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media/image9.jpg" ContentType="image/jpg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4"/>
  </p:notesMasterIdLst>
  <p:sldIdLst>
    <p:sldId id="338" r:id="rId2"/>
    <p:sldId id="574" r:id="rId3"/>
    <p:sldId id="576" r:id="rId4"/>
    <p:sldId id="577" r:id="rId5"/>
    <p:sldId id="578" r:id="rId6"/>
    <p:sldId id="579" r:id="rId7"/>
    <p:sldId id="580" r:id="rId8"/>
    <p:sldId id="581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70" r:id="rId17"/>
    <p:sldId id="271" r:id="rId18"/>
    <p:sldId id="272" r:id="rId19"/>
    <p:sldId id="275" r:id="rId20"/>
    <p:sldId id="276" r:id="rId21"/>
    <p:sldId id="575" r:id="rId22"/>
    <p:sldId id="277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74" d="100"/>
          <a:sy n="74" d="100"/>
        </p:scale>
        <p:origin x="540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A6B3427-5312-43F0-B3D5-3A189EF07CA9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0AD7AF2-7764-4278-A952-A3B368054F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38152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704850"/>
            <a:ext cx="6257925" cy="3519488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" name="Google Shape;139;g35f391192_00:notes"/>
          <p:cNvSpPr txBox="1">
            <a:spLocks noGrp="1"/>
          </p:cNvSpPr>
          <p:nvPr>
            <p:ph type="body" idx="1"/>
          </p:nvPr>
        </p:nvSpPr>
        <p:spPr>
          <a:xfrm>
            <a:off x="710248" y="4459526"/>
            <a:ext cx="5681980" cy="4224814"/>
          </a:xfrm>
          <a:prstGeom prst="rect">
            <a:avLst/>
          </a:prstGeom>
        </p:spPr>
        <p:txBody>
          <a:bodyPr spcFirstLastPara="1" wrap="square" lIns="94213" tIns="94213" rIns="94213" bIns="94213" anchor="t" anchorCtr="0">
            <a:noAutofit/>
          </a:bodyPr>
          <a:lstStyle/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89694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2434FCF-B778-4A1C-92AB-81A63F9BA9E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79963EA9-E7F7-4EEF-A69F-A0346133E05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23B43E16-8C35-4694-A61B-74A9B56487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F112E1F-1BE9-45FB-857E-F9C4C9FB88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E493FBDA-5C8A-4C5F-9457-ED1C89E7A7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8982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DCDEB3D-ACB3-4652-AB26-EDE477A33A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56BEADCB-3BD6-49DF-BFDA-2990CEFF1F3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ECD50CD-A453-4F20-BFCB-E3867A184F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7028DB65-E7F0-4125-9C08-CF9FDA7F18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9BDCB06-2966-4A64-BFEF-D7AD6C7EF3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8665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xmlns="" id="{5EC95319-1134-41E3-B4BD-F249A233F3E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xmlns="" id="{0587844F-FB82-41AD-864D-EF5536D90DE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B551F6EC-2BEA-459D-A4D8-F22CAF4A6D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1574E69-BE0A-43A3-BE37-2C80AE8A57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13E48177-E2DA-47AA-93FC-56CDA0EAD8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601491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2123200" y="-543800"/>
            <a:ext cx="7945600" cy="7945600"/>
          </a:xfrm>
          <a:prstGeom prst="ellipse">
            <a:avLst/>
          </a:prstGeom>
          <a:solidFill>
            <a:srgbClr val="000000">
              <a:alpha val="26540"/>
            </a:srgbClr>
          </a:solidFill>
          <a:ln>
            <a:noFill/>
          </a:ln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oogle Shape;11;p2"/>
          <p:cNvGrpSpPr/>
          <p:nvPr/>
        </p:nvGrpSpPr>
        <p:grpSpPr>
          <a:xfrm>
            <a:off x="668281" y="234498"/>
            <a:ext cx="3268468" cy="3268468"/>
            <a:chOff x="6680825" y="2549350"/>
            <a:chExt cx="1539600" cy="1539600"/>
          </a:xfrm>
        </p:grpSpPr>
        <p:sp>
          <p:nvSpPr>
            <p:cNvPr id="12" name="Google Shape;12;p2"/>
            <p:cNvSpPr/>
            <p:nvPr/>
          </p:nvSpPr>
          <p:spPr>
            <a:xfrm>
              <a:off x="6825669" y="2694194"/>
              <a:ext cx="1249800" cy="1249800"/>
            </a:xfrm>
            <a:prstGeom prst="ellipse">
              <a:avLst/>
            </a:prstGeom>
            <a:solidFill>
              <a:srgbClr val="000000">
                <a:alpha val="188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894850" y="2763375"/>
              <a:ext cx="1111200" cy="1111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680825" y="2549350"/>
              <a:ext cx="1539600" cy="1539600"/>
            </a:xfrm>
            <a:prstGeom prst="donut">
              <a:avLst>
                <a:gd name="adj" fmla="val 495"/>
              </a:avLst>
            </a:prstGeom>
            <a:solidFill>
              <a:srgbClr val="000000">
                <a:alpha val="65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oogle Shape;15;p2"/>
          <p:cNvGrpSpPr/>
          <p:nvPr/>
        </p:nvGrpSpPr>
        <p:grpSpPr>
          <a:xfrm>
            <a:off x="8570225" y="3336844"/>
            <a:ext cx="3099600" cy="3099600"/>
            <a:chOff x="-474900" y="321200"/>
            <a:chExt cx="2324700" cy="2324700"/>
          </a:xfrm>
        </p:grpSpPr>
        <p:sp>
          <p:nvSpPr>
            <p:cNvPr id="16" name="Google Shape;16;p2"/>
            <p:cNvSpPr/>
            <p:nvPr/>
          </p:nvSpPr>
          <p:spPr>
            <a:xfrm>
              <a:off x="-474900" y="321200"/>
              <a:ext cx="2324700" cy="23247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20725" y="916825"/>
              <a:ext cx="1133400" cy="11334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-137125" y="658975"/>
              <a:ext cx="1649100" cy="16491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650" y="1109750"/>
              <a:ext cx="747600" cy="747600"/>
            </a:xfrm>
            <a:prstGeom prst="ellipse">
              <a:avLst/>
            </a:prstGeom>
            <a:noFill/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" name="Google Shape;20;p2"/>
          <p:cNvSpPr txBox="1">
            <a:spLocks noGrp="1"/>
          </p:cNvSpPr>
          <p:nvPr>
            <p:ph type="ctrTitle"/>
          </p:nvPr>
        </p:nvSpPr>
        <p:spPr>
          <a:xfrm>
            <a:off x="2948800" y="2655800"/>
            <a:ext cx="6294400" cy="1546400"/>
          </a:xfrm>
          <a:prstGeom prst="rect">
            <a:avLst/>
          </a:prstGeom>
          <a:effectLst>
            <a:outerShdw blurRad="85725" dist="19050" dir="5400000" algn="bl" rotWithShape="0">
              <a:srgbClr val="000000">
                <a:alpha val="10000"/>
              </a:srgbClr>
            </a:outerShdw>
          </a:effectLst>
        </p:spPr>
        <p:txBody>
          <a:bodyPr spcFirstLastPara="1" wrap="square" lIns="121897" tIns="121897" rIns="121897" bIns="121897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00">
                <a:solidFill>
                  <a:srgbClr val="FFFFFF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00">
                <a:solidFill>
                  <a:srgbClr val="FFFFFF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00">
                <a:solidFill>
                  <a:srgbClr val="FFFFFF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00">
                <a:solidFill>
                  <a:srgbClr val="FFFFFF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00">
                <a:solidFill>
                  <a:srgbClr val="FFFFFF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00">
                <a:solidFill>
                  <a:srgbClr val="FFFFFF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00">
                <a:solidFill>
                  <a:srgbClr val="FFFFFF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52450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51A5E9E-8787-4063-A7AE-971115C2E1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363931D6-9661-4911-A9AB-3C65A1DD5E4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D5C9C623-31F1-43EC-A140-9BC90C93EB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A3132218-C679-4693-919C-A1D73188CF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CFFA9927-0AE5-452F-A961-3C73542699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557136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57253FA-1DCE-47D2-86BA-B14C1807B7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B8558337-56DC-421A-849C-560A5297A5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55F47B9A-032B-4C59-9C4B-11F93E996E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C652B2F7-2515-4AA2-8800-5011E7515C9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21BA9D38-CFE9-4033-90FD-782A45EB6B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84724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4BCB164-6225-4D56-8B69-E46795714C8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C2564207-A46E-4FD3-AC32-602155120AA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0DAD0CFF-02C9-47FD-8381-54A80446589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0CA6788E-A2F1-4BC0-827E-E5AB482451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B536AAC9-4469-4507-AE53-B45402BCDB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F950EDAA-F629-4D5A-8EA1-28C3850F69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956045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45EAFD48-090E-45CA-AC6A-61E2996C65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44FEC6A2-BB76-4B97-A50D-D2A7058ACF5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36D8101B-4605-4313-B5A0-0FB5D5BF52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E7C6E679-E94C-495E-A849-A38DAE9C026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xmlns="" id="{92EC0F1A-F1FD-447B-93F9-92713C71315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xmlns="" id="{C38585E7-B1DB-4358-B4F6-CA766CC2C1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xmlns="" id="{893AD408-5CF7-45E4-8DB9-2808C7AEC4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D2B5B61E-624D-4765-AB9A-291D2FC5EC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4806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B2261BA0-94AC-46BD-9D68-9E068F79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4F3507FC-5182-4917-8276-42E1BFF38C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79A430C7-30F9-4A3A-B91A-D6B541DDB9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73851194-4225-4E7F-9FCD-55A73E6E76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8709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xmlns="" id="{68A35F03-0A61-4986-83EA-4DDC0F42AD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C2F3666C-72BC-4D3D-AC08-C21B53DFC5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6A25E0A3-3337-4860-B83C-960533F12C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936759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D3A5427-3F0A-4533-A9DD-69FA916A0C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91589AAC-2F04-45FA-906F-65FC17CAFB8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6EEF6B20-A503-4BB7-984E-AC4276D07C2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2D2209BE-A495-421F-99D3-1B10D6F54B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1C739B21-6C55-4C53-AC96-34319019DF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1E504A8D-8158-4BCC-AE69-F596C15DE9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61643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641B32D-259E-4B2E-80A2-BCE6FA3E76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F13C7136-D19E-4655-8BA4-501588C01FF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2C2ECAFA-D69F-4B85-9BD1-37000961795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xmlns="" id="{E0CB7B1E-B958-4DAF-896A-524F03E05F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xmlns="" id="{6D31BEFB-099F-4BB7-95F0-48D8CEAC09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3AF025BE-7AA2-49F5-853F-994BE85F7B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87070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FD2848AC-833E-415D-9F93-1A22F5DDB4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072A1A05-AB38-4A7C-AEDF-72DFC351627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xmlns="" id="{F1D4C913-D680-4F7C-BC7E-A5A8BC22A53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984A6B5-45CE-4A6D-8F21-505101C7D091}" type="datetimeFigureOut">
              <a:rPr lang="en-US" smtClean="0"/>
              <a:t>11/7/2022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1833220B-2EA6-4569-920D-56CFE136A10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660CBE7B-B4B4-4603-A2F7-CB91101A42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22C1D4-347B-423C-A522-FB8F7D85C4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2074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jp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0.png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14"/>
          <p:cNvSpPr txBox="1">
            <a:spLocks noGrp="1"/>
          </p:cNvSpPr>
          <p:nvPr>
            <p:ph type="ctrTitle"/>
          </p:nvPr>
        </p:nvSpPr>
        <p:spPr>
          <a:xfrm>
            <a:off x="3269689" y="976981"/>
            <a:ext cx="8775860" cy="2724131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/>
          <a:p>
            <a:r>
              <a:rPr lang="en-US" sz="4400" dirty="0">
                <a:latin typeface="Arial" panose="020B0604020202020204" pitchFamily="34" charset="0"/>
                <a:cs typeface="Arial" panose="020B0604020202020204" pitchFamily="34" charset="0"/>
              </a:rPr>
              <a:t>SOSIALISASI PEMBENTUKAN BADAN AD HOC </a:t>
            </a:r>
            <a:br>
              <a:rPr lang="en-US" sz="4400" dirty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4400" dirty="0">
                <a:latin typeface="Arial" panose="020B0604020202020204" pitchFamily="34" charset="0"/>
                <a:cs typeface="Arial" panose="020B0604020202020204" pitchFamily="34" charset="0"/>
              </a:rPr>
              <a:t>&amp; PENGGUNAAN APLIKASI SIAKBA</a:t>
            </a:r>
            <a:endParaRPr sz="4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oogle Shape;142;p14"/>
          <p:cNvGrpSpPr/>
          <p:nvPr/>
        </p:nvGrpSpPr>
        <p:grpSpPr>
          <a:xfrm>
            <a:off x="1748105" y="1314034"/>
            <a:ext cx="1109475" cy="1109469"/>
            <a:chOff x="1923675" y="1633650"/>
            <a:chExt cx="436000" cy="435975"/>
          </a:xfrm>
        </p:grpSpPr>
        <p:sp>
          <p:nvSpPr>
            <p:cNvPr id="143" name="Google Shape;143;p14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4" name="Google Shape;144;p14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5" name="Google Shape;145;p14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6" name="Google Shape;146;p14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7" name="Google Shape;147;p14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  <p:sp>
          <p:nvSpPr>
            <p:cNvPr id="148" name="Google Shape;148;p14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12175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/>
            </a:p>
          </p:txBody>
        </p:sp>
      </p:grpSp>
      <p:sp>
        <p:nvSpPr>
          <p:cNvPr id="5" name="Rectangle 4"/>
          <p:cNvSpPr/>
          <p:nvPr/>
        </p:nvSpPr>
        <p:spPr>
          <a:xfrm>
            <a:off x="302004" y="4426378"/>
            <a:ext cx="5561901" cy="984881"/>
          </a:xfrm>
          <a:prstGeom prst="rect">
            <a:avLst/>
          </a:prstGeom>
          <a:solidFill>
            <a:srgbClr val="929B7A"/>
          </a:solidFill>
        </p:spPr>
        <p:txBody>
          <a:bodyPr wrap="square" lIns="121917" tIns="60958" rIns="121917" bIns="60958">
            <a:spAutoFit/>
          </a:bodyPr>
          <a:lstStyle/>
          <a:p>
            <a:r>
              <a:rPr lang="en-ID" sz="2800" dirty="0" smtClean="0">
                <a:latin typeface="Arial Black" panose="020B0A04020102020204" pitchFamily="34" charset="0"/>
              </a:rPr>
              <a:t>L.M. </a:t>
            </a:r>
            <a:r>
              <a:rPr lang="en-ID" sz="2800" dirty="0" err="1" smtClean="0">
                <a:latin typeface="Arial Black" panose="020B0A04020102020204" pitchFamily="34" charset="0"/>
              </a:rPr>
              <a:t>Nuzul</a:t>
            </a:r>
            <a:r>
              <a:rPr lang="en-ID" sz="2800" dirty="0" smtClean="0">
                <a:latin typeface="Arial Black" panose="020B0A04020102020204" pitchFamily="34" charset="0"/>
              </a:rPr>
              <a:t> </a:t>
            </a:r>
            <a:r>
              <a:rPr lang="en-ID" sz="2800" dirty="0" err="1" smtClean="0">
                <a:latin typeface="Arial Black" panose="020B0A04020102020204" pitchFamily="34" charset="0"/>
              </a:rPr>
              <a:t>Ansi</a:t>
            </a:r>
            <a:endParaRPr lang="en-ID" sz="2800" dirty="0">
              <a:latin typeface="Arial Black" panose="020B0A04020102020204" pitchFamily="34" charset="0"/>
            </a:endParaRPr>
          </a:p>
          <a:p>
            <a:r>
              <a:rPr lang="en-ID" sz="2800" dirty="0" err="1">
                <a:latin typeface="Arial Black" panose="020B0A04020102020204" pitchFamily="34" charset="0"/>
              </a:rPr>
              <a:t>Anggota</a:t>
            </a:r>
            <a:r>
              <a:rPr lang="en-ID" sz="2800" dirty="0">
                <a:latin typeface="Arial Black" panose="020B0A04020102020204" pitchFamily="34" charset="0"/>
              </a:rPr>
              <a:t> KPU </a:t>
            </a:r>
            <a:r>
              <a:rPr lang="en-ID" sz="2800" dirty="0" err="1" smtClean="0">
                <a:latin typeface="Arial Black" panose="020B0A04020102020204" pitchFamily="34" charset="0"/>
              </a:rPr>
              <a:t>Muna</a:t>
            </a:r>
            <a:r>
              <a:rPr lang="en-ID" sz="2800" dirty="0" smtClean="0">
                <a:latin typeface="Arial Black" panose="020B0A04020102020204" pitchFamily="34" charset="0"/>
              </a:rPr>
              <a:t> Barat</a:t>
            </a:r>
            <a:endParaRPr lang="en-US" sz="2800" dirty="0">
              <a:latin typeface="Arial Black" panose="020B0A04020102020204" pitchFamily="34" charset="0"/>
            </a:endParaRPr>
          </a:p>
        </p:txBody>
      </p:sp>
      <p:sp>
        <p:nvSpPr>
          <p:cNvPr id="11" name="object 134">
            <a:extLst>
              <a:ext uri="{FF2B5EF4-FFF2-40B4-BE49-F238E27FC236}">
                <a16:creationId xmlns:a16="http://schemas.microsoft.com/office/drawing/2014/main" xmlns="" id="{4479669B-0E61-4B6C-8B82-621E254737D7}"/>
              </a:ext>
            </a:extLst>
          </p:cNvPr>
          <p:cNvSpPr/>
          <p:nvPr/>
        </p:nvSpPr>
        <p:spPr>
          <a:xfrm>
            <a:off x="-331107" y="0"/>
            <a:ext cx="1958340" cy="1469136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949940" y="-379475"/>
            <a:ext cx="1809114" cy="1812036"/>
          </a:xfrm>
          <a:custGeom>
            <a:avLst/>
            <a:gdLst/>
            <a:ahLst/>
            <a:cxnLst/>
            <a:rect l="l" t="t" r="r" b="b"/>
            <a:pathLst>
              <a:path w="1809114" h="1812036">
                <a:moveTo>
                  <a:pt x="978789" y="1809023"/>
                </a:moveTo>
                <a:lnTo>
                  <a:pt x="1051330" y="1800142"/>
                </a:lnTo>
                <a:lnTo>
                  <a:pt x="1122004" y="1785629"/>
                </a:lnTo>
                <a:lnTo>
                  <a:pt x="1190578" y="1765719"/>
                </a:lnTo>
                <a:lnTo>
                  <a:pt x="1242059" y="1746232"/>
                </a:lnTo>
                <a:lnTo>
                  <a:pt x="1242059" y="1130896"/>
                </a:lnTo>
                <a:lnTo>
                  <a:pt x="1232387" y="1145185"/>
                </a:lnTo>
                <a:lnTo>
                  <a:pt x="1212913" y="1169698"/>
                </a:lnTo>
                <a:lnTo>
                  <a:pt x="1191656" y="1192641"/>
                </a:lnTo>
                <a:lnTo>
                  <a:pt x="1168724" y="1213906"/>
                </a:lnTo>
                <a:lnTo>
                  <a:pt x="1144224" y="1233387"/>
                </a:lnTo>
                <a:lnTo>
                  <a:pt x="1118262" y="1250977"/>
                </a:lnTo>
                <a:lnTo>
                  <a:pt x="1090947" y="1266568"/>
                </a:lnTo>
                <a:lnTo>
                  <a:pt x="1062384" y="1280054"/>
                </a:lnTo>
                <a:lnTo>
                  <a:pt x="1032682" y="1291328"/>
                </a:lnTo>
                <a:lnTo>
                  <a:pt x="1001948" y="1300283"/>
                </a:lnTo>
                <a:lnTo>
                  <a:pt x="970288" y="1306812"/>
                </a:lnTo>
                <a:lnTo>
                  <a:pt x="937810" y="1310808"/>
                </a:lnTo>
                <a:lnTo>
                  <a:pt x="904620" y="1312164"/>
                </a:lnTo>
                <a:lnTo>
                  <a:pt x="871414" y="1310808"/>
                </a:lnTo>
                <a:lnTo>
                  <a:pt x="838922" y="1306812"/>
                </a:lnTo>
                <a:lnTo>
                  <a:pt x="807252" y="1300283"/>
                </a:lnTo>
                <a:lnTo>
                  <a:pt x="776510" y="1291328"/>
                </a:lnTo>
                <a:lnTo>
                  <a:pt x="746803" y="1280054"/>
                </a:lnTo>
                <a:lnTo>
                  <a:pt x="718238" y="1266568"/>
                </a:lnTo>
                <a:lnTo>
                  <a:pt x="690922" y="1250977"/>
                </a:lnTo>
                <a:lnTo>
                  <a:pt x="664962" y="1233387"/>
                </a:lnTo>
                <a:lnTo>
                  <a:pt x="640465" y="1213906"/>
                </a:lnTo>
                <a:lnTo>
                  <a:pt x="617537" y="1192641"/>
                </a:lnTo>
                <a:lnTo>
                  <a:pt x="596285" y="1169698"/>
                </a:lnTo>
                <a:lnTo>
                  <a:pt x="619272" y="1765719"/>
                </a:lnTo>
                <a:lnTo>
                  <a:pt x="687722" y="1785629"/>
                </a:lnTo>
                <a:lnTo>
                  <a:pt x="758254" y="1800142"/>
                </a:lnTo>
                <a:lnTo>
                  <a:pt x="830633" y="1809023"/>
                </a:lnTo>
                <a:lnTo>
                  <a:pt x="904620" y="1812036"/>
                </a:lnTo>
                <a:lnTo>
                  <a:pt x="978789" y="1809023"/>
                </a:lnTo>
                <a:close/>
              </a:path>
              <a:path w="1809114" h="1812036">
                <a:moveTo>
                  <a:pt x="509966" y="1002808"/>
                </a:moveTo>
                <a:lnTo>
                  <a:pt x="503441" y="971119"/>
                </a:lnTo>
                <a:lnTo>
                  <a:pt x="499448" y="938608"/>
                </a:lnTo>
                <a:lnTo>
                  <a:pt x="498093" y="905383"/>
                </a:lnTo>
                <a:lnTo>
                  <a:pt x="499448" y="872156"/>
                </a:lnTo>
                <a:lnTo>
                  <a:pt x="503441" y="839643"/>
                </a:lnTo>
                <a:lnTo>
                  <a:pt x="509966" y="807950"/>
                </a:lnTo>
                <a:lnTo>
                  <a:pt x="518914" y="777184"/>
                </a:lnTo>
                <a:lnTo>
                  <a:pt x="530181" y="747452"/>
                </a:lnTo>
                <a:lnTo>
                  <a:pt x="543658" y="718862"/>
                </a:lnTo>
                <a:lnTo>
                  <a:pt x="559239" y="691521"/>
                </a:lnTo>
                <a:lnTo>
                  <a:pt x="576817" y="665535"/>
                </a:lnTo>
                <a:lnTo>
                  <a:pt x="596285" y="641013"/>
                </a:lnTo>
                <a:lnTo>
                  <a:pt x="617537" y="618061"/>
                </a:lnTo>
                <a:lnTo>
                  <a:pt x="640465" y="596786"/>
                </a:lnTo>
                <a:lnTo>
                  <a:pt x="664962" y="577296"/>
                </a:lnTo>
                <a:lnTo>
                  <a:pt x="690922" y="559697"/>
                </a:lnTo>
                <a:lnTo>
                  <a:pt x="718238" y="544097"/>
                </a:lnTo>
                <a:lnTo>
                  <a:pt x="746803" y="530604"/>
                </a:lnTo>
                <a:lnTo>
                  <a:pt x="776510" y="519323"/>
                </a:lnTo>
                <a:lnTo>
                  <a:pt x="807252" y="510362"/>
                </a:lnTo>
                <a:lnTo>
                  <a:pt x="838922" y="503829"/>
                </a:lnTo>
                <a:lnTo>
                  <a:pt x="871414" y="499831"/>
                </a:lnTo>
                <a:lnTo>
                  <a:pt x="904620" y="498475"/>
                </a:lnTo>
                <a:lnTo>
                  <a:pt x="937999" y="499831"/>
                </a:lnTo>
                <a:lnTo>
                  <a:pt x="970627" y="503829"/>
                </a:lnTo>
                <a:lnTo>
                  <a:pt x="1002402" y="510362"/>
                </a:lnTo>
                <a:lnTo>
                  <a:pt x="1033219" y="519323"/>
                </a:lnTo>
                <a:lnTo>
                  <a:pt x="1062974" y="530604"/>
                </a:lnTo>
                <a:lnTo>
                  <a:pt x="1091563" y="544097"/>
                </a:lnTo>
                <a:lnTo>
                  <a:pt x="1118882" y="559697"/>
                </a:lnTo>
                <a:lnTo>
                  <a:pt x="1144827" y="577296"/>
                </a:lnTo>
                <a:lnTo>
                  <a:pt x="1169295" y="596786"/>
                </a:lnTo>
                <a:lnTo>
                  <a:pt x="1192180" y="618061"/>
                </a:lnTo>
                <a:lnTo>
                  <a:pt x="1213380" y="641013"/>
                </a:lnTo>
                <a:lnTo>
                  <a:pt x="1232790" y="665535"/>
                </a:lnTo>
                <a:lnTo>
                  <a:pt x="1242059" y="679288"/>
                </a:lnTo>
                <a:lnTo>
                  <a:pt x="1242059" y="379475"/>
                </a:lnTo>
                <a:lnTo>
                  <a:pt x="169479" y="379475"/>
                </a:lnTo>
                <a:lnTo>
                  <a:pt x="135894" y="429155"/>
                </a:lnTo>
                <a:lnTo>
                  <a:pt x="101258" y="489992"/>
                </a:lnTo>
                <a:lnTo>
                  <a:pt x="71302" y="553622"/>
                </a:lnTo>
                <a:lnTo>
                  <a:pt x="46263" y="619808"/>
                </a:lnTo>
                <a:lnTo>
                  <a:pt x="26377" y="688314"/>
                </a:lnTo>
                <a:lnTo>
                  <a:pt x="11880" y="758902"/>
                </a:lnTo>
                <a:lnTo>
                  <a:pt x="3009" y="831337"/>
                </a:lnTo>
                <a:lnTo>
                  <a:pt x="0" y="905383"/>
                </a:lnTo>
                <a:lnTo>
                  <a:pt x="3009" y="979609"/>
                </a:lnTo>
                <a:lnTo>
                  <a:pt x="11880" y="1052207"/>
                </a:lnTo>
                <a:lnTo>
                  <a:pt x="26377" y="1122941"/>
                </a:lnTo>
                <a:lnTo>
                  <a:pt x="46263" y="1191576"/>
                </a:lnTo>
                <a:lnTo>
                  <a:pt x="71302" y="1257877"/>
                </a:lnTo>
                <a:lnTo>
                  <a:pt x="101258" y="1321607"/>
                </a:lnTo>
                <a:lnTo>
                  <a:pt x="135894" y="1382531"/>
                </a:lnTo>
                <a:lnTo>
                  <a:pt x="174975" y="1440414"/>
                </a:lnTo>
                <a:lnTo>
                  <a:pt x="218264" y="1495020"/>
                </a:lnTo>
                <a:lnTo>
                  <a:pt x="265525" y="1546113"/>
                </a:lnTo>
                <a:lnTo>
                  <a:pt x="316521" y="1593459"/>
                </a:lnTo>
                <a:lnTo>
                  <a:pt x="371017" y="1636820"/>
                </a:lnTo>
                <a:lnTo>
                  <a:pt x="428777" y="1675963"/>
                </a:lnTo>
                <a:lnTo>
                  <a:pt x="489563" y="1710650"/>
                </a:lnTo>
                <a:lnTo>
                  <a:pt x="553140" y="1740648"/>
                </a:lnTo>
                <a:lnTo>
                  <a:pt x="509966" y="1002808"/>
                </a:lnTo>
                <a:close/>
              </a:path>
              <a:path w="1809114" h="1812036">
                <a:moveTo>
                  <a:pt x="596285" y="1169698"/>
                </a:moveTo>
                <a:lnTo>
                  <a:pt x="576817" y="1145185"/>
                </a:lnTo>
                <a:lnTo>
                  <a:pt x="559239" y="1119208"/>
                </a:lnTo>
                <a:lnTo>
                  <a:pt x="543658" y="1091876"/>
                </a:lnTo>
                <a:lnTo>
                  <a:pt x="530181" y="1063293"/>
                </a:lnTo>
                <a:lnTo>
                  <a:pt x="518914" y="1033568"/>
                </a:lnTo>
                <a:lnTo>
                  <a:pt x="509966" y="1002808"/>
                </a:lnTo>
                <a:lnTo>
                  <a:pt x="553140" y="1740648"/>
                </a:lnTo>
                <a:lnTo>
                  <a:pt x="619272" y="1765719"/>
                </a:lnTo>
                <a:lnTo>
                  <a:pt x="596285" y="1169698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049762" y="542544"/>
            <a:ext cx="276606" cy="277367"/>
          </a:xfrm>
          <a:custGeom>
            <a:avLst/>
            <a:gdLst/>
            <a:ahLst/>
            <a:cxnLst/>
            <a:rect l="l" t="t" r="r" b="b"/>
            <a:pathLst>
              <a:path w="276606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6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3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0634853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219944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30124" y="2561844"/>
            <a:ext cx="3233928" cy="2461260"/>
          </a:xfrm>
          <a:custGeom>
            <a:avLst/>
            <a:gdLst/>
            <a:ahLst/>
            <a:cxnLst/>
            <a:rect l="l" t="t" r="r" b="b"/>
            <a:pathLst>
              <a:path w="3233928" h="2461259">
                <a:moveTo>
                  <a:pt x="0" y="2461260"/>
                </a:moveTo>
                <a:lnTo>
                  <a:pt x="3233928" y="2461260"/>
                </a:lnTo>
                <a:lnTo>
                  <a:pt x="3233928" y="0"/>
                </a:lnTo>
                <a:lnTo>
                  <a:pt x="0" y="0"/>
                </a:lnTo>
                <a:lnTo>
                  <a:pt x="0" y="246126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4387596" y="2561844"/>
            <a:ext cx="3232404" cy="2461260"/>
          </a:xfrm>
          <a:custGeom>
            <a:avLst/>
            <a:gdLst/>
            <a:ahLst/>
            <a:cxnLst/>
            <a:rect l="l" t="t" r="r" b="b"/>
            <a:pathLst>
              <a:path w="3232404" h="2461259">
                <a:moveTo>
                  <a:pt x="0" y="2461260"/>
                </a:moveTo>
                <a:lnTo>
                  <a:pt x="3232404" y="2461260"/>
                </a:lnTo>
                <a:lnTo>
                  <a:pt x="3232404" y="0"/>
                </a:lnTo>
                <a:lnTo>
                  <a:pt x="0" y="0"/>
                </a:lnTo>
                <a:lnTo>
                  <a:pt x="0" y="246126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8711184" y="2561844"/>
            <a:ext cx="3233928" cy="2461260"/>
          </a:xfrm>
          <a:custGeom>
            <a:avLst/>
            <a:gdLst/>
            <a:ahLst/>
            <a:cxnLst/>
            <a:rect l="l" t="t" r="r" b="b"/>
            <a:pathLst>
              <a:path w="3233928" h="2461259">
                <a:moveTo>
                  <a:pt x="0" y="2461260"/>
                </a:moveTo>
                <a:lnTo>
                  <a:pt x="3233928" y="2461260"/>
                </a:lnTo>
                <a:lnTo>
                  <a:pt x="3233928" y="0"/>
                </a:lnTo>
                <a:lnTo>
                  <a:pt x="0" y="0"/>
                </a:lnTo>
                <a:lnTo>
                  <a:pt x="0" y="246126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019556" y="4895088"/>
            <a:ext cx="1473708" cy="1194816"/>
          </a:xfrm>
          <a:custGeom>
            <a:avLst/>
            <a:gdLst/>
            <a:ahLst/>
            <a:cxnLst/>
            <a:rect l="l" t="t" r="r" b="b"/>
            <a:pathLst>
              <a:path w="1473708" h="1194815">
                <a:moveTo>
                  <a:pt x="736854" y="0"/>
                </a:moveTo>
                <a:lnTo>
                  <a:pt x="0" y="597408"/>
                </a:lnTo>
                <a:lnTo>
                  <a:pt x="368427" y="597408"/>
                </a:lnTo>
                <a:lnTo>
                  <a:pt x="368427" y="1194816"/>
                </a:lnTo>
                <a:lnTo>
                  <a:pt x="1105281" y="1194816"/>
                </a:lnTo>
                <a:lnTo>
                  <a:pt x="1105281" y="597408"/>
                </a:lnTo>
                <a:lnTo>
                  <a:pt x="1473708" y="597408"/>
                </a:lnTo>
                <a:lnTo>
                  <a:pt x="736854" y="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266944" y="4895088"/>
            <a:ext cx="1473707" cy="1194816"/>
          </a:xfrm>
          <a:custGeom>
            <a:avLst/>
            <a:gdLst/>
            <a:ahLst/>
            <a:cxnLst/>
            <a:rect l="l" t="t" r="r" b="b"/>
            <a:pathLst>
              <a:path w="1473707" h="1194815">
                <a:moveTo>
                  <a:pt x="1105280" y="597408"/>
                </a:moveTo>
                <a:lnTo>
                  <a:pt x="1473707" y="597408"/>
                </a:lnTo>
                <a:lnTo>
                  <a:pt x="736853" y="0"/>
                </a:lnTo>
                <a:lnTo>
                  <a:pt x="0" y="597408"/>
                </a:lnTo>
                <a:lnTo>
                  <a:pt x="368426" y="597408"/>
                </a:lnTo>
                <a:lnTo>
                  <a:pt x="368426" y="1194816"/>
                </a:lnTo>
                <a:lnTo>
                  <a:pt x="1105280" y="1194816"/>
                </a:lnTo>
                <a:lnTo>
                  <a:pt x="1105280" y="5974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9590532" y="4895088"/>
            <a:ext cx="1475232" cy="1194816"/>
          </a:xfrm>
          <a:custGeom>
            <a:avLst/>
            <a:gdLst/>
            <a:ahLst/>
            <a:cxnLst/>
            <a:rect l="l" t="t" r="r" b="b"/>
            <a:pathLst>
              <a:path w="1475232" h="1194815">
                <a:moveTo>
                  <a:pt x="1106424" y="597408"/>
                </a:moveTo>
                <a:lnTo>
                  <a:pt x="1475232" y="597408"/>
                </a:lnTo>
                <a:lnTo>
                  <a:pt x="737616" y="0"/>
                </a:lnTo>
                <a:lnTo>
                  <a:pt x="0" y="597408"/>
                </a:lnTo>
                <a:lnTo>
                  <a:pt x="368808" y="597408"/>
                </a:lnTo>
                <a:lnTo>
                  <a:pt x="368808" y="1194816"/>
                </a:lnTo>
                <a:lnTo>
                  <a:pt x="1106424" y="1194816"/>
                </a:lnTo>
                <a:lnTo>
                  <a:pt x="1106424" y="597408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60933" y="820527"/>
            <a:ext cx="3976737" cy="5331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PE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R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TIMBA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N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GAN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60933" y="1369671"/>
            <a:ext cx="1124518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PP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K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,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729687" y="1369671"/>
            <a:ext cx="1074276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PP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S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,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846677" y="1369671"/>
            <a:ext cx="1207697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DAN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097137" y="1369671"/>
            <a:ext cx="1246435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KP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P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S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791448" y="3685921"/>
            <a:ext cx="2637446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700" spc="-39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nan</a:t>
            </a:r>
            <a:r>
              <a:rPr sz="2700" spc="19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700" spc="19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ma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711184" y="2561844"/>
            <a:ext cx="3233928" cy="24612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2964" marR="681569">
              <a:lnSpc>
                <a:spcPts val="2197"/>
              </a:lnSpc>
              <a:spcBef>
                <a:spcPts val="5427"/>
              </a:spcBef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dak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ada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dalam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 </a:t>
            </a:r>
            <a:endParaRPr sz="1800">
              <a:latin typeface="Calibri"/>
              <a:cs typeface="Calibri"/>
            </a:endParaRPr>
          </a:p>
          <a:p>
            <a:pPr marL="92964" marR="681569">
              <a:lnSpc>
                <a:spcPts val="2197"/>
              </a:lnSpc>
              <a:spcBef>
                <a:spcPts val="2122"/>
              </a:spcBef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elen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387596" y="2561844"/>
            <a:ext cx="3232404" cy="24612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1693" marR="203824">
              <a:lnSpc>
                <a:spcPts val="2160"/>
              </a:lnSpc>
              <a:spcBef>
                <a:spcPts val="3360"/>
              </a:spcBef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dak 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rnah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dij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tuhi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1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si 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mb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rhe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ap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eh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ab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 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orm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elen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 </a:t>
            </a:r>
            <a:r>
              <a:rPr sz="1800" spc="-4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230124" y="2561844"/>
            <a:ext cx="3233928" cy="24612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000"/>
              </a:lnSpc>
            </a:pPr>
            <a:endParaRPr sz="1000"/>
          </a:p>
          <a:p>
            <a:pPr marL="92354" marR="97170">
              <a:lnSpc>
                <a:spcPct val="99995"/>
              </a:lnSpc>
              <a:spcBef>
                <a:spcPts val="2213"/>
              </a:spcBef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dak menj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 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ampa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 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1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si 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han pa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elen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aan</a:t>
            </a:r>
            <a:r>
              <a:rPr sz="1800" spc="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 dan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han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pal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ng</a:t>
            </a:r>
            <a:r>
              <a:rPr sz="1800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sin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 5 (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ma)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object 1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949940" y="-379475"/>
            <a:ext cx="1809114" cy="1812036"/>
          </a:xfrm>
          <a:custGeom>
            <a:avLst/>
            <a:gdLst/>
            <a:ahLst/>
            <a:cxnLst/>
            <a:rect l="l" t="t" r="r" b="b"/>
            <a:pathLst>
              <a:path w="1809114" h="1812036">
                <a:moveTo>
                  <a:pt x="978789" y="1809023"/>
                </a:moveTo>
                <a:lnTo>
                  <a:pt x="1051330" y="1800142"/>
                </a:lnTo>
                <a:lnTo>
                  <a:pt x="1122004" y="1785629"/>
                </a:lnTo>
                <a:lnTo>
                  <a:pt x="1190578" y="1765719"/>
                </a:lnTo>
                <a:lnTo>
                  <a:pt x="1242059" y="1746232"/>
                </a:lnTo>
                <a:lnTo>
                  <a:pt x="1242059" y="1130896"/>
                </a:lnTo>
                <a:lnTo>
                  <a:pt x="1232387" y="1145185"/>
                </a:lnTo>
                <a:lnTo>
                  <a:pt x="1212913" y="1169698"/>
                </a:lnTo>
                <a:lnTo>
                  <a:pt x="1191656" y="1192641"/>
                </a:lnTo>
                <a:lnTo>
                  <a:pt x="1168724" y="1213906"/>
                </a:lnTo>
                <a:lnTo>
                  <a:pt x="1144224" y="1233387"/>
                </a:lnTo>
                <a:lnTo>
                  <a:pt x="1118262" y="1250977"/>
                </a:lnTo>
                <a:lnTo>
                  <a:pt x="1090947" y="1266568"/>
                </a:lnTo>
                <a:lnTo>
                  <a:pt x="1062384" y="1280054"/>
                </a:lnTo>
                <a:lnTo>
                  <a:pt x="1032682" y="1291328"/>
                </a:lnTo>
                <a:lnTo>
                  <a:pt x="1001948" y="1300283"/>
                </a:lnTo>
                <a:lnTo>
                  <a:pt x="970288" y="1306812"/>
                </a:lnTo>
                <a:lnTo>
                  <a:pt x="937810" y="1310808"/>
                </a:lnTo>
                <a:lnTo>
                  <a:pt x="904620" y="1312164"/>
                </a:lnTo>
                <a:lnTo>
                  <a:pt x="871414" y="1310808"/>
                </a:lnTo>
                <a:lnTo>
                  <a:pt x="838922" y="1306812"/>
                </a:lnTo>
                <a:lnTo>
                  <a:pt x="807252" y="1300283"/>
                </a:lnTo>
                <a:lnTo>
                  <a:pt x="776510" y="1291328"/>
                </a:lnTo>
                <a:lnTo>
                  <a:pt x="746803" y="1280054"/>
                </a:lnTo>
                <a:lnTo>
                  <a:pt x="718238" y="1266568"/>
                </a:lnTo>
                <a:lnTo>
                  <a:pt x="690922" y="1250977"/>
                </a:lnTo>
                <a:lnTo>
                  <a:pt x="664962" y="1233387"/>
                </a:lnTo>
                <a:lnTo>
                  <a:pt x="640465" y="1213906"/>
                </a:lnTo>
                <a:lnTo>
                  <a:pt x="617537" y="1192641"/>
                </a:lnTo>
                <a:lnTo>
                  <a:pt x="596285" y="1169698"/>
                </a:lnTo>
                <a:lnTo>
                  <a:pt x="619272" y="1765719"/>
                </a:lnTo>
                <a:lnTo>
                  <a:pt x="687722" y="1785629"/>
                </a:lnTo>
                <a:lnTo>
                  <a:pt x="758254" y="1800142"/>
                </a:lnTo>
                <a:lnTo>
                  <a:pt x="830633" y="1809023"/>
                </a:lnTo>
                <a:lnTo>
                  <a:pt x="904620" y="1812036"/>
                </a:lnTo>
                <a:lnTo>
                  <a:pt x="978789" y="1809023"/>
                </a:lnTo>
                <a:close/>
              </a:path>
              <a:path w="1809114" h="1812036">
                <a:moveTo>
                  <a:pt x="509966" y="1002808"/>
                </a:moveTo>
                <a:lnTo>
                  <a:pt x="503441" y="971119"/>
                </a:lnTo>
                <a:lnTo>
                  <a:pt x="499448" y="938608"/>
                </a:lnTo>
                <a:lnTo>
                  <a:pt x="498093" y="905383"/>
                </a:lnTo>
                <a:lnTo>
                  <a:pt x="499448" y="872156"/>
                </a:lnTo>
                <a:lnTo>
                  <a:pt x="503441" y="839643"/>
                </a:lnTo>
                <a:lnTo>
                  <a:pt x="509966" y="807950"/>
                </a:lnTo>
                <a:lnTo>
                  <a:pt x="518914" y="777184"/>
                </a:lnTo>
                <a:lnTo>
                  <a:pt x="530181" y="747452"/>
                </a:lnTo>
                <a:lnTo>
                  <a:pt x="543658" y="718862"/>
                </a:lnTo>
                <a:lnTo>
                  <a:pt x="559239" y="691521"/>
                </a:lnTo>
                <a:lnTo>
                  <a:pt x="576817" y="665535"/>
                </a:lnTo>
                <a:lnTo>
                  <a:pt x="596285" y="641013"/>
                </a:lnTo>
                <a:lnTo>
                  <a:pt x="617537" y="618061"/>
                </a:lnTo>
                <a:lnTo>
                  <a:pt x="640465" y="596786"/>
                </a:lnTo>
                <a:lnTo>
                  <a:pt x="664962" y="577296"/>
                </a:lnTo>
                <a:lnTo>
                  <a:pt x="690922" y="559697"/>
                </a:lnTo>
                <a:lnTo>
                  <a:pt x="718238" y="544097"/>
                </a:lnTo>
                <a:lnTo>
                  <a:pt x="746803" y="530604"/>
                </a:lnTo>
                <a:lnTo>
                  <a:pt x="776510" y="519323"/>
                </a:lnTo>
                <a:lnTo>
                  <a:pt x="807252" y="510362"/>
                </a:lnTo>
                <a:lnTo>
                  <a:pt x="838922" y="503829"/>
                </a:lnTo>
                <a:lnTo>
                  <a:pt x="871414" y="499831"/>
                </a:lnTo>
                <a:lnTo>
                  <a:pt x="904620" y="498475"/>
                </a:lnTo>
                <a:lnTo>
                  <a:pt x="937999" y="499831"/>
                </a:lnTo>
                <a:lnTo>
                  <a:pt x="970627" y="503829"/>
                </a:lnTo>
                <a:lnTo>
                  <a:pt x="1002402" y="510362"/>
                </a:lnTo>
                <a:lnTo>
                  <a:pt x="1033219" y="519323"/>
                </a:lnTo>
                <a:lnTo>
                  <a:pt x="1062974" y="530604"/>
                </a:lnTo>
                <a:lnTo>
                  <a:pt x="1091563" y="544097"/>
                </a:lnTo>
                <a:lnTo>
                  <a:pt x="1118882" y="559697"/>
                </a:lnTo>
                <a:lnTo>
                  <a:pt x="1144827" y="577296"/>
                </a:lnTo>
                <a:lnTo>
                  <a:pt x="1169295" y="596786"/>
                </a:lnTo>
                <a:lnTo>
                  <a:pt x="1192180" y="618061"/>
                </a:lnTo>
                <a:lnTo>
                  <a:pt x="1213380" y="641013"/>
                </a:lnTo>
                <a:lnTo>
                  <a:pt x="1232790" y="665535"/>
                </a:lnTo>
                <a:lnTo>
                  <a:pt x="1242059" y="679288"/>
                </a:lnTo>
                <a:lnTo>
                  <a:pt x="1242059" y="379475"/>
                </a:lnTo>
                <a:lnTo>
                  <a:pt x="169479" y="379475"/>
                </a:lnTo>
                <a:lnTo>
                  <a:pt x="135894" y="429155"/>
                </a:lnTo>
                <a:lnTo>
                  <a:pt x="101258" y="489992"/>
                </a:lnTo>
                <a:lnTo>
                  <a:pt x="71302" y="553622"/>
                </a:lnTo>
                <a:lnTo>
                  <a:pt x="46263" y="619808"/>
                </a:lnTo>
                <a:lnTo>
                  <a:pt x="26377" y="688314"/>
                </a:lnTo>
                <a:lnTo>
                  <a:pt x="11880" y="758902"/>
                </a:lnTo>
                <a:lnTo>
                  <a:pt x="3009" y="831337"/>
                </a:lnTo>
                <a:lnTo>
                  <a:pt x="0" y="905383"/>
                </a:lnTo>
                <a:lnTo>
                  <a:pt x="3009" y="979609"/>
                </a:lnTo>
                <a:lnTo>
                  <a:pt x="11880" y="1052207"/>
                </a:lnTo>
                <a:lnTo>
                  <a:pt x="26377" y="1122941"/>
                </a:lnTo>
                <a:lnTo>
                  <a:pt x="46263" y="1191576"/>
                </a:lnTo>
                <a:lnTo>
                  <a:pt x="71302" y="1257877"/>
                </a:lnTo>
                <a:lnTo>
                  <a:pt x="101258" y="1321607"/>
                </a:lnTo>
                <a:lnTo>
                  <a:pt x="135894" y="1382531"/>
                </a:lnTo>
                <a:lnTo>
                  <a:pt x="174975" y="1440414"/>
                </a:lnTo>
                <a:lnTo>
                  <a:pt x="218264" y="1495020"/>
                </a:lnTo>
                <a:lnTo>
                  <a:pt x="265525" y="1546113"/>
                </a:lnTo>
                <a:lnTo>
                  <a:pt x="316521" y="1593459"/>
                </a:lnTo>
                <a:lnTo>
                  <a:pt x="371017" y="1636820"/>
                </a:lnTo>
                <a:lnTo>
                  <a:pt x="428777" y="1675963"/>
                </a:lnTo>
                <a:lnTo>
                  <a:pt x="489563" y="1710650"/>
                </a:lnTo>
                <a:lnTo>
                  <a:pt x="553140" y="1740648"/>
                </a:lnTo>
                <a:lnTo>
                  <a:pt x="509966" y="1002808"/>
                </a:lnTo>
                <a:close/>
              </a:path>
              <a:path w="1809114" h="1812036">
                <a:moveTo>
                  <a:pt x="596285" y="1169698"/>
                </a:moveTo>
                <a:lnTo>
                  <a:pt x="576817" y="1145185"/>
                </a:lnTo>
                <a:lnTo>
                  <a:pt x="559239" y="1119208"/>
                </a:lnTo>
                <a:lnTo>
                  <a:pt x="543658" y="1091876"/>
                </a:lnTo>
                <a:lnTo>
                  <a:pt x="530181" y="1063293"/>
                </a:lnTo>
                <a:lnTo>
                  <a:pt x="518914" y="1033568"/>
                </a:lnTo>
                <a:lnTo>
                  <a:pt x="509966" y="1002808"/>
                </a:lnTo>
                <a:lnTo>
                  <a:pt x="553140" y="1740648"/>
                </a:lnTo>
                <a:lnTo>
                  <a:pt x="619272" y="1765719"/>
                </a:lnTo>
                <a:lnTo>
                  <a:pt x="596285" y="1169698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049762" y="542544"/>
            <a:ext cx="276606" cy="277367"/>
          </a:xfrm>
          <a:custGeom>
            <a:avLst/>
            <a:gdLst/>
            <a:ahLst/>
            <a:cxnLst/>
            <a:rect l="l" t="t" r="r" b="b"/>
            <a:pathLst>
              <a:path w="276606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6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3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0634853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219944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042416" y="2816352"/>
            <a:ext cx="4792980" cy="1136904"/>
          </a:xfrm>
          <a:custGeom>
            <a:avLst/>
            <a:gdLst/>
            <a:ahLst/>
            <a:cxnLst/>
            <a:rect l="l" t="t" r="r" b="b"/>
            <a:pathLst>
              <a:path w="4792980" h="1136903">
                <a:moveTo>
                  <a:pt x="0" y="1136904"/>
                </a:moveTo>
                <a:lnTo>
                  <a:pt x="4792980" y="1136904"/>
                </a:lnTo>
                <a:lnTo>
                  <a:pt x="4792980" y="0"/>
                </a:lnTo>
                <a:lnTo>
                  <a:pt x="0" y="0"/>
                </a:lnTo>
                <a:lnTo>
                  <a:pt x="0" y="113690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042416" y="4210812"/>
            <a:ext cx="4792980" cy="1967483"/>
          </a:xfrm>
          <a:custGeom>
            <a:avLst/>
            <a:gdLst/>
            <a:ahLst/>
            <a:cxnLst/>
            <a:rect l="l" t="t" r="r" b="b"/>
            <a:pathLst>
              <a:path w="4792980" h="1967484">
                <a:moveTo>
                  <a:pt x="0" y="1967483"/>
                </a:moveTo>
                <a:lnTo>
                  <a:pt x="4792980" y="1967483"/>
                </a:lnTo>
                <a:lnTo>
                  <a:pt x="4792980" y="0"/>
                </a:lnTo>
                <a:lnTo>
                  <a:pt x="0" y="0"/>
                </a:lnTo>
                <a:lnTo>
                  <a:pt x="0" y="1967483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868668" y="2028444"/>
            <a:ext cx="4792980" cy="2400299"/>
          </a:xfrm>
          <a:custGeom>
            <a:avLst/>
            <a:gdLst/>
            <a:ahLst/>
            <a:cxnLst/>
            <a:rect l="l" t="t" r="r" b="b"/>
            <a:pathLst>
              <a:path w="4792980" h="2400300">
                <a:moveTo>
                  <a:pt x="0" y="2400299"/>
                </a:moveTo>
                <a:lnTo>
                  <a:pt x="4792980" y="2400299"/>
                </a:lnTo>
                <a:lnTo>
                  <a:pt x="4792980" y="0"/>
                </a:lnTo>
                <a:lnTo>
                  <a:pt x="0" y="0"/>
                </a:lnTo>
                <a:lnTo>
                  <a:pt x="0" y="2400299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888480" y="4789932"/>
            <a:ext cx="4792980" cy="1388364"/>
          </a:xfrm>
          <a:custGeom>
            <a:avLst/>
            <a:gdLst/>
            <a:ahLst/>
            <a:cxnLst/>
            <a:rect l="l" t="t" r="r" b="b"/>
            <a:pathLst>
              <a:path w="4792980" h="1388364">
                <a:moveTo>
                  <a:pt x="0" y="1388364"/>
                </a:moveTo>
                <a:lnTo>
                  <a:pt x="4792980" y="1388364"/>
                </a:lnTo>
                <a:lnTo>
                  <a:pt x="4792980" y="0"/>
                </a:lnTo>
                <a:lnTo>
                  <a:pt x="0" y="0"/>
                </a:lnTo>
                <a:lnTo>
                  <a:pt x="0" y="138836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320040" y="3122676"/>
            <a:ext cx="563879" cy="524256"/>
          </a:xfrm>
          <a:custGeom>
            <a:avLst/>
            <a:gdLst/>
            <a:ahLst/>
            <a:cxnLst/>
            <a:rect l="l" t="t" r="r" b="b"/>
            <a:pathLst>
              <a:path w="563879" h="524255">
                <a:moveTo>
                  <a:pt x="301752" y="393191"/>
                </a:moveTo>
                <a:lnTo>
                  <a:pt x="301752" y="524256"/>
                </a:lnTo>
                <a:lnTo>
                  <a:pt x="563879" y="262127"/>
                </a:lnTo>
                <a:lnTo>
                  <a:pt x="301752" y="0"/>
                </a:lnTo>
                <a:lnTo>
                  <a:pt x="301752" y="131063"/>
                </a:lnTo>
                <a:lnTo>
                  <a:pt x="0" y="131063"/>
                </a:lnTo>
                <a:lnTo>
                  <a:pt x="0" y="393191"/>
                </a:lnTo>
                <a:lnTo>
                  <a:pt x="301752" y="393191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32232" y="4896612"/>
            <a:ext cx="562356" cy="524256"/>
          </a:xfrm>
          <a:custGeom>
            <a:avLst/>
            <a:gdLst/>
            <a:ahLst/>
            <a:cxnLst/>
            <a:rect l="l" t="t" r="r" b="b"/>
            <a:pathLst>
              <a:path w="562356" h="524256">
                <a:moveTo>
                  <a:pt x="300227" y="393191"/>
                </a:moveTo>
                <a:lnTo>
                  <a:pt x="300227" y="524256"/>
                </a:lnTo>
                <a:lnTo>
                  <a:pt x="562356" y="262127"/>
                </a:lnTo>
                <a:lnTo>
                  <a:pt x="300227" y="0"/>
                </a:lnTo>
                <a:lnTo>
                  <a:pt x="300227" y="131063"/>
                </a:lnTo>
                <a:lnTo>
                  <a:pt x="0" y="131063"/>
                </a:lnTo>
                <a:lnTo>
                  <a:pt x="0" y="393191"/>
                </a:lnTo>
                <a:lnTo>
                  <a:pt x="300227" y="393191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132576" y="2965704"/>
            <a:ext cx="563879" cy="525780"/>
          </a:xfrm>
          <a:custGeom>
            <a:avLst/>
            <a:gdLst/>
            <a:ahLst/>
            <a:cxnLst/>
            <a:rect l="l" t="t" r="r" b="b"/>
            <a:pathLst>
              <a:path w="563879" h="525780">
                <a:moveTo>
                  <a:pt x="300989" y="394335"/>
                </a:moveTo>
                <a:lnTo>
                  <a:pt x="300989" y="525780"/>
                </a:lnTo>
                <a:lnTo>
                  <a:pt x="563879" y="262890"/>
                </a:lnTo>
                <a:lnTo>
                  <a:pt x="300989" y="0"/>
                </a:lnTo>
                <a:lnTo>
                  <a:pt x="300989" y="131445"/>
                </a:lnTo>
                <a:lnTo>
                  <a:pt x="0" y="131445"/>
                </a:lnTo>
                <a:lnTo>
                  <a:pt x="0" y="394335"/>
                </a:lnTo>
                <a:lnTo>
                  <a:pt x="300989" y="39433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132576" y="5286756"/>
            <a:ext cx="563879" cy="525780"/>
          </a:xfrm>
          <a:custGeom>
            <a:avLst/>
            <a:gdLst/>
            <a:ahLst/>
            <a:cxnLst/>
            <a:rect l="l" t="t" r="r" b="b"/>
            <a:pathLst>
              <a:path w="563879" h="525779">
                <a:moveTo>
                  <a:pt x="300989" y="394335"/>
                </a:moveTo>
                <a:lnTo>
                  <a:pt x="300989" y="525780"/>
                </a:lnTo>
                <a:lnTo>
                  <a:pt x="563879" y="262890"/>
                </a:lnTo>
                <a:lnTo>
                  <a:pt x="300989" y="0"/>
                </a:lnTo>
                <a:lnTo>
                  <a:pt x="300989" y="131445"/>
                </a:lnTo>
                <a:lnTo>
                  <a:pt x="0" y="131445"/>
                </a:lnTo>
                <a:lnTo>
                  <a:pt x="0" y="394335"/>
                </a:lnTo>
                <a:lnTo>
                  <a:pt x="300989" y="394335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 txBox="1"/>
          <p:nvPr/>
        </p:nvSpPr>
        <p:spPr>
          <a:xfrm>
            <a:off x="560933" y="820527"/>
            <a:ext cx="3976737" cy="5331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PE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R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TIMBA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N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GAN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60933" y="1369671"/>
            <a:ext cx="1124518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PP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K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,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729687" y="1369671"/>
            <a:ext cx="1074276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PP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S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,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846677" y="1369671"/>
            <a:ext cx="1207697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DAN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97137" y="1369671"/>
            <a:ext cx="1246435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KP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P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S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968108" y="5240655"/>
            <a:ext cx="1073527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K,  </a:t>
            </a:r>
            <a:r>
              <a:rPr sz="2700" spc="406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S,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90738" y="5240655"/>
            <a:ext cx="411137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700" spc="1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750046" y="5240655"/>
            <a:ext cx="518141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416034" y="5240655"/>
            <a:ext cx="1006254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pa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ja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571480" y="5240655"/>
            <a:ext cx="1067014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uhi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968108" y="5789320"/>
            <a:ext cx="3998137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tu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ba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ai an</a:t>
            </a:r>
            <a:r>
              <a:rPr sz="2700" spc="1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 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K,</a:t>
            </a:r>
            <a:r>
              <a:rPr sz="2700" spc="19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S, dan</a:t>
            </a:r>
            <a:r>
              <a:rPr sz="2700" spc="19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888480" y="4789932"/>
            <a:ext cx="4792980" cy="138836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100"/>
              </a:lnSpc>
              <a:spcBef>
                <a:spcPts val="23"/>
              </a:spcBef>
            </a:pPr>
            <a:endParaRPr sz="1100"/>
          </a:p>
          <a:p>
            <a:pPr marL="92328" marR="37527">
              <a:lnSpc>
                <a:spcPts val="2197"/>
              </a:lnSpc>
            </a:pP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ang </a:t>
            </a:r>
            <a:r>
              <a:rPr sz="1800" spc="22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disa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as </a:t>
            </a:r>
            <a:r>
              <a:rPr sz="1800" spc="21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 </a:t>
            </a:r>
            <a:r>
              <a:rPr sz="1800" spc="2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ja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800" spc="2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 </a:t>
            </a:r>
            <a:endParaRPr sz="1800">
              <a:latin typeface="Calibri"/>
              <a:cs typeface="Calibri"/>
            </a:endParaRPr>
          </a:p>
          <a:p>
            <a:pPr marL="92328" marR="37527">
              <a:lnSpc>
                <a:spcPts val="2197"/>
              </a:lnSpc>
              <a:spcBef>
                <a:spcPts val="2124"/>
              </a:spcBef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 </a:t>
            </a:r>
            <a:r>
              <a:rPr sz="1800" spc="6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 </a:t>
            </a:r>
            <a:r>
              <a:rPr sz="1800" spc="6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mam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 </a:t>
            </a:r>
            <a:r>
              <a:rPr sz="1800" spc="6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dalam </a:t>
            </a:r>
            <a:r>
              <a:rPr sz="1800" spc="6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42416" y="4210812"/>
            <a:ext cx="4792980" cy="1967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1135" marR="48959" algn="just">
              <a:lnSpc>
                <a:spcPct val="99995"/>
              </a:lnSpc>
              <a:spcBef>
                <a:spcPts val="190"/>
              </a:spcBef>
            </a:pP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rs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mpu</a:t>
            </a:r>
            <a:r>
              <a:rPr sz="1800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19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jasman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, 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oha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800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 b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bas</a:t>
            </a:r>
            <a:r>
              <a:rPr sz="1800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dari p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alahg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nar</a:t>
            </a:r>
            <a:r>
              <a:rPr sz="1800" spc="-5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ot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 diu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gi o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1800" spc="2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dak me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mi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ki 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ak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 b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800" spc="-5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omorb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, </a:t>
            </a:r>
            <a:r>
              <a:rPr sz="1800" spc="-5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1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tuan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ai 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ak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 </a:t>
            </a:r>
            <a:r>
              <a:rPr sz="1800" spc="-5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omorb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rp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do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5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 pe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tu</a:t>
            </a:r>
            <a:r>
              <a:rPr sz="1800" spc="-4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 pe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undan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-undan</a:t>
            </a:r>
            <a:r>
              <a:rPr sz="1800" spc="-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g </a:t>
            </a:r>
            <a:r>
              <a:rPr sz="1800" spc="-5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42416" y="2816352"/>
            <a:ext cx="4792980" cy="113690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100"/>
              </a:lnSpc>
              <a:spcBef>
                <a:spcPts val="93"/>
              </a:spcBef>
            </a:pPr>
            <a:endParaRPr sz="1100"/>
          </a:p>
          <a:p>
            <a:pPr marL="91135" marR="328843">
              <a:lnSpc>
                <a:spcPts val="2160"/>
              </a:lnSpc>
              <a:spcBef>
                <a:spcPts val="108"/>
              </a:spcBef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tuk me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ja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i 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K,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S,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 diu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ki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5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dalam me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eknologi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ormas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868668" y="2028444"/>
            <a:ext cx="4792980" cy="24003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00"/>
              </a:lnSpc>
              <a:spcBef>
                <a:spcPts val="9"/>
              </a:spcBef>
            </a:pPr>
            <a:endParaRPr sz="800"/>
          </a:p>
          <a:p>
            <a:pPr marL="91693" marR="46518" algn="just">
              <a:lnSpc>
                <a:spcPct val="99995"/>
              </a:lnSpc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am hal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5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 b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rpe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did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pali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g 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1800" spc="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6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1800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men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1800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1800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au 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j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 t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dak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dip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nuhi,</a:t>
            </a:r>
            <a:r>
              <a:rPr sz="1800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ab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 b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5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erja</a:t>
            </a:r>
            <a:r>
              <a:rPr sz="1800" spc="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ma d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an,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em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800" spc="-44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,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em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1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ma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, </a:t>
            </a:r>
            <a:r>
              <a:rPr sz="1800" spc="-5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omu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du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i 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em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mok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i da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au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tuk me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apa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 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800" spc="-1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 K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uhi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object 2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28244" y="3842004"/>
            <a:ext cx="5335524" cy="3015996"/>
          </a:xfrm>
          <a:custGeom>
            <a:avLst/>
            <a:gdLst/>
            <a:ahLst/>
            <a:cxnLst/>
            <a:rect l="l" t="t" r="r" b="b"/>
            <a:pathLst>
              <a:path w="5335524" h="3015996">
                <a:moveTo>
                  <a:pt x="5335524" y="0"/>
                </a:moveTo>
                <a:lnTo>
                  <a:pt x="0" y="0"/>
                </a:lnTo>
                <a:lnTo>
                  <a:pt x="0" y="3015993"/>
                </a:lnTo>
                <a:lnTo>
                  <a:pt x="5335524" y="3015993"/>
                </a:lnTo>
                <a:lnTo>
                  <a:pt x="533552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158184" y="5128204"/>
            <a:ext cx="615503" cy="878226"/>
          </a:xfrm>
          <a:custGeom>
            <a:avLst/>
            <a:gdLst/>
            <a:ahLst/>
            <a:cxnLst/>
            <a:rect l="l" t="t" r="r" b="b"/>
            <a:pathLst>
              <a:path w="615503" h="878226">
                <a:moveTo>
                  <a:pt x="3858" y="552077"/>
                </a:moveTo>
                <a:lnTo>
                  <a:pt x="3859" y="565929"/>
                </a:lnTo>
                <a:lnTo>
                  <a:pt x="3870" y="579736"/>
                </a:lnTo>
                <a:lnTo>
                  <a:pt x="3893" y="593492"/>
                </a:lnTo>
                <a:lnTo>
                  <a:pt x="3977" y="605084"/>
                </a:lnTo>
                <a:lnTo>
                  <a:pt x="4163" y="617441"/>
                </a:lnTo>
                <a:lnTo>
                  <a:pt x="4429" y="630470"/>
                </a:lnTo>
                <a:lnTo>
                  <a:pt x="4754" y="644082"/>
                </a:lnTo>
                <a:lnTo>
                  <a:pt x="5114" y="658185"/>
                </a:lnTo>
                <a:lnTo>
                  <a:pt x="5489" y="672689"/>
                </a:lnTo>
                <a:lnTo>
                  <a:pt x="5857" y="687502"/>
                </a:lnTo>
                <a:lnTo>
                  <a:pt x="6195" y="702534"/>
                </a:lnTo>
                <a:lnTo>
                  <a:pt x="6482" y="717694"/>
                </a:lnTo>
                <a:lnTo>
                  <a:pt x="6696" y="732891"/>
                </a:lnTo>
                <a:lnTo>
                  <a:pt x="6815" y="748034"/>
                </a:lnTo>
                <a:lnTo>
                  <a:pt x="6817" y="763032"/>
                </a:lnTo>
                <a:lnTo>
                  <a:pt x="6680" y="777794"/>
                </a:lnTo>
                <a:lnTo>
                  <a:pt x="6383" y="792230"/>
                </a:lnTo>
                <a:lnTo>
                  <a:pt x="5903" y="806248"/>
                </a:lnTo>
                <a:lnTo>
                  <a:pt x="5219" y="819758"/>
                </a:lnTo>
                <a:lnTo>
                  <a:pt x="4308" y="832669"/>
                </a:lnTo>
                <a:lnTo>
                  <a:pt x="3149" y="844889"/>
                </a:lnTo>
                <a:lnTo>
                  <a:pt x="1720" y="856328"/>
                </a:lnTo>
                <a:lnTo>
                  <a:pt x="0" y="866896"/>
                </a:lnTo>
                <a:lnTo>
                  <a:pt x="14708" y="878226"/>
                </a:lnTo>
                <a:lnTo>
                  <a:pt x="91100" y="622593"/>
                </a:lnTo>
                <a:lnTo>
                  <a:pt x="89557" y="614826"/>
                </a:lnTo>
                <a:lnTo>
                  <a:pt x="89686" y="606160"/>
                </a:lnTo>
                <a:lnTo>
                  <a:pt x="91379" y="596845"/>
                </a:lnTo>
                <a:lnTo>
                  <a:pt x="94527" y="587134"/>
                </a:lnTo>
                <a:lnTo>
                  <a:pt x="99021" y="577278"/>
                </a:lnTo>
                <a:lnTo>
                  <a:pt x="104753" y="567528"/>
                </a:lnTo>
                <a:lnTo>
                  <a:pt x="111613" y="558137"/>
                </a:lnTo>
                <a:lnTo>
                  <a:pt x="119493" y="549355"/>
                </a:lnTo>
                <a:lnTo>
                  <a:pt x="128284" y="541435"/>
                </a:lnTo>
                <a:lnTo>
                  <a:pt x="137878" y="534628"/>
                </a:lnTo>
                <a:lnTo>
                  <a:pt x="148165" y="529185"/>
                </a:lnTo>
                <a:lnTo>
                  <a:pt x="159038" y="525358"/>
                </a:lnTo>
                <a:lnTo>
                  <a:pt x="170386" y="523399"/>
                </a:lnTo>
                <a:lnTo>
                  <a:pt x="179987" y="523364"/>
                </a:lnTo>
                <a:lnTo>
                  <a:pt x="194728" y="542324"/>
                </a:lnTo>
                <a:lnTo>
                  <a:pt x="312469" y="477886"/>
                </a:lnTo>
                <a:lnTo>
                  <a:pt x="351196" y="460915"/>
                </a:lnTo>
                <a:lnTo>
                  <a:pt x="356651" y="452782"/>
                </a:lnTo>
                <a:lnTo>
                  <a:pt x="358671" y="449560"/>
                </a:lnTo>
                <a:lnTo>
                  <a:pt x="360693" y="448086"/>
                </a:lnTo>
                <a:lnTo>
                  <a:pt x="366149" y="445196"/>
                </a:lnTo>
                <a:lnTo>
                  <a:pt x="371623" y="442000"/>
                </a:lnTo>
                <a:lnTo>
                  <a:pt x="432562" y="410673"/>
                </a:lnTo>
                <a:lnTo>
                  <a:pt x="429519" y="457874"/>
                </a:lnTo>
                <a:lnTo>
                  <a:pt x="417747" y="466231"/>
                </a:lnTo>
                <a:lnTo>
                  <a:pt x="407038" y="473550"/>
                </a:lnTo>
                <a:lnTo>
                  <a:pt x="396892" y="480021"/>
                </a:lnTo>
                <a:lnTo>
                  <a:pt x="386812" y="485833"/>
                </a:lnTo>
                <a:lnTo>
                  <a:pt x="376300" y="491176"/>
                </a:lnTo>
                <a:lnTo>
                  <a:pt x="364857" y="496241"/>
                </a:lnTo>
                <a:lnTo>
                  <a:pt x="351986" y="501218"/>
                </a:lnTo>
                <a:lnTo>
                  <a:pt x="351419" y="501423"/>
                </a:lnTo>
                <a:lnTo>
                  <a:pt x="303379" y="530340"/>
                </a:lnTo>
                <a:lnTo>
                  <a:pt x="299213" y="533897"/>
                </a:lnTo>
                <a:lnTo>
                  <a:pt x="291802" y="539145"/>
                </a:lnTo>
                <a:lnTo>
                  <a:pt x="281767" y="545727"/>
                </a:lnTo>
                <a:lnTo>
                  <a:pt x="270409" y="738186"/>
                </a:lnTo>
                <a:lnTo>
                  <a:pt x="502079" y="602645"/>
                </a:lnTo>
                <a:lnTo>
                  <a:pt x="499993" y="559644"/>
                </a:lnTo>
                <a:lnTo>
                  <a:pt x="497056" y="539571"/>
                </a:lnTo>
                <a:lnTo>
                  <a:pt x="508558" y="529368"/>
                </a:lnTo>
                <a:lnTo>
                  <a:pt x="520096" y="520867"/>
                </a:lnTo>
                <a:lnTo>
                  <a:pt x="531543" y="513758"/>
                </a:lnTo>
                <a:lnTo>
                  <a:pt x="542772" y="507736"/>
                </a:lnTo>
                <a:lnTo>
                  <a:pt x="553654" y="502491"/>
                </a:lnTo>
                <a:lnTo>
                  <a:pt x="564064" y="497716"/>
                </a:lnTo>
                <a:lnTo>
                  <a:pt x="573873" y="493104"/>
                </a:lnTo>
                <a:lnTo>
                  <a:pt x="582955" y="488348"/>
                </a:lnTo>
                <a:lnTo>
                  <a:pt x="591182" y="483138"/>
                </a:lnTo>
                <a:lnTo>
                  <a:pt x="598427" y="477169"/>
                </a:lnTo>
                <a:lnTo>
                  <a:pt x="604563" y="470132"/>
                </a:lnTo>
                <a:lnTo>
                  <a:pt x="609462" y="461719"/>
                </a:lnTo>
                <a:lnTo>
                  <a:pt x="612997" y="451624"/>
                </a:lnTo>
                <a:lnTo>
                  <a:pt x="615041" y="439538"/>
                </a:lnTo>
                <a:lnTo>
                  <a:pt x="615503" y="430968"/>
                </a:lnTo>
                <a:lnTo>
                  <a:pt x="604349" y="434450"/>
                </a:lnTo>
                <a:lnTo>
                  <a:pt x="599222" y="435906"/>
                </a:lnTo>
                <a:lnTo>
                  <a:pt x="597213" y="436504"/>
                </a:lnTo>
                <a:lnTo>
                  <a:pt x="595411" y="437415"/>
                </a:lnTo>
                <a:lnTo>
                  <a:pt x="590905" y="439810"/>
                </a:lnTo>
                <a:lnTo>
                  <a:pt x="586021" y="442282"/>
                </a:lnTo>
                <a:lnTo>
                  <a:pt x="608127" y="429289"/>
                </a:lnTo>
                <a:lnTo>
                  <a:pt x="609021" y="409660"/>
                </a:lnTo>
                <a:lnTo>
                  <a:pt x="606863" y="396783"/>
                </a:lnTo>
                <a:lnTo>
                  <a:pt x="603722" y="388939"/>
                </a:lnTo>
                <a:lnTo>
                  <a:pt x="601668" y="384410"/>
                </a:lnTo>
                <a:lnTo>
                  <a:pt x="602772" y="381479"/>
                </a:lnTo>
                <a:lnTo>
                  <a:pt x="608878" y="378515"/>
                </a:lnTo>
                <a:lnTo>
                  <a:pt x="607901" y="364300"/>
                </a:lnTo>
                <a:lnTo>
                  <a:pt x="606499" y="351018"/>
                </a:lnTo>
                <a:lnTo>
                  <a:pt x="605318" y="338549"/>
                </a:lnTo>
                <a:lnTo>
                  <a:pt x="605006" y="326771"/>
                </a:lnTo>
                <a:lnTo>
                  <a:pt x="606211" y="315563"/>
                </a:lnTo>
                <a:lnTo>
                  <a:pt x="609580" y="304806"/>
                </a:lnTo>
                <a:lnTo>
                  <a:pt x="614218" y="296519"/>
                </a:lnTo>
                <a:lnTo>
                  <a:pt x="604673" y="289576"/>
                </a:lnTo>
                <a:lnTo>
                  <a:pt x="606674" y="275500"/>
                </a:lnTo>
                <a:lnTo>
                  <a:pt x="607315" y="262413"/>
                </a:lnTo>
                <a:lnTo>
                  <a:pt x="606746" y="250144"/>
                </a:lnTo>
                <a:lnTo>
                  <a:pt x="605117" y="238524"/>
                </a:lnTo>
                <a:lnTo>
                  <a:pt x="602581" y="227383"/>
                </a:lnTo>
                <a:lnTo>
                  <a:pt x="599286" y="216549"/>
                </a:lnTo>
                <a:lnTo>
                  <a:pt x="595385" y="205854"/>
                </a:lnTo>
                <a:lnTo>
                  <a:pt x="591027" y="195126"/>
                </a:lnTo>
                <a:lnTo>
                  <a:pt x="586364" y="184195"/>
                </a:lnTo>
                <a:lnTo>
                  <a:pt x="581546" y="172892"/>
                </a:lnTo>
                <a:lnTo>
                  <a:pt x="576723" y="161046"/>
                </a:lnTo>
                <a:lnTo>
                  <a:pt x="572047" y="148487"/>
                </a:lnTo>
                <a:lnTo>
                  <a:pt x="569366" y="140510"/>
                </a:lnTo>
                <a:lnTo>
                  <a:pt x="566889" y="132563"/>
                </a:lnTo>
                <a:lnTo>
                  <a:pt x="563700" y="122066"/>
                </a:lnTo>
                <a:lnTo>
                  <a:pt x="559926" y="109573"/>
                </a:lnTo>
                <a:lnTo>
                  <a:pt x="555688" y="95639"/>
                </a:lnTo>
                <a:lnTo>
                  <a:pt x="551112" y="80817"/>
                </a:lnTo>
                <a:lnTo>
                  <a:pt x="546321" y="65659"/>
                </a:lnTo>
                <a:lnTo>
                  <a:pt x="541439" y="50721"/>
                </a:lnTo>
                <a:lnTo>
                  <a:pt x="536590" y="36556"/>
                </a:lnTo>
                <a:lnTo>
                  <a:pt x="531899" y="23716"/>
                </a:lnTo>
                <a:lnTo>
                  <a:pt x="527488" y="12757"/>
                </a:lnTo>
                <a:lnTo>
                  <a:pt x="523483" y="4231"/>
                </a:lnTo>
                <a:lnTo>
                  <a:pt x="520982" y="0"/>
                </a:lnTo>
                <a:lnTo>
                  <a:pt x="513357" y="12856"/>
                </a:lnTo>
                <a:lnTo>
                  <a:pt x="505861" y="21275"/>
                </a:lnTo>
                <a:lnTo>
                  <a:pt x="497981" y="26832"/>
                </a:lnTo>
                <a:lnTo>
                  <a:pt x="489204" y="31102"/>
                </a:lnTo>
                <a:lnTo>
                  <a:pt x="479016" y="35660"/>
                </a:lnTo>
                <a:lnTo>
                  <a:pt x="466904" y="42082"/>
                </a:lnTo>
                <a:lnTo>
                  <a:pt x="465482" y="42940"/>
                </a:lnTo>
                <a:lnTo>
                  <a:pt x="212468" y="190266"/>
                </a:lnTo>
                <a:lnTo>
                  <a:pt x="203229" y="195845"/>
                </a:lnTo>
                <a:lnTo>
                  <a:pt x="193223" y="201900"/>
                </a:lnTo>
                <a:lnTo>
                  <a:pt x="182559" y="208350"/>
                </a:lnTo>
                <a:lnTo>
                  <a:pt x="171342" y="215118"/>
                </a:lnTo>
                <a:lnTo>
                  <a:pt x="159680" y="222123"/>
                </a:lnTo>
                <a:lnTo>
                  <a:pt x="147678" y="229287"/>
                </a:lnTo>
                <a:lnTo>
                  <a:pt x="135443" y="236531"/>
                </a:lnTo>
                <a:lnTo>
                  <a:pt x="123083" y="243776"/>
                </a:lnTo>
                <a:lnTo>
                  <a:pt x="110704" y="250942"/>
                </a:lnTo>
                <a:lnTo>
                  <a:pt x="100922" y="340244"/>
                </a:lnTo>
                <a:lnTo>
                  <a:pt x="107117" y="329046"/>
                </a:lnTo>
                <a:lnTo>
                  <a:pt x="114822" y="318970"/>
                </a:lnTo>
                <a:lnTo>
                  <a:pt x="123853" y="310144"/>
                </a:lnTo>
                <a:lnTo>
                  <a:pt x="134029" y="302700"/>
                </a:lnTo>
                <a:lnTo>
                  <a:pt x="145165" y="296767"/>
                </a:lnTo>
                <a:lnTo>
                  <a:pt x="157080" y="292477"/>
                </a:lnTo>
                <a:lnTo>
                  <a:pt x="169589" y="289959"/>
                </a:lnTo>
                <a:lnTo>
                  <a:pt x="179359" y="289310"/>
                </a:lnTo>
                <a:lnTo>
                  <a:pt x="187850" y="296217"/>
                </a:lnTo>
                <a:lnTo>
                  <a:pt x="191118" y="299841"/>
                </a:lnTo>
                <a:lnTo>
                  <a:pt x="196796" y="305731"/>
                </a:lnTo>
                <a:lnTo>
                  <a:pt x="197677" y="306553"/>
                </a:lnTo>
                <a:lnTo>
                  <a:pt x="256157" y="279032"/>
                </a:lnTo>
                <a:lnTo>
                  <a:pt x="278481" y="263530"/>
                </a:lnTo>
                <a:lnTo>
                  <a:pt x="289722" y="256508"/>
                </a:lnTo>
                <a:lnTo>
                  <a:pt x="300160" y="250267"/>
                </a:lnTo>
                <a:lnTo>
                  <a:pt x="311827" y="243652"/>
                </a:lnTo>
                <a:lnTo>
                  <a:pt x="323224" y="237958"/>
                </a:lnTo>
                <a:lnTo>
                  <a:pt x="335117" y="233666"/>
                </a:lnTo>
                <a:lnTo>
                  <a:pt x="342530" y="232081"/>
                </a:lnTo>
                <a:lnTo>
                  <a:pt x="386648" y="200499"/>
                </a:lnTo>
                <a:lnTo>
                  <a:pt x="397168" y="194706"/>
                </a:lnTo>
                <a:lnTo>
                  <a:pt x="407744" y="189010"/>
                </a:lnTo>
                <a:lnTo>
                  <a:pt x="419077" y="183341"/>
                </a:lnTo>
                <a:lnTo>
                  <a:pt x="431868" y="177630"/>
                </a:lnTo>
                <a:lnTo>
                  <a:pt x="432646" y="177306"/>
                </a:lnTo>
                <a:lnTo>
                  <a:pt x="429519" y="227898"/>
                </a:lnTo>
                <a:lnTo>
                  <a:pt x="417519" y="234618"/>
                </a:lnTo>
                <a:lnTo>
                  <a:pt x="406724" y="240920"/>
                </a:lnTo>
                <a:lnTo>
                  <a:pt x="396292" y="246689"/>
                </a:lnTo>
                <a:lnTo>
                  <a:pt x="385384" y="251811"/>
                </a:lnTo>
                <a:lnTo>
                  <a:pt x="373157" y="256171"/>
                </a:lnTo>
                <a:lnTo>
                  <a:pt x="367979" y="257607"/>
                </a:lnTo>
                <a:lnTo>
                  <a:pt x="361023" y="264708"/>
                </a:lnTo>
                <a:lnTo>
                  <a:pt x="351583" y="272298"/>
                </a:lnTo>
                <a:lnTo>
                  <a:pt x="340345" y="280028"/>
                </a:lnTo>
                <a:lnTo>
                  <a:pt x="327992" y="287549"/>
                </a:lnTo>
                <a:lnTo>
                  <a:pt x="315211" y="294515"/>
                </a:lnTo>
                <a:lnTo>
                  <a:pt x="302686" y="300578"/>
                </a:lnTo>
                <a:lnTo>
                  <a:pt x="291102" y="305389"/>
                </a:lnTo>
                <a:lnTo>
                  <a:pt x="283520" y="307944"/>
                </a:lnTo>
                <a:lnTo>
                  <a:pt x="276735" y="313619"/>
                </a:lnTo>
                <a:lnTo>
                  <a:pt x="267709" y="320210"/>
                </a:lnTo>
                <a:lnTo>
                  <a:pt x="256936" y="327448"/>
                </a:lnTo>
                <a:lnTo>
                  <a:pt x="244911" y="335067"/>
                </a:lnTo>
                <a:lnTo>
                  <a:pt x="232129" y="342797"/>
                </a:lnTo>
                <a:lnTo>
                  <a:pt x="219084" y="350373"/>
                </a:lnTo>
                <a:lnTo>
                  <a:pt x="206270" y="357526"/>
                </a:lnTo>
                <a:lnTo>
                  <a:pt x="194183" y="363989"/>
                </a:lnTo>
                <a:lnTo>
                  <a:pt x="183317" y="369494"/>
                </a:lnTo>
                <a:lnTo>
                  <a:pt x="174166" y="373774"/>
                </a:lnTo>
                <a:lnTo>
                  <a:pt x="172923" y="374315"/>
                </a:lnTo>
                <a:lnTo>
                  <a:pt x="165651" y="380866"/>
                </a:lnTo>
                <a:lnTo>
                  <a:pt x="158342" y="387800"/>
                </a:lnTo>
                <a:lnTo>
                  <a:pt x="150823" y="394450"/>
                </a:lnTo>
                <a:lnTo>
                  <a:pt x="142923" y="400146"/>
                </a:lnTo>
                <a:lnTo>
                  <a:pt x="134469" y="404220"/>
                </a:lnTo>
                <a:lnTo>
                  <a:pt x="125289" y="406003"/>
                </a:lnTo>
                <a:lnTo>
                  <a:pt x="115212" y="404827"/>
                </a:lnTo>
                <a:lnTo>
                  <a:pt x="104065" y="400021"/>
                </a:lnTo>
                <a:lnTo>
                  <a:pt x="94900" y="393635"/>
                </a:lnTo>
                <a:lnTo>
                  <a:pt x="93226" y="379258"/>
                </a:lnTo>
                <a:lnTo>
                  <a:pt x="93794" y="365480"/>
                </a:lnTo>
                <a:lnTo>
                  <a:pt x="86314" y="264725"/>
                </a:lnTo>
                <a:lnTo>
                  <a:pt x="74518" y="271184"/>
                </a:lnTo>
                <a:lnTo>
                  <a:pt x="63129" y="277248"/>
                </a:lnTo>
                <a:lnTo>
                  <a:pt x="52254" y="282839"/>
                </a:lnTo>
                <a:lnTo>
                  <a:pt x="42000" y="287878"/>
                </a:lnTo>
                <a:lnTo>
                  <a:pt x="32474" y="292286"/>
                </a:lnTo>
                <a:lnTo>
                  <a:pt x="23782" y="295984"/>
                </a:lnTo>
                <a:lnTo>
                  <a:pt x="22985" y="296303"/>
                </a:lnTo>
                <a:lnTo>
                  <a:pt x="1459" y="315484"/>
                </a:lnTo>
                <a:lnTo>
                  <a:pt x="1898" y="329186"/>
                </a:lnTo>
                <a:lnTo>
                  <a:pt x="2281" y="342945"/>
                </a:lnTo>
                <a:lnTo>
                  <a:pt x="2611" y="356755"/>
                </a:lnTo>
                <a:lnTo>
                  <a:pt x="2892" y="370610"/>
                </a:lnTo>
                <a:lnTo>
                  <a:pt x="3129" y="384504"/>
                </a:lnTo>
                <a:lnTo>
                  <a:pt x="3324" y="398431"/>
                </a:lnTo>
                <a:lnTo>
                  <a:pt x="3482" y="412385"/>
                </a:lnTo>
                <a:lnTo>
                  <a:pt x="3607" y="426359"/>
                </a:lnTo>
                <a:lnTo>
                  <a:pt x="3702" y="440349"/>
                </a:lnTo>
                <a:lnTo>
                  <a:pt x="3771" y="454347"/>
                </a:lnTo>
                <a:lnTo>
                  <a:pt x="3819" y="468348"/>
                </a:lnTo>
                <a:lnTo>
                  <a:pt x="3848" y="482346"/>
                </a:lnTo>
                <a:lnTo>
                  <a:pt x="3863" y="496335"/>
                </a:lnTo>
                <a:lnTo>
                  <a:pt x="3858" y="552077"/>
                </a:lnTo>
                <a:close/>
              </a:path>
              <a:path w="615503" h="878226">
                <a:moveTo>
                  <a:pt x="98412" y="257952"/>
                </a:moveTo>
                <a:lnTo>
                  <a:pt x="86314" y="264725"/>
                </a:lnTo>
                <a:lnTo>
                  <a:pt x="93794" y="365480"/>
                </a:lnTo>
                <a:lnTo>
                  <a:pt x="96420" y="352431"/>
                </a:lnTo>
                <a:lnTo>
                  <a:pt x="100922" y="340244"/>
                </a:lnTo>
                <a:lnTo>
                  <a:pt x="110704" y="250942"/>
                </a:lnTo>
                <a:lnTo>
                  <a:pt x="98412" y="257952"/>
                </a:lnTo>
                <a:close/>
              </a:path>
              <a:path w="615503" h="878226">
                <a:moveTo>
                  <a:pt x="270409" y="738186"/>
                </a:moveTo>
                <a:lnTo>
                  <a:pt x="281767" y="545727"/>
                </a:lnTo>
                <a:lnTo>
                  <a:pt x="269730" y="553282"/>
                </a:lnTo>
                <a:lnTo>
                  <a:pt x="256313" y="561453"/>
                </a:lnTo>
                <a:lnTo>
                  <a:pt x="242137" y="569880"/>
                </a:lnTo>
                <a:lnTo>
                  <a:pt x="227826" y="578205"/>
                </a:lnTo>
                <a:lnTo>
                  <a:pt x="213999" y="586069"/>
                </a:lnTo>
                <a:lnTo>
                  <a:pt x="201279" y="593114"/>
                </a:lnTo>
                <a:lnTo>
                  <a:pt x="190289" y="598981"/>
                </a:lnTo>
                <a:lnTo>
                  <a:pt x="181648" y="603312"/>
                </a:lnTo>
                <a:lnTo>
                  <a:pt x="178936" y="604557"/>
                </a:lnTo>
                <a:lnTo>
                  <a:pt x="172436" y="610503"/>
                </a:lnTo>
                <a:lnTo>
                  <a:pt x="162673" y="618406"/>
                </a:lnTo>
                <a:lnTo>
                  <a:pt x="150776" y="626751"/>
                </a:lnTo>
                <a:lnTo>
                  <a:pt x="137875" y="634027"/>
                </a:lnTo>
                <a:lnTo>
                  <a:pt x="125101" y="638721"/>
                </a:lnTo>
                <a:lnTo>
                  <a:pt x="116172" y="639629"/>
                </a:lnTo>
                <a:lnTo>
                  <a:pt x="106852" y="637978"/>
                </a:lnTo>
                <a:lnTo>
                  <a:pt x="99639" y="634420"/>
                </a:lnTo>
                <a:lnTo>
                  <a:pt x="94425" y="629208"/>
                </a:lnTo>
                <a:lnTo>
                  <a:pt x="91100" y="622593"/>
                </a:lnTo>
                <a:lnTo>
                  <a:pt x="14708" y="878226"/>
                </a:lnTo>
                <a:lnTo>
                  <a:pt x="270409" y="738186"/>
                </a:lnTo>
                <a:close/>
              </a:path>
            </a:pathLst>
          </a:custGeom>
          <a:solidFill>
            <a:srgbClr val="CADB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018447" y="4036771"/>
            <a:ext cx="715225" cy="879978"/>
          </a:xfrm>
          <a:custGeom>
            <a:avLst/>
            <a:gdLst/>
            <a:ahLst/>
            <a:cxnLst/>
            <a:rect l="l" t="t" r="r" b="b"/>
            <a:pathLst>
              <a:path w="715225" h="879978">
                <a:moveTo>
                  <a:pt x="157689" y="877653"/>
                </a:moveTo>
                <a:lnTo>
                  <a:pt x="161605" y="879184"/>
                </a:lnTo>
                <a:lnTo>
                  <a:pt x="162970" y="879978"/>
                </a:lnTo>
                <a:lnTo>
                  <a:pt x="173890" y="873381"/>
                </a:lnTo>
                <a:lnTo>
                  <a:pt x="184552" y="866811"/>
                </a:lnTo>
                <a:lnTo>
                  <a:pt x="191257" y="862836"/>
                </a:lnTo>
                <a:lnTo>
                  <a:pt x="197217" y="858826"/>
                </a:lnTo>
                <a:lnTo>
                  <a:pt x="197589" y="857547"/>
                </a:lnTo>
                <a:lnTo>
                  <a:pt x="196803" y="857387"/>
                </a:lnTo>
                <a:lnTo>
                  <a:pt x="199285" y="856737"/>
                </a:lnTo>
                <a:lnTo>
                  <a:pt x="205358" y="855123"/>
                </a:lnTo>
                <a:lnTo>
                  <a:pt x="215084" y="851949"/>
                </a:lnTo>
                <a:lnTo>
                  <a:pt x="216487" y="851667"/>
                </a:lnTo>
                <a:lnTo>
                  <a:pt x="216857" y="854768"/>
                </a:lnTo>
                <a:lnTo>
                  <a:pt x="219894" y="858730"/>
                </a:lnTo>
                <a:lnTo>
                  <a:pt x="227691" y="858796"/>
                </a:lnTo>
                <a:lnTo>
                  <a:pt x="231817" y="858571"/>
                </a:lnTo>
                <a:lnTo>
                  <a:pt x="233497" y="857420"/>
                </a:lnTo>
                <a:lnTo>
                  <a:pt x="233956" y="854708"/>
                </a:lnTo>
                <a:lnTo>
                  <a:pt x="234418" y="849800"/>
                </a:lnTo>
                <a:lnTo>
                  <a:pt x="236110" y="842061"/>
                </a:lnTo>
                <a:lnTo>
                  <a:pt x="240255" y="830856"/>
                </a:lnTo>
                <a:lnTo>
                  <a:pt x="248079" y="815551"/>
                </a:lnTo>
                <a:lnTo>
                  <a:pt x="251573" y="809662"/>
                </a:lnTo>
                <a:lnTo>
                  <a:pt x="258535" y="798930"/>
                </a:lnTo>
                <a:lnTo>
                  <a:pt x="266094" y="788272"/>
                </a:lnTo>
                <a:lnTo>
                  <a:pt x="273880" y="777926"/>
                </a:lnTo>
                <a:lnTo>
                  <a:pt x="281526" y="768129"/>
                </a:lnTo>
                <a:lnTo>
                  <a:pt x="284822" y="763963"/>
                </a:lnTo>
                <a:lnTo>
                  <a:pt x="302644" y="769902"/>
                </a:lnTo>
                <a:lnTo>
                  <a:pt x="295313" y="752444"/>
                </a:lnTo>
                <a:lnTo>
                  <a:pt x="298639" y="720352"/>
                </a:lnTo>
                <a:lnTo>
                  <a:pt x="288083" y="725619"/>
                </a:lnTo>
                <a:lnTo>
                  <a:pt x="277194" y="731445"/>
                </a:lnTo>
                <a:lnTo>
                  <a:pt x="266030" y="737727"/>
                </a:lnTo>
                <a:lnTo>
                  <a:pt x="254649" y="744360"/>
                </a:lnTo>
                <a:lnTo>
                  <a:pt x="243110" y="751241"/>
                </a:lnTo>
                <a:lnTo>
                  <a:pt x="231469" y="758265"/>
                </a:lnTo>
                <a:lnTo>
                  <a:pt x="219785" y="765328"/>
                </a:lnTo>
                <a:lnTo>
                  <a:pt x="208116" y="772327"/>
                </a:lnTo>
                <a:lnTo>
                  <a:pt x="196520" y="779157"/>
                </a:lnTo>
                <a:lnTo>
                  <a:pt x="185054" y="785714"/>
                </a:lnTo>
                <a:lnTo>
                  <a:pt x="173777" y="791895"/>
                </a:lnTo>
                <a:lnTo>
                  <a:pt x="162745" y="797595"/>
                </a:lnTo>
                <a:lnTo>
                  <a:pt x="152018" y="802710"/>
                </a:lnTo>
                <a:lnTo>
                  <a:pt x="145340" y="865927"/>
                </a:lnTo>
                <a:lnTo>
                  <a:pt x="146171" y="866847"/>
                </a:lnTo>
                <a:lnTo>
                  <a:pt x="154692" y="875770"/>
                </a:lnTo>
                <a:lnTo>
                  <a:pt x="157689" y="877653"/>
                </a:lnTo>
                <a:close/>
              </a:path>
              <a:path w="715225" h="879978">
                <a:moveTo>
                  <a:pt x="127344" y="813998"/>
                </a:moveTo>
                <a:lnTo>
                  <a:pt x="127475" y="814083"/>
                </a:lnTo>
                <a:lnTo>
                  <a:pt x="114981" y="828705"/>
                </a:lnTo>
                <a:lnTo>
                  <a:pt x="114981" y="837748"/>
                </a:lnTo>
                <a:lnTo>
                  <a:pt x="126692" y="842633"/>
                </a:lnTo>
                <a:lnTo>
                  <a:pt x="132783" y="848258"/>
                </a:lnTo>
                <a:lnTo>
                  <a:pt x="137563" y="855673"/>
                </a:lnTo>
                <a:lnTo>
                  <a:pt x="145340" y="865927"/>
                </a:lnTo>
                <a:lnTo>
                  <a:pt x="152018" y="802710"/>
                </a:lnTo>
                <a:lnTo>
                  <a:pt x="141653" y="807137"/>
                </a:lnTo>
                <a:lnTo>
                  <a:pt x="134239" y="809911"/>
                </a:lnTo>
                <a:lnTo>
                  <a:pt x="138058" y="801386"/>
                </a:lnTo>
                <a:lnTo>
                  <a:pt x="142198" y="794961"/>
                </a:lnTo>
                <a:lnTo>
                  <a:pt x="147083" y="789950"/>
                </a:lnTo>
                <a:lnTo>
                  <a:pt x="153136" y="785666"/>
                </a:lnTo>
                <a:lnTo>
                  <a:pt x="160782" y="781422"/>
                </a:lnTo>
                <a:lnTo>
                  <a:pt x="170444" y="776532"/>
                </a:lnTo>
                <a:lnTo>
                  <a:pt x="182547" y="770309"/>
                </a:lnTo>
                <a:lnTo>
                  <a:pt x="197514" y="762067"/>
                </a:lnTo>
                <a:lnTo>
                  <a:pt x="215769" y="751118"/>
                </a:lnTo>
                <a:lnTo>
                  <a:pt x="219582" y="748715"/>
                </a:lnTo>
                <a:lnTo>
                  <a:pt x="229165" y="742666"/>
                </a:lnTo>
                <a:lnTo>
                  <a:pt x="239926" y="736003"/>
                </a:lnTo>
                <a:lnTo>
                  <a:pt x="251512" y="729031"/>
                </a:lnTo>
                <a:lnTo>
                  <a:pt x="263570" y="722051"/>
                </a:lnTo>
                <a:lnTo>
                  <a:pt x="275749" y="715366"/>
                </a:lnTo>
                <a:lnTo>
                  <a:pt x="287695" y="709278"/>
                </a:lnTo>
                <a:lnTo>
                  <a:pt x="299057" y="704091"/>
                </a:lnTo>
                <a:lnTo>
                  <a:pt x="309481" y="700107"/>
                </a:lnTo>
                <a:lnTo>
                  <a:pt x="311639" y="699414"/>
                </a:lnTo>
                <a:lnTo>
                  <a:pt x="312846" y="697093"/>
                </a:lnTo>
                <a:lnTo>
                  <a:pt x="318860" y="677285"/>
                </a:lnTo>
                <a:lnTo>
                  <a:pt x="331968" y="675498"/>
                </a:lnTo>
                <a:lnTo>
                  <a:pt x="340366" y="675270"/>
                </a:lnTo>
                <a:lnTo>
                  <a:pt x="346214" y="675013"/>
                </a:lnTo>
                <a:lnTo>
                  <a:pt x="351674" y="673136"/>
                </a:lnTo>
                <a:lnTo>
                  <a:pt x="358906" y="668052"/>
                </a:lnTo>
                <a:lnTo>
                  <a:pt x="366866" y="661112"/>
                </a:lnTo>
                <a:lnTo>
                  <a:pt x="370435" y="674501"/>
                </a:lnTo>
                <a:lnTo>
                  <a:pt x="372788" y="686848"/>
                </a:lnTo>
                <a:lnTo>
                  <a:pt x="372982" y="698092"/>
                </a:lnTo>
                <a:lnTo>
                  <a:pt x="370074" y="708170"/>
                </a:lnTo>
                <a:lnTo>
                  <a:pt x="363121" y="717022"/>
                </a:lnTo>
                <a:lnTo>
                  <a:pt x="353994" y="723189"/>
                </a:lnTo>
                <a:lnTo>
                  <a:pt x="324901" y="752981"/>
                </a:lnTo>
                <a:lnTo>
                  <a:pt x="320178" y="770767"/>
                </a:lnTo>
                <a:lnTo>
                  <a:pt x="302644" y="769902"/>
                </a:lnTo>
                <a:lnTo>
                  <a:pt x="323710" y="783538"/>
                </a:lnTo>
                <a:lnTo>
                  <a:pt x="333131" y="780115"/>
                </a:lnTo>
                <a:lnTo>
                  <a:pt x="343184" y="775905"/>
                </a:lnTo>
                <a:lnTo>
                  <a:pt x="353785" y="771000"/>
                </a:lnTo>
                <a:lnTo>
                  <a:pt x="364851" y="765489"/>
                </a:lnTo>
                <a:lnTo>
                  <a:pt x="376294" y="759464"/>
                </a:lnTo>
                <a:lnTo>
                  <a:pt x="388032" y="753014"/>
                </a:lnTo>
                <a:lnTo>
                  <a:pt x="399978" y="746229"/>
                </a:lnTo>
                <a:lnTo>
                  <a:pt x="409223" y="562140"/>
                </a:lnTo>
                <a:lnTo>
                  <a:pt x="397939" y="567713"/>
                </a:lnTo>
                <a:lnTo>
                  <a:pt x="388198" y="572332"/>
                </a:lnTo>
                <a:lnTo>
                  <a:pt x="380293" y="575855"/>
                </a:lnTo>
                <a:lnTo>
                  <a:pt x="374516" y="578138"/>
                </a:lnTo>
                <a:lnTo>
                  <a:pt x="373146" y="578589"/>
                </a:lnTo>
                <a:lnTo>
                  <a:pt x="340788" y="595715"/>
                </a:lnTo>
                <a:lnTo>
                  <a:pt x="311133" y="618676"/>
                </a:lnTo>
                <a:lnTo>
                  <a:pt x="300065" y="625075"/>
                </a:lnTo>
                <a:lnTo>
                  <a:pt x="289168" y="631344"/>
                </a:lnTo>
                <a:lnTo>
                  <a:pt x="283865" y="634361"/>
                </a:lnTo>
                <a:lnTo>
                  <a:pt x="272784" y="640969"/>
                </a:lnTo>
                <a:lnTo>
                  <a:pt x="261958" y="647525"/>
                </a:lnTo>
                <a:lnTo>
                  <a:pt x="250898" y="653430"/>
                </a:lnTo>
                <a:lnTo>
                  <a:pt x="239118" y="658083"/>
                </a:lnTo>
                <a:lnTo>
                  <a:pt x="227164" y="660751"/>
                </a:lnTo>
                <a:lnTo>
                  <a:pt x="224280" y="665544"/>
                </a:lnTo>
                <a:lnTo>
                  <a:pt x="224469" y="667232"/>
                </a:lnTo>
                <a:lnTo>
                  <a:pt x="223684" y="668665"/>
                </a:lnTo>
                <a:lnTo>
                  <a:pt x="217879" y="672692"/>
                </a:lnTo>
                <a:lnTo>
                  <a:pt x="211933" y="676504"/>
                </a:lnTo>
                <a:lnTo>
                  <a:pt x="200762" y="681566"/>
                </a:lnTo>
                <a:lnTo>
                  <a:pt x="188236" y="685519"/>
                </a:lnTo>
                <a:lnTo>
                  <a:pt x="187697" y="685701"/>
                </a:lnTo>
                <a:lnTo>
                  <a:pt x="147962" y="712501"/>
                </a:lnTo>
                <a:lnTo>
                  <a:pt x="152215" y="739264"/>
                </a:lnTo>
                <a:lnTo>
                  <a:pt x="169687" y="730022"/>
                </a:lnTo>
                <a:lnTo>
                  <a:pt x="171370" y="729145"/>
                </a:lnTo>
                <a:lnTo>
                  <a:pt x="181062" y="723888"/>
                </a:lnTo>
                <a:lnTo>
                  <a:pt x="191553" y="717864"/>
                </a:lnTo>
                <a:lnTo>
                  <a:pt x="202687" y="711248"/>
                </a:lnTo>
                <a:lnTo>
                  <a:pt x="214311" y="704213"/>
                </a:lnTo>
                <a:lnTo>
                  <a:pt x="226267" y="696934"/>
                </a:lnTo>
                <a:lnTo>
                  <a:pt x="238400" y="689584"/>
                </a:lnTo>
                <a:lnTo>
                  <a:pt x="250554" y="682337"/>
                </a:lnTo>
                <a:lnTo>
                  <a:pt x="262575" y="675366"/>
                </a:lnTo>
                <a:lnTo>
                  <a:pt x="274307" y="668846"/>
                </a:lnTo>
                <a:lnTo>
                  <a:pt x="285593" y="662950"/>
                </a:lnTo>
                <a:lnTo>
                  <a:pt x="296279" y="657852"/>
                </a:lnTo>
                <a:lnTo>
                  <a:pt x="306209" y="653725"/>
                </a:lnTo>
                <a:lnTo>
                  <a:pt x="312374" y="651587"/>
                </a:lnTo>
                <a:lnTo>
                  <a:pt x="309243" y="657146"/>
                </a:lnTo>
                <a:lnTo>
                  <a:pt x="303077" y="663739"/>
                </a:lnTo>
                <a:lnTo>
                  <a:pt x="294302" y="671182"/>
                </a:lnTo>
                <a:lnTo>
                  <a:pt x="283347" y="679291"/>
                </a:lnTo>
                <a:lnTo>
                  <a:pt x="270637" y="687881"/>
                </a:lnTo>
                <a:lnTo>
                  <a:pt x="256599" y="696768"/>
                </a:lnTo>
                <a:lnTo>
                  <a:pt x="241662" y="705769"/>
                </a:lnTo>
                <a:lnTo>
                  <a:pt x="226252" y="714699"/>
                </a:lnTo>
                <a:lnTo>
                  <a:pt x="210795" y="723373"/>
                </a:lnTo>
                <a:lnTo>
                  <a:pt x="195720" y="731609"/>
                </a:lnTo>
                <a:lnTo>
                  <a:pt x="181452" y="739221"/>
                </a:lnTo>
                <a:lnTo>
                  <a:pt x="168420" y="746026"/>
                </a:lnTo>
                <a:lnTo>
                  <a:pt x="157050" y="751840"/>
                </a:lnTo>
                <a:lnTo>
                  <a:pt x="147769" y="756477"/>
                </a:lnTo>
                <a:lnTo>
                  <a:pt x="141004" y="759755"/>
                </a:lnTo>
                <a:lnTo>
                  <a:pt x="136642" y="761691"/>
                </a:lnTo>
                <a:lnTo>
                  <a:pt x="136995" y="755773"/>
                </a:lnTo>
                <a:lnTo>
                  <a:pt x="136686" y="751952"/>
                </a:lnTo>
                <a:lnTo>
                  <a:pt x="137757" y="748848"/>
                </a:lnTo>
                <a:lnTo>
                  <a:pt x="136911" y="719145"/>
                </a:lnTo>
                <a:lnTo>
                  <a:pt x="126786" y="725043"/>
                </a:lnTo>
                <a:lnTo>
                  <a:pt x="115962" y="730082"/>
                </a:lnTo>
                <a:lnTo>
                  <a:pt x="102812" y="734151"/>
                </a:lnTo>
                <a:lnTo>
                  <a:pt x="104412" y="764410"/>
                </a:lnTo>
                <a:lnTo>
                  <a:pt x="112310" y="760374"/>
                </a:lnTo>
                <a:lnTo>
                  <a:pt x="122168" y="756865"/>
                </a:lnTo>
                <a:lnTo>
                  <a:pt x="120441" y="770687"/>
                </a:lnTo>
                <a:lnTo>
                  <a:pt x="119476" y="777825"/>
                </a:lnTo>
                <a:lnTo>
                  <a:pt x="117984" y="780620"/>
                </a:lnTo>
                <a:lnTo>
                  <a:pt x="114675" y="781410"/>
                </a:lnTo>
                <a:lnTo>
                  <a:pt x="108261" y="782536"/>
                </a:lnTo>
                <a:lnTo>
                  <a:pt x="97759" y="786203"/>
                </a:lnTo>
                <a:lnTo>
                  <a:pt x="97692" y="698129"/>
                </a:lnTo>
                <a:lnTo>
                  <a:pt x="89423" y="805863"/>
                </a:lnTo>
                <a:lnTo>
                  <a:pt x="99811" y="810903"/>
                </a:lnTo>
                <a:lnTo>
                  <a:pt x="114443" y="802820"/>
                </a:lnTo>
                <a:lnTo>
                  <a:pt x="122866" y="799626"/>
                </a:lnTo>
                <a:lnTo>
                  <a:pt x="126664" y="800094"/>
                </a:lnTo>
                <a:lnTo>
                  <a:pt x="127425" y="802993"/>
                </a:lnTo>
                <a:lnTo>
                  <a:pt x="126735" y="807097"/>
                </a:lnTo>
                <a:lnTo>
                  <a:pt x="126179" y="811174"/>
                </a:lnTo>
                <a:lnTo>
                  <a:pt x="127344" y="813998"/>
                </a:lnTo>
                <a:close/>
              </a:path>
              <a:path w="715225" h="879978">
                <a:moveTo>
                  <a:pt x="617105" y="489119"/>
                </a:moveTo>
                <a:lnTo>
                  <a:pt x="458311" y="576301"/>
                </a:lnTo>
                <a:lnTo>
                  <a:pt x="468220" y="605338"/>
                </a:lnTo>
                <a:lnTo>
                  <a:pt x="474523" y="601497"/>
                </a:lnTo>
                <a:lnTo>
                  <a:pt x="483746" y="597483"/>
                </a:lnTo>
                <a:lnTo>
                  <a:pt x="497228" y="590762"/>
                </a:lnTo>
                <a:lnTo>
                  <a:pt x="507515" y="584944"/>
                </a:lnTo>
                <a:lnTo>
                  <a:pt x="518614" y="578453"/>
                </a:lnTo>
                <a:lnTo>
                  <a:pt x="530336" y="571464"/>
                </a:lnTo>
                <a:lnTo>
                  <a:pt x="542490" y="564153"/>
                </a:lnTo>
                <a:lnTo>
                  <a:pt x="554884" y="556695"/>
                </a:lnTo>
                <a:lnTo>
                  <a:pt x="567329" y="549264"/>
                </a:lnTo>
                <a:lnTo>
                  <a:pt x="579632" y="542036"/>
                </a:lnTo>
                <a:lnTo>
                  <a:pt x="591604" y="535186"/>
                </a:lnTo>
                <a:lnTo>
                  <a:pt x="603053" y="528890"/>
                </a:lnTo>
                <a:lnTo>
                  <a:pt x="613788" y="523323"/>
                </a:lnTo>
                <a:lnTo>
                  <a:pt x="623620" y="518659"/>
                </a:lnTo>
                <a:lnTo>
                  <a:pt x="617621" y="488781"/>
                </a:lnTo>
                <a:lnTo>
                  <a:pt x="617105" y="489119"/>
                </a:lnTo>
                <a:close/>
              </a:path>
              <a:path w="715225" h="879978">
                <a:moveTo>
                  <a:pt x="563539" y="566076"/>
                </a:moveTo>
                <a:lnTo>
                  <a:pt x="552846" y="571822"/>
                </a:lnTo>
                <a:lnTo>
                  <a:pt x="550792" y="573026"/>
                </a:lnTo>
                <a:lnTo>
                  <a:pt x="539953" y="579737"/>
                </a:lnTo>
                <a:lnTo>
                  <a:pt x="529026" y="586790"/>
                </a:lnTo>
                <a:lnTo>
                  <a:pt x="518009" y="593940"/>
                </a:lnTo>
                <a:lnTo>
                  <a:pt x="506903" y="600938"/>
                </a:lnTo>
                <a:lnTo>
                  <a:pt x="495706" y="607540"/>
                </a:lnTo>
                <a:lnTo>
                  <a:pt x="484417" y="613497"/>
                </a:lnTo>
                <a:lnTo>
                  <a:pt x="473037" y="618563"/>
                </a:lnTo>
                <a:lnTo>
                  <a:pt x="461564" y="622492"/>
                </a:lnTo>
                <a:lnTo>
                  <a:pt x="457277" y="623612"/>
                </a:lnTo>
                <a:lnTo>
                  <a:pt x="459872" y="710465"/>
                </a:lnTo>
                <a:lnTo>
                  <a:pt x="471289" y="703577"/>
                </a:lnTo>
                <a:lnTo>
                  <a:pt x="482321" y="696987"/>
                </a:lnTo>
                <a:lnTo>
                  <a:pt x="492883" y="690788"/>
                </a:lnTo>
                <a:lnTo>
                  <a:pt x="502890" y="685069"/>
                </a:lnTo>
                <a:lnTo>
                  <a:pt x="509271" y="681534"/>
                </a:lnTo>
                <a:lnTo>
                  <a:pt x="520254" y="675466"/>
                </a:lnTo>
                <a:lnTo>
                  <a:pt x="531209" y="669272"/>
                </a:lnTo>
                <a:lnTo>
                  <a:pt x="542141" y="662973"/>
                </a:lnTo>
                <a:lnTo>
                  <a:pt x="553061" y="656588"/>
                </a:lnTo>
                <a:lnTo>
                  <a:pt x="563974" y="650139"/>
                </a:lnTo>
                <a:lnTo>
                  <a:pt x="575381" y="560165"/>
                </a:lnTo>
                <a:lnTo>
                  <a:pt x="563539" y="566076"/>
                </a:lnTo>
                <a:close/>
              </a:path>
              <a:path w="715225" h="879978">
                <a:moveTo>
                  <a:pt x="419557" y="597769"/>
                </a:moveTo>
                <a:lnTo>
                  <a:pt x="421635" y="585422"/>
                </a:lnTo>
                <a:lnTo>
                  <a:pt x="423161" y="581974"/>
                </a:lnTo>
                <a:lnTo>
                  <a:pt x="429943" y="573831"/>
                </a:lnTo>
                <a:lnTo>
                  <a:pt x="439979" y="571617"/>
                </a:lnTo>
                <a:lnTo>
                  <a:pt x="435253" y="548701"/>
                </a:lnTo>
                <a:lnTo>
                  <a:pt x="421759" y="555755"/>
                </a:lnTo>
                <a:lnTo>
                  <a:pt x="419557" y="597769"/>
                </a:lnTo>
                <a:close/>
              </a:path>
              <a:path w="715225" h="879978">
                <a:moveTo>
                  <a:pt x="25981" y="762279"/>
                </a:moveTo>
                <a:lnTo>
                  <a:pt x="27774" y="762536"/>
                </a:lnTo>
                <a:lnTo>
                  <a:pt x="32650" y="382961"/>
                </a:lnTo>
                <a:lnTo>
                  <a:pt x="23469" y="389559"/>
                </a:lnTo>
                <a:lnTo>
                  <a:pt x="23252" y="477101"/>
                </a:lnTo>
                <a:lnTo>
                  <a:pt x="25588" y="742698"/>
                </a:lnTo>
                <a:lnTo>
                  <a:pt x="0" y="759658"/>
                </a:lnTo>
                <a:lnTo>
                  <a:pt x="3154" y="760123"/>
                </a:lnTo>
                <a:lnTo>
                  <a:pt x="18195" y="761613"/>
                </a:lnTo>
                <a:lnTo>
                  <a:pt x="19374" y="761879"/>
                </a:lnTo>
                <a:lnTo>
                  <a:pt x="26683" y="763352"/>
                </a:lnTo>
                <a:lnTo>
                  <a:pt x="25981" y="762279"/>
                </a:lnTo>
                <a:close/>
              </a:path>
              <a:path w="715225" h="879978">
                <a:moveTo>
                  <a:pt x="147962" y="712501"/>
                </a:moveTo>
                <a:lnTo>
                  <a:pt x="136911" y="719145"/>
                </a:lnTo>
                <a:lnTo>
                  <a:pt x="137757" y="748848"/>
                </a:lnTo>
                <a:lnTo>
                  <a:pt x="142252" y="745079"/>
                </a:lnTo>
                <a:lnTo>
                  <a:pt x="152215" y="739264"/>
                </a:lnTo>
                <a:lnTo>
                  <a:pt x="147962" y="712501"/>
                </a:lnTo>
                <a:close/>
              </a:path>
              <a:path w="715225" h="879978">
                <a:moveTo>
                  <a:pt x="97692" y="698129"/>
                </a:moveTo>
                <a:lnTo>
                  <a:pt x="97759" y="786203"/>
                </a:lnTo>
                <a:lnTo>
                  <a:pt x="100840" y="771424"/>
                </a:lnTo>
                <a:lnTo>
                  <a:pt x="104412" y="764410"/>
                </a:lnTo>
                <a:lnTo>
                  <a:pt x="102812" y="734151"/>
                </a:lnTo>
                <a:lnTo>
                  <a:pt x="98654" y="735068"/>
                </a:lnTo>
                <a:lnTo>
                  <a:pt x="97692" y="698129"/>
                </a:lnTo>
                <a:close/>
              </a:path>
              <a:path w="715225" h="879978">
                <a:moveTo>
                  <a:pt x="556098" y="261226"/>
                </a:moveTo>
                <a:lnTo>
                  <a:pt x="558709" y="247286"/>
                </a:lnTo>
                <a:lnTo>
                  <a:pt x="562424" y="234723"/>
                </a:lnTo>
                <a:lnTo>
                  <a:pt x="567119" y="223179"/>
                </a:lnTo>
                <a:lnTo>
                  <a:pt x="572671" y="212295"/>
                </a:lnTo>
                <a:lnTo>
                  <a:pt x="578955" y="201713"/>
                </a:lnTo>
                <a:lnTo>
                  <a:pt x="584891" y="192522"/>
                </a:lnTo>
                <a:lnTo>
                  <a:pt x="592431" y="180749"/>
                </a:lnTo>
                <a:lnTo>
                  <a:pt x="599260" y="170755"/>
                </a:lnTo>
                <a:lnTo>
                  <a:pt x="606853" y="162402"/>
                </a:lnTo>
                <a:lnTo>
                  <a:pt x="616684" y="155549"/>
                </a:lnTo>
                <a:lnTo>
                  <a:pt x="630227" y="150059"/>
                </a:lnTo>
                <a:lnTo>
                  <a:pt x="637781" y="148030"/>
                </a:lnTo>
                <a:lnTo>
                  <a:pt x="636179" y="211421"/>
                </a:lnTo>
                <a:lnTo>
                  <a:pt x="634360" y="428626"/>
                </a:lnTo>
                <a:lnTo>
                  <a:pt x="626347" y="435600"/>
                </a:lnTo>
                <a:lnTo>
                  <a:pt x="616105" y="443215"/>
                </a:lnTo>
                <a:lnTo>
                  <a:pt x="604366" y="450816"/>
                </a:lnTo>
                <a:lnTo>
                  <a:pt x="591865" y="457751"/>
                </a:lnTo>
                <a:lnTo>
                  <a:pt x="579335" y="463363"/>
                </a:lnTo>
                <a:lnTo>
                  <a:pt x="567508" y="466998"/>
                </a:lnTo>
                <a:lnTo>
                  <a:pt x="563213" y="467743"/>
                </a:lnTo>
                <a:lnTo>
                  <a:pt x="558497" y="472743"/>
                </a:lnTo>
                <a:lnTo>
                  <a:pt x="551519" y="478643"/>
                </a:lnTo>
                <a:lnTo>
                  <a:pt x="542573" y="485300"/>
                </a:lnTo>
                <a:lnTo>
                  <a:pt x="531951" y="492571"/>
                </a:lnTo>
                <a:lnTo>
                  <a:pt x="519945" y="500315"/>
                </a:lnTo>
                <a:lnTo>
                  <a:pt x="506849" y="508388"/>
                </a:lnTo>
                <a:lnTo>
                  <a:pt x="492955" y="516647"/>
                </a:lnTo>
                <a:lnTo>
                  <a:pt x="478556" y="524951"/>
                </a:lnTo>
                <a:lnTo>
                  <a:pt x="463944" y="533156"/>
                </a:lnTo>
                <a:lnTo>
                  <a:pt x="449412" y="541120"/>
                </a:lnTo>
                <a:lnTo>
                  <a:pt x="435253" y="548701"/>
                </a:lnTo>
                <a:lnTo>
                  <a:pt x="439979" y="571617"/>
                </a:lnTo>
                <a:lnTo>
                  <a:pt x="443821" y="570483"/>
                </a:lnTo>
                <a:lnTo>
                  <a:pt x="444588" y="583889"/>
                </a:lnTo>
                <a:lnTo>
                  <a:pt x="445373" y="590500"/>
                </a:lnTo>
                <a:lnTo>
                  <a:pt x="443905" y="593590"/>
                </a:lnTo>
                <a:lnTo>
                  <a:pt x="437910" y="596434"/>
                </a:lnTo>
                <a:lnTo>
                  <a:pt x="427839" y="600968"/>
                </a:lnTo>
                <a:lnTo>
                  <a:pt x="424145" y="600704"/>
                </a:lnTo>
                <a:lnTo>
                  <a:pt x="419557" y="597769"/>
                </a:lnTo>
                <a:lnTo>
                  <a:pt x="421759" y="555755"/>
                </a:lnTo>
                <a:lnTo>
                  <a:pt x="409223" y="562140"/>
                </a:lnTo>
                <a:lnTo>
                  <a:pt x="399978" y="746229"/>
                </a:lnTo>
                <a:lnTo>
                  <a:pt x="412048" y="739202"/>
                </a:lnTo>
                <a:lnTo>
                  <a:pt x="424158" y="732021"/>
                </a:lnTo>
                <a:lnTo>
                  <a:pt x="436221" y="724778"/>
                </a:lnTo>
                <a:lnTo>
                  <a:pt x="448155" y="717562"/>
                </a:lnTo>
                <a:lnTo>
                  <a:pt x="459872" y="710465"/>
                </a:lnTo>
                <a:lnTo>
                  <a:pt x="457277" y="623612"/>
                </a:lnTo>
                <a:lnTo>
                  <a:pt x="463063" y="611784"/>
                </a:lnTo>
                <a:lnTo>
                  <a:pt x="468220" y="605338"/>
                </a:lnTo>
                <a:lnTo>
                  <a:pt x="458311" y="576301"/>
                </a:lnTo>
                <a:lnTo>
                  <a:pt x="459659" y="568920"/>
                </a:lnTo>
                <a:lnTo>
                  <a:pt x="459331" y="565966"/>
                </a:lnTo>
                <a:lnTo>
                  <a:pt x="459758" y="564729"/>
                </a:lnTo>
                <a:lnTo>
                  <a:pt x="463375" y="562502"/>
                </a:lnTo>
                <a:lnTo>
                  <a:pt x="472613" y="556579"/>
                </a:lnTo>
                <a:lnTo>
                  <a:pt x="475361" y="554703"/>
                </a:lnTo>
                <a:lnTo>
                  <a:pt x="635033" y="466036"/>
                </a:lnTo>
                <a:lnTo>
                  <a:pt x="633508" y="474045"/>
                </a:lnTo>
                <a:lnTo>
                  <a:pt x="633611" y="477525"/>
                </a:lnTo>
                <a:lnTo>
                  <a:pt x="632736" y="479276"/>
                </a:lnTo>
                <a:lnTo>
                  <a:pt x="628275" y="482096"/>
                </a:lnTo>
                <a:lnTo>
                  <a:pt x="617621" y="488781"/>
                </a:lnTo>
                <a:lnTo>
                  <a:pt x="623620" y="518659"/>
                </a:lnTo>
                <a:lnTo>
                  <a:pt x="632356" y="515075"/>
                </a:lnTo>
                <a:lnTo>
                  <a:pt x="636524" y="513658"/>
                </a:lnTo>
                <a:lnTo>
                  <a:pt x="630548" y="523399"/>
                </a:lnTo>
                <a:lnTo>
                  <a:pt x="622077" y="532163"/>
                </a:lnTo>
                <a:lnTo>
                  <a:pt x="611717" y="540087"/>
                </a:lnTo>
                <a:lnTo>
                  <a:pt x="600077" y="547305"/>
                </a:lnTo>
                <a:lnTo>
                  <a:pt x="587762" y="553953"/>
                </a:lnTo>
                <a:lnTo>
                  <a:pt x="575381" y="560165"/>
                </a:lnTo>
                <a:lnTo>
                  <a:pt x="563974" y="650139"/>
                </a:lnTo>
                <a:lnTo>
                  <a:pt x="574888" y="643646"/>
                </a:lnTo>
                <a:lnTo>
                  <a:pt x="585811" y="637131"/>
                </a:lnTo>
                <a:lnTo>
                  <a:pt x="596751" y="630613"/>
                </a:lnTo>
                <a:lnTo>
                  <a:pt x="607715" y="624113"/>
                </a:lnTo>
                <a:lnTo>
                  <a:pt x="618711" y="617651"/>
                </a:lnTo>
                <a:lnTo>
                  <a:pt x="629745" y="611250"/>
                </a:lnTo>
                <a:lnTo>
                  <a:pt x="640826" y="604928"/>
                </a:lnTo>
                <a:lnTo>
                  <a:pt x="651962" y="598707"/>
                </a:lnTo>
                <a:lnTo>
                  <a:pt x="663159" y="592608"/>
                </a:lnTo>
                <a:lnTo>
                  <a:pt x="674426" y="586650"/>
                </a:lnTo>
                <a:lnTo>
                  <a:pt x="685769" y="580855"/>
                </a:lnTo>
                <a:lnTo>
                  <a:pt x="691283" y="578118"/>
                </a:lnTo>
                <a:lnTo>
                  <a:pt x="693209" y="561474"/>
                </a:lnTo>
                <a:lnTo>
                  <a:pt x="696278" y="549192"/>
                </a:lnTo>
                <a:lnTo>
                  <a:pt x="700151" y="539535"/>
                </a:lnTo>
                <a:lnTo>
                  <a:pt x="704489" y="530765"/>
                </a:lnTo>
                <a:lnTo>
                  <a:pt x="708953" y="521144"/>
                </a:lnTo>
                <a:lnTo>
                  <a:pt x="713204" y="508934"/>
                </a:lnTo>
                <a:lnTo>
                  <a:pt x="715225" y="500953"/>
                </a:lnTo>
                <a:lnTo>
                  <a:pt x="708172" y="7879"/>
                </a:lnTo>
                <a:lnTo>
                  <a:pt x="706685" y="5072"/>
                </a:lnTo>
                <a:lnTo>
                  <a:pt x="707229" y="1978"/>
                </a:lnTo>
                <a:lnTo>
                  <a:pt x="706222" y="0"/>
                </a:lnTo>
                <a:lnTo>
                  <a:pt x="700084" y="536"/>
                </a:lnTo>
                <a:lnTo>
                  <a:pt x="685234" y="4989"/>
                </a:lnTo>
                <a:lnTo>
                  <a:pt x="684797" y="5137"/>
                </a:lnTo>
                <a:lnTo>
                  <a:pt x="362755" y="191502"/>
                </a:lnTo>
                <a:lnTo>
                  <a:pt x="349031" y="200152"/>
                </a:lnTo>
                <a:lnTo>
                  <a:pt x="333805" y="209413"/>
                </a:lnTo>
                <a:lnTo>
                  <a:pt x="317272" y="219206"/>
                </a:lnTo>
                <a:lnTo>
                  <a:pt x="299623" y="229451"/>
                </a:lnTo>
                <a:lnTo>
                  <a:pt x="281054" y="240068"/>
                </a:lnTo>
                <a:lnTo>
                  <a:pt x="261757" y="250976"/>
                </a:lnTo>
                <a:lnTo>
                  <a:pt x="241925" y="262097"/>
                </a:lnTo>
                <a:lnTo>
                  <a:pt x="221752" y="273349"/>
                </a:lnTo>
                <a:lnTo>
                  <a:pt x="201432" y="284654"/>
                </a:lnTo>
                <a:lnTo>
                  <a:pt x="181157" y="295930"/>
                </a:lnTo>
                <a:lnTo>
                  <a:pt x="161121" y="307099"/>
                </a:lnTo>
                <a:lnTo>
                  <a:pt x="141518" y="318080"/>
                </a:lnTo>
                <a:lnTo>
                  <a:pt x="122541" y="328792"/>
                </a:lnTo>
                <a:lnTo>
                  <a:pt x="104383" y="339157"/>
                </a:lnTo>
                <a:lnTo>
                  <a:pt x="87237" y="349093"/>
                </a:lnTo>
                <a:lnTo>
                  <a:pt x="71298" y="358522"/>
                </a:lnTo>
                <a:lnTo>
                  <a:pt x="56758" y="367363"/>
                </a:lnTo>
                <a:lnTo>
                  <a:pt x="43811" y="375536"/>
                </a:lnTo>
                <a:lnTo>
                  <a:pt x="27774" y="762536"/>
                </a:lnTo>
                <a:lnTo>
                  <a:pt x="29291" y="763342"/>
                </a:lnTo>
                <a:lnTo>
                  <a:pt x="27502" y="763517"/>
                </a:lnTo>
                <a:lnTo>
                  <a:pt x="26683" y="763352"/>
                </a:lnTo>
                <a:lnTo>
                  <a:pt x="26944" y="763751"/>
                </a:lnTo>
                <a:lnTo>
                  <a:pt x="31306" y="766705"/>
                </a:lnTo>
                <a:lnTo>
                  <a:pt x="52968" y="768744"/>
                </a:lnTo>
                <a:lnTo>
                  <a:pt x="60147" y="781061"/>
                </a:lnTo>
                <a:lnTo>
                  <a:pt x="68925" y="791153"/>
                </a:lnTo>
                <a:lnTo>
                  <a:pt x="78838" y="799321"/>
                </a:lnTo>
                <a:lnTo>
                  <a:pt x="89423" y="805863"/>
                </a:lnTo>
                <a:lnTo>
                  <a:pt x="97692" y="698129"/>
                </a:lnTo>
                <a:lnTo>
                  <a:pt x="98070" y="669544"/>
                </a:lnTo>
                <a:lnTo>
                  <a:pt x="108135" y="663619"/>
                </a:lnTo>
                <a:lnTo>
                  <a:pt x="117638" y="658182"/>
                </a:lnTo>
                <a:lnTo>
                  <a:pt x="128538" y="653143"/>
                </a:lnTo>
                <a:lnTo>
                  <a:pt x="142797" y="648414"/>
                </a:lnTo>
                <a:lnTo>
                  <a:pt x="147461" y="647182"/>
                </a:lnTo>
                <a:lnTo>
                  <a:pt x="156534" y="640566"/>
                </a:lnTo>
                <a:lnTo>
                  <a:pt x="159875" y="638142"/>
                </a:lnTo>
                <a:lnTo>
                  <a:pt x="161042" y="638189"/>
                </a:lnTo>
                <a:lnTo>
                  <a:pt x="163593" y="638987"/>
                </a:lnTo>
                <a:lnTo>
                  <a:pt x="171088" y="638815"/>
                </a:lnTo>
                <a:lnTo>
                  <a:pt x="171225" y="638799"/>
                </a:lnTo>
                <a:lnTo>
                  <a:pt x="175636" y="632743"/>
                </a:lnTo>
                <a:lnTo>
                  <a:pt x="180557" y="628239"/>
                </a:lnTo>
                <a:lnTo>
                  <a:pt x="182623" y="626621"/>
                </a:lnTo>
                <a:lnTo>
                  <a:pt x="189593" y="621180"/>
                </a:lnTo>
                <a:lnTo>
                  <a:pt x="190066" y="622499"/>
                </a:lnTo>
                <a:lnTo>
                  <a:pt x="200035" y="617579"/>
                </a:lnTo>
                <a:lnTo>
                  <a:pt x="218636" y="604541"/>
                </a:lnTo>
                <a:lnTo>
                  <a:pt x="221627" y="594697"/>
                </a:lnTo>
                <a:lnTo>
                  <a:pt x="226021" y="584084"/>
                </a:lnTo>
                <a:lnTo>
                  <a:pt x="231601" y="572880"/>
                </a:lnTo>
                <a:lnTo>
                  <a:pt x="238147" y="561259"/>
                </a:lnTo>
                <a:lnTo>
                  <a:pt x="245443" y="549397"/>
                </a:lnTo>
                <a:lnTo>
                  <a:pt x="253269" y="537471"/>
                </a:lnTo>
                <a:lnTo>
                  <a:pt x="261407" y="525655"/>
                </a:lnTo>
                <a:lnTo>
                  <a:pt x="269640" y="514127"/>
                </a:lnTo>
                <a:lnTo>
                  <a:pt x="277748" y="503060"/>
                </a:lnTo>
                <a:lnTo>
                  <a:pt x="285514" y="492633"/>
                </a:lnTo>
                <a:lnTo>
                  <a:pt x="292719" y="483019"/>
                </a:lnTo>
                <a:lnTo>
                  <a:pt x="299145" y="474394"/>
                </a:lnTo>
                <a:lnTo>
                  <a:pt x="310714" y="459313"/>
                </a:lnTo>
                <a:lnTo>
                  <a:pt x="320277" y="448342"/>
                </a:lnTo>
                <a:lnTo>
                  <a:pt x="329386" y="439477"/>
                </a:lnTo>
                <a:lnTo>
                  <a:pt x="338299" y="432474"/>
                </a:lnTo>
                <a:lnTo>
                  <a:pt x="347272" y="427087"/>
                </a:lnTo>
                <a:lnTo>
                  <a:pt x="356562" y="423073"/>
                </a:lnTo>
                <a:lnTo>
                  <a:pt x="366426" y="420186"/>
                </a:lnTo>
                <a:lnTo>
                  <a:pt x="377120" y="418182"/>
                </a:lnTo>
                <a:lnTo>
                  <a:pt x="388902" y="416817"/>
                </a:lnTo>
                <a:lnTo>
                  <a:pt x="402028" y="415845"/>
                </a:lnTo>
                <a:lnTo>
                  <a:pt x="416755" y="415023"/>
                </a:lnTo>
                <a:lnTo>
                  <a:pt x="433340" y="414105"/>
                </a:lnTo>
                <a:lnTo>
                  <a:pt x="440917" y="413633"/>
                </a:lnTo>
                <a:lnTo>
                  <a:pt x="448783" y="406096"/>
                </a:lnTo>
                <a:lnTo>
                  <a:pt x="456634" y="397169"/>
                </a:lnTo>
                <a:lnTo>
                  <a:pt x="464469" y="387152"/>
                </a:lnTo>
                <a:lnTo>
                  <a:pt x="472286" y="376341"/>
                </a:lnTo>
                <a:lnTo>
                  <a:pt x="480083" y="365034"/>
                </a:lnTo>
                <a:lnTo>
                  <a:pt x="487858" y="353529"/>
                </a:lnTo>
                <a:lnTo>
                  <a:pt x="495610" y="342124"/>
                </a:lnTo>
                <a:lnTo>
                  <a:pt x="503337" y="331117"/>
                </a:lnTo>
                <a:lnTo>
                  <a:pt x="511036" y="320805"/>
                </a:lnTo>
                <a:lnTo>
                  <a:pt x="518707" y="311486"/>
                </a:lnTo>
                <a:lnTo>
                  <a:pt x="525359" y="304415"/>
                </a:lnTo>
                <a:lnTo>
                  <a:pt x="530456" y="299333"/>
                </a:lnTo>
                <a:lnTo>
                  <a:pt x="531870" y="298205"/>
                </a:lnTo>
                <a:lnTo>
                  <a:pt x="534592" y="296896"/>
                </a:lnTo>
                <a:lnTo>
                  <a:pt x="542208" y="292193"/>
                </a:lnTo>
                <a:lnTo>
                  <a:pt x="545233" y="278659"/>
                </a:lnTo>
                <a:lnTo>
                  <a:pt x="551282" y="267475"/>
                </a:lnTo>
                <a:lnTo>
                  <a:pt x="556098" y="261226"/>
                </a:lnTo>
                <a:close/>
              </a:path>
            </a:pathLst>
          </a:custGeom>
          <a:solidFill>
            <a:srgbClr val="4A6D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627658" y="5629489"/>
            <a:ext cx="1217772" cy="581841"/>
          </a:xfrm>
          <a:custGeom>
            <a:avLst/>
            <a:gdLst/>
            <a:ahLst/>
            <a:cxnLst/>
            <a:rect l="l" t="t" r="r" b="b"/>
            <a:pathLst>
              <a:path w="1217772" h="581841">
                <a:moveTo>
                  <a:pt x="784904" y="42624"/>
                </a:moveTo>
                <a:lnTo>
                  <a:pt x="758943" y="41948"/>
                </a:lnTo>
                <a:lnTo>
                  <a:pt x="753398" y="48953"/>
                </a:lnTo>
                <a:lnTo>
                  <a:pt x="749114" y="56093"/>
                </a:lnTo>
                <a:lnTo>
                  <a:pt x="744011" y="65422"/>
                </a:lnTo>
                <a:lnTo>
                  <a:pt x="738243" y="76609"/>
                </a:lnTo>
                <a:lnTo>
                  <a:pt x="731960" y="89324"/>
                </a:lnTo>
                <a:lnTo>
                  <a:pt x="725314" y="103239"/>
                </a:lnTo>
                <a:lnTo>
                  <a:pt x="718456" y="118022"/>
                </a:lnTo>
                <a:lnTo>
                  <a:pt x="711539" y="133346"/>
                </a:lnTo>
                <a:lnTo>
                  <a:pt x="704713" y="148879"/>
                </a:lnTo>
                <a:lnTo>
                  <a:pt x="698131" y="164293"/>
                </a:lnTo>
                <a:lnTo>
                  <a:pt x="691945" y="179258"/>
                </a:lnTo>
                <a:lnTo>
                  <a:pt x="686305" y="193443"/>
                </a:lnTo>
                <a:lnTo>
                  <a:pt x="681364" y="206520"/>
                </a:lnTo>
                <a:lnTo>
                  <a:pt x="677273" y="218158"/>
                </a:lnTo>
                <a:lnTo>
                  <a:pt x="674183" y="228028"/>
                </a:lnTo>
                <a:lnTo>
                  <a:pt x="672247" y="235801"/>
                </a:lnTo>
                <a:lnTo>
                  <a:pt x="671625" y="240431"/>
                </a:lnTo>
                <a:lnTo>
                  <a:pt x="665517" y="250264"/>
                </a:lnTo>
                <a:lnTo>
                  <a:pt x="658213" y="259541"/>
                </a:lnTo>
                <a:lnTo>
                  <a:pt x="649762" y="267915"/>
                </a:lnTo>
                <a:lnTo>
                  <a:pt x="640216" y="275040"/>
                </a:lnTo>
                <a:lnTo>
                  <a:pt x="629625" y="280569"/>
                </a:lnTo>
                <a:lnTo>
                  <a:pt x="618040" y="284156"/>
                </a:lnTo>
                <a:lnTo>
                  <a:pt x="605511" y="285454"/>
                </a:lnTo>
                <a:lnTo>
                  <a:pt x="592088" y="284117"/>
                </a:lnTo>
                <a:lnTo>
                  <a:pt x="586899" y="282883"/>
                </a:lnTo>
                <a:lnTo>
                  <a:pt x="593765" y="269885"/>
                </a:lnTo>
                <a:lnTo>
                  <a:pt x="600842" y="261356"/>
                </a:lnTo>
                <a:lnTo>
                  <a:pt x="609206" y="254751"/>
                </a:lnTo>
                <a:lnTo>
                  <a:pt x="619930" y="247522"/>
                </a:lnTo>
                <a:lnTo>
                  <a:pt x="628219" y="241622"/>
                </a:lnTo>
                <a:lnTo>
                  <a:pt x="631051" y="233569"/>
                </a:lnTo>
                <a:lnTo>
                  <a:pt x="634009" y="223746"/>
                </a:lnTo>
                <a:lnTo>
                  <a:pt x="637049" y="212435"/>
                </a:lnTo>
                <a:lnTo>
                  <a:pt x="640126" y="199915"/>
                </a:lnTo>
                <a:lnTo>
                  <a:pt x="643196" y="186468"/>
                </a:lnTo>
                <a:lnTo>
                  <a:pt x="646214" y="172375"/>
                </a:lnTo>
                <a:lnTo>
                  <a:pt x="649136" y="157916"/>
                </a:lnTo>
                <a:lnTo>
                  <a:pt x="651917" y="143372"/>
                </a:lnTo>
                <a:lnTo>
                  <a:pt x="654512" y="129024"/>
                </a:lnTo>
                <a:lnTo>
                  <a:pt x="656877" y="115152"/>
                </a:lnTo>
                <a:lnTo>
                  <a:pt x="658968" y="102038"/>
                </a:lnTo>
                <a:lnTo>
                  <a:pt x="660739" y="89962"/>
                </a:lnTo>
                <a:lnTo>
                  <a:pt x="662147" y="79204"/>
                </a:lnTo>
                <a:lnTo>
                  <a:pt x="662474" y="76427"/>
                </a:lnTo>
                <a:lnTo>
                  <a:pt x="654264" y="67307"/>
                </a:lnTo>
                <a:lnTo>
                  <a:pt x="646303" y="67307"/>
                </a:lnTo>
                <a:lnTo>
                  <a:pt x="642898" y="74165"/>
                </a:lnTo>
                <a:lnTo>
                  <a:pt x="637016" y="81200"/>
                </a:lnTo>
                <a:lnTo>
                  <a:pt x="628703" y="87287"/>
                </a:lnTo>
                <a:lnTo>
                  <a:pt x="618466" y="93765"/>
                </a:lnTo>
                <a:lnTo>
                  <a:pt x="613778" y="95623"/>
                </a:lnTo>
                <a:lnTo>
                  <a:pt x="609572" y="95840"/>
                </a:lnTo>
                <a:lnTo>
                  <a:pt x="601201" y="97288"/>
                </a:lnTo>
                <a:lnTo>
                  <a:pt x="596600" y="109892"/>
                </a:lnTo>
                <a:lnTo>
                  <a:pt x="593777" y="119007"/>
                </a:lnTo>
                <a:lnTo>
                  <a:pt x="588214" y="124218"/>
                </a:lnTo>
                <a:lnTo>
                  <a:pt x="576113" y="125163"/>
                </a:lnTo>
                <a:lnTo>
                  <a:pt x="569587" y="134350"/>
                </a:lnTo>
                <a:lnTo>
                  <a:pt x="563084" y="143728"/>
                </a:lnTo>
                <a:lnTo>
                  <a:pt x="556764" y="153453"/>
                </a:lnTo>
                <a:lnTo>
                  <a:pt x="550789" y="163681"/>
                </a:lnTo>
                <a:lnTo>
                  <a:pt x="545321" y="174570"/>
                </a:lnTo>
                <a:lnTo>
                  <a:pt x="540521" y="186276"/>
                </a:lnTo>
                <a:lnTo>
                  <a:pt x="536550" y="198955"/>
                </a:lnTo>
                <a:lnTo>
                  <a:pt x="533570" y="212764"/>
                </a:lnTo>
                <a:lnTo>
                  <a:pt x="531743" y="227860"/>
                </a:lnTo>
                <a:lnTo>
                  <a:pt x="531216" y="242198"/>
                </a:lnTo>
                <a:lnTo>
                  <a:pt x="433346" y="205591"/>
                </a:lnTo>
                <a:lnTo>
                  <a:pt x="434025" y="297788"/>
                </a:lnTo>
                <a:lnTo>
                  <a:pt x="460954" y="302121"/>
                </a:lnTo>
                <a:lnTo>
                  <a:pt x="484832" y="308061"/>
                </a:lnTo>
                <a:lnTo>
                  <a:pt x="505706" y="315425"/>
                </a:lnTo>
                <a:lnTo>
                  <a:pt x="523620" y="324029"/>
                </a:lnTo>
                <a:lnTo>
                  <a:pt x="538620" y="333691"/>
                </a:lnTo>
                <a:lnTo>
                  <a:pt x="550750" y="344227"/>
                </a:lnTo>
                <a:lnTo>
                  <a:pt x="560057" y="355453"/>
                </a:lnTo>
                <a:lnTo>
                  <a:pt x="566585" y="367188"/>
                </a:lnTo>
                <a:lnTo>
                  <a:pt x="570381" y="379247"/>
                </a:lnTo>
                <a:lnTo>
                  <a:pt x="571488" y="391447"/>
                </a:lnTo>
                <a:lnTo>
                  <a:pt x="569953" y="403606"/>
                </a:lnTo>
                <a:lnTo>
                  <a:pt x="565821" y="415540"/>
                </a:lnTo>
                <a:lnTo>
                  <a:pt x="559137" y="427066"/>
                </a:lnTo>
                <a:lnTo>
                  <a:pt x="549946" y="438001"/>
                </a:lnTo>
                <a:lnTo>
                  <a:pt x="538294" y="448162"/>
                </a:lnTo>
                <a:lnTo>
                  <a:pt x="524226" y="457365"/>
                </a:lnTo>
                <a:lnTo>
                  <a:pt x="507787" y="465428"/>
                </a:lnTo>
                <a:lnTo>
                  <a:pt x="489023" y="472166"/>
                </a:lnTo>
                <a:lnTo>
                  <a:pt x="467979" y="477398"/>
                </a:lnTo>
                <a:lnTo>
                  <a:pt x="444699" y="480939"/>
                </a:lnTo>
                <a:lnTo>
                  <a:pt x="421298" y="482536"/>
                </a:lnTo>
                <a:lnTo>
                  <a:pt x="398609" y="482293"/>
                </a:lnTo>
                <a:lnTo>
                  <a:pt x="376812" y="480341"/>
                </a:lnTo>
                <a:lnTo>
                  <a:pt x="356087" y="476810"/>
                </a:lnTo>
                <a:lnTo>
                  <a:pt x="336614" y="471830"/>
                </a:lnTo>
                <a:lnTo>
                  <a:pt x="318573" y="465532"/>
                </a:lnTo>
                <a:lnTo>
                  <a:pt x="302144" y="458046"/>
                </a:lnTo>
                <a:lnTo>
                  <a:pt x="287507" y="449503"/>
                </a:lnTo>
                <a:lnTo>
                  <a:pt x="274842" y="440032"/>
                </a:lnTo>
                <a:lnTo>
                  <a:pt x="264328" y="429764"/>
                </a:lnTo>
                <a:lnTo>
                  <a:pt x="256147" y="418829"/>
                </a:lnTo>
                <a:lnTo>
                  <a:pt x="250478" y="407358"/>
                </a:lnTo>
                <a:lnTo>
                  <a:pt x="247501" y="395482"/>
                </a:lnTo>
                <a:lnTo>
                  <a:pt x="247396" y="383329"/>
                </a:lnTo>
                <a:lnTo>
                  <a:pt x="250343" y="371031"/>
                </a:lnTo>
                <a:lnTo>
                  <a:pt x="256522" y="358718"/>
                </a:lnTo>
                <a:lnTo>
                  <a:pt x="266113" y="346520"/>
                </a:lnTo>
                <a:lnTo>
                  <a:pt x="279296" y="334568"/>
                </a:lnTo>
                <a:lnTo>
                  <a:pt x="296251" y="322992"/>
                </a:lnTo>
                <a:lnTo>
                  <a:pt x="317158" y="311922"/>
                </a:lnTo>
                <a:lnTo>
                  <a:pt x="303171" y="303704"/>
                </a:lnTo>
                <a:lnTo>
                  <a:pt x="290032" y="297265"/>
                </a:lnTo>
                <a:lnTo>
                  <a:pt x="277782" y="292039"/>
                </a:lnTo>
                <a:lnTo>
                  <a:pt x="266463" y="287463"/>
                </a:lnTo>
                <a:lnTo>
                  <a:pt x="256118" y="282971"/>
                </a:lnTo>
                <a:lnTo>
                  <a:pt x="246788" y="278000"/>
                </a:lnTo>
                <a:lnTo>
                  <a:pt x="238514" y="271985"/>
                </a:lnTo>
                <a:lnTo>
                  <a:pt x="231339" y="264361"/>
                </a:lnTo>
                <a:lnTo>
                  <a:pt x="225305" y="254565"/>
                </a:lnTo>
                <a:lnTo>
                  <a:pt x="222558" y="248232"/>
                </a:lnTo>
                <a:lnTo>
                  <a:pt x="290251" y="238237"/>
                </a:lnTo>
                <a:lnTo>
                  <a:pt x="278775" y="193507"/>
                </a:lnTo>
                <a:lnTo>
                  <a:pt x="167643" y="206389"/>
                </a:lnTo>
                <a:lnTo>
                  <a:pt x="164428" y="143220"/>
                </a:lnTo>
                <a:lnTo>
                  <a:pt x="161919" y="149798"/>
                </a:lnTo>
                <a:lnTo>
                  <a:pt x="160024" y="158899"/>
                </a:lnTo>
                <a:lnTo>
                  <a:pt x="158663" y="170170"/>
                </a:lnTo>
                <a:lnTo>
                  <a:pt x="157759" y="183259"/>
                </a:lnTo>
                <a:lnTo>
                  <a:pt x="157231" y="197810"/>
                </a:lnTo>
                <a:lnTo>
                  <a:pt x="157002" y="213472"/>
                </a:lnTo>
                <a:lnTo>
                  <a:pt x="156993" y="229891"/>
                </a:lnTo>
                <a:lnTo>
                  <a:pt x="157124" y="246714"/>
                </a:lnTo>
                <a:lnTo>
                  <a:pt x="157317" y="263587"/>
                </a:lnTo>
                <a:lnTo>
                  <a:pt x="157493" y="280157"/>
                </a:lnTo>
                <a:lnTo>
                  <a:pt x="157574" y="296071"/>
                </a:lnTo>
                <a:lnTo>
                  <a:pt x="157481" y="310976"/>
                </a:lnTo>
                <a:lnTo>
                  <a:pt x="157134" y="324518"/>
                </a:lnTo>
                <a:lnTo>
                  <a:pt x="156456" y="336344"/>
                </a:lnTo>
                <a:lnTo>
                  <a:pt x="155366" y="346101"/>
                </a:lnTo>
                <a:lnTo>
                  <a:pt x="153788" y="353435"/>
                </a:lnTo>
                <a:lnTo>
                  <a:pt x="151641" y="357993"/>
                </a:lnTo>
                <a:lnTo>
                  <a:pt x="150410" y="359078"/>
                </a:lnTo>
                <a:lnTo>
                  <a:pt x="150532" y="423583"/>
                </a:lnTo>
                <a:lnTo>
                  <a:pt x="137266" y="425975"/>
                </a:lnTo>
                <a:lnTo>
                  <a:pt x="125940" y="427264"/>
                </a:lnTo>
                <a:lnTo>
                  <a:pt x="115120" y="428571"/>
                </a:lnTo>
                <a:lnTo>
                  <a:pt x="103373" y="431016"/>
                </a:lnTo>
                <a:lnTo>
                  <a:pt x="91645" y="434802"/>
                </a:lnTo>
                <a:lnTo>
                  <a:pt x="87629" y="455613"/>
                </a:lnTo>
                <a:lnTo>
                  <a:pt x="68176" y="450942"/>
                </a:lnTo>
                <a:lnTo>
                  <a:pt x="57303" y="456328"/>
                </a:lnTo>
                <a:lnTo>
                  <a:pt x="45837" y="461976"/>
                </a:lnTo>
                <a:lnTo>
                  <a:pt x="34248" y="468109"/>
                </a:lnTo>
                <a:lnTo>
                  <a:pt x="23005" y="474952"/>
                </a:lnTo>
                <a:lnTo>
                  <a:pt x="12576" y="482727"/>
                </a:lnTo>
                <a:lnTo>
                  <a:pt x="3430" y="491657"/>
                </a:lnTo>
                <a:lnTo>
                  <a:pt x="0" y="495921"/>
                </a:lnTo>
                <a:lnTo>
                  <a:pt x="11998" y="501754"/>
                </a:lnTo>
                <a:lnTo>
                  <a:pt x="22981" y="507513"/>
                </a:lnTo>
                <a:lnTo>
                  <a:pt x="33192" y="513193"/>
                </a:lnTo>
                <a:lnTo>
                  <a:pt x="42876" y="518787"/>
                </a:lnTo>
                <a:lnTo>
                  <a:pt x="52276" y="524289"/>
                </a:lnTo>
                <a:lnTo>
                  <a:pt x="61638" y="529692"/>
                </a:lnTo>
                <a:lnTo>
                  <a:pt x="81221" y="540175"/>
                </a:lnTo>
                <a:lnTo>
                  <a:pt x="103580" y="550183"/>
                </a:lnTo>
                <a:lnTo>
                  <a:pt x="130667" y="559666"/>
                </a:lnTo>
                <a:lnTo>
                  <a:pt x="158337" y="567146"/>
                </a:lnTo>
                <a:lnTo>
                  <a:pt x="185020" y="572708"/>
                </a:lnTo>
                <a:lnTo>
                  <a:pt x="213328" y="577016"/>
                </a:lnTo>
                <a:lnTo>
                  <a:pt x="242943" y="580012"/>
                </a:lnTo>
                <a:lnTo>
                  <a:pt x="273545" y="581640"/>
                </a:lnTo>
                <a:lnTo>
                  <a:pt x="304817" y="581841"/>
                </a:lnTo>
                <a:lnTo>
                  <a:pt x="336439" y="580556"/>
                </a:lnTo>
                <a:lnTo>
                  <a:pt x="368093" y="577728"/>
                </a:lnTo>
                <a:lnTo>
                  <a:pt x="399459" y="573298"/>
                </a:lnTo>
                <a:lnTo>
                  <a:pt x="430219" y="567209"/>
                </a:lnTo>
                <a:lnTo>
                  <a:pt x="460054" y="559403"/>
                </a:lnTo>
                <a:lnTo>
                  <a:pt x="488645" y="549822"/>
                </a:lnTo>
                <a:lnTo>
                  <a:pt x="515674" y="538407"/>
                </a:lnTo>
                <a:lnTo>
                  <a:pt x="540822" y="525101"/>
                </a:lnTo>
                <a:lnTo>
                  <a:pt x="563770" y="509845"/>
                </a:lnTo>
                <a:lnTo>
                  <a:pt x="584199" y="492581"/>
                </a:lnTo>
                <a:lnTo>
                  <a:pt x="601790" y="473252"/>
                </a:lnTo>
                <a:lnTo>
                  <a:pt x="616225" y="451800"/>
                </a:lnTo>
                <a:lnTo>
                  <a:pt x="627184" y="428166"/>
                </a:lnTo>
                <a:lnTo>
                  <a:pt x="634350" y="402292"/>
                </a:lnTo>
                <a:lnTo>
                  <a:pt x="637403" y="374121"/>
                </a:lnTo>
                <a:lnTo>
                  <a:pt x="645187" y="375514"/>
                </a:lnTo>
                <a:lnTo>
                  <a:pt x="654906" y="378273"/>
                </a:lnTo>
                <a:lnTo>
                  <a:pt x="666191" y="382081"/>
                </a:lnTo>
                <a:lnTo>
                  <a:pt x="678676" y="386625"/>
                </a:lnTo>
                <a:lnTo>
                  <a:pt x="691990" y="391590"/>
                </a:lnTo>
                <a:lnTo>
                  <a:pt x="705768" y="396661"/>
                </a:lnTo>
                <a:lnTo>
                  <a:pt x="733237" y="405862"/>
                </a:lnTo>
                <a:lnTo>
                  <a:pt x="750921" y="410418"/>
                </a:lnTo>
                <a:lnTo>
                  <a:pt x="812793" y="420344"/>
                </a:lnTo>
                <a:lnTo>
                  <a:pt x="871726" y="424195"/>
                </a:lnTo>
                <a:lnTo>
                  <a:pt x="927342" y="422488"/>
                </a:lnTo>
                <a:lnTo>
                  <a:pt x="979263" y="415743"/>
                </a:lnTo>
                <a:lnTo>
                  <a:pt x="1027109" y="404474"/>
                </a:lnTo>
                <a:lnTo>
                  <a:pt x="1070502" y="389201"/>
                </a:lnTo>
                <a:lnTo>
                  <a:pt x="1109064" y="370440"/>
                </a:lnTo>
                <a:lnTo>
                  <a:pt x="1142415" y="348710"/>
                </a:lnTo>
                <a:lnTo>
                  <a:pt x="1170178" y="324526"/>
                </a:lnTo>
                <a:lnTo>
                  <a:pt x="1191974" y="298408"/>
                </a:lnTo>
                <a:lnTo>
                  <a:pt x="1207424" y="270872"/>
                </a:lnTo>
                <a:lnTo>
                  <a:pt x="1216149" y="242436"/>
                </a:lnTo>
                <a:lnTo>
                  <a:pt x="1217772" y="213617"/>
                </a:lnTo>
                <a:lnTo>
                  <a:pt x="1211912" y="184932"/>
                </a:lnTo>
                <a:lnTo>
                  <a:pt x="1198193" y="156900"/>
                </a:lnTo>
                <a:lnTo>
                  <a:pt x="1176234" y="130037"/>
                </a:lnTo>
                <a:lnTo>
                  <a:pt x="1145658" y="104861"/>
                </a:lnTo>
                <a:lnTo>
                  <a:pt x="1106086" y="81889"/>
                </a:lnTo>
                <a:lnTo>
                  <a:pt x="1057140" y="61640"/>
                </a:lnTo>
                <a:lnTo>
                  <a:pt x="998440" y="44629"/>
                </a:lnTo>
                <a:lnTo>
                  <a:pt x="998440" y="0"/>
                </a:lnTo>
                <a:lnTo>
                  <a:pt x="988271" y="2676"/>
                </a:lnTo>
                <a:lnTo>
                  <a:pt x="987548" y="97803"/>
                </a:lnTo>
                <a:lnTo>
                  <a:pt x="987687" y="98634"/>
                </a:lnTo>
                <a:lnTo>
                  <a:pt x="1002179" y="101064"/>
                </a:lnTo>
                <a:lnTo>
                  <a:pt x="1016352" y="103885"/>
                </a:lnTo>
                <a:lnTo>
                  <a:pt x="1030111" y="107147"/>
                </a:lnTo>
                <a:lnTo>
                  <a:pt x="1043362" y="110900"/>
                </a:lnTo>
                <a:lnTo>
                  <a:pt x="1056011" y="115196"/>
                </a:lnTo>
                <a:lnTo>
                  <a:pt x="1067963" y="120084"/>
                </a:lnTo>
                <a:lnTo>
                  <a:pt x="1079126" y="125617"/>
                </a:lnTo>
                <a:lnTo>
                  <a:pt x="1089404" y="131843"/>
                </a:lnTo>
                <a:lnTo>
                  <a:pt x="1098703" y="138815"/>
                </a:lnTo>
                <a:lnTo>
                  <a:pt x="1106930" y="146582"/>
                </a:lnTo>
                <a:lnTo>
                  <a:pt x="1118882" y="162759"/>
                </a:lnTo>
                <a:lnTo>
                  <a:pt x="1123897" y="173899"/>
                </a:lnTo>
                <a:lnTo>
                  <a:pt x="1126362" y="184691"/>
                </a:lnTo>
                <a:lnTo>
                  <a:pt x="1126544" y="195086"/>
                </a:lnTo>
                <a:lnTo>
                  <a:pt x="1124710" y="205036"/>
                </a:lnTo>
                <a:lnTo>
                  <a:pt x="1116055" y="223408"/>
                </a:lnTo>
                <a:lnTo>
                  <a:pt x="1102529" y="239418"/>
                </a:lnTo>
                <a:lnTo>
                  <a:pt x="1094606" y="246415"/>
                </a:lnTo>
                <a:lnTo>
                  <a:pt x="1077769" y="258154"/>
                </a:lnTo>
                <a:lnTo>
                  <a:pt x="1060946" y="266882"/>
                </a:lnTo>
                <a:lnTo>
                  <a:pt x="1047235" y="272391"/>
                </a:lnTo>
                <a:lnTo>
                  <a:pt x="1032907" y="276922"/>
                </a:lnTo>
                <a:lnTo>
                  <a:pt x="1018084" y="280489"/>
                </a:lnTo>
                <a:lnTo>
                  <a:pt x="1002886" y="283111"/>
                </a:lnTo>
                <a:lnTo>
                  <a:pt x="987434" y="284801"/>
                </a:lnTo>
                <a:lnTo>
                  <a:pt x="971848" y="285578"/>
                </a:lnTo>
                <a:lnTo>
                  <a:pt x="956250" y="285457"/>
                </a:lnTo>
                <a:lnTo>
                  <a:pt x="940759" y="284455"/>
                </a:lnTo>
                <a:lnTo>
                  <a:pt x="925498" y="282587"/>
                </a:lnTo>
                <a:lnTo>
                  <a:pt x="910586" y="279871"/>
                </a:lnTo>
                <a:lnTo>
                  <a:pt x="896145" y="276321"/>
                </a:lnTo>
                <a:lnTo>
                  <a:pt x="882294" y="271955"/>
                </a:lnTo>
                <a:lnTo>
                  <a:pt x="869156" y="266789"/>
                </a:lnTo>
                <a:lnTo>
                  <a:pt x="856849" y="260839"/>
                </a:lnTo>
                <a:lnTo>
                  <a:pt x="845497" y="254121"/>
                </a:lnTo>
                <a:lnTo>
                  <a:pt x="835218" y="246652"/>
                </a:lnTo>
                <a:lnTo>
                  <a:pt x="826134" y="238447"/>
                </a:lnTo>
                <a:lnTo>
                  <a:pt x="818365" y="229523"/>
                </a:lnTo>
                <a:lnTo>
                  <a:pt x="812033" y="219897"/>
                </a:lnTo>
                <a:lnTo>
                  <a:pt x="806361" y="223342"/>
                </a:lnTo>
                <a:lnTo>
                  <a:pt x="804163" y="224542"/>
                </a:lnTo>
                <a:lnTo>
                  <a:pt x="800307" y="230536"/>
                </a:lnTo>
                <a:lnTo>
                  <a:pt x="797887" y="234613"/>
                </a:lnTo>
                <a:lnTo>
                  <a:pt x="795818" y="238076"/>
                </a:lnTo>
                <a:lnTo>
                  <a:pt x="792191" y="248858"/>
                </a:lnTo>
                <a:lnTo>
                  <a:pt x="789615" y="254532"/>
                </a:lnTo>
                <a:lnTo>
                  <a:pt x="784144" y="265980"/>
                </a:lnTo>
                <a:lnTo>
                  <a:pt x="780611" y="272880"/>
                </a:lnTo>
                <a:lnTo>
                  <a:pt x="778376" y="278211"/>
                </a:lnTo>
                <a:lnTo>
                  <a:pt x="776795" y="284952"/>
                </a:lnTo>
                <a:lnTo>
                  <a:pt x="775227" y="296081"/>
                </a:lnTo>
                <a:lnTo>
                  <a:pt x="774591" y="301328"/>
                </a:lnTo>
                <a:lnTo>
                  <a:pt x="769533" y="311778"/>
                </a:lnTo>
                <a:lnTo>
                  <a:pt x="762012" y="321299"/>
                </a:lnTo>
                <a:lnTo>
                  <a:pt x="752541" y="329601"/>
                </a:lnTo>
                <a:lnTo>
                  <a:pt x="741635" y="336395"/>
                </a:lnTo>
                <a:lnTo>
                  <a:pt x="729807" y="341391"/>
                </a:lnTo>
                <a:lnTo>
                  <a:pt x="717572" y="344298"/>
                </a:lnTo>
                <a:lnTo>
                  <a:pt x="705443" y="344828"/>
                </a:lnTo>
                <a:lnTo>
                  <a:pt x="693935" y="342690"/>
                </a:lnTo>
                <a:lnTo>
                  <a:pt x="692079" y="342041"/>
                </a:lnTo>
                <a:lnTo>
                  <a:pt x="697404" y="328405"/>
                </a:lnTo>
                <a:lnTo>
                  <a:pt x="704152" y="319049"/>
                </a:lnTo>
                <a:lnTo>
                  <a:pt x="712886" y="311984"/>
                </a:lnTo>
                <a:lnTo>
                  <a:pt x="724169" y="305220"/>
                </a:lnTo>
                <a:lnTo>
                  <a:pt x="734294" y="299356"/>
                </a:lnTo>
                <a:lnTo>
                  <a:pt x="784904" y="42624"/>
                </a:lnTo>
                <a:close/>
              </a:path>
            </a:pathLst>
          </a:custGeom>
          <a:solidFill>
            <a:srgbClr val="C9DA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676013" y="4798999"/>
            <a:ext cx="371707" cy="625893"/>
          </a:xfrm>
          <a:custGeom>
            <a:avLst/>
            <a:gdLst/>
            <a:ahLst/>
            <a:cxnLst/>
            <a:rect l="l" t="t" r="r" b="b"/>
            <a:pathLst>
              <a:path w="371707" h="625893">
                <a:moveTo>
                  <a:pt x="302416" y="621762"/>
                </a:moveTo>
                <a:lnTo>
                  <a:pt x="299205" y="623324"/>
                </a:lnTo>
                <a:lnTo>
                  <a:pt x="300785" y="622964"/>
                </a:lnTo>
                <a:lnTo>
                  <a:pt x="305078" y="622221"/>
                </a:lnTo>
                <a:lnTo>
                  <a:pt x="302416" y="621762"/>
                </a:lnTo>
                <a:close/>
              </a:path>
              <a:path w="371707" h="625893">
                <a:moveTo>
                  <a:pt x="199283" y="607601"/>
                </a:moveTo>
                <a:lnTo>
                  <a:pt x="196826" y="439588"/>
                </a:lnTo>
                <a:lnTo>
                  <a:pt x="194979" y="446212"/>
                </a:lnTo>
                <a:lnTo>
                  <a:pt x="191637" y="449710"/>
                </a:lnTo>
                <a:lnTo>
                  <a:pt x="187286" y="451228"/>
                </a:lnTo>
                <a:lnTo>
                  <a:pt x="182416" y="451909"/>
                </a:lnTo>
                <a:lnTo>
                  <a:pt x="177515" y="452899"/>
                </a:lnTo>
                <a:lnTo>
                  <a:pt x="176782" y="453155"/>
                </a:lnTo>
                <a:lnTo>
                  <a:pt x="179302" y="547824"/>
                </a:lnTo>
                <a:lnTo>
                  <a:pt x="183705" y="557636"/>
                </a:lnTo>
                <a:lnTo>
                  <a:pt x="187868" y="568736"/>
                </a:lnTo>
                <a:lnTo>
                  <a:pt x="191826" y="580906"/>
                </a:lnTo>
                <a:lnTo>
                  <a:pt x="195619" y="593933"/>
                </a:lnTo>
                <a:lnTo>
                  <a:pt x="199283" y="607601"/>
                </a:lnTo>
                <a:close/>
              </a:path>
              <a:path w="371707" h="625893">
                <a:moveTo>
                  <a:pt x="1091" y="214682"/>
                </a:moveTo>
                <a:lnTo>
                  <a:pt x="196" y="225816"/>
                </a:lnTo>
                <a:lnTo>
                  <a:pt x="0" y="237062"/>
                </a:lnTo>
                <a:lnTo>
                  <a:pt x="328" y="248446"/>
                </a:lnTo>
                <a:lnTo>
                  <a:pt x="1009" y="259991"/>
                </a:lnTo>
                <a:lnTo>
                  <a:pt x="1867" y="271723"/>
                </a:lnTo>
                <a:lnTo>
                  <a:pt x="2729" y="283667"/>
                </a:lnTo>
                <a:lnTo>
                  <a:pt x="3421" y="295847"/>
                </a:lnTo>
                <a:lnTo>
                  <a:pt x="3771" y="308288"/>
                </a:lnTo>
                <a:lnTo>
                  <a:pt x="3603" y="321016"/>
                </a:lnTo>
                <a:lnTo>
                  <a:pt x="3153" y="329205"/>
                </a:lnTo>
                <a:lnTo>
                  <a:pt x="6800" y="335694"/>
                </a:lnTo>
                <a:lnTo>
                  <a:pt x="10939" y="345004"/>
                </a:lnTo>
                <a:lnTo>
                  <a:pt x="15447" y="356583"/>
                </a:lnTo>
                <a:lnTo>
                  <a:pt x="20198" y="369877"/>
                </a:lnTo>
                <a:lnTo>
                  <a:pt x="25070" y="384331"/>
                </a:lnTo>
                <a:lnTo>
                  <a:pt x="29938" y="399392"/>
                </a:lnTo>
                <a:lnTo>
                  <a:pt x="34678" y="414507"/>
                </a:lnTo>
                <a:lnTo>
                  <a:pt x="39166" y="429123"/>
                </a:lnTo>
                <a:lnTo>
                  <a:pt x="43278" y="442684"/>
                </a:lnTo>
                <a:lnTo>
                  <a:pt x="46891" y="454639"/>
                </a:lnTo>
                <a:lnTo>
                  <a:pt x="49880" y="464433"/>
                </a:lnTo>
                <a:lnTo>
                  <a:pt x="51537" y="469716"/>
                </a:lnTo>
                <a:lnTo>
                  <a:pt x="56052" y="482787"/>
                </a:lnTo>
                <a:lnTo>
                  <a:pt x="60805" y="495042"/>
                </a:lnTo>
                <a:lnTo>
                  <a:pt x="65643" y="506651"/>
                </a:lnTo>
                <a:lnTo>
                  <a:pt x="70418" y="517786"/>
                </a:lnTo>
                <a:lnTo>
                  <a:pt x="74978" y="528615"/>
                </a:lnTo>
                <a:lnTo>
                  <a:pt x="79172" y="539310"/>
                </a:lnTo>
                <a:lnTo>
                  <a:pt x="82850" y="550040"/>
                </a:lnTo>
                <a:lnTo>
                  <a:pt x="85861" y="560976"/>
                </a:lnTo>
                <a:lnTo>
                  <a:pt x="88054" y="572287"/>
                </a:lnTo>
                <a:lnTo>
                  <a:pt x="89279" y="584145"/>
                </a:lnTo>
                <a:lnTo>
                  <a:pt x="89384" y="596719"/>
                </a:lnTo>
                <a:lnTo>
                  <a:pt x="88220" y="610179"/>
                </a:lnTo>
                <a:lnTo>
                  <a:pt x="86844" y="618782"/>
                </a:lnTo>
                <a:lnTo>
                  <a:pt x="96389" y="625724"/>
                </a:lnTo>
                <a:lnTo>
                  <a:pt x="100061" y="789583"/>
                </a:lnTo>
                <a:lnTo>
                  <a:pt x="156561" y="759686"/>
                </a:lnTo>
                <a:lnTo>
                  <a:pt x="155188" y="749957"/>
                </a:lnTo>
                <a:lnTo>
                  <a:pt x="152680" y="738352"/>
                </a:lnTo>
                <a:lnTo>
                  <a:pt x="149243" y="725256"/>
                </a:lnTo>
                <a:lnTo>
                  <a:pt x="145078" y="711053"/>
                </a:lnTo>
                <a:lnTo>
                  <a:pt x="140390" y="696129"/>
                </a:lnTo>
                <a:lnTo>
                  <a:pt x="135382" y="680867"/>
                </a:lnTo>
                <a:lnTo>
                  <a:pt x="130258" y="665653"/>
                </a:lnTo>
                <a:lnTo>
                  <a:pt x="125221" y="650870"/>
                </a:lnTo>
                <a:lnTo>
                  <a:pt x="120476" y="636905"/>
                </a:lnTo>
                <a:lnTo>
                  <a:pt x="116224" y="624141"/>
                </a:lnTo>
                <a:lnTo>
                  <a:pt x="112670" y="612963"/>
                </a:lnTo>
                <a:lnTo>
                  <a:pt x="110018" y="603756"/>
                </a:lnTo>
                <a:lnTo>
                  <a:pt x="108471" y="596904"/>
                </a:lnTo>
                <a:lnTo>
                  <a:pt x="108160" y="594164"/>
                </a:lnTo>
                <a:lnTo>
                  <a:pt x="108579" y="582462"/>
                </a:lnTo>
                <a:lnTo>
                  <a:pt x="110242" y="572043"/>
                </a:lnTo>
                <a:lnTo>
                  <a:pt x="112429" y="561443"/>
                </a:lnTo>
                <a:lnTo>
                  <a:pt x="114423" y="549200"/>
                </a:lnTo>
                <a:lnTo>
                  <a:pt x="115502" y="533849"/>
                </a:lnTo>
                <a:lnTo>
                  <a:pt x="115508" y="526070"/>
                </a:lnTo>
                <a:lnTo>
                  <a:pt x="146799" y="573808"/>
                </a:lnTo>
                <a:lnTo>
                  <a:pt x="148050" y="572223"/>
                </a:lnTo>
                <a:lnTo>
                  <a:pt x="149903" y="567868"/>
                </a:lnTo>
                <a:lnTo>
                  <a:pt x="150314" y="568916"/>
                </a:lnTo>
                <a:lnTo>
                  <a:pt x="157095" y="552194"/>
                </a:lnTo>
                <a:lnTo>
                  <a:pt x="159417" y="544460"/>
                </a:lnTo>
                <a:lnTo>
                  <a:pt x="159183" y="541677"/>
                </a:lnTo>
                <a:lnTo>
                  <a:pt x="158863" y="540974"/>
                </a:lnTo>
                <a:lnTo>
                  <a:pt x="160927" y="539479"/>
                </a:lnTo>
                <a:lnTo>
                  <a:pt x="167846" y="534318"/>
                </a:lnTo>
                <a:lnTo>
                  <a:pt x="169622" y="532918"/>
                </a:lnTo>
                <a:lnTo>
                  <a:pt x="174620" y="539513"/>
                </a:lnTo>
                <a:lnTo>
                  <a:pt x="179302" y="547824"/>
                </a:lnTo>
                <a:lnTo>
                  <a:pt x="176782" y="453155"/>
                </a:lnTo>
                <a:lnTo>
                  <a:pt x="173627" y="449628"/>
                </a:lnTo>
                <a:lnTo>
                  <a:pt x="173035" y="450321"/>
                </a:lnTo>
                <a:lnTo>
                  <a:pt x="173093" y="451299"/>
                </a:lnTo>
                <a:lnTo>
                  <a:pt x="171888" y="448625"/>
                </a:lnTo>
                <a:lnTo>
                  <a:pt x="168193" y="439957"/>
                </a:lnTo>
                <a:lnTo>
                  <a:pt x="101552" y="191957"/>
                </a:lnTo>
                <a:lnTo>
                  <a:pt x="105137" y="200713"/>
                </a:lnTo>
                <a:lnTo>
                  <a:pt x="111517" y="210352"/>
                </a:lnTo>
                <a:lnTo>
                  <a:pt x="119509" y="220900"/>
                </a:lnTo>
                <a:lnTo>
                  <a:pt x="127930" y="232383"/>
                </a:lnTo>
                <a:lnTo>
                  <a:pt x="135595" y="244826"/>
                </a:lnTo>
                <a:lnTo>
                  <a:pt x="188508" y="389526"/>
                </a:lnTo>
                <a:lnTo>
                  <a:pt x="194078" y="412390"/>
                </a:lnTo>
                <a:lnTo>
                  <a:pt x="196688" y="428696"/>
                </a:lnTo>
                <a:lnTo>
                  <a:pt x="196826" y="439588"/>
                </a:lnTo>
                <a:lnTo>
                  <a:pt x="199283" y="607601"/>
                </a:lnTo>
                <a:lnTo>
                  <a:pt x="202856" y="621695"/>
                </a:lnTo>
                <a:lnTo>
                  <a:pt x="206376" y="636001"/>
                </a:lnTo>
                <a:lnTo>
                  <a:pt x="209879" y="650302"/>
                </a:lnTo>
                <a:lnTo>
                  <a:pt x="213403" y="664385"/>
                </a:lnTo>
                <a:lnTo>
                  <a:pt x="216985" y="678033"/>
                </a:lnTo>
                <a:lnTo>
                  <a:pt x="220664" y="691033"/>
                </a:lnTo>
                <a:lnTo>
                  <a:pt x="224476" y="703168"/>
                </a:lnTo>
                <a:lnTo>
                  <a:pt x="228459" y="714224"/>
                </a:lnTo>
                <a:lnTo>
                  <a:pt x="228760" y="714989"/>
                </a:lnTo>
                <a:lnTo>
                  <a:pt x="240818" y="711138"/>
                </a:lnTo>
                <a:lnTo>
                  <a:pt x="251914" y="706252"/>
                </a:lnTo>
                <a:lnTo>
                  <a:pt x="262459" y="700523"/>
                </a:lnTo>
                <a:lnTo>
                  <a:pt x="272866" y="694143"/>
                </a:lnTo>
                <a:lnTo>
                  <a:pt x="283545" y="687305"/>
                </a:lnTo>
                <a:lnTo>
                  <a:pt x="294910" y="680200"/>
                </a:lnTo>
                <a:lnTo>
                  <a:pt x="306109" y="673712"/>
                </a:lnTo>
                <a:lnTo>
                  <a:pt x="317124" y="667612"/>
                </a:lnTo>
                <a:lnTo>
                  <a:pt x="328231" y="661458"/>
                </a:lnTo>
                <a:lnTo>
                  <a:pt x="339414" y="655319"/>
                </a:lnTo>
                <a:lnTo>
                  <a:pt x="347696" y="650845"/>
                </a:lnTo>
                <a:lnTo>
                  <a:pt x="374887" y="634955"/>
                </a:lnTo>
                <a:lnTo>
                  <a:pt x="382480" y="629375"/>
                </a:lnTo>
                <a:lnTo>
                  <a:pt x="382908" y="628295"/>
                </a:lnTo>
                <a:lnTo>
                  <a:pt x="388810" y="622904"/>
                </a:lnTo>
                <a:lnTo>
                  <a:pt x="386613" y="587250"/>
                </a:lnTo>
                <a:lnTo>
                  <a:pt x="386029" y="591389"/>
                </a:lnTo>
                <a:lnTo>
                  <a:pt x="374539" y="598614"/>
                </a:lnTo>
                <a:lnTo>
                  <a:pt x="364417" y="606579"/>
                </a:lnTo>
                <a:lnTo>
                  <a:pt x="355181" y="614990"/>
                </a:lnTo>
                <a:lnTo>
                  <a:pt x="346347" y="623552"/>
                </a:lnTo>
                <a:lnTo>
                  <a:pt x="341243" y="628450"/>
                </a:lnTo>
                <a:lnTo>
                  <a:pt x="306496" y="622465"/>
                </a:lnTo>
                <a:lnTo>
                  <a:pt x="305784" y="622979"/>
                </a:lnTo>
                <a:lnTo>
                  <a:pt x="303255" y="624028"/>
                </a:lnTo>
                <a:lnTo>
                  <a:pt x="300018" y="625134"/>
                </a:lnTo>
                <a:lnTo>
                  <a:pt x="296907" y="626019"/>
                </a:lnTo>
                <a:lnTo>
                  <a:pt x="294758" y="626402"/>
                </a:lnTo>
                <a:lnTo>
                  <a:pt x="294403" y="626007"/>
                </a:lnTo>
                <a:lnTo>
                  <a:pt x="296678" y="624553"/>
                </a:lnTo>
                <a:lnTo>
                  <a:pt x="299205" y="623324"/>
                </a:lnTo>
                <a:lnTo>
                  <a:pt x="292142" y="624933"/>
                </a:lnTo>
                <a:lnTo>
                  <a:pt x="289610" y="625552"/>
                </a:lnTo>
                <a:lnTo>
                  <a:pt x="297348" y="569968"/>
                </a:lnTo>
                <a:lnTo>
                  <a:pt x="306749" y="575362"/>
                </a:lnTo>
                <a:lnTo>
                  <a:pt x="312276" y="579024"/>
                </a:lnTo>
                <a:lnTo>
                  <a:pt x="315722" y="582349"/>
                </a:lnTo>
                <a:lnTo>
                  <a:pt x="318878" y="586735"/>
                </a:lnTo>
                <a:lnTo>
                  <a:pt x="323537" y="593576"/>
                </a:lnTo>
                <a:lnTo>
                  <a:pt x="331490" y="604270"/>
                </a:lnTo>
                <a:lnTo>
                  <a:pt x="334351" y="607894"/>
                </a:lnTo>
                <a:lnTo>
                  <a:pt x="348356" y="596450"/>
                </a:lnTo>
                <a:lnTo>
                  <a:pt x="357501" y="587771"/>
                </a:lnTo>
                <a:lnTo>
                  <a:pt x="363661" y="581088"/>
                </a:lnTo>
                <a:lnTo>
                  <a:pt x="368710" y="575631"/>
                </a:lnTo>
                <a:lnTo>
                  <a:pt x="374525" y="570632"/>
                </a:lnTo>
                <a:lnTo>
                  <a:pt x="382978" y="565321"/>
                </a:lnTo>
                <a:lnTo>
                  <a:pt x="384382" y="564561"/>
                </a:lnTo>
                <a:lnTo>
                  <a:pt x="385275" y="548935"/>
                </a:lnTo>
                <a:lnTo>
                  <a:pt x="385255" y="536406"/>
                </a:lnTo>
                <a:lnTo>
                  <a:pt x="384590" y="525670"/>
                </a:lnTo>
                <a:lnTo>
                  <a:pt x="383550" y="515426"/>
                </a:lnTo>
                <a:lnTo>
                  <a:pt x="382405" y="504373"/>
                </a:lnTo>
                <a:lnTo>
                  <a:pt x="381423" y="491209"/>
                </a:lnTo>
                <a:lnTo>
                  <a:pt x="380978" y="480044"/>
                </a:lnTo>
                <a:lnTo>
                  <a:pt x="381136" y="476085"/>
                </a:lnTo>
                <a:lnTo>
                  <a:pt x="381741" y="470517"/>
                </a:lnTo>
                <a:lnTo>
                  <a:pt x="382747" y="463450"/>
                </a:lnTo>
                <a:lnTo>
                  <a:pt x="384109" y="454993"/>
                </a:lnTo>
                <a:lnTo>
                  <a:pt x="385782" y="445257"/>
                </a:lnTo>
                <a:lnTo>
                  <a:pt x="387720" y="434353"/>
                </a:lnTo>
                <a:lnTo>
                  <a:pt x="389878" y="422391"/>
                </a:lnTo>
                <a:lnTo>
                  <a:pt x="392211" y="409481"/>
                </a:lnTo>
                <a:lnTo>
                  <a:pt x="394673" y="395734"/>
                </a:lnTo>
                <a:lnTo>
                  <a:pt x="397219" y="381259"/>
                </a:lnTo>
                <a:lnTo>
                  <a:pt x="399804" y="366168"/>
                </a:lnTo>
                <a:lnTo>
                  <a:pt x="402382" y="350570"/>
                </a:lnTo>
                <a:lnTo>
                  <a:pt x="404909" y="334576"/>
                </a:lnTo>
                <a:lnTo>
                  <a:pt x="407338" y="318296"/>
                </a:lnTo>
                <a:lnTo>
                  <a:pt x="409625" y="301840"/>
                </a:lnTo>
                <a:lnTo>
                  <a:pt x="411724" y="285319"/>
                </a:lnTo>
                <a:lnTo>
                  <a:pt x="413590" y="268844"/>
                </a:lnTo>
                <a:lnTo>
                  <a:pt x="415177" y="252523"/>
                </a:lnTo>
                <a:lnTo>
                  <a:pt x="416441" y="236469"/>
                </a:lnTo>
                <a:lnTo>
                  <a:pt x="417336" y="220791"/>
                </a:lnTo>
                <a:lnTo>
                  <a:pt x="430316" y="227904"/>
                </a:lnTo>
                <a:lnTo>
                  <a:pt x="442325" y="235299"/>
                </a:lnTo>
                <a:lnTo>
                  <a:pt x="453470" y="242751"/>
                </a:lnTo>
                <a:lnTo>
                  <a:pt x="463857" y="250036"/>
                </a:lnTo>
                <a:lnTo>
                  <a:pt x="473595" y="256929"/>
                </a:lnTo>
                <a:lnTo>
                  <a:pt x="482791" y="263206"/>
                </a:lnTo>
                <a:lnTo>
                  <a:pt x="491553" y="268643"/>
                </a:lnTo>
                <a:lnTo>
                  <a:pt x="499987" y="273014"/>
                </a:lnTo>
                <a:lnTo>
                  <a:pt x="508201" y="276096"/>
                </a:lnTo>
                <a:lnTo>
                  <a:pt x="516303" y="277664"/>
                </a:lnTo>
                <a:lnTo>
                  <a:pt x="524400" y="277493"/>
                </a:lnTo>
                <a:lnTo>
                  <a:pt x="541010" y="271037"/>
                </a:lnTo>
                <a:lnTo>
                  <a:pt x="549736" y="264303"/>
                </a:lnTo>
                <a:lnTo>
                  <a:pt x="558888" y="254933"/>
                </a:lnTo>
                <a:lnTo>
                  <a:pt x="568572" y="242701"/>
                </a:lnTo>
                <a:lnTo>
                  <a:pt x="578896" y="227384"/>
                </a:lnTo>
                <a:lnTo>
                  <a:pt x="589966" y="208757"/>
                </a:lnTo>
                <a:lnTo>
                  <a:pt x="601891" y="186595"/>
                </a:lnTo>
                <a:lnTo>
                  <a:pt x="614779" y="160675"/>
                </a:lnTo>
                <a:lnTo>
                  <a:pt x="619273" y="151242"/>
                </a:lnTo>
                <a:lnTo>
                  <a:pt x="624326" y="140412"/>
                </a:lnTo>
                <a:lnTo>
                  <a:pt x="629759" y="128475"/>
                </a:lnTo>
                <a:lnTo>
                  <a:pt x="635393" y="115717"/>
                </a:lnTo>
                <a:lnTo>
                  <a:pt x="641050" y="102428"/>
                </a:lnTo>
                <a:lnTo>
                  <a:pt x="646550" y="88897"/>
                </a:lnTo>
                <a:lnTo>
                  <a:pt x="651715" y="75411"/>
                </a:lnTo>
                <a:lnTo>
                  <a:pt x="656365" y="62260"/>
                </a:lnTo>
                <a:lnTo>
                  <a:pt x="660323" y="49731"/>
                </a:lnTo>
                <a:lnTo>
                  <a:pt x="663409" y="38112"/>
                </a:lnTo>
                <a:lnTo>
                  <a:pt x="665444" y="27694"/>
                </a:lnTo>
                <a:lnTo>
                  <a:pt x="666145" y="21311"/>
                </a:lnTo>
                <a:lnTo>
                  <a:pt x="645079" y="7675"/>
                </a:lnTo>
                <a:lnTo>
                  <a:pt x="627256" y="1735"/>
                </a:lnTo>
                <a:lnTo>
                  <a:pt x="619794" y="11208"/>
                </a:lnTo>
                <a:lnTo>
                  <a:pt x="612025" y="21337"/>
                </a:lnTo>
                <a:lnTo>
                  <a:pt x="604318" y="31883"/>
                </a:lnTo>
                <a:lnTo>
                  <a:pt x="597042" y="42612"/>
                </a:lnTo>
                <a:lnTo>
                  <a:pt x="584742" y="64192"/>
                </a:lnTo>
                <a:lnTo>
                  <a:pt x="579549" y="76644"/>
                </a:lnTo>
                <a:lnTo>
                  <a:pt x="576479" y="91174"/>
                </a:lnTo>
                <a:lnTo>
                  <a:pt x="576153" y="94522"/>
                </a:lnTo>
                <a:lnTo>
                  <a:pt x="574999" y="96106"/>
                </a:lnTo>
                <a:lnTo>
                  <a:pt x="571792" y="96559"/>
                </a:lnTo>
                <a:lnTo>
                  <a:pt x="565307" y="96517"/>
                </a:lnTo>
                <a:lnTo>
                  <a:pt x="562328" y="96503"/>
                </a:lnTo>
                <a:lnTo>
                  <a:pt x="532467" y="144019"/>
                </a:lnTo>
                <a:lnTo>
                  <a:pt x="508041" y="133127"/>
                </a:lnTo>
                <a:lnTo>
                  <a:pt x="499097" y="136160"/>
                </a:lnTo>
                <a:lnTo>
                  <a:pt x="493704" y="138033"/>
                </a:lnTo>
                <a:lnTo>
                  <a:pt x="486953" y="143848"/>
                </a:lnTo>
                <a:lnTo>
                  <a:pt x="481246" y="150159"/>
                </a:lnTo>
                <a:lnTo>
                  <a:pt x="474826" y="159081"/>
                </a:lnTo>
                <a:lnTo>
                  <a:pt x="471223" y="165635"/>
                </a:lnTo>
                <a:lnTo>
                  <a:pt x="463784" y="174294"/>
                </a:lnTo>
                <a:lnTo>
                  <a:pt x="431087" y="206047"/>
                </a:lnTo>
                <a:lnTo>
                  <a:pt x="426776" y="197750"/>
                </a:lnTo>
                <a:lnTo>
                  <a:pt x="423086" y="187643"/>
                </a:lnTo>
                <a:lnTo>
                  <a:pt x="419920" y="176061"/>
                </a:lnTo>
                <a:lnTo>
                  <a:pt x="417181" y="163340"/>
                </a:lnTo>
                <a:lnTo>
                  <a:pt x="414770" y="149817"/>
                </a:lnTo>
                <a:lnTo>
                  <a:pt x="412592" y="135825"/>
                </a:lnTo>
                <a:lnTo>
                  <a:pt x="410548" y="121702"/>
                </a:lnTo>
                <a:lnTo>
                  <a:pt x="408541" y="107783"/>
                </a:lnTo>
                <a:lnTo>
                  <a:pt x="406474" y="94403"/>
                </a:lnTo>
                <a:lnTo>
                  <a:pt x="404251" y="81898"/>
                </a:lnTo>
                <a:lnTo>
                  <a:pt x="373741" y="4478"/>
                </a:lnTo>
                <a:lnTo>
                  <a:pt x="368978" y="1116"/>
                </a:lnTo>
                <a:lnTo>
                  <a:pt x="368622" y="1097"/>
                </a:lnTo>
                <a:lnTo>
                  <a:pt x="361809" y="-347"/>
                </a:lnTo>
                <a:lnTo>
                  <a:pt x="360629" y="-613"/>
                </a:lnTo>
                <a:lnTo>
                  <a:pt x="345588" y="-2103"/>
                </a:lnTo>
                <a:lnTo>
                  <a:pt x="342434" y="-2569"/>
                </a:lnTo>
                <a:lnTo>
                  <a:pt x="328000" y="-2182"/>
                </a:lnTo>
                <a:lnTo>
                  <a:pt x="316311" y="-372"/>
                </a:lnTo>
                <a:lnTo>
                  <a:pt x="305564" y="3600"/>
                </a:lnTo>
                <a:lnTo>
                  <a:pt x="293955" y="10472"/>
                </a:lnTo>
                <a:lnTo>
                  <a:pt x="290851" y="12628"/>
                </a:lnTo>
                <a:lnTo>
                  <a:pt x="288336" y="18723"/>
                </a:lnTo>
                <a:lnTo>
                  <a:pt x="286006" y="29210"/>
                </a:lnTo>
                <a:lnTo>
                  <a:pt x="286661" y="33244"/>
                </a:lnTo>
                <a:lnTo>
                  <a:pt x="292155" y="38594"/>
                </a:lnTo>
                <a:lnTo>
                  <a:pt x="294928" y="41512"/>
                </a:lnTo>
                <a:lnTo>
                  <a:pt x="349454" y="87665"/>
                </a:lnTo>
                <a:lnTo>
                  <a:pt x="336315" y="210995"/>
                </a:lnTo>
                <a:lnTo>
                  <a:pt x="346469" y="222013"/>
                </a:lnTo>
                <a:lnTo>
                  <a:pt x="353391" y="231404"/>
                </a:lnTo>
                <a:lnTo>
                  <a:pt x="357408" y="239905"/>
                </a:lnTo>
                <a:lnTo>
                  <a:pt x="358844" y="248253"/>
                </a:lnTo>
                <a:lnTo>
                  <a:pt x="358028" y="257185"/>
                </a:lnTo>
                <a:lnTo>
                  <a:pt x="355285" y="267438"/>
                </a:lnTo>
                <a:lnTo>
                  <a:pt x="350941" y="279749"/>
                </a:lnTo>
                <a:lnTo>
                  <a:pt x="345323" y="294856"/>
                </a:lnTo>
                <a:lnTo>
                  <a:pt x="344208" y="297911"/>
                </a:lnTo>
                <a:lnTo>
                  <a:pt x="340103" y="309481"/>
                </a:lnTo>
                <a:lnTo>
                  <a:pt x="335776" y="321956"/>
                </a:lnTo>
                <a:lnTo>
                  <a:pt x="331302" y="334839"/>
                </a:lnTo>
                <a:lnTo>
                  <a:pt x="326756" y="347636"/>
                </a:lnTo>
                <a:lnTo>
                  <a:pt x="322214" y="359850"/>
                </a:lnTo>
                <a:lnTo>
                  <a:pt x="317751" y="370985"/>
                </a:lnTo>
                <a:lnTo>
                  <a:pt x="314492" y="378350"/>
                </a:lnTo>
                <a:lnTo>
                  <a:pt x="306734" y="364228"/>
                </a:lnTo>
                <a:lnTo>
                  <a:pt x="300346" y="352487"/>
                </a:lnTo>
                <a:lnTo>
                  <a:pt x="294577" y="342662"/>
                </a:lnTo>
                <a:lnTo>
                  <a:pt x="288675" y="334285"/>
                </a:lnTo>
                <a:lnTo>
                  <a:pt x="281890" y="326890"/>
                </a:lnTo>
                <a:lnTo>
                  <a:pt x="273469" y="320011"/>
                </a:lnTo>
                <a:lnTo>
                  <a:pt x="262661" y="313181"/>
                </a:lnTo>
                <a:lnTo>
                  <a:pt x="248713" y="305933"/>
                </a:lnTo>
                <a:lnTo>
                  <a:pt x="239935" y="301828"/>
                </a:lnTo>
                <a:lnTo>
                  <a:pt x="250677" y="241995"/>
                </a:lnTo>
                <a:lnTo>
                  <a:pt x="170329" y="189154"/>
                </a:lnTo>
                <a:lnTo>
                  <a:pt x="169444" y="176097"/>
                </a:lnTo>
                <a:lnTo>
                  <a:pt x="168848" y="163487"/>
                </a:lnTo>
                <a:lnTo>
                  <a:pt x="168422" y="151069"/>
                </a:lnTo>
                <a:lnTo>
                  <a:pt x="168048" y="138589"/>
                </a:lnTo>
                <a:lnTo>
                  <a:pt x="167608" y="125792"/>
                </a:lnTo>
                <a:lnTo>
                  <a:pt x="167503" y="123220"/>
                </a:lnTo>
                <a:lnTo>
                  <a:pt x="165755" y="99260"/>
                </a:lnTo>
                <a:lnTo>
                  <a:pt x="163675" y="83033"/>
                </a:lnTo>
                <a:lnTo>
                  <a:pt x="162454" y="73347"/>
                </a:lnTo>
                <a:lnTo>
                  <a:pt x="163288" y="69008"/>
                </a:lnTo>
                <a:lnTo>
                  <a:pt x="167368" y="68823"/>
                </a:lnTo>
                <a:lnTo>
                  <a:pt x="175889" y="71599"/>
                </a:lnTo>
                <a:lnTo>
                  <a:pt x="163437" y="60771"/>
                </a:lnTo>
                <a:lnTo>
                  <a:pt x="153625" y="63655"/>
                </a:lnTo>
                <a:lnTo>
                  <a:pt x="142787" y="68060"/>
                </a:lnTo>
                <a:lnTo>
                  <a:pt x="131179" y="73757"/>
                </a:lnTo>
                <a:lnTo>
                  <a:pt x="119053" y="80517"/>
                </a:lnTo>
                <a:lnTo>
                  <a:pt x="106665" y="88113"/>
                </a:lnTo>
                <a:lnTo>
                  <a:pt x="94268" y="96315"/>
                </a:lnTo>
                <a:lnTo>
                  <a:pt x="82117" y="104896"/>
                </a:lnTo>
                <a:lnTo>
                  <a:pt x="70465" y="113627"/>
                </a:lnTo>
                <a:lnTo>
                  <a:pt x="59567" y="122279"/>
                </a:lnTo>
                <a:lnTo>
                  <a:pt x="49678" y="130625"/>
                </a:lnTo>
                <a:lnTo>
                  <a:pt x="41051" y="138435"/>
                </a:lnTo>
                <a:lnTo>
                  <a:pt x="33941" y="145482"/>
                </a:lnTo>
                <a:lnTo>
                  <a:pt x="22126" y="159827"/>
                </a:lnTo>
                <a:lnTo>
                  <a:pt x="15132" y="170772"/>
                </a:lnTo>
                <a:lnTo>
                  <a:pt x="9705" y="181705"/>
                </a:lnTo>
                <a:lnTo>
                  <a:pt x="5672" y="192651"/>
                </a:lnTo>
                <a:lnTo>
                  <a:pt x="2858" y="203635"/>
                </a:lnTo>
                <a:lnTo>
                  <a:pt x="1091" y="214682"/>
                </a:lnTo>
                <a:close/>
              </a:path>
              <a:path w="371707" h="625893">
                <a:moveTo>
                  <a:pt x="305383" y="622168"/>
                </a:moveTo>
                <a:lnTo>
                  <a:pt x="305078" y="622221"/>
                </a:lnTo>
                <a:lnTo>
                  <a:pt x="306496" y="622465"/>
                </a:lnTo>
                <a:lnTo>
                  <a:pt x="306771" y="622266"/>
                </a:lnTo>
                <a:lnTo>
                  <a:pt x="305383" y="622168"/>
                </a:lnTo>
                <a:close/>
              </a:path>
              <a:path w="371707" h="625893">
                <a:moveTo>
                  <a:pt x="368978" y="1116"/>
                </a:moveTo>
                <a:lnTo>
                  <a:pt x="371707" y="1263"/>
                </a:lnTo>
                <a:lnTo>
                  <a:pt x="370730" y="504"/>
                </a:lnTo>
                <a:lnTo>
                  <a:pt x="368722" y="0"/>
                </a:lnTo>
                <a:lnTo>
                  <a:pt x="368715" y="931"/>
                </a:lnTo>
                <a:lnTo>
                  <a:pt x="368978" y="1116"/>
                </a:lnTo>
                <a:close/>
              </a:path>
            </a:pathLst>
          </a:custGeom>
          <a:solidFill>
            <a:srgbClr val="2149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655241" y="5177272"/>
            <a:ext cx="828738" cy="759529"/>
          </a:xfrm>
          <a:custGeom>
            <a:avLst/>
            <a:gdLst/>
            <a:ahLst/>
            <a:cxnLst/>
            <a:rect l="l" t="t" r="r" b="b"/>
            <a:pathLst>
              <a:path w="828738" h="759529">
                <a:moveTo>
                  <a:pt x="9609" y="494465"/>
                </a:moveTo>
                <a:lnTo>
                  <a:pt x="23734" y="501388"/>
                </a:lnTo>
                <a:lnTo>
                  <a:pt x="41877" y="510944"/>
                </a:lnTo>
                <a:lnTo>
                  <a:pt x="63541" y="522807"/>
                </a:lnTo>
                <a:lnTo>
                  <a:pt x="88229" y="536649"/>
                </a:lnTo>
                <a:lnTo>
                  <a:pt x="115444" y="552143"/>
                </a:lnTo>
                <a:lnTo>
                  <a:pt x="144690" y="568964"/>
                </a:lnTo>
                <a:lnTo>
                  <a:pt x="175469" y="586783"/>
                </a:lnTo>
                <a:lnTo>
                  <a:pt x="207285" y="605274"/>
                </a:lnTo>
                <a:lnTo>
                  <a:pt x="239641" y="624110"/>
                </a:lnTo>
                <a:lnTo>
                  <a:pt x="272040" y="642964"/>
                </a:lnTo>
                <a:lnTo>
                  <a:pt x="303985" y="661509"/>
                </a:lnTo>
                <a:lnTo>
                  <a:pt x="334978" y="679419"/>
                </a:lnTo>
                <a:lnTo>
                  <a:pt x="364525" y="696366"/>
                </a:lnTo>
                <a:lnTo>
                  <a:pt x="392126" y="712024"/>
                </a:lnTo>
                <a:lnTo>
                  <a:pt x="417286" y="726065"/>
                </a:lnTo>
                <a:lnTo>
                  <a:pt x="439507" y="738163"/>
                </a:lnTo>
                <a:lnTo>
                  <a:pt x="458293" y="747991"/>
                </a:lnTo>
                <a:lnTo>
                  <a:pt x="473147" y="755222"/>
                </a:lnTo>
                <a:lnTo>
                  <a:pt x="483572" y="759529"/>
                </a:lnTo>
                <a:lnTo>
                  <a:pt x="494857" y="753771"/>
                </a:lnTo>
                <a:lnTo>
                  <a:pt x="506041" y="747781"/>
                </a:lnTo>
                <a:lnTo>
                  <a:pt x="517137" y="741595"/>
                </a:lnTo>
                <a:lnTo>
                  <a:pt x="528159" y="735252"/>
                </a:lnTo>
                <a:lnTo>
                  <a:pt x="539123" y="728786"/>
                </a:lnTo>
                <a:lnTo>
                  <a:pt x="550043" y="722235"/>
                </a:lnTo>
                <a:lnTo>
                  <a:pt x="560933" y="715636"/>
                </a:lnTo>
                <a:lnTo>
                  <a:pt x="571807" y="709024"/>
                </a:lnTo>
                <a:lnTo>
                  <a:pt x="582681" y="702437"/>
                </a:lnTo>
                <a:lnTo>
                  <a:pt x="593568" y="695911"/>
                </a:lnTo>
                <a:lnTo>
                  <a:pt x="604482" y="689483"/>
                </a:lnTo>
                <a:lnTo>
                  <a:pt x="611108" y="685655"/>
                </a:lnTo>
                <a:lnTo>
                  <a:pt x="621279" y="679769"/>
                </a:lnTo>
                <a:lnTo>
                  <a:pt x="631857" y="673568"/>
                </a:lnTo>
                <a:lnTo>
                  <a:pt x="642769" y="667134"/>
                </a:lnTo>
                <a:lnTo>
                  <a:pt x="653946" y="660547"/>
                </a:lnTo>
                <a:lnTo>
                  <a:pt x="665315" y="653889"/>
                </a:lnTo>
                <a:lnTo>
                  <a:pt x="676806" y="647241"/>
                </a:lnTo>
                <a:lnTo>
                  <a:pt x="688347" y="640684"/>
                </a:lnTo>
                <a:lnTo>
                  <a:pt x="699867" y="634301"/>
                </a:lnTo>
                <a:lnTo>
                  <a:pt x="711295" y="628171"/>
                </a:lnTo>
                <a:lnTo>
                  <a:pt x="722559" y="622376"/>
                </a:lnTo>
                <a:lnTo>
                  <a:pt x="733588" y="616997"/>
                </a:lnTo>
                <a:lnTo>
                  <a:pt x="742115" y="613084"/>
                </a:lnTo>
                <a:lnTo>
                  <a:pt x="735930" y="581491"/>
                </a:lnTo>
                <a:lnTo>
                  <a:pt x="727974" y="582360"/>
                </a:lnTo>
                <a:lnTo>
                  <a:pt x="720424" y="585538"/>
                </a:lnTo>
                <a:lnTo>
                  <a:pt x="713111" y="590584"/>
                </a:lnTo>
                <a:lnTo>
                  <a:pt x="705867" y="597058"/>
                </a:lnTo>
                <a:lnTo>
                  <a:pt x="698525" y="604519"/>
                </a:lnTo>
                <a:lnTo>
                  <a:pt x="690917" y="612526"/>
                </a:lnTo>
                <a:lnTo>
                  <a:pt x="682875" y="620640"/>
                </a:lnTo>
                <a:lnTo>
                  <a:pt x="674231" y="628418"/>
                </a:lnTo>
                <a:lnTo>
                  <a:pt x="664817" y="635422"/>
                </a:lnTo>
                <a:lnTo>
                  <a:pt x="654466" y="641210"/>
                </a:lnTo>
                <a:lnTo>
                  <a:pt x="643010" y="645341"/>
                </a:lnTo>
                <a:lnTo>
                  <a:pt x="630280" y="647376"/>
                </a:lnTo>
                <a:lnTo>
                  <a:pt x="616110" y="646873"/>
                </a:lnTo>
                <a:lnTo>
                  <a:pt x="600331" y="643393"/>
                </a:lnTo>
                <a:lnTo>
                  <a:pt x="588922" y="638833"/>
                </a:lnTo>
                <a:lnTo>
                  <a:pt x="578479" y="632789"/>
                </a:lnTo>
                <a:lnTo>
                  <a:pt x="568327" y="625282"/>
                </a:lnTo>
                <a:lnTo>
                  <a:pt x="558504" y="616560"/>
                </a:lnTo>
                <a:lnTo>
                  <a:pt x="549050" y="606869"/>
                </a:lnTo>
                <a:lnTo>
                  <a:pt x="540005" y="596455"/>
                </a:lnTo>
                <a:lnTo>
                  <a:pt x="531408" y="585565"/>
                </a:lnTo>
                <a:lnTo>
                  <a:pt x="523299" y="574446"/>
                </a:lnTo>
                <a:lnTo>
                  <a:pt x="515717" y="563343"/>
                </a:lnTo>
                <a:lnTo>
                  <a:pt x="508702" y="552503"/>
                </a:lnTo>
                <a:lnTo>
                  <a:pt x="502294" y="542173"/>
                </a:lnTo>
                <a:lnTo>
                  <a:pt x="500021" y="538424"/>
                </a:lnTo>
                <a:lnTo>
                  <a:pt x="402768" y="487333"/>
                </a:lnTo>
                <a:lnTo>
                  <a:pt x="394319" y="563209"/>
                </a:lnTo>
                <a:lnTo>
                  <a:pt x="391870" y="580001"/>
                </a:lnTo>
                <a:lnTo>
                  <a:pt x="388770" y="592983"/>
                </a:lnTo>
                <a:lnTo>
                  <a:pt x="385777" y="603141"/>
                </a:lnTo>
                <a:lnTo>
                  <a:pt x="383788" y="614835"/>
                </a:lnTo>
                <a:lnTo>
                  <a:pt x="347869" y="618409"/>
                </a:lnTo>
                <a:lnTo>
                  <a:pt x="342421" y="611217"/>
                </a:lnTo>
                <a:lnTo>
                  <a:pt x="338503" y="606703"/>
                </a:lnTo>
                <a:lnTo>
                  <a:pt x="335829" y="604005"/>
                </a:lnTo>
                <a:lnTo>
                  <a:pt x="334113" y="602264"/>
                </a:lnTo>
                <a:lnTo>
                  <a:pt x="333069" y="600620"/>
                </a:lnTo>
                <a:lnTo>
                  <a:pt x="332409" y="598213"/>
                </a:lnTo>
                <a:lnTo>
                  <a:pt x="331849" y="594183"/>
                </a:lnTo>
                <a:lnTo>
                  <a:pt x="331101" y="587670"/>
                </a:lnTo>
                <a:lnTo>
                  <a:pt x="329879" y="577814"/>
                </a:lnTo>
                <a:lnTo>
                  <a:pt x="327897" y="563756"/>
                </a:lnTo>
                <a:lnTo>
                  <a:pt x="327148" y="558830"/>
                </a:lnTo>
                <a:lnTo>
                  <a:pt x="324399" y="546151"/>
                </a:lnTo>
                <a:lnTo>
                  <a:pt x="323104" y="538267"/>
                </a:lnTo>
                <a:lnTo>
                  <a:pt x="326881" y="295438"/>
                </a:lnTo>
                <a:lnTo>
                  <a:pt x="314544" y="302619"/>
                </a:lnTo>
                <a:lnTo>
                  <a:pt x="303264" y="309706"/>
                </a:lnTo>
                <a:lnTo>
                  <a:pt x="292628" y="316509"/>
                </a:lnTo>
                <a:lnTo>
                  <a:pt x="282226" y="322834"/>
                </a:lnTo>
                <a:lnTo>
                  <a:pt x="271646" y="328490"/>
                </a:lnTo>
                <a:lnTo>
                  <a:pt x="260475" y="333285"/>
                </a:lnTo>
                <a:lnTo>
                  <a:pt x="249532" y="336716"/>
                </a:lnTo>
                <a:lnTo>
                  <a:pt x="248542" y="395940"/>
                </a:lnTo>
                <a:lnTo>
                  <a:pt x="258545" y="406239"/>
                </a:lnTo>
                <a:lnTo>
                  <a:pt x="266022" y="412725"/>
                </a:lnTo>
                <a:lnTo>
                  <a:pt x="275350" y="417027"/>
                </a:lnTo>
                <a:lnTo>
                  <a:pt x="289828" y="420557"/>
                </a:lnTo>
                <a:lnTo>
                  <a:pt x="305671" y="423527"/>
                </a:lnTo>
                <a:lnTo>
                  <a:pt x="312007" y="426804"/>
                </a:lnTo>
                <a:lnTo>
                  <a:pt x="314877" y="436280"/>
                </a:lnTo>
                <a:lnTo>
                  <a:pt x="315450" y="438908"/>
                </a:lnTo>
                <a:lnTo>
                  <a:pt x="316700" y="450521"/>
                </a:lnTo>
                <a:lnTo>
                  <a:pt x="315439" y="460930"/>
                </a:lnTo>
                <a:lnTo>
                  <a:pt x="312133" y="469703"/>
                </a:lnTo>
                <a:lnTo>
                  <a:pt x="307245" y="476410"/>
                </a:lnTo>
                <a:lnTo>
                  <a:pt x="301239" y="480622"/>
                </a:lnTo>
                <a:lnTo>
                  <a:pt x="294580" y="481907"/>
                </a:lnTo>
                <a:lnTo>
                  <a:pt x="287732" y="479835"/>
                </a:lnTo>
                <a:lnTo>
                  <a:pt x="281159" y="473975"/>
                </a:lnTo>
                <a:lnTo>
                  <a:pt x="275326" y="463898"/>
                </a:lnTo>
                <a:lnTo>
                  <a:pt x="275076" y="463309"/>
                </a:lnTo>
                <a:lnTo>
                  <a:pt x="262341" y="456675"/>
                </a:lnTo>
                <a:lnTo>
                  <a:pt x="252201" y="452299"/>
                </a:lnTo>
                <a:lnTo>
                  <a:pt x="244199" y="449236"/>
                </a:lnTo>
                <a:lnTo>
                  <a:pt x="237874" y="446541"/>
                </a:lnTo>
                <a:lnTo>
                  <a:pt x="232771" y="443270"/>
                </a:lnTo>
                <a:lnTo>
                  <a:pt x="228430" y="438478"/>
                </a:lnTo>
                <a:lnTo>
                  <a:pt x="224392" y="431219"/>
                </a:lnTo>
                <a:lnTo>
                  <a:pt x="220201" y="420550"/>
                </a:lnTo>
                <a:lnTo>
                  <a:pt x="215398" y="405526"/>
                </a:lnTo>
                <a:lnTo>
                  <a:pt x="214948" y="404024"/>
                </a:lnTo>
                <a:lnTo>
                  <a:pt x="197554" y="402002"/>
                </a:lnTo>
                <a:lnTo>
                  <a:pt x="190617" y="392086"/>
                </a:lnTo>
                <a:lnTo>
                  <a:pt x="187613" y="388148"/>
                </a:lnTo>
                <a:lnTo>
                  <a:pt x="185795" y="386901"/>
                </a:lnTo>
                <a:lnTo>
                  <a:pt x="182411" y="385057"/>
                </a:lnTo>
                <a:lnTo>
                  <a:pt x="177333" y="381413"/>
                </a:lnTo>
                <a:lnTo>
                  <a:pt x="120833" y="411310"/>
                </a:lnTo>
                <a:lnTo>
                  <a:pt x="117161" y="247451"/>
                </a:lnTo>
                <a:lnTo>
                  <a:pt x="111616" y="257936"/>
                </a:lnTo>
                <a:lnTo>
                  <a:pt x="108748" y="268776"/>
                </a:lnTo>
                <a:lnTo>
                  <a:pt x="107911" y="280092"/>
                </a:lnTo>
                <a:lnTo>
                  <a:pt x="108456" y="292004"/>
                </a:lnTo>
                <a:lnTo>
                  <a:pt x="109736" y="304632"/>
                </a:lnTo>
                <a:lnTo>
                  <a:pt x="111103" y="318097"/>
                </a:lnTo>
                <a:lnTo>
                  <a:pt x="111821" y="329447"/>
                </a:lnTo>
                <a:lnTo>
                  <a:pt x="105637" y="332475"/>
                </a:lnTo>
                <a:lnTo>
                  <a:pt x="104632" y="335424"/>
                </a:lnTo>
                <a:lnTo>
                  <a:pt x="106735" y="340012"/>
                </a:lnTo>
                <a:lnTo>
                  <a:pt x="109877" y="347955"/>
                </a:lnTo>
                <a:lnTo>
                  <a:pt x="111987" y="360973"/>
                </a:lnTo>
                <a:lnTo>
                  <a:pt x="111070" y="380221"/>
                </a:lnTo>
                <a:lnTo>
                  <a:pt x="88964" y="393214"/>
                </a:lnTo>
                <a:lnTo>
                  <a:pt x="96308" y="389453"/>
                </a:lnTo>
                <a:lnTo>
                  <a:pt x="99292" y="387841"/>
                </a:lnTo>
                <a:lnTo>
                  <a:pt x="100826" y="387208"/>
                </a:lnTo>
                <a:lnTo>
                  <a:pt x="103822" y="386384"/>
                </a:lnTo>
                <a:lnTo>
                  <a:pt x="111189" y="384199"/>
                </a:lnTo>
                <a:lnTo>
                  <a:pt x="118446" y="381900"/>
                </a:lnTo>
                <a:lnTo>
                  <a:pt x="117384" y="395366"/>
                </a:lnTo>
                <a:lnTo>
                  <a:pt x="114752" y="406651"/>
                </a:lnTo>
                <a:lnTo>
                  <a:pt x="110678" y="416064"/>
                </a:lnTo>
                <a:lnTo>
                  <a:pt x="105289" y="423912"/>
                </a:lnTo>
                <a:lnTo>
                  <a:pt x="98713" y="430502"/>
                </a:lnTo>
                <a:lnTo>
                  <a:pt x="91075" y="436144"/>
                </a:lnTo>
                <a:lnTo>
                  <a:pt x="82505" y="441143"/>
                </a:lnTo>
                <a:lnTo>
                  <a:pt x="73129" y="445807"/>
                </a:lnTo>
                <a:lnTo>
                  <a:pt x="63074" y="450445"/>
                </a:lnTo>
                <a:lnTo>
                  <a:pt x="52468" y="455364"/>
                </a:lnTo>
                <a:lnTo>
                  <a:pt x="41438" y="460871"/>
                </a:lnTo>
                <a:lnTo>
                  <a:pt x="30110" y="467275"/>
                </a:lnTo>
                <a:lnTo>
                  <a:pt x="18613" y="474882"/>
                </a:lnTo>
                <a:lnTo>
                  <a:pt x="7074" y="484000"/>
                </a:lnTo>
                <a:lnTo>
                  <a:pt x="0" y="490503"/>
                </a:lnTo>
                <a:lnTo>
                  <a:pt x="9609" y="494465"/>
                </a:lnTo>
                <a:close/>
              </a:path>
              <a:path w="828738" h="759529">
                <a:moveTo>
                  <a:pt x="395659" y="256681"/>
                </a:moveTo>
                <a:lnTo>
                  <a:pt x="368468" y="272572"/>
                </a:lnTo>
                <a:lnTo>
                  <a:pt x="357238" y="278655"/>
                </a:lnTo>
                <a:lnTo>
                  <a:pt x="346073" y="284805"/>
                </a:lnTo>
                <a:lnTo>
                  <a:pt x="334988" y="290951"/>
                </a:lnTo>
                <a:lnTo>
                  <a:pt x="326881" y="295438"/>
                </a:lnTo>
                <a:lnTo>
                  <a:pt x="323104" y="538267"/>
                </a:lnTo>
                <a:lnTo>
                  <a:pt x="325631" y="528145"/>
                </a:lnTo>
                <a:lnTo>
                  <a:pt x="327209" y="524273"/>
                </a:lnTo>
                <a:lnTo>
                  <a:pt x="341736" y="517919"/>
                </a:lnTo>
                <a:lnTo>
                  <a:pt x="352168" y="514832"/>
                </a:lnTo>
                <a:lnTo>
                  <a:pt x="361160" y="514357"/>
                </a:lnTo>
                <a:lnTo>
                  <a:pt x="371365" y="515834"/>
                </a:lnTo>
                <a:lnTo>
                  <a:pt x="385437" y="518607"/>
                </a:lnTo>
                <a:lnTo>
                  <a:pt x="388672" y="519209"/>
                </a:lnTo>
                <a:lnTo>
                  <a:pt x="388355" y="544047"/>
                </a:lnTo>
                <a:lnTo>
                  <a:pt x="393631" y="551975"/>
                </a:lnTo>
                <a:lnTo>
                  <a:pt x="394319" y="563209"/>
                </a:lnTo>
                <a:lnTo>
                  <a:pt x="402768" y="487333"/>
                </a:lnTo>
                <a:lnTo>
                  <a:pt x="435721" y="465475"/>
                </a:lnTo>
                <a:lnTo>
                  <a:pt x="433507" y="437639"/>
                </a:lnTo>
                <a:lnTo>
                  <a:pt x="450298" y="439974"/>
                </a:lnTo>
                <a:lnTo>
                  <a:pt x="463352" y="440582"/>
                </a:lnTo>
                <a:lnTo>
                  <a:pt x="473830" y="440905"/>
                </a:lnTo>
                <a:lnTo>
                  <a:pt x="482815" y="442360"/>
                </a:lnTo>
                <a:lnTo>
                  <a:pt x="569377" y="389607"/>
                </a:lnTo>
                <a:lnTo>
                  <a:pt x="656211" y="430918"/>
                </a:lnTo>
                <a:lnTo>
                  <a:pt x="662375" y="420575"/>
                </a:lnTo>
                <a:lnTo>
                  <a:pt x="668519" y="409577"/>
                </a:lnTo>
                <a:lnTo>
                  <a:pt x="674493" y="398055"/>
                </a:lnTo>
                <a:lnTo>
                  <a:pt x="680147" y="386139"/>
                </a:lnTo>
                <a:lnTo>
                  <a:pt x="685328" y="373961"/>
                </a:lnTo>
                <a:lnTo>
                  <a:pt x="689888" y="361651"/>
                </a:lnTo>
                <a:lnTo>
                  <a:pt x="693675" y="349341"/>
                </a:lnTo>
                <a:lnTo>
                  <a:pt x="696538" y="337161"/>
                </a:lnTo>
                <a:lnTo>
                  <a:pt x="697653" y="330649"/>
                </a:lnTo>
                <a:lnTo>
                  <a:pt x="674484" y="333021"/>
                </a:lnTo>
                <a:lnTo>
                  <a:pt x="671761" y="337298"/>
                </a:lnTo>
                <a:lnTo>
                  <a:pt x="672453" y="338577"/>
                </a:lnTo>
                <a:lnTo>
                  <a:pt x="670966" y="340155"/>
                </a:lnTo>
                <a:lnTo>
                  <a:pt x="662329" y="344994"/>
                </a:lnTo>
                <a:lnTo>
                  <a:pt x="653620" y="340171"/>
                </a:lnTo>
                <a:lnTo>
                  <a:pt x="643822" y="334510"/>
                </a:lnTo>
                <a:lnTo>
                  <a:pt x="633100" y="328159"/>
                </a:lnTo>
                <a:lnTo>
                  <a:pt x="621620" y="321263"/>
                </a:lnTo>
                <a:lnTo>
                  <a:pt x="609546" y="313968"/>
                </a:lnTo>
                <a:lnTo>
                  <a:pt x="597045" y="306422"/>
                </a:lnTo>
                <a:lnTo>
                  <a:pt x="584281" y="298770"/>
                </a:lnTo>
                <a:lnTo>
                  <a:pt x="571419" y="291158"/>
                </a:lnTo>
                <a:lnTo>
                  <a:pt x="558626" y="283734"/>
                </a:lnTo>
                <a:lnTo>
                  <a:pt x="546066" y="276644"/>
                </a:lnTo>
                <a:lnTo>
                  <a:pt x="533904" y="270034"/>
                </a:lnTo>
                <a:lnTo>
                  <a:pt x="522306" y="264050"/>
                </a:lnTo>
                <a:lnTo>
                  <a:pt x="511437" y="258838"/>
                </a:lnTo>
                <a:lnTo>
                  <a:pt x="501463" y="254546"/>
                </a:lnTo>
                <a:lnTo>
                  <a:pt x="492548" y="251319"/>
                </a:lnTo>
                <a:lnTo>
                  <a:pt x="486882" y="249739"/>
                </a:lnTo>
                <a:lnTo>
                  <a:pt x="490152" y="242773"/>
                </a:lnTo>
                <a:lnTo>
                  <a:pt x="491686" y="238249"/>
                </a:lnTo>
                <a:lnTo>
                  <a:pt x="492441" y="235402"/>
                </a:lnTo>
                <a:lnTo>
                  <a:pt x="493369" y="233469"/>
                </a:lnTo>
                <a:lnTo>
                  <a:pt x="495425" y="231684"/>
                </a:lnTo>
                <a:lnTo>
                  <a:pt x="499566" y="229282"/>
                </a:lnTo>
                <a:lnTo>
                  <a:pt x="506744" y="225499"/>
                </a:lnTo>
                <a:lnTo>
                  <a:pt x="517915" y="219569"/>
                </a:lnTo>
                <a:lnTo>
                  <a:pt x="530449" y="212722"/>
                </a:lnTo>
                <a:lnTo>
                  <a:pt x="542225" y="206149"/>
                </a:lnTo>
                <a:lnTo>
                  <a:pt x="552754" y="200126"/>
                </a:lnTo>
                <a:lnTo>
                  <a:pt x="563066" y="194035"/>
                </a:lnTo>
                <a:lnTo>
                  <a:pt x="574194" y="187259"/>
                </a:lnTo>
                <a:lnTo>
                  <a:pt x="575768" y="186287"/>
                </a:lnTo>
                <a:lnTo>
                  <a:pt x="669444" y="135119"/>
                </a:lnTo>
                <a:lnTo>
                  <a:pt x="678846" y="125783"/>
                </a:lnTo>
                <a:lnTo>
                  <a:pt x="688038" y="119302"/>
                </a:lnTo>
                <a:lnTo>
                  <a:pt x="699533" y="111941"/>
                </a:lnTo>
                <a:lnTo>
                  <a:pt x="712812" y="103946"/>
                </a:lnTo>
                <a:lnTo>
                  <a:pt x="727357" y="95564"/>
                </a:lnTo>
                <a:lnTo>
                  <a:pt x="742649" y="87040"/>
                </a:lnTo>
                <a:lnTo>
                  <a:pt x="758170" y="78622"/>
                </a:lnTo>
                <a:lnTo>
                  <a:pt x="773401" y="70555"/>
                </a:lnTo>
                <a:lnTo>
                  <a:pt x="787824" y="63086"/>
                </a:lnTo>
                <a:lnTo>
                  <a:pt x="800920" y="56461"/>
                </a:lnTo>
                <a:lnTo>
                  <a:pt x="812170" y="50927"/>
                </a:lnTo>
                <a:lnTo>
                  <a:pt x="821057" y="46730"/>
                </a:lnTo>
                <a:lnTo>
                  <a:pt x="827061" y="44116"/>
                </a:lnTo>
                <a:lnTo>
                  <a:pt x="828738" y="43505"/>
                </a:lnTo>
                <a:lnTo>
                  <a:pt x="823970" y="32744"/>
                </a:lnTo>
                <a:lnTo>
                  <a:pt x="820827" y="21692"/>
                </a:lnTo>
                <a:lnTo>
                  <a:pt x="819399" y="8427"/>
                </a:lnTo>
                <a:lnTo>
                  <a:pt x="819365" y="0"/>
                </a:lnTo>
                <a:lnTo>
                  <a:pt x="810610" y="10836"/>
                </a:lnTo>
                <a:lnTo>
                  <a:pt x="802475" y="19271"/>
                </a:lnTo>
                <a:lnTo>
                  <a:pt x="792468" y="26065"/>
                </a:lnTo>
                <a:lnTo>
                  <a:pt x="784765" y="29576"/>
                </a:lnTo>
                <a:lnTo>
                  <a:pt x="763493" y="39338"/>
                </a:lnTo>
                <a:lnTo>
                  <a:pt x="760805" y="44861"/>
                </a:lnTo>
                <a:lnTo>
                  <a:pt x="760706" y="46905"/>
                </a:lnTo>
                <a:lnTo>
                  <a:pt x="759812" y="48103"/>
                </a:lnTo>
                <a:lnTo>
                  <a:pt x="754738" y="51089"/>
                </a:lnTo>
                <a:lnTo>
                  <a:pt x="745409" y="56525"/>
                </a:lnTo>
                <a:lnTo>
                  <a:pt x="735401" y="61878"/>
                </a:lnTo>
                <a:lnTo>
                  <a:pt x="723216" y="68303"/>
                </a:lnTo>
                <a:lnTo>
                  <a:pt x="722084" y="68942"/>
                </a:lnTo>
                <a:lnTo>
                  <a:pt x="708429" y="76100"/>
                </a:lnTo>
                <a:lnTo>
                  <a:pt x="697912" y="81523"/>
                </a:lnTo>
                <a:lnTo>
                  <a:pt x="688860" y="87995"/>
                </a:lnTo>
                <a:lnTo>
                  <a:pt x="684875" y="91930"/>
                </a:lnTo>
                <a:lnTo>
                  <a:pt x="664655" y="95033"/>
                </a:lnTo>
                <a:lnTo>
                  <a:pt x="660243" y="99976"/>
                </a:lnTo>
                <a:lnTo>
                  <a:pt x="653683" y="105712"/>
                </a:lnTo>
                <a:lnTo>
                  <a:pt x="645196" y="112154"/>
                </a:lnTo>
                <a:lnTo>
                  <a:pt x="635002" y="119214"/>
                </a:lnTo>
                <a:lnTo>
                  <a:pt x="623322" y="126805"/>
                </a:lnTo>
                <a:lnTo>
                  <a:pt x="610378" y="134841"/>
                </a:lnTo>
                <a:lnTo>
                  <a:pt x="596391" y="143233"/>
                </a:lnTo>
                <a:lnTo>
                  <a:pt x="581582" y="151896"/>
                </a:lnTo>
                <a:lnTo>
                  <a:pt x="566171" y="160741"/>
                </a:lnTo>
                <a:lnTo>
                  <a:pt x="550381" y="169682"/>
                </a:lnTo>
                <a:lnTo>
                  <a:pt x="534431" y="178631"/>
                </a:lnTo>
                <a:lnTo>
                  <a:pt x="518544" y="187502"/>
                </a:lnTo>
                <a:lnTo>
                  <a:pt x="502939" y="196207"/>
                </a:lnTo>
                <a:lnTo>
                  <a:pt x="487839" y="204659"/>
                </a:lnTo>
                <a:lnTo>
                  <a:pt x="473464" y="212771"/>
                </a:lnTo>
                <a:lnTo>
                  <a:pt x="460036" y="220455"/>
                </a:lnTo>
                <a:lnTo>
                  <a:pt x="447775" y="227626"/>
                </a:lnTo>
                <a:lnTo>
                  <a:pt x="436902" y="234195"/>
                </a:lnTo>
                <a:lnTo>
                  <a:pt x="427639" y="240075"/>
                </a:lnTo>
                <a:lnTo>
                  <a:pt x="420207" y="245179"/>
                </a:lnTo>
                <a:lnTo>
                  <a:pt x="407385" y="208976"/>
                </a:lnTo>
                <a:lnTo>
                  <a:pt x="409582" y="244630"/>
                </a:lnTo>
                <a:lnTo>
                  <a:pt x="403680" y="250022"/>
                </a:lnTo>
                <a:lnTo>
                  <a:pt x="403252" y="251102"/>
                </a:lnTo>
                <a:lnTo>
                  <a:pt x="395659" y="256681"/>
                </a:lnTo>
                <a:close/>
              </a:path>
            </a:pathLst>
          </a:custGeom>
          <a:solidFill>
            <a:srgbClr val="A4C4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514667" y="5836649"/>
            <a:ext cx="611757" cy="662946"/>
          </a:xfrm>
          <a:custGeom>
            <a:avLst/>
            <a:gdLst/>
            <a:ahLst/>
            <a:cxnLst/>
            <a:rect l="l" t="t" r="r" b="b"/>
            <a:pathLst>
              <a:path w="611757" h="662946">
                <a:moveTo>
                  <a:pt x="150694" y="453870"/>
                </a:moveTo>
                <a:lnTo>
                  <a:pt x="174720" y="461983"/>
                </a:lnTo>
                <a:lnTo>
                  <a:pt x="200004" y="468867"/>
                </a:lnTo>
                <a:lnTo>
                  <a:pt x="226313" y="474546"/>
                </a:lnTo>
                <a:lnTo>
                  <a:pt x="253416" y="479044"/>
                </a:lnTo>
                <a:lnTo>
                  <a:pt x="281080" y="482385"/>
                </a:lnTo>
                <a:lnTo>
                  <a:pt x="309075" y="484592"/>
                </a:lnTo>
                <a:lnTo>
                  <a:pt x="337169" y="485688"/>
                </a:lnTo>
                <a:lnTo>
                  <a:pt x="365129" y="485698"/>
                </a:lnTo>
                <a:lnTo>
                  <a:pt x="392724" y="484646"/>
                </a:lnTo>
                <a:lnTo>
                  <a:pt x="419723" y="482555"/>
                </a:lnTo>
                <a:lnTo>
                  <a:pt x="445892" y="479448"/>
                </a:lnTo>
                <a:lnTo>
                  <a:pt x="471002" y="475351"/>
                </a:lnTo>
                <a:lnTo>
                  <a:pt x="494819" y="470285"/>
                </a:lnTo>
                <a:lnTo>
                  <a:pt x="517113" y="464276"/>
                </a:lnTo>
                <a:lnTo>
                  <a:pt x="537651" y="457346"/>
                </a:lnTo>
                <a:lnTo>
                  <a:pt x="556201" y="449520"/>
                </a:lnTo>
                <a:lnTo>
                  <a:pt x="572532" y="440822"/>
                </a:lnTo>
                <a:lnTo>
                  <a:pt x="586413" y="431274"/>
                </a:lnTo>
                <a:lnTo>
                  <a:pt x="597611" y="420901"/>
                </a:lnTo>
                <a:lnTo>
                  <a:pt x="598396" y="433401"/>
                </a:lnTo>
                <a:lnTo>
                  <a:pt x="598967" y="446013"/>
                </a:lnTo>
                <a:lnTo>
                  <a:pt x="599351" y="458712"/>
                </a:lnTo>
                <a:lnTo>
                  <a:pt x="599577" y="471471"/>
                </a:lnTo>
                <a:lnTo>
                  <a:pt x="599674" y="484264"/>
                </a:lnTo>
                <a:lnTo>
                  <a:pt x="599670" y="497066"/>
                </a:lnTo>
                <a:lnTo>
                  <a:pt x="599592" y="509850"/>
                </a:lnTo>
                <a:lnTo>
                  <a:pt x="599470" y="522591"/>
                </a:lnTo>
                <a:lnTo>
                  <a:pt x="599332" y="535262"/>
                </a:lnTo>
                <a:lnTo>
                  <a:pt x="599205" y="547838"/>
                </a:lnTo>
                <a:lnTo>
                  <a:pt x="599196" y="548890"/>
                </a:lnTo>
                <a:lnTo>
                  <a:pt x="598821" y="565237"/>
                </a:lnTo>
                <a:lnTo>
                  <a:pt x="598170" y="581329"/>
                </a:lnTo>
                <a:lnTo>
                  <a:pt x="597527" y="596866"/>
                </a:lnTo>
                <a:lnTo>
                  <a:pt x="597177" y="611550"/>
                </a:lnTo>
                <a:lnTo>
                  <a:pt x="597405" y="625080"/>
                </a:lnTo>
                <a:lnTo>
                  <a:pt x="598495" y="637158"/>
                </a:lnTo>
                <a:lnTo>
                  <a:pt x="604404" y="655761"/>
                </a:lnTo>
                <a:lnTo>
                  <a:pt x="611757" y="662946"/>
                </a:lnTo>
                <a:lnTo>
                  <a:pt x="607596" y="325856"/>
                </a:lnTo>
                <a:lnTo>
                  <a:pt x="606622" y="117943"/>
                </a:lnTo>
                <a:lnTo>
                  <a:pt x="595569" y="114275"/>
                </a:lnTo>
                <a:lnTo>
                  <a:pt x="595569" y="164407"/>
                </a:lnTo>
                <a:lnTo>
                  <a:pt x="594328" y="158955"/>
                </a:lnTo>
                <a:lnTo>
                  <a:pt x="594740" y="156886"/>
                </a:lnTo>
                <a:lnTo>
                  <a:pt x="593400" y="155496"/>
                </a:lnTo>
                <a:lnTo>
                  <a:pt x="586903" y="152083"/>
                </a:lnTo>
                <a:lnTo>
                  <a:pt x="576667" y="146605"/>
                </a:lnTo>
                <a:lnTo>
                  <a:pt x="564822" y="140784"/>
                </a:lnTo>
                <a:lnTo>
                  <a:pt x="553542" y="136190"/>
                </a:lnTo>
                <a:lnTo>
                  <a:pt x="541065" y="131335"/>
                </a:lnTo>
                <a:lnTo>
                  <a:pt x="529277" y="127000"/>
                </a:lnTo>
                <a:lnTo>
                  <a:pt x="517010" y="122815"/>
                </a:lnTo>
                <a:lnTo>
                  <a:pt x="504411" y="118933"/>
                </a:lnTo>
                <a:lnTo>
                  <a:pt x="500925" y="117943"/>
                </a:lnTo>
                <a:lnTo>
                  <a:pt x="498127" y="92822"/>
                </a:lnTo>
                <a:lnTo>
                  <a:pt x="491085" y="104078"/>
                </a:lnTo>
                <a:lnTo>
                  <a:pt x="487658" y="114043"/>
                </a:lnTo>
                <a:lnTo>
                  <a:pt x="486001" y="125297"/>
                </a:lnTo>
                <a:lnTo>
                  <a:pt x="484265" y="140416"/>
                </a:lnTo>
                <a:lnTo>
                  <a:pt x="473701" y="209935"/>
                </a:lnTo>
                <a:lnTo>
                  <a:pt x="478390" y="224052"/>
                </a:lnTo>
                <a:lnTo>
                  <a:pt x="483234" y="233916"/>
                </a:lnTo>
                <a:lnTo>
                  <a:pt x="488375" y="241216"/>
                </a:lnTo>
                <a:lnTo>
                  <a:pt x="493950" y="247639"/>
                </a:lnTo>
                <a:lnTo>
                  <a:pt x="500099" y="254873"/>
                </a:lnTo>
                <a:lnTo>
                  <a:pt x="506962" y="264607"/>
                </a:lnTo>
                <a:lnTo>
                  <a:pt x="511517" y="272417"/>
                </a:lnTo>
                <a:lnTo>
                  <a:pt x="499521" y="271146"/>
                </a:lnTo>
                <a:lnTo>
                  <a:pt x="486542" y="268700"/>
                </a:lnTo>
                <a:lnTo>
                  <a:pt x="473223" y="265320"/>
                </a:lnTo>
                <a:lnTo>
                  <a:pt x="460207" y="261248"/>
                </a:lnTo>
                <a:lnTo>
                  <a:pt x="448138" y="256723"/>
                </a:lnTo>
                <a:lnTo>
                  <a:pt x="437659" y="251987"/>
                </a:lnTo>
                <a:lnTo>
                  <a:pt x="425039" y="243930"/>
                </a:lnTo>
                <a:lnTo>
                  <a:pt x="419729" y="236755"/>
                </a:lnTo>
                <a:lnTo>
                  <a:pt x="418727" y="228877"/>
                </a:lnTo>
                <a:lnTo>
                  <a:pt x="420641" y="219536"/>
                </a:lnTo>
                <a:lnTo>
                  <a:pt x="424075" y="207971"/>
                </a:lnTo>
                <a:lnTo>
                  <a:pt x="427636" y="193420"/>
                </a:lnTo>
                <a:lnTo>
                  <a:pt x="427842" y="192332"/>
                </a:lnTo>
                <a:lnTo>
                  <a:pt x="424043" y="94135"/>
                </a:lnTo>
                <a:lnTo>
                  <a:pt x="363827" y="99526"/>
                </a:lnTo>
                <a:lnTo>
                  <a:pt x="325472" y="277714"/>
                </a:lnTo>
                <a:lnTo>
                  <a:pt x="328528" y="293768"/>
                </a:lnTo>
                <a:lnTo>
                  <a:pt x="333173" y="306331"/>
                </a:lnTo>
                <a:lnTo>
                  <a:pt x="339097" y="316544"/>
                </a:lnTo>
                <a:lnTo>
                  <a:pt x="345988" y="325549"/>
                </a:lnTo>
                <a:lnTo>
                  <a:pt x="353536" y="334487"/>
                </a:lnTo>
                <a:lnTo>
                  <a:pt x="361430" y="344500"/>
                </a:lnTo>
                <a:lnTo>
                  <a:pt x="364077" y="348263"/>
                </a:lnTo>
                <a:lnTo>
                  <a:pt x="351846" y="349537"/>
                </a:lnTo>
                <a:lnTo>
                  <a:pt x="339365" y="348455"/>
                </a:lnTo>
                <a:lnTo>
                  <a:pt x="326843" y="345533"/>
                </a:lnTo>
                <a:lnTo>
                  <a:pt x="314489" y="341286"/>
                </a:lnTo>
                <a:lnTo>
                  <a:pt x="302514" y="336230"/>
                </a:lnTo>
                <a:lnTo>
                  <a:pt x="291127" y="330880"/>
                </a:lnTo>
                <a:lnTo>
                  <a:pt x="280538" y="325753"/>
                </a:lnTo>
                <a:lnTo>
                  <a:pt x="270956" y="321363"/>
                </a:lnTo>
                <a:lnTo>
                  <a:pt x="270540" y="321186"/>
                </a:lnTo>
                <a:lnTo>
                  <a:pt x="281421" y="279437"/>
                </a:lnTo>
                <a:lnTo>
                  <a:pt x="279524" y="268278"/>
                </a:lnTo>
                <a:lnTo>
                  <a:pt x="278010" y="255997"/>
                </a:lnTo>
                <a:lnTo>
                  <a:pt x="276834" y="242732"/>
                </a:lnTo>
                <a:lnTo>
                  <a:pt x="275951" y="228621"/>
                </a:lnTo>
                <a:lnTo>
                  <a:pt x="275318" y="213800"/>
                </a:lnTo>
                <a:lnTo>
                  <a:pt x="274890" y="198409"/>
                </a:lnTo>
                <a:lnTo>
                  <a:pt x="274622" y="182584"/>
                </a:lnTo>
                <a:lnTo>
                  <a:pt x="274470" y="166462"/>
                </a:lnTo>
                <a:lnTo>
                  <a:pt x="274390" y="150182"/>
                </a:lnTo>
                <a:lnTo>
                  <a:pt x="274337" y="133882"/>
                </a:lnTo>
                <a:lnTo>
                  <a:pt x="274266" y="117698"/>
                </a:lnTo>
                <a:lnTo>
                  <a:pt x="274134" y="101768"/>
                </a:lnTo>
                <a:lnTo>
                  <a:pt x="273897" y="86231"/>
                </a:lnTo>
                <a:lnTo>
                  <a:pt x="273508" y="71223"/>
                </a:lnTo>
                <a:lnTo>
                  <a:pt x="272925" y="56882"/>
                </a:lnTo>
                <a:lnTo>
                  <a:pt x="272103" y="43345"/>
                </a:lnTo>
                <a:lnTo>
                  <a:pt x="270997" y="30751"/>
                </a:lnTo>
                <a:lnTo>
                  <a:pt x="269563" y="19237"/>
                </a:lnTo>
                <a:lnTo>
                  <a:pt x="267757" y="8941"/>
                </a:lnTo>
                <a:lnTo>
                  <a:pt x="265534" y="0"/>
                </a:lnTo>
                <a:lnTo>
                  <a:pt x="262317" y="11642"/>
                </a:lnTo>
                <a:lnTo>
                  <a:pt x="260222" y="23916"/>
                </a:lnTo>
                <a:lnTo>
                  <a:pt x="259031" y="36639"/>
                </a:lnTo>
                <a:lnTo>
                  <a:pt x="258529" y="49629"/>
                </a:lnTo>
                <a:lnTo>
                  <a:pt x="258498" y="62705"/>
                </a:lnTo>
                <a:lnTo>
                  <a:pt x="258721" y="75684"/>
                </a:lnTo>
                <a:lnTo>
                  <a:pt x="258983" y="88383"/>
                </a:lnTo>
                <a:lnTo>
                  <a:pt x="259066" y="100622"/>
                </a:lnTo>
                <a:lnTo>
                  <a:pt x="259036" y="103383"/>
                </a:lnTo>
                <a:lnTo>
                  <a:pt x="172330" y="118741"/>
                </a:lnTo>
                <a:lnTo>
                  <a:pt x="172503" y="334771"/>
                </a:lnTo>
                <a:lnTo>
                  <a:pt x="172966" y="352717"/>
                </a:lnTo>
                <a:lnTo>
                  <a:pt x="173408" y="364703"/>
                </a:lnTo>
                <a:lnTo>
                  <a:pt x="172919" y="373709"/>
                </a:lnTo>
                <a:lnTo>
                  <a:pt x="170589" y="382716"/>
                </a:lnTo>
                <a:lnTo>
                  <a:pt x="165508" y="394704"/>
                </a:lnTo>
                <a:lnTo>
                  <a:pt x="165438" y="394854"/>
                </a:lnTo>
                <a:lnTo>
                  <a:pt x="149835" y="393929"/>
                </a:lnTo>
                <a:lnTo>
                  <a:pt x="148014" y="386982"/>
                </a:lnTo>
                <a:lnTo>
                  <a:pt x="146508" y="378321"/>
                </a:lnTo>
                <a:lnTo>
                  <a:pt x="145294" y="368124"/>
                </a:lnTo>
                <a:lnTo>
                  <a:pt x="144346" y="356569"/>
                </a:lnTo>
                <a:lnTo>
                  <a:pt x="143639" y="343832"/>
                </a:lnTo>
                <a:lnTo>
                  <a:pt x="143148" y="330092"/>
                </a:lnTo>
                <a:lnTo>
                  <a:pt x="142847" y="315525"/>
                </a:lnTo>
                <a:lnTo>
                  <a:pt x="142713" y="300310"/>
                </a:lnTo>
                <a:lnTo>
                  <a:pt x="142718" y="284623"/>
                </a:lnTo>
                <a:lnTo>
                  <a:pt x="142840" y="268643"/>
                </a:lnTo>
                <a:lnTo>
                  <a:pt x="143051" y="252546"/>
                </a:lnTo>
                <a:lnTo>
                  <a:pt x="143328" y="236510"/>
                </a:lnTo>
                <a:lnTo>
                  <a:pt x="143646" y="220713"/>
                </a:lnTo>
                <a:lnTo>
                  <a:pt x="143978" y="205332"/>
                </a:lnTo>
                <a:lnTo>
                  <a:pt x="144301" y="190544"/>
                </a:lnTo>
                <a:lnTo>
                  <a:pt x="144589" y="176527"/>
                </a:lnTo>
                <a:lnTo>
                  <a:pt x="144817" y="163458"/>
                </a:lnTo>
                <a:lnTo>
                  <a:pt x="144959" y="151516"/>
                </a:lnTo>
                <a:lnTo>
                  <a:pt x="144992" y="140876"/>
                </a:lnTo>
                <a:lnTo>
                  <a:pt x="144889" y="131717"/>
                </a:lnTo>
                <a:lnTo>
                  <a:pt x="115350" y="146934"/>
                </a:lnTo>
                <a:lnTo>
                  <a:pt x="89413" y="162705"/>
                </a:lnTo>
                <a:lnTo>
                  <a:pt x="66983" y="178945"/>
                </a:lnTo>
                <a:lnTo>
                  <a:pt x="47962" y="195571"/>
                </a:lnTo>
                <a:lnTo>
                  <a:pt x="32253" y="212495"/>
                </a:lnTo>
                <a:lnTo>
                  <a:pt x="19759" y="229634"/>
                </a:lnTo>
                <a:lnTo>
                  <a:pt x="10384" y="246903"/>
                </a:lnTo>
                <a:lnTo>
                  <a:pt x="4031" y="264217"/>
                </a:lnTo>
                <a:lnTo>
                  <a:pt x="601" y="281489"/>
                </a:lnTo>
                <a:lnTo>
                  <a:pt x="0" y="298637"/>
                </a:lnTo>
                <a:lnTo>
                  <a:pt x="2128" y="315573"/>
                </a:lnTo>
                <a:lnTo>
                  <a:pt x="6890" y="332215"/>
                </a:lnTo>
                <a:lnTo>
                  <a:pt x="14189" y="348475"/>
                </a:lnTo>
                <a:lnTo>
                  <a:pt x="23927" y="364271"/>
                </a:lnTo>
                <a:lnTo>
                  <a:pt x="36008" y="379515"/>
                </a:lnTo>
                <a:lnTo>
                  <a:pt x="50334" y="394124"/>
                </a:lnTo>
                <a:lnTo>
                  <a:pt x="66809" y="408013"/>
                </a:lnTo>
                <a:lnTo>
                  <a:pt x="85336" y="421095"/>
                </a:lnTo>
                <a:lnTo>
                  <a:pt x="105818" y="433287"/>
                </a:lnTo>
                <a:lnTo>
                  <a:pt x="128157" y="444504"/>
                </a:lnTo>
                <a:lnTo>
                  <a:pt x="150694" y="453870"/>
                </a:lnTo>
                <a:close/>
              </a:path>
            </a:pathLst>
          </a:custGeom>
          <a:solidFill>
            <a:srgbClr val="C9DA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056991" y="4614890"/>
            <a:ext cx="701953" cy="807561"/>
          </a:xfrm>
          <a:custGeom>
            <a:avLst/>
            <a:gdLst/>
            <a:ahLst/>
            <a:cxnLst/>
            <a:rect l="l" t="t" r="r" b="b"/>
            <a:pathLst>
              <a:path w="701953" h="807561">
                <a:moveTo>
                  <a:pt x="526111" y="315386"/>
                </a:moveTo>
                <a:lnTo>
                  <a:pt x="526441" y="300028"/>
                </a:lnTo>
                <a:lnTo>
                  <a:pt x="526960" y="285503"/>
                </a:lnTo>
                <a:lnTo>
                  <a:pt x="527497" y="272473"/>
                </a:lnTo>
                <a:lnTo>
                  <a:pt x="527880" y="261597"/>
                </a:lnTo>
                <a:lnTo>
                  <a:pt x="527962" y="257008"/>
                </a:lnTo>
                <a:lnTo>
                  <a:pt x="529349" y="240023"/>
                </a:lnTo>
                <a:lnTo>
                  <a:pt x="533114" y="226448"/>
                </a:lnTo>
                <a:lnTo>
                  <a:pt x="539079" y="215627"/>
                </a:lnTo>
                <a:lnTo>
                  <a:pt x="547065" y="206902"/>
                </a:lnTo>
                <a:lnTo>
                  <a:pt x="556894" y="199616"/>
                </a:lnTo>
                <a:lnTo>
                  <a:pt x="568387" y="193110"/>
                </a:lnTo>
                <a:lnTo>
                  <a:pt x="581366" y="186727"/>
                </a:lnTo>
                <a:lnTo>
                  <a:pt x="588501" y="183307"/>
                </a:lnTo>
                <a:lnTo>
                  <a:pt x="589820" y="180752"/>
                </a:lnTo>
                <a:lnTo>
                  <a:pt x="595159" y="156107"/>
                </a:lnTo>
                <a:lnTo>
                  <a:pt x="601247" y="136864"/>
                </a:lnTo>
                <a:lnTo>
                  <a:pt x="607451" y="122481"/>
                </a:lnTo>
                <a:lnTo>
                  <a:pt x="613138" y="112416"/>
                </a:lnTo>
                <a:lnTo>
                  <a:pt x="617675" y="106128"/>
                </a:lnTo>
                <a:lnTo>
                  <a:pt x="620429" y="103075"/>
                </a:lnTo>
                <a:lnTo>
                  <a:pt x="620965" y="102568"/>
                </a:lnTo>
                <a:lnTo>
                  <a:pt x="621544" y="99825"/>
                </a:lnTo>
                <a:lnTo>
                  <a:pt x="623774" y="99748"/>
                </a:lnTo>
                <a:lnTo>
                  <a:pt x="625137" y="98291"/>
                </a:lnTo>
                <a:lnTo>
                  <a:pt x="634349" y="89423"/>
                </a:lnTo>
                <a:lnTo>
                  <a:pt x="643124" y="81117"/>
                </a:lnTo>
                <a:lnTo>
                  <a:pt x="652034" y="73320"/>
                </a:lnTo>
                <a:lnTo>
                  <a:pt x="661650" y="65979"/>
                </a:lnTo>
                <a:lnTo>
                  <a:pt x="672546" y="59040"/>
                </a:lnTo>
                <a:lnTo>
                  <a:pt x="685292" y="52450"/>
                </a:lnTo>
                <a:lnTo>
                  <a:pt x="688580" y="50962"/>
                </a:lnTo>
                <a:lnTo>
                  <a:pt x="701953" y="35011"/>
                </a:lnTo>
                <a:lnTo>
                  <a:pt x="679958" y="17425"/>
                </a:lnTo>
                <a:lnTo>
                  <a:pt x="657996" y="17674"/>
                </a:lnTo>
                <a:lnTo>
                  <a:pt x="652739" y="0"/>
                </a:lnTo>
                <a:lnTo>
                  <a:pt x="641356" y="5708"/>
                </a:lnTo>
                <a:lnTo>
                  <a:pt x="630053" y="11590"/>
                </a:lnTo>
                <a:lnTo>
                  <a:pt x="618823" y="17623"/>
                </a:lnTo>
                <a:lnTo>
                  <a:pt x="607659" y="23788"/>
                </a:lnTo>
                <a:lnTo>
                  <a:pt x="596552" y="30064"/>
                </a:lnTo>
                <a:lnTo>
                  <a:pt x="585496" y="36429"/>
                </a:lnTo>
                <a:lnTo>
                  <a:pt x="574483" y="42864"/>
                </a:lnTo>
                <a:lnTo>
                  <a:pt x="563505" y="49348"/>
                </a:lnTo>
                <a:lnTo>
                  <a:pt x="552554" y="55860"/>
                </a:lnTo>
                <a:lnTo>
                  <a:pt x="541624" y="62379"/>
                </a:lnTo>
                <a:lnTo>
                  <a:pt x="530706" y="68886"/>
                </a:lnTo>
                <a:lnTo>
                  <a:pt x="519793" y="75358"/>
                </a:lnTo>
                <a:lnTo>
                  <a:pt x="508878" y="81777"/>
                </a:lnTo>
                <a:lnTo>
                  <a:pt x="497953" y="88120"/>
                </a:lnTo>
                <a:lnTo>
                  <a:pt x="487010" y="94368"/>
                </a:lnTo>
                <a:lnTo>
                  <a:pt x="476041" y="100499"/>
                </a:lnTo>
                <a:lnTo>
                  <a:pt x="470727" y="103416"/>
                </a:lnTo>
                <a:lnTo>
                  <a:pt x="461142" y="108761"/>
                </a:lnTo>
                <a:lnTo>
                  <a:pt x="450944" y="114647"/>
                </a:lnTo>
                <a:lnTo>
                  <a:pt x="440219" y="120984"/>
                </a:lnTo>
                <a:lnTo>
                  <a:pt x="429052" y="127681"/>
                </a:lnTo>
                <a:lnTo>
                  <a:pt x="417527" y="134648"/>
                </a:lnTo>
                <a:lnTo>
                  <a:pt x="405730" y="141793"/>
                </a:lnTo>
                <a:lnTo>
                  <a:pt x="393744" y="149028"/>
                </a:lnTo>
                <a:lnTo>
                  <a:pt x="381656" y="156261"/>
                </a:lnTo>
                <a:lnTo>
                  <a:pt x="369550" y="163402"/>
                </a:lnTo>
                <a:lnTo>
                  <a:pt x="357511" y="170360"/>
                </a:lnTo>
                <a:lnTo>
                  <a:pt x="345624" y="177044"/>
                </a:lnTo>
                <a:lnTo>
                  <a:pt x="333973" y="183366"/>
                </a:lnTo>
                <a:lnTo>
                  <a:pt x="322644" y="189233"/>
                </a:lnTo>
                <a:lnTo>
                  <a:pt x="311721" y="194556"/>
                </a:lnTo>
                <a:lnTo>
                  <a:pt x="301289" y="199244"/>
                </a:lnTo>
                <a:lnTo>
                  <a:pt x="291434" y="203206"/>
                </a:lnTo>
                <a:lnTo>
                  <a:pt x="285166" y="205419"/>
                </a:lnTo>
                <a:lnTo>
                  <a:pt x="283967" y="214834"/>
                </a:lnTo>
                <a:lnTo>
                  <a:pt x="281593" y="225649"/>
                </a:lnTo>
                <a:lnTo>
                  <a:pt x="278222" y="237575"/>
                </a:lnTo>
                <a:lnTo>
                  <a:pt x="274035" y="250324"/>
                </a:lnTo>
                <a:lnTo>
                  <a:pt x="269208" y="263608"/>
                </a:lnTo>
                <a:lnTo>
                  <a:pt x="263922" y="277139"/>
                </a:lnTo>
                <a:lnTo>
                  <a:pt x="258356" y="290627"/>
                </a:lnTo>
                <a:lnTo>
                  <a:pt x="252687" y="303784"/>
                </a:lnTo>
                <a:lnTo>
                  <a:pt x="247095" y="316322"/>
                </a:lnTo>
                <a:lnTo>
                  <a:pt x="241759" y="327953"/>
                </a:lnTo>
                <a:lnTo>
                  <a:pt x="236857" y="338387"/>
                </a:lnTo>
                <a:lnTo>
                  <a:pt x="220913" y="370704"/>
                </a:lnTo>
                <a:lnTo>
                  <a:pt x="208988" y="392866"/>
                </a:lnTo>
                <a:lnTo>
                  <a:pt x="197917" y="411493"/>
                </a:lnTo>
                <a:lnTo>
                  <a:pt x="187594" y="426810"/>
                </a:lnTo>
                <a:lnTo>
                  <a:pt x="177910" y="439041"/>
                </a:lnTo>
                <a:lnTo>
                  <a:pt x="168758" y="448412"/>
                </a:lnTo>
                <a:lnTo>
                  <a:pt x="160031" y="455145"/>
                </a:lnTo>
                <a:lnTo>
                  <a:pt x="151622" y="459467"/>
                </a:lnTo>
                <a:lnTo>
                  <a:pt x="143422" y="461601"/>
                </a:lnTo>
                <a:lnTo>
                  <a:pt x="135325" y="461772"/>
                </a:lnTo>
                <a:lnTo>
                  <a:pt x="127223" y="460205"/>
                </a:lnTo>
                <a:lnTo>
                  <a:pt x="119009" y="457123"/>
                </a:lnTo>
                <a:lnTo>
                  <a:pt x="110574" y="452751"/>
                </a:lnTo>
                <a:lnTo>
                  <a:pt x="101813" y="447315"/>
                </a:lnTo>
                <a:lnTo>
                  <a:pt x="92617" y="441038"/>
                </a:lnTo>
                <a:lnTo>
                  <a:pt x="82879" y="434144"/>
                </a:lnTo>
                <a:lnTo>
                  <a:pt x="72491" y="426859"/>
                </a:lnTo>
                <a:lnTo>
                  <a:pt x="61347" y="419407"/>
                </a:lnTo>
                <a:lnTo>
                  <a:pt x="49338" y="412012"/>
                </a:lnTo>
                <a:lnTo>
                  <a:pt x="36357" y="404899"/>
                </a:lnTo>
                <a:lnTo>
                  <a:pt x="35463" y="420578"/>
                </a:lnTo>
                <a:lnTo>
                  <a:pt x="34199" y="436632"/>
                </a:lnTo>
                <a:lnTo>
                  <a:pt x="32611" y="452952"/>
                </a:lnTo>
                <a:lnTo>
                  <a:pt x="30746" y="469428"/>
                </a:lnTo>
                <a:lnTo>
                  <a:pt x="28647" y="485949"/>
                </a:lnTo>
                <a:lnTo>
                  <a:pt x="26360" y="502404"/>
                </a:lnTo>
                <a:lnTo>
                  <a:pt x="23930" y="518684"/>
                </a:lnTo>
                <a:lnTo>
                  <a:pt x="21404" y="534678"/>
                </a:lnTo>
                <a:lnTo>
                  <a:pt x="18825" y="550276"/>
                </a:lnTo>
                <a:lnTo>
                  <a:pt x="16241" y="565368"/>
                </a:lnTo>
                <a:lnTo>
                  <a:pt x="13694" y="579843"/>
                </a:lnTo>
                <a:lnTo>
                  <a:pt x="11232" y="593590"/>
                </a:lnTo>
                <a:lnTo>
                  <a:pt x="8900" y="606500"/>
                </a:lnTo>
                <a:lnTo>
                  <a:pt x="6742" y="618462"/>
                </a:lnTo>
                <a:lnTo>
                  <a:pt x="4804" y="629366"/>
                </a:lnTo>
                <a:lnTo>
                  <a:pt x="3131" y="639102"/>
                </a:lnTo>
                <a:lnTo>
                  <a:pt x="1769" y="647558"/>
                </a:lnTo>
                <a:lnTo>
                  <a:pt x="763" y="654626"/>
                </a:lnTo>
                <a:lnTo>
                  <a:pt x="158" y="660194"/>
                </a:lnTo>
                <a:lnTo>
                  <a:pt x="0" y="664152"/>
                </a:lnTo>
                <a:lnTo>
                  <a:pt x="706" y="679569"/>
                </a:lnTo>
                <a:lnTo>
                  <a:pt x="1765" y="691963"/>
                </a:lnTo>
                <a:lnTo>
                  <a:pt x="2907" y="702636"/>
                </a:lnTo>
                <a:lnTo>
                  <a:pt x="3863" y="712890"/>
                </a:lnTo>
                <a:lnTo>
                  <a:pt x="4363" y="724028"/>
                </a:lnTo>
                <a:lnTo>
                  <a:pt x="4137" y="737350"/>
                </a:lnTo>
                <a:lnTo>
                  <a:pt x="3404" y="748669"/>
                </a:lnTo>
                <a:lnTo>
                  <a:pt x="5050" y="775497"/>
                </a:lnTo>
                <a:lnTo>
                  <a:pt x="5635" y="771358"/>
                </a:lnTo>
                <a:lnTo>
                  <a:pt x="18457" y="807561"/>
                </a:lnTo>
                <a:lnTo>
                  <a:pt x="25889" y="802457"/>
                </a:lnTo>
                <a:lnTo>
                  <a:pt x="35152" y="796577"/>
                </a:lnTo>
                <a:lnTo>
                  <a:pt x="46024" y="790008"/>
                </a:lnTo>
                <a:lnTo>
                  <a:pt x="58285" y="782837"/>
                </a:lnTo>
                <a:lnTo>
                  <a:pt x="71714" y="775153"/>
                </a:lnTo>
                <a:lnTo>
                  <a:pt x="86089" y="767041"/>
                </a:lnTo>
                <a:lnTo>
                  <a:pt x="101189" y="758589"/>
                </a:lnTo>
                <a:lnTo>
                  <a:pt x="116793" y="749884"/>
                </a:lnTo>
                <a:lnTo>
                  <a:pt x="132681" y="741013"/>
                </a:lnTo>
                <a:lnTo>
                  <a:pt x="148630" y="732064"/>
                </a:lnTo>
                <a:lnTo>
                  <a:pt x="164421" y="723123"/>
                </a:lnTo>
                <a:lnTo>
                  <a:pt x="179831" y="714278"/>
                </a:lnTo>
                <a:lnTo>
                  <a:pt x="194641" y="705615"/>
                </a:lnTo>
                <a:lnTo>
                  <a:pt x="208628" y="697223"/>
                </a:lnTo>
                <a:lnTo>
                  <a:pt x="221572" y="689187"/>
                </a:lnTo>
                <a:lnTo>
                  <a:pt x="233251" y="681596"/>
                </a:lnTo>
                <a:lnTo>
                  <a:pt x="243445" y="674536"/>
                </a:lnTo>
                <a:lnTo>
                  <a:pt x="251933" y="668094"/>
                </a:lnTo>
                <a:lnTo>
                  <a:pt x="258493" y="662358"/>
                </a:lnTo>
                <a:lnTo>
                  <a:pt x="262904" y="657415"/>
                </a:lnTo>
                <a:lnTo>
                  <a:pt x="261681" y="591547"/>
                </a:lnTo>
                <a:lnTo>
                  <a:pt x="238573" y="602064"/>
                </a:lnTo>
                <a:lnTo>
                  <a:pt x="224366" y="591564"/>
                </a:lnTo>
                <a:lnTo>
                  <a:pt x="208601" y="585735"/>
                </a:lnTo>
                <a:lnTo>
                  <a:pt x="211961" y="428691"/>
                </a:lnTo>
                <a:lnTo>
                  <a:pt x="219727" y="420165"/>
                </a:lnTo>
                <a:lnTo>
                  <a:pt x="228589" y="412119"/>
                </a:lnTo>
                <a:lnTo>
                  <a:pt x="238368" y="404493"/>
                </a:lnTo>
                <a:lnTo>
                  <a:pt x="248888" y="397231"/>
                </a:lnTo>
                <a:lnTo>
                  <a:pt x="259969" y="390273"/>
                </a:lnTo>
                <a:lnTo>
                  <a:pt x="271433" y="383563"/>
                </a:lnTo>
                <a:lnTo>
                  <a:pt x="283104" y="377043"/>
                </a:lnTo>
                <a:lnTo>
                  <a:pt x="294803" y="370654"/>
                </a:lnTo>
                <a:lnTo>
                  <a:pt x="306353" y="364338"/>
                </a:lnTo>
                <a:lnTo>
                  <a:pt x="309058" y="362840"/>
                </a:lnTo>
                <a:lnTo>
                  <a:pt x="320790" y="356117"/>
                </a:lnTo>
                <a:lnTo>
                  <a:pt x="332080" y="349332"/>
                </a:lnTo>
                <a:lnTo>
                  <a:pt x="343051" y="342572"/>
                </a:lnTo>
                <a:lnTo>
                  <a:pt x="353828" y="335925"/>
                </a:lnTo>
                <a:lnTo>
                  <a:pt x="364532" y="329481"/>
                </a:lnTo>
                <a:lnTo>
                  <a:pt x="375286" y="323326"/>
                </a:lnTo>
                <a:lnTo>
                  <a:pt x="386214" y="317549"/>
                </a:lnTo>
                <a:lnTo>
                  <a:pt x="397439" y="312239"/>
                </a:lnTo>
                <a:lnTo>
                  <a:pt x="409083" y="307484"/>
                </a:lnTo>
                <a:lnTo>
                  <a:pt x="411162" y="306719"/>
                </a:lnTo>
                <a:lnTo>
                  <a:pt x="421759" y="313817"/>
                </a:lnTo>
                <a:lnTo>
                  <a:pt x="430476" y="319413"/>
                </a:lnTo>
                <a:lnTo>
                  <a:pt x="436533" y="323125"/>
                </a:lnTo>
                <a:lnTo>
                  <a:pt x="436894" y="335504"/>
                </a:lnTo>
                <a:lnTo>
                  <a:pt x="437195" y="348096"/>
                </a:lnTo>
                <a:lnTo>
                  <a:pt x="437434" y="360846"/>
                </a:lnTo>
                <a:lnTo>
                  <a:pt x="437609" y="373704"/>
                </a:lnTo>
                <a:lnTo>
                  <a:pt x="437717" y="386614"/>
                </a:lnTo>
                <a:lnTo>
                  <a:pt x="437755" y="399525"/>
                </a:lnTo>
                <a:lnTo>
                  <a:pt x="437723" y="412383"/>
                </a:lnTo>
                <a:lnTo>
                  <a:pt x="437616" y="425135"/>
                </a:lnTo>
                <a:lnTo>
                  <a:pt x="437433" y="437728"/>
                </a:lnTo>
                <a:lnTo>
                  <a:pt x="437171" y="450110"/>
                </a:lnTo>
                <a:lnTo>
                  <a:pt x="435889" y="467191"/>
                </a:lnTo>
                <a:lnTo>
                  <a:pt x="433092" y="479461"/>
                </a:lnTo>
                <a:lnTo>
                  <a:pt x="428844" y="488304"/>
                </a:lnTo>
                <a:lnTo>
                  <a:pt x="423220" y="494750"/>
                </a:lnTo>
                <a:lnTo>
                  <a:pt x="416294" y="499833"/>
                </a:lnTo>
                <a:lnTo>
                  <a:pt x="408140" y="504583"/>
                </a:lnTo>
                <a:lnTo>
                  <a:pt x="398833" y="510034"/>
                </a:lnTo>
                <a:lnTo>
                  <a:pt x="388446" y="517216"/>
                </a:lnTo>
                <a:lnTo>
                  <a:pt x="383376" y="521342"/>
                </a:lnTo>
                <a:lnTo>
                  <a:pt x="383015" y="591957"/>
                </a:lnTo>
                <a:lnTo>
                  <a:pt x="395267" y="585772"/>
                </a:lnTo>
                <a:lnTo>
                  <a:pt x="404193" y="578388"/>
                </a:lnTo>
                <a:lnTo>
                  <a:pt x="412283" y="569046"/>
                </a:lnTo>
                <a:lnTo>
                  <a:pt x="417615" y="562381"/>
                </a:lnTo>
                <a:lnTo>
                  <a:pt x="437963" y="537072"/>
                </a:lnTo>
                <a:lnTo>
                  <a:pt x="472469" y="542906"/>
                </a:lnTo>
                <a:lnTo>
                  <a:pt x="542531" y="503440"/>
                </a:lnTo>
                <a:lnTo>
                  <a:pt x="551465" y="464423"/>
                </a:lnTo>
                <a:lnTo>
                  <a:pt x="555697" y="450357"/>
                </a:lnTo>
                <a:lnTo>
                  <a:pt x="559939" y="438681"/>
                </a:lnTo>
                <a:lnTo>
                  <a:pt x="563840" y="428081"/>
                </a:lnTo>
                <a:lnTo>
                  <a:pt x="567052" y="417242"/>
                </a:lnTo>
                <a:lnTo>
                  <a:pt x="569226" y="404850"/>
                </a:lnTo>
                <a:lnTo>
                  <a:pt x="569961" y="393929"/>
                </a:lnTo>
                <a:lnTo>
                  <a:pt x="567240" y="395043"/>
                </a:lnTo>
                <a:lnTo>
                  <a:pt x="537697" y="388100"/>
                </a:lnTo>
                <a:lnTo>
                  <a:pt x="533294" y="381594"/>
                </a:lnTo>
                <a:lnTo>
                  <a:pt x="530109" y="371962"/>
                </a:lnTo>
                <a:lnTo>
                  <a:pt x="527969" y="359866"/>
                </a:lnTo>
                <a:lnTo>
                  <a:pt x="526704" y="345965"/>
                </a:lnTo>
                <a:lnTo>
                  <a:pt x="526142" y="330918"/>
                </a:lnTo>
                <a:lnTo>
                  <a:pt x="526111" y="315386"/>
                </a:lnTo>
                <a:close/>
              </a:path>
            </a:pathLst>
          </a:custGeom>
          <a:solidFill>
            <a:srgbClr val="EBF3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146156" y="5952083"/>
            <a:ext cx="687158" cy="572643"/>
          </a:xfrm>
          <a:custGeom>
            <a:avLst/>
            <a:gdLst/>
            <a:ahLst/>
            <a:cxnLst/>
            <a:rect l="l" t="t" r="r" b="b"/>
            <a:pathLst>
              <a:path w="687158" h="572643">
                <a:moveTo>
                  <a:pt x="614691" y="496294"/>
                </a:moveTo>
                <a:lnTo>
                  <a:pt x="635400" y="479793"/>
                </a:lnTo>
                <a:lnTo>
                  <a:pt x="653032" y="462026"/>
                </a:lnTo>
                <a:lnTo>
                  <a:pt x="667305" y="443086"/>
                </a:lnTo>
                <a:lnTo>
                  <a:pt x="677938" y="423064"/>
                </a:lnTo>
                <a:lnTo>
                  <a:pt x="684650" y="402053"/>
                </a:lnTo>
                <a:lnTo>
                  <a:pt x="687158" y="380145"/>
                </a:lnTo>
                <a:lnTo>
                  <a:pt x="685182" y="357432"/>
                </a:lnTo>
                <a:lnTo>
                  <a:pt x="678439" y="334007"/>
                </a:lnTo>
                <a:lnTo>
                  <a:pt x="671491" y="318514"/>
                </a:lnTo>
                <a:lnTo>
                  <a:pt x="663334" y="304428"/>
                </a:lnTo>
                <a:lnTo>
                  <a:pt x="654109" y="291657"/>
                </a:lnTo>
                <a:lnTo>
                  <a:pt x="643958" y="280109"/>
                </a:lnTo>
                <a:lnTo>
                  <a:pt x="633025" y="269692"/>
                </a:lnTo>
                <a:lnTo>
                  <a:pt x="621450" y="260316"/>
                </a:lnTo>
                <a:lnTo>
                  <a:pt x="609376" y="251888"/>
                </a:lnTo>
                <a:lnTo>
                  <a:pt x="596945" y="244317"/>
                </a:lnTo>
                <a:lnTo>
                  <a:pt x="584300" y="237512"/>
                </a:lnTo>
                <a:lnTo>
                  <a:pt x="571582" y="231381"/>
                </a:lnTo>
                <a:lnTo>
                  <a:pt x="558933" y="225832"/>
                </a:lnTo>
                <a:lnTo>
                  <a:pt x="546496" y="220775"/>
                </a:lnTo>
                <a:lnTo>
                  <a:pt x="534413" y="216117"/>
                </a:lnTo>
                <a:lnTo>
                  <a:pt x="522825" y="211767"/>
                </a:lnTo>
                <a:lnTo>
                  <a:pt x="511876" y="207633"/>
                </a:lnTo>
                <a:lnTo>
                  <a:pt x="501707" y="203625"/>
                </a:lnTo>
                <a:lnTo>
                  <a:pt x="492459" y="199649"/>
                </a:lnTo>
                <a:lnTo>
                  <a:pt x="484277" y="195616"/>
                </a:lnTo>
                <a:lnTo>
                  <a:pt x="477300" y="191433"/>
                </a:lnTo>
                <a:lnTo>
                  <a:pt x="471923" y="187240"/>
                </a:lnTo>
                <a:lnTo>
                  <a:pt x="436022" y="188088"/>
                </a:lnTo>
                <a:lnTo>
                  <a:pt x="409710" y="207613"/>
                </a:lnTo>
                <a:lnTo>
                  <a:pt x="407730" y="278561"/>
                </a:lnTo>
                <a:lnTo>
                  <a:pt x="409487" y="305389"/>
                </a:lnTo>
                <a:lnTo>
                  <a:pt x="439295" y="310760"/>
                </a:lnTo>
                <a:lnTo>
                  <a:pt x="465211" y="317887"/>
                </a:lnTo>
                <a:lnTo>
                  <a:pt x="487335" y="326548"/>
                </a:lnTo>
                <a:lnTo>
                  <a:pt x="505765" y="336517"/>
                </a:lnTo>
                <a:lnTo>
                  <a:pt x="520600" y="347570"/>
                </a:lnTo>
                <a:lnTo>
                  <a:pt x="531937" y="359485"/>
                </a:lnTo>
                <a:lnTo>
                  <a:pt x="539876" y="372035"/>
                </a:lnTo>
                <a:lnTo>
                  <a:pt x="544515" y="384998"/>
                </a:lnTo>
                <a:lnTo>
                  <a:pt x="545953" y="398150"/>
                </a:lnTo>
                <a:lnTo>
                  <a:pt x="544289" y="411265"/>
                </a:lnTo>
                <a:lnTo>
                  <a:pt x="539620" y="424120"/>
                </a:lnTo>
                <a:lnTo>
                  <a:pt x="532045" y="436492"/>
                </a:lnTo>
                <a:lnTo>
                  <a:pt x="521663" y="448154"/>
                </a:lnTo>
                <a:lnTo>
                  <a:pt x="508573" y="458885"/>
                </a:lnTo>
                <a:lnTo>
                  <a:pt x="492873" y="468459"/>
                </a:lnTo>
                <a:lnTo>
                  <a:pt x="474661" y="476653"/>
                </a:lnTo>
                <a:lnTo>
                  <a:pt x="454036" y="483242"/>
                </a:lnTo>
                <a:lnTo>
                  <a:pt x="431097" y="488002"/>
                </a:lnTo>
                <a:lnTo>
                  <a:pt x="405942" y="490709"/>
                </a:lnTo>
                <a:lnTo>
                  <a:pt x="378670" y="491140"/>
                </a:lnTo>
                <a:lnTo>
                  <a:pt x="352125" y="489264"/>
                </a:lnTo>
                <a:lnTo>
                  <a:pt x="327913" y="485311"/>
                </a:lnTo>
                <a:lnTo>
                  <a:pt x="306096" y="479499"/>
                </a:lnTo>
                <a:lnTo>
                  <a:pt x="286737" y="472044"/>
                </a:lnTo>
                <a:lnTo>
                  <a:pt x="269899" y="463160"/>
                </a:lnTo>
                <a:lnTo>
                  <a:pt x="255646" y="453065"/>
                </a:lnTo>
                <a:lnTo>
                  <a:pt x="244040" y="441973"/>
                </a:lnTo>
                <a:lnTo>
                  <a:pt x="235145" y="430102"/>
                </a:lnTo>
                <a:lnTo>
                  <a:pt x="229022" y="417668"/>
                </a:lnTo>
                <a:lnTo>
                  <a:pt x="225736" y="404886"/>
                </a:lnTo>
                <a:lnTo>
                  <a:pt x="225350" y="391972"/>
                </a:lnTo>
                <a:lnTo>
                  <a:pt x="227926" y="379142"/>
                </a:lnTo>
                <a:lnTo>
                  <a:pt x="233527" y="366613"/>
                </a:lnTo>
                <a:lnTo>
                  <a:pt x="242216" y="354600"/>
                </a:lnTo>
                <a:lnTo>
                  <a:pt x="254057" y="343320"/>
                </a:lnTo>
                <a:lnTo>
                  <a:pt x="269113" y="332988"/>
                </a:lnTo>
                <a:lnTo>
                  <a:pt x="287446" y="323821"/>
                </a:lnTo>
                <a:lnTo>
                  <a:pt x="309119" y="316034"/>
                </a:lnTo>
                <a:lnTo>
                  <a:pt x="334195" y="309844"/>
                </a:lnTo>
                <a:lnTo>
                  <a:pt x="362738" y="305467"/>
                </a:lnTo>
                <a:lnTo>
                  <a:pt x="361921" y="272760"/>
                </a:lnTo>
                <a:lnTo>
                  <a:pt x="348652" y="273727"/>
                </a:lnTo>
                <a:lnTo>
                  <a:pt x="336210" y="272987"/>
                </a:lnTo>
                <a:lnTo>
                  <a:pt x="324286" y="270812"/>
                </a:lnTo>
                <a:lnTo>
                  <a:pt x="312566" y="267471"/>
                </a:lnTo>
                <a:lnTo>
                  <a:pt x="300740" y="263235"/>
                </a:lnTo>
                <a:lnTo>
                  <a:pt x="294451" y="260770"/>
                </a:lnTo>
                <a:lnTo>
                  <a:pt x="282572" y="255824"/>
                </a:lnTo>
                <a:lnTo>
                  <a:pt x="268708" y="249738"/>
                </a:lnTo>
                <a:lnTo>
                  <a:pt x="264634" y="247689"/>
                </a:lnTo>
                <a:lnTo>
                  <a:pt x="255454" y="241944"/>
                </a:lnTo>
                <a:lnTo>
                  <a:pt x="251575" y="239895"/>
                </a:lnTo>
                <a:lnTo>
                  <a:pt x="250951" y="239268"/>
                </a:lnTo>
                <a:lnTo>
                  <a:pt x="251539" y="237791"/>
                </a:lnTo>
                <a:lnTo>
                  <a:pt x="251293" y="233190"/>
                </a:lnTo>
                <a:lnTo>
                  <a:pt x="249376" y="226452"/>
                </a:lnTo>
                <a:lnTo>
                  <a:pt x="262654" y="222889"/>
                </a:lnTo>
                <a:lnTo>
                  <a:pt x="274466" y="222454"/>
                </a:lnTo>
                <a:lnTo>
                  <a:pt x="284574" y="223513"/>
                </a:lnTo>
                <a:lnTo>
                  <a:pt x="292737" y="224435"/>
                </a:lnTo>
                <a:lnTo>
                  <a:pt x="298718" y="223586"/>
                </a:lnTo>
                <a:lnTo>
                  <a:pt x="302276" y="219333"/>
                </a:lnTo>
                <a:lnTo>
                  <a:pt x="303172" y="210043"/>
                </a:lnTo>
                <a:lnTo>
                  <a:pt x="303145" y="209464"/>
                </a:lnTo>
                <a:lnTo>
                  <a:pt x="296520" y="174580"/>
                </a:lnTo>
                <a:lnTo>
                  <a:pt x="287809" y="173062"/>
                </a:lnTo>
                <a:lnTo>
                  <a:pt x="285828" y="185063"/>
                </a:lnTo>
                <a:lnTo>
                  <a:pt x="272862" y="185682"/>
                </a:lnTo>
                <a:lnTo>
                  <a:pt x="259786" y="186904"/>
                </a:lnTo>
                <a:lnTo>
                  <a:pt x="246680" y="188669"/>
                </a:lnTo>
                <a:lnTo>
                  <a:pt x="233625" y="190916"/>
                </a:lnTo>
                <a:lnTo>
                  <a:pt x="220700" y="193585"/>
                </a:lnTo>
                <a:lnTo>
                  <a:pt x="207984" y="196615"/>
                </a:lnTo>
                <a:lnTo>
                  <a:pt x="195558" y="199945"/>
                </a:lnTo>
                <a:lnTo>
                  <a:pt x="183500" y="203515"/>
                </a:lnTo>
                <a:lnTo>
                  <a:pt x="171891" y="207263"/>
                </a:lnTo>
                <a:lnTo>
                  <a:pt x="160810" y="211130"/>
                </a:lnTo>
                <a:lnTo>
                  <a:pt x="155717" y="213004"/>
                </a:lnTo>
                <a:lnTo>
                  <a:pt x="155984" y="144112"/>
                </a:lnTo>
                <a:lnTo>
                  <a:pt x="150677" y="144112"/>
                </a:lnTo>
                <a:lnTo>
                  <a:pt x="151096" y="157529"/>
                </a:lnTo>
                <a:lnTo>
                  <a:pt x="151647" y="170690"/>
                </a:lnTo>
                <a:lnTo>
                  <a:pt x="152298" y="183629"/>
                </a:lnTo>
                <a:lnTo>
                  <a:pt x="153021" y="196376"/>
                </a:lnTo>
                <a:lnTo>
                  <a:pt x="153785" y="208964"/>
                </a:lnTo>
                <a:lnTo>
                  <a:pt x="154561" y="221426"/>
                </a:lnTo>
                <a:lnTo>
                  <a:pt x="155319" y="233794"/>
                </a:lnTo>
                <a:lnTo>
                  <a:pt x="156031" y="246101"/>
                </a:lnTo>
                <a:lnTo>
                  <a:pt x="156665" y="258378"/>
                </a:lnTo>
                <a:lnTo>
                  <a:pt x="156835" y="262039"/>
                </a:lnTo>
                <a:lnTo>
                  <a:pt x="156910" y="275134"/>
                </a:lnTo>
                <a:lnTo>
                  <a:pt x="156367" y="287013"/>
                </a:lnTo>
                <a:lnTo>
                  <a:pt x="155947" y="298768"/>
                </a:lnTo>
                <a:lnTo>
                  <a:pt x="156392" y="311494"/>
                </a:lnTo>
                <a:lnTo>
                  <a:pt x="157257" y="319180"/>
                </a:lnTo>
                <a:lnTo>
                  <a:pt x="160579" y="333154"/>
                </a:lnTo>
                <a:lnTo>
                  <a:pt x="163805" y="343588"/>
                </a:lnTo>
                <a:lnTo>
                  <a:pt x="163671" y="351487"/>
                </a:lnTo>
                <a:lnTo>
                  <a:pt x="156912" y="357858"/>
                </a:lnTo>
                <a:lnTo>
                  <a:pt x="153174" y="359594"/>
                </a:lnTo>
                <a:lnTo>
                  <a:pt x="154242" y="387867"/>
                </a:lnTo>
                <a:lnTo>
                  <a:pt x="142791" y="392068"/>
                </a:lnTo>
                <a:lnTo>
                  <a:pt x="131337" y="393562"/>
                </a:lnTo>
                <a:lnTo>
                  <a:pt x="119681" y="392752"/>
                </a:lnTo>
                <a:lnTo>
                  <a:pt x="107626" y="390043"/>
                </a:lnTo>
                <a:lnTo>
                  <a:pt x="94974" y="385836"/>
                </a:lnTo>
                <a:lnTo>
                  <a:pt x="71659" y="376861"/>
                </a:lnTo>
                <a:lnTo>
                  <a:pt x="58018" y="371341"/>
                </a:lnTo>
                <a:lnTo>
                  <a:pt x="49587" y="367371"/>
                </a:lnTo>
                <a:lnTo>
                  <a:pt x="45039" y="364226"/>
                </a:lnTo>
                <a:lnTo>
                  <a:pt x="42279" y="357515"/>
                </a:lnTo>
                <a:lnTo>
                  <a:pt x="41411" y="352501"/>
                </a:lnTo>
                <a:lnTo>
                  <a:pt x="40034" y="347809"/>
                </a:lnTo>
                <a:lnTo>
                  <a:pt x="52969" y="343594"/>
                </a:lnTo>
                <a:lnTo>
                  <a:pt x="63279" y="342338"/>
                </a:lnTo>
                <a:lnTo>
                  <a:pt x="73536" y="342979"/>
                </a:lnTo>
                <a:lnTo>
                  <a:pt x="86314" y="344453"/>
                </a:lnTo>
                <a:lnTo>
                  <a:pt x="96123" y="345288"/>
                </a:lnTo>
                <a:lnTo>
                  <a:pt x="92218" y="322599"/>
                </a:lnTo>
                <a:lnTo>
                  <a:pt x="91014" y="309961"/>
                </a:lnTo>
                <a:lnTo>
                  <a:pt x="89622" y="296333"/>
                </a:lnTo>
                <a:lnTo>
                  <a:pt x="87809" y="282453"/>
                </a:lnTo>
                <a:lnTo>
                  <a:pt x="85340" y="269058"/>
                </a:lnTo>
                <a:lnTo>
                  <a:pt x="81980" y="256887"/>
                </a:lnTo>
                <a:lnTo>
                  <a:pt x="77496" y="246678"/>
                </a:lnTo>
                <a:lnTo>
                  <a:pt x="75652" y="243755"/>
                </a:lnTo>
                <a:lnTo>
                  <a:pt x="69605" y="256083"/>
                </a:lnTo>
                <a:lnTo>
                  <a:pt x="61884" y="266125"/>
                </a:lnTo>
                <a:lnTo>
                  <a:pt x="53102" y="274705"/>
                </a:lnTo>
                <a:lnTo>
                  <a:pt x="43875" y="282643"/>
                </a:lnTo>
                <a:lnTo>
                  <a:pt x="34815" y="290762"/>
                </a:lnTo>
                <a:lnTo>
                  <a:pt x="26536" y="299884"/>
                </a:lnTo>
                <a:lnTo>
                  <a:pt x="19652" y="310831"/>
                </a:lnTo>
                <a:lnTo>
                  <a:pt x="14778" y="324425"/>
                </a:lnTo>
                <a:lnTo>
                  <a:pt x="13834" y="328943"/>
                </a:lnTo>
                <a:lnTo>
                  <a:pt x="13426" y="312901"/>
                </a:lnTo>
                <a:lnTo>
                  <a:pt x="13613" y="299469"/>
                </a:lnTo>
                <a:lnTo>
                  <a:pt x="14344" y="288337"/>
                </a:lnTo>
                <a:lnTo>
                  <a:pt x="15567" y="279198"/>
                </a:lnTo>
                <a:lnTo>
                  <a:pt x="17231" y="271743"/>
                </a:lnTo>
                <a:lnTo>
                  <a:pt x="19284" y="265665"/>
                </a:lnTo>
                <a:lnTo>
                  <a:pt x="21673" y="260654"/>
                </a:lnTo>
                <a:lnTo>
                  <a:pt x="24349" y="256404"/>
                </a:lnTo>
                <a:lnTo>
                  <a:pt x="27257" y="252605"/>
                </a:lnTo>
                <a:lnTo>
                  <a:pt x="30348" y="248950"/>
                </a:lnTo>
                <a:lnTo>
                  <a:pt x="33569" y="245130"/>
                </a:lnTo>
                <a:lnTo>
                  <a:pt x="36869" y="240837"/>
                </a:lnTo>
                <a:lnTo>
                  <a:pt x="40195" y="235764"/>
                </a:lnTo>
                <a:lnTo>
                  <a:pt x="43497" y="229601"/>
                </a:lnTo>
                <a:lnTo>
                  <a:pt x="46722" y="222041"/>
                </a:lnTo>
                <a:lnTo>
                  <a:pt x="49818" y="212776"/>
                </a:lnTo>
                <a:lnTo>
                  <a:pt x="52734" y="201502"/>
                </a:lnTo>
                <a:lnTo>
                  <a:pt x="55309" y="185870"/>
                </a:lnTo>
                <a:lnTo>
                  <a:pt x="55839" y="171449"/>
                </a:lnTo>
                <a:lnTo>
                  <a:pt x="54597" y="158133"/>
                </a:lnTo>
                <a:lnTo>
                  <a:pt x="51852" y="145815"/>
                </a:lnTo>
                <a:lnTo>
                  <a:pt x="47877" y="134388"/>
                </a:lnTo>
                <a:lnTo>
                  <a:pt x="42943" y="123748"/>
                </a:lnTo>
                <a:lnTo>
                  <a:pt x="37323" y="113788"/>
                </a:lnTo>
                <a:lnTo>
                  <a:pt x="31287" y="104400"/>
                </a:lnTo>
                <a:lnTo>
                  <a:pt x="25107" y="95480"/>
                </a:lnTo>
                <a:lnTo>
                  <a:pt x="19055" y="86920"/>
                </a:lnTo>
                <a:lnTo>
                  <a:pt x="13500" y="78765"/>
                </a:lnTo>
                <a:lnTo>
                  <a:pt x="14068" y="0"/>
                </a:lnTo>
                <a:lnTo>
                  <a:pt x="4789" y="343"/>
                </a:lnTo>
                <a:lnTo>
                  <a:pt x="3426" y="226435"/>
                </a:lnTo>
                <a:lnTo>
                  <a:pt x="0" y="549330"/>
                </a:lnTo>
                <a:lnTo>
                  <a:pt x="5600" y="542481"/>
                </a:lnTo>
                <a:lnTo>
                  <a:pt x="9575" y="534146"/>
                </a:lnTo>
                <a:lnTo>
                  <a:pt x="12182" y="524440"/>
                </a:lnTo>
                <a:lnTo>
                  <a:pt x="13678" y="513479"/>
                </a:lnTo>
                <a:lnTo>
                  <a:pt x="14321" y="501380"/>
                </a:lnTo>
                <a:lnTo>
                  <a:pt x="14369" y="488257"/>
                </a:lnTo>
                <a:lnTo>
                  <a:pt x="14077" y="474227"/>
                </a:lnTo>
                <a:lnTo>
                  <a:pt x="13704" y="459405"/>
                </a:lnTo>
                <a:lnTo>
                  <a:pt x="13506" y="443908"/>
                </a:lnTo>
                <a:lnTo>
                  <a:pt x="13742" y="427851"/>
                </a:lnTo>
                <a:lnTo>
                  <a:pt x="13862" y="424619"/>
                </a:lnTo>
                <a:lnTo>
                  <a:pt x="16116" y="434310"/>
                </a:lnTo>
                <a:lnTo>
                  <a:pt x="19957" y="443840"/>
                </a:lnTo>
                <a:lnTo>
                  <a:pt x="31934" y="462325"/>
                </a:lnTo>
                <a:lnTo>
                  <a:pt x="48870" y="479893"/>
                </a:lnTo>
                <a:lnTo>
                  <a:pt x="69841" y="496365"/>
                </a:lnTo>
                <a:lnTo>
                  <a:pt x="93921" y="511558"/>
                </a:lnTo>
                <a:lnTo>
                  <a:pt x="120187" y="525293"/>
                </a:lnTo>
                <a:lnTo>
                  <a:pt x="147714" y="537389"/>
                </a:lnTo>
                <a:lnTo>
                  <a:pt x="175579" y="547666"/>
                </a:lnTo>
                <a:lnTo>
                  <a:pt x="202856" y="555943"/>
                </a:lnTo>
                <a:lnTo>
                  <a:pt x="228621" y="562039"/>
                </a:lnTo>
                <a:lnTo>
                  <a:pt x="264301" y="567915"/>
                </a:lnTo>
                <a:lnTo>
                  <a:pt x="300281" y="571419"/>
                </a:lnTo>
                <a:lnTo>
                  <a:pt x="336281" y="572643"/>
                </a:lnTo>
                <a:lnTo>
                  <a:pt x="372018" y="571680"/>
                </a:lnTo>
                <a:lnTo>
                  <a:pt x="407211" y="568622"/>
                </a:lnTo>
                <a:lnTo>
                  <a:pt x="441579" y="563561"/>
                </a:lnTo>
                <a:lnTo>
                  <a:pt x="474840" y="556590"/>
                </a:lnTo>
                <a:lnTo>
                  <a:pt x="506713" y="547799"/>
                </a:lnTo>
                <a:lnTo>
                  <a:pt x="536916" y="537282"/>
                </a:lnTo>
                <a:lnTo>
                  <a:pt x="565168" y="525131"/>
                </a:lnTo>
                <a:lnTo>
                  <a:pt x="591187" y="511438"/>
                </a:lnTo>
                <a:lnTo>
                  <a:pt x="614691" y="496294"/>
                </a:lnTo>
                <a:close/>
              </a:path>
            </a:pathLst>
          </a:custGeom>
          <a:solidFill>
            <a:srgbClr val="C9DA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612035" y="4705552"/>
            <a:ext cx="173254" cy="377402"/>
          </a:xfrm>
          <a:custGeom>
            <a:avLst/>
            <a:gdLst/>
            <a:ahLst/>
            <a:cxnLst/>
            <a:rect l="l" t="t" r="r" b="b"/>
            <a:pathLst>
              <a:path w="173254" h="377402">
                <a:moveTo>
                  <a:pt x="170929" y="479"/>
                </a:moveTo>
                <a:lnTo>
                  <a:pt x="169788" y="0"/>
                </a:lnTo>
                <a:lnTo>
                  <a:pt x="171826" y="1467"/>
                </a:lnTo>
                <a:lnTo>
                  <a:pt x="172551" y="860"/>
                </a:lnTo>
                <a:lnTo>
                  <a:pt x="170929" y="479"/>
                </a:lnTo>
                <a:close/>
              </a:path>
              <a:path w="173254" h="377402">
                <a:moveTo>
                  <a:pt x="173254" y="1026"/>
                </a:moveTo>
                <a:lnTo>
                  <a:pt x="172956" y="521"/>
                </a:lnTo>
                <a:lnTo>
                  <a:pt x="172551" y="860"/>
                </a:lnTo>
                <a:lnTo>
                  <a:pt x="173254" y="1026"/>
                </a:lnTo>
                <a:close/>
              </a:path>
              <a:path w="173254" h="377402">
                <a:moveTo>
                  <a:pt x="52950" y="-213212"/>
                </a:moveTo>
                <a:lnTo>
                  <a:pt x="45130" y="-196962"/>
                </a:lnTo>
                <a:lnTo>
                  <a:pt x="37772" y="-180151"/>
                </a:lnTo>
                <a:lnTo>
                  <a:pt x="30887" y="-162795"/>
                </a:lnTo>
                <a:lnTo>
                  <a:pt x="24484" y="-144910"/>
                </a:lnTo>
                <a:lnTo>
                  <a:pt x="18570" y="-126513"/>
                </a:lnTo>
                <a:lnTo>
                  <a:pt x="13156" y="-107622"/>
                </a:lnTo>
                <a:lnTo>
                  <a:pt x="8250" y="-88253"/>
                </a:lnTo>
                <a:lnTo>
                  <a:pt x="3862" y="-68422"/>
                </a:lnTo>
                <a:lnTo>
                  <a:pt x="0" y="-48148"/>
                </a:lnTo>
                <a:lnTo>
                  <a:pt x="33081" y="-57063"/>
                </a:lnTo>
                <a:lnTo>
                  <a:pt x="46393" y="-47927"/>
                </a:lnTo>
                <a:lnTo>
                  <a:pt x="63804" y="-34058"/>
                </a:lnTo>
                <a:lnTo>
                  <a:pt x="65856" y="48984"/>
                </a:lnTo>
                <a:lnTo>
                  <a:pt x="154915" y="35614"/>
                </a:lnTo>
                <a:lnTo>
                  <a:pt x="156061" y="34146"/>
                </a:lnTo>
                <a:lnTo>
                  <a:pt x="158136" y="31869"/>
                </a:lnTo>
                <a:lnTo>
                  <a:pt x="158292" y="31132"/>
                </a:lnTo>
                <a:lnTo>
                  <a:pt x="159989" y="20307"/>
                </a:lnTo>
                <a:lnTo>
                  <a:pt x="159841" y="14643"/>
                </a:lnTo>
                <a:lnTo>
                  <a:pt x="158867" y="12149"/>
                </a:lnTo>
                <a:lnTo>
                  <a:pt x="158083" y="10832"/>
                </a:lnTo>
                <a:lnTo>
                  <a:pt x="158509" y="8701"/>
                </a:lnTo>
                <a:lnTo>
                  <a:pt x="161162" y="3765"/>
                </a:lnTo>
                <a:lnTo>
                  <a:pt x="164711" y="-2133"/>
                </a:lnTo>
                <a:lnTo>
                  <a:pt x="169788" y="0"/>
                </a:lnTo>
                <a:lnTo>
                  <a:pt x="166740" y="-2196"/>
                </a:lnTo>
                <a:lnTo>
                  <a:pt x="162930" y="-5213"/>
                </a:lnTo>
                <a:lnTo>
                  <a:pt x="162411" y="-6063"/>
                </a:lnTo>
                <a:lnTo>
                  <a:pt x="164156" y="-5351"/>
                </a:lnTo>
                <a:lnTo>
                  <a:pt x="167139" y="-3681"/>
                </a:lnTo>
                <a:lnTo>
                  <a:pt x="170333" y="-1659"/>
                </a:lnTo>
                <a:lnTo>
                  <a:pt x="172714" y="111"/>
                </a:lnTo>
                <a:lnTo>
                  <a:pt x="172956" y="521"/>
                </a:lnTo>
                <a:lnTo>
                  <a:pt x="185783" y="-10222"/>
                </a:lnTo>
                <a:lnTo>
                  <a:pt x="186123" y="3375"/>
                </a:lnTo>
                <a:lnTo>
                  <a:pt x="186482" y="10125"/>
                </a:lnTo>
                <a:lnTo>
                  <a:pt x="187167" y="12028"/>
                </a:lnTo>
                <a:lnTo>
                  <a:pt x="188485" y="11083"/>
                </a:lnTo>
                <a:lnTo>
                  <a:pt x="190741" y="9292"/>
                </a:lnTo>
                <a:lnTo>
                  <a:pt x="194243" y="8655"/>
                </a:lnTo>
                <a:lnTo>
                  <a:pt x="199298" y="11174"/>
                </a:lnTo>
                <a:lnTo>
                  <a:pt x="200335" y="12061"/>
                </a:lnTo>
                <a:lnTo>
                  <a:pt x="200090" y="-2659"/>
                </a:lnTo>
                <a:lnTo>
                  <a:pt x="200568" y="-13797"/>
                </a:lnTo>
                <a:lnTo>
                  <a:pt x="201793" y="-22121"/>
                </a:lnTo>
                <a:lnTo>
                  <a:pt x="203788" y="-28404"/>
                </a:lnTo>
                <a:lnTo>
                  <a:pt x="206577" y="-33416"/>
                </a:lnTo>
                <a:lnTo>
                  <a:pt x="210184" y="-37927"/>
                </a:lnTo>
                <a:lnTo>
                  <a:pt x="214632" y="-42709"/>
                </a:lnTo>
                <a:lnTo>
                  <a:pt x="219945" y="-48531"/>
                </a:lnTo>
                <a:lnTo>
                  <a:pt x="226145" y="-56166"/>
                </a:lnTo>
                <a:lnTo>
                  <a:pt x="233258" y="-66384"/>
                </a:lnTo>
                <a:lnTo>
                  <a:pt x="236977" y="-72389"/>
                </a:lnTo>
                <a:lnTo>
                  <a:pt x="249971" y="-89393"/>
                </a:lnTo>
                <a:lnTo>
                  <a:pt x="256428" y="-92256"/>
                </a:lnTo>
                <a:lnTo>
                  <a:pt x="270914" y="-93082"/>
                </a:lnTo>
                <a:lnTo>
                  <a:pt x="288906" y="-92588"/>
                </a:lnTo>
                <a:lnTo>
                  <a:pt x="305882" y="-91489"/>
                </a:lnTo>
                <a:lnTo>
                  <a:pt x="317320" y="-90500"/>
                </a:lnTo>
                <a:lnTo>
                  <a:pt x="327159" y="-70851"/>
                </a:lnTo>
                <a:lnTo>
                  <a:pt x="331759" y="-56954"/>
                </a:lnTo>
                <a:lnTo>
                  <a:pt x="333631" y="-46765"/>
                </a:lnTo>
                <a:lnTo>
                  <a:pt x="332959" y="-38486"/>
                </a:lnTo>
                <a:lnTo>
                  <a:pt x="329931" y="-30315"/>
                </a:lnTo>
                <a:lnTo>
                  <a:pt x="327037" y="-24672"/>
                </a:lnTo>
                <a:lnTo>
                  <a:pt x="329483" y="-12626"/>
                </a:lnTo>
                <a:lnTo>
                  <a:pt x="331663" y="-1209"/>
                </a:lnTo>
                <a:lnTo>
                  <a:pt x="332973" y="11130"/>
                </a:lnTo>
                <a:lnTo>
                  <a:pt x="332939" y="23769"/>
                </a:lnTo>
                <a:lnTo>
                  <a:pt x="331565" y="36159"/>
                </a:lnTo>
                <a:lnTo>
                  <a:pt x="329346" y="46513"/>
                </a:lnTo>
                <a:lnTo>
                  <a:pt x="326963" y="56541"/>
                </a:lnTo>
                <a:lnTo>
                  <a:pt x="325093" y="67958"/>
                </a:lnTo>
                <a:lnTo>
                  <a:pt x="324416" y="82475"/>
                </a:lnTo>
                <a:lnTo>
                  <a:pt x="324906" y="93980"/>
                </a:lnTo>
                <a:lnTo>
                  <a:pt x="326865" y="95326"/>
                </a:lnTo>
                <a:lnTo>
                  <a:pt x="335815" y="100246"/>
                </a:lnTo>
                <a:lnTo>
                  <a:pt x="337968" y="101027"/>
                </a:lnTo>
                <a:lnTo>
                  <a:pt x="340538" y="101953"/>
                </a:lnTo>
                <a:lnTo>
                  <a:pt x="343397" y="102878"/>
                </a:lnTo>
                <a:lnTo>
                  <a:pt x="346017" y="103770"/>
                </a:lnTo>
                <a:lnTo>
                  <a:pt x="348826" y="104729"/>
                </a:lnTo>
                <a:lnTo>
                  <a:pt x="351891" y="105321"/>
                </a:lnTo>
                <a:lnTo>
                  <a:pt x="354828" y="106075"/>
                </a:lnTo>
                <a:lnTo>
                  <a:pt x="366910" y="98399"/>
                </a:lnTo>
                <a:lnTo>
                  <a:pt x="377699" y="93800"/>
                </a:lnTo>
                <a:lnTo>
                  <a:pt x="388999" y="91540"/>
                </a:lnTo>
                <a:lnTo>
                  <a:pt x="402612" y="90879"/>
                </a:lnTo>
                <a:lnTo>
                  <a:pt x="406411" y="90877"/>
                </a:lnTo>
                <a:lnTo>
                  <a:pt x="432000" y="73917"/>
                </a:lnTo>
                <a:lnTo>
                  <a:pt x="429663" y="-191679"/>
                </a:lnTo>
                <a:lnTo>
                  <a:pt x="423128" y="-198827"/>
                </a:lnTo>
                <a:lnTo>
                  <a:pt x="416611" y="-207313"/>
                </a:lnTo>
                <a:lnTo>
                  <a:pt x="410066" y="-216919"/>
                </a:lnTo>
                <a:lnTo>
                  <a:pt x="403443" y="-227427"/>
                </a:lnTo>
                <a:lnTo>
                  <a:pt x="396695" y="-238618"/>
                </a:lnTo>
                <a:lnTo>
                  <a:pt x="389774" y="-250276"/>
                </a:lnTo>
                <a:lnTo>
                  <a:pt x="382632" y="-262181"/>
                </a:lnTo>
                <a:lnTo>
                  <a:pt x="375220" y="-274117"/>
                </a:lnTo>
                <a:lnTo>
                  <a:pt x="367490" y="-285865"/>
                </a:lnTo>
                <a:lnTo>
                  <a:pt x="359394" y="-297207"/>
                </a:lnTo>
                <a:lnTo>
                  <a:pt x="357715" y="-299422"/>
                </a:lnTo>
                <a:lnTo>
                  <a:pt x="348494" y="-310626"/>
                </a:lnTo>
                <a:lnTo>
                  <a:pt x="340926" y="-318712"/>
                </a:lnTo>
                <a:lnTo>
                  <a:pt x="332754" y="-327611"/>
                </a:lnTo>
                <a:lnTo>
                  <a:pt x="330619" y="-330107"/>
                </a:lnTo>
                <a:lnTo>
                  <a:pt x="323148" y="-339207"/>
                </a:lnTo>
                <a:lnTo>
                  <a:pt x="318935" y="-344532"/>
                </a:lnTo>
                <a:lnTo>
                  <a:pt x="316320" y="-347454"/>
                </a:lnTo>
                <a:lnTo>
                  <a:pt x="313641" y="-349342"/>
                </a:lnTo>
                <a:lnTo>
                  <a:pt x="309239" y="-351568"/>
                </a:lnTo>
                <a:lnTo>
                  <a:pt x="301451" y="-355502"/>
                </a:lnTo>
                <a:lnTo>
                  <a:pt x="294718" y="-359112"/>
                </a:lnTo>
                <a:lnTo>
                  <a:pt x="283013" y="-365726"/>
                </a:lnTo>
                <a:lnTo>
                  <a:pt x="272966" y="-370624"/>
                </a:lnTo>
                <a:lnTo>
                  <a:pt x="260962" y="-373964"/>
                </a:lnTo>
                <a:lnTo>
                  <a:pt x="239525" y="-375934"/>
                </a:lnTo>
                <a:lnTo>
                  <a:pt x="226558" y="-375286"/>
                </a:lnTo>
                <a:lnTo>
                  <a:pt x="214510" y="-373192"/>
                </a:lnTo>
                <a:lnTo>
                  <a:pt x="203129" y="-369753"/>
                </a:lnTo>
                <a:lnTo>
                  <a:pt x="192160" y="-365068"/>
                </a:lnTo>
                <a:lnTo>
                  <a:pt x="181351" y="-359239"/>
                </a:lnTo>
                <a:lnTo>
                  <a:pt x="170448" y="-352365"/>
                </a:lnTo>
                <a:lnTo>
                  <a:pt x="154667" y="-341073"/>
                </a:lnTo>
                <a:lnTo>
                  <a:pt x="142707" y="-331373"/>
                </a:lnTo>
                <a:lnTo>
                  <a:pt x="131120" y="-320942"/>
                </a:lnTo>
                <a:lnTo>
                  <a:pt x="119915" y="-309798"/>
                </a:lnTo>
                <a:lnTo>
                  <a:pt x="109102" y="-297956"/>
                </a:lnTo>
                <a:lnTo>
                  <a:pt x="98690" y="-285434"/>
                </a:lnTo>
                <a:lnTo>
                  <a:pt x="88687" y="-272249"/>
                </a:lnTo>
                <a:lnTo>
                  <a:pt x="79103" y="-258417"/>
                </a:lnTo>
                <a:lnTo>
                  <a:pt x="69946" y="-243956"/>
                </a:lnTo>
                <a:lnTo>
                  <a:pt x="61226" y="-228882"/>
                </a:lnTo>
                <a:lnTo>
                  <a:pt x="52950" y="-213212"/>
                </a:lnTo>
                <a:close/>
              </a:path>
            </a:pathLst>
          </a:custGeom>
          <a:solidFill>
            <a:srgbClr val="C3D4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149125" y="4699570"/>
            <a:ext cx="635954" cy="11133"/>
          </a:xfrm>
          <a:custGeom>
            <a:avLst/>
            <a:gdLst/>
            <a:ahLst/>
            <a:cxnLst/>
            <a:rect l="l" t="t" r="r" b="b"/>
            <a:pathLst>
              <a:path w="635954" h="11133">
                <a:moveTo>
                  <a:pt x="627904" y="1073"/>
                </a:moveTo>
                <a:lnTo>
                  <a:pt x="625667" y="0"/>
                </a:lnTo>
                <a:lnTo>
                  <a:pt x="625375" y="301"/>
                </a:lnTo>
                <a:lnTo>
                  <a:pt x="628056" y="2583"/>
                </a:lnTo>
                <a:lnTo>
                  <a:pt x="632801" y="6040"/>
                </a:lnTo>
                <a:lnTo>
                  <a:pt x="635401" y="6893"/>
                </a:lnTo>
                <a:lnTo>
                  <a:pt x="635954" y="6430"/>
                </a:lnTo>
                <a:lnTo>
                  <a:pt x="634115" y="4926"/>
                </a:lnTo>
                <a:lnTo>
                  <a:pt x="631062" y="2916"/>
                </a:lnTo>
                <a:lnTo>
                  <a:pt x="627904" y="1073"/>
                </a:lnTo>
                <a:close/>
              </a:path>
              <a:path w="635954" h="11133">
                <a:moveTo>
                  <a:pt x="663571" y="170377"/>
                </a:moveTo>
                <a:lnTo>
                  <a:pt x="674851" y="165256"/>
                </a:lnTo>
                <a:lnTo>
                  <a:pt x="685240" y="161533"/>
                </a:lnTo>
                <a:lnTo>
                  <a:pt x="690324" y="160200"/>
                </a:lnTo>
                <a:lnTo>
                  <a:pt x="691929" y="146325"/>
                </a:lnTo>
                <a:lnTo>
                  <a:pt x="693978" y="134751"/>
                </a:lnTo>
                <a:lnTo>
                  <a:pt x="700282" y="126343"/>
                </a:lnTo>
                <a:lnTo>
                  <a:pt x="710950" y="122479"/>
                </a:lnTo>
                <a:lnTo>
                  <a:pt x="715223" y="64419"/>
                </a:lnTo>
                <a:lnTo>
                  <a:pt x="688032" y="59526"/>
                </a:lnTo>
                <a:lnTo>
                  <a:pt x="663245" y="18043"/>
                </a:lnTo>
                <a:lnTo>
                  <a:pt x="657895" y="14788"/>
                </a:lnTo>
                <a:lnTo>
                  <a:pt x="654151" y="15029"/>
                </a:lnTo>
                <a:lnTo>
                  <a:pt x="651704" y="16765"/>
                </a:lnTo>
                <a:lnTo>
                  <a:pt x="650248" y="17995"/>
                </a:lnTo>
                <a:lnTo>
                  <a:pt x="649477" y="16719"/>
                </a:lnTo>
                <a:lnTo>
                  <a:pt x="649084" y="10935"/>
                </a:lnTo>
                <a:lnTo>
                  <a:pt x="648762" y="-1355"/>
                </a:lnTo>
                <a:lnTo>
                  <a:pt x="648692" y="-4240"/>
                </a:lnTo>
                <a:lnTo>
                  <a:pt x="635954" y="6430"/>
                </a:lnTo>
                <a:lnTo>
                  <a:pt x="635798" y="7023"/>
                </a:lnTo>
                <a:lnTo>
                  <a:pt x="635401" y="6893"/>
                </a:lnTo>
                <a:lnTo>
                  <a:pt x="634736" y="7450"/>
                </a:lnTo>
                <a:lnTo>
                  <a:pt x="632801" y="6040"/>
                </a:lnTo>
                <a:lnTo>
                  <a:pt x="632377" y="5901"/>
                </a:lnTo>
                <a:lnTo>
                  <a:pt x="627621" y="3848"/>
                </a:lnTo>
                <a:lnTo>
                  <a:pt x="622896" y="11793"/>
                </a:lnTo>
                <a:lnTo>
                  <a:pt x="621084" y="15592"/>
                </a:lnTo>
                <a:lnTo>
                  <a:pt x="621166" y="17237"/>
                </a:lnTo>
                <a:lnTo>
                  <a:pt x="622124" y="18720"/>
                </a:lnTo>
                <a:lnTo>
                  <a:pt x="622940" y="22033"/>
                </a:lnTo>
                <a:lnTo>
                  <a:pt x="622596" y="29166"/>
                </a:lnTo>
                <a:lnTo>
                  <a:pt x="621202" y="37114"/>
                </a:lnTo>
                <a:lnTo>
                  <a:pt x="621046" y="37851"/>
                </a:lnTo>
                <a:lnTo>
                  <a:pt x="618971" y="40128"/>
                </a:lnTo>
                <a:lnTo>
                  <a:pt x="617825" y="41597"/>
                </a:lnTo>
                <a:lnTo>
                  <a:pt x="624956" y="60136"/>
                </a:lnTo>
                <a:lnTo>
                  <a:pt x="614514" y="66713"/>
                </a:lnTo>
                <a:lnTo>
                  <a:pt x="604575" y="74005"/>
                </a:lnTo>
                <a:lnTo>
                  <a:pt x="595033" y="81902"/>
                </a:lnTo>
                <a:lnTo>
                  <a:pt x="585780" y="90294"/>
                </a:lnTo>
                <a:lnTo>
                  <a:pt x="576709" y="99072"/>
                </a:lnTo>
                <a:lnTo>
                  <a:pt x="567711" y="108126"/>
                </a:lnTo>
                <a:lnTo>
                  <a:pt x="558681" y="117346"/>
                </a:lnTo>
                <a:lnTo>
                  <a:pt x="549509" y="126623"/>
                </a:lnTo>
                <a:lnTo>
                  <a:pt x="540088" y="135847"/>
                </a:lnTo>
                <a:lnTo>
                  <a:pt x="531152" y="144154"/>
                </a:lnTo>
                <a:lnTo>
                  <a:pt x="529704" y="159906"/>
                </a:lnTo>
                <a:lnTo>
                  <a:pt x="529021" y="174628"/>
                </a:lnTo>
                <a:lnTo>
                  <a:pt x="528855" y="188388"/>
                </a:lnTo>
                <a:lnTo>
                  <a:pt x="528955" y="201255"/>
                </a:lnTo>
                <a:lnTo>
                  <a:pt x="529069" y="213295"/>
                </a:lnTo>
                <a:lnTo>
                  <a:pt x="528948" y="224577"/>
                </a:lnTo>
                <a:lnTo>
                  <a:pt x="528341" y="235168"/>
                </a:lnTo>
                <a:lnTo>
                  <a:pt x="526996" y="245136"/>
                </a:lnTo>
                <a:lnTo>
                  <a:pt x="524664" y="254549"/>
                </a:lnTo>
                <a:lnTo>
                  <a:pt x="521095" y="263475"/>
                </a:lnTo>
                <a:lnTo>
                  <a:pt x="516036" y="271981"/>
                </a:lnTo>
                <a:lnTo>
                  <a:pt x="509238" y="280136"/>
                </a:lnTo>
                <a:lnTo>
                  <a:pt x="500451" y="288006"/>
                </a:lnTo>
                <a:lnTo>
                  <a:pt x="489423" y="295661"/>
                </a:lnTo>
                <a:lnTo>
                  <a:pt x="485594" y="297952"/>
                </a:lnTo>
                <a:lnTo>
                  <a:pt x="474454" y="304333"/>
                </a:lnTo>
                <a:lnTo>
                  <a:pt x="463345" y="310587"/>
                </a:lnTo>
                <a:lnTo>
                  <a:pt x="452261" y="316742"/>
                </a:lnTo>
                <a:lnTo>
                  <a:pt x="441196" y="322830"/>
                </a:lnTo>
                <a:lnTo>
                  <a:pt x="430143" y="328879"/>
                </a:lnTo>
                <a:lnTo>
                  <a:pt x="419098" y="334921"/>
                </a:lnTo>
                <a:lnTo>
                  <a:pt x="408053" y="340985"/>
                </a:lnTo>
                <a:lnTo>
                  <a:pt x="397004" y="347102"/>
                </a:lnTo>
                <a:lnTo>
                  <a:pt x="385944" y="353301"/>
                </a:lnTo>
                <a:lnTo>
                  <a:pt x="374867" y="359613"/>
                </a:lnTo>
                <a:lnTo>
                  <a:pt x="363768" y="366067"/>
                </a:lnTo>
                <a:lnTo>
                  <a:pt x="357479" y="369792"/>
                </a:lnTo>
                <a:lnTo>
                  <a:pt x="351942" y="373089"/>
                </a:lnTo>
                <a:lnTo>
                  <a:pt x="343956" y="377827"/>
                </a:lnTo>
                <a:lnTo>
                  <a:pt x="333803" y="383832"/>
                </a:lnTo>
                <a:lnTo>
                  <a:pt x="321765" y="390928"/>
                </a:lnTo>
                <a:lnTo>
                  <a:pt x="308123" y="398939"/>
                </a:lnTo>
                <a:lnTo>
                  <a:pt x="293161" y="407691"/>
                </a:lnTo>
                <a:lnTo>
                  <a:pt x="277161" y="417008"/>
                </a:lnTo>
                <a:lnTo>
                  <a:pt x="260404" y="426715"/>
                </a:lnTo>
                <a:lnTo>
                  <a:pt x="243172" y="436636"/>
                </a:lnTo>
                <a:lnTo>
                  <a:pt x="225748" y="446596"/>
                </a:lnTo>
                <a:lnTo>
                  <a:pt x="208415" y="456419"/>
                </a:lnTo>
                <a:lnTo>
                  <a:pt x="191453" y="465931"/>
                </a:lnTo>
                <a:lnTo>
                  <a:pt x="175145" y="474956"/>
                </a:lnTo>
                <a:lnTo>
                  <a:pt x="159774" y="483319"/>
                </a:lnTo>
                <a:lnTo>
                  <a:pt x="145622" y="490844"/>
                </a:lnTo>
                <a:lnTo>
                  <a:pt x="132970" y="497355"/>
                </a:lnTo>
                <a:lnTo>
                  <a:pt x="122101" y="502679"/>
                </a:lnTo>
                <a:lnTo>
                  <a:pt x="113297" y="506639"/>
                </a:lnTo>
                <a:lnTo>
                  <a:pt x="103013" y="509765"/>
                </a:lnTo>
                <a:lnTo>
                  <a:pt x="88415" y="502783"/>
                </a:lnTo>
                <a:lnTo>
                  <a:pt x="78589" y="496999"/>
                </a:lnTo>
                <a:lnTo>
                  <a:pt x="72627" y="491149"/>
                </a:lnTo>
                <a:lnTo>
                  <a:pt x="69626" y="483970"/>
                </a:lnTo>
                <a:lnTo>
                  <a:pt x="68678" y="474196"/>
                </a:lnTo>
                <a:lnTo>
                  <a:pt x="68877" y="460564"/>
                </a:lnTo>
                <a:lnTo>
                  <a:pt x="69319" y="441810"/>
                </a:lnTo>
                <a:lnTo>
                  <a:pt x="69358" y="436878"/>
                </a:lnTo>
                <a:lnTo>
                  <a:pt x="69395" y="424183"/>
                </a:lnTo>
                <a:lnTo>
                  <a:pt x="69408" y="411484"/>
                </a:lnTo>
                <a:lnTo>
                  <a:pt x="69403" y="398783"/>
                </a:lnTo>
                <a:lnTo>
                  <a:pt x="69384" y="386081"/>
                </a:lnTo>
                <a:lnTo>
                  <a:pt x="69357" y="373378"/>
                </a:lnTo>
                <a:lnTo>
                  <a:pt x="69325" y="360676"/>
                </a:lnTo>
                <a:lnTo>
                  <a:pt x="69295" y="347975"/>
                </a:lnTo>
                <a:lnTo>
                  <a:pt x="69270" y="335277"/>
                </a:lnTo>
                <a:lnTo>
                  <a:pt x="69264" y="330625"/>
                </a:lnTo>
                <a:lnTo>
                  <a:pt x="63642" y="338002"/>
                </a:lnTo>
                <a:lnTo>
                  <a:pt x="58404" y="347316"/>
                </a:lnTo>
                <a:lnTo>
                  <a:pt x="53535" y="358269"/>
                </a:lnTo>
                <a:lnTo>
                  <a:pt x="49024" y="370568"/>
                </a:lnTo>
                <a:lnTo>
                  <a:pt x="44858" y="383916"/>
                </a:lnTo>
                <a:lnTo>
                  <a:pt x="41025" y="398018"/>
                </a:lnTo>
                <a:lnTo>
                  <a:pt x="37512" y="412579"/>
                </a:lnTo>
                <a:lnTo>
                  <a:pt x="34306" y="427304"/>
                </a:lnTo>
                <a:lnTo>
                  <a:pt x="31396" y="441897"/>
                </a:lnTo>
                <a:lnTo>
                  <a:pt x="28769" y="456062"/>
                </a:lnTo>
                <a:lnTo>
                  <a:pt x="26412" y="469505"/>
                </a:lnTo>
                <a:lnTo>
                  <a:pt x="24313" y="481930"/>
                </a:lnTo>
                <a:lnTo>
                  <a:pt x="22459" y="493042"/>
                </a:lnTo>
                <a:lnTo>
                  <a:pt x="20838" y="502545"/>
                </a:lnTo>
                <a:lnTo>
                  <a:pt x="18373" y="516661"/>
                </a:lnTo>
                <a:lnTo>
                  <a:pt x="16298" y="529126"/>
                </a:lnTo>
                <a:lnTo>
                  <a:pt x="14330" y="541575"/>
                </a:lnTo>
                <a:lnTo>
                  <a:pt x="12472" y="554017"/>
                </a:lnTo>
                <a:lnTo>
                  <a:pt x="10727" y="566463"/>
                </a:lnTo>
                <a:lnTo>
                  <a:pt x="9098" y="578923"/>
                </a:lnTo>
                <a:lnTo>
                  <a:pt x="7588" y="591407"/>
                </a:lnTo>
                <a:lnTo>
                  <a:pt x="6201" y="603925"/>
                </a:lnTo>
                <a:lnTo>
                  <a:pt x="4939" y="616487"/>
                </a:lnTo>
                <a:lnTo>
                  <a:pt x="3806" y="629104"/>
                </a:lnTo>
                <a:lnTo>
                  <a:pt x="2805" y="641784"/>
                </a:lnTo>
                <a:lnTo>
                  <a:pt x="1940" y="654539"/>
                </a:lnTo>
                <a:lnTo>
                  <a:pt x="1213" y="667379"/>
                </a:lnTo>
                <a:lnTo>
                  <a:pt x="627" y="680313"/>
                </a:lnTo>
                <a:lnTo>
                  <a:pt x="187" y="693352"/>
                </a:lnTo>
                <a:lnTo>
                  <a:pt x="0" y="700929"/>
                </a:lnTo>
                <a:lnTo>
                  <a:pt x="32044" y="724937"/>
                </a:lnTo>
                <a:lnTo>
                  <a:pt x="40649" y="721312"/>
                </a:lnTo>
                <a:lnTo>
                  <a:pt x="50099" y="716970"/>
                </a:lnTo>
                <a:lnTo>
                  <a:pt x="60286" y="711989"/>
                </a:lnTo>
                <a:lnTo>
                  <a:pt x="71105" y="706448"/>
                </a:lnTo>
                <a:lnTo>
                  <a:pt x="82449" y="700426"/>
                </a:lnTo>
                <a:lnTo>
                  <a:pt x="94211" y="694002"/>
                </a:lnTo>
                <a:lnTo>
                  <a:pt x="106284" y="687256"/>
                </a:lnTo>
                <a:lnTo>
                  <a:pt x="118561" y="680266"/>
                </a:lnTo>
                <a:lnTo>
                  <a:pt x="130937" y="673111"/>
                </a:lnTo>
                <a:lnTo>
                  <a:pt x="143304" y="665871"/>
                </a:lnTo>
                <a:lnTo>
                  <a:pt x="155555" y="658623"/>
                </a:lnTo>
                <a:lnTo>
                  <a:pt x="167584" y="651448"/>
                </a:lnTo>
                <a:lnTo>
                  <a:pt x="179284" y="644424"/>
                </a:lnTo>
                <a:lnTo>
                  <a:pt x="190549" y="637630"/>
                </a:lnTo>
                <a:lnTo>
                  <a:pt x="201272" y="631145"/>
                </a:lnTo>
                <a:lnTo>
                  <a:pt x="211346" y="625049"/>
                </a:lnTo>
                <a:lnTo>
                  <a:pt x="220664" y="619419"/>
                </a:lnTo>
                <a:lnTo>
                  <a:pt x="221526" y="618900"/>
                </a:lnTo>
                <a:lnTo>
                  <a:pt x="474541" y="471574"/>
                </a:lnTo>
                <a:lnTo>
                  <a:pt x="486887" y="464861"/>
                </a:lnTo>
                <a:lnTo>
                  <a:pt x="497255" y="460179"/>
                </a:lnTo>
                <a:lnTo>
                  <a:pt x="506158" y="455954"/>
                </a:lnTo>
                <a:lnTo>
                  <a:pt x="514109" y="450608"/>
                </a:lnTo>
                <a:lnTo>
                  <a:pt x="521621" y="442568"/>
                </a:lnTo>
                <a:lnTo>
                  <a:pt x="529208" y="430259"/>
                </a:lnTo>
                <a:lnTo>
                  <a:pt x="530623" y="415713"/>
                </a:lnTo>
                <a:lnTo>
                  <a:pt x="530580" y="403094"/>
                </a:lnTo>
                <a:lnTo>
                  <a:pt x="530084" y="390752"/>
                </a:lnTo>
                <a:lnTo>
                  <a:pt x="529308" y="378662"/>
                </a:lnTo>
                <a:lnTo>
                  <a:pt x="528428" y="366799"/>
                </a:lnTo>
                <a:lnTo>
                  <a:pt x="527615" y="355139"/>
                </a:lnTo>
                <a:lnTo>
                  <a:pt x="527044" y="343656"/>
                </a:lnTo>
                <a:lnTo>
                  <a:pt x="526889" y="332326"/>
                </a:lnTo>
                <a:lnTo>
                  <a:pt x="527322" y="321124"/>
                </a:lnTo>
                <a:lnTo>
                  <a:pt x="528519" y="310026"/>
                </a:lnTo>
                <a:lnTo>
                  <a:pt x="530652" y="299005"/>
                </a:lnTo>
                <a:lnTo>
                  <a:pt x="533896" y="288038"/>
                </a:lnTo>
                <a:lnTo>
                  <a:pt x="538423" y="277099"/>
                </a:lnTo>
                <a:lnTo>
                  <a:pt x="544408" y="266165"/>
                </a:lnTo>
                <a:lnTo>
                  <a:pt x="552024" y="255209"/>
                </a:lnTo>
                <a:lnTo>
                  <a:pt x="557748" y="248274"/>
                </a:lnTo>
                <a:lnTo>
                  <a:pt x="563946" y="241727"/>
                </a:lnTo>
                <a:lnTo>
                  <a:pt x="571797" y="234295"/>
                </a:lnTo>
                <a:lnTo>
                  <a:pt x="581045" y="226206"/>
                </a:lnTo>
                <a:lnTo>
                  <a:pt x="591437" y="217689"/>
                </a:lnTo>
                <a:lnTo>
                  <a:pt x="602719" y="208971"/>
                </a:lnTo>
                <a:lnTo>
                  <a:pt x="614635" y="200282"/>
                </a:lnTo>
                <a:lnTo>
                  <a:pt x="626933" y="191850"/>
                </a:lnTo>
                <a:lnTo>
                  <a:pt x="639358" y="183902"/>
                </a:lnTo>
                <a:lnTo>
                  <a:pt x="651655" y="176669"/>
                </a:lnTo>
                <a:lnTo>
                  <a:pt x="663571" y="170377"/>
                </a:lnTo>
                <a:close/>
              </a:path>
            </a:pathLst>
          </a:custGeom>
          <a:solidFill>
            <a:srgbClr val="E3EB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217032" y="5050945"/>
            <a:ext cx="140508" cy="507876"/>
          </a:xfrm>
          <a:custGeom>
            <a:avLst/>
            <a:gdLst/>
            <a:ahLst/>
            <a:cxnLst/>
            <a:rect l="l" t="t" r="r" b="b"/>
            <a:pathLst>
              <a:path w="140508" h="507876">
                <a:moveTo>
                  <a:pt x="140508" y="105044"/>
                </a:moveTo>
                <a:lnTo>
                  <a:pt x="138534" y="9755"/>
                </a:lnTo>
                <a:lnTo>
                  <a:pt x="136572" y="10298"/>
                </a:lnTo>
                <a:lnTo>
                  <a:pt x="132456" y="5859"/>
                </a:lnTo>
                <a:lnTo>
                  <a:pt x="127825" y="0"/>
                </a:lnTo>
                <a:lnTo>
                  <a:pt x="123546" y="114556"/>
                </a:lnTo>
                <a:lnTo>
                  <a:pt x="140508" y="105044"/>
                </a:lnTo>
                <a:close/>
              </a:path>
              <a:path w="140508" h="507876">
                <a:moveTo>
                  <a:pt x="1078" y="105552"/>
                </a:moveTo>
                <a:lnTo>
                  <a:pt x="748" y="120201"/>
                </a:lnTo>
                <a:lnTo>
                  <a:pt x="1366" y="130714"/>
                </a:lnTo>
                <a:lnTo>
                  <a:pt x="3839" y="138355"/>
                </a:lnTo>
                <a:lnTo>
                  <a:pt x="9072" y="144389"/>
                </a:lnTo>
                <a:lnTo>
                  <a:pt x="17972" y="150079"/>
                </a:lnTo>
                <a:lnTo>
                  <a:pt x="31444" y="156689"/>
                </a:lnTo>
                <a:lnTo>
                  <a:pt x="35106" y="158390"/>
                </a:lnTo>
                <a:lnTo>
                  <a:pt x="38933" y="157684"/>
                </a:lnTo>
                <a:lnTo>
                  <a:pt x="45390" y="155263"/>
                </a:lnTo>
                <a:lnTo>
                  <a:pt x="54194" y="151304"/>
                </a:lnTo>
                <a:lnTo>
                  <a:pt x="65063" y="145980"/>
                </a:lnTo>
                <a:lnTo>
                  <a:pt x="77715" y="139468"/>
                </a:lnTo>
                <a:lnTo>
                  <a:pt x="91868" y="131944"/>
                </a:lnTo>
                <a:lnTo>
                  <a:pt x="107239" y="123581"/>
                </a:lnTo>
                <a:lnTo>
                  <a:pt x="123546" y="114556"/>
                </a:lnTo>
                <a:lnTo>
                  <a:pt x="127825" y="0"/>
                </a:lnTo>
                <a:lnTo>
                  <a:pt x="122707" y="-8150"/>
                </a:lnTo>
                <a:lnTo>
                  <a:pt x="119031" y="-17627"/>
                </a:lnTo>
                <a:lnTo>
                  <a:pt x="116756" y="-28280"/>
                </a:lnTo>
                <a:lnTo>
                  <a:pt x="115841" y="-39958"/>
                </a:lnTo>
                <a:lnTo>
                  <a:pt x="116247" y="-52512"/>
                </a:lnTo>
                <a:lnTo>
                  <a:pt x="117934" y="-65790"/>
                </a:lnTo>
                <a:lnTo>
                  <a:pt x="120862" y="-79643"/>
                </a:lnTo>
                <a:lnTo>
                  <a:pt x="124989" y="-93920"/>
                </a:lnTo>
                <a:lnTo>
                  <a:pt x="130277" y="-108471"/>
                </a:lnTo>
                <a:lnTo>
                  <a:pt x="136685" y="-123145"/>
                </a:lnTo>
                <a:lnTo>
                  <a:pt x="144173" y="-137793"/>
                </a:lnTo>
                <a:lnTo>
                  <a:pt x="152700" y="-152264"/>
                </a:lnTo>
                <a:lnTo>
                  <a:pt x="162227" y="-166407"/>
                </a:lnTo>
                <a:lnTo>
                  <a:pt x="172713" y="-180072"/>
                </a:lnTo>
                <a:lnTo>
                  <a:pt x="184118" y="-193109"/>
                </a:lnTo>
                <a:lnTo>
                  <a:pt x="196402" y="-205368"/>
                </a:lnTo>
                <a:lnTo>
                  <a:pt x="209525" y="-216698"/>
                </a:lnTo>
                <a:lnTo>
                  <a:pt x="223447" y="-226948"/>
                </a:lnTo>
                <a:lnTo>
                  <a:pt x="238127" y="-235970"/>
                </a:lnTo>
                <a:lnTo>
                  <a:pt x="253526" y="-243611"/>
                </a:lnTo>
                <a:lnTo>
                  <a:pt x="272289" y="-250914"/>
                </a:lnTo>
                <a:lnTo>
                  <a:pt x="286169" y="-256472"/>
                </a:lnTo>
                <a:lnTo>
                  <a:pt x="298858" y="-258812"/>
                </a:lnTo>
                <a:lnTo>
                  <a:pt x="310397" y="-258330"/>
                </a:lnTo>
                <a:lnTo>
                  <a:pt x="320826" y="-255419"/>
                </a:lnTo>
                <a:lnTo>
                  <a:pt x="330186" y="-250474"/>
                </a:lnTo>
                <a:lnTo>
                  <a:pt x="338517" y="-243891"/>
                </a:lnTo>
                <a:lnTo>
                  <a:pt x="345859" y="-236065"/>
                </a:lnTo>
                <a:lnTo>
                  <a:pt x="352253" y="-227389"/>
                </a:lnTo>
                <a:lnTo>
                  <a:pt x="353855" y="-224900"/>
                </a:lnTo>
                <a:lnTo>
                  <a:pt x="362616" y="-216475"/>
                </a:lnTo>
                <a:lnTo>
                  <a:pt x="368136" y="-206441"/>
                </a:lnTo>
                <a:lnTo>
                  <a:pt x="370825" y="-195210"/>
                </a:lnTo>
                <a:lnTo>
                  <a:pt x="371092" y="-183193"/>
                </a:lnTo>
                <a:lnTo>
                  <a:pt x="369347" y="-170800"/>
                </a:lnTo>
                <a:lnTo>
                  <a:pt x="366001" y="-158443"/>
                </a:lnTo>
                <a:lnTo>
                  <a:pt x="361464" y="-146532"/>
                </a:lnTo>
                <a:lnTo>
                  <a:pt x="332066" y="-89747"/>
                </a:lnTo>
                <a:lnTo>
                  <a:pt x="326268" y="-79098"/>
                </a:lnTo>
                <a:lnTo>
                  <a:pt x="319361" y="-68161"/>
                </a:lnTo>
                <a:lnTo>
                  <a:pt x="311566" y="-57169"/>
                </a:lnTo>
                <a:lnTo>
                  <a:pt x="303101" y="-46355"/>
                </a:lnTo>
                <a:lnTo>
                  <a:pt x="294186" y="-35949"/>
                </a:lnTo>
                <a:lnTo>
                  <a:pt x="285041" y="-26184"/>
                </a:lnTo>
                <a:lnTo>
                  <a:pt x="275885" y="-17293"/>
                </a:lnTo>
                <a:lnTo>
                  <a:pt x="266938" y="-9507"/>
                </a:lnTo>
                <a:lnTo>
                  <a:pt x="260012" y="-4183"/>
                </a:lnTo>
                <a:lnTo>
                  <a:pt x="246118" y="4520"/>
                </a:lnTo>
                <a:lnTo>
                  <a:pt x="236484" y="9694"/>
                </a:lnTo>
                <a:lnTo>
                  <a:pt x="225610" y="14887"/>
                </a:lnTo>
                <a:lnTo>
                  <a:pt x="213912" y="19701"/>
                </a:lnTo>
                <a:lnTo>
                  <a:pt x="201804" y="23736"/>
                </a:lnTo>
                <a:lnTo>
                  <a:pt x="189699" y="26596"/>
                </a:lnTo>
                <a:lnTo>
                  <a:pt x="178014" y="27883"/>
                </a:lnTo>
                <a:lnTo>
                  <a:pt x="167162" y="27198"/>
                </a:lnTo>
                <a:lnTo>
                  <a:pt x="157558" y="24144"/>
                </a:lnTo>
                <a:lnTo>
                  <a:pt x="149615" y="18324"/>
                </a:lnTo>
                <a:lnTo>
                  <a:pt x="144013" y="9923"/>
                </a:lnTo>
                <a:lnTo>
                  <a:pt x="138534" y="9755"/>
                </a:lnTo>
                <a:lnTo>
                  <a:pt x="140508" y="105044"/>
                </a:lnTo>
                <a:lnTo>
                  <a:pt x="157841" y="95220"/>
                </a:lnTo>
                <a:lnTo>
                  <a:pt x="175265" y="85261"/>
                </a:lnTo>
                <a:lnTo>
                  <a:pt x="192497" y="75340"/>
                </a:lnTo>
                <a:lnTo>
                  <a:pt x="209254" y="65633"/>
                </a:lnTo>
                <a:lnTo>
                  <a:pt x="225254" y="56316"/>
                </a:lnTo>
                <a:lnTo>
                  <a:pt x="240217" y="47564"/>
                </a:lnTo>
                <a:lnTo>
                  <a:pt x="253858" y="39552"/>
                </a:lnTo>
                <a:lnTo>
                  <a:pt x="265896" y="32457"/>
                </a:lnTo>
                <a:lnTo>
                  <a:pt x="276049" y="26452"/>
                </a:lnTo>
                <a:lnTo>
                  <a:pt x="284035" y="21713"/>
                </a:lnTo>
                <a:lnTo>
                  <a:pt x="289572" y="18417"/>
                </a:lnTo>
                <a:lnTo>
                  <a:pt x="300686" y="11868"/>
                </a:lnTo>
                <a:lnTo>
                  <a:pt x="311775" y="5479"/>
                </a:lnTo>
                <a:lnTo>
                  <a:pt x="322844" y="-779"/>
                </a:lnTo>
                <a:lnTo>
                  <a:pt x="333898" y="-6938"/>
                </a:lnTo>
                <a:lnTo>
                  <a:pt x="344945" y="-13028"/>
                </a:lnTo>
                <a:lnTo>
                  <a:pt x="355989" y="-19079"/>
                </a:lnTo>
                <a:lnTo>
                  <a:pt x="367037" y="-25120"/>
                </a:lnTo>
                <a:lnTo>
                  <a:pt x="378094" y="-31183"/>
                </a:lnTo>
                <a:lnTo>
                  <a:pt x="389167" y="-37296"/>
                </a:lnTo>
                <a:lnTo>
                  <a:pt x="400262" y="-43490"/>
                </a:lnTo>
                <a:lnTo>
                  <a:pt x="411383" y="-49796"/>
                </a:lnTo>
                <a:lnTo>
                  <a:pt x="417687" y="-53422"/>
                </a:lnTo>
                <a:lnTo>
                  <a:pt x="429445" y="-61025"/>
                </a:lnTo>
                <a:lnTo>
                  <a:pt x="438886" y="-68822"/>
                </a:lnTo>
                <a:lnTo>
                  <a:pt x="446261" y="-76883"/>
                </a:lnTo>
                <a:lnTo>
                  <a:pt x="451821" y="-85276"/>
                </a:lnTo>
                <a:lnTo>
                  <a:pt x="455816" y="-94067"/>
                </a:lnTo>
                <a:lnTo>
                  <a:pt x="458498" y="-103325"/>
                </a:lnTo>
                <a:lnTo>
                  <a:pt x="460115" y="-113118"/>
                </a:lnTo>
                <a:lnTo>
                  <a:pt x="460920" y="-123513"/>
                </a:lnTo>
                <a:lnTo>
                  <a:pt x="461162" y="-134578"/>
                </a:lnTo>
                <a:lnTo>
                  <a:pt x="461093" y="-146381"/>
                </a:lnTo>
                <a:lnTo>
                  <a:pt x="460962" y="-158989"/>
                </a:lnTo>
                <a:lnTo>
                  <a:pt x="461021" y="-172471"/>
                </a:lnTo>
                <a:lnTo>
                  <a:pt x="461520" y="-186894"/>
                </a:lnTo>
                <a:lnTo>
                  <a:pt x="462710" y="-202326"/>
                </a:lnTo>
                <a:lnTo>
                  <a:pt x="463246" y="-207220"/>
                </a:lnTo>
                <a:lnTo>
                  <a:pt x="472988" y="-216300"/>
                </a:lnTo>
                <a:lnTo>
                  <a:pt x="482383" y="-225533"/>
                </a:lnTo>
                <a:lnTo>
                  <a:pt x="491539" y="-234809"/>
                </a:lnTo>
                <a:lnTo>
                  <a:pt x="500562" y="-244019"/>
                </a:lnTo>
                <a:lnTo>
                  <a:pt x="509562" y="-253054"/>
                </a:lnTo>
                <a:lnTo>
                  <a:pt x="518644" y="-261803"/>
                </a:lnTo>
                <a:lnTo>
                  <a:pt x="527917" y="-270158"/>
                </a:lnTo>
                <a:lnTo>
                  <a:pt x="537489" y="-278008"/>
                </a:lnTo>
                <a:lnTo>
                  <a:pt x="547466" y="-285244"/>
                </a:lnTo>
                <a:lnTo>
                  <a:pt x="557050" y="-291238"/>
                </a:lnTo>
                <a:lnTo>
                  <a:pt x="549918" y="-309777"/>
                </a:lnTo>
                <a:lnTo>
                  <a:pt x="460859" y="-296408"/>
                </a:lnTo>
                <a:lnTo>
                  <a:pt x="458806" y="-379451"/>
                </a:lnTo>
                <a:lnTo>
                  <a:pt x="441395" y="-393319"/>
                </a:lnTo>
                <a:lnTo>
                  <a:pt x="437509" y="-386221"/>
                </a:lnTo>
                <a:lnTo>
                  <a:pt x="436567" y="-383494"/>
                </a:lnTo>
                <a:lnTo>
                  <a:pt x="434988" y="-381945"/>
                </a:lnTo>
                <a:lnTo>
                  <a:pt x="429195" y="-378378"/>
                </a:lnTo>
                <a:lnTo>
                  <a:pt x="423578" y="-374825"/>
                </a:lnTo>
                <a:lnTo>
                  <a:pt x="414247" y="-369389"/>
                </a:lnTo>
                <a:lnTo>
                  <a:pt x="405446" y="-365335"/>
                </a:lnTo>
                <a:lnTo>
                  <a:pt x="404865" y="-365046"/>
                </a:lnTo>
                <a:lnTo>
                  <a:pt x="135190" y="-235256"/>
                </a:lnTo>
                <a:lnTo>
                  <a:pt x="127329" y="-231966"/>
                </a:lnTo>
                <a:lnTo>
                  <a:pt x="116870" y="-227138"/>
                </a:lnTo>
                <a:lnTo>
                  <a:pt x="104499" y="-221108"/>
                </a:lnTo>
                <a:lnTo>
                  <a:pt x="90900" y="-214208"/>
                </a:lnTo>
                <a:lnTo>
                  <a:pt x="76757" y="-206773"/>
                </a:lnTo>
                <a:lnTo>
                  <a:pt x="62755" y="-199137"/>
                </a:lnTo>
                <a:lnTo>
                  <a:pt x="49579" y="-191634"/>
                </a:lnTo>
                <a:lnTo>
                  <a:pt x="37912" y="-184598"/>
                </a:lnTo>
                <a:lnTo>
                  <a:pt x="28439" y="-178363"/>
                </a:lnTo>
                <a:lnTo>
                  <a:pt x="21844" y="-173264"/>
                </a:lnTo>
                <a:lnTo>
                  <a:pt x="14404" y="-163998"/>
                </a:lnTo>
                <a:lnTo>
                  <a:pt x="9630" y="-154486"/>
                </a:lnTo>
                <a:lnTo>
                  <a:pt x="5998" y="-143628"/>
                </a:lnTo>
                <a:lnTo>
                  <a:pt x="3364" y="-131655"/>
                </a:lnTo>
                <a:lnTo>
                  <a:pt x="1589" y="-118800"/>
                </a:lnTo>
                <a:lnTo>
                  <a:pt x="530" y="-105293"/>
                </a:lnTo>
                <a:lnTo>
                  <a:pt x="48" y="-91367"/>
                </a:lnTo>
                <a:lnTo>
                  <a:pt x="0" y="-77254"/>
                </a:lnTo>
                <a:lnTo>
                  <a:pt x="244" y="-63186"/>
                </a:lnTo>
                <a:lnTo>
                  <a:pt x="641" y="-49394"/>
                </a:lnTo>
                <a:lnTo>
                  <a:pt x="1049" y="-36110"/>
                </a:lnTo>
                <a:lnTo>
                  <a:pt x="1326" y="-23567"/>
                </a:lnTo>
                <a:lnTo>
                  <a:pt x="1357" y="-20749"/>
                </a:lnTo>
                <a:lnTo>
                  <a:pt x="1378" y="-8052"/>
                </a:lnTo>
                <a:lnTo>
                  <a:pt x="1407" y="4647"/>
                </a:lnTo>
                <a:lnTo>
                  <a:pt x="1439" y="17348"/>
                </a:lnTo>
                <a:lnTo>
                  <a:pt x="1468" y="30051"/>
                </a:lnTo>
                <a:lnTo>
                  <a:pt x="1491" y="42754"/>
                </a:lnTo>
                <a:lnTo>
                  <a:pt x="1501" y="55455"/>
                </a:lnTo>
                <a:lnTo>
                  <a:pt x="1495" y="68155"/>
                </a:lnTo>
                <a:lnTo>
                  <a:pt x="1468" y="80851"/>
                </a:lnTo>
                <a:lnTo>
                  <a:pt x="1451" y="85503"/>
                </a:lnTo>
                <a:lnTo>
                  <a:pt x="1078" y="105552"/>
                </a:lnTo>
                <a:close/>
              </a:path>
            </a:pathLst>
          </a:custGeom>
          <a:solidFill>
            <a:srgbClr val="4A6D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790690" y="5100344"/>
            <a:ext cx="541624" cy="521299"/>
          </a:xfrm>
          <a:custGeom>
            <a:avLst/>
            <a:gdLst/>
            <a:ahLst/>
            <a:cxnLst/>
            <a:rect l="l" t="t" r="r" b="b"/>
            <a:pathLst>
              <a:path w="541624" h="521299">
                <a:moveTo>
                  <a:pt x="1193" y="279313"/>
                </a:moveTo>
                <a:lnTo>
                  <a:pt x="0" y="280153"/>
                </a:lnTo>
                <a:lnTo>
                  <a:pt x="1112" y="302770"/>
                </a:lnTo>
                <a:lnTo>
                  <a:pt x="10539" y="311148"/>
                </a:lnTo>
                <a:lnTo>
                  <a:pt x="17598" y="319068"/>
                </a:lnTo>
                <a:lnTo>
                  <a:pt x="23374" y="326561"/>
                </a:lnTo>
                <a:lnTo>
                  <a:pt x="28952" y="333659"/>
                </a:lnTo>
                <a:lnTo>
                  <a:pt x="35418" y="340392"/>
                </a:lnTo>
                <a:lnTo>
                  <a:pt x="43856" y="346793"/>
                </a:lnTo>
                <a:lnTo>
                  <a:pt x="55351" y="352893"/>
                </a:lnTo>
                <a:lnTo>
                  <a:pt x="70768" y="358653"/>
                </a:lnTo>
                <a:lnTo>
                  <a:pt x="71681" y="374998"/>
                </a:lnTo>
                <a:lnTo>
                  <a:pt x="76462" y="371518"/>
                </a:lnTo>
                <a:lnTo>
                  <a:pt x="84673" y="367845"/>
                </a:lnTo>
                <a:lnTo>
                  <a:pt x="90288" y="372092"/>
                </a:lnTo>
                <a:lnTo>
                  <a:pt x="90499" y="377336"/>
                </a:lnTo>
                <a:lnTo>
                  <a:pt x="103093" y="371314"/>
                </a:lnTo>
                <a:lnTo>
                  <a:pt x="113688" y="364255"/>
                </a:lnTo>
                <a:lnTo>
                  <a:pt x="122821" y="356263"/>
                </a:lnTo>
                <a:lnTo>
                  <a:pt x="131028" y="347440"/>
                </a:lnTo>
                <a:lnTo>
                  <a:pt x="138842" y="337892"/>
                </a:lnTo>
                <a:lnTo>
                  <a:pt x="146801" y="327720"/>
                </a:lnTo>
                <a:lnTo>
                  <a:pt x="155439" y="317029"/>
                </a:lnTo>
                <a:lnTo>
                  <a:pt x="162586" y="307867"/>
                </a:lnTo>
                <a:lnTo>
                  <a:pt x="169799" y="297287"/>
                </a:lnTo>
                <a:lnTo>
                  <a:pt x="177883" y="284615"/>
                </a:lnTo>
                <a:lnTo>
                  <a:pt x="185982" y="271135"/>
                </a:lnTo>
                <a:lnTo>
                  <a:pt x="193244" y="258133"/>
                </a:lnTo>
                <a:lnTo>
                  <a:pt x="198813" y="246892"/>
                </a:lnTo>
                <a:lnTo>
                  <a:pt x="201742" y="239080"/>
                </a:lnTo>
                <a:lnTo>
                  <a:pt x="201285" y="255688"/>
                </a:lnTo>
                <a:lnTo>
                  <a:pt x="199803" y="271281"/>
                </a:lnTo>
                <a:lnTo>
                  <a:pt x="197401" y="285947"/>
                </a:lnTo>
                <a:lnTo>
                  <a:pt x="194188" y="299773"/>
                </a:lnTo>
                <a:lnTo>
                  <a:pt x="190270" y="312846"/>
                </a:lnTo>
                <a:lnTo>
                  <a:pt x="185754" y="325251"/>
                </a:lnTo>
                <a:lnTo>
                  <a:pt x="180746" y="337077"/>
                </a:lnTo>
                <a:lnTo>
                  <a:pt x="175353" y="348409"/>
                </a:lnTo>
                <a:lnTo>
                  <a:pt x="169682" y="359335"/>
                </a:lnTo>
                <a:lnTo>
                  <a:pt x="163840" y="369942"/>
                </a:lnTo>
                <a:lnTo>
                  <a:pt x="157933" y="380315"/>
                </a:lnTo>
                <a:lnTo>
                  <a:pt x="152069" y="390543"/>
                </a:lnTo>
                <a:lnTo>
                  <a:pt x="146353" y="400711"/>
                </a:lnTo>
                <a:lnTo>
                  <a:pt x="140894" y="410906"/>
                </a:lnTo>
                <a:lnTo>
                  <a:pt x="135797" y="421216"/>
                </a:lnTo>
                <a:lnTo>
                  <a:pt x="131170" y="431727"/>
                </a:lnTo>
                <a:lnTo>
                  <a:pt x="127118" y="442525"/>
                </a:lnTo>
                <a:lnTo>
                  <a:pt x="123750" y="453699"/>
                </a:lnTo>
                <a:lnTo>
                  <a:pt x="123358" y="455221"/>
                </a:lnTo>
                <a:lnTo>
                  <a:pt x="117820" y="443552"/>
                </a:lnTo>
                <a:lnTo>
                  <a:pt x="116212" y="442704"/>
                </a:lnTo>
                <a:lnTo>
                  <a:pt x="115089" y="446517"/>
                </a:lnTo>
                <a:lnTo>
                  <a:pt x="112544" y="448716"/>
                </a:lnTo>
                <a:lnTo>
                  <a:pt x="111882" y="449863"/>
                </a:lnTo>
                <a:lnTo>
                  <a:pt x="110909" y="451664"/>
                </a:lnTo>
                <a:lnTo>
                  <a:pt x="110659" y="452196"/>
                </a:lnTo>
                <a:lnTo>
                  <a:pt x="106576" y="462274"/>
                </a:lnTo>
                <a:lnTo>
                  <a:pt x="102509" y="470330"/>
                </a:lnTo>
                <a:lnTo>
                  <a:pt x="100390" y="473494"/>
                </a:lnTo>
                <a:lnTo>
                  <a:pt x="106268" y="485666"/>
                </a:lnTo>
                <a:lnTo>
                  <a:pt x="110396" y="492719"/>
                </a:lnTo>
                <a:lnTo>
                  <a:pt x="115500" y="497049"/>
                </a:lnTo>
                <a:lnTo>
                  <a:pt x="124307" y="501049"/>
                </a:lnTo>
                <a:lnTo>
                  <a:pt x="136203" y="505763"/>
                </a:lnTo>
                <a:lnTo>
                  <a:pt x="147393" y="510055"/>
                </a:lnTo>
                <a:lnTo>
                  <a:pt x="159319" y="514059"/>
                </a:lnTo>
                <a:lnTo>
                  <a:pt x="171828" y="517453"/>
                </a:lnTo>
                <a:lnTo>
                  <a:pt x="184767" y="519917"/>
                </a:lnTo>
                <a:lnTo>
                  <a:pt x="191852" y="520745"/>
                </a:lnTo>
                <a:lnTo>
                  <a:pt x="205686" y="521299"/>
                </a:lnTo>
                <a:lnTo>
                  <a:pt x="219029" y="520619"/>
                </a:lnTo>
                <a:lnTo>
                  <a:pt x="231937" y="518934"/>
                </a:lnTo>
                <a:lnTo>
                  <a:pt x="244462" y="516477"/>
                </a:lnTo>
                <a:lnTo>
                  <a:pt x="256661" y="513480"/>
                </a:lnTo>
                <a:lnTo>
                  <a:pt x="268588" y="510173"/>
                </a:lnTo>
                <a:lnTo>
                  <a:pt x="280297" y="506788"/>
                </a:lnTo>
                <a:lnTo>
                  <a:pt x="291844" y="503557"/>
                </a:lnTo>
                <a:lnTo>
                  <a:pt x="303282" y="500712"/>
                </a:lnTo>
                <a:lnTo>
                  <a:pt x="309592" y="499386"/>
                </a:lnTo>
                <a:lnTo>
                  <a:pt x="309971" y="378444"/>
                </a:lnTo>
                <a:lnTo>
                  <a:pt x="299698" y="387636"/>
                </a:lnTo>
                <a:lnTo>
                  <a:pt x="290203" y="393493"/>
                </a:lnTo>
                <a:lnTo>
                  <a:pt x="278908" y="396810"/>
                </a:lnTo>
                <a:lnTo>
                  <a:pt x="263266" y="398380"/>
                </a:lnTo>
                <a:lnTo>
                  <a:pt x="241555" y="388179"/>
                </a:lnTo>
                <a:lnTo>
                  <a:pt x="241471" y="375545"/>
                </a:lnTo>
                <a:lnTo>
                  <a:pt x="241369" y="362860"/>
                </a:lnTo>
                <a:lnTo>
                  <a:pt x="241259" y="350138"/>
                </a:lnTo>
                <a:lnTo>
                  <a:pt x="241149" y="337394"/>
                </a:lnTo>
                <a:lnTo>
                  <a:pt x="241048" y="324641"/>
                </a:lnTo>
                <a:lnTo>
                  <a:pt x="240965" y="311892"/>
                </a:lnTo>
                <a:lnTo>
                  <a:pt x="240910" y="299161"/>
                </a:lnTo>
                <a:lnTo>
                  <a:pt x="240892" y="286462"/>
                </a:lnTo>
                <a:lnTo>
                  <a:pt x="240919" y="273809"/>
                </a:lnTo>
                <a:lnTo>
                  <a:pt x="240976" y="264168"/>
                </a:lnTo>
                <a:lnTo>
                  <a:pt x="242009" y="244383"/>
                </a:lnTo>
                <a:lnTo>
                  <a:pt x="244823" y="229904"/>
                </a:lnTo>
                <a:lnTo>
                  <a:pt x="249534" y="219443"/>
                </a:lnTo>
                <a:lnTo>
                  <a:pt x="256255" y="211715"/>
                </a:lnTo>
                <a:lnTo>
                  <a:pt x="265100" y="205432"/>
                </a:lnTo>
                <a:lnTo>
                  <a:pt x="276182" y="199307"/>
                </a:lnTo>
                <a:lnTo>
                  <a:pt x="289616" y="192054"/>
                </a:lnTo>
                <a:lnTo>
                  <a:pt x="290679" y="191453"/>
                </a:lnTo>
                <a:lnTo>
                  <a:pt x="300716" y="185639"/>
                </a:lnTo>
                <a:lnTo>
                  <a:pt x="311161" y="179401"/>
                </a:lnTo>
                <a:lnTo>
                  <a:pt x="321952" y="172835"/>
                </a:lnTo>
                <a:lnTo>
                  <a:pt x="333028" y="166032"/>
                </a:lnTo>
                <a:lnTo>
                  <a:pt x="344326" y="159087"/>
                </a:lnTo>
                <a:lnTo>
                  <a:pt x="355785" y="152094"/>
                </a:lnTo>
                <a:lnTo>
                  <a:pt x="367341" y="145145"/>
                </a:lnTo>
                <a:lnTo>
                  <a:pt x="378933" y="138335"/>
                </a:lnTo>
                <a:lnTo>
                  <a:pt x="390498" y="131756"/>
                </a:lnTo>
                <a:lnTo>
                  <a:pt x="401975" y="125504"/>
                </a:lnTo>
                <a:lnTo>
                  <a:pt x="413302" y="119670"/>
                </a:lnTo>
                <a:lnTo>
                  <a:pt x="424416" y="114349"/>
                </a:lnTo>
                <a:lnTo>
                  <a:pt x="435254" y="109635"/>
                </a:lnTo>
                <a:lnTo>
                  <a:pt x="442580" y="106769"/>
                </a:lnTo>
                <a:lnTo>
                  <a:pt x="454151" y="115075"/>
                </a:lnTo>
                <a:lnTo>
                  <a:pt x="471117" y="119757"/>
                </a:lnTo>
                <a:lnTo>
                  <a:pt x="472090" y="210623"/>
                </a:lnTo>
                <a:lnTo>
                  <a:pt x="541624" y="169999"/>
                </a:lnTo>
                <a:lnTo>
                  <a:pt x="536597" y="165801"/>
                </a:lnTo>
                <a:lnTo>
                  <a:pt x="534670" y="163906"/>
                </a:lnTo>
                <a:lnTo>
                  <a:pt x="529997" y="164695"/>
                </a:lnTo>
                <a:lnTo>
                  <a:pt x="517977" y="168199"/>
                </a:lnTo>
                <a:lnTo>
                  <a:pt x="507005" y="172559"/>
                </a:lnTo>
                <a:lnTo>
                  <a:pt x="494059" y="177647"/>
                </a:lnTo>
                <a:lnTo>
                  <a:pt x="491337" y="178399"/>
                </a:lnTo>
                <a:lnTo>
                  <a:pt x="509678" y="136983"/>
                </a:lnTo>
                <a:lnTo>
                  <a:pt x="513645" y="121329"/>
                </a:lnTo>
                <a:lnTo>
                  <a:pt x="516895" y="106814"/>
                </a:lnTo>
                <a:lnTo>
                  <a:pt x="519260" y="93356"/>
                </a:lnTo>
                <a:lnTo>
                  <a:pt x="520570" y="80870"/>
                </a:lnTo>
                <a:lnTo>
                  <a:pt x="520657" y="69275"/>
                </a:lnTo>
                <a:lnTo>
                  <a:pt x="519350" y="58488"/>
                </a:lnTo>
                <a:lnTo>
                  <a:pt x="516480" y="48426"/>
                </a:lnTo>
                <a:lnTo>
                  <a:pt x="511879" y="39007"/>
                </a:lnTo>
                <a:lnTo>
                  <a:pt x="505378" y="30148"/>
                </a:lnTo>
                <a:lnTo>
                  <a:pt x="496806" y="21767"/>
                </a:lnTo>
                <a:lnTo>
                  <a:pt x="485996" y="13780"/>
                </a:lnTo>
                <a:lnTo>
                  <a:pt x="476362" y="8024"/>
                </a:lnTo>
                <a:lnTo>
                  <a:pt x="465626" y="3412"/>
                </a:lnTo>
                <a:lnTo>
                  <a:pt x="454268" y="821"/>
                </a:lnTo>
                <a:lnTo>
                  <a:pt x="442442" y="0"/>
                </a:lnTo>
                <a:lnTo>
                  <a:pt x="430302" y="695"/>
                </a:lnTo>
                <a:lnTo>
                  <a:pt x="418003" y="2654"/>
                </a:lnTo>
                <a:lnTo>
                  <a:pt x="405700" y="5625"/>
                </a:lnTo>
                <a:lnTo>
                  <a:pt x="393546" y="9354"/>
                </a:lnTo>
                <a:lnTo>
                  <a:pt x="381696" y="13591"/>
                </a:lnTo>
                <a:lnTo>
                  <a:pt x="370303" y="18081"/>
                </a:lnTo>
                <a:lnTo>
                  <a:pt x="359524" y="22572"/>
                </a:lnTo>
                <a:lnTo>
                  <a:pt x="349511" y="26812"/>
                </a:lnTo>
                <a:lnTo>
                  <a:pt x="342045" y="29898"/>
                </a:lnTo>
                <a:lnTo>
                  <a:pt x="335096" y="24713"/>
                </a:lnTo>
                <a:lnTo>
                  <a:pt x="331931" y="23431"/>
                </a:lnTo>
                <a:lnTo>
                  <a:pt x="325495" y="21701"/>
                </a:lnTo>
                <a:lnTo>
                  <a:pt x="320990" y="20119"/>
                </a:lnTo>
                <a:lnTo>
                  <a:pt x="311439" y="29200"/>
                </a:lnTo>
                <a:lnTo>
                  <a:pt x="301580" y="36817"/>
                </a:lnTo>
                <a:lnTo>
                  <a:pt x="291207" y="43113"/>
                </a:lnTo>
                <a:lnTo>
                  <a:pt x="280113" y="48235"/>
                </a:lnTo>
                <a:lnTo>
                  <a:pt x="268091" y="52326"/>
                </a:lnTo>
                <a:lnTo>
                  <a:pt x="254934" y="55534"/>
                </a:lnTo>
                <a:lnTo>
                  <a:pt x="241338" y="57873"/>
                </a:lnTo>
                <a:lnTo>
                  <a:pt x="232721" y="65599"/>
                </a:lnTo>
                <a:lnTo>
                  <a:pt x="228057" y="71465"/>
                </a:lnTo>
                <a:lnTo>
                  <a:pt x="225940" y="76055"/>
                </a:lnTo>
                <a:lnTo>
                  <a:pt x="224966" y="79951"/>
                </a:lnTo>
                <a:lnTo>
                  <a:pt x="223730" y="83734"/>
                </a:lnTo>
                <a:lnTo>
                  <a:pt x="220825" y="87988"/>
                </a:lnTo>
                <a:lnTo>
                  <a:pt x="214847" y="93294"/>
                </a:lnTo>
                <a:lnTo>
                  <a:pt x="205481" y="99572"/>
                </a:lnTo>
                <a:lnTo>
                  <a:pt x="193688" y="106196"/>
                </a:lnTo>
                <a:lnTo>
                  <a:pt x="182703" y="111489"/>
                </a:lnTo>
                <a:lnTo>
                  <a:pt x="171801" y="116482"/>
                </a:lnTo>
                <a:lnTo>
                  <a:pt x="160257" y="122208"/>
                </a:lnTo>
                <a:lnTo>
                  <a:pt x="157942" y="123458"/>
                </a:lnTo>
                <a:lnTo>
                  <a:pt x="143578" y="131211"/>
                </a:lnTo>
                <a:lnTo>
                  <a:pt x="131288" y="137752"/>
                </a:lnTo>
                <a:lnTo>
                  <a:pt x="120630" y="143624"/>
                </a:lnTo>
                <a:lnTo>
                  <a:pt x="111161" y="149369"/>
                </a:lnTo>
                <a:lnTo>
                  <a:pt x="102441" y="155531"/>
                </a:lnTo>
                <a:lnTo>
                  <a:pt x="94027" y="162652"/>
                </a:lnTo>
                <a:lnTo>
                  <a:pt x="85477" y="171275"/>
                </a:lnTo>
                <a:lnTo>
                  <a:pt x="76351" y="181942"/>
                </a:lnTo>
                <a:lnTo>
                  <a:pt x="71770" y="187774"/>
                </a:lnTo>
                <a:lnTo>
                  <a:pt x="66099" y="197243"/>
                </a:lnTo>
                <a:lnTo>
                  <a:pt x="59018" y="208184"/>
                </a:lnTo>
                <a:lnTo>
                  <a:pt x="50897" y="220041"/>
                </a:lnTo>
                <a:lnTo>
                  <a:pt x="42110" y="232258"/>
                </a:lnTo>
                <a:lnTo>
                  <a:pt x="33028" y="244281"/>
                </a:lnTo>
                <a:lnTo>
                  <a:pt x="24023" y="255554"/>
                </a:lnTo>
                <a:lnTo>
                  <a:pt x="15467" y="265520"/>
                </a:lnTo>
                <a:lnTo>
                  <a:pt x="7733" y="273625"/>
                </a:lnTo>
                <a:lnTo>
                  <a:pt x="1193" y="279313"/>
                </a:lnTo>
                <a:close/>
              </a:path>
            </a:pathLst>
          </a:custGeom>
          <a:solidFill>
            <a:srgbClr val="3C6D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773889" y="5212206"/>
            <a:ext cx="353642" cy="483006"/>
          </a:xfrm>
          <a:custGeom>
            <a:avLst/>
            <a:gdLst/>
            <a:ahLst/>
            <a:cxnLst/>
            <a:rect l="l" t="t" r="r" b="b"/>
            <a:pathLst>
              <a:path w="353642" h="483006">
                <a:moveTo>
                  <a:pt x="341477" y="470760"/>
                </a:moveTo>
                <a:lnTo>
                  <a:pt x="343167" y="457569"/>
                </a:lnTo>
                <a:lnTo>
                  <a:pt x="345059" y="443602"/>
                </a:lnTo>
                <a:lnTo>
                  <a:pt x="345482" y="440469"/>
                </a:lnTo>
                <a:lnTo>
                  <a:pt x="345482" y="292335"/>
                </a:lnTo>
                <a:lnTo>
                  <a:pt x="343383" y="286538"/>
                </a:lnTo>
                <a:lnTo>
                  <a:pt x="337928" y="276297"/>
                </a:lnTo>
                <a:lnTo>
                  <a:pt x="331045" y="267454"/>
                </a:lnTo>
                <a:lnTo>
                  <a:pt x="322611" y="260176"/>
                </a:lnTo>
                <a:lnTo>
                  <a:pt x="312499" y="254631"/>
                </a:lnTo>
                <a:lnTo>
                  <a:pt x="300584" y="250985"/>
                </a:lnTo>
                <a:lnTo>
                  <a:pt x="286741" y="249407"/>
                </a:lnTo>
                <a:lnTo>
                  <a:pt x="285595" y="17846"/>
                </a:lnTo>
                <a:lnTo>
                  <a:pt x="279713" y="5469"/>
                </a:lnTo>
                <a:lnTo>
                  <a:pt x="277298" y="2656"/>
                </a:lnTo>
                <a:lnTo>
                  <a:pt x="275371" y="1604"/>
                </a:lnTo>
                <a:lnTo>
                  <a:pt x="274119" y="0"/>
                </a:lnTo>
                <a:lnTo>
                  <a:pt x="256980" y="3763"/>
                </a:lnTo>
                <a:lnTo>
                  <a:pt x="243854" y="7693"/>
                </a:lnTo>
                <a:lnTo>
                  <a:pt x="233752" y="11796"/>
                </a:lnTo>
                <a:lnTo>
                  <a:pt x="225689" y="16080"/>
                </a:lnTo>
                <a:lnTo>
                  <a:pt x="218678" y="20553"/>
                </a:lnTo>
                <a:lnTo>
                  <a:pt x="211731" y="25224"/>
                </a:lnTo>
                <a:lnTo>
                  <a:pt x="203862" y="30098"/>
                </a:lnTo>
                <a:lnTo>
                  <a:pt x="194084" y="35186"/>
                </a:lnTo>
                <a:lnTo>
                  <a:pt x="184303" y="39382"/>
                </a:lnTo>
                <a:lnTo>
                  <a:pt x="182156" y="42048"/>
                </a:lnTo>
                <a:lnTo>
                  <a:pt x="187524" y="38330"/>
                </a:lnTo>
                <a:lnTo>
                  <a:pt x="176532" y="48519"/>
                </a:lnTo>
                <a:lnTo>
                  <a:pt x="169260" y="54931"/>
                </a:lnTo>
                <a:lnTo>
                  <a:pt x="160768" y="61790"/>
                </a:lnTo>
                <a:lnTo>
                  <a:pt x="151203" y="68919"/>
                </a:lnTo>
                <a:lnTo>
                  <a:pt x="140713" y="76143"/>
                </a:lnTo>
                <a:lnTo>
                  <a:pt x="129443" y="83288"/>
                </a:lnTo>
                <a:lnTo>
                  <a:pt x="117542" y="90177"/>
                </a:lnTo>
                <a:lnTo>
                  <a:pt x="105156" y="96635"/>
                </a:lnTo>
                <a:lnTo>
                  <a:pt x="92433" y="102487"/>
                </a:lnTo>
                <a:lnTo>
                  <a:pt x="79518" y="107557"/>
                </a:lnTo>
                <a:lnTo>
                  <a:pt x="66559" y="111670"/>
                </a:lnTo>
                <a:lnTo>
                  <a:pt x="53702" y="114650"/>
                </a:lnTo>
                <a:lnTo>
                  <a:pt x="41096" y="116321"/>
                </a:lnTo>
                <a:lnTo>
                  <a:pt x="28886" y="116510"/>
                </a:lnTo>
                <a:lnTo>
                  <a:pt x="28164" y="116470"/>
                </a:lnTo>
                <a:lnTo>
                  <a:pt x="1602" y="68626"/>
                </a:lnTo>
                <a:lnTo>
                  <a:pt x="0" y="197363"/>
                </a:lnTo>
                <a:lnTo>
                  <a:pt x="61212" y="228485"/>
                </a:lnTo>
                <a:lnTo>
                  <a:pt x="58853" y="285498"/>
                </a:lnTo>
                <a:lnTo>
                  <a:pt x="38855" y="309855"/>
                </a:lnTo>
                <a:lnTo>
                  <a:pt x="43080" y="313179"/>
                </a:lnTo>
                <a:lnTo>
                  <a:pt x="60837" y="324912"/>
                </a:lnTo>
                <a:lnTo>
                  <a:pt x="73678" y="332921"/>
                </a:lnTo>
                <a:lnTo>
                  <a:pt x="88697" y="342092"/>
                </a:lnTo>
                <a:lnTo>
                  <a:pt x="105549" y="352225"/>
                </a:lnTo>
                <a:lnTo>
                  <a:pt x="123889" y="363119"/>
                </a:lnTo>
                <a:lnTo>
                  <a:pt x="143369" y="374574"/>
                </a:lnTo>
                <a:lnTo>
                  <a:pt x="163644" y="386391"/>
                </a:lnTo>
                <a:lnTo>
                  <a:pt x="184368" y="398369"/>
                </a:lnTo>
                <a:lnTo>
                  <a:pt x="205194" y="410308"/>
                </a:lnTo>
                <a:lnTo>
                  <a:pt x="225776" y="422009"/>
                </a:lnTo>
                <a:lnTo>
                  <a:pt x="245768" y="433271"/>
                </a:lnTo>
                <a:lnTo>
                  <a:pt x="264824" y="443893"/>
                </a:lnTo>
                <a:lnTo>
                  <a:pt x="282598" y="453677"/>
                </a:lnTo>
                <a:lnTo>
                  <a:pt x="298743" y="462421"/>
                </a:lnTo>
                <a:lnTo>
                  <a:pt x="312913" y="469926"/>
                </a:lnTo>
                <a:lnTo>
                  <a:pt x="324763" y="475992"/>
                </a:lnTo>
                <a:lnTo>
                  <a:pt x="333945" y="480419"/>
                </a:lnTo>
                <a:lnTo>
                  <a:pt x="340115" y="483006"/>
                </a:lnTo>
                <a:lnTo>
                  <a:pt x="341477" y="470760"/>
                </a:lnTo>
                <a:close/>
              </a:path>
            </a:pathLst>
          </a:custGeom>
          <a:solidFill>
            <a:srgbClr val="4299B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310495" y="5345950"/>
            <a:ext cx="439687" cy="478315"/>
          </a:xfrm>
          <a:custGeom>
            <a:avLst/>
            <a:gdLst/>
            <a:ahLst/>
            <a:cxnLst/>
            <a:rect l="l" t="t" r="r" b="b"/>
            <a:pathLst>
              <a:path w="439687" h="478315">
                <a:moveTo>
                  <a:pt x="164016" y="382661"/>
                </a:moveTo>
                <a:lnTo>
                  <a:pt x="167483" y="392014"/>
                </a:lnTo>
                <a:lnTo>
                  <a:pt x="171492" y="397075"/>
                </a:lnTo>
                <a:lnTo>
                  <a:pt x="177317" y="393172"/>
                </a:lnTo>
                <a:lnTo>
                  <a:pt x="181756" y="391609"/>
                </a:lnTo>
                <a:lnTo>
                  <a:pt x="187552" y="384307"/>
                </a:lnTo>
                <a:lnTo>
                  <a:pt x="200140" y="362864"/>
                </a:lnTo>
                <a:lnTo>
                  <a:pt x="204056" y="371943"/>
                </a:lnTo>
                <a:lnTo>
                  <a:pt x="206857" y="382857"/>
                </a:lnTo>
                <a:lnTo>
                  <a:pt x="208736" y="395190"/>
                </a:lnTo>
                <a:lnTo>
                  <a:pt x="209888" y="408525"/>
                </a:lnTo>
                <a:lnTo>
                  <a:pt x="210507" y="422445"/>
                </a:lnTo>
                <a:lnTo>
                  <a:pt x="210786" y="436535"/>
                </a:lnTo>
                <a:lnTo>
                  <a:pt x="210919" y="450376"/>
                </a:lnTo>
                <a:lnTo>
                  <a:pt x="211101" y="463553"/>
                </a:lnTo>
                <a:lnTo>
                  <a:pt x="211525" y="475648"/>
                </a:lnTo>
                <a:lnTo>
                  <a:pt x="211683" y="478315"/>
                </a:lnTo>
                <a:lnTo>
                  <a:pt x="228838" y="478287"/>
                </a:lnTo>
                <a:lnTo>
                  <a:pt x="228716" y="474824"/>
                </a:lnTo>
                <a:lnTo>
                  <a:pt x="218968" y="467612"/>
                </a:lnTo>
                <a:lnTo>
                  <a:pt x="214965" y="458542"/>
                </a:lnTo>
                <a:lnTo>
                  <a:pt x="214475" y="446886"/>
                </a:lnTo>
                <a:lnTo>
                  <a:pt x="215267" y="431918"/>
                </a:lnTo>
                <a:lnTo>
                  <a:pt x="215432" y="425851"/>
                </a:lnTo>
                <a:lnTo>
                  <a:pt x="215513" y="403748"/>
                </a:lnTo>
                <a:lnTo>
                  <a:pt x="215314" y="384589"/>
                </a:lnTo>
                <a:lnTo>
                  <a:pt x="215048" y="368069"/>
                </a:lnTo>
                <a:lnTo>
                  <a:pt x="214926" y="353881"/>
                </a:lnTo>
                <a:lnTo>
                  <a:pt x="215163" y="341722"/>
                </a:lnTo>
                <a:lnTo>
                  <a:pt x="215969" y="331285"/>
                </a:lnTo>
                <a:lnTo>
                  <a:pt x="217557" y="322265"/>
                </a:lnTo>
                <a:lnTo>
                  <a:pt x="220141" y="314357"/>
                </a:lnTo>
                <a:lnTo>
                  <a:pt x="223933" y="307256"/>
                </a:lnTo>
                <a:lnTo>
                  <a:pt x="229145" y="300656"/>
                </a:lnTo>
                <a:lnTo>
                  <a:pt x="235990" y="294252"/>
                </a:lnTo>
                <a:lnTo>
                  <a:pt x="244680" y="287738"/>
                </a:lnTo>
                <a:lnTo>
                  <a:pt x="255428" y="280810"/>
                </a:lnTo>
                <a:lnTo>
                  <a:pt x="268446" y="273162"/>
                </a:lnTo>
                <a:lnTo>
                  <a:pt x="283948" y="264488"/>
                </a:lnTo>
                <a:lnTo>
                  <a:pt x="302145" y="254484"/>
                </a:lnTo>
                <a:lnTo>
                  <a:pt x="323250" y="242844"/>
                </a:lnTo>
                <a:lnTo>
                  <a:pt x="347475" y="229263"/>
                </a:lnTo>
                <a:lnTo>
                  <a:pt x="375034" y="213435"/>
                </a:lnTo>
                <a:lnTo>
                  <a:pt x="406139" y="195055"/>
                </a:lnTo>
                <a:lnTo>
                  <a:pt x="434681" y="183020"/>
                </a:lnTo>
                <a:lnTo>
                  <a:pt x="439687" y="74246"/>
                </a:lnTo>
                <a:lnTo>
                  <a:pt x="437993" y="57761"/>
                </a:lnTo>
                <a:lnTo>
                  <a:pt x="434584" y="44367"/>
                </a:lnTo>
                <a:lnTo>
                  <a:pt x="429806" y="33208"/>
                </a:lnTo>
                <a:lnTo>
                  <a:pt x="424004" y="23428"/>
                </a:lnTo>
                <a:lnTo>
                  <a:pt x="417523" y="14171"/>
                </a:lnTo>
                <a:lnTo>
                  <a:pt x="415217" y="10977"/>
                </a:lnTo>
                <a:lnTo>
                  <a:pt x="403396" y="11637"/>
                </a:lnTo>
                <a:lnTo>
                  <a:pt x="393968" y="6649"/>
                </a:lnTo>
                <a:lnTo>
                  <a:pt x="383585" y="3129"/>
                </a:lnTo>
                <a:lnTo>
                  <a:pt x="372387" y="954"/>
                </a:lnTo>
                <a:lnTo>
                  <a:pt x="360516" y="0"/>
                </a:lnTo>
                <a:lnTo>
                  <a:pt x="348111" y="142"/>
                </a:lnTo>
                <a:lnTo>
                  <a:pt x="335315" y="1257"/>
                </a:lnTo>
                <a:lnTo>
                  <a:pt x="322266" y="3221"/>
                </a:lnTo>
                <a:lnTo>
                  <a:pt x="309106" y="5910"/>
                </a:lnTo>
                <a:lnTo>
                  <a:pt x="295975" y="9200"/>
                </a:lnTo>
                <a:lnTo>
                  <a:pt x="283014" y="12968"/>
                </a:lnTo>
                <a:lnTo>
                  <a:pt x="270363" y="17088"/>
                </a:lnTo>
                <a:lnTo>
                  <a:pt x="258164" y="21438"/>
                </a:lnTo>
                <a:lnTo>
                  <a:pt x="246556" y="25893"/>
                </a:lnTo>
                <a:lnTo>
                  <a:pt x="235680" y="30329"/>
                </a:lnTo>
                <a:lnTo>
                  <a:pt x="225677" y="34623"/>
                </a:lnTo>
                <a:lnTo>
                  <a:pt x="216687" y="38650"/>
                </a:lnTo>
                <a:lnTo>
                  <a:pt x="206626" y="43340"/>
                </a:lnTo>
                <a:lnTo>
                  <a:pt x="195236" y="49224"/>
                </a:lnTo>
                <a:lnTo>
                  <a:pt x="183929" y="55500"/>
                </a:lnTo>
                <a:lnTo>
                  <a:pt x="172731" y="62065"/>
                </a:lnTo>
                <a:lnTo>
                  <a:pt x="161665" y="68819"/>
                </a:lnTo>
                <a:lnTo>
                  <a:pt x="150756" y="75662"/>
                </a:lnTo>
                <a:lnTo>
                  <a:pt x="140027" y="82494"/>
                </a:lnTo>
                <a:lnTo>
                  <a:pt x="129502" y="89212"/>
                </a:lnTo>
                <a:lnTo>
                  <a:pt x="119206" y="95716"/>
                </a:lnTo>
                <a:lnTo>
                  <a:pt x="115181" y="98221"/>
                </a:lnTo>
                <a:lnTo>
                  <a:pt x="105256" y="104256"/>
                </a:lnTo>
                <a:lnTo>
                  <a:pt x="93413" y="111536"/>
                </a:lnTo>
                <a:lnTo>
                  <a:pt x="81782" y="119135"/>
                </a:lnTo>
                <a:lnTo>
                  <a:pt x="72495" y="126128"/>
                </a:lnTo>
                <a:lnTo>
                  <a:pt x="62334" y="136912"/>
                </a:lnTo>
                <a:lnTo>
                  <a:pt x="56453" y="145866"/>
                </a:lnTo>
                <a:lnTo>
                  <a:pt x="50645" y="154240"/>
                </a:lnTo>
                <a:lnTo>
                  <a:pt x="42398" y="161971"/>
                </a:lnTo>
                <a:lnTo>
                  <a:pt x="40099" y="174025"/>
                </a:lnTo>
                <a:lnTo>
                  <a:pt x="36795" y="186281"/>
                </a:lnTo>
                <a:lnTo>
                  <a:pt x="32637" y="198607"/>
                </a:lnTo>
                <a:lnTo>
                  <a:pt x="27774" y="210873"/>
                </a:lnTo>
                <a:lnTo>
                  <a:pt x="22358" y="222947"/>
                </a:lnTo>
                <a:lnTo>
                  <a:pt x="16540" y="234700"/>
                </a:lnTo>
                <a:lnTo>
                  <a:pt x="10469" y="245999"/>
                </a:lnTo>
                <a:lnTo>
                  <a:pt x="4297" y="256714"/>
                </a:lnTo>
                <a:lnTo>
                  <a:pt x="956" y="262241"/>
                </a:lnTo>
                <a:lnTo>
                  <a:pt x="0" y="270058"/>
                </a:lnTo>
                <a:lnTo>
                  <a:pt x="78745" y="297091"/>
                </a:lnTo>
                <a:lnTo>
                  <a:pt x="85726" y="325382"/>
                </a:lnTo>
                <a:lnTo>
                  <a:pt x="127191" y="324252"/>
                </a:lnTo>
                <a:lnTo>
                  <a:pt x="162420" y="262318"/>
                </a:lnTo>
                <a:lnTo>
                  <a:pt x="157847" y="346769"/>
                </a:lnTo>
                <a:lnTo>
                  <a:pt x="164016" y="382661"/>
                </a:lnTo>
                <a:close/>
              </a:path>
            </a:pathLst>
          </a:custGeom>
          <a:solidFill>
            <a:srgbClr val="CD9B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185484" y="5806247"/>
            <a:ext cx="409704" cy="507263"/>
          </a:xfrm>
          <a:custGeom>
            <a:avLst/>
            <a:gdLst/>
            <a:ahLst/>
            <a:cxnLst/>
            <a:rect l="l" t="t" r="r" b="b"/>
            <a:pathLst>
              <a:path w="409704" h="507263">
                <a:moveTo>
                  <a:pt x="242781" y="87897"/>
                </a:moveTo>
                <a:lnTo>
                  <a:pt x="235345" y="81152"/>
                </a:lnTo>
                <a:lnTo>
                  <a:pt x="230277" y="73013"/>
                </a:lnTo>
                <a:lnTo>
                  <a:pt x="227895" y="63380"/>
                </a:lnTo>
                <a:lnTo>
                  <a:pt x="227854" y="57290"/>
                </a:lnTo>
                <a:lnTo>
                  <a:pt x="221888" y="50808"/>
                </a:lnTo>
                <a:lnTo>
                  <a:pt x="219784" y="43446"/>
                </a:lnTo>
                <a:lnTo>
                  <a:pt x="219679" y="34998"/>
                </a:lnTo>
                <a:lnTo>
                  <a:pt x="219709" y="25259"/>
                </a:lnTo>
                <a:lnTo>
                  <a:pt x="218011" y="14022"/>
                </a:lnTo>
                <a:lnTo>
                  <a:pt x="212722" y="1083"/>
                </a:lnTo>
                <a:lnTo>
                  <a:pt x="212106" y="0"/>
                </a:lnTo>
                <a:lnTo>
                  <a:pt x="206012" y="5460"/>
                </a:lnTo>
                <a:lnTo>
                  <a:pt x="198293" y="11438"/>
                </a:lnTo>
                <a:lnTo>
                  <a:pt x="189166" y="17851"/>
                </a:lnTo>
                <a:lnTo>
                  <a:pt x="178851" y="24614"/>
                </a:lnTo>
                <a:lnTo>
                  <a:pt x="167564" y="31645"/>
                </a:lnTo>
                <a:lnTo>
                  <a:pt x="155524" y="38859"/>
                </a:lnTo>
                <a:lnTo>
                  <a:pt x="142949" y="46173"/>
                </a:lnTo>
                <a:lnTo>
                  <a:pt x="130058" y="53503"/>
                </a:lnTo>
                <a:lnTo>
                  <a:pt x="117068" y="60766"/>
                </a:lnTo>
                <a:lnTo>
                  <a:pt x="104197" y="67878"/>
                </a:lnTo>
                <a:lnTo>
                  <a:pt x="91664" y="74755"/>
                </a:lnTo>
                <a:lnTo>
                  <a:pt x="79687" y="81313"/>
                </a:lnTo>
                <a:lnTo>
                  <a:pt x="68483" y="87470"/>
                </a:lnTo>
                <a:lnTo>
                  <a:pt x="58271" y="93141"/>
                </a:lnTo>
                <a:lnTo>
                  <a:pt x="50170" y="97726"/>
                </a:lnTo>
                <a:lnTo>
                  <a:pt x="32138" y="107509"/>
                </a:lnTo>
                <a:lnTo>
                  <a:pt x="19233" y="114100"/>
                </a:lnTo>
                <a:lnTo>
                  <a:pt x="10482" y="119335"/>
                </a:lnTo>
                <a:lnTo>
                  <a:pt x="4910" y="125054"/>
                </a:lnTo>
                <a:lnTo>
                  <a:pt x="1543" y="133092"/>
                </a:lnTo>
                <a:lnTo>
                  <a:pt x="0" y="140932"/>
                </a:lnTo>
                <a:lnTo>
                  <a:pt x="1748" y="150453"/>
                </a:lnTo>
                <a:lnTo>
                  <a:pt x="3741" y="161042"/>
                </a:lnTo>
                <a:lnTo>
                  <a:pt x="5938" y="172572"/>
                </a:lnTo>
                <a:lnTo>
                  <a:pt x="8300" y="184918"/>
                </a:lnTo>
                <a:lnTo>
                  <a:pt x="10787" y="197952"/>
                </a:lnTo>
                <a:lnTo>
                  <a:pt x="13360" y="211550"/>
                </a:lnTo>
                <a:lnTo>
                  <a:pt x="15980" y="225586"/>
                </a:lnTo>
                <a:lnTo>
                  <a:pt x="18606" y="239932"/>
                </a:lnTo>
                <a:lnTo>
                  <a:pt x="21199" y="254464"/>
                </a:lnTo>
                <a:lnTo>
                  <a:pt x="23720" y="269055"/>
                </a:lnTo>
                <a:lnTo>
                  <a:pt x="26130" y="283579"/>
                </a:lnTo>
                <a:lnTo>
                  <a:pt x="28387" y="297911"/>
                </a:lnTo>
                <a:lnTo>
                  <a:pt x="30454" y="311924"/>
                </a:lnTo>
                <a:lnTo>
                  <a:pt x="32290" y="325492"/>
                </a:lnTo>
                <a:lnTo>
                  <a:pt x="33857" y="338490"/>
                </a:lnTo>
                <a:lnTo>
                  <a:pt x="35113" y="350790"/>
                </a:lnTo>
                <a:lnTo>
                  <a:pt x="36021" y="362268"/>
                </a:lnTo>
                <a:lnTo>
                  <a:pt x="36540" y="372798"/>
                </a:lnTo>
                <a:lnTo>
                  <a:pt x="36630" y="382253"/>
                </a:lnTo>
                <a:lnTo>
                  <a:pt x="36324" y="389591"/>
                </a:lnTo>
                <a:lnTo>
                  <a:pt x="41249" y="398955"/>
                </a:lnTo>
                <a:lnTo>
                  <a:pt x="44969" y="410535"/>
                </a:lnTo>
                <a:lnTo>
                  <a:pt x="47718" y="423592"/>
                </a:lnTo>
                <a:lnTo>
                  <a:pt x="49730" y="437389"/>
                </a:lnTo>
                <a:lnTo>
                  <a:pt x="51240" y="451187"/>
                </a:lnTo>
                <a:lnTo>
                  <a:pt x="52482" y="464248"/>
                </a:lnTo>
                <a:lnTo>
                  <a:pt x="52890" y="468434"/>
                </a:lnTo>
                <a:lnTo>
                  <a:pt x="57530" y="478618"/>
                </a:lnTo>
                <a:lnTo>
                  <a:pt x="58763" y="484294"/>
                </a:lnTo>
                <a:lnTo>
                  <a:pt x="59702" y="488075"/>
                </a:lnTo>
                <a:lnTo>
                  <a:pt x="63459" y="492577"/>
                </a:lnTo>
                <a:lnTo>
                  <a:pt x="70551" y="498426"/>
                </a:lnTo>
                <a:lnTo>
                  <a:pt x="82125" y="504887"/>
                </a:lnTo>
                <a:lnTo>
                  <a:pt x="93991" y="507263"/>
                </a:lnTo>
                <a:lnTo>
                  <a:pt x="106312" y="506689"/>
                </a:lnTo>
                <a:lnTo>
                  <a:pt x="113846" y="505429"/>
                </a:lnTo>
                <a:lnTo>
                  <a:pt x="123184" y="499317"/>
                </a:lnTo>
                <a:lnTo>
                  <a:pt x="124933" y="491973"/>
                </a:lnTo>
                <a:lnTo>
                  <a:pt x="122359" y="482392"/>
                </a:lnTo>
                <a:lnTo>
                  <a:pt x="118726" y="469567"/>
                </a:lnTo>
                <a:lnTo>
                  <a:pt x="117929" y="465016"/>
                </a:lnTo>
                <a:lnTo>
                  <a:pt x="116705" y="451307"/>
                </a:lnTo>
                <a:lnTo>
                  <a:pt x="116748" y="439161"/>
                </a:lnTo>
                <a:lnTo>
                  <a:pt x="117317" y="427486"/>
                </a:lnTo>
                <a:lnTo>
                  <a:pt x="117669" y="415186"/>
                </a:lnTo>
                <a:lnTo>
                  <a:pt x="117506" y="407875"/>
                </a:lnTo>
                <a:lnTo>
                  <a:pt x="116901" y="395600"/>
                </a:lnTo>
                <a:lnTo>
                  <a:pt x="116209" y="383306"/>
                </a:lnTo>
                <a:lnTo>
                  <a:pt x="115462" y="370959"/>
                </a:lnTo>
                <a:lnTo>
                  <a:pt x="114688" y="358528"/>
                </a:lnTo>
                <a:lnTo>
                  <a:pt x="113917" y="345981"/>
                </a:lnTo>
                <a:lnTo>
                  <a:pt x="113179" y="333285"/>
                </a:lnTo>
                <a:lnTo>
                  <a:pt x="112503" y="320407"/>
                </a:lnTo>
                <a:lnTo>
                  <a:pt x="111920" y="307315"/>
                </a:lnTo>
                <a:lnTo>
                  <a:pt x="111458" y="293978"/>
                </a:lnTo>
                <a:lnTo>
                  <a:pt x="111348" y="289947"/>
                </a:lnTo>
                <a:lnTo>
                  <a:pt x="111171" y="275612"/>
                </a:lnTo>
                <a:lnTo>
                  <a:pt x="110309" y="261604"/>
                </a:lnTo>
                <a:lnTo>
                  <a:pt x="108982" y="247959"/>
                </a:lnTo>
                <a:lnTo>
                  <a:pt x="107408" y="234712"/>
                </a:lnTo>
                <a:lnTo>
                  <a:pt x="105804" y="221899"/>
                </a:lnTo>
                <a:lnTo>
                  <a:pt x="104388" y="209555"/>
                </a:lnTo>
                <a:lnTo>
                  <a:pt x="103379" y="197715"/>
                </a:lnTo>
                <a:lnTo>
                  <a:pt x="102995" y="186415"/>
                </a:lnTo>
                <a:lnTo>
                  <a:pt x="103453" y="175689"/>
                </a:lnTo>
                <a:lnTo>
                  <a:pt x="104206" y="169654"/>
                </a:lnTo>
                <a:lnTo>
                  <a:pt x="116106" y="169712"/>
                </a:lnTo>
                <a:lnTo>
                  <a:pt x="120131" y="171479"/>
                </a:lnTo>
                <a:lnTo>
                  <a:pt x="124613" y="177346"/>
                </a:lnTo>
                <a:lnTo>
                  <a:pt x="126796" y="179749"/>
                </a:lnTo>
                <a:lnTo>
                  <a:pt x="139366" y="184699"/>
                </a:lnTo>
                <a:lnTo>
                  <a:pt x="151811" y="190410"/>
                </a:lnTo>
                <a:lnTo>
                  <a:pt x="164179" y="196727"/>
                </a:lnTo>
                <a:lnTo>
                  <a:pt x="176518" y="203495"/>
                </a:lnTo>
                <a:lnTo>
                  <a:pt x="188875" y="210559"/>
                </a:lnTo>
                <a:lnTo>
                  <a:pt x="201299" y="217764"/>
                </a:lnTo>
                <a:lnTo>
                  <a:pt x="213837" y="224954"/>
                </a:lnTo>
                <a:lnTo>
                  <a:pt x="226536" y="231977"/>
                </a:lnTo>
                <a:lnTo>
                  <a:pt x="239445" y="238675"/>
                </a:lnTo>
                <a:lnTo>
                  <a:pt x="252611" y="244894"/>
                </a:lnTo>
                <a:lnTo>
                  <a:pt x="266082" y="250480"/>
                </a:lnTo>
                <a:lnTo>
                  <a:pt x="279906" y="255277"/>
                </a:lnTo>
                <a:lnTo>
                  <a:pt x="294130" y="259130"/>
                </a:lnTo>
                <a:lnTo>
                  <a:pt x="308803" y="261885"/>
                </a:lnTo>
                <a:lnTo>
                  <a:pt x="323971" y="263386"/>
                </a:lnTo>
                <a:lnTo>
                  <a:pt x="339683" y="263479"/>
                </a:lnTo>
                <a:lnTo>
                  <a:pt x="355986" y="262008"/>
                </a:lnTo>
                <a:lnTo>
                  <a:pt x="372928" y="258818"/>
                </a:lnTo>
                <a:lnTo>
                  <a:pt x="390557" y="253755"/>
                </a:lnTo>
                <a:lnTo>
                  <a:pt x="408920" y="246664"/>
                </a:lnTo>
                <a:lnTo>
                  <a:pt x="409704" y="93603"/>
                </a:lnTo>
                <a:lnTo>
                  <a:pt x="400526" y="95997"/>
                </a:lnTo>
                <a:lnTo>
                  <a:pt x="389568" y="98282"/>
                </a:lnTo>
                <a:lnTo>
                  <a:pt x="377149" y="100358"/>
                </a:lnTo>
                <a:lnTo>
                  <a:pt x="363587" y="102127"/>
                </a:lnTo>
                <a:lnTo>
                  <a:pt x="349203" y="103489"/>
                </a:lnTo>
                <a:lnTo>
                  <a:pt x="334314" y="104347"/>
                </a:lnTo>
                <a:lnTo>
                  <a:pt x="319241" y="104600"/>
                </a:lnTo>
                <a:lnTo>
                  <a:pt x="304301" y="104150"/>
                </a:lnTo>
                <a:lnTo>
                  <a:pt x="289815" y="102899"/>
                </a:lnTo>
                <a:lnTo>
                  <a:pt x="276101" y="100747"/>
                </a:lnTo>
                <a:lnTo>
                  <a:pt x="263478" y="97595"/>
                </a:lnTo>
                <a:lnTo>
                  <a:pt x="252265" y="93344"/>
                </a:lnTo>
                <a:lnTo>
                  <a:pt x="242781" y="87897"/>
                </a:lnTo>
                <a:close/>
              </a:path>
            </a:pathLst>
          </a:custGeom>
          <a:solidFill>
            <a:srgbClr val="45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529460" y="4925466"/>
            <a:ext cx="502568" cy="425178"/>
          </a:xfrm>
          <a:custGeom>
            <a:avLst/>
            <a:gdLst/>
            <a:ahLst/>
            <a:cxnLst/>
            <a:rect l="l" t="t" r="r" b="b"/>
            <a:pathLst>
              <a:path w="502568" h="425178">
                <a:moveTo>
                  <a:pt x="57759" y="313367"/>
                </a:moveTo>
                <a:lnTo>
                  <a:pt x="59426" y="317113"/>
                </a:lnTo>
                <a:lnTo>
                  <a:pt x="61731" y="321234"/>
                </a:lnTo>
                <a:lnTo>
                  <a:pt x="64328" y="330026"/>
                </a:lnTo>
                <a:lnTo>
                  <a:pt x="65890" y="339392"/>
                </a:lnTo>
                <a:lnTo>
                  <a:pt x="59827" y="350840"/>
                </a:lnTo>
                <a:lnTo>
                  <a:pt x="54866" y="357687"/>
                </a:lnTo>
                <a:lnTo>
                  <a:pt x="50128" y="363728"/>
                </a:lnTo>
                <a:lnTo>
                  <a:pt x="44732" y="372755"/>
                </a:lnTo>
                <a:lnTo>
                  <a:pt x="41553" y="379484"/>
                </a:lnTo>
                <a:lnTo>
                  <a:pt x="45808" y="404838"/>
                </a:lnTo>
                <a:lnTo>
                  <a:pt x="66107" y="425178"/>
                </a:lnTo>
                <a:lnTo>
                  <a:pt x="130328" y="417045"/>
                </a:lnTo>
                <a:lnTo>
                  <a:pt x="251515" y="324204"/>
                </a:lnTo>
                <a:lnTo>
                  <a:pt x="240666" y="322372"/>
                </a:lnTo>
                <a:lnTo>
                  <a:pt x="228770" y="319190"/>
                </a:lnTo>
                <a:lnTo>
                  <a:pt x="215787" y="315132"/>
                </a:lnTo>
                <a:lnTo>
                  <a:pt x="201677" y="310668"/>
                </a:lnTo>
                <a:lnTo>
                  <a:pt x="200758" y="310387"/>
                </a:lnTo>
                <a:lnTo>
                  <a:pt x="204652" y="289260"/>
                </a:lnTo>
                <a:lnTo>
                  <a:pt x="192439" y="285714"/>
                </a:lnTo>
                <a:lnTo>
                  <a:pt x="186798" y="283510"/>
                </a:lnTo>
                <a:lnTo>
                  <a:pt x="183799" y="279869"/>
                </a:lnTo>
                <a:lnTo>
                  <a:pt x="179510" y="272015"/>
                </a:lnTo>
                <a:lnTo>
                  <a:pt x="177144" y="268029"/>
                </a:lnTo>
                <a:lnTo>
                  <a:pt x="180216" y="256461"/>
                </a:lnTo>
                <a:lnTo>
                  <a:pt x="182150" y="251719"/>
                </a:lnTo>
                <a:lnTo>
                  <a:pt x="185325" y="248350"/>
                </a:lnTo>
                <a:lnTo>
                  <a:pt x="191401" y="241760"/>
                </a:lnTo>
                <a:lnTo>
                  <a:pt x="217602" y="244160"/>
                </a:lnTo>
                <a:lnTo>
                  <a:pt x="216549" y="237279"/>
                </a:lnTo>
                <a:lnTo>
                  <a:pt x="215124" y="232975"/>
                </a:lnTo>
                <a:lnTo>
                  <a:pt x="219865" y="228926"/>
                </a:lnTo>
                <a:lnTo>
                  <a:pt x="231586" y="224601"/>
                </a:lnTo>
                <a:lnTo>
                  <a:pt x="244415" y="222412"/>
                </a:lnTo>
                <a:lnTo>
                  <a:pt x="255657" y="223532"/>
                </a:lnTo>
                <a:lnTo>
                  <a:pt x="268290" y="225365"/>
                </a:lnTo>
                <a:lnTo>
                  <a:pt x="280460" y="245583"/>
                </a:lnTo>
                <a:lnTo>
                  <a:pt x="277979" y="283775"/>
                </a:lnTo>
                <a:lnTo>
                  <a:pt x="283729" y="286907"/>
                </a:lnTo>
                <a:lnTo>
                  <a:pt x="282766" y="179028"/>
                </a:lnTo>
                <a:lnTo>
                  <a:pt x="278041" y="175223"/>
                </a:lnTo>
                <a:lnTo>
                  <a:pt x="281350" y="169444"/>
                </a:lnTo>
                <a:lnTo>
                  <a:pt x="282650" y="166180"/>
                </a:lnTo>
                <a:lnTo>
                  <a:pt x="288040" y="162151"/>
                </a:lnTo>
                <a:lnTo>
                  <a:pt x="293282" y="158296"/>
                </a:lnTo>
                <a:lnTo>
                  <a:pt x="348704" y="127939"/>
                </a:lnTo>
                <a:lnTo>
                  <a:pt x="360160" y="121259"/>
                </a:lnTo>
                <a:lnTo>
                  <a:pt x="370638" y="114782"/>
                </a:lnTo>
                <a:lnTo>
                  <a:pt x="380775" y="108618"/>
                </a:lnTo>
                <a:lnTo>
                  <a:pt x="391209" y="102876"/>
                </a:lnTo>
                <a:lnTo>
                  <a:pt x="402576" y="97665"/>
                </a:lnTo>
                <a:lnTo>
                  <a:pt x="415514" y="93094"/>
                </a:lnTo>
                <a:lnTo>
                  <a:pt x="421670" y="91365"/>
                </a:lnTo>
                <a:lnTo>
                  <a:pt x="424862" y="84059"/>
                </a:lnTo>
                <a:lnTo>
                  <a:pt x="432129" y="77299"/>
                </a:lnTo>
                <a:lnTo>
                  <a:pt x="433129" y="76521"/>
                </a:lnTo>
                <a:lnTo>
                  <a:pt x="433852" y="75945"/>
                </a:lnTo>
                <a:lnTo>
                  <a:pt x="445311" y="69784"/>
                </a:lnTo>
                <a:lnTo>
                  <a:pt x="446708" y="69014"/>
                </a:lnTo>
                <a:lnTo>
                  <a:pt x="457728" y="63091"/>
                </a:lnTo>
                <a:lnTo>
                  <a:pt x="468481" y="57693"/>
                </a:lnTo>
                <a:lnTo>
                  <a:pt x="480381" y="52265"/>
                </a:lnTo>
                <a:lnTo>
                  <a:pt x="484072" y="50680"/>
                </a:lnTo>
                <a:lnTo>
                  <a:pt x="482960" y="21281"/>
                </a:lnTo>
                <a:lnTo>
                  <a:pt x="474413" y="30482"/>
                </a:lnTo>
                <a:lnTo>
                  <a:pt x="469056" y="36131"/>
                </a:lnTo>
                <a:lnTo>
                  <a:pt x="463712" y="38980"/>
                </a:lnTo>
                <a:lnTo>
                  <a:pt x="455205" y="39784"/>
                </a:lnTo>
                <a:lnTo>
                  <a:pt x="440358" y="39294"/>
                </a:lnTo>
                <a:lnTo>
                  <a:pt x="428540" y="31421"/>
                </a:lnTo>
                <a:lnTo>
                  <a:pt x="423009" y="26417"/>
                </a:lnTo>
                <a:lnTo>
                  <a:pt x="420243" y="22157"/>
                </a:lnTo>
                <a:lnTo>
                  <a:pt x="418264" y="16589"/>
                </a:lnTo>
                <a:lnTo>
                  <a:pt x="415096" y="7661"/>
                </a:lnTo>
                <a:lnTo>
                  <a:pt x="411874" y="0"/>
                </a:lnTo>
                <a:lnTo>
                  <a:pt x="352186" y="27908"/>
                </a:lnTo>
                <a:lnTo>
                  <a:pt x="345279" y="40133"/>
                </a:lnTo>
                <a:lnTo>
                  <a:pt x="339593" y="52015"/>
                </a:lnTo>
                <a:lnTo>
                  <a:pt x="334692" y="63527"/>
                </a:lnTo>
                <a:lnTo>
                  <a:pt x="330139" y="74644"/>
                </a:lnTo>
                <a:lnTo>
                  <a:pt x="325497" y="85338"/>
                </a:lnTo>
                <a:lnTo>
                  <a:pt x="320329" y="95585"/>
                </a:lnTo>
                <a:lnTo>
                  <a:pt x="314199" y="105358"/>
                </a:lnTo>
                <a:lnTo>
                  <a:pt x="306670" y="114631"/>
                </a:lnTo>
                <a:lnTo>
                  <a:pt x="297305" y="123377"/>
                </a:lnTo>
                <a:lnTo>
                  <a:pt x="285667" y="131572"/>
                </a:lnTo>
                <a:lnTo>
                  <a:pt x="281512" y="134006"/>
                </a:lnTo>
                <a:lnTo>
                  <a:pt x="269164" y="134469"/>
                </a:lnTo>
                <a:lnTo>
                  <a:pt x="262555" y="134664"/>
                </a:lnTo>
                <a:lnTo>
                  <a:pt x="257052" y="133037"/>
                </a:lnTo>
                <a:lnTo>
                  <a:pt x="248020" y="128034"/>
                </a:lnTo>
                <a:lnTo>
                  <a:pt x="244853" y="126182"/>
                </a:lnTo>
                <a:lnTo>
                  <a:pt x="236841" y="120998"/>
                </a:lnTo>
                <a:lnTo>
                  <a:pt x="233429" y="118019"/>
                </a:lnTo>
                <a:lnTo>
                  <a:pt x="231211" y="116002"/>
                </a:lnTo>
                <a:lnTo>
                  <a:pt x="226785" y="113700"/>
                </a:lnTo>
                <a:lnTo>
                  <a:pt x="216745" y="109868"/>
                </a:lnTo>
                <a:lnTo>
                  <a:pt x="215215" y="109322"/>
                </a:lnTo>
                <a:lnTo>
                  <a:pt x="151856" y="141591"/>
                </a:lnTo>
                <a:lnTo>
                  <a:pt x="76403" y="184138"/>
                </a:lnTo>
                <a:lnTo>
                  <a:pt x="78996" y="153847"/>
                </a:lnTo>
                <a:lnTo>
                  <a:pt x="70062" y="192864"/>
                </a:lnTo>
                <a:lnTo>
                  <a:pt x="0" y="232330"/>
                </a:lnTo>
                <a:lnTo>
                  <a:pt x="7518" y="243157"/>
                </a:lnTo>
                <a:lnTo>
                  <a:pt x="11805" y="247418"/>
                </a:lnTo>
                <a:lnTo>
                  <a:pt x="16763" y="249826"/>
                </a:lnTo>
                <a:lnTo>
                  <a:pt x="24053" y="253717"/>
                </a:lnTo>
                <a:lnTo>
                  <a:pt x="32612" y="242994"/>
                </a:lnTo>
                <a:lnTo>
                  <a:pt x="42383" y="239347"/>
                </a:lnTo>
                <a:lnTo>
                  <a:pt x="56837" y="238880"/>
                </a:lnTo>
                <a:lnTo>
                  <a:pt x="59465" y="238846"/>
                </a:lnTo>
                <a:lnTo>
                  <a:pt x="53707" y="265630"/>
                </a:lnTo>
                <a:lnTo>
                  <a:pt x="58683" y="277560"/>
                </a:lnTo>
                <a:lnTo>
                  <a:pt x="60862" y="284216"/>
                </a:lnTo>
                <a:lnTo>
                  <a:pt x="61027" y="287674"/>
                </a:lnTo>
                <a:lnTo>
                  <a:pt x="59964" y="290008"/>
                </a:lnTo>
                <a:lnTo>
                  <a:pt x="58457" y="293294"/>
                </a:lnTo>
                <a:lnTo>
                  <a:pt x="57290" y="299606"/>
                </a:lnTo>
                <a:lnTo>
                  <a:pt x="57078" y="305700"/>
                </a:lnTo>
                <a:lnTo>
                  <a:pt x="57759" y="313367"/>
                </a:lnTo>
                <a:close/>
              </a:path>
              <a:path w="502568" h="425178">
                <a:moveTo>
                  <a:pt x="300216" y="330028"/>
                </a:moveTo>
                <a:lnTo>
                  <a:pt x="310412" y="335065"/>
                </a:lnTo>
                <a:lnTo>
                  <a:pt x="312846" y="336528"/>
                </a:lnTo>
                <a:lnTo>
                  <a:pt x="323865" y="343250"/>
                </a:lnTo>
                <a:lnTo>
                  <a:pt x="328518" y="346688"/>
                </a:lnTo>
                <a:lnTo>
                  <a:pt x="329875" y="349904"/>
                </a:lnTo>
                <a:lnTo>
                  <a:pt x="331007" y="355959"/>
                </a:lnTo>
                <a:lnTo>
                  <a:pt x="333000" y="362652"/>
                </a:lnTo>
                <a:lnTo>
                  <a:pt x="342547" y="350844"/>
                </a:lnTo>
                <a:lnTo>
                  <a:pt x="351311" y="341334"/>
                </a:lnTo>
                <a:lnTo>
                  <a:pt x="359733" y="333580"/>
                </a:lnTo>
                <a:lnTo>
                  <a:pt x="368255" y="327038"/>
                </a:lnTo>
                <a:lnTo>
                  <a:pt x="377320" y="321166"/>
                </a:lnTo>
                <a:lnTo>
                  <a:pt x="387368" y="315421"/>
                </a:lnTo>
                <a:lnTo>
                  <a:pt x="398841" y="309260"/>
                </a:lnTo>
                <a:lnTo>
                  <a:pt x="412182" y="302140"/>
                </a:lnTo>
                <a:lnTo>
                  <a:pt x="419172" y="298336"/>
                </a:lnTo>
                <a:lnTo>
                  <a:pt x="430919" y="292355"/>
                </a:lnTo>
                <a:lnTo>
                  <a:pt x="441887" y="287303"/>
                </a:lnTo>
                <a:lnTo>
                  <a:pt x="452801" y="282146"/>
                </a:lnTo>
                <a:lnTo>
                  <a:pt x="464385" y="275853"/>
                </a:lnTo>
                <a:lnTo>
                  <a:pt x="466711" y="274450"/>
                </a:lnTo>
                <a:lnTo>
                  <a:pt x="476735" y="267670"/>
                </a:lnTo>
                <a:lnTo>
                  <a:pt x="482400" y="262475"/>
                </a:lnTo>
                <a:lnTo>
                  <a:pt x="485109" y="258283"/>
                </a:lnTo>
                <a:lnTo>
                  <a:pt x="486270" y="254513"/>
                </a:lnTo>
                <a:lnTo>
                  <a:pt x="487286" y="250581"/>
                </a:lnTo>
                <a:lnTo>
                  <a:pt x="489563" y="245906"/>
                </a:lnTo>
                <a:lnTo>
                  <a:pt x="494506" y="239905"/>
                </a:lnTo>
                <a:lnTo>
                  <a:pt x="502568" y="232751"/>
                </a:lnTo>
                <a:lnTo>
                  <a:pt x="502518" y="214899"/>
                </a:lnTo>
                <a:lnTo>
                  <a:pt x="487890" y="220184"/>
                </a:lnTo>
                <a:lnTo>
                  <a:pt x="476613" y="226110"/>
                </a:lnTo>
                <a:lnTo>
                  <a:pt x="467191" y="232228"/>
                </a:lnTo>
                <a:lnTo>
                  <a:pt x="458132" y="238091"/>
                </a:lnTo>
                <a:lnTo>
                  <a:pt x="447939" y="243249"/>
                </a:lnTo>
                <a:lnTo>
                  <a:pt x="435120" y="247254"/>
                </a:lnTo>
                <a:lnTo>
                  <a:pt x="427010" y="248719"/>
                </a:lnTo>
                <a:lnTo>
                  <a:pt x="417370" y="257169"/>
                </a:lnTo>
                <a:lnTo>
                  <a:pt x="407468" y="251050"/>
                </a:lnTo>
                <a:lnTo>
                  <a:pt x="396490" y="244627"/>
                </a:lnTo>
                <a:lnTo>
                  <a:pt x="384687" y="237970"/>
                </a:lnTo>
                <a:lnTo>
                  <a:pt x="372311" y="231148"/>
                </a:lnTo>
                <a:lnTo>
                  <a:pt x="359611" y="224232"/>
                </a:lnTo>
                <a:lnTo>
                  <a:pt x="346840" y="217291"/>
                </a:lnTo>
                <a:lnTo>
                  <a:pt x="334249" y="210394"/>
                </a:lnTo>
                <a:lnTo>
                  <a:pt x="322087" y="203612"/>
                </a:lnTo>
                <a:lnTo>
                  <a:pt x="310607" y="197015"/>
                </a:lnTo>
                <a:lnTo>
                  <a:pt x="300060" y="190672"/>
                </a:lnTo>
                <a:lnTo>
                  <a:pt x="290695" y="184653"/>
                </a:lnTo>
                <a:lnTo>
                  <a:pt x="282766" y="179028"/>
                </a:lnTo>
                <a:lnTo>
                  <a:pt x="283729" y="286907"/>
                </a:lnTo>
                <a:lnTo>
                  <a:pt x="285833" y="286209"/>
                </a:lnTo>
                <a:lnTo>
                  <a:pt x="286341" y="285075"/>
                </a:lnTo>
                <a:lnTo>
                  <a:pt x="287305" y="286900"/>
                </a:lnTo>
                <a:lnTo>
                  <a:pt x="290776" y="295075"/>
                </a:lnTo>
                <a:lnTo>
                  <a:pt x="291430" y="296580"/>
                </a:lnTo>
                <a:lnTo>
                  <a:pt x="285225" y="308584"/>
                </a:lnTo>
                <a:lnTo>
                  <a:pt x="278171" y="316877"/>
                </a:lnTo>
                <a:lnTo>
                  <a:pt x="270227" y="321929"/>
                </a:lnTo>
                <a:lnTo>
                  <a:pt x="261355" y="324214"/>
                </a:lnTo>
                <a:lnTo>
                  <a:pt x="251515" y="324204"/>
                </a:lnTo>
                <a:lnTo>
                  <a:pt x="130328" y="417045"/>
                </a:lnTo>
                <a:lnTo>
                  <a:pt x="287586" y="324804"/>
                </a:lnTo>
                <a:lnTo>
                  <a:pt x="300216" y="330028"/>
                </a:lnTo>
                <a:close/>
              </a:path>
            </a:pathLst>
          </a:custGeom>
          <a:solidFill>
            <a:srgbClr val="A9C5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108658" y="5862740"/>
            <a:ext cx="532970" cy="348750"/>
          </a:xfrm>
          <a:custGeom>
            <a:avLst/>
            <a:gdLst/>
            <a:ahLst/>
            <a:cxnLst/>
            <a:rect l="l" t="t" r="r" b="b"/>
            <a:pathLst>
              <a:path w="532970" h="348750">
                <a:moveTo>
                  <a:pt x="960" y="315643"/>
                </a:moveTo>
                <a:lnTo>
                  <a:pt x="2976" y="327861"/>
                </a:lnTo>
                <a:lnTo>
                  <a:pt x="6141" y="339921"/>
                </a:lnTo>
                <a:lnTo>
                  <a:pt x="9289" y="348750"/>
                </a:lnTo>
                <a:lnTo>
                  <a:pt x="19135" y="343854"/>
                </a:lnTo>
                <a:lnTo>
                  <a:pt x="55231" y="324321"/>
                </a:lnTo>
                <a:lnTo>
                  <a:pt x="80158" y="310449"/>
                </a:lnTo>
                <a:lnTo>
                  <a:pt x="108788" y="294349"/>
                </a:lnTo>
                <a:lnTo>
                  <a:pt x="140462" y="276405"/>
                </a:lnTo>
                <a:lnTo>
                  <a:pt x="174516" y="256998"/>
                </a:lnTo>
                <a:lnTo>
                  <a:pt x="210290" y="236510"/>
                </a:lnTo>
                <a:lnTo>
                  <a:pt x="247123" y="215325"/>
                </a:lnTo>
                <a:lnTo>
                  <a:pt x="284352" y="193824"/>
                </a:lnTo>
                <a:lnTo>
                  <a:pt x="321317" y="172390"/>
                </a:lnTo>
                <a:lnTo>
                  <a:pt x="357356" y="151405"/>
                </a:lnTo>
                <a:lnTo>
                  <a:pt x="391808" y="131251"/>
                </a:lnTo>
                <a:lnTo>
                  <a:pt x="424011" y="112311"/>
                </a:lnTo>
                <a:lnTo>
                  <a:pt x="453304" y="94967"/>
                </a:lnTo>
                <a:lnTo>
                  <a:pt x="479026" y="79602"/>
                </a:lnTo>
                <a:lnTo>
                  <a:pt x="500515" y="66597"/>
                </a:lnTo>
                <a:lnTo>
                  <a:pt x="517109" y="56336"/>
                </a:lnTo>
                <a:lnTo>
                  <a:pt x="532970" y="45571"/>
                </a:lnTo>
                <a:lnTo>
                  <a:pt x="521972" y="40430"/>
                </a:lnTo>
                <a:lnTo>
                  <a:pt x="514284" y="37302"/>
                </a:lnTo>
                <a:lnTo>
                  <a:pt x="504769" y="30892"/>
                </a:lnTo>
                <a:lnTo>
                  <a:pt x="501006" y="27725"/>
                </a:lnTo>
                <a:lnTo>
                  <a:pt x="497008" y="30987"/>
                </a:lnTo>
                <a:lnTo>
                  <a:pt x="497439" y="32610"/>
                </a:lnTo>
                <a:lnTo>
                  <a:pt x="498430" y="33367"/>
                </a:lnTo>
                <a:lnTo>
                  <a:pt x="496114" y="34028"/>
                </a:lnTo>
                <a:lnTo>
                  <a:pt x="486620" y="35366"/>
                </a:lnTo>
                <a:lnTo>
                  <a:pt x="484602" y="35637"/>
                </a:lnTo>
                <a:lnTo>
                  <a:pt x="478082" y="36042"/>
                </a:lnTo>
                <a:lnTo>
                  <a:pt x="473751" y="35301"/>
                </a:lnTo>
                <a:lnTo>
                  <a:pt x="470106" y="33754"/>
                </a:lnTo>
                <a:lnTo>
                  <a:pt x="465644" y="31746"/>
                </a:lnTo>
                <a:lnTo>
                  <a:pt x="458864" y="29618"/>
                </a:lnTo>
                <a:lnTo>
                  <a:pt x="448263" y="27715"/>
                </a:lnTo>
                <a:lnTo>
                  <a:pt x="432339" y="26378"/>
                </a:lnTo>
                <a:lnTo>
                  <a:pt x="419234" y="25985"/>
                </a:lnTo>
                <a:lnTo>
                  <a:pt x="414083" y="14221"/>
                </a:lnTo>
                <a:lnTo>
                  <a:pt x="409274" y="2582"/>
                </a:lnTo>
                <a:lnTo>
                  <a:pt x="408053" y="0"/>
                </a:lnTo>
                <a:lnTo>
                  <a:pt x="397894" y="2513"/>
                </a:lnTo>
                <a:lnTo>
                  <a:pt x="390327" y="4640"/>
                </a:lnTo>
                <a:lnTo>
                  <a:pt x="384784" y="6384"/>
                </a:lnTo>
                <a:lnTo>
                  <a:pt x="380700" y="7747"/>
                </a:lnTo>
                <a:lnTo>
                  <a:pt x="377508" y="8730"/>
                </a:lnTo>
                <a:lnTo>
                  <a:pt x="374640" y="9336"/>
                </a:lnTo>
                <a:lnTo>
                  <a:pt x="371531" y="9567"/>
                </a:lnTo>
                <a:lnTo>
                  <a:pt x="367614" y="9425"/>
                </a:lnTo>
                <a:lnTo>
                  <a:pt x="362322" y="8913"/>
                </a:lnTo>
                <a:lnTo>
                  <a:pt x="355089" y="8031"/>
                </a:lnTo>
                <a:lnTo>
                  <a:pt x="345348" y="6784"/>
                </a:lnTo>
                <a:lnTo>
                  <a:pt x="332531" y="5172"/>
                </a:lnTo>
                <a:lnTo>
                  <a:pt x="319934" y="3651"/>
                </a:lnTo>
                <a:lnTo>
                  <a:pt x="64233" y="143691"/>
                </a:lnTo>
                <a:lnTo>
                  <a:pt x="49525" y="132360"/>
                </a:lnTo>
                <a:lnTo>
                  <a:pt x="45726" y="141486"/>
                </a:lnTo>
                <a:lnTo>
                  <a:pt x="41598" y="151115"/>
                </a:lnTo>
                <a:lnTo>
                  <a:pt x="37234" y="161207"/>
                </a:lnTo>
                <a:lnTo>
                  <a:pt x="32724" y="171719"/>
                </a:lnTo>
                <a:lnTo>
                  <a:pt x="28163" y="182612"/>
                </a:lnTo>
                <a:lnTo>
                  <a:pt x="23642" y="193842"/>
                </a:lnTo>
                <a:lnTo>
                  <a:pt x="19254" y="205370"/>
                </a:lnTo>
                <a:lnTo>
                  <a:pt x="15090" y="217153"/>
                </a:lnTo>
                <a:lnTo>
                  <a:pt x="11244" y="229150"/>
                </a:lnTo>
                <a:lnTo>
                  <a:pt x="7807" y="241319"/>
                </a:lnTo>
                <a:lnTo>
                  <a:pt x="4872" y="253620"/>
                </a:lnTo>
                <a:lnTo>
                  <a:pt x="2532" y="266011"/>
                </a:lnTo>
                <a:lnTo>
                  <a:pt x="878" y="278450"/>
                </a:lnTo>
                <a:lnTo>
                  <a:pt x="3" y="290895"/>
                </a:lnTo>
                <a:lnTo>
                  <a:pt x="0" y="303307"/>
                </a:lnTo>
                <a:lnTo>
                  <a:pt x="960" y="315643"/>
                </a:lnTo>
                <a:close/>
              </a:path>
            </a:pathLst>
          </a:custGeom>
          <a:solidFill>
            <a:srgbClr val="4299B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3361720" y="4675583"/>
            <a:ext cx="514245" cy="256731"/>
          </a:xfrm>
          <a:custGeom>
            <a:avLst/>
            <a:gdLst/>
            <a:ahLst/>
            <a:cxnLst/>
            <a:rect l="l" t="t" r="r" b="b"/>
            <a:pathLst>
              <a:path w="514245" h="256731">
                <a:moveTo>
                  <a:pt x="387899" y="209170"/>
                </a:moveTo>
                <a:lnTo>
                  <a:pt x="389803" y="222020"/>
                </a:lnTo>
                <a:lnTo>
                  <a:pt x="395387" y="232468"/>
                </a:lnTo>
                <a:lnTo>
                  <a:pt x="403743" y="240129"/>
                </a:lnTo>
                <a:lnTo>
                  <a:pt x="413959" y="244617"/>
                </a:lnTo>
                <a:lnTo>
                  <a:pt x="425126" y="245549"/>
                </a:lnTo>
                <a:lnTo>
                  <a:pt x="436333" y="242538"/>
                </a:lnTo>
                <a:lnTo>
                  <a:pt x="441384" y="239632"/>
                </a:lnTo>
                <a:lnTo>
                  <a:pt x="448136" y="243487"/>
                </a:lnTo>
                <a:lnTo>
                  <a:pt x="449645" y="244025"/>
                </a:lnTo>
                <a:lnTo>
                  <a:pt x="449036" y="245318"/>
                </a:lnTo>
                <a:lnTo>
                  <a:pt x="449435" y="251441"/>
                </a:lnTo>
                <a:lnTo>
                  <a:pt x="450741" y="256731"/>
                </a:lnTo>
                <a:lnTo>
                  <a:pt x="462683" y="250911"/>
                </a:lnTo>
                <a:lnTo>
                  <a:pt x="471284" y="245238"/>
                </a:lnTo>
                <a:lnTo>
                  <a:pt x="481093" y="236807"/>
                </a:lnTo>
                <a:lnTo>
                  <a:pt x="485969" y="232380"/>
                </a:lnTo>
                <a:lnTo>
                  <a:pt x="484507" y="214524"/>
                </a:lnTo>
                <a:lnTo>
                  <a:pt x="483006" y="199516"/>
                </a:lnTo>
                <a:lnTo>
                  <a:pt x="481829" y="186839"/>
                </a:lnTo>
                <a:lnTo>
                  <a:pt x="481338" y="175978"/>
                </a:lnTo>
                <a:lnTo>
                  <a:pt x="481895" y="166416"/>
                </a:lnTo>
                <a:lnTo>
                  <a:pt x="483864" y="157637"/>
                </a:lnTo>
                <a:lnTo>
                  <a:pt x="487606" y="149126"/>
                </a:lnTo>
                <a:lnTo>
                  <a:pt x="493483" y="140365"/>
                </a:lnTo>
                <a:lnTo>
                  <a:pt x="501860" y="130840"/>
                </a:lnTo>
                <a:lnTo>
                  <a:pt x="513097" y="120034"/>
                </a:lnTo>
                <a:lnTo>
                  <a:pt x="514245" y="118996"/>
                </a:lnTo>
                <a:lnTo>
                  <a:pt x="506581" y="112586"/>
                </a:lnTo>
                <a:lnTo>
                  <a:pt x="499907" y="104514"/>
                </a:lnTo>
                <a:lnTo>
                  <a:pt x="493919" y="95116"/>
                </a:lnTo>
                <a:lnTo>
                  <a:pt x="488315" y="84724"/>
                </a:lnTo>
                <a:lnTo>
                  <a:pt x="482792" y="73675"/>
                </a:lnTo>
                <a:lnTo>
                  <a:pt x="477047" y="62301"/>
                </a:lnTo>
                <a:lnTo>
                  <a:pt x="470777" y="50937"/>
                </a:lnTo>
                <a:lnTo>
                  <a:pt x="463681" y="39919"/>
                </a:lnTo>
                <a:lnTo>
                  <a:pt x="455455" y="29579"/>
                </a:lnTo>
                <a:lnTo>
                  <a:pt x="445796" y="20252"/>
                </a:lnTo>
                <a:lnTo>
                  <a:pt x="434402" y="12274"/>
                </a:lnTo>
                <a:lnTo>
                  <a:pt x="420970" y="5977"/>
                </a:lnTo>
                <a:lnTo>
                  <a:pt x="405198" y="1697"/>
                </a:lnTo>
                <a:lnTo>
                  <a:pt x="392638" y="82"/>
                </a:lnTo>
                <a:lnTo>
                  <a:pt x="378433" y="0"/>
                </a:lnTo>
                <a:lnTo>
                  <a:pt x="364841" y="1760"/>
                </a:lnTo>
                <a:lnTo>
                  <a:pt x="351952" y="5078"/>
                </a:lnTo>
                <a:lnTo>
                  <a:pt x="339858" y="9667"/>
                </a:lnTo>
                <a:lnTo>
                  <a:pt x="328650" y="15239"/>
                </a:lnTo>
                <a:lnTo>
                  <a:pt x="318421" y="21509"/>
                </a:lnTo>
                <a:lnTo>
                  <a:pt x="309262" y="28191"/>
                </a:lnTo>
                <a:lnTo>
                  <a:pt x="294930" y="41329"/>
                </a:lnTo>
                <a:lnTo>
                  <a:pt x="287164" y="50975"/>
                </a:lnTo>
                <a:lnTo>
                  <a:pt x="281370" y="60202"/>
                </a:lnTo>
                <a:lnTo>
                  <a:pt x="276344" y="69317"/>
                </a:lnTo>
                <a:lnTo>
                  <a:pt x="270884" y="78631"/>
                </a:lnTo>
                <a:lnTo>
                  <a:pt x="263787" y="88453"/>
                </a:lnTo>
                <a:lnTo>
                  <a:pt x="258165" y="94800"/>
                </a:lnTo>
                <a:lnTo>
                  <a:pt x="244515" y="79557"/>
                </a:lnTo>
                <a:lnTo>
                  <a:pt x="230525" y="65940"/>
                </a:lnTo>
                <a:lnTo>
                  <a:pt x="216263" y="53948"/>
                </a:lnTo>
                <a:lnTo>
                  <a:pt x="201799" y="43577"/>
                </a:lnTo>
                <a:lnTo>
                  <a:pt x="187204" y="34827"/>
                </a:lnTo>
                <a:lnTo>
                  <a:pt x="172547" y="27695"/>
                </a:lnTo>
                <a:lnTo>
                  <a:pt x="157898" y="22180"/>
                </a:lnTo>
                <a:lnTo>
                  <a:pt x="143327" y="18279"/>
                </a:lnTo>
                <a:lnTo>
                  <a:pt x="128904" y="15991"/>
                </a:lnTo>
                <a:lnTo>
                  <a:pt x="114699" y="15313"/>
                </a:lnTo>
                <a:lnTo>
                  <a:pt x="100782" y="16245"/>
                </a:lnTo>
                <a:lnTo>
                  <a:pt x="87222" y="18784"/>
                </a:lnTo>
                <a:lnTo>
                  <a:pt x="74089" y="22928"/>
                </a:lnTo>
                <a:lnTo>
                  <a:pt x="61454" y="28676"/>
                </a:lnTo>
                <a:lnTo>
                  <a:pt x="49386" y="36025"/>
                </a:lnTo>
                <a:lnTo>
                  <a:pt x="37955" y="44974"/>
                </a:lnTo>
                <a:lnTo>
                  <a:pt x="27231" y="55520"/>
                </a:lnTo>
                <a:lnTo>
                  <a:pt x="17284" y="67663"/>
                </a:lnTo>
                <a:lnTo>
                  <a:pt x="8183" y="81399"/>
                </a:lnTo>
                <a:lnTo>
                  <a:pt x="0" y="96728"/>
                </a:lnTo>
                <a:lnTo>
                  <a:pt x="12235" y="101644"/>
                </a:lnTo>
                <a:lnTo>
                  <a:pt x="19309" y="103947"/>
                </a:lnTo>
                <a:lnTo>
                  <a:pt x="24591" y="103962"/>
                </a:lnTo>
                <a:lnTo>
                  <a:pt x="31448" y="102015"/>
                </a:lnTo>
                <a:lnTo>
                  <a:pt x="42743" y="98573"/>
                </a:lnTo>
                <a:lnTo>
                  <a:pt x="50514" y="124730"/>
                </a:lnTo>
                <a:lnTo>
                  <a:pt x="85649" y="125356"/>
                </a:lnTo>
                <a:lnTo>
                  <a:pt x="88031" y="132168"/>
                </a:lnTo>
                <a:lnTo>
                  <a:pt x="88003" y="134427"/>
                </a:lnTo>
                <a:lnTo>
                  <a:pt x="89010" y="137957"/>
                </a:lnTo>
                <a:lnTo>
                  <a:pt x="92858" y="145574"/>
                </a:lnTo>
                <a:lnTo>
                  <a:pt x="101690" y="142136"/>
                </a:lnTo>
                <a:lnTo>
                  <a:pt x="106031" y="141058"/>
                </a:lnTo>
                <a:lnTo>
                  <a:pt x="109162" y="140738"/>
                </a:lnTo>
                <a:lnTo>
                  <a:pt x="114363" y="139578"/>
                </a:lnTo>
                <a:lnTo>
                  <a:pt x="124913" y="135976"/>
                </a:lnTo>
                <a:lnTo>
                  <a:pt x="126028" y="135557"/>
                </a:lnTo>
                <a:lnTo>
                  <a:pt x="127327" y="143752"/>
                </a:lnTo>
                <a:lnTo>
                  <a:pt x="127398" y="145506"/>
                </a:lnTo>
                <a:lnTo>
                  <a:pt x="128597" y="144891"/>
                </a:lnTo>
                <a:lnTo>
                  <a:pt x="133276" y="145975"/>
                </a:lnTo>
                <a:lnTo>
                  <a:pt x="139418" y="149602"/>
                </a:lnTo>
                <a:lnTo>
                  <a:pt x="155494" y="150162"/>
                </a:lnTo>
                <a:lnTo>
                  <a:pt x="161627" y="142202"/>
                </a:lnTo>
                <a:lnTo>
                  <a:pt x="172665" y="140983"/>
                </a:lnTo>
                <a:lnTo>
                  <a:pt x="185362" y="143620"/>
                </a:lnTo>
                <a:lnTo>
                  <a:pt x="196472" y="147227"/>
                </a:lnTo>
                <a:lnTo>
                  <a:pt x="200018" y="148378"/>
                </a:lnTo>
                <a:lnTo>
                  <a:pt x="200969" y="164417"/>
                </a:lnTo>
                <a:lnTo>
                  <a:pt x="200851" y="177864"/>
                </a:lnTo>
                <a:lnTo>
                  <a:pt x="199838" y="189569"/>
                </a:lnTo>
                <a:lnTo>
                  <a:pt x="198105" y="200383"/>
                </a:lnTo>
                <a:lnTo>
                  <a:pt x="195826" y="211158"/>
                </a:lnTo>
                <a:lnTo>
                  <a:pt x="193176" y="222743"/>
                </a:lnTo>
                <a:lnTo>
                  <a:pt x="190817" y="233598"/>
                </a:lnTo>
                <a:lnTo>
                  <a:pt x="202539" y="229710"/>
                </a:lnTo>
                <a:lnTo>
                  <a:pt x="210761" y="225732"/>
                </a:lnTo>
                <a:lnTo>
                  <a:pt x="216108" y="221667"/>
                </a:lnTo>
                <a:lnTo>
                  <a:pt x="219201" y="217516"/>
                </a:lnTo>
                <a:lnTo>
                  <a:pt x="220665" y="213279"/>
                </a:lnTo>
                <a:lnTo>
                  <a:pt x="221123" y="208958"/>
                </a:lnTo>
                <a:lnTo>
                  <a:pt x="221197" y="204554"/>
                </a:lnTo>
                <a:lnTo>
                  <a:pt x="221512" y="200068"/>
                </a:lnTo>
                <a:lnTo>
                  <a:pt x="222691" y="195501"/>
                </a:lnTo>
                <a:lnTo>
                  <a:pt x="225356" y="190854"/>
                </a:lnTo>
                <a:lnTo>
                  <a:pt x="230132" y="186129"/>
                </a:lnTo>
                <a:lnTo>
                  <a:pt x="237641" y="181326"/>
                </a:lnTo>
                <a:lnTo>
                  <a:pt x="241065" y="179610"/>
                </a:lnTo>
                <a:lnTo>
                  <a:pt x="240314" y="188420"/>
                </a:lnTo>
                <a:lnTo>
                  <a:pt x="241715" y="175003"/>
                </a:lnTo>
                <a:lnTo>
                  <a:pt x="242670" y="166643"/>
                </a:lnTo>
                <a:lnTo>
                  <a:pt x="243364" y="162344"/>
                </a:lnTo>
                <a:lnTo>
                  <a:pt x="243983" y="161108"/>
                </a:lnTo>
                <a:lnTo>
                  <a:pt x="244711" y="161939"/>
                </a:lnTo>
                <a:lnTo>
                  <a:pt x="245735" y="163840"/>
                </a:lnTo>
                <a:lnTo>
                  <a:pt x="247240" y="165815"/>
                </a:lnTo>
                <a:lnTo>
                  <a:pt x="249411" y="166865"/>
                </a:lnTo>
                <a:lnTo>
                  <a:pt x="252433" y="165995"/>
                </a:lnTo>
                <a:lnTo>
                  <a:pt x="256493" y="162207"/>
                </a:lnTo>
                <a:lnTo>
                  <a:pt x="257425" y="161038"/>
                </a:lnTo>
                <a:lnTo>
                  <a:pt x="262936" y="160340"/>
                </a:lnTo>
                <a:lnTo>
                  <a:pt x="274785" y="158654"/>
                </a:lnTo>
                <a:lnTo>
                  <a:pt x="290763" y="156310"/>
                </a:lnTo>
                <a:lnTo>
                  <a:pt x="308666" y="153634"/>
                </a:lnTo>
                <a:lnTo>
                  <a:pt x="326287" y="150953"/>
                </a:lnTo>
                <a:lnTo>
                  <a:pt x="341419" y="148597"/>
                </a:lnTo>
                <a:lnTo>
                  <a:pt x="351856" y="146891"/>
                </a:lnTo>
                <a:lnTo>
                  <a:pt x="364087" y="141356"/>
                </a:lnTo>
                <a:lnTo>
                  <a:pt x="372654" y="135217"/>
                </a:lnTo>
                <a:lnTo>
                  <a:pt x="383377" y="130874"/>
                </a:lnTo>
                <a:lnTo>
                  <a:pt x="398590" y="131403"/>
                </a:lnTo>
                <a:lnTo>
                  <a:pt x="407256" y="134936"/>
                </a:lnTo>
                <a:lnTo>
                  <a:pt x="413913" y="140660"/>
                </a:lnTo>
                <a:lnTo>
                  <a:pt x="418911" y="148128"/>
                </a:lnTo>
                <a:lnTo>
                  <a:pt x="421751" y="156697"/>
                </a:lnTo>
                <a:lnTo>
                  <a:pt x="421938" y="165729"/>
                </a:lnTo>
                <a:lnTo>
                  <a:pt x="418974" y="174581"/>
                </a:lnTo>
                <a:lnTo>
                  <a:pt x="412361" y="182612"/>
                </a:lnTo>
                <a:lnTo>
                  <a:pt x="401603" y="189183"/>
                </a:lnTo>
                <a:lnTo>
                  <a:pt x="386203" y="193653"/>
                </a:lnTo>
                <a:lnTo>
                  <a:pt x="383332" y="194121"/>
                </a:lnTo>
                <a:lnTo>
                  <a:pt x="387899" y="209170"/>
                </a:lnTo>
                <a:close/>
              </a:path>
            </a:pathLst>
          </a:custGeom>
          <a:solidFill>
            <a:srgbClr val="96D2C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940489" y="4353726"/>
            <a:ext cx="396704" cy="449081"/>
          </a:xfrm>
          <a:custGeom>
            <a:avLst/>
            <a:gdLst/>
            <a:ahLst/>
            <a:cxnLst/>
            <a:rect l="l" t="t" r="r" b="b"/>
            <a:pathLst>
              <a:path w="396704" h="449081">
                <a:moveTo>
                  <a:pt x="114063" y="324161"/>
                </a:moveTo>
                <a:lnTo>
                  <a:pt x="121111" y="321956"/>
                </a:lnTo>
                <a:lnTo>
                  <a:pt x="133026" y="317142"/>
                </a:lnTo>
                <a:lnTo>
                  <a:pt x="144667" y="310468"/>
                </a:lnTo>
                <a:lnTo>
                  <a:pt x="152095" y="302783"/>
                </a:lnTo>
                <a:lnTo>
                  <a:pt x="146460" y="305682"/>
                </a:lnTo>
                <a:lnTo>
                  <a:pt x="137217" y="311006"/>
                </a:lnTo>
                <a:lnTo>
                  <a:pt x="127066" y="316966"/>
                </a:lnTo>
                <a:lnTo>
                  <a:pt x="114063" y="324161"/>
                </a:lnTo>
                <a:close/>
              </a:path>
              <a:path w="396704" h="449081">
                <a:moveTo>
                  <a:pt x="64801" y="332414"/>
                </a:moveTo>
                <a:lnTo>
                  <a:pt x="59935" y="334906"/>
                </a:lnTo>
                <a:lnTo>
                  <a:pt x="79607" y="327563"/>
                </a:lnTo>
                <a:lnTo>
                  <a:pt x="76840" y="328441"/>
                </a:lnTo>
                <a:lnTo>
                  <a:pt x="64801" y="332414"/>
                </a:lnTo>
                <a:close/>
              </a:path>
              <a:path w="396704" h="449081">
                <a:moveTo>
                  <a:pt x="278263" y="191528"/>
                </a:moveTo>
                <a:lnTo>
                  <a:pt x="281692" y="190783"/>
                </a:lnTo>
                <a:lnTo>
                  <a:pt x="292118" y="185463"/>
                </a:lnTo>
                <a:lnTo>
                  <a:pt x="307273" y="175317"/>
                </a:lnTo>
                <a:lnTo>
                  <a:pt x="306809" y="175523"/>
                </a:lnTo>
                <a:lnTo>
                  <a:pt x="294322" y="181401"/>
                </a:lnTo>
                <a:lnTo>
                  <a:pt x="285304" y="186586"/>
                </a:lnTo>
                <a:lnTo>
                  <a:pt x="278263" y="191528"/>
                </a:lnTo>
                <a:close/>
              </a:path>
              <a:path w="396704" h="449081">
                <a:moveTo>
                  <a:pt x="223949" y="237562"/>
                </a:moveTo>
                <a:lnTo>
                  <a:pt x="224082" y="235965"/>
                </a:lnTo>
                <a:lnTo>
                  <a:pt x="224394" y="234037"/>
                </a:lnTo>
                <a:lnTo>
                  <a:pt x="226107" y="225731"/>
                </a:lnTo>
                <a:lnTo>
                  <a:pt x="226235" y="224413"/>
                </a:lnTo>
                <a:lnTo>
                  <a:pt x="240882" y="194637"/>
                </a:lnTo>
                <a:lnTo>
                  <a:pt x="247008" y="191075"/>
                </a:lnTo>
                <a:lnTo>
                  <a:pt x="247999" y="190601"/>
                </a:lnTo>
                <a:lnTo>
                  <a:pt x="248917" y="190277"/>
                </a:lnTo>
                <a:lnTo>
                  <a:pt x="254824" y="187166"/>
                </a:lnTo>
                <a:lnTo>
                  <a:pt x="256607" y="186193"/>
                </a:lnTo>
                <a:lnTo>
                  <a:pt x="263756" y="202256"/>
                </a:lnTo>
                <a:lnTo>
                  <a:pt x="276275" y="192923"/>
                </a:lnTo>
                <a:lnTo>
                  <a:pt x="278263" y="191528"/>
                </a:lnTo>
                <a:lnTo>
                  <a:pt x="275159" y="192202"/>
                </a:lnTo>
                <a:lnTo>
                  <a:pt x="271683" y="190646"/>
                </a:lnTo>
                <a:lnTo>
                  <a:pt x="270430" y="187040"/>
                </a:lnTo>
                <a:lnTo>
                  <a:pt x="270564" y="182310"/>
                </a:lnTo>
                <a:lnTo>
                  <a:pt x="271251" y="177380"/>
                </a:lnTo>
                <a:lnTo>
                  <a:pt x="271654" y="173178"/>
                </a:lnTo>
                <a:lnTo>
                  <a:pt x="270943" y="170629"/>
                </a:lnTo>
                <a:lnTo>
                  <a:pt x="282015" y="168234"/>
                </a:lnTo>
                <a:lnTo>
                  <a:pt x="290131" y="165545"/>
                </a:lnTo>
                <a:lnTo>
                  <a:pt x="296732" y="162319"/>
                </a:lnTo>
                <a:lnTo>
                  <a:pt x="303258" y="158312"/>
                </a:lnTo>
                <a:lnTo>
                  <a:pt x="311151" y="153280"/>
                </a:lnTo>
                <a:lnTo>
                  <a:pt x="321852" y="146979"/>
                </a:lnTo>
                <a:lnTo>
                  <a:pt x="336804" y="139165"/>
                </a:lnTo>
                <a:lnTo>
                  <a:pt x="342418" y="136449"/>
                </a:lnTo>
                <a:lnTo>
                  <a:pt x="343469" y="138095"/>
                </a:lnTo>
                <a:lnTo>
                  <a:pt x="344665" y="140804"/>
                </a:lnTo>
                <a:lnTo>
                  <a:pt x="345105" y="141668"/>
                </a:lnTo>
                <a:lnTo>
                  <a:pt x="364240" y="148001"/>
                </a:lnTo>
                <a:lnTo>
                  <a:pt x="363768" y="149880"/>
                </a:lnTo>
                <a:lnTo>
                  <a:pt x="362672" y="152467"/>
                </a:lnTo>
                <a:lnTo>
                  <a:pt x="362355" y="153498"/>
                </a:lnTo>
                <a:lnTo>
                  <a:pt x="356770" y="188105"/>
                </a:lnTo>
                <a:lnTo>
                  <a:pt x="357020" y="188919"/>
                </a:lnTo>
                <a:lnTo>
                  <a:pt x="359078" y="191268"/>
                </a:lnTo>
                <a:lnTo>
                  <a:pt x="359440" y="191972"/>
                </a:lnTo>
                <a:lnTo>
                  <a:pt x="359957" y="193008"/>
                </a:lnTo>
                <a:lnTo>
                  <a:pt x="363501" y="198604"/>
                </a:lnTo>
                <a:lnTo>
                  <a:pt x="364023" y="197114"/>
                </a:lnTo>
                <a:lnTo>
                  <a:pt x="364646" y="195330"/>
                </a:lnTo>
                <a:lnTo>
                  <a:pt x="367979" y="200953"/>
                </a:lnTo>
                <a:lnTo>
                  <a:pt x="369798" y="203020"/>
                </a:lnTo>
                <a:lnTo>
                  <a:pt x="355249" y="205492"/>
                </a:lnTo>
                <a:lnTo>
                  <a:pt x="346968" y="207051"/>
                </a:lnTo>
                <a:lnTo>
                  <a:pt x="343899" y="208151"/>
                </a:lnTo>
                <a:lnTo>
                  <a:pt x="344986" y="209246"/>
                </a:lnTo>
                <a:lnTo>
                  <a:pt x="349173" y="210792"/>
                </a:lnTo>
                <a:lnTo>
                  <a:pt x="355404" y="213241"/>
                </a:lnTo>
                <a:lnTo>
                  <a:pt x="362624" y="217049"/>
                </a:lnTo>
                <a:lnTo>
                  <a:pt x="369776" y="222669"/>
                </a:lnTo>
                <a:lnTo>
                  <a:pt x="373978" y="252945"/>
                </a:lnTo>
                <a:lnTo>
                  <a:pt x="383677" y="248823"/>
                </a:lnTo>
                <a:lnTo>
                  <a:pt x="392292" y="245735"/>
                </a:lnTo>
                <a:lnTo>
                  <a:pt x="396704" y="244475"/>
                </a:lnTo>
                <a:lnTo>
                  <a:pt x="390346" y="0"/>
                </a:lnTo>
                <a:lnTo>
                  <a:pt x="293928" y="50320"/>
                </a:lnTo>
                <a:lnTo>
                  <a:pt x="291413" y="35698"/>
                </a:lnTo>
                <a:lnTo>
                  <a:pt x="291770" y="48707"/>
                </a:lnTo>
                <a:lnTo>
                  <a:pt x="290933" y="61750"/>
                </a:lnTo>
                <a:lnTo>
                  <a:pt x="288952" y="74716"/>
                </a:lnTo>
                <a:lnTo>
                  <a:pt x="285873" y="87496"/>
                </a:lnTo>
                <a:lnTo>
                  <a:pt x="281745" y="99982"/>
                </a:lnTo>
                <a:lnTo>
                  <a:pt x="276615" y="112064"/>
                </a:lnTo>
                <a:lnTo>
                  <a:pt x="270532" y="123633"/>
                </a:lnTo>
                <a:lnTo>
                  <a:pt x="263543" y="134579"/>
                </a:lnTo>
                <a:lnTo>
                  <a:pt x="255696" y="144794"/>
                </a:lnTo>
                <a:lnTo>
                  <a:pt x="247038" y="154168"/>
                </a:lnTo>
                <a:lnTo>
                  <a:pt x="237619" y="162592"/>
                </a:lnTo>
                <a:lnTo>
                  <a:pt x="227486" y="169956"/>
                </a:lnTo>
                <a:lnTo>
                  <a:pt x="216686" y="176152"/>
                </a:lnTo>
                <a:lnTo>
                  <a:pt x="219104" y="260316"/>
                </a:lnTo>
                <a:lnTo>
                  <a:pt x="224062" y="244901"/>
                </a:lnTo>
                <a:lnTo>
                  <a:pt x="224581" y="239802"/>
                </a:lnTo>
                <a:lnTo>
                  <a:pt x="223949" y="237562"/>
                </a:lnTo>
                <a:close/>
              </a:path>
              <a:path w="396704" h="449081">
                <a:moveTo>
                  <a:pt x="141381" y="286036"/>
                </a:moveTo>
                <a:lnTo>
                  <a:pt x="153514" y="292723"/>
                </a:lnTo>
                <a:lnTo>
                  <a:pt x="152630" y="302230"/>
                </a:lnTo>
                <a:lnTo>
                  <a:pt x="152095" y="302783"/>
                </a:lnTo>
                <a:lnTo>
                  <a:pt x="156739" y="300394"/>
                </a:lnTo>
                <a:lnTo>
                  <a:pt x="169998" y="294543"/>
                </a:lnTo>
                <a:lnTo>
                  <a:pt x="170803" y="294214"/>
                </a:lnTo>
                <a:lnTo>
                  <a:pt x="183597" y="321734"/>
                </a:lnTo>
                <a:lnTo>
                  <a:pt x="173752" y="327777"/>
                </a:lnTo>
                <a:lnTo>
                  <a:pt x="163653" y="334123"/>
                </a:lnTo>
                <a:lnTo>
                  <a:pt x="153294" y="340688"/>
                </a:lnTo>
                <a:lnTo>
                  <a:pt x="142668" y="347390"/>
                </a:lnTo>
                <a:lnTo>
                  <a:pt x="131769" y="354147"/>
                </a:lnTo>
                <a:lnTo>
                  <a:pt x="120593" y="360876"/>
                </a:lnTo>
                <a:lnTo>
                  <a:pt x="109131" y="367494"/>
                </a:lnTo>
                <a:lnTo>
                  <a:pt x="97379" y="373919"/>
                </a:lnTo>
                <a:lnTo>
                  <a:pt x="85330" y="380067"/>
                </a:lnTo>
                <a:lnTo>
                  <a:pt x="84992" y="380232"/>
                </a:lnTo>
                <a:lnTo>
                  <a:pt x="83846" y="378260"/>
                </a:lnTo>
                <a:lnTo>
                  <a:pt x="80514" y="373495"/>
                </a:lnTo>
                <a:lnTo>
                  <a:pt x="80625" y="374952"/>
                </a:lnTo>
                <a:lnTo>
                  <a:pt x="80659" y="375467"/>
                </a:lnTo>
                <a:lnTo>
                  <a:pt x="75068" y="373512"/>
                </a:lnTo>
                <a:lnTo>
                  <a:pt x="54938" y="437689"/>
                </a:lnTo>
                <a:lnTo>
                  <a:pt x="64261" y="431193"/>
                </a:lnTo>
                <a:lnTo>
                  <a:pt x="74750" y="424291"/>
                </a:lnTo>
                <a:lnTo>
                  <a:pt x="86190" y="417079"/>
                </a:lnTo>
                <a:lnTo>
                  <a:pt x="98368" y="409652"/>
                </a:lnTo>
                <a:lnTo>
                  <a:pt x="111070" y="402106"/>
                </a:lnTo>
                <a:lnTo>
                  <a:pt x="124082" y="394537"/>
                </a:lnTo>
                <a:lnTo>
                  <a:pt x="137192" y="387040"/>
                </a:lnTo>
                <a:lnTo>
                  <a:pt x="150184" y="379711"/>
                </a:lnTo>
                <a:lnTo>
                  <a:pt x="162847" y="372646"/>
                </a:lnTo>
                <a:lnTo>
                  <a:pt x="174965" y="365939"/>
                </a:lnTo>
                <a:lnTo>
                  <a:pt x="186325" y="359688"/>
                </a:lnTo>
                <a:lnTo>
                  <a:pt x="196714" y="353987"/>
                </a:lnTo>
                <a:lnTo>
                  <a:pt x="205918" y="348932"/>
                </a:lnTo>
                <a:lnTo>
                  <a:pt x="212039" y="345553"/>
                </a:lnTo>
                <a:lnTo>
                  <a:pt x="220484" y="340764"/>
                </a:lnTo>
                <a:lnTo>
                  <a:pt x="230034" y="335169"/>
                </a:lnTo>
                <a:lnTo>
                  <a:pt x="240533" y="328898"/>
                </a:lnTo>
                <a:lnTo>
                  <a:pt x="251826" y="322083"/>
                </a:lnTo>
                <a:lnTo>
                  <a:pt x="263756" y="314857"/>
                </a:lnTo>
                <a:lnTo>
                  <a:pt x="276165" y="307349"/>
                </a:lnTo>
                <a:lnTo>
                  <a:pt x="288899" y="299692"/>
                </a:lnTo>
                <a:lnTo>
                  <a:pt x="301801" y="292016"/>
                </a:lnTo>
                <a:lnTo>
                  <a:pt x="314714" y="284454"/>
                </a:lnTo>
                <a:lnTo>
                  <a:pt x="327482" y="277137"/>
                </a:lnTo>
                <a:lnTo>
                  <a:pt x="339949" y="270196"/>
                </a:lnTo>
                <a:lnTo>
                  <a:pt x="351958" y="263763"/>
                </a:lnTo>
                <a:lnTo>
                  <a:pt x="363353" y="257969"/>
                </a:lnTo>
                <a:lnTo>
                  <a:pt x="373978" y="252945"/>
                </a:lnTo>
                <a:lnTo>
                  <a:pt x="369875" y="222767"/>
                </a:lnTo>
                <a:lnTo>
                  <a:pt x="359463" y="225031"/>
                </a:lnTo>
                <a:lnTo>
                  <a:pt x="349428" y="228748"/>
                </a:lnTo>
                <a:lnTo>
                  <a:pt x="339366" y="233796"/>
                </a:lnTo>
                <a:lnTo>
                  <a:pt x="328872" y="240056"/>
                </a:lnTo>
                <a:lnTo>
                  <a:pt x="317539" y="247405"/>
                </a:lnTo>
                <a:lnTo>
                  <a:pt x="304964" y="255723"/>
                </a:lnTo>
                <a:lnTo>
                  <a:pt x="292971" y="263480"/>
                </a:lnTo>
                <a:lnTo>
                  <a:pt x="282398" y="270236"/>
                </a:lnTo>
                <a:lnTo>
                  <a:pt x="272015" y="276691"/>
                </a:lnTo>
                <a:lnTo>
                  <a:pt x="261451" y="282689"/>
                </a:lnTo>
                <a:lnTo>
                  <a:pt x="250339" y="288073"/>
                </a:lnTo>
                <a:lnTo>
                  <a:pt x="238309" y="292688"/>
                </a:lnTo>
                <a:lnTo>
                  <a:pt x="224993" y="296376"/>
                </a:lnTo>
                <a:lnTo>
                  <a:pt x="218903" y="297616"/>
                </a:lnTo>
                <a:lnTo>
                  <a:pt x="220188" y="295610"/>
                </a:lnTo>
                <a:lnTo>
                  <a:pt x="230691" y="282163"/>
                </a:lnTo>
                <a:lnTo>
                  <a:pt x="230707" y="280750"/>
                </a:lnTo>
                <a:lnTo>
                  <a:pt x="216422" y="265236"/>
                </a:lnTo>
                <a:lnTo>
                  <a:pt x="226964" y="261522"/>
                </a:lnTo>
                <a:lnTo>
                  <a:pt x="232316" y="259031"/>
                </a:lnTo>
                <a:lnTo>
                  <a:pt x="235965" y="256848"/>
                </a:lnTo>
                <a:lnTo>
                  <a:pt x="241400" y="254059"/>
                </a:lnTo>
                <a:lnTo>
                  <a:pt x="252108" y="249749"/>
                </a:lnTo>
                <a:lnTo>
                  <a:pt x="252480" y="249612"/>
                </a:lnTo>
                <a:lnTo>
                  <a:pt x="219104" y="260316"/>
                </a:lnTo>
                <a:lnTo>
                  <a:pt x="216686" y="176152"/>
                </a:lnTo>
                <a:lnTo>
                  <a:pt x="205267" y="181070"/>
                </a:lnTo>
                <a:lnTo>
                  <a:pt x="193278" y="184601"/>
                </a:lnTo>
                <a:lnTo>
                  <a:pt x="182752" y="233667"/>
                </a:lnTo>
                <a:lnTo>
                  <a:pt x="188353" y="232297"/>
                </a:lnTo>
                <a:lnTo>
                  <a:pt x="187535" y="234397"/>
                </a:lnTo>
                <a:lnTo>
                  <a:pt x="185727" y="235289"/>
                </a:lnTo>
                <a:lnTo>
                  <a:pt x="185277" y="238331"/>
                </a:lnTo>
                <a:lnTo>
                  <a:pt x="177895" y="250099"/>
                </a:lnTo>
                <a:lnTo>
                  <a:pt x="177784" y="250476"/>
                </a:lnTo>
                <a:lnTo>
                  <a:pt x="177517" y="251916"/>
                </a:lnTo>
                <a:lnTo>
                  <a:pt x="177489" y="252277"/>
                </a:lnTo>
                <a:lnTo>
                  <a:pt x="178161" y="256622"/>
                </a:lnTo>
                <a:lnTo>
                  <a:pt x="179721" y="261256"/>
                </a:lnTo>
                <a:lnTo>
                  <a:pt x="180126" y="266180"/>
                </a:lnTo>
                <a:lnTo>
                  <a:pt x="177331" y="271389"/>
                </a:lnTo>
                <a:lnTo>
                  <a:pt x="169295" y="276884"/>
                </a:lnTo>
                <a:lnTo>
                  <a:pt x="153974" y="282661"/>
                </a:lnTo>
                <a:lnTo>
                  <a:pt x="141381" y="286036"/>
                </a:lnTo>
                <a:close/>
              </a:path>
              <a:path w="396704" h="449081">
                <a:moveTo>
                  <a:pt x="49997" y="377540"/>
                </a:moveTo>
                <a:lnTo>
                  <a:pt x="50470" y="373700"/>
                </a:lnTo>
                <a:lnTo>
                  <a:pt x="56873" y="363871"/>
                </a:lnTo>
                <a:lnTo>
                  <a:pt x="57001" y="363073"/>
                </a:lnTo>
                <a:lnTo>
                  <a:pt x="57045" y="362685"/>
                </a:lnTo>
                <a:lnTo>
                  <a:pt x="58491" y="360253"/>
                </a:lnTo>
                <a:lnTo>
                  <a:pt x="58397" y="359876"/>
                </a:lnTo>
                <a:lnTo>
                  <a:pt x="40424" y="354374"/>
                </a:lnTo>
                <a:lnTo>
                  <a:pt x="50360" y="342727"/>
                </a:lnTo>
                <a:lnTo>
                  <a:pt x="57230" y="336291"/>
                </a:lnTo>
                <a:lnTo>
                  <a:pt x="59935" y="334906"/>
                </a:lnTo>
                <a:lnTo>
                  <a:pt x="42571" y="341387"/>
                </a:lnTo>
                <a:lnTo>
                  <a:pt x="46793" y="311783"/>
                </a:lnTo>
                <a:lnTo>
                  <a:pt x="46654" y="311251"/>
                </a:lnTo>
                <a:lnTo>
                  <a:pt x="45853" y="309401"/>
                </a:lnTo>
                <a:lnTo>
                  <a:pt x="45853" y="308160"/>
                </a:lnTo>
                <a:lnTo>
                  <a:pt x="52023" y="303614"/>
                </a:lnTo>
                <a:lnTo>
                  <a:pt x="60433" y="297933"/>
                </a:lnTo>
                <a:lnTo>
                  <a:pt x="70698" y="291367"/>
                </a:lnTo>
                <a:lnTo>
                  <a:pt x="82430" y="284165"/>
                </a:lnTo>
                <a:lnTo>
                  <a:pt x="95244" y="276577"/>
                </a:lnTo>
                <a:lnTo>
                  <a:pt x="108753" y="268853"/>
                </a:lnTo>
                <a:lnTo>
                  <a:pt x="122570" y="261244"/>
                </a:lnTo>
                <a:lnTo>
                  <a:pt x="136309" y="254000"/>
                </a:lnTo>
                <a:lnTo>
                  <a:pt x="149583" y="247370"/>
                </a:lnTo>
                <a:lnTo>
                  <a:pt x="162006" y="241604"/>
                </a:lnTo>
                <a:lnTo>
                  <a:pt x="173191" y="236953"/>
                </a:lnTo>
                <a:lnTo>
                  <a:pt x="182752" y="233667"/>
                </a:lnTo>
                <a:lnTo>
                  <a:pt x="193278" y="184601"/>
                </a:lnTo>
                <a:lnTo>
                  <a:pt x="180766" y="186635"/>
                </a:lnTo>
                <a:lnTo>
                  <a:pt x="167779" y="187064"/>
                </a:lnTo>
                <a:lnTo>
                  <a:pt x="156501" y="186099"/>
                </a:lnTo>
                <a:lnTo>
                  <a:pt x="147229" y="174084"/>
                </a:lnTo>
                <a:lnTo>
                  <a:pt x="141936" y="164589"/>
                </a:lnTo>
                <a:lnTo>
                  <a:pt x="139709" y="154932"/>
                </a:lnTo>
                <a:lnTo>
                  <a:pt x="139635" y="142428"/>
                </a:lnTo>
                <a:lnTo>
                  <a:pt x="140469" y="129196"/>
                </a:lnTo>
                <a:lnTo>
                  <a:pt x="137863" y="139856"/>
                </a:lnTo>
                <a:lnTo>
                  <a:pt x="136966" y="145749"/>
                </a:lnTo>
                <a:lnTo>
                  <a:pt x="136752" y="148321"/>
                </a:lnTo>
                <a:lnTo>
                  <a:pt x="136193" y="149020"/>
                </a:lnTo>
                <a:lnTo>
                  <a:pt x="134264" y="149295"/>
                </a:lnTo>
                <a:lnTo>
                  <a:pt x="129938" y="150591"/>
                </a:lnTo>
                <a:lnTo>
                  <a:pt x="122187" y="154357"/>
                </a:lnTo>
                <a:lnTo>
                  <a:pt x="116828" y="157542"/>
                </a:lnTo>
                <a:lnTo>
                  <a:pt x="8332" y="219903"/>
                </a:lnTo>
                <a:lnTo>
                  <a:pt x="3293" y="366021"/>
                </a:lnTo>
                <a:lnTo>
                  <a:pt x="2964" y="365051"/>
                </a:lnTo>
                <a:lnTo>
                  <a:pt x="1440" y="369689"/>
                </a:lnTo>
                <a:lnTo>
                  <a:pt x="0" y="371113"/>
                </a:lnTo>
                <a:lnTo>
                  <a:pt x="6386" y="383192"/>
                </a:lnTo>
                <a:lnTo>
                  <a:pt x="10708" y="393631"/>
                </a:lnTo>
                <a:lnTo>
                  <a:pt x="14693" y="405548"/>
                </a:lnTo>
                <a:lnTo>
                  <a:pt x="15992" y="409603"/>
                </a:lnTo>
                <a:lnTo>
                  <a:pt x="20482" y="424825"/>
                </a:lnTo>
                <a:lnTo>
                  <a:pt x="24120" y="434777"/>
                </a:lnTo>
                <a:lnTo>
                  <a:pt x="30205" y="442205"/>
                </a:lnTo>
                <a:lnTo>
                  <a:pt x="40641" y="449081"/>
                </a:lnTo>
                <a:lnTo>
                  <a:pt x="46993" y="443683"/>
                </a:lnTo>
                <a:lnTo>
                  <a:pt x="54938" y="437689"/>
                </a:lnTo>
                <a:lnTo>
                  <a:pt x="75068" y="373512"/>
                </a:lnTo>
                <a:lnTo>
                  <a:pt x="84252" y="361599"/>
                </a:lnTo>
                <a:lnTo>
                  <a:pt x="49997" y="377540"/>
                </a:lnTo>
                <a:close/>
              </a:path>
            </a:pathLst>
          </a:custGeom>
          <a:solidFill>
            <a:srgbClr val="D2DE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646811" y="4711020"/>
            <a:ext cx="381118" cy="349043"/>
          </a:xfrm>
          <a:custGeom>
            <a:avLst/>
            <a:gdLst/>
            <a:ahLst/>
            <a:cxnLst/>
            <a:rect l="l" t="t" r="r" b="b"/>
            <a:pathLst>
              <a:path w="381118" h="349043">
                <a:moveTo>
                  <a:pt x="4506" y="91607"/>
                </a:moveTo>
                <a:lnTo>
                  <a:pt x="9164" y="101176"/>
                </a:lnTo>
                <a:lnTo>
                  <a:pt x="13916" y="112777"/>
                </a:lnTo>
                <a:lnTo>
                  <a:pt x="18704" y="125858"/>
                </a:lnTo>
                <a:lnTo>
                  <a:pt x="23471" y="139869"/>
                </a:lnTo>
                <a:lnTo>
                  <a:pt x="28160" y="154256"/>
                </a:lnTo>
                <a:lnTo>
                  <a:pt x="32712" y="168469"/>
                </a:lnTo>
                <a:lnTo>
                  <a:pt x="37071" y="181956"/>
                </a:lnTo>
                <a:lnTo>
                  <a:pt x="41179" y="194165"/>
                </a:lnTo>
                <a:lnTo>
                  <a:pt x="44978" y="204544"/>
                </a:lnTo>
                <a:lnTo>
                  <a:pt x="46198" y="207580"/>
                </a:lnTo>
                <a:lnTo>
                  <a:pt x="50669" y="217717"/>
                </a:lnTo>
                <a:lnTo>
                  <a:pt x="56266" y="229528"/>
                </a:lnTo>
                <a:lnTo>
                  <a:pt x="62625" y="242508"/>
                </a:lnTo>
                <a:lnTo>
                  <a:pt x="69381" y="256151"/>
                </a:lnTo>
                <a:lnTo>
                  <a:pt x="76170" y="269954"/>
                </a:lnTo>
                <a:lnTo>
                  <a:pt x="82628" y="283412"/>
                </a:lnTo>
                <a:lnTo>
                  <a:pt x="88390" y="296020"/>
                </a:lnTo>
                <a:lnTo>
                  <a:pt x="93092" y="307273"/>
                </a:lnTo>
                <a:lnTo>
                  <a:pt x="96369" y="316667"/>
                </a:lnTo>
                <a:lnTo>
                  <a:pt x="97859" y="323698"/>
                </a:lnTo>
                <a:lnTo>
                  <a:pt x="108696" y="327834"/>
                </a:lnTo>
                <a:lnTo>
                  <a:pt x="113556" y="330239"/>
                </a:lnTo>
                <a:lnTo>
                  <a:pt x="115846" y="332228"/>
                </a:lnTo>
                <a:lnTo>
                  <a:pt x="118971" y="335046"/>
                </a:lnTo>
                <a:lnTo>
                  <a:pt x="126336" y="339938"/>
                </a:lnTo>
                <a:lnTo>
                  <a:pt x="127502" y="340628"/>
                </a:lnTo>
                <a:lnTo>
                  <a:pt x="138051" y="346660"/>
                </a:lnTo>
                <a:lnTo>
                  <a:pt x="143972" y="348946"/>
                </a:lnTo>
                <a:lnTo>
                  <a:pt x="149899" y="349043"/>
                </a:lnTo>
                <a:lnTo>
                  <a:pt x="160467" y="348503"/>
                </a:lnTo>
                <a:lnTo>
                  <a:pt x="164161" y="348451"/>
                </a:lnTo>
                <a:lnTo>
                  <a:pt x="176595" y="340434"/>
                </a:lnTo>
                <a:lnTo>
                  <a:pt x="186621" y="331857"/>
                </a:lnTo>
                <a:lnTo>
                  <a:pt x="194675" y="322745"/>
                </a:lnTo>
                <a:lnTo>
                  <a:pt x="201194" y="313125"/>
                </a:lnTo>
                <a:lnTo>
                  <a:pt x="206614" y="303023"/>
                </a:lnTo>
                <a:lnTo>
                  <a:pt x="211373" y="292465"/>
                </a:lnTo>
                <a:lnTo>
                  <a:pt x="215907" y="281477"/>
                </a:lnTo>
                <a:lnTo>
                  <a:pt x="220653" y="270085"/>
                </a:lnTo>
                <a:lnTo>
                  <a:pt x="226048" y="258316"/>
                </a:lnTo>
                <a:lnTo>
                  <a:pt x="232527" y="246194"/>
                </a:lnTo>
                <a:lnTo>
                  <a:pt x="234835" y="242353"/>
                </a:lnTo>
                <a:lnTo>
                  <a:pt x="263672" y="150550"/>
                </a:lnTo>
                <a:lnTo>
                  <a:pt x="291352" y="189700"/>
                </a:lnTo>
                <a:lnTo>
                  <a:pt x="294523" y="214445"/>
                </a:lnTo>
                <a:lnTo>
                  <a:pt x="299318" y="226314"/>
                </a:lnTo>
                <a:lnTo>
                  <a:pt x="301758" y="233613"/>
                </a:lnTo>
                <a:lnTo>
                  <a:pt x="303820" y="238395"/>
                </a:lnTo>
                <a:lnTo>
                  <a:pt x="307483" y="242712"/>
                </a:lnTo>
                <a:lnTo>
                  <a:pt x="314724" y="248617"/>
                </a:lnTo>
                <a:lnTo>
                  <a:pt x="321463" y="253667"/>
                </a:lnTo>
                <a:lnTo>
                  <a:pt x="336949" y="254228"/>
                </a:lnTo>
                <a:lnTo>
                  <a:pt x="345844" y="253554"/>
                </a:lnTo>
                <a:lnTo>
                  <a:pt x="351323" y="250895"/>
                </a:lnTo>
                <a:lnTo>
                  <a:pt x="356562" y="245495"/>
                </a:lnTo>
                <a:lnTo>
                  <a:pt x="364740" y="236604"/>
                </a:lnTo>
                <a:lnTo>
                  <a:pt x="365609" y="235727"/>
                </a:lnTo>
                <a:lnTo>
                  <a:pt x="373912" y="226583"/>
                </a:lnTo>
                <a:lnTo>
                  <a:pt x="377523" y="220518"/>
                </a:lnTo>
                <a:lnTo>
                  <a:pt x="381118" y="212672"/>
                </a:lnTo>
                <a:lnTo>
                  <a:pt x="373792" y="207398"/>
                </a:lnTo>
                <a:lnTo>
                  <a:pt x="368617" y="201985"/>
                </a:lnTo>
                <a:lnTo>
                  <a:pt x="364713" y="195950"/>
                </a:lnTo>
                <a:lnTo>
                  <a:pt x="360041" y="187160"/>
                </a:lnTo>
                <a:lnTo>
                  <a:pt x="358719" y="181005"/>
                </a:lnTo>
                <a:lnTo>
                  <a:pt x="356642" y="173056"/>
                </a:lnTo>
                <a:lnTo>
                  <a:pt x="348671" y="160679"/>
                </a:lnTo>
                <a:lnTo>
                  <a:pt x="345056" y="151197"/>
                </a:lnTo>
                <a:lnTo>
                  <a:pt x="345786" y="140562"/>
                </a:lnTo>
                <a:lnTo>
                  <a:pt x="347630" y="134006"/>
                </a:lnTo>
                <a:lnTo>
                  <a:pt x="346379" y="132826"/>
                </a:lnTo>
                <a:lnTo>
                  <a:pt x="344320" y="131180"/>
                </a:lnTo>
                <a:lnTo>
                  <a:pt x="343725" y="130681"/>
                </a:lnTo>
                <a:lnTo>
                  <a:pt x="334319" y="91786"/>
                </a:lnTo>
                <a:lnTo>
                  <a:pt x="323145" y="84269"/>
                </a:lnTo>
                <a:lnTo>
                  <a:pt x="317417" y="76726"/>
                </a:lnTo>
                <a:lnTo>
                  <a:pt x="313838" y="66410"/>
                </a:lnTo>
                <a:lnTo>
                  <a:pt x="309670" y="52309"/>
                </a:lnTo>
                <a:lnTo>
                  <a:pt x="305469" y="39413"/>
                </a:lnTo>
                <a:lnTo>
                  <a:pt x="301417" y="28872"/>
                </a:lnTo>
                <a:lnTo>
                  <a:pt x="295787" y="17571"/>
                </a:lnTo>
                <a:lnTo>
                  <a:pt x="293677" y="13818"/>
                </a:lnTo>
                <a:lnTo>
                  <a:pt x="292027" y="2648"/>
                </a:lnTo>
                <a:lnTo>
                  <a:pt x="283692" y="2648"/>
                </a:lnTo>
                <a:lnTo>
                  <a:pt x="278242" y="8269"/>
                </a:lnTo>
                <a:lnTo>
                  <a:pt x="276772" y="9393"/>
                </a:lnTo>
                <a:lnTo>
                  <a:pt x="273036" y="7710"/>
                </a:lnTo>
                <a:lnTo>
                  <a:pt x="264223" y="5479"/>
                </a:lnTo>
                <a:lnTo>
                  <a:pt x="263008" y="18064"/>
                </a:lnTo>
                <a:lnTo>
                  <a:pt x="262425" y="24036"/>
                </a:lnTo>
                <a:lnTo>
                  <a:pt x="262006" y="25399"/>
                </a:lnTo>
                <a:lnTo>
                  <a:pt x="261284" y="24152"/>
                </a:lnTo>
                <a:lnTo>
                  <a:pt x="259790" y="22299"/>
                </a:lnTo>
                <a:lnTo>
                  <a:pt x="257057" y="21842"/>
                </a:lnTo>
                <a:lnTo>
                  <a:pt x="252617" y="24781"/>
                </a:lnTo>
                <a:lnTo>
                  <a:pt x="249241" y="33099"/>
                </a:lnTo>
                <a:lnTo>
                  <a:pt x="247671" y="39206"/>
                </a:lnTo>
                <a:lnTo>
                  <a:pt x="246870" y="44269"/>
                </a:lnTo>
                <a:lnTo>
                  <a:pt x="246593" y="48648"/>
                </a:lnTo>
                <a:lnTo>
                  <a:pt x="246596" y="52704"/>
                </a:lnTo>
                <a:lnTo>
                  <a:pt x="246637" y="56800"/>
                </a:lnTo>
                <a:lnTo>
                  <a:pt x="246471" y="61296"/>
                </a:lnTo>
                <a:lnTo>
                  <a:pt x="245855" y="66554"/>
                </a:lnTo>
                <a:lnTo>
                  <a:pt x="244545" y="72935"/>
                </a:lnTo>
                <a:lnTo>
                  <a:pt x="242296" y="80799"/>
                </a:lnTo>
                <a:lnTo>
                  <a:pt x="238867" y="90509"/>
                </a:lnTo>
                <a:lnTo>
                  <a:pt x="234012" y="102426"/>
                </a:lnTo>
                <a:lnTo>
                  <a:pt x="227487" y="116911"/>
                </a:lnTo>
                <a:lnTo>
                  <a:pt x="219050" y="134325"/>
                </a:lnTo>
                <a:lnTo>
                  <a:pt x="215560" y="141258"/>
                </a:lnTo>
                <a:lnTo>
                  <a:pt x="208885" y="154564"/>
                </a:lnTo>
                <a:lnTo>
                  <a:pt x="202855" y="166750"/>
                </a:lnTo>
                <a:lnTo>
                  <a:pt x="197216" y="178048"/>
                </a:lnTo>
                <a:lnTo>
                  <a:pt x="191713" y="188690"/>
                </a:lnTo>
                <a:lnTo>
                  <a:pt x="186094" y="198909"/>
                </a:lnTo>
                <a:lnTo>
                  <a:pt x="180102" y="208936"/>
                </a:lnTo>
                <a:lnTo>
                  <a:pt x="173483" y="219002"/>
                </a:lnTo>
                <a:lnTo>
                  <a:pt x="165984" y="229341"/>
                </a:lnTo>
                <a:lnTo>
                  <a:pt x="160439" y="236414"/>
                </a:lnTo>
                <a:lnTo>
                  <a:pt x="154383" y="225022"/>
                </a:lnTo>
                <a:lnTo>
                  <a:pt x="148910" y="213618"/>
                </a:lnTo>
                <a:lnTo>
                  <a:pt x="143943" y="202169"/>
                </a:lnTo>
                <a:lnTo>
                  <a:pt x="139401" y="190641"/>
                </a:lnTo>
                <a:lnTo>
                  <a:pt x="135207" y="179003"/>
                </a:lnTo>
                <a:lnTo>
                  <a:pt x="131280" y="167221"/>
                </a:lnTo>
                <a:lnTo>
                  <a:pt x="127543" y="155262"/>
                </a:lnTo>
                <a:lnTo>
                  <a:pt x="123916" y="143092"/>
                </a:lnTo>
                <a:lnTo>
                  <a:pt x="120319" y="130680"/>
                </a:lnTo>
                <a:lnTo>
                  <a:pt x="116675" y="117992"/>
                </a:lnTo>
                <a:lnTo>
                  <a:pt x="113106" y="105687"/>
                </a:lnTo>
                <a:lnTo>
                  <a:pt x="106853" y="85047"/>
                </a:lnTo>
                <a:lnTo>
                  <a:pt x="101218" y="67940"/>
                </a:lnTo>
                <a:lnTo>
                  <a:pt x="96099" y="54009"/>
                </a:lnTo>
                <a:lnTo>
                  <a:pt x="91395" y="42894"/>
                </a:lnTo>
                <a:lnTo>
                  <a:pt x="87004" y="34236"/>
                </a:lnTo>
                <a:lnTo>
                  <a:pt x="82824" y="27676"/>
                </a:lnTo>
                <a:lnTo>
                  <a:pt x="78754" y="22856"/>
                </a:lnTo>
                <a:lnTo>
                  <a:pt x="74690" y="19416"/>
                </a:lnTo>
                <a:lnTo>
                  <a:pt x="70532" y="16997"/>
                </a:lnTo>
                <a:lnTo>
                  <a:pt x="66177" y="15240"/>
                </a:lnTo>
                <a:lnTo>
                  <a:pt x="61524" y="13787"/>
                </a:lnTo>
                <a:lnTo>
                  <a:pt x="56471" y="12278"/>
                </a:lnTo>
                <a:lnTo>
                  <a:pt x="50915" y="10354"/>
                </a:lnTo>
                <a:lnTo>
                  <a:pt x="44756" y="7656"/>
                </a:lnTo>
                <a:lnTo>
                  <a:pt x="37891" y="3825"/>
                </a:lnTo>
                <a:lnTo>
                  <a:pt x="35317" y="2160"/>
                </a:lnTo>
                <a:lnTo>
                  <a:pt x="33954" y="3618"/>
                </a:lnTo>
                <a:lnTo>
                  <a:pt x="31724" y="3695"/>
                </a:lnTo>
                <a:lnTo>
                  <a:pt x="31145" y="6438"/>
                </a:lnTo>
                <a:lnTo>
                  <a:pt x="29830" y="7740"/>
                </a:lnTo>
                <a:lnTo>
                  <a:pt x="26336" y="11937"/>
                </a:lnTo>
                <a:lnTo>
                  <a:pt x="21295" y="19572"/>
                </a:lnTo>
                <a:lnTo>
                  <a:pt x="15342" y="31185"/>
                </a:lnTo>
                <a:lnTo>
                  <a:pt x="9107" y="47319"/>
                </a:lnTo>
                <a:lnTo>
                  <a:pt x="3225" y="68515"/>
                </a:lnTo>
                <a:lnTo>
                  <a:pt x="0" y="84622"/>
                </a:lnTo>
                <a:lnTo>
                  <a:pt x="4506" y="91607"/>
                </a:lnTo>
                <a:close/>
              </a:path>
              <a:path w="381118" h="349043">
                <a:moveTo>
                  <a:pt x="295936" y="2648"/>
                </a:moveTo>
                <a:lnTo>
                  <a:pt x="291636" y="0"/>
                </a:lnTo>
                <a:lnTo>
                  <a:pt x="292027" y="2648"/>
                </a:lnTo>
                <a:lnTo>
                  <a:pt x="295936" y="2648"/>
                </a:lnTo>
                <a:close/>
              </a:path>
            </a:pathLst>
          </a:custGeom>
          <a:solidFill>
            <a:srgbClr val="D57C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3359912" y="5279231"/>
            <a:ext cx="376320" cy="302098"/>
          </a:xfrm>
          <a:custGeom>
            <a:avLst/>
            <a:gdLst/>
            <a:ahLst/>
            <a:cxnLst/>
            <a:rect l="l" t="t" r="r" b="b"/>
            <a:pathLst>
              <a:path w="376320" h="302098">
                <a:moveTo>
                  <a:pt x="111855" y="56370"/>
                </a:moveTo>
                <a:lnTo>
                  <a:pt x="14880" y="119899"/>
                </a:lnTo>
                <a:lnTo>
                  <a:pt x="6333" y="126891"/>
                </a:lnTo>
                <a:lnTo>
                  <a:pt x="4098" y="129349"/>
                </a:lnTo>
                <a:lnTo>
                  <a:pt x="2002" y="132900"/>
                </a:lnTo>
                <a:lnTo>
                  <a:pt x="0" y="135651"/>
                </a:lnTo>
                <a:lnTo>
                  <a:pt x="51772" y="147952"/>
                </a:lnTo>
                <a:lnTo>
                  <a:pt x="63697" y="153716"/>
                </a:lnTo>
                <a:lnTo>
                  <a:pt x="75561" y="159453"/>
                </a:lnTo>
                <a:lnTo>
                  <a:pt x="87146" y="165393"/>
                </a:lnTo>
                <a:lnTo>
                  <a:pt x="98235" y="171766"/>
                </a:lnTo>
                <a:lnTo>
                  <a:pt x="108609" y="178801"/>
                </a:lnTo>
                <a:lnTo>
                  <a:pt x="118051" y="186728"/>
                </a:lnTo>
                <a:lnTo>
                  <a:pt x="123909" y="192836"/>
                </a:lnTo>
                <a:lnTo>
                  <a:pt x="138561" y="197985"/>
                </a:lnTo>
                <a:lnTo>
                  <a:pt x="149931" y="204516"/>
                </a:lnTo>
                <a:lnTo>
                  <a:pt x="158397" y="212385"/>
                </a:lnTo>
                <a:lnTo>
                  <a:pt x="164335" y="221548"/>
                </a:lnTo>
                <a:lnTo>
                  <a:pt x="168123" y="231961"/>
                </a:lnTo>
                <a:lnTo>
                  <a:pt x="170136" y="243581"/>
                </a:lnTo>
                <a:lnTo>
                  <a:pt x="170751" y="256363"/>
                </a:lnTo>
                <a:lnTo>
                  <a:pt x="170347" y="270263"/>
                </a:lnTo>
                <a:lnTo>
                  <a:pt x="169299" y="285239"/>
                </a:lnTo>
                <a:lnTo>
                  <a:pt x="167984" y="301245"/>
                </a:lnTo>
                <a:lnTo>
                  <a:pt x="167916" y="302098"/>
                </a:lnTo>
                <a:lnTo>
                  <a:pt x="201053" y="298292"/>
                </a:lnTo>
                <a:lnTo>
                  <a:pt x="210454" y="290863"/>
                </a:lnTo>
                <a:lnTo>
                  <a:pt x="220102" y="283462"/>
                </a:lnTo>
                <a:lnTo>
                  <a:pt x="229964" y="276072"/>
                </a:lnTo>
                <a:lnTo>
                  <a:pt x="240010" y="268675"/>
                </a:lnTo>
                <a:lnTo>
                  <a:pt x="250207" y="261252"/>
                </a:lnTo>
                <a:lnTo>
                  <a:pt x="260522" y="253787"/>
                </a:lnTo>
                <a:lnTo>
                  <a:pt x="270926" y="246260"/>
                </a:lnTo>
                <a:lnTo>
                  <a:pt x="281386" y="238654"/>
                </a:lnTo>
                <a:lnTo>
                  <a:pt x="291869" y="230951"/>
                </a:lnTo>
                <a:lnTo>
                  <a:pt x="302345" y="223134"/>
                </a:lnTo>
                <a:lnTo>
                  <a:pt x="312781" y="215183"/>
                </a:lnTo>
                <a:lnTo>
                  <a:pt x="323126" y="207098"/>
                </a:lnTo>
                <a:lnTo>
                  <a:pt x="333365" y="198617"/>
                </a:lnTo>
                <a:lnTo>
                  <a:pt x="342425" y="190258"/>
                </a:lnTo>
                <a:lnTo>
                  <a:pt x="350339" y="181867"/>
                </a:lnTo>
                <a:lnTo>
                  <a:pt x="357138" y="173290"/>
                </a:lnTo>
                <a:lnTo>
                  <a:pt x="362855" y="164373"/>
                </a:lnTo>
                <a:lnTo>
                  <a:pt x="367521" y="154961"/>
                </a:lnTo>
                <a:lnTo>
                  <a:pt x="371168" y="144901"/>
                </a:lnTo>
                <a:lnTo>
                  <a:pt x="373829" y="134038"/>
                </a:lnTo>
                <a:lnTo>
                  <a:pt x="375536" y="122217"/>
                </a:lnTo>
                <a:lnTo>
                  <a:pt x="376320" y="109285"/>
                </a:lnTo>
                <a:lnTo>
                  <a:pt x="376214" y="95087"/>
                </a:lnTo>
                <a:lnTo>
                  <a:pt x="375250" y="79469"/>
                </a:lnTo>
                <a:lnTo>
                  <a:pt x="373459" y="62277"/>
                </a:lnTo>
                <a:lnTo>
                  <a:pt x="371811" y="49788"/>
                </a:lnTo>
                <a:lnTo>
                  <a:pt x="368246" y="35371"/>
                </a:lnTo>
                <a:lnTo>
                  <a:pt x="370693" y="91177"/>
                </a:lnTo>
                <a:lnTo>
                  <a:pt x="356267" y="90507"/>
                </a:lnTo>
                <a:lnTo>
                  <a:pt x="342654" y="88788"/>
                </a:lnTo>
                <a:lnTo>
                  <a:pt x="329757" y="86117"/>
                </a:lnTo>
                <a:lnTo>
                  <a:pt x="317480" y="82593"/>
                </a:lnTo>
                <a:lnTo>
                  <a:pt x="305726" y="78311"/>
                </a:lnTo>
                <a:lnTo>
                  <a:pt x="294399" y="73369"/>
                </a:lnTo>
                <a:lnTo>
                  <a:pt x="283403" y="67865"/>
                </a:lnTo>
                <a:lnTo>
                  <a:pt x="272640" y="61895"/>
                </a:lnTo>
                <a:lnTo>
                  <a:pt x="262015" y="55557"/>
                </a:lnTo>
                <a:lnTo>
                  <a:pt x="251767" y="48895"/>
                </a:lnTo>
                <a:lnTo>
                  <a:pt x="241925" y="41947"/>
                </a:lnTo>
                <a:lnTo>
                  <a:pt x="231506" y="34353"/>
                </a:lnTo>
                <a:lnTo>
                  <a:pt x="220672" y="26457"/>
                </a:lnTo>
                <a:lnTo>
                  <a:pt x="209585" y="18602"/>
                </a:lnTo>
                <a:lnTo>
                  <a:pt x="198408" y="11135"/>
                </a:lnTo>
                <a:lnTo>
                  <a:pt x="187303" y="4397"/>
                </a:lnTo>
                <a:lnTo>
                  <a:pt x="179058" y="0"/>
                </a:lnTo>
                <a:lnTo>
                  <a:pt x="153269" y="23475"/>
                </a:lnTo>
                <a:lnTo>
                  <a:pt x="145165" y="30296"/>
                </a:lnTo>
                <a:lnTo>
                  <a:pt x="141043" y="32910"/>
                </a:lnTo>
                <a:lnTo>
                  <a:pt x="135192" y="35439"/>
                </a:lnTo>
                <a:lnTo>
                  <a:pt x="128760" y="38490"/>
                </a:lnTo>
                <a:lnTo>
                  <a:pt x="124117" y="45286"/>
                </a:lnTo>
                <a:lnTo>
                  <a:pt x="121647" y="47695"/>
                </a:lnTo>
                <a:lnTo>
                  <a:pt x="116752" y="51744"/>
                </a:lnTo>
                <a:lnTo>
                  <a:pt x="111855" y="56370"/>
                </a:lnTo>
                <a:close/>
              </a:path>
            </a:pathLst>
          </a:custGeom>
          <a:solidFill>
            <a:srgbClr val="AD2B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541295" y="4949618"/>
            <a:ext cx="232404" cy="348975"/>
          </a:xfrm>
          <a:custGeom>
            <a:avLst/>
            <a:gdLst/>
            <a:ahLst/>
            <a:cxnLst/>
            <a:rect l="l" t="t" r="r" b="b"/>
            <a:pathLst>
              <a:path w="232404" h="348975">
                <a:moveTo>
                  <a:pt x="21825" y="148823"/>
                </a:moveTo>
                <a:lnTo>
                  <a:pt x="23374" y="160700"/>
                </a:lnTo>
                <a:lnTo>
                  <a:pt x="25157" y="172957"/>
                </a:lnTo>
                <a:lnTo>
                  <a:pt x="26791" y="185734"/>
                </a:lnTo>
                <a:lnTo>
                  <a:pt x="27707" y="196028"/>
                </a:lnTo>
                <a:lnTo>
                  <a:pt x="24974" y="209740"/>
                </a:lnTo>
                <a:lnTo>
                  <a:pt x="21198" y="221588"/>
                </a:lnTo>
                <a:lnTo>
                  <a:pt x="16797" y="232285"/>
                </a:lnTo>
                <a:lnTo>
                  <a:pt x="12188" y="242543"/>
                </a:lnTo>
                <a:lnTo>
                  <a:pt x="7789" y="253075"/>
                </a:lnTo>
                <a:lnTo>
                  <a:pt x="4017" y="264595"/>
                </a:lnTo>
                <a:lnTo>
                  <a:pt x="1290" y="277815"/>
                </a:lnTo>
                <a:lnTo>
                  <a:pt x="25" y="293448"/>
                </a:lnTo>
                <a:lnTo>
                  <a:pt x="0" y="294857"/>
                </a:lnTo>
                <a:lnTo>
                  <a:pt x="6736" y="311495"/>
                </a:lnTo>
                <a:lnTo>
                  <a:pt x="14939" y="311380"/>
                </a:lnTo>
                <a:lnTo>
                  <a:pt x="23844" y="312476"/>
                </a:lnTo>
                <a:lnTo>
                  <a:pt x="33419" y="314588"/>
                </a:lnTo>
                <a:lnTo>
                  <a:pt x="43632" y="317519"/>
                </a:lnTo>
                <a:lnTo>
                  <a:pt x="54449" y="321076"/>
                </a:lnTo>
                <a:lnTo>
                  <a:pt x="65839" y="325062"/>
                </a:lnTo>
                <a:lnTo>
                  <a:pt x="77768" y="329282"/>
                </a:lnTo>
                <a:lnTo>
                  <a:pt x="90203" y="333541"/>
                </a:lnTo>
                <a:lnTo>
                  <a:pt x="103112" y="337644"/>
                </a:lnTo>
                <a:lnTo>
                  <a:pt x="116463" y="341395"/>
                </a:lnTo>
                <a:lnTo>
                  <a:pt x="130223" y="344598"/>
                </a:lnTo>
                <a:lnTo>
                  <a:pt x="144358" y="347060"/>
                </a:lnTo>
                <a:lnTo>
                  <a:pt x="158837" y="348584"/>
                </a:lnTo>
                <a:lnTo>
                  <a:pt x="173627" y="348975"/>
                </a:lnTo>
                <a:lnTo>
                  <a:pt x="185293" y="348374"/>
                </a:lnTo>
                <a:lnTo>
                  <a:pt x="187360" y="335577"/>
                </a:lnTo>
                <a:lnTo>
                  <a:pt x="188673" y="323391"/>
                </a:lnTo>
                <a:lnTo>
                  <a:pt x="189620" y="311369"/>
                </a:lnTo>
                <a:lnTo>
                  <a:pt x="190589" y="299061"/>
                </a:lnTo>
                <a:lnTo>
                  <a:pt x="191966" y="286016"/>
                </a:lnTo>
                <a:lnTo>
                  <a:pt x="192798" y="279952"/>
                </a:lnTo>
                <a:lnTo>
                  <a:pt x="195204" y="268214"/>
                </a:lnTo>
                <a:lnTo>
                  <a:pt x="198798" y="254955"/>
                </a:lnTo>
                <a:lnTo>
                  <a:pt x="201637" y="246132"/>
                </a:lnTo>
                <a:lnTo>
                  <a:pt x="206061" y="231754"/>
                </a:lnTo>
                <a:lnTo>
                  <a:pt x="207599" y="226085"/>
                </a:lnTo>
                <a:lnTo>
                  <a:pt x="209745" y="225196"/>
                </a:lnTo>
                <a:lnTo>
                  <a:pt x="215992" y="225159"/>
                </a:lnTo>
                <a:lnTo>
                  <a:pt x="218636" y="224817"/>
                </a:lnTo>
                <a:lnTo>
                  <a:pt x="218102" y="201967"/>
                </a:lnTo>
                <a:lnTo>
                  <a:pt x="203834" y="197236"/>
                </a:lnTo>
                <a:lnTo>
                  <a:pt x="199335" y="186230"/>
                </a:lnTo>
                <a:lnTo>
                  <a:pt x="196064" y="174855"/>
                </a:lnTo>
                <a:lnTo>
                  <a:pt x="194326" y="163052"/>
                </a:lnTo>
                <a:lnTo>
                  <a:pt x="194425" y="150762"/>
                </a:lnTo>
                <a:lnTo>
                  <a:pt x="196663" y="137926"/>
                </a:lnTo>
                <a:lnTo>
                  <a:pt x="199111" y="130072"/>
                </a:lnTo>
                <a:lnTo>
                  <a:pt x="201080" y="114218"/>
                </a:lnTo>
                <a:lnTo>
                  <a:pt x="203816" y="103086"/>
                </a:lnTo>
                <a:lnTo>
                  <a:pt x="207294" y="95292"/>
                </a:lnTo>
                <a:lnTo>
                  <a:pt x="211489" y="89448"/>
                </a:lnTo>
                <a:lnTo>
                  <a:pt x="216377" y="84167"/>
                </a:lnTo>
                <a:lnTo>
                  <a:pt x="221932" y="78064"/>
                </a:lnTo>
                <a:lnTo>
                  <a:pt x="228130" y="69750"/>
                </a:lnTo>
                <a:lnTo>
                  <a:pt x="232404" y="62664"/>
                </a:lnTo>
                <a:lnTo>
                  <a:pt x="225483" y="52309"/>
                </a:lnTo>
                <a:lnTo>
                  <a:pt x="219426" y="49026"/>
                </a:lnTo>
                <a:lnTo>
                  <a:pt x="206372" y="50233"/>
                </a:lnTo>
                <a:lnTo>
                  <a:pt x="190262" y="60323"/>
                </a:lnTo>
                <a:lnTo>
                  <a:pt x="178328" y="68898"/>
                </a:lnTo>
                <a:lnTo>
                  <a:pt x="168704" y="76226"/>
                </a:lnTo>
                <a:lnTo>
                  <a:pt x="161073" y="82362"/>
                </a:lnTo>
                <a:lnTo>
                  <a:pt x="155117" y="87364"/>
                </a:lnTo>
                <a:lnTo>
                  <a:pt x="150517" y="91290"/>
                </a:lnTo>
                <a:lnTo>
                  <a:pt x="146955" y="94196"/>
                </a:lnTo>
                <a:lnTo>
                  <a:pt x="144115" y="96141"/>
                </a:lnTo>
                <a:lnTo>
                  <a:pt x="141676" y="97181"/>
                </a:lnTo>
                <a:lnTo>
                  <a:pt x="139323" y="97373"/>
                </a:lnTo>
                <a:lnTo>
                  <a:pt x="136735" y="96775"/>
                </a:lnTo>
                <a:lnTo>
                  <a:pt x="133597" y="95444"/>
                </a:lnTo>
                <a:lnTo>
                  <a:pt x="129589" y="93438"/>
                </a:lnTo>
                <a:lnTo>
                  <a:pt x="124393" y="90813"/>
                </a:lnTo>
                <a:lnTo>
                  <a:pt x="117692" y="87627"/>
                </a:lnTo>
                <a:lnTo>
                  <a:pt x="109167" y="83937"/>
                </a:lnTo>
                <a:lnTo>
                  <a:pt x="104384" y="82023"/>
                </a:lnTo>
                <a:lnTo>
                  <a:pt x="95383" y="79211"/>
                </a:lnTo>
                <a:lnTo>
                  <a:pt x="90788" y="78493"/>
                </a:lnTo>
                <a:lnTo>
                  <a:pt x="84055" y="75816"/>
                </a:lnTo>
                <a:lnTo>
                  <a:pt x="78745" y="72981"/>
                </a:lnTo>
                <a:lnTo>
                  <a:pt x="80959" y="54842"/>
                </a:lnTo>
                <a:lnTo>
                  <a:pt x="85332" y="43154"/>
                </a:lnTo>
                <a:lnTo>
                  <a:pt x="91060" y="36014"/>
                </a:lnTo>
                <a:lnTo>
                  <a:pt x="97343" y="31522"/>
                </a:lnTo>
                <a:lnTo>
                  <a:pt x="103377" y="27776"/>
                </a:lnTo>
                <a:lnTo>
                  <a:pt x="108359" y="22874"/>
                </a:lnTo>
                <a:lnTo>
                  <a:pt x="110286" y="19192"/>
                </a:lnTo>
                <a:lnTo>
                  <a:pt x="131257" y="18300"/>
                </a:lnTo>
                <a:lnTo>
                  <a:pt x="131243" y="5006"/>
                </a:lnTo>
                <a:lnTo>
                  <a:pt x="131158" y="279"/>
                </a:lnTo>
                <a:lnTo>
                  <a:pt x="130244" y="474"/>
                </a:lnTo>
                <a:lnTo>
                  <a:pt x="127744" y="1946"/>
                </a:lnTo>
                <a:lnTo>
                  <a:pt x="122898" y="1048"/>
                </a:lnTo>
                <a:lnTo>
                  <a:pt x="121194" y="0"/>
                </a:lnTo>
                <a:lnTo>
                  <a:pt x="117784" y="7091"/>
                </a:lnTo>
                <a:lnTo>
                  <a:pt x="117334" y="9572"/>
                </a:lnTo>
                <a:lnTo>
                  <a:pt x="116505" y="9524"/>
                </a:lnTo>
                <a:lnTo>
                  <a:pt x="111959" y="9029"/>
                </a:lnTo>
                <a:lnTo>
                  <a:pt x="100358" y="10170"/>
                </a:lnTo>
                <a:lnTo>
                  <a:pt x="99611" y="10294"/>
                </a:lnTo>
                <a:lnTo>
                  <a:pt x="88690" y="10415"/>
                </a:lnTo>
                <a:lnTo>
                  <a:pt x="72974" y="10574"/>
                </a:lnTo>
                <a:lnTo>
                  <a:pt x="70957" y="10638"/>
                </a:lnTo>
                <a:lnTo>
                  <a:pt x="71024" y="15214"/>
                </a:lnTo>
                <a:lnTo>
                  <a:pt x="83752" y="21985"/>
                </a:lnTo>
                <a:lnTo>
                  <a:pt x="76566" y="29367"/>
                </a:lnTo>
                <a:lnTo>
                  <a:pt x="68546" y="38236"/>
                </a:lnTo>
                <a:lnTo>
                  <a:pt x="60089" y="48238"/>
                </a:lnTo>
                <a:lnTo>
                  <a:pt x="51593" y="59018"/>
                </a:lnTo>
                <a:lnTo>
                  <a:pt x="43454" y="70224"/>
                </a:lnTo>
                <a:lnTo>
                  <a:pt x="36071" y="81503"/>
                </a:lnTo>
                <a:lnTo>
                  <a:pt x="30989" y="90312"/>
                </a:lnTo>
                <a:lnTo>
                  <a:pt x="25625" y="102359"/>
                </a:lnTo>
                <a:lnTo>
                  <a:pt x="22410" y="114095"/>
                </a:lnTo>
                <a:lnTo>
                  <a:pt x="20960" y="125659"/>
                </a:lnTo>
                <a:lnTo>
                  <a:pt x="20892" y="137189"/>
                </a:lnTo>
                <a:lnTo>
                  <a:pt x="21825" y="148823"/>
                </a:lnTo>
                <a:close/>
              </a:path>
            </a:pathLst>
          </a:custGeom>
          <a:solidFill>
            <a:srgbClr val="AD2B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973581" y="5867582"/>
            <a:ext cx="1724" cy="4637"/>
          </a:xfrm>
          <a:custGeom>
            <a:avLst/>
            <a:gdLst/>
            <a:ahLst/>
            <a:cxnLst/>
            <a:rect l="l" t="t" r="r" b="b"/>
            <a:pathLst>
              <a:path w="1724" h="4637">
                <a:moveTo>
                  <a:pt x="1724" y="4637"/>
                </a:moveTo>
                <a:lnTo>
                  <a:pt x="0" y="0"/>
                </a:lnTo>
                <a:lnTo>
                  <a:pt x="166" y="4515"/>
                </a:lnTo>
                <a:lnTo>
                  <a:pt x="1724" y="4637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850217" y="5867726"/>
            <a:ext cx="348930" cy="244299"/>
          </a:xfrm>
          <a:custGeom>
            <a:avLst/>
            <a:gdLst/>
            <a:ahLst/>
            <a:cxnLst/>
            <a:rect l="l" t="t" r="r" b="b"/>
            <a:pathLst>
              <a:path w="348930" h="244299">
                <a:moveTo>
                  <a:pt x="27785" y="132794"/>
                </a:moveTo>
                <a:lnTo>
                  <a:pt x="24838" y="145092"/>
                </a:lnTo>
                <a:lnTo>
                  <a:pt x="24943" y="157245"/>
                </a:lnTo>
                <a:lnTo>
                  <a:pt x="27920" y="169121"/>
                </a:lnTo>
                <a:lnTo>
                  <a:pt x="33589" y="180592"/>
                </a:lnTo>
                <a:lnTo>
                  <a:pt x="41770" y="191527"/>
                </a:lnTo>
                <a:lnTo>
                  <a:pt x="52283" y="201795"/>
                </a:lnTo>
                <a:lnTo>
                  <a:pt x="64948" y="211265"/>
                </a:lnTo>
                <a:lnTo>
                  <a:pt x="79585" y="219809"/>
                </a:lnTo>
                <a:lnTo>
                  <a:pt x="96014" y="227295"/>
                </a:lnTo>
                <a:lnTo>
                  <a:pt x="114055" y="233593"/>
                </a:lnTo>
                <a:lnTo>
                  <a:pt x="133528" y="238573"/>
                </a:lnTo>
                <a:lnTo>
                  <a:pt x="154253" y="242104"/>
                </a:lnTo>
                <a:lnTo>
                  <a:pt x="176051" y="244056"/>
                </a:lnTo>
                <a:lnTo>
                  <a:pt x="198740" y="244299"/>
                </a:lnTo>
                <a:lnTo>
                  <a:pt x="222141" y="242702"/>
                </a:lnTo>
                <a:lnTo>
                  <a:pt x="245420" y="239161"/>
                </a:lnTo>
                <a:lnTo>
                  <a:pt x="266464" y="233929"/>
                </a:lnTo>
                <a:lnTo>
                  <a:pt x="285228" y="227190"/>
                </a:lnTo>
                <a:lnTo>
                  <a:pt x="301667" y="219128"/>
                </a:lnTo>
                <a:lnTo>
                  <a:pt x="315735" y="209925"/>
                </a:lnTo>
                <a:lnTo>
                  <a:pt x="327387" y="199764"/>
                </a:lnTo>
                <a:lnTo>
                  <a:pt x="336578" y="188829"/>
                </a:lnTo>
                <a:lnTo>
                  <a:pt x="343262" y="177303"/>
                </a:lnTo>
                <a:lnTo>
                  <a:pt x="347395" y="165369"/>
                </a:lnTo>
                <a:lnTo>
                  <a:pt x="348930" y="153210"/>
                </a:lnTo>
                <a:lnTo>
                  <a:pt x="347822" y="141010"/>
                </a:lnTo>
                <a:lnTo>
                  <a:pt x="344027" y="128951"/>
                </a:lnTo>
                <a:lnTo>
                  <a:pt x="337498" y="117216"/>
                </a:lnTo>
                <a:lnTo>
                  <a:pt x="328192" y="105990"/>
                </a:lnTo>
                <a:lnTo>
                  <a:pt x="316061" y="95454"/>
                </a:lnTo>
                <a:lnTo>
                  <a:pt x="301061" y="85792"/>
                </a:lnTo>
                <a:lnTo>
                  <a:pt x="283147" y="77188"/>
                </a:lnTo>
                <a:lnTo>
                  <a:pt x="262274" y="69824"/>
                </a:lnTo>
                <a:lnTo>
                  <a:pt x="238395" y="63884"/>
                </a:lnTo>
                <a:lnTo>
                  <a:pt x="211466" y="59550"/>
                </a:lnTo>
                <a:lnTo>
                  <a:pt x="211221" y="71346"/>
                </a:lnTo>
                <a:lnTo>
                  <a:pt x="211442" y="83925"/>
                </a:lnTo>
                <a:lnTo>
                  <a:pt x="211825" y="96995"/>
                </a:lnTo>
                <a:lnTo>
                  <a:pt x="212062" y="110269"/>
                </a:lnTo>
                <a:lnTo>
                  <a:pt x="211849" y="123455"/>
                </a:lnTo>
                <a:lnTo>
                  <a:pt x="210879" y="136266"/>
                </a:lnTo>
                <a:lnTo>
                  <a:pt x="208846" y="148410"/>
                </a:lnTo>
                <a:lnTo>
                  <a:pt x="205444" y="159598"/>
                </a:lnTo>
                <a:lnTo>
                  <a:pt x="203801" y="163388"/>
                </a:lnTo>
                <a:lnTo>
                  <a:pt x="166391" y="160784"/>
                </a:lnTo>
                <a:lnTo>
                  <a:pt x="164839" y="58814"/>
                </a:lnTo>
                <a:lnTo>
                  <a:pt x="125734" y="64061"/>
                </a:lnTo>
                <a:lnTo>
                  <a:pt x="123530" y="4371"/>
                </a:lnTo>
                <a:lnTo>
                  <a:pt x="67692" y="0"/>
                </a:lnTo>
                <a:lnTo>
                  <a:pt x="0" y="9995"/>
                </a:lnTo>
                <a:lnTo>
                  <a:pt x="5406" y="21186"/>
                </a:lnTo>
                <a:lnTo>
                  <a:pt x="11976" y="29903"/>
                </a:lnTo>
                <a:lnTo>
                  <a:pt x="19666" y="36709"/>
                </a:lnTo>
                <a:lnTo>
                  <a:pt x="28436" y="42169"/>
                </a:lnTo>
                <a:lnTo>
                  <a:pt x="38243" y="46847"/>
                </a:lnTo>
                <a:lnTo>
                  <a:pt x="49046" y="51308"/>
                </a:lnTo>
                <a:lnTo>
                  <a:pt x="60802" y="56115"/>
                </a:lnTo>
                <a:lnTo>
                  <a:pt x="73471" y="61835"/>
                </a:lnTo>
                <a:lnTo>
                  <a:pt x="87009" y="69030"/>
                </a:lnTo>
                <a:lnTo>
                  <a:pt x="94599" y="73685"/>
                </a:lnTo>
                <a:lnTo>
                  <a:pt x="73692" y="84755"/>
                </a:lnTo>
                <a:lnTo>
                  <a:pt x="56737" y="96331"/>
                </a:lnTo>
                <a:lnTo>
                  <a:pt x="43554" y="108283"/>
                </a:lnTo>
                <a:lnTo>
                  <a:pt x="33963" y="120481"/>
                </a:lnTo>
                <a:lnTo>
                  <a:pt x="27785" y="132794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716684" y="5537808"/>
            <a:ext cx="383599" cy="455886"/>
          </a:xfrm>
          <a:custGeom>
            <a:avLst/>
            <a:gdLst/>
            <a:ahLst/>
            <a:cxnLst/>
            <a:rect l="l" t="t" r="r" b="b"/>
            <a:pathLst>
              <a:path w="383599" h="455886">
                <a:moveTo>
                  <a:pt x="45221" y="179503"/>
                </a:moveTo>
                <a:lnTo>
                  <a:pt x="45893" y="193173"/>
                </a:lnTo>
                <a:lnTo>
                  <a:pt x="45654" y="207898"/>
                </a:lnTo>
                <a:lnTo>
                  <a:pt x="44391" y="223081"/>
                </a:lnTo>
                <a:lnTo>
                  <a:pt x="41994" y="238129"/>
                </a:lnTo>
                <a:lnTo>
                  <a:pt x="38350" y="252446"/>
                </a:lnTo>
                <a:lnTo>
                  <a:pt x="33347" y="265438"/>
                </a:lnTo>
                <a:lnTo>
                  <a:pt x="26873" y="276509"/>
                </a:lnTo>
                <a:lnTo>
                  <a:pt x="18816" y="285064"/>
                </a:lnTo>
                <a:lnTo>
                  <a:pt x="9064" y="290509"/>
                </a:lnTo>
                <a:lnTo>
                  <a:pt x="0" y="292225"/>
                </a:lnTo>
                <a:lnTo>
                  <a:pt x="7192" y="448299"/>
                </a:lnTo>
                <a:lnTo>
                  <a:pt x="20122" y="453976"/>
                </a:lnTo>
                <a:lnTo>
                  <a:pt x="29997" y="455886"/>
                </a:lnTo>
                <a:lnTo>
                  <a:pt x="39607" y="455078"/>
                </a:lnTo>
                <a:lnTo>
                  <a:pt x="51742" y="452604"/>
                </a:lnTo>
                <a:lnTo>
                  <a:pt x="61384" y="450759"/>
                </a:lnTo>
                <a:lnTo>
                  <a:pt x="63826" y="447631"/>
                </a:lnTo>
                <a:lnTo>
                  <a:pt x="65663" y="441561"/>
                </a:lnTo>
                <a:lnTo>
                  <a:pt x="66973" y="432901"/>
                </a:lnTo>
                <a:lnTo>
                  <a:pt x="67835" y="422006"/>
                </a:lnTo>
                <a:lnTo>
                  <a:pt x="68328" y="409228"/>
                </a:lnTo>
                <a:lnTo>
                  <a:pt x="68531" y="394922"/>
                </a:lnTo>
                <a:lnTo>
                  <a:pt x="68523" y="379439"/>
                </a:lnTo>
                <a:lnTo>
                  <a:pt x="68381" y="363134"/>
                </a:lnTo>
                <a:lnTo>
                  <a:pt x="68186" y="346360"/>
                </a:lnTo>
                <a:lnTo>
                  <a:pt x="68016" y="329469"/>
                </a:lnTo>
                <a:lnTo>
                  <a:pt x="67949" y="312816"/>
                </a:lnTo>
                <a:lnTo>
                  <a:pt x="68065" y="296753"/>
                </a:lnTo>
                <a:lnTo>
                  <a:pt x="68442" y="281635"/>
                </a:lnTo>
                <a:lnTo>
                  <a:pt x="69160" y="267813"/>
                </a:lnTo>
                <a:lnTo>
                  <a:pt x="70295" y="255642"/>
                </a:lnTo>
                <a:lnTo>
                  <a:pt x="71929" y="245474"/>
                </a:lnTo>
                <a:lnTo>
                  <a:pt x="74139" y="237663"/>
                </a:lnTo>
                <a:lnTo>
                  <a:pt x="75402" y="234901"/>
                </a:lnTo>
                <a:lnTo>
                  <a:pt x="72666" y="221822"/>
                </a:lnTo>
                <a:lnTo>
                  <a:pt x="70812" y="209976"/>
                </a:lnTo>
                <a:lnTo>
                  <a:pt x="70252" y="198581"/>
                </a:lnTo>
                <a:lnTo>
                  <a:pt x="71395" y="186856"/>
                </a:lnTo>
                <a:lnTo>
                  <a:pt x="74653" y="174017"/>
                </a:lnTo>
                <a:lnTo>
                  <a:pt x="75858" y="170508"/>
                </a:lnTo>
                <a:lnTo>
                  <a:pt x="76453" y="168812"/>
                </a:lnTo>
                <a:lnTo>
                  <a:pt x="79124" y="168408"/>
                </a:lnTo>
                <a:lnTo>
                  <a:pt x="79641" y="164989"/>
                </a:lnTo>
                <a:lnTo>
                  <a:pt x="80175" y="161526"/>
                </a:lnTo>
                <a:lnTo>
                  <a:pt x="82311" y="161227"/>
                </a:lnTo>
                <a:lnTo>
                  <a:pt x="84097" y="159836"/>
                </a:lnTo>
                <a:lnTo>
                  <a:pt x="80470" y="124166"/>
                </a:lnTo>
                <a:lnTo>
                  <a:pt x="87128" y="110170"/>
                </a:lnTo>
                <a:lnTo>
                  <a:pt x="103861" y="118563"/>
                </a:lnTo>
                <a:lnTo>
                  <a:pt x="119530" y="126749"/>
                </a:lnTo>
                <a:lnTo>
                  <a:pt x="134277" y="134661"/>
                </a:lnTo>
                <a:lnTo>
                  <a:pt x="148243" y="142231"/>
                </a:lnTo>
                <a:lnTo>
                  <a:pt x="161570" y="149394"/>
                </a:lnTo>
                <a:lnTo>
                  <a:pt x="174400" y="156082"/>
                </a:lnTo>
                <a:lnTo>
                  <a:pt x="186875" y="162228"/>
                </a:lnTo>
                <a:lnTo>
                  <a:pt x="199137" y="167766"/>
                </a:lnTo>
                <a:lnTo>
                  <a:pt x="211326" y="172629"/>
                </a:lnTo>
                <a:lnTo>
                  <a:pt x="223586" y="176750"/>
                </a:lnTo>
                <a:lnTo>
                  <a:pt x="236057" y="180062"/>
                </a:lnTo>
                <a:lnTo>
                  <a:pt x="248882" y="182499"/>
                </a:lnTo>
                <a:lnTo>
                  <a:pt x="262201" y="183993"/>
                </a:lnTo>
                <a:lnTo>
                  <a:pt x="276158" y="184478"/>
                </a:lnTo>
                <a:lnTo>
                  <a:pt x="290894" y="183886"/>
                </a:lnTo>
                <a:lnTo>
                  <a:pt x="306549" y="182152"/>
                </a:lnTo>
                <a:lnTo>
                  <a:pt x="323267" y="179209"/>
                </a:lnTo>
                <a:lnTo>
                  <a:pt x="341189" y="174989"/>
                </a:lnTo>
                <a:lnTo>
                  <a:pt x="360457" y="169425"/>
                </a:lnTo>
                <a:lnTo>
                  <a:pt x="381212" y="162451"/>
                </a:lnTo>
                <a:lnTo>
                  <a:pt x="383599" y="61922"/>
                </a:lnTo>
                <a:lnTo>
                  <a:pt x="372196" y="64455"/>
                </a:lnTo>
                <a:lnTo>
                  <a:pt x="360716" y="67501"/>
                </a:lnTo>
                <a:lnTo>
                  <a:pt x="349104" y="70829"/>
                </a:lnTo>
                <a:lnTo>
                  <a:pt x="337304" y="74208"/>
                </a:lnTo>
                <a:lnTo>
                  <a:pt x="325263" y="77405"/>
                </a:lnTo>
                <a:lnTo>
                  <a:pt x="312925" y="80190"/>
                </a:lnTo>
                <a:lnTo>
                  <a:pt x="300236" y="82331"/>
                </a:lnTo>
                <a:lnTo>
                  <a:pt x="287141" y="83596"/>
                </a:lnTo>
                <a:lnTo>
                  <a:pt x="273585" y="83755"/>
                </a:lnTo>
                <a:lnTo>
                  <a:pt x="265858" y="83281"/>
                </a:lnTo>
                <a:lnTo>
                  <a:pt x="252750" y="81450"/>
                </a:lnTo>
                <a:lnTo>
                  <a:pt x="239990" y="78517"/>
                </a:lnTo>
                <a:lnTo>
                  <a:pt x="227732" y="74801"/>
                </a:lnTo>
                <a:lnTo>
                  <a:pt x="216127" y="70624"/>
                </a:lnTo>
                <a:lnTo>
                  <a:pt x="210209" y="68299"/>
                </a:lnTo>
                <a:lnTo>
                  <a:pt x="196332" y="62783"/>
                </a:lnTo>
                <a:lnTo>
                  <a:pt x="188393" y="58900"/>
                </a:lnTo>
                <a:lnTo>
                  <a:pt x="183666" y="54256"/>
                </a:lnTo>
                <a:lnTo>
                  <a:pt x="179424" y="46458"/>
                </a:lnTo>
                <a:lnTo>
                  <a:pt x="174396" y="36030"/>
                </a:lnTo>
                <a:lnTo>
                  <a:pt x="164518" y="27466"/>
                </a:lnTo>
                <a:lnTo>
                  <a:pt x="160395" y="19105"/>
                </a:lnTo>
                <a:lnTo>
                  <a:pt x="158215" y="5117"/>
                </a:lnTo>
                <a:lnTo>
                  <a:pt x="157519" y="0"/>
                </a:lnTo>
                <a:lnTo>
                  <a:pt x="147863" y="5224"/>
                </a:lnTo>
                <a:lnTo>
                  <a:pt x="137366" y="11385"/>
                </a:lnTo>
                <a:lnTo>
                  <a:pt x="126203" y="18167"/>
                </a:lnTo>
                <a:lnTo>
                  <a:pt x="114551" y="25255"/>
                </a:lnTo>
                <a:lnTo>
                  <a:pt x="104962" y="30955"/>
                </a:lnTo>
                <a:lnTo>
                  <a:pt x="92164" y="38735"/>
                </a:lnTo>
                <a:lnTo>
                  <a:pt x="81645" y="45250"/>
                </a:lnTo>
                <a:lnTo>
                  <a:pt x="71886" y="50605"/>
                </a:lnTo>
                <a:lnTo>
                  <a:pt x="61367" y="54900"/>
                </a:lnTo>
                <a:lnTo>
                  <a:pt x="48569" y="58238"/>
                </a:lnTo>
                <a:lnTo>
                  <a:pt x="42749" y="59285"/>
                </a:lnTo>
                <a:lnTo>
                  <a:pt x="42148" y="83968"/>
                </a:lnTo>
                <a:lnTo>
                  <a:pt x="71380" y="101471"/>
                </a:lnTo>
                <a:lnTo>
                  <a:pt x="67503" y="166901"/>
                </a:lnTo>
                <a:lnTo>
                  <a:pt x="55698" y="159747"/>
                </a:lnTo>
                <a:lnTo>
                  <a:pt x="45550" y="153127"/>
                </a:lnTo>
                <a:lnTo>
                  <a:pt x="44568" y="152373"/>
                </a:lnTo>
                <a:lnTo>
                  <a:pt x="43750" y="167482"/>
                </a:lnTo>
                <a:lnTo>
                  <a:pt x="45221" y="179503"/>
                </a:lnTo>
                <a:close/>
              </a:path>
            </a:pathLst>
          </a:custGeom>
          <a:solidFill>
            <a:srgbClr val="5B9C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371506" y="6257472"/>
            <a:ext cx="320603" cy="185750"/>
          </a:xfrm>
          <a:custGeom>
            <a:avLst/>
            <a:gdLst/>
            <a:ahLst/>
            <a:cxnLst/>
            <a:rect l="l" t="t" r="r" b="b"/>
            <a:pathLst>
              <a:path w="320603" h="185750">
                <a:moveTo>
                  <a:pt x="44549" y="157770"/>
                </a:moveTo>
                <a:lnTo>
                  <a:pt x="61387" y="166654"/>
                </a:lnTo>
                <a:lnTo>
                  <a:pt x="80745" y="174110"/>
                </a:lnTo>
                <a:lnTo>
                  <a:pt x="102563" y="179922"/>
                </a:lnTo>
                <a:lnTo>
                  <a:pt x="126775" y="183874"/>
                </a:lnTo>
                <a:lnTo>
                  <a:pt x="153320" y="185750"/>
                </a:lnTo>
                <a:lnTo>
                  <a:pt x="180592" y="185320"/>
                </a:lnTo>
                <a:lnTo>
                  <a:pt x="205747" y="182612"/>
                </a:lnTo>
                <a:lnTo>
                  <a:pt x="228686" y="177852"/>
                </a:lnTo>
                <a:lnTo>
                  <a:pt x="249311" y="171263"/>
                </a:lnTo>
                <a:lnTo>
                  <a:pt x="267523" y="163070"/>
                </a:lnTo>
                <a:lnTo>
                  <a:pt x="283223" y="153495"/>
                </a:lnTo>
                <a:lnTo>
                  <a:pt x="296313" y="142765"/>
                </a:lnTo>
                <a:lnTo>
                  <a:pt x="306695" y="131102"/>
                </a:lnTo>
                <a:lnTo>
                  <a:pt x="314269" y="118731"/>
                </a:lnTo>
                <a:lnTo>
                  <a:pt x="318938" y="105875"/>
                </a:lnTo>
                <a:lnTo>
                  <a:pt x="320603" y="92760"/>
                </a:lnTo>
                <a:lnTo>
                  <a:pt x="319165" y="79609"/>
                </a:lnTo>
                <a:lnTo>
                  <a:pt x="314526" y="66646"/>
                </a:lnTo>
                <a:lnTo>
                  <a:pt x="306587" y="54095"/>
                </a:lnTo>
                <a:lnTo>
                  <a:pt x="295249" y="42181"/>
                </a:lnTo>
                <a:lnTo>
                  <a:pt x="280415" y="31127"/>
                </a:lnTo>
                <a:lnTo>
                  <a:pt x="261985" y="21158"/>
                </a:lnTo>
                <a:lnTo>
                  <a:pt x="239861" y="12497"/>
                </a:lnTo>
                <a:lnTo>
                  <a:pt x="213945" y="5370"/>
                </a:lnTo>
                <a:lnTo>
                  <a:pt x="184137" y="0"/>
                </a:lnTo>
                <a:lnTo>
                  <a:pt x="177940" y="104308"/>
                </a:lnTo>
                <a:lnTo>
                  <a:pt x="140214" y="102773"/>
                </a:lnTo>
                <a:lnTo>
                  <a:pt x="137388" y="77"/>
                </a:lnTo>
                <a:lnTo>
                  <a:pt x="108845" y="4455"/>
                </a:lnTo>
                <a:lnTo>
                  <a:pt x="83768" y="10645"/>
                </a:lnTo>
                <a:lnTo>
                  <a:pt x="62095" y="18431"/>
                </a:lnTo>
                <a:lnTo>
                  <a:pt x="43762" y="27599"/>
                </a:lnTo>
                <a:lnTo>
                  <a:pt x="28707" y="37930"/>
                </a:lnTo>
                <a:lnTo>
                  <a:pt x="16866" y="49211"/>
                </a:lnTo>
                <a:lnTo>
                  <a:pt x="8176" y="61223"/>
                </a:lnTo>
                <a:lnTo>
                  <a:pt x="2575" y="73752"/>
                </a:lnTo>
                <a:lnTo>
                  <a:pt x="0" y="86582"/>
                </a:lnTo>
                <a:lnTo>
                  <a:pt x="386" y="99496"/>
                </a:lnTo>
                <a:lnTo>
                  <a:pt x="3672" y="112278"/>
                </a:lnTo>
                <a:lnTo>
                  <a:pt x="9794" y="124713"/>
                </a:lnTo>
                <a:lnTo>
                  <a:pt x="18690" y="136584"/>
                </a:lnTo>
                <a:lnTo>
                  <a:pt x="30296" y="147675"/>
                </a:lnTo>
                <a:lnTo>
                  <a:pt x="44549" y="157770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439692" y="5728124"/>
            <a:ext cx="314679" cy="186944"/>
          </a:xfrm>
          <a:custGeom>
            <a:avLst/>
            <a:gdLst/>
            <a:ahLst/>
            <a:cxnLst/>
            <a:rect l="l" t="t" r="r" b="b"/>
            <a:pathLst>
              <a:path w="314679" h="186944">
                <a:moveTo>
                  <a:pt x="129795" y="81895"/>
                </a:moveTo>
                <a:lnTo>
                  <a:pt x="128539" y="71444"/>
                </a:lnTo>
                <a:lnTo>
                  <a:pt x="128429" y="59594"/>
                </a:lnTo>
                <a:lnTo>
                  <a:pt x="129034" y="46614"/>
                </a:lnTo>
                <a:lnTo>
                  <a:pt x="129923" y="32771"/>
                </a:lnTo>
                <a:lnTo>
                  <a:pt x="130666" y="18333"/>
                </a:lnTo>
                <a:lnTo>
                  <a:pt x="130831" y="3568"/>
                </a:lnTo>
                <a:lnTo>
                  <a:pt x="42482" y="22567"/>
                </a:lnTo>
                <a:lnTo>
                  <a:pt x="29746" y="39181"/>
                </a:lnTo>
                <a:lnTo>
                  <a:pt x="23138" y="50461"/>
                </a:lnTo>
                <a:lnTo>
                  <a:pt x="16791" y="63033"/>
                </a:lnTo>
                <a:lnTo>
                  <a:pt x="11024" y="76379"/>
                </a:lnTo>
                <a:lnTo>
                  <a:pt x="6154" y="89981"/>
                </a:lnTo>
                <a:lnTo>
                  <a:pt x="2499" y="103321"/>
                </a:lnTo>
                <a:lnTo>
                  <a:pt x="375" y="115881"/>
                </a:lnTo>
                <a:lnTo>
                  <a:pt x="0" y="121262"/>
                </a:lnTo>
                <a:lnTo>
                  <a:pt x="6332" y="130889"/>
                </a:lnTo>
                <a:lnTo>
                  <a:pt x="14100" y="139812"/>
                </a:lnTo>
                <a:lnTo>
                  <a:pt x="23184" y="148017"/>
                </a:lnTo>
                <a:lnTo>
                  <a:pt x="33463" y="155486"/>
                </a:lnTo>
                <a:lnTo>
                  <a:pt x="44816" y="162204"/>
                </a:lnTo>
                <a:lnTo>
                  <a:pt x="57122" y="168154"/>
                </a:lnTo>
                <a:lnTo>
                  <a:pt x="70260" y="173321"/>
                </a:lnTo>
                <a:lnTo>
                  <a:pt x="84111" y="177687"/>
                </a:lnTo>
                <a:lnTo>
                  <a:pt x="98552" y="181236"/>
                </a:lnTo>
                <a:lnTo>
                  <a:pt x="113464" y="183953"/>
                </a:lnTo>
                <a:lnTo>
                  <a:pt x="128726" y="185820"/>
                </a:lnTo>
                <a:lnTo>
                  <a:pt x="144216" y="186823"/>
                </a:lnTo>
                <a:lnTo>
                  <a:pt x="159814" y="186944"/>
                </a:lnTo>
                <a:lnTo>
                  <a:pt x="175400" y="186167"/>
                </a:lnTo>
                <a:lnTo>
                  <a:pt x="190852" y="184476"/>
                </a:lnTo>
                <a:lnTo>
                  <a:pt x="206050" y="181855"/>
                </a:lnTo>
                <a:lnTo>
                  <a:pt x="220873" y="178287"/>
                </a:lnTo>
                <a:lnTo>
                  <a:pt x="235201" y="173757"/>
                </a:lnTo>
                <a:lnTo>
                  <a:pt x="248912" y="168247"/>
                </a:lnTo>
                <a:lnTo>
                  <a:pt x="261886" y="161742"/>
                </a:lnTo>
                <a:lnTo>
                  <a:pt x="278806" y="150729"/>
                </a:lnTo>
                <a:lnTo>
                  <a:pt x="286953" y="144060"/>
                </a:lnTo>
                <a:lnTo>
                  <a:pt x="294537" y="136682"/>
                </a:lnTo>
                <a:lnTo>
                  <a:pt x="301291" y="128643"/>
                </a:lnTo>
                <a:lnTo>
                  <a:pt x="311243" y="110776"/>
                </a:lnTo>
                <a:lnTo>
                  <a:pt x="314679" y="90846"/>
                </a:lnTo>
                <a:lnTo>
                  <a:pt x="313287" y="80229"/>
                </a:lnTo>
                <a:lnTo>
                  <a:pt x="309467" y="69241"/>
                </a:lnTo>
                <a:lnTo>
                  <a:pt x="302953" y="57933"/>
                </a:lnTo>
                <a:lnTo>
                  <a:pt x="291435" y="44448"/>
                </a:lnTo>
                <a:lnTo>
                  <a:pt x="282728" y="37035"/>
                </a:lnTo>
                <a:lnTo>
                  <a:pt x="272988" y="30396"/>
                </a:lnTo>
                <a:lnTo>
                  <a:pt x="262312" y="24479"/>
                </a:lnTo>
                <a:lnTo>
                  <a:pt x="250792" y="19235"/>
                </a:lnTo>
                <a:lnTo>
                  <a:pt x="238523" y="14612"/>
                </a:lnTo>
                <a:lnTo>
                  <a:pt x="225599" y="10559"/>
                </a:lnTo>
                <a:lnTo>
                  <a:pt x="212115" y="7027"/>
                </a:lnTo>
                <a:lnTo>
                  <a:pt x="198163" y="3965"/>
                </a:lnTo>
                <a:lnTo>
                  <a:pt x="183839" y="1321"/>
                </a:lnTo>
                <a:lnTo>
                  <a:pt x="175653" y="0"/>
                </a:lnTo>
                <a:lnTo>
                  <a:pt x="175924" y="12415"/>
                </a:lnTo>
                <a:lnTo>
                  <a:pt x="176385" y="25168"/>
                </a:lnTo>
                <a:lnTo>
                  <a:pt x="176794" y="38110"/>
                </a:lnTo>
                <a:lnTo>
                  <a:pt x="176912" y="51093"/>
                </a:lnTo>
                <a:lnTo>
                  <a:pt x="176498" y="63968"/>
                </a:lnTo>
                <a:lnTo>
                  <a:pt x="175314" y="76586"/>
                </a:lnTo>
                <a:lnTo>
                  <a:pt x="173117" y="88798"/>
                </a:lnTo>
                <a:lnTo>
                  <a:pt x="169669" y="100455"/>
                </a:lnTo>
                <a:lnTo>
                  <a:pt x="168355" y="103820"/>
                </a:lnTo>
                <a:lnTo>
                  <a:pt x="154903" y="104372"/>
                </a:lnTo>
                <a:lnTo>
                  <a:pt x="144752" y="102187"/>
                </a:lnTo>
                <a:lnTo>
                  <a:pt x="137471" y="97535"/>
                </a:lnTo>
                <a:lnTo>
                  <a:pt x="132629" y="90682"/>
                </a:lnTo>
                <a:lnTo>
                  <a:pt x="129795" y="81895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3111258" y="4926596"/>
            <a:ext cx="375611" cy="310730"/>
          </a:xfrm>
          <a:custGeom>
            <a:avLst/>
            <a:gdLst/>
            <a:ahLst/>
            <a:cxnLst/>
            <a:rect l="l" t="t" r="r" b="b"/>
            <a:pathLst>
              <a:path w="375611" h="310730">
                <a:moveTo>
                  <a:pt x="0" y="166319"/>
                </a:moveTo>
                <a:lnTo>
                  <a:pt x="422" y="193867"/>
                </a:lnTo>
                <a:lnTo>
                  <a:pt x="9781" y="196833"/>
                </a:lnTo>
                <a:lnTo>
                  <a:pt x="13315" y="197774"/>
                </a:lnTo>
                <a:lnTo>
                  <a:pt x="18080" y="201044"/>
                </a:lnTo>
                <a:lnTo>
                  <a:pt x="21477" y="203646"/>
                </a:lnTo>
                <a:lnTo>
                  <a:pt x="30753" y="199796"/>
                </a:lnTo>
                <a:lnTo>
                  <a:pt x="40922" y="195490"/>
                </a:lnTo>
                <a:lnTo>
                  <a:pt x="51828" y="190980"/>
                </a:lnTo>
                <a:lnTo>
                  <a:pt x="63318" y="186518"/>
                </a:lnTo>
                <a:lnTo>
                  <a:pt x="75237" y="182357"/>
                </a:lnTo>
                <a:lnTo>
                  <a:pt x="87431" y="178751"/>
                </a:lnTo>
                <a:lnTo>
                  <a:pt x="99745" y="175950"/>
                </a:lnTo>
                <a:lnTo>
                  <a:pt x="112026" y="174209"/>
                </a:lnTo>
                <a:lnTo>
                  <a:pt x="124118" y="173778"/>
                </a:lnTo>
                <a:lnTo>
                  <a:pt x="135868" y="174912"/>
                </a:lnTo>
                <a:lnTo>
                  <a:pt x="147122" y="177862"/>
                </a:lnTo>
                <a:lnTo>
                  <a:pt x="155794" y="181772"/>
                </a:lnTo>
                <a:lnTo>
                  <a:pt x="168387" y="189518"/>
                </a:lnTo>
                <a:lnTo>
                  <a:pt x="178614" y="197597"/>
                </a:lnTo>
                <a:lnTo>
                  <a:pt x="186645" y="206092"/>
                </a:lnTo>
                <a:lnTo>
                  <a:pt x="192650" y="215085"/>
                </a:lnTo>
                <a:lnTo>
                  <a:pt x="196796" y="224659"/>
                </a:lnTo>
                <a:lnTo>
                  <a:pt x="199254" y="234896"/>
                </a:lnTo>
                <a:lnTo>
                  <a:pt x="200192" y="245880"/>
                </a:lnTo>
                <a:lnTo>
                  <a:pt x="199780" y="257693"/>
                </a:lnTo>
                <a:lnTo>
                  <a:pt x="198186" y="270417"/>
                </a:lnTo>
                <a:lnTo>
                  <a:pt x="195581" y="284136"/>
                </a:lnTo>
                <a:lnTo>
                  <a:pt x="192133" y="298931"/>
                </a:lnTo>
                <a:lnTo>
                  <a:pt x="189109" y="310730"/>
                </a:lnTo>
                <a:lnTo>
                  <a:pt x="247195" y="292441"/>
                </a:lnTo>
                <a:lnTo>
                  <a:pt x="260609" y="287225"/>
                </a:lnTo>
                <a:lnTo>
                  <a:pt x="272357" y="282674"/>
                </a:lnTo>
                <a:lnTo>
                  <a:pt x="283331" y="278416"/>
                </a:lnTo>
                <a:lnTo>
                  <a:pt x="294423" y="274081"/>
                </a:lnTo>
                <a:lnTo>
                  <a:pt x="304163" y="270234"/>
                </a:lnTo>
                <a:lnTo>
                  <a:pt x="318656" y="263977"/>
                </a:lnTo>
                <a:lnTo>
                  <a:pt x="330862" y="257491"/>
                </a:lnTo>
                <a:lnTo>
                  <a:pt x="341096" y="250482"/>
                </a:lnTo>
                <a:lnTo>
                  <a:pt x="349673" y="242655"/>
                </a:lnTo>
                <a:lnTo>
                  <a:pt x="356910" y="233715"/>
                </a:lnTo>
                <a:lnTo>
                  <a:pt x="363120" y="223369"/>
                </a:lnTo>
                <a:lnTo>
                  <a:pt x="368619" y="211322"/>
                </a:lnTo>
                <a:lnTo>
                  <a:pt x="373724" y="197280"/>
                </a:lnTo>
                <a:lnTo>
                  <a:pt x="375611" y="191407"/>
                </a:lnTo>
                <a:lnTo>
                  <a:pt x="363857" y="185816"/>
                </a:lnTo>
                <a:lnTo>
                  <a:pt x="352075" y="179338"/>
                </a:lnTo>
                <a:lnTo>
                  <a:pt x="340358" y="172485"/>
                </a:lnTo>
                <a:lnTo>
                  <a:pt x="328801" y="165769"/>
                </a:lnTo>
                <a:lnTo>
                  <a:pt x="317499" y="159701"/>
                </a:lnTo>
                <a:lnTo>
                  <a:pt x="306547" y="154792"/>
                </a:lnTo>
                <a:lnTo>
                  <a:pt x="296040" y="151555"/>
                </a:lnTo>
                <a:lnTo>
                  <a:pt x="295669" y="151475"/>
                </a:lnTo>
                <a:lnTo>
                  <a:pt x="285432" y="157868"/>
                </a:lnTo>
                <a:lnTo>
                  <a:pt x="279422" y="160758"/>
                </a:lnTo>
                <a:lnTo>
                  <a:pt x="275796" y="161448"/>
                </a:lnTo>
                <a:lnTo>
                  <a:pt x="272709" y="161239"/>
                </a:lnTo>
                <a:lnTo>
                  <a:pt x="268317" y="161437"/>
                </a:lnTo>
                <a:lnTo>
                  <a:pt x="260774" y="163342"/>
                </a:lnTo>
                <a:lnTo>
                  <a:pt x="255311" y="165316"/>
                </a:lnTo>
                <a:lnTo>
                  <a:pt x="245807" y="169934"/>
                </a:lnTo>
                <a:lnTo>
                  <a:pt x="240042" y="173702"/>
                </a:lnTo>
                <a:lnTo>
                  <a:pt x="234120" y="176302"/>
                </a:lnTo>
                <a:lnTo>
                  <a:pt x="224146" y="177412"/>
                </a:lnTo>
                <a:lnTo>
                  <a:pt x="213880" y="177195"/>
                </a:lnTo>
                <a:lnTo>
                  <a:pt x="211631" y="162177"/>
                </a:lnTo>
                <a:lnTo>
                  <a:pt x="209690" y="149338"/>
                </a:lnTo>
                <a:lnTo>
                  <a:pt x="207591" y="138054"/>
                </a:lnTo>
                <a:lnTo>
                  <a:pt x="205558" y="129978"/>
                </a:lnTo>
                <a:lnTo>
                  <a:pt x="193454" y="109854"/>
                </a:lnTo>
                <a:lnTo>
                  <a:pt x="205929" y="101833"/>
                </a:lnTo>
                <a:lnTo>
                  <a:pt x="215888" y="97884"/>
                </a:lnTo>
                <a:lnTo>
                  <a:pt x="225324" y="97015"/>
                </a:lnTo>
                <a:lnTo>
                  <a:pt x="236227" y="98237"/>
                </a:lnTo>
                <a:lnTo>
                  <a:pt x="250589" y="100560"/>
                </a:lnTo>
                <a:lnTo>
                  <a:pt x="253109" y="100934"/>
                </a:lnTo>
                <a:lnTo>
                  <a:pt x="253912" y="91119"/>
                </a:lnTo>
                <a:lnTo>
                  <a:pt x="248843" y="86425"/>
                </a:lnTo>
                <a:lnTo>
                  <a:pt x="239534" y="85295"/>
                </a:lnTo>
                <a:lnTo>
                  <a:pt x="227619" y="86172"/>
                </a:lnTo>
                <a:lnTo>
                  <a:pt x="214733" y="87502"/>
                </a:lnTo>
                <a:lnTo>
                  <a:pt x="207255" y="87869"/>
                </a:lnTo>
                <a:lnTo>
                  <a:pt x="196500" y="87057"/>
                </a:lnTo>
                <a:lnTo>
                  <a:pt x="186432" y="84595"/>
                </a:lnTo>
                <a:lnTo>
                  <a:pt x="176794" y="80725"/>
                </a:lnTo>
                <a:lnTo>
                  <a:pt x="167325" y="75688"/>
                </a:lnTo>
                <a:lnTo>
                  <a:pt x="157766" y="69729"/>
                </a:lnTo>
                <a:lnTo>
                  <a:pt x="147858" y="63088"/>
                </a:lnTo>
                <a:lnTo>
                  <a:pt x="137341" y="56007"/>
                </a:lnTo>
                <a:lnTo>
                  <a:pt x="125957" y="48730"/>
                </a:lnTo>
                <a:lnTo>
                  <a:pt x="113446" y="41498"/>
                </a:lnTo>
                <a:lnTo>
                  <a:pt x="99549" y="34554"/>
                </a:lnTo>
                <a:lnTo>
                  <a:pt x="84006" y="28140"/>
                </a:lnTo>
                <a:lnTo>
                  <a:pt x="75936" y="25337"/>
                </a:lnTo>
                <a:lnTo>
                  <a:pt x="76498" y="0"/>
                </a:lnTo>
                <a:lnTo>
                  <a:pt x="68283" y="10213"/>
                </a:lnTo>
                <a:lnTo>
                  <a:pt x="63929" y="16693"/>
                </a:lnTo>
                <a:lnTo>
                  <a:pt x="61115" y="26442"/>
                </a:lnTo>
                <a:lnTo>
                  <a:pt x="60171" y="31337"/>
                </a:lnTo>
                <a:lnTo>
                  <a:pt x="57234" y="131263"/>
                </a:lnTo>
                <a:lnTo>
                  <a:pt x="46305" y="137043"/>
                </a:lnTo>
                <a:lnTo>
                  <a:pt x="35133" y="143589"/>
                </a:lnTo>
                <a:lnTo>
                  <a:pt x="23983" y="150566"/>
                </a:lnTo>
                <a:lnTo>
                  <a:pt x="13118" y="157637"/>
                </a:lnTo>
                <a:lnTo>
                  <a:pt x="2801" y="164465"/>
                </a:lnTo>
                <a:lnTo>
                  <a:pt x="0" y="166319"/>
                </a:lnTo>
                <a:close/>
              </a:path>
            </a:pathLst>
          </a:custGeom>
          <a:solidFill>
            <a:srgbClr val="A4C4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187195" y="4865100"/>
            <a:ext cx="366488" cy="252903"/>
          </a:xfrm>
          <a:custGeom>
            <a:avLst/>
            <a:gdLst/>
            <a:ahLst/>
            <a:cxnLst/>
            <a:rect l="l" t="t" r="r" b="b"/>
            <a:pathLst>
              <a:path w="366488" h="252903">
                <a:moveTo>
                  <a:pt x="335038" y="200159"/>
                </a:moveTo>
                <a:lnTo>
                  <a:pt x="341367" y="189307"/>
                </a:lnTo>
                <a:lnTo>
                  <a:pt x="342529" y="187473"/>
                </a:lnTo>
                <a:lnTo>
                  <a:pt x="345700" y="181755"/>
                </a:lnTo>
                <a:lnTo>
                  <a:pt x="347007" y="180049"/>
                </a:lnTo>
                <a:lnTo>
                  <a:pt x="352772" y="172948"/>
                </a:lnTo>
                <a:lnTo>
                  <a:pt x="358113" y="168823"/>
                </a:lnTo>
                <a:lnTo>
                  <a:pt x="359278" y="167870"/>
                </a:lnTo>
                <a:lnTo>
                  <a:pt x="364463" y="143547"/>
                </a:lnTo>
                <a:lnTo>
                  <a:pt x="366488" y="121877"/>
                </a:lnTo>
                <a:lnTo>
                  <a:pt x="357505" y="120119"/>
                </a:lnTo>
                <a:lnTo>
                  <a:pt x="355546" y="119441"/>
                </a:lnTo>
                <a:lnTo>
                  <a:pt x="355007" y="115164"/>
                </a:lnTo>
                <a:lnTo>
                  <a:pt x="352653" y="107959"/>
                </a:lnTo>
                <a:lnTo>
                  <a:pt x="342149" y="118122"/>
                </a:lnTo>
                <a:lnTo>
                  <a:pt x="332729" y="124038"/>
                </a:lnTo>
                <a:lnTo>
                  <a:pt x="324261" y="126257"/>
                </a:lnTo>
                <a:lnTo>
                  <a:pt x="316613" y="125328"/>
                </a:lnTo>
                <a:lnTo>
                  <a:pt x="309652" y="121801"/>
                </a:lnTo>
                <a:lnTo>
                  <a:pt x="303245" y="116225"/>
                </a:lnTo>
                <a:lnTo>
                  <a:pt x="297259" y="109151"/>
                </a:lnTo>
                <a:lnTo>
                  <a:pt x="291563" y="101128"/>
                </a:lnTo>
                <a:lnTo>
                  <a:pt x="286022" y="92705"/>
                </a:lnTo>
                <a:lnTo>
                  <a:pt x="282952" y="88040"/>
                </a:lnTo>
                <a:lnTo>
                  <a:pt x="266531" y="96501"/>
                </a:lnTo>
                <a:lnTo>
                  <a:pt x="257681" y="97975"/>
                </a:lnTo>
                <a:lnTo>
                  <a:pt x="263205" y="94839"/>
                </a:lnTo>
                <a:lnTo>
                  <a:pt x="254538" y="98540"/>
                </a:lnTo>
                <a:lnTo>
                  <a:pt x="232955" y="116436"/>
                </a:lnTo>
                <a:lnTo>
                  <a:pt x="225022" y="121030"/>
                </a:lnTo>
                <a:lnTo>
                  <a:pt x="221462" y="122127"/>
                </a:lnTo>
                <a:lnTo>
                  <a:pt x="212089" y="127723"/>
                </a:lnTo>
                <a:lnTo>
                  <a:pt x="209815" y="132548"/>
                </a:lnTo>
                <a:lnTo>
                  <a:pt x="210698" y="134727"/>
                </a:lnTo>
                <a:lnTo>
                  <a:pt x="211727" y="135545"/>
                </a:lnTo>
                <a:lnTo>
                  <a:pt x="209896" y="136285"/>
                </a:lnTo>
                <a:lnTo>
                  <a:pt x="202193" y="138230"/>
                </a:lnTo>
                <a:lnTo>
                  <a:pt x="193565" y="140494"/>
                </a:lnTo>
                <a:lnTo>
                  <a:pt x="188069" y="141968"/>
                </a:lnTo>
                <a:lnTo>
                  <a:pt x="177456" y="141148"/>
                </a:lnTo>
                <a:lnTo>
                  <a:pt x="171348" y="141292"/>
                </a:lnTo>
                <a:lnTo>
                  <a:pt x="174625" y="128607"/>
                </a:lnTo>
                <a:lnTo>
                  <a:pt x="177300" y="123296"/>
                </a:lnTo>
                <a:lnTo>
                  <a:pt x="180625" y="119935"/>
                </a:lnTo>
                <a:lnTo>
                  <a:pt x="185849" y="113103"/>
                </a:lnTo>
                <a:lnTo>
                  <a:pt x="186078" y="112741"/>
                </a:lnTo>
                <a:lnTo>
                  <a:pt x="202466" y="83353"/>
                </a:lnTo>
                <a:lnTo>
                  <a:pt x="203283" y="82162"/>
                </a:lnTo>
                <a:lnTo>
                  <a:pt x="205163" y="80311"/>
                </a:lnTo>
                <a:lnTo>
                  <a:pt x="206576" y="78854"/>
                </a:lnTo>
                <a:lnTo>
                  <a:pt x="206721" y="58060"/>
                </a:lnTo>
                <a:lnTo>
                  <a:pt x="200301" y="52722"/>
                </a:lnTo>
                <a:lnTo>
                  <a:pt x="197636" y="51283"/>
                </a:lnTo>
                <a:lnTo>
                  <a:pt x="196732" y="52133"/>
                </a:lnTo>
                <a:lnTo>
                  <a:pt x="195597" y="53665"/>
                </a:lnTo>
                <a:lnTo>
                  <a:pt x="192239" y="54270"/>
                </a:lnTo>
                <a:lnTo>
                  <a:pt x="184664" y="52340"/>
                </a:lnTo>
                <a:lnTo>
                  <a:pt x="180927" y="50885"/>
                </a:lnTo>
                <a:lnTo>
                  <a:pt x="172615" y="47171"/>
                </a:lnTo>
                <a:lnTo>
                  <a:pt x="168964" y="44871"/>
                </a:lnTo>
                <a:lnTo>
                  <a:pt x="167883" y="43134"/>
                </a:lnTo>
                <a:lnTo>
                  <a:pt x="167281" y="41109"/>
                </a:lnTo>
                <a:lnTo>
                  <a:pt x="165069" y="37949"/>
                </a:lnTo>
                <a:lnTo>
                  <a:pt x="159157" y="32801"/>
                </a:lnTo>
                <a:lnTo>
                  <a:pt x="152857" y="28334"/>
                </a:lnTo>
                <a:lnTo>
                  <a:pt x="117156" y="35288"/>
                </a:lnTo>
                <a:lnTo>
                  <a:pt x="107858" y="29034"/>
                </a:lnTo>
                <a:lnTo>
                  <a:pt x="101909" y="25949"/>
                </a:lnTo>
                <a:lnTo>
                  <a:pt x="94299" y="22755"/>
                </a:lnTo>
                <a:lnTo>
                  <a:pt x="86424" y="19470"/>
                </a:lnTo>
                <a:lnTo>
                  <a:pt x="82154" y="17746"/>
                </a:lnTo>
                <a:lnTo>
                  <a:pt x="80791" y="17279"/>
                </a:lnTo>
                <a:lnTo>
                  <a:pt x="81640" y="17764"/>
                </a:lnTo>
                <a:lnTo>
                  <a:pt x="84007" y="18899"/>
                </a:lnTo>
                <a:lnTo>
                  <a:pt x="87194" y="20379"/>
                </a:lnTo>
                <a:lnTo>
                  <a:pt x="90508" y="21900"/>
                </a:lnTo>
                <a:lnTo>
                  <a:pt x="93252" y="23159"/>
                </a:lnTo>
                <a:lnTo>
                  <a:pt x="94731" y="23851"/>
                </a:lnTo>
                <a:lnTo>
                  <a:pt x="91111" y="22322"/>
                </a:lnTo>
                <a:lnTo>
                  <a:pt x="84621" y="19493"/>
                </a:lnTo>
                <a:lnTo>
                  <a:pt x="83579" y="19037"/>
                </a:lnTo>
                <a:lnTo>
                  <a:pt x="74128" y="14150"/>
                </a:lnTo>
                <a:lnTo>
                  <a:pt x="68875" y="11462"/>
                </a:lnTo>
                <a:lnTo>
                  <a:pt x="68193" y="10722"/>
                </a:lnTo>
                <a:lnTo>
                  <a:pt x="69834" y="11043"/>
                </a:lnTo>
                <a:lnTo>
                  <a:pt x="71549" y="11540"/>
                </a:lnTo>
                <a:lnTo>
                  <a:pt x="71090" y="11328"/>
                </a:lnTo>
                <a:lnTo>
                  <a:pt x="66208" y="9522"/>
                </a:lnTo>
                <a:lnTo>
                  <a:pt x="59543" y="7053"/>
                </a:lnTo>
                <a:lnTo>
                  <a:pt x="31835" y="0"/>
                </a:lnTo>
                <a:lnTo>
                  <a:pt x="23868" y="7530"/>
                </a:lnTo>
                <a:lnTo>
                  <a:pt x="17221" y="17628"/>
                </a:lnTo>
                <a:lnTo>
                  <a:pt x="11612" y="29544"/>
                </a:lnTo>
                <a:lnTo>
                  <a:pt x="6759" y="42528"/>
                </a:lnTo>
                <a:lnTo>
                  <a:pt x="2379" y="55832"/>
                </a:lnTo>
                <a:lnTo>
                  <a:pt x="561" y="61495"/>
                </a:lnTo>
                <a:lnTo>
                  <a:pt x="0" y="86833"/>
                </a:lnTo>
                <a:lnTo>
                  <a:pt x="16419" y="92909"/>
                </a:lnTo>
                <a:lnTo>
                  <a:pt x="31069" y="99631"/>
                </a:lnTo>
                <a:lnTo>
                  <a:pt x="44209" y="106756"/>
                </a:lnTo>
                <a:lnTo>
                  <a:pt x="56098" y="114041"/>
                </a:lnTo>
                <a:lnTo>
                  <a:pt x="66996" y="121246"/>
                </a:lnTo>
                <a:lnTo>
                  <a:pt x="77162" y="128127"/>
                </a:lnTo>
                <a:lnTo>
                  <a:pt x="86855" y="134442"/>
                </a:lnTo>
                <a:lnTo>
                  <a:pt x="96335" y="139948"/>
                </a:lnTo>
                <a:lnTo>
                  <a:pt x="105860" y="144405"/>
                </a:lnTo>
                <a:lnTo>
                  <a:pt x="115691" y="147569"/>
                </a:lnTo>
                <a:lnTo>
                  <a:pt x="126085" y="149198"/>
                </a:lnTo>
                <a:lnTo>
                  <a:pt x="131318" y="149364"/>
                </a:lnTo>
                <a:lnTo>
                  <a:pt x="144006" y="148507"/>
                </a:lnTo>
                <a:lnTo>
                  <a:pt x="156697" y="147172"/>
                </a:lnTo>
                <a:lnTo>
                  <a:pt x="167757" y="146917"/>
                </a:lnTo>
                <a:lnTo>
                  <a:pt x="175553" y="149298"/>
                </a:lnTo>
                <a:lnTo>
                  <a:pt x="178450" y="155870"/>
                </a:lnTo>
                <a:lnTo>
                  <a:pt x="177172" y="162429"/>
                </a:lnTo>
                <a:lnTo>
                  <a:pt x="182340" y="179783"/>
                </a:lnTo>
                <a:lnTo>
                  <a:pt x="200761" y="179097"/>
                </a:lnTo>
                <a:lnTo>
                  <a:pt x="211110" y="182404"/>
                </a:lnTo>
                <a:lnTo>
                  <a:pt x="216241" y="191240"/>
                </a:lnTo>
                <a:lnTo>
                  <a:pt x="219006" y="207144"/>
                </a:lnTo>
                <a:lnTo>
                  <a:pt x="219732" y="212971"/>
                </a:lnTo>
                <a:lnTo>
                  <a:pt x="230222" y="216139"/>
                </a:lnTo>
                <a:lnTo>
                  <a:pt x="241159" y="220996"/>
                </a:lnTo>
                <a:lnTo>
                  <a:pt x="252450" y="227031"/>
                </a:lnTo>
                <a:lnTo>
                  <a:pt x="263999" y="233732"/>
                </a:lnTo>
                <a:lnTo>
                  <a:pt x="275712" y="240589"/>
                </a:lnTo>
                <a:lnTo>
                  <a:pt x="287494" y="247089"/>
                </a:lnTo>
                <a:lnTo>
                  <a:pt x="299250" y="252721"/>
                </a:lnTo>
                <a:lnTo>
                  <a:pt x="299674" y="252903"/>
                </a:lnTo>
                <a:lnTo>
                  <a:pt x="308549" y="243714"/>
                </a:lnTo>
                <a:lnTo>
                  <a:pt x="316114" y="233525"/>
                </a:lnTo>
                <a:lnTo>
                  <a:pt x="322779" y="222655"/>
                </a:lnTo>
                <a:lnTo>
                  <a:pt x="328951" y="211426"/>
                </a:lnTo>
                <a:lnTo>
                  <a:pt x="335038" y="200159"/>
                </a:lnTo>
                <a:close/>
              </a:path>
            </a:pathLst>
          </a:custGeom>
          <a:solidFill>
            <a:srgbClr val="68B5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281357" y="4928707"/>
            <a:ext cx="213389" cy="288247"/>
          </a:xfrm>
          <a:custGeom>
            <a:avLst/>
            <a:gdLst/>
            <a:ahLst/>
            <a:cxnLst/>
            <a:rect l="l" t="t" r="r" b="b"/>
            <a:pathLst>
              <a:path w="213389" h="288247">
                <a:moveTo>
                  <a:pt x="135841" y="219620"/>
                </a:moveTo>
                <a:lnTo>
                  <a:pt x="159010" y="207525"/>
                </a:lnTo>
                <a:lnTo>
                  <a:pt x="169864" y="199211"/>
                </a:lnTo>
                <a:lnTo>
                  <a:pt x="179672" y="193100"/>
                </a:lnTo>
                <a:lnTo>
                  <a:pt x="188361" y="188159"/>
                </a:lnTo>
                <a:lnTo>
                  <a:pt x="195856" y="183355"/>
                </a:lnTo>
                <a:lnTo>
                  <a:pt x="202082" y="177658"/>
                </a:lnTo>
                <a:lnTo>
                  <a:pt x="206966" y="170035"/>
                </a:lnTo>
                <a:lnTo>
                  <a:pt x="210433" y="159454"/>
                </a:lnTo>
                <a:lnTo>
                  <a:pt x="212410" y="144883"/>
                </a:lnTo>
                <a:lnTo>
                  <a:pt x="212796" y="136643"/>
                </a:lnTo>
                <a:lnTo>
                  <a:pt x="213060" y="124268"/>
                </a:lnTo>
                <a:lnTo>
                  <a:pt x="213245" y="111680"/>
                </a:lnTo>
                <a:lnTo>
                  <a:pt x="213354" y="98932"/>
                </a:lnTo>
                <a:lnTo>
                  <a:pt x="213389" y="86076"/>
                </a:lnTo>
                <a:lnTo>
                  <a:pt x="213352" y="73166"/>
                </a:lnTo>
                <a:lnTo>
                  <a:pt x="213246" y="60255"/>
                </a:lnTo>
                <a:lnTo>
                  <a:pt x="213073" y="47396"/>
                </a:lnTo>
                <a:lnTo>
                  <a:pt x="212836" y="34641"/>
                </a:lnTo>
                <a:lnTo>
                  <a:pt x="212537" y="22044"/>
                </a:lnTo>
                <a:lnTo>
                  <a:pt x="212178" y="9658"/>
                </a:lnTo>
                <a:lnTo>
                  <a:pt x="207945" y="3152"/>
                </a:lnTo>
                <a:lnTo>
                  <a:pt x="206109" y="5596"/>
                </a:lnTo>
                <a:lnTo>
                  <a:pt x="197392" y="0"/>
                </a:lnTo>
                <a:lnTo>
                  <a:pt x="191291" y="8032"/>
                </a:lnTo>
                <a:lnTo>
                  <a:pt x="188712" y="11033"/>
                </a:lnTo>
                <a:lnTo>
                  <a:pt x="187053" y="11548"/>
                </a:lnTo>
                <a:lnTo>
                  <a:pt x="183707" y="12119"/>
                </a:lnTo>
                <a:lnTo>
                  <a:pt x="176071" y="15290"/>
                </a:lnTo>
                <a:lnTo>
                  <a:pt x="166180" y="20542"/>
                </a:lnTo>
                <a:lnTo>
                  <a:pt x="156617" y="25776"/>
                </a:lnTo>
                <a:lnTo>
                  <a:pt x="145570" y="31934"/>
                </a:lnTo>
                <a:lnTo>
                  <a:pt x="133343" y="38869"/>
                </a:lnTo>
                <a:lnTo>
                  <a:pt x="120241" y="46434"/>
                </a:lnTo>
                <a:lnTo>
                  <a:pt x="106566" y="54482"/>
                </a:lnTo>
                <a:lnTo>
                  <a:pt x="92623" y="62866"/>
                </a:lnTo>
                <a:lnTo>
                  <a:pt x="78715" y="71440"/>
                </a:lnTo>
                <a:lnTo>
                  <a:pt x="65147" y="80056"/>
                </a:lnTo>
                <a:lnTo>
                  <a:pt x="52222" y="88568"/>
                </a:lnTo>
                <a:lnTo>
                  <a:pt x="40243" y="96829"/>
                </a:lnTo>
                <a:lnTo>
                  <a:pt x="29515" y="104693"/>
                </a:lnTo>
                <a:lnTo>
                  <a:pt x="20342" y="112012"/>
                </a:lnTo>
                <a:lnTo>
                  <a:pt x="13027" y="118639"/>
                </a:lnTo>
                <a:lnTo>
                  <a:pt x="7873" y="124428"/>
                </a:lnTo>
                <a:lnTo>
                  <a:pt x="5008" y="138597"/>
                </a:lnTo>
                <a:lnTo>
                  <a:pt x="5314" y="150324"/>
                </a:lnTo>
                <a:lnTo>
                  <a:pt x="5965" y="163808"/>
                </a:lnTo>
                <a:lnTo>
                  <a:pt x="6795" y="178526"/>
                </a:lnTo>
                <a:lnTo>
                  <a:pt x="7639" y="193954"/>
                </a:lnTo>
                <a:lnTo>
                  <a:pt x="8329" y="209566"/>
                </a:lnTo>
                <a:lnTo>
                  <a:pt x="8701" y="224839"/>
                </a:lnTo>
                <a:lnTo>
                  <a:pt x="8588" y="239249"/>
                </a:lnTo>
                <a:lnTo>
                  <a:pt x="7825" y="252271"/>
                </a:lnTo>
                <a:lnTo>
                  <a:pt x="6246" y="263381"/>
                </a:lnTo>
                <a:lnTo>
                  <a:pt x="3685" y="272055"/>
                </a:lnTo>
                <a:lnTo>
                  <a:pt x="0" y="277747"/>
                </a:lnTo>
                <a:lnTo>
                  <a:pt x="14207" y="288247"/>
                </a:lnTo>
                <a:lnTo>
                  <a:pt x="37314" y="277730"/>
                </a:lnTo>
                <a:lnTo>
                  <a:pt x="58130" y="264161"/>
                </a:lnTo>
                <a:lnTo>
                  <a:pt x="135841" y="219620"/>
                </a:lnTo>
                <a:close/>
              </a:path>
            </a:pathLst>
          </a:custGeom>
          <a:solidFill>
            <a:srgbClr val="2149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812461" y="4788743"/>
            <a:ext cx="252508" cy="255957"/>
          </a:xfrm>
          <a:custGeom>
            <a:avLst/>
            <a:gdLst/>
            <a:ahLst/>
            <a:cxnLst/>
            <a:rect l="l" t="t" r="r" b="b"/>
            <a:pathLst>
              <a:path w="252508" h="255957">
                <a:moveTo>
                  <a:pt x="228024" y="96686"/>
                </a:moveTo>
                <a:lnTo>
                  <a:pt x="221636" y="86858"/>
                </a:lnTo>
                <a:lnTo>
                  <a:pt x="214640" y="77396"/>
                </a:lnTo>
                <a:lnTo>
                  <a:pt x="207074" y="68272"/>
                </a:lnTo>
                <a:lnTo>
                  <a:pt x="200775" y="61342"/>
                </a:lnTo>
                <a:lnTo>
                  <a:pt x="194292" y="54565"/>
                </a:lnTo>
                <a:lnTo>
                  <a:pt x="187086" y="47340"/>
                </a:lnTo>
                <a:lnTo>
                  <a:pt x="179187" y="39897"/>
                </a:lnTo>
                <a:lnTo>
                  <a:pt x="170627" y="32464"/>
                </a:lnTo>
                <a:lnTo>
                  <a:pt x="161439" y="25272"/>
                </a:lnTo>
                <a:lnTo>
                  <a:pt x="151655" y="18548"/>
                </a:lnTo>
                <a:lnTo>
                  <a:pt x="141305" y="12524"/>
                </a:lnTo>
                <a:lnTo>
                  <a:pt x="130423" y="7427"/>
                </a:lnTo>
                <a:lnTo>
                  <a:pt x="119040" y="3488"/>
                </a:lnTo>
                <a:lnTo>
                  <a:pt x="107188" y="936"/>
                </a:lnTo>
                <a:lnTo>
                  <a:pt x="94898" y="0"/>
                </a:lnTo>
                <a:lnTo>
                  <a:pt x="82204" y="909"/>
                </a:lnTo>
                <a:lnTo>
                  <a:pt x="69137" y="3893"/>
                </a:lnTo>
                <a:lnTo>
                  <a:pt x="51995" y="16780"/>
                </a:lnTo>
                <a:lnTo>
                  <a:pt x="43379" y="26398"/>
                </a:lnTo>
                <a:lnTo>
                  <a:pt x="37295" y="35206"/>
                </a:lnTo>
                <a:lnTo>
                  <a:pt x="33378" y="43718"/>
                </a:lnTo>
                <a:lnTo>
                  <a:pt x="31267" y="52453"/>
                </a:lnTo>
                <a:lnTo>
                  <a:pt x="30599" y="61924"/>
                </a:lnTo>
                <a:lnTo>
                  <a:pt x="31012" y="72649"/>
                </a:lnTo>
                <a:lnTo>
                  <a:pt x="32143" y="85144"/>
                </a:lnTo>
                <a:lnTo>
                  <a:pt x="33629" y="99924"/>
                </a:lnTo>
                <a:lnTo>
                  <a:pt x="35109" y="117506"/>
                </a:lnTo>
                <a:lnTo>
                  <a:pt x="35228" y="119219"/>
                </a:lnTo>
                <a:lnTo>
                  <a:pt x="23808" y="129419"/>
                </a:lnTo>
                <a:lnTo>
                  <a:pt x="15289" y="135778"/>
                </a:lnTo>
                <a:lnTo>
                  <a:pt x="5122" y="141204"/>
                </a:lnTo>
                <a:lnTo>
                  <a:pt x="0" y="143571"/>
                </a:lnTo>
                <a:lnTo>
                  <a:pt x="6736" y="153006"/>
                </a:lnTo>
                <a:lnTo>
                  <a:pt x="56784" y="156231"/>
                </a:lnTo>
                <a:lnTo>
                  <a:pt x="64547" y="167558"/>
                </a:lnTo>
                <a:lnTo>
                  <a:pt x="72224" y="177853"/>
                </a:lnTo>
                <a:lnTo>
                  <a:pt x="79941" y="187381"/>
                </a:lnTo>
                <a:lnTo>
                  <a:pt x="87824" y="196403"/>
                </a:lnTo>
                <a:lnTo>
                  <a:pt x="96000" y="205184"/>
                </a:lnTo>
                <a:lnTo>
                  <a:pt x="93910" y="108745"/>
                </a:lnTo>
                <a:lnTo>
                  <a:pt x="88122" y="99437"/>
                </a:lnTo>
                <a:lnTo>
                  <a:pt x="85009" y="90451"/>
                </a:lnTo>
                <a:lnTo>
                  <a:pt x="84728" y="82511"/>
                </a:lnTo>
                <a:lnTo>
                  <a:pt x="87437" y="76339"/>
                </a:lnTo>
                <a:lnTo>
                  <a:pt x="93294" y="72658"/>
                </a:lnTo>
                <a:lnTo>
                  <a:pt x="102458" y="72191"/>
                </a:lnTo>
                <a:lnTo>
                  <a:pt x="104634" y="72534"/>
                </a:lnTo>
                <a:lnTo>
                  <a:pt x="116625" y="78698"/>
                </a:lnTo>
                <a:lnTo>
                  <a:pt x="124553" y="89495"/>
                </a:lnTo>
                <a:lnTo>
                  <a:pt x="130163" y="101557"/>
                </a:lnTo>
                <a:lnTo>
                  <a:pt x="132559" y="106836"/>
                </a:lnTo>
                <a:lnTo>
                  <a:pt x="151511" y="106819"/>
                </a:lnTo>
                <a:lnTo>
                  <a:pt x="152952" y="106648"/>
                </a:lnTo>
                <a:lnTo>
                  <a:pt x="156940" y="107889"/>
                </a:lnTo>
                <a:lnTo>
                  <a:pt x="158042" y="105506"/>
                </a:lnTo>
                <a:lnTo>
                  <a:pt x="159232" y="102935"/>
                </a:lnTo>
                <a:lnTo>
                  <a:pt x="162703" y="104393"/>
                </a:lnTo>
                <a:lnTo>
                  <a:pt x="165073" y="104093"/>
                </a:lnTo>
                <a:lnTo>
                  <a:pt x="164482" y="116703"/>
                </a:lnTo>
                <a:lnTo>
                  <a:pt x="164253" y="123407"/>
                </a:lnTo>
                <a:lnTo>
                  <a:pt x="163549" y="126652"/>
                </a:lnTo>
                <a:lnTo>
                  <a:pt x="161534" y="128881"/>
                </a:lnTo>
                <a:lnTo>
                  <a:pt x="157372" y="132539"/>
                </a:lnTo>
                <a:lnTo>
                  <a:pt x="150228" y="140070"/>
                </a:lnTo>
                <a:lnTo>
                  <a:pt x="149737" y="140640"/>
                </a:lnTo>
                <a:lnTo>
                  <a:pt x="171198" y="142208"/>
                </a:lnTo>
                <a:lnTo>
                  <a:pt x="180106" y="151875"/>
                </a:lnTo>
                <a:lnTo>
                  <a:pt x="186359" y="160223"/>
                </a:lnTo>
                <a:lnTo>
                  <a:pt x="189718" y="169720"/>
                </a:lnTo>
                <a:lnTo>
                  <a:pt x="189944" y="182831"/>
                </a:lnTo>
                <a:lnTo>
                  <a:pt x="193928" y="255947"/>
                </a:lnTo>
                <a:lnTo>
                  <a:pt x="199966" y="254698"/>
                </a:lnTo>
                <a:lnTo>
                  <a:pt x="206558" y="252071"/>
                </a:lnTo>
                <a:lnTo>
                  <a:pt x="214049" y="247925"/>
                </a:lnTo>
                <a:lnTo>
                  <a:pt x="222784" y="242118"/>
                </a:lnTo>
                <a:lnTo>
                  <a:pt x="233111" y="234509"/>
                </a:lnTo>
                <a:lnTo>
                  <a:pt x="245373" y="224958"/>
                </a:lnTo>
                <a:lnTo>
                  <a:pt x="249799" y="221439"/>
                </a:lnTo>
                <a:lnTo>
                  <a:pt x="251654" y="206366"/>
                </a:lnTo>
                <a:lnTo>
                  <a:pt x="252508" y="191947"/>
                </a:lnTo>
                <a:lnTo>
                  <a:pt x="252401" y="178153"/>
                </a:lnTo>
                <a:lnTo>
                  <a:pt x="251372" y="164956"/>
                </a:lnTo>
                <a:lnTo>
                  <a:pt x="249460" y="152326"/>
                </a:lnTo>
                <a:lnTo>
                  <a:pt x="246704" y="140235"/>
                </a:lnTo>
                <a:lnTo>
                  <a:pt x="243143" y="128655"/>
                </a:lnTo>
                <a:lnTo>
                  <a:pt x="238817" y="117556"/>
                </a:lnTo>
                <a:lnTo>
                  <a:pt x="233764" y="106909"/>
                </a:lnTo>
                <a:lnTo>
                  <a:pt x="228024" y="96686"/>
                </a:lnTo>
                <a:close/>
              </a:path>
              <a:path w="252508" h="255957">
                <a:moveTo>
                  <a:pt x="112873" y="125437"/>
                </a:moveTo>
                <a:lnTo>
                  <a:pt x="102213" y="117653"/>
                </a:lnTo>
                <a:lnTo>
                  <a:pt x="93910" y="108745"/>
                </a:lnTo>
                <a:lnTo>
                  <a:pt x="96000" y="205184"/>
                </a:lnTo>
                <a:lnTo>
                  <a:pt x="104595" y="213985"/>
                </a:lnTo>
                <a:lnTo>
                  <a:pt x="113737" y="223071"/>
                </a:lnTo>
                <a:lnTo>
                  <a:pt x="123551" y="232704"/>
                </a:lnTo>
                <a:lnTo>
                  <a:pt x="138132" y="237928"/>
                </a:lnTo>
                <a:lnTo>
                  <a:pt x="149972" y="242382"/>
                </a:lnTo>
                <a:lnTo>
                  <a:pt x="159946" y="246444"/>
                </a:lnTo>
                <a:lnTo>
                  <a:pt x="168400" y="249974"/>
                </a:lnTo>
                <a:lnTo>
                  <a:pt x="175680" y="252830"/>
                </a:lnTo>
                <a:lnTo>
                  <a:pt x="182130" y="254871"/>
                </a:lnTo>
                <a:lnTo>
                  <a:pt x="188098" y="255957"/>
                </a:lnTo>
                <a:lnTo>
                  <a:pt x="193928" y="255947"/>
                </a:lnTo>
                <a:lnTo>
                  <a:pt x="189944" y="182831"/>
                </a:lnTo>
                <a:lnTo>
                  <a:pt x="188464" y="193531"/>
                </a:lnTo>
                <a:lnTo>
                  <a:pt x="172727" y="194830"/>
                </a:lnTo>
                <a:lnTo>
                  <a:pt x="163956" y="192430"/>
                </a:lnTo>
                <a:lnTo>
                  <a:pt x="157740" y="186452"/>
                </a:lnTo>
                <a:lnTo>
                  <a:pt x="149720" y="177075"/>
                </a:lnTo>
                <a:lnTo>
                  <a:pt x="149737" y="140640"/>
                </a:lnTo>
                <a:lnTo>
                  <a:pt x="140563" y="149831"/>
                </a:lnTo>
                <a:lnTo>
                  <a:pt x="132885" y="155882"/>
                </a:lnTo>
                <a:lnTo>
                  <a:pt x="121506" y="159812"/>
                </a:lnTo>
                <a:lnTo>
                  <a:pt x="109846" y="161689"/>
                </a:lnTo>
                <a:lnTo>
                  <a:pt x="125734" y="131376"/>
                </a:lnTo>
                <a:lnTo>
                  <a:pt x="112873" y="125437"/>
                </a:lnTo>
                <a:close/>
              </a:path>
            </a:pathLst>
          </a:custGeom>
          <a:solidFill>
            <a:srgbClr val="F9BC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3361953" y="5472068"/>
            <a:ext cx="168711" cy="458749"/>
          </a:xfrm>
          <a:custGeom>
            <a:avLst/>
            <a:gdLst/>
            <a:ahLst/>
            <a:cxnLst/>
            <a:rect l="l" t="t" r="r" b="b"/>
            <a:pathLst>
              <a:path w="168711" h="458749">
                <a:moveTo>
                  <a:pt x="86389" y="338700"/>
                </a:moveTo>
                <a:lnTo>
                  <a:pt x="91782" y="325172"/>
                </a:lnTo>
                <a:lnTo>
                  <a:pt x="97901" y="312179"/>
                </a:lnTo>
                <a:lnTo>
                  <a:pt x="104429" y="300240"/>
                </a:lnTo>
                <a:lnTo>
                  <a:pt x="111047" y="289871"/>
                </a:lnTo>
                <a:lnTo>
                  <a:pt x="117440" y="281591"/>
                </a:lnTo>
                <a:lnTo>
                  <a:pt x="120221" y="278622"/>
                </a:lnTo>
                <a:lnTo>
                  <a:pt x="117705" y="271561"/>
                </a:lnTo>
                <a:lnTo>
                  <a:pt x="120380" y="260911"/>
                </a:lnTo>
                <a:lnTo>
                  <a:pt x="124599" y="253468"/>
                </a:lnTo>
                <a:lnTo>
                  <a:pt x="129425" y="245065"/>
                </a:lnTo>
                <a:lnTo>
                  <a:pt x="131222" y="241566"/>
                </a:lnTo>
                <a:lnTo>
                  <a:pt x="132669" y="240571"/>
                </a:lnTo>
                <a:lnTo>
                  <a:pt x="136444" y="239681"/>
                </a:lnTo>
                <a:lnTo>
                  <a:pt x="145225" y="236494"/>
                </a:lnTo>
                <a:lnTo>
                  <a:pt x="147851" y="235355"/>
                </a:lnTo>
                <a:lnTo>
                  <a:pt x="158809" y="153924"/>
                </a:lnTo>
                <a:lnTo>
                  <a:pt x="164539" y="136421"/>
                </a:lnTo>
                <a:lnTo>
                  <a:pt x="165874" y="109261"/>
                </a:lnTo>
                <a:lnTo>
                  <a:pt x="167193" y="93203"/>
                </a:lnTo>
                <a:lnTo>
                  <a:pt x="168264" y="78173"/>
                </a:lnTo>
                <a:lnTo>
                  <a:pt x="168711" y="64216"/>
                </a:lnTo>
                <a:lnTo>
                  <a:pt x="168157" y="51375"/>
                </a:lnTo>
                <a:lnTo>
                  <a:pt x="166225" y="39694"/>
                </a:lnTo>
                <a:lnTo>
                  <a:pt x="162538" y="29218"/>
                </a:lnTo>
                <a:lnTo>
                  <a:pt x="156721" y="19989"/>
                </a:lnTo>
                <a:lnTo>
                  <a:pt x="148394" y="12053"/>
                </a:lnTo>
                <a:lnTo>
                  <a:pt x="137183" y="5452"/>
                </a:lnTo>
                <a:lnTo>
                  <a:pt x="122709" y="231"/>
                </a:lnTo>
                <a:lnTo>
                  <a:pt x="121867" y="0"/>
                </a:lnTo>
                <a:lnTo>
                  <a:pt x="108230" y="5795"/>
                </a:lnTo>
                <a:lnTo>
                  <a:pt x="99382" y="12644"/>
                </a:lnTo>
                <a:lnTo>
                  <a:pt x="91944" y="21468"/>
                </a:lnTo>
                <a:lnTo>
                  <a:pt x="84252" y="31155"/>
                </a:lnTo>
                <a:lnTo>
                  <a:pt x="84009" y="43617"/>
                </a:lnTo>
                <a:lnTo>
                  <a:pt x="82819" y="56437"/>
                </a:lnTo>
                <a:lnTo>
                  <a:pt x="81838" y="60913"/>
                </a:lnTo>
                <a:lnTo>
                  <a:pt x="79015" y="72024"/>
                </a:lnTo>
                <a:lnTo>
                  <a:pt x="77966" y="76683"/>
                </a:lnTo>
                <a:lnTo>
                  <a:pt x="77821" y="77132"/>
                </a:lnTo>
                <a:lnTo>
                  <a:pt x="77713" y="75614"/>
                </a:lnTo>
                <a:lnTo>
                  <a:pt x="76775" y="74371"/>
                </a:lnTo>
                <a:lnTo>
                  <a:pt x="74138" y="75645"/>
                </a:lnTo>
                <a:lnTo>
                  <a:pt x="71319" y="78621"/>
                </a:lnTo>
                <a:lnTo>
                  <a:pt x="72593" y="86359"/>
                </a:lnTo>
                <a:lnTo>
                  <a:pt x="72533" y="96523"/>
                </a:lnTo>
                <a:lnTo>
                  <a:pt x="71358" y="108577"/>
                </a:lnTo>
                <a:lnTo>
                  <a:pt x="69288" y="121983"/>
                </a:lnTo>
                <a:lnTo>
                  <a:pt x="66545" y="136203"/>
                </a:lnTo>
                <a:lnTo>
                  <a:pt x="63348" y="150699"/>
                </a:lnTo>
                <a:lnTo>
                  <a:pt x="59918" y="164933"/>
                </a:lnTo>
                <a:lnTo>
                  <a:pt x="56475" y="178369"/>
                </a:lnTo>
                <a:lnTo>
                  <a:pt x="53239" y="190467"/>
                </a:lnTo>
                <a:lnTo>
                  <a:pt x="50609" y="200045"/>
                </a:lnTo>
                <a:lnTo>
                  <a:pt x="0" y="456777"/>
                </a:lnTo>
                <a:lnTo>
                  <a:pt x="40296" y="458749"/>
                </a:lnTo>
                <a:lnTo>
                  <a:pt x="42004" y="445476"/>
                </a:lnTo>
                <a:lnTo>
                  <a:pt x="43508" y="437592"/>
                </a:lnTo>
                <a:lnTo>
                  <a:pt x="45452" y="432120"/>
                </a:lnTo>
                <a:lnTo>
                  <a:pt x="48477" y="426080"/>
                </a:lnTo>
                <a:lnTo>
                  <a:pt x="53226" y="416492"/>
                </a:lnTo>
                <a:lnTo>
                  <a:pt x="55321" y="411953"/>
                </a:lnTo>
                <a:lnTo>
                  <a:pt x="57896" y="406279"/>
                </a:lnTo>
                <a:lnTo>
                  <a:pt x="61523" y="395497"/>
                </a:lnTo>
                <a:lnTo>
                  <a:pt x="63592" y="392034"/>
                </a:lnTo>
                <a:lnTo>
                  <a:pt x="69061" y="383022"/>
                </a:lnTo>
                <a:lnTo>
                  <a:pt x="71231" y="381055"/>
                </a:lnTo>
                <a:lnTo>
                  <a:pt x="75234" y="379093"/>
                </a:lnTo>
                <a:lnTo>
                  <a:pt x="77738" y="377318"/>
                </a:lnTo>
                <a:lnTo>
                  <a:pt x="79050" y="365291"/>
                </a:lnTo>
                <a:lnTo>
                  <a:pt x="82039" y="352245"/>
                </a:lnTo>
                <a:lnTo>
                  <a:pt x="86389" y="338700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129879" y="5616009"/>
            <a:ext cx="307807" cy="208673"/>
          </a:xfrm>
          <a:custGeom>
            <a:avLst/>
            <a:gdLst/>
            <a:ahLst/>
            <a:cxnLst/>
            <a:rect l="l" t="t" r="r" b="b"/>
            <a:pathLst>
              <a:path w="307807" h="208673">
                <a:moveTo>
                  <a:pt x="42621" y="34368"/>
                </a:moveTo>
                <a:lnTo>
                  <a:pt x="24615" y="34274"/>
                </a:lnTo>
                <a:lnTo>
                  <a:pt x="18660" y="36042"/>
                </a:lnTo>
                <a:lnTo>
                  <a:pt x="13622" y="38385"/>
                </a:lnTo>
                <a:lnTo>
                  <a:pt x="11537" y="39322"/>
                </a:lnTo>
                <a:lnTo>
                  <a:pt x="10263" y="39887"/>
                </a:lnTo>
                <a:lnTo>
                  <a:pt x="2052" y="44430"/>
                </a:lnTo>
                <a:lnTo>
                  <a:pt x="25382" y="99687"/>
                </a:lnTo>
                <a:lnTo>
                  <a:pt x="31549" y="109758"/>
                </a:lnTo>
                <a:lnTo>
                  <a:pt x="38338" y="120433"/>
                </a:lnTo>
                <a:lnTo>
                  <a:pt x="45709" y="131465"/>
                </a:lnTo>
                <a:lnTo>
                  <a:pt x="53622" y="142607"/>
                </a:lnTo>
                <a:lnTo>
                  <a:pt x="62037" y="153614"/>
                </a:lnTo>
                <a:lnTo>
                  <a:pt x="70916" y="164238"/>
                </a:lnTo>
                <a:lnTo>
                  <a:pt x="80219" y="174233"/>
                </a:lnTo>
                <a:lnTo>
                  <a:pt x="89906" y="183353"/>
                </a:lnTo>
                <a:lnTo>
                  <a:pt x="99938" y="191352"/>
                </a:lnTo>
                <a:lnTo>
                  <a:pt x="110275" y="197983"/>
                </a:lnTo>
                <a:lnTo>
                  <a:pt x="120877" y="202999"/>
                </a:lnTo>
                <a:lnTo>
                  <a:pt x="140829" y="208051"/>
                </a:lnTo>
                <a:lnTo>
                  <a:pt x="155064" y="208673"/>
                </a:lnTo>
                <a:lnTo>
                  <a:pt x="167852" y="206738"/>
                </a:lnTo>
                <a:lnTo>
                  <a:pt x="179360" y="202688"/>
                </a:lnTo>
                <a:lnTo>
                  <a:pt x="189755" y="196962"/>
                </a:lnTo>
                <a:lnTo>
                  <a:pt x="199205" y="190001"/>
                </a:lnTo>
                <a:lnTo>
                  <a:pt x="207879" y="182247"/>
                </a:lnTo>
                <a:lnTo>
                  <a:pt x="215943" y="174139"/>
                </a:lnTo>
                <a:lnTo>
                  <a:pt x="223567" y="166118"/>
                </a:lnTo>
                <a:lnTo>
                  <a:pt x="230917" y="158625"/>
                </a:lnTo>
                <a:lnTo>
                  <a:pt x="238161" y="152099"/>
                </a:lnTo>
                <a:lnTo>
                  <a:pt x="245468" y="146983"/>
                </a:lnTo>
                <a:lnTo>
                  <a:pt x="253005" y="143716"/>
                </a:lnTo>
                <a:lnTo>
                  <a:pt x="260939" y="142738"/>
                </a:lnTo>
                <a:lnTo>
                  <a:pt x="261291" y="142754"/>
                </a:lnTo>
                <a:lnTo>
                  <a:pt x="263566" y="129816"/>
                </a:lnTo>
                <a:lnTo>
                  <a:pt x="267560" y="118166"/>
                </a:lnTo>
                <a:lnTo>
                  <a:pt x="272934" y="107397"/>
                </a:lnTo>
                <a:lnTo>
                  <a:pt x="279351" y="97104"/>
                </a:lnTo>
                <a:lnTo>
                  <a:pt x="286470" y="86881"/>
                </a:lnTo>
                <a:lnTo>
                  <a:pt x="293955" y="76324"/>
                </a:lnTo>
                <a:lnTo>
                  <a:pt x="301466" y="65026"/>
                </a:lnTo>
                <a:lnTo>
                  <a:pt x="307807" y="54193"/>
                </a:lnTo>
                <a:lnTo>
                  <a:pt x="266342" y="55323"/>
                </a:lnTo>
                <a:lnTo>
                  <a:pt x="259361" y="27032"/>
                </a:lnTo>
                <a:lnTo>
                  <a:pt x="180615" y="0"/>
                </a:lnTo>
                <a:lnTo>
                  <a:pt x="175542" y="6205"/>
                </a:lnTo>
                <a:lnTo>
                  <a:pt x="136814" y="87996"/>
                </a:lnTo>
                <a:lnTo>
                  <a:pt x="42621" y="34368"/>
                </a:lnTo>
                <a:close/>
              </a:path>
              <a:path w="307807" h="208673">
                <a:moveTo>
                  <a:pt x="18687" y="35963"/>
                </a:moveTo>
                <a:lnTo>
                  <a:pt x="18526" y="35894"/>
                </a:lnTo>
                <a:lnTo>
                  <a:pt x="18687" y="35963"/>
                </a:lnTo>
                <a:close/>
              </a:path>
            </a:pathLst>
          </a:custGeom>
          <a:solidFill>
            <a:srgbClr val="CA77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255878" y="5414883"/>
            <a:ext cx="171454" cy="456228"/>
          </a:xfrm>
          <a:custGeom>
            <a:avLst/>
            <a:gdLst/>
            <a:ahLst/>
            <a:cxnLst/>
            <a:rect l="l" t="t" r="r" b="b"/>
            <a:pathLst>
              <a:path w="171454" h="456228">
                <a:moveTo>
                  <a:pt x="165549" y="124550"/>
                </a:moveTo>
                <a:lnTo>
                  <a:pt x="164350" y="119080"/>
                </a:lnTo>
                <a:lnTo>
                  <a:pt x="165877" y="113333"/>
                </a:lnTo>
                <a:lnTo>
                  <a:pt x="169844" y="102670"/>
                </a:lnTo>
                <a:lnTo>
                  <a:pt x="171053" y="99089"/>
                </a:lnTo>
                <a:lnTo>
                  <a:pt x="171382" y="83511"/>
                </a:lnTo>
                <a:lnTo>
                  <a:pt x="171454" y="69953"/>
                </a:lnTo>
                <a:lnTo>
                  <a:pt x="170924" y="57843"/>
                </a:lnTo>
                <a:lnTo>
                  <a:pt x="169447" y="46609"/>
                </a:lnTo>
                <a:lnTo>
                  <a:pt x="166678" y="35678"/>
                </a:lnTo>
                <a:lnTo>
                  <a:pt x="162273" y="24478"/>
                </a:lnTo>
                <a:lnTo>
                  <a:pt x="155887" y="12437"/>
                </a:lnTo>
                <a:lnTo>
                  <a:pt x="104033" y="0"/>
                </a:lnTo>
                <a:lnTo>
                  <a:pt x="101051" y="1261"/>
                </a:lnTo>
                <a:lnTo>
                  <a:pt x="97432" y="6119"/>
                </a:lnTo>
                <a:lnTo>
                  <a:pt x="93403" y="16095"/>
                </a:lnTo>
                <a:lnTo>
                  <a:pt x="34255" y="291033"/>
                </a:lnTo>
                <a:lnTo>
                  <a:pt x="32959" y="301365"/>
                </a:lnTo>
                <a:lnTo>
                  <a:pt x="31286" y="313095"/>
                </a:lnTo>
                <a:lnTo>
                  <a:pt x="29282" y="325943"/>
                </a:lnTo>
                <a:lnTo>
                  <a:pt x="26990" y="339628"/>
                </a:lnTo>
                <a:lnTo>
                  <a:pt x="24456" y="353869"/>
                </a:lnTo>
                <a:lnTo>
                  <a:pt x="21723" y="368386"/>
                </a:lnTo>
                <a:lnTo>
                  <a:pt x="18837" y="382898"/>
                </a:lnTo>
                <a:lnTo>
                  <a:pt x="15842" y="397123"/>
                </a:lnTo>
                <a:lnTo>
                  <a:pt x="12782" y="410782"/>
                </a:lnTo>
                <a:lnTo>
                  <a:pt x="9702" y="423594"/>
                </a:lnTo>
                <a:lnTo>
                  <a:pt x="6647" y="435277"/>
                </a:lnTo>
                <a:lnTo>
                  <a:pt x="3661" y="445552"/>
                </a:lnTo>
                <a:lnTo>
                  <a:pt x="789" y="454136"/>
                </a:lnTo>
                <a:lnTo>
                  <a:pt x="0" y="456228"/>
                </a:lnTo>
                <a:lnTo>
                  <a:pt x="43405" y="455037"/>
                </a:lnTo>
                <a:lnTo>
                  <a:pt x="46407" y="441112"/>
                </a:lnTo>
                <a:lnTo>
                  <a:pt x="49675" y="430922"/>
                </a:lnTo>
                <a:lnTo>
                  <a:pt x="53920" y="419018"/>
                </a:lnTo>
                <a:lnTo>
                  <a:pt x="58989" y="405732"/>
                </a:lnTo>
                <a:lnTo>
                  <a:pt x="64732" y="391393"/>
                </a:lnTo>
                <a:lnTo>
                  <a:pt x="70995" y="376330"/>
                </a:lnTo>
                <a:lnTo>
                  <a:pt x="77629" y="360873"/>
                </a:lnTo>
                <a:lnTo>
                  <a:pt x="84480" y="345352"/>
                </a:lnTo>
                <a:lnTo>
                  <a:pt x="91398" y="330096"/>
                </a:lnTo>
                <a:lnTo>
                  <a:pt x="98231" y="315435"/>
                </a:lnTo>
                <a:lnTo>
                  <a:pt x="104827" y="301699"/>
                </a:lnTo>
                <a:lnTo>
                  <a:pt x="111034" y="289218"/>
                </a:lnTo>
                <a:lnTo>
                  <a:pt x="116701" y="278320"/>
                </a:lnTo>
                <a:lnTo>
                  <a:pt x="121676" y="269337"/>
                </a:lnTo>
                <a:lnTo>
                  <a:pt x="125807" y="262597"/>
                </a:lnTo>
                <a:lnTo>
                  <a:pt x="128493" y="258936"/>
                </a:lnTo>
                <a:lnTo>
                  <a:pt x="129672" y="251494"/>
                </a:lnTo>
                <a:lnTo>
                  <a:pt x="131921" y="240802"/>
                </a:lnTo>
                <a:lnTo>
                  <a:pt x="135072" y="227676"/>
                </a:lnTo>
                <a:lnTo>
                  <a:pt x="138957" y="212929"/>
                </a:lnTo>
                <a:lnTo>
                  <a:pt x="143409" y="197374"/>
                </a:lnTo>
                <a:lnTo>
                  <a:pt x="148258" y="181826"/>
                </a:lnTo>
                <a:lnTo>
                  <a:pt x="153337" y="167098"/>
                </a:lnTo>
                <a:lnTo>
                  <a:pt x="158478" y="154004"/>
                </a:lnTo>
                <a:lnTo>
                  <a:pt x="163512" y="143357"/>
                </a:lnTo>
                <a:lnTo>
                  <a:pt x="168273" y="135972"/>
                </a:lnTo>
                <a:lnTo>
                  <a:pt x="169762" y="134383"/>
                </a:lnTo>
                <a:lnTo>
                  <a:pt x="165549" y="124550"/>
                </a:lnTo>
                <a:close/>
              </a:path>
            </a:pathLst>
          </a:custGeom>
          <a:solidFill>
            <a:srgbClr val="D57C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682129" y="4649004"/>
            <a:ext cx="216506" cy="298430"/>
          </a:xfrm>
          <a:custGeom>
            <a:avLst/>
            <a:gdLst/>
            <a:ahLst/>
            <a:cxnLst/>
            <a:rect l="l" t="t" r="r" b="b"/>
            <a:pathLst>
              <a:path w="216506" h="298430">
                <a:moveTo>
                  <a:pt x="11268" y="53331"/>
                </a:moveTo>
                <a:lnTo>
                  <a:pt x="2209" y="62063"/>
                </a:lnTo>
                <a:lnTo>
                  <a:pt x="0" y="64177"/>
                </a:lnTo>
                <a:lnTo>
                  <a:pt x="7134" y="68486"/>
                </a:lnTo>
                <a:lnTo>
                  <a:pt x="13528" y="71537"/>
                </a:lnTo>
                <a:lnTo>
                  <a:pt x="19282" y="73690"/>
                </a:lnTo>
                <a:lnTo>
                  <a:pt x="24498" y="75303"/>
                </a:lnTo>
                <a:lnTo>
                  <a:pt x="29279" y="76735"/>
                </a:lnTo>
                <a:lnTo>
                  <a:pt x="33726" y="78345"/>
                </a:lnTo>
                <a:lnTo>
                  <a:pt x="37941" y="80493"/>
                </a:lnTo>
                <a:lnTo>
                  <a:pt x="42026" y="83537"/>
                </a:lnTo>
                <a:lnTo>
                  <a:pt x="46083" y="87836"/>
                </a:lnTo>
                <a:lnTo>
                  <a:pt x="50213" y="93750"/>
                </a:lnTo>
                <a:lnTo>
                  <a:pt x="54519" y="101637"/>
                </a:lnTo>
                <a:lnTo>
                  <a:pt x="59103" y="111856"/>
                </a:lnTo>
                <a:lnTo>
                  <a:pt x="64065" y="124767"/>
                </a:lnTo>
                <a:lnTo>
                  <a:pt x="69509" y="140727"/>
                </a:lnTo>
                <a:lnTo>
                  <a:pt x="75536" y="160097"/>
                </a:lnTo>
                <a:lnTo>
                  <a:pt x="77788" y="167704"/>
                </a:lnTo>
                <a:lnTo>
                  <a:pt x="81551" y="180684"/>
                </a:lnTo>
                <a:lnTo>
                  <a:pt x="85191" y="193357"/>
                </a:lnTo>
                <a:lnTo>
                  <a:pt x="88787" y="205755"/>
                </a:lnTo>
                <a:lnTo>
                  <a:pt x="92419" y="217913"/>
                </a:lnTo>
                <a:lnTo>
                  <a:pt x="96164" y="229862"/>
                </a:lnTo>
                <a:lnTo>
                  <a:pt x="100102" y="241636"/>
                </a:lnTo>
                <a:lnTo>
                  <a:pt x="104313" y="253267"/>
                </a:lnTo>
                <a:lnTo>
                  <a:pt x="108875" y="264790"/>
                </a:lnTo>
                <a:lnTo>
                  <a:pt x="113867" y="276235"/>
                </a:lnTo>
                <a:lnTo>
                  <a:pt x="119368" y="287638"/>
                </a:lnTo>
                <a:lnTo>
                  <a:pt x="125122" y="298430"/>
                </a:lnTo>
                <a:lnTo>
                  <a:pt x="133340" y="287786"/>
                </a:lnTo>
                <a:lnTo>
                  <a:pt x="140510" y="277566"/>
                </a:lnTo>
                <a:lnTo>
                  <a:pt x="146886" y="267539"/>
                </a:lnTo>
                <a:lnTo>
                  <a:pt x="152722" y="257472"/>
                </a:lnTo>
                <a:lnTo>
                  <a:pt x="158273" y="247135"/>
                </a:lnTo>
                <a:lnTo>
                  <a:pt x="163794" y="236295"/>
                </a:lnTo>
                <a:lnTo>
                  <a:pt x="169538" y="224720"/>
                </a:lnTo>
                <a:lnTo>
                  <a:pt x="175759" y="212179"/>
                </a:lnTo>
                <a:lnTo>
                  <a:pt x="180243" y="203275"/>
                </a:lnTo>
                <a:lnTo>
                  <a:pt x="189415" y="184738"/>
                </a:lnTo>
                <a:lnTo>
                  <a:pt x="196588" y="169257"/>
                </a:lnTo>
                <a:lnTo>
                  <a:pt x="202006" y="156473"/>
                </a:lnTo>
                <a:lnTo>
                  <a:pt x="205913" y="146023"/>
                </a:lnTo>
                <a:lnTo>
                  <a:pt x="208551" y="137546"/>
                </a:lnTo>
                <a:lnTo>
                  <a:pt x="210166" y="130682"/>
                </a:lnTo>
                <a:lnTo>
                  <a:pt x="211000" y="125068"/>
                </a:lnTo>
                <a:lnTo>
                  <a:pt x="211297" y="120343"/>
                </a:lnTo>
                <a:lnTo>
                  <a:pt x="211301" y="116147"/>
                </a:lnTo>
                <a:lnTo>
                  <a:pt x="211257" y="112118"/>
                </a:lnTo>
                <a:lnTo>
                  <a:pt x="211407" y="107895"/>
                </a:lnTo>
                <a:lnTo>
                  <a:pt x="211995" y="103115"/>
                </a:lnTo>
                <a:lnTo>
                  <a:pt x="213265" y="97419"/>
                </a:lnTo>
                <a:lnTo>
                  <a:pt x="215461" y="90445"/>
                </a:lnTo>
                <a:lnTo>
                  <a:pt x="216506" y="87603"/>
                </a:lnTo>
                <a:lnTo>
                  <a:pt x="215481" y="70693"/>
                </a:lnTo>
                <a:lnTo>
                  <a:pt x="213171" y="57044"/>
                </a:lnTo>
                <a:lnTo>
                  <a:pt x="209909" y="45618"/>
                </a:lnTo>
                <a:lnTo>
                  <a:pt x="206024" y="35381"/>
                </a:lnTo>
                <a:lnTo>
                  <a:pt x="201847" y="25297"/>
                </a:lnTo>
                <a:lnTo>
                  <a:pt x="197709" y="14331"/>
                </a:lnTo>
                <a:lnTo>
                  <a:pt x="194261" y="2731"/>
                </a:lnTo>
                <a:lnTo>
                  <a:pt x="140697" y="0"/>
                </a:lnTo>
                <a:lnTo>
                  <a:pt x="142093" y="72499"/>
                </a:lnTo>
                <a:lnTo>
                  <a:pt x="132798" y="69850"/>
                </a:lnTo>
                <a:lnTo>
                  <a:pt x="122227" y="64623"/>
                </a:lnTo>
                <a:lnTo>
                  <a:pt x="110889" y="57437"/>
                </a:lnTo>
                <a:lnTo>
                  <a:pt x="99297" y="48914"/>
                </a:lnTo>
                <a:lnTo>
                  <a:pt x="87959" y="39673"/>
                </a:lnTo>
                <a:lnTo>
                  <a:pt x="77388" y="30337"/>
                </a:lnTo>
                <a:lnTo>
                  <a:pt x="68094" y="21524"/>
                </a:lnTo>
                <a:lnTo>
                  <a:pt x="63442" y="16849"/>
                </a:lnTo>
                <a:lnTo>
                  <a:pt x="50184" y="23365"/>
                </a:lnTo>
                <a:lnTo>
                  <a:pt x="38910" y="30219"/>
                </a:lnTo>
                <a:lnTo>
                  <a:pt x="29047" y="37462"/>
                </a:lnTo>
                <a:lnTo>
                  <a:pt x="20024" y="45148"/>
                </a:lnTo>
                <a:lnTo>
                  <a:pt x="11268" y="53331"/>
                </a:lnTo>
                <a:close/>
              </a:path>
            </a:pathLst>
          </a:custGeom>
          <a:solidFill>
            <a:srgbClr val="45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3740407" y="5012282"/>
            <a:ext cx="302889" cy="316393"/>
          </a:xfrm>
          <a:custGeom>
            <a:avLst/>
            <a:gdLst/>
            <a:ahLst/>
            <a:cxnLst/>
            <a:rect l="l" t="t" r="r" b="b"/>
            <a:pathLst>
              <a:path w="302889" h="316393">
                <a:moveTo>
                  <a:pt x="2964" y="70709"/>
                </a:moveTo>
                <a:lnTo>
                  <a:pt x="5507" y="69662"/>
                </a:lnTo>
                <a:lnTo>
                  <a:pt x="11297" y="83719"/>
                </a:lnTo>
                <a:lnTo>
                  <a:pt x="12632" y="86960"/>
                </a:lnTo>
                <a:lnTo>
                  <a:pt x="15097" y="96822"/>
                </a:lnTo>
                <a:lnTo>
                  <a:pt x="15870" y="100535"/>
                </a:lnTo>
                <a:lnTo>
                  <a:pt x="17900" y="113546"/>
                </a:lnTo>
                <a:lnTo>
                  <a:pt x="18633" y="125320"/>
                </a:lnTo>
                <a:lnTo>
                  <a:pt x="18961" y="138313"/>
                </a:lnTo>
                <a:lnTo>
                  <a:pt x="18991" y="139303"/>
                </a:lnTo>
                <a:lnTo>
                  <a:pt x="19525" y="162152"/>
                </a:lnTo>
                <a:lnTo>
                  <a:pt x="34394" y="249695"/>
                </a:lnTo>
                <a:lnTo>
                  <a:pt x="35084" y="268549"/>
                </a:lnTo>
                <a:lnTo>
                  <a:pt x="61645" y="316393"/>
                </a:lnTo>
                <a:lnTo>
                  <a:pt x="73826" y="316300"/>
                </a:lnTo>
                <a:lnTo>
                  <a:pt x="86413" y="314713"/>
                </a:lnTo>
                <a:lnTo>
                  <a:pt x="99258" y="311807"/>
                </a:lnTo>
                <a:lnTo>
                  <a:pt x="112215" y="307758"/>
                </a:lnTo>
                <a:lnTo>
                  <a:pt x="125137" y="302741"/>
                </a:lnTo>
                <a:lnTo>
                  <a:pt x="137877" y="296932"/>
                </a:lnTo>
                <a:lnTo>
                  <a:pt x="150287" y="290505"/>
                </a:lnTo>
                <a:lnTo>
                  <a:pt x="162222" y="283637"/>
                </a:lnTo>
                <a:lnTo>
                  <a:pt x="173533" y="276503"/>
                </a:lnTo>
                <a:lnTo>
                  <a:pt x="184075" y="269279"/>
                </a:lnTo>
                <a:lnTo>
                  <a:pt x="193700" y="262139"/>
                </a:lnTo>
                <a:lnTo>
                  <a:pt x="202261" y="255259"/>
                </a:lnTo>
                <a:lnTo>
                  <a:pt x="209611" y="248815"/>
                </a:lnTo>
                <a:lnTo>
                  <a:pt x="221006" y="238253"/>
                </a:lnTo>
                <a:lnTo>
                  <a:pt x="215638" y="241971"/>
                </a:lnTo>
                <a:lnTo>
                  <a:pt x="217785" y="239306"/>
                </a:lnTo>
                <a:lnTo>
                  <a:pt x="225638" y="226204"/>
                </a:lnTo>
                <a:lnTo>
                  <a:pt x="234296" y="216216"/>
                </a:lnTo>
                <a:lnTo>
                  <a:pt x="243736" y="208680"/>
                </a:lnTo>
                <a:lnTo>
                  <a:pt x="253932" y="202930"/>
                </a:lnTo>
                <a:lnTo>
                  <a:pt x="264861" y="198303"/>
                </a:lnTo>
                <a:lnTo>
                  <a:pt x="276499" y="194135"/>
                </a:lnTo>
                <a:lnTo>
                  <a:pt x="288821" y="189761"/>
                </a:lnTo>
                <a:lnTo>
                  <a:pt x="301804" y="184518"/>
                </a:lnTo>
                <a:lnTo>
                  <a:pt x="302889" y="184032"/>
                </a:lnTo>
                <a:lnTo>
                  <a:pt x="302472" y="180518"/>
                </a:lnTo>
                <a:lnTo>
                  <a:pt x="300721" y="174888"/>
                </a:lnTo>
                <a:lnTo>
                  <a:pt x="293401" y="171477"/>
                </a:lnTo>
                <a:lnTo>
                  <a:pt x="276278" y="174622"/>
                </a:lnTo>
                <a:lnTo>
                  <a:pt x="275120" y="175018"/>
                </a:lnTo>
                <a:lnTo>
                  <a:pt x="270531" y="177952"/>
                </a:lnTo>
                <a:lnTo>
                  <a:pt x="265104" y="182928"/>
                </a:lnTo>
                <a:lnTo>
                  <a:pt x="257245" y="189119"/>
                </a:lnTo>
                <a:lnTo>
                  <a:pt x="245359" y="195700"/>
                </a:lnTo>
                <a:lnTo>
                  <a:pt x="227852" y="201847"/>
                </a:lnTo>
                <a:lnTo>
                  <a:pt x="207867" y="206034"/>
                </a:lnTo>
                <a:lnTo>
                  <a:pt x="195558" y="206615"/>
                </a:lnTo>
                <a:lnTo>
                  <a:pt x="184026" y="208826"/>
                </a:lnTo>
                <a:lnTo>
                  <a:pt x="172909" y="212216"/>
                </a:lnTo>
                <a:lnTo>
                  <a:pt x="161842" y="216333"/>
                </a:lnTo>
                <a:lnTo>
                  <a:pt x="150463" y="220726"/>
                </a:lnTo>
                <a:lnTo>
                  <a:pt x="138410" y="224944"/>
                </a:lnTo>
                <a:lnTo>
                  <a:pt x="125320" y="228535"/>
                </a:lnTo>
                <a:lnTo>
                  <a:pt x="110829" y="231049"/>
                </a:lnTo>
                <a:lnTo>
                  <a:pt x="106075" y="231532"/>
                </a:lnTo>
                <a:lnTo>
                  <a:pt x="98159" y="131706"/>
                </a:lnTo>
                <a:lnTo>
                  <a:pt x="94033" y="117698"/>
                </a:lnTo>
                <a:lnTo>
                  <a:pt x="91097" y="104728"/>
                </a:lnTo>
                <a:lnTo>
                  <a:pt x="89030" y="92712"/>
                </a:lnTo>
                <a:lnTo>
                  <a:pt x="87511" y="81565"/>
                </a:lnTo>
                <a:lnTo>
                  <a:pt x="86218" y="71201"/>
                </a:lnTo>
                <a:lnTo>
                  <a:pt x="84830" y="61538"/>
                </a:lnTo>
                <a:lnTo>
                  <a:pt x="83026" y="52489"/>
                </a:lnTo>
                <a:lnTo>
                  <a:pt x="80483" y="43971"/>
                </a:lnTo>
                <a:lnTo>
                  <a:pt x="76881" y="35898"/>
                </a:lnTo>
                <a:lnTo>
                  <a:pt x="71898" y="28186"/>
                </a:lnTo>
                <a:lnTo>
                  <a:pt x="65212" y="20751"/>
                </a:lnTo>
                <a:lnTo>
                  <a:pt x="56502" y="13507"/>
                </a:lnTo>
                <a:lnTo>
                  <a:pt x="45447" y="6370"/>
                </a:lnTo>
                <a:lnTo>
                  <a:pt x="33292" y="0"/>
                </a:lnTo>
                <a:lnTo>
                  <a:pt x="26697" y="10444"/>
                </a:lnTo>
                <a:lnTo>
                  <a:pt x="20729" y="17796"/>
                </a:lnTo>
                <a:lnTo>
                  <a:pt x="15413" y="23441"/>
                </a:lnTo>
                <a:lnTo>
                  <a:pt x="10774" y="28766"/>
                </a:lnTo>
                <a:lnTo>
                  <a:pt x="6836" y="35157"/>
                </a:lnTo>
                <a:lnTo>
                  <a:pt x="3625" y="44002"/>
                </a:lnTo>
                <a:lnTo>
                  <a:pt x="1164" y="56686"/>
                </a:lnTo>
                <a:lnTo>
                  <a:pt x="0" y="67407"/>
                </a:lnTo>
                <a:lnTo>
                  <a:pt x="2964" y="70709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324196" y="5220777"/>
            <a:ext cx="192926" cy="289515"/>
          </a:xfrm>
          <a:custGeom>
            <a:avLst/>
            <a:gdLst/>
            <a:ahLst/>
            <a:cxnLst/>
            <a:rect l="l" t="t" r="r" b="b"/>
            <a:pathLst>
              <a:path w="192926" h="289515">
                <a:moveTo>
                  <a:pt x="97329" y="146845"/>
                </a:moveTo>
                <a:lnTo>
                  <a:pt x="95283" y="138678"/>
                </a:lnTo>
                <a:lnTo>
                  <a:pt x="95533" y="129088"/>
                </a:lnTo>
                <a:lnTo>
                  <a:pt x="96095" y="126000"/>
                </a:lnTo>
                <a:lnTo>
                  <a:pt x="99314" y="116890"/>
                </a:lnTo>
                <a:lnTo>
                  <a:pt x="105378" y="106862"/>
                </a:lnTo>
                <a:lnTo>
                  <a:pt x="114265" y="97283"/>
                </a:lnTo>
                <a:lnTo>
                  <a:pt x="125949" y="89525"/>
                </a:lnTo>
                <a:lnTo>
                  <a:pt x="140408" y="84957"/>
                </a:lnTo>
                <a:lnTo>
                  <a:pt x="152435" y="84406"/>
                </a:lnTo>
                <a:lnTo>
                  <a:pt x="141760" y="71995"/>
                </a:lnTo>
                <a:lnTo>
                  <a:pt x="166786" y="4809"/>
                </a:lnTo>
                <a:lnTo>
                  <a:pt x="159783" y="0"/>
                </a:lnTo>
                <a:lnTo>
                  <a:pt x="155310" y="1786"/>
                </a:lnTo>
                <a:lnTo>
                  <a:pt x="137506" y="10208"/>
                </a:lnTo>
                <a:lnTo>
                  <a:pt x="125212" y="16352"/>
                </a:lnTo>
                <a:lnTo>
                  <a:pt x="111347" y="23455"/>
                </a:lnTo>
                <a:lnTo>
                  <a:pt x="96430" y="31272"/>
                </a:lnTo>
                <a:lnTo>
                  <a:pt x="80981" y="39556"/>
                </a:lnTo>
                <a:lnTo>
                  <a:pt x="65517" y="48061"/>
                </a:lnTo>
                <a:lnTo>
                  <a:pt x="50557" y="56540"/>
                </a:lnTo>
                <a:lnTo>
                  <a:pt x="36619" y="64748"/>
                </a:lnTo>
                <a:lnTo>
                  <a:pt x="24222" y="72437"/>
                </a:lnTo>
                <a:lnTo>
                  <a:pt x="13885" y="79362"/>
                </a:lnTo>
                <a:lnTo>
                  <a:pt x="6125" y="85276"/>
                </a:lnTo>
                <a:lnTo>
                  <a:pt x="0" y="286784"/>
                </a:lnTo>
                <a:lnTo>
                  <a:pt x="5529" y="289515"/>
                </a:lnTo>
                <a:lnTo>
                  <a:pt x="28698" y="287144"/>
                </a:lnTo>
                <a:lnTo>
                  <a:pt x="37640" y="278563"/>
                </a:lnTo>
                <a:lnTo>
                  <a:pt x="43284" y="270169"/>
                </a:lnTo>
                <a:lnTo>
                  <a:pt x="49382" y="261109"/>
                </a:lnTo>
                <a:lnTo>
                  <a:pt x="58336" y="251700"/>
                </a:lnTo>
                <a:lnTo>
                  <a:pt x="67403" y="244776"/>
                </a:lnTo>
                <a:lnTo>
                  <a:pt x="78949" y="237188"/>
                </a:lnTo>
                <a:lnTo>
                  <a:pt x="90842" y="229861"/>
                </a:lnTo>
                <a:lnTo>
                  <a:pt x="100951" y="223720"/>
                </a:lnTo>
                <a:lnTo>
                  <a:pt x="101480" y="223393"/>
                </a:lnTo>
                <a:lnTo>
                  <a:pt x="111679" y="217002"/>
                </a:lnTo>
                <a:lnTo>
                  <a:pt x="122115" y="210356"/>
                </a:lnTo>
                <a:lnTo>
                  <a:pt x="132766" y="203558"/>
                </a:lnTo>
                <a:lnTo>
                  <a:pt x="143607" y="196708"/>
                </a:lnTo>
                <a:lnTo>
                  <a:pt x="154613" y="189906"/>
                </a:lnTo>
                <a:lnTo>
                  <a:pt x="150055" y="129066"/>
                </a:lnTo>
                <a:lnTo>
                  <a:pt x="144007" y="137169"/>
                </a:lnTo>
                <a:lnTo>
                  <a:pt x="133366" y="148338"/>
                </a:lnTo>
                <a:lnTo>
                  <a:pt x="123540" y="154999"/>
                </a:lnTo>
                <a:lnTo>
                  <a:pt x="114777" y="157666"/>
                </a:lnTo>
                <a:lnTo>
                  <a:pt x="107323" y="156853"/>
                </a:lnTo>
                <a:lnTo>
                  <a:pt x="101424" y="153075"/>
                </a:lnTo>
                <a:lnTo>
                  <a:pt x="97329" y="146845"/>
                </a:lnTo>
                <a:close/>
              </a:path>
              <a:path w="192926" h="289515">
                <a:moveTo>
                  <a:pt x="168080" y="95775"/>
                </a:moveTo>
                <a:lnTo>
                  <a:pt x="157060" y="87203"/>
                </a:lnTo>
                <a:lnTo>
                  <a:pt x="152435" y="84406"/>
                </a:lnTo>
                <a:lnTo>
                  <a:pt x="156829" y="96950"/>
                </a:lnTo>
                <a:lnTo>
                  <a:pt x="158137" y="107752"/>
                </a:lnTo>
                <a:lnTo>
                  <a:pt x="155999" y="118046"/>
                </a:lnTo>
                <a:lnTo>
                  <a:pt x="150055" y="129066"/>
                </a:lnTo>
                <a:lnTo>
                  <a:pt x="154613" y="189906"/>
                </a:lnTo>
                <a:lnTo>
                  <a:pt x="165762" y="183253"/>
                </a:lnTo>
                <a:lnTo>
                  <a:pt x="177028" y="176851"/>
                </a:lnTo>
                <a:lnTo>
                  <a:pt x="188388" y="170799"/>
                </a:lnTo>
                <a:lnTo>
                  <a:pt x="192926" y="168513"/>
                </a:lnTo>
                <a:lnTo>
                  <a:pt x="191080" y="153544"/>
                </a:lnTo>
                <a:lnTo>
                  <a:pt x="189015" y="139796"/>
                </a:lnTo>
                <a:lnTo>
                  <a:pt x="186206" y="127207"/>
                </a:lnTo>
                <a:lnTo>
                  <a:pt x="182130" y="115715"/>
                </a:lnTo>
                <a:lnTo>
                  <a:pt x="176262" y="105258"/>
                </a:lnTo>
                <a:lnTo>
                  <a:pt x="168080" y="95775"/>
                </a:lnTo>
                <a:close/>
              </a:path>
            </a:pathLst>
          </a:custGeom>
          <a:solidFill>
            <a:srgbClr val="FCFC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124953" y="5669131"/>
            <a:ext cx="11031" cy="40260"/>
          </a:xfrm>
          <a:custGeom>
            <a:avLst/>
            <a:gdLst/>
            <a:ahLst/>
            <a:cxnLst/>
            <a:rect l="l" t="t" r="r" b="b"/>
            <a:pathLst>
              <a:path w="11031" h="40260">
                <a:moveTo>
                  <a:pt x="2554" y="0"/>
                </a:moveTo>
                <a:lnTo>
                  <a:pt x="37" y="102"/>
                </a:lnTo>
                <a:lnTo>
                  <a:pt x="0" y="282"/>
                </a:lnTo>
                <a:lnTo>
                  <a:pt x="50" y="40260"/>
                </a:lnTo>
                <a:lnTo>
                  <a:pt x="1656" y="27939"/>
                </a:lnTo>
                <a:lnTo>
                  <a:pt x="4495" y="16692"/>
                </a:lnTo>
                <a:lnTo>
                  <a:pt x="8910" y="6596"/>
                </a:lnTo>
                <a:lnTo>
                  <a:pt x="11031" y="3137"/>
                </a:lnTo>
                <a:lnTo>
                  <a:pt x="2554" y="0"/>
                </a:lnTo>
                <a:close/>
              </a:path>
            </a:pathLst>
          </a:custGeom>
          <a:solidFill>
            <a:srgbClr val="305AC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097897" y="5283362"/>
            <a:ext cx="141259" cy="530469"/>
          </a:xfrm>
          <a:custGeom>
            <a:avLst/>
            <a:gdLst/>
            <a:ahLst/>
            <a:cxnLst/>
            <a:rect l="l" t="t" r="r" b="b"/>
            <a:pathLst>
              <a:path w="141259" h="530469">
                <a:moveTo>
                  <a:pt x="133204" y="334402"/>
                </a:moveTo>
                <a:lnTo>
                  <a:pt x="129445" y="324058"/>
                </a:lnTo>
                <a:lnTo>
                  <a:pt x="126617" y="313161"/>
                </a:lnTo>
                <a:lnTo>
                  <a:pt x="124637" y="301774"/>
                </a:lnTo>
                <a:lnTo>
                  <a:pt x="123426" y="289959"/>
                </a:lnTo>
                <a:lnTo>
                  <a:pt x="122903" y="277778"/>
                </a:lnTo>
                <a:lnTo>
                  <a:pt x="122987" y="265294"/>
                </a:lnTo>
                <a:lnTo>
                  <a:pt x="123597" y="252567"/>
                </a:lnTo>
                <a:lnTo>
                  <a:pt x="124653" y="239661"/>
                </a:lnTo>
                <a:lnTo>
                  <a:pt x="126073" y="226637"/>
                </a:lnTo>
                <a:lnTo>
                  <a:pt x="127777" y="213557"/>
                </a:lnTo>
                <a:lnTo>
                  <a:pt x="129685" y="200484"/>
                </a:lnTo>
                <a:lnTo>
                  <a:pt x="131715" y="187479"/>
                </a:lnTo>
                <a:lnTo>
                  <a:pt x="133787" y="174605"/>
                </a:lnTo>
                <a:lnTo>
                  <a:pt x="135820" y="161923"/>
                </a:lnTo>
                <a:lnTo>
                  <a:pt x="137733" y="149496"/>
                </a:lnTo>
                <a:lnTo>
                  <a:pt x="139446" y="137386"/>
                </a:lnTo>
                <a:lnTo>
                  <a:pt x="140877" y="125655"/>
                </a:lnTo>
                <a:lnTo>
                  <a:pt x="141259" y="122023"/>
                </a:lnTo>
                <a:lnTo>
                  <a:pt x="132251" y="122298"/>
                </a:lnTo>
                <a:lnTo>
                  <a:pt x="130910" y="122560"/>
                </a:lnTo>
                <a:lnTo>
                  <a:pt x="128617" y="119164"/>
                </a:lnTo>
                <a:lnTo>
                  <a:pt x="126690" y="117120"/>
                </a:lnTo>
                <a:lnTo>
                  <a:pt x="122246" y="1132"/>
                </a:lnTo>
                <a:lnTo>
                  <a:pt x="110982" y="0"/>
                </a:lnTo>
                <a:lnTo>
                  <a:pt x="99211" y="1035"/>
                </a:lnTo>
                <a:lnTo>
                  <a:pt x="87118" y="3898"/>
                </a:lnTo>
                <a:lnTo>
                  <a:pt x="74890" y="8248"/>
                </a:lnTo>
                <a:lnTo>
                  <a:pt x="62713" y="13748"/>
                </a:lnTo>
                <a:lnTo>
                  <a:pt x="50773" y="20056"/>
                </a:lnTo>
                <a:lnTo>
                  <a:pt x="39255" y="26833"/>
                </a:lnTo>
                <a:lnTo>
                  <a:pt x="28347" y="33739"/>
                </a:lnTo>
                <a:lnTo>
                  <a:pt x="18232" y="40435"/>
                </a:lnTo>
                <a:lnTo>
                  <a:pt x="9099" y="46581"/>
                </a:lnTo>
                <a:lnTo>
                  <a:pt x="3409" y="50360"/>
                </a:lnTo>
                <a:lnTo>
                  <a:pt x="2764" y="195426"/>
                </a:lnTo>
                <a:lnTo>
                  <a:pt x="2386" y="316367"/>
                </a:lnTo>
                <a:lnTo>
                  <a:pt x="0" y="416897"/>
                </a:lnTo>
                <a:lnTo>
                  <a:pt x="8132" y="524652"/>
                </a:lnTo>
                <a:lnTo>
                  <a:pt x="21021" y="530469"/>
                </a:lnTo>
                <a:lnTo>
                  <a:pt x="24649" y="519113"/>
                </a:lnTo>
                <a:lnTo>
                  <a:pt x="27006" y="513308"/>
                </a:lnTo>
                <a:lnTo>
                  <a:pt x="31853" y="505919"/>
                </a:lnTo>
                <a:lnTo>
                  <a:pt x="34066" y="502744"/>
                </a:lnTo>
                <a:lnTo>
                  <a:pt x="24416" y="500092"/>
                </a:lnTo>
                <a:lnTo>
                  <a:pt x="23183" y="492125"/>
                </a:lnTo>
                <a:lnTo>
                  <a:pt x="25425" y="478023"/>
                </a:lnTo>
                <a:lnTo>
                  <a:pt x="26294" y="468641"/>
                </a:lnTo>
                <a:lnTo>
                  <a:pt x="26238" y="453573"/>
                </a:lnTo>
                <a:lnTo>
                  <a:pt x="26395" y="439343"/>
                </a:lnTo>
                <a:lnTo>
                  <a:pt x="27107" y="426028"/>
                </a:lnTo>
                <a:lnTo>
                  <a:pt x="27056" y="386050"/>
                </a:lnTo>
                <a:lnTo>
                  <a:pt x="26817" y="385882"/>
                </a:lnTo>
                <a:lnTo>
                  <a:pt x="27093" y="385871"/>
                </a:lnTo>
                <a:lnTo>
                  <a:pt x="27678" y="383074"/>
                </a:lnTo>
                <a:lnTo>
                  <a:pt x="26122" y="374084"/>
                </a:lnTo>
                <a:lnTo>
                  <a:pt x="25827" y="372937"/>
                </a:lnTo>
                <a:lnTo>
                  <a:pt x="25071" y="355324"/>
                </a:lnTo>
                <a:lnTo>
                  <a:pt x="25043" y="353146"/>
                </a:lnTo>
                <a:lnTo>
                  <a:pt x="25057" y="340832"/>
                </a:lnTo>
                <a:lnTo>
                  <a:pt x="25326" y="327941"/>
                </a:lnTo>
                <a:lnTo>
                  <a:pt x="25666" y="314942"/>
                </a:lnTo>
                <a:lnTo>
                  <a:pt x="25893" y="302302"/>
                </a:lnTo>
                <a:lnTo>
                  <a:pt x="25905" y="300648"/>
                </a:lnTo>
                <a:lnTo>
                  <a:pt x="27018" y="181558"/>
                </a:lnTo>
                <a:lnTo>
                  <a:pt x="27724" y="67160"/>
                </a:lnTo>
                <a:lnTo>
                  <a:pt x="36359" y="59989"/>
                </a:lnTo>
                <a:lnTo>
                  <a:pt x="46871" y="52502"/>
                </a:lnTo>
                <a:lnTo>
                  <a:pt x="58620" y="45131"/>
                </a:lnTo>
                <a:lnTo>
                  <a:pt x="70970" y="38305"/>
                </a:lnTo>
                <a:lnTo>
                  <a:pt x="83281" y="32456"/>
                </a:lnTo>
                <a:lnTo>
                  <a:pt x="94916" y="28013"/>
                </a:lnTo>
                <a:lnTo>
                  <a:pt x="102721" y="25882"/>
                </a:lnTo>
                <a:lnTo>
                  <a:pt x="102609" y="138119"/>
                </a:lnTo>
                <a:lnTo>
                  <a:pt x="102876" y="255730"/>
                </a:lnTo>
                <a:lnTo>
                  <a:pt x="101869" y="308500"/>
                </a:lnTo>
                <a:lnTo>
                  <a:pt x="100769" y="322268"/>
                </a:lnTo>
                <a:lnTo>
                  <a:pt x="100318" y="335784"/>
                </a:lnTo>
                <a:lnTo>
                  <a:pt x="100405" y="349059"/>
                </a:lnTo>
                <a:lnTo>
                  <a:pt x="100920" y="362108"/>
                </a:lnTo>
                <a:lnTo>
                  <a:pt x="101753" y="374944"/>
                </a:lnTo>
                <a:lnTo>
                  <a:pt x="102792" y="387579"/>
                </a:lnTo>
                <a:lnTo>
                  <a:pt x="103929" y="400027"/>
                </a:lnTo>
                <a:lnTo>
                  <a:pt x="105051" y="412302"/>
                </a:lnTo>
                <a:lnTo>
                  <a:pt x="106050" y="424416"/>
                </a:lnTo>
                <a:lnTo>
                  <a:pt x="106813" y="436382"/>
                </a:lnTo>
                <a:lnTo>
                  <a:pt x="107233" y="448215"/>
                </a:lnTo>
                <a:lnTo>
                  <a:pt x="107196" y="459927"/>
                </a:lnTo>
                <a:lnTo>
                  <a:pt x="106865" y="467671"/>
                </a:lnTo>
                <a:lnTo>
                  <a:pt x="105875" y="471290"/>
                </a:lnTo>
                <a:lnTo>
                  <a:pt x="118314" y="470214"/>
                </a:lnTo>
                <a:lnTo>
                  <a:pt x="123677" y="464836"/>
                </a:lnTo>
                <a:lnTo>
                  <a:pt x="126483" y="455571"/>
                </a:lnTo>
                <a:lnTo>
                  <a:pt x="130962" y="443415"/>
                </a:lnTo>
                <a:lnTo>
                  <a:pt x="127887" y="439327"/>
                </a:lnTo>
                <a:lnTo>
                  <a:pt x="127106" y="439789"/>
                </a:lnTo>
                <a:lnTo>
                  <a:pt x="126872" y="437338"/>
                </a:lnTo>
                <a:lnTo>
                  <a:pt x="126156" y="430405"/>
                </a:lnTo>
                <a:lnTo>
                  <a:pt x="125767" y="427070"/>
                </a:lnTo>
                <a:lnTo>
                  <a:pt x="126001" y="414719"/>
                </a:lnTo>
                <a:lnTo>
                  <a:pt x="125967" y="410470"/>
                </a:lnTo>
                <a:lnTo>
                  <a:pt x="127380" y="338397"/>
                </a:lnTo>
                <a:lnTo>
                  <a:pt x="133204" y="334402"/>
                </a:lnTo>
                <a:close/>
              </a:path>
            </a:pathLst>
          </a:custGeom>
          <a:solidFill>
            <a:srgbClr val="305AC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720602" y="5986108"/>
            <a:ext cx="3274" cy="3288"/>
          </a:xfrm>
          <a:custGeom>
            <a:avLst/>
            <a:gdLst/>
            <a:ahLst/>
            <a:cxnLst/>
            <a:rect l="l" t="t" r="r" b="b"/>
            <a:pathLst>
              <a:path w="3274" h="3288">
                <a:moveTo>
                  <a:pt x="3274" y="0"/>
                </a:moveTo>
                <a:lnTo>
                  <a:pt x="415" y="94"/>
                </a:lnTo>
                <a:lnTo>
                  <a:pt x="0" y="3288"/>
                </a:lnTo>
                <a:lnTo>
                  <a:pt x="3274" y="0"/>
                </a:lnTo>
                <a:close/>
              </a:path>
            </a:pathLst>
          </a:custGeom>
          <a:solidFill>
            <a:srgbClr val="305AC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582178" y="5613523"/>
            <a:ext cx="141698" cy="526648"/>
          </a:xfrm>
          <a:custGeom>
            <a:avLst/>
            <a:gdLst/>
            <a:ahLst/>
            <a:cxnLst/>
            <a:rect l="l" t="t" r="r" b="b"/>
            <a:pathLst>
              <a:path w="141698" h="526648">
                <a:moveTo>
                  <a:pt x="36986" y="276221"/>
                </a:moveTo>
                <a:lnTo>
                  <a:pt x="36402" y="183288"/>
                </a:lnTo>
                <a:lnTo>
                  <a:pt x="37642" y="65155"/>
                </a:lnTo>
                <a:lnTo>
                  <a:pt x="46210" y="59162"/>
                </a:lnTo>
                <a:lnTo>
                  <a:pt x="56763" y="52388"/>
                </a:lnTo>
                <a:lnTo>
                  <a:pt x="68631" y="45360"/>
                </a:lnTo>
                <a:lnTo>
                  <a:pt x="81146" y="38609"/>
                </a:lnTo>
                <a:lnTo>
                  <a:pt x="93639" y="32663"/>
                </a:lnTo>
                <a:lnTo>
                  <a:pt x="105441" y="28052"/>
                </a:lnTo>
                <a:lnTo>
                  <a:pt x="112216" y="26072"/>
                </a:lnTo>
                <a:lnTo>
                  <a:pt x="111838" y="248418"/>
                </a:lnTo>
                <a:lnTo>
                  <a:pt x="115526" y="375670"/>
                </a:lnTo>
                <a:lnTo>
                  <a:pt x="116294" y="457129"/>
                </a:lnTo>
                <a:lnTo>
                  <a:pt x="113657" y="466908"/>
                </a:lnTo>
                <a:lnTo>
                  <a:pt x="133110" y="471579"/>
                </a:lnTo>
                <a:lnTo>
                  <a:pt x="137126" y="450768"/>
                </a:lnTo>
                <a:lnTo>
                  <a:pt x="136891" y="438072"/>
                </a:lnTo>
                <a:lnTo>
                  <a:pt x="136701" y="425376"/>
                </a:lnTo>
                <a:lnTo>
                  <a:pt x="136625" y="412675"/>
                </a:lnTo>
                <a:lnTo>
                  <a:pt x="136642" y="407546"/>
                </a:lnTo>
                <a:lnTo>
                  <a:pt x="136670" y="403202"/>
                </a:lnTo>
                <a:lnTo>
                  <a:pt x="136547" y="390242"/>
                </a:lnTo>
                <a:lnTo>
                  <a:pt x="137020" y="386657"/>
                </a:lnTo>
                <a:lnTo>
                  <a:pt x="138424" y="375873"/>
                </a:lnTo>
                <a:lnTo>
                  <a:pt x="137660" y="376640"/>
                </a:lnTo>
                <a:lnTo>
                  <a:pt x="138839" y="372678"/>
                </a:lnTo>
                <a:lnTo>
                  <a:pt x="141698" y="372584"/>
                </a:lnTo>
                <a:lnTo>
                  <a:pt x="134506" y="216509"/>
                </a:lnTo>
                <a:lnTo>
                  <a:pt x="135084" y="124535"/>
                </a:lnTo>
                <a:lnTo>
                  <a:pt x="130751" y="213"/>
                </a:lnTo>
                <a:lnTo>
                  <a:pt x="118915" y="0"/>
                </a:lnTo>
                <a:lnTo>
                  <a:pt x="106552" y="1721"/>
                </a:lnTo>
                <a:lnTo>
                  <a:pt x="93904" y="5114"/>
                </a:lnTo>
                <a:lnTo>
                  <a:pt x="81211" y="9914"/>
                </a:lnTo>
                <a:lnTo>
                  <a:pt x="68716" y="15859"/>
                </a:lnTo>
                <a:lnTo>
                  <a:pt x="56660" y="22685"/>
                </a:lnTo>
                <a:lnTo>
                  <a:pt x="45283" y="30127"/>
                </a:lnTo>
                <a:lnTo>
                  <a:pt x="34828" y="37923"/>
                </a:lnTo>
                <a:lnTo>
                  <a:pt x="25535" y="45808"/>
                </a:lnTo>
                <a:lnTo>
                  <a:pt x="17647" y="53519"/>
                </a:lnTo>
                <a:lnTo>
                  <a:pt x="12009" y="203411"/>
                </a:lnTo>
                <a:lnTo>
                  <a:pt x="13011" y="286327"/>
                </a:lnTo>
                <a:lnTo>
                  <a:pt x="12226" y="439388"/>
                </a:lnTo>
                <a:lnTo>
                  <a:pt x="16860" y="511965"/>
                </a:lnTo>
                <a:lnTo>
                  <a:pt x="6472" y="518023"/>
                </a:lnTo>
                <a:lnTo>
                  <a:pt x="744" y="525782"/>
                </a:lnTo>
                <a:lnTo>
                  <a:pt x="0" y="526648"/>
                </a:lnTo>
                <a:lnTo>
                  <a:pt x="35901" y="525800"/>
                </a:lnTo>
                <a:lnTo>
                  <a:pt x="36624" y="508751"/>
                </a:lnTo>
                <a:lnTo>
                  <a:pt x="38838" y="471169"/>
                </a:lnTo>
                <a:lnTo>
                  <a:pt x="35056" y="426855"/>
                </a:lnTo>
                <a:lnTo>
                  <a:pt x="36986" y="276221"/>
                </a:lnTo>
                <a:close/>
              </a:path>
            </a:pathLst>
          </a:custGeom>
          <a:solidFill>
            <a:srgbClr val="305AC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838464" y="4817722"/>
            <a:ext cx="196403" cy="359627"/>
          </a:xfrm>
          <a:custGeom>
            <a:avLst/>
            <a:gdLst/>
            <a:ahLst/>
            <a:cxnLst/>
            <a:rect l="l" t="t" r="r" b="b"/>
            <a:pathLst>
              <a:path w="196403" h="359627">
                <a:moveTo>
                  <a:pt x="4967" y="50112"/>
                </a:moveTo>
                <a:lnTo>
                  <a:pt x="855" y="50268"/>
                </a:lnTo>
                <a:lnTo>
                  <a:pt x="0" y="54568"/>
                </a:lnTo>
                <a:lnTo>
                  <a:pt x="1208" y="64206"/>
                </a:lnTo>
                <a:lnTo>
                  <a:pt x="3286" y="80374"/>
                </a:lnTo>
                <a:lnTo>
                  <a:pt x="5042" y="104266"/>
                </a:lnTo>
                <a:lnTo>
                  <a:pt x="5051" y="104496"/>
                </a:lnTo>
                <a:lnTo>
                  <a:pt x="5519" y="117385"/>
                </a:lnTo>
                <a:lnTo>
                  <a:pt x="5897" y="129907"/>
                </a:lnTo>
                <a:lnTo>
                  <a:pt x="6303" y="142317"/>
                </a:lnTo>
                <a:lnTo>
                  <a:pt x="6856" y="154870"/>
                </a:lnTo>
                <a:lnTo>
                  <a:pt x="7675" y="167818"/>
                </a:lnTo>
                <a:lnTo>
                  <a:pt x="7877" y="170430"/>
                </a:lnTo>
                <a:lnTo>
                  <a:pt x="88225" y="223271"/>
                </a:lnTo>
                <a:lnTo>
                  <a:pt x="77483" y="283105"/>
                </a:lnTo>
                <a:lnTo>
                  <a:pt x="93368" y="290756"/>
                </a:lnTo>
                <a:lnTo>
                  <a:pt x="105721" y="297746"/>
                </a:lnTo>
                <a:lnTo>
                  <a:pt x="115294" y="304541"/>
                </a:lnTo>
                <a:lnTo>
                  <a:pt x="122839" y="311608"/>
                </a:lnTo>
                <a:lnTo>
                  <a:pt x="129108" y="319414"/>
                </a:lnTo>
                <a:lnTo>
                  <a:pt x="134853" y="328425"/>
                </a:lnTo>
                <a:lnTo>
                  <a:pt x="140824" y="339108"/>
                </a:lnTo>
                <a:lnTo>
                  <a:pt x="147773" y="351929"/>
                </a:lnTo>
                <a:lnTo>
                  <a:pt x="152040" y="359627"/>
                </a:lnTo>
                <a:lnTo>
                  <a:pt x="156394" y="349630"/>
                </a:lnTo>
                <a:lnTo>
                  <a:pt x="160884" y="338181"/>
                </a:lnTo>
                <a:lnTo>
                  <a:pt x="165433" y="325776"/>
                </a:lnTo>
                <a:lnTo>
                  <a:pt x="169968" y="312912"/>
                </a:lnTo>
                <a:lnTo>
                  <a:pt x="174413" y="300083"/>
                </a:lnTo>
                <a:lnTo>
                  <a:pt x="178692" y="287787"/>
                </a:lnTo>
                <a:lnTo>
                  <a:pt x="181756" y="279188"/>
                </a:lnTo>
                <a:lnTo>
                  <a:pt x="187568" y="263503"/>
                </a:lnTo>
                <a:lnTo>
                  <a:pt x="192164" y="250745"/>
                </a:lnTo>
                <a:lnTo>
                  <a:pt x="195218" y="240178"/>
                </a:lnTo>
                <a:lnTo>
                  <a:pt x="196403" y="231064"/>
                </a:lnTo>
                <a:lnTo>
                  <a:pt x="195393" y="222666"/>
                </a:lnTo>
                <a:lnTo>
                  <a:pt x="191862" y="214246"/>
                </a:lnTo>
                <a:lnTo>
                  <a:pt x="185484" y="205069"/>
                </a:lnTo>
                <a:lnTo>
                  <a:pt x="175932" y="194396"/>
                </a:lnTo>
                <a:lnTo>
                  <a:pt x="173863" y="192271"/>
                </a:lnTo>
                <a:lnTo>
                  <a:pt x="187002" y="68942"/>
                </a:lnTo>
                <a:lnTo>
                  <a:pt x="132476" y="22788"/>
                </a:lnTo>
                <a:lnTo>
                  <a:pt x="125226" y="15596"/>
                </a:lnTo>
                <a:lnTo>
                  <a:pt x="123355" y="11981"/>
                </a:lnTo>
                <a:lnTo>
                  <a:pt x="125008" y="4173"/>
                </a:lnTo>
                <a:lnTo>
                  <a:pt x="125885" y="0"/>
                </a:lnTo>
                <a:lnTo>
                  <a:pt x="119678" y="2493"/>
                </a:lnTo>
                <a:lnTo>
                  <a:pt x="115024" y="3254"/>
                </a:lnTo>
                <a:lnTo>
                  <a:pt x="112576" y="4791"/>
                </a:lnTo>
                <a:lnTo>
                  <a:pt x="112989" y="9609"/>
                </a:lnTo>
                <a:lnTo>
                  <a:pt x="116918" y="20215"/>
                </a:lnTo>
                <a:lnTo>
                  <a:pt x="121879" y="31892"/>
                </a:lnTo>
                <a:lnTo>
                  <a:pt x="126350" y="42802"/>
                </a:lnTo>
                <a:lnTo>
                  <a:pt x="130795" y="54803"/>
                </a:lnTo>
                <a:lnTo>
                  <a:pt x="135159" y="67757"/>
                </a:lnTo>
                <a:lnTo>
                  <a:pt x="139388" y="81525"/>
                </a:lnTo>
                <a:lnTo>
                  <a:pt x="143427" y="95969"/>
                </a:lnTo>
                <a:lnTo>
                  <a:pt x="147221" y="110953"/>
                </a:lnTo>
                <a:lnTo>
                  <a:pt x="150715" y="126337"/>
                </a:lnTo>
                <a:lnTo>
                  <a:pt x="153854" y="141985"/>
                </a:lnTo>
                <a:lnTo>
                  <a:pt x="156584" y="157759"/>
                </a:lnTo>
                <a:lnTo>
                  <a:pt x="158850" y="173520"/>
                </a:lnTo>
                <a:lnTo>
                  <a:pt x="160596" y="189130"/>
                </a:lnTo>
                <a:lnTo>
                  <a:pt x="161769" y="204453"/>
                </a:lnTo>
                <a:lnTo>
                  <a:pt x="162313" y="219350"/>
                </a:lnTo>
                <a:lnTo>
                  <a:pt x="162173" y="233683"/>
                </a:lnTo>
                <a:lnTo>
                  <a:pt x="161295" y="247314"/>
                </a:lnTo>
                <a:lnTo>
                  <a:pt x="159623" y="260107"/>
                </a:lnTo>
                <a:lnTo>
                  <a:pt x="157104" y="271922"/>
                </a:lnTo>
                <a:lnTo>
                  <a:pt x="153681" y="282622"/>
                </a:lnTo>
                <a:lnTo>
                  <a:pt x="149301" y="292069"/>
                </a:lnTo>
                <a:lnTo>
                  <a:pt x="143908" y="300126"/>
                </a:lnTo>
                <a:lnTo>
                  <a:pt x="139563" y="283011"/>
                </a:lnTo>
                <a:lnTo>
                  <a:pt x="135046" y="266833"/>
                </a:lnTo>
                <a:lnTo>
                  <a:pt x="130347" y="251518"/>
                </a:lnTo>
                <a:lnTo>
                  <a:pt x="125458" y="236995"/>
                </a:lnTo>
                <a:lnTo>
                  <a:pt x="120368" y="223189"/>
                </a:lnTo>
                <a:lnTo>
                  <a:pt x="115068" y="210029"/>
                </a:lnTo>
                <a:lnTo>
                  <a:pt x="109549" y="197443"/>
                </a:lnTo>
                <a:lnTo>
                  <a:pt x="103801" y="185356"/>
                </a:lnTo>
                <a:lnTo>
                  <a:pt x="97815" y="173698"/>
                </a:lnTo>
                <a:lnTo>
                  <a:pt x="91581" y="162394"/>
                </a:lnTo>
                <a:lnTo>
                  <a:pt x="85089" y="151373"/>
                </a:lnTo>
                <a:lnTo>
                  <a:pt x="78331" y="140562"/>
                </a:lnTo>
                <a:lnTo>
                  <a:pt x="71297" y="129887"/>
                </a:lnTo>
                <a:lnTo>
                  <a:pt x="63977" y="119278"/>
                </a:lnTo>
                <a:lnTo>
                  <a:pt x="56362" y="108660"/>
                </a:lnTo>
                <a:lnTo>
                  <a:pt x="48443" y="97962"/>
                </a:lnTo>
                <a:lnTo>
                  <a:pt x="40209" y="87110"/>
                </a:lnTo>
                <a:lnTo>
                  <a:pt x="31652" y="76032"/>
                </a:lnTo>
                <a:lnTo>
                  <a:pt x="22762" y="64655"/>
                </a:lnTo>
                <a:lnTo>
                  <a:pt x="13529" y="52907"/>
                </a:lnTo>
                <a:lnTo>
                  <a:pt x="4967" y="50112"/>
                </a:lnTo>
                <a:close/>
              </a:path>
            </a:pathLst>
          </a:custGeom>
          <a:solidFill>
            <a:srgbClr val="17347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219030" y="4772311"/>
            <a:ext cx="282107" cy="150849"/>
          </a:xfrm>
          <a:custGeom>
            <a:avLst/>
            <a:gdLst/>
            <a:ahLst/>
            <a:cxnLst/>
            <a:rect l="l" t="t" r="r" b="b"/>
            <a:pathLst>
              <a:path w="282107" h="150849">
                <a:moveTo>
                  <a:pt x="37309" y="103656"/>
                </a:moveTo>
                <a:lnTo>
                  <a:pt x="36217" y="103602"/>
                </a:lnTo>
                <a:lnTo>
                  <a:pt x="38224" y="104916"/>
                </a:lnTo>
                <a:lnTo>
                  <a:pt x="42293" y="106940"/>
                </a:lnTo>
                <a:lnTo>
                  <a:pt x="51744" y="111827"/>
                </a:lnTo>
                <a:lnTo>
                  <a:pt x="58685" y="114855"/>
                </a:lnTo>
                <a:lnTo>
                  <a:pt x="62190" y="116368"/>
                </a:lnTo>
                <a:lnTo>
                  <a:pt x="62955" y="116671"/>
                </a:lnTo>
                <a:lnTo>
                  <a:pt x="61676" y="116067"/>
                </a:lnTo>
                <a:lnTo>
                  <a:pt x="59047" y="114861"/>
                </a:lnTo>
                <a:lnTo>
                  <a:pt x="55765" y="113355"/>
                </a:lnTo>
                <a:lnTo>
                  <a:pt x="52526" y="111854"/>
                </a:lnTo>
                <a:lnTo>
                  <a:pt x="50023" y="110662"/>
                </a:lnTo>
                <a:lnTo>
                  <a:pt x="48954" y="110082"/>
                </a:lnTo>
                <a:lnTo>
                  <a:pt x="50013" y="110419"/>
                </a:lnTo>
                <a:lnTo>
                  <a:pt x="53897" y="111975"/>
                </a:lnTo>
                <a:lnTo>
                  <a:pt x="61300" y="115056"/>
                </a:lnTo>
                <a:lnTo>
                  <a:pt x="62463" y="115544"/>
                </a:lnTo>
                <a:lnTo>
                  <a:pt x="72170" y="119683"/>
                </a:lnTo>
                <a:lnTo>
                  <a:pt x="78045" y="123153"/>
                </a:lnTo>
                <a:lnTo>
                  <a:pt x="85320" y="128077"/>
                </a:lnTo>
                <a:lnTo>
                  <a:pt x="121022" y="121124"/>
                </a:lnTo>
                <a:lnTo>
                  <a:pt x="130210" y="127896"/>
                </a:lnTo>
                <a:lnTo>
                  <a:pt x="134425" y="132165"/>
                </a:lnTo>
                <a:lnTo>
                  <a:pt x="135758" y="134779"/>
                </a:lnTo>
                <a:lnTo>
                  <a:pt x="136298" y="136590"/>
                </a:lnTo>
                <a:lnTo>
                  <a:pt x="138136" y="138446"/>
                </a:lnTo>
                <a:lnTo>
                  <a:pt x="143362" y="141199"/>
                </a:lnTo>
                <a:lnTo>
                  <a:pt x="149091" y="143674"/>
                </a:lnTo>
                <a:lnTo>
                  <a:pt x="158482" y="146785"/>
                </a:lnTo>
                <a:lnTo>
                  <a:pt x="163003" y="146833"/>
                </a:lnTo>
                <a:lnTo>
                  <a:pt x="164647" y="145428"/>
                </a:lnTo>
                <a:lnTo>
                  <a:pt x="165407" y="144177"/>
                </a:lnTo>
                <a:lnTo>
                  <a:pt x="167276" y="144689"/>
                </a:lnTo>
                <a:lnTo>
                  <a:pt x="172245" y="148572"/>
                </a:lnTo>
                <a:lnTo>
                  <a:pt x="174886" y="150849"/>
                </a:lnTo>
                <a:lnTo>
                  <a:pt x="176471" y="149581"/>
                </a:lnTo>
                <a:lnTo>
                  <a:pt x="178685" y="145492"/>
                </a:lnTo>
                <a:lnTo>
                  <a:pt x="179419" y="146821"/>
                </a:lnTo>
                <a:lnTo>
                  <a:pt x="180298" y="148406"/>
                </a:lnTo>
                <a:lnTo>
                  <a:pt x="184509" y="141558"/>
                </a:lnTo>
                <a:lnTo>
                  <a:pt x="187819" y="138832"/>
                </a:lnTo>
                <a:lnTo>
                  <a:pt x="194373" y="133103"/>
                </a:lnTo>
                <a:lnTo>
                  <a:pt x="196272" y="131067"/>
                </a:lnTo>
                <a:lnTo>
                  <a:pt x="197281" y="130396"/>
                </a:lnTo>
                <a:lnTo>
                  <a:pt x="201168" y="128765"/>
                </a:lnTo>
                <a:lnTo>
                  <a:pt x="207978" y="125634"/>
                </a:lnTo>
                <a:lnTo>
                  <a:pt x="219259" y="118047"/>
                </a:lnTo>
                <a:lnTo>
                  <a:pt x="228745" y="108821"/>
                </a:lnTo>
                <a:lnTo>
                  <a:pt x="236973" y="98749"/>
                </a:lnTo>
                <a:lnTo>
                  <a:pt x="244482" y="88623"/>
                </a:lnTo>
                <a:lnTo>
                  <a:pt x="251807" y="79237"/>
                </a:lnTo>
                <a:lnTo>
                  <a:pt x="253598" y="77181"/>
                </a:lnTo>
                <a:lnTo>
                  <a:pt x="265374" y="65329"/>
                </a:lnTo>
                <a:lnTo>
                  <a:pt x="266520" y="64376"/>
                </a:lnTo>
                <a:lnTo>
                  <a:pt x="268640" y="63091"/>
                </a:lnTo>
                <a:lnTo>
                  <a:pt x="269719" y="62243"/>
                </a:lnTo>
                <a:lnTo>
                  <a:pt x="275448" y="58059"/>
                </a:lnTo>
                <a:lnTo>
                  <a:pt x="278102" y="56297"/>
                </a:lnTo>
                <a:lnTo>
                  <a:pt x="282107" y="52874"/>
                </a:lnTo>
                <a:lnTo>
                  <a:pt x="273839" y="48435"/>
                </a:lnTo>
                <a:lnTo>
                  <a:pt x="270606" y="48385"/>
                </a:lnTo>
                <a:lnTo>
                  <a:pt x="270055" y="48652"/>
                </a:lnTo>
                <a:lnTo>
                  <a:pt x="269830" y="45166"/>
                </a:lnTo>
                <a:lnTo>
                  <a:pt x="268717" y="38828"/>
                </a:lnTo>
                <a:lnTo>
                  <a:pt x="257626" y="42682"/>
                </a:lnTo>
                <a:lnTo>
                  <a:pt x="252133" y="43972"/>
                </a:lnTo>
                <a:lnTo>
                  <a:pt x="248960" y="44299"/>
                </a:lnTo>
                <a:lnTo>
                  <a:pt x="244826" y="45263"/>
                </a:lnTo>
                <a:lnTo>
                  <a:pt x="236451" y="48465"/>
                </a:lnTo>
                <a:lnTo>
                  <a:pt x="235547" y="48846"/>
                </a:lnTo>
                <a:lnTo>
                  <a:pt x="231244" y="40128"/>
                </a:lnTo>
                <a:lnTo>
                  <a:pt x="230726" y="37327"/>
                </a:lnTo>
                <a:lnTo>
                  <a:pt x="230544" y="34616"/>
                </a:lnTo>
                <a:lnTo>
                  <a:pt x="228338" y="28628"/>
                </a:lnTo>
                <a:lnTo>
                  <a:pt x="193204" y="28002"/>
                </a:lnTo>
                <a:lnTo>
                  <a:pt x="185433" y="1845"/>
                </a:lnTo>
                <a:lnTo>
                  <a:pt x="173849" y="5379"/>
                </a:lnTo>
                <a:lnTo>
                  <a:pt x="167098" y="7267"/>
                </a:lnTo>
                <a:lnTo>
                  <a:pt x="161811" y="7181"/>
                </a:lnTo>
                <a:lnTo>
                  <a:pt x="154620" y="4797"/>
                </a:lnTo>
                <a:lnTo>
                  <a:pt x="142689" y="0"/>
                </a:lnTo>
                <a:lnTo>
                  <a:pt x="113924" y="33144"/>
                </a:lnTo>
                <a:lnTo>
                  <a:pt x="96199" y="32864"/>
                </a:lnTo>
                <a:lnTo>
                  <a:pt x="80164" y="33888"/>
                </a:lnTo>
                <a:lnTo>
                  <a:pt x="65728" y="36210"/>
                </a:lnTo>
                <a:lnTo>
                  <a:pt x="52801" y="39824"/>
                </a:lnTo>
                <a:lnTo>
                  <a:pt x="41294" y="44724"/>
                </a:lnTo>
                <a:lnTo>
                  <a:pt x="31117" y="50904"/>
                </a:lnTo>
                <a:lnTo>
                  <a:pt x="22180" y="58358"/>
                </a:lnTo>
                <a:lnTo>
                  <a:pt x="14393" y="67079"/>
                </a:lnTo>
                <a:lnTo>
                  <a:pt x="7665" y="77061"/>
                </a:lnTo>
                <a:lnTo>
                  <a:pt x="1908" y="88299"/>
                </a:lnTo>
                <a:lnTo>
                  <a:pt x="0" y="92789"/>
                </a:lnTo>
                <a:lnTo>
                  <a:pt x="27707" y="99842"/>
                </a:lnTo>
                <a:lnTo>
                  <a:pt x="36700" y="103171"/>
                </a:lnTo>
                <a:lnTo>
                  <a:pt x="39799" y="104326"/>
                </a:lnTo>
                <a:lnTo>
                  <a:pt x="39253" y="104193"/>
                </a:lnTo>
                <a:lnTo>
                  <a:pt x="37309" y="103656"/>
                </a:lnTo>
                <a:close/>
              </a:path>
            </a:pathLst>
          </a:custGeom>
          <a:solidFill>
            <a:srgbClr val="86C8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413338" y="5692719"/>
            <a:ext cx="181850" cy="218097"/>
          </a:xfrm>
          <a:custGeom>
            <a:avLst/>
            <a:gdLst/>
            <a:ahLst/>
            <a:cxnLst/>
            <a:rect l="l" t="t" r="r" b="b"/>
            <a:pathLst>
              <a:path w="181850" h="218097">
                <a:moveTo>
                  <a:pt x="107980" y="93089"/>
                </a:moveTo>
                <a:lnTo>
                  <a:pt x="107753" y="79021"/>
                </a:lnTo>
                <a:lnTo>
                  <a:pt x="107233" y="65023"/>
                </a:lnTo>
                <a:lnTo>
                  <a:pt x="106225" y="51511"/>
                </a:lnTo>
                <a:lnTo>
                  <a:pt x="104536" y="38903"/>
                </a:lnTo>
                <a:lnTo>
                  <a:pt x="101971" y="27614"/>
                </a:lnTo>
                <a:lnTo>
                  <a:pt x="98338" y="18062"/>
                </a:lnTo>
                <a:lnTo>
                  <a:pt x="97297" y="16095"/>
                </a:lnTo>
                <a:lnTo>
                  <a:pt x="84708" y="37537"/>
                </a:lnTo>
                <a:lnTo>
                  <a:pt x="78912" y="44840"/>
                </a:lnTo>
                <a:lnTo>
                  <a:pt x="74473" y="46402"/>
                </a:lnTo>
                <a:lnTo>
                  <a:pt x="68693" y="50370"/>
                </a:lnTo>
                <a:lnTo>
                  <a:pt x="64655" y="45268"/>
                </a:lnTo>
                <a:lnTo>
                  <a:pt x="61210" y="36010"/>
                </a:lnTo>
                <a:lnTo>
                  <a:pt x="55004" y="0"/>
                </a:lnTo>
                <a:lnTo>
                  <a:pt x="49034" y="10849"/>
                </a:lnTo>
                <a:lnTo>
                  <a:pt x="44272" y="22672"/>
                </a:lnTo>
                <a:lnTo>
                  <a:pt x="40432" y="35191"/>
                </a:lnTo>
                <a:lnTo>
                  <a:pt x="37225" y="48126"/>
                </a:lnTo>
                <a:lnTo>
                  <a:pt x="34364" y="61198"/>
                </a:lnTo>
                <a:lnTo>
                  <a:pt x="31562" y="74128"/>
                </a:lnTo>
                <a:lnTo>
                  <a:pt x="28531" y="86637"/>
                </a:lnTo>
                <a:lnTo>
                  <a:pt x="24984" y="98446"/>
                </a:lnTo>
                <a:lnTo>
                  <a:pt x="20634" y="109276"/>
                </a:lnTo>
                <a:lnTo>
                  <a:pt x="15192" y="118847"/>
                </a:lnTo>
                <a:lnTo>
                  <a:pt x="12071" y="122958"/>
                </a:lnTo>
                <a:lnTo>
                  <a:pt x="3137" y="128243"/>
                </a:lnTo>
                <a:lnTo>
                  <a:pt x="1324" y="117482"/>
                </a:lnTo>
                <a:lnTo>
                  <a:pt x="0" y="170818"/>
                </a:lnTo>
                <a:lnTo>
                  <a:pt x="736" y="181332"/>
                </a:lnTo>
                <a:lnTo>
                  <a:pt x="4338" y="190297"/>
                </a:lnTo>
                <a:lnTo>
                  <a:pt x="10486" y="197811"/>
                </a:lnTo>
                <a:lnTo>
                  <a:pt x="18861" y="203973"/>
                </a:lnTo>
                <a:lnTo>
                  <a:pt x="29144" y="208882"/>
                </a:lnTo>
                <a:lnTo>
                  <a:pt x="41016" y="212637"/>
                </a:lnTo>
                <a:lnTo>
                  <a:pt x="54158" y="215338"/>
                </a:lnTo>
                <a:lnTo>
                  <a:pt x="68251" y="217082"/>
                </a:lnTo>
                <a:lnTo>
                  <a:pt x="82976" y="217969"/>
                </a:lnTo>
                <a:lnTo>
                  <a:pt x="98014" y="218097"/>
                </a:lnTo>
                <a:lnTo>
                  <a:pt x="113045" y="217566"/>
                </a:lnTo>
                <a:lnTo>
                  <a:pt x="127752" y="216475"/>
                </a:lnTo>
                <a:lnTo>
                  <a:pt x="141814" y="214922"/>
                </a:lnTo>
                <a:lnTo>
                  <a:pt x="154913" y="213006"/>
                </a:lnTo>
                <a:lnTo>
                  <a:pt x="166729" y="210826"/>
                </a:lnTo>
                <a:lnTo>
                  <a:pt x="176944" y="208481"/>
                </a:lnTo>
                <a:lnTo>
                  <a:pt x="181850" y="207131"/>
                </a:lnTo>
                <a:lnTo>
                  <a:pt x="180849" y="124215"/>
                </a:lnTo>
                <a:lnTo>
                  <a:pt x="147061" y="138272"/>
                </a:lnTo>
                <a:lnTo>
                  <a:pt x="125995" y="131518"/>
                </a:lnTo>
                <a:lnTo>
                  <a:pt x="108840" y="131546"/>
                </a:lnTo>
                <a:lnTo>
                  <a:pt x="108329" y="119768"/>
                </a:lnTo>
                <a:lnTo>
                  <a:pt x="108107" y="106811"/>
                </a:lnTo>
                <a:lnTo>
                  <a:pt x="107980" y="93089"/>
                </a:lnTo>
                <a:close/>
              </a:path>
              <a:path w="181850" h="218097">
                <a:moveTo>
                  <a:pt x="1412" y="113915"/>
                </a:moveTo>
                <a:lnTo>
                  <a:pt x="795" y="114342"/>
                </a:lnTo>
                <a:lnTo>
                  <a:pt x="1324" y="117482"/>
                </a:lnTo>
                <a:lnTo>
                  <a:pt x="1412" y="113915"/>
                </a:lnTo>
                <a:close/>
              </a:path>
            </a:pathLst>
          </a:custGeom>
          <a:solidFill>
            <a:srgbClr val="CA77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388950" y="4328965"/>
            <a:ext cx="192710" cy="286396"/>
          </a:xfrm>
          <a:custGeom>
            <a:avLst/>
            <a:gdLst/>
            <a:ahLst/>
            <a:cxnLst/>
            <a:rect l="l" t="t" r="r" b="b"/>
            <a:pathLst>
              <a:path w="192710" h="286396">
                <a:moveTo>
                  <a:pt x="38689" y="153409"/>
                </a:moveTo>
                <a:lnTo>
                  <a:pt x="31956" y="159878"/>
                </a:lnTo>
                <a:lnTo>
                  <a:pt x="27902" y="164866"/>
                </a:lnTo>
                <a:lnTo>
                  <a:pt x="25984" y="167167"/>
                </a:lnTo>
                <a:lnTo>
                  <a:pt x="36570" y="250648"/>
                </a:lnTo>
                <a:lnTo>
                  <a:pt x="7321" y="272101"/>
                </a:lnTo>
                <a:lnTo>
                  <a:pt x="0" y="272175"/>
                </a:lnTo>
                <a:lnTo>
                  <a:pt x="1916" y="275107"/>
                </a:lnTo>
                <a:lnTo>
                  <a:pt x="2954" y="284967"/>
                </a:lnTo>
                <a:lnTo>
                  <a:pt x="2643" y="286396"/>
                </a:lnTo>
                <a:lnTo>
                  <a:pt x="7664" y="284547"/>
                </a:lnTo>
                <a:lnTo>
                  <a:pt x="14909" y="281411"/>
                </a:lnTo>
                <a:lnTo>
                  <a:pt x="24086" y="277133"/>
                </a:lnTo>
                <a:lnTo>
                  <a:pt x="34901" y="271854"/>
                </a:lnTo>
                <a:lnTo>
                  <a:pt x="47062" y="265717"/>
                </a:lnTo>
                <a:lnTo>
                  <a:pt x="60276" y="258865"/>
                </a:lnTo>
                <a:lnTo>
                  <a:pt x="74251" y="251440"/>
                </a:lnTo>
                <a:lnTo>
                  <a:pt x="88694" y="243585"/>
                </a:lnTo>
                <a:lnTo>
                  <a:pt x="103312" y="235442"/>
                </a:lnTo>
                <a:lnTo>
                  <a:pt x="117813" y="227155"/>
                </a:lnTo>
                <a:lnTo>
                  <a:pt x="131903" y="218865"/>
                </a:lnTo>
                <a:lnTo>
                  <a:pt x="145291" y="210716"/>
                </a:lnTo>
                <a:lnTo>
                  <a:pt x="157683" y="202850"/>
                </a:lnTo>
                <a:lnTo>
                  <a:pt x="168787" y="195409"/>
                </a:lnTo>
                <a:lnTo>
                  <a:pt x="178310" y="188537"/>
                </a:lnTo>
                <a:lnTo>
                  <a:pt x="185960" y="182375"/>
                </a:lnTo>
                <a:lnTo>
                  <a:pt x="191443" y="177067"/>
                </a:lnTo>
                <a:lnTo>
                  <a:pt x="192710" y="175550"/>
                </a:lnTo>
                <a:lnTo>
                  <a:pt x="171499" y="172164"/>
                </a:lnTo>
                <a:lnTo>
                  <a:pt x="171705" y="0"/>
                </a:lnTo>
                <a:lnTo>
                  <a:pt x="163589" y="4974"/>
                </a:lnTo>
                <a:lnTo>
                  <a:pt x="161242" y="6068"/>
                </a:lnTo>
                <a:lnTo>
                  <a:pt x="159673" y="7419"/>
                </a:lnTo>
                <a:lnTo>
                  <a:pt x="154856" y="12222"/>
                </a:lnTo>
                <a:lnTo>
                  <a:pt x="147211" y="20434"/>
                </a:lnTo>
                <a:lnTo>
                  <a:pt x="139537" y="29898"/>
                </a:lnTo>
                <a:lnTo>
                  <a:pt x="131834" y="40317"/>
                </a:lnTo>
                <a:lnTo>
                  <a:pt x="124104" y="51393"/>
                </a:lnTo>
                <a:lnTo>
                  <a:pt x="116349" y="62828"/>
                </a:lnTo>
                <a:lnTo>
                  <a:pt x="108570" y="74324"/>
                </a:lnTo>
                <a:lnTo>
                  <a:pt x="100771" y="85583"/>
                </a:lnTo>
                <a:lnTo>
                  <a:pt x="92951" y="96308"/>
                </a:lnTo>
                <a:lnTo>
                  <a:pt x="85114" y="106201"/>
                </a:lnTo>
                <a:lnTo>
                  <a:pt x="77261" y="114964"/>
                </a:lnTo>
                <a:lnTo>
                  <a:pt x="70414" y="121440"/>
                </a:lnTo>
                <a:lnTo>
                  <a:pt x="62774" y="131003"/>
                </a:lnTo>
                <a:lnTo>
                  <a:pt x="53949" y="140784"/>
                </a:lnTo>
                <a:lnTo>
                  <a:pt x="50683" y="143896"/>
                </a:lnTo>
                <a:lnTo>
                  <a:pt x="44750" y="148728"/>
                </a:lnTo>
                <a:lnTo>
                  <a:pt x="42046" y="150437"/>
                </a:lnTo>
                <a:lnTo>
                  <a:pt x="38689" y="153409"/>
                </a:lnTo>
                <a:close/>
              </a:path>
            </a:pathLst>
          </a:custGeom>
          <a:solidFill>
            <a:srgbClr val="F49D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780201" y="5794839"/>
            <a:ext cx="109468" cy="321247"/>
          </a:xfrm>
          <a:custGeom>
            <a:avLst/>
            <a:gdLst/>
            <a:ahLst/>
            <a:cxnLst/>
            <a:rect l="l" t="t" r="r" b="b"/>
            <a:pathLst>
              <a:path w="109468" h="321247">
                <a:moveTo>
                  <a:pt x="2223" y="50751"/>
                </a:moveTo>
                <a:lnTo>
                  <a:pt x="4029" y="61047"/>
                </a:lnTo>
                <a:lnTo>
                  <a:pt x="5463" y="72561"/>
                </a:lnTo>
                <a:lnTo>
                  <a:pt x="6569" y="85155"/>
                </a:lnTo>
                <a:lnTo>
                  <a:pt x="7391" y="98691"/>
                </a:lnTo>
                <a:lnTo>
                  <a:pt x="7974" y="113032"/>
                </a:lnTo>
                <a:lnTo>
                  <a:pt x="8363" y="128040"/>
                </a:lnTo>
                <a:lnTo>
                  <a:pt x="8600" y="143578"/>
                </a:lnTo>
                <a:lnTo>
                  <a:pt x="8732" y="159508"/>
                </a:lnTo>
                <a:lnTo>
                  <a:pt x="8802" y="175692"/>
                </a:lnTo>
                <a:lnTo>
                  <a:pt x="8856" y="191992"/>
                </a:lnTo>
                <a:lnTo>
                  <a:pt x="8936" y="208272"/>
                </a:lnTo>
                <a:lnTo>
                  <a:pt x="9088" y="224393"/>
                </a:lnTo>
                <a:lnTo>
                  <a:pt x="9356" y="240219"/>
                </a:lnTo>
                <a:lnTo>
                  <a:pt x="9784" y="255610"/>
                </a:lnTo>
                <a:lnTo>
                  <a:pt x="10417" y="270430"/>
                </a:lnTo>
                <a:lnTo>
                  <a:pt x="11300" y="284542"/>
                </a:lnTo>
                <a:lnTo>
                  <a:pt x="12476" y="297807"/>
                </a:lnTo>
                <a:lnTo>
                  <a:pt x="13990" y="310087"/>
                </a:lnTo>
                <a:lnTo>
                  <a:pt x="15887" y="321247"/>
                </a:lnTo>
                <a:lnTo>
                  <a:pt x="59938" y="319523"/>
                </a:lnTo>
                <a:lnTo>
                  <a:pt x="98293" y="141336"/>
                </a:lnTo>
                <a:lnTo>
                  <a:pt x="109468" y="79419"/>
                </a:lnTo>
                <a:lnTo>
                  <a:pt x="98003" y="72857"/>
                </a:lnTo>
                <a:lnTo>
                  <a:pt x="87647" y="66315"/>
                </a:lnTo>
                <a:lnTo>
                  <a:pt x="77784" y="59602"/>
                </a:lnTo>
                <a:lnTo>
                  <a:pt x="67795" y="52527"/>
                </a:lnTo>
                <a:lnTo>
                  <a:pt x="57066" y="44899"/>
                </a:lnTo>
                <a:lnTo>
                  <a:pt x="51349" y="40901"/>
                </a:lnTo>
                <a:lnTo>
                  <a:pt x="40072" y="33561"/>
                </a:lnTo>
                <a:lnTo>
                  <a:pt x="30125" y="27395"/>
                </a:lnTo>
                <a:lnTo>
                  <a:pt x="21132" y="21187"/>
                </a:lnTo>
                <a:lnTo>
                  <a:pt x="12676" y="14979"/>
                </a:lnTo>
                <a:lnTo>
                  <a:pt x="8918" y="11488"/>
                </a:lnTo>
                <a:lnTo>
                  <a:pt x="4742" y="5648"/>
                </a:lnTo>
                <a:lnTo>
                  <a:pt x="706" y="0"/>
                </a:lnTo>
                <a:lnTo>
                  <a:pt x="0" y="41809"/>
                </a:lnTo>
                <a:lnTo>
                  <a:pt x="2223" y="50751"/>
                </a:lnTo>
                <a:close/>
              </a:path>
            </a:pathLst>
          </a:custGeom>
          <a:solidFill>
            <a:srgbClr val="2149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839450" y="4799532"/>
            <a:ext cx="161328" cy="318316"/>
          </a:xfrm>
          <a:custGeom>
            <a:avLst/>
            <a:gdLst/>
            <a:ahLst/>
            <a:cxnLst/>
            <a:rect l="l" t="t" r="r" b="b"/>
            <a:pathLst>
              <a:path w="161328" h="318316">
                <a:moveTo>
                  <a:pt x="155599" y="175949"/>
                </a:moveTo>
                <a:lnTo>
                  <a:pt x="152869" y="160175"/>
                </a:lnTo>
                <a:lnTo>
                  <a:pt x="149729" y="144527"/>
                </a:lnTo>
                <a:lnTo>
                  <a:pt x="146235" y="129143"/>
                </a:lnTo>
                <a:lnTo>
                  <a:pt x="142441" y="114159"/>
                </a:lnTo>
                <a:lnTo>
                  <a:pt x="138402" y="99715"/>
                </a:lnTo>
                <a:lnTo>
                  <a:pt x="134173" y="85947"/>
                </a:lnTo>
                <a:lnTo>
                  <a:pt x="129809" y="72993"/>
                </a:lnTo>
                <a:lnTo>
                  <a:pt x="125364" y="60992"/>
                </a:lnTo>
                <a:lnTo>
                  <a:pt x="120894" y="50081"/>
                </a:lnTo>
                <a:lnTo>
                  <a:pt x="114226" y="34159"/>
                </a:lnTo>
                <a:lnTo>
                  <a:pt x="111515" y="25714"/>
                </a:lnTo>
                <a:lnTo>
                  <a:pt x="112106" y="22241"/>
                </a:lnTo>
                <a:lnTo>
                  <a:pt x="115344" y="21233"/>
                </a:lnTo>
                <a:lnTo>
                  <a:pt x="120576" y="20182"/>
                </a:lnTo>
                <a:lnTo>
                  <a:pt x="124899" y="18189"/>
                </a:lnTo>
                <a:lnTo>
                  <a:pt x="127413" y="12095"/>
                </a:lnTo>
                <a:lnTo>
                  <a:pt x="124476" y="11341"/>
                </a:lnTo>
                <a:lnTo>
                  <a:pt x="121411" y="10748"/>
                </a:lnTo>
                <a:lnTo>
                  <a:pt x="118602" y="9790"/>
                </a:lnTo>
                <a:lnTo>
                  <a:pt x="115982" y="8898"/>
                </a:lnTo>
                <a:lnTo>
                  <a:pt x="113123" y="7973"/>
                </a:lnTo>
                <a:lnTo>
                  <a:pt x="110553" y="7047"/>
                </a:lnTo>
                <a:lnTo>
                  <a:pt x="108400" y="6266"/>
                </a:lnTo>
                <a:lnTo>
                  <a:pt x="99450" y="1346"/>
                </a:lnTo>
                <a:lnTo>
                  <a:pt x="97492" y="0"/>
                </a:lnTo>
                <a:lnTo>
                  <a:pt x="86508" y="8859"/>
                </a:lnTo>
                <a:lnTo>
                  <a:pt x="77625" y="15866"/>
                </a:lnTo>
                <a:lnTo>
                  <a:pt x="69426" y="20977"/>
                </a:lnTo>
                <a:lnTo>
                  <a:pt x="60497" y="24148"/>
                </a:lnTo>
                <a:lnTo>
                  <a:pt x="49422" y="25336"/>
                </a:lnTo>
                <a:lnTo>
                  <a:pt x="34785" y="24499"/>
                </a:lnTo>
                <a:lnTo>
                  <a:pt x="20626" y="22517"/>
                </a:lnTo>
                <a:lnTo>
                  <a:pt x="8175" y="27767"/>
                </a:lnTo>
                <a:lnTo>
                  <a:pt x="3026" y="36876"/>
                </a:lnTo>
                <a:lnTo>
                  <a:pt x="1370" y="48980"/>
                </a:lnTo>
                <a:lnTo>
                  <a:pt x="0" y="60237"/>
                </a:lnTo>
                <a:lnTo>
                  <a:pt x="12543" y="71097"/>
                </a:lnTo>
                <a:lnTo>
                  <a:pt x="21776" y="82845"/>
                </a:lnTo>
                <a:lnTo>
                  <a:pt x="30666" y="94222"/>
                </a:lnTo>
                <a:lnTo>
                  <a:pt x="39224" y="105300"/>
                </a:lnTo>
                <a:lnTo>
                  <a:pt x="47457" y="116152"/>
                </a:lnTo>
                <a:lnTo>
                  <a:pt x="55377" y="126850"/>
                </a:lnTo>
                <a:lnTo>
                  <a:pt x="62992" y="137468"/>
                </a:lnTo>
                <a:lnTo>
                  <a:pt x="70312" y="148077"/>
                </a:lnTo>
                <a:lnTo>
                  <a:pt x="77346" y="158752"/>
                </a:lnTo>
                <a:lnTo>
                  <a:pt x="84104" y="169563"/>
                </a:lnTo>
                <a:lnTo>
                  <a:pt x="90595" y="180584"/>
                </a:lnTo>
                <a:lnTo>
                  <a:pt x="96829" y="191888"/>
                </a:lnTo>
                <a:lnTo>
                  <a:pt x="102816" y="203546"/>
                </a:lnTo>
                <a:lnTo>
                  <a:pt x="108564" y="215633"/>
                </a:lnTo>
                <a:lnTo>
                  <a:pt x="114083" y="228219"/>
                </a:lnTo>
                <a:lnTo>
                  <a:pt x="119382" y="241379"/>
                </a:lnTo>
                <a:lnTo>
                  <a:pt x="124472" y="255184"/>
                </a:lnTo>
                <a:lnTo>
                  <a:pt x="129362" y="269708"/>
                </a:lnTo>
                <a:lnTo>
                  <a:pt x="134060" y="285023"/>
                </a:lnTo>
                <a:lnTo>
                  <a:pt x="138577" y="301201"/>
                </a:lnTo>
                <a:lnTo>
                  <a:pt x="142922" y="318316"/>
                </a:lnTo>
                <a:lnTo>
                  <a:pt x="148315" y="310259"/>
                </a:lnTo>
                <a:lnTo>
                  <a:pt x="152696" y="300812"/>
                </a:lnTo>
                <a:lnTo>
                  <a:pt x="156118" y="290112"/>
                </a:lnTo>
                <a:lnTo>
                  <a:pt x="158638" y="278297"/>
                </a:lnTo>
                <a:lnTo>
                  <a:pt x="160310" y="265504"/>
                </a:lnTo>
                <a:lnTo>
                  <a:pt x="161188" y="251873"/>
                </a:lnTo>
                <a:lnTo>
                  <a:pt x="161328" y="237540"/>
                </a:lnTo>
                <a:lnTo>
                  <a:pt x="160784" y="222643"/>
                </a:lnTo>
                <a:lnTo>
                  <a:pt x="159611" y="207320"/>
                </a:lnTo>
                <a:lnTo>
                  <a:pt x="157864" y="191710"/>
                </a:lnTo>
                <a:lnTo>
                  <a:pt x="155599" y="175949"/>
                </a:lnTo>
                <a:close/>
              </a:path>
            </a:pathLst>
          </a:custGeom>
          <a:solidFill>
            <a:srgbClr val="5B9C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560965" y="5184092"/>
            <a:ext cx="274136" cy="409880"/>
          </a:xfrm>
          <a:custGeom>
            <a:avLst/>
            <a:gdLst/>
            <a:ahLst/>
            <a:cxnLst/>
            <a:rect l="l" t="t" r="r" b="b"/>
            <a:pathLst>
              <a:path w="274136" h="409880">
                <a:moveTo>
                  <a:pt x="49134" y="356405"/>
                </a:moveTo>
                <a:lnTo>
                  <a:pt x="38937" y="363828"/>
                </a:lnTo>
                <a:lnTo>
                  <a:pt x="28892" y="371225"/>
                </a:lnTo>
                <a:lnTo>
                  <a:pt x="19030" y="378615"/>
                </a:lnTo>
                <a:lnTo>
                  <a:pt x="9382" y="386016"/>
                </a:lnTo>
                <a:lnTo>
                  <a:pt x="0" y="393430"/>
                </a:lnTo>
                <a:lnTo>
                  <a:pt x="8012" y="402753"/>
                </a:lnTo>
                <a:lnTo>
                  <a:pt x="17360" y="408028"/>
                </a:lnTo>
                <a:lnTo>
                  <a:pt x="27698" y="409880"/>
                </a:lnTo>
                <a:lnTo>
                  <a:pt x="38680" y="408935"/>
                </a:lnTo>
                <a:lnTo>
                  <a:pt x="49961" y="405820"/>
                </a:lnTo>
                <a:lnTo>
                  <a:pt x="61195" y="401160"/>
                </a:lnTo>
                <a:lnTo>
                  <a:pt x="72038" y="395582"/>
                </a:lnTo>
                <a:lnTo>
                  <a:pt x="72560" y="395292"/>
                </a:lnTo>
                <a:lnTo>
                  <a:pt x="84026" y="388968"/>
                </a:lnTo>
                <a:lnTo>
                  <a:pt x="95128" y="382938"/>
                </a:lnTo>
                <a:lnTo>
                  <a:pt x="106030" y="377042"/>
                </a:lnTo>
                <a:lnTo>
                  <a:pt x="116893" y="371119"/>
                </a:lnTo>
                <a:lnTo>
                  <a:pt x="127879" y="365009"/>
                </a:lnTo>
                <a:lnTo>
                  <a:pt x="139150" y="358551"/>
                </a:lnTo>
                <a:lnTo>
                  <a:pt x="141760" y="357023"/>
                </a:lnTo>
                <a:lnTo>
                  <a:pt x="152756" y="350621"/>
                </a:lnTo>
                <a:lnTo>
                  <a:pt x="164074" y="344126"/>
                </a:lnTo>
                <a:lnTo>
                  <a:pt x="175610" y="337559"/>
                </a:lnTo>
                <a:lnTo>
                  <a:pt x="187260" y="330944"/>
                </a:lnTo>
                <a:lnTo>
                  <a:pt x="198921" y="324305"/>
                </a:lnTo>
                <a:lnTo>
                  <a:pt x="210487" y="317663"/>
                </a:lnTo>
                <a:lnTo>
                  <a:pt x="221855" y="311043"/>
                </a:lnTo>
                <a:lnTo>
                  <a:pt x="232921" y="304466"/>
                </a:lnTo>
                <a:lnTo>
                  <a:pt x="243581" y="297956"/>
                </a:lnTo>
                <a:lnTo>
                  <a:pt x="253731" y="291537"/>
                </a:lnTo>
                <a:lnTo>
                  <a:pt x="263266" y="285230"/>
                </a:lnTo>
                <a:lnTo>
                  <a:pt x="270053" y="280517"/>
                </a:lnTo>
                <a:lnTo>
                  <a:pt x="271777" y="313612"/>
                </a:lnTo>
                <a:lnTo>
                  <a:pt x="274136" y="256598"/>
                </a:lnTo>
                <a:lnTo>
                  <a:pt x="212923" y="225476"/>
                </a:lnTo>
                <a:lnTo>
                  <a:pt x="214526" y="96739"/>
                </a:lnTo>
                <a:lnTo>
                  <a:pt x="213836" y="77884"/>
                </a:lnTo>
                <a:lnTo>
                  <a:pt x="198277" y="0"/>
                </a:lnTo>
                <a:lnTo>
                  <a:pt x="197636" y="12758"/>
                </a:lnTo>
                <a:lnTo>
                  <a:pt x="197136" y="25467"/>
                </a:lnTo>
                <a:lnTo>
                  <a:pt x="196757" y="38141"/>
                </a:lnTo>
                <a:lnTo>
                  <a:pt x="196482" y="50797"/>
                </a:lnTo>
                <a:lnTo>
                  <a:pt x="196291" y="63448"/>
                </a:lnTo>
                <a:lnTo>
                  <a:pt x="196166" y="76111"/>
                </a:lnTo>
                <a:lnTo>
                  <a:pt x="196089" y="88800"/>
                </a:lnTo>
                <a:lnTo>
                  <a:pt x="196041" y="101531"/>
                </a:lnTo>
                <a:lnTo>
                  <a:pt x="196018" y="109322"/>
                </a:lnTo>
                <a:lnTo>
                  <a:pt x="195997" y="122023"/>
                </a:lnTo>
                <a:lnTo>
                  <a:pt x="196012" y="134722"/>
                </a:lnTo>
                <a:lnTo>
                  <a:pt x="196046" y="147421"/>
                </a:lnTo>
                <a:lnTo>
                  <a:pt x="196082" y="160121"/>
                </a:lnTo>
                <a:lnTo>
                  <a:pt x="196096" y="166679"/>
                </a:lnTo>
                <a:lnTo>
                  <a:pt x="195918" y="186492"/>
                </a:lnTo>
                <a:lnTo>
                  <a:pt x="195186" y="197578"/>
                </a:lnTo>
                <a:lnTo>
                  <a:pt x="193759" y="202693"/>
                </a:lnTo>
                <a:lnTo>
                  <a:pt x="191491" y="204598"/>
                </a:lnTo>
                <a:lnTo>
                  <a:pt x="188238" y="206049"/>
                </a:lnTo>
                <a:lnTo>
                  <a:pt x="185077" y="208489"/>
                </a:lnTo>
                <a:lnTo>
                  <a:pt x="178191" y="195854"/>
                </a:lnTo>
                <a:lnTo>
                  <a:pt x="175280" y="182281"/>
                </a:lnTo>
                <a:lnTo>
                  <a:pt x="174768" y="169095"/>
                </a:lnTo>
                <a:lnTo>
                  <a:pt x="175077" y="157620"/>
                </a:lnTo>
                <a:lnTo>
                  <a:pt x="174633" y="149182"/>
                </a:lnTo>
                <a:lnTo>
                  <a:pt x="171860" y="145107"/>
                </a:lnTo>
                <a:lnTo>
                  <a:pt x="170758" y="144926"/>
                </a:lnTo>
                <a:lnTo>
                  <a:pt x="173085" y="163261"/>
                </a:lnTo>
                <a:lnTo>
                  <a:pt x="174607" y="179917"/>
                </a:lnTo>
                <a:lnTo>
                  <a:pt x="175292" y="195050"/>
                </a:lnTo>
                <a:lnTo>
                  <a:pt x="175109" y="208814"/>
                </a:lnTo>
                <a:lnTo>
                  <a:pt x="174024" y="221363"/>
                </a:lnTo>
                <a:lnTo>
                  <a:pt x="172007" y="232852"/>
                </a:lnTo>
                <a:lnTo>
                  <a:pt x="169024" y="243434"/>
                </a:lnTo>
                <a:lnTo>
                  <a:pt x="165045" y="253264"/>
                </a:lnTo>
                <a:lnTo>
                  <a:pt x="160036" y="262495"/>
                </a:lnTo>
                <a:lnTo>
                  <a:pt x="153967" y="271283"/>
                </a:lnTo>
                <a:lnTo>
                  <a:pt x="146804" y="279782"/>
                </a:lnTo>
                <a:lnTo>
                  <a:pt x="138517" y="288145"/>
                </a:lnTo>
                <a:lnTo>
                  <a:pt x="129072" y="296527"/>
                </a:lnTo>
                <a:lnTo>
                  <a:pt x="122073" y="302237"/>
                </a:lnTo>
                <a:lnTo>
                  <a:pt x="111708" y="310337"/>
                </a:lnTo>
                <a:lnTo>
                  <a:pt x="101272" y="318288"/>
                </a:lnTo>
                <a:lnTo>
                  <a:pt x="90796" y="326105"/>
                </a:lnTo>
                <a:lnTo>
                  <a:pt x="80312" y="333808"/>
                </a:lnTo>
                <a:lnTo>
                  <a:pt x="69853" y="341413"/>
                </a:lnTo>
                <a:lnTo>
                  <a:pt x="59449" y="348940"/>
                </a:lnTo>
                <a:lnTo>
                  <a:pt x="49134" y="356405"/>
                </a:lnTo>
                <a:close/>
              </a:path>
            </a:pathLst>
          </a:custGeom>
          <a:solidFill>
            <a:srgbClr val="234A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838567" y="5054896"/>
            <a:ext cx="210615" cy="188919"/>
          </a:xfrm>
          <a:custGeom>
            <a:avLst/>
            <a:gdLst/>
            <a:ahLst/>
            <a:cxnLst/>
            <a:rect l="l" t="t" r="r" b="b"/>
            <a:pathLst>
              <a:path w="210615" h="188919">
                <a:moveTo>
                  <a:pt x="1401" y="0"/>
                </a:moveTo>
                <a:lnTo>
                  <a:pt x="0" y="89093"/>
                </a:lnTo>
                <a:lnTo>
                  <a:pt x="7915" y="188919"/>
                </a:lnTo>
                <a:lnTo>
                  <a:pt x="22905" y="186824"/>
                </a:lnTo>
                <a:lnTo>
                  <a:pt x="36384" y="183514"/>
                </a:lnTo>
                <a:lnTo>
                  <a:pt x="48715" y="179439"/>
                </a:lnTo>
                <a:lnTo>
                  <a:pt x="60261" y="175052"/>
                </a:lnTo>
                <a:lnTo>
                  <a:pt x="71384" y="170802"/>
                </a:lnTo>
                <a:lnTo>
                  <a:pt x="82448" y="167143"/>
                </a:lnTo>
                <a:lnTo>
                  <a:pt x="93815" y="164525"/>
                </a:lnTo>
                <a:lnTo>
                  <a:pt x="105848" y="163399"/>
                </a:lnTo>
                <a:lnTo>
                  <a:pt x="109707" y="163421"/>
                </a:lnTo>
                <a:lnTo>
                  <a:pt x="118858" y="153582"/>
                </a:lnTo>
                <a:lnTo>
                  <a:pt x="124306" y="149337"/>
                </a:lnTo>
                <a:lnTo>
                  <a:pt x="128824" y="147781"/>
                </a:lnTo>
                <a:lnTo>
                  <a:pt x="135185" y="146011"/>
                </a:lnTo>
                <a:lnTo>
                  <a:pt x="142733" y="142843"/>
                </a:lnTo>
                <a:lnTo>
                  <a:pt x="151787" y="138131"/>
                </a:lnTo>
                <a:lnTo>
                  <a:pt x="158185" y="134077"/>
                </a:lnTo>
                <a:lnTo>
                  <a:pt x="162430" y="130624"/>
                </a:lnTo>
                <a:lnTo>
                  <a:pt x="165024" y="127714"/>
                </a:lnTo>
                <a:lnTo>
                  <a:pt x="166469" y="125288"/>
                </a:lnTo>
                <a:lnTo>
                  <a:pt x="167268" y="123289"/>
                </a:lnTo>
                <a:lnTo>
                  <a:pt x="167922" y="121659"/>
                </a:lnTo>
                <a:lnTo>
                  <a:pt x="168935" y="120339"/>
                </a:lnTo>
                <a:lnTo>
                  <a:pt x="170808" y="119271"/>
                </a:lnTo>
                <a:lnTo>
                  <a:pt x="174044" y="118398"/>
                </a:lnTo>
                <a:lnTo>
                  <a:pt x="179145" y="117661"/>
                </a:lnTo>
                <a:lnTo>
                  <a:pt x="186613" y="117002"/>
                </a:lnTo>
                <a:lnTo>
                  <a:pt x="196951" y="116363"/>
                </a:lnTo>
                <a:lnTo>
                  <a:pt x="210615" y="115688"/>
                </a:lnTo>
                <a:lnTo>
                  <a:pt x="187997" y="81131"/>
                </a:lnTo>
                <a:lnTo>
                  <a:pt x="172305" y="80902"/>
                </a:lnTo>
                <a:lnTo>
                  <a:pt x="161654" y="82234"/>
                </a:lnTo>
                <a:lnTo>
                  <a:pt x="154260" y="84917"/>
                </a:lnTo>
                <a:lnTo>
                  <a:pt x="148338" y="88744"/>
                </a:lnTo>
                <a:lnTo>
                  <a:pt x="142106" y="93506"/>
                </a:lnTo>
                <a:lnTo>
                  <a:pt x="133779" y="98994"/>
                </a:lnTo>
                <a:lnTo>
                  <a:pt x="125500" y="103272"/>
                </a:lnTo>
                <a:lnTo>
                  <a:pt x="112984" y="31454"/>
                </a:lnTo>
                <a:lnTo>
                  <a:pt x="102595" y="34267"/>
                </a:lnTo>
                <a:lnTo>
                  <a:pt x="96834" y="36025"/>
                </a:lnTo>
                <a:lnTo>
                  <a:pt x="94425" y="37041"/>
                </a:lnTo>
                <a:lnTo>
                  <a:pt x="94094" y="37627"/>
                </a:lnTo>
                <a:lnTo>
                  <a:pt x="94565" y="38092"/>
                </a:lnTo>
                <a:lnTo>
                  <a:pt x="94564" y="38749"/>
                </a:lnTo>
                <a:lnTo>
                  <a:pt x="92817" y="39910"/>
                </a:lnTo>
                <a:lnTo>
                  <a:pt x="88049" y="41886"/>
                </a:lnTo>
                <a:lnTo>
                  <a:pt x="80742" y="44413"/>
                </a:lnTo>
                <a:lnTo>
                  <a:pt x="33943" y="7285"/>
                </a:lnTo>
                <a:lnTo>
                  <a:pt x="32358" y="6549"/>
                </a:lnTo>
                <a:lnTo>
                  <a:pt x="30600" y="5596"/>
                </a:lnTo>
                <a:lnTo>
                  <a:pt x="28948" y="4969"/>
                </a:lnTo>
                <a:lnTo>
                  <a:pt x="17301" y="2504"/>
                </a:lnTo>
                <a:lnTo>
                  <a:pt x="3211" y="275"/>
                </a:lnTo>
                <a:lnTo>
                  <a:pt x="1401" y="0"/>
                </a:lnTo>
                <a:close/>
              </a:path>
            </a:pathLst>
          </a:custGeom>
          <a:solidFill>
            <a:srgbClr val="68B5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428593" y="5730850"/>
            <a:ext cx="234195" cy="177461"/>
          </a:xfrm>
          <a:custGeom>
            <a:avLst/>
            <a:gdLst/>
            <a:ahLst/>
            <a:cxnLst/>
            <a:rect l="l" t="t" r="r" b="b"/>
            <a:pathLst>
              <a:path w="234195" h="177461">
                <a:moveTo>
                  <a:pt x="177688" y="164634"/>
                </a:moveTo>
                <a:lnTo>
                  <a:pt x="176959" y="163171"/>
                </a:lnTo>
                <a:lnTo>
                  <a:pt x="180142" y="160173"/>
                </a:lnTo>
                <a:lnTo>
                  <a:pt x="181071" y="159615"/>
                </a:lnTo>
                <a:lnTo>
                  <a:pt x="192048" y="167931"/>
                </a:lnTo>
                <a:lnTo>
                  <a:pt x="199733" y="171454"/>
                </a:lnTo>
                <a:lnTo>
                  <a:pt x="209264" y="175482"/>
                </a:lnTo>
                <a:lnTo>
                  <a:pt x="213035" y="177461"/>
                </a:lnTo>
                <a:lnTo>
                  <a:pt x="234195" y="174248"/>
                </a:lnTo>
                <a:lnTo>
                  <a:pt x="232154" y="68831"/>
                </a:lnTo>
                <a:lnTo>
                  <a:pt x="231670" y="0"/>
                </a:lnTo>
                <a:lnTo>
                  <a:pt x="0" y="135541"/>
                </a:lnTo>
                <a:lnTo>
                  <a:pt x="15629" y="137437"/>
                </a:lnTo>
                <a:lnTo>
                  <a:pt x="27739" y="138972"/>
                </a:lnTo>
                <a:lnTo>
                  <a:pt x="36895" y="140141"/>
                </a:lnTo>
                <a:lnTo>
                  <a:pt x="43665" y="140943"/>
                </a:lnTo>
                <a:lnTo>
                  <a:pt x="48615" y="141377"/>
                </a:lnTo>
                <a:lnTo>
                  <a:pt x="52311" y="141439"/>
                </a:lnTo>
                <a:lnTo>
                  <a:pt x="55321" y="141127"/>
                </a:lnTo>
                <a:lnTo>
                  <a:pt x="58210" y="140441"/>
                </a:lnTo>
                <a:lnTo>
                  <a:pt x="61546" y="139376"/>
                </a:lnTo>
                <a:lnTo>
                  <a:pt x="65895" y="137932"/>
                </a:lnTo>
                <a:lnTo>
                  <a:pt x="71823" y="136106"/>
                </a:lnTo>
                <a:lnTo>
                  <a:pt x="79898" y="133896"/>
                </a:lnTo>
                <a:lnTo>
                  <a:pt x="88118" y="131889"/>
                </a:lnTo>
                <a:lnTo>
                  <a:pt x="93084" y="143435"/>
                </a:lnTo>
                <a:lnTo>
                  <a:pt x="98011" y="155212"/>
                </a:lnTo>
                <a:lnTo>
                  <a:pt x="99299" y="157875"/>
                </a:lnTo>
                <a:lnTo>
                  <a:pt x="119248" y="158692"/>
                </a:lnTo>
                <a:lnTo>
                  <a:pt x="132949" y="160288"/>
                </a:lnTo>
                <a:lnTo>
                  <a:pt x="141904" y="162318"/>
                </a:lnTo>
                <a:lnTo>
                  <a:pt x="147616" y="164440"/>
                </a:lnTo>
                <a:lnTo>
                  <a:pt x="151586" y="166311"/>
                </a:lnTo>
                <a:lnTo>
                  <a:pt x="155317" y="167589"/>
                </a:lnTo>
                <a:lnTo>
                  <a:pt x="160312" y="167931"/>
                </a:lnTo>
                <a:lnTo>
                  <a:pt x="164667" y="167527"/>
                </a:lnTo>
                <a:lnTo>
                  <a:pt x="175411" y="166040"/>
                </a:lnTo>
                <a:lnTo>
                  <a:pt x="178462" y="165333"/>
                </a:lnTo>
                <a:lnTo>
                  <a:pt x="177688" y="164634"/>
                </a:lnTo>
                <a:close/>
              </a:path>
            </a:pathLst>
          </a:custGeom>
          <a:solidFill>
            <a:srgbClr val="55A8C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560450" y="4248193"/>
            <a:ext cx="94176" cy="256321"/>
          </a:xfrm>
          <a:custGeom>
            <a:avLst/>
            <a:gdLst/>
            <a:ahLst/>
            <a:cxnLst/>
            <a:rect l="l" t="t" r="r" b="b"/>
            <a:pathLst>
              <a:path w="94176" h="256321">
                <a:moveTo>
                  <a:pt x="24515" y="45475"/>
                </a:moveTo>
                <a:lnTo>
                  <a:pt x="14095" y="49804"/>
                </a:lnTo>
                <a:lnTo>
                  <a:pt x="7081" y="59465"/>
                </a:lnTo>
                <a:lnTo>
                  <a:pt x="1814" y="71408"/>
                </a:lnTo>
                <a:lnTo>
                  <a:pt x="205" y="80771"/>
                </a:lnTo>
                <a:lnTo>
                  <a:pt x="0" y="252936"/>
                </a:lnTo>
                <a:lnTo>
                  <a:pt x="21210" y="256321"/>
                </a:lnTo>
                <a:lnTo>
                  <a:pt x="32559" y="253642"/>
                </a:lnTo>
                <a:lnTo>
                  <a:pt x="44900" y="248729"/>
                </a:lnTo>
                <a:lnTo>
                  <a:pt x="57501" y="242236"/>
                </a:lnTo>
                <a:lnTo>
                  <a:pt x="69626" y="234819"/>
                </a:lnTo>
                <a:lnTo>
                  <a:pt x="80544" y="227131"/>
                </a:lnTo>
                <a:lnTo>
                  <a:pt x="89521" y="219827"/>
                </a:lnTo>
                <a:lnTo>
                  <a:pt x="94176" y="0"/>
                </a:lnTo>
                <a:lnTo>
                  <a:pt x="79017" y="2592"/>
                </a:lnTo>
                <a:lnTo>
                  <a:pt x="68653" y="7661"/>
                </a:lnTo>
                <a:lnTo>
                  <a:pt x="59608" y="15029"/>
                </a:lnTo>
                <a:lnTo>
                  <a:pt x="53012" y="20782"/>
                </a:lnTo>
                <a:lnTo>
                  <a:pt x="45731" y="26922"/>
                </a:lnTo>
                <a:lnTo>
                  <a:pt x="41725" y="32141"/>
                </a:lnTo>
                <a:lnTo>
                  <a:pt x="35006" y="37532"/>
                </a:lnTo>
                <a:lnTo>
                  <a:pt x="27425" y="43631"/>
                </a:lnTo>
                <a:lnTo>
                  <a:pt x="24515" y="45475"/>
                </a:lnTo>
                <a:close/>
              </a:path>
            </a:pathLst>
          </a:custGeom>
          <a:solidFill>
            <a:srgbClr val="FB9E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981130" y="4598202"/>
            <a:ext cx="356063" cy="246825"/>
          </a:xfrm>
          <a:custGeom>
            <a:avLst/>
            <a:gdLst/>
            <a:ahLst/>
            <a:cxnLst/>
            <a:rect l="l" t="t" r="r" b="b"/>
            <a:pathLst>
              <a:path w="356063" h="246825">
                <a:moveTo>
                  <a:pt x="9406" y="243500"/>
                </a:moveTo>
                <a:lnTo>
                  <a:pt x="10001" y="243999"/>
                </a:lnTo>
                <a:lnTo>
                  <a:pt x="12059" y="245644"/>
                </a:lnTo>
                <a:lnTo>
                  <a:pt x="13311" y="246825"/>
                </a:lnTo>
                <a:lnTo>
                  <a:pt x="352125" y="54187"/>
                </a:lnTo>
                <a:lnTo>
                  <a:pt x="356063" y="0"/>
                </a:lnTo>
                <a:lnTo>
                  <a:pt x="348143" y="2433"/>
                </a:lnTo>
                <a:lnTo>
                  <a:pt x="328939" y="10495"/>
                </a:lnTo>
                <a:lnTo>
                  <a:pt x="317969" y="15862"/>
                </a:lnTo>
                <a:lnTo>
                  <a:pt x="306294" y="21943"/>
                </a:lnTo>
                <a:lnTo>
                  <a:pt x="294072" y="28607"/>
                </a:lnTo>
                <a:lnTo>
                  <a:pt x="281458" y="35724"/>
                </a:lnTo>
                <a:lnTo>
                  <a:pt x="268610" y="43160"/>
                </a:lnTo>
                <a:lnTo>
                  <a:pt x="255682" y="50787"/>
                </a:lnTo>
                <a:lnTo>
                  <a:pt x="242833" y="58470"/>
                </a:lnTo>
                <a:lnTo>
                  <a:pt x="230217" y="66080"/>
                </a:lnTo>
                <a:lnTo>
                  <a:pt x="217992" y="73485"/>
                </a:lnTo>
                <a:lnTo>
                  <a:pt x="206313" y="80553"/>
                </a:lnTo>
                <a:lnTo>
                  <a:pt x="195337" y="87153"/>
                </a:lnTo>
                <a:lnTo>
                  <a:pt x="185221" y="93154"/>
                </a:lnTo>
                <a:lnTo>
                  <a:pt x="176120" y="98424"/>
                </a:lnTo>
                <a:lnTo>
                  <a:pt x="171398" y="101078"/>
                </a:lnTo>
                <a:lnTo>
                  <a:pt x="163247" y="105572"/>
                </a:lnTo>
                <a:lnTo>
                  <a:pt x="153748" y="110787"/>
                </a:lnTo>
                <a:lnTo>
                  <a:pt x="143113" y="116624"/>
                </a:lnTo>
                <a:lnTo>
                  <a:pt x="131557" y="122991"/>
                </a:lnTo>
                <a:lnTo>
                  <a:pt x="119293" y="129789"/>
                </a:lnTo>
                <a:lnTo>
                  <a:pt x="106535" y="136925"/>
                </a:lnTo>
                <a:lnTo>
                  <a:pt x="93496" y="144301"/>
                </a:lnTo>
                <a:lnTo>
                  <a:pt x="80390" y="151824"/>
                </a:lnTo>
                <a:lnTo>
                  <a:pt x="67430" y="159396"/>
                </a:lnTo>
                <a:lnTo>
                  <a:pt x="54832" y="166923"/>
                </a:lnTo>
                <a:lnTo>
                  <a:pt x="42807" y="174308"/>
                </a:lnTo>
                <a:lnTo>
                  <a:pt x="31569" y="181456"/>
                </a:lnTo>
                <a:lnTo>
                  <a:pt x="21333" y="188272"/>
                </a:lnTo>
                <a:lnTo>
                  <a:pt x="12312" y="194660"/>
                </a:lnTo>
                <a:lnTo>
                  <a:pt x="4720" y="200523"/>
                </a:lnTo>
                <a:lnTo>
                  <a:pt x="0" y="204605"/>
                </a:lnTo>
                <a:lnTo>
                  <a:pt x="9406" y="243500"/>
                </a:lnTo>
                <a:close/>
              </a:path>
            </a:pathLst>
          </a:custGeom>
          <a:solidFill>
            <a:srgbClr val="5B9C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051488" y="5215419"/>
            <a:ext cx="211293" cy="283304"/>
          </a:xfrm>
          <a:custGeom>
            <a:avLst/>
            <a:gdLst/>
            <a:ahLst/>
            <a:cxnLst/>
            <a:rect l="l" t="t" r="r" b="b"/>
            <a:pathLst>
              <a:path w="211293" h="283304">
                <a:moveTo>
                  <a:pt x="876" y="197705"/>
                </a:moveTo>
                <a:lnTo>
                  <a:pt x="1374" y="215800"/>
                </a:lnTo>
                <a:lnTo>
                  <a:pt x="1855" y="236420"/>
                </a:lnTo>
                <a:lnTo>
                  <a:pt x="2248" y="259765"/>
                </a:lnTo>
                <a:lnTo>
                  <a:pt x="2468" y="283304"/>
                </a:lnTo>
                <a:lnTo>
                  <a:pt x="18130" y="281731"/>
                </a:lnTo>
                <a:lnTo>
                  <a:pt x="29420" y="278411"/>
                </a:lnTo>
                <a:lnTo>
                  <a:pt x="38915" y="272550"/>
                </a:lnTo>
                <a:lnTo>
                  <a:pt x="49173" y="263369"/>
                </a:lnTo>
                <a:lnTo>
                  <a:pt x="49818" y="118304"/>
                </a:lnTo>
                <a:lnTo>
                  <a:pt x="58158" y="112742"/>
                </a:lnTo>
                <a:lnTo>
                  <a:pt x="67607" y="106394"/>
                </a:lnTo>
                <a:lnTo>
                  <a:pt x="77982" y="99599"/>
                </a:lnTo>
                <a:lnTo>
                  <a:pt x="89094" y="92695"/>
                </a:lnTo>
                <a:lnTo>
                  <a:pt x="100760" y="86025"/>
                </a:lnTo>
                <a:lnTo>
                  <a:pt x="112791" y="79925"/>
                </a:lnTo>
                <a:lnTo>
                  <a:pt x="125003" y="74738"/>
                </a:lnTo>
                <a:lnTo>
                  <a:pt x="137210" y="70802"/>
                </a:lnTo>
                <a:lnTo>
                  <a:pt x="149225" y="68456"/>
                </a:lnTo>
                <a:lnTo>
                  <a:pt x="160862" y="68041"/>
                </a:lnTo>
                <a:lnTo>
                  <a:pt x="168655" y="69075"/>
                </a:lnTo>
                <a:lnTo>
                  <a:pt x="173099" y="185063"/>
                </a:lnTo>
                <a:lnTo>
                  <a:pt x="177150" y="190092"/>
                </a:lnTo>
                <a:lnTo>
                  <a:pt x="177896" y="190468"/>
                </a:lnTo>
                <a:lnTo>
                  <a:pt x="183954" y="189834"/>
                </a:lnTo>
                <a:lnTo>
                  <a:pt x="187668" y="189966"/>
                </a:lnTo>
                <a:lnTo>
                  <a:pt x="208906" y="165455"/>
                </a:lnTo>
                <a:lnTo>
                  <a:pt x="211293" y="95548"/>
                </a:lnTo>
                <a:lnTo>
                  <a:pt x="210319" y="4681"/>
                </a:lnTo>
                <a:lnTo>
                  <a:pt x="193353" y="0"/>
                </a:lnTo>
                <a:lnTo>
                  <a:pt x="48939" y="88667"/>
                </a:lnTo>
                <a:lnTo>
                  <a:pt x="39991" y="93515"/>
                </a:lnTo>
                <a:lnTo>
                  <a:pt x="32168" y="97693"/>
                </a:lnTo>
                <a:lnTo>
                  <a:pt x="25400" y="101402"/>
                </a:lnTo>
                <a:lnTo>
                  <a:pt x="19614" y="104840"/>
                </a:lnTo>
                <a:lnTo>
                  <a:pt x="14740" y="108208"/>
                </a:lnTo>
                <a:lnTo>
                  <a:pt x="10706" y="111706"/>
                </a:lnTo>
                <a:lnTo>
                  <a:pt x="7441" y="115532"/>
                </a:lnTo>
                <a:lnTo>
                  <a:pt x="4874" y="119886"/>
                </a:lnTo>
                <a:lnTo>
                  <a:pt x="2932" y="124968"/>
                </a:lnTo>
                <a:lnTo>
                  <a:pt x="1546" y="130979"/>
                </a:lnTo>
                <a:lnTo>
                  <a:pt x="642" y="138116"/>
                </a:lnTo>
                <a:lnTo>
                  <a:pt x="150" y="146581"/>
                </a:lnTo>
                <a:lnTo>
                  <a:pt x="0" y="156573"/>
                </a:lnTo>
                <a:lnTo>
                  <a:pt x="118" y="168291"/>
                </a:lnTo>
                <a:lnTo>
                  <a:pt x="434" y="181935"/>
                </a:lnTo>
                <a:lnTo>
                  <a:pt x="876" y="197705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3719129" y="4884753"/>
            <a:ext cx="232421" cy="214556"/>
          </a:xfrm>
          <a:custGeom>
            <a:avLst/>
            <a:gdLst/>
            <a:ahLst/>
            <a:cxnLst/>
            <a:rect l="l" t="t" r="r" b="b"/>
            <a:pathLst>
              <a:path w="232421" h="214556">
                <a:moveTo>
                  <a:pt x="151795" y="176691"/>
                </a:moveTo>
                <a:lnTo>
                  <a:pt x="153380" y="177428"/>
                </a:lnTo>
                <a:lnTo>
                  <a:pt x="200179" y="214556"/>
                </a:lnTo>
                <a:lnTo>
                  <a:pt x="208486" y="211651"/>
                </a:lnTo>
                <a:lnTo>
                  <a:pt x="212696" y="209824"/>
                </a:lnTo>
                <a:lnTo>
                  <a:pt x="214085" y="208763"/>
                </a:lnTo>
                <a:lnTo>
                  <a:pt x="213927" y="208157"/>
                </a:lnTo>
                <a:lnTo>
                  <a:pt x="213497" y="207693"/>
                </a:lnTo>
                <a:lnTo>
                  <a:pt x="214070" y="207061"/>
                </a:lnTo>
                <a:lnTo>
                  <a:pt x="216921" y="205949"/>
                </a:lnTo>
                <a:lnTo>
                  <a:pt x="223324" y="204045"/>
                </a:lnTo>
                <a:lnTo>
                  <a:pt x="232421" y="201596"/>
                </a:lnTo>
                <a:lnTo>
                  <a:pt x="217413" y="137214"/>
                </a:lnTo>
                <a:lnTo>
                  <a:pt x="207560" y="127545"/>
                </a:lnTo>
                <a:lnTo>
                  <a:pt x="198386" y="118437"/>
                </a:lnTo>
                <a:lnTo>
                  <a:pt x="189766" y="109627"/>
                </a:lnTo>
                <a:lnTo>
                  <a:pt x="181571" y="100852"/>
                </a:lnTo>
                <a:lnTo>
                  <a:pt x="173676" y="91849"/>
                </a:lnTo>
                <a:lnTo>
                  <a:pt x="165953" y="82354"/>
                </a:lnTo>
                <a:lnTo>
                  <a:pt x="158278" y="72105"/>
                </a:lnTo>
                <a:lnTo>
                  <a:pt x="150522" y="60838"/>
                </a:lnTo>
                <a:lnTo>
                  <a:pt x="150115" y="60221"/>
                </a:lnTo>
                <a:lnTo>
                  <a:pt x="100067" y="56996"/>
                </a:lnTo>
                <a:lnTo>
                  <a:pt x="93331" y="47560"/>
                </a:lnTo>
                <a:lnTo>
                  <a:pt x="91493" y="38013"/>
                </a:lnTo>
                <a:lnTo>
                  <a:pt x="92043" y="35091"/>
                </a:lnTo>
                <a:lnTo>
                  <a:pt x="91853" y="34722"/>
                </a:lnTo>
                <a:lnTo>
                  <a:pt x="87800" y="32833"/>
                </a:lnTo>
                <a:lnTo>
                  <a:pt x="83974" y="30462"/>
                </a:lnTo>
                <a:lnTo>
                  <a:pt x="73065" y="35470"/>
                </a:lnTo>
                <a:lnTo>
                  <a:pt x="61766" y="36354"/>
                </a:lnTo>
                <a:lnTo>
                  <a:pt x="50987" y="33500"/>
                </a:lnTo>
                <a:lnTo>
                  <a:pt x="41638" y="27291"/>
                </a:lnTo>
                <a:lnTo>
                  <a:pt x="34630" y="18113"/>
                </a:lnTo>
                <a:lnTo>
                  <a:pt x="30872" y="6350"/>
                </a:lnTo>
                <a:lnTo>
                  <a:pt x="30489" y="0"/>
                </a:lnTo>
                <a:lnTo>
                  <a:pt x="26666" y="3744"/>
                </a:lnTo>
                <a:lnTo>
                  <a:pt x="22084" y="10282"/>
                </a:lnTo>
                <a:lnTo>
                  <a:pt x="19703" y="14272"/>
                </a:lnTo>
                <a:lnTo>
                  <a:pt x="18573" y="16173"/>
                </a:lnTo>
                <a:lnTo>
                  <a:pt x="16076" y="22578"/>
                </a:lnTo>
                <a:lnTo>
                  <a:pt x="15041" y="24489"/>
                </a:lnTo>
                <a:lnTo>
                  <a:pt x="11363" y="32207"/>
                </a:lnTo>
                <a:lnTo>
                  <a:pt x="10125" y="35171"/>
                </a:lnTo>
                <a:lnTo>
                  <a:pt x="6867" y="38274"/>
                </a:lnTo>
                <a:lnTo>
                  <a:pt x="0" y="43987"/>
                </a:lnTo>
                <a:lnTo>
                  <a:pt x="5039" y="78339"/>
                </a:lnTo>
                <a:lnTo>
                  <a:pt x="16797" y="84025"/>
                </a:lnTo>
                <a:lnTo>
                  <a:pt x="28411" y="89855"/>
                </a:lnTo>
                <a:lnTo>
                  <a:pt x="39830" y="95802"/>
                </a:lnTo>
                <a:lnTo>
                  <a:pt x="51000" y="101838"/>
                </a:lnTo>
                <a:lnTo>
                  <a:pt x="61871" y="107936"/>
                </a:lnTo>
                <a:lnTo>
                  <a:pt x="72389" y="114068"/>
                </a:lnTo>
                <a:lnTo>
                  <a:pt x="72971" y="114414"/>
                </a:lnTo>
                <a:lnTo>
                  <a:pt x="85368" y="121607"/>
                </a:lnTo>
                <a:lnTo>
                  <a:pt x="96792" y="128683"/>
                </a:lnTo>
                <a:lnTo>
                  <a:pt x="106649" y="136543"/>
                </a:lnTo>
                <a:lnTo>
                  <a:pt x="114344" y="146090"/>
                </a:lnTo>
                <a:lnTo>
                  <a:pt x="119281" y="158225"/>
                </a:lnTo>
                <a:lnTo>
                  <a:pt x="120838" y="170142"/>
                </a:lnTo>
                <a:lnTo>
                  <a:pt x="133569" y="172118"/>
                </a:lnTo>
                <a:lnTo>
                  <a:pt x="146942" y="174671"/>
                </a:lnTo>
                <a:lnTo>
                  <a:pt x="148385" y="175112"/>
                </a:lnTo>
                <a:lnTo>
                  <a:pt x="150037" y="175738"/>
                </a:lnTo>
                <a:lnTo>
                  <a:pt x="151795" y="176691"/>
                </a:lnTo>
                <a:close/>
              </a:path>
            </a:pathLst>
          </a:custGeom>
          <a:solidFill>
            <a:srgbClr val="86C8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539211" y="5540207"/>
            <a:ext cx="215416" cy="290784"/>
          </a:xfrm>
          <a:custGeom>
            <a:avLst/>
            <a:gdLst/>
            <a:ahLst/>
            <a:cxnLst/>
            <a:rect l="l" t="t" r="r" b="b"/>
            <a:pathLst>
              <a:path w="215416" h="290784">
                <a:moveTo>
                  <a:pt x="54976" y="276727"/>
                </a:moveTo>
                <a:lnTo>
                  <a:pt x="56450" y="131512"/>
                </a:lnTo>
                <a:lnTo>
                  <a:pt x="63324" y="124048"/>
                </a:lnTo>
                <a:lnTo>
                  <a:pt x="71755" y="116242"/>
                </a:lnTo>
                <a:lnTo>
                  <a:pt x="81502" y="108359"/>
                </a:lnTo>
                <a:lnTo>
                  <a:pt x="92322" y="100663"/>
                </a:lnTo>
                <a:lnTo>
                  <a:pt x="103976" y="93416"/>
                </a:lnTo>
                <a:lnTo>
                  <a:pt x="116221" y="86882"/>
                </a:lnTo>
                <a:lnTo>
                  <a:pt x="128816" y="81326"/>
                </a:lnTo>
                <a:lnTo>
                  <a:pt x="141520" y="77010"/>
                </a:lnTo>
                <a:lnTo>
                  <a:pt x="154092" y="74199"/>
                </a:lnTo>
                <a:lnTo>
                  <a:pt x="166290" y="73156"/>
                </a:lnTo>
                <a:lnTo>
                  <a:pt x="173717" y="73530"/>
                </a:lnTo>
                <a:lnTo>
                  <a:pt x="178051" y="197851"/>
                </a:lnTo>
                <a:lnTo>
                  <a:pt x="191129" y="195828"/>
                </a:lnTo>
                <a:lnTo>
                  <a:pt x="191635" y="188835"/>
                </a:lnTo>
                <a:lnTo>
                  <a:pt x="195600" y="189973"/>
                </a:lnTo>
                <a:lnTo>
                  <a:pt x="202121" y="189313"/>
                </a:lnTo>
                <a:lnTo>
                  <a:pt x="212167" y="165083"/>
                </a:lnTo>
                <a:lnTo>
                  <a:pt x="215416" y="36529"/>
                </a:lnTo>
                <a:lnTo>
                  <a:pt x="214236" y="7585"/>
                </a:lnTo>
                <a:lnTo>
                  <a:pt x="196030" y="0"/>
                </a:lnTo>
                <a:lnTo>
                  <a:pt x="192029" y="8385"/>
                </a:lnTo>
                <a:lnTo>
                  <a:pt x="186337" y="15830"/>
                </a:lnTo>
                <a:lnTo>
                  <a:pt x="179011" y="22616"/>
                </a:lnTo>
                <a:lnTo>
                  <a:pt x="170109" y="29021"/>
                </a:lnTo>
                <a:lnTo>
                  <a:pt x="159686" y="35324"/>
                </a:lnTo>
                <a:lnTo>
                  <a:pt x="147800" y="41806"/>
                </a:lnTo>
                <a:lnTo>
                  <a:pt x="134508" y="48744"/>
                </a:lnTo>
                <a:lnTo>
                  <a:pt x="119866" y="56418"/>
                </a:lnTo>
                <a:lnTo>
                  <a:pt x="103932" y="65108"/>
                </a:lnTo>
                <a:lnTo>
                  <a:pt x="99984" y="67341"/>
                </a:lnTo>
                <a:lnTo>
                  <a:pt x="83508" y="76651"/>
                </a:lnTo>
                <a:lnTo>
                  <a:pt x="69049" y="84755"/>
                </a:lnTo>
                <a:lnTo>
                  <a:pt x="56482" y="91877"/>
                </a:lnTo>
                <a:lnTo>
                  <a:pt x="45678" y="98240"/>
                </a:lnTo>
                <a:lnTo>
                  <a:pt x="36511" y="104067"/>
                </a:lnTo>
                <a:lnTo>
                  <a:pt x="28856" y="109581"/>
                </a:lnTo>
                <a:lnTo>
                  <a:pt x="22584" y="115008"/>
                </a:lnTo>
                <a:lnTo>
                  <a:pt x="17570" y="120569"/>
                </a:lnTo>
                <a:lnTo>
                  <a:pt x="13686" y="126489"/>
                </a:lnTo>
                <a:lnTo>
                  <a:pt x="10806" y="132991"/>
                </a:lnTo>
                <a:lnTo>
                  <a:pt x="8804" y="140299"/>
                </a:lnTo>
                <a:lnTo>
                  <a:pt x="7553" y="148636"/>
                </a:lnTo>
                <a:lnTo>
                  <a:pt x="6925" y="158225"/>
                </a:lnTo>
                <a:lnTo>
                  <a:pt x="6795" y="169291"/>
                </a:lnTo>
                <a:lnTo>
                  <a:pt x="7036" y="182056"/>
                </a:lnTo>
                <a:lnTo>
                  <a:pt x="7521" y="196745"/>
                </a:lnTo>
                <a:lnTo>
                  <a:pt x="8123" y="213581"/>
                </a:lnTo>
                <a:lnTo>
                  <a:pt x="8716" y="232787"/>
                </a:lnTo>
                <a:lnTo>
                  <a:pt x="9173" y="254587"/>
                </a:lnTo>
                <a:lnTo>
                  <a:pt x="9367" y="279204"/>
                </a:lnTo>
                <a:lnTo>
                  <a:pt x="0" y="280567"/>
                </a:lnTo>
                <a:lnTo>
                  <a:pt x="122" y="284030"/>
                </a:lnTo>
                <a:lnTo>
                  <a:pt x="21188" y="290784"/>
                </a:lnTo>
                <a:lnTo>
                  <a:pt x="54976" y="276727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3079998" y="4365439"/>
            <a:ext cx="152285" cy="175395"/>
          </a:xfrm>
          <a:custGeom>
            <a:avLst/>
            <a:gdLst/>
            <a:ahLst/>
            <a:cxnLst/>
            <a:rect l="l" t="t" r="r" b="b"/>
            <a:pathLst>
              <a:path w="152285" h="175395">
                <a:moveTo>
                  <a:pt x="960" y="117484"/>
                </a:moveTo>
                <a:lnTo>
                  <a:pt x="0" y="133999"/>
                </a:lnTo>
                <a:lnTo>
                  <a:pt x="490" y="145607"/>
                </a:lnTo>
                <a:lnTo>
                  <a:pt x="3345" y="154989"/>
                </a:lnTo>
                <a:lnTo>
                  <a:pt x="9477" y="164828"/>
                </a:lnTo>
                <a:lnTo>
                  <a:pt x="16992" y="174386"/>
                </a:lnTo>
                <a:lnTo>
                  <a:pt x="30342" y="175395"/>
                </a:lnTo>
                <a:lnTo>
                  <a:pt x="43258" y="174706"/>
                </a:lnTo>
                <a:lnTo>
                  <a:pt x="55691" y="172429"/>
                </a:lnTo>
                <a:lnTo>
                  <a:pt x="67593" y="168672"/>
                </a:lnTo>
                <a:lnTo>
                  <a:pt x="78918" y="163546"/>
                </a:lnTo>
                <a:lnTo>
                  <a:pt x="89616" y="157160"/>
                </a:lnTo>
                <a:lnTo>
                  <a:pt x="99640" y="149621"/>
                </a:lnTo>
                <a:lnTo>
                  <a:pt x="108943" y="141041"/>
                </a:lnTo>
                <a:lnTo>
                  <a:pt x="117476" y="131528"/>
                </a:lnTo>
                <a:lnTo>
                  <a:pt x="125191" y="121191"/>
                </a:lnTo>
                <a:lnTo>
                  <a:pt x="132041" y="110139"/>
                </a:lnTo>
                <a:lnTo>
                  <a:pt x="137977" y="98482"/>
                </a:lnTo>
                <a:lnTo>
                  <a:pt x="142953" y="86330"/>
                </a:lnTo>
                <a:lnTo>
                  <a:pt x="146919" y="73790"/>
                </a:lnTo>
                <a:lnTo>
                  <a:pt x="149829" y="60973"/>
                </a:lnTo>
                <a:lnTo>
                  <a:pt x="151633" y="47988"/>
                </a:lnTo>
                <a:lnTo>
                  <a:pt x="152285" y="34943"/>
                </a:lnTo>
                <a:lnTo>
                  <a:pt x="151905" y="23985"/>
                </a:lnTo>
                <a:lnTo>
                  <a:pt x="144005" y="12126"/>
                </a:lnTo>
                <a:lnTo>
                  <a:pt x="136879" y="4152"/>
                </a:lnTo>
                <a:lnTo>
                  <a:pt x="132958" y="133"/>
                </a:lnTo>
                <a:lnTo>
                  <a:pt x="118387" y="0"/>
                </a:lnTo>
                <a:lnTo>
                  <a:pt x="104554" y="1655"/>
                </a:lnTo>
                <a:lnTo>
                  <a:pt x="91474" y="4963"/>
                </a:lnTo>
                <a:lnTo>
                  <a:pt x="79166" y="9789"/>
                </a:lnTo>
                <a:lnTo>
                  <a:pt x="67647" y="15996"/>
                </a:lnTo>
                <a:lnTo>
                  <a:pt x="56933" y="23450"/>
                </a:lnTo>
                <a:lnTo>
                  <a:pt x="47043" y="32014"/>
                </a:lnTo>
                <a:lnTo>
                  <a:pt x="37993" y="41554"/>
                </a:lnTo>
                <a:lnTo>
                  <a:pt x="29802" y="51934"/>
                </a:lnTo>
                <a:lnTo>
                  <a:pt x="22485" y="63018"/>
                </a:lnTo>
                <a:lnTo>
                  <a:pt x="16061" y="74670"/>
                </a:lnTo>
                <a:lnTo>
                  <a:pt x="10547" y="86756"/>
                </a:lnTo>
                <a:lnTo>
                  <a:pt x="5959" y="99140"/>
                </a:lnTo>
                <a:lnTo>
                  <a:pt x="2316" y="111685"/>
                </a:lnTo>
                <a:lnTo>
                  <a:pt x="960" y="117484"/>
                </a:lnTo>
                <a:close/>
              </a:path>
            </a:pathLst>
          </a:custGeom>
          <a:solidFill>
            <a:srgbClr val="F9BC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784152" y="5325069"/>
            <a:ext cx="120620" cy="256227"/>
          </a:xfrm>
          <a:custGeom>
            <a:avLst/>
            <a:gdLst/>
            <a:ahLst/>
            <a:cxnLst/>
            <a:rect l="l" t="t" r="r" b="b"/>
            <a:pathLst>
              <a:path w="120620" h="256227">
                <a:moveTo>
                  <a:pt x="20" y="68094"/>
                </a:moveTo>
                <a:lnTo>
                  <a:pt x="835" y="73406"/>
                </a:lnTo>
                <a:lnTo>
                  <a:pt x="2872" y="81297"/>
                </a:lnTo>
                <a:lnTo>
                  <a:pt x="5929" y="91381"/>
                </a:lnTo>
                <a:lnTo>
                  <a:pt x="9801" y="103273"/>
                </a:lnTo>
                <a:lnTo>
                  <a:pt x="14286" y="116590"/>
                </a:lnTo>
                <a:lnTo>
                  <a:pt x="19179" y="130946"/>
                </a:lnTo>
                <a:lnTo>
                  <a:pt x="24277" y="145957"/>
                </a:lnTo>
                <a:lnTo>
                  <a:pt x="29377" y="161239"/>
                </a:lnTo>
                <a:lnTo>
                  <a:pt x="34275" y="176405"/>
                </a:lnTo>
                <a:lnTo>
                  <a:pt x="38767" y="191073"/>
                </a:lnTo>
                <a:lnTo>
                  <a:pt x="42651" y="204856"/>
                </a:lnTo>
                <a:lnTo>
                  <a:pt x="45722" y="217372"/>
                </a:lnTo>
                <a:lnTo>
                  <a:pt x="47776" y="228234"/>
                </a:lnTo>
                <a:lnTo>
                  <a:pt x="48422" y="233616"/>
                </a:lnTo>
                <a:lnTo>
                  <a:pt x="54705" y="237993"/>
                </a:lnTo>
                <a:lnTo>
                  <a:pt x="57405" y="239358"/>
                </a:lnTo>
                <a:lnTo>
                  <a:pt x="59270" y="240999"/>
                </a:lnTo>
                <a:lnTo>
                  <a:pt x="63050" y="246203"/>
                </a:lnTo>
                <a:lnTo>
                  <a:pt x="68642" y="254205"/>
                </a:lnTo>
                <a:lnTo>
                  <a:pt x="86037" y="256227"/>
                </a:lnTo>
                <a:lnTo>
                  <a:pt x="119630" y="248143"/>
                </a:lnTo>
                <a:lnTo>
                  <a:pt x="120620" y="188919"/>
                </a:lnTo>
                <a:lnTo>
                  <a:pt x="116623" y="177951"/>
                </a:lnTo>
                <a:lnTo>
                  <a:pt x="112800" y="165888"/>
                </a:lnTo>
                <a:lnTo>
                  <a:pt x="109113" y="152945"/>
                </a:lnTo>
                <a:lnTo>
                  <a:pt x="105524" y="139336"/>
                </a:lnTo>
                <a:lnTo>
                  <a:pt x="101997" y="125278"/>
                </a:lnTo>
                <a:lnTo>
                  <a:pt x="98494" y="110986"/>
                </a:lnTo>
                <a:lnTo>
                  <a:pt x="94977" y="96673"/>
                </a:lnTo>
                <a:lnTo>
                  <a:pt x="91409" y="82556"/>
                </a:lnTo>
                <a:lnTo>
                  <a:pt x="87753" y="68849"/>
                </a:lnTo>
                <a:lnTo>
                  <a:pt x="83971" y="55768"/>
                </a:lnTo>
                <a:lnTo>
                  <a:pt x="80026" y="43527"/>
                </a:lnTo>
                <a:lnTo>
                  <a:pt x="75880" y="32342"/>
                </a:lnTo>
                <a:lnTo>
                  <a:pt x="71495" y="22427"/>
                </a:lnTo>
                <a:lnTo>
                  <a:pt x="66835" y="13998"/>
                </a:lnTo>
                <a:lnTo>
                  <a:pt x="61862" y="7270"/>
                </a:lnTo>
                <a:lnTo>
                  <a:pt x="61483" y="6848"/>
                </a:lnTo>
                <a:lnTo>
                  <a:pt x="53528" y="12887"/>
                </a:lnTo>
                <a:lnTo>
                  <a:pt x="50834" y="14789"/>
                </a:lnTo>
                <a:lnTo>
                  <a:pt x="50931" y="15425"/>
                </a:lnTo>
                <a:lnTo>
                  <a:pt x="51349" y="17667"/>
                </a:lnTo>
                <a:lnTo>
                  <a:pt x="49618" y="24388"/>
                </a:lnTo>
                <a:lnTo>
                  <a:pt x="48956" y="26124"/>
                </a:lnTo>
                <a:lnTo>
                  <a:pt x="42175" y="42845"/>
                </a:lnTo>
                <a:lnTo>
                  <a:pt x="41763" y="41798"/>
                </a:lnTo>
                <a:lnTo>
                  <a:pt x="39911" y="46153"/>
                </a:lnTo>
                <a:lnTo>
                  <a:pt x="38659" y="47738"/>
                </a:lnTo>
                <a:lnTo>
                  <a:pt x="7369" y="0"/>
                </a:lnTo>
                <a:lnTo>
                  <a:pt x="6892" y="17104"/>
                </a:lnTo>
                <a:lnTo>
                  <a:pt x="5198" y="30483"/>
                </a:lnTo>
                <a:lnTo>
                  <a:pt x="3005" y="41599"/>
                </a:lnTo>
                <a:lnTo>
                  <a:pt x="1032" y="51916"/>
                </a:lnTo>
                <a:lnTo>
                  <a:pt x="0" y="62897"/>
                </a:lnTo>
                <a:lnTo>
                  <a:pt x="20" y="68094"/>
                </a:lnTo>
                <a:close/>
              </a:path>
            </a:pathLst>
          </a:custGeom>
          <a:solidFill>
            <a:srgbClr val="2856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3282028" y="5032971"/>
            <a:ext cx="269802" cy="245772"/>
          </a:xfrm>
          <a:custGeom>
            <a:avLst/>
            <a:gdLst/>
            <a:ahLst/>
            <a:cxnLst/>
            <a:rect l="l" t="t" r="r" b="b"/>
            <a:pathLst>
              <a:path w="269802" h="245772">
                <a:moveTo>
                  <a:pt x="18340" y="204355"/>
                </a:moveTo>
                <a:lnTo>
                  <a:pt x="0" y="245772"/>
                </a:lnTo>
                <a:lnTo>
                  <a:pt x="12406" y="241322"/>
                </a:lnTo>
                <a:lnTo>
                  <a:pt x="24484" y="236288"/>
                </a:lnTo>
                <a:lnTo>
                  <a:pt x="26639" y="235572"/>
                </a:lnTo>
                <a:lnTo>
                  <a:pt x="39163" y="231927"/>
                </a:lnTo>
                <a:lnTo>
                  <a:pt x="43479" y="231325"/>
                </a:lnTo>
                <a:lnTo>
                  <a:pt x="45430" y="233383"/>
                </a:lnTo>
                <a:lnTo>
                  <a:pt x="50286" y="237372"/>
                </a:lnTo>
                <a:lnTo>
                  <a:pt x="61319" y="231129"/>
                </a:lnTo>
                <a:lnTo>
                  <a:pt x="67983" y="229200"/>
                </a:lnTo>
                <a:lnTo>
                  <a:pt x="78606" y="232014"/>
                </a:lnTo>
                <a:lnTo>
                  <a:pt x="80208" y="230873"/>
                </a:lnTo>
                <a:lnTo>
                  <a:pt x="82500" y="227033"/>
                </a:lnTo>
                <a:lnTo>
                  <a:pt x="83424" y="228596"/>
                </a:lnTo>
                <a:lnTo>
                  <a:pt x="84336" y="230147"/>
                </a:lnTo>
                <a:lnTo>
                  <a:pt x="87195" y="226075"/>
                </a:lnTo>
                <a:lnTo>
                  <a:pt x="137994" y="212423"/>
                </a:lnTo>
                <a:lnTo>
                  <a:pt x="151498" y="209783"/>
                </a:lnTo>
                <a:lnTo>
                  <a:pt x="163906" y="207387"/>
                </a:lnTo>
                <a:lnTo>
                  <a:pt x="175771" y="205115"/>
                </a:lnTo>
                <a:lnTo>
                  <a:pt x="187645" y="202847"/>
                </a:lnTo>
                <a:lnTo>
                  <a:pt x="200081" y="200463"/>
                </a:lnTo>
                <a:lnTo>
                  <a:pt x="205325" y="199452"/>
                </a:lnTo>
                <a:lnTo>
                  <a:pt x="230207" y="187634"/>
                </a:lnTo>
                <a:lnTo>
                  <a:pt x="230730" y="182409"/>
                </a:lnTo>
                <a:lnTo>
                  <a:pt x="230670" y="180942"/>
                </a:lnTo>
                <a:lnTo>
                  <a:pt x="235703" y="175223"/>
                </a:lnTo>
                <a:lnTo>
                  <a:pt x="242574" y="162317"/>
                </a:lnTo>
                <a:lnTo>
                  <a:pt x="249337" y="153374"/>
                </a:lnTo>
                <a:lnTo>
                  <a:pt x="255931" y="145931"/>
                </a:lnTo>
                <a:lnTo>
                  <a:pt x="262296" y="137524"/>
                </a:lnTo>
                <a:lnTo>
                  <a:pt x="268369" y="125692"/>
                </a:lnTo>
                <a:lnTo>
                  <a:pt x="269802" y="121999"/>
                </a:lnTo>
                <a:lnTo>
                  <a:pt x="264445" y="0"/>
                </a:lnTo>
                <a:lnTo>
                  <a:pt x="258319" y="4743"/>
                </a:lnTo>
                <a:lnTo>
                  <a:pt x="253266" y="10746"/>
                </a:lnTo>
                <a:lnTo>
                  <a:pt x="252174" y="12178"/>
                </a:lnTo>
                <a:lnTo>
                  <a:pt x="250867" y="13884"/>
                </a:lnTo>
                <a:lnTo>
                  <a:pt x="247696" y="19602"/>
                </a:lnTo>
                <a:lnTo>
                  <a:pt x="246533" y="21436"/>
                </a:lnTo>
                <a:lnTo>
                  <a:pt x="240129" y="32426"/>
                </a:lnTo>
                <a:lnTo>
                  <a:pt x="234043" y="43694"/>
                </a:lnTo>
                <a:lnTo>
                  <a:pt x="227868" y="54921"/>
                </a:lnTo>
                <a:lnTo>
                  <a:pt x="221194" y="65784"/>
                </a:lnTo>
                <a:lnTo>
                  <a:pt x="213615" y="75963"/>
                </a:lnTo>
                <a:lnTo>
                  <a:pt x="204841" y="85032"/>
                </a:lnTo>
                <a:lnTo>
                  <a:pt x="199804" y="99903"/>
                </a:lnTo>
                <a:lnTo>
                  <a:pt x="194490" y="112668"/>
                </a:lnTo>
                <a:lnTo>
                  <a:pt x="188585" y="123621"/>
                </a:lnTo>
                <a:lnTo>
                  <a:pt x="181772" y="133056"/>
                </a:lnTo>
                <a:lnTo>
                  <a:pt x="173738" y="141268"/>
                </a:lnTo>
                <a:lnTo>
                  <a:pt x="164165" y="148551"/>
                </a:lnTo>
                <a:lnTo>
                  <a:pt x="152740" y="155200"/>
                </a:lnTo>
                <a:lnTo>
                  <a:pt x="139146" y="161508"/>
                </a:lnTo>
                <a:lnTo>
                  <a:pt x="133393" y="163859"/>
                </a:lnTo>
                <a:lnTo>
                  <a:pt x="121545" y="168533"/>
                </a:lnTo>
                <a:lnTo>
                  <a:pt x="110542" y="172826"/>
                </a:lnTo>
                <a:lnTo>
                  <a:pt x="99492" y="177110"/>
                </a:lnTo>
                <a:lnTo>
                  <a:pt x="87503" y="181756"/>
                </a:lnTo>
                <a:lnTo>
                  <a:pt x="76426" y="186066"/>
                </a:lnTo>
                <a:lnTo>
                  <a:pt x="18340" y="204355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332874" y="4807334"/>
            <a:ext cx="137684" cy="253904"/>
          </a:xfrm>
          <a:custGeom>
            <a:avLst/>
            <a:gdLst/>
            <a:ahLst/>
            <a:cxnLst/>
            <a:rect l="l" t="t" r="r" b="b"/>
            <a:pathLst>
              <a:path w="137684" h="253904">
                <a:moveTo>
                  <a:pt x="24640" y="253005"/>
                </a:moveTo>
                <a:lnTo>
                  <a:pt x="33795" y="248960"/>
                </a:lnTo>
                <a:lnTo>
                  <a:pt x="40676" y="241980"/>
                </a:lnTo>
                <a:lnTo>
                  <a:pt x="48561" y="232999"/>
                </a:lnTo>
                <a:lnTo>
                  <a:pt x="57196" y="222424"/>
                </a:lnTo>
                <a:lnTo>
                  <a:pt x="66330" y="210659"/>
                </a:lnTo>
                <a:lnTo>
                  <a:pt x="75708" y="198110"/>
                </a:lnTo>
                <a:lnTo>
                  <a:pt x="85077" y="185184"/>
                </a:lnTo>
                <a:lnTo>
                  <a:pt x="94185" y="172285"/>
                </a:lnTo>
                <a:lnTo>
                  <a:pt x="102778" y="159820"/>
                </a:lnTo>
                <a:lnTo>
                  <a:pt x="110603" y="148194"/>
                </a:lnTo>
                <a:lnTo>
                  <a:pt x="117408" y="137813"/>
                </a:lnTo>
                <a:lnTo>
                  <a:pt x="122938" y="129083"/>
                </a:lnTo>
                <a:lnTo>
                  <a:pt x="126442" y="123274"/>
                </a:lnTo>
                <a:lnTo>
                  <a:pt x="126664" y="113195"/>
                </a:lnTo>
                <a:lnTo>
                  <a:pt x="137684" y="0"/>
                </a:lnTo>
                <a:lnTo>
                  <a:pt x="122285" y="7641"/>
                </a:lnTo>
                <a:lnTo>
                  <a:pt x="107605" y="16662"/>
                </a:lnTo>
                <a:lnTo>
                  <a:pt x="93683" y="26913"/>
                </a:lnTo>
                <a:lnTo>
                  <a:pt x="80560" y="38243"/>
                </a:lnTo>
                <a:lnTo>
                  <a:pt x="68276" y="50501"/>
                </a:lnTo>
                <a:lnTo>
                  <a:pt x="56871" y="63539"/>
                </a:lnTo>
                <a:lnTo>
                  <a:pt x="46385" y="77204"/>
                </a:lnTo>
                <a:lnTo>
                  <a:pt x="36858" y="91347"/>
                </a:lnTo>
                <a:lnTo>
                  <a:pt x="28331" y="105817"/>
                </a:lnTo>
                <a:lnTo>
                  <a:pt x="20843" y="120465"/>
                </a:lnTo>
                <a:lnTo>
                  <a:pt x="14436" y="135140"/>
                </a:lnTo>
                <a:lnTo>
                  <a:pt x="9148" y="149691"/>
                </a:lnTo>
                <a:lnTo>
                  <a:pt x="5020" y="163968"/>
                </a:lnTo>
                <a:lnTo>
                  <a:pt x="2093" y="177820"/>
                </a:lnTo>
                <a:lnTo>
                  <a:pt x="406" y="191099"/>
                </a:lnTo>
                <a:lnTo>
                  <a:pt x="0" y="203652"/>
                </a:lnTo>
                <a:lnTo>
                  <a:pt x="914" y="215331"/>
                </a:lnTo>
                <a:lnTo>
                  <a:pt x="3189" y="225983"/>
                </a:lnTo>
                <a:lnTo>
                  <a:pt x="6866" y="235460"/>
                </a:lnTo>
                <a:lnTo>
                  <a:pt x="11983" y="243611"/>
                </a:lnTo>
                <a:lnTo>
                  <a:pt x="19298" y="252671"/>
                </a:lnTo>
                <a:lnTo>
                  <a:pt x="21627" y="253904"/>
                </a:lnTo>
                <a:lnTo>
                  <a:pt x="24640" y="253005"/>
                </a:lnTo>
                <a:close/>
              </a:path>
            </a:pathLst>
          </a:custGeom>
          <a:solidFill>
            <a:srgbClr val="FCFC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709731" y="4471326"/>
            <a:ext cx="181744" cy="180409"/>
          </a:xfrm>
          <a:custGeom>
            <a:avLst/>
            <a:gdLst/>
            <a:ahLst/>
            <a:cxnLst/>
            <a:rect l="l" t="t" r="r" b="b"/>
            <a:pathLst>
              <a:path w="181744" h="180409">
                <a:moveTo>
                  <a:pt x="5256" y="161238"/>
                </a:moveTo>
                <a:lnTo>
                  <a:pt x="27218" y="160989"/>
                </a:lnTo>
                <a:lnTo>
                  <a:pt x="59153" y="168591"/>
                </a:lnTo>
                <a:lnTo>
                  <a:pt x="55728" y="154949"/>
                </a:lnTo>
                <a:lnTo>
                  <a:pt x="53099" y="141019"/>
                </a:lnTo>
                <a:lnTo>
                  <a:pt x="51415" y="127048"/>
                </a:lnTo>
                <a:lnTo>
                  <a:pt x="50827" y="113282"/>
                </a:lnTo>
                <a:lnTo>
                  <a:pt x="51485" y="99968"/>
                </a:lnTo>
                <a:lnTo>
                  <a:pt x="53538" y="87352"/>
                </a:lnTo>
                <a:lnTo>
                  <a:pt x="57137" y="75681"/>
                </a:lnTo>
                <a:lnTo>
                  <a:pt x="62431" y="65202"/>
                </a:lnTo>
                <a:lnTo>
                  <a:pt x="69571" y="56162"/>
                </a:lnTo>
                <a:lnTo>
                  <a:pt x="78707" y="48806"/>
                </a:lnTo>
                <a:lnTo>
                  <a:pt x="86939" y="44552"/>
                </a:lnTo>
                <a:lnTo>
                  <a:pt x="87896" y="45943"/>
                </a:lnTo>
                <a:lnTo>
                  <a:pt x="89437" y="46386"/>
                </a:lnTo>
                <a:lnTo>
                  <a:pt x="89782" y="48796"/>
                </a:lnTo>
                <a:lnTo>
                  <a:pt x="93084" y="60788"/>
                </a:lnTo>
                <a:lnTo>
                  <a:pt x="99286" y="73171"/>
                </a:lnTo>
                <a:lnTo>
                  <a:pt x="107601" y="84321"/>
                </a:lnTo>
                <a:lnTo>
                  <a:pt x="117243" y="92616"/>
                </a:lnTo>
                <a:lnTo>
                  <a:pt x="120849" y="94573"/>
                </a:lnTo>
                <a:lnTo>
                  <a:pt x="123642" y="95044"/>
                </a:lnTo>
                <a:lnTo>
                  <a:pt x="124348" y="95371"/>
                </a:lnTo>
                <a:lnTo>
                  <a:pt x="130192" y="97640"/>
                </a:lnTo>
                <a:lnTo>
                  <a:pt x="130477" y="97352"/>
                </a:lnTo>
                <a:lnTo>
                  <a:pt x="129845" y="96507"/>
                </a:lnTo>
                <a:lnTo>
                  <a:pt x="144964" y="14228"/>
                </a:lnTo>
                <a:lnTo>
                  <a:pt x="51176" y="0"/>
                </a:lnTo>
                <a:lnTo>
                  <a:pt x="41614" y="11052"/>
                </a:lnTo>
                <a:lnTo>
                  <a:pt x="36011" y="20138"/>
                </a:lnTo>
                <a:lnTo>
                  <a:pt x="33048" y="28314"/>
                </a:lnTo>
                <a:lnTo>
                  <a:pt x="31410" y="36634"/>
                </a:lnTo>
                <a:lnTo>
                  <a:pt x="29780" y="46152"/>
                </a:lnTo>
                <a:lnTo>
                  <a:pt x="26840" y="57923"/>
                </a:lnTo>
                <a:lnTo>
                  <a:pt x="23941" y="66399"/>
                </a:lnTo>
                <a:lnTo>
                  <a:pt x="19936" y="80650"/>
                </a:lnTo>
                <a:lnTo>
                  <a:pt x="15541" y="91406"/>
                </a:lnTo>
                <a:lnTo>
                  <a:pt x="11094" y="100403"/>
                </a:lnTo>
                <a:lnTo>
                  <a:pt x="6936" y="109380"/>
                </a:lnTo>
                <a:lnTo>
                  <a:pt x="3406" y="120075"/>
                </a:lnTo>
                <a:lnTo>
                  <a:pt x="841" y="134226"/>
                </a:lnTo>
                <a:lnTo>
                  <a:pt x="0" y="143563"/>
                </a:lnTo>
                <a:lnTo>
                  <a:pt x="5256" y="161238"/>
                </a:lnTo>
                <a:close/>
              </a:path>
              <a:path w="181744" h="180409">
                <a:moveTo>
                  <a:pt x="157743" y="22654"/>
                </a:moveTo>
                <a:lnTo>
                  <a:pt x="157129" y="21059"/>
                </a:lnTo>
                <a:lnTo>
                  <a:pt x="151273" y="17569"/>
                </a:lnTo>
                <a:lnTo>
                  <a:pt x="144964" y="14228"/>
                </a:lnTo>
                <a:lnTo>
                  <a:pt x="129845" y="96507"/>
                </a:lnTo>
                <a:lnTo>
                  <a:pt x="130728" y="97097"/>
                </a:lnTo>
                <a:lnTo>
                  <a:pt x="130477" y="97352"/>
                </a:lnTo>
                <a:lnTo>
                  <a:pt x="131435" y="98634"/>
                </a:lnTo>
                <a:lnTo>
                  <a:pt x="136075" y="103194"/>
                </a:lnTo>
                <a:lnTo>
                  <a:pt x="127875" y="114475"/>
                </a:lnTo>
                <a:lnTo>
                  <a:pt x="122723" y="124751"/>
                </a:lnTo>
                <a:lnTo>
                  <a:pt x="119716" y="134748"/>
                </a:lnTo>
                <a:lnTo>
                  <a:pt x="117948" y="145192"/>
                </a:lnTo>
                <a:lnTo>
                  <a:pt x="116517" y="156807"/>
                </a:lnTo>
                <a:lnTo>
                  <a:pt x="114518" y="170319"/>
                </a:lnTo>
                <a:lnTo>
                  <a:pt x="113095" y="177677"/>
                </a:lnTo>
                <a:lnTo>
                  <a:pt x="166658" y="180409"/>
                </a:lnTo>
                <a:lnTo>
                  <a:pt x="181744" y="161681"/>
                </a:lnTo>
                <a:lnTo>
                  <a:pt x="159861" y="30711"/>
                </a:lnTo>
                <a:lnTo>
                  <a:pt x="157269" y="24992"/>
                </a:lnTo>
                <a:lnTo>
                  <a:pt x="157743" y="22654"/>
                </a:lnTo>
                <a:close/>
              </a:path>
            </a:pathLst>
          </a:custGeom>
          <a:solidFill>
            <a:srgbClr val="AD2B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655241" y="5667775"/>
            <a:ext cx="742349" cy="286817"/>
          </a:xfrm>
          <a:custGeom>
            <a:avLst/>
            <a:gdLst/>
            <a:ahLst/>
            <a:cxnLst/>
            <a:rect l="l" t="t" r="r" b="b"/>
            <a:pathLst>
              <a:path w="742349" h="286817">
                <a:moveTo>
                  <a:pt x="88229" y="46146"/>
                </a:moveTo>
                <a:lnTo>
                  <a:pt x="63541" y="32304"/>
                </a:lnTo>
                <a:lnTo>
                  <a:pt x="41877" y="20441"/>
                </a:lnTo>
                <a:lnTo>
                  <a:pt x="23734" y="10885"/>
                </a:lnTo>
                <a:lnTo>
                  <a:pt x="9609" y="3962"/>
                </a:lnTo>
                <a:lnTo>
                  <a:pt x="0" y="0"/>
                </a:lnTo>
                <a:lnTo>
                  <a:pt x="2937" y="20073"/>
                </a:lnTo>
                <a:lnTo>
                  <a:pt x="18488" y="25007"/>
                </a:lnTo>
                <a:lnTo>
                  <a:pt x="28046" y="29072"/>
                </a:lnTo>
                <a:lnTo>
                  <a:pt x="31119" y="38414"/>
                </a:lnTo>
                <a:lnTo>
                  <a:pt x="31112" y="38657"/>
                </a:lnTo>
                <a:lnTo>
                  <a:pt x="42866" y="44324"/>
                </a:lnTo>
                <a:lnTo>
                  <a:pt x="54385" y="50180"/>
                </a:lnTo>
                <a:lnTo>
                  <a:pt x="65701" y="56192"/>
                </a:lnTo>
                <a:lnTo>
                  <a:pt x="76848" y="62327"/>
                </a:lnTo>
                <a:lnTo>
                  <a:pt x="87857" y="68554"/>
                </a:lnTo>
                <a:lnTo>
                  <a:pt x="98764" y="74838"/>
                </a:lnTo>
                <a:lnTo>
                  <a:pt x="109600" y="81147"/>
                </a:lnTo>
                <a:lnTo>
                  <a:pt x="120398" y="87448"/>
                </a:lnTo>
                <a:lnTo>
                  <a:pt x="127569" y="91614"/>
                </a:lnTo>
                <a:lnTo>
                  <a:pt x="229940" y="149924"/>
                </a:lnTo>
                <a:lnTo>
                  <a:pt x="235428" y="154431"/>
                </a:lnTo>
                <a:lnTo>
                  <a:pt x="236469" y="155352"/>
                </a:lnTo>
                <a:lnTo>
                  <a:pt x="236860" y="156626"/>
                </a:lnTo>
                <a:lnTo>
                  <a:pt x="240401" y="162190"/>
                </a:lnTo>
                <a:lnTo>
                  <a:pt x="242528" y="165128"/>
                </a:lnTo>
                <a:lnTo>
                  <a:pt x="256782" y="166209"/>
                </a:lnTo>
                <a:lnTo>
                  <a:pt x="267188" y="170093"/>
                </a:lnTo>
                <a:lnTo>
                  <a:pt x="277484" y="176809"/>
                </a:lnTo>
                <a:lnTo>
                  <a:pt x="283442" y="181018"/>
                </a:lnTo>
                <a:lnTo>
                  <a:pt x="295031" y="187425"/>
                </a:lnTo>
                <a:lnTo>
                  <a:pt x="304924" y="192849"/>
                </a:lnTo>
                <a:lnTo>
                  <a:pt x="315998" y="198866"/>
                </a:lnTo>
                <a:lnTo>
                  <a:pt x="321040" y="201596"/>
                </a:lnTo>
                <a:lnTo>
                  <a:pt x="321869" y="202051"/>
                </a:lnTo>
                <a:lnTo>
                  <a:pt x="339703" y="211198"/>
                </a:lnTo>
                <a:lnTo>
                  <a:pt x="348176" y="217112"/>
                </a:lnTo>
                <a:lnTo>
                  <a:pt x="351093" y="219210"/>
                </a:lnTo>
                <a:lnTo>
                  <a:pt x="351497" y="220188"/>
                </a:lnTo>
                <a:lnTo>
                  <a:pt x="352411" y="222721"/>
                </a:lnTo>
                <a:lnTo>
                  <a:pt x="356597" y="229128"/>
                </a:lnTo>
                <a:lnTo>
                  <a:pt x="365050" y="230991"/>
                </a:lnTo>
                <a:lnTo>
                  <a:pt x="376416" y="235100"/>
                </a:lnTo>
                <a:lnTo>
                  <a:pt x="389718" y="240946"/>
                </a:lnTo>
                <a:lnTo>
                  <a:pt x="403976" y="248018"/>
                </a:lnTo>
                <a:lnTo>
                  <a:pt x="418214" y="255807"/>
                </a:lnTo>
                <a:lnTo>
                  <a:pt x="431452" y="263803"/>
                </a:lnTo>
                <a:lnTo>
                  <a:pt x="442714" y="271496"/>
                </a:lnTo>
                <a:lnTo>
                  <a:pt x="451021" y="278377"/>
                </a:lnTo>
                <a:lnTo>
                  <a:pt x="454996" y="283149"/>
                </a:lnTo>
                <a:lnTo>
                  <a:pt x="466049" y="286817"/>
                </a:lnTo>
                <a:lnTo>
                  <a:pt x="495704" y="284651"/>
                </a:lnTo>
                <a:lnTo>
                  <a:pt x="504983" y="284307"/>
                </a:lnTo>
                <a:lnTo>
                  <a:pt x="519156" y="269436"/>
                </a:lnTo>
                <a:lnTo>
                  <a:pt x="519535" y="269951"/>
                </a:lnTo>
                <a:lnTo>
                  <a:pt x="522628" y="269591"/>
                </a:lnTo>
                <a:lnTo>
                  <a:pt x="523067" y="272068"/>
                </a:lnTo>
                <a:lnTo>
                  <a:pt x="524823" y="281467"/>
                </a:lnTo>
                <a:lnTo>
                  <a:pt x="525353" y="282378"/>
                </a:lnTo>
                <a:lnTo>
                  <a:pt x="525865" y="279504"/>
                </a:lnTo>
                <a:lnTo>
                  <a:pt x="527563" y="277550"/>
                </a:lnTo>
                <a:lnTo>
                  <a:pt x="530243" y="279404"/>
                </a:lnTo>
                <a:lnTo>
                  <a:pt x="532657" y="268700"/>
                </a:lnTo>
                <a:lnTo>
                  <a:pt x="536606" y="261582"/>
                </a:lnTo>
                <a:lnTo>
                  <a:pt x="543064" y="256211"/>
                </a:lnTo>
                <a:lnTo>
                  <a:pt x="553005" y="250750"/>
                </a:lnTo>
                <a:lnTo>
                  <a:pt x="567402" y="243362"/>
                </a:lnTo>
                <a:lnTo>
                  <a:pt x="580413" y="236198"/>
                </a:lnTo>
                <a:lnTo>
                  <a:pt x="589555" y="231031"/>
                </a:lnTo>
                <a:lnTo>
                  <a:pt x="599883" y="225304"/>
                </a:lnTo>
                <a:lnTo>
                  <a:pt x="611180" y="219101"/>
                </a:lnTo>
                <a:lnTo>
                  <a:pt x="623228" y="212504"/>
                </a:lnTo>
                <a:lnTo>
                  <a:pt x="635807" y="205598"/>
                </a:lnTo>
                <a:lnTo>
                  <a:pt x="648701" y="198466"/>
                </a:lnTo>
                <a:lnTo>
                  <a:pt x="661691" y="191192"/>
                </a:lnTo>
                <a:lnTo>
                  <a:pt x="674559" y="183859"/>
                </a:lnTo>
                <a:lnTo>
                  <a:pt x="687087" y="176552"/>
                </a:lnTo>
                <a:lnTo>
                  <a:pt x="699056" y="169353"/>
                </a:lnTo>
                <a:lnTo>
                  <a:pt x="710250" y="162347"/>
                </a:lnTo>
                <a:lnTo>
                  <a:pt x="720448" y="155617"/>
                </a:lnTo>
                <a:lnTo>
                  <a:pt x="729434" y="149247"/>
                </a:lnTo>
                <a:lnTo>
                  <a:pt x="736990" y="143320"/>
                </a:lnTo>
                <a:lnTo>
                  <a:pt x="742349" y="138472"/>
                </a:lnTo>
                <a:lnTo>
                  <a:pt x="742115" y="122581"/>
                </a:lnTo>
                <a:lnTo>
                  <a:pt x="731323" y="127572"/>
                </a:lnTo>
                <a:lnTo>
                  <a:pt x="720239" y="133043"/>
                </a:lnTo>
                <a:lnTo>
                  <a:pt x="708935" y="138914"/>
                </a:lnTo>
                <a:lnTo>
                  <a:pt x="697482" y="145104"/>
                </a:lnTo>
                <a:lnTo>
                  <a:pt x="685952" y="151530"/>
                </a:lnTo>
                <a:lnTo>
                  <a:pt x="674416" y="158112"/>
                </a:lnTo>
                <a:lnTo>
                  <a:pt x="662944" y="164769"/>
                </a:lnTo>
                <a:lnTo>
                  <a:pt x="651609" y="171419"/>
                </a:lnTo>
                <a:lnTo>
                  <a:pt x="640481" y="177981"/>
                </a:lnTo>
                <a:lnTo>
                  <a:pt x="629632" y="184374"/>
                </a:lnTo>
                <a:lnTo>
                  <a:pt x="619133" y="190516"/>
                </a:lnTo>
                <a:lnTo>
                  <a:pt x="611108" y="195152"/>
                </a:lnTo>
                <a:lnTo>
                  <a:pt x="600169" y="201504"/>
                </a:lnTo>
                <a:lnTo>
                  <a:pt x="589267" y="207975"/>
                </a:lnTo>
                <a:lnTo>
                  <a:pt x="578388" y="214529"/>
                </a:lnTo>
                <a:lnTo>
                  <a:pt x="567515" y="221130"/>
                </a:lnTo>
                <a:lnTo>
                  <a:pt x="556637" y="227742"/>
                </a:lnTo>
                <a:lnTo>
                  <a:pt x="545737" y="234326"/>
                </a:lnTo>
                <a:lnTo>
                  <a:pt x="534801" y="240848"/>
                </a:lnTo>
                <a:lnTo>
                  <a:pt x="523816" y="247270"/>
                </a:lnTo>
                <a:lnTo>
                  <a:pt x="512766" y="253555"/>
                </a:lnTo>
                <a:lnTo>
                  <a:pt x="501637" y="259668"/>
                </a:lnTo>
                <a:lnTo>
                  <a:pt x="490415" y="265570"/>
                </a:lnTo>
                <a:lnTo>
                  <a:pt x="483572" y="269026"/>
                </a:lnTo>
                <a:lnTo>
                  <a:pt x="473147" y="264719"/>
                </a:lnTo>
                <a:lnTo>
                  <a:pt x="458293" y="257488"/>
                </a:lnTo>
                <a:lnTo>
                  <a:pt x="439507" y="247660"/>
                </a:lnTo>
                <a:lnTo>
                  <a:pt x="417286" y="235562"/>
                </a:lnTo>
                <a:lnTo>
                  <a:pt x="392126" y="221521"/>
                </a:lnTo>
                <a:lnTo>
                  <a:pt x="364525" y="205863"/>
                </a:lnTo>
                <a:lnTo>
                  <a:pt x="334978" y="188916"/>
                </a:lnTo>
                <a:lnTo>
                  <a:pt x="303985" y="171006"/>
                </a:lnTo>
                <a:lnTo>
                  <a:pt x="272040" y="152461"/>
                </a:lnTo>
                <a:lnTo>
                  <a:pt x="239641" y="133607"/>
                </a:lnTo>
                <a:lnTo>
                  <a:pt x="207285" y="114771"/>
                </a:lnTo>
                <a:lnTo>
                  <a:pt x="175469" y="96280"/>
                </a:lnTo>
                <a:lnTo>
                  <a:pt x="144690" y="78461"/>
                </a:lnTo>
                <a:lnTo>
                  <a:pt x="115444" y="61640"/>
                </a:lnTo>
                <a:lnTo>
                  <a:pt x="88229" y="46146"/>
                </a:lnTo>
                <a:close/>
              </a:path>
            </a:pathLst>
          </a:custGeom>
          <a:solidFill>
            <a:srgbClr val="4873D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142123" y="5312392"/>
            <a:ext cx="187602" cy="209874"/>
          </a:xfrm>
          <a:custGeom>
            <a:avLst/>
            <a:gdLst/>
            <a:ahLst/>
            <a:cxnLst/>
            <a:rect l="l" t="t" r="r" b="b"/>
            <a:pathLst>
              <a:path w="187602" h="209874">
                <a:moveTo>
                  <a:pt x="185546" y="203420"/>
                </a:moveTo>
                <a:lnTo>
                  <a:pt x="184886" y="202081"/>
                </a:lnTo>
                <a:lnTo>
                  <a:pt x="187602" y="197901"/>
                </a:lnTo>
                <a:lnTo>
                  <a:pt x="182073" y="195169"/>
                </a:lnTo>
                <a:lnTo>
                  <a:pt x="182562" y="0"/>
                </a:lnTo>
                <a:lnTo>
                  <a:pt x="88886" y="51167"/>
                </a:lnTo>
                <a:lnTo>
                  <a:pt x="77575" y="58079"/>
                </a:lnTo>
                <a:lnTo>
                  <a:pt x="67214" y="64224"/>
                </a:lnTo>
                <a:lnTo>
                  <a:pt x="56773" y="70221"/>
                </a:lnTo>
                <a:lnTo>
                  <a:pt x="45219" y="76687"/>
                </a:lnTo>
                <a:lnTo>
                  <a:pt x="43567" y="77602"/>
                </a:lnTo>
                <a:lnTo>
                  <a:pt x="28490" y="85813"/>
                </a:lnTo>
                <a:lnTo>
                  <a:pt x="18175" y="91263"/>
                </a:lnTo>
                <a:lnTo>
                  <a:pt x="11665" y="94716"/>
                </a:lnTo>
                <a:lnTo>
                  <a:pt x="8007" y="96938"/>
                </a:lnTo>
                <a:lnTo>
                  <a:pt x="6246" y="98692"/>
                </a:lnTo>
                <a:lnTo>
                  <a:pt x="5427" y="100743"/>
                </a:lnTo>
                <a:lnTo>
                  <a:pt x="4596" y="103857"/>
                </a:lnTo>
                <a:lnTo>
                  <a:pt x="2797" y="108798"/>
                </a:lnTo>
                <a:lnTo>
                  <a:pt x="0" y="114619"/>
                </a:lnTo>
                <a:lnTo>
                  <a:pt x="8050" y="116988"/>
                </a:lnTo>
                <a:lnTo>
                  <a:pt x="17278" y="120529"/>
                </a:lnTo>
                <a:lnTo>
                  <a:pt x="27520" y="125093"/>
                </a:lnTo>
                <a:lnTo>
                  <a:pt x="38610" y="130536"/>
                </a:lnTo>
                <a:lnTo>
                  <a:pt x="50383" y="136711"/>
                </a:lnTo>
                <a:lnTo>
                  <a:pt x="62673" y="143470"/>
                </a:lnTo>
                <a:lnTo>
                  <a:pt x="75315" y="150669"/>
                </a:lnTo>
                <a:lnTo>
                  <a:pt x="78495" y="119633"/>
                </a:lnTo>
                <a:lnTo>
                  <a:pt x="86870" y="113597"/>
                </a:lnTo>
                <a:lnTo>
                  <a:pt x="97222" y="106817"/>
                </a:lnTo>
                <a:lnTo>
                  <a:pt x="108963" y="99658"/>
                </a:lnTo>
                <a:lnTo>
                  <a:pt x="121504" y="92484"/>
                </a:lnTo>
                <a:lnTo>
                  <a:pt x="134258" y="85659"/>
                </a:lnTo>
                <a:lnTo>
                  <a:pt x="146637" y="79548"/>
                </a:lnTo>
                <a:lnTo>
                  <a:pt x="158052" y="74514"/>
                </a:lnTo>
                <a:lnTo>
                  <a:pt x="167916" y="70922"/>
                </a:lnTo>
                <a:lnTo>
                  <a:pt x="168466" y="70754"/>
                </a:lnTo>
                <a:lnTo>
                  <a:pt x="168105" y="174015"/>
                </a:lnTo>
                <a:lnTo>
                  <a:pt x="157716" y="169385"/>
                </a:lnTo>
                <a:lnTo>
                  <a:pt x="146486" y="163641"/>
                </a:lnTo>
                <a:lnTo>
                  <a:pt x="134756" y="157059"/>
                </a:lnTo>
                <a:lnTo>
                  <a:pt x="122869" y="149913"/>
                </a:lnTo>
                <a:lnTo>
                  <a:pt x="111166" y="142479"/>
                </a:lnTo>
                <a:lnTo>
                  <a:pt x="99987" y="135032"/>
                </a:lnTo>
                <a:lnTo>
                  <a:pt x="100995" y="165798"/>
                </a:lnTo>
                <a:lnTo>
                  <a:pt x="113702" y="173435"/>
                </a:lnTo>
                <a:lnTo>
                  <a:pt x="126100" y="180926"/>
                </a:lnTo>
                <a:lnTo>
                  <a:pt x="138024" y="188123"/>
                </a:lnTo>
                <a:lnTo>
                  <a:pt x="149309" y="194881"/>
                </a:lnTo>
                <a:lnTo>
                  <a:pt x="159788" y="201054"/>
                </a:lnTo>
                <a:lnTo>
                  <a:pt x="169298" y="206494"/>
                </a:lnTo>
                <a:lnTo>
                  <a:pt x="175447" y="209874"/>
                </a:lnTo>
                <a:lnTo>
                  <a:pt x="184265" y="204919"/>
                </a:lnTo>
                <a:lnTo>
                  <a:pt x="185546" y="203420"/>
                </a:lnTo>
                <a:close/>
              </a:path>
              <a:path w="187602" h="209874">
                <a:moveTo>
                  <a:pt x="89675" y="127848"/>
                </a:moveTo>
                <a:lnTo>
                  <a:pt x="80571" y="121200"/>
                </a:lnTo>
                <a:lnTo>
                  <a:pt x="78495" y="119633"/>
                </a:lnTo>
                <a:lnTo>
                  <a:pt x="75315" y="150669"/>
                </a:lnTo>
                <a:lnTo>
                  <a:pt x="88144" y="158160"/>
                </a:lnTo>
                <a:lnTo>
                  <a:pt x="100995" y="165798"/>
                </a:lnTo>
                <a:lnTo>
                  <a:pt x="99987" y="135032"/>
                </a:lnTo>
                <a:lnTo>
                  <a:pt x="89675" y="127848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2624232" y="4795643"/>
            <a:ext cx="120443" cy="271414"/>
          </a:xfrm>
          <a:custGeom>
            <a:avLst/>
            <a:gdLst/>
            <a:ahLst/>
            <a:cxnLst/>
            <a:rect l="l" t="t" r="r" b="b"/>
            <a:pathLst>
              <a:path w="120443" h="271414">
                <a:moveTo>
                  <a:pt x="3532" y="173716"/>
                </a:moveTo>
                <a:lnTo>
                  <a:pt x="0" y="214290"/>
                </a:lnTo>
                <a:lnTo>
                  <a:pt x="2720" y="213176"/>
                </a:lnTo>
                <a:lnTo>
                  <a:pt x="9171" y="223821"/>
                </a:lnTo>
                <a:lnTo>
                  <a:pt x="14018" y="232172"/>
                </a:lnTo>
                <a:lnTo>
                  <a:pt x="17518" y="238520"/>
                </a:lnTo>
                <a:lnTo>
                  <a:pt x="19926" y="243158"/>
                </a:lnTo>
                <a:lnTo>
                  <a:pt x="21499" y="246376"/>
                </a:lnTo>
                <a:lnTo>
                  <a:pt x="22495" y="248466"/>
                </a:lnTo>
                <a:lnTo>
                  <a:pt x="23169" y="249720"/>
                </a:lnTo>
                <a:lnTo>
                  <a:pt x="23779" y="250428"/>
                </a:lnTo>
                <a:lnTo>
                  <a:pt x="24580" y="250883"/>
                </a:lnTo>
                <a:lnTo>
                  <a:pt x="25830" y="251376"/>
                </a:lnTo>
                <a:lnTo>
                  <a:pt x="27786" y="252198"/>
                </a:lnTo>
                <a:lnTo>
                  <a:pt x="30703" y="253640"/>
                </a:lnTo>
                <a:lnTo>
                  <a:pt x="34839" y="255995"/>
                </a:lnTo>
                <a:lnTo>
                  <a:pt x="40451" y="259553"/>
                </a:lnTo>
                <a:lnTo>
                  <a:pt x="47794" y="264605"/>
                </a:lnTo>
                <a:lnTo>
                  <a:pt x="57084" y="271414"/>
                </a:lnTo>
                <a:lnTo>
                  <a:pt x="120443" y="239145"/>
                </a:lnTo>
                <a:lnTo>
                  <a:pt x="118979" y="232147"/>
                </a:lnTo>
                <a:lnTo>
                  <a:pt x="115721" y="222780"/>
                </a:lnTo>
                <a:lnTo>
                  <a:pt x="111034" y="211546"/>
                </a:lnTo>
                <a:lnTo>
                  <a:pt x="105283" y="198952"/>
                </a:lnTo>
                <a:lnTo>
                  <a:pt x="98832" y="185502"/>
                </a:lnTo>
                <a:lnTo>
                  <a:pt x="92045" y="171700"/>
                </a:lnTo>
                <a:lnTo>
                  <a:pt x="85286" y="158051"/>
                </a:lnTo>
                <a:lnTo>
                  <a:pt x="78920" y="145060"/>
                </a:lnTo>
                <a:lnTo>
                  <a:pt x="73311" y="133232"/>
                </a:lnTo>
                <a:lnTo>
                  <a:pt x="68824" y="123071"/>
                </a:lnTo>
                <a:lnTo>
                  <a:pt x="65097" y="113332"/>
                </a:lnTo>
                <a:lnTo>
                  <a:pt x="61089" y="101688"/>
                </a:lnTo>
                <a:lnTo>
                  <a:pt x="56809" y="88576"/>
                </a:lnTo>
                <a:lnTo>
                  <a:pt x="52317" y="74550"/>
                </a:lnTo>
                <a:lnTo>
                  <a:pt x="47668" y="60160"/>
                </a:lnTo>
                <a:lnTo>
                  <a:pt x="42921" y="45959"/>
                </a:lnTo>
                <a:lnTo>
                  <a:pt x="38134" y="32497"/>
                </a:lnTo>
                <a:lnTo>
                  <a:pt x="33363" y="20327"/>
                </a:lnTo>
                <a:lnTo>
                  <a:pt x="28666" y="9999"/>
                </a:lnTo>
                <a:lnTo>
                  <a:pt x="24102" y="2067"/>
                </a:lnTo>
                <a:lnTo>
                  <a:pt x="22579" y="0"/>
                </a:lnTo>
                <a:lnTo>
                  <a:pt x="21260" y="2554"/>
                </a:lnTo>
                <a:lnTo>
                  <a:pt x="22162" y="16050"/>
                </a:lnTo>
                <a:lnTo>
                  <a:pt x="22766" y="28822"/>
                </a:lnTo>
                <a:lnTo>
                  <a:pt x="23121" y="41130"/>
                </a:lnTo>
                <a:lnTo>
                  <a:pt x="23282" y="53232"/>
                </a:lnTo>
                <a:lnTo>
                  <a:pt x="23298" y="65387"/>
                </a:lnTo>
                <a:lnTo>
                  <a:pt x="23222" y="77854"/>
                </a:lnTo>
                <a:lnTo>
                  <a:pt x="23106" y="90893"/>
                </a:lnTo>
                <a:lnTo>
                  <a:pt x="23046" y="98058"/>
                </a:lnTo>
                <a:lnTo>
                  <a:pt x="23235" y="113377"/>
                </a:lnTo>
                <a:lnTo>
                  <a:pt x="23504" y="126888"/>
                </a:lnTo>
                <a:lnTo>
                  <a:pt x="23009" y="138919"/>
                </a:lnTo>
                <a:lnTo>
                  <a:pt x="20906" y="149794"/>
                </a:lnTo>
                <a:lnTo>
                  <a:pt x="16353" y="159841"/>
                </a:lnTo>
                <a:lnTo>
                  <a:pt x="8504" y="169385"/>
                </a:lnTo>
                <a:lnTo>
                  <a:pt x="3532" y="173716"/>
                </a:lnTo>
                <a:close/>
              </a:path>
            </a:pathLst>
          </a:custGeom>
          <a:solidFill>
            <a:srgbClr val="360E1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361045" y="4930608"/>
            <a:ext cx="188053" cy="148197"/>
          </a:xfrm>
          <a:custGeom>
            <a:avLst/>
            <a:gdLst/>
            <a:ahLst/>
            <a:cxnLst/>
            <a:rect l="l" t="t" r="r" b="b"/>
            <a:pathLst>
              <a:path w="188053" h="148197">
                <a:moveTo>
                  <a:pt x="4682" y="126546"/>
                </a:moveTo>
                <a:lnTo>
                  <a:pt x="5990" y="139061"/>
                </a:lnTo>
                <a:lnTo>
                  <a:pt x="14035" y="144719"/>
                </a:lnTo>
                <a:lnTo>
                  <a:pt x="23719" y="147632"/>
                </a:lnTo>
                <a:lnTo>
                  <a:pt x="34628" y="148197"/>
                </a:lnTo>
                <a:lnTo>
                  <a:pt x="46347" y="146813"/>
                </a:lnTo>
                <a:lnTo>
                  <a:pt x="58462" y="143878"/>
                </a:lnTo>
                <a:lnTo>
                  <a:pt x="70559" y="139789"/>
                </a:lnTo>
                <a:lnTo>
                  <a:pt x="82222" y="134945"/>
                </a:lnTo>
                <a:lnTo>
                  <a:pt x="93039" y="129742"/>
                </a:lnTo>
                <a:lnTo>
                  <a:pt x="102593" y="124580"/>
                </a:lnTo>
                <a:lnTo>
                  <a:pt x="110470" y="119856"/>
                </a:lnTo>
                <a:lnTo>
                  <a:pt x="115999" y="116154"/>
                </a:lnTo>
                <a:lnTo>
                  <a:pt x="124617" y="109431"/>
                </a:lnTo>
                <a:lnTo>
                  <a:pt x="133621" y="101415"/>
                </a:lnTo>
                <a:lnTo>
                  <a:pt x="142792" y="92338"/>
                </a:lnTo>
                <a:lnTo>
                  <a:pt x="151909" y="82432"/>
                </a:lnTo>
                <a:lnTo>
                  <a:pt x="160755" y="71930"/>
                </a:lnTo>
                <a:lnTo>
                  <a:pt x="169108" y="61063"/>
                </a:lnTo>
                <a:lnTo>
                  <a:pt x="176750" y="50064"/>
                </a:lnTo>
                <a:lnTo>
                  <a:pt x="183461" y="39165"/>
                </a:lnTo>
                <a:lnTo>
                  <a:pt x="188053" y="30589"/>
                </a:lnTo>
                <a:lnTo>
                  <a:pt x="113045" y="4415"/>
                </a:lnTo>
                <a:lnTo>
                  <a:pt x="98270" y="0"/>
                </a:lnTo>
                <a:lnTo>
                  <a:pt x="94019" y="7012"/>
                </a:lnTo>
                <a:lnTo>
                  <a:pt x="88279" y="16019"/>
                </a:lnTo>
                <a:lnTo>
                  <a:pt x="81303" y="26615"/>
                </a:lnTo>
                <a:lnTo>
                  <a:pt x="73345" y="38395"/>
                </a:lnTo>
                <a:lnTo>
                  <a:pt x="64658" y="50952"/>
                </a:lnTo>
                <a:lnTo>
                  <a:pt x="55494" y="63881"/>
                </a:lnTo>
                <a:lnTo>
                  <a:pt x="46107" y="76776"/>
                </a:lnTo>
                <a:lnTo>
                  <a:pt x="36750" y="89231"/>
                </a:lnTo>
                <a:lnTo>
                  <a:pt x="27676" y="100842"/>
                </a:lnTo>
                <a:lnTo>
                  <a:pt x="19138" y="111202"/>
                </a:lnTo>
                <a:lnTo>
                  <a:pt x="11389" y="119905"/>
                </a:lnTo>
                <a:lnTo>
                  <a:pt x="4682" y="126546"/>
                </a:lnTo>
                <a:close/>
              </a:path>
            </a:pathLst>
          </a:custGeom>
          <a:solidFill>
            <a:srgbClr val="D0DE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453727" y="4836621"/>
            <a:ext cx="194900" cy="172026"/>
          </a:xfrm>
          <a:custGeom>
            <a:avLst/>
            <a:gdLst/>
            <a:ahLst/>
            <a:cxnLst/>
            <a:rect l="l" t="t" r="r" b="b"/>
            <a:pathLst>
              <a:path w="194900" h="172026">
                <a:moveTo>
                  <a:pt x="111364" y="162642"/>
                </a:moveTo>
                <a:lnTo>
                  <a:pt x="112605" y="161559"/>
                </a:lnTo>
                <a:lnTo>
                  <a:pt x="115342" y="159177"/>
                </a:lnTo>
                <a:lnTo>
                  <a:pt x="125405" y="148788"/>
                </a:lnTo>
                <a:lnTo>
                  <a:pt x="126957" y="147409"/>
                </a:lnTo>
                <a:lnTo>
                  <a:pt x="137599" y="138478"/>
                </a:lnTo>
                <a:lnTo>
                  <a:pt x="146210" y="133467"/>
                </a:lnTo>
                <a:lnTo>
                  <a:pt x="158592" y="128210"/>
                </a:lnTo>
                <a:lnTo>
                  <a:pt x="158526" y="123634"/>
                </a:lnTo>
                <a:lnTo>
                  <a:pt x="159001" y="104092"/>
                </a:lnTo>
                <a:lnTo>
                  <a:pt x="160673" y="91463"/>
                </a:lnTo>
                <a:lnTo>
                  <a:pt x="165817" y="83981"/>
                </a:lnTo>
                <a:lnTo>
                  <a:pt x="176709" y="79881"/>
                </a:lnTo>
                <a:lnTo>
                  <a:pt x="194617" y="77497"/>
                </a:lnTo>
                <a:lnTo>
                  <a:pt x="194900" y="40829"/>
                </a:lnTo>
                <a:lnTo>
                  <a:pt x="166002" y="26113"/>
                </a:lnTo>
                <a:lnTo>
                  <a:pt x="165418" y="0"/>
                </a:lnTo>
                <a:lnTo>
                  <a:pt x="161134" y="4475"/>
                </a:lnTo>
                <a:lnTo>
                  <a:pt x="157923" y="5839"/>
                </a:lnTo>
                <a:lnTo>
                  <a:pt x="155600" y="5086"/>
                </a:lnTo>
                <a:lnTo>
                  <a:pt x="153979" y="3214"/>
                </a:lnTo>
                <a:lnTo>
                  <a:pt x="152876" y="1220"/>
                </a:lnTo>
                <a:lnTo>
                  <a:pt x="152104" y="101"/>
                </a:lnTo>
                <a:lnTo>
                  <a:pt x="151478" y="853"/>
                </a:lnTo>
                <a:lnTo>
                  <a:pt x="150814" y="4474"/>
                </a:lnTo>
                <a:lnTo>
                  <a:pt x="149924" y="11960"/>
                </a:lnTo>
                <a:lnTo>
                  <a:pt x="148625" y="24307"/>
                </a:lnTo>
                <a:lnTo>
                  <a:pt x="148307" y="27381"/>
                </a:lnTo>
                <a:lnTo>
                  <a:pt x="149058" y="18572"/>
                </a:lnTo>
                <a:lnTo>
                  <a:pt x="140434" y="23402"/>
                </a:lnTo>
                <a:lnTo>
                  <a:pt x="134763" y="28155"/>
                </a:lnTo>
                <a:lnTo>
                  <a:pt x="131424" y="32829"/>
                </a:lnTo>
                <a:lnTo>
                  <a:pt x="129791" y="37424"/>
                </a:lnTo>
                <a:lnTo>
                  <a:pt x="129242" y="41939"/>
                </a:lnTo>
                <a:lnTo>
                  <a:pt x="129153" y="46372"/>
                </a:lnTo>
                <a:lnTo>
                  <a:pt x="128902" y="50723"/>
                </a:lnTo>
                <a:lnTo>
                  <a:pt x="127865" y="54989"/>
                </a:lnTo>
                <a:lnTo>
                  <a:pt x="125419" y="59171"/>
                </a:lnTo>
                <a:lnTo>
                  <a:pt x="120940" y="63267"/>
                </a:lnTo>
                <a:lnTo>
                  <a:pt x="113805" y="67275"/>
                </a:lnTo>
                <a:lnTo>
                  <a:pt x="103391" y="71196"/>
                </a:lnTo>
                <a:lnTo>
                  <a:pt x="98810" y="72560"/>
                </a:lnTo>
                <a:lnTo>
                  <a:pt x="71792" y="83591"/>
                </a:lnTo>
                <a:lnTo>
                  <a:pt x="37709" y="89143"/>
                </a:lnTo>
                <a:lnTo>
                  <a:pt x="20081" y="90584"/>
                </a:lnTo>
                <a:lnTo>
                  <a:pt x="12535" y="100271"/>
                </a:lnTo>
                <a:lnTo>
                  <a:pt x="8391" y="105353"/>
                </a:lnTo>
                <a:lnTo>
                  <a:pt x="5969" y="109152"/>
                </a:lnTo>
                <a:lnTo>
                  <a:pt x="3587" y="114988"/>
                </a:lnTo>
                <a:lnTo>
                  <a:pt x="0" y="124980"/>
                </a:lnTo>
                <a:lnTo>
                  <a:pt x="16421" y="116519"/>
                </a:lnTo>
                <a:lnTo>
                  <a:pt x="21932" y="124926"/>
                </a:lnTo>
                <a:lnTo>
                  <a:pt x="27525" y="133240"/>
                </a:lnTo>
                <a:lnTo>
                  <a:pt x="33333" y="140911"/>
                </a:lnTo>
                <a:lnTo>
                  <a:pt x="39489" y="147389"/>
                </a:lnTo>
                <a:lnTo>
                  <a:pt x="46125" y="152126"/>
                </a:lnTo>
                <a:lnTo>
                  <a:pt x="53374" y="154571"/>
                </a:lnTo>
                <a:lnTo>
                  <a:pt x="61368" y="154175"/>
                </a:lnTo>
                <a:lnTo>
                  <a:pt x="70241" y="150388"/>
                </a:lnTo>
                <a:lnTo>
                  <a:pt x="80124" y="142660"/>
                </a:lnTo>
                <a:lnTo>
                  <a:pt x="86121" y="136438"/>
                </a:lnTo>
                <a:lnTo>
                  <a:pt x="88841" y="145743"/>
                </a:lnTo>
                <a:lnTo>
                  <a:pt x="89230" y="148313"/>
                </a:lnTo>
                <a:lnTo>
                  <a:pt x="92890" y="148830"/>
                </a:lnTo>
                <a:lnTo>
                  <a:pt x="99956" y="150356"/>
                </a:lnTo>
                <a:lnTo>
                  <a:pt x="97931" y="172026"/>
                </a:lnTo>
                <a:lnTo>
                  <a:pt x="105473" y="167334"/>
                </a:lnTo>
                <a:lnTo>
                  <a:pt x="111364" y="162642"/>
                </a:lnTo>
                <a:close/>
              </a:path>
            </a:pathLst>
          </a:custGeom>
          <a:solidFill>
            <a:srgbClr val="7AC3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797154" y="5647978"/>
            <a:ext cx="308875" cy="160036"/>
          </a:xfrm>
          <a:custGeom>
            <a:avLst/>
            <a:gdLst/>
            <a:ahLst/>
            <a:cxnLst/>
            <a:rect l="l" t="t" r="r" b="b"/>
            <a:pathLst>
              <a:path w="308875" h="160036">
                <a:moveTo>
                  <a:pt x="14051" y="23569"/>
                </a:moveTo>
                <a:lnTo>
                  <a:pt x="15341" y="24478"/>
                </a:lnTo>
                <a:lnTo>
                  <a:pt x="16893" y="25935"/>
                </a:lnTo>
                <a:lnTo>
                  <a:pt x="18229" y="26861"/>
                </a:lnTo>
                <a:lnTo>
                  <a:pt x="22985" y="30185"/>
                </a:lnTo>
                <a:lnTo>
                  <a:pt x="28775" y="34052"/>
                </a:lnTo>
                <a:lnTo>
                  <a:pt x="36001" y="37864"/>
                </a:lnTo>
                <a:lnTo>
                  <a:pt x="59760" y="50683"/>
                </a:lnTo>
                <a:lnTo>
                  <a:pt x="81094" y="62723"/>
                </a:lnTo>
                <a:lnTo>
                  <a:pt x="100223" y="73964"/>
                </a:lnTo>
                <a:lnTo>
                  <a:pt x="117365" y="84387"/>
                </a:lnTo>
                <a:lnTo>
                  <a:pt x="132739" y="93972"/>
                </a:lnTo>
                <a:lnTo>
                  <a:pt x="146563" y="102697"/>
                </a:lnTo>
                <a:lnTo>
                  <a:pt x="159056" y="110545"/>
                </a:lnTo>
                <a:lnTo>
                  <a:pt x="170436" y="117493"/>
                </a:lnTo>
                <a:lnTo>
                  <a:pt x="180922" y="123523"/>
                </a:lnTo>
                <a:lnTo>
                  <a:pt x="190733" y="128615"/>
                </a:lnTo>
                <a:lnTo>
                  <a:pt x="200087" y="132748"/>
                </a:lnTo>
                <a:lnTo>
                  <a:pt x="209202" y="135902"/>
                </a:lnTo>
                <a:lnTo>
                  <a:pt x="218298" y="138058"/>
                </a:lnTo>
                <a:lnTo>
                  <a:pt x="227592" y="139195"/>
                </a:lnTo>
                <a:lnTo>
                  <a:pt x="237303" y="139293"/>
                </a:lnTo>
                <a:lnTo>
                  <a:pt x="247651" y="138333"/>
                </a:lnTo>
                <a:lnTo>
                  <a:pt x="258852" y="136294"/>
                </a:lnTo>
                <a:lnTo>
                  <a:pt x="271127" y="133157"/>
                </a:lnTo>
                <a:lnTo>
                  <a:pt x="284693" y="128901"/>
                </a:lnTo>
                <a:lnTo>
                  <a:pt x="299769" y="123506"/>
                </a:lnTo>
                <a:lnTo>
                  <a:pt x="299974" y="160036"/>
                </a:lnTo>
                <a:lnTo>
                  <a:pt x="308875" y="160036"/>
                </a:lnTo>
                <a:lnTo>
                  <a:pt x="300742" y="52281"/>
                </a:lnTo>
                <a:lnTo>
                  <a:pt x="279987" y="59255"/>
                </a:lnTo>
                <a:lnTo>
                  <a:pt x="260719" y="64818"/>
                </a:lnTo>
                <a:lnTo>
                  <a:pt x="242797" y="69038"/>
                </a:lnTo>
                <a:lnTo>
                  <a:pt x="226079" y="71982"/>
                </a:lnTo>
                <a:lnTo>
                  <a:pt x="210423" y="73716"/>
                </a:lnTo>
                <a:lnTo>
                  <a:pt x="195688" y="74307"/>
                </a:lnTo>
                <a:lnTo>
                  <a:pt x="181731" y="73822"/>
                </a:lnTo>
                <a:lnTo>
                  <a:pt x="168411" y="72328"/>
                </a:lnTo>
                <a:lnTo>
                  <a:pt x="155587" y="69892"/>
                </a:lnTo>
                <a:lnTo>
                  <a:pt x="143116" y="66579"/>
                </a:lnTo>
                <a:lnTo>
                  <a:pt x="130856" y="62459"/>
                </a:lnTo>
                <a:lnTo>
                  <a:pt x="118667" y="57596"/>
                </a:lnTo>
                <a:lnTo>
                  <a:pt x="106405" y="52058"/>
                </a:lnTo>
                <a:lnTo>
                  <a:pt x="93930" y="45911"/>
                </a:lnTo>
                <a:lnTo>
                  <a:pt x="81100" y="39223"/>
                </a:lnTo>
                <a:lnTo>
                  <a:pt x="67773" y="32061"/>
                </a:lnTo>
                <a:lnTo>
                  <a:pt x="53807" y="24490"/>
                </a:lnTo>
                <a:lnTo>
                  <a:pt x="39060" y="16579"/>
                </a:lnTo>
                <a:lnTo>
                  <a:pt x="23391" y="8393"/>
                </a:lnTo>
                <a:lnTo>
                  <a:pt x="6658" y="0"/>
                </a:lnTo>
                <a:lnTo>
                  <a:pt x="0" y="13995"/>
                </a:lnTo>
                <a:lnTo>
                  <a:pt x="14051" y="23569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288548" y="5975887"/>
            <a:ext cx="310490" cy="220527"/>
          </a:xfrm>
          <a:custGeom>
            <a:avLst/>
            <a:gdLst/>
            <a:ahLst/>
            <a:cxnLst/>
            <a:rect l="l" t="t" r="r" b="b"/>
            <a:pathLst>
              <a:path w="310490" h="220527">
                <a:moveTo>
                  <a:pt x="667" y="32877"/>
                </a:moveTo>
                <a:lnTo>
                  <a:pt x="1869" y="44929"/>
                </a:lnTo>
                <a:lnTo>
                  <a:pt x="3389" y="57470"/>
                </a:lnTo>
                <a:lnTo>
                  <a:pt x="5007" y="70465"/>
                </a:lnTo>
                <a:lnTo>
                  <a:pt x="6506" y="83880"/>
                </a:lnTo>
                <a:lnTo>
                  <a:pt x="7668" y="97678"/>
                </a:lnTo>
                <a:lnTo>
                  <a:pt x="8275" y="111825"/>
                </a:lnTo>
                <a:lnTo>
                  <a:pt x="8285" y="120308"/>
                </a:lnTo>
                <a:lnTo>
                  <a:pt x="13591" y="120308"/>
                </a:lnTo>
                <a:lnTo>
                  <a:pt x="14882" y="67904"/>
                </a:lnTo>
                <a:lnTo>
                  <a:pt x="25905" y="72783"/>
                </a:lnTo>
                <a:lnTo>
                  <a:pt x="36979" y="78365"/>
                </a:lnTo>
                <a:lnTo>
                  <a:pt x="48095" y="84494"/>
                </a:lnTo>
                <a:lnTo>
                  <a:pt x="59245" y="91010"/>
                </a:lnTo>
                <a:lnTo>
                  <a:pt x="70419" y="97756"/>
                </a:lnTo>
                <a:lnTo>
                  <a:pt x="81608" y="104575"/>
                </a:lnTo>
                <a:lnTo>
                  <a:pt x="83392" y="105658"/>
                </a:lnTo>
                <a:lnTo>
                  <a:pt x="97655" y="113709"/>
                </a:lnTo>
                <a:lnTo>
                  <a:pt x="110336" y="120226"/>
                </a:lnTo>
                <a:lnTo>
                  <a:pt x="121454" y="126141"/>
                </a:lnTo>
                <a:lnTo>
                  <a:pt x="131024" y="132387"/>
                </a:lnTo>
                <a:lnTo>
                  <a:pt x="139064" y="139893"/>
                </a:lnTo>
                <a:lnTo>
                  <a:pt x="145417" y="149258"/>
                </a:lnTo>
                <a:lnTo>
                  <a:pt x="154128" y="150776"/>
                </a:lnTo>
                <a:lnTo>
                  <a:pt x="168448" y="155559"/>
                </a:lnTo>
                <a:lnTo>
                  <a:pt x="179125" y="160547"/>
                </a:lnTo>
                <a:lnTo>
                  <a:pt x="188227" y="165867"/>
                </a:lnTo>
                <a:lnTo>
                  <a:pt x="197819" y="171644"/>
                </a:lnTo>
                <a:lnTo>
                  <a:pt x="209967" y="178003"/>
                </a:lnTo>
                <a:lnTo>
                  <a:pt x="215434" y="180490"/>
                </a:lnTo>
                <a:lnTo>
                  <a:pt x="214695" y="220527"/>
                </a:lnTo>
                <a:lnTo>
                  <a:pt x="222137" y="210905"/>
                </a:lnTo>
                <a:lnTo>
                  <a:pt x="225200" y="204063"/>
                </a:lnTo>
                <a:lnTo>
                  <a:pt x="227650" y="197341"/>
                </a:lnTo>
                <a:lnTo>
                  <a:pt x="233251" y="188079"/>
                </a:lnTo>
                <a:lnTo>
                  <a:pt x="236389" y="184064"/>
                </a:lnTo>
                <a:lnTo>
                  <a:pt x="267318" y="183809"/>
                </a:lnTo>
                <a:lnTo>
                  <a:pt x="293629" y="164284"/>
                </a:lnTo>
                <a:lnTo>
                  <a:pt x="299690" y="156139"/>
                </a:lnTo>
                <a:lnTo>
                  <a:pt x="309106" y="150159"/>
                </a:lnTo>
                <a:lnTo>
                  <a:pt x="310490" y="149601"/>
                </a:lnTo>
                <a:lnTo>
                  <a:pt x="293596" y="128414"/>
                </a:lnTo>
                <a:lnTo>
                  <a:pt x="280392" y="135615"/>
                </a:lnTo>
                <a:lnTo>
                  <a:pt x="268145" y="140769"/>
                </a:lnTo>
                <a:lnTo>
                  <a:pt x="256734" y="144042"/>
                </a:lnTo>
                <a:lnTo>
                  <a:pt x="246038" y="145599"/>
                </a:lnTo>
                <a:lnTo>
                  <a:pt x="235936" y="145607"/>
                </a:lnTo>
                <a:lnTo>
                  <a:pt x="226306" y="144232"/>
                </a:lnTo>
                <a:lnTo>
                  <a:pt x="217027" y="141640"/>
                </a:lnTo>
                <a:lnTo>
                  <a:pt x="207979" y="137998"/>
                </a:lnTo>
                <a:lnTo>
                  <a:pt x="199039" y="133471"/>
                </a:lnTo>
                <a:lnTo>
                  <a:pt x="190087" y="128225"/>
                </a:lnTo>
                <a:lnTo>
                  <a:pt x="181002" y="122427"/>
                </a:lnTo>
                <a:lnTo>
                  <a:pt x="171662" y="116243"/>
                </a:lnTo>
                <a:lnTo>
                  <a:pt x="161946" y="109838"/>
                </a:lnTo>
                <a:lnTo>
                  <a:pt x="151732" y="103380"/>
                </a:lnTo>
                <a:lnTo>
                  <a:pt x="141473" y="97353"/>
                </a:lnTo>
                <a:lnTo>
                  <a:pt x="132976" y="92681"/>
                </a:lnTo>
                <a:lnTo>
                  <a:pt x="122747" y="87187"/>
                </a:lnTo>
                <a:lnTo>
                  <a:pt x="111171" y="81013"/>
                </a:lnTo>
                <a:lnTo>
                  <a:pt x="98632" y="74301"/>
                </a:lnTo>
                <a:lnTo>
                  <a:pt x="85516" y="67191"/>
                </a:lnTo>
                <a:lnTo>
                  <a:pt x="72207" y="59827"/>
                </a:lnTo>
                <a:lnTo>
                  <a:pt x="59090" y="52349"/>
                </a:lnTo>
                <a:lnTo>
                  <a:pt x="46549" y="44900"/>
                </a:lnTo>
                <a:lnTo>
                  <a:pt x="34971" y="37620"/>
                </a:lnTo>
                <a:lnTo>
                  <a:pt x="24738" y="30652"/>
                </a:lnTo>
                <a:lnTo>
                  <a:pt x="16237" y="24138"/>
                </a:lnTo>
                <a:lnTo>
                  <a:pt x="9851" y="18219"/>
                </a:lnTo>
                <a:lnTo>
                  <a:pt x="8819" y="17069"/>
                </a:lnTo>
                <a:lnTo>
                  <a:pt x="9610" y="11218"/>
                </a:lnTo>
                <a:lnTo>
                  <a:pt x="7563" y="7477"/>
                </a:lnTo>
                <a:lnTo>
                  <a:pt x="6575" y="5956"/>
                </a:lnTo>
                <a:lnTo>
                  <a:pt x="10542" y="6766"/>
                </a:lnTo>
                <a:lnTo>
                  <a:pt x="23364" y="10020"/>
                </a:lnTo>
                <a:lnTo>
                  <a:pt x="23732" y="10110"/>
                </a:lnTo>
                <a:lnTo>
                  <a:pt x="17824" y="2835"/>
                </a:lnTo>
                <a:lnTo>
                  <a:pt x="14468" y="262"/>
                </a:lnTo>
                <a:lnTo>
                  <a:pt x="5333" y="0"/>
                </a:lnTo>
                <a:lnTo>
                  <a:pt x="1142" y="15"/>
                </a:lnTo>
                <a:lnTo>
                  <a:pt x="85" y="10385"/>
                </a:lnTo>
                <a:lnTo>
                  <a:pt x="0" y="21351"/>
                </a:lnTo>
                <a:lnTo>
                  <a:pt x="667" y="32877"/>
                </a:lnTo>
                <a:close/>
              </a:path>
            </a:pathLst>
          </a:custGeom>
          <a:solidFill>
            <a:srgbClr val="18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156912" y="4510627"/>
            <a:ext cx="90850" cy="55753"/>
          </a:xfrm>
          <a:custGeom>
            <a:avLst/>
            <a:gdLst/>
            <a:ahLst/>
            <a:cxnLst/>
            <a:rect l="l" t="t" r="r" b="b"/>
            <a:pathLst>
              <a:path w="90850" h="55753">
                <a:moveTo>
                  <a:pt x="55264" y="33750"/>
                </a:moveTo>
                <a:lnTo>
                  <a:pt x="58744" y="35301"/>
                </a:lnTo>
                <a:lnTo>
                  <a:pt x="61827" y="34630"/>
                </a:lnTo>
                <a:lnTo>
                  <a:pt x="69134" y="29522"/>
                </a:lnTo>
                <a:lnTo>
                  <a:pt x="78205" y="24343"/>
                </a:lnTo>
                <a:lnTo>
                  <a:pt x="90850" y="18416"/>
                </a:lnTo>
                <a:lnTo>
                  <a:pt x="89026" y="0"/>
                </a:lnTo>
                <a:lnTo>
                  <a:pt x="82236" y="4293"/>
                </a:lnTo>
                <a:lnTo>
                  <a:pt x="75811" y="7730"/>
                </a:lnTo>
                <a:lnTo>
                  <a:pt x="68309" y="10557"/>
                </a:lnTo>
                <a:lnTo>
                  <a:pt x="58289" y="13016"/>
                </a:lnTo>
                <a:lnTo>
                  <a:pt x="54520" y="13728"/>
                </a:lnTo>
                <a:lnTo>
                  <a:pt x="55232" y="16283"/>
                </a:lnTo>
                <a:lnTo>
                  <a:pt x="54827" y="20487"/>
                </a:lnTo>
                <a:lnTo>
                  <a:pt x="54140" y="25417"/>
                </a:lnTo>
                <a:lnTo>
                  <a:pt x="54008" y="30146"/>
                </a:lnTo>
                <a:lnTo>
                  <a:pt x="55264" y="33750"/>
                </a:lnTo>
                <a:close/>
              </a:path>
              <a:path w="90850" h="55753">
                <a:moveTo>
                  <a:pt x="147601" y="40213"/>
                </a:moveTo>
                <a:lnTo>
                  <a:pt x="147078" y="41703"/>
                </a:lnTo>
                <a:lnTo>
                  <a:pt x="143534" y="36107"/>
                </a:lnTo>
                <a:lnTo>
                  <a:pt x="143017" y="35071"/>
                </a:lnTo>
                <a:lnTo>
                  <a:pt x="142655" y="34367"/>
                </a:lnTo>
                <a:lnTo>
                  <a:pt x="140597" y="32018"/>
                </a:lnTo>
                <a:lnTo>
                  <a:pt x="140347" y="31204"/>
                </a:lnTo>
                <a:lnTo>
                  <a:pt x="145932" y="-3402"/>
                </a:lnTo>
                <a:lnTo>
                  <a:pt x="146249" y="-4433"/>
                </a:lnTo>
                <a:lnTo>
                  <a:pt x="147345" y="-7020"/>
                </a:lnTo>
                <a:lnTo>
                  <a:pt x="147817" y="-8899"/>
                </a:lnTo>
                <a:lnTo>
                  <a:pt x="128682" y="-15232"/>
                </a:lnTo>
                <a:lnTo>
                  <a:pt x="128242" y="-16096"/>
                </a:lnTo>
                <a:lnTo>
                  <a:pt x="127046" y="-18805"/>
                </a:lnTo>
                <a:lnTo>
                  <a:pt x="125995" y="-20451"/>
                </a:lnTo>
                <a:lnTo>
                  <a:pt x="109464" y="-12128"/>
                </a:lnTo>
                <a:lnTo>
                  <a:pt x="97621" y="-5392"/>
                </a:lnTo>
                <a:lnTo>
                  <a:pt x="89026" y="0"/>
                </a:lnTo>
                <a:lnTo>
                  <a:pt x="90850" y="18416"/>
                </a:lnTo>
                <a:lnTo>
                  <a:pt x="75717" y="28549"/>
                </a:lnTo>
                <a:lnTo>
                  <a:pt x="65284" y="33876"/>
                </a:lnTo>
                <a:lnTo>
                  <a:pt x="61827" y="34630"/>
                </a:lnTo>
                <a:lnTo>
                  <a:pt x="60156" y="35798"/>
                </a:lnTo>
                <a:lnTo>
                  <a:pt x="47792" y="45014"/>
                </a:lnTo>
                <a:lnTo>
                  <a:pt x="47333" y="45354"/>
                </a:lnTo>
                <a:lnTo>
                  <a:pt x="40185" y="29292"/>
                </a:lnTo>
                <a:lnTo>
                  <a:pt x="32983" y="33136"/>
                </a:lnTo>
                <a:lnTo>
                  <a:pt x="31597" y="33714"/>
                </a:lnTo>
                <a:lnTo>
                  <a:pt x="30964" y="33964"/>
                </a:lnTo>
                <a:lnTo>
                  <a:pt x="26021" y="36821"/>
                </a:lnTo>
                <a:lnTo>
                  <a:pt x="24459" y="37736"/>
                </a:lnTo>
                <a:lnTo>
                  <a:pt x="9812" y="67512"/>
                </a:lnTo>
                <a:lnTo>
                  <a:pt x="9684" y="68830"/>
                </a:lnTo>
                <a:lnTo>
                  <a:pt x="7971" y="77136"/>
                </a:lnTo>
                <a:lnTo>
                  <a:pt x="7659" y="79064"/>
                </a:lnTo>
                <a:lnTo>
                  <a:pt x="7883" y="82137"/>
                </a:lnTo>
                <a:lnTo>
                  <a:pt x="8173" y="85309"/>
                </a:lnTo>
                <a:lnTo>
                  <a:pt x="5240" y="96041"/>
                </a:lnTo>
                <a:lnTo>
                  <a:pt x="2681" y="103415"/>
                </a:lnTo>
                <a:lnTo>
                  <a:pt x="36057" y="92710"/>
                </a:lnTo>
                <a:lnTo>
                  <a:pt x="25170" y="97071"/>
                </a:lnTo>
                <a:lnTo>
                  <a:pt x="19644" y="99887"/>
                </a:lnTo>
                <a:lnTo>
                  <a:pt x="15992" y="102074"/>
                </a:lnTo>
                <a:lnTo>
                  <a:pt x="10727" y="104546"/>
                </a:lnTo>
                <a:lnTo>
                  <a:pt x="361" y="108218"/>
                </a:lnTo>
                <a:lnTo>
                  <a:pt x="0" y="108335"/>
                </a:lnTo>
                <a:lnTo>
                  <a:pt x="14285" y="123849"/>
                </a:lnTo>
                <a:lnTo>
                  <a:pt x="14268" y="125262"/>
                </a:lnTo>
                <a:lnTo>
                  <a:pt x="3765" y="138709"/>
                </a:lnTo>
                <a:lnTo>
                  <a:pt x="2480" y="140715"/>
                </a:lnTo>
                <a:lnTo>
                  <a:pt x="16449" y="137464"/>
                </a:lnTo>
                <a:lnTo>
                  <a:pt x="28977" y="133221"/>
                </a:lnTo>
                <a:lnTo>
                  <a:pt x="40431" y="128142"/>
                </a:lnTo>
                <a:lnTo>
                  <a:pt x="51181" y="122384"/>
                </a:lnTo>
                <a:lnTo>
                  <a:pt x="61595" y="116102"/>
                </a:lnTo>
                <a:lnTo>
                  <a:pt x="72043" y="109454"/>
                </a:lnTo>
                <a:lnTo>
                  <a:pt x="76548" y="106579"/>
                </a:lnTo>
                <a:lnTo>
                  <a:pt x="90501" y="97532"/>
                </a:lnTo>
                <a:lnTo>
                  <a:pt x="102866" y="89350"/>
                </a:lnTo>
                <a:lnTo>
                  <a:pt x="114048" y="82155"/>
                </a:lnTo>
                <a:lnTo>
                  <a:pt x="124453" y="76067"/>
                </a:lnTo>
                <a:lnTo>
                  <a:pt x="134486" y="71208"/>
                </a:lnTo>
                <a:lnTo>
                  <a:pt x="144551" y="67699"/>
                </a:lnTo>
                <a:lnTo>
                  <a:pt x="153453" y="65866"/>
                </a:lnTo>
                <a:lnTo>
                  <a:pt x="146309" y="60216"/>
                </a:lnTo>
                <a:lnTo>
                  <a:pt x="139082" y="56385"/>
                </a:lnTo>
                <a:lnTo>
                  <a:pt x="132829" y="53919"/>
                </a:lnTo>
                <a:lnTo>
                  <a:pt x="128605" y="52364"/>
                </a:lnTo>
                <a:lnTo>
                  <a:pt x="127465" y="51265"/>
                </a:lnTo>
                <a:lnTo>
                  <a:pt x="130465" y="50168"/>
                </a:lnTo>
                <a:lnTo>
                  <a:pt x="138662" y="48619"/>
                </a:lnTo>
                <a:lnTo>
                  <a:pt x="153111" y="46164"/>
                </a:lnTo>
                <a:lnTo>
                  <a:pt x="153375" y="46119"/>
                </a:lnTo>
                <a:lnTo>
                  <a:pt x="151556" y="44052"/>
                </a:lnTo>
                <a:lnTo>
                  <a:pt x="148224" y="38429"/>
                </a:lnTo>
                <a:lnTo>
                  <a:pt x="147601" y="40213"/>
                </a:lnTo>
                <a:close/>
              </a:path>
            </a:pathLst>
          </a:custGeom>
          <a:solidFill>
            <a:srgbClr val="E3EB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951130" y="4976146"/>
            <a:ext cx="87284" cy="198039"/>
          </a:xfrm>
          <a:custGeom>
            <a:avLst/>
            <a:gdLst/>
            <a:ahLst/>
            <a:cxnLst/>
            <a:rect l="l" t="t" r="r" b="b"/>
            <a:pathLst>
              <a:path w="87284" h="198039">
                <a:moveTo>
                  <a:pt x="2809" y="195939"/>
                </a:moveTo>
                <a:lnTo>
                  <a:pt x="5340" y="198039"/>
                </a:lnTo>
                <a:lnTo>
                  <a:pt x="20094" y="194802"/>
                </a:lnTo>
                <a:lnTo>
                  <a:pt x="31451" y="190181"/>
                </a:lnTo>
                <a:lnTo>
                  <a:pt x="40907" y="184625"/>
                </a:lnTo>
                <a:lnTo>
                  <a:pt x="49956" y="178583"/>
                </a:lnTo>
                <a:lnTo>
                  <a:pt x="60091" y="172502"/>
                </a:lnTo>
                <a:lnTo>
                  <a:pt x="72808" y="166831"/>
                </a:lnTo>
                <a:lnTo>
                  <a:pt x="80848" y="164219"/>
                </a:lnTo>
                <a:lnTo>
                  <a:pt x="87284" y="118193"/>
                </a:lnTo>
                <a:lnTo>
                  <a:pt x="61712" y="100391"/>
                </a:lnTo>
                <a:lnTo>
                  <a:pt x="73233" y="36075"/>
                </a:lnTo>
                <a:lnTo>
                  <a:pt x="62402" y="0"/>
                </a:lnTo>
                <a:lnTo>
                  <a:pt x="49934" y="5535"/>
                </a:lnTo>
                <a:lnTo>
                  <a:pt x="39005" y="10885"/>
                </a:lnTo>
                <a:lnTo>
                  <a:pt x="28200" y="16607"/>
                </a:lnTo>
                <a:lnTo>
                  <a:pt x="25037" y="18334"/>
                </a:lnTo>
                <a:lnTo>
                  <a:pt x="23641" y="19104"/>
                </a:lnTo>
                <a:lnTo>
                  <a:pt x="12182" y="25265"/>
                </a:lnTo>
                <a:lnTo>
                  <a:pt x="11459" y="25841"/>
                </a:lnTo>
                <a:lnTo>
                  <a:pt x="3386" y="33064"/>
                </a:lnTo>
                <a:lnTo>
                  <a:pt x="386" y="39897"/>
                </a:lnTo>
                <a:lnTo>
                  <a:pt x="0" y="40685"/>
                </a:lnTo>
                <a:lnTo>
                  <a:pt x="2809" y="195939"/>
                </a:lnTo>
                <a:close/>
              </a:path>
            </a:pathLst>
          </a:custGeom>
          <a:solidFill>
            <a:srgbClr val="FBFA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526493" y="5464610"/>
            <a:ext cx="306249" cy="167554"/>
          </a:xfrm>
          <a:custGeom>
            <a:avLst/>
            <a:gdLst/>
            <a:ahLst/>
            <a:cxnLst/>
            <a:rect l="l" t="t" r="r" b="b"/>
            <a:pathLst>
              <a:path w="306249" h="167554">
                <a:moveTo>
                  <a:pt x="42604" y="165033"/>
                </a:moveTo>
                <a:lnTo>
                  <a:pt x="43138" y="167228"/>
                </a:lnTo>
                <a:lnTo>
                  <a:pt x="89437" y="167554"/>
                </a:lnTo>
                <a:lnTo>
                  <a:pt x="99605" y="164878"/>
                </a:lnTo>
                <a:lnTo>
                  <a:pt x="102634" y="161763"/>
                </a:lnTo>
                <a:lnTo>
                  <a:pt x="108355" y="157312"/>
                </a:lnTo>
                <a:lnTo>
                  <a:pt x="116427" y="151711"/>
                </a:lnTo>
                <a:lnTo>
                  <a:pt x="126513" y="145149"/>
                </a:lnTo>
                <a:lnTo>
                  <a:pt x="138273" y="137811"/>
                </a:lnTo>
                <a:lnTo>
                  <a:pt x="151367" y="129886"/>
                </a:lnTo>
                <a:lnTo>
                  <a:pt x="165457" y="121560"/>
                </a:lnTo>
                <a:lnTo>
                  <a:pt x="180202" y="113020"/>
                </a:lnTo>
                <a:lnTo>
                  <a:pt x="195263" y="104453"/>
                </a:lnTo>
                <a:lnTo>
                  <a:pt x="210302" y="96046"/>
                </a:lnTo>
                <a:lnTo>
                  <a:pt x="224978" y="87986"/>
                </a:lnTo>
                <a:lnTo>
                  <a:pt x="238953" y="80461"/>
                </a:lnTo>
                <a:lnTo>
                  <a:pt x="251887" y="73657"/>
                </a:lnTo>
                <a:lnTo>
                  <a:pt x="263441" y="67762"/>
                </a:lnTo>
                <a:lnTo>
                  <a:pt x="273275" y="62961"/>
                </a:lnTo>
                <a:lnTo>
                  <a:pt x="281051" y="59444"/>
                </a:lnTo>
                <a:lnTo>
                  <a:pt x="286251" y="57451"/>
                </a:lnTo>
                <a:lnTo>
                  <a:pt x="306249" y="33094"/>
                </a:lnTo>
                <a:lnTo>
                  <a:pt x="304525" y="0"/>
                </a:lnTo>
                <a:lnTo>
                  <a:pt x="295527" y="6204"/>
                </a:lnTo>
                <a:lnTo>
                  <a:pt x="285835" y="12540"/>
                </a:lnTo>
                <a:lnTo>
                  <a:pt x="275554" y="18983"/>
                </a:lnTo>
                <a:lnTo>
                  <a:pt x="264788" y="25511"/>
                </a:lnTo>
                <a:lnTo>
                  <a:pt x="253640" y="32100"/>
                </a:lnTo>
                <a:lnTo>
                  <a:pt x="242216" y="38728"/>
                </a:lnTo>
                <a:lnTo>
                  <a:pt x="230618" y="45371"/>
                </a:lnTo>
                <a:lnTo>
                  <a:pt x="218950" y="52007"/>
                </a:lnTo>
                <a:lnTo>
                  <a:pt x="207318" y="58612"/>
                </a:lnTo>
                <a:lnTo>
                  <a:pt x="195824" y="65164"/>
                </a:lnTo>
                <a:lnTo>
                  <a:pt x="184573" y="71639"/>
                </a:lnTo>
                <a:lnTo>
                  <a:pt x="176232" y="76505"/>
                </a:lnTo>
                <a:lnTo>
                  <a:pt x="164874" y="83064"/>
                </a:lnTo>
                <a:lnTo>
                  <a:pt x="153838" y="89239"/>
                </a:lnTo>
                <a:lnTo>
                  <a:pt x="142961" y="95190"/>
                </a:lnTo>
                <a:lnTo>
                  <a:pt x="132082" y="101079"/>
                </a:lnTo>
                <a:lnTo>
                  <a:pt x="121039" y="107064"/>
                </a:lnTo>
                <a:lnTo>
                  <a:pt x="109669" y="113307"/>
                </a:lnTo>
                <a:lnTo>
                  <a:pt x="107032" y="114774"/>
                </a:lnTo>
                <a:lnTo>
                  <a:pt x="96218" y="120382"/>
                </a:lnTo>
                <a:lnTo>
                  <a:pt x="84995" y="125102"/>
                </a:lnTo>
                <a:lnTo>
                  <a:pt x="73708" y="128308"/>
                </a:lnTo>
                <a:lnTo>
                  <a:pt x="62703" y="129376"/>
                </a:lnTo>
                <a:lnTo>
                  <a:pt x="52325" y="127677"/>
                </a:lnTo>
                <a:lnTo>
                  <a:pt x="42920" y="122588"/>
                </a:lnTo>
                <a:lnTo>
                  <a:pt x="34833" y="113481"/>
                </a:lnTo>
                <a:lnTo>
                  <a:pt x="34472" y="112912"/>
                </a:lnTo>
                <a:lnTo>
                  <a:pt x="1335" y="116719"/>
                </a:lnTo>
                <a:lnTo>
                  <a:pt x="0" y="143879"/>
                </a:lnTo>
                <a:lnTo>
                  <a:pt x="42604" y="165033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2797154" y="5661974"/>
            <a:ext cx="299974" cy="169111"/>
          </a:xfrm>
          <a:custGeom>
            <a:avLst/>
            <a:gdLst/>
            <a:ahLst/>
            <a:cxnLst/>
            <a:rect l="l" t="t" r="r" b="b"/>
            <a:pathLst>
              <a:path w="299974" h="169111">
                <a:moveTo>
                  <a:pt x="14051" y="9574"/>
                </a:moveTo>
                <a:lnTo>
                  <a:pt x="0" y="0"/>
                </a:lnTo>
                <a:lnTo>
                  <a:pt x="3626" y="35670"/>
                </a:lnTo>
                <a:lnTo>
                  <a:pt x="10451" y="45935"/>
                </a:lnTo>
                <a:lnTo>
                  <a:pt x="19317" y="54249"/>
                </a:lnTo>
                <a:lnTo>
                  <a:pt x="29716" y="61153"/>
                </a:lnTo>
                <a:lnTo>
                  <a:pt x="41138" y="67189"/>
                </a:lnTo>
                <a:lnTo>
                  <a:pt x="53072" y="72899"/>
                </a:lnTo>
                <a:lnTo>
                  <a:pt x="65008" y="78824"/>
                </a:lnTo>
                <a:lnTo>
                  <a:pt x="76437" y="85506"/>
                </a:lnTo>
                <a:lnTo>
                  <a:pt x="86848" y="93487"/>
                </a:lnTo>
                <a:lnTo>
                  <a:pt x="95732" y="103308"/>
                </a:lnTo>
                <a:lnTo>
                  <a:pt x="97002" y="105122"/>
                </a:lnTo>
                <a:lnTo>
                  <a:pt x="111909" y="108803"/>
                </a:lnTo>
                <a:lnTo>
                  <a:pt x="123511" y="113503"/>
                </a:lnTo>
                <a:lnTo>
                  <a:pt x="133198" y="118999"/>
                </a:lnTo>
                <a:lnTo>
                  <a:pt x="142360" y="125068"/>
                </a:lnTo>
                <a:lnTo>
                  <a:pt x="152388" y="131488"/>
                </a:lnTo>
                <a:lnTo>
                  <a:pt x="164672" y="138034"/>
                </a:lnTo>
                <a:lnTo>
                  <a:pt x="169045" y="140006"/>
                </a:lnTo>
                <a:lnTo>
                  <a:pt x="193849" y="152279"/>
                </a:lnTo>
                <a:lnTo>
                  <a:pt x="217541" y="169111"/>
                </a:lnTo>
                <a:lnTo>
                  <a:pt x="262204" y="168419"/>
                </a:lnTo>
                <a:lnTo>
                  <a:pt x="264340" y="166480"/>
                </a:lnTo>
                <a:lnTo>
                  <a:pt x="299974" y="146040"/>
                </a:lnTo>
                <a:lnTo>
                  <a:pt x="299769" y="109511"/>
                </a:lnTo>
                <a:lnTo>
                  <a:pt x="284693" y="114905"/>
                </a:lnTo>
                <a:lnTo>
                  <a:pt x="271127" y="119161"/>
                </a:lnTo>
                <a:lnTo>
                  <a:pt x="258852" y="122299"/>
                </a:lnTo>
                <a:lnTo>
                  <a:pt x="247651" y="124337"/>
                </a:lnTo>
                <a:lnTo>
                  <a:pt x="237303" y="125297"/>
                </a:lnTo>
                <a:lnTo>
                  <a:pt x="227592" y="125199"/>
                </a:lnTo>
                <a:lnTo>
                  <a:pt x="218298" y="124062"/>
                </a:lnTo>
                <a:lnTo>
                  <a:pt x="209202" y="121906"/>
                </a:lnTo>
                <a:lnTo>
                  <a:pt x="200087" y="118752"/>
                </a:lnTo>
                <a:lnTo>
                  <a:pt x="190733" y="114619"/>
                </a:lnTo>
                <a:lnTo>
                  <a:pt x="180922" y="109528"/>
                </a:lnTo>
                <a:lnTo>
                  <a:pt x="170436" y="103498"/>
                </a:lnTo>
                <a:lnTo>
                  <a:pt x="159056" y="96549"/>
                </a:lnTo>
                <a:lnTo>
                  <a:pt x="146563" y="88702"/>
                </a:lnTo>
                <a:lnTo>
                  <a:pt x="132739" y="79976"/>
                </a:lnTo>
                <a:lnTo>
                  <a:pt x="117365" y="70392"/>
                </a:lnTo>
                <a:lnTo>
                  <a:pt x="100223" y="59969"/>
                </a:lnTo>
                <a:lnTo>
                  <a:pt x="81094" y="48727"/>
                </a:lnTo>
                <a:lnTo>
                  <a:pt x="59760" y="36687"/>
                </a:lnTo>
                <a:lnTo>
                  <a:pt x="36001" y="23869"/>
                </a:lnTo>
                <a:lnTo>
                  <a:pt x="28775" y="20057"/>
                </a:lnTo>
                <a:lnTo>
                  <a:pt x="22985" y="16189"/>
                </a:lnTo>
                <a:lnTo>
                  <a:pt x="18229" y="12865"/>
                </a:lnTo>
                <a:lnTo>
                  <a:pt x="16893" y="11940"/>
                </a:lnTo>
                <a:lnTo>
                  <a:pt x="15341" y="10482"/>
                </a:lnTo>
                <a:lnTo>
                  <a:pt x="14051" y="9574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685808" y="5706432"/>
            <a:ext cx="97002" cy="177888"/>
          </a:xfrm>
          <a:custGeom>
            <a:avLst/>
            <a:gdLst/>
            <a:ahLst/>
            <a:cxnLst/>
            <a:rect l="l" t="t" r="r" b="b"/>
            <a:pathLst>
              <a:path w="97002" h="177888">
                <a:moveTo>
                  <a:pt x="2069" y="104906"/>
                </a:moveTo>
                <a:lnTo>
                  <a:pt x="0" y="177888"/>
                </a:lnTo>
                <a:lnTo>
                  <a:pt x="94393" y="130216"/>
                </a:lnTo>
                <a:lnTo>
                  <a:pt x="95100" y="88406"/>
                </a:lnTo>
                <a:lnTo>
                  <a:pt x="97002" y="52957"/>
                </a:lnTo>
                <a:lnTo>
                  <a:pt x="86210" y="46679"/>
                </a:lnTo>
                <a:lnTo>
                  <a:pt x="75403" y="40372"/>
                </a:lnTo>
                <a:lnTo>
                  <a:pt x="64547" y="34068"/>
                </a:lnTo>
                <a:lnTo>
                  <a:pt x="53609" y="27799"/>
                </a:lnTo>
                <a:lnTo>
                  <a:pt x="42558" y="21600"/>
                </a:lnTo>
                <a:lnTo>
                  <a:pt x="31358" y="15502"/>
                </a:lnTo>
                <a:lnTo>
                  <a:pt x="19978" y="9538"/>
                </a:lnTo>
                <a:lnTo>
                  <a:pt x="8383" y="3742"/>
                </a:lnTo>
                <a:lnTo>
                  <a:pt x="545" y="0"/>
                </a:lnTo>
                <a:lnTo>
                  <a:pt x="2069" y="104906"/>
                </a:lnTo>
                <a:close/>
              </a:path>
            </a:pathLst>
          </a:custGeom>
          <a:solidFill>
            <a:srgbClr val="68B5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980913" y="4632517"/>
            <a:ext cx="113232" cy="109089"/>
          </a:xfrm>
          <a:custGeom>
            <a:avLst/>
            <a:gdLst/>
            <a:ahLst/>
            <a:cxnLst/>
            <a:rect l="l" t="t" r="r" b="b"/>
            <a:pathLst>
              <a:path w="113232" h="109089">
                <a:moveTo>
                  <a:pt x="6230" y="32460"/>
                </a:moveTo>
                <a:lnTo>
                  <a:pt x="6369" y="32992"/>
                </a:lnTo>
                <a:lnTo>
                  <a:pt x="2147" y="62595"/>
                </a:lnTo>
                <a:lnTo>
                  <a:pt x="18311" y="56562"/>
                </a:lnTo>
                <a:lnTo>
                  <a:pt x="26007" y="53025"/>
                </a:lnTo>
                <a:lnTo>
                  <a:pt x="39183" y="48771"/>
                </a:lnTo>
                <a:lnTo>
                  <a:pt x="51034" y="0"/>
                </a:lnTo>
                <a:lnTo>
                  <a:pt x="38493" y="7502"/>
                </a:lnTo>
                <a:lnTo>
                  <a:pt x="27144" y="14546"/>
                </a:lnTo>
                <a:lnTo>
                  <a:pt x="17375" y="20883"/>
                </a:lnTo>
                <a:lnTo>
                  <a:pt x="9571" y="26262"/>
                </a:lnTo>
                <a:lnTo>
                  <a:pt x="5429" y="29368"/>
                </a:lnTo>
                <a:lnTo>
                  <a:pt x="5429" y="30609"/>
                </a:lnTo>
                <a:lnTo>
                  <a:pt x="6230" y="32460"/>
                </a:lnTo>
                <a:close/>
              </a:path>
              <a:path w="113232" h="109089">
                <a:moveTo>
                  <a:pt x="113089" y="13932"/>
                </a:moveTo>
                <a:lnTo>
                  <a:pt x="100957" y="7244"/>
                </a:lnTo>
                <a:lnTo>
                  <a:pt x="97277" y="31929"/>
                </a:lnTo>
                <a:lnTo>
                  <a:pt x="106526" y="26621"/>
                </a:lnTo>
                <a:lnTo>
                  <a:pt x="110701" y="24490"/>
                </a:lnTo>
                <a:lnTo>
                  <a:pt x="113232" y="21143"/>
                </a:lnTo>
                <a:lnTo>
                  <a:pt x="113089" y="13932"/>
                </a:lnTo>
                <a:close/>
              </a:path>
              <a:path w="113232" h="109089">
                <a:moveTo>
                  <a:pt x="130378" y="15422"/>
                </a:moveTo>
                <a:lnTo>
                  <a:pt x="116912" y="21318"/>
                </a:lnTo>
                <a:lnTo>
                  <a:pt x="110701" y="24490"/>
                </a:lnTo>
                <a:lnTo>
                  <a:pt x="106737" y="29730"/>
                </a:lnTo>
                <a:lnTo>
                  <a:pt x="95705" y="36828"/>
                </a:lnTo>
                <a:lnTo>
                  <a:pt x="83538" y="42139"/>
                </a:lnTo>
                <a:lnTo>
                  <a:pt x="73639" y="45369"/>
                </a:lnTo>
                <a:lnTo>
                  <a:pt x="74413" y="44957"/>
                </a:lnTo>
                <a:lnTo>
                  <a:pt x="87221" y="37841"/>
                </a:lnTo>
                <a:lnTo>
                  <a:pt x="97277" y="31929"/>
                </a:lnTo>
                <a:lnTo>
                  <a:pt x="100957" y="7244"/>
                </a:lnTo>
                <a:lnTo>
                  <a:pt x="121276" y="1308"/>
                </a:lnTo>
                <a:lnTo>
                  <a:pt x="133161" y="-4344"/>
                </a:lnTo>
                <a:lnTo>
                  <a:pt x="138653" y="-9714"/>
                </a:lnTo>
                <a:lnTo>
                  <a:pt x="139798" y="-14799"/>
                </a:lnTo>
                <a:lnTo>
                  <a:pt x="138637" y="-19596"/>
                </a:lnTo>
                <a:lnTo>
                  <a:pt x="137213" y="-24105"/>
                </a:lnTo>
                <a:lnTo>
                  <a:pt x="137065" y="-26514"/>
                </a:lnTo>
                <a:lnTo>
                  <a:pt x="137093" y="-26874"/>
                </a:lnTo>
                <a:lnTo>
                  <a:pt x="137360" y="-28315"/>
                </a:lnTo>
                <a:lnTo>
                  <a:pt x="137471" y="-28692"/>
                </a:lnTo>
                <a:lnTo>
                  <a:pt x="144853" y="-40460"/>
                </a:lnTo>
                <a:lnTo>
                  <a:pt x="145303" y="-43502"/>
                </a:lnTo>
                <a:lnTo>
                  <a:pt x="147111" y="-44394"/>
                </a:lnTo>
                <a:lnTo>
                  <a:pt x="147929" y="-46494"/>
                </a:lnTo>
                <a:lnTo>
                  <a:pt x="139758" y="-44330"/>
                </a:lnTo>
                <a:lnTo>
                  <a:pt x="129689" y="-40624"/>
                </a:lnTo>
                <a:lnTo>
                  <a:pt x="118107" y="-35626"/>
                </a:lnTo>
                <a:lnTo>
                  <a:pt x="105399" y="-29585"/>
                </a:lnTo>
                <a:lnTo>
                  <a:pt x="91951" y="-22752"/>
                </a:lnTo>
                <a:lnTo>
                  <a:pt x="78150" y="-15377"/>
                </a:lnTo>
                <a:lnTo>
                  <a:pt x="64382" y="-7709"/>
                </a:lnTo>
                <a:lnTo>
                  <a:pt x="51034" y="0"/>
                </a:lnTo>
                <a:lnTo>
                  <a:pt x="39183" y="48771"/>
                </a:lnTo>
                <a:lnTo>
                  <a:pt x="18311" y="56562"/>
                </a:lnTo>
                <a:lnTo>
                  <a:pt x="17941" y="56732"/>
                </a:lnTo>
                <a:lnTo>
                  <a:pt x="11218" y="62544"/>
                </a:lnTo>
                <a:lnTo>
                  <a:pt x="2071" y="73116"/>
                </a:lnTo>
                <a:lnTo>
                  <a:pt x="0" y="75583"/>
                </a:lnTo>
                <a:lnTo>
                  <a:pt x="17973" y="81084"/>
                </a:lnTo>
                <a:lnTo>
                  <a:pt x="18067" y="81461"/>
                </a:lnTo>
                <a:lnTo>
                  <a:pt x="16621" y="83894"/>
                </a:lnTo>
                <a:lnTo>
                  <a:pt x="16576" y="84281"/>
                </a:lnTo>
                <a:lnTo>
                  <a:pt x="16448" y="85079"/>
                </a:lnTo>
                <a:lnTo>
                  <a:pt x="10046" y="94908"/>
                </a:lnTo>
                <a:lnTo>
                  <a:pt x="9573" y="98748"/>
                </a:lnTo>
                <a:lnTo>
                  <a:pt x="43828" y="82808"/>
                </a:lnTo>
                <a:lnTo>
                  <a:pt x="34644" y="94720"/>
                </a:lnTo>
                <a:lnTo>
                  <a:pt x="40235" y="96676"/>
                </a:lnTo>
                <a:lnTo>
                  <a:pt x="40201" y="96161"/>
                </a:lnTo>
                <a:lnTo>
                  <a:pt x="40090" y="94703"/>
                </a:lnTo>
                <a:lnTo>
                  <a:pt x="43422" y="99468"/>
                </a:lnTo>
                <a:lnTo>
                  <a:pt x="56625" y="95301"/>
                </a:lnTo>
                <a:lnTo>
                  <a:pt x="68386" y="88883"/>
                </a:lnTo>
                <a:lnTo>
                  <a:pt x="79855" y="82269"/>
                </a:lnTo>
                <a:lnTo>
                  <a:pt x="91040" y="75543"/>
                </a:lnTo>
                <a:lnTo>
                  <a:pt x="101946" y="68785"/>
                </a:lnTo>
                <a:lnTo>
                  <a:pt x="112579" y="62080"/>
                </a:lnTo>
                <a:lnTo>
                  <a:pt x="122946" y="55510"/>
                </a:lnTo>
                <a:lnTo>
                  <a:pt x="133052" y="49157"/>
                </a:lnTo>
                <a:lnTo>
                  <a:pt x="142904" y="43105"/>
                </a:lnTo>
                <a:lnTo>
                  <a:pt x="143173" y="42943"/>
                </a:lnTo>
                <a:lnTo>
                  <a:pt x="130378" y="15422"/>
                </a:lnTo>
                <a:close/>
              </a:path>
            </a:pathLst>
          </a:custGeom>
          <a:solidFill>
            <a:srgbClr val="E3EB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657380" y="5799681"/>
            <a:ext cx="30696" cy="431821"/>
          </a:xfrm>
          <a:custGeom>
            <a:avLst/>
            <a:gdLst/>
            <a:ahLst/>
            <a:cxnLst/>
            <a:rect l="l" t="t" r="r" b="b"/>
            <a:pathLst>
              <a:path w="30696" h="431821">
                <a:moveTo>
                  <a:pt x="5408" y="105416"/>
                </a:moveTo>
                <a:lnTo>
                  <a:pt x="2176" y="168685"/>
                </a:lnTo>
                <a:lnTo>
                  <a:pt x="2279" y="177843"/>
                </a:lnTo>
                <a:lnTo>
                  <a:pt x="2246" y="188483"/>
                </a:lnTo>
                <a:lnTo>
                  <a:pt x="2104" y="200426"/>
                </a:lnTo>
                <a:lnTo>
                  <a:pt x="1876" y="213494"/>
                </a:lnTo>
                <a:lnTo>
                  <a:pt x="1588" y="227511"/>
                </a:lnTo>
                <a:lnTo>
                  <a:pt x="1265" y="242299"/>
                </a:lnTo>
                <a:lnTo>
                  <a:pt x="933" y="257680"/>
                </a:lnTo>
                <a:lnTo>
                  <a:pt x="615" y="273478"/>
                </a:lnTo>
                <a:lnTo>
                  <a:pt x="338" y="289513"/>
                </a:lnTo>
                <a:lnTo>
                  <a:pt x="126" y="305610"/>
                </a:lnTo>
                <a:lnTo>
                  <a:pt x="5" y="321591"/>
                </a:lnTo>
                <a:lnTo>
                  <a:pt x="0" y="337277"/>
                </a:lnTo>
                <a:lnTo>
                  <a:pt x="134" y="352493"/>
                </a:lnTo>
                <a:lnTo>
                  <a:pt x="435" y="367059"/>
                </a:lnTo>
                <a:lnTo>
                  <a:pt x="926" y="380799"/>
                </a:lnTo>
                <a:lnTo>
                  <a:pt x="1633" y="393536"/>
                </a:lnTo>
                <a:lnTo>
                  <a:pt x="2581" y="405091"/>
                </a:lnTo>
                <a:lnTo>
                  <a:pt x="3795" y="415288"/>
                </a:lnTo>
                <a:lnTo>
                  <a:pt x="5300" y="423949"/>
                </a:lnTo>
                <a:lnTo>
                  <a:pt x="7122" y="430896"/>
                </a:lnTo>
                <a:lnTo>
                  <a:pt x="22725" y="431821"/>
                </a:lnTo>
                <a:lnTo>
                  <a:pt x="27839" y="419787"/>
                </a:lnTo>
                <a:lnTo>
                  <a:pt x="30193" y="410764"/>
                </a:lnTo>
                <a:lnTo>
                  <a:pt x="30696" y="401773"/>
                </a:lnTo>
                <a:lnTo>
                  <a:pt x="30259" y="389833"/>
                </a:lnTo>
                <a:lnTo>
                  <a:pt x="29791" y="371965"/>
                </a:lnTo>
                <a:lnTo>
                  <a:pt x="29790" y="371739"/>
                </a:lnTo>
                <a:lnTo>
                  <a:pt x="29617" y="155709"/>
                </a:lnTo>
                <a:lnTo>
                  <a:pt x="28427" y="84639"/>
                </a:lnTo>
                <a:lnTo>
                  <a:pt x="30496" y="11657"/>
                </a:lnTo>
                <a:lnTo>
                  <a:pt x="19605" y="8811"/>
                </a:lnTo>
                <a:lnTo>
                  <a:pt x="14127" y="6193"/>
                </a:lnTo>
                <a:lnTo>
                  <a:pt x="5894" y="1359"/>
                </a:lnTo>
                <a:lnTo>
                  <a:pt x="3367" y="0"/>
                </a:lnTo>
                <a:lnTo>
                  <a:pt x="5408" y="105416"/>
                </a:lnTo>
                <a:close/>
              </a:path>
            </a:pathLst>
          </a:custGeom>
          <a:solidFill>
            <a:srgbClr val="4A70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736949" y="4567852"/>
            <a:ext cx="103675" cy="52841"/>
          </a:xfrm>
          <a:custGeom>
            <a:avLst/>
            <a:gdLst/>
            <a:ahLst/>
            <a:cxnLst/>
            <a:rect l="l" t="t" r="r" b="b"/>
            <a:pathLst>
              <a:path w="103675" h="52841">
                <a:moveTo>
                  <a:pt x="103675" y="867"/>
                </a:moveTo>
                <a:lnTo>
                  <a:pt x="102811" y="0"/>
                </a:lnTo>
                <a:lnTo>
                  <a:pt x="103178" y="862"/>
                </a:lnTo>
                <a:lnTo>
                  <a:pt x="103675" y="867"/>
                </a:lnTo>
                <a:close/>
              </a:path>
              <a:path w="103675" h="52841">
                <a:moveTo>
                  <a:pt x="37763" y="124693"/>
                </a:moveTo>
                <a:lnTo>
                  <a:pt x="49268" y="133712"/>
                </a:lnTo>
                <a:lnTo>
                  <a:pt x="60817" y="141758"/>
                </a:lnTo>
                <a:lnTo>
                  <a:pt x="71900" y="148209"/>
                </a:lnTo>
                <a:lnTo>
                  <a:pt x="82006" y="152445"/>
                </a:lnTo>
                <a:lnTo>
                  <a:pt x="87273" y="153650"/>
                </a:lnTo>
                <a:lnTo>
                  <a:pt x="85877" y="81151"/>
                </a:lnTo>
                <a:lnTo>
                  <a:pt x="88467" y="66473"/>
                </a:lnTo>
                <a:lnTo>
                  <a:pt x="90058" y="54040"/>
                </a:lnTo>
                <a:lnTo>
                  <a:pt x="91551" y="43125"/>
                </a:lnTo>
                <a:lnTo>
                  <a:pt x="93852" y="33005"/>
                </a:lnTo>
                <a:lnTo>
                  <a:pt x="97864" y="22953"/>
                </a:lnTo>
                <a:lnTo>
                  <a:pt x="104490" y="12244"/>
                </a:lnTo>
                <a:lnTo>
                  <a:pt x="108856" y="6668"/>
                </a:lnTo>
                <a:lnTo>
                  <a:pt x="103242" y="1012"/>
                </a:lnTo>
                <a:lnTo>
                  <a:pt x="103178" y="862"/>
                </a:lnTo>
                <a:lnTo>
                  <a:pt x="101943" y="850"/>
                </a:lnTo>
                <a:lnTo>
                  <a:pt x="97130" y="-1155"/>
                </a:lnTo>
                <a:lnTo>
                  <a:pt x="96424" y="-1481"/>
                </a:lnTo>
                <a:lnTo>
                  <a:pt x="94321" y="-1637"/>
                </a:lnTo>
                <a:lnTo>
                  <a:pt x="93631" y="-1952"/>
                </a:lnTo>
                <a:lnTo>
                  <a:pt x="83706" y="-8838"/>
                </a:lnTo>
                <a:lnTo>
                  <a:pt x="74828" y="-19157"/>
                </a:lnTo>
                <a:lnTo>
                  <a:pt x="67783" y="-31287"/>
                </a:lnTo>
                <a:lnTo>
                  <a:pt x="63358" y="-43604"/>
                </a:lnTo>
                <a:lnTo>
                  <a:pt x="62563" y="-47729"/>
                </a:lnTo>
                <a:lnTo>
                  <a:pt x="62218" y="-50139"/>
                </a:lnTo>
                <a:lnTo>
                  <a:pt x="60678" y="-50583"/>
                </a:lnTo>
                <a:lnTo>
                  <a:pt x="48994" y="-46040"/>
                </a:lnTo>
                <a:lnTo>
                  <a:pt x="40374" y="-38238"/>
                </a:lnTo>
                <a:lnTo>
                  <a:pt x="33713" y="-28812"/>
                </a:lnTo>
                <a:lnTo>
                  <a:pt x="28859" y="-18010"/>
                </a:lnTo>
                <a:lnTo>
                  <a:pt x="25664" y="-6078"/>
                </a:lnTo>
                <a:lnTo>
                  <a:pt x="23976" y="6735"/>
                </a:lnTo>
                <a:lnTo>
                  <a:pt x="23646" y="20186"/>
                </a:lnTo>
                <a:lnTo>
                  <a:pt x="24523" y="34027"/>
                </a:lnTo>
                <a:lnTo>
                  <a:pt x="26459" y="48011"/>
                </a:lnTo>
                <a:lnTo>
                  <a:pt x="29303" y="61892"/>
                </a:lnTo>
                <a:lnTo>
                  <a:pt x="31935" y="72064"/>
                </a:lnTo>
                <a:lnTo>
                  <a:pt x="0" y="64462"/>
                </a:lnTo>
                <a:lnTo>
                  <a:pt x="21994" y="82048"/>
                </a:lnTo>
                <a:lnTo>
                  <a:pt x="8622" y="98000"/>
                </a:lnTo>
                <a:lnTo>
                  <a:pt x="16929" y="106216"/>
                </a:lnTo>
                <a:lnTo>
                  <a:pt x="26814" y="115321"/>
                </a:lnTo>
                <a:lnTo>
                  <a:pt x="37763" y="124693"/>
                </a:lnTo>
                <a:close/>
              </a:path>
            </a:pathLst>
          </a:custGeom>
          <a:solidFill>
            <a:srgbClr val="DA7C7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474606" y="5151962"/>
            <a:ext cx="120744" cy="161567"/>
          </a:xfrm>
          <a:custGeom>
            <a:avLst/>
            <a:gdLst/>
            <a:ahLst/>
            <a:cxnLst/>
            <a:rect l="l" t="t" r="r" b="b"/>
            <a:pathLst>
              <a:path w="120744" h="161567">
                <a:moveTo>
                  <a:pt x="9373" y="68814"/>
                </a:moveTo>
                <a:lnTo>
                  <a:pt x="16376" y="73624"/>
                </a:lnTo>
                <a:lnTo>
                  <a:pt x="40680" y="87182"/>
                </a:lnTo>
                <a:lnTo>
                  <a:pt x="45386" y="125340"/>
                </a:lnTo>
                <a:lnTo>
                  <a:pt x="54697" y="125676"/>
                </a:lnTo>
                <a:lnTo>
                  <a:pt x="58314" y="126052"/>
                </a:lnTo>
                <a:lnTo>
                  <a:pt x="59419" y="125925"/>
                </a:lnTo>
                <a:lnTo>
                  <a:pt x="61194" y="124753"/>
                </a:lnTo>
                <a:lnTo>
                  <a:pt x="66824" y="121994"/>
                </a:lnTo>
                <a:lnTo>
                  <a:pt x="72593" y="119650"/>
                </a:lnTo>
                <a:lnTo>
                  <a:pt x="71601" y="133094"/>
                </a:lnTo>
                <a:lnTo>
                  <a:pt x="72048" y="146024"/>
                </a:lnTo>
                <a:lnTo>
                  <a:pt x="76956" y="156126"/>
                </a:lnTo>
                <a:lnTo>
                  <a:pt x="78812" y="157653"/>
                </a:lnTo>
                <a:lnTo>
                  <a:pt x="88541" y="160567"/>
                </a:lnTo>
                <a:lnTo>
                  <a:pt x="90905" y="161567"/>
                </a:lnTo>
                <a:lnTo>
                  <a:pt x="90907" y="160114"/>
                </a:lnTo>
                <a:lnTo>
                  <a:pt x="93548" y="155674"/>
                </a:lnTo>
                <a:lnTo>
                  <a:pt x="96407" y="152988"/>
                </a:lnTo>
                <a:lnTo>
                  <a:pt x="102452" y="141083"/>
                </a:lnTo>
                <a:lnTo>
                  <a:pt x="107406" y="134041"/>
                </a:lnTo>
                <a:lnTo>
                  <a:pt x="112147" y="128066"/>
                </a:lnTo>
                <a:lnTo>
                  <a:pt x="117555" y="119366"/>
                </a:lnTo>
                <a:lnTo>
                  <a:pt x="120744" y="112896"/>
                </a:lnTo>
                <a:lnTo>
                  <a:pt x="118139" y="99208"/>
                </a:lnTo>
                <a:lnTo>
                  <a:pt x="115616" y="92783"/>
                </a:lnTo>
                <a:lnTo>
                  <a:pt x="113523" y="89325"/>
                </a:lnTo>
                <a:lnTo>
                  <a:pt x="112206" y="84538"/>
                </a:lnTo>
                <a:lnTo>
                  <a:pt x="111932" y="79203"/>
                </a:lnTo>
                <a:lnTo>
                  <a:pt x="112520" y="70083"/>
                </a:lnTo>
                <a:lnTo>
                  <a:pt x="113918" y="65233"/>
                </a:lnTo>
                <a:lnTo>
                  <a:pt x="115342" y="62578"/>
                </a:lnTo>
                <a:lnTo>
                  <a:pt x="116006" y="60043"/>
                </a:lnTo>
                <a:lnTo>
                  <a:pt x="115128" y="55552"/>
                </a:lnTo>
                <a:lnTo>
                  <a:pt x="111922" y="47031"/>
                </a:lnTo>
                <a:lnTo>
                  <a:pt x="108561" y="39133"/>
                </a:lnTo>
                <a:lnTo>
                  <a:pt x="97290" y="38252"/>
                </a:lnTo>
                <a:lnTo>
                  <a:pt x="89823" y="36228"/>
                </a:lnTo>
                <a:lnTo>
                  <a:pt x="78958" y="27270"/>
                </a:lnTo>
                <a:lnTo>
                  <a:pt x="70494" y="22819"/>
                </a:lnTo>
                <a:lnTo>
                  <a:pt x="65948" y="20425"/>
                </a:lnTo>
                <a:lnTo>
                  <a:pt x="61365" y="15325"/>
                </a:lnTo>
                <a:lnTo>
                  <a:pt x="54853" y="5834"/>
                </a:lnTo>
                <a:lnTo>
                  <a:pt x="20348" y="0"/>
                </a:lnTo>
                <a:lnTo>
                  <a:pt x="0" y="25309"/>
                </a:lnTo>
                <a:lnTo>
                  <a:pt x="498" y="40487"/>
                </a:lnTo>
                <a:lnTo>
                  <a:pt x="2759" y="52453"/>
                </a:lnTo>
                <a:lnTo>
                  <a:pt x="6691" y="63126"/>
                </a:lnTo>
                <a:lnTo>
                  <a:pt x="9373" y="68814"/>
                </a:lnTo>
                <a:close/>
              </a:path>
            </a:pathLst>
          </a:custGeom>
          <a:solidFill>
            <a:srgbClr val="0D17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812165" y="4612599"/>
            <a:ext cx="133387" cy="151390"/>
          </a:xfrm>
          <a:custGeom>
            <a:avLst/>
            <a:gdLst/>
            <a:ahLst/>
            <a:cxnLst/>
            <a:rect l="l" t="t" r="r" b="b"/>
            <a:pathLst>
              <a:path w="133387" h="151390">
                <a:moveTo>
                  <a:pt x="56580" y="123770"/>
                </a:moveTo>
                <a:lnTo>
                  <a:pt x="54985" y="121342"/>
                </a:lnTo>
                <a:lnTo>
                  <a:pt x="53101" y="118916"/>
                </a:lnTo>
                <a:lnTo>
                  <a:pt x="51323" y="115594"/>
                </a:lnTo>
                <a:lnTo>
                  <a:pt x="50046" y="110482"/>
                </a:lnTo>
                <a:lnTo>
                  <a:pt x="49664" y="102685"/>
                </a:lnTo>
                <a:lnTo>
                  <a:pt x="50564" y="91368"/>
                </a:lnTo>
                <a:lnTo>
                  <a:pt x="71024" y="105109"/>
                </a:lnTo>
                <a:lnTo>
                  <a:pt x="95055" y="45513"/>
                </a:lnTo>
                <a:lnTo>
                  <a:pt x="103100" y="49504"/>
                </a:lnTo>
                <a:lnTo>
                  <a:pt x="105956" y="51497"/>
                </a:lnTo>
                <a:lnTo>
                  <a:pt x="110002" y="54755"/>
                </a:lnTo>
                <a:lnTo>
                  <a:pt x="126907" y="68280"/>
                </a:lnTo>
                <a:lnTo>
                  <a:pt x="131269" y="59303"/>
                </a:lnTo>
                <a:lnTo>
                  <a:pt x="133387" y="51305"/>
                </a:lnTo>
                <a:lnTo>
                  <a:pt x="133075" y="42485"/>
                </a:lnTo>
                <a:lnTo>
                  <a:pt x="130146" y="31044"/>
                </a:lnTo>
                <a:lnTo>
                  <a:pt x="124415" y="15183"/>
                </a:lnTo>
                <a:lnTo>
                  <a:pt x="119514" y="2695"/>
                </a:lnTo>
                <a:lnTo>
                  <a:pt x="113613" y="2120"/>
                </a:lnTo>
                <a:lnTo>
                  <a:pt x="99441" y="1002"/>
                </a:lnTo>
                <a:lnTo>
                  <a:pt x="81522" y="56"/>
                </a:lnTo>
                <a:lnTo>
                  <a:pt x="64377" y="0"/>
                </a:lnTo>
                <a:lnTo>
                  <a:pt x="52530" y="1547"/>
                </a:lnTo>
                <a:lnTo>
                  <a:pt x="49841" y="3560"/>
                </a:lnTo>
                <a:lnTo>
                  <a:pt x="36847" y="20564"/>
                </a:lnTo>
                <a:lnTo>
                  <a:pt x="29291" y="32284"/>
                </a:lnTo>
                <a:lnTo>
                  <a:pt x="22659" y="41054"/>
                </a:lnTo>
                <a:lnTo>
                  <a:pt x="16926" y="47645"/>
                </a:lnTo>
                <a:lnTo>
                  <a:pt x="12069" y="52827"/>
                </a:lnTo>
                <a:lnTo>
                  <a:pt x="8064" y="57371"/>
                </a:lnTo>
                <a:lnTo>
                  <a:pt x="4888" y="62048"/>
                </a:lnTo>
                <a:lnTo>
                  <a:pt x="2517" y="67628"/>
                </a:lnTo>
                <a:lnTo>
                  <a:pt x="927" y="74883"/>
                </a:lnTo>
                <a:lnTo>
                  <a:pt x="96" y="84584"/>
                </a:lnTo>
                <a:lnTo>
                  <a:pt x="0" y="97500"/>
                </a:lnTo>
                <a:lnTo>
                  <a:pt x="205" y="105015"/>
                </a:lnTo>
                <a:lnTo>
                  <a:pt x="24993" y="146497"/>
                </a:lnTo>
                <a:lnTo>
                  <a:pt x="52183" y="151390"/>
                </a:lnTo>
                <a:lnTo>
                  <a:pt x="55688" y="140008"/>
                </a:lnTo>
                <a:lnTo>
                  <a:pt x="57326" y="132207"/>
                </a:lnTo>
                <a:lnTo>
                  <a:pt x="57492" y="127093"/>
                </a:lnTo>
                <a:lnTo>
                  <a:pt x="56580" y="123770"/>
                </a:lnTo>
                <a:close/>
              </a:path>
            </a:pathLst>
          </a:custGeom>
          <a:solidFill>
            <a:srgbClr val="2446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617234" y="5860047"/>
            <a:ext cx="80470" cy="180331"/>
          </a:xfrm>
          <a:custGeom>
            <a:avLst/>
            <a:gdLst/>
            <a:ahLst/>
            <a:cxnLst/>
            <a:rect l="l" t="t" r="r" b="b"/>
            <a:pathLst>
              <a:path w="80470" h="180331">
                <a:moveTo>
                  <a:pt x="38883" y="165471"/>
                </a:moveTo>
                <a:lnTo>
                  <a:pt x="43594" y="133346"/>
                </a:lnTo>
                <a:lnTo>
                  <a:pt x="76876" y="129695"/>
                </a:lnTo>
                <a:lnTo>
                  <a:pt x="80470" y="129147"/>
                </a:lnTo>
                <a:lnTo>
                  <a:pt x="76782" y="1894"/>
                </a:lnTo>
                <a:lnTo>
                  <a:pt x="74584" y="0"/>
                </a:lnTo>
                <a:lnTo>
                  <a:pt x="63101" y="3917"/>
                </a:lnTo>
                <a:lnTo>
                  <a:pt x="52273" y="8747"/>
                </a:lnTo>
                <a:lnTo>
                  <a:pt x="41556" y="14081"/>
                </a:lnTo>
                <a:lnTo>
                  <a:pt x="30402" y="19509"/>
                </a:lnTo>
                <a:lnTo>
                  <a:pt x="18266" y="24623"/>
                </a:lnTo>
                <a:lnTo>
                  <a:pt x="4599" y="29014"/>
                </a:lnTo>
                <a:lnTo>
                  <a:pt x="1930" y="29697"/>
                </a:lnTo>
                <a:lnTo>
                  <a:pt x="0" y="180331"/>
                </a:lnTo>
                <a:lnTo>
                  <a:pt x="38883" y="165471"/>
                </a:lnTo>
                <a:close/>
              </a:path>
            </a:pathLst>
          </a:custGeom>
          <a:solidFill>
            <a:srgbClr val="45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295140" y="5981836"/>
            <a:ext cx="303897" cy="143652"/>
          </a:xfrm>
          <a:custGeom>
            <a:avLst/>
            <a:gdLst/>
            <a:ahLst/>
            <a:cxnLst/>
            <a:rect l="l" t="t" r="r" b="b"/>
            <a:pathLst>
              <a:path w="303897" h="143652">
                <a:moveTo>
                  <a:pt x="928" y="1476"/>
                </a:moveTo>
                <a:lnTo>
                  <a:pt x="2992" y="5175"/>
                </a:lnTo>
                <a:lnTo>
                  <a:pt x="2294" y="10985"/>
                </a:lnTo>
                <a:lnTo>
                  <a:pt x="2226" y="11119"/>
                </a:lnTo>
                <a:lnTo>
                  <a:pt x="8120" y="16896"/>
                </a:lnTo>
                <a:lnTo>
                  <a:pt x="16211" y="23298"/>
                </a:lnTo>
                <a:lnTo>
                  <a:pt x="26113" y="30182"/>
                </a:lnTo>
                <a:lnTo>
                  <a:pt x="37442" y="37408"/>
                </a:lnTo>
                <a:lnTo>
                  <a:pt x="49813" y="44834"/>
                </a:lnTo>
                <a:lnTo>
                  <a:pt x="62841" y="52318"/>
                </a:lnTo>
                <a:lnTo>
                  <a:pt x="76142" y="59718"/>
                </a:lnTo>
                <a:lnTo>
                  <a:pt x="89331" y="66892"/>
                </a:lnTo>
                <a:lnTo>
                  <a:pt x="102022" y="73699"/>
                </a:lnTo>
                <a:lnTo>
                  <a:pt x="113831" y="79998"/>
                </a:lnTo>
                <a:lnTo>
                  <a:pt x="124374" y="85646"/>
                </a:lnTo>
                <a:lnTo>
                  <a:pt x="133265" y="90501"/>
                </a:lnTo>
                <a:lnTo>
                  <a:pt x="134880" y="91404"/>
                </a:lnTo>
                <a:lnTo>
                  <a:pt x="145677" y="97760"/>
                </a:lnTo>
                <a:lnTo>
                  <a:pt x="155862" y="104220"/>
                </a:lnTo>
                <a:lnTo>
                  <a:pt x="165556" y="110617"/>
                </a:lnTo>
                <a:lnTo>
                  <a:pt x="174880" y="116785"/>
                </a:lnTo>
                <a:lnTo>
                  <a:pt x="183956" y="122559"/>
                </a:lnTo>
                <a:lnTo>
                  <a:pt x="192904" y="127772"/>
                </a:lnTo>
                <a:lnTo>
                  <a:pt x="201846" y="132258"/>
                </a:lnTo>
                <a:lnTo>
                  <a:pt x="210903" y="135851"/>
                </a:lnTo>
                <a:lnTo>
                  <a:pt x="220197" y="138384"/>
                </a:lnTo>
                <a:lnTo>
                  <a:pt x="229848" y="139692"/>
                </a:lnTo>
                <a:lnTo>
                  <a:pt x="239978" y="139609"/>
                </a:lnTo>
                <a:lnTo>
                  <a:pt x="250708" y="137968"/>
                </a:lnTo>
                <a:lnTo>
                  <a:pt x="262158" y="134603"/>
                </a:lnTo>
                <a:lnTo>
                  <a:pt x="274451" y="129348"/>
                </a:lnTo>
                <a:lnTo>
                  <a:pt x="287003" y="122464"/>
                </a:lnTo>
                <a:lnTo>
                  <a:pt x="303897" y="143652"/>
                </a:lnTo>
                <a:lnTo>
                  <a:pt x="299264" y="71075"/>
                </a:lnTo>
                <a:lnTo>
                  <a:pt x="280900" y="78166"/>
                </a:lnTo>
                <a:lnTo>
                  <a:pt x="263271" y="83229"/>
                </a:lnTo>
                <a:lnTo>
                  <a:pt x="246329" y="86419"/>
                </a:lnTo>
                <a:lnTo>
                  <a:pt x="230026" y="87890"/>
                </a:lnTo>
                <a:lnTo>
                  <a:pt x="214314" y="87797"/>
                </a:lnTo>
                <a:lnTo>
                  <a:pt x="199146" y="86296"/>
                </a:lnTo>
                <a:lnTo>
                  <a:pt x="184474" y="83541"/>
                </a:lnTo>
                <a:lnTo>
                  <a:pt x="170250" y="79688"/>
                </a:lnTo>
                <a:lnTo>
                  <a:pt x="156426" y="74891"/>
                </a:lnTo>
                <a:lnTo>
                  <a:pt x="142955" y="69305"/>
                </a:lnTo>
                <a:lnTo>
                  <a:pt x="129789" y="63086"/>
                </a:lnTo>
                <a:lnTo>
                  <a:pt x="116880" y="56388"/>
                </a:lnTo>
                <a:lnTo>
                  <a:pt x="104180" y="49365"/>
                </a:lnTo>
                <a:lnTo>
                  <a:pt x="91643" y="42175"/>
                </a:lnTo>
                <a:lnTo>
                  <a:pt x="79219" y="34970"/>
                </a:lnTo>
                <a:lnTo>
                  <a:pt x="66861" y="27906"/>
                </a:lnTo>
                <a:lnTo>
                  <a:pt x="54522" y="21138"/>
                </a:lnTo>
                <a:lnTo>
                  <a:pt x="42154" y="14821"/>
                </a:lnTo>
                <a:lnTo>
                  <a:pt x="29709" y="9110"/>
                </a:lnTo>
                <a:lnTo>
                  <a:pt x="17140" y="4160"/>
                </a:lnTo>
                <a:lnTo>
                  <a:pt x="4104" y="857"/>
                </a:lnTo>
                <a:lnTo>
                  <a:pt x="0" y="0"/>
                </a:lnTo>
                <a:lnTo>
                  <a:pt x="928" y="1476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218482" y="4502570"/>
            <a:ext cx="177711" cy="194953"/>
          </a:xfrm>
          <a:custGeom>
            <a:avLst/>
            <a:gdLst/>
            <a:ahLst/>
            <a:cxnLst/>
            <a:rect l="l" t="t" r="r" b="b"/>
            <a:pathLst>
              <a:path w="177711" h="194953">
                <a:moveTo>
                  <a:pt x="126768" y="127019"/>
                </a:moveTo>
                <a:lnTo>
                  <a:pt x="127664" y="48491"/>
                </a:lnTo>
                <a:lnTo>
                  <a:pt x="136326" y="43078"/>
                </a:lnTo>
                <a:lnTo>
                  <a:pt x="142676" y="38072"/>
                </a:lnTo>
                <a:lnTo>
                  <a:pt x="151600" y="32335"/>
                </a:lnTo>
                <a:lnTo>
                  <a:pt x="163201" y="26741"/>
                </a:lnTo>
                <a:lnTo>
                  <a:pt x="171009" y="23409"/>
                </a:lnTo>
                <a:lnTo>
                  <a:pt x="175599" y="18281"/>
                </a:lnTo>
                <a:lnTo>
                  <a:pt x="177544" y="7299"/>
                </a:lnTo>
                <a:lnTo>
                  <a:pt x="177711" y="0"/>
                </a:lnTo>
                <a:lnTo>
                  <a:pt x="164443" y="5073"/>
                </a:lnTo>
                <a:lnTo>
                  <a:pt x="152394" y="11394"/>
                </a:lnTo>
                <a:lnTo>
                  <a:pt x="141410" y="18793"/>
                </a:lnTo>
                <a:lnTo>
                  <a:pt x="131339" y="27099"/>
                </a:lnTo>
                <a:lnTo>
                  <a:pt x="122029" y="36143"/>
                </a:lnTo>
                <a:lnTo>
                  <a:pt x="113325" y="45755"/>
                </a:lnTo>
                <a:lnTo>
                  <a:pt x="105075" y="55764"/>
                </a:lnTo>
                <a:lnTo>
                  <a:pt x="97126" y="66001"/>
                </a:lnTo>
                <a:lnTo>
                  <a:pt x="89325" y="76296"/>
                </a:lnTo>
                <a:lnTo>
                  <a:pt x="81520" y="86478"/>
                </a:lnTo>
                <a:lnTo>
                  <a:pt x="73556" y="96378"/>
                </a:lnTo>
                <a:lnTo>
                  <a:pt x="65281" y="105826"/>
                </a:lnTo>
                <a:lnTo>
                  <a:pt x="56542" y="114651"/>
                </a:lnTo>
                <a:lnTo>
                  <a:pt x="47187" y="122684"/>
                </a:lnTo>
                <a:lnTo>
                  <a:pt x="37061" y="129755"/>
                </a:lnTo>
                <a:lnTo>
                  <a:pt x="26013" y="135693"/>
                </a:lnTo>
                <a:lnTo>
                  <a:pt x="18601" y="138743"/>
                </a:lnTo>
                <a:lnTo>
                  <a:pt x="0" y="151780"/>
                </a:lnTo>
                <a:lnTo>
                  <a:pt x="10674" y="148456"/>
                </a:lnTo>
                <a:lnTo>
                  <a:pt x="10285" y="190803"/>
                </a:lnTo>
                <a:lnTo>
                  <a:pt x="27129" y="194953"/>
                </a:lnTo>
                <a:lnTo>
                  <a:pt x="40008" y="191990"/>
                </a:lnTo>
                <a:lnTo>
                  <a:pt x="51717" y="187222"/>
                </a:lnTo>
                <a:lnTo>
                  <a:pt x="62742" y="181247"/>
                </a:lnTo>
                <a:lnTo>
                  <a:pt x="73571" y="174666"/>
                </a:lnTo>
                <a:lnTo>
                  <a:pt x="83830" y="168563"/>
                </a:lnTo>
                <a:lnTo>
                  <a:pt x="94846" y="162267"/>
                </a:lnTo>
                <a:lnTo>
                  <a:pt x="105761" y="155962"/>
                </a:lnTo>
                <a:lnTo>
                  <a:pt x="111098" y="152877"/>
                </a:lnTo>
                <a:lnTo>
                  <a:pt x="140753" y="129917"/>
                </a:lnTo>
                <a:lnTo>
                  <a:pt x="126768" y="127019"/>
                </a:lnTo>
                <a:close/>
              </a:path>
            </a:pathLst>
          </a:custGeom>
          <a:solidFill>
            <a:srgbClr val="F49D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012420" y="4915265"/>
            <a:ext cx="115419" cy="156662"/>
          </a:xfrm>
          <a:custGeom>
            <a:avLst/>
            <a:gdLst/>
            <a:ahLst/>
            <a:cxnLst/>
            <a:rect l="l" t="t" r="r" b="b"/>
            <a:pathLst>
              <a:path w="115419" h="156662">
                <a:moveTo>
                  <a:pt x="11074" y="18017"/>
                </a:moveTo>
                <a:lnTo>
                  <a:pt x="6898" y="24017"/>
                </a:lnTo>
                <a:lnTo>
                  <a:pt x="0" y="31481"/>
                </a:lnTo>
                <a:lnTo>
                  <a:pt x="1112" y="60880"/>
                </a:lnTo>
                <a:lnTo>
                  <a:pt x="11943" y="96955"/>
                </a:lnTo>
                <a:lnTo>
                  <a:pt x="26150" y="85968"/>
                </a:lnTo>
                <a:lnTo>
                  <a:pt x="32215" y="98196"/>
                </a:lnTo>
                <a:lnTo>
                  <a:pt x="37582" y="106812"/>
                </a:lnTo>
                <a:lnTo>
                  <a:pt x="42321" y="113692"/>
                </a:lnTo>
                <a:lnTo>
                  <a:pt x="46504" y="120715"/>
                </a:lnTo>
                <a:lnTo>
                  <a:pt x="50205" y="129758"/>
                </a:lnTo>
                <a:lnTo>
                  <a:pt x="53494" y="142699"/>
                </a:lnTo>
                <a:lnTo>
                  <a:pt x="54753" y="149641"/>
                </a:lnTo>
                <a:lnTo>
                  <a:pt x="73828" y="123517"/>
                </a:lnTo>
                <a:lnTo>
                  <a:pt x="76407" y="138269"/>
                </a:lnTo>
                <a:lnTo>
                  <a:pt x="76804" y="146952"/>
                </a:lnTo>
                <a:lnTo>
                  <a:pt x="76625" y="151285"/>
                </a:lnTo>
                <a:lnTo>
                  <a:pt x="77474" y="152986"/>
                </a:lnTo>
                <a:lnTo>
                  <a:pt x="80956" y="153776"/>
                </a:lnTo>
                <a:lnTo>
                  <a:pt x="88677" y="155374"/>
                </a:lnTo>
                <a:lnTo>
                  <a:pt x="93436" y="156662"/>
                </a:lnTo>
                <a:lnTo>
                  <a:pt x="97877" y="146793"/>
                </a:lnTo>
                <a:lnTo>
                  <a:pt x="102936" y="137040"/>
                </a:lnTo>
                <a:lnTo>
                  <a:pt x="107917" y="127122"/>
                </a:lnTo>
                <a:lnTo>
                  <a:pt x="112123" y="116760"/>
                </a:lnTo>
                <a:lnTo>
                  <a:pt x="114856" y="105672"/>
                </a:lnTo>
                <a:lnTo>
                  <a:pt x="115419" y="93579"/>
                </a:lnTo>
                <a:lnTo>
                  <a:pt x="113115" y="80199"/>
                </a:lnTo>
                <a:lnTo>
                  <a:pt x="110987" y="73762"/>
                </a:lnTo>
                <a:lnTo>
                  <a:pt x="103947" y="60569"/>
                </a:lnTo>
                <a:lnTo>
                  <a:pt x="95298" y="51613"/>
                </a:lnTo>
                <a:lnTo>
                  <a:pt x="85937" y="45806"/>
                </a:lnTo>
                <a:lnTo>
                  <a:pt x="76759" y="42060"/>
                </a:lnTo>
                <a:lnTo>
                  <a:pt x="68661" y="39287"/>
                </a:lnTo>
                <a:lnTo>
                  <a:pt x="62541" y="36398"/>
                </a:lnTo>
                <a:lnTo>
                  <a:pt x="59295" y="32305"/>
                </a:lnTo>
                <a:lnTo>
                  <a:pt x="59793" y="25996"/>
                </a:lnTo>
                <a:lnTo>
                  <a:pt x="34066" y="0"/>
                </a:lnTo>
                <a:lnTo>
                  <a:pt x="15508" y="8427"/>
                </a:lnTo>
                <a:lnTo>
                  <a:pt x="11074" y="18017"/>
                </a:lnTo>
                <a:close/>
              </a:path>
            </a:pathLst>
          </a:custGeom>
          <a:solidFill>
            <a:srgbClr val="45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860076" y="4658113"/>
            <a:ext cx="84898" cy="166647"/>
          </a:xfrm>
          <a:custGeom>
            <a:avLst/>
            <a:gdLst/>
            <a:ahLst/>
            <a:cxnLst/>
            <a:rect l="l" t="t" r="r" b="b"/>
            <a:pathLst>
              <a:path w="84898" h="166647">
                <a:moveTo>
                  <a:pt x="76865" y="141419"/>
                </a:moveTo>
                <a:lnTo>
                  <a:pt x="76443" y="124070"/>
                </a:lnTo>
                <a:lnTo>
                  <a:pt x="77641" y="110901"/>
                </a:lnTo>
                <a:lnTo>
                  <a:pt x="79780" y="100198"/>
                </a:lnTo>
                <a:lnTo>
                  <a:pt x="82181" y="90248"/>
                </a:lnTo>
                <a:lnTo>
                  <a:pt x="84167" y="79340"/>
                </a:lnTo>
                <a:lnTo>
                  <a:pt x="84898" y="71208"/>
                </a:lnTo>
                <a:lnTo>
                  <a:pt x="84829" y="56812"/>
                </a:lnTo>
                <a:lnTo>
                  <a:pt x="83368" y="44686"/>
                </a:lnTo>
                <a:lnTo>
                  <a:pt x="81117" y="33275"/>
                </a:lnTo>
                <a:lnTo>
                  <a:pt x="78996" y="22766"/>
                </a:lnTo>
                <a:lnTo>
                  <a:pt x="62091" y="9241"/>
                </a:lnTo>
                <a:lnTo>
                  <a:pt x="56740" y="4928"/>
                </a:lnTo>
                <a:lnTo>
                  <a:pt x="53188" y="3018"/>
                </a:lnTo>
                <a:lnTo>
                  <a:pt x="47143" y="0"/>
                </a:lnTo>
                <a:lnTo>
                  <a:pt x="23113" y="59595"/>
                </a:lnTo>
                <a:lnTo>
                  <a:pt x="2653" y="45854"/>
                </a:lnTo>
                <a:lnTo>
                  <a:pt x="1752" y="57214"/>
                </a:lnTo>
                <a:lnTo>
                  <a:pt x="2139" y="64997"/>
                </a:lnTo>
                <a:lnTo>
                  <a:pt x="3419" y="70099"/>
                </a:lnTo>
                <a:lnTo>
                  <a:pt x="5198" y="73414"/>
                </a:lnTo>
                <a:lnTo>
                  <a:pt x="7081" y="75839"/>
                </a:lnTo>
                <a:lnTo>
                  <a:pt x="8674" y="78268"/>
                </a:lnTo>
                <a:lnTo>
                  <a:pt x="9582" y="81597"/>
                </a:lnTo>
                <a:lnTo>
                  <a:pt x="9411" y="86722"/>
                </a:lnTo>
                <a:lnTo>
                  <a:pt x="7765" y="94537"/>
                </a:lnTo>
                <a:lnTo>
                  <a:pt x="4272" y="105876"/>
                </a:lnTo>
                <a:lnTo>
                  <a:pt x="0" y="163936"/>
                </a:lnTo>
                <a:lnTo>
                  <a:pt x="18235" y="166321"/>
                </a:lnTo>
                <a:lnTo>
                  <a:pt x="31847" y="166647"/>
                </a:lnTo>
                <a:lnTo>
                  <a:pt x="42252" y="164958"/>
                </a:lnTo>
                <a:lnTo>
                  <a:pt x="50866" y="161297"/>
                </a:lnTo>
                <a:lnTo>
                  <a:pt x="59103" y="155708"/>
                </a:lnTo>
                <a:lnTo>
                  <a:pt x="68379" y="148233"/>
                </a:lnTo>
                <a:lnTo>
                  <a:pt x="76865" y="141419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538970" y="5260912"/>
            <a:ext cx="191635" cy="109496"/>
          </a:xfrm>
          <a:custGeom>
            <a:avLst/>
            <a:gdLst/>
            <a:ahLst/>
            <a:cxnLst/>
            <a:rect l="l" t="t" r="r" b="b"/>
            <a:pathLst>
              <a:path w="191635" h="109496">
                <a:moveTo>
                  <a:pt x="10942" y="24276"/>
                </a:moveTo>
                <a:lnTo>
                  <a:pt x="22079" y="31224"/>
                </a:lnTo>
                <a:lnTo>
                  <a:pt x="33249" y="38818"/>
                </a:lnTo>
                <a:lnTo>
                  <a:pt x="44289" y="46714"/>
                </a:lnTo>
                <a:lnTo>
                  <a:pt x="55037" y="54568"/>
                </a:lnTo>
                <a:lnTo>
                  <a:pt x="65330" y="62036"/>
                </a:lnTo>
                <a:lnTo>
                  <a:pt x="75006" y="68774"/>
                </a:lnTo>
                <a:lnTo>
                  <a:pt x="81810" y="73171"/>
                </a:lnTo>
                <a:lnTo>
                  <a:pt x="92426" y="79543"/>
                </a:lnTo>
                <a:lnTo>
                  <a:pt x="103169" y="85558"/>
                </a:lnTo>
                <a:lnTo>
                  <a:pt x="114136" y="91117"/>
                </a:lnTo>
                <a:lnTo>
                  <a:pt x="125422" y="96125"/>
                </a:lnTo>
                <a:lnTo>
                  <a:pt x="137125" y="100483"/>
                </a:lnTo>
                <a:lnTo>
                  <a:pt x="149341" y="104094"/>
                </a:lnTo>
                <a:lnTo>
                  <a:pt x="162166" y="106862"/>
                </a:lnTo>
                <a:lnTo>
                  <a:pt x="175697" y="108688"/>
                </a:lnTo>
                <a:lnTo>
                  <a:pt x="190030" y="109477"/>
                </a:lnTo>
                <a:lnTo>
                  <a:pt x="191635" y="109496"/>
                </a:lnTo>
                <a:lnTo>
                  <a:pt x="189187" y="53690"/>
                </a:lnTo>
                <a:lnTo>
                  <a:pt x="187619" y="37079"/>
                </a:lnTo>
                <a:lnTo>
                  <a:pt x="172611" y="37702"/>
                </a:lnTo>
                <a:lnTo>
                  <a:pt x="157888" y="37040"/>
                </a:lnTo>
                <a:lnTo>
                  <a:pt x="143483" y="35288"/>
                </a:lnTo>
                <a:lnTo>
                  <a:pt x="129429" y="32643"/>
                </a:lnTo>
                <a:lnTo>
                  <a:pt x="115758" y="29300"/>
                </a:lnTo>
                <a:lnTo>
                  <a:pt x="102504" y="25453"/>
                </a:lnTo>
                <a:lnTo>
                  <a:pt x="89698" y="21298"/>
                </a:lnTo>
                <a:lnTo>
                  <a:pt x="77373" y="17031"/>
                </a:lnTo>
                <a:lnTo>
                  <a:pt x="65562" y="12846"/>
                </a:lnTo>
                <a:lnTo>
                  <a:pt x="54298" y="8940"/>
                </a:lnTo>
                <a:lnTo>
                  <a:pt x="43614" y="5506"/>
                </a:lnTo>
                <a:lnTo>
                  <a:pt x="33541" y="2742"/>
                </a:lnTo>
                <a:lnTo>
                  <a:pt x="24113" y="841"/>
                </a:lnTo>
                <a:lnTo>
                  <a:pt x="15362" y="0"/>
                </a:lnTo>
                <a:lnTo>
                  <a:pt x="9061" y="201"/>
                </a:lnTo>
                <a:lnTo>
                  <a:pt x="0" y="18319"/>
                </a:lnTo>
                <a:lnTo>
                  <a:pt x="10942" y="24276"/>
                </a:lnTo>
                <a:close/>
              </a:path>
            </a:pathLst>
          </a:custGeom>
          <a:solidFill>
            <a:srgbClr val="8F1B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807501" y="5016831"/>
            <a:ext cx="139329" cy="165804"/>
          </a:xfrm>
          <a:custGeom>
            <a:avLst/>
            <a:gdLst/>
            <a:ahLst/>
            <a:cxnLst/>
            <a:rect l="l" t="t" r="r" b="b"/>
            <a:pathLst>
              <a:path w="139329" h="165804">
                <a:moveTo>
                  <a:pt x="68571" y="99408"/>
                </a:moveTo>
                <a:lnTo>
                  <a:pt x="72270" y="127814"/>
                </a:lnTo>
                <a:lnTo>
                  <a:pt x="85047" y="134756"/>
                </a:lnTo>
                <a:lnTo>
                  <a:pt x="97683" y="141653"/>
                </a:lnTo>
                <a:lnTo>
                  <a:pt x="109928" y="148437"/>
                </a:lnTo>
                <a:lnTo>
                  <a:pt x="121531" y="155037"/>
                </a:lnTo>
                <a:lnTo>
                  <a:pt x="132241" y="161384"/>
                </a:lnTo>
                <a:lnTo>
                  <a:pt x="139329" y="165804"/>
                </a:lnTo>
                <a:lnTo>
                  <a:pt x="136392" y="52325"/>
                </a:lnTo>
                <a:lnTo>
                  <a:pt x="136297" y="135036"/>
                </a:lnTo>
                <a:lnTo>
                  <a:pt x="124818" y="130240"/>
                </a:lnTo>
                <a:lnTo>
                  <a:pt x="113216" y="124819"/>
                </a:lnTo>
                <a:lnTo>
                  <a:pt x="101641" y="118900"/>
                </a:lnTo>
                <a:lnTo>
                  <a:pt x="90243" y="112608"/>
                </a:lnTo>
                <a:lnTo>
                  <a:pt x="79170" y="106068"/>
                </a:lnTo>
                <a:lnTo>
                  <a:pt x="68571" y="99408"/>
                </a:lnTo>
                <a:close/>
              </a:path>
              <a:path w="139329" h="165804">
                <a:moveTo>
                  <a:pt x="15241" y="66931"/>
                </a:moveTo>
                <a:lnTo>
                  <a:pt x="6424" y="73415"/>
                </a:lnTo>
                <a:lnTo>
                  <a:pt x="3777" y="75639"/>
                </a:lnTo>
                <a:lnTo>
                  <a:pt x="3602" y="76875"/>
                </a:lnTo>
                <a:lnTo>
                  <a:pt x="2199" y="80392"/>
                </a:lnTo>
                <a:lnTo>
                  <a:pt x="0" y="83857"/>
                </a:lnTo>
                <a:lnTo>
                  <a:pt x="6728" y="89152"/>
                </a:lnTo>
                <a:lnTo>
                  <a:pt x="15073" y="94891"/>
                </a:lnTo>
                <a:lnTo>
                  <a:pt x="24785" y="101005"/>
                </a:lnTo>
                <a:lnTo>
                  <a:pt x="35611" y="107424"/>
                </a:lnTo>
                <a:lnTo>
                  <a:pt x="47301" y="114079"/>
                </a:lnTo>
                <a:lnTo>
                  <a:pt x="59605" y="120899"/>
                </a:lnTo>
                <a:lnTo>
                  <a:pt x="72270" y="127814"/>
                </a:lnTo>
                <a:lnTo>
                  <a:pt x="68571" y="99408"/>
                </a:lnTo>
                <a:lnTo>
                  <a:pt x="63203" y="95875"/>
                </a:lnTo>
                <a:lnTo>
                  <a:pt x="70997" y="88293"/>
                </a:lnTo>
                <a:lnTo>
                  <a:pt x="80633" y="80899"/>
                </a:lnTo>
                <a:lnTo>
                  <a:pt x="91633" y="73816"/>
                </a:lnTo>
                <a:lnTo>
                  <a:pt x="103522" y="67168"/>
                </a:lnTo>
                <a:lnTo>
                  <a:pt x="115821" y="61077"/>
                </a:lnTo>
                <a:lnTo>
                  <a:pt x="128054" y="55667"/>
                </a:lnTo>
                <a:lnTo>
                  <a:pt x="136392" y="52325"/>
                </a:lnTo>
                <a:lnTo>
                  <a:pt x="139329" y="165804"/>
                </a:lnTo>
                <a:lnTo>
                  <a:pt x="148969" y="157354"/>
                </a:lnTo>
                <a:lnTo>
                  <a:pt x="146438" y="155254"/>
                </a:lnTo>
                <a:lnTo>
                  <a:pt x="143629" y="0"/>
                </a:lnTo>
                <a:lnTo>
                  <a:pt x="129826" y="4264"/>
                </a:lnTo>
                <a:lnTo>
                  <a:pt x="117867" y="9215"/>
                </a:lnTo>
                <a:lnTo>
                  <a:pt x="107113" y="14744"/>
                </a:lnTo>
                <a:lnTo>
                  <a:pt x="96927" y="20742"/>
                </a:lnTo>
                <a:lnTo>
                  <a:pt x="86673" y="27098"/>
                </a:lnTo>
                <a:lnTo>
                  <a:pt x="75712" y="33705"/>
                </a:lnTo>
                <a:lnTo>
                  <a:pt x="70663" y="36573"/>
                </a:lnTo>
                <a:lnTo>
                  <a:pt x="15241" y="66931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465956" y="5225586"/>
            <a:ext cx="299396" cy="163704"/>
          </a:xfrm>
          <a:custGeom>
            <a:avLst/>
            <a:gdLst/>
            <a:ahLst/>
            <a:cxnLst/>
            <a:rect l="l" t="t" r="r" b="b"/>
            <a:pathLst>
              <a:path w="299396" h="163704">
                <a:moveTo>
                  <a:pt x="110972" y="138814"/>
                </a:moveTo>
                <a:lnTo>
                  <a:pt x="123494" y="134607"/>
                </a:lnTo>
                <a:lnTo>
                  <a:pt x="136372" y="130714"/>
                </a:lnTo>
                <a:lnTo>
                  <a:pt x="149464" y="127259"/>
                </a:lnTo>
                <a:lnTo>
                  <a:pt x="162630" y="124366"/>
                </a:lnTo>
                <a:lnTo>
                  <a:pt x="175730" y="122158"/>
                </a:lnTo>
                <a:lnTo>
                  <a:pt x="188622" y="120760"/>
                </a:lnTo>
                <a:lnTo>
                  <a:pt x="201166" y="120295"/>
                </a:lnTo>
                <a:lnTo>
                  <a:pt x="213222" y="120888"/>
                </a:lnTo>
                <a:lnTo>
                  <a:pt x="224649" y="122662"/>
                </a:lnTo>
                <a:lnTo>
                  <a:pt x="235306" y="125741"/>
                </a:lnTo>
                <a:lnTo>
                  <a:pt x="245053" y="130249"/>
                </a:lnTo>
                <a:lnTo>
                  <a:pt x="247935" y="132000"/>
                </a:lnTo>
                <a:lnTo>
                  <a:pt x="248983" y="118864"/>
                </a:lnTo>
                <a:lnTo>
                  <a:pt x="255044" y="112100"/>
                </a:lnTo>
                <a:lnTo>
                  <a:pt x="265611" y="107002"/>
                </a:lnTo>
                <a:lnTo>
                  <a:pt x="274258" y="102585"/>
                </a:lnTo>
                <a:lnTo>
                  <a:pt x="285778" y="96397"/>
                </a:lnTo>
                <a:lnTo>
                  <a:pt x="295823" y="89617"/>
                </a:lnTo>
                <a:lnTo>
                  <a:pt x="299396" y="86162"/>
                </a:lnTo>
                <a:lnTo>
                  <a:pt x="287931" y="92666"/>
                </a:lnTo>
                <a:lnTo>
                  <a:pt x="277745" y="98953"/>
                </a:lnTo>
                <a:lnTo>
                  <a:pt x="268303" y="104790"/>
                </a:lnTo>
                <a:lnTo>
                  <a:pt x="259066" y="109949"/>
                </a:lnTo>
                <a:lnTo>
                  <a:pt x="249499" y="114196"/>
                </a:lnTo>
                <a:lnTo>
                  <a:pt x="239063" y="117303"/>
                </a:lnTo>
                <a:lnTo>
                  <a:pt x="227222" y="119036"/>
                </a:lnTo>
                <a:lnTo>
                  <a:pt x="213439" y="119166"/>
                </a:lnTo>
                <a:lnTo>
                  <a:pt x="197176" y="117462"/>
                </a:lnTo>
                <a:lnTo>
                  <a:pt x="193832" y="116924"/>
                </a:lnTo>
                <a:lnTo>
                  <a:pt x="129611" y="125058"/>
                </a:lnTo>
                <a:lnTo>
                  <a:pt x="109312" y="104718"/>
                </a:lnTo>
                <a:lnTo>
                  <a:pt x="105057" y="79364"/>
                </a:lnTo>
                <a:lnTo>
                  <a:pt x="100004" y="85128"/>
                </a:lnTo>
                <a:lnTo>
                  <a:pt x="99561" y="87693"/>
                </a:lnTo>
                <a:lnTo>
                  <a:pt x="98723" y="87595"/>
                </a:lnTo>
                <a:lnTo>
                  <a:pt x="92491" y="85370"/>
                </a:lnTo>
                <a:lnTo>
                  <a:pt x="87462" y="84029"/>
                </a:lnTo>
                <a:lnTo>
                  <a:pt x="81249" y="74804"/>
                </a:lnTo>
                <a:lnTo>
                  <a:pt x="80126" y="62271"/>
                </a:lnTo>
                <a:lnTo>
                  <a:pt x="81068" y="48743"/>
                </a:lnTo>
                <a:lnTo>
                  <a:pt x="81243" y="46026"/>
                </a:lnTo>
                <a:lnTo>
                  <a:pt x="72205" y="49869"/>
                </a:lnTo>
                <a:lnTo>
                  <a:pt x="68742" y="51832"/>
                </a:lnTo>
                <a:lnTo>
                  <a:pt x="67670" y="52456"/>
                </a:lnTo>
                <a:lnTo>
                  <a:pt x="65806" y="52285"/>
                </a:lnTo>
                <a:lnTo>
                  <a:pt x="59967" y="51860"/>
                </a:lnTo>
                <a:lnTo>
                  <a:pt x="54036" y="51716"/>
                </a:lnTo>
                <a:lnTo>
                  <a:pt x="49330" y="13557"/>
                </a:lnTo>
                <a:lnTo>
                  <a:pt x="25026" y="0"/>
                </a:lnTo>
                <a:lnTo>
                  <a:pt x="0" y="67185"/>
                </a:lnTo>
                <a:lnTo>
                  <a:pt x="10674" y="79597"/>
                </a:lnTo>
                <a:lnTo>
                  <a:pt x="22812" y="87864"/>
                </a:lnTo>
                <a:lnTo>
                  <a:pt x="31928" y="97021"/>
                </a:lnTo>
                <a:lnTo>
                  <a:pt x="38546" y="107130"/>
                </a:lnTo>
                <a:lnTo>
                  <a:pt x="43190" y="118253"/>
                </a:lnTo>
                <a:lnTo>
                  <a:pt x="46383" y="130451"/>
                </a:lnTo>
                <a:lnTo>
                  <a:pt x="48649" y="143786"/>
                </a:lnTo>
                <a:lnTo>
                  <a:pt x="50512" y="158320"/>
                </a:lnTo>
                <a:lnTo>
                  <a:pt x="51165" y="163704"/>
                </a:lnTo>
                <a:lnTo>
                  <a:pt x="58605" y="160217"/>
                </a:lnTo>
                <a:lnTo>
                  <a:pt x="67244" y="156300"/>
                </a:lnTo>
                <a:lnTo>
                  <a:pt x="76940" y="152077"/>
                </a:lnTo>
                <a:lnTo>
                  <a:pt x="87554" y="147673"/>
                </a:lnTo>
                <a:lnTo>
                  <a:pt x="98945" y="143210"/>
                </a:lnTo>
                <a:lnTo>
                  <a:pt x="110972" y="138814"/>
                </a:lnTo>
                <a:close/>
              </a:path>
            </a:pathLst>
          </a:custGeom>
          <a:solidFill>
            <a:srgbClr val="D7817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3619145" y="4806351"/>
            <a:ext cx="164543" cy="122389"/>
          </a:xfrm>
          <a:custGeom>
            <a:avLst/>
            <a:gdLst/>
            <a:ahLst/>
            <a:cxnLst/>
            <a:rect l="l" t="t" r="r" b="b"/>
            <a:pathLst>
              <a:path w="164543" h="122389">
                <a:moveTo>
                  <a:pt x="3813" y="29803"/>
                </a:moveTo>
                <a:lnTo>
                  <a:pt x="0" y="30270"/>
                </a:lnTo>
                <a:lnTo>
                  <a:pt x="584" y="56383"/>
                </a:lnTo>
                <a:lnTo>
                  <a:pt x="29482" y="71099"/>
                </a:lnTo>
                <a:lnTo>
                  <a:pt x="44955" y="71633"/>
                </a:lnTo>
                <a:lnTo>
                  <a:pt x="56108" y="72380"/>
                </a:lnTo>
                <a:lnTo>
                  <a:pt x="63696" y="73350"/>
                </a:lnTo>
                <a:lnTo>
                  <a:pt x="68474" y="74553"/>
                </a:lnTo>
                <a:lnTo>
                  <a:pt x="71197" y="75998"/>
                </a:lnTo>
                <a:lnTo>
                  <a:pt x="72620" y="77695"/>
                </a:lnTo>
                <a:lnTo>
                  <a:pt x="73498" y="79653"/>
                </a:lnTo>
                <a:lnTo>
                  <a:pt x="74586" y="81883"/>
                </a:lnTo>
                <a:lnTo>
                  <a:pt x="76640" y="84394"/>
                </a:lnTo>
                <a:lnTo>
                  <a:pt x="80414" y="87195"/>
                </a:lnTo>
                <a:lnTo>
                  <a:pt x="86664" y="90297"/>
                </a:lnTo>
                <a:lnTo>
                  <a:pt x="89576" y="91455"/>
                </a:lnTo>
                <a:lnTo>
                  <a:pt x="90394" y="91749"/>
                </a:lnTo>
                <a:lnTo>
                  <a:pt x="92747" y="92031"/>
                </a:lnTo>
                <a:lnTo>
                  <a:pt x="93486" y="92270"/>
                </a:lnTo>
                <a:lnTo>
                  <a:pt x="99984" y="122389"/>
                </a:lnTo>
                <a:lnTo>
                  <a:pt x="107948" y="115750"/>
                </a:lnTo>
                <a:lnTo>
                  <a:pt x="110394" y="113090"/>
                </a:lnTo>
                <a:lnTo>
                  <a:pt x="111780" y="109516"/>
                </a:lnTo>
                <a:lnTo>
                  <a:pt x="115025" y="102891"/>
                </a:lnTo>
                <a:lnTo>
                  <a:pt x="116060" y="100979"/>
                </a:lnTo>
                <a:lnTo>
                  <a:pt x="118558" y="94574"/>
                </a:lnTo>
                <a:lnTo>
                  <a:pt x="119687" y="92674"/>
                </a:lnTo>
                <a:lnTo>
                  <a:pt x="125906" y="82941"/>
                </a:lnTo>
                <a:lnTo>
                  <a:pt x="129069" y="79947"/>
                </a:lnTo>
                <a:lnTo>
                  <a:pt x="130473" y="78401"/>
                </a:lnTo>
                <a:lnTo>
                  <a:pt x="125906" y="63353"/>
                </a:lnTo>
                <a:lnTo>
                  <a:pt x="142080" y="59272"/>
                </a:lnTo>
                <a:lnTo>
                  <a:pt x="153534" y="52988"/>
                </a:lnTo>
                <a:lnTo>
                  <a:pt x="160764" y="45143"/>
                </a:lnTo>
                <a:lnTo>
                  <a:pt x="164268" y="36378"/>
                </a:lnTo>
                <a:lnTo>
                  <a:pt x="164543" y="27332"/>
                </a:lnTo>
                <a:lnTo>
                  <a:pt x="162086" y="18648"/>
                </a:lnTo>
                <a:lnTo>
                  <a:pt x="157394" y="10965"/>
                </a:lnTo>
                <a:lnTo>
                  <a:pt x="150965" y="4924"/>
                </a:lnTo>
                <a:lnTo>
                  <a:pt x="143294" y="1167"/>
                </a:lnTo>
                <a:lnTo>
                  <a:pt x="126534" y="0"/>
                </a:lnTo>
                <a:lnTo>
                  <a:pt x="115656" y="4186"/>
                </a:lnTo>
                <a:lnTo>
                  <a:pt x="107041" y="10310"/>
                </a:lnTo>
                <a:lnTo>
                  <a:pt x="98354" y="15297"/>
                </a:lnTo>
                <a:lnTo>
                  <a:pt x="92804" y="16400"/>
                </a:lnTo>
                <a:lnTo>
                  <a:pt x="81239" y="18263"/>
                </a:lnTo>
                <a:lnTo>
                  <a:pt x="65425" y="20712"/>
                </a:lnTo>
                <a:lnTo>
                  <a:pt x="47570" y="23418"/>
                </a:lnTo>
                <a:lnTo>
                  <a:pt x="29878" y="26053"/>
                </a:lnTo>
                <a:lnTo>
                  <a:pt x="14557" y="28291"/>
                </a:lnTo>
                <a:lnTo>
                  <a:pt x="3813" y="29803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237084" y="4450405"/>
            <a:ext cx="222280" cy="190908"/>
          </a:xfrm>
          <a:custGeom>
            <a:avLst/>
            <a:gdLst/>
            <a:ahLst/>
            <a:cxnLst/>
            <a:rect l="l" t="t" r="r" b="b"/>
            <a:pathLst>
              <a:path w="222280" h="190908">
                <a:moveTo>
                  <a:pt x="89544" y="104115"/>
                </a:moveTo>
                <a:lnTo>
                  <a:pt x="97947" y="94236"/>
                </a:lnTo>
                <a:lnTo>
                  <a:pt x="106862" y="84819"/>
                </a:lnTo>
                <a:lnTo>
                  <a:pt x="116442" y="76033"/>
                </a:lnTo>
                <a:lnTo>
                  <a:pt x="126839" y="68049"/>
                </a:lnTo>
                <a:lnTo>
                  <a:pt x="138207" y="61037"/>
                </a:lnTo>
                <a:lnTo>
                  <a:pt x="150698" y="55167"/>
                </a:lnTo>
                <a:lnTo>
                  <a:pt x="159110" y="52165"/>
                </a:lnTo>
                <a:lnTo>
                  <a:pt x="165200" y="45884"/>
                </a:lnTo>
                <a:lnTo>
                  <a:pt x="166497" y="44263"/>
                </a:lnTo>
                <a:lnTo>
                  <a:pt x="168638" y="44985"/>
                </a:lnTo>
                <a:lnTo>
                  <a:pt x="177264" y="45729"/>
                </a:lnTo>
                <a:lnTo>
                  <a:pt x="177851" y="45727"/>
                </a:lnTo>
                <a:lnTo>
                  <a:pt x="183103" y="39270"/>
                </a:lnTo>
                <a:lnTo>
                  <a:pt x="188077" y="34274"/>
                </a:lnTo>
                <a:lnTo>
                  <a:pt x="190556" y="31969"/>
                </a:lnTo>
                <a:lnTo>
                  <a:pt x="195589" y="27813"/>
                </a:lnTo>
                <a:lnTo>
                  <a:pt x="198609" y="25866"/>
                </a:lnTo>
                <a:lnTo>
                  <a:pt x="202549" y="22456"/>
                </a:lnTo>
                <a:lnTo>
                  <a:pt x="211616" y="13108"/>
                </a:lnTo>
                <a:lnTo>
                  <a:pt x="219759" y="3224"/>
                </a:lnTo>
                <a:lnTo>
                  <a:pt x="222280" y="0"/>
                </a:lnTo>
                <a:lnTo>
                  <a:pt x="204839" y="1030"/>
                </a:lnTo>
                <a:lnTo>
                  <a:pt x="189364" y="1863"/>
                </a:lnTo>
                <a:lnTo>
                  <a:pt x="175597" y="2742"/>
                </a:lnTo>
                <a:lnTo>
                  <a:pt x="163282" y="3912"/>
                </a:lnTo>
                <a:lnTo>
                  <a:pt x="152162" y="5618"/>
                </a:lnTo>
                <a:lnTo>
                  <a:pt x="141981" y="8104"/>
                </a:lnTo>
                <a:lnTo>
                  <a:pt x="132481" y="11616"/>
                </a:lnTo>
                <a:lnTo>
                  <a:pt x="123407" y="16397"/>
                </a:lnTo>
                <a:lnTo>
                  <a:pt x="114500" y="22692"/>
                </a:lnTo>
                <a:lnTo>
                  <a:pt x="105504" y="30745"/>
                </a:lnTo>
                <a:lnTo>
                  <a:pt x="96163" y="40803"/>
                </a:lnTo>
                <a:lnTo>
                  <a:pt x="86220" y="53108"/>
                </a:lnTo>
                <a:lnTo>
                  <a:pt x="81805" y="59002"/>
                </a:lnTo>
                <a:lnTo>
                  <a:pt x="75581" y="67383"/>
                </a:lnTo>
                <a:lnTo>
                  <a:pt x="68529" y="76793"/>
                </a:lnTo>
                <a:lnTo>
                  <a:pt x="60869" y="87055"/>
                </a:lnTo>
                <a:lnTo>
                  <a:pt x="52818" y="97995"/>
                </a:lnTo>
                <a:lnTo>
                  <a:pt x="44594" y="109437"/>
                </a:lnTo>
                <a:lnTo>
                  <a:pt x="36416" y="121204"/>
                </a:lnTo>
                <a:lnTo>
                  <a:pt x="28502" y="133121"/>
                </a:lnTo>
                <a:lnTo>
                  <a:pt x="21070" y="145012"/>
                </a:lnTo>
                <a:lnTo>
                  <a:pt x="14339" y="156701"/>
                </a:lnTo>
                <a:lnTo>
                  <a:pt x="8526" y="168013"/>
                </a:lnTo>
                <a:lnTo>
                  <a:pt x="3850" y="178772"/>
                </a:lnTo>
                <a:lnTo>
                  <a:pt x="530" y="188802"/>
                </a:lnTo>
                <a:lnTo>
                  <a:pt x="0" y="190908"/>
                </a:lnTo>
                <a:lnTo>
                  <a:pt x="11700" y="185761"/>
                </a:lnTo>
                <a:lnTo>
                  <a:pt x="22382" y="179375"/>
                </a:lnTo>
                <a:lnTo>
                  <a:pt x="32199" y="171921"/>
                </a:lnTo>
                <a:lnTo>
                  <a:pt x="41303" y="163569"/>
                </a:lnTo>
                <a:lnTo>
                  <a:pt x="49849" y="154489"/>
                </a:lnTo>
                <a:lnTo>
                  <a:pt x="57988" y="144850"/>
                </a:lnTo>
                <a:lnTo>
                  <a:pt x="65875" y="134824"/>
                </a:lnTo>
                <a:lnTo>
                  <a:pt x="73661" y="124579"/>
                </a:lnTo>
                <a:lnTo>
                  <a:pt x="81499" y="114286"/>
                </a:lnTo>
                <a:lnTo>
                  <a:pt x="89544" y="104115"/>
                </a:lnTo>
                <a:close/>
              </a:path>
            </a:pathLst>
          </a:custGeom>
          <a:solidFill>
            <a:srgbClr val="EE54C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123802" y="5421482"/>
            <a:ext cx="76971" cy="162529"/>
          </a:xfrm>
          <a:custGeom>
            <a:avLst/>
            <a:gdLst/>
            <a:ahLst/>
            <a:cxnLst/>
            <a:rect l="l" t="t" r="r" b="b"/>
            <a:pathLst>
              <a:path w="76971" h="162529">
                <a:moveTo>
                  <a:pt x="1112" y="43438"/>
                </a:moveTo>
                <a:lnTo>
                  <a:pt x="0" y="162529"/>
                </a:lnTo>
                <a:lnTo>
                  <a:pt x="53813" y="140510"/>
                </a:lnTo>
                <a:lnTo>
                  <a:pt x="59585" y="128774"/>
                </a:lnTo>
                <a:lnTo>
                  <a:pt x="66125" y="123181"/>
                </a:lnTo>
                <a:lnTo>
                  <a:pt x="76971" y="117611"/>
                </a:lnTo>
                <a:lnTo>
                  <a:pt x="76704" y="0"/>
                </a:lnTo>
                <a:lnTo>
                  <a:pt x="1112" y="43438"/>
                </a:lnTo>
                <a:close/>
              </a:path>
            </a:pathLst>
          </a:custGeom>
          <a:solidFill>
            <a:srgbClr val="3C6D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618580" y="5639595"/>
            <a:ext cx="75814" cy="222346"/>
          </a:xfrm>
          <a:custGeom>
            <a:avLst/>
            <a:gdLst/>
            <a:ahLst/>
            <a:cxnLst/>
            <a:rect l="l" t="t" r="r" b="b"/>
            <a:pathLst>
              <a:path w="75814" h="222346">
                <a:moveTo>
                  <a:pt x="75814" y="0"/>
                </a:moveTo>
                <a:lnTo>
                  <a:pt x="64790" y="3499"/>
                </a:lnTo>
                <a:lnTo>
                  <a:pt x="52654" y="8667"/>
                </a:lnTo>
                <a:lnTo>
                  <a:pt x="40074" y="14972"/>
                </a:lnTo>
                <a:lnTo>
                  <a:pt x="27721" y="21888"/>
                </a:lnTo>
                <a:lnTo>
                  <a:pt x="16262" y="28883"/>
                </a:lnTo>
                <a:lnTo>
                  <a:pt x="6367" y="35430"/>
                </a:lnTo>
                <a:lnTo>
                  <a:pt x="1240" y="39083"/>
                </a:lnTo>
                <a:lnTo>
                  <a:pt x="0" y="157216"/>
                </a:lnTo>
                <a:lnTo>
                  <a:pt x="72637" y="117722"/>
                </a:lnTo>
                <a:lnTo>
                  <a:pt x="73238" y="220451"/>
                </a:lnTo>
                <a:lnTo>
                  <a:pt x="75435" y="222346"/>
                </a:lnTo>
                <a:lnTo>
                  <a:pt x="75814" y="0"/>
                </a:lnTo>
                <a:close/>
              </a:path>
            </a:pathLst>
          </a:custGeom>
          <a:solidFill>
            <a:srgbClr val="18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3644278" y="4877451"/>
            <a:ext cx="91951" cy="141724"/>
          </a:xfrm>
          <a:custGeom>
            <a:avLst/>
            <a:gdLst/>
            <a:ahLst/>
            <a:cxnLst/>
            <a:rect l="l" t="t" r="r" b="b"/>
            <a:pathLst>
              <a:path w="91951" h="141724">
                <a:moveTo>
                  <a:pt x="46672" y="5464"/>
                </a:moveTo>
                <a:lnTo>
                  <a:pt x="44490" y="3931"/>
                </a:lnTo>
                <a:lnTo>
                  <a:pt x="40517" y="2645"/>
                </a:lnTo>
                <a:lnTo>
                  <a:pt x="33998" y="1594"/>
                </a:lnTo>
                <a:lnTo>
                  <a:pt x="24179" y="770"/>
                </a:lnTo>
                <a:lnTo>
                  <a:pt x="10304" y="163"/>
                </a:lnTo>
                <a:lnTo>
                  <a:pt x="4350" y="0"/>
                </a:lnTo>
                <a:lnTo>
                  <a:pt x="4066" y="36668"/>
                </a:lnTo>
                <a:lnTo>
                  <a:pt x="5978" y="49491"/>
                </a:lnTo>
                <a:lnTo>
                  <a:pt x="7060" y="56366"/>
                </a:lnTo>
                <a:lnTo>
                  <a:pt x="9605" y="61583"/>
                </a:lnTo>
                <a:lnTo>
                  <a:pt x="15902" y="69432"/>
                </a:lnTo>
                <a:lnTo>
                  <a:pt x="18212" y="72167"/>
                </a:lnTo>
                <a:lnTo>
                  <a:pt x="23778" y="74254"/>
                </a:lnTo>
                <a:lnTo>
                  <a:pt x="26805" y="73041"/>
                </a:lnTo>
                <a:lnTo>
                  <a:pt x="28051" y="72173"/>
                </a:lnTo>
                <a:lnTo>
                  <a:pt x="28276" y="75297"/>
                </a:lnTo>
                <a:lnTo>
                  <a:pt x="28236" y="86058"/>
                </a:lnTo>
                <a:lnTo>
                  <a:pt x="28275" y="90467"/>
                </a:lnTo>
                <a:lnTo>
                  <a:pt x="7303" y="91359"/>
                </a:lnTo>
                <a:lnTo>
                  <a:pt x="0" y="138028"/>
                </a:lnTo>
                <a:lnTo>
                  <a:pt x="14250" y="141171"/>
                </a:lnTo>
                <a:lnTo>
                  <a:pt x="26447" y="141724"/>
                </a:lnTo>
                <a:lnTo>
                  <a:pt x="37185" y="140140"/>
                </a:lnTo>
                <a:lnTo>
                  <a:pt x="47060" y="136876"/>
                </a:lnTo>
                <a:lnTo>
                  <a:pt x="56668" y="132385"/>
                </a:lnTo>
                <a:lnTo>
                  <a:pt x="66604" y="127122"/>
                </a:lnTo>
                <a:lnTo>
                  <a:pt x="77463" y="121542"/>
                </a:lnTo>
                <a:lnTo>
                  <a:pt x="89841" y="116098"/>
                </a:lnTo>
                <a:lnTo>
                  <a:pt x="91951" y="115289"/>
                </a:lnTo>
                <a:lnTo>
                  <a:pt x="79891" y="85641"/>
                </a:lnTo>
                <a:lnTo>
                  <a:pt x="74851" y="51289"/>
                </a:lnTo>
                <a:lnTo>
                  <a:pt x="68354" y="21170"/>
                </a:lnTo>
                <a:lnTo>
                  <a:pt x="67614" y="20932"/>
                </a:lnTo>
                <a:lnTo>
                  <a:pt x="65261" y="20650"/>
                </a:lnTo>
                <a:lnTo>
                  <a:pt x="64444" y="20356"/>
                </a:lnTo>
                <a:lnTo>
                  <a:pt x="57149" y="17147"/>
                </a:lnTo>
                <a:lnTo>
                  <a:pt x="52594" y="14242"/>
                </a:lnTo>
                <a:lnTo>
                  <a:pt x="50024" y="11630"/>
                </a:lnTo>
                <a:lnTo>
                  <a:pt x="48684" y="9303"/>
                </a:lnTo>
                <a:lnTo>
                  <a:pt x="47818" y="7251"/>
                </a:lnTo>
                <a:lnTo>
                  <a:pt x="46672" y="5464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459316" y="4792000"/>
            <a:ext cx="119088" cy="143023"/>
          </a:xfrm>
          <a:custGeom>
            <a:avLst/>
            <a:gdLst/>
            <a:ahLst/>
            <a:cxnLst/>
            <a:rect l="l" t="t" r="r" b="b"/>
            <a:pathLst>
              <a:path w="119088" h="143023">
                <a:moveTo>
                  <a:pt x="14774" y="143023"/>
                </a:moveTo>
                <a:lnTo>
                  <a:pt x="113078" y="116417"/>
                </a:lnTo>
                <a:lnTo>
                  <a:pt x="115981" y="101859"/>
                </a:lnTo>
                <a:lnTo>
                  <a:pt x="118039" y="89542"/>
                </a:lnTo>
                <a:lnTo>
                  <a:pt x="119088" y="78534"/>
                </a:lnTo>
                <a:lnTo>
                  <a:pt x="118964" y="67902"/>
                </a:lnTo>
                <a:lnTo>
                  <a:pt x="117504" y="56717"/>
                </a:lnTo>
                <a:lnTo>
                  <a:pt x="114544" y="44047"/>
                </a:lnTo>
                <a:lnTo>
                  <a:pt x="111571" y="34044"/>
                </a:lnTo>
                <a:lnTo>
                  <a:pt x="105431" y="25204"/>
                </a:lnTo>
                <a:lnTo>
                  <a:pt x="98355" y="17103"/>
                </a:lnTo>
                <a:lnTo>
                  <a:pt x="90300" y="10138"/>
                </a:lnTo>
                <a:lnTo>
                  <a:pt x="81228" y="4702"/>
                </a:lnTo>
                <a:lnTo>
                  <a:pt x="71098" y="1191"/>
                </a:lnTo>
                <a:lnTo>
                  <a:pt x="59869" y="0"/>
                </a:lnTo>
                <a:lnTo>
                  <a:pt x="47501" y="1522"/>
                </a:lnTo>
                <a:lnTo>
                  <a:pt x="33953" y="6154"/>
                </a:lnTo>
                <a:lnTo>
                  <a:pt x="30005" y="8030"/>
                </a:lnTo>
                <a:lnTo>
                  <a:pt x="73961" y="6933"/>
                </a:lnTo>
                <a:lnTo>
                  <a:pt x="71521" y="16803"/>
                </a:lnTo>
                <a:lnTo>
                  <a:pt x="67420" y="28187"/>
                </a:lnTo>
                <a:lnTo>
                  <a:pt x="61936" y="40655"/>
                </a:lnTo>
                <a:lnTo>
                  <a:pt x="55345" y="53776"/>
                </a:lnTo>
                <a:lnTo>
                  <a:pt x="47922" y="67119"/>
                </a:lnTo>
                <a:lnTo>
                  <a:pt x="39945" y="80255"/>
                </a:lnTo>
                <a:lnTo>
                  <a:pt x="31689" y="92751"/>
                </a:lnTo>
                <a:lnTo>
                  <a:pt x="23431" y="104177"/>
                </a:lnTo>
                <a:lnTo>
                  <a:pt x="15447" y="114104"/>
                </a:lnTo>
                <a:lnTo>
                  <a:pt x="8013" y="122099"/>
                </a:lnTo>
                <a:lnTo>
                  <a:pt x="1405" y="127733"/>
                </a:lnTo>
                <a:lnTo>
                  <a:pt x="222" y="128528"/>
                </a:lnTo>
                <a:lnTo>
                  <a:pt x="0" y="138607"/>
                </a:lnTo>
                <a:lnTo>
                  <a:pt x="14774" y="143023"/>
                </a:lnTo>
                <a:close/>
              </a:path>
            </a:pathLst>
          </a:custGeom>
          <a:solidFill>
            <a:srgbClr val="F15F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3012843" y="5001234"/>
            <a:ext cx="98838" cy="156983"/>
          </a:xfrm>
          <a:custGeom>
            <a:avLst/>
            <a:gdLst/>
            <a:ahLst/>
            <a:cxnLst/>
            <a:rect l="l" t="t" r="r" b="b"/>
            <a:pathLst>
              <a:path w="98838" h="156983">
                <a:moveTo>
                  <a:pt x="19135" y="139131"/>
                </a:moveTo>
                <a:lnTo>
                  <a:pt x="19185" y="156983"/>
                </a:lnTo>
                <a:lnTo>
                  <a:pt x="33597" y="154475"/>
                </a:lnTo>
                <a:lnTo>
                  <a:pt x="46681" y="151220"/>
                </a:lnTo>
                <a:lnTo>
                  <a:pt x="58642" y="147071"/>
                </a:lnTo>
                <a:lnTo>
                  <a:pt x="69688" y="141884"/>
                </a:lnTo>
                <a:lnTo>
                  <a:pt x="80025" y="135513"/>
                </a:lnTo>
                <a:lnTo>
                  <a:pt x="89860" y="127814"/>
                </a:lnTo>
                <a:lnTo>
                  <a:pt x="98838" y="119229"/>
                </a:lnTo>
                <a:lnTo>
                  <a:pt x="98415" y="91681"/>
                </a:lnTo>
                <a:lnTo>
                  <a:pt x="93014" y="70693"/>
                </a:lnTo>
                <a:lnTo>
                  <a:pt x="83093" y="68267"/>
                </a:lnTo>
                <a:lnTo>
                  <a:pt x="78069" y="67354"/>
                </a:lnTo>
                <a:lnTo>
                  <a:pt x="76335" y="66233"/>
                </a:lnTo>
                <a:lnTo>
                  <a:pt x="76287" y="63187"/>
                </a:lnTo>
                <a:lnTo>
                  <a:pt x="76320" y="56495"/>
                </a:lnTo>
                <a:lnTo>
                  <a:pt x="74829" y="44437"/>
                </a:lnTo>
                <a:lnTo>
                  <a:pt x="73405" y="37549"/>
                </a:lnTo>
                <a:lnTo>
                  <a:pt x="54331" y="63673"/>
                </a:lnTo>
                <a:lnTo>
                  <a:pt x="51190" y="48568"/>
                </a:lnTo>
                <a:lnTo>
                  <a:pt x="47669" y="38139"/>
                </a:lnTo>
                <a:lnTo>
                  <a:pt x="43694" y="30507"/>
                </a:lnTo>
                <a:lnTo>
                  <a:pt x="39194" y="23795"/>
                </a:lnTo>
                <a:lnTo>
                  <a:pt x="34096" y="16126"/>
                </a:lnTo>
                <a:lnTo>
                  <a:pt x="28329" y="5622"/>
                </a:lnTo>
                <a:lnTo>
                  <a:pt x="25727" y="0"/>
                </a:lnTo>
                <a:lnTo>
                  <a:pt x="11520" y="10987"/>
                </a:lnTo>
                <a:lnTo>
                  <a:pt x="0" y="75303"/>
                </a:lnTo>
                <a:lnTo>
                  <a:pt x="25571" y="93105"/>
                </a:lnTo>
                <a:lnTo>
                  <a:pt x="19135" y="139131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124915" y="5309245"/>
            <a:ext cx="75702" cy="155675"/>
          </a:xfrm>
          <a:custGeom>
            <a:avLst/>
            <a:gdLst/>
            <a:ahLst/>
            <a:cxnLst/>
            <a:rect l="l" t="t" r="r" b="b"/>
            <a:pathLst>
              <a:path w="75702" h="155675">
                <a:moveTo>
                  <a:pt x="0" y="155675"/>
                </a:moveTo>
                <a:lnTo>
                  <a:pt x="75591" y="112237"/>
                </a:lnTo>
                <a:lnTo>
                  <a:pt x="75702" y="0"/>
                </a:lnTo>
                <a:lnTo>
                  <a:pt x="64980" y="3124"/>
                </a:lnTo>
                <a:lnTo>
                  <a:pt x="53108" y="7973"/>
                </a:lnTo>
                <a:lnTo>
                  <a:pt x="40726" y="14117"/>
                </a:lnTo>
                <a:lnTo>
                  <a:pt x="28471" y="21126"/>
                </a:lnTo>
                <a:lnTo>
                  <a:pt x="16981" y="28568"/>
                </a:lnTo>
                <a:lnTo>
                  <a:pt x="6895" y="36014"/>
                </a:lnTo>
                <a:lnTo>
                  <a:pt x="706" y="41277"/>
                </a:lnTo>
                <a:lnTo>
                  <a:pt x="0" y="155675"/>
                </a:lnTo>
                <a:close/>
              </a:path>
            </a:pathLst>
          </a:custGeom>
          <a:solidFill>
            <a:srgbClr val="1531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874203" y="5339425"/>
            <a:ext cx="118232" cy="234414"/>
          </a:xfrm>
          <a:custGeom>
            <a:avLst/>
            <a:gdLst/>
            <a:ahLst/>
            <a:cxnLst/>
            <a:rect l="l" t="t" r="r" b="b"/>
            <a:pathLst>
              <a:path w="118232" h="234414">
                <a:moveTo>
                  <a:pt x="6986" y="138255"/>
                </a:moveTo>
                <a:lnTo>
                  <a:pt x="851" y="173123"/>
                </a:lnTo>
                <a:lnTo>
                  <a:pt x="0" y="198383"/>
                </a:lnTo>
                <a:lnTo>
                  <a:pt x="2292" y="214715"/>
                </a:lnTo>
                <a:lnTo>
                  <a:pt x="5564" y="223948"/>
                </a:lnTo>
                <a:lnTo>
                  <a:pt x="13628" y="231910"/>
                </a:lnTo>
                <a:lnTo>
                  <a:pt x="16877" y="234414"/>
                </a:lnTo>
                <a:lnTo>
                  <a:pt x="18996" y="231250"/>
                </a:lnTo>
                <a:lnTo>
                  <a:pt x="23018" y="223288"/>
                </a:lnTo>
                <a:lnTo>
                  <a:pt x="27146" y="213115"/>
                </a:lnTo>
                <a:lnTo>
                  <a:pt x="27396" y="212583"/>
                </a:lnTo>
                <a:lnTo>
                  <a:pt x="28369" y="210783"/>
                </a:lnTo>
                <a:lnTo>
                  <a:pt x="29031" y="209636"/>
                </a:lnTo>
                <a:lnTo>
                  <a:pt x="32013" y="206340"/>
                </a:lnTo>
                <a:lnTo>
                  <a:pt x="32931" y="203146"/>
                </a:lnTo>
                <a:lnTo>
                  <a:pt x="35230" y="206217"/>
                </a:lnTo>
                <a:lnTo>
                  <a:pt x="39845" y="216140"/>
                </a:lnTo>
                <a:lnTo>
                  <a:pt x="43115" y="204911"/>
                </a:lnTo>
                <a:lnTo>
                  <a:pt x="47081" y="194067"/>
                </a:lnTo>
                <a:lnTo>
                  <a:pt x="51638" y="183523"/>
                </a:lnTo>
                <a:lnTo>
                  <a:pt x="56678" y="173191"/>
                </a:lnTo>
                <a:lnTo>
                  <a:pt x="62096" y="162986"/>
                </a:lnTo>
                <a:lnTo>
                  <a:pt x="67783" y="152819"/>
                </a:lnTo>
                <a:lnTo>
                  <a:pt x="73633" y="142604"/>
                </a:lnTo>
                <a:lnTo>
                  <a:pt x="79541" y="132255"/>
                </a:lnTo>
                <a:lnTo>
                  <a:pt x="85398" y="121685"/>
                </a:lnTo>
                <a:lnTo>
                  <a:pt x="91097" y="110807"/>
                </a:lnTo>
                <a:lnTo>
                  <a:pt x="96533" y="99534"/>
                </a:lnTo>
                <a:lnTo>
                  <a:pt x="101599" y="87779"/>
                </a:lnTo>
                <a:lnTo>
                  <a:pt x="106187" y="75455"/>
                </a:lnTo>
                <a:lnTo>
                  <a:pt x="110191" y="62477"/>
                </a:lnTo>
                <a:lnTo>
                  <a:pt x="113505" y="48756"/>
                </a:lnTo>
                <a:lnTo>
                  <a:pt x="116020" y="34207"/>
                </a:lnTo>
                <a:lnTo>
                  <a:pt x="117631" y="18742"/>
                </a:lnTo>
                <a:lnTo>
                  <a:pt x="118232" y="2275"/>
                </a:lnTo>
                <a:lnTo>
                  <a:pt x="118229" y="0"/>
                </a:lnTo>
                <a:lnTo>
                  <a:pt x="115029" y="8415"/>
                </a:lnTo>
                <a:lnTo>
                  <a:pt x="109333" y="19798"/>
                </a:lnTo>
                <a:lnTo>
                  <a:pt x="101997" y="32866"/>
                </a:lnTo>
                <a:lnTo>
                  <a:pt x="93874" y="46333"/>
                </a:lnTo>
                <a:lnTo>
                  <a:pt x="85819" y="58915"/>
                </a:lnTo>
                <a:lnTo>
                  <a:pt x="78685" y="69328"/>
                </a:lnTo>
                <a:lnTo>
                  <a:pt x="73583" y="75990"/>
                </a:lnTo>
                <a:lnTo>
                  <a:pt x="64767" y="86763"/>
                </a:lnTo>
                <a:lnTo>
                  <a:pt x="56726" y="97035"/>
                </a:lnTo>
                <a:lnTo>
                  <a:pt x="48925" y="106703"/>
                </a:lnTo>
                <a:lnTo>
                  <a:pt x="40829" y="115662"/>
                </a:lnTo>
                <a:lnTo>
                  <a:pt x="31901" y="123811"/>
                </a:lnTo>
                <a:lnTo>
                  <a:pt x="21606" y="131044"/>
                </a:lnTo>
                <a:lnTo>
                  <a:pt x="9409" y="137259"/>
                </a:lnTo>
                <a:lnTo>
                  <a:pt x="6986" y="138255"/>
                </a:lnTo>
                <a:close/>
              </a:path>
            </a:pathLst>
          </a:custGeom>
          <a:solidFill>
            <a:srgbClr val="2E51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247730" y="5651569"/>
            <a:ext cx="105182" cy="116265"/>
          </a:xfrm>
          <a:custGeom>
            <a:avLst/>
            <a:gdLst/>
            <a:ahLst/>
            <a:cxnLst/>
            <a:rect l="l" t="t" r="r" b="b"/>
            <a:pathLst>
              <a:path w="105182" h="116265">
                <a:moveTo>
                  <a:pt x="84790" y="85477"/>
                </a:moveTo>
                <a:lnTo>
                  <a:pt x="89390" y="81192"/>
                </a:lnTo>
                <a:lnTo>
                  <a:pt x="90512" y="70623"/>
                </a:lnTo>
                <a:lnTo>
                  <a:pt x="91063" y="65517"/>
                </a:lnTo>
                <a:lnTo>
                  <a:pt x="91429" y="63782"/>
                </a:lnTo>
                <a:lnTo>
                  <a:pt x="91998" y="63323"/>
                </a:lnTo>
                <a:lnTo>
                  <a:pt x="93155" y="62047"/>
                </a:lnTo>
                <a:lnTo>
                  <a:pt x="95287" y="57860"/>
                </a:lnTo>
                <a:lnTo>
                  <a:pt x="98212" y="50286"/>
                </a:lnTo>
                <a:lnTo>
                  <a:pt x="102230" y="37642"/>
                </a:lnTo>
                <a:lnTo>
                  <a:pt x="104053" y="27234"/>
                </a:lnTo>
                <a:lnTo>
                  <a:pt x="105182" y="18960"/>
                </a:lnTo>
                <a:lnTo>
                  <a:pt x="90441" y="0"/>
                </a:lnTo>
                <a:lnTo>
                  <a:pt x="78783" y="236"/>
                </a:lnTo>
                <a:lnTo>
                  <a:pt x="67511" y="2547"/>
                </a:lnTo>
                <a:lnTo>
                  <a:pt x="56735" y="6681"/>
                </a:lnTo>
                <a:lnTo>
                  <a:pt x="46564" y="12386"/>
                </a:lnTo>
                <a:lnTo>
                  <a:pt x="37105" y="19411"/>
                </a:lnTo>
                <a:lnTo>
                  <a:pt x="28469" y="27504"/>
                </a:lnTo>
                <a:lnTo>
                  <a:pt x="20763" y="36413"/>
                </a:lnTo>
                <a:lnTo>
                  <a:pt x="14097" y="45887"/>
                </a:lnTo>
                <a:lnTo>
                  <a:pt x="8578" y="55674"/>
                </a:lnTo>
                <a:lnTo>
                  <a:pt x="4317" y="65522"/>
                </a:lnTo>
                <a:lnTo>
                  <a:pt x="1421" y="75181"/>
                </a:lnTo>
                <a:lnTo>
                  <a:pt x="0" y="84398"/>
                </a:lnTo>
                <a:lnTo>
                  <a:pt x="161" y="92922"/>
                </a:lnTo>
                <a:lnTo>
                  <a:pt x="2014" y="100501"/>
                </a:lnTo>
                <a:lnTo>
                  <a:pt x="5668" y="106884"/>
                </a:lnTo>
                <a:lnTo>
                  <a:pt x="11232" y="111820"/>
                </a:lnTo>
                <a:lnTo>
                  <a:pt x="18813" y="115055"/>
                </a:lnTo>
                <a:lnTo>
                  <a:pt x="26626" y="116265"/>
                </a:lnTo>
                <a:lnTo>
                  <a:pt x="38548" y="114546"/>
                </a:lnTo>
                <a:lnTo>
                  <a:pt x="51456" y="109095"/>
                </a:lnTo>
                <a:lnTo>
                  <a:pt x="64219" y="101425"/>
                </a:lnTo>
                <a:lnTo>
                  <a:pt x="75707" y="93048"/>
                </a:lnTo>
                <a:lnTo>
                  <a:pt x="84790" y="85477"/>
                </a:lnTo>
                <a:close/>
              </a:path>
            </a:pathLst>
          </a:custGeom>
          <a:solidFill>
            <a:srgbClr val="4A70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391171" y="5806635"/>
            <a:ext cx="25304" cy="212694"/>
          </a:xfrm>
          <a:custGeom>
            <a:avLst/>
            <a:gdLst/>
            <a:ahLst/>
            <a:cxnLst/>
            <a:rect l="l" t="t" r="r" b="b"/>
            <a:pathLst>
              <a:path w="25304" h="212694">
                <a:moveTo>
                  <a:pt x="25304" y="14328"/>
                </a:moveTo>
                <a:lnTo>
                  <a:pt x="23580" y="0"/>
                </a:lnTo>
                <a:lnTo>
                  <a:pt x="23491" y="3566"/>
                </a:lnTo>
                <a:lnTo>
                  <a:pt x="25304" y="14328"/>
                </a:lnTo>
                <a:close/>
              </a:path>
              <a:path w="25304" h="212694">
                <a:moveTo>
                  <a:pt x="81744" y="-198366"/>
                </a:moveTo>
                <a:lnTo>
                  <a:pt x="46515" y="-136433"/>
                </a:lnTo>
                <a:lnTo>
                  <a:pt x="39259" y="-124152"/>
                </a:lnTo>
                <a:lnTo>
                  <a:pt x="31732" y="-112968"/>
                </a:lnTo>
                <a:lnTo>
                  <a:pt x="24274" y="-102474"/>
                </a:lnTo>
                <a:lnTo>
                  <a:pt x="17223" y="-92265"/>
                </a:lnTo>
                <a:lnTo>
                  <a:pt x="10917" y="-81935"/>
                </a:lnTo>
                <a:lnTo>
                  <a:pt x="5695" y="-71079"/>
                </a:lnTo>
                <a:lnTo>
                  <a:pt x="1894" y="-59292"/>
                </a:lnTo>
                <a:lnTo>
                  <a:pt x="0" y="-47871"/>
                </a:lnTo>
                <a:lnTo>
                  <a:pt x="6185" y="-16278"/>
                </a:lnTo>
                <a:lnTo>
                  <a:pt x="6419" y="-387"/>
                </a:lnTo>
                <a:lnTo>
                  <a:pt x="12065" y="12692"/>
                </a:lnTo>
                <a:lnTo>
                  <a:pt x="13976" y="24054"/>
                </a:lnTo>
                <a:lnTo>
                  <a:pt x="14014" y="33902"/>
                </a:lnTo>
                <a:lnTo>
                  <a:pt x="14042" y="42443"/>
                </a:lnTo>
                <a:lnTo>
                  <a:pt x="15923" y="49882"/>
                </a:lnTo>
                <a:lnTo>
                  <a:pt x="21522" y="56425"/>
                </a:lnTo>
                <a:lnTo>
                  <a:pt x="22167" y="56902"/>
                </a:lnTo>
                <a:lnTo>
                  <a:pt x="23491" y="3566"/>
                </a:lnTo>
                <a:lnTo>
                  <a:pt x="22962" y="426"/>
                </a:lnTo>
                <a:lnTo>
                  <a:pt x="23580" y="0"/>
                </a:lnTo>
                <a:lnTo>
                  <a:pt x="25304" y="14328"/>
                </a:lnTo>
                <a:lnTo>
                  <a:pt x="34238" y="9042"/>
                </a:lnTo>
                <a:lnTo>
                  <a:pt x="40313" y="182"/>
                </a:lnTo>
                <a:lnTo>
                  <a:pt x="45158" y="-10071"/>
                </a:lnTo>
                <a:lnTo>
                  <a:pt x="49059" y="-21440"/>
                </a:lnTo>
                <a:lnTo>
                  <a:pt x="52304" y="-33644"/>
                </a:lnTo>
                <a:lnTo>
                  <a:pt x="55181" y="-46404"/>
                </a:lnTo>
                <a:lnTo>
                  <a:pt x="57978" y="-59442"/>
                </a:lnTo>
                <a:lnTo>
                  <a:pt x="60981" y="-72478"/>
                </a:lnTo>
                <a:lnTo>
                  <a:pt x="64478" y="-85234"/>
                </a:lnTo>
                <a:lnTo>
                  <a:pt x="68756" y="-97430"/>
                </a:lnTo>
                <a:lnTo>
                  <a:pt x="74103" y="-108787"/>
                </a:lnTo>
                <a:lnTo>
                  <a:pt x="77171" y="-113915"/>
                </a:lnTo>
                <a:lnTo>
                  <a:pt x="81744" y="-198366"/>
                </a:lnTo>
                <a:close/>
              </a:path>
            </a:pathLst>
          </a:custGeom>
          <a:solidFill>
            <a:srgbClr val="B86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251603" y="5417515"/>
            <a:ext cx="104258" cy="116498"/>
          </a:xfrm>
          <a:custGeom>
            <a:avLst/>
            <a:gdLst/>
            <a:ahLst/>
            <a:cxnLst/>
            <a:rect l="l" t="t" r="r" b="b"/>
            <a:pathLst>
              <a:path w="104258" h="116498">
                <a:moveTo>
                  <a:pt x="12055" y="42345"/>
                </a:moveTo>
                <a:lnTo>
                  <a:pt x="6253" y="53794"/>
                </a:lnTo>
                <a:lnTo>
                  <a:pt x="2187" y="66202"/>
                </a:lnTo>
                <a:lnTo>
                  <a:pt x="42" y="79438"/>
                </a:lnTo>
                <a:lnTo>
                  <a:pt x="0" y="93373"/>
                </a:lnTo>
                <a:lnTo>
                  <a:pt x="1481" y="104324"/>
                </a:lnTo>
                <a:lnTo>
                  <a:pt x="13544" y="112289"/>
                </a:lnTo>
                <a:lnTo>
                  <a:pt x="24407" y="116124"/>
                </a:lnTo>
                <a:lnTo>
                  <a:pt x="34244" y="116498"/>
                </a:lnTo>
                <a:lnTo>
                  <a:pt x="43226" y="114079"/>
                </a:lnTo>
                <a:lnTo>
                  <a:pt x="51525" y="109537"/>
                </a:lnTo>
                <a:lnTo>
                  <a:pt x="59314" y="103540"/>
                </a:lnTo>
                <a:lnTo>
                  <a:pt x="66764" y="96756"/>
                </a:lnTo>
                <a:lnTo>
                  <a:pt x="74047" y="89854"/>
                </a:lnTo>
                <a:lnTo>
                  <a:pt x="79504" y="85004"/>
                </a:lnTo>
                <a:lnTo>
                  <a:pt x="82538" y="75216"/>
                </a:lnTo>
                <a:lnTo>
                  <a:pt x="86779" y="63513"/>
                </a:lnTo>
                <a:lnTo>
                  <a:pt x="91705" y="50710"/>
                </a:lnTo>
                <a:lnTo>
                  <a:pt x="96792" y="37623"/>
                </a:lnTo>
                <a:lnTo>
                  <a:pt x="101517" y="25066"/>
                </a:lnTo>
                <a:lnTo>
                  <a:pt x="104258" y="17242"/>
                </a:lnTo>
                <a:lnTo>
                  <a:pt x="97995" y="10882"/>
                </a:lnTo>
                <a:lnTo>
                  <a:pt x="94822" y="7280"/>
                </a:lnTo>
                <a:lnTo>
                  <a:pt x="87106" y="892"/>
                </a:lnTo>
                <a:lnTo>
                  <a:pt x="85940" y="0"/>
                </a:lnTo>
                <a:lnTo>
                  <a:pt x="73101" y="1087"/>
                </a:lnTo>
                <a:lnTo>
                  <a:pt x="60718" y="4046"/>
                </a:lnTo>
                <a:lnTo>
                  <a:pt x="48975" y="8746"/>
                </a:lnTo>
                <a:lnTo>
                  <a:pt x="38054" y="15056"/>
                </a:lnTo>
                <a:lnTo>
                  <a:pt x="28138" y="22846"/>
                </a:lnTo>
                <a:lnTo>
                  <a:pt x="19411" y="31986"/>
                </a:lnTo>
                <a:lnTo>
                  <a:pt x="12055" y="42345"/>
                </a:lnTo>
                <a:close/>
              </a:path>
            </a:pathLst>
          </a:custGeom>
          <a:solidFill>
            <a:srgbClr val="4A70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080193" y="4874520"/>
            <a:ext cx="103861" cy="101941"/>
          </a:xfrm>
          <a:custGeom>
            <a:avLst/>
            <a:gdLst/>
            <a:ahLst/>
            <a:cxnLst/>
            <a:rect l="l" t="t" r="r" b="b"/>
            <a:pathLst>
              <a:path w="103861" h="101941">
                <a:moveTo>
                  <a:pt x="71390" y="10995"/>
                </a:moveTo>
                <a:lnTo>
                  <a:pt x="65548" y="5271"/>
                </a:lnTo>
                <a:lnTo>
                  <a:pt x="54412" y="366"/>
                </a:lnTo>
                <a:lnTo>
                  <a:pt x="53235" y="0"/>
                </a:lnTo>
                <a:lnTo>
                  <a:pt x="45109" y="689"/>
                </a:lnTo>
                <a:lnTo>
                  <a:pt x="43370" y="939"/>
                </a:lnTo>
                <a:lnTo>
                  <a:pt x="44088" y="1129"/>
                </a:lnTo>
                <a:lnTo>
                  <a:pt x="49330" y="2805"/>
                </a:lnTo>
                <a:lnTo>
                  <a:pt x="52175" y="4068"/>
                </a:lnTo>
                <a:lnTo>
                  <a:pt x="53024" y="4957"/>
                </a:lnTo>
                <a:lnTo>
                  <a:pt x="59604" y="98773"/>
                </a:lnTo>
                <a:lnTo>
                  <a:pt x="67549" y="89331"/>
                </a:lnTo>
                <a:lnTo>
                  <a:pt x="71063" y="82808"/>
                </a:lnTo>
                <a:lnTo>
                  <a:pt x="77065" y="74638"/>
                </a:lnTo>
                <a:lnTo>
                  <a:pt x="86478" y="64735"/>
                </a:lnTo>
                <a:lnTo>
                  <a:pt x="91967" y="61439"/>
                </a:lnTo>
                <a:lnTo>
                  <a:pt x="98444" y="59648"/>
                </a:lnTo>
                <a:lnTo>
                  <a:pt x="103861" y="57606"/>
                </a:lnTo>
                <a:lnTo>
                  <a:pt x="101224" y="42230"/>
                </a:lnTo>
                <a:lnTo>
                  <a:pt x="96414" y="40017"/>
                </a:lnTo>
                <a:lnTo>
                  <a:pt x="93737" y="38711"/>
                </a:lnTo>
                <a:lnTo>
                  <a:pt x="86748" y="31624"/>
                </a:lnTo>
                <a:lnTo>
                  <a:pt x="84425" y="29099"/>
                </a:lnTo>
                <a:lnTo>
                  <a:pt x="76246" y="18587"/>
                </a:lnTo>
                <a:lnTo>
                  <a:pt x="71390" y="10995"/>
                </a:lnTo>
                <a:close/>
              </a:path>
              <a:path w="103861" h="101941">
                <a:moveTo>
                  <a:pt x="22383" y="1938"/>
                </a:moveTo>
                <a:lnTo>
                  <a:pt x="23467" y="4685"/>
                </a:lnTo>
                <a:lnTo>
                  <a:pt x="23824" y="7185"/>
                </a:lnTo>
                <a:lnTo>
                  <a:pt x="22462" y="8977"/>
                </a:lnTo>
                <a:lnTo>
                  <a:pt x="18386" y="9600"/>
                </a:lnTo>
                <a:lnTo>
                  <a:pt x="10604" y="8592"/>
                </a:lnTo>
                <a:lnTo>
                  <a:pt x="0" y="6017"/>
                </a:lnTo>
                <a:lnTo>
                  <a:pt x="2230" y="18490"/>
                </a:lnTo>
                <a:lnTo>
                  <a:pt x="4300" y="31848"/>
                </a:lnTo>
                <a:lnTo>
                  <a:pt x="6307" y="45756"/>
                </a:lnTo>
                <a:lnTo>
                  <a:pt x="8348" y="59878"/>
                </a:lnTo>
                <a:lnTo>
                  <a:pt x="10521" y="73878"/>
                </a:lnTo>
                <a:lnTo>
                  <a:pt x="12923" y="87421"/>
                </a:lnTo>
                <a:lnTo>
                  <a:pt x="15651" y="100171"/>
                </a:lnTo>
                <a:lnTo>
                  <a:pt x="18803" y="111792"/>
                </a:lnTo>
                <a:lnTo>
                  <a:pt x="22476" y="121949"/>
                </a:lnTo>
                <a:lnTo>
                  <a:pt x="26766" y="130305"/>
                </a:lnTo>
                <a:lnTo>
                  <a:pt x="26906" y="130526"/>
                </a:lnTo>
                <a:lnTo>
                  <a:pt x="59604" y="98773"/>
                </a:lnTo>
                <a:lnTo>
                  <a:pt x="53024" y="4957"/>
                </a:lnTo>
                <a:lnTo>
                  <a:pt x="52276" y="5507"/>
                </a:lnTo>
                <a:lnTo>
                  <a:pt x="50332" y="5758"/>
                </a:lnTo>
                <a:lnTo>
                  <a:pt x="47593" y="5746"/>
                </a:lnTo>
                <a:lnTo>
                  <a:pt x="44459" y="5508"/>
                </a:lnTo>
                <a:lnTo>
                  <a:pt x="41331" y="5083"/>
                </a:lnTo>
                <a:lnTo>
                  <a:pt x="38610" y="4508"/>
                </a:lnTo>
                <a:lnTo>
                  <a:pt x="36694" y="3820"/>
                </a:lnTo>
                <a:lnTo>
                  <a:pt x="35986" y="3056"/>
                </a:lnTo>
                <a:lnTo>
                  <a:pt x="36886" y="2255"/>
                </a:lnTo>
                <a:lnTo>
                  <a:pt x="39793" y="1454"/>
                </a:lnTo>
                <a:lnTo>
                  <a:pt x="43370" y="939"/>
                </a:lnTo>
                <a:lnTo>
                  <a:pt x="36048" y="-996"/>
                </a:lnTo>
                <a:lnTo>
                  <a:pt x="30644" y="-2288"/>
                </a:lnTo>
                <a:lnTo>
                  <a:pt x="24703" y="-3168"/>
                </a:lnTo>
                <a:lnTo>
                  <a:pt x="22008" y="-2449"/>
                </a:lnTo>
                <a:lnTo>
                  <a:pt x="21566" y="-593"/>
                </a:lnTo>
                <a:lnTo>
                  <a:pt x="22383" y="1938"/>
                </a:lnTo>
                <a:close/>
              </a:path>
            </a:pathLst>
          </a:custGeom>
          <a:solidFill>
            <a:srgbClr val="1739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659789" y="5250270"/>
            <a:ext cx="202671" cy="107316"/>
          </a:xfrm>
          <a:custGeom>
            <a:avLst/>
            <a:gdLst/>
            <a:ahLst/>
            <a:cxnLst/>
            <a:rect l="l" t="t" r="r" b="b"/>
            <a:pathLst>
              <a:path w="202671" h="107316">
                <a:moveTo>
                  <a:pt x="89104" y="95753"/>
                </a:moveTo>
                <a:lnTo>
                  <a:pt x="100761" y="88906"/>
                </a:lnTo>
                <a:lnTo>
                  <a:pt x="112422" y="81517"/>
                </a:lnTo>
                <a:lnTo>
                  <a:pt x="124056" y="73877"/>
                </a:lnTo>
                <a:lnTo>
                  <a:pt x="135630" y="66279"/>
                </a:lnTo>
                <a:lnTo>
                  <a:pt x="147115" y="59012"/>
                </a:lnTo>
                <a:lnTo>
                  <a:pt x="158480" y="52369"/>
                </a:lnTo>
                <a:lnTo>
                  <a:pt x="169692" y="46641"/>
                </a:lnTo>
                <a:lnTo>
                  <a:pt x="180722" y="42119"/>
                </a:lnTo>
                <a:lnTo>
                  <a:pt x="191538" y="39094"/>
                </a:lnTo>
                <a:lnTo>
                  <a:pt x="202109" y="37858"/>
                </a:lnTo>
                <a:lnTo>
                  <a:pt x="202671" y="37848"/>
                </a:lnTo>
                <a:lnTo>
                  <a:pt x="200095" y="28411"/>
                </a:lnTo>
                <a:lnTo>
                  <a:pt x="199237" y="23752"/>
                </a:lnTo>
                <a:lnTo>
                  <a:pt x="197028" y="20811"/>
                </a:lnTo>
                <a:lnTo>
                  <a:pt x="190397" y="16524"/>
                </a:lnTo>
                <a:lnTo>
                  <a:pt x="182518" y="11724"/>
                </a:lnTo>
                <a:lnTo>
                  <a:pt x="171767" y="6021"/>
                </a:lnTo>
                <a:lnTo>
                  <a:pt x="160300" y="1307"/>
                </a:lnTo>
                <a:lnTo>
                  <a:pt x="157257" y="0"/>
                </a:lnTo>
                <a:lnTo>
                  <a:pt x="0" y="92240"/>
                </a:lnTo>
                <a:lnTo>
                  <a:pt x="16783" y="94312"/>
                </a:lnTo>
                <a:lnTo>
                  <a:pt x="30987" y="94505"/>
                </a:lnTo>
                <a:lnTo>
                  <a:pt x="43149" y="93053"/>
                </a:lnTo>
                <a:lnTo>
                  <a:pt x="53806" y="90184"/>
                </a:lnTo>
                <a:lnTo>
                  <a:pt x="63494" y="86132"/>
                </a:lnTo>
                <a:lnTo>
                  <a:pt x="72752" y="81125"/>
                </a:lnTo>
                <a:lnTo>
                  <a:pt x="82115" y="75396"/>
                </a:lnTo>
                <a:lnTo>
                  <a:pt x="92121" y="69176"/>
                </a:lnTo>
                <a:lnTo>
                  <a:pt x="103308" y="62695"/>
                </a:lnTo>
                <a:lnTo>
                  <a:pt x="105563" y="61479"/>
                </a:lnTo>
                <a:lnTo>
                  <a:pt x="95701" y="69537"/>
                </a:lnTo>
                <a:lnTo>
                  <a:pt x="84883" y="75445"/>
                </a:lnTo>
                <a:lnTo>
                  <a:pt x="80425" y="77901"/>
                </a:lnTo>
                <a:lnTo>
                  <a:pt x="67303" y="84341"/>
                </a:lnTo>
                <a:lnTo>
                  <a:pt x="58373" y="89514"/>
                </a:lnTo>
                <a:lnTo>
                  <a:pt x="54141" y="98125"/>
                </a:lnTo>
                <a:lnTo>
                  <a:pt x="54102" y="107316"/>
                </a:lnTo>
                <a:lnTo>
                  <a:pt x="65923" y="106657"/>
                </a:lnTo>
                <a:lnTo>
                  <a:pt x="77481" y="101767"/>
                </a:lnTo>
                <a:lnTo>
                  <a:pt x="89104" y="95753"/>
                </a:lnTo>
                <a:close/>
              </a:path>
            </a:pathLst>
          </a:custGeom>
          <a:solidFill>
            <a:srgbClr val="F8F3B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525007" y="5540207"/>
            <a:ext cx="210234" cy="280567"/>
          </a:xfrm>
          <a:custGeom>
            <a:avLst/>
            <a:gdLst/>
            <a:ahLst/>
            <a:cxnLst/>
            <a:rect l="l" t="t" r="r" b="b"/>
            <a:pathLst>
              <a:path w="210234" h="280567">
                <a:moveTo>
                  <a:pt x="30168" y="93481"/>
                </a:moveTo>
                <a:lnTo>
                  <a:pt x="21477" y="99995"/>
                </a:lnTo>
                <a:lnTo>
                  <a:pt x="14633" y="106399"/>
                </a:lnTo>
                <a:lnTo>
                  <a:pt x="9421" y="112999"/>
                </a:lnTo>
                <a:lnTo>
                  <a:pt x="5629" y="120100"/>
                </a:lnTo>
                <a:lnTo>
                  <a:pt x="3045" y="128008"/>
                </a:lnTo>
                <a:lnTo>
                  <a:pt x="1456" y="137028"/>
                </a:lnTo>
                <a:lnTo>
                  <a:pt x="650" y="147465"/>
                </a:lnTo>
                <a:lnTo>
                  <a:pt x="414" y="159624"/>
                </a:lnTo>
                <a:lnTo>
                  <a:pt x="536" y="173811"/>
                </a:lnTo>
                <a:lnTo>
                  <a:pt x="802" y="190332"/>
                </a:lnTo>
                <a:lnTo>
                  <a:pt x="1001" y="209491"/>
                </a:lnTo>
                <a:lnTo>
                  <a:pt x="920" y="231593"/>
                </a:lnTo>
                <a:lnTo>
                  <a:pt x="204" y="247873"/>
                </a:lnTo>
                <a:lnTo>
                  <a:pt x="0" y="260590"/>
                </a:lnTo>
                <a:lnTo>
                  <a:pt x="2537" y="270471"/>
                </a:lnTo>
                <a:lnTo>
                  <a:pt x="10050" y="278242"/>
                </a:lnTo>
                <a:lnTo>
                  <a:pt x="14204" y="280567"/>
                </a:lnTo>
                <a:lnTo>
                  <a:pt x="23571" y="279204"/>
                </a:lnTo>
                <a:lnTo>
                  <a:pt x="23377" y="254587"/>
                </a:lnTo>
                <a:lnTo>
                  <a:pt x="22920" y="232787"/>
                </a:lnTo>
                <a:lnTo>
                  <a:pt x="22327" y="213581"/>
                </a:lnTo>
                <a:lnTo>
                  <a:pt x="21725" y="196745"/>
                </a:lnTo>
                <a:lnTo>
                  <a:pt x="21240" y="182056"/>
                </a:lnTo>
                <a:lnTo>
                  <a:pt x="20999" y="169291"/>
                </a:lnTo>
                <a:lnTo>
                  <a:pt x="21130" y="158225"/>
                </a:lnTo>
                <a:lnTo>
                  <a:pt x="21757" y="148636"/>
                </a:lnTo>
                <a:lnTo>
                  <a:pt x="23008" y="140299"/>
                </a:lnTo>
                <a:lnTo>
                  <a:pt x="25011" y="132991"/>
                </a:lnTo>
                <a:lnTo>
                  <a:pt x="27890" y="126489"/>
                </a:lnTo>
                <a:lnTo>
                  <a:pt x="31774" y="120569"/>
                </a:lnTo>
                <a:lnTo>
                  <a:pt x="36788" y="115008"/>
                </a:lnTo>
                <a:lnTo>
                  <a:pt x="43060" y="109581"/>
                </a:lnTo>
                <a:lnTo>
                  <a:pt x="50716" y="104067"/>
                </a:lnTo>
                <a:lnTo>
                  <a:pt x="59882" y="98240"/>
                </a:lnTo>
                <a:lnTo>
                  <a:pt x="70686" y="91877"/>
                </a:lnTo>
                <a:lnTo>
                  <a:pt x="83254" y="84755"/>
                </a:lnTo>
                <a:lnTo>
                  <a:pt x="97712" y="76651"/>
                </a:lnTo>
                <a:lnTo>
                  <a:pt x="114188" y="67341"/>
                </a:lnTo>
                <a:lnTo>
                  <a:pt x="130419" y="58370"/>
                </a:lnTo>
                <a:lnTo>
                  <a:pt x="145371" y="50481"/>
                </a:lnTo>
                <a:lnTo>
                  <a:pt x="158988" y="43394"/>
                </a:lnTo>
                <a:lnTo>
                  <a:pt x="171211" y="36830"/>
                </a:lnTo>
                <a:lnTo>
                  <a:pt x="181985" y="30509"/>
                </a:lnTo>
                <a:lnTo>
                  <a:pt x="191252" y="24154"/>
                </a:lnTo>
                <a:lnTo>
                  <a:pt x="198955" y="17483"/>
                </a:lnTo>
                <a:lnTo>
                  <a:pt x="205038" y="10219"/>
                </a:lnTo>
                <a:lnTo>
                  <a:pt x="209444" y="2081"/>
                </a:lnTo>
                <a:lnTo>
                  <a:pt x="210234" y="0"/>
                </a:lnTo>
                <a:lnTo>
                  <a:pt x="191626" y="797"/>
                </a:lnTo>
                <a:lnTo>
                  <a:pt x="160522" y="19177"/>
                </a:lnTo>
                <a:lnTo>
                  <a:pt x="132963" y="35005"/>
                </a:lnTo>
                <a:lnTo>
                  <a:pt x="108737" y="48587"/>
                </a:lnTo>
                <a:lnTo>
                  <a:pt x="87632" y="60227"/>
                </a:lnTo>
                <a:lnTo>
                  <a:pt x="69435" y="70231"/>
                </a:lnTo>
                <a:lnTo>
                  <a:pt x="53934" y="78905"/>
                </a:lnTo>
                <a:lnTo>
                  <a:pt x="40916" y="86553"/>
                </a:lnTo>
                <a:lnTo>
                  <a:pt x="30168" y="93481"/>
                </a:lnTo>
                <a:close/>
              </a:path>
            </a:pathLst>
          </a:custGeom>
          <a:solidFill>
            <a:srgbClr val="2E4D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122264" y="6162112"/>
            <a:ext cx="27318" cy="339300"/>
          </a:xfrm>
          <a:custGeom>
            <a:avLst/>
            <a:gdLst/>
            <a:ahLst/>
            <a:cxnLst/>
            <a:rect l="l" t="t" r="r" b="b"/>
            <a:pathLst>
              <a:path w="27318" h="339300">
                <a:moveTo>
                  <a:pt x="4160" y="337482"/>
                </a:moveTo>
                <a:lnTo>
                  <a:pt x="23891" y="339300"/>
                </a:lnTo>
                <a:lnTo>
                  <a:pt x="27318" y="16405"/>
                </a:lnTo>
                <a:lnTo>
                  <a:pt x="26139" y="15386"/>
                </a:lnTo>
                <a:lnTo>
                  <a:pt x="13639" y="6504"/>
                </a:lnTo>
                <a:lnTo>
                  <a:pt x="11915" y="5452"/>
                </a:lnTo>
                <a:lnTo>
                  <a:pt x="10630" y="4670"/>
                </a:lnTo>
                <a:lnTo>
                  <a:pt x="7064" y="5468"/>
                </a:lnTo>
                <a:lnTo>
                  <a:pt x="6057" y="2742"/>
                </a:lnTo>
                <a:lnTo>
                  <a:pt x="5056" y="0"/>
                </a:lnTo>
                <a:lnTo>
                  <a:pt x="2008" y="1207"/>
                </a:lnTo>
                <a:lnTo>
                  <a:pt x="0" y="393"/>
                </a:lnTo>
                <a:lnTo>
                  <a:pt x="4160" y="337482"/>
                </a:lnTo>
                <a:close/>
              </a:path>
            </a:pathLst>
          </a:custGeom>
          <a:solidFill>
            <a:srgbClr val="4A6D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3031583" y="5207114"/>
            <a:ext cx="213257" cy="291610"/>
          </a:xfrm>
          <a:custGeom>
            <a:avLst/>
            <a:gdLst/>
            <a:ahLst/>
            <a:cxnLst/>
            <a:rect l="l" t="t" r="r" b="b"/>
            <a:pathLst>
              <a:path w="213257" h="291610">
                <a:moveTo>
                  <a:pt x="1258" y="136407"/>
                </a:moveTo>
                <a:lnTo>
                  <a:pt x="100" y="155766"/>
                </a:lnTo>
                <a:lnTo>
                  <a:pt x="83" y="157398"/>
                </a:lnTo>
                <a:lnTo>
                  <a:pt x="15" y="170007"/>
                </a:lnTo>
                <a:lnTo>
                  <a:pt x="0" y="182672"/>
                </a:lnTo>
                <a:lnTo>
                  <a:pt x="27" y="195379"/>
                </a:lnTo>
                <a:lnTo>
                  <a:pt x="90" y="208115"/>
                </a:lnTo>
                <a:lnTo>
                  <a:pt x="177" y="220866"/>
                </a:lnTo>
                <a:lnTo>
                  <a:pt x="281" y="233619"/>
                </a:lnTo>
                <a:lnTo>
                  <a:pt x="392" y="246359"/>
                </a:lnTo>
                <a:lnTo>
                  <a:pt x="501" y="259073"/>
                </a:lnTo>
                <a:lnTo>
                  <a:pt x="600" y="271748"/>
                </a:lnTo>
                <a:lnTo>
                  <a:pt x="662" y="281409"/>
                </a:lnTo>
                <a:lnTo>
                  <a:pt x="22373" y="291610"/>
                </a:lnTo>
                <a:lnTo>
                  <a:pt x="22120" y="265638"/>
                </a:lnTo>
                <a:lnTo>
                  <a:pt x="21714" y="242571"/>
                </a:lnTo>
                <a:lnTo>
                  <a:pt x="21229" y="222209"/>
                </a:lnTo>
                <a:lnTo>
                  <a:pt x="20733" y="204352"/>
                </a:lnTo>
                <a:lnTo>
                  <a:pt x="20300" y="188801"/>
                </a:lnTo>
                <a:lnTo>
                  <a:pt x="20001" y="175357"/>
                </a:lnTo>
                <a:lnTo>
                  <a:pt x="19906" y="163818"/>
                </a:lnTo>
                <a:lnTo>
                  <a:pt x="20087" y="153986"/>
                </a:lnTo>
                <a:lnTo>
                  <a:pt x="20616" y="145661"/>
                </a:lnTo>
                <a:lnTo>
                  <a:pt x="21564" y="138644"/>
                </a:lnTo>
                <a:lnTo>
                  <a:pt x="23003" y="132734"/>
                </a:lnTo>
                <a:lnTo>
                  <a:pt x="25003" y="127732"/>
                </a:lnTo>
                <a:lnTo>
                  <a:pt x="27636" y="123439"/>
                </a:lnTo>
                <a:lnTo>
                  <a:pt x="30974" y="119654"/>
                </a:lnTo>
                <a:lnTo>
                  <a:pt x="35087" y="116179"/>
                </a:lnTo>
                <a:lnTo>
                  <a:pt x="40048" y="112813"/>
                </a:lnTo>
                <a:lnTo>
                  <a:pt x="45928" y="109356"/>
                </a:lnTo>
                <a:lnTo>
                  <a:pt x="52797" y="105610"/>
                </a:lnTo>
                <a:lnTo>
                  <a:pt x="60728" y="101374"/>
                </a:lnTo>
                <a:lnTo>
                  <a:pt x="68844" y="96972"/>
                </a:lnTo>
                <a:lnTo>
                  <a:pt x="213257" y="8305"/>
                </a:lnTo>
                <a:lnTo>
                  <a:pt x="201687" y="0"/>
                </a:lnTo>
                <a:lnTo>
                  <a:pt x="191076" y="4238"/>
                </a:lnTo>
                <a:lnTo>
                  <a:pt x="180146" y="9149"/>
                </a:lnTo>
                <a:lnTo>
                  <a:pt x="168961" y="14636"/>
                </a:lnTo>
                <a:lnTo>
                  <a:pt x="157581" y="20608"/>
                </a:lnTo>
                <a:lnTo>
                  <a:pt x="146071" y="26971"/>
                </a:lnTo>
                <a:lnTo>
                  <a:pt x="134490" y="33630"/>
                </a:lnTo>
                <a:lnTo>
                  <a:pt x="122903" y="40492"/>
                </a:lnTo>
                <a:lnTo>
                  <a:pt x="111370" y="47465"/>
                </a:lnTo>
                <a:lnTo>
                  <a:pt x="99954" y="54453"/>
                </a:lnTo>
                <a:lnTo>
                  <a:pt x="88717" y="61365"/>
                </a:lnTo>
                <a:lnTo>
                  <a:pt x="77722" y="68105"/>
                </a:lnTo>
                <a:lnTo>
                  <a:pt x="67030" y="74581"/>
                </a:lnTo>
                <a:lnTo>
                  <a:pt x="56703" y="80698"/>
                </a:lnTo>
                <a:lnTo>
                  <a:pt x="49786" y="84683"/>
                </a:lnTo>
                <a:lnTo>
                  <a:pt x="36178" y="92067"/>
                </a:lnTo>
                <a:lnTo>
                  <a:pt x="24930" y="98230"/>
                </a:lnTo>
                <a:lnTo>
                  <a:pt x="15927" y="104459"/>
                </a:lnTo>
                <a:lnTo>
                  <a:pt x="9057" y="112040"/>
                </a:lnTo>
                <a:lnTo>
                  <a:pt x="4205" y="122261"/>
                </a:lnTo>
                <a:lnTo>
                  <a:pt x="1258" y="136407"/>
                </a:lnTo>
                <a:close/>
              </a:path>
            </a:pathLst>
          </a:custGeom>
          <a:solidFill>
            <a:srgbClr val="254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124151" y="5587834"/>
            <a:ext cx="81012" cy="164424"/>
          </a:xfrm>
          <a:custGeom>
            <a:avLst/>
            <a:gdLst/>
            <a:ahLst/>
            <a:cxnLst/>
            <a:rect l="l" t="t" r="r" b="b"/>
            <a:pathLst>
              <a:path w="81012" h="164424">
                <a:moveTo>
                  <a:pt x="80611" y="163199"/>
                </a:moveTo>
                <a:lnTo>
                  <a:pt x="81012" y="151560"/>
                </a:lnTo>
                <a:lnTo>
                  <a:pt x="80884" y="139809"/>
                </a:lnTo>
                <a:lnTo>
                  <a:pt x="80337" y="127933"/>
                </a:lnTo>
                <a:lnTo>
                  <a:pt x="79483" y="115919"/>
                </a:lnTo>
                <a:lnTo>
                  <a:pt x="78431" y="103753"/>
                </a:lnTo>
                <a:lnTo>
                  <a:pt x="77291" y="91422"/>
                </a:lnTo>
                <a:lnTo>
                  <a:pt x="76175" y="78913"/>
                </a:lnTo>
                <a:lnTo>
                  <a:pt x="75192" y="66212"/>
                </a:lnTo>
                <a:lnTo>
                  <a:pt x="74454" y="53307"/>
                </a:lnTo>
                <a:lnTo>
                  <a:pt x="74069" y="40184"/>
                </a:lnTo>
                <a:lnTo>
                  <a:pt x="74149" y="26830"/>
                </a:lnTo>
                <a:lnTo>
                  <a:pt x="74805" y="13231"/>
                </a:lnTo>
                <a:lnTo>
                  <a:pt x="75615" y="4028"/>
                </a:lnTo>
                <a:lnTo>
                  <a:pt x="56886" y="0"/>
                </a:lnTo>
                <a:lnTo>
                  <a:pt x="49958" y="13558"/>
                </a:lnTo>
                <a:lnTo>
                  <a:pt x="45142" y="24364"/>
                </a:lnTo>
                <a:lnTo>
                  <a:pt x="41677" y="33226"/>
                </a:lnTo>
                <a:lnTo>
                  <a:pt x="38803" y="40951"/>
                </a:lnTo>
                <a:lnTo>
                  <a:pt x="35757" y="48345"/>
                </a:lnTo>
                <a:lnTo>
                  <a:pt x="31780" y="56215"/>
                </a:lnTo>
                <a:lnTo>
                  <a:pt x="26111" y="65369"/>
                </a:lnTo>
                <a:lnTo>
                  <a:pt x="17988" y="76613"/>
                </a:lnTo>
                <a:lnTo>
                  <a:pt x="11833" y="84434"/>
                </a:lnTo>
                <a:lnTo>
                  <a:pt x="6744" y="94079"/>
                </a:lnTo>
                <a:lnTo>
                  <a:pt x="3356" y="104906"/>
                </a:lnTo>
                <a:lnTo>
                  <a:pt x="1329" y="116834"/>
                </a:lnTo>
                <a:lnTo>
                  <a:pt x="324" y="129787"/>
                </a:lnTo>
                <a:lnTo>
                  <a:pt x="0" y="143685"/>
                </a:lnTo>
                <a:lnTo>
                  <a:pt x="16" y="158449"/>
                </a:lnTo>
                <a:lnTo>
                  <a:pt x="40" y="164169"/>
                </a:lnTo>
                <a:lnTo>
                  <a:pt x="10884" y="158056"/>
                </a:lnTo>
                <a:lnTo>
                  <a:pt x="21082" y="151774"/>
                </a:lnTo>
                <a:lnTo>
                  <a:pt x="31144" y="145494"/>
                </a:lnTo>
                <a:lnTo>
                  <a:pt x="41580" y="139383"/>
                </a:lnTo>
                <a:lnTo>
                  <a:pt x="52900" y="133613"/>
                </a:lnTo>
                <a:lnTo>
                  <a:pt x="65614" y="128351"/>
                </a:lnTo>
                <a:lnTo>
                  <a:pt x="75587" y="125069"/>
                </a:lnTo>
                <a:lnTo>
                  <a:pt x="75537" y="164424"/>
                </a:lnTo>
                <a:lnTo>
                  <a:pt x="80611" y="163199"/>
                </a:lnTo>
                <a:close/>
              </a:path>
            </a:pathLst>
          </a:custGeom>
          <a:solidFill>
            <a:srgbClr val="2149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716634" y="5413725"/>
            <a:ext cx="128559" cy="134067"/>
          </a:xfrm>
          <a:custGeom>
            <a:avLst/>
            <a:gdLst/>
            <a:ahLst/>
            <a:cxnLst/>
            <a:rect l="l" t="t" r="r" b="b"/>
            <a:pathLst>
              <a:path w="128559" h="134067">
                <a:moveTo>
                  <a:pt x="28542" y="115245"/>
                </a:moveTo>
                <a:lnTo>
                  <a:pt x="0" y="127279"/>
                </a:lnTo>
                <a:lnTo>
                  <a:pt x="18607" y="126482"/>
                </a:lnTo>
                <a:lnTo>
                  <a:pt x="36814" y="134067"/>
                </a:lnTo>
                <a:lnTo>
                  <a:pt x="39439" y="111500"/>
                </a:lnTo>
                <a:lnTo>
                  <a:pt x="51199" y="116227"/>
                </a:lnTo>
                <a:lnTo>
                  <a:pt x="61956" y="118045"/>
                </a:lnTo>
                <a:lnTo>
                  <a:pt x="73171" y="116813"/>
                </a:lnTo>
                <a:lnTo>
                  <a:pt x="86302" y="112394"/>
                </a:lnTo>
                <a:lnTo>
                  <a:pt x="89971" y="110813"/>
                </a:lnTo>
                <a:lnTo>
                  <a:pt x="102498" y="104466"/>
                </a:lnTo>
                <a:lnTo>
                  <a:pt x="112080" y="97509"/>
                </a:lnTo>
                <a:lnTo>
                  <a:pt x="119968" y="88754"/>
                </a:lnTo>
                <a:lnTo>
                  <a:pt x="127413" y="77012"/>
                </a:lnTo>
                <a:lnTo>
                  <a:pt x="128559" y="74937"/>
                </a:lnTo>
                <a:lnTo>
                  <a:pt x="116209" y="70790"/>
                </a:lnTo>
                <a:lnTo>
                  <a:pt x="105538" y="64451"/>
                </a:lnTo>
                <a:lnTo>
                  <a:pt x="96336" y="56179"/>
                </a:lnTo>
                <a:lnTo>
                  <a:pt x="88398" y="46235"/>
                </a:lnTo>
                <a:lnTo>
                  <a:pt x="81514" y="34880"/>
                </a:lnTo>
                <a:lnTo>
                  <a:pt x="75478" y="22374"/>
                </a:lnTo>
                <a:lnTo>
                  <a:pt x="70081" y="8976"/>
                </a:lnTo>
                <a:lnTo>
                  <a:pt x="66847" y="0"/>
                </a:lnTo>
                <a:lnTo>
                  <a:pt x="59815" y="6421"/>
                </a:lnTo>
                <a:lnTo>
                  <a:pt x="58058" y="9590"/>
                </a:lnTo>
                <a:lnTo>
                  <a:pt x="57368" y="7773"/>
                </a:lnTo>
                <a:lnTo>
                  <a:pt x="56645" y="5939"/>
                </a:lnTo>
                <a:lnTo>
                  <a:pt x="53062" y="10200"/>
                </a:lnTo>
                <a:lnTo>
                  <a:pt x="51432" y="11984"/>
                </a:lnTo>
                <a:lnTo>
                  <a:pt x="50064" y="11469"/>
                </a:lnTo>
                <a:lnTo>
                  <a:pt x="38760" y="10970"/>
                </a:lnTo>
                <a:lnTo>
                  <a:pt x="33548" y="6471"/>
                </a:lnTo>
                <a:lnTo>
                  <a:pt x="28542" y="115245"/>
                </a:lnTo>
                <a:close/>
              </a:path>
            </a:pathLst>
          </a:custGeom>
          <a:solidFill>
            <a:srgbClr val="D57C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265593" y="4921610"/>
            <a:ext cx="213157" cy="284845"/>
          </a:xfrm>
          <a:custGeom>
            <a:avLst/>
            <a:gdLst/>
            <a:ahLst/>
            <a:cxnLst/>
            <a:rect l="l" t="t" r="r" b="b"/>
            <a:pathLst>
              <a:path w="213157" h="284845">
                <a:moveTo>
                  <a:pt x="3359" y="121971"/>
                </a:moveTo>
                <a:lnTo>
                  <a:pt x="0" y="279016"/>
                </a:lnTo>
                <a:lnTo>
                  <a:pt x="15764" y="284845"/>
                </a:lnTo>
                <a:lnTo>
                  <a:pt x="19467" y="279114"/>
                </a:lnTo>
                <a:lnTo>
                  <a:pt x="22022" y="270426"/>
                </a:lnTo>
                <a:lnTo>
                  <a:pt x="23596" y="259304"/>
                </a:lnTo>
                <a:lnTo>
                  <a:pt x="24355" y="246273"/>
                </a:lnTo>
                <a:lnTo>
                  <a:pt x="24465" y="231858"/>
                </a:lnTo>
                <a:lnTo>
                  <a:pt x="24091" y="216581"/>
                </a:lnTo>
                <a:lnTo>
                  <a:pt x="23399" y="200968"/>
                </a:lnTo>
                <a:lnTo>
                  <a:pt x="22556" y="185543"/>
                </a:lnTo>
                <a:lnTo>
                  <a:pt x="21726" y="170830"/>
                </a:lnTo>
                <a:lnTo>
                  <a:pt x="21076" y="157354"/>
                </a:lnTo>
                <a:lnTo>
                  <a:pt x="20772" y="145638"/>
                </a:lnTo>
                <a:lnTo>
                  <a:pt x="20976" y="136250"/>
                </a:lnTo>
                <a:lnTo>
                  <a:pt x="23713" y="131426"/>
                </a:lnTo>
                <a:lnTo>
                  <a:pt x="28910" y="125619"/>
                </a:lnTo>
                <a:lnTo>
                  <a:pt x="36263" y="118977"/>
                </a:lnTo>
                <a:lnTo>
                  <a:pt x="45469" y="111647"/>
                </a:lnTo>
                <a:lnTo>
                  <a:pt x="56223" y="103774"/>
                </a:lnTo>
                <a:lnTo>
                  <a:pt x="68222" y="95507"/>
                </a:lnTo>
                <a:lnTo>
                  <a:pt x="81163" y="86991"/>
                </a:lnTo>
                <a:lnTo>
                  <a:pt x="94740" y="78375"/>
                </a:lnTo>
                <a:lnTo>
                  <a:pt x="108651" y="69803"/>
                </a:lnTo>
                <a:lnTo>
                  <a:pt x="122592" y="61424"/>
                </a:lnTo>
                <a:lnTo>
                  <a:pt x="136259" y="53384"/>
                </a:lnTo>
                <a:lnTo>
                  <a:pt x="149348" y="45830"/>
                </a:lnTo>
                <a:lnTo>
                  <a:pt x="161555" y="38908"/>
                </a:lnTo>
                <a:lnTo>
                  <a:pt x="172577" y="32766"/>
                </a:lnTo>
                <a:lnTo>
                  <a:pt x="182109" y="27550"/>
                </a:lnTo>
                <a:lnTo>
                  <a:pt x="189721" y="23475"/>
                </a:lnTo>
                <a:lnTo>
                  <a:pt x="198449" y="19535"/>
                </a:lnTo>
                <a:lnTo>
                  <a:pt x="204175" y="18340"/>
                </a:lnTo>
                <a:lnTo>
                  <a:pt x="206384" y="15996"/>
                </a:lnTo>
                <a:lnTo>
                  <a:pt x="211629" y="9098"/>
                </a:lnTo>
                <a:lnTo>
                  <a:pt x="213157" y="7097"/>
                </a:lnTo>
                <a:lnTo>
                  <a:pt x="202560" y="0"/>
                </a:lnTo>
                <a:lnTo>
                  <a:pt x="190830" y="4650"/>
                </a:lnTo>
                <a:lnTo>
                  <a:pt x="179542" y="9870"/>
                </a:lnTo>
                <a:lnTo>
                  <a:pt x="168571" y="15571"/>
                </a:lnTo>
                <a:lnTo>
                  <a:pt x="157795" y="21666"/>
                </a:lnTo>
                <a:lnTo>
                  <a:pt x="147091" y="28067"/>
                </a:lnTo>
                <a:lnTo>
                  <a:pt x="136336" y="34685"/>
                </a:lnTo>
                <a:lnTo>
                  <a:pt x="125407" y="41431"/>
                </a:lnTo>
                <a:lnTo>
                  <a:pt x="114181" y="48219"/>
                </a:lnTo>
                <a:lnTo>
                  <a:pt x="102536" y="54959"/>
                </a:lnTo>
                <a:lnTo>
                  <a:pt x="100457" y="56121"/>
                </a:lnTo>
                <a:lnTo>
                  <a:pt x="88969" y="62427"/>
                </a:lnTo>
                <a:lnTo>
                  <a:pt x="77289" y="68794"/>
                </a:lnTo>
                <a:lnTo>
                  <a:pt x="65596" y="75278"/>
                </a:lnTo>
                <a:lnTo>
                  <a:pt x="54066" y="81937"/>
                </a:lnTo>
                <a:lnTo>
                  <a:pt x="42877" y="88831"/>
                </a:lnTo>
                <a:lnTo>
                  <a:pt x="32208" y="96015"/>
                </a:lnTo>
                <a:lnTo>
                  <a:pt x="22237" y="103549"/>
                </a:lnTo>
                <a:lnTo>
                  <a:pt x="13141" y="111491"/>
                </a:lnTo>
                <a:lnTo>
                  <a:pt x="5098" y="119897"/>
                </a:lnTo>
                <a:lnTo>
                  <a:pt x="3359" y="121971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618580" y="5757318"/>
            <a:ext cx="73238" cy="132427"/>
          </a:xfrm>
          <a:custGeom>
            <a:avLst/>
            <a:gdLst/>
            <a:ahLst/>
            <a:cxnLst/>
            <a:rect l="l" t="t" r="r" b="b"/>
            <a:pathLst>
              <a:path w="73238" h="132427">
                <a:moveTo>
                  <a:pt x="0" y="39493"/>
                </a:moveTo>
                <a:lnTo>
                  <a:pt x="584" y="132427"/>
                </a:lnTo>
                <a:lnTo>
                  <a:pt x="14584" y="128210"/>
                </a:lnTo>
                <a:lnTo>
                  <a:pt x="26957" y="123196"/>
                </a:lnTo>
                <a:lnTo>
                  <a:pt x="38247" y="117793"/>
                </a:lnTo>
                <a:lnTo>
                  <a:pt x="49003" y="112412"/>
                </a:lnTo>
                <a:lnTo>
                  <a:pt x="59770" y="107461"/>
                </a:lnTo>
                <a:lnTo>
                  <a:pt x="71095" y="103349"/>
                </a:lnTo>
                <a:lnTo>
                  <a:pt x="73238" y="102729"/>
                </a:lnTo>
                <a:lnTo>
                  <a:pt x="72637" y="0"/>
                </a:lnTo>
                <a:lnTo>
                  <a:pt x="0" y="39493"/>
                </a:lnTo>
                <a:close/>
              </a:path>
            </a:pathLst>
          </a:custGeom>
          <a:solidFill>
            <a:srgbClr val="CA77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172501" y="5599259"/>
            <a:ext cx="132921" cy="104746"/>
          </a:xfrm>
          <a:custGeom>
            <a:avLst/>
            <a:gdLst/>
            <a:ahLst/>
            <a:cxnLst/>
            <a:rect l="l" t="t" r="r" b="b"/>
            <a:pathLst>
              <a:path w="132921" h="104746">
                <a:moveTo>
                  <a:pt x="120613" y="14630"/>
                </a:moveTo>
                <a:lnTo>
                  <a:pt x="111237" y="9057"/>
                </a:lnTo>
                <a:lnTo>
                  <a:pt x="101883" y="5242"/>
                </a:lnTo>
                <a:lnTo>
                  <a:pt x="89644" y="2195"/>
                </a:lnTo>
                <a:lnTo>
                  <a:pt x="77866" y="0"/>
                </a:lnTo>
                <a:lnTo>
                  <a:pt x="68966" y="10592"/>
                </a:lnTo>
                <a:lnTo>
                  <a:pt x="63120" y="16466"/>
                </a:lnTo>
                <a:lnTo>
                  <a:pt x="58985" y="19234"/>
                </a:lnTo>
                <a:lnTo>
                  <a:pt x="55219" y="20510"/>
                </a:lnTo>
                <a:lnTo>
                  <a:pt x="50480" y="21906"/>
                </a:lnTo>
                <a:lnTo>
                  <a:pt x="43424" y="25036"/>
                </a:lnTo>
                <a:lnTo>
                  <a:pt x="37125" y="28661"/>
                </a:lnTo>
                <a:lnTo>
                  <a:pt x="28461" y="34553"/>
                </a:lnTo>
                <a:lnTo>
                  <a:pt x="24012" y="38507"/>
                </a:lnTo>
                <a:lnTo>
                  <a:pt x="21929" y="41148"/>
                </a:lnTo>
                <a:lnTo>
                  <a:pt x="20361" y="43098"/>
                </a:lnTo>
                <a:lnTo>
                  <a:pt x="17459" y="44981"/>
                </a:lnTo>
                <a:lnTo>
                  <a:pt x="11375" y="47420"/>
                </a:lnTo>
                <a:lnTo>
                  <a:pt x="258" y="51038"/>
                </a:lnTo>
                <a:lnTo>
                  <a:pt x="0" y="51118"/>
                </a:lnTo>
                <a:lnTo>
                  <a:pt x="94193" y="104746"/>
                </a:lnTo>
                <a:lnTo>
                  <a:pt x="132921" y="22954"/>
                </a:lnTo>
                <a:lnTo>
                  <a:pt x="120613" y="14630"/>
                </a:lnTo>
                <a:close/>
              </a:path>
            </a:pathLst>
          </a:custGeom>
          <a:solidFill>
            <a:srgbClr val="DBE3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360635" y="5232424"/>
            <a:ext cx="128036" cy="103178"/>
          </a:xfrm>
          <a:custGeom>
            <a:avLst/>
            <a:gdLst/>
            <a:ahLst/>
            <a:cxnLst/>
            <a:rect l="l" t="t" r="r" b="b"/>
            <a:pathLst>
              <a:path w="128036" h="103178">
                <a:moveTo>
                  <a:pt x="8588" y="26622"/>
                </a:moveTo>
                <a:lnTo>
                  <a:pt x="5729" y="30695"/>
                </a:lnTo>
                <a:lnTo>
                  <a:pt x="4817" y="29143"/>
                </a:lnTo>
                <a:lnTo>
                  <a:pt x="3893" y="27581"/>
                </a:lnTo>
                <a:lnTo>
                  <a:pt x="1602" y="31421"/>
                </a:lnTo>
                <a:lnTo>
                  <a:pt x="0" y="32562"/>
                </a:lnTo>
                <a:lnTo>
                  <a:pt x="7730" y="36632"/>
                </a:lnTo>
                <a:lnTo>
                  <a:pt x="17863" y="42063"/>
                </a:lnTo>
                <a:lnTo>
                  <a:pt x="29767" y="48577"/>
                </a:lnTo>
                <a:lnTo>
                  <a:pt x="42808" y="55895"/>
                </a:lnTo>
                <a:lnTo>
                  <a:pt x="56354" y="63741"/>
                </a:lnTo>
                <a:lnTo>
                  <a:pt x="69772" y="71835"/>
                </a:lnTo>
                <a:lnTo>
                  <a:pt x="82429" y="79899"/>
                </a:lnTo>
                <a:lnTo>
                  <a:pt x="93692" y="87656"/>
                </a:lnTo>
                <a:lnTo>
                  <a:pt x="102929" y="94826"/>
                </a:lnTo>
                <a:lnTo>
                  <a:pt x="109507" y="101132"/>
                </a:lnTo>
                <a:lnTo>
                  <a:pt x="111131" y="103178"/>
                </a:lnTo>
                <a:lnTo>
                  <a:pt x="119025" y="95978"/>
                </a:lnTo>
                <a:lnTo>
                  <a:pt x="122154" y="93489"/>
                </a:lnTo>
                <a:lnTo>
                  <a:pt x="125117" y="89679"/>
                </a:lnTo>
                <a:lnTo>
                  <a:pt x="128036" y="85298"/>
                </a:lnTo>
                <a:lnTo>
                  <a:pt x="126718" y="0"/>
                </a:lnTo>
                <a:lnTo>
                  <a:pt x="113904" y="2464"/>
                </a:lnTo>
                <a:lnTo>
                  <a:pt x="101872" y="4764"/>
                </a:lnTo>
                <a:lnTo>
                  <a:pt x="90070" y="7020"/>
                </a:lnTo>
                <a:lnTo>
                  <a:pt x="77945" y="9352"/>
                </a:lnTo>
                <a:lnTo>
                  <a:pt x="64944" y="11880"/>
                </a:lnTo>
                <a:lnTo>
                  <a:pt x="59387" y="12970"/>
                </a:lnTo>
                <a:lnTo>
                  <a:pt x="9890" y="26107"/>
                </a:lnTo>
                <a:lnTo>
                  <a:pt x="8588" y="26622"/>
                </a:lnTo>
                <a:close/>
              </a:path>
            </a:pathLst>
          </a:custGeom>
          <a:solidFill>
            <a:srgbClr val="4696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725712" y="5288118"/>
            <a:ext cx="136748" cy="137591"/>
          </a:xfrm>
          <a:custGeom>
            <a:avLst/>
            <a:gdLst/>
            <a:ahLst/>
            <a:cxnLst/>
            <a:rect l="l" t="t" r="r" b="b"/>
            <a:pathLst>
              <a:path w="136748" h="137591">
                <a:moveTo>
                  <a:pt x="23808" y="57554"/>
                </a:moveTo>
                <a:lnTo>
                  <a:pt x="12182" y="63621"/>
                </a:lnTo>
                <a:lnTo>
                  <a:pt x="620" y="68579"/>
                </a:lnTo>
                <a:lnTo>
                  <a:pt x="0" y="68809"/>
                </a:lnTo>
                <a:lnTo>
                  <a:pt x="6633" y="78083"/>
                </a:lnTo>
                <a:lnTo>
                  <a:pt x="12705" y="87588"/>
                </a:lnTo>
                <a:lnTo>
                  <a:pt x="17872" y="98180"/>
                </a:lnTo>
                <a:lnTo>
                  <a:pt x="21787" y="110715"/>
                </a:lnTo>
                <a:lnTo>
                  <a:pt x="24106" y="126048"/>
                </a:lnTo>
                <a:lnTo>
                  <a:pt x="24470" y="132078"/>
                </a:lnTo>
                <a:lnTo>
                  <a:pt x="29682" y="136577"/>
                </a:lnTo>
                <a:lnTo>
                  <a:pt x="40986" y="137075"/>
                </a:lnTo>
                <a:lnTo>
                  <a:pt x="42354" y="137591"/>
                </a:lnTo>
                <a:lnTo>
                  <a:pt x="43984" y="135806"/>
                </a:lnTo>
                <a:lnTo>
                  <a:pt x="47566" y="131546"/>
                </a:lnTo>
                <a:lnTo>
                  <a:pt x="48289" y="133380"/>
                </a:lnTo>
                <a:lnTo>
                  <a:pt x="48979" y="135197"/>
                </a:lnTo>
                <a:lnTo>
                  <a:pt x="50737" y="132028"/>
                </a:lnTo>
                <a:lnTo>
                  <a:pt x="57768" y="125606"/>
                </a:lnTo>
                <a:lnTo>
                  <a:pt x="66090" y="114996"/>
                </a:lnTo>
                <a:lnTo>
                  <a:pt x="64978" y="92379"/>
                </a:lnTo>
                <a:lnTo>
                  <a:pt x="71218" y="87272"/>
                </a:lnTo>
                <a:lnTo>
                  <a:pt x="78731" y="79631"/>
                </a:lnTo>
                <a:lnTo>
                  <a:pt x="87144" y="70012"/>
                </a:lnTo>
                <a:lnTo>
                  <a:pt x="96085" y="58969"/>
                </a:lnTo>
                <a:lnTo>
                  <a:pt x="105182" y="47058"/>
                </a:lnTo>
                <a:lnTo>
                  <a:pt x="114062" y="34836"/>
                </a:lnTo>
                <a:lnTo>
                  <a:pt x="122355" y="22856"/>
                </a:lnTo>
                <a:lnTo>
                  <a:pt x="129686" y="11676"/>
                </a:lnTo>
                <a:lnTo>
                  <a:pt x="135686" y="1849"/>
                </a:lnTo>
                <a:lnTo>
                  <a:pt x="136748" y="0"/>
                </a:lnTo>
                <a:lnTo>
                  <a:pt x="126190" y="1131"/>
                </a:lnTo>
                <a:lnTo>
                  <a:pt x="115387" y="4067"/>
                </a:lnTo>
                <a:lnTo>
                  <a:pt x="104368" y="8516"/>
                </a:lnTo>
                <a:lnTo>
                  <a:pt x="93164" y="14187"/>
                </a:lnTo>
                <a:lnTo>
                  <a:pt x="81807" y="20788"/>
                </a:lnTo>
                <a:lnTo>
                  <a:pt x="70328" y="28028"/>
                </a:lnTo>
                <a:lnTo>
                  <a:pt x="58757" y="35616"/>
                </a:lnTo>
                <a:lnTo>
                  <a:pt x="47126" y="43261"/>
                </a:lnTo>
                <a:lnTo>
                  <a:pt x="35466" y="50671"/>
                </a:lnTo>
                <a:lnTo>
                  <a:pt x="23808" y="57554"/>
                </a:lnTo>
                <a:close/>
              </a:path>
            </a:pathLst>
          </a:custGeom>
          <a:solidFill>
            <a:srgbClr val="E2D6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345251" y="4494668"/>
            <a:ext cx="80269" cy="137819"/>
          </a:xfrm>
          <a:custGeom>
            <a:avLst/>
            <a:gdLst/>
            <a:ahLst/>
            <a:cxnLst/>
            <a:rect l="l" t="t" r="r" b="b"/>
            <a:pathLst>
              <a:path w="80269" h="137819">
                <a:moveTo>
                  <a:pt x="46342" y="120693"/>
                </a:moveTo>
                <a:lnTo>
                  <a:pt x="45907" y="109973"/>
                </a:lnTo>
                <a:lnTo>
                  <a:pt x="43643" y="106562"/>
                </a:lnTo>
                <a:lnTo>
                  <a:pt x="49665" y="106393"/>
                </a:lnTo>
                <a:lnTo>
                  <a:pt x="51021" y="106398"/>
                </a:lnTo>
                <a:lnTo>
                  <a:pt x="80269" y="84944"/>
                </a:lnTo>
                <a:lnTo>
                  <a:pt x="69684" y="1463"/>
                </a:lnTo>
                <a:lnTo>
                  <a:pt x="60663" y="769"/>
                </a:lnTo>
                <a:lnTo>
                  <a:pt x="58363" y="0"/>
                </a:lnTo>
                <a:lnTo>
                  <a:pt x="57145" y="1475"/>
                </a:lnTo>
                <a:lnTo>
                  <a:pt x="51368" y="7515"/>
                </a:lnTo>
                <a:lnTo>
                  <a:pt x="50943" y="7902"/>
                </a:lnTo>
                <a:lnTo>
                  <a:pt x="49932" y="22536"/>
                </a:lnTo>
                <a:lnTo>
                  <a:pt x="46518" y="29618"/>
                </a:lnTo>
                <a:lnTo>
                  <a:pt x="40126" y="33208"/>
                </a:lnTo>
                <a:lnTo>
                  <a:pt x="30182" y="37362"/>
                </a:lnTo>
                <a:lnTo>
                  <a:pt x="24831" y="40237"/>
                </a:lnTo>
                <a:lnTo>
                  <a:pt x="13840" y="47526"/>
                </a:lnTo>
                <a:lnTo>
                  <a:pt x="7856" y="52238"/>
                </a:lnTo>
                <a:lnTo>
                  <a:pt x="895" y="56393"/>
                </a:lnTo>
                <a:lnTo>
                  <a:pt x="0" y="134921"/>
                </a:lnTo>
                <a:lnTo>
                  <a:pt x="13984" y="137819"/>
                </a:lnTo>
                <a:lnTo>
                  <a:pt x="46342" y="120693"/>
                </a:lnTo>
                <a:close/>
              </a:path>
            </a:pathLst>
          </a:custGeom>
          <a:solidFill>
            <a:srgbClr val="FB9E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487793" y="4486790"/>
            <a:ext cx="97709" cy="133740"/>
          </a:xfrm>
          <a:custGeom>
            <a:avLst/>
            <a:gdLst/>
            <a:ahLst/>
            <a:cxnLst/>
            <a:rect l="l" t="t" r="r" b="b"/>
            <a:pathLst>
              <a:path w="97709" h="133740">
                <a:moveTo>
                  <a:pt x="47004" y="133740"/>
                </a:moveTo>
                <a:lnTo>
                  <a:pt x="97709" y="64271"/>
                </a:lnTo>
                <a:lnTo>
                  <a:pt x="88986" y="54606"/>
                </a:lnTo>
                <a:lnTo>
                  <a:pt x="81093" y="45710"/>
                </a:lnTo>
                <a:lnTo>
                  <a:pt x="73827" y="36831"/>
                </a:lnTo>
                <a:lnTo>
                  <a:pt x="66987" y="27218"/>
                </a:lnTo>
                <a:lnTo>
                  <a:pt x="60368" y="16120"/>
                </a:lnTo>
                <a:lnTo>
                  <a:pt x="53770" y="2787"/>
                </a:lnTo>
                <a:lnTo>
                  <a:pt x="52528" y="0"/>
                </a:lnTo>
                <a:lnTo>
                  <a:pt x="46489" y="5958"/>
                </a:lnTo>
                <a:lnTo>
                  <a:pt x="38317" y="15493"/>
                </a:lnTo>
                <a:lnTo>
                  <a:pt x="28947" y="27165"/>
                </a:lnTo>
                <a:lnTo>
                  <a:pt x="19309" y="39535"/>
                </a:lnTo>
                <a:lnTo>
                  <a:pt x="10339" y="51162"/>
                </a:lnTo>
                <a:lnTo>
                  <a:pt x="2967" y="60608"/>
                </a:lnTo>
                <a:lnTo>
                  <a:pt x="0" y="64271"/>
                </a:lnTo>
                <a:lnTo>
                  <a:pt x="47004" y="133740"/>
                </a:lnTo>
                <a:close/>
              </a:path>
            </a:pathLst>
          </a:custGeom>
          <a:solidFill>
            <a:srgbClr val="F8BA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015057" y="5828454"/>
            <a:ext cx="47213" cy="202660"/>
          </a:xfrm>
          <a:custGeom>
            <a:avLst/>
            <a:gdLst/>
            <a:ahLst/>
            <a:cxnLst/>
            <a:rect l="l" t="t" r="r" b="b"/>
            <a:pathLst>
              <a:path w="47213" h="202660">
                <a:moveTo>
                  <a:pt x="1551" y="200056"/>
                </a:moveTo>
                <a:lnTo>
                  <a:pt x="38961" y="202660"/>
                </a:lnTo>
                <a:lnTo>
                  <a:pt x="42938" y="191893"/>
                </a:lnTo>
                <a:lnTo>
                  <a:pt x="45436" y="180064"/>
                </a:lnTo>
                <a:lnTo>
                  <a:pt x="46759" y="167463"/>
                </a:lnTo>
                <a:lnTo>
                  <a:pt x="47213" y="154381"/>
                </a:lnTo>
                <a:lnTo>
                  <a:pt x="47105" y="141105"/>
                </a:lnTo>
                <a:lnTo>
                  <a:pt x="46740" y="127927"/>
                </a:lnTo>
                <a:lnTo>
                  <a:pt x="46424" y="115136"/>
                </a:lnTo>
                <a:lnTo>
                  <a:pt x="46463" y="103020"/>
                </a:lnTo>
                <a:lnTo>
                  <a:pt x="46626" y="98823"/>
                </a:lnTo>
                <a:lnTo>
                  <a:pt x="45948" y="6626"/>
                </a:lnTo>
                <a:lnTo>
                  <a:pt x="46437" y="0"/>
                </a:lnTo>
                <a:lnTo>
                  <a:pt x="44301" y="1939"/>
                </a:lnTo>
                <a:lnTo>
                  <a:pt x="31980" y="74560"/>
                </a:lnTo>
                <a:lnTo>
                  <a:pt x="723" y="71225"/>
                </a:lnTo>
                <a:lnTo>
                  <a:pt x="0" y="98086"/>
                </a:lnTo>
                <a:lnTo>
                  <a:pt x="1551" y="200056"/>
                </a:lnTo>
                <a:close/>
              </a:path>
            </a:pathLst>
          </a:custGeom>
          <a:solidFill>
            <a:srgbClr val="2A5D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777565" y="4990956"/>
            <a:ext cx="95307" cy="261197"/>
          </a:xfrm>
          <a:custGeom>
            <a:avLst/>
            <a:gdLst/>
            <a:ahLst/>
            <a:cxnLst/>
            <a:rect l="l" t="t" r="r" b="b"/>
            <a:pathLst>
              <a:path w="95307" h="261197">
                <a:moveTo>
                  <a:pt x="71561" y="259341"/>
                </a:moveTo>
                <a:lnTo>
                  <a:pt x="71482" y="258205"/>
                </a:lnTo>
                <a:lnTo>
                  <a:pt x="72258" y="257778"/>
                </a:lnTo>
                <a:lnTo>
                  <a:pt x="75230" y="261197"/>
                </a:lnTo>
                <a:lnTo>
                  <a:pt x="80092" y="260056"/>
                </a:lnTo>
                <a:lnTo>
                  <a:pt x="89462" y="258089"/>
                </a:lnTo>
                <a:lnTo>
                  <a:pt x="95104" y="248911"/>
                </a:lnTo>
                <a:lnTo>
                  <a:pt x="95307" y="238758"/>
                </a:lnTo>
                <a:lnTo>
                  <a:pt x="93114" y="223368"/>
                </a:lnTo>
                <a:lnTo>
                  <a:pt x="88036" y="201599"/>
                </a:lnTo>
                <a:lnTo>
                  <a:pt x="36218" y="57218"/>
                </a:lnTo>
                <a:lnTo>
                  <a:pt x="29066" y="44450"/>
                </a:lnTo>
                <a:lnTo>
                  <a:pt x="20765" y="32651"/>
                </a:lnTo>
                <a:lnTo>
                  <a:pt x="12499" y="21796"/>
                </a:lnTo>
                <a:lnTo>
                  <a:pt x="5452" y="11858"/>
                </a:lnTo>
                <a:lnTo>
                  <a:pt x="807" y="2811"/>
                </a:lnTo>
                <a:lnTo>
                  <a:pt x="0" y="0"/>
                </a:lnTo>
                <a:lnTo>
                  <a:pt x="66641" y="247999"/>
                </a:lnTo>
                <a:lnTo>
                  <a:pt x="70585" y="257251"/>
                </a:lnTo>
                <a:lnTo>
                  <a:pt x="71561" y="259341"/>
                </a:lnTo>
                <a:close/>
              </a:path>
            </a:pathLst>
          </a:custGeom>
          <a:solidFill>
            <a:srgbClr val="0D2C8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121290" y="5952426"/>
            <a:ext cx="29654" cy="226091"/>
          </a:xfrm>
          <a:custGeom>
            <a:avLst/>
            <a:gdLst/>
            <a:ahLst/>
            <a:cxnLst/>
            <a:rect l="l" t="t" r="r" b="b"/>
            <a:pathLst>
              <a:path w="29654" h="226091">
                <a:moveTo>
                  <a:pt x="29654" y="0"/>
                </a:moveTo>
                <a:lnTo>
                  <a:pt x="0" y="2166"/>
                </a:lnTo>
                <a:lnTo>
                  <a:pt x="973" y="210079"/>
                </a:lnTo>
                <a:lnTo>
                  <a:pt x="2981" y="210893"/>
                </a:lnTo>
                <a:lnTo>
                  <a:pt x="6029" y="209686"/>
                </a:lnTo>
                <a:lnTo>
                  <a:pt x="7031" y="212428"/>
                </a:lnTo>
                <a:lnTo>
                  <a:pt x="8038" y="215154"/>
                </a:lnTo>
                <a:lnTo>
                  <a:pt x="11603" y="214356"/>
                </a:lnTo>
                <a:lnTo>
                  <a:pt x="12888" y="215138"/>
                </a:lnTo>
                <a:lnTo>
                  <a:pt x="14613" y="216190"/>
                </a:lnTo>
                <a:lnTo>
                  <a:pt x="27112" y="225072"/>
                </a:lnTo>
                <a:lnTo>
                  <a:pt x="28291" y="226091"/>
                </a:lnTo>
                <a:lnTo>
                  <a:pt x="29654" y="0"/>
                </a:lnTo>
                <a:close/>
              </a:path>
            </a:pathLst>
          </a:custGeom>
          <a:solidFill>
            <a:srgbClr val="2446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894157" y="5767097"/>
            <a:ext cx="96846" cy="105122"/>
          </a:xfrm>
          <a:custGeom>
            <a:avLst/>
            <a:gdLst/>
            <a:ahLst/>
            <a:cxnLst/>
            <a:rect l="l" t="t" r="r" b="b"/>
            <a:pathLst>
              <a:path w="96846" h="105122">
                <a:moveTo>
                  <a:pt x="12276" y="55899"/>
                </a:moveTo>
                <a:lnTo>
                  <a:pt x="23752" y="100629"/>
                </a:lnTo>
                <a:lnTo>
                  <a:pt x="81148" y="105122"/>
                </a:lnTo>
                <a:lnTo>
                  <a:pt x="79424" y="100485"/>
                </a:lnTo>
                <a:lnTo>
                  <a:pt x="83351" y="92612"/>
                </a:lnTo>
                <a:lnTo>
                  <a:pt x="84753" y="89888"/>
                </a:lnTo>
                <a:lnTo>
                  <a:pt x="84713" y="89122"/>
                </a:lnTo>
                <a:lnTo>
                  <a:pt x="84316" y="87121"/>
                </a:lnTo>
                <a:lnTo>
                  <a:pt x="84646" y="80693"/>
                </a:lnTo>
                <a:lnTo>
                  <a:pt x="85326" y="75474"/>
                </a:lnTo>
                <a:lnTo>
                  <a:pt x="86308" y="62422"/>
                </a:lnTo>
                <a:lnTo>
                  <a:pt x="85337" y="55334"/>
                </a:lnTo>
                <a:lnTo>
                  <a:pt x="83921" y="52336"/>
                </a:lnTo>
                <a:lnTo>
                  <a:pt x="83566" y="51554"/>
                </a:lnTo>
                <a:lnTo>
                  <a:pt x="85781" y="51113"/>
                </a:lnTo>
                <a:lnTo>
                  <a:pt x="92073" y="49138"/>
                </a:lnTo>
                <a:lnTo>
                  <a:pt x="96846" y="47156"/>
                </a:lnTo>
                <a:lnTo>
                  <a:pt x="72042" y="34883"/>
                </a:lnTo>
                <a:lnTo>
                  <a:pt x="58802" y="28343"/>
                </a:lnTo>
                <a:lnTo>
                  <a:pt x="48238" y="21862"/>
                </a:lnTo>
                <a:lnTo>
                  <a:pt x="38960" y="15663"/>
                </a:lnTo>
                <a:lnTo>
                  <a:pt x="29578" y="9970"/>
                </a:lnTo>
                <a:lnTo>
                  <a:pt x="18703" y="5005"/>
                </a:lnTo>
                <a:lnTo>
                  <a:pt x="4943" y="993"/>
                </a:lnTo>
                <a:lnTo>
                  <a:pt x="0" y="0"/>
                </a:lnTo>
                <a:lnTo>
                  <a:pt x="12276" y="55899"/>
                </a:lnTo>
                <a:close/>
              </a:path>
            </a:pathLst>
          </a:custGeom>
          <a:solidFill>
            <a:srgbClr val="30687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138056" y="5566880"/>
            <a:ext cx="173395" cy="83497"/>
          </a:xfrm>
          <a:custGeom>
            <a:avLst/>
            <a:gdLst/>
            <a:ahLst/>
            <a:cxnLst/>
            <a:rect l="l" t="t" r="r" b="b"/>
            <a:pathLst>
              <a:path w="173395" h="83497">
                <a:moveTo>
                  <a:pt x="86561" y="0"/>
                </a:moveTo>
                <a:lnTo>
                  <a:pt x="0" y="52752"/>
                </a:lnTo>
                <a:lnTo>
                  <a:pt x="6875" y="64825"/>
                </a:lnTo>
                <a:lnTo>
                  <a:pt x="12143" y="74895"/>
                </a:lnTo>
                <a:lnTo>
                  <a:pt x="16437" y="83403"/>
                </a:lnTo>
                <a:lnTo>
                  <a:pt x="34444" y="83497"/>
                </a:lnTo>
                <a:lnTo>
                  <a:pt x="45669" y="79852"/>
                </a:lnTo>
                <a:lnTo>
                  <a:pt x="51828" y="77398"/>
                </a:lnTo>
                <a:lnTo>
                  <a:pt x="54770" y="75510"/>
                </a:lnTo>
                <a:lnTo>
                  <a:pt x="56346" y="73567"/>
                </a:lnTo>
                <a:lnTo>
                  <a:pt x="58404" y="70944"/>
                </a:lnTo>
                <a:lnTo>
                  <a:pt x="62793" y="67019"/>
                </a:lnTo>
                <a:lnTo>
                  <a:pt x="71365" y="61168"/>
                </a:lnTo>
                <a:lnTo>
                  <a:pt x="80794" y="55971"/>
                </a:lnTo>
                <a:lnTo>
                  <a:pt x="86850" y="53660"/>
                </a:lnTo>
                <a:lnTo>
                  <a:pt x="91079" y="52495"/>
                </a:lnTo>
                <a:lnTo>
                  <a:pt x="94824" y="50862"/>
                </a:lnTo>
                <a:lnTo>
                  <a:pt x="99427" y="47148"/>
                </a:lnTo>
                <a:lnTo>
                  <a:pt x="106231" y="39741"/>
                </a:lnTo>
                <a:lnTo>
                  <a:pt x="112311" y="32379"/>
                </a:lnTo>
                <a:lnTo>
                  <a:pt x="128279" y="35477"/>
                </a:lnTo>
                <a:lnTo>
                  <a:pt x="139336" y="38652"/>
                </a:lnTo>
                <a:lnTo>
                  <a:pt x="148389" y="42896"/>
                </a:lnTo>
                <a:lnTo>
                  <a:pt x="158347" y="49199"/>
                </a:lnTo>
                <a:lnTo>
                  <a:pt x="167365" y="55334"/>
                </a:lnTo>
                <a:lnTo>
                  <a:pt x="172438" y="49128"/>
                </a:lnTo>
                <a:lnTo>
                  <a:pt x="173395" y="41311"/>
                </a:lnTo>
                <a:lnTo>
                  <a:pt x="86561" y="0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339488" y="5148328"/>
            <a:ext cx="79246" cy="120874"/>
          </a:xfrm>
          <a:custGeom>
            <a:avLst/>
            <a:gdLst/>
            <a:ahLst/>
            <a:cxnLst/>
            <a:rect l="l" t="t" r="r" b="b"/>
            <a:pathLst>
              <a:path w="79246" h="120874">
                <a:moveTo>
                  <a:pt x="0" y="44541"/>
                </a:moveTo>
                <a:lnTo>
                  <a:pt x="628" y="120874"/>
                </a:lnTo>
                <a:lnTo>
                  <a:pt x="9566" y="113045"/>
                </a:lnTo>
                <a:lnTo>
                  <a:pt x="19225" y="107500"/>
                </a:lnTo>
                <a:lnTo>
                  <a:pt x="31281" y="101456"/>
                </a:lnTo>
                <a:lnTo>
                  <a:pt x="37837" y="97886"/>
                </a:lnTo>
                <a:lnTo>
                  <a:pt x="50277" y="91268"/>
                </a:lnTo>
                <a:lnTo>
                  <a:pt x="60392" y="85919"/>
                </a:lnTo>
                <a:lnTo>
                  <a:pt x="61162" y="85470"/>
                </a:lnTo>
                <a:lnTo>
                  <a:pt x="72009" y="79163"/>
                </a:lnTo>
                <a:lnTo>
                  <a:pt x="75972" y="76748"/>
                </a:lnTo>
                <a:lnTo>
                  <a:pt x="76434" y="75591"/>
                </a:lnTo>
                <a:lnTo>
                  <a:pt x="76781" y="73059"/>
                </a:lnTo>
                <a:lnTo>
                  <a:pt x="79246" y="68283"/>
                </a:lnTo>
                <a:lnTo>
                  <a:pt x="77711" y="0"/>
                </a:lnTo>
                <a:lnTo>
                  <a:pt x="0" y="44541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594688" y="4821484"/>
            <a:ext cx="47444" cy="188448"/>
          </a:xfrm>
          <a:custGeom>
            <a:avLst/>
            <a:gdLst/>
            <a:ahLst/>
            <a:cxnLst/>
            <a:rect l="l" t="t" r="r" b="b"/>
            <a:pathLst>
              <a:path w="47444" h="188448">
                <a:moveTo>
                  <a:pt x="5716" y="71360"/>
                </a:moveTo>
                <a:lnTo>
                  <a:pt x="6599" y="82731"/>
                </a:lnTo>
                <a:lnTo>
                  <a:pt x="7666" y="94785"/>
                </a:lnTo>
                <a:lnTo>
                  <a:pt x="8664" y="107520"/>
                </a:lnTo>
                <a:lnTo>
                  <a:pt x="9343" y="120936"/>
                </a:lnTo>
                <a:lnTo>
                  <a:pt x="9452" y="135030"/>
                </a:lnTo>
                <a:lnTo>
                  <a:pt x="8739" y="149801"/>
                </a:lnTo>
                <a:lnTo>
                  <a:pt x="7899" y="158268"/>
                </a:lnTo>
                <a:lnTo>
                  <a:pt x="6037" y="172081"/>
                </a:lnTo>
                <a:lnTo>
                  <a:pt x="4683" y="176546"/>
                </a:lnTo>
                <a:lnTo>
                  <a:pt x="2865" y="177855"/>
                </a:lnTo>
                <a:lnTo>
                  <a:pt x="0" y="181506"/>
                </a:lnTo>
                <a:lnTo>
                  <a:pt x="29543" y="188448"/>
                </a:lnTo>
                <a:lnTo>
                  <a:pt x="33075" y="147874"/>
                </a:lnTo>
                <a:lnTo>
                  <a:pt x="36725" y="135777"/>
                </a:lnTo>
                <a:lnTo>
                  <a:pt x="39643" y="123651"/>
                </a:lnTo>
                <a:lnTo>
                  <a:pt x="41915" y="111475"/>
                </a:lnTo>
                <a:lnTo>
                  <a:pt x="43629" y="99233"/>
                </a:lnTo>
                <a:lnTo>
                  <a:pt x="44869" y="86904"/>
                </a:lnTo>
                <a:lnTo>
                  <a:pt x="45723" y="74472"/>
                </a:lnTo>
                <a:lnTo>
                  <a:pt x="46275" y="61917"/>
                </a:lnTo>
                <a:lnTo>
                  <a:pt x="46614" y="49222"/>
                </a:lnTo>
                <a:lnTo>
                  <a:pt x="46824" y="36367"/>
                </a:lnTo>
                <a:lnTo>
                  <a:pt x="46992" y="23334"/>
                </a:lnTo>
                <a:lnTo>
                  <a:pt x="47203" y="10105"/>
                </a:lnTo>
                <a:lnTo>
                  <a:pt x="47444" y="0"/>
                </a:lnTo>
                <a:lnTo>
                  <a:pt x="35377" y="5157"/>
                </a:lnTo>
                <a:lnTo>
                  <a:pt x="25754" y="11011"/>
                </a:lnTo>
                <a:lnTo>
                  <a:pt x="18324" y="17560"/>
                </a:lnTo>
                <a:lnTo>
                  <a:pt x="12834" y="24802"/>
                </a:lnTo>
                <a:lnTo>
                  <a:pt x="9035" y="32736"/>
                </a:lnTo>
                <a:lnTo>
                  <a:pt x="6675" y="41360"/>
                </a:lnTo>
                <a:lnTo>
                  <a:pt x="5502" y="50673"/>
                </a:lnTo>
                <a:lnTo>
                  <a:pt x="5266" y="60673"/>
                </a:lnTo>
                <a:lnTo>
                  <a:pt x="5716" y="71360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337120" y="5606091"/>
            <a:ext cx="133532" cy="126670"/>
          </a:xfrm>
          <a:custGeom>
            <a:avLst/>
            <a:gdLst/>
            <a:ahLst/>
            <a:cxnLst/>
            <a:rect l="l" t="t" r="r" b="b"/>
            <a:pathLst>
              <a:path w="133532" h="126670">
                <a:moveTo>
                  <a:pt x="110709" y="35759"/>
                </a:moveTo>
                <a:lnTo>
                  <a:pt x="114373" y="24698"/>
                </a:lnTo>
                <a:lnTo>
                  <a:pt x="115996" y="19363"/>
                </a:lnTo>
                <a:lnTo>
                  <a:pt x="116505" y="17732"/>
                </a:lnTo>
                <a:lnTo>
                  <a:pt x="117890" y="17485"/>
                </a:lnTo>
                <a:lnTo>
                  <a:pt x="120620" y="14823"/>
                </a:lnTo>
                <a:lnTo>
                  <a:pt x="124315" y="10061"/>
                </a:lnTo>
                <a:lnTo>
                  <a:pt x="127837" y="5377"/>
                </a:lnTo>
                <a:lnTo>
                  <a:pt x="129287" y="3851"/>
                </a:lnTo>
                <a:lnTo>
                  <a:pt x="129194" y="4651"/>
                </a:lnTo>
                <a:lnTo>
                  <a:pt x="128092" y="6945"/>
                </a:lnTo>
                <a:lnTo>
                  <a:pt x="126509" y="9904"/>
                </a:lnTo>
                <a:lnTo>
                  <a:pt x="124979" y="12694"/>
                </a:lnTo>
                <a:lnTo>
                  <a:pt x="124031" y="14486"/>
                </a:lnTo>
                <a:lnTo>
                  <a:pt x="124197" y="14447"/>
                </a:lnTo>
                <a:lnTo>
                  <a:pt x="126008" y="11745"/>
                </a:lnTo>
                <a:lnTo>
                  <a:pt x="129995" y="5551"/>
                </a:lnTo>
                <a:lnTo>
                  <a:pt x="133532" y="0"/>
                </a:lnTo>
                <a:lnTo>
                  <a:pt x="15792" y="64437"/>
                </a:lnTo>
                <a:lnTo>
                  <a:pt x="13909" y="77848"/>
                </a:lnTo>
                <a:lnTo>
                  <a:pt x="11451" y="88028"/>
                </a:lnTo>
                <a:lnTo>
                  <a:pt x="8822" y="95764"/>
                </a:lnTo>
                <a:lnTo>
                  <a:pt x="5536" y="104153"/>
                </a:lnTo>
                <a:lnTo>
                  <a:pt x="3559" y="107822"/>
                </a:lnTo>
                <a:lnTo>
                  <a:pt x="2504" y="108864"/>
                </a:lnTo>
                <a:lnTo>
                  <a:pt x="1986" y="109374"/>
                </a:lnTo>
                <a:lnTo>
                  <a:pt x="1617" y="111444"/>
                </a:lnTo>
                <a:lnTo>
                  <a:pt x="1011" y="117168"/>
                </a:lnTo>
                <a:lnTo>
                  <a:pt x="0" y="126670"/>
                </a:lnTo>
                <a:lnTo>
                  <a:pt x="7499" y="123072"/>
                </a:lnTo>
                <a:lnTo>
                  <a:pt x="17604" y="117790"/>
                </a:lnTo>
                <a:lnTo>
                  <a:pt x="29691" y="111183"/>
                </a:lnTo>
                <a:lnTo>
                  <a:pt x="43140" y="103611"/>
                </a:lnTo>
                <a:lnTo>
                  <a:pt x="57329" y="95430"/>
                </a:lnTo>
                <a:lnTo>
                  <a:pt x="71635" y="87002"/>
                </a:lnTo>
                <a:lnTo>
                  <a:pt x="85438" y="78683"/>
                </a:lnTo>
                <a:lnTo>
                  <a:pt x="98114" y="70832"/>
                </a:lnTo>
                <a:lnTo>
                  <a:pt x="109043" y="63809"/>
                </a:lnTo>
                <a:lnTo>
                  <a:pt x="117603" y="57973"/>
                </a:lnTo>
                <a:lnTo>
                  <a:pt x="123171" y="53680"/>
                </a:lnTo>
                <a:lnTo>
                  <a:pt x="124443" y="52453"/>
                </a:lnTo>
                <a:lnTo>
                  <a:pt x="110709" y="35759"/>
                </a:lnTo>
                <a:close/>
              </a:path>
            </a:pathLst>
          </a:custGeom>
          <a:solidFill>
            <a:srgbClr val="2E4D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938711" y="5917764"/>
            <a:ext cx="60221" cy="128820"/>
          </a:xfrm>
          <a:custGeom>
            <a:avLst/>
            <a:gdLst/>
            <a:ahLst/>
            <a:cxnLst/>
            <a:rect l="l" t="t" r="r" b="b"/>
            <a:pathLst>
              <a:path w="60221" h="128820">
                <a:moveTo>
                  <a:pt x="0" y="13020"/>
                </a:moveTo>
                <a:lnTo>
                  <a:pt x="3799" y="111217"/>
                </a:lnTo>
                <a:lnTo>
                  <a:pt x="17419" y="114766"/>
                </a:lnTo>
                <a:lnTo>
                  <a:pt x="27382" y="116626"/>
                </a:lnTo>
                <a:lnTo>
                  <a:pt x="36170" y="119473"/>
                </a:lnTo>
                <a:lnTo>
                  <a:pt x="46264" y="125981"/>
                </a:lnTo>
                <a:lnTo>
                  <a:pt x="49658" y="128820"/>
                </a:lnTo>
                <a:lnTo>
                  <a:pt x="60221" y="59301"/>
                </a:lnTo>
                <a:lnTo>
                  <a:pt x="51588" y="24040"/>
                </a:lnTo>
                <a:lnTo>
                  <a:pt x="40752" y="19406"/>
                </a:lnTo>
                <a:lnTo>
                  <a:pt x="33950" y="15555"/>
                </a:lnTo>
                <a:lnTo>
                  <a:pt x="29010" y="12139"/>
                </a:lnTo>
                <a:lnTo>
                  <a:pt x="23759" y="8813"/>
                </a:lnTo>
                <a:lnTo>
                  <a:pt x="16025" y="5227"/>
                </a:lnTo>
                <a:lnTo>
                  <a:pt x="3635" y="1034"/>
                </a:lnTo>
                <a:lnTo>
                  <a:pt x="83" y="0"/>
                </a:lnTo>
                <a:lnTo>
                  <a:pt x="0" y="13020"/>
                </a:lnTo>
                <a:close/>
              </a:path>
            </a:pathLst>
          </a:custGeom>
          <a:solidFill>
            <a:srgbClr val="2149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507326" y="6215286"/>
            <a:ext cx="48317" cy="146494"/>
          </a:xfrm>
          <a:custGeom>
            <a:avLst/>
            <a:gdLst/>
            <a:ahLst/>
            <a:cxnLst/>
            <a:rect l="l" t="t" r="r" b="b"/>
            <a:pathLst>
              <a:path w="48317" h="146494">
                <a:moveTo>
                  <a:pt x="42120" y="146494"/>
                </a:moveTo>
                <a:lnTo>
                  <a:pt x="48317" y="42186"/>
                </a:lnTo>
                <a:lnTo>
                  <a:pt x="46559" y="15358"/>
                </a:lnTo>
                <a:lnTo>
                  <a:pt x="31681" y="18768"/>
                </a:lnTo>
                <a:lnTo>
                  <a:pt x="20519" y="16621"/>
                </a:lnTo>
                <a:lnTo>
                  <a:pt x="11911" y="11064"/>
                </a:lnTo>
                <a:lnTo>
                  <a:pt x="4691" y="4246"/>
                </a:lnTo>
                <a:lnTo>
                  <a:pt x="0" y="0"/>
                </a:lnTo>
                <a:lnTo>
                  <a:pt x="750" y="9557"/>
                </a:lnTo>
                <a:lnTo>
                  <a:pt x="1568" y="42264"/>
                </a:lnTo>
                <a:lnTo>
                  <a:pt x="4394" y="144960"/>
                </a:lnTo>
                <a:lnTo>
                  <a:pt x="42120" y="146494"/>
                </a:lnTo>
                <a:close/>
              </a:path>
            </a:pathLst>
          </a:custGeom>
          <a:solidFill>
            <a:srgbClr val="2A5D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780908" y="5759390"/>
            <a:ext cx="116861" cy="114868"/>
          </a:xfrm>
          <a:custGeom>
            <a:avLst/>
            <a:gdLst/>
            <a:ahLst/>
            <a:cxnLst/>
            <a:rect l="l" t="t" r="r" b="b"/>
            <a:pathLst>
              <a:path w="116861" h="114868">
                <a:moveTo>
                  <a:pt x="0" y="35449"/>
                </a:moveTo>
                <a:lnTo>
                  <a:pt x="6416" y="44513"/>
                </a:lnTo>
                <a:lnTo>
                  <a:pt x="9753" y="48594"/>
                </a:lnTo>
                <a:lnTo>
                  <a:pt x="15127" y="52756"/>
                </a:lnTo>
                <a:lnTo>
                  <a:pt x="20426" y="56636"/>
                </a:lnTo>
                <a:lnTo>
                  <a:pt x="31006" y="63855"/>
                </a:lnTo>
                <a:lnTo>
                  <a:pt x="41013" y="70031"/>
                </a:lnTo>
                <a:lnTo>
                  <a:pt x="50642" y="76350"/>
                </a:lnTo>
                <a:lnTo>
                  <a:pt x="61961" y="84319"/>
                </a:lnTo>
                <a:lnTo>
                  <a:pt x="72235" y="91641"/>
                </a:lnTo>
                <a:lnTo>
                  <a:pt x="82083" y="98507"/>
                </a:lnTo>
                <a:lnTo>
                  <a:pt x="92120" y="105109"/>
                </a:lnTo>
                <a:lnTo>
                  <a:pt x="102965" y="111637"/>
                </a:lnTo>
                <a:lnTo>
                  <a:pt x="108762" y="114868"/>
                </a:lnTo>
                <a:lnTo>
                  <a:pt x="116861" y="73513"/>
                </a:lnTo>
                <a:lnTo>
                  <a:pt x="111719" y="65994"/>
                </a:lnTo>
                <a:lnTo>
                  <a:pt x="110814" y="63894"/>
                </a:lnTo>
                <a:lnTo>
                  <a:pt x="110347" y="63274"/>
                </a:lnTo>
                <a:lnTo>
                  <a:pt x="106521" y="60197"/>
                </a:lnTo>
                <a:lnTo>
                  <a:pt x="104273" y="58309"/>
                </a:lnTo>
                <a:lnTo>
                  <a:pt x="1902" y="0"/>
                </a:lnTo>
                <a:lnTo>
                  <a:pt x="0" y="35449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352223" y="4648489"/>
            <a:ext cx="306205" cy="167200"/>
          </a:xfrm>
          <a:custGeom>
            <a:avLst/>
            <a:gdLst/>
            <a:ahLst/>
            <a:cxnLst/>
            <a:rect l="l" t="t" r="r" b="b"/>
            <a:pathLst>
              <a:path w="306205" h="167200">
                <a:moveTo>
                  <a:pt x="259812" y="8914"/>
                </a:moveTo>
                <a:lnTo>
                  <a:pt x="0" y="167200"/>
                </a:lnTo>
                <a:lnTo>
                  <a:pt x="269674" y="37410"/>
                </a:lnTo>
                <a:lnTo>
                  <a:pt x="278805" y="33183"/>
                </a:lnTo>
                <a:lnTo>
                  <a:pt x="287791" y="28013"/>
                </a:lnTo>
                <a:lnTo>
                  <a:pt x="288387" y="27631"/>
                </a:lnTo>
                <a:lnTo>
                  <a:pt x="297643" y="21848"/>
                </a:lnTo>
                <a:lnTo>
                  <a:pt x="300888" y="19685"/>
                </a:lnTo>
                <a:lnTo>
                  <a:pt x="301702" y="17949"/>
                </a:lnTo>
                <a:lnTo>
                  <a:pt x="303664" y="13443"/>
                </a:lnTo>
                <a:lnTo>
                  <a:pt x="306205" y="9136"/>
                </a:lnTo>
                <a:lnTo>
                  <a:pt x="292893" y="0"/>
                </a:lnTo>
                <a:lnTo>
                  <a:pt x="259812" y="8914"/>
                </a:lnTo>
                <a:close/>
              </a:path>
            </a:pathLst>
          </a:custGeom>
          <a:solidFill>
            <a:srgbClr val="3757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3479683" y="5625993"/>
            <a:ext cx="90783" cy="124697"/>
          </a:xfrm>
          <a:custGeom>
            <a:avLst/>
            <a:gdLst/>
            <a:ahLst/>
            <a:cxnLst/>
            <a:rect l="l" t="t" r="r" b="b"/>
            <a:pathLst>
              <a:path w="90783" h="124697">
                <a:moveTo>
                  <a:pt x="90783" y="103272"/>
                </a:moveTo>
                <a:lnTo>
                  <a:pt x="90733" y="38551"/>
                </a:lnTo>
                <a:lnTo>
                  <a:pt x="44362" y="38380"/>
                </a:lnTo>
                <a:lnTo>
                  <a:pt x="41080" y="0"/>
                </a:lnTo>
                <a:lnTo>
                  <a:pt x="30121" y="81430"/>
                </a:lnTo>
                <a:lnTo>
                  <a:pt x="20001" y="85374"/>
                </a:lnTo>
                <a:lnTo>
                  <a:pt x="15429" y="86535"/>
                </a:lnTo>
                <a:lnTo>
                  <a:pt x="13727" y="87315"/>
                </a:lnTo>
                <a:lnTo>
                  <a:pt x="12217" y="90113"/>
                </a:lnTo>
                <a:lnTo>
                  <a:pt x="8220" y="97330"/>
                </a:lnTo>
                <a:lnTo>
                  <a:pt x="6869" y="99543"/>
                </a:lnTo>
                <a:lnTo>
                  <a:pt x="0" y="114349"/>
                </a:lnTo>
                <a:lnTo>
                  <a:pt x="1345" y="121681"/>
                </a:lnTo>
                <a:lnTo>
                  <a:pt x="2491" y="124697"/>
                </a:lnTo>
                <a:lnTo>
                  <a:pt x="90783" y="103272"/>
                </a:lnTo>
                <a:close/>
              </a:path>
            </a:pathLst>
          </a:custGeom>
          <a:solidFill>
            <a:srgbClr val="C9DA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116139" y="4667825"/>
            <a:ext cx="99630" cy="104014"/>
          </a:xfrm>
          <a:custGeom>
            <a:avLst/>
            <a:gdLst/>
            <a:ahLst/>
            <a:cxnLst/>
            <a:rect l="l" t="t" r="r" b="b"/>
            <a:pathLst>
              <a:path w="99630" h="104014">
                <a:moveTo>
                  <a:pt x="0" y="67075"/>
                </a:moveTo>
                <a:lnTo>
                  <a:pt x="962" y="104014"/>
                </a:lnTo>
                <a:lnTo>
                  <a:pt x="15018" y="100226"/>
                </a:lnTo>
                <a:lnTo>
                  <a:pt x="26310" y="95438"/>
                </a:lnTo>
                <a:lnTo>
                  <a:pt x="36463" y="89761"/>
                </a:lnTo>
                <a:lnTo>
                  <a:pt x="47104" y="83307"/>
                </a:lnTo>
                <a:lnTo>
                  <a:pt x="50270" y="81447"/>
                </a:lnTo>
                <a:lnTo>
                  <a:pt x="90004" y="54647"/>
                </a:lnTo>
                <a:lnTo>
                  <a:pt x="94101" y="42196"/>
                </a:lnTo>
                <a:lnTo>
                  <a:pt x="97045" y="34117"/>
                </a:lnTo>
                <a:lnTo>
                  <a:pt x="98875" y="27828"/>
                </a:lnTo>
                <a:lnTo>
                  <a:pt x="99630" y="20744"/>
                </a:lnTo>
                <a:lnTo>
                  <a:pt x="99349" y="10283"/>
                </a:lnTo>
                <a:lnTo>
                  <a:pt x="98593" y="0"/>
                </a:lnTo>
                <a:lnTo>
                  <a:pt x="90920" y="7421"/>
                </a:lnTo>
                <a:lnTo>
                  <a:pt x="87956" y="9668"/>
                </a:lnTo>
                <a:lnTo>
                  <a:pt x="85354" y="9044"/>
                </a:lnTo>
                <a:lnTo>
                  <a:pt x="78771" y="7855"/>
                </a:lnTo>
                <a:lnTo>
                  <a:pt x="73533" y="7745"/>
                </a:lnTo>
                <a:lnTo>
                  <a:pt x="65956" y="7940"/>
                </a:lnTo>
                <a:lnTo>
                  <a:pt x="63365" y="7144"/>
                </a:lnTo>
                <a:lnTo>
                  <a:pt x="62202" y="7077"/>
                </a:lnTo>
                <a:lnTo>
                  <a:pt x="58910" y="9461"/>
                </a:lnTo>
                <a:lnTo>
                  <a:pt x="49929" y="16015"/>
                </a:lnTo>
                <a:lnTo>
                  <a:pt x="49769" y="16128"/>
                </a:lnTo>
                <a:lnTo>
                  <a:pt x="43050" y="24520"/>
                </a:lnTo>
                <a:lnTo>
                  <a:pt x="35428" y="34047"/>
                </a:lnTo>
                <a:lnTo>
                  <a:pt x="26876" y="44014"/>
                </a:lnTo>
                <a:lnTo>
                  <a:pt x="17366" y="53729"/>
                </a:lnTo>
                <a:lnTo>
                  <a:pt x="6872" y="62499"/>
                </a:lnTo>
                <a:lnTo>
                  <a:pt x="0" y="67075"/>
                </a:lnTo>
                <a:close/>
              </a:path>
            </a:pathLst>
          </a:custGeom>
          <a:solidFill>
            <a:srgbClr val="F49D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220618" y="5383146"/>
            <a:ext cx="89971" cy="103261"/>
          </a:xfrm>
          <a:custGeom>
            <a:avLst/>
            <a:gdLst/>
            <a:ahLst/>
            <a:cxnLst/>
            <a:rect l="l" t="t" r="r" b="b"/>
            <a:pathLst>
              <a:path w="89971" h="103261">
                <a:moveTo>
                  <a:pt x="0" y="48879"/>
                </a:moveTo>
                <a:lnTo>
                  <a:pt x="8743" y="55346"/>
                </a:lnTo>
                <a:lnTo>
                  <a:pt x="18781" y="62421"/>
                </a:lnTo>
                <a:lnTo>
                  <a:pt x="29773" y="69827"/>
                </a:lnTo>
                <a:lnTo>
                  <a:pt x="41375" y="77290"/>
                </a:lnTo>
                <a:lnTo>
                  <a:pt x="53248" y="84535"/>
                </a:lnTo>
                <a:lnTo>
                  <a:pt x="65050" y="91286"/>
                </a:lnTo>
                <a:lnTo>
                  <a:pt x="76439" y="97269"/>
                </a:lnTo>
                <a:lnTo>
                  <a:pt x="87073" y="102207"/>
                </a:lnTo>
                <a:lnTo>
                  <a:pt x="89609" y="103261"/>
                </a:lnTo>
                <a:lnTo>
                  <a:pt x="89971" y="0"/>
                </a:lnTo>
                <a:lnTo>
                  <a:pt x="80223" y="3490"/>
                </a:lnTo>
                <a:lnTo>
                  <a:pt x="68887" y="8445"/>
                </a:lnTo>
                <a:lnTo>
                  <a:pt x="56551" y="14499"/>
                </a:lnTo>
                <a:lnTo>
                  <a:pt x="43804" y="21290"/>
                </a:lnTo>
                <a:lnTo>
                  <a:pt x="31232" y="28453"/>
                </a:lnTo>
                <a:lnTo>
                  <a:pt x="19424" y="35623"/>
                </a:lnTo>
                <a:lnTo>
                  <a:pt x="8968" y="42438"/>
                </a:lnTo>
                <a:lnTo>
                  <a:pt x="453" y="48531"/>
                </a:lnTo>
                <a:lnTo>
                  <a:pt x="0" y="48879"/>
                </a:lnTo>
                <a:close/>
              </a:path>
            </a:pathLst>
          </a:custGeom>
          <a:solidFill>
            <a:srgbClr val="ABAC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83062" y="4798197"/>
            <a:ext cx="64591" cy="204793"/>
          </a:xfrm>
          <a:custGeom>
            <a:avLst/>
            <a:gdLst/>
            <a:ahLst/>
            <a:cxnLst/>
            <a:rect l="l" t="t" r="r" b="b"/>
            <a:pathLst>
              <a:path w="64591" h="204793">
                <a:moveTo>
                  <a:pt x="21116" y="151941"/>
                </a:moveTo>
                <a:lnTo>
                  <a:pt x="20722" y="138150"/>
                </a:lnTo>
                <a:lnTo>
                  <a:pt x="19869" y="125037"/>
                </a:lnTo>
                <a:lnTo>
                  <a:pt x="18810" y="112606"/>
                </a:lnTo>
                <a:lnTo>
                  <a:pt x="17794" y="100857"/>
                </a:lnTo>
                <a:lnTo>
                  <a:pt x="17073" y="89791"/>
                </a:lnTo>
                <a:lnTo>
                  <a:pt x="16899" y="79411"/>
                </a:lnTo>
                <a:lnTo>
                  <a:pt x="17522" y="69717"/>
                </a:lnTo>
                <a:lnTo>
                  <a:pt x="19193" y="60712"/>
                </a:lnTo>
                <a:lnTo>
                  <a:pt x="22165" y="52396"/>
                </a:lnTo>
                <a:lnTo>
                  <a:pt x="26688" y="44770"/>
                </a:lnTo>
                <a:lnTo>
                  <a:pt x="33013" y="37838"/>
                </a:lnTo>
                <a:lnTo>
                  <a:pt x="41391" y="31599"/>
                </a:lnTo>
                <a:lnTo>
                  <a:pt x="52074" y="26056"/>
                </a:lnTo>
                <a:lnTo>
                  <a:pt x="59070" y="23287"/>
                </a:lnTo>
                <a:lnTo>
                  <a:pt x="58769" y="36676"/>
                </a:lnTo>
                <a:lnTo>
                  <a:pt x="58576" y="49855"/>
                </a:lnTo>
                <a:lnTo>
                  <a:pt x="58406" y="62842"/>
                </a:lnTo>
                <a:lnTo>
                  <a:pt x="58172" y="75656"/>
                </a:lnTo>
                <a:lnTo>
                  <a:pt x="57789" y="88316"/>
                </a:lnTo>
                <a:lnTo>
                  <a:pt x="57170" y="100838"/>
                </a:lnTo>
                <a:lnTo>
                  <a:pt x="56229" y="113243"/>
                </a:lnTo>
                <a:lnTo>
                  <a:pt x="54880" y="125549"/>
                </a:lnTo>
                <a:lnTo>
                  <a:pt x="53036" y="137773"/>
                </a:lnTo>
                <a:lnTo>
                  <a:pt x="50612" y="149935"/>
                </a:lnTo>
                <a:lnTo>
                  <a:pt x="47522" y="162052"/>
                </a:lnTo>
                <a:lnTo>
                  <a:pt x="44702" y="171161"/>
                </a:lnTo>
                <a:lnTo>
                  <a:pt x="54357" y="161739"/>
                </a:lnTo>
                <a:lnTo>
                  <a:pt x="60328" y="151965"/>
                </a:lnTo>
                <a:lnTo>
                  <a:pt x="63458" y="141513"/>
                </a:lnTo>
                <a:lnTo>
                  <a:pt x="64591" y="130057"/>
                </a:lnTo>
                <a:lnTo>
                  <a:pt x="64571" y="117270"/>
                </a:lnTo>
                <a:lnTo>
                  <a:pt x="64240" y="102827"/>
                </a:lnTo>
                <a:lnTo>
                  <a:pt x="64216" y="95504"/>
                </a:lnTo>
                <a:lnTo>
                  <a:pt x="64333" y="82061"/>
                </a:lnTo>
                <a:lnTo>
                  <a:pt x="64436" y="69326"/>
                </a:lnTo>
                <a:lnTo>
                  <a:pt x="64475" y="57039"/>
                </a:lnTo>
                <a:lnTo>
                  <a:pt x="64397" y="44942"/>
                </a:lnTo>
                <a:lnTo>
                  <a:pt x="64150" y="32775"/>
                </a:lnTo>
                <a:lnTo>
                  <a:pt x="63683" y="20279"/>
                </a:lnTo>
                <a:lnTo>
                  <a:pt x="62945" y="7195"/>
                </a:lnTo>
                <a:lnTo>
                  <a:pt x="62430" y="0"/>
                </a:lnTo>
                <a:lnTo>
                  <a:pt x="48762" y="6573"/>
                </a:lnTo>
                <a:lnTo>
                  <a:pt x="36489" y="12934"/>
                </a:lnTo>
                <a:lnTo>
                  <a:pt x="25788" y="19740"/>
                </a:lnTo>
                <a:lnTo>
                  <a:pt x="16840" y="27650"/>
                </a:lnTo>
                <a:lnTo>
                  <a:pt x="9822" y="37319"/>
                </a:lnTo>
                <a:lnTo>
                  <a:pt x="4912" y="49407"/>
                </a:lnTo>
                <a:lnTo>
                  <a:pt x="2290" y="64571"/>
                </a:lnTo>
                <a:lnTo>
                  <a:pt x="1891" y="73701"/>
                </a:lnTo>
                <a:lnTo>
                  <a:pt x="1656" y="83196"/>
                </a:lnTo>
                <a:lnTo>
                  <a:pt x="1177" y="95188"/>
                </a:lnTo>
                <a:lnTo>
                  <a:pt x="628" y="109017"/>
                </a:lnTo>
                <a:lnTo>
                  <a:pt x="178" y="124023"/>
                </a:lnTo>
                <a:lnTo>
                  <a:pt x="0" y="139547"/>
                </a:lnTo>
                <a:lnTo>
                  <a:pt x="264" y="154929"/>
                </a:lnTo>
                <a:lnTo>
                  <a:pt x="1142" y="169509"/>
                </a:lnTo>
                <a:lnTo>
                  <a:pt x="2805" y="182627"/>
                </a:lnTo>
                <a:lnTo>
                  <a:pt x="5425" y="193623"/>
                </a:lnTo>
                <a:lnTo>
                  <a:pt x="9173" y="201838"/>
                </a:lnTo>
                <a:lnTo>
                  <a:pt x="11626" y="204793"/>
                </a:lnTo>
                <a:lnTo>
                  <a:pt x="14705" y="200989"/>
                </a:lnTo>
                <a:lnTo>
                  <a:pt x="16439" y="199648"/>
                </a:lnTo>
                <a:lnTo>
                  <a:pt x="17799" y="194578"/>
                </a:lnTo>
                <a:lnTo>
                  <a:pt x="19525" y="181556"/>
                </a:lnTo>
                <a:lnTo>
                  <a:pt x="20801" y="166410"/>
                </a:lnTo>
                <a:lnTo>
                  <a:pt x="21116" y="151941"/>
                </a:lnTo>
                <a:close/>
              </a:path>
            </a:pathLst>
          </a:custGeom>
          <a:solidFill>
            <a:srgbClr val="18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726589" y="5174435"/>
            <a:ext cx="48212" cy="218146"/>
          </a:xfrm>
          <a:custGeom>
            <a:avLst/>
            <a:gdLst/>
            <a:ahLst/>
            <a:cxnLst/>
            <a:rect l="l" t="t" r="r" b="b"/>
            <a:pathLst>
              <a:path w="48212" h="218146">
                <a:moveTo>
                  <a:pt x="29807" y="205109"/>
                </a:moveTo>
                <a:lnTo>
                  <a:pt x="30385" y="192080"/>
                </a:lnTo>
                <a:lnTo>
                  <a:pt x="30472" y="176336"/>
                </a:lnTo>
                <a:lnTo>
                  <a:pt x="30441" y="163636"/>
                </a:lnTo>
                <a:lnTo>
                  <a:pt x="30404" y="150936"/>
                </a:lnTo>
                <a:lnTo>
                  <a:pt x="30377" y="138237"/>
                </a:lnTo>
                <a:lnTo>
                  <a:pt x="30378" y="125537"/>
                </a:lnTo>
                <a:lnTo>
                  <a:pt x="30394" y="118980"/>
                </a:lnTo>
                <a:lnTo>
                  <a:pt x="30434" y="106216"/>
                </a:lnTo>
                <a:lnTo>
                  <a:pt x="30491" y="93504"/>
                </a:lnTo>
                <a:lnTo>
                  <a:pt x="30584" y="80827"/>
                </a:lnTo>
                <a:lnTo>
                  <a:pt x="30732" y="68170"/>
                </a:lnTo>
                <a:lnTo>
                  <a:pt x="30954" y="55519"/>
                </a:lnTo>
                <a:lnTo>
                  <a:pt x="31267" y="42858"/>
                </a:lnTo>
                <a:lnTo>
                  <a:pt x="31691" y="30171"/>
                </a:lnTo>
                <a:lnTo>
                  <a:pt x="32244" y="17445"/>
                </a:lnTo>
                <a:lnTo>
                  <a:pt x="32653" y="9657"/>
                </a:lnTo>
                <a:lnTo>
                  <a:pt x="48212" y="87542"/>
                </a:lnTo>
                <a:lnTo>
                  <a:pt x="33342" y="0"/>
                </a:lnTo>
                <a:lnTo>
                  <a:pt x="25506" y="444"/>
                </a:lnTo>
                <a:lnTo>
                  <a:pt x="22653" y="746"/>
                </a:lnTo>
                <a:lnTo>
                  <a:pt x="21291" y="4835"/>
                </a:lnTo>
                <a:lnTo>
                  <a:pt x="17926" y="16640"/>
                </a:lnTo>
                <a:lnTo>
                  <a:pt x="16343" y="21314"/>
                </a:lnTo>
                <a:lnTo>
                  <a:pt x="12562" y="33368"/>
                </a:lnTo>
                <a:lnTo>
                  <a:pt x="9162" y="46582"/>
                </a:lnTo>
                <a:lnTo>
                  <a:pt x="7504" y="55135"/>
                </a:lnTo>
                <a:lnTo>
                  <a:pt x="5826" y="68643"/>
                </a:lnTo>
                <a:lnTo>
                  <a:pt x="4726" y="81218"/>
                </a:lnTo>
                <a:lnTo>
                  <a:pt x="3816" y="93311"/>
                </a:lnTo>
                <a:lnTo>
                  <a:pt x="2711" y="105369"/>
                </a:lnTo>
                <a:lnTo>
                  <a:pt x="1023" y="117843"/>
                </a:lnTo>
                <a:lnTo>
                  <a:pt x="0" y="123556"/>
                </a:lnTo>
                <a:lnTo>
                  <a:pt x="1568" y="140167"/>
                </a:lnTo>
                <a:lnTo>
                  <a:pt x="5134" y="154584"/>
                </a:lnTo>
                <a:lnTo>
                  <a:pt x="8646" y="157499"/>
                </a:lnTo>
                <a:lnTo>
                  <a:pt x="9475" y="165074"/>
                </a:lnTo>
                <a:lnTo>
                  <a:pt x="9197" y="175983"/>
                </a:lnTo>
                <a:lnTo>
                  <a:pt x="9388" y="188901"/>
                </a:lnTo>
                <a:lnTo>
                  <a:pt x="11625" y="202502"/>
                </a:lnTo>
                <a:lnTo>
                  <a:pt x="17481" y="215463"/>
                </a:lnTo>
                <a:lnTo>
                  <a:pt x="19452" y="218146"/>
                </a:lnTo>
                <a:lnTo>
                  <a:pt x="23536" y="215231"/>
                </a:lnTo>
                <a:lnTo>
                  <a:pt x="26526" y="213926"/>
                </a:lnTo>
                <a:lnTo>
                  <a:pt x="28569" y="211471"/>
                </a:lnTo>
                <a:lnTo>
                  <a:pt x="29807" y="205109"/>
                </a:lnTo>
                <a:close/>
              </a:path>
            </a:pathLst>
          </a:custGeom>
          <a:solidFill>
            <a:srgbClr val="5190C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938683" y="5848794"/>
            <a:ext cx="74112" cy="128271"/>
          </a:xfrm>
          <a:custGeom>
            <a:avLst/>
            <a:gdLst/>
            <a:ahLst/>
            <a:cxnLst/>
            <a:rect l="l" t="t" r="r" b="b"/>
            <a:pathLst>
              <a:path w="74112" h="128271">
                <a:moveTo>
                  <a:pt x="0" y="0"/>
                </a:moveTo>
                <a:lnTo>
                  <a:pt x="111" y="68970"/>
                </a:lnTo>
                <a:lnTo>
                  <a:pt x="13811" y="73342"/>
                </a:lnTo>
                <a:lnTo>
                  <a:pt x="22380" y="77031"/>
                </a:lnTo>
                <a:lnTo>
                  <a:pt x="27989" y="80385"/>
                </a:lnTo>
                <a:lnTo>
                  <a:pt x="32811" y="83751"/>
                </a:lnTo>
                <a:lnTo>
                  <a:pt x="39019" y="87477"/>
                </a:lnTo>
                <a:lnTo>
                  <a:pt x="48785" y="91910"/>
                </a:lnTo>
                <a:lnTo>
                  <a:pt x="51616" y="93010"/>
                </a:lnTo>
                <a:lnTo>
                  <a:pt x="60249" y="128271"/>
                </a:lnTo>
                <a:lnTo>
                  <a:pt x="61985" y="113150"/>
                </a:lnTo>
                <a:lnTo>
                  <a:pt x="63643" y="101897"/>
                </a:lnTo>
                <a:lnTo>
                  <a:pt x="67069" y="91932"/>
                </a:lnTo>
                <a:lnTo>
                  <a:pt x="74112" y="80677"/>
                </a:lnTo>
                <a:lnTo>
                  <a:pt x="73155" y="48109"/>
                </a:lnTo>
                <a:lnTo>
                  <a:pt x="68890" y="41549"/>
                </a:lnTo>
                <a:lnTo>
                  <a:pt x="68049" y="39122"/>
                </a:lnTo>
                <a:lnTo>
                  <a:pt x="67606" y="38150"/>
                </a:lnTo>
                <a:lnTo>
                  <a:pt x="64537" y="35959"/>
                </a:lnTo>
                <a:lnTo>
                  <a:pt x="56277" y="30196"/>
                </a:lnTo>
                <a:lnTo>
                  <a:pt x="38427" y="21032"/>
                </a:lnTo>
                <a:lnTo>
                  <a:pt x="37598" y="20577"/>
                </a:lnTo>
                <a:lnTo>
                  <a:pt x="25341" y="13932"/>
                </a:lnTo>
                <a:lnTo>
                  <a:pt x="15342" y="8470"/>
                </a:lnTo>
                <a:lnTo>
                  <a:pt x="4726" y="2616"/>
                </a:lnTo>
                <a:lnTo>
                  <a:pt x="0" y="0"/>
                </a:lnTo>
                <a:close/>
              </a:path>
            </a:pathLst>
          </a:custGeom>
          <a:solidFill>
            <a:srgbClr val="17347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003453" y="4864114"/>
            <a:ext cx="114241" cy="77148"/>
          </a:xfrm>
          <a:custGeom>
            <a:avLst/>
            <a:gdLst/>
            <a:ahLst/>
            <a:cxnLst/>
            <a:rect l="l" t="t" r="r" b="b"/>
            <a:pathLst>
              <a:path w="114241" h="77148">
                <a:moveTo>
                  <a:pt x="35495" y="0"/>
                </a:moveTo>
                <a:lnTo>
                  <a:pt x="0" y="19962"/>
                </a:lnTo>
                <a:lnTo>
                  <a:pt x="2519" y="30294"/>
                </a:lnTo>
                <a:lnTo>
                  <a:pt x="4264" y="36146"/>
                </a:lnTo>
                <a:lnTo>
                  <a:pt x="8071" y="42856"/>
                </a:lnTo>
                <a:lnTo>
                  <a:pt x="14895" y="52481"/>
                </a:lnTo>
                <a:lnTo>
                  <a:pt x="20249" y="56343"/>
                </a:lnTo>
                <a:lnTo>
                  <a:pt x="24475" y="59578"/>
                </a:lnTo>
                <a:lnTo>
                  <a:pt x="43033" y="51151"/>
                </a:lnTo>
                <a:lnTo>
                  <a:pt x="68760" y="77148"/>
                </a:lnTo>
                <a:lnTo>
                  <a:pt x="114241" y="50990"/>
                </a:lnTo>
                <a:lnTo>
                  <a:pt x="108332" y="42864"/>
                </a:lnTo>
                <a:lnTo>
                  <a:pt x="99632" y="34750"/>
                </a:lnTo>
                <a:lnTo>
                  <a:pt x="88868" y="26854"/>
                </a:lnTo>
                <a:lnTo>
                  <a:pt x="76764" y="19383"/>
                </a:lnTo>
                <a:lnTo>
                  <a:pt x="64046" y="12544"/>
                </a:lnTo>
                <a:lnTo>
                  <a:pt x="51439" y="6545"/>
                </a:lnTo>
                <a:lnTo>
                  <a:pt x="39669" y="1591"/>
                </a:lnTo>
                <a:lnTo>
                  <a:pt x="35495" y="0"/>
                </a:lnTo>
                <a:close/>
              </a:path>
            </a:pathLst>
          </a:custGeom>
          <a:solidFill>
            <a:srgbClr val="A9C5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568146" y="5692341"/>
            <a:ext cx="48416" cy="139977"/>
          </a:xfrm>
          <a:custGeom>
            <a:avLst/>
            <a:gdLst/>
            <a:ahLst/>
            <a:cxnLst/>
            <a:rect l="l" t="t" r="r" b="b"/>
            <a:pathLst>
              <a:path w="48416" h="139977">
                <a:moveTo>
                  <a:pt x="48069" y="64818"/>
                </a:moveTo>
                <a:lnTo>
                  <a:pt x="47599" y="51992"/>
                </a:lnTo>
                <a:lnTo>
                  <a:pt x="47246" y="39460"/>
                </a:lnTo>
                <a:lnTo>
                  <a:pt x="47199" y="35782"/>
                </a:lnTo>
                <a:lnTo>
                  <a:pt x="47060" y="34951"/>
                </a:lnTo>
                <a:lnTo>
                  <a:pt x="2775" y="36391"/>
                </a:lnTo>
                <a:lnTo>
                  <a:pt x="2290" y="0"/>
                </a:lnTo>
                <a:lnTo>
                  <a:pt x="2319" y="36923"/>
                </a:lnTo>
                <a:lnTo>
                  <a:pt x="2289" y="51717"/>
                </a:lnTo>
                <a:lnTo>
                  <a:pt x="1612" y="66227"/>
                </a:lnTo>
                <a:lnTo>
                  <a:pt x="717" y="80185"/>
                </a:lnTo>
                <a:lnTo>
                  <a:pt x="36" y="93324"/>
                </a:lnTo>
                <a:lnTo>
                  <a:pt x="0" y="105377"/>
                </a:lnTo>
                <a:lnTo>
                  <a:pt x="1039" y="116076"/>
                </a:lnTo>
                <a:lnTo>
                  <a:pt x="3585" y="125153"/>
                </a:lnTo>
                <a:lnTo>
                  <a:pt x="8070" y="132340"/>
                </a:lnTo>
                <a:lnTo>
                  <a:pt x="14922" y="137371"/>
                </a:lnTo>
                <a:lnTo>
                  <a:pt x="24575" y="139977"/>
                </a:lnTo>
                <a:lnTo>
                  <a:pt x="37458" y="139891"/>
                </a:lnTo>
                <a:lnTo>
                  <a:pt x="39901" y="139603"/>
                </a:lnTo>
                <a:lnTo>
                  <a:pt x="43771" y="128141"/>
                </a:lnTo>
                <a:lnTo>
                  <a:pt x="46318" y="116079"/>
                </a:lnTo>
                <a:lnTo>
                  <a:pt x="47781" y="103567"/>
                </a:lnTo>
                <a:lnTo>
                  <a:pt x="48400" y="90754"/>
                </a:lnTo>
                <a:lnTo>
                  <a:pt x="48416" y="77788"/>
                </a:lnTo>
                <a:lnTo>
                  <a:pt x="48069" y="64818"/>
                </a:lnTo>
                <a:close/>
              </a:path>
            </a:pathLst>
          </a:custGeom>
          <a:solidFill>
            <a:srgbClr val="2A5D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569098" y="5629644"/>
            <a:ext cx="779" cy="20641"/>
          </a:xfrm>
          <a:custGeom>
            <a:avLst/>
            <a:gdLst/>
            <a:ahLst/>
            <a:cxnLst/>
            <a:rect l="l" t="t" r="r" b="b"/>
            <a:pathLst>
              <a:path w="779" h="20641">
                <a:moveTo>
                  <a:pt x="779" y="20641"/>
                </a:moveTo>
                <a:lnTo>
                  <a:pt x="534" y="2194"/>
                </a:lnTo>
                <a:lnTo>
                  <a:pt x="0" y="0"/>
                </a:lnTo>
                <a:lnTo>
                  <a:pt x="779" y="20641"/>
                </a:lnTo>
                <a:close/>
              </a:path>
            </a:pathLst>
          </a:custGeom>
          <a:solidFill>
            <a:srgbClr val="2A5D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569877" y="5650285"/>
            <a:ext cx="560" cy="42055"/>
          </a:xfrm>
          <a:custGeom>
            <a:avLst/>
            <a:gdLst/>
            <a:ahLst/>
            <a:cxnLst/>
            <a:rect l="l" t="t" r="r" b="b"/>
            <a:pathLst>
              <a:path w="560" h="42055">
                <a:moveTo>
                  <a:pt x="560" y="42055"/>
                </a:moveTo>
                <a:lnTo>
                  <a:pt x="538" y="14259"/>
                </a:lnTo>
                <a:lnTo>
                  <a:pt x="0" y="0"/>
                </a:lnTo>
                <a:lnTo>
                  <a:pt x="560" y="42055"/>
                </a:lnTo>
                <a:close/>
              </a:path>
            </a:pathLst>
          </a:custGeom>
          <a:solidFill>
            <a:srgbClr val="2A5D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459539" y="4798934"/>
            <a:ext cx="73739" cy="121595"/>
          </a:xfrm>
          <a:custGeom>
            <a:avLst/>
            <a:gdLst/>
            <a:ahLst/>
            <a:cxnLst/>
            <a:rect l="l" t="t" r="r" b="b"/>
            <a:pathLst>
              <a:path w="73739" h="121595">
                <a:moveTo>
                  <a:pt x="0" y="121595"/>
                </a:moveTo>
                <a:lnTo>
                  <a:pt x="6411" y="116478"/>
                </a:lnTo>
                <a:lnTo>
                  <a:pt x="13704" y="108915"/>
                </a:lnTo>
                <a:lnTo>
                  <a:pt x="21602" y="99336"/>
                </a:lnTo>
                <a:lnTo>
                  <a:pt x="29828" y="88171"/>
                </a:lnTo>
                <a:lnTo>
                  <a:pt x="38106" y="75852"/>
                </a:lnTo>
                <a:lnTo>
                  <a:pt x="46160" y="62809"/>
                </a:lnTo>
                <a:lnTo>
                  <a:pt x="53714" y="49473"/>
                </a:lnTo>
                <a:lnTo>
                  <a:pt x="60491" y="36274"/>
                </a:lnTo>
                <a:lnTo>
                  <a:pt x="66216" y="23643"/>
                </a:lnTo>
                <a:lnTo>
                  <a:pt x="70611" y="12010"/>
                </a:lnTo>
                <a:lnTo>
                  <a:pt x="73402" y="1807"/>
                </a:lnTo>
                <a:lnTo>
                  <a:pt x="73739" y="0"/>
                </a:lnTo>
                <a:lnTo>
                  <a:pt x="29782" y="1097"/>
                </a:lnTo>
                <a:lnTo>
                  <a:pt x="11019" y="8399"/>
                </a:lnTo>
                <a:lnTo>
                  <a:pt x="0" y="121595"/>
                </a:lnTo>
                <a:close/>
              </a:path>
            </a:pathLst>
          </a:custGeom>
          <a:solidFill>
            <a:srgbClr val="F8BA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331107" y="5407237"/>
            <a:ext cx="110597" cy="95282"/>
          </a:xfrm>
          <a:custGeom>
            <a:avLst/>
            <a:gdLst/>
            <a:ahLst/>
            <a:cxnLst/>
            <a:rect l="l" t="t" r="r" b="b"/>
            <a:pathLst>
              <a:path w="110597" h="95282">
                <a:moveTo>
                  <a:pt x="10585" y="65149"/>
                </a:moveTo>
                <a:lnTo>
                  <a:pt x="5821" y="77689"/>
                </a:lnTo>
                <a:lnTo>
                  <a:pt x="1908" y="88869"/>
                </a:lnTo>
                <a:lnTo>
                  <a:pt x="0" y="95282"/>
                </a:lnTo>
                <a:lnTo>
                  <a:pt x="8838" y="91218"/>
                </a:lnTo>
                <a:lnTo>
                  <a:pt x="19469" y="85886"/>
                </a:lnTo>
                <a:lnTo>
                  <a:pt x="31398" y="79555"/>
                </a:lnTo>
                <a:lnTo>
                  <a:pt x="44130" y="72492"/>
                </a:lnTo>
                <a:lnTo>
                  <a:pt x="57172" y="64965"/>
                </a:lnTo>
                <a:lnTo>
                  <a:pt x="70028" y="57241"/>
                </a:lnTo>
                <a:lnTo>
                  <a:pt x="82204" y="49588"/>
                </a:lnTo>
                <a:lnTo>
                  <a:pt x="93205" y="42273"/>
                </a:lnTo>
                <a:lnTo>
                  <a:pt x="102537" y="35563"/>
                </a:lnTo>
                <a:lnTo>
                  <a:pt x="109705" y="29726"/>
                </a:lnTo>
                <a:lnTo>
                  <a:pt x="110597" y="28911"/>
                </a:lnTo>
                <a:lnTo>
                  <a:pt x="92368" y="7834"/>
                </a:lnTo>
                <a:lnTo>
                  <a:pt x="91478" y="7036"/>
                </a:lnTo>
                <a:lnTo>
                  <a:pt x="88558" y="6598"/>
                </a:lnTo>
                <a:lnTo>
                  <a:pt x="87879" y="4072"/>
                </a:lnTo>
                <a:lnTo>
                  <a:pt x="87156" y="1396"/>
                </a:lnTo>
                <a:lnTo>
                  <a:pt x="84759" y="1379"/>
                </a:lnTo>
                <a:lnTo>
                  <a:pt x="83234" y="0"/>
                </a:lnTo>
                <a:lnTo>
                  <a:pt x="24754" y="27520"/>
                </a:lnTo>
                <a:lnTo>
                  <a:pt x="20574" y="39249"/>
                </a:lnTo>
                <a:lnTo>
                  <a:pt x="15677" y="52064"/>
                </a:lnTo>
                <a:lnTo>
                  <a:pt x="10585" y="65149"/>
                </a:lnTo>
                <a:close/>
              </a:path>
            </a:pathLst>
          </a:custGeom>
          <a:solidFill>
            <a:srgbClr val="254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753448" y="5468412"/>
            <a:ext cx="127742" cy="108668"/>
          </a:xfrm>
          <a:custGeom>
            <a:avLst/>
            <a:gdLst/>
            <a:ahLst/>
            <a:cxnLst/>
            <a:rect l="l" t="t" r="r" b="b"/>
            <a:pathLst>
              <a:path w="127742" h="108668">
                <a:moveTo>
                  <a:pt x="100008" y="18319"/>
                </a:moveTo>
                <a:lnTo>
                  <a:pt x="91745" y="20250"/>
                </a:lnTo>
                <a:lnTo>
                  <a:pt x="84259" y="32539"/>
                </a:lnTo>
                <a:lnTo>
                  <a:pt x="76516" y="41663"/>
                </a:lnTo>
                <a:lnTo>
                  <a:pt x="67265" y="48812"/>
                </a:lnTo>
                <a:lnTo>
                  <a:pt x="55255" y="55174"/>
                </a:lnTo>
                <a:lnTo>
                  <a:pt x="39336" y="61345"/>
                </a:lnTo>
                <a:lnTo>
                  <a:pt x="27787" y="63344"/>
                </a:lnTo>
                <a:lnTo>
                  <a:pt x="17052" y="62259"/>
                </a:lnTo>
                <a:lnTo>
                  <a:pt x="5672" y="58230"/>
                </a:lnTo>
                <a:lnTo>
                  <a:pt x="2625" y="56813"/>
                </a:lnTo>
                <a:lnTo>
                  <a:pt x="0" y="79380"/>
                </a:lnTo>
                <a:lnTo>
                  <a:pt x="1179" y="108324"/>
                </a:lnTo>
                <a:lnTo>
                  <a:pt x="4238" y="108668"/>
                </a:lnTo>
                <a:lnTo>
                  <a:pt x="15466" y="103830"/>
                </a:lnTo>
                <a:lnTo>
                  <a:pt x="26661" y="98368"/>
                </a:lnTo>
                <a:lnTo>
                  <a:pt x="37827" y="92407"/>
                </a:lnTo>
                <a:lnTo>
                  <a:pt x="48968" y="86072"/>
                </a:lnTo>
                <a:lnTo>
                  <a:pt x="60089" y="79487"/>
                </a:lnTo>
                <a:lnTo>
                  <a:pt x="71195" y="72777"/>
                </a:lnTo>
                <a:lnTo>
                  <a:pt x="82289" y="66067"/>
                </a:lnTo>
                <a:lnTo>
                  <a:pt x="93376" y="59483"/>
                </a:lnTo>
                <a:lnTo>
                  <a:pt x="104461" y="53149"/>
                </a:lnTo>
                <a:lnTo>
                  <a:pt x="115547" y="47189"/>
                </a:lnTo>
                <a:lnTo>
                  <a:pt x="121606" y="44136"/>
                </a:lnTo>
                <a:lnTo>
                  <a:pt x="127742" y="9268"/>
                </a:lnTo>
                <a:lnTo>
                  <a:pt x="124631" y="0"/>
                </a:lnTo>
                <a:lnTo>
                  <a:pt x="116683" y="1671"/>
                </a:lnTo>
                <a:lnTo>
                  <a:pt x="109921" y="6171"/>
                </a:lnTo>
                <a:lnTo>
                  <a:pt x="108923" y="6930"/>
                </a:lnTo>
                <a:lnTo>
                  <a:pt x="103093" y="15697"/>
                </a:lnTo>
                <a:lnTo>
                  <a:pt x="100008" y="18319"/>
                </a:lnTo>
                <a:close/>
              </a:path>
            </a:pathLst>
          </a:custGeom>
          <a:solidFill>
            <a:srgbClr val="A6BD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3427009" y="4849366"/>
            <a:ext cx="64427" cy="114274"/>
          </a:xfrm>
          <a:custGeom>
            <a:avLst/>
            <a:gdLst/>
            <a:ahLst/>
            <a:cxnLst/>
            <a:rect l="l" t="t" r="r" b="b"/>
            <a:pathLst>
              <a:path w="64427" h="114274">
                <a:moveTo>
                  <a:pt x="61513" y="64105"/>
                </a:moveTo>
                <a:lnTo>
                  <a:pt x="60286" y="53537"/>
                </a:lnTo>
                <a:lnTo>
                  <a:pt x="59808" y="39361"/>
                </a:lnTo>
                <a:lnTo>
                  <a:pt x="59749" y="36855"/>
                </a:lnTo>
                <a:lnTo>
                  <a:pt x="60651" y="19767"/>
                </a:lnTo>
                <a:lnTo>
                  <a:pt x="61798" y="8355"/>
                </a:lnTo>
                <a:lnTo>
                  <a:pt x="59428" y="1979"/>
                </a:lnTo>
                <a:lnTo>
                  <a:pt x="49780" y="0"/>
                </a:lnTo>
                <a:lnTo>
                  <a:pt x="45619" y="126"/>
                </a:lnTo>
                <a:lnTo>
                  <a:pt x="38258" y="9217"/>
                </a:lnTo>
                <a:lnTo>
                  <a:pt x="30843" y="19237"/>
                </a:lnTo>
                <a:lnTo>
                  <a:pt x="22836" y="29395"/>
                </a:lnTo>
                <a:lnTo>
                  <a:pt x="13701" y="38896"/>
                </a:lnTo>
                <a:lnTo>
                  <a:pt x="2901" y="46949"/>
                </a:lnTo>
                <a:lnTo>
                  <a:pt x="0" y="48579"/>
                </a:lnTo>
                <a:lnTo>
                  <a:pt x="2743" y="59736"/>
                </a:lnTo>
                <a:lnTo>
                  <a:pt x="4701" y="71501"/>
                </a:lnTo>
                <a:lnTo>
                  <a:pt x="6165" y="85841"/>
                </a:lnTo>
                <a:lnTo>
                  <a:pt x="6280" y="87286"/>
                </a:lnTo>
                <a:lnTo>
                  <a:pt x="6820" y="100694"/>
                </a:lnTo>
                <a:lnTo>
                  <a:pt x="6589" y="106329"/>
                </a:lnTo>
                <a:lnTo>
                  <a:pt x="7156" y="108184"/>
                </a:lnTo>
                <a:lnTo>
                  <a:pt x="10095" y="110254"/>
                </a:lnTo>
                <a:lnTo>
                  <a:pt x="14724" y="114274"/>
                </a:lnTo>
                <a:lnTo>
                  <a:pt x="23391" y="110573"/>
                </a:lnTo>
                <a:lnTo>
                  <a:pt x="17867" y="113709"/>
                </a:lnTo>
                <a:lnTo>
                  <a:pt x="26717" y="112235"/>
                </a:lnTo>
                <a:lnTo>
                  <a:pt x="30540" y="101605"/>
                </a:lnTo>
                <a:lnTo>
                  <a:pt x="32862" y="96062"/>
                </a:lnTo>
                <a:lnTo>
                  <a:pt x="35362" y="92284"/>
                </a:lnTo>
                <a:lnTo>
                  <a:pt x="39723" y="86948"/>
                </a:lnTo>
                <a:lnTo>
                  <a:pt x="46799" y="77839"/>
                </a:lnTo>
                <a:lnTo>
                  <a:pt x="64427" y="76398"/>
                </a:lnTo>
                <a:lnTo>
                  <a:pt x="61513" y="64105"/>
                </a:lnTo>
                <a:close/>
              </a:path>
            </a:pathLst>
          </a:custGeom>
          <a:solidFill>
            <a:srgbClr val="ECFA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3569632" y="5631838"/>
            <a:ext cx="46298" cy="96894"/>
          </a:xfrm>
          <a:custGeom>
            <a:avLst/>
            <a:gdLst/>
            <a:ahLst/>
            <a:cxnLst/>
            <a:rect l="l" t="t" r="r" b="b"/>
            <a:pathLst>
              <a:path w="46298" h="96894">
                <a:moveTo>
                  <a:pt x="45575" y="95454"/>
                </a:moveTo>
                <a:lnTo>
                  <a:pt x="46298" y="326"/>
                </a:lnTo>
                <a:lnTo>
                  <a:pt x="0" y="0"/>
                </a:lnTo>
                <a:lnTo>
                  <a:pt x="1290" y="96894"/>
                </a:lnTo>
                <a:lnTo>
                  <a:pt x="45575" y="95454"/>
                </a:lnTo>
                <a:close/>
              </a:path>
            </a:pathLst>
          </a:custGeom>
          <a:solidFill>
            <a:srgbClr val="212FB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973581" y="5814253"/>
            <a:ext cx="42198" cy="117533"/>
          </a:xfrm>
          <a:custGeom>
            <a:avLst/>
            <a:gdLst/>
            <a:ahLst/>
            <a:cxnLst/>
            <a:rect l="l" t="t" r="r" b="b"/>
            <a:pathLst>
              <a:path w="42198" h="117533">
                <a:moveTo>
                  <a:pt x="8703" y="3337"/>
                </a:moveTo>
                <a:lnTo>
                  <a:pt x="4767" y="4263"/>
                </a:lnTo>
                <a:lnTo>
                  <a:pt x="4106" y="4652"/>
                </a:lnTo>
                <a:lnTo>
                  <a:pt x="5213" y="6379"/>
                </a:lnTo>
                <a:lnTo>
                  <a:pt x="6581" y="11318"/>
                </a:lnTo>
                <a:lnTo>
                  <a:pt x="6700" y="21344"/>
                </a:lnTo>
                <a:lnTo>
                  <a:pt x="5902" y="28318"/>
                </a:lnTo>
                <a:lnTo>
                  <a:pt x="4886" y="37796"/>
                </a:lnTo>
                <a:lnTo>
                  <a:pt x="5088" y="41404"/>
                </a:lnTo>
                <a:lnTo>
                  <a:pt x="5424" y="42334"/>
                </a:lnTo>
                <a:lnTo>
                  <a:pt x="4809" y="43777"/>
                </a:lnTo>
                <a:lnTo>
                  <a:pt x="2158" y="48925"/>
                </a:lnTo>
                <a:lnTo>
                  <a:pt x="0" y="53328"/>
                </a:lnTo>
                <a:lnTo>
                  <a:pt x="2369" y="117533"/>
                </a:lnTo>
                <a:lnTo>
                  <a:pt x="41475" y="112286"/>
                </a:lnTo>
                <a:lnTo>
                  <a:pt x="42198" y="85425"/>
                </a:lnTo>
                <a:lnTo>
                  <a:pt x="41114" y="16832"/>
                </a:lnTo>
                <a:lnTo>
                  <a:pt x="17422" y="0"/>
                </a:lnTo>
                <a:lnTo>
                  <a:pt x="8703" y="3337"/>
                </a:lnTo>
                <a:close/>
              </a:path>
            </a:pathLst>
          </a:custGeom>
          <a:solidFill>
            <a:srgbClr val="C9DA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562005" y="5150444"/>
            <a:ext cx="1802" cy="720"/>
          </a:xfrm>
          <a:custGeom>
            <a:avLst/>
            <a:gdLst/>
            <a:ahLst/>
            <a:cxnLst/>
            <a:rect l="l" t="t" r="r" b="b"/>
            <a:pathLst>
              <a:path w="1802" h="720">
                <a:moveTo>
                  <a:pt x="1802" y="0"/>
                </a:moveTo>
                <a:lnTo>
                  <a:pt x="95" y="645"/>
                </a:lnTo>
                <a:lnTo>
                  <a:pt x="1802" y="0"/>
                </a:lnTo>
                <a:close/>
              </a:path>
            </a:pathLst>
          </a:custGeom>
          <a:solidFill>
            <a:srgbClr val="D460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546474" y="4964832"/>
            <a:ext cx="78573" cy="190138"/>
          </a:xfrm>
          <a:custGeom>
            <a:avLst/>
            <a:gdLst/>
            <a:ahLst/>
            <a:cxnLst/>
            <a:rect l="l" t="t" r="r" b="b"/>
            <a:pathLst>
              <a:path w="78573" h="190138">
                <a:moveTo>
                  <a:pt x="22528" y="180813"/>
                </a:moveTo>
                <a:lnTo>
                  <a:pt x="21271" y="167543"/>
                </a:lnTo>
                <a:lnTo>
                  <a:pt x="19569" y="154897"/>
                </a:lnTo>
                <a:lnTo>
                  <a:pt x="17806" y="142739"/>
                </a:lnTo>
                <a:lnTo>
                  <a:pt x="16364" y="130930"/>
                </a:lnTo>
                <a:lnTo>
                  <a:pt x="15627" y="119332"/>
                </a:lnTo>
                <a:lnTo>
                  <a:pt x="15977" y="107806"/>
                </a:lnTo>
                <a:lnTo>
                  <a:pt x="17797" y="96215"/>
                </a:lnTo>
                <a:lnTo>
                  <a:pt x="21470" y="84420"/>
                </a:lnTo>
                <a:lnTo>
                  <a:pt x="25810" y="75098"/>
                </a:lnTo>
                <a:lnTo>
                  <a:pt x="32307" y="64015"/>
                </a:lnTo>
                <a:lnTo>
                  <a:pt x="39876" y="52723"/>
                </a:lnTo>
                <a:lnTo>
                  <a:pt x="48119" y="41574"/>
                </a:lnTo>
                <a:lnTo>
                  <a:pt x="56639" y="30923"/>
                </a:lnTo>
                <a:lnTo>
                  <a:pt x="65040" y="21122"/>
                </a:lnTo>
                <a:lnTo>
                  <a:pt x="72923" y="12526"/>
                </a:lnTo>
                <a:lnTo>
                  <a:pt x="78573" y="6770"/>
                </a:lnTo>
                <a:lnTo>
                  <a:pt x="65845" y="0"/>
                </a:lnTo>
                <a:lnTo>
                  <a:pt x="52757" y="5588"/>
                </a:lnTo>
                <a:lnTo>
                  <a:pt x="44237" y="10724"/>
                </a:lnTo>
                <a:lnTo>
                  <a:pt x="34210" y="19198"/>
                </a:lnTo>
                <a:lnTo>
                  <a:pt x="32658" y="20577"/>
                </a:lnTo>
                <a:lnTo>
                  <a:pt x="22595" y="30966"/>
                </a:lnTo>
                <a:lnTo>
                  <a:pt x="19858" y="33349"/>
                </a:lnTo>
                <a:lnTo>
                  <a:pt x="13186" y="38827"/>
                </a:lnTo>
                <a:lnTo>
                  <a:pt x="6601" y="42892"/>
                </a:lnTo>
                <a:lnTo>
                  <a:pt x="5184" y="43815"/>
                </a:lnTo>
                <a:lnTo>
                  <a:pt x="0" y="68138"/>
                </a:lnTo>
                <a:lnTo>
                  <a:pt x="5356" y="190138"/>
                </a:lnTo>
                <a:lnTo>
                  <a:pt x="15626" y="186257"/>
                </a:lnTo>
                <a:lnTo>
                  <a:pt x="22528" y="180813"/>
                </a:lnTo>
                <a:close/>
              </a:path>
            </a:pathLst>
          </a:custGeom>
          <a:solidFill>
            <a:srgbClr val="D460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414342" y="5360285"/>
            <a:ext cx="111821" cy="75862"/>
          </a:xfrm>
          <a:custGeom>
            <a:avLst/>
            <a:gdLst/>
            <a:ahLst/>
            <a:cxnLst/>
            <a:rect l="l" t="t" r="r" b="b"/>
            <a:pathLst>
              <a:path w="111821" h="75862">
                <a:moveTo>
                  <a:pt x="22810" y="31142"/>
                </a:moveTo>
                <a:lnTo>
                  <a:pt x="22323" y="31448"/>
                </a:lnTo>
                <a:lnTo>
                  <a:pt x="0" y="46951"/>
                </a:lnTo>
                <a:lnTo>
                  <a:pt x="1524" y="48331"/>
                </a:lnTo>
                <a:lnTo>
                  <a:pt x="3921" y="48347"/>
                </a:lnTo>
                <a:lnTo>
                  <a:pt x="4644" y="51023"/>
                </a:lnTo>
                <a:lnTo>
                  <a:pt x="5323" y="53550"/>
                </a:lnTo>
                <a:lnTo>
                  <a:pt x="8243" y="53988"/>
                </a:lnTo>
                <a:lnTo>
                  <a:pt x="9133" y="54785"/>
                </a:lnTo>
                <a:lnTo>
                  <a:pt x="27362" y="75862"/>
                </a:lnTo>
                <a:lnTo>
                  <a:pt x="37806" y="72205"/>
                </a:lnTo>
                <a:lnTo>
                  <a:pt x="49699" y="67037"/>
                </a:lnTo>
                <a:lnTo>
                  <a:pt x="62356" y="60708"/>
                </a:lnTo>
                <a:lnTo>
                  <a:pt x="75092" y="53565"/>
                </a:lnTo>
                <a:lnTo>
                  <a:pt x="87222" y="45957"/>
                </a:lnTo>
                <a:lnTo>
                  <a:pt x="98062" y="38230"/>
                </a:lnTo>
                <a:lnTo>
                  <a:pt x="106926" y="30733"/>
                </a:lnTo>
                <a:lnTo>
                  <a:pt x="111821" y="25525"/>
                </a:lnTo>
                <a:lnTo>
                  <a:pt x="99295" y="18671"/>
                </a:lnTo>
                <a:lnTo>
                  <a:pt x="92597" y="15019"/>
                </a:lnTo>
                <a:lnTo>
                  <a:pt x="89939" y="13165"/>
                </a:lnTo>
                <a:lnTo>
                  <a:pt x="89534" y="11705"/>
                </a:lnTo>
                <a:lnTo>
                  <a:pt x="89596" y="9234"/>
                </a:lnTo>
                <a:lnTo>
                  <a:pt x="88337" y="4347"/>
                </a:lnTo>
                <a:lnTo>
                  <a:pt x="86372" y="0"/>
                </a:lnTo>
                <a:lnTo>
                  <a:pt x="74025" y="3120"/>
                </a:lnTo>
                <a:lnTo>
                  <a:pt x="62376" y="8072"/>
                </a:lnTo>
                <a:lnTo>
                  <a:pt x="51084" y="14129"/>
                </a:lnTo>
                <a:lnTo>
                  <a:pt x="44429" y="17940"/>
                </a:lnTo>
                <a:lnTo>
                  <a:pt x="33984" y="24169"/>
                </a:lnTo>
                <a:lnTo>
                  <a:pt x="22810" y="31142"/>
                </a:lnTo>
                <a:close/>
              </a:path>
            </a:pathLst>
          </a:custGeom>
          <a:solidFill>
            <a:srgbClr val="3757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574546" y="4184802"/>
            <a:ext cx="81682" cy="113195"/>
          </a:xfrm>
          <a:custGeom>
            <a:avLst/>
            <a:gdLst/>
            <a:ahLst/>
            <a:cxnLst/>
            <a:rect l="l" t="t" r="r" b="b"/>
            <a:pathLst>
              <a:path w="81682" h="113195">
                <a:moveTo>
                  <a:pt x="10337" y="76653"/>
                </a:moveTo>
                <a:lnTo>
                  <a:pt x="5766" y="88314"/>
                </a:lnTo>
                <a:lnTo>
                  <a:pt x="2192" y="101041"/>
                </a:lnTo>
                <a:lnTo>
                  <a:pt x="0" y="113195"/>
                </a:lnTo>
                <a:lnTo>
                  <a:pt x="8110" y="109695"/>
                </a:lnTo>
                <a:lnTo>
                  <a:pt x="11157" y="108521"/>
                </a:lnTo>
                <a:lnTo>
                  <a:pt x="14886" y="105788"/>
                </a:lnTo>
                <a:lnTo>
                  <a:pt x="20910" y="100923"/>
                </a:lnTo>
                <a:lnTo>
                  <a:pt x="27629" y="95531"/>
                </a:lnTo>
                <a:lnTo>
                  <a:pt x="31635" y="90312"/>
                </a:lnTo>
                <a:lnTo>
                  <a:pt x="38916" y="84173"/>
                </a:lnTo>
                <a:lnTo>
                  <a:pt x="48917" y="75444"/>
                </a:lnTo>
                <a:lnTo>
                  <a:pt x="58044" y="68904"/>
                </a:lnTo>
                <a:lnTo>
                  <a:pt x="69773" y="64728"/>
                </a:lnTo>
                <a:lnTo>
                  <a:pt x="80080" y="63390"/>
                </a:lnTo>
                <a:lnTo>
                  <a:pt x="81682" y="0"/>
                </a:lnTo>
                <a:lnTo>
                  <a:pt x="66028" y="4932"/>
                </a:lnTo>
                <a:lnTo>
                  <a:pt x="54737" y="11164"/>
                </a:lnTo>
                <a:lnTo>
                  <a:pt x="46337" y="18837"/>
                </a:lnTo>
                <a:lnTo>
                  <a:pt x="39352" y="28088"/>
                </a:lnTo>
                <a:lnTo>
                  <a:pt x="32308" y="39058"/>
                </a:lnTo>
                <a:lnTo>
                  <a:pt x="28792" y="44491"/>
                </a:lnTo>
                <a:lnTo>
                  <a:pt x="21974" y="55100"/>
                </a:lnTo>
                <a:lnTo>
                  <a:pt x="15780" y="65701"/>
                </a:lnTo>
                <a:lnTo>
                  <a:pt x="10337" y="76653"/>
                </a:lnTo>
                <a:close/>
              </a:path>
            </a:pathLst>
          </a:custGeom>
          <a:solidFill>
            <a:srgbClr val="EE54C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978539" y="5701545"/>
            <a:ext cx="71020" cy="94135"/>
          </a:xfrm>
          <a:custGeom>
            <a:avLst/>
            <a:gdLst/>
            <a:ahLst/>
            <a:cxnLst/>
            <a:rect l="l" t="t" r="r" b="b"/>
            <a:pathLst>
              <a:path w="71020" h="94135">
                <a:moveTo>
                  <a:pt x="10113" y="22001"/>
                </a:moveTo>
                <a:lnTo>
                  <a:pt x="6227" y="18942"/>
                </a:lnTo>
                <a:lnTo>
                  <a:pt x="3453" y="19271"/>
                </a:lnTo>
                <a:lnTo>
                  <a:pt x="1906" y="19609"/>
                </a:lnTo>
                <a:lnTo>
                  <a:pt x="1699" y="16574"/>
                </a:lnTo>
                <a:lnTo>
                  <a:pt x="2947" y="6785"/>
                </a:lnTo>
                <a:lnTo>
                  <a:pt x="3911" y="0"/>
                </a:lnTo>
                <a:lnTo>
                  <a:pt x="0" y="11858"/>
                </a:lnTo>
                <a:lnTo>
                  <a:pt x="527" y="19648"/>
                </a:lnTo>
                <a:lnTo>
                  <a:pt x="3126" y="30401"/>
                </a:lnTo>
                <a:lnTo>
                  <a:pt x="3850" y="34557"/>
                </a:lnTo>
                <a:lnTo>
                  <a:pt x="6102" y="49978"/>
                </a:lnTo>
                <a:lnTo>
                  <a:pt x="7513" y="60951"/>
                </a:lnTo>
                <a:lnTo>
                  <a:pt x="8367" y="68334"/>
                </a:lnTo>
                <a:lnTo>
                  <a:pt x="8952" y="72988"/>
                </a:lnTo>
                <a:lnTo>
                  <a:pt x="9554" y="75772"/>
                </a:lnTo>
                <a:lnTo>
                  <a:pt x="10459" y="77547"/>
                </a:lnTo>
                <a:lnTo>
                  <a:pt x="11953" y="79172"/>
                </a:lnTo>
                <a:lnTo>
                  <a:pt x="14323" y="81508"/>
                </a:lnTo>
                <a:lnTo>
                  <a:pt x="17855" y="85414"/>
                </a:lnTo>
                <a:lnTo>
                  <a:pt x="22836" y="91750"/>
                </a:lnTo>
                <a:lnTo>
                  <a:pt x="24571" y="94135"/>
                </a:lnTo>
                <a:lnTo>
                  <a:pt x="60489" y="90561"/>
                </a:lnTo>
                <a:lnTo>
                  <a:pt x="62997" y="76848"/>
                </a:lnTo>
                <a:lnTo>
                  <a:pt x="66051" y="66764"/>
                </a:lnTo>
                <a:lnTo>
                  <a:pt x="68572" y="55727"/>
                </a:lnTo>
                <a:lnTo>
                  <a:pt x="71020" y="38931"/>
                </a:lnTo>
                <a:lnTo>
                  <a:pt x="70332" y="27698"/>
                </a:lnTo>
                <a:lnTo>
                  <a:pt x="65056" y="19774"/>
                </a:lnTo>
                <a:lnTo>
                  <a:pt x="51799" y="24337"/>
                </a:lnTo>
                <a:lnTo>
                  <a:pt x="40855" y="26946"/>
                </a:lnTo>
                <a:lnTo>
                  <a:pt x="30394" y="27240"/>
                </a:lnTo>
                <a:lnTo>
                  <a:pt x="18581" y="24856"/>
                </a:lnTo>
                <a:lnTo>
                  <a:pt x="10113" y="22001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503056" y="5538877"/>
            <a:ext cx="87690" cy="90750"/>
          </a:xfrm>
          <a:custGeom>
            <a:avLst/>
            <a:gdLst/>
            <a:ahLst/>
            <a:cxnLst/>
            <a:rect l="l" t="t" r="r" b="b"/>
            <a:pathLst>
              <a:path w="87690" h="90750">
                <a:moveTo>
                  <a:pt x="6547" y="90750"/>
                </a:moveTo>
                <a:lnTo>
                  <a:pt x="19488" y="85773"/>
                </a:lnTo>
                <a:lnTo>
                  <a:pt x="30980" y="80715"/>
                </a:lnTo>
                <a:lnTo>
                  <a:pt x="41520" y="75387"/>
                </a:lnTo>
                <a:lnTo>
                  <a:pt x="51608" y="69598"/>
                </a:lnTo>
                <a:lnTo>
                  <a:pt x="61741" y="63158"/>
                </a:lnTo>
                <a:lnTo>
                  <a:pt x="72418" y="55878"/>
                </a:lnTo>
                <a:lnTo>
                  <a:pt x="84136" y="47567"/>
                </a:lnTo>
                <a:lnTo>
                  <a:pt x="87690" y="0"/>
                </a:lnTo>
                <a:lnTo>
                  <a:pt x="26751" y="31326"/>
                </a:lnTo>
                <a:lnTo>
                  <a:pt x="18073" y="36255"/>
                </a:lnTo>
                <a:lnTo>
                  <a:pt x="14655" y="38087"/>
                </a:lnTo>
                <a:lnTo>
                  <a:pt x="13061" y="39987"/>
                </a:lnTo>
                <a:lnTo>
                  <a:pt x="9859" y="45117"/>
                </a:lnTo>
                <a:lnTo>
                  <a:pt x="6324" y="50242"/>
                </a:lnTo>
                <a:lnTo>
                  <a:pt x="11303" y="61977"/>
                </a:lnTo>
                <a:lnTo>
                  <a:pt x="8099" y="63357"/>
                </a:lnTo>
                <a:lnTo>
                  <a:pt x="4177" y="67069"/>
                </a:lnTo>
                <a:lnTo>
                  <a:pt x="5162" y="84140"/>
                </a:lnTo>
                <a:lnTo>
                  <a:pt x="3801" y="82920"/>
                </a:lnTo>
                <a:lnTo>
                  <a:pt x="6547" y="90750"/>
                </a:lnTo>
                <a:close/>
              </a:path>
              <a:path w="87690" h="90750">
                <a:moveTo>
                  <a:pt x="2825" y="80140"/>
                </a:moveTo>
                <a:lnTo>
                  <a:pt x="5162" y="84140"/>
                </a:lnTo>
                <a:lnTo>
                  <a:pt x="4177" y="67069"/>
                </a:lnTo>
                <a:lnTo>
                  <a:pt x="3532" y="67684"/>
                </a:lnTo>
                <a:lnTo>
                  <a:pt x="1362" y="69047"/>
                </a:lnTo>
                <a:lnTo>
                  <a:pt x="656" y="69612"/>
                </a:lnTo>
                <a:lnTo>
                  <a:pt x="0" y="79513"/>
                </a:lnTo>
                <a:lnTo>
                  <a:pt x="3801" y="82920"/>
                </a:lnTo>
                <a:lnTo>
                  <a:pt x="2825" y="80140"/>
                </a:lnTo>
                <a:close/>
              </a:path>
            </a:pathLst>
          </a:custGeom>
          <a:solidFill>
            <a:srgbClr val="4668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3122921" y="5561993"/>
            <a:ext cx="58116" cy="110275"/>
          </a:xfrm>
          <a:custGeom>
            <a:avLst/>
            <a:gdLst/>
            <a:ahLst/>
            <a:cxnLst/>
            <a:rect l="l" t="t" r="r" b="b"/>
            <a:pathLst>
              <a:path w="58116" h="110275">
                <a:moveTo>
                  <a:pt x="59" y="60484"/>
                </a:moveTo>
                <a:lnTo>
                  <a:pt x="0" y="72904"/>
                </a:lnTo>
                <a:lnTo>
                  <a:pt x="19" y="74516"/>
                </a:lnTo>
                <a:lnTo>
                  <a:pt x="47" y="76693"/>
                </a:lnTo>
                <a:lnTo>
                  <a:pt x="803" y="94307"/>
                </a:lnTo>
                <a:lnTo>
                  <a:pt x="1098" y="95454"/>
                </a:lnTo>
                <a:lnTo>
                  <a:pt x="2656" y="104579"/>
                </a:lnTo>
                <a:lnTo>
                  <a:pt x="2058" y="107229"/>
                </a:lnTo>
                <a:lnTo>
                  <a:pt x="4715" y="107162"/>
                </a:lnTo>
                <a:lnTo>
                  <a:pt x="13064" y="110275"/>
                </a:lnTo>
                <a:lnTo>
                  <a:pt x="22964" y="97444"/>
                </a:lnTo>
                <a:lnTo>
                  <a:pt x="29968" y="87173"/>
                </a:lnTo>
                <a:lnTo>
                  <a:pt x="34836" y="78655"/>
                </a:lnTo>
                <a:lnTo>
                  <a:pt x="38331" y="71082"/>
                </a:lnTo>
                <a:lnTo>
                  <a:pt x="41212" y="63648"/>
                </a:lnTo>
                <a:lnTo>
                  <a:pt x="44241" y="55545"/>
                </a:lnTo>
                <a:lnTo>
                  <a:pt x="48179" y="45968"/>
                </a:lnTo>
                <a:lnTo>
                  <a:pt x="53786" y="34108"/>
                </a:lnTo>
                <a:lnTo>
                  <a:pt x="58116" y="25841"/>
                </a:lnTo>
                <a:lnTo>
                  <a:pt x="54695" y="0"/>
                </a:lnTo>
                <a:lnTo>
                  <a:pt x="881" y="22018"/>
                </a:lnTo>
                <a:lnTo>
                  <a:pt x="683" y="34573"/>
                </a:lnTo>
                <a:lnTo>
                  <a:pt x="348" y="47551"/>
                </a:lnTo>
                <a:lnTo>
                  <a:pt x="59" y="60484"/>
                </a:lnTo>
                <a:close/>
              </a:path>
              <a:path w="58116" h="110275">
                <a:moveTo>
                  <a:pt x="2058" y="107229"/>
                </a:moveTo>
                <a:lnTo>
                  <a:pt x="1814" y="107235"/>
                </a:lnTo>
                <a:lnTo>
                  <a:pt x="2011" y="107440"/>
                </a:lnTo>
                <a:lnTo>
                  <a:pt x="2058" y="107229"/>
                </a:lnTo>
                <a:close/>
              </a:path>
            </a:pathLst>
          </a:custGeom>
          <a:solidFill>
            <a:srgbClr val="5A9BB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718726" y="5986108"/>
            <a:ext cx="59465" cy="78184"/>
          </a:xfrm>
          <a:custGeom>
            <a:avLst/>
            <a:gdLst/>
            <a:ahLst/>
            <a:cxnLst/>
            <a:rect l="l" t="t" r="r" b="b"/>
            <a:pathLst>
              <a:path w="59465" h="78184">
                <a:moveTo>
                  <a:pt x="94" y="34961"/>
                </a:moveTo>
                <a:lnTo>
                  <a:pt x="104" y="47664"/>
                </a:lnTo>
                <a:lnTo>
                  <a:pt x="257" y="60362"/>
                </a:lnTo>
                <a:lnTo>
                  <a:pt x="482" y="73057"/>
                </a:lnTo>
                <a:lnTo>
                  <a:pt x="578" y="78184"/>
                </a:lnTo>
                <a:lnTo>
                  <a:pt x="14230" y="73902"/>
                </a:lnTo>
                <a:lnTo>
                  <a:pt x="25741" y="71706"/>
                </a:lnTo>
                <a:lnTo>
                  <a:pt x="36545" y="70474"/>
                </a:lnTo>
                <a:lnTo>
                  <a:pt x="48076" y="69088"/>
                </a:lnTo>
                <a:lnTo>
                  <a:pt x="59465" y="66964"/>
                </a:lnTo>
                <a:lnTo>
                  <a:pt x="59343" y="2460"/>
                </a:lnTo>
                <a:lnTo>
                  <a:pt x="44356" y="5428"/>
                </a:lnTo>
                <a:lnTo>
                  <a:pt x="33568" y="7361"/>
                </a:lnTo>
                <a:lnTo>
                  <a:pt x="24187" y="7206"/>
                </a:lnTo>
                <a:lnTo>
                  <a:pt x="13423" y="3913"/>
                </a:lnTo>
                <a:lnTo>
                  <a:pt x="5151" y="0"/>
                </a:lnTo>
                <a:lnTo>
                  <a:pt x="1876" y="3288"/>
                </a:lnTo>
                <a:lnTo>
                  <a:pt x="472" y="14073"/>
                </a:lnTo>
                <a:lnTo>
                  <a:pt x="0" y="17658"/>
                </a:lnTo>
                <a:lnTo>
                  <a:pt x="122" y="30617"/>
                </a:lnTo>
                <a:lnTo>
                  <a:pt x="94" y="34961"/>
                </a:lnTo>
                <a:close/>
              </a:path>
            </a:pathLst>
          </a:custGeom>
          <a:solidFill>
            <a:srgbClr val="17347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719838" y="5986202"/>
            <a:ext cx="1179" cy="3961"/>
          </a:xfrm>
          <a:custGeom>
            <a:avLst/>
            <a:gdLst/>
            <a:ahLst/>
            <a:cxnLst/>
            <a:rect l="l" t="t" r="r" b="b"/>
            <a:pathLst>
              <a:path w="1179" h="3961">
                <a:moveTo>
                  <a:pt x="1179" y="0"/>
                </a:moveTo>
                <a:lnTo>
                  <a:pt x="0" y="3961"/>
                </a:lnTo>
                <a:lnTo>
                  <a:pt x="763" y="3194"/>
                </a:lnTo>
                <a:lnTo>
                  <a:pt x="1179" y="0"/>
                </a:lnTo>
                <a:close/>
              </a:path>
            </a:pathLst>
          </a:custGeom>
          <a:solidFill>
            <a:srgbClr val="17347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3472629" y="4825186"/>
            <a:ext cx="67659" cy="100579"/>
          </a:xfrm>
          <a:custGeom>
            <a:avLst/>
            <a:gdLst/>
            <a:ahLst/>
            <a:cxnLst/>
            <a:rect l="l" t="t" r="r" b="b"/>
            <a:pathLst>
              <a:path w="67659" h="100579">
                <a:moveTo>
                  <a:pt x="20242" y="6219"/>
                </a:moveTo>
                <a:lnTo>
                  <a:pt x="16120" y="9369"/>
                </a:lnTo>
                <a:lnTo>
                  <a:pt x="15041" y="10216"/>
                </a:lnTo>
                <a:lnTo>
                  <a:pt x="12922" y="11502"/>
                </a:lnTo>
                <a:lnTo>
                  <a:pt x="11776" y="12455"/>
                </a:lnTo>
                <a:lnTo>
                  <a:pt x="0" y="24306"/>
                </a:lnTo>
                <a:lnTo>
                  <a:pt x="12153" y="25248"/>
                </a:lnTo>
                <a:lnTo>
                  <a:pt x="16052" y="30421"/>
                </a:lnTo>
                <a:lnTo>
                  <a:pt x="15457" y="40463"/>
                </a:lnTo>
                <a:lnTo>
                  <a:pt x="14130" y="56015"/>
                </a:lnTo>
                <a:lnTo>
                  <a:pt x="14129" y="61035"/>
                </a:lnTo>
                <a:lnTo>
                  <a:pt x="14578" y="76116"/>
                </a:lnTo>
                <a:lnTo>
                  <a:pt x="15648" y="86862"/>
                </a:lnTo>
                <a:lnTo>
                  <a:pt x="18276" y="98606"/>
                </a:lnTo>
                <a:lnTo>
                  <a:pt x="18807" y="100579"/>
                </a:lnTo>
                <a:lnTo>
                  <a:pt x="52890" y="95027"/>
                </a:lnTo>
                <a:lnTo>
                  <a:pt x="53032" y="77918"/>
                </a:lnTo>
                <a:lnTo>
                  <a:pt x="52799" y="63420"/>
                </a:lnTo>
                <a:lnTo>
                  <a:pt x="52649" y="50940"/>
                </a:lnTo>
                <a:lnTo>
                  <a:pt x="53041" y="39882"/>
                </a:lnTo>
                <a:lnTo>
                  <a:pt x="54434" y="29653"/>
                </a:lnTo>
                <a:lnTo>
                  <a:pt x="57287" y="19657"/>
                </a:lnTo>
                <a:lnTo>
                  <a:pt x="62058" y="9301"/>
                </a:lnTo>
                <a:lnTo>
                  <a:pt x="67659" y="216"/>
                </a:lnTo>
                <a:lnTo>
                  <a:pt x="44585" y="559"/>
                </a:lnTo>
                <a:lnTo>
                  <a:pt x="28508" y="0"/>
                </a:lnTo>
                <a:lnTo>
                  <a:pt x="22947" y="4577"/>
                </a:lnTo>
                <a:lnTo>
                  <a:pt x="20242" y="6219"/>
                </a:lnTo>
                <a:close/>
              </a:path>
            </a:pathLst>
          </a:custGeom>
          <a:solidFill>
            <a:srgbClr val="D2E8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479209" y="4538567"/>
            <a:ext cx="75196" cy="92246"/>
          </a:xfrm>
          <a:custGeom>
            <a:avLst/>
            <a:gdLst/>
            <a:ahLst/>
            <a:cxnLst/>
            <a:rect l="l" t="t" r="r" b="b"/>
            <a:pathLst>
              <a:path w="75196" h="92246">
                <a:moveTo>
                  <a:pt x="37503" y="0"/>
                </a:moveTo>
                <a:lnTo>
                  <a:pt x="0" y="48364"/>
                </a:lnTo>
                <a:lnTo>
                  <a:pt x="5842" y="59929"/>
                </a:lnTo>
                <a:lnTo>
                  <a:pt x="10872" y="66913"/>
                </a:lnTo>
                <a:lnTo>
                  <a:pt x="15491" y="72372"/>
                </a:lnTo>
                <a:lnTo>
                  <a:pt x="20101" y="79365"/>
                </a:lnTo>
                <a:lnTo>
                  <a:pt x="25103" y="90950"/>
                </a:lnTo>
                <a:lnTo>
                  <a:pt x="25560" y="92246"/>
                </a:lnTo>
                <a:lnTo>
                  <a:pt x="51210" y="91116"/>
                </a:lnTo>
                <a:lnTo>
                  <a:pt x="53732" y="79737"/>
                </a:lnTo>
                <a:lnTo>
                  <a:pt x="57271" y="73117"/>
                </a:lnTo>
                <a:lnTo>
                  <a:pt x="61744" y="68328"/>
                </a:lnTo>
                <a:lnTo>
                  <a:pt x="67069" y="62440"/>
                </a:lnTo>
                <a:lnTo>
                  <a:pt x="73162" y="52528"/>
                </a:lnTo>
                <a:lnTo>
                  <a:pt x="75196" y="48175"/>
                </a:lnTo>
                <a:lnTo>
                  <a:pt x="68028" y="38929"/>
                </a:lnTo>
                <a:lnTo>
                  <a:pt x="59940" y="27951"/>
                </a:lnTo>
                <a:lnTo>
                  <a:pt x="51544" y="16664"/>
                </a:lnTo>
                <a:lnTo>
                  <a:pt x="43454" y="6490"/>
                </a:lnTo>
                <a:lnTo>
                  <a:pt x="37503" y="0"/>
                </a:lnTo>
                <a:close/>
              </a:path>
            </a:pathLst>
          </a:custGeom>
          <a:solidFill>
            <a:srgbClr val="F8BA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933447" y="6028981"/>
            <a:ext cx="92737" cy="80084"/>
          </a:xfrm>
          <a:custGeom>
            <a:avLst/>
            <a:gdLst/>
            <a:ahLst/>
            <a:cxnLst/>
            <a:rect l="l" t="t" r="r" b="b"/>
            <a:pathLst>
              <a:path w="92737" h="80084">
                <a:moveTo>
                  <a:pt x="2057" y="26515"/>
                </a:moveTo>
                <a:lnTo>
                  <a:pt x="0" y="35980"/>
                </a:lnTo>
                <a:lnTo>
                  <a:pt x="765" y="43931"/>
                </a:lnTo>
                <a:lnTo>
                  <a:pt x="5747" y="51128"/>
                </a:lnTo>
                <a:lnTo>
                  <a:pt x="16340" y="58334"/>
                </a:lnTo>
                <a:lnTo>
                  <a:pt x="27411" y="63578"/>
                </a:lnTo>
                <a:lnTo>
                  <a:pt x="39251" y="68157"/>
                </a:lnTo>
                <a:lnTo>
                  <a:pt x="52149" y="72325"/>
                </a:lnTo>
                <a:lnTo>
                  <a:pt x="65462" y="75842"/>
                </a:lnTo>
                <a:lnTo>
                  <a:pt x="78546" y="78467"/>
                </a:lnTo>
                <a:lnTo>
                  <a:pt x="90758" y="79959"/>
                </a:lnTo>
                <a:lnTo>
                  <a:pt x="92737" y="80084"/>
                </a:lnTo>
                <a:lnTo>
                  <a:pt x="85375" y="68019"/>
                </a:lnTo>
                <a:lnTo>
                  <a:pt x="78811" y="59475"/>
                </a:lnTo>
                <a:lnTo>
                  <a:pt x="72905" y="52763"/>
                </a:lnTo>
                <a:lnTo>
                  <a:pt x="67519" y="46196"/>
                </a:lnTo>
                <a:lnTo>
                  <a:pt x="62512" y="38084"/>
                </a:lnTo>
                <a:lnTo>
                  <a:pt x="57746" y="26740"/>
                </a:lnTo>
                <a:lnTo>
                  <a:pt x="54922" y="17602"/>
                </a:lnTo>
                <a:lnTo>
                  <a:pt x="44018" y="9591"/>
                </a:lnTo>
                <a:lnTo>
                  <a:pt x="35115" y="5990"/>
                </a:lnTo>
                <a:lnTo>
                  <a:pt x="25731" y="4124"/>
                </a:lnTo>
                <a:lnTo>
                  <a:pt x="13383" y="1317"/>
                </a:lnTo>
                <a:lnTo>
                  <a:pt x="9063" y="0"/>
                </a:lnTo>
                <a:lnTo>
                  <a:pt x="5543" y="14775"/>
                </a:lnTo>
                <a:lnTo>
                  <a:pt x="2057" y="26515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785208" y="6114363"/>
            <a:ext cx="93537" cy="71820"/>
          </a:xfrm>
          <a:custGeom>
            <a:avLst/>
            <a:gdLst/>
            <a:ahLst/>
            <a:cxnLst/>
            <a:rect l="l" t="t" r="r" b="b"/>
            <a:pathLst>
              <a:path w="93537" h="71820">
                <a:moveTo>
                  <a:pt x="31431" y="58270"/>
                </a:moveTo>
                <a:lnTo>
                  <a:pt x="43384" y="63351"/>
                </a:lnTo>
                <a:lnTo>
                  <a:pt x="55724" y="67647"/>
                </a:lnTo>
                <a:lnTo>
                  <a:pt x="68243" y="70642"/>
                </a:lnTo>
                <a:lnTo>
                  <a:pt x="80731" y="71820"/>
                </a:lnTo>
                <a:lnTo>
                  <a:pt x="92978" y="70667"/>
                </a:lnTo>
                <a:lnTo>
                  <a:pt x="93537" y="70549"/>
                </a:lnTo>
                <a:lnTo>
                  <a:pt x="85596" y="59926"/>
                </a:lnTo>
                <a:lnTo>
                  <a:pt x="77898" y="50757"/>
                </a:lnTo>
                <a:lnTo>
                  <a:pt x="70754" y="41900"/>
                </a:lnTo>
                <a:lnTo>
                  <a:pt x="64475" y="32215"/>
                </a:lnTo>
                <a:lnTo>
                  <a:pt x="59371" y="20560"/>
                </a:lnTo>
                <a:lnTo>
                  <a:pt x="55752" y="5793"/>
                </a:lnTo>
                <a:lnTo>
                  <a:pt x="54931" y="0"/>
                </a:lnTo>
                <a:lnTo>
                  <a:pt x="10880" y="1723"/>
                </a:lnTo>
                <a:lnTo>
                  <a:pt x="0" y="43471"/>
                </a:lnTo>
                <a:lnTo>
                  <a:pt x="9529" y="47815"/>
                </a:lnTo>
                <a:lnTo>
                  <a:pt x="20077" y="52919"/>
                </a:lnTo>
                <a:lnTo>
                  <a:pt x="31431" y="58270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500714" y="5305510"/>
            <a:ext cx="90115" cy="80300"/>
          </a:xfrm>
          <a:custGeom>
            <a:avLst/>
            <a:gdLst/>
            <a:ahLst/>
            <a:cxnLst/>
            <a:rect l="l" t="t" r="r" b="b"/>
            <a:pathLst>
              <a:path w="90115" h="80300">
                <a:moveTo>
                  <a:pt x="4344" y="68618"/>
                </a:moveTo>
                <a:lnTo>
                  <a:pt x="8545" y="71083"/>
                </a:lnTo>
                <a:lnTo>
                  <a:pt x="17567" y="75960"/>
                </a:lnTo>
                <a:lnTo>
                  <a:pt x="25449" y="80300"/>
                </a:lnTo>
                <a:lnTo>
                  <a:pt x="38399" y="76261"/>
                </a:lnTo>
                <a:lnTo>
                  <a:pt x="49710" y="71416"/>
                </a:lnTo>
                <a:lnTo>
                  <a:pt x="60224" y="65880"/>
                </a:lnTo>
                <a:lnTo>
                  <a:pt x="70781" y="59767"/>
                </a:lnTo>
                <a:lnTo>
                  <a:pt x="82224" y="53193"/>
                </a:lnTo>
                <a:lnTo>
                  <a:pt x="86989" y="50591"/>
                </a:lnTo>
                <a:lnTo>
                  <a:pt x="90115" y="0"/>
                </a:lnTo>
                <a:lnTo>
                  <a:pt x="77221" y="5715"/>
                </a:lnTo>
                <a:lnTo>
                  <a:pt x="65824" y="11385"/>
                </a:lnTo>
                <a:lnTo>
                  <a:pt x="55224" y="17078"/>
                </a:lnTo>
                <a:lnTo>
                  <a:pt x="44720" y="22863"/>
                </a:lnTo>
                <a:lnTo>
                  <a:pt x="44117" y="23193"/>
                </a:lnTo>
                <a:lnTo>
                  <a:pt x="0" y="54774"/>
                </a:lnTo>
                <a:lnTo>
                  <a:pt x="2791" y="61642"/>
                </a:lnTo>
                <a:lnTo>
                  <a:pt x="3254" y="65302"/>
                </a:lnTo>
                <a:lnTo>
                  <a:pt x="3176" y="67159"/>
                </a:lnTo>
                <a:lnTo>
                  <a:pt x="4344" y="68618"/>
                </a:lnTo>
                <a:close/>
              </a:path>
            </a:pathLst>
          </a:custGeom>
          <a:solidFill>
            <a:srgbClr val="4668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186190" y="6274682"/>
            <a:ext cx="114208" cy="70964"/>
          </a:xfrm>
          <a:custGeom>
            <a:avLst/>
            <a:gdLst/>
            <a:ahLst/>
            <a:cxnLst/>
            <a:rect l="l" t="t" r="r" b="b"/>
            <a:pathLst>
              <a:path w="114208" h="70964">
                <a:moveTo>
                  <a:pt x="8127" y="22295"/>
                </a:moveTo>
                <a:lnTo>
                  <a:pt x="0" y="25209"/>
                </a:lnTo>
                <a:lnTo>
                  <a:pt x="1727" y="31596"/>
                </a:lnTo>
                <a:lnTo>
                  <a:pt x="2425" y="36128"/>
                </a:lnTo>
                <a:lnTo>
                  <a:pt x="6043" y="42530"/>
                </a:lnTo>
                <a:lnTo>
                  <a:pt x="11620" y="45847"/>
                </a:lnTo>
                <a:lnTo>
                  <a:pt x="21479" y="50207"/>
                </a:lnTo>
                <a:lnTo>
                  <a:pt x="36948" y="56334"/>
                </a:lnTo>
                <a:lnTo>
                  <a:pt x="51805" y="62055"/>
                </a:lnTo>
                <a:lnTo>
                  <a:pt x="64630" y="66559"/>
                </a:lnTo>
                <a:lnTo>
                  <a:pt x="76810" y="69663"/>
                </a:lnTo>
                <a:lnTo>
                  <a:pt x="88543" y="70964"/>
                </a:lnTo>
                <a:lnTo>
                  <a:pt x="100027" y="70057"/>
                </a:lnTo>
                <a:lnTo>
                  <a:pt x="111461" y="66540"/>
                </a:lnTo>
                <a:lnTo>
                  <a:pt x="114208" y="65268"/>
                </a:lnTo>
                <a:lnTo>
                  <a:pt x="113140" y="36994"/>
                </a:lnTo>
                <a:lnTo>
                  <a:pt x="100476" y="38775"/>
                </a:lnTo>
                <a:lnTo>
                  <a:pt x="88361" y="38274"/>
                </a:lnTo>
                <a:lnTo>
                  <a:pt x="76635" y="34356"/>
                </a:lnTo>
                <a:lnTo>
                  <a:pt x="69845" y="29991"/>
                </a:lnTo>
                <a:lnTo>
                  <a:pt x="61611" y="23044"/>
                </a:lnTo>
                <a:lnTo>
                  <a:pt x="58677" y="18900"/>
                </a:lnTo>
                <a:lnTo>
                  <a:pt x="57931" y="14945"/>
                </a:lnTo>
                <a:lnTo>
                  <a:pt x="56258" y="8565"/>
                </a:lnTo>
                <a:lnTo>
                  <a:pt x="52183" y="0"/>
                </a:lnTo>
                <a:lnTo>
                  <a:pt x="56088" y="22688"/>
                </a:lnTo>
                <a:lnTo>
                  <a:pt x="40603" y="21221"/>
                </a:lnTo>
                <a:lnTo>
                  <a:pt x="29163" y="19958"/>
                </a:lnTo>
                <a:lnTo>
                  <a:pt x="19196" y="19962"/>
                </a:lnTo>
                <a:lnTo>
                  <a:pt x="8127" y="22295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395532" y="6161547"/>
            <a:ext cx="112544" cy="64074"/>
          </a:xfrm>
          <a:custGeom>
            <a:avLst/>
            <a:gdLst/>
            <a:ahLst/>
            <a:cxnLst/>
            <a:rect l="l" t="t" r="r" b="b"/>
            <a:pathLst>
              <a:path w="112544" h="64074">
                <a:moveTo>
                  <a:pt x="13858" y="13348"/>
                </a:moveTo>
                <a:lnTo>
                  <a:pt x="643" y="16730"/>
                </a:lnTo>
                <a:lnTo>
                  <a:pt x="0" y="16987"/>
                </a:lnTo>
                <a:lnTo>
                  <a:pt x="2176" y="25356"/>
                </a:lnTo>
                <a:lnTo>
                  <a:pt x="2007" y="28921"/>
                </a:lnTo>
                <a:lnTo>
                  <a:pt x="1538" y="29957"/>
                </a:lnTo>
                <a:lnTo>
                  <a:pt x="2814" y="30736"/>
                </a:lnTo>
                <a:lnTo>
                  <a:pt x="7881" y="33532"/>
                </a:lnTo>
                <a:lnTo>
                  <a:pt x="15258" y="38224"/>
                </a:lnTo>
                <a:lnTo>
                  <a:pt x="24838" y="42748"/>
                </a:lnTo>
                <a:lnTo>
                  <a:pt x="39343" y="48952"/>
                </a:lnTo>
                <a:lnTo>
                  <a:pt x="45074" y="51306"/>
                </a:lnTo>
                <a:lnTo>
                  <a:pt x="57078" y="55900"/>
                </a:lnTo>
                <a:lnTo>
                  <a:pt x="68814" y="59740"/>
                </a:lnTo>
                <a:lnTo>
                  <a:pt x="80593" y="62554"/>
                </a:lnTo>
                <a:lnTo>
                  <a:pt x="92727" y="64074"/>
                </a:lnTo>
                <a:lnTo>
                  <a:pt x="105528" y="64028"/>
                </a:lnTo>
                <a:lnTo>
                  <a:pt x="112544" y="63296"/>
                </a:lnTo>
                <a:lnTo>
                  <a:pt x="111793" y="53738"/>
                </a:lnTo>
                <a:lnTo>
                  <a:pt x="107710" y="34867"/>
                </a:lnTo>
                <a:lnTo>
                  <a:pt x="61117" y="19918"/>
                </a:lnTo>
                <a:lnTo>
                  <a:pt x="53769" y="0"/>
                </a:lnTo>
                <a:lnTo>
                  <a:pt x="53001" y="9562"/>
                </a:lnTo>
                <a:lnTo>
                  <a:pt x="49561" y="14012"/>
                </a:lnTo>
                <a:lnTo>
                  <a:pt x="43688" y="14983"/>
                </a:lnTo>
                <a:lnTo>
                  <a:pt x="35620" y="14107"/>
                </a:lnTo>
                <a:lnTo>
                  <a:pt x="25597" y="13018"/>
                </a:lnTo>
                <a:lnTo>
                  <a:pt x="13858" y="13348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870189" y="5573213"/>
            <a:ext cx="86906" cy="70909"/>
          </a:xfrm>
          <a:custGeom>
            <a:avLst/>
            <a:gdLst/>
            <a:ahLst/>
            <a:cxnLst/>
            <a:rect l="l" t="t" r="r" b="b"/>
            <a:pathLst>
              <a:path w="86906" h="70909">
                <a:moveTo>
                  <a:pt x="0" y="8083"/>
                </a:moveTo>
                <a:lnTo>
                  <a:pt x="4876" y="23520"/>
                </a:lnTo>
                <a:lnTo>
                  <a:pt x="9101" y="34521"/>
                </a:lnTo>
                <a:lnTo>
                  <a:pt x="13134" y="42031"/>
                </a:lnTo>
                <a:lnTo>
                  <a:pt x="17432" y="46996"/>
                </a:lnTo>
                <a:lnTo>
                  <a:pt x="22453" y="50359"/>
                </a:lnTo>
                <a:lnTo>
                  <a:pt x="28656" y="53066"/>
                </a:lnTo>
                <a:lnTo>
                  <a:pt x="36499" y="56061"/>
                </a:lnTo>
                <a:lnTo>
                  <a:pt x="46440" y="60290"/>
                </a:lnTo>
                <a:lnTo>
                  <a:pt x="58937" y="66696"/>
                </a:lnTo>
                <a:lnTo>
                  <a:pt x="60127" y="67368"/>
                </a:lnTo>
                <a:lnTo>
                  <a:pt x="86906" y="70909"/>
                </a:lnTo>
                <a:lnTo>
                  <a:pt x="86070" y="54519"/>
                </a:lnTo>
                <a:lnTo>
                  <a:pt x="83453" y="42538"/>
                </a:lnTo>
                <a:lnTo>
                  <a:pt x="79195" y="32528"/>
                </a:lnTo>
                <a:lnTo>
                  <a:pt x="74879" y="24617"/>
                </a:lnTo>
                <a:lnTo>
                  <a:pt x="59773" y="20882"/>
                </a:lnTo>
                <a:lnTo>
                  <a:pt x="50658" y="16502"/>
                </a:lnTo>
                <a:lnTo>
                  <a:pt x="43157" y="9851"/>
                </a:lnTo>
                <a:lnTo>
                  <a:pt x="33593" y="0"/>
                </a:lnTo>
                <a:lnTo>
                  <a:pt x="0" y="8083"/>
                </a:lnTo>
                <a:close/>
              </a:path>
            </a:pathLst>
          </a:custGeom>
          <a:solidFill>
            <a:srgbClr val="C884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724169" y="4963092"/>
            <a:ext cx="115798" cy="180896"/>
          </a:xfrm>
          <a:custGeom>
            <a:avLst/>
            <a:gdLst/>
            <a:ahLst/>
            <a:cxnLst/>
            <a:rect l="l" t="t" r="r" b="b"/>
            <a:pathLst>
              <a:path w="115798" h="180896">
                <a:moveTo>
                  <a:pt x="12059" y="29648"/>
                </a:moveTo>
                <a:lnTo>
                  <a:pt x="21950" y="27718"/>
                </a:lnTo>
                <a:lnTo>
                  <a:pt x="21950" y="24273"/>
                </a:lnTo>
                <a:lnTo>
                  <a:pt x="24898" y="27143"/>
                </a:lnTo>
                <a:lnTo>
                  <a:pt x="35884" y="35517"/>
                </a:lnTo>
                <a:lnTo>
                  <a:pt x="42205" y="38355"/>
                </a:lnTo>
                <a:lnTo>
                  <a:pt x="48775" y="48063"/>
                </a:lnTo>
                <a:lnTo>
                  <a:pt x="49530" y="49189"/>
                </a:lnTo>
                <a:lnTo>
                  <a:pt x="62958" y="56303"/>
                </a:lnTo>
                <a:lnTo>
                  <a:pt x="73754" y="63447"/>
                </a:lnTo>
                <a:lnTo>
                  <a:pt x="82237" y="70707"/>
                </a:lnTo>
                <a:lnTo>
                  <a:pt x="88730" y="78167"/>
                </a:lnTo>
                <a:lnTo>
                  <a:pt x="93554" y="85913"/>
                </a:lnTo>
                <a:lnTo>
                  <a:pt x="97030" y="94028"/>
                </a:lnTo>
                <a:lnTo>
                  <a:pt x="99481" y="102598"/>
                </a:lnTo>
                <a:lnTo>
                  <a:pt x="101227" y="111707"/>
                </a:lnTo>
                <a:lnTo>
                  <a:pt x="102590" y="121440"/>
                </a:lnTo>
                <a:lnTo>
                  <a:pt x="103891" y="131881"/>
                </a:lnTo>
                <a:lnTo>
                  <a:pt x="105452" y="143115"/>
                </a:lnTo>
                <a:lnTo>
                  <a:pt x="107595" y="155227"/>
                </a:lnTo>
                <a:lnTo>
                  <a:pt x="110640" y="168302"/>
                </a:lnTo>
                <a:lnTo>
                  <a:pt x="114397" y="180896"/>
                </a:lnTo>
                <a:lnTo>
                  <a:pt x="115798" y="91803"/>
                </a:lnTo>
                <a:lnTo>
                  <a:pt x="113440" y="77007"/>
                </a:lnTo>
                <a:lnTo>
                  <a:pt x="107858" y="65506"/>
                </a:lnTo>
                <a:lnTo>
                  <a:pt x="99648" y="56398"/>
                </a:lnTo>
                <a:lnTo>
                  <a:pt x="89403" y="48783"/>
                </a:lnTo>
                <a:lnTo>
                  <a:pt x="77719" y="41758"/>
                </a:lnTo>
                <a:lnTo>
                  <a:pt x="67931" y="36075"/>
                </a:lnTo>
                <a:lnTo>
                  <a:pt x="57434" y="29942"/>
                </a:lnTo>
                <a:lnTo>
                  <a:pt x="46582" y="23842"/>
                </a:lnTo>
                <a:lnTo>
                  <a:pt x="35427" y="17801"/>
                </a:lnTo>
                <a:lnTo>
                  <a:pt x="24022" y="11848"/>
                </a:lnTo>
                <a:lnTo>
                  <a:pt x="12417" y="6011"/>
                </a:lnTo>
                <a:lnTo>
                  <a:pt x="666" y="316"/>
                </a:lnTo>
                <a:lnTo>
                  <a:pt x="0" y="0"/>
                </a:lnTo>
                <a:lnTo>
                  <a:pt x="12059" y="29648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746120" y="4990236"/>
            <a:ext cx="13934" cy="9823"/>
          </a:xfrm>
          <a:custGeom>
            <a:avLst/>
            <a:gdLst/>
            <a:ahLst/>
            <a:cxnLst/>
            <a:rect l="l" t="t" r="r" b="b"/>
            <a:pathLst>
              <a:path w="13934" h="9823">
                <a:moveTo>
                  <a:pt x="0" y="575"/>
                </a:moveTo>
                <a:lnTo>
                  <a:pt x="0" y="9823"/>
                </a:lnTo>
                <a:lnTo>
                  <a:pt x="13934" y="8374"/>
                </a:lnTo>
                <a:lnTo>
                  <a:pt x="2948" y="0"/>
                </a:lnTo>
                <a:lnTo>
                  <a:pt x="0" y="575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897189" y="4861037"/>
            <a:ext cx="80345" cy="89395"/>
          </a:xfrm>
          <a:custGeom>
            <a:avLst/>
            <a:gdLst/>
            <a:ahLst/>
            <a:cxnLst/>
            <a:rect l="l" t="t" r="r" b="b"/>
            <a:pathLst>
              <a:path w="80345" h="89395">
                <a:moveTo>
                  <a:pt x="41608" y="86289"/>
                </a:moveTo>
                <a:lnTo>
                  <a:pt x="51063" y="81716"/>
                </a:lnTo>
                <a:lnTo>
                  <a:pt x="58680" y="74657"/>
                </a:lnTo>
                <a:lnTo>
                  <a:pt x="65008" y="68346"/>
                </a:lnTo>
                <a:lnTo>
                  <a:pt x="72339" y="60534"/>
                </a:lnTo>
                <a:lnTo>
                  <a:pt x="76641" y="56728"/>
                </a:lnTo>
                <a:lnTo>
                  <a:pt x="78752" y="54484"/>
                </a:lnTo>
                <a:lnTo>
                  <a:pt x="79506" y="51358"/>
                </a:lnTo>
                <a:lnTo>
                  <a:pt x="79740" y="44904"/>
                </a:lnTo>
                <a:lnTo>
                  <a:pt x="80289" y="32680"/>
                </a:lnTo>
                <a:lnTo>
                  <a:pt x="80345" y="31800"/>
                </a:lnTo>
                <a:lnTo>
                  <a:pt x="77975" y="32099"/>
                </a:lnTo>
                <a:lnTo>
                  <a:pt x="74504" y="30642"/>
                </a:lnTo>
                <a:lnTo>
                  <a:pt x="73313" y="33213"/>
                </a:lnTo>
                <a:lnTo>
                  <a:pt x="72212" y="35595"/>
                </a:lnTo>
                <a:lnTo>
                  <a:pt x="68224" y="34354"/>
                </a:lnTo>
                <a:lnTo>
                  <a:pt x="66783" y="34526"/>
                </a:lnTo>
                <a:lnTo>
                  <a:pt x="47831" y="34542"/>
                </a:lnTo>
                <a:lnTo>
                  <a:pt x="42715" y="23074"/>
                </a:lnTo>
                <a:lnTo>
                  <a:pt x="36124" y="11246"/>
                </a:lnTo>
                <a:lnTo>
                  <a:pt x="26313" y="2425"/>
                </a:lnTo>
                <a:lnTo>
                  <a:pt x="19906" y="240"/>
                </a:lnTo>
                <a:lnTo>
                  <a:pt x="10081" y="0"/>
                </a:lnTo>
                <a:lnTo>
                  <a:pt x="3594" y="3113"/>
                </a:lnTo>
                <a:lnTo>
                  <a:pt x="286" y="8858"/>
                </a:lnTo>
                <a:lnTo>
                  <a:pt x="0" y="16511"/>
                </a:lnTo>
                <a:lnTo>
                  <a:pt x="2575" y="25351"/>
                </a:lnTo>
                <a:lnTo>
                  <a:pt x="7856" y="34653"/>
                </a:lnTo>
                <a:lnTo>
                  <a:pt x="15683" y="43695"/>
                </a:lnTo>
                <a:lnTo>
                  <a:pt x="25898" y="51754"/>
                </a:lnTo>
                <a:lnTo>
                  <a:pt x="38344" y="58107"/>
                </a:lnTo>
                <a:lnTo>
                  <a:pt x="41005" y="59082"/>
                </a:lnTo>
                <a:lnTo>
                  <a:pt x="25118" y="89395"/>
                </a:lnTo>
                <a:lnTo>
                  <a:pt x="41608" y="86289"/>
                </a:lnTo>
                <a:close/>
              </a:path>
            </a:pathLst>
          </a:custGeom>
          <a:solidFill>
            <a:srgbClr val="FBF8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870705" y="5069157"/>
            <a:ext cx="73188" cy="82710"/>
          </a:xfrm>
          <a:custGeom>
            <a:avLst/>
            <a:gdLst/>
            <a:ahLst/>
            <a:cxnLst/>
            <a:rect l="l" t="t" r="r" b="b"/>
            <a:pathLst>
              <a:path w="73188" h="82710">
                <a:moveTo>
                  <a:pt x="73188" y="0"/>
                </a:moveTo>
                <a:lnTo>
                  <a:pt x="61288" y="4854"/>
                </a:lnTo>
                <a:lnTo>
                  <a:pt x="48986" y="10477"/>
                </a:lnTo>
                <a:lnTo>
                  <a:pt x="36758" y="16745"/>
                </a:lnTo>
                <a:lnTo>
                  <a:pt x="25081" y="23534"/>
                </a:lnTo>
                <a:lnTo>
                  <a:pt x="14433" y="30721"/>
                </a:lnTo>
                <a:lnTo>
                  <a:pt x="5289" y="38183"/>
                </a:lnTo>
                <a:lnTo>
                  <a:pt x="0" y="43549"/>
                </a:lnTo>
                <a:lnTo>
                  <a:pt x="10286" y="50223"/>
                </a:lnTo>
                <a:lnTo>
                  <a:pt x="21127" y="56842"/>
                </a:lnTo>
                <a:lnTo>
                  <a:pt x="32372" y="63281"/>
                </a:lnTo>
                <a:lnTo>
                  <a:pt x="43872" y="69414"/>
                </a:lnTo>
                <a:lnTo>
                  <a:pt x="55478" y="75114"/>
                </a:lnTo>
                <a:lnTo>
                  <a:pt x="67040" y="80257"/>
                </a:lnTo>
                <a:lnTo>
                  <a:pt x="73094" y="82710"/>
                </a:lnTo>
                <a:lnTo>
                  <a:pt x="73188" y="0"/>
                </a:lnTo>
                <a:close/>
              </a:path>
            </a:pathLst>
          </a:custGeom>
          <a:solidFill>
            <a:srgbClr val="ABAC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419302" y="5305183"/>
            <a:ext cx="62945" cy="73358"/>
          </a:xfrm>
          <a:custGeom>
            <a:avLst/>
            <a:gdLst/>
            <a:ahLst/>
            <a:cxnLst/>
            <a:rect l="l" t="t" r="r" b="b"/>
            <a:pathLst>
              <a:path w="62945" h="73358">
                <a:moveTo>
                  <a:pt x="57329" y="0"/>
                </a:moveTo>
                <a:lnTo>
                  <a:pt x="40901" y="1447"/>
                </a:lnTo>
                <a:lnTo>
                  <a:pt x="27231" y="7064"/>
                </a:lnTo>
                <a:lnTo>
                  <a:pt x="16341" y="15480"/>
                </a:lnTo>
                <a:lnTo>
                  <a:pt x="8256" y="25326"/>
                </a:lnTo>
                <a:lnTo>
                  <a:pt x="3000" y="35233"/>
                </a:lnTo>
                <a:lnTo>
                  <a:pt x="990" y="41593"/>
                </a:lnTo>
                <a:lnTo>
                  <a:pt x="0" y="51511"/>
                </a:lnTo>
                <a:lnTo>
                  <a:pt x="1380" y="60160"/>
                </a:lnTo>
                <a:lnTo>
                  <a:pt x="4885" y="67027"/>
                </a:lnTo>
                <a:lnTo>
                  <a:pt x="10266" y="71598"/>
                </a:lnTo>
                <a:lnTo>
                  <a:pt x="17278" y="73358"/>
                </a:lnTo>
                <a:lnTo>
                  <a:pt x="25674" y="71792"/>
                </a:lnTo>
                <a:lnTo>
                  <a:pt x="35205" y="66388"/>
                </a:lnTo>
                <a:lnTo>
                  <a:pt x="45627" y="56630"/>
                </a:lnTo>
                <a:lnTo>
                  <a:pt x="48901" y="52763"/>
                </a:lnTo>
                <a:lnTo>
                  <a:pt x="57502" y="40614"/>
                </a:lnTo>
                <a:lnTo>
                  <a:pt x="62063" y="29991"/>
                </a:lnTo>
                <a:lnTo>
                  <a:pt x="62945" y="19659"/>
                </a:lnTo>
                <a:lnTo>
                  <a:pt x="60507" y="8384"/>
                </a:lnTo>
                <a:lnTo>
                  <a:pt x="57329" y="0"/>
                </a:lnTo>
                <a:close/>
              </a:path>
            </a:pathLst>
          </a:custGeom>
          <a:solidFill>
            <a:srgbClr val="A9C5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620041" y="4968810"/>
            <a:ext cx="126078" cy="78181"/>
          </a:xfrm>
          <a:custGeom>
            <a:avLst/>
            <a:gdLst/>
            <a:ahLst/>
            <a:cxnLst/>
            <a:rect l="l" t="t" r="r" b="b"/>
            <a:pathLst>
              <a:path w="126078" h="78181">
                <a:moveTo>
                  <a:pt x="9737" y="58606"/>
                </a:moveTo>
                <a:lnTo>
                  <a:pt x="14465" y="59685"/>
                </a:lnTo>
                <a:lnTo>
                  <a:pt x="20726" y="61079"/>
                </a:lnTo>
                <a:lnTo>
                  <a:pt x="25638" y="62831"/>
                </a:lnTo>
                <a:lnTo>
                  <a:pt x="35141" y="66740"/>
                </a:lnTo>
                <a:lnTo>
                  <a:pt x="42669" y="70172"/>
                </a:lnTo>
                <a:lnTo>
                  <a:pt x="48541" y="73071"/>
                </a:lnTo>
                <a:lnTo>
                  <a:pt x="53074" y="75379"/>
                </a:lnTo>
                <a:lnTo>
                  <a:pt x="56586" y="77038"/>
                </a:lnTo>
                <a:lnTo>
                  <a:pt x="59396" y="77991"/>
                </a:lnTo>
                <a:lnTo>
                  <a:pt x="61821" y="78181"/>
                </a:lnTo>
                <a:lnTo>
                  <a:pt x="64179" y="77552"/>
                </a:lnTo>
                <a:lnTo>
                  <a:pt x="66789" y="76044"/>
                </a:lnTo>
                <a:lnTo>
                  <a:pt x="69968" y="73602"/>
                </a:lnTo>
                <a:lnTo>
                  <a:pt x="74035" y="70168"/>
                </a:lnTo>
                <a:lnTo>
                  <a:pt x="79307" y="65685"/>
                </a:lnTo>
                <a:lnTo>
                  <a:pt x="86102" y="60095"/>
                </a:lnTo>
                <a:lnTo>
                  <a:pt x="94739" y="53341"/>
                </a:lnTo>
                <a:lnTo>
                  <a:pt x="105535" y="45366"/>
                </a:lnTo>
                <a:lnTo>
                  <a:pt x="118808" y="36112"/>
                </a:lnTo>
                <a:lnTo>
                  <a:pt x="126078" y="31249"/>
                </a:lnTo>
                <a:lnTo>
                  <a:pt x="126078" y="22000"/>
                </a:lnTo>
                <a:lnTo>
                  <a:pt x="116188" y="23930"/>
                </a:lnTo>
                <a:lnTo>
                  <a:pt x="103519" y="29311"/>
                </a:lnTo>
                <a:lnTo>
                  <a:pt x="92461" y="34900"/>
                </a:lnTo>
                <a:lnTo>
                  <a:pt x="82421" y="40242"/>
                </a:lnTo>
                <a:lnTo>
                  <a:pt x="72801" y="44884"/>
                </a:lnTo>
                <a:lnTo>
                  <a:pt x="63007" y="48370"/>
                </a:lnTo>
                <a:lnTo>
                  <a:pt x="52443" y="50246"/>
                </a:lnTo>
                <a:lnTo>
                  <a:pt x="40513" y="50057"/>
                </a:lnTo>
                <a:lnTo>
                  <a:pt x="26623" y="47349"/>
                </a:lnTo>
                <a:lnTo>
                  <a:pt x="24236" y="46668"/>
                </a:lnTo>
                <a:lnTo>
                  <a:pt x="31540" y="0"/>
                </a:lnTo>
                <a:lnTo>
                  <a:pt x="27432" y="6271"/>
                </a:lnTo>
                <a:lnTo>
                  <a:pt x="21850" y="10388"/>
                </a:lnTo>
                <a:lnTo>
                  <a:pt x="15598" y="14251"/>
                </a:lnTo>
                <a:lnTo>
                  <a:pt x="9478" y="19762"/>
                </a:lnTo>
                <a:lnTo>
                  <a:pt x="4293" y="28823"/>
                </a:lnTo>
                <a:lnTo>
                  <a:pt x="845" y="43334"/>
                </a:lnTo>
                <a:lnTo>
                  <a:pt x="0" y="53788"/>
                </a:lnTo>
                <a:lnTo>
                  <a:pt x="9737" y="58606"/>
                </a:lnTo>
                <a:close/>
              </a:path>
            </a:pathLst>
          </a:custGeom>
          <a:solidFill>
            <a:srgbClr val="48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746120" y="4987366"/>
            <a:ext cx="2948" cy="3445"/>
          </a:xfrm>
          <a:custGeom>
            <a:avLst/>
            <a:gdLst/>
            <a:ahLst/>
            <a:cxnLst/>
            <a:rect l="l" t="t" r="r" b="b"/>
            <a:pathLst>
              <a:path w="2948" h="3445">
                <a:moveTo>
                  <a:pt x="2948" y="2870"/>
                </a:moveTo>
                <a:lnTo>
                  <a:pt x="0" y="0"/>
                </a:lnTo>
                <a:lnTo>
                  <a:pt x="0" y="3445"/>
                </a:lnTo>
                <a:lnTo>
                  <a:pt x="2948" y="2870"/>
                </a:lnTo>
                <a:close/>
              </a:path>
            </a:pathLst>
          </a:custGeom>
          <a:solidFill>
            <a:srgbClr val="48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120965" y="5712904"/>
            <a:ext cx="78774" cy="73203"/>
          </a:xfrm>
          <a:custGeom>
            <a:avLst/>
            <a:gdLst/>
            <a:ahLst/>
            <a:cxnLst/>
            <a:rect l="l" t="t" r="r" b="b"/>
            <a:pathLst>
              <a:path w="78774" h="73203">
                <a:moveTo>
                  <a:pt x="78724" y="39355"/>
                </a:moveTo>
                <a:lnTo>
                  <a:pt x="78774" y="0"/>
                </a:lnTo>
                <a:lnTo>
                  <a:pt x="64785" y="4806"/>
                </a:lnTo>
                <a:lnTo>
                  <a:pt x="52546" y="10240"/>
                </a:lnTo>
                <a:lnTo>
                  <a:pt x="41546" y="16131"/>
                </a:lnTo>
                <a:lnTo>
                  <a:pt x="31276" y="22310"/>
                </a:lnTo>
                <a:lnTo>
                  <a:pt x="21227" y="28609"/>
                </a:lnTo>
                <a:lnTo>
                  <a:pt x="10888" y="34857"/>
                </a:lnTo>
                <a:lnTo>
                  <a:pt x="3227" y="39100"/>
                </a:lnTo>
                <a:lnTo>
                  <a:pt x="1084" y="56501"/>
                </a:lnTo>
                <a:lnTo>
                  <a:pt x="0" y="67367"/>
                </a:lnTo>
                <a:lnTo>
                  <a:pt x="4913" y="72518"/>
                </a:lnTo>
                <a:lnTo>
                  <a:pt x="10998" y="73203"/>
                </a:lnTo>
                <a:lnTo>
                  <a:pt x="23426" y="68288"/>
                </a:lnTo>
                <a:lnTo>
                  <a:pt x="34515" y="62649"/>
                </a:lnTo>
                <a:lnTo>
                  <a:pt x="44952" y="56601"/>
                </a:lnTo>
                <a:lnTo>
                  <a:pt x="55427" y="50461"/>
                </a:lnTo>
                <a:lnTo>
                  <a:pt x="66628" y="44542"/>
                </a:lnTo>
                <a:lnTo>
                  <a:pt x="78724" y="39355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3223864" y="5617765"/>
            <a:ext cx="58058" cy="79031"/>
          </a:xfrm>
          <a:custGeom>
            <a:avLst/>
            <a:gdLst/>
            <a:ahLst/>
            <a:cxnLst/>
            <a:rect l="l" t="t" r="r" b="b"/>
            <a:pathLst>
              <a:path w="58058" h="79031">
                <a:moveTo>
                  <a:pt x="1412" y="3994"/>
                </a:moveTo>
                <a:lnTo>
                  <a:pt x="0" y="76067"/>
                </a:lnTo>
                <a:lnTo>
                  <a:pt x="9031" y="72847"/>
                </a:lnTo>
                <a:lnTo>
                  <a:pt x="14729" y="70611"/>
                </a:lnTo>
                <a:lnTo>
                  <a:pt x="24799" y="64604"/>
                </a:lnTo>
                <a:lnTo>
                  <a:pt x="26155" y="63734"/>
                </a:lnTo>
                <a:lnTo>
                  <a:pt x="51243" y="42801"/>
                </a:lnTo>
                <a:lnTo>
                  <a:pt x="50097" y="79031"/>
                </a:lnTo>
                <a:lnTo>
                  <a:pt x="58058" y="79031"/>
                </a:lnTo>
                <a:lnTo>
                  <a:pt x="56188" y="27442"/>
                </a:lnTo>
                <a:lnTo>
                  <a:pt x="46504" y="17976"/>
                </a:lnTo>
                <a:lnTo>
                  <a:pt x="37215" y="10563"/>
                </a:lnTo>
                <a:lnTo>
                  <a:pt x="26819" y="5020"/>
                </a:lnTo>
                <a:lnTo>
                  <a:pt x="13817" y="1160"/>
                </a:lnTo>
                <a:lnTo>
                  <a:pt x="7237" y="0"/>
                </a:lnTo>
                <a:lnTo>
                  <a:pt x="1412" y="3994"/>
                </a:lnTo>
                <a:close/>
              </a:path>
            </a:pathLst>
          </a:custGeom>
          <a:solidFill>
            <a:srgbClr val="2149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3517214" y="4816590"/>
            <a:ext cx="45444" cy="103623"/>
          </a:xfrm>
          <a:custGeom>
            <a:avLst/>
            <a:gdLst/>
            <a:ahLst/>
            <a:cxnLst/>
            <a:rect l="l" t="t" r="r" b="b"/>
            <a:pathLst>
              <a:path w="45444" h="103623">
                <a:moveTo>
                  <a:pt x="16408" y="19898"/>
                </a:moveTo>
                <a:lnTo>
                  <a:pt x="12033" y="30142"/>
                </a:lnTo>
                <a:lnTo>
                  <a:pt x="9490" y="40136"/>
                </a:lnTo>
                <a:lnTo>
                  <a:pt x="8320" y="50476"/>
                </a:lnTo>
                <a:lnTo>
                  <a:pt x="8065" y="61755"/>
                </a:lnTo>
                <a:lnTo>
                  <a:pt x="8265" y="74569"/>
                </a:lnTo>
                <a:lnTo>
                  <a:pt x="8463" y="89513"/>
                </a:lnTo>
                <a:lnTo>
                  <a:pt x="8305" y="103623"/>
                </a:lnTo>
                <a:lnTo>
                  <a:pt x="35323" y="92592"/>
                </a:lnTo>
                <a:lnTo>
                  <a:pt x="38148" y="79684"/>
                </a:lnTo>
                <a:lnTo>
                  <a:pt x="40748" y="68295"/>
                </a:lnTo>
                <a:lnTo>
                  <a:pt x="42946" y="57574"/>
                </a:lnTo>
                <a:lnTo>
                  <a:pt x="44570" y="46669"/>
                </a:lnTo>
                <a:lnTo>
                  <a:pt x="45444" y="34729"/>
                </a:lnTo>
                <a:lnTo>
                  <a:pt x="45394" y="20904"/>
                </a:lnTo>
                <a:lnTo>
                  <a:pt x="44523" y="7371"/>
                </a:lnTo>
                <a:lnTo>
                  <a:pt x="35141" y="4250"/>
                </a:lnTo>
                <a:lnTo>
                  <a:pt x="22742" y="831"/>
                </a:lnTo>
                <a:lnTo>
                  <a:pt x="10574" y="0"/>
                </a:lnTo>
                <a:lnTo>
                  <a:pt x="1884" y="4640"/>
                </a:lnTo>
                <a:lnTo>
                  <a:pt x="0" y="9155"/>
                </a:lnTo>
                <a:lnTo>
                  <a:pt x="23074" y="8811"/>
                </a:lnTo>
                <a:lnTo>
                  <a:pt x="16408" y="19898"/>
                </a:lnTo>
                <a:close/>
              </a:path>
            </a:pathLst>
          </a:custGeom>
          <a:solidFill>
            <a:srgbClr val="AEE1D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503243" y="6159696"/>
            <a:ext cx="52623" cy="73968"/>
          </a:xfrm>
          <a:custGeom>
            <a:avLst/>
            <a:gdLst/>
            <a:ahLst/>
            <a:cxnLst/>
            <a:rect l="l" t="t" r="r" b="b"/>
            <a:pathLst>
              <a:path w="52623" h="73968">
                <a:moveTo>
                  <a:pt x="4083" y="55589"/>
                </a:moveTo>
                <a:lnTo>
                  <a:pt x="11023" y="62041"/>
                </a:lnTo>
                <a:lnTo>
                  <a:pt x="18563" y="68687"/>
                </a:lnTo>
                <a:lnTo>
                  <a:pt x="27868" y="73379"/>
                </a:lnTo>
                <a:lnTo>
                  <a:pt x="40102" y="73968"/>
                </a:lnTo>
                <a:lnTo>
                  <a:pt x="50642" y="70948"/>
                </a:lnTo>
                <a:lnTo>
                  <a:pt x="52623" y="0"/>
                </a:lnTo>
                <a:lnTo>
                  <a:pt x="21694" y="254"/>
                </a:lnTo>
                <a:lnTo>
                  <a:pt x="14252" y="10920"/>
                </a:lnTo>
                <a:lnTo>
                  <a:pt x="11189" y="18177"/>
                </a:lnTo>
                <a:lnTo>
                  <a:pt x="8739" y="24688"/>
                </a:lnTo>
                <a:lnTo>
                  <a:pt x="3138" y="33111"/>
                </a:lnTo>
                <a:lnTo>
                  <a:pt x="0" y="36717"/>
                </a:lnTo>
                <a:lnTo>
                  <a:pt x="4083" y="55589"/>
                </a:lnTo>
                <a:close/>
              </a:path>
            </a:pathLst>
          </a:custGeom>
          <a:solidFill>
            <a:srgbClr val="212FB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605864" y="5008819"/>
            <a:ext cx="75452" cy="100784"/>
          </a:xfrm>
          <a:custGeom>
            <a:avLst/>
            <a:gdLst/>
            <a:ahLst/>
            <a:cxnLst/>
            <a:rect l="l" t="t" r="r" b="b"/>
            <a:pathLst>
              <a:path w="75452" h="100784">
                <a:moveTo>
                  <a:pt x="40860" y="35283"/>
                </a:moveTo>
                <a:lnTo>
                  <a:pt x="39862" y="33189"/>
                </a:lnTo>
                <a:lnTo>
                  <a:pt x="38286" y="29966"/>
                </a:lnTo>
                <a:lnTo>
                  <a:pt x="35874" y="25322"/>
                </a:lnTo>
                <a:lnTo>
                  <a:pt x="32370" y="18966"/>
                </a:lnTo>
                <a:lnTo>
                  <a:pt x="27517" y="10607"/>
                </a:lnTo>
                <a:lnTo>
                  <a:pt x="21088" y="0"/>
                </a:lnTo>
                <a:lnTo>
                  <a:pt x="19905" y="14383"/>
                </a:lnTo>
                <a:lnTo>
                  <a:pt x="17426" y="26243"/>
                </a:lnTo>
                <a:lnTo>
                  <a:pt x="14000" y="36893"/>
                </a:lnTo>
                <a:lnTo>
                  <a:pt x="9976" y="47647"/>
                </a:lnTo>
                <a:lnTo>
                  <a:pt x="5703" y="59820"/>
                </a:lnTo>
                <a:lnTo>
                  <a:pt x="2592" y="70493"/>
                </a:lnTo>
                <a:lnTo>
                  <a:pt x="0" y="100784"/>
                </a:lnTo>
                <a:lnTo>
                  <a:pt x="75452" y="58237"/>
                </a:lnTo>
                <a:lnTo>
                  <a:pt x="66129" y="51406"/>
                </a:lnTo>
                <a:lnTo>
                  <a:pt x="58793" y="46359"/>
                </a:lnTo>
                <a:lnTo>
                  <a:pt x="53188" y="42806"/>
                </a:lnTo>
                <a:lnTo>
                  <a:pt x="49058" y="40456"/>
                </a:lnTo>
                <a:lnTo>
                  <a:pt x="46145" y="39017"/>
                </a:lnTo>
                <a:lnTo>
                  <a:pt x="42944" y="37705"/>
                </a:lnTo>
                <a:lnTo>
                  <a:pt x="42144" y="37250"/>
                </a:lnTo>
                <a:lnTo>
                  <a:pt x="41535" y="36540"/>
                </a:lnTo>
                <a:lnTo>
                  <a:pt x="40860" y="35283"/>
                </a:lnTo>
                <a:close/>
              </a:path>
            </a:pathLst>
          </a:custGeom>
          <a:solidFill>
            <a:srgbClr val="AD2B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3948274" y="5170584"/>
            <a:ext cx="114538" cy="81004"/>
          </a:xfrm>
          <a:custGeom>
            <a:avLst/>
            <a:gdLst/>
            <a:ahLst/>
            <a:cxnLst/>
            <a:rect l="l" t="t" r="r" b="b"/>
            <a:pathLst>
              <a:path w="114538" h="81004">
                <a:moveTo>
                  <a:pt x="10527" y="79805"/>
                </a:moveTo>
                <a:lnTo>
                  <a:pt x="9918" y="81004"/>
                </a:lnTo>
                <a:lnTo>
                  <a:pt x="21915" y="75742"/>
                </a:lnTo>
                <a:lnTo>
                  <a:pt x="31219" y="70699"/>
                </a:lnTo>
                <a:lnTo>
                  <a:pt x="38818" y="65867"/>
                </a:lnTo>
                <a:lnTo>
                  <a:pt x="45698" y="61238"/>
                </a:lnTo>
                <a:lnTo>
                  <a:pt x="52845" y="56805"/>
                </a:lnTo>
                <a:lnTo>
                  <a:pt x="61247" y="52558"/>
                </a:lnTo>
                <a:lnTo>
                  <a:pt x="71890" y="48492"/>
                </a:lnTo>
                <a:lnTo>
                  <a:pt x="85762" y="44597"/>
                </a:lnTo>
                <a:lnTo>
                  <a:pt x="99733" y="41621"/>
                </a:lnTo>
                <a:lnTo>
                  <a:pt x="102271" y="44089"/>
                </a:lnTo>
                <a:lnTo>
                  <a:pt x="104144" y="45294"/>
                </a:lnTo>
                <a:lnTo>
                  <a:pt x="108329" y="53039"/>
                </a:lnTo>
                <a:lnTo>
                  <a:pt x="111209" y="59467"/>
                </a:lnTo>
                <a:lnTo>
                  <a:pt x="109186" y="43747"/>
                </a:lnTo>
                <a:lnTo>
                  <a:pt x="107726" y="33316"/>
                </a:lnTo>
                <a:lnTo>
                  <a:pt x="108202" y="24158"/>
                </a:lnTo>
                <a:lnTo>
                  <a:pt x="111985" y="12257"/>
                </a:lnTo>
                <a:lnTo>
                  <a:pt x="113501" y="8632"/>
                </a:lnTo>
                <a:lnTo>
                  <a:pt x="112452" y="3377"/>
                </a:lnTo>
                <a:lnTo>
                  <a:pt x="114538" y="1017"/>
                </a:lnTo>
                <a:lnTo>
                  <a:pt x="114449" y="352"/>
                </a:lnTo>
                <a:lnTo>
                  <a:pt x="106871" y="184"/>
                </a:lnTo>
                <a:lnTo>
                  <a:pt x="100907" y="0"/>
                </a:lnTo>
                <a:lnTo>
                  <a:pt x="87208" y="676"/>
                </a:lnTo>
                <a:lnTo>
                  <a:pt x="76879" y="1315"/>
                </a:lnTo>
                <a:lnTo>
                  <a:pt x="69419" y="1974"/>
                </a:lnTo>
                <a:lnTo>
                  <a:pt x="64324" y="2712"/>
                </a:lnTo>
                <a:lnTo>
                  <a:pt x="61093" y="3585"/>
                </a:lnTo>
                <a:lnTo>
                  <a:pt x="59223" y="4654"/>
                </a:lnTo>
                <a:lnTo>
                  <a:pt x="58212" y="5974"/>
                </a:lnTo>
                <a:lnTo>
                  <a:pt x="57558" y="7606"/>
                </a:lnTo>
                <a:lnTo>
                  <a:pt x="56758" y="9606"/>
                </a:lnTo>
                <a:lnTo>
                  <a:pt x="55310" y="12033"/>
                </a:lnTo>
                <a:lnTo>
                  <a:pt x="52712" y="14945"/>
                </a:lnTo>
                <a:lnTo>
                  <a:pt x="48462" y="18399"/>
                </a:lnTo>
                <a:lnTo>
                  <a:pt x="42057" y="22455"/>
                </a:lnTo>
                <a:lnTo>
                  <a:pt x="33025" y="27154"/>
                </a:lnTo>
                <a:lnTo>
                  <a:pt x="23505" y="30961"/>
                </a:lnTo>
                <a:lnTo>
                  <a:pt x="17885" y="32397"/>
                </a:lnTo>
                <a:lnTo>
                  <a:pt x="13393" y="34369"/>
                </a:lnTo>
                <a:lnTo>
                  <a:pt x="7255" y="39780"/>
                </a:lnTo>
                <a:lnTo>
                  <a:pt x="0" y="47732"/>
                </a:lnTo>
                <a:lnTo>
                  <a:pt x="23395" y="42576"/>
                </a:lnTo>
                <a:lnTo>
                  <a:pt x="39844" y="36298"/>
                </a:lnTo>
                <a:lnTo>
                  <a:pt x="50940" y="29724"/>
                </a:lnTo>
                <a:lnTo>
                  <a:pt x="58278" y="23680"/>
                </a:lnTo>
                <a:lnTo>
                  <a:pt x="63452" y="18990"/>
                </a:lnTo>
                <a:lnTo>
                  <a:pt x="67253" y="16716"/>
                </a:lnTo>
                <a:lnTo>
                  <a:pt x="84961" y="13141"/>
                </a:lnTo>
                <a:lnTo>
                  <a:pt x="92660" y="16333"/>
                </a:lnTo>
                <a:lnTo>
                  <a:pt x="94584" y="21956"/>
                </a:lnTo>
                <a:lnTo>
                  <a:pt x="94969" y="25674"/>
                </a:lnTo>
                <a:lnTo>
                  <a:pt x="81986" y="31074"/>
                </a:lnTo>
                <a:lnTo>
                  <a:pt x="69610" y="35493"/>
                </a:lnTo>
                <a:lnTo>
                  <a:pt x="57915" y="39654"/>
                </a:lnTo>
                <a:lnTo>
                  <a:pt x="46927" y="44218"/>
                </a:lnTo>
                <a:lnTo>
                  <a:pt x="36671" y="49852"/>
                </a:lnTo>
                <a:lnTo>
                  <a:pt x="27169" y="57218"/>
                </a:lnTo>
                <a:lnTo>
                  <a:pt x="18446" y="66981"/>
                </a:lnTo>
                <a:lnTo>
                  <a:pt x="10527" y="79805"/>
                </a:lnTo>
                <a:close/>
              </a:path>
            </a:pathLst>
          </a:custGeom>
          <a:solidFill>
            <a:srgbClr val="B18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658178" y="5687849"/>
            <a:ext cx="29699" cy="123490"/>
          </a:xfrm>
          <a:custGeom>
            <a:avLst/>
            <a:gdLst/>
            <a:ahLst/>
            <a:cxnLst/>
            <a:rect l="l" t="t" r="r" b="b"/>
            <a:pathLst>
              <a:path w="29699" h="123490">
                <a:moveTo>
                  <a:pt x="2086" y="43001"/>
                </a:moveTo>
                <a:lnTo>
                  <a:pt x="2569" y="111832"/>
                </a:lnTo>
                <a:lnTo>
                  <a:pt x="12235" y="117358"/>
                </a:lnTo>
                <a:lnTo>
                  <a:pt x="17609" y="120207"/>
                </a:lnTo>
                <a:lnTo>
                  <a:pt x="26855" y="122823"/>
                </a:lnTo>
                <a:lnTo>
                  <a:pt x="29699" y="123490"/>
                </a:lnTo>
                <a:lnTo>
                  <a:pt x="28175" y="18583"/>
                </a:lnTo>
                <a:lnTo>
                  <a:pt x="25218" y="9097"/>
                </a:lnTo>
                <a:lnTo>
                  <a:pt x="15767" y="4993"/>
                </a:lnTo>
                <a:lnTo>
                  <a:pt x="315" y="126"/>
                </a:lnTo>
                <a:lnTo>
                  <a:pt x="0" y="0"/>
                </a:lnTo>
                <a:lnTo>
                  <a:pt x="2086" y="43001"/>
                </a:lnTo>
                <a:close/>
              </a:path>
            </a:pathLst>
          </a:custGeom>
          <a:solidFill>
            <a:srgbClr val="2446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474091" y="4826044"/>
            <a:ext cx="113968" cy="135153"/>
          </a:xfrm>
          <a:custGeom>
            <a:avLst/>
            <a:gdLst/>
            <a:ahLst/>
            <a:cxnLst/>
            <a:rect l="l" t="t" r="r" b="b"/>
            <a:pathLst>
              <a:path w="113968" h="135153">
                <a:moveTo>
                  <a:pt x="100877" y="14223"/>
                </a:moveTo>
                <a:lnTo>
                  <a:pt x="103345" y="26323"/>
                </a:lnTo>
                <a:lnTo>
                  <a:pt x="104365" y="37233"/>
                </a:lnTo>
                <a:lnTo>
                  <a:pt x="104101" y="47882"/>
                </a:lnTo>
                <a:lnTo>
                  <a:pt x="102715" y="59204"/>
                </a:lnTo>
                <a:lnTo>
                  <a:pt x="100373" y="72128"/>
                </a:lnTo>
                <a:lnTo>
                  <a:pt x="98304" y="82372"/>
                </a:lnTo>
                <a:lnTo>
                  <a:pt x="0" y="108979"/>
                </a:lnTo>
                <a:lnTo>
                  <a:pt x="75007" y="135153"/>
                </a:lnTo>
                <a:lnTo>
                  <a:pt x="104033" y="79220"/>
                </a:lnTo>
                <a:lnTo>
                  <a:pt x="108643" y="67359"/>
                </a:lnTo>
                <a:lnTo>
                  <a:pt x="112091" y="55020"/>
                </a:lnTo>
                <a:lnTo>
                  <a:pt x="113968" y="42616"/>
                </a:lnTo>
                <a:lnTo>
                  <a:pt x="113864" y="30557"/>
                </a:lnTo>
                <a:lnTo>
                  <a:pt x="111369" y="19253"/>
                </a:lnTo>
                <a:lnTo>
                  <a:pt x="106072" y="9117"/>
                </a:lnTo>
                <a:lnTo>
                  <a:pt x="97565" y="559"/>
                </a:lnTo>
                <a:lnTo>
                  <a:pt x="96796" y="0"/>
                </a:lnTo>
                <a:lnTo>
                  <a:pt x="100877" y="14223"/>
                </a:lnTo>
                <a:close/>
              </a:path>
            </a:pathLst>
          </a:custGeom>
          <a:solidFill>
            <a:srgbClr val="6C90A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316817" y="5044384"/>
            <a:ext cx="90110" cy="59414"/>
          </a:xfrm>
          <a:custGeom>
            <a:avLst/>
            <a:gdLst/>
            <a:ahLst/>
            <a:cxnLst/>
            <a:rect l="l" t="t" r="r" b="b"/>
            <a:pathLst>
              <a:path w="90110" h="59414">
                <a:moveTo>
                  <a:pt x="80115" y="3210"/>
                </a:moveTo>
                <a:lnTo>
                  <a:pt x="81239" y="16311"/>
                </a:lnTo>
                <a:lnTo>
                  <a:pt x="81385" y="22946"/>
                </a:lnTo>
                <a:lnTo>
                  <a:pt x="79580" y="25808"/>
                </a:lnTo>
                <a:lnTo>
                  <a:pt x="74920" y="28382"/>
                </a:lnTo>
                <a:lnTo>
                  <a:pt x="66500" y="34153"/>
                </a:lnTo>
                <a:lnTo>
                  <a:pt x="66185" y="34407"/>
                </a:lnTo>
                <a:lnTo>
                  <a:pt x="61101" y="32677"/>
                </a:lnTo>
                <a:lnTo>
                  <a:pt x="56910" y="23757"/>
                </a:lnTo>
                <a:lnTo>
                  <a:pt x="59465" y="14334"/>
                </a:lnTo>
                <a:lnTo>
                  <a:pt x="62217" y="6614"/>
                </a:lnTo>
                <a:lnTo>
                  <a:pt x="62680" y="4201"/>
                </a:lnTo>
                <a:lnTo>
                  <a:pt x="63264" y="4636"/>
                </a:lnTo>
                <a:lnTo>
                  <a:pt x="66381" y="5459"/>
                </a:lnTo>
                <a:lnTo>
                  <a:pt x="74443" y="4212"/>
                </a:lnTo>
                <a:lnTo>
                  <a:pt x="79174" y="2700"/>
                </a:lnTo>
                <a:lnTo>
                  <a:pt x="74674" y="260"/>
                </a:lnTo>
                <a:lnTo>
                  <a:pt x="58761" y="0"/>
                </a:lnTo>
                <a:lnTo>
                  <a:pt x="52717" y="499"/>
                </a:lnTo>
                <a:lnTo>
                  <a:pt x="41390" y="9041"/>
                </a:lnTo>
                <a:lnTo>
                  <a:pt x="32192" y="12914"/>
                </a:lnTo>
                <a:lnTo>
                  <a:pt x="22351" y="13646"/>
                </a:lnTo>
                <a:lnTo>
                  <a:pt x="9092" y="12770"/>
                </a:lnTo>
                <a:lnTo>
                  <a:pt x="0" y="12189"/>
                </a:lnTo>
                <a:lnTo>
                  <a:pt x="2542" y="22699"/>
                </a:lnTo>
                <a:lnTo>
                  <a:pt x="4564" y="34278"/>
                </a:lnTo>
                <a:lnTo>
                  <a:pt x="6534" y="47552"/>
                </a:lnTo>
                <a:lnTo>
                  <a:pt x="8321" y="59407"/>
                </a:lnTo>
                <a:lnTo>
                  <a:pt x="22915" y="59414"/>
                </a:lnTo>
                <a:lnTo>
                  <a:pt x="30971" y="57727"/>
                </a:lnTo>
                <a:lnTo>
                  <a:pt x="36385" y="54667"/>
                </a:lnTo>
                <a:lnTo>
                  <a:pt x="43055" y="50553"/>
                </a:lnTo>
                <a:lnTo>
                  <a:pt x="49752" y="47528"/>
                </a:lnTo>
                <a:lnTo>
                  <a:pt x="59535" y="44296"/>
                </a:lnTo>
                <a:lnTo>
                  <a:pt x="65256" y="43417"/>
                </a:lnTo>
                <a:lnTo>
                  <a:pt x="68758" y="43587"/>
                </a:lnTo>
                <a:lnTo>
                  <a:pt x="71887" y="43505"/>
                </a:lnTo>
                <a:lnTo>
                  <a:pt x="76487" y="41866"/>
                </a:lnTo>
                <a:lnTo>
                  <a:pt x="84402" y="37369"/>
                </a:lnTo>
                <a:lnTo>
                  <a:pt x="90110" y="33687"/>
                </a:lnTo>
                <a:lnTo>
                  <a:pt x="87496" y="15567"/>
                </a:lnTo>
                <a:lnTo>
                  <a:pt x="83301" y="4937"/>
                </a:lnTo>
                <a:lnTo>
                  <a:pt x="80115" y="3210"/>
                </a:lnTo>
                <a:close/>
              </a:path>
            </a:pathLst>
          </a:custGeom>
          <a:solidFill>
            <a:srgbClr val="EBF3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395992" y="5046806"/>
            <a:ext cx="940" cy="788"/>
          </a:xfrm>
          <a:custGeom>
            <a:avLst/>
            <a:gdLst/>
            <a:ahLst/>
            <a:cxnLst/>
            <a:rect l="l" t="t" r="r" b="b"/>
            <a:pathLst>
              <a:path w="940" h="788">
                <a:moveTo>
                  <a:pt x="940" y="788"/>
                </a:moveTo>
                <a:lnTo>
                  <a:pt x="872" y="0"/>
                </a:lnTo>
                <a:lnTo>
                  <a:pt x="0" y="278"/>
                </a:lnTo>
                <a:lnTo>
                  <a:pt x="940" y="788"/>
                </a:lnTo>
                <a:close/>
              </a:path>
            </a:pathLst>
          </a:custGeom>
          <a:solidFill>
            <a:srgbClr val="EBF3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617234" y="5989194"/>
            <a:ext cx="81237" cy="95498"/>
          </a:xfrm>
          <a:custGeom>
            <a:avLst/>
            <a:gdLst/>
            <a:ahLst/>
            <a:cxnLst/>
            <a:rect l="l" t="t" r="r" b="b"/>
            <a:pathLst>
              <a:path w="81237" h="95498">
                <a:moveTo>
                  <a:pt x="26755" y="79866"/>
                </a:moveTo>
                <a:lnTo>
                  <a:pt x="36516" y="74342"/>
                </a:lnTo>
                <a:lnTo>
                  <a:pt x="46130" y="68775"/>
                </a:lnTo>
                <a:lnTo>
                  <a:pt x="56348" y="61988"/>
                </a:lnTo>
                <a:lnTo>
                  <a:pt x="64660" y="55556"/>
                </a:lnTo>
                <a:lnTo>
                  <a:pt x="76576" y="72715"/>
                </a:lnTo>
                <a:lnTo>
                  <a:pt x="77171" y="73735"/>
                </a:lnTo>
                <a:lnTo>
                  <a:pt x="78445" y="76272"/>
                </a:lnTo>
                <a:lnTo>
                  <a:pt x="78929" y="77131"/>
                </a:lnTo>
                <a:lnTo>
                  <a:pt x="79402" y="77979"/>
                </a:lnTo>
                <a:lnTo>
                  <a:pt x="80358" y="80079"/>
                </a:lnTo>
                <a:lnTo>
                  <a:pt x="81237" y="81458"/>
                </a:lnTo>
                <a:lnTo>
                  <a:pt x="80470" y="0"/>
                </a:lnTo>
                <a:lnTo>
                  <a:pt x="76876" y="548"/>
                </a:lnTo>
                <a:lnTo>
                  <a:pt x="72009" y="34396"/>
                </a:lnTo>
                <a:lnTo>
                  <a:pt x="38883" y="36324"/>
                </a:lnTo>
                <a:lnTo>
                  <a:pt x="0" y="51184"/>
                </a:lnTo>
                <a:lnTo>
                  <a:pt x="3782" y="95498"/>
                </a:lnTo>
                <a:lnTo>
                  <a:pt x="16095" y="86526"/>
                </a:lnTo>
                <a:lnTo>
                  <a:pt x="26755" y="79866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3393305" y="4897945"/>
            <a:ext cx="48428" cy="94878"/>
          </a:xfrm>
          <a:custGeom>
            <a:avLst/>
            <a:gdLst/>
            <a:ahLst/>
            <a:cxnLst/>
            <a:rect l="l" t="t" r="r" b="b"/>
            <a:pathLst>
              <a:path w="48428" h="94878">
                <a:moveTo>
                  <a:pt x="117" y="60014"/>
                </a:moveTo>
                <a:lnTo>
                  <a:pt x="0" y="68432"/>
                </a:lnTo>
                <a:lnTo>
                  <a:pt x="476" y="74269"/>
                </a:lnTo>
                <a:lnTo>
                  <a:pt x="1910" y="80530"/>
                </a:lnTo>
                <a:lnTo>
                  <a:pt x="4664" y="90220"/>
                </a:lnTo>
                <a:lnTo>
                  <a:pt x="5979" y="94878"/>
                </a:lnTo>
                <a:lnTo>
                  <a:pt x="15352" y="89282"/>
                </a:lnTo>
                <a:lnTo>
                  <a:pt x="18913" y="88185"/>
                </a:lnTo>
                <a:lnTo>
                  <a:pt x="26845" y="83591"/>
                </a:lnTo>
                <a:lnTo>
                  <a:pt x="48428" y="65695"/>
                </a:lnTo>
                <a:lnTo>
                  <a:pt x="42721" y="60894"/>
                </a:lnTo>
                <a:lnTo>
                  <a:pt x="40549" y="59264"/>
                </a:lnTo>
                <a:lnTo>
                  <a:pt x="40340" y="56811"/>
                </a:lnTo>
                <a:lnTo>
                  <a:pt x="40522" y="49543"/>
                </a:lnTo>
                <a:lnTo>
                  <a:pt x="39984" y="38707"/>
                </a:lnTo>
                <a:lnTo>
                  <a:pt x="38549" y="24047"/>
                </a:lnTo>
                <a:lnTo>
                  <a:pt x="36646" y="12135"/>
                </a:lnTo>
                <a:lnTo>
                  <a:pt x="33983" y="1003"/>
                </a:lnTo>
                <a:lnTo>
                  <a:pt x="33704" y="0"/>
                </a:lnTo>
                <a:lnTo>
                  <a:pt x="25344" y="3799"/>
                </a:lnTo>
                <a:lnTo>
                  <a:pt x="22607" y="4941"/>
                </a:lnTo>
                <a:lnTo>
                  <a:pt x="21729" y="5751"/>
                </a:lnTo>
                <a:lnTo>
                  <a:pt x="18942" y="8557"/>
                </a:lnTo>
                <a:lnTo>
                  <a:pt x="13544" y="13197"/>
                </a:lnTo>
                <a:lnTo>
                  <a:pt x="10235" y="15923"/>
                </a:lnTo>
                <a:lnTo>
                  <a:pt x="6024" y="22772"/>
                </a:lnTo>
                <a:lnTo>
                  <a:pt x="5145" y="21187"/>
                </a:lnTo>
                <a:lnTo>
                  <a:pt x="4411" y="19857"/>
                </a:lnTo>
                <a:lnTo>
                  <a:pt x="2197" y="23946"/>
                </a:lnTo>
                <a:lnTo>
                  <a:pt x="611" y="25215"/>
                </a:lnTo>
                <a:lnTo>
                  <a:pt x="467" y="46009"/>
                </a:lnTo>
                <a:lnTo>
                  <a:pt x="117" y="60014"/>
                </a:lnTo>
                <a:close/>
              </a:path>
            </a:pathLst>
          </a:custGeom>
          <a:solidFill>
            <a:srgbClr val="D2E8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618803" y="6044750"/>
            <a:ext cx="79669" cy="80660"/>
          </a:xfrm>
          <a:custGeom>
            <a:avLst/>
            <a:gdLst/>
            <a:ahLst/>
            <a:cxnLst/>
            <a:rect l="l" t="t" r="r" b="b"/>
            <a:pathLst>
              <a:path w="79669" h="80660">
                <a:moveTo>
                  <a:pt x="77360" y="21575"/>
                </a:moveTo>
                <a:lnTo>
                  <a:pt x="76876" y="20716"/>
                </a:lnTo>
                <a:lnTo>
                  <a:pt x="75602" y="18178"/>
                </a:lnTo>
                <a:lnTo>
                  <a:pt x="75007" y="17159"/>
                </a:lnTo>
                <a:lnTo>
                  <a:pt x="63092" y="0"/>
                </a:lnTo>
                <a:lnTo>
                  <a:pt x="51952" y="8429"/>
                </a:lnTo>
                <a:lnTo>
                  <a:pt x="41968" y="14775"/>
                </a:lnTo>
                <a:lnTo>
                  <a:pt x="32389" y="20215"/>
                </a:lnTo>
                <a:lnTo>
                  <a:pt x="22462" y="25927"/>
                </a:lnTo>
                <a:lnTo>
                  <a:pt x="11434" y="33088"/>
                </a:lnTo>
                <a:lnTo>
                  <a:pt x="2213" y="39942"/>
                </a:lnTo>
                <a:lnTo>
                  <a:pt x="0" y="77524"/>
                </a:lnTo>
                <a:lnTo>
                  <a:pt x="8855" y="80660"/>
                </a:lnTo>
                <a:lnTo>
                  <a:pt x="17303" y="71162"/>
                </a:lnTo>
                <a:lnTo>
                  <a:pt x="27236" y="62916"/>
                </a:lnTo>
                <a:lnTo>
                  <a:pt x="38185" y="55699"/>
                </a:lnTo>
                <a:lnTo>
                  <a:pt x="49683" y="49288"/>
                </a:lnTo>
                <a:lnTo>
                  <a:pt x="61259" y="43458"/>
                </a:lnTo>
                <a:lnTo>
                  <a:pt x="72445" y="37986"/>
                </a:lnTo>
                <a:lnTo>
                  <a:pt x="77032" y="35681"/>
                </a:lnTo>
                <a:lnTo>
                  <a:pt x="79669" y="25902"/>
                </a:lnTo>
                <a:lnTo>
                  <a:pt x="78790" y="24522"/>
                </a:lnTo>
                <a:lnTo>
                  <a:pt x="77833" y="22423"/>
                </a:lnTo>
                <a:lnTo>
                  <a:pt x="77360" y="21575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965623" y="5363560"/>
            <a:ext cx="96418" cy="63889"/>
          </a:xfrm>
          <a:custGeom>
            <a:avLst/>
            <a:gdLst/>
            <a:ahLst/>
            <a:cxnLst/>
            <a:rect l="l" t="t" r="r" b="b"/>
            <a:pathLst>
              <a:path w="96418" h="63889">
                <a:moveTo>
                  <a:pt x="89590" y="30891"/>
                </a:moveTo>
                <a:lnTo>
                  <a:pt x="96418" y="26827"/>
                </a:lnTo>
                <a:lnTo>
                  <a:pt x="94771" y="0"/>
                </a:lnTo>
                <a:lnTo>
                  <a:pt x="85832" y="5409"/>
                </a:lnTo>
                <a:lnTo>
                  <a:pt x="79779" y="10405"/>
                </a:lnTo>
                <a:lnTo>
                  <a:pt x="74736" y="15757"/>
                </a:lnTo>
                <a:lnTo>
                  <a:pt x="68829" y="22236"/>
                </a:lnTo>
                <a:lnTo>
                  <a:pt x="60182" y="30609"/>
                </a:lnTo>
                <a:lnTo>
                  <a:pt x="46921" y="41647"/>
                </a:lnTo>
                <a:lnTo>
                  <a:pt x="44740" y="43333"/>
                </a:lnTo>
                <a:lnTo>
                  <a:pt x="35624" y="31395"/>
                </a:lnTo>
                <a:lnTo>
                  <a:pt x="30273" y="23677"/>
                </a:lnTo>
                <a:lnTo>
                  <a:pt x="26896" y="18781"/>
                </a:lnTo>
                <a:lnTo>
                  <a:pt x="23699" y="15312"/>
                </a:lnTo>
                <a:lnTo>
                  <a:pt x="18893" y="11874"/>
                </a:lnTo>
                <a:lnTo>
                  <a:pt x="10684" y="7071"/>
                </a:lnTo>
                <a:lnTo>
                  <a:pt x="7737" y="5407"/>
                </a:lnTo>
                <a:lnTo>
                  <a:pt x="0" y="60991"/>
                </a:lnTo>
                <a:lnTo>
                  <a:pt x="9646" y="58726"/>
                </a:lnTo>
                <a:lnTo>
                  <a:pt x="11200" y="57946"/>
                </a:lnTo>
                <a:lnTo>
                  <a:pt x="12805" y="57201"/>
                </a:lnTo>
                <a:lnTo>
                  <a:pt x="15568" y="57677"/>
                </a:lnTo>
                <a:lnTo>
                  <a:pt x="17088" y="57621"/>
                </a:lnTo>
                <a:lnTo>
                  <a:pt x="16842" y="57897"/>
                </a:lnTo>
                <a:lnTo>
                  <a:pt x="51633" y="63889"/>
                </a:lnTo>
                <a:lnTo>
                  <a:pt x="60452" y="55372"/>
                </a:lnTo>
                <a:lnTo>
                  <a:pt x="69397" y="46838"/>
                </a:lnTo>
                <a:lnTo>
                  <a:pt x="78949" y="38580"/>
                </a:lnTo>
                <a:lnTo>
                  <a:pt x="89590" y="30891"/>
                </a:lnTo>
                <a:close/>
              </a:path>
            </a:pathLst>
          </a:custGeom>
          <a:solidFill>
            <a:srgbClr val="0D2C8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970298" y="5421238"/>
            <a:ext cx="12168" cy="4136"/>
          </a:xfrm>
          <a:custGeom>
            <a:avLst/>
            <a:gdLst/>
            <a:ahLst/>
            <a:cxnLst/>
            <a:rect l="l" t="t" r="r" b="b"/>
            <a:pathLst>
              <a:path w="12168" h="4136">
                <a:moveTo>
                  <a:pt x="6464" y="2661"/>
                </a:moveTo>
                <a:lnTo>
                  <a:pt x="9617" y="1543"/>
                </a:lnTo>
                <a:lnTo>
                  <a:pt x="11878" y="544"/>
                </a:lnTo>
                <a:lnTo>
                  <a:pt x="12168" y="219"/>
                </a:lnTo>
                <a:lnTo>
                  <a:pt x="10894" y="0"/>
                </a:lnTo>
                <a:lnTo>
                  <a:pt x="10389" y="18"/>
                </a:lnTo>
                <a:lnTo>
                  <a:pt x="4980" y="1047"/>
                </a:lnTo>
                <a:lnTo>
                  <a:pt x="1623" y="2740"/>
                </a:lnTo>
                <a:lnTo>
                  <a:pt x="0" y="3936"/>
                </a:lnTo>
                <a:lnTo>
                  <a:pt x="821" y="4136"/>
                </a:lnTo>
                <a:lnTo>
                  <a:pt x="3254" y="3618"/>
                </a:lnTo>
                <a:lnTo>
                  <a:pt x="6464" y="2661"/>
                </a:lnTo>
                <a:close/>
              </a:path>
            </a:pathLst>
          </a:custGeom>
          <a:solidFill>
            <a:srgbClr val="0D2C8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757687" y="5512548"/>
            <a:ext cx="117367" cy="84544"/>
          </a:xfrm>
          <a:custGeom>
            <a:avLst/>
            <a:gdLst/>
            <a:ahLst/>
            <a:cxnLst/>
            <a:rect l="l" t="t" r="r" b="b"/>
            <a:pathLst>
              <a:path w="117367" h="84544">
                <a:moveTo>
                  <a:pt x="0" y="64532"/>
                </a:moveTo>
                <a:lnTo>
                  <a:pt x="1746" y="84544"/>
                </a:lnTo>
                <a:lnTo>
                  <a:pt x="15819" y="81544"/>
                </a:lnTo>
                <a:lnTo>
                  <a:pt x="27031" y="77627"/>
                </a:lnTo>
                <a:lnTo>
                  <a:pt x="36901" y="72691"/>
                </a:lnTo>
                <a:lnTo>
                  <a:pt x="46950" y="66632"/>
                </a:lnTo>
                <a:lnTo>
                  <a:pt x="58696" y="59348"/>
                </a:lnTo>
                <a:lnTo>
                  <a:pt x="63960" y="56215"/>
                </a:lnTo>
                <a:lnTo>
                  <a:pt x="75877" y="49108"/>
                </a:lnTo>
                <a:lnTo>
                  <a:pt x="87446" y="42055"/>
                </a:lnTo>
                <a:lnTo>
                  <a:pt x="98491" y="35370"/>
                </a:lnTo>
                <a:lnTo>
                  <a:pt x="108837" y="29369"/>
                </a:lnTo>
                <a:lnTo>
                  <a:pt x="116516" y="25259"/>
                </a:lnTo>
                <a:lnTo>
                  <a:pt x="117367" y="0"/>
                </a:lnTo>
                <a:lnTo>
                  <a:pt x="106278" y="5702"/>
                </a:lnTo>
                <a:lnTo>
                  <a:pt x="95193" y="11847"/>
                </a:lnTo>
                <a:lnTo>
                  <a:pt x="84108" y="18310"/>
                </a:lnTo>
                <a:lnTo>
                  <a:pt x="73019" y="24967"/>
                </a:lnTo>
                <a:lnTo>
                  <a:pt x="61920" y="31692"/>
                </a:lnTo>
                <a:lnTo>
                  <a:pt x="50808" y="38361"/>
                </a:lnTo>
                <a:lnTo>
                  <a:pt x="39678" y="44848"/>
                </a:lnTo>
                <a:lnTo>
                  <a:pt x="28526" y="51029"/>
                </a:lnTo>
                <a:lnTo>
                  <a:pt x="17347" y="56779"/>
                </a:lnTo>
                <a:lnTo>
                  <a:pt x="6138" y="61973"/>
                </a:lnTo>
                <a:lnTo>
                  <a:pt x="0" y="64532"/>
                </a:lnTo>
                <a:close/>
              </a:path>
            </a:pathLst>
          </a:custGeom>
          <a:solidFill>
            <a:srgbClr val="4873D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049754" y="4875460"/>
            <a:ext cx="83277" cy="76825"/>
          </a:xfrm>
          <a:custGeom>
            <a:avLst/>
            <a:gdLst/>
            <a:ahLst/>
            <a:cxnLst/>
            <a:rect l="l" t="t" r="r" b="b"/>
            <a:pathLst>
              <a:path w="83277" h="76825">
                <a:moveTo>
                  <a:pt x="83277" y="4321"/>
                </a:moveTo>
                <a:lnTo>
                  <a:pt x="83247" y="3600"/>
                </a:lnTo>
                <a:lnTo>
                  <a:pt x="81414" y="2522"/>
                </a:lnTo>
                <a:lnTo>
                  <a:pt x="77375" y="1049"/>
                </a:lnTo>
                <a:lnTo>
                  <a:pt x="73715" y="0"/>
                </a:lnTo>
                <a:lnTo>
                  <a:pt x="72466" y="138"/>
                </a:lnTo>
                <a:lnTo>
                  <a:pt x="68449" y="926"/>
                </a:lnTo>
                <a:lnTo>
                  <a:pt x="66633" y="1732"/>
                </a:lnTo>
                <a:lnTo>
                  <a:pt x="66617" y="2518"/>
                </a:lnTo>
                <a:lnTo>
                  <a:pt x="68001" y="3247"/>
                </a:lnTo>
                <a:lnTo>
                  <a:pt x="70385" y="3882"/>
                </a:lnTo>
                <a:lnTo>
                  <a:pt x="73367" y="4384"/>
                </a:lnTo>
                <a:lnTo>
                  <a:pt x="76548" y="4716"/>
                </a:lnTo>
                <a:lnTo>
                  <a:pt x="79527" y="4841"/>
                </a:lnTo>
                <a:lnTo>
                  <a:pt x="81904" y="4722"/>
                </a:lnTo>
                <a:lnTo>
                  <a:pt x="83277" y="4321"/>
                </a:lnTo>
                <a:close/>
              </a:path>
              <a:path w="83277" h="76825">
                <a:moveTo>
                  <a:pt x="28537" y="-58049"/>
                </a:moveTo>
                <a:lnTo>
                  <a:pt x="21661" y="-69944"/>
                </a:lnTo>
                <a:lnTo>
                  <a:pt x="0" y="-71983"/>
                </a:lnTo>
                <a:lnTo>
                  <a:pt x="30439" y="5076"/>
                </a:lnTo>
                <a:lnTo>
                  <a:pt x="42269" y="7885"/>
                </a:lnTo>
                <a:lnTo>
                  <a:pt x="49526" y="8661"/>
                </a:lnTo>
                <a:lnTo>
                  <a:pt x="53203" y="7864"/>
                </a:lnTo>
                <a:lnTo>
                  <a:pt x="54293" y="5957"/>
                </a:lnTo>
                <a:lnTo>
                  <a:pt x="53788" y="3400"/>
                </a:lnTo>
                <a:lnTo>
                  <a:pt x="52683" y="654"/>
                </a:lnTo>
                <a:lnTo>
                  <a:pt x="51971" y="-1816"/>
                </a:lnTo>
                <a:lnTo>
                  <a:pt x="52644" y="-3554"/>
                </a:lnTo>
                <a:lnTo>
                  <a:pt x="55695" y="-4095"/>
                </a:lnTo>
                <a:lnTo>
                  <a:pt x="61084" y="-3229"/>
                </a:lnTo>
                <a:lnTo>
                  <a:pt x="70732" y="-855"/>
                </a:lnTo>
                <a:lnTo>
                  <a:pt x="73715" y="0"/>
                </a:lnTo>
                <a:lnTo>
                  <a:pt x="79085" y="-594"/>
                </a:lnTo>
                <a:lnTo>
                  <a:pt x="83674" y="-940"/>
                </a:lnTo>
                <a:lnTo>
                  <a:pt x="83674" y="-9983"/>
                </a:lnTo>
                <a:lnTo>
                  <a:pt x="74029" y="-14087"/>
                </a:lnTo>
                <a:lnTo>
                  <a:pt x="71360" y="-16928"/>
                </a:lnTo>
                <a:lnTo>
                  <a:pt x="69376" y="-24971"/>
                </a:lnTo>
                <a:lnTo>
                  <a:pt x="68504" y="-27785"/>
                </a:lnTo>
                <a:lnTo>
                  <a:pt x="57711" y="-33046"/>
                </a:lnTo>
                <a:lnTo>
                  <a:pt x="47143" y="-39644"/>
                </a:lnTo>
                <a:lnTo>
                  <a:pt x="37264" y="-47878"/>
                </a:lnTo>
                <a:lnTo>
                  <a:pt x="28537" y="-58049"/>
                </a:lnTo>
                <a:close/>
              </a:path>
            </a:pathLst>
          </a:custGeom>
          <a:solidFill>
            <a:srgbClr val="0D2C8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152686" y="4736186"/>
            <a:ext cx="177400" cy="110497"/>
          </a:xfrm>
          <a:custGeom>
            <a:avLst/>
            <a:gdLst/>
            <a:ahLst/>
            <a:cxnLst/>
            <a:rect l="l" t="t" r="r" b="b"/>
            <a:pathLst>
              <a:path w="177400" h="110497">
                <a:moveTo>
                  <a:pt x="13873" y="89699"/>
                </a:moveTo>
                <a:lnTo>
                  <a:pt x="8803" y="94522"/>
                </a:lnTo>
                <a:lnTo>
                  <a:pt x="4556" y="100631"/>
                </a:lnTo>
                <a:lnTo>
                  <a:pt x="709" y="108711"/>
                </a:lnTo>
                <a:lnTo>
                  <a:pt x="0" y="110497"/>
                </a:lnTo>
                <a:lnTo>
                  <a:pt x="10059" y="106648"/>
                </a:lnTo>
                <a:lnTo>
                  <a:pt x="20523" y="102033"/>
                </a:lnTo>
                <a:lnTo>
                  <a:pt x="31335" y="96757"/>
                </a:lnTo>
                <a:lnTo>
                  <a:pt x="42436" y="90922"/>
                </a:lnTo>
                <a:lnTo>
                  <a:pt x="53767" y="84634"/>
                </a:lnTo>
                <a:lnTo>
                  <a:pt x="65273" y="77996"/>
                </a:lnTo>
                <a:lnTo>
                  <a:pt x="76893" y="71112"/>
                </a:lnTo>
                <a:lnTo>
                  <a:pt x="88572" y="64087"/>
                </a:lnTo>
                <a:lnTo>
                  <a:pt x="100250" y="57024"/>
                </a:lnTo>
                <a:lnTo>
                  <a:pt x="111870" y="50027"/>
                </a:lnTo>
                <a:lnTo>
                  <a:pt x="123374" y="43200"/>
                </a:lnTo>
                <a:lnTo>
                  <a:pt x="134704" y="36648"/>
                </a:lnTo>
                <a:lnTo>
                  <a:pt x="145802" y="30474"/>
                </a:lnTo>
                <a:lnTo>
                  <a:pt x="156611" y="24783"/>
                </a:lnTo>
                <a:lnTo>
                  <a:pt x="164400" y="20938"/>
                </a:lnTo>
                <a:lnTo>
                  <a:pt x="170403" y="13567"/>
                </a:lnTo>
                <a:lnTo>
                  <a:pt x="172723" y="9788"/>
                </a:lnTo>
                <a:lnTo>
                  <a:pt x="176429" y="1961"/>
                </a:lnTo>
                <a:lnTo>
                  <a:pt x="177400" y="0"/>
                </a:lnTo>
                <a:lnTo>
                  <a:pt x="167232" y="3675"/>
                </a:lnTo>
                <a:lnTo>
                  <a:pt x="156048" y="8620"/>
                </a:lnTo>
                <a:lnTo>
                  <a:pt x="144202" y="14533"/>
                </a:lnTo>
                <a:lnTo>
                  <a:pt x="132044" y="21112"/>
                </a:lnTo>
                <a:lnTo>
                  <a:pt x="119929" y="28052"/>
                </a:lnTo>
                <a:lnTo>
                  <a:pt x="108207" y="35053"/>
                </a:lnTo>
                <a:lnTo>
                  <a:pt x="97232" y="41810"/>
                </a:lnTo>
                <a:lnTo>
                  <a:pt x="87356" y="48022"/>
                </a:lnTo>
                <a:lnTo>
                  <a:pt x="85343" y="49300"/>
                </a:lnTo>
                <a:lnTo>
                  <a:pt x="66425" y="60831"/>
                </a:lnTo>
                <a:lnTo>
                  <a:pt x="50875" y="69527"/>
                </a:lnTo>
                <a:lnTo>
                  <a:pt x="38269" y="76076"/>
                </a:lnTo>
                <a:lnTo>
                  <a:pt x="28183" y="81163"/>
                </a:lnTo>
                <a:lnTo>
                  <a:pt x="20192" y="85475"/>
                </a:lnTo>
                <a:lnTo>
                  <a:pt x="13873" y="89699"/>
                </a:lnTo>
                <a:close/>
              </a:path>
            </a:pathLst>
          </a:custGeom>
          <a:solidFill>
            <a:srgbClr val="C8DD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783481" y="5403115"/>
            <a:ext cx="78890" cy="85547"/>
          </a:xfrm>
          <a:custGeom>
            <a:avLst/>
            <a:gdLst/>
            <a:ahLst/>
            <a:cxnLst/>
            <a:rect l="l" t="t" r="r" b="b"/>
            <a:pathLst>
              <a:path w="78890" h="85547">
                <a:moveTo>
                  <a:pt x="10696" y="37553"/>
                </a:moveTo>
                <a:lnTo>
                  <a:pt x="17010" y="49680"/>
                </a:lnTo>
                <a:lnTo>
                  <a:pt x="24246" y="60562"/>
                </a:lnTo>
                <a:lnTo>
                  <a:pt x="32610" y="69940"/>
                </a:lnTo>
                <a:lnTo>
                  <a:pt x="42311" y="77553"/>
                </a:lnTo>
                <a:lnTo>
                  <a:pt x="53557" y="83142"/>
                </a:lnTo>
                <a:lnTo>
                  <a:pt x="61712" y="85547"/>
                </a:lnTo>
                <a:lnTo>
                  <a:pt x="70338" y="83496"/>
                </a:lnTo>
                <a:lnTo>
                  <a:pt x="73306" y="80592"/>
                </a:lnTo>
                <a:lnTo>
                  <a:pt x="78890" y="72227"/>
                </a:lnTo>
                <a:lnTo>
                  <a:pt x="77978" y="55883"/>
                </a:lnTo>
                <a:lnTo>
                  <a:pt x="62397" y="50050"/>
                </a:lnTo>
                <a:lnTo>
                  <a:pt x="50946" y="43947"/>
                </a:lnTo>
                <a:lnTo>
                  <a:pt x="42538" y="37541"/>
                </a:lnTo>
                <a:lnTo>
                  <a:pt x="36090" y="30803"/>
                </a:lnTo>
                <a:lnTo>
                  <a:pt x="30516" y="23701"/>
                </a:lnTo>
                <a:lnTo>
                  <a:pt x="24731" y="16203"/>
                </a:lnTo>
                <a:lnTo>
                  <a:pt x="17649" y="8277"/>
                </a:lnTo>
                <a:lnTo>
                  <a:pt x="8321" y="0"/>
                </a:lnTo>
                <a:lnTo>
                  <a:pt x="0" y="10610"/>
                </a:lnTo>
                <a:lnTo>
                  <a:pt x="5095" y="24443"/>
                </a:lnTo>
                <a:lnTo>
                  <a:pt x="10696" y="37553"/>
                </a:lnTo>
                <a:close/>
              </a:path>
            </a:pathLst>
          </a:custGeom>
          <a:solidFill>
            <a:srgbClr val="D460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155089" y="4688359"/>
            <a:ext cx="175731" cy="110103"/>
          </a:xfrm>
          <a:custGeom>
            <a:avLst/>
            <a:gdLst/>
            <a:ahLst/>
            <a:cxnLst/>
            <a:rect l="l" t="t" r="r" b="b"/>
            <a:pathLst>
              <a:path w="175731" h="110103">
                <a:moveTo>
                  <a:pt x="50" y="100122"/>
                </a:moveTo>
                <a:lnTo>
                  <a:pt x="327" y="103840"/>
                </a:lnTo>
                <a:lnTo>
                  <a:pt x="95" y="109552"/>
                </a:lnTo>
                <a:lnTo>
                  <a:pt x="0" y="110103"/>
                </a:lnTo>
                <a:lnTo>
                  <a:pt x="2760" y="108917"/>
                </a:lnTo>
                <a:lnTo>
                  <a:pt x="8604" y="106126"/>
                </a:lnTo>
                <a:lnTo>
                  <a:pt x="17105" y="101915"/>
                </a:lnTo>
                <a:lnTo>
                  <a:pt x="27835" y="96468"/>
                </a:lnTo>
                <a:lnTo>
                  <a:pt x="40368" y="89969"/>
                </a:lnTo>
                <a:lnTo>
                  <a:pt x="54277" y="82602"/>
                </a:lnTo>
                <a:lnTo>
                  <a:pt x="69134" y="74551"/>
                </a:lnTo>
                <a:lnTo>
                  <a:pt x="84512" y="66000"/>
                </a:lnTo>
                <a:lnTo>
                  <a:pt x="99985" y="57134"/>
                </a:lnTo>
                <a:lnTo>
                  <a:pt x="115125" y="48136"/>
                </a:lnTo>
                <a:lnTo>
                  <a:pt x="129505" y="39191"/>
                </a:lnTo>
                <a:lnTo>
                  <a:pt x="142698" y="30483"/>
                </a:lnTo>
                <a:lnTo>
                  <a:pt x="154278" y="22196"/>
                </a:lnTo>
                <a:lnTo>
                  <a:pt x="163817" y="14514"/>
                </a:lnTo>
                <a:lnTo>
                  <a:pt x="170887" y="7621"/>
                </a:lnTo>
                <a:lnTo>
                  <a:pt x="175063" y="1702"/>
                </a:lnTo>
                <a:lnTo>
                  <a:pt x="175731" y="0"/>
                </a:lnTo>
                <a:lnTo>
                  <a:pt x="166396" y="3376"/>
                </a:lnTo>
                <a:lnTo>
                  <a:pt x="156201" y="7841"/>
                </a:lnTo>
                <a:lnTo>
                  <a:pt x="145300" y="13220"/>
                </a:lnTo>
                <a:lnTo>
                  <a:pt x="133850" y="19341"/>
                </a:lnTo>
                <a:lnTo>
                  <a:pt x="122007" y="26028"/>
                </a:lnTo>
                <a:lnTo>
                  <a:pt x="109925" y="33109"/>
                </a:lnTo>
                <a:lnTo>
                  <a:pt x="97760" y="40409"/>
                </a:lnTo>
                <a:lnTo>
                  <a:pt x="85668" y="47755"/>
                </a:lnTo>
                <a:lnTo>
                  <a:pt x="73804" y="54973"/>
                </a:lnTo>
                <a:lnTo>
                  <a:pt x="62324" y="61889"/>
                </a:lnTo>
                <a:lnTo>
                  <a:pt x="51384" y="68329"/>
                </a:lnTo>
                <a:lnTo>
                  <a:pt x="41138" y="74121"/>
                </a:lnTo>
                <a:lnTo>
                  <a:pt x="34728" y="77558"/>
                </a:lnTo>
                <a:lnTo>
                  <a:pt x="16605" y="87115"/>
                </a:lnTo>
                <a:lnTo>
                  <a:pt x="6146" y="93140"/>
                </a:lnTo>
                <a:lnTo>
                  <a:pt x="1309" y="97016"/>
                </a:lnTo>
                <a:lnTo>
                  <a:pt x="50" y="100122"/>
                </a:lnTo>
                <a:close/>
              </a:path>
            </a:pathLst>
          </a:custGeom>
          <a:solidFill>
            <a:srgbClr val="CCE2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706604" y="5167227"/>
            <a:ext cx="80064" cy="60869"/>
          </a:xfrm>
          <a:custGeom>
            <a:avLst/>
            <a:gdLst/>
            <a:ahLst/>
            <a:cxnLst/>
            <a:rect l="l" t="t" r="r" b="b"/>
            <a:pathLst>
              <a:path w="80064" h="60869">
                <a:moveTo>
                  <a:pt x="5575" y="36121"/>
                </a:moveTo>
                <a:lnTo>
                  <a:pt x="8566" y="40843"/>
                </a:lnTo>
                <a:lnTo>
                  <a:pt x="12901" y="43214"/>
                </a:lnTo>
                <a:lnTo>
                  <a:pt x="14219" y="31486"/>
                </a:lnTo>
                <a:lnTo>
                  <a:pt x="8358" y="25920"/>
                </a:lnTo>
                <a:lnTo>
                  <a:pt x="8649" y="21171"/>
                </a:lnTo>
                <a:lnTo>
                  <a:pt x="15625" y="15400"/>
                </a:lnTo>
                <a:lnTo>
                  <a:pt x="25699" y="9214"/>
                </a:lnTo>
                <a:lnTo>
                  <a:pt x="27943" y="11575"/>
                </a:lnTo>
                <a:lnTo>
                  <a:pt x="29385" y="11148"/>
                </a:lnTo>
                <a:lnTo>
                  <a:pt x="30461" y="14767"/>
                </a:lnTo>
                <a:lnTo>
                  <a:pt x="31395" y="25841"/>
                </a:lnTo>
                <a:lnTo>
                  <a:pt x="32086" y="37577"/>
                </a:lnTo>
                <a:lnTo>
                  <a:pt x="31910" y="40745"/>
                </a:lnTo>
                <a:lnTo>
                  <a:pt x="30851" y="39381"/>
                </a:lnTo>
                <a:lnTo>
                  <a:pt x="28896" y="37521"/>
                </a:lnTo>
                <a:lnTo>
                  <a:pt x="27507" y="47500"/>
                </a:lnTo>
                <a:lnTo>
                  <a:pt x="35651" y="52342"/>
                </a:lnTo>
                <a:lnTo>
                  <a:pt x="36563" y="52796"/>
                </a:lnTo>
                <a:lnTo>
                  <a:pt x="38888" y="54270"/>
                </a:lnTo>
                <a:lnTo>
                  <a:pt x="40001" y="54785"/>
                </a:lnTo>
                <a:lnTo>
                  <a:pt x="44803" y="57297"/>
                </a:lnTo>
                <a:lnTo>
                  <a:pt x="45056" y="57985"/>
                </a:lnTo>
                <a:lnTo>
                  <a:pt x="44809" y="57949"/>
                </a:lnTo>
                <a:lnTo>
                  <a:pt x="45860" y="58180"/>
                </a:lnTo>
                <a:lnTo>
                  <a:pt x="55255" y="60641"/>
                </a:lnTo>
                <a:lnTo>
                  <a:pt x="56094" y="60869"/>
                </a:lnTo>
                <a:lnTo>
                  <a:pt x="74506" y="57766"/>
                </a:lnTo>
                <a:lnTo>
                  <a:pt x="73164" y="41242"/>
                </a:lnTo>
                <a:lnTo>
                  <a:pt x="72805" y="33328"/>
                </a:lnTo>
                <a:lnTo>
                  <a:pt x="73423" y="31051"/>
                </a:lnTo>
                <a:lnTo>
                  <a:pt x="75011" y="31443"/>
                </a:lnTo>
                <a:lnTo>
                  <a:pt x="77561" y="31531"/>
                </a:lnTo>
                <a:lnTo>
                  <a:pt x="80064" y="29653"/>
                </a:lnTo>
                <a:lnTo>
                  <a:pt x="53924" y="10516"/>
                </a:lnTo>
                <a:lnTo>
                  <a:pt x="40457" y="2399"/>
                </a:lnTo>
                <a:lnTo>
                  <a:pt x="14257" y="0"/>
                </a:lnTo>
                <a:lnTo>
                  <a:pt x="7830" y="6931"/>
                </a:lnTo>
                <a:lnTo>
                  <a:pt x="4839" y="10211"/>
                </a:lnTo>
                <a:lnTo>
                  <a:pt x="2902" y="15292"/>
                </a:lnTo>
                <a:lnTo>
                  <a:pt x="0" y="26268"/>
                </a:lnTo>
                <a:lnTo>
                  <a:pt x="5575" y="36121"/>
                </a:lnTo>
                <a:close/>
              </a:path>
              <a:path w="80064" h="60869">
                <a:moveTo>
                  <a:pt x="44809" y="57949"/>
                </a:moveTo>
                <a:lnTo>
                  <a:pt x="42852" y="57521"/>
                </a:lnTo>
                <a:lnTo>
                  <a:pt x="43495" y="57758"/>
                </a:lnTo>
                <a:lnTo>
                  <a:pt x="44809" y="57949"/>
                </a:lnTo>
                <a:close/>
              </a:path>
              <a:path w="80064" h="60869">
                <a:moveTo>
                  <a:pt x="28896" y="37521"/>
                </a:moveTo>
                <a:lnTo>
                  <a:pt x="26030" y="39202"/>
                </a:lnTo>
                <a:lnTo>
                  <a:pt x="25699" y="39709"/>
                </a:lnTo>
                <a:lnTo>
                  <a:pt x="14219" y="31486"/>
                </a:lnTo>
                <a:lnTo>
                  <a:pt x="12901" y="43214"/>
                </a:lnTo>
                <a:lnTo>
                  <a:pt x="22513" y="46011"/>
                </a:lnTo>
                <a:lnTo>
                  <a:pt x="27507" y="47500"/>
                </a:lnTo>
                <a:lnTo>
                  <a:pt x="28896" y="37521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3014695" y="5830393"/>
            <a:ext cx="44663" cy="72621"/>
          </a:xfrm>
          <a:custGeom>
            <a:avLst/>
            <a:gdLst/>
            <a:ahLst/>
            <a:cxnLst/>
            <a:rect l="l" t="t" r="r" b="b"/>
            <a:pathLst>
              <a:path w="44663" h="72621">
                <a:moveTo>
                  <a:pt x="1084" y="69285"/>
                </a:moveTo>
                <a:lnTo>
                  <a:pt x="32341" y="72621"/>
                </a:lnTo>
                <a:lnTo>
                  <a:pt x="44663" y="0"/>
                </a:lnTo>
                <a:lnTo>
                  <a:pt x="0" y="692"/>
                </a:lnTo>
                <a:lnTo>
                  <a:pt x="1084" y="69285"/>
                </a:lnTo>
                <a:close/>
              </a:path>
            </a:pathLst>
          </a:custGeom>
          <a:solidFill>
            <a:srgbClr val="212FB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313760" y="4725952"/>
            <a:ext cx="63687" cy="63800"/>
          </a:xfrm>
          <a:custGeom>
            <a:avLst/>
            <a:gdLst/>
            <a:ahLst/>
            <a:cxnLst/>
            <a:rect l="l" t="t" r="r" b="b"/>
            <a:pathLst>
              <a:path w="63687" h="63800">
                <a:moveTo>
                  <a:pt x="58681" y="34008"/>
                </a:moveTo>
                <a:lnTo>
                  <a:pt x="63687" y="0"/>
                </a:lnTo>
                <a:lnTo>
                  <a:pt x="50918" y="3690"/>
                </a:lnTo>
                <a:lnTo>
                  <a:pt x="43208" y="5789"/>
                </a:lnTo>
                <a:lnTo>
                  <a:pt x="36894" y="6851"/>
                </a:lnTo>
                <a:lnTo>
                  <a:pt x="28313" y="7430"/>
                </a:lnTo>
                <a:lnTo>
                  <a:pt x="17533" y="7912"/>
                </a:lnTo>
                <a:lnTo>
                  <a:pt x="16326" y="10233"/>
                </a:lnTo>
                <a:lnTo>
                  <a:pt x="11987" y="19304"/>
                </a:lnTo>
                <a:lnTo>
                  <a:pt x="9781" y="23201"/>
                </a:lnTo>
                <a:lnTo>
                  <a:pt x="4641" y="29561"/>
                </a:lnTo>
                <a:lnTo>
                  <a:pt x="3326" y="31171"/>
                </a:lnTo>
                <a:lnTo>
                  <a:pt x="0" y="63263"/>
                </a:lnTo>
                <a:lnTo>
                  <a:pt x="29588" y="63800"/>
                </a:lnTo>
                <a:lnTo>
                  <a:pt x="58681" y="34008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058009" y="5642748"/>
            <a:ext cx="97252" cy="72948"/>
          </a:xfrm>
          <a:custGeom>
            <a:avLst/>
            <a:gdLst/>
            <a:ahLst/>
            <a:cxnLst/>
            <a:rect l="l" t="t" r="r" b="b"/>
            <a:pathLst>
              <a:path w="97252" h="72948">
                <a:moveTo>
                  <a:pt x="97252" y="72948"/>
                </a:moveTo>
                <a:lnTo>
                  <a:pt x="71870" y="18882"/>
                </a:lnTo>
                <a:lnTo>
                  <a:pt x="61910" y="16552"/>
                </a:lnTo>
                <a:lnTo>
                  <a:pt x="58820" y="15626"/>
                </a:lnTo>
                <a:lnTo>
                  <a:pt x="56555" y="14024"/>
                </a:lnTo>
                <a:lnTo>
                  <a:pt x="50392" y="10372"/>
                </a:lnTo>
                <a:lnTo>
                  <a:pt x="32953" y="0"/>
                </a:lnTo>
                <a:lnTo>
                  <a:pt x="0" y="21857"/>
                </a:lnTo>
                <a:lnTo>
                  <a:pt x="97252" y="72948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751379" y="5576737"/>
            <a:ext cx="36686" cy="128554"/>
          </a:xfrm>
          <a:custGeom>
            <a:avLst/>
            <a:gdLst/>
            <a:ahLst/>
            <a:cxnLst/>
            <a:rect l="l" t="t" r="r" b="b"/>
            <a:pathLst>
              <a:path w="36686" h="128554">
                <a:moveTo>
                  <a:pt x="7454" y="45039"/>
                </a:moveTo>
                <a:lnTo>
                  <a:pt x="8054" y="20356"/>
                </a:lnTo>
                <a:lnTo>
                  <a:pt x="6308" y="343"/>
                </a:lnTo>
                <a:lnTo>
                  <a:pt x="3248" y="0"/>
                </a:lnTo>
                <a:lnTo>
                  <a:pt x="0" y="128554"/>
                </a:lnTo>
                <a:lnTo>
                  <a:pt x="9056" y="128554"/>
                </a:lnTo>
                <a:lnTo>
                  <a:pt x="9873" y="113444"/>
                </a:lnTo>
                <a:lnTo>
                  <a:pt x="19393" y="119828"/>
                </a:lnTo>
                <a:lnTo>
                  <a:pt x="31273" y="127032"/>
                </a:lnTo>
                <a:lnTo>
                  <a:pt x="32808" y="127972"/>
                </a:lnTo>
                <a:lnTo>
                  <a:pt x="36686" y="62542"/>
                </a:lnTo>
                <a:lnTo>
                  <a:pt x="7454" y="45039"/>
                </a:lnTo>
                <a:close/>
              </a:path>
            </a:pathLst>
          </a:custGeom>
          <a:solidFill>
            <a:srgbClr val="416C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881646" y="4861571"/>
            <a:ext cx="59687" cy="91803"/>
          </a:xfrm>
          <a:custGeom>
            <a:avLst/>
            <a:gdLst/>
            <a:ahLst/>
            <a:cxnLst/>
            <a:rect l="l" t="t" r="r" b="b"/>
            <a:pathLst>
              <a:path w="59687" h="91803">
                <a:moveTo>
                  <a:pt x="0" y="91803"/>
                </a:moveTo>
                <a:lnTo>
                  <a:pt x="59687" y="63894"/>
                </a:lnTo>
                <a:lnTo>
                  <a:pt x="56517" y="39150"/>
                </a:lnTo>
                <a:lnTo>
                  <a:pt x="28837" y="0"/>
                </a:lnTo>
                <a:lnTo>
                  <a:pt x="0" y="91803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475724" y="4550430"/>
            <a:ext cx="179247" cy="109954"/>
          </a:xfrm>
          <a:custGeom>
            <a:avLst/>
            <a:gdLst/>
            <a:ahLst/>
            <a:cxnLst/>
            <a:rect l="l" t="t" r="r" b="b"/>
            <a:pathLst>
              <a:path w="179247" h="109954">
                <a:moveTo>
                  <a:pt x="10801" y="91802"/>
                </a:moveTo>
                <a:lnTo>
                  <a:pt x="5651" y="98354"/>
                </a:lnTo>
                <a:lnTo>
                  <a:pt x="0" y="109954"/>
                </a:lnTo>
                <a:lnTo>
                  <a:pt x="11507" y="106511"/>
                </a:lnTo>
                <a:lnTo>
                  <a:pt x="22921" y="101839"/>
                </a:lnTo>
                <a:lnTo>
                  <a:pt x="34244" y="96184"/>
                </a:lnTo>
                <a:lnTo>
                  <a:pt x="45475" y="89793"/>
                </a:lnTo>
                <a:lnTo>
                  <a:pt x="56615" y="82913"/>
                </a:lnTo>
                <a:lnTo>
                  <a:pt x="67665" y="75791"/>
                </a:lnTo>
                <a:lnTo>
                  <a:pt x="78625" y="68673"/>
                </a:lnTo>
                <a:lnTo>
                  <a:pt x="89496" y="61806"/>
                </a:lnTo>
                <a:lnTo>
                  <a:pt x="93514" y="59368"/>
                </a:lnTo>
                <a:lnTo>
                  <a:pt x="103888" y="53640"/>
                </a:lnTo>
                <a:lnTo>
                  <a:pt x="115538" y="47775"/>
                </a:lnTo>
                <a:lnTo>
                  <a:pt x="127856" y="41637"/>
                </a:lnTo>
                <a:lnTo>
                  <a:pt x="140235" y="35093"/>
                </a:lnTo>
                <a:lnTo>
                  <a:pt x="152068" y="28007"/>
                </a:lnTo>
                <a:lnTo>
                  <a:pt x="162749" y="20243"/>
                </a:lnTo>
                <a:lnTo>
                  <a:pt x="171669" y="11667"/>
                </a:lnTo>
                <a:lnTo>
                  <a:pt x="178223" y="2144"/>
                </a:lnTo>
                <a:lnTo>
                  <a:pt x="179247" y="0"/>
                </a:lnTo>
                <a:lnTo>
                  <a:pt x="171176" y="2933"/>
                </a:lnTo>
                <a:lnTo>
                  <a:pt x="161909" y="7039"/>
                </a:lnTo>
                <a:lnTo>
                  <a:pt x="151634" y="12144"/>
                </a:lnTo>
                <a:lnTo>
                  <a:pt x="140544" y="18071"/>
                </a:lnTo>
                <a:lnTo>
                  <a:pt x="128829" y="24645"/>
                </a:lnTo>
                <a:lnTo>
                  <a:pt x="116680" y="31692"/>
                </a:lnTo>
                <a:lnTo>
                  <a:pt x="104287" y="39036"/>
                </a:lnTo>
                <a:lnTo>
                  <a:pt x="91842" y="46501"/>
                </a:lnTo>
                <a:lnTo>
                  <a:pt x="79536" y="53913"/>
                </a:lnTo>
                <a:lnTo>
                  <a:pt x="67559" y="61097"/>
                </a:lnTo>
                <a:lnTo>
                  <a:pt x="56102" y="67877"/>
                </a:lnTo>
                <a:lnTo>
                  <a:pt x="45355" y="74077"/>
                </a:lnTo>
                <a:lnTo>
                  <a:pt x="39951" y="77103"/>
                </a:lnTo>
                <a:lnTo>
                  <a:pt x="26176" y="83955"/>
                </a:lnTo>
                <a:lnTo>
                  <a:pt x="17051" y="87929"/>
                </a:lnTo>
                <a:lnTo>
                  <a:pt x="10801" y="91802"/>
                </a:lnTo>
                <a:close/>
              </a:path>
            </a:pathLst>
          </a:custGeom>
          <a:solidFill>
            <a:srgbClr val="CCE2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411684" y="5427183"/>
            <a:ext cx="72137" cy="86788"/>
          </a:xfrm>
          <a:custGeom>
            <a:avLst/>
            <a:gdLst/>
            <a:ahLst/>
            <a:cxnLst/>
            <a:rect l="l" t="t" r="r" b="b"/>
            <a:pathLst>
              <a:path w="72137" h="86788">
                <a:moveTo>
                  <a:pt x="43403" y="64826"/>
                </a:moveTo>
                <a:lnTo>
                  <a:pt x="50839" y="56367"/>
                </a:lnTo>
                <a:lnTo>
                  <a:pt x="60205" y="49741"/>
                </a:lnTo>
                <a:lnTo>
                  <a:pt x="72137" y="44884"/>
                </a:lnTo>
                <a:lnTo>
                  <a:pt x="63464" y="36208"/>
                </a:lnTo>
                <a:lnTo>
                  <a:pt x="53709" y="28583"/>
                </a:lnTo>
                <a:lnTo>
                  <a:pt x="43090" y="21777"/>
                </a:lnTo>
                <a:lnTo>
                  <a:pt x="31824" y="15563"/>
                </a:lnTo>
                <a:lnTo>
                  <a:pt x="20130" y="9710"/>
                </a:lnTo>
                <a:lnTo>
                  <a:pt x="8223" y="3989"/>
                </a:lnTo>
                <a:lnTo>
                  <a:pt x="0" y="0"/>
                </a:lnTo>
                <a:lnTo>
                  <a:pt x="6409" y="12053"/>
                </a:lnTo>
                <a:lnTo>
                  <a:pt x="10834" y="23258"/>
                </a:lnTo>
                <a:lnTo>
                  <a:pt x="13618" y="34189"/>
                </a:lnTo>
                <a:lnTo>
                  <a:pt x="15107" y="45417"/>
                </a:lnTo>
                <a:lnTo>
                  <a:pt x="15646" y="57514"/>
                </a:lnTo>
                <a:lnTo>
                  <a:pt x="15579" y="71053"/>
                </a:lnTo>
                <a:lnTo>
                  <a:pt x="15251" y="86606"/>
                </a:lnTo>
                <a:lnTo>
                  <a:pt x="15247" y="86788"/>
                </a:lnTo>
                <a:lnTo>
                  <a:pt x="34522" y="76039"/>
                </a:lnTo>
                <a:lnTo>
                  <a:pt x="43403" y="64826"/>
                </a:lnTo>
                <a:close/>
              </a:path>
            </a:pathLst>
          </a:custGeom>
          <a:solidFill>
            <a:srgbClr val="D25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442676" y="6126663"/>
            <a:ext cx="61306" cy="69751"/>
          </a:xfrm>
          <a:custGeom>
            <a:avLst/>
            <a:gdLst/>
            <a:ahLst/>
            <a:cxnLst/>
            <a:rect l="l" t="t" r="r" b="b"/>
            <a:pathLst>
              <a:path w="61306" h="69751">
                <a:moveTo>
                  <a:pt x="6625" y="34883"/>
                </a:moveTo>
                <a:lnTo>
                  <a:pt x="13973" y="54802"/>
                </a:lnTo>
                <a:lnTo>
                  <a:pt x="60566" y="69751"/>
                </a:lnTo>
                <a:lnTo>
                  <a:pt x="61306" y="29714"/>
                </a:lnTo>
                <a:lnTo>
                  <a:pt x="47713" y="23111"/>
                </a:lnTo>
                <a:lnTo>
                  <a:pt x="37429" y="17136"/>
                </a:lnTo>
                <a:lnTo>
                  <a:pt x="28388" y="11665"/>
                </a:lnTo>
                <a:lnTo>
                  <a:pt x="18524" y="6570"/>
                </a:lnTo>
                <a:lnTo>
                  <a:pt x="5770" y="1727"/>
                </a:lnTo>
                <a:lnTo>
                  <a:pt x="0" y="0"/>
                </a:lnTo>
                <a:lnTo>
                  <a:pt x="6625" y="34883"/>
                </a:lnTo>
                <a:close/>
              </a:path>
            </a:pathLst>
          </a:custGeom>
          <a:solidFill>
            <a:srgbClr val="45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876390" y="4633008"/>
            <a:ext cx="54114" cy="103599"/>
          </a:xfrm>
          <a:custGeom>
            <a:avLst/>
            <a:gdLst/>
            <a:ahLst/>
            <a:cxnLst/>
            <a:rect l="l" t="t" r="r" b="b"/>
            <a:pathLst>
              <a:path w="54114" h="103599">
                <a:moveTo>
                  <a:pt x="7971" y="42236"/>
                </a:moveTo>
                <a:lnTo>
                  <a:pt x="12135" y="52291"/>
                </a:lnTo>
                <a:lnTo>
                  <a:pt x="15977" y="62594"/>
                </a:lnTo>
                <a:lnTo>
                  <a:pt x="19166" y="74180"/>
                </a:lnTo>
                <a:lnTo>
                  <a:pt x="21372" y="88084"/>
                </a:lnTo>
                <a:lnTo>
                  <a:pt x="22245" y="103599"/>
                </a:lnTo>
                <a:lnTo>
                  <a:pt x="26965" y="100017"/>
                </a:lnTo>
                <a:lnTo>
                  <a:pt x="29911" y="100116"/>
                </a:lnTo>
                <a:lnTo>
                  <a:pt x="31552" y="101893"/>
                </a:lnTo>
                <a:lnTo>
                  <a:pt x="32355" y="103347"/>
                </a:lnTo>
                <a:lnTo>
                  <a:pt x="32788" y="102475"/>
                </a:lnTo>
                <a:lnTo>
                  <a:pt x="33319" y="97277"/>
                </a:lnTo>
                <a:lnTo>
                  <a:pt x="34416" y="85749"/>
                </a:lnTo>
                <a:lnTo>
                  <a:pt x="34644" y="83492"/>
                </a:lnTo>
                <a:lnTo>
                  <a:pt x="44686" y="86202"/>
                </a:lnTo>
                <a:lnTo>
                  <a:pt x="47469" y="87459"/>
                </a:lnTo>
                <a:lnTo>
                  <a:pt x="49236" y="85571"/>
                </a:lnTo>
                <a:lnTo>
                  <a:pt x="54114" y="80660"/>
                </a:lnTo>
                <a:lnTo>
                  <a:pt x="52324" y="66916"/>
                </a:lnTo>
                <a:lnTo>
                  <a:pt x="48892" y="56250"/>
                </a:lnTo>
                <a:lnTo>
                  <a:pt x="43087" y="45694"/>
                </a:lnTo>
                <a:lnTo>
                  <a:pt x="37297" y="36889"/>
                </a:lnTo>
                <a:lnTo>
                  <a:pt x="27949" y="24491"/>
                </a:lnTo>
                <a:lnTo>
                  <a:pt x="21489" y="16589"/>
                </a:lnTo>
                <a:lnTo>
                  <a:pt x="17084" y="7845"/>
                </a:lnTo>
                <a:lnTo>
                  <a:pt x="15086" y="0"/>
                </a:lnTo>
                <a:lnTo>
                  <a:pt x="0" y="18727"/>
                </a:lnTo>
                <a:lnTo>
                  <a:pt x="3816" y="31393"/>
                </a:lnTo>
                <a:lnTo>
                  <a:pt x="7971" y="42236"/>
                </a:lnTo>
                <a:close/>
              </a:path>
            </a:pathLst>
          </a:custGeom>
          <a:solidFill>
            <a:srgbClr val="D25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716684" y="5705291"/>
            <a:ext cx="45827" cy="124742"/>
          </a:xfrm>
          <a:custGeom>
            <a:avLst/>
            <a:gdLst/>
            <a:ahLst/>
            <a:cxnLst/>
            <a:rect l="l" t="t" r="r" b="b"/>
            <a:pathLst>
              <a:path w="45827" h="124742">
                <a:moveTo>
                  <a:pt x="32148" y="25229"/>
                </a:moveTo>
                <a:lnTo>
                  <a:pt x="32998" y="25256"/>
                </a:lnTo>
                <a:lnTo>
                  <a:pt x="36300" y="30191"/>
                </a:lnTo>
                <a:lnTo>
                  <a:pt x="36702" y="30684"/>
                </a:lnTo>
                <a:lnTo>
                  <a:pt x="34642" y="45596"/>
                </a:lnTo>
                <a:lnTo>
                  <a:pt x="32665" y="59191"/>
                </a:lnTo>
                <a:lnTo>
                  <a:pt x="30287" y="71671"/>
                </a:lnTo>
                <a:lnTo>
                  <a:pt x="27019" y="83238"/>
                </a:lnTo>
                <a:lnTo>
                  <a:pt x="22377" y="94093"/>
                </a:lnTo>
                <a:lnTo>
                  <a:pt x="15873" y="104438"/>
                </a:lnTo>
                <a:lnTo>
                  <a:pt x="7022" y="114476"/>
                </a:lnTo>
                <a:lnTo>
                  <a:pt x="6486" y="114996"/>
                </a:lnTo>
                <a:lnTo>
                  <a:pt x="13656" y="30745"/>
                </a:lnTo>
                <a:lnTo>
                  <a:pt x="578" y="32767"/>
                </a:lnTo>
                <a:lnTo>
                  <a:pt x="0" y="124742"/>
                </a:lnTo>
                <a:lnTo>
                  <a:pt x="11183" y="122203"/>
                </a:lnTo>
                <a:lnTo>
                  <a:pt x="20582" y="116079"/>
                </a:lnTo>
                <a:lnTo>
                  <a:pt x="28309" y="106966"/>
                </a:lnTo>
                <a:lnTo>
                  <a:pt x="34476" y="95457"/>
                </a:lnTo>
                <a:lnTo>
                  <a:pt x="39195" y="82149"/>
                </a:lnTo>
                <a:lnTo>
                  <a:pt x="42577" y="67635"/>
                </a:lnTo>
                <a:lnTo>
                  <a:pt x="44735" y="52512"/>
                </a:lnTo>
                <a:lnTo>
                  <a:pt x="45781" y="37373"/>
                </a:lnTo>
                <a:lnTo>
                  <a:pt x="45827" y="22815"/>
                </a:lnTo>
                <a:lnTo>
                  <a:pt x="44984" y="9431"/>
                </a:lnTo>
                <a:lnTo>
                  <a:pt x="43750" y="0"/>
                </a:lnTo>
                <a:lnTo>
                  <a:pt x="34694" y="0"/>
                </a:lnTo>
                <a:lnTo>
                  <a:pt x="24648" y="24229"/>
                </a:lnTo>
                <a:lnTo>
                  <a:pt x="32148" y="25229"/>
                </a:lnTo>
                <a:close/>
              </a:path>
            </a:pathLst>
          </a:custGeom>
          <a:solidFill>
            <a:srgbClr val="AA94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447829" y="5589120"/>
            <a:ext cx="66530" cy="69424"/>
          </a:xfrm>
          <a:custGeom>
            <a:avLst/>
            <a:gdLst/>
            <a:ahLst/>
            <a:cxnLst/>
            <a:rect l="l" t="t" r="r" b="b"/>
            <a:pathLst>
              <a:path w="66530" h="69424">
                <a:moveTo>
                  <a:pt x="55226" y="29271"/>
                </a:moveTo>
                <a:lnTo>
                  <a:pt x="55883" y="19370"/>
                </a:lnTo>
                <a:lnTo>
                  <a:pt x="56589" y="18804"/>
                </a:lnTo>
                <a:lnTo>
                  <a:pt x="58758" y="17441"/>
                </a:lnTo>
                <a:lnTo>
                  <a:pt x="59404" y="16826"/>
                </a:lnTo>
                <a:lnTo>
                  <a:pt x="63325" y="13114"/>
                </a:lnTo>
                <a:lnTo>
                  <a:pt x="66530" y="11735"/>
                </a:lnTo>
                <a:lnTo>
                  <a:pt x="61551" y="0"/>
                </a:lnTo>
                <a:lnTo>
                  <a:pt x="22823" y="16971"/>
                </a:lnTo>
                <a:lnTo>
                  <a:pt x="17324" y="25584"/>
                </a:lnTo>
                <a:lnTo>
                  <a:pt x="14309" y="30220"/>
                </a:lnTo>
                <a:lnTo>
                  <a:pt x="13249" y="31710"/>
                </a:lnTo>
                <a:lnTo>
                  <a:pt x="13613" y="30884"/>
                </a:lnTo>
                <a:lnTo>
                  <a:pt x="14868" y="28575"/>
                </a:lnTo>
                <a:lnTo>
                  <a:pt x="16485" y="25613"/>
                </a:lnTo>
                <a:lnTo>
                  <a:pt x="17931" y="22830"/>
                </a:lnTo>
                <a:lnTo>
                  <a:pt x="18677" y="21058"/>
                </a:lnTo>
                <a:lnTo>
                  <a:pt x="18191" y="21128"/>
                </a:lnTo>
                <a:lnTo>
                  <a:pt x="15941" y="23871"/>
                </a:lnTo>
                <a:lnTo>
                  <a:pt x="13606" y="27032"/>
                </a:lnTo>
                <a:lnTo>
                  <a:pt x="9019" y="32794"/>
                </a:lnTo>
                <a:lnTo>
                  <a:pt x="6794" y="34673"/>
                </a:lnTo>
                <a:lnTo>
                  <a:pt x="6004" y="34692"/>
                </a:lnTo>
                <a:lnTo>
                  <a:pt x="5723" y="34875"/>
                </a:lnTo>
                <a:lnTo>
                  <a:pt x="5021" y="37244"/>
                </a:lnTo>
                <a:lnTo>
                  <a:pt x="2974" y="43824"/>
                </a:lnTo>
                <a:lnTo>
                  <a:pt x="0" y="52730"/>
                </a:lnTo>
                <a:lnTo>
                  <a:pt x="13734" y="69424"/>
                </a:lnTo>
                <a:lnTo>
                  <a:pt x="61773" y="40507"/>
                </a:lnTo>
                <a:lnTo>
                  <a:pt x="59027" y="32677"/>
                </a:lnTo>
                <a:lnTo>
                  <a:pt x="55226" y="29271"/>
                </a:lnTo>
                <a:close/>
              </a:path>
              <a:path w="66530" h="69424">
                <a:moveTo>
                  <a:pt x="60388" y="33897"/>
                </a:moveTo>
                <a:lnTo>
                  <a:pt x="58052" y="29897"/>
                </a:lnTo>
                <a:lnTo>
                  <a:pt x="59027" y="32677"/>
                </a:lnTo>
                <a:lnTo>
                  <a:pt x="60388" y="33897"/>
                </a:lnTo>
                <a:close/>
              </a:path>
            </a:pathLst>
          </a:custGeom>
          <a:solidFill>
            <a:srgbClr val="3757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319738" y="5928845"/>
            <a:ext cx="82511" cy="45305"/>
          </a:xfrm>
          <a:custGeom>
            <a:avLst/>
            <a:gdLst/>
            <a:ahLst/>
            <a:cxnLst/>
            <a:rect l="l" t="t" r="r" b="b"/>
            <a:pathLst>
              <a:path w="82511" h="45305">
                <a:moveTo>
                  <a:pt x="82511" y="1972"/>
                </a:moveTo>
                <a:lnTo>
                  <a:pt x="42215" y="0"/>
                </a:lnTo>
                <a:lnTo>
                  <a:pt x="28726" y="7794"/>
                </a:lnTo>
                <a:lnTo>
                  <a:pt x="18195" y="14442"/>
                </a:lnTo>
                <a:lnTo>
                  <a:pt x="10058" y="21935"/>
                </a:lnTo>
                <a:lnTo>
                  <a:pt x="3754" y="32261"/>
                </a:lnTo>
                <a:lnTo>
                  <a:pt x="0" y="42685"/>
                </a:lnTo>
                <a:lnTo>
                  <a:pt x="11351" y="45305"/>
                </a:lnTo>
                <a:lnTo>
                  <a:pt x="23410" y="45208"/>
                </a:lnTo>
                <a:lnTo>
                  <a:pt x="35664" y="42684"/>
                </a:lnTo>
                <a:lnTo>
                  <a:pt x="47597" y="38023"/>
                </a:lnTo>
                <a:lnTo>
                  <a:pt x="58696" y="31514"/>
                </a:lnTo>
                <a:lnTo>
                  <a:pt x="68447" y="23447"/>
                </a:lnTo>
                <a:lnTo>
                  <a:pt x="76335" y="14113"/>
                </a:lnTo>
                <a:lnTo>
                  <a:pt x="81848" y="3800"/>
                </a:lnTo>
                <a:lnTo>
                  <a:pt x="82511" y="1972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512236" y="5203850"/>
            <a:ext cx="35796" cy="98856"/>
          </a:xfrm>
          <a:custGeom>
            <a:avLst/>
            <a:gdLst/>
            <a:ahLst/>
            <a:cxnLst/>
            <a:rect l="l" t="t" r="r" b="b"/>
            <a:pathLst>
              <a:path w="35796" h="98856">
                <a:moveTo>
                  <a:pt x="5495" y="4343"/>
                </a:moveTo>
                <a:lnTo>
                  <a:pt x="224" y="10423"/>
                </a:lnTo>
                <a:lnTo>
                  <a:pt x="658" y="11823"/>
                </a:lnTo>
                <a:lnTo>
                  <a:pt x="0" y="16754"/>
                </a:lnTo>
                <a:lnTo>
                  <a:pt x="945" y="98856"/>
                </a:lnTo>
                <a:lnTo>
                  <a:pt x="26734" y="75380"/>
                </a:lnTo>
                <a:lnTo>
                  <a:pt x="35796" y="57262"/>
                </a:lnTo>
                <a:lnTo>
                  <a:pt x="29059" y="40624"/>
                </a:lnTo>
                <a:lnTo>
                  <a:pt x="26156" y="36636"/>
                </a:lnTo>
                <a:lnTo>
                  <a:pt x="25079" y="37095"/>
                </a:lnTo>
                <a:lnTo>
                  <a:pt x="24895" y="38352"/>
                </a:lnTo>
                <a:lnTo>
                  <a:pt x="24671" y="36757"/>
                </a:lnTo>
                <a:lnTo>
                  <a:pt x="23476" y="28663"/>
                </a:lnTo>
                <a:lnTo>
                  <a:pt x="22857" y="24838"/>
                </a:lnTo>
                <a:lnTo>
                  <a:pt x="22656" y="23508"/>
                </a:lnTo>
                <a:lnTo>
                  <a:pt x="23658" y="709"/>
                </a:lnTo>
                <a:lnTo>
                  <a:pt x="23691" y="0"/>
                </a:lnTo>
                <a:lnTo>
                  <a:pt x="5495" y="4343"/>
                </a:lnTo>
                <a:close/>
              </a:path>
            </a:pathLst>
          </a:custGeom>
          <a:solidFill>
            <a:srgbClr val="4A8BA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476759" y="4502808"/>
            <a:ext cx="176721" cy="110264"/>
          </a:xfrm>
          <a:custGeom>
            <a:avLst/>
            <a:gdLst/>
            <a:ahLst/>
            <a:cxnLst/>
            <a:rect l="l" t="t" r="r" b="b"/>
            <a:pathLst>
              <a:path w="176721" h="110264">
                <a:moveTo>
                  <a:pt x="169710" y="16211"/>
                </a:moveTo>
                <a:lnTo>
                  <a:pt x="174344" y="13304"/>
                </a:lnTo>
                <a:lnTo>
                  <a:pt x="175300" y="11563"/>
                </a:lnTo>
                <a:lnTo>
                  <a:pt x="175187" y="8190"/>
                </a:lnTo>
                <a:lnTo>
                  <a:pt x="176612" y="387"/>
                </a:lnTo>
                <a:lnTo>
                  <a:pt x="176721" y="0"/>
                </a:lnTo>
                <a:lnTo>
                  <a:pt x="17049" y="88667"/>
                </a:lnTo>
                <a:lnTo>
                  <a:pt x="6389" y="95660"/>
                </a:lnTo>
                <a:lnTo>
                  <a:pt x="1839" y="98412"/>
                </a:lnTo>
                <a:lnTo>
                  <a:pt x="966" y="99630"/>
                </a:lnTo>
                <a:lnTo>
                  <a:pt x="1338" y="102022"/>
                </a:lnTo>
                <a:lnTo>
                  <a:pt x="522" y="108296"/>
                </a:lnTo>
                <a:lnTo>
                  <a:pt x="0" y="110264"/>
                </a:lnTo>
                <a:lnTo>
                  <a:pt x="158793" y="23082"/>
                </a:lnTo>
                <a:lnTo>
                  <a:pt x="169710" y="16211"/>
                </a:lnTo>
                <a:close/>
              </a:path>
            </a:pathLst>
          </a:custGeom>
          <a:solidFill>
            <a:srgbClr val="C8DD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214558" y="5869920"/>
            <a:ext cx="84725" cy="44853"/>
          </a:xfrm>
          <a:custGeom>
            <a:avLst/>
            <a:gdLst/>
            <a:ahLst/>
            <a:cxnLst/>
            <a:rect l="l" t="t" r="r" b="b"/>
            <a:pathLst>
              <a:path w="84725" h="44853">
                <a:moveTo>
                  <a:pt x="84725" y="0"/>
                </a:moveTo>
                <a:lnTo>
                  <a:pt x="41319" y="1191"/>
                </a:lnTo>
                <a:lnTo>
                  <a:pt x="28597" y="10081"/>
                </a:lnTo>
                <a:lnTo>
                  <a:pt x="18899" y="16772"/>
                </a:lnTo>
                <a:lnTo>
                  <a:pt x="11152" y="23810"/>
                </a:lnTo>
                <a:lnTo>
                  <a:pt x="4282" y="33741"/>
                </a:lnTo>
                <a:lnTo>
                  <a:pt x="0" y="42452"/>
                </a:lnTo>
                <a:lnTo>
                  <a:pt x="13740" y="44853"/>
                </a:lnTo>
                <a:lnTo>
                  <a:pt x="26606" y="44491"/>
                </a:lnTo>
                <a:lnTo>
                  <a:pt x="38547" y="41711"/>
                </a:lnTo>
                <a:lnTo>
                  <a:pt x="49512" y="36862"/>
                </a:lnTo>
                <a:lnTo>
                  <a:pt x="59451" y="30288"/>
                </a:lnTo>
                <a:lnTo>
                  <a:pt x="68313" y="22336"/>
                </a:lnTo>
                <a:lnTo>
                  <a:pt x="76048" y="13353"/>
                </a:lnTo>
                <a:lnTo>
                  <a:pt x="82605" y="3685"/>
                </a:lnTo>
                <a:lnTo>
                  <a:pt x="84725" y="0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487353" y="5220605"/>
            <a:ext cx="25827" cy="97116"/>
          </a:xfrm>
          <a:custGeom>
            <a:avLst/>
            <a:gdLst/>
            <a:ahLst/>
            <a:cxnLst/>
            <a:rect l="l" t="t" r="r" b="b"/>
            <a:pathLst>
              <a:path w="25827" h="97116">
                <a:moveTo>
                  <a:pt x="0" y="11818"/>
                </a:moveTo>
                <a:lnTo>
                  <a:pt x="1318" y="97116"/>
                </a:lnTo>
                <a:lnTo>
                  <a:pt x="10786" y="92748"/>
                </a:lnTo>
                <a:lnTo>
                  <a:pt x="15214" y="90685"/>
                </a:lnTo>
                <a:lnTo>
                  <a:pt x="20314" y="86806"/>
                </a:lnTo>
                <a:lnTo>
                  <a:pt x="25827" y="82101"/>
                </a:lnTo>
                <a:lnTo>
                  <a:pt x="24882" y="0"/>
                </a:lnTo>
                <a:lnTo>
                  <a:pt x="0" y="11818"/>
                </a:lnTo>
                <a:close/>
              </a:path>
            </a:pathLst>
          </a:custGeom>
          <a:solidFill>
            <a:srgbClr val="1838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088748" y="5614912"/>
            <a:ext cx="65745" cy="46718"/>
          </a:xfrm>
          <a:custGeom>
            <a:avLst/>
            <a:gdLst/>
            <a:ahLst/>
            <a:cxnLst/>
            <a:rect l="l" t="t" r="r" b="b"/>
            <a:pathLst>
              <a:path w="65745" h="46718">
                <a:moveTo>
                  <a:pt x="26228" y="42146"/>
                </a:moveTo>
                <a:lnTo>
                  <a:pt x="28280" y="43564"/>
                </a:lnTo>
                <a:lnTo>
                  <a:pt x="31853" y="44545"/>
                </a:lnTo>
                <a:lnTo>
                  <a:pt x="41130" y="46718"/>
                </a:lnTo>
                <a:lnTo>
                  <a:pt x="43183" y="45527"/>
                </a:lnTo>
                <a:lnTo>
                  <a:pt x="51393" y="40984"/>
                </a:lnTo>
                <a:lnTo>
                  <a:pt x="52667" y="40419"/>
                </a:lnTo>
                <a:lnTo>
                  <a:pt x="59409" y="37284"/>
                </a:lnTo>
                <a:lnTo>
                  <a:pt x="59839" y="36920"/>
                </a:lnTo>
                <a:lnTo>
                  <a:pt x="59532" y="37179"/>
                </a:lnTo>
                <a:lnTo>
                  <a:pt x="63853" y="35971"/>
                </a:lnTo>
                <a:lnTo>
                  <a:pt x="65745" y="35371"/>
                </a:lnTo>
                <a:lnTo>
                  <a:pt x="60092" y="24200"/>
                </a:lnTo>
                <a:lnTo>
                  <a:pt x="54640" y="13994"/>
                </a:lnTo>
                <a:lnTo>
                  <a:pt x="49307" y="4720"/>
                </a:lnTo>
                <a:lnTo>
                  <a:pt x="40238" y="3260"/>
                </a:lnTo>
                <a:lnTo>
                  <a:pt x="29742" y="2941"/>
                </a:lnTo>
                <a:lnTo>
                  <a:pt x="16660" y="2323"/>
                </a:lnTo>
                <a:lnTo>
                  <a:pt x="0" y="0"/>
                </a:lnTo>
                <a:lnTo>
                  <a:pt x="2213" y="27836"/>
                </a:lnTo>
                <a:lnTo>
                  <a:pt x="19653" y="38208"/>
                </a:lnTo>
                <a:lnTo>
                  <a:pt x="26228" y="42146"/>
                </a:lnTo>
                <a:close/>
              </a:path>
            </a:pathLst>
          </a:custGeom>
          <a:solidFill>
            <a:srgbClr val="C884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980191" y="5691774"/>
            <a:ext cx="63721" cy="37195"/>
          </a:xfrm>
          <a:custGeom>
            <a:avLst/>
            <a:gdLst/>
            <a:ahLst/>
            <a:cxnLst/>
            <a:rect l="l" t="t" r="r" b="b"/>
            <a:pathLst>
              <a:path w="63721" h="37195">
                <a:moveTo>
                  <a:pt x="2259" y="9770"/>
                </a:moveTo>
                <a:lnTo>
                  <a:pt x="378" y="23324"/>
                </a:lnTo>
                <a:lnTo>
                  <a:pt x="0" y="28731"/>
                </a:lnTo>
                <a:lnTo>
                  <a:pt x="1009" y="29373"/>
                </a:lnTo>
                <a:lnTo>
                  <a:pt x="3292" y="28630"/>
                </a:lnTo>
                <a:lnTo>
                  <a:pt x="6734" y="29885"/>
                </a:lnTo>
                <a:lnTo>
                  <a:pt x="8461" y="31772"/>
                </a:lnTo>
                <a:lnTo>
                  <a:pt x="21958" y="35931"/>
                </a:lnTo>
                <a:lnTo>
                  <a:pt x="33007" y="37195"/>
                </a:lnTo>
                <a:lnTo>
                  <a:pt x="43441" y="35926"/>
                </a:lnTo>
                <a:lnTo>
                  <a:pt x="55095" y="32488"/>
                </a:lnTo>
                <a:lnTo>
                  <a:pt x="63404" y="29545"/>
                </a:lnTo>
                <a:lnTo>
                  <a:pt x="63721" y="4706"/>
                </a:lnTo>
                <a:lnTo>
                  <a:pt x="48644" y="1766"/>
                </a:lnTo>
                <a:lnTo>
                  <a:pt x="37924" y="0"/>
                </a:lnTo>
                <a:lnTo>
                  <a:pt x="28908" y="65"/>
                </a:lnTo>
                <a:lnTo>
                  <a:pt x="18942" y="2619"/>
                </a:lnTo>
                <a:lnTo>
                  <a:pt x="5372" y="8320"/>
                </a:lnTo>
                <a:lnTo>
                  <a:pt x="2259" y="9770"/>
                </a:lnTo>
                <a:close/>
              </a:path>
            </a:pathLst>
          </a:custGeom>
          <a:solidFill>
            <a:srgbClr val="E4A4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223664" y="5660567"/>
            <a:ext cx="51443" cy="66210"/>
          </a:xfrm>
          <a:custGeom>
            <a:avLst/>
            <a:gdLst/>
            <a:ahLst/>
            <a:cxnLst/>
            <a:rect l="l" t="t" r="r" b="b"/>
            <a:pathLst>
              <a:path w="51443" h="66210">
                <a:moveTo>
                  <a:pt x="389" y="53201"/>
                </a:moveTo>
                <a:lnTo>
                  <a:pt x="1230" y="61736"/>
                </a:lnTo>
                <a:lnTo>
                  <a:pt x="1452" y="62386"/>
                </a:lnTo>
                <a:lnTo>
                  <a:pt x="2804" y="62612"/>
                </a:lnTo>
                <a:lnTo>
                  <a:pt x="5195" y="66210"/>
                </a:lnTo>
                <a:lnTo>
                  <a:pt x="13751" y="64750"/>
                </a:lnTo>
                <a:lnTo>
                  <a:pt x="17892" y="64527"/>
                </a:lnTo>
                <a:lnTo>
                  <a:pt x="22684" y="62563"/>
                </a:lnTo>
                <a:lnTo>
                  <a:pt x="32697" y="56209"/>
                </a:lnTo>
                <a:lnTo>
                  <a:pt x="44589" y="46641"/>
                </a:lnTo>
                <a:lnTo>
                  <a:pt x="48070" y="40373"/>
                </a:lnTo>
                <a:lnTo>
                  <a:pt x="50298" y="36230"/>
                </a:lnTo>
                <a:lnTo>
                  <a:pt x="51443" y="0"/>
                </a:lnTo>
                <a:lnTo>
                  <a:pt x="26356" y="20932"/>
                </a:lnTo>
                <a:lnTo>
                  <a:pt x="15530" y="27500"/>
                </a:lnTo>
                <a:lnTo>
                  <a:pt x="9756" y="29878"/>
                </a:lnTo>
                <a:lnTo>
                  <a:pt x="1329" y="32820"/>
                </a:lnTo>
                <a:lnTo>
                  <a:pt x="200" y="33266"/>
                </a:lnTo>
                <a:lnTo>
                  <a:pt x="233" y="37515"/>
                </a:lnTo>
                <a:lnTo>
                  <a:pt x="0" y="49865"/>
                </a:lnTo>
                <a:lnTo>
                  <a:pt x="389" y="53201"/>
                </a:lnTo>
                <a:close/>
              </a:path>
            </a:pathLst>
          </a:custGeom>
          <a:solidFill>
            <a:srgbClr val="162D7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3962181" y="4929383"/>
            <a:ext cx="40524" cy="54193"/>
          </a:xfrm>
          <a:custGeom>
            <a:avLst/>
            <a:gdLst/>
            <a:ahLst/>
            <a:cxnLst/>
            <a:rect l="l" t="t" r="r" b="b"/>
            <a:pathLst>
              <a:path w="40524" h="54193">
                <a:moveTo>
                  <a:pt x="16" y="0"/>
                </a:moveTo>
                <a:lnTo>
                  <a:pt x="0" y="36435"/>
                </a:lnTo>
                <a:lnTo>
                  <a:pt x="8055" y="45855"/>
                </a:lnTo>
                <a:lnTo>
                  <a:pt x="14273" y="51813"/>
                </a:lnTo>
                <a:lnTo>
                  <a:pt x="23070" y="54193"/>
                </a:lnTo>
                <a:lnTo>
                  <a:pt x="38744" y="52891"/>
                </a:lnTo>
                <a:lnTo>
                  <a:pt x="40524" y="36403"/>
                </a:lnTo>
                <a:lnTo>
                  <a:pt x="39028" y="25020"/>
                </a:lnTo>
                <a:lnTo>
                  <a:pt x="34493" y="16274"/>
                </a:lnTo>
                <a:lnTo>
                  <a:pt x="27159" y="7698"/>
                </a:lnTo>
                <a:lnTo>
                  <a:pt x="21477" y="1568"/>
                </a:lnTo>
                <a:lnTo>
                  <a:pt x="16" y="0"/>
                </a:lnTo>
                <a:close/>
              </a:path>
            </a:pathLst>
          </a:custGeom>
          <a:solidFill>
            <a:srgbClr val="FBF8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612253" y="4914119"/>
            <a:ext cx="50236" cy="46137"/>
          </a:xfrm>
          <a:custGeom>
            <a:avLst/>
            <a:gdLst/>
            <a:ahLst/>
            <a:cxnLst/>
            <a:rect l="l" t="t" r="r" b="b"/>
            <a:pathLst>
              <a:path w="50236" h="46137">
                <a:moveTo>
                  <a:pt x="28653" y="45793"/>
                </a:moveTo>
                <a:lnTo>
                  <a:pt x="40653" y="44529"/>
                </a:lnTo>
                <a:lnTo>
                  <a:pt x="45447" y="44994"/>
                </a:lnTo>
                <a:lnTo>
                  <a:pt x="46372" y="45108"/>
                </a:lnTo>
                <a:lnTo>
                  <a:pt x="46767" y="42787"/>
                </a:lnTo>
                <a:lnTo>
                  <a:pt x="49971" y="35949"/>
                </a:lnTo>
                <a:lnTo>
                  <a:pt x="50236" y="35498"/>
                </a:lnTo>
                <a:lnTo>
                  <a:pt x="42705" y="26388"/>
                </a:lnTo>
                <a:lnTo>
                  <a:pt x="39473" y="20932"/>
                </a:lnTo>
                <a:lnTo>
                  <a:pt x="38250" y="14842"/>
                </a:lnTo>
                <a:lnTo>
                  <a:pt x="36744" y="3828"/>
                </a:lnTo>
                <a:lnTo>
                  <a:pt x="36090" y="0"/>
                </a:lnTo>
                <a:lnTo>
                  <a:pt x="17566" y="2515"/>
                </a:lnTo>
                <a:lnTo>
                  <a:pt x="6968" y="6723"/>
                </a:lnTo>
                <a:lnTo>
                  <a:pt x="2020" y="14389"/>
                </a:lnTo>
                <a:lnTo>
                  <a:pt x="446" y="27279"/>
                </a:lnTo>
                <a:lnTo>
                  <a:pt x="0" y="46137"/>
                </a:lnTo>
                <a:lnTo>
                  <a:pt x="13243" y="45946"/>
                </a:lnTo>
                <a:lnTo>
                  <a:pt x="27585" y="45828"/>
                </a:lnTo>
                <a:lnTo>
                  <a:pt x="28653" y="45793"/>
                </a:lnTo>
                <a:close/>
              </a:path>
            </a:pathLst>
          </a:custGeom>
          <a:solidFill>
            <a:srgbClr val="254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730218" y="5214727"/>
            <a:ext cx="27233" cy="29697"/>
          </a:xfrm>
          <a:custGeom>
            <a:avLst/>
            <a:gdLst/>
            <a:ahLst/>
            <a:cxnLst/>
            <a:rect l="l" t="t" r="r" b="b"/>
            <a:pathLst>
              <a:path w="27233" h="29697">
                <a:moveTo>
                  <a:pt x="14181" y="25599"/>
                </a:moveTo>
                <a:lnTo>
                  <a:pt x="27233" y="29697"/>
                </a:lnTo>
                <a:lnTo>
                  <a:pt x="19289" y="10026"/>
                </a:lnTo>
                <a:lnTo>
                  <a:pt x="21316" y="10480"/>
                </a:lnTo>
                <a:lnTo>
                  <a:pt x="21307" y="9881"/>
                </a:lnTo>
                <a:lnTo>
                  <a:pt x="16860" y="7507"/>
                </a:lnTo>
                <a:lnTo>
                  <a:pt x="16387" y="7285"/>
                </a:lnTo>
                <a:lnTo>
                  <a:pt x="15275" y="6770"/>
                </a:lnTo>
                <a:lnTo>
                  <a:pt x="12949" y="5296"/>
                </a:lnTo>
                <a:lnTo>
                  <a:pt x="12037" y="4842"/>
                </a:lnTo>
                <a:lnTo>
                  <a:pt x="3893" y="0"/>
                </a:lnTo>
                <a:lnTo>
                  <a:pt x="0" y="21126"/>
                </a:lnTo>
                <a:lnTo>
                  <a:pt x="14181" y="25599"/>
                </a:lnTo>
                <a:close/>
              </a:path>
            </a:pathLst>
          </a:custGeom>
          <a:solidFill>
            <a:srgbClr val="90ACD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749508" y="5209242"/>
            <a:ext cx="71382" cy="40500"/>
          </a:xfrm>
          <a:custGeom>
            <a:avLst/>
            <a:gdLst/>
            <a:ahLst/>
            <a:cxnLst/>
            <a:rect l="l" t="t" r="r" b="b"/>
            <a:pathLst>
              <a:path w="71382" h="40500">
                <a:moveTo>
                  <a:pt x="7944" y="35182"/>
                </a:moveTo>
                <a:lnTo>
                  <a:pt x="19907" y="38432"/>
                </a:lnTo>
                <a:lnTo>
                  <a:pt x="30819" y="40362"/>
                </a:lnTo>
                <a:lnTo>
                  <a:pt x="40722" y="40500"/>
                </a:lnTo>
                <a:lnTo>
                  <a:pt x="49653" y="38372"/>
                </a:lnTo>
                <a:lnTo>
                  <a:pt x="57653" y="33506"/>
                </a:lnTo>
                <a:lnTo>
                  <a:pt x="64762" y="25430"/>
                </a:lnTo>
                <a:lnTo>
                  <a:pt x="71019" y="13671"/>
                </a:lnTo>
                <a:lnTo>
                  <a:pt x="71382" y="12804"/>
                </a:lnTo>
                <a:lnTo>
                  <a:pt x="67490" y="3678"/>
                </a:lnTo>
                <a:lnTo>
                  <a:pt x="66342" y="1295"/>
                </a:lnTo>
                <a:lnTo>
                  <a:pt x="65886" y="2260"/>
                </a:lnTo>
                <a:lnTo>
                  <a:pt x="64071" y="3181"/>
                </a:lnTo>
                <a:lnTo>
                  <a:pt x="58846" y="664"/>
                </a:lnTo>
                <a:lnTo>
                  <a:pt x="57932" y="0"/>
                </a:lnTo>
                <a:lnTo>
                  <a:pt x="52533" y="9412"/>
                </a:lnTo>
                <a:lnTo>
                  <a:pt x="45031" y="17759"/>
                </a:lnTo>
                <a:lnTo>
                  <a:pt x="36196" y="23686"/>
                </a:lnTo>
                <a:lnTo>
                  <a:pt x="26798" y="25837"/>
                </a:lnTo>
                <a:lnTo>
                  <a:pt x="17609" y="22857"/>
                </a:lnTo>
                <a:lnTo>
                  <a:pt x="13191" y="18854"/>
                </a:lnTo>
                <a:lnTo>
                  <a:pt x="3319" y="16254"/>
                </a:lnTo>
                <a:lnTo>
                  <a:pt x="2027" y="15965"/>
                </a:lnTo>
                <a:lnTo>
                  <a:pt x="499" y="15720"/>
                </a:lnTo>
                <a:lnTo>
                  <a:pt x="0" y="15511"/>
                </a:lnTo>
                <a:lnTo>
                  <a:pt x="7944" y="35182"/>
                </a:lnTo>
                <a:close/>
              </a:path>
            </a:pathLst>
          </a:custGeom>
          <a:solidFill>
            <a:srgbClr val="90ACD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3304713" y="5023684"/>
            <a:ext cx="64822" cy="34288"/>
          </a:xfrm>
          <a:custGeom>
            <a:avLst/>
            <a:gdLst/>
            <a:ahLst/>
            <a:cxnLst/>
            <a:rect l="l" t="t" r="r" b="b"/>
            <a:pathLst>
              <a:path w="64822" h="34288">
                <a:moveTo>
                  <a:pt x="12104" y="32890"/>
                </a:moveTo>
                <a:lnTo>
                  <a:pt x="28213" y="33999"/>
                </a:lnTo>
                <a:lnTo>
                  <a:pt x="39472" y="34288"/>
                </a:lnTo>
                <a:lnTo>
                  <a:pt x="48656" y="32227"/>
                </a:lnTo>
                <a:lnTo>
                  <a:pt x="58537" y="26286"/>
                </a:lnTo>
                <a:lnTo>
                  <a:pt x="64822" y="21199"/>
                </a:lnTo>
                <a:lnTo>
                  <a:pt x="59654" y="3846"/>
                </a:lnTo>
                <a:lnTo>
                  <a:pt x="44616" y="1445"/>
                </a:lnTo>
                <a:lnTo>
                  <a:pt x="33330" y="0"/>
                </a:lnTo>
                <a:lnTo>
                  <a:pt x="23804" y="499"/>
                </a:lnTo>
                <a:lnTo>
                  <a:pt x="14046" y="3935"/>
                </a:lnTo>
                <a:lnTo>
                  <a:pt x="2065" y="11296"/>
                </a:lnTo>
                <a:lnTo>
                  <a:pt x="0" y="12766"/>
                </a:lnTo>
                <a:lnTo>
                  <a:pt x="12104" y="32890"/>
                </a:lnTo>
                <a:close/>
              </a:path>
            </a:pathLst>
          </a:custGeom>
          <a:solidFill>
            <a:srgbClr val="AC30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744612" y="5147878"/>
            <a:ext cx="65309" cy="34262"/>
          </a:xfrm>
          <a:custGeom>
            <a:avLst/>
            <a:gdLst/>
            <a:ahLst/>
            <a:cxnLst/>
            <a:rect l="l" t="t" r="r" b="b"/>
            <a:pathLst>
              <a:path w="65309" h="34262">
                <a:moveTo>
                  <a:pt x="2653" y="7592"/>
                </a:moveTo>
                <a:lnTo>
                  <a:pt x="0" y="11490"/>
                </a:lnTo>
                <a:lnTo>
                  <a:pt x="1934" y="16204"/>
                </a:lnTo>
                <a:lnTo>
                  <a:pt x="2450" y="21747"/>
                </a:lnTo>
                <a:lnTo>
                  <a:pt x="15917" y="29864"/>
                </a:lnTo>
                <a:lnTo>
                  <a:pt x="30514" y="33777"/>
                </a:lnTo>
                <a:lnTo>
                  <a:pt x="40891" y="34262"/>
                </a:lnTo>
                <a:lnTo>
                  <a:pt x="50131" y="31445"/>
                </a:lnTo>
                <a:lnTo>
                  <a:pt x="61313" y="25455"/>
                </a:lnTo>
                <a:lnTo>
                  <a:pt x="65309" y="23171"/>
                </a:lnTo>
                <a:lnTo>
                  <a:pt x="53204" y="2959"/>
                </a:lnTo>
                <a:lnTo>
                  <a:pt x="40558" y="1128"/>
                </a:lnTo>
                <a:lnTo>
                  <a:pt x="29316" y="0"/>
                </a:lnTo>
                <a:lnTo>
                  <a:pt x="16501" y="2167"/>
                </a:lnTo>
                <a:lnTo>
                  <a:pt x="2653" y="7592"/>
                </a:lnTo>
                <a:close/>
              </a:path>
            </a:pathLst>
          </a:custGeom>
          <a:solidFill>
            <a:srgbClr val="CD9B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723170" y="5729492"/>
            <a:ext cx="30216" cy="90795"/>
          </a:xfrm>
          <a:custGeom>
            <a:avLst/>
            <a:gdLst/>
            <a:ahLst/>
            <a:cxnLst/>
            <a:rect l="l" t="t" r="r" b="b"/>
            <a:pathLst>
              <a:path w="30216" h="90795">
                <a:moveTo>
                  <a:pt x="7170" y="6543"/>
                </a:moveTo>
                <a:lnTo>
                  <a:pt x="0" y="90795"/>
                </a:lnTo>
                <a:lnTo>
                  <a:pt x="8987" y="80767"/>
                </a:lnTo>
                <a:lnTo>
                  <a:pt x="15601" y="70442"/>
                </a:lnTo>
                <a:lnTo>
                  <a:pt x="20329" y="59619"/>
                </a:lnTo>
                <a:lnTo>
                  <a:pt x="23656" y="48095"/>
                </a:lnTo>
                <a:lnTo>
                  <a:pt x="26069" y="35668"/>
                </a:lnTo>
                <a:lnTo>
                  <a:pt x="28055" y="22136"/>
                </a:lnTo>
                <a:lnTo>
                  <a:pt x="30099" y="7297"/>
                </a:lnTo>
                <a:lnTo>
                  <a:pt x="30216" y="6482"/>
                </a:lnTo>
                <a:lnTo>
                  <a:pt x="26544" y="1138"/>
                </a:lnTo>
                <a:lnTo>
                  <a:pt x="25789" y="1003"/>
                </a:lnTo>
                <a:lnTo>
                  <a:pt x="18851" y="195"/>
                </a:lnTo>
                <a:lnTo>
                  <a:pt x="18162" y="28"/>
                </a:lnTo>
                <a:lnTo>
                  <a:pt x="8866" y="0"/>
                </a:lnTo>
                <a:lnTo>
                  <a:pt x="7514" y="949"/>
                </a:lnTo>
                <a:lnTo>
                  <a:pt x="7170" y="6543"/>
                </a:lnTo>
                <a:close/>
              </a:path>
            </a:pathLst>
          </a:custGeom>
          <a:solidFill>
            <a:srgbClr val="CA77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417199" y="5136232"/>
            <a:ext cx="23168" cy="80378"/>
          </a:xfrm>
          <a:custGeom>
            <a:avLst/>
            <a:gdLst/>
            <a:ahLst/>
            <a:cxnLst/>
            <a:rect l="l" t="t" r="r" b="b"/>
            <a:pathLst>
              <a:path w="23168" h="80378">
                <a:moveTo>
                  <a:pt x="0" y="12095"/>
                </a:moveTo>
                <a:lnTo>
                  <a:pt x="1535" y="80378"/>
                </a:lnTo>
                <a:lnTo>
                  <a:pt x="22807" y="70615"/>
                </a:lnTo>
                <a:lnTo>
                  <a:pt x="23168" y="0"/>
                </a:lnTo>
                <a:lnTo>
                  <a:pt x="0" y="12095"/>
                </a:lnTo>
                <a:close/>
              </a:path>
            </a:pathLst>
          </a:custGeom>
          <a:solidFill>
            <a:srgbClr val="B891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331294" y="4697883"/>
            <a:ext cx="60313" cy="62077"/>
          </a:xfrm>
          <a:custGeom>
            <a:avLst/>
            <a:gdLst/>
            <a:ahLst/>
            <a:cxnLst/>
            <a:rect l="l" t="t" r="r" b="b"/>
            <a:pathLst>
              <a:path w="60313" h="62077">
                <a:moveTo>
                  <a:pt x="6013" y="16173"/>
                </a:moveTo>
                <a:lnTo>
                  <a:pt x="0" y="35981"/>
                </a:lnTo>
                <a:lnTo>
                  <a:pt x="12956" y="35390"/>
                </a:lnTo>
                <a:lnTo>
                  <a:pt x="20755" y="34755"/>
                </a:lnTo>
                <a:lnTo>
                  <a:pt x="27059" y="33521"/>
                </a:lnTo>
                <a:lnTo>
                  <a:pt x="35530" y="31133"/>
                </a:lnTo>
                <a:lnTo>
                  <a:pt x="46153" y="28068"/>
                </a:lnTo>
                <a:lnTo>
                  <a:pt x="41147" y="62077"/>
                </a:lnTo>
                <a:lnTo>
                  <a:pt x="52021" y="54253"/>
                </a:lnTo>
                <a:lnTo>
                  <a:pt x="58096" y="45153"/>
                </a:lnTo>
                <a:lnTo>
                  <a:pt x="60313" y="34838"/>
                </a:lnTo>
                <a:lnTo>
                  <a:pt x="59616" y="23370"/>
                </a:lnTo>
                <a:lnTo>
                  <a:pt x="56946" y="10811"/>
                </a:lnTo>
                <a:lnTo>
                  <a:pt x="54019" y="0"/>
                </a:lnTo>
                <a:lnTo>
                  <a:pt x="44013" y="8563"/>
                </a:lnTo>
                <a:lnTo>
                  <a:pt x="37413" y="12717"/>
                </a:lnTo>
                <a:lnTo>
                  <a:pt x="32058" y="14052"/>
                </a:lnTo>
                <a:lnTo>
                  <a:pt x="25786" y="14156"/>
                </a:lnTo>
                <a:lnTo>
                  <a:pt x="16438" y="14618"/>
                </a:lnTo>
                <a:lnTo>
                  <a:pt x="6013" y="16173"/>
                </a:lnTo>
                <a:close/>
              </a:path>
            </a:pathLst>
          </a:custGeom>
          <a:solidFill>
            <a:srgbClr val="946F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365957" y="6143762"/>
            <a:ext cx="48840" cy="57982"/>
          </a:xfrm>
          <a:custGeom>
            <a:avLst/>
            <a:gdLst/>
            <a:ahLst/>
            <a:cxnLst/>
            <a:rect l="l" t="t" r="r" b="b"/>
            <a:pathLst>
              <a:path w="48840" h="57982">
                <a:moveTo>
                  <a:pt x="28759" y="53747"/>
                </a:moveTo>
                <a:lnTo>
                  <a:pt x="30213" y="52804"/>
                </a:lnTo>
                <a:lnTo>
                  <a:pt x="34311" y="48291"/>
                </a:lnTo>
                <a:lnTo>
                  <a:pt x="38477" y="43676"/>
                </a:lnTo>
                <a:lnTo>
                  <a:pt x="44006" y="37593"/>
                </a:lnTo>
                <a:lnTo>
                  <a:pt x="45747" y="31531"/>
                </a:lnTo>
                <a:lnTo>
                  <a:pt x="48840" y="26922"/>
                </a:lnTo>
                <a:lnTo>
                  <a:pt x="21305" y="0"/>
                </a:lnTo>
                <a:lnTo>
                  <a:pt x="0" y="28739"/>
                </a:lnTo>
                <a:lnTo>
                  <a:pt x="19374" y="57982"/>
                </a:lnTo>
                <a:lnTo>
                  <a:pt x="26347" y="54385"/>
                </a:lnTo>
                <a:lnTo>
                  <a:pt x="28759" y="53747"/>
                </a:lnTo>
                <a:close/>
              </a:path>
            </a:pathLst>
          </a:custGeom>
          <a:solidFill>
            <a:srgbClr val="EFB1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911474" y="4341941"/>
            <a:ext cx="45436" cy="55068"/>
          </a:xfrm>
          <a:custGeom>
            <a:avLst/>
            <a:gdLst/>
            <a:ahLst/>
            <a:cxnLst/>
            <a:rect l="l" t="t" r="r" b="b"/>
            <a:pathLst>
              <a:path w="45436" h="55068">
                <a:moveTo>
                  <a:pt x="0" y="23520"/>
                </a:moveTo>
                <a:lnTo>
                  <a:pt x="5276" y="36377"/>
                </a:lnTo>
                <a:lnTo>
                  <a:pt x="9782" y="43658"/>
                </a:lnTo>
                <a:lnTo>
                  <a:pt x="17374" y="48918"/>
                </a:lnTo>
                <a:lnTo>
                  <a:pt x="30489" y="55068"/>
                </a:lnTo>
                <a:lnTo>
                  <a:pt x="45436" y="24024"/>
                </a:lnTo>
                <a:lnTo>
                  <a:pt x="29198" y="0"/>
                </a:lnTo>
                <a:lnTo>
                  <a:pt x="17901" y="4524"/>
                </a:lnTo>
                <a:lnTo>
                  <a:pt x="12066" y="7732"/>
                </a:lnTo>
                <a:lnTo>
                  <a:pt x="7461" y="13004"/>
                </a:lnTo>
                <a:lnTo>
                  <a:pt x="0" y="23520"/>
                </a:lnTo>
                <a:close/>
              </a:path>
            </a:pathLst>
          </a:custGeom>
          <a:solidFill>
            <a:srgbClr val="EFB1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181418" y="4888176"/>
            <a:ext cx="56923" cy="54843"/>
          </a:xfrm>
          <a:custGeom>
            <a:avLst/>
            <a:gdLst/>
            <a:ahLst/>
            <a:cxnLst/>
            <a:rect l="l" t="t" r="r" b="b"/>
            <a:pathLst>
              <a:path w="56923" h="54843">
                <a:moveTo>
                  <a:pt x="34969" y="5674"/>
                </a:moveTo>
                <a:lnTo>
                  <a:pt x="33925" y="6009"/>
                </a:lnTo>
                <a:lnTo>
                  <a:pt x="34829" y="6334"/>
                </a:lnTo>
                <a:lnTo>
                  <a:pt x="33253" y="8260"/>
                </a:lnTo>
                <a:lnTo>
                  <a:pt x="28286" y="11431"/>
                </a:lnTo>
                <a:lnTo>
                  <a:pt x="17335" y="18005"/>
                </a:lnTo>
                <a:lnTo>
                  <a:pt x="6681" y="24581"/>
                </a:lnTo>
                <a:lnTo>
                  <a:pt x="0" y="28574"/>
                </a:lnTo>
                <a:lnTo>
                  <a:pt x="2636" y="43950"/>
                </a:lnTo>
                <a:lnTo>
                  <a:pt x="27062" y="54843"/>
                </a:lnTo>
                <a:lnTo>
                  <a:pt x="56923" y="7326"/>
                </a:lnTo>
                <a:lnTo>
                  <a:pt x="53411" y="1815"/>
                </a:lnTo>
                <a:lnTo>
                  <a:pt x="53509" y="0"/>
                </a:lnTo>
                <a:lnTo>
                  <a:pt x="49926" y="1389"/>
                </a:lnTo>
                <a:lnTo>
                  <a:pt x="42387" y="3719"/>
                </a:lnTo>
                <a:lnTo>
                  <a:pt x="34969" y="5674"/>
                </a:lnTo>
                <a:close/>
              </a:path>
            </a:pathLst>
          </a:custGeom>
          <a:solidFill>
            <a:srgbClr val="E3EB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760529" y="5171050"/>
            <a:ext cx="49391" cy="63548"/>
          </a:xfrm>
          <a:custGeom>
            <a:avLst/>
            <a:gdLst/>
            <a:ahLst/>
            <a:cxnLst/>
            <a:rect l="l" t="t" r="r" b="b"/>
            <a:pathLst>
              <a:path w="49391" h="63548">
                <a:moveTo>
                  <a:pt x="19244" y="27443"/>
                </a:moveTo>
                <a:lnTo>
                  <a:pt x="18879" y="30898"/>
                </a:lnTo>
                <a:lnTo>
                  <a:pt x="19493" y="40763"/>
                </a:lnTo>
                <a:lnTo>
                  <a:pt x="20582" y="53943"/>
                </a:lnTo>
                <a:lnTo>
                  <a:pt x="2169" y="57046"/>
                </a:lnTo>
                <a:lnTo>
                  <a:pt x="10948" y="63213"/>
                </a:lnTo>
                <a:lnTo>
                  <a:pt x="20334" y="63548"/>
                </a:lnTo>
                <a:lnTo>
                  <a:pt x="29556" y="59405"/>
                </a:lnTo>
                <a:lnTo>
                  <a:pt x="37844" y="52141"/>
                </a:lnTo>
                <a:lnTo>
                  <a:pt x="44427" y="43110"/>
                </a:lnTo>
                <a:lnTo>
                  <a:pt x="46910" y="38191"/>
                </a:lnTo>
                <a:lnTo>
                  <a:pt x="49391" y="0"/>
                </a:lnTo>
                <a:lnTo>
                  <a:pt x="37084" y="6876"/>
                </a:lnTo>
                <a:lnTo>
                  <a:pt x="27602" y="10615"/>
                </a:lnTo>
                <a:lnTo>
                  <a:pt x="17866" y="11089"/>
                </a:lnTo>
                <a:lnTo>
                  <a:pt x="4793" y="8172"/>
                </a:lnTo>
                <a:lnTo>
                  <a:pt x="0" y="6693"/>
                </a:lnTo>
                <a:lnTo>
                  <a:pt x="26139" y="25830"/>
                </a:lnTo>
                <a:lnTo>
                  <a:pt x="22882" y="27880"/>
                </a:lnTo>
                <a:lnTo>
                  <a:pt x="20581" y="27427"/>
                </a:lnTo>
                <a:lnTo>
                  <a:pt x="19244" y="27443"/>
                </a:lnTo>
                <a:close/>
              </a:path>
            </a:pathLst>
          </a:custGeom>
          <a:solidFill>
            <a:srgbClr val="D3DC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562100" y="5145646"/>
            <a:ext cx="6902" cy="5443"/>
          </a:xfrm>
          <a:custGeom>
            <a:avLst/>
            <a:gdLst/>
            <a:ahLst/>
            <a:cxnLst/>
            <a:rect l="l" t="t" r="r" b="b"/>
            <a:pathLst>
              <a:path w="6902" h="5443">
                <a:moveTo>
                  <a:pt x="1707" y="4798"/>
                </a:moveTo>
                <a:lnTo>
                  <a:pt x="6902" y="0"/>
                </a:lnTo>
                <a:lnTo>
                  <a:pt x="0" y="5443"/>
                </a:lnTo>
                <a:lnTo>
                  <a:pt x="1707" y="4798"/>
                </a:lnTo>
                <a:close/>
              </a:path>
            </a:pathLst>
          </a:custGeom>
          <a:solidFill>
            <a:srgbClr val="946F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517731" y="5145646"/>
            <a:ext cx="51271" cy="98828"/>
          </a:xfrm>
          <a:custGeom>
            <a:avLst/>
            <a:gdLst/>
            <a:ahLst/>
            <a:cxnLst/>
            <a:rect l="l" t="t" r="r" b="b"/>
            <a:pathLst>
              <a:path w="51271" h="98828">
                <a:moveTo>
                  <a:pt x="21807" y="31385"/>
                </a:moveTo>
                <a:lnTo>
                  <a:pt x="15263" y="38836"/>
                </a:lnTo>
                <a:lnTo>
                  <a:pt x="8536" y="47185"/>
                </a:lnTo>
                <a:lnTo>
                  <a:pt x="1686" y="58895"/>
                </a:lnTo>
                <a:lnTo>
                  <a:pt x="0" y="62548"/>
                </a:lnTo>
                <a:lnTo>
                  <a:pt x="18195" y="58204"/>
                </a:lnTo>
                <a:lnTo>
                  <a:pt x="18162" y="58913"/>
                </a:lnTo>
                <a:lnTo>
                  <a:pt x="17160" y="81713"/>
                </a:lnTo>
                <a:lnTo>
                  <a:pt x="17361" y="83043"/>
                </a:lnTo>
                <a:lnTo>
                  <a:pt x="18984" y="93549"/>
                </a:lnTo>
                <a:lnTo>
                  <a:pt x="19381" y="96557"/>
                </a:lnTo>
                <a:lnTo>
                  <a:pt x="19483" y="95718"/>
                </a:lnTo>
                <a:lnTo>
                  <a:pt x="20224" y="94679"/>
                </a:lnTo>
                <a:lnTo>
                  <a:pt x="22535" y="97088"/>
                </a:lnTo>
                <a:lnTo>
                  <a:pt x="23563" y="98828"/>
                </a:lnTo>
                <a:lnTo>
                  <a:pt x="24690" y="82966"/>
                </a:lnTo>
                <a:lnTo>
                  <a:pt x="27313" y="69575"/>
                </a:lnTo>
                <a:lnTo>
                  <a:pt x="31015" y="57943"/>
                </a:lnTo>
                <a:lnTo>
                  <a:pt x="35378" y="47356"/>
                </a:lnTo>
                <a:lnTo>
                  <a:pt x="39985" y="37103"/>
                </a:lnTo>
                <a:lnTo>
                  <a:pt x="44419" y="26469"/>
                </a:lnTo>
                <a:lnTo>
                  <a:pt x="48262" y="14742"/>
                </a:lnTo>
                <a:lnTo>
                  <a:pt x="51097" y="1209"/>
                </a:lnTo>
                <a:lnTo>
                  <a:pt x="51271" y="0"/>
                </a:lnTo>
                <a:lnTo>
                  <a:pt x="46075" y="4798"/>
                </a:lnTo>
                <a:lnTo>
                  <a:pt x="44273" y="5518"/>
                </a:lnTo>
                <a:lnTo>
                  <a:pt x="34099" y="9324"/>
                </a:lnTo>
                <a:lnTo>
                  <a:pt x="28106" y="22369"/>
                </a:lnTo>
                <a:lnTo>
                  <a:pt x="21807" y="31385"/>
                </a:lnTo>
                <a:close/>
              </a:path>
            </a:pathLst>
          </a:custGeom>
          <a:solidFill>
            <a:srgbClr val="946F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189673" y="4651026"/>
            <a:ext cx="55938" cy="71446"/>
          </a:xfrm>
          <a:custGeom>
            <a:avLst/>
            <a:gdLst/>
            <a:ahLst/>
            <a:cxnLst/>
            <a:rect l="l" t="t" r="r" b="b"/>
            <a:pathLst>
              <a:path w="55938" h="71446">
                <a:moveTo>
                  <a:pt x="9688" y="25257"/>
                </a:moveTo>
                <a:lnTo>
                  <a:pt x="13496" y="26411"/>
                </a:lnTo>
                <a:lnTo>
                  <a:pt x="15767" y="25703"/>
                </a:lnTo>
                <a:lnTo>
                  <a:pt x="20847" y="20828"/>
                </a:lnTo>
                <a:lnTo>
                  <a:pt x="25060" y="16799"/>
                </a:lnTo>
                <a:lnTo>
                  <a:pt x="26018" y="31004"/>
                </a:lnTo>
                <a:lnTo>
                  <a:pt x="25967" y="40086"/>
                </a:lnTo>
                <a:lnTo>
                  <a:pt x="24867" y="46629"/>
                </a:lnTo>
                <a:lnTo>
                  <a:pt x="22681" y="53216"/>
                </a:lnTo>
                <a:lnTo>
                  <a:pt x="19367" y="62430"/>
                </a:lnTo>
                <a:lnTo>
                  <a:pt x="16471" y="71446"/>
                </a:lnTo>
                <a:lnTo>
                  <a:pt x="29044" y="67476"/>
                </a:lnTo>
                <a:lnTo>
                  <a:pt x="40279" y="62517"/>
                </a:lnTo>
                <a:lnTo>
                  <a:pt x="50475" y="55894"/>
                </a:lnTo>
                <a:lnTo>
                  <a:pt x="53229" y="53539"/>
                </a:lnTo>
                <a:lnTo>
                  <a:pt x="53015" y="52333"/>
                </a:lnTo>
                <a:lnTo>
                  <a:pt x="53879" y="49427"/>
                </a:lnTo>
                <a:lnTo>
                  <a:pt x="55938" y="46497"/>
                </a:lnTo>
                <a:lnTo>
                  <a:pt x="39094" y="42347"/>
                </a:lnTo>
                <a:lnTo>
                  <a:pt x="39484" y="0"/>
                </a:lnTo>
                <a:lnTo>
                  <a:pt x="28809" y="3324"/>
                </a:lnTo>
                <a:lnTo>
                  <a:pt x="18840" y="8244"/>
                </a:lnTo>
                <a:lnTo>
                  <a:pt x="18368" y="6925"/>
                </a:lnTo>
                <a:lnTo>
                  <a:pt x="11397" y="12366"/>
                </a:lnTo>
                <a:lnTo>
                  <a:pt x="4836" y="17927"/>
                </a:lnTo>
                <a:lnTo>
                  <a:pt x="1409" y="22775"/>
                </a:lnTo>
                <a:lnTo>
                  <a:pt x="0" y="24545"/>
                </a:lnTo>
                <a:lnTo>
                  <a:pt x="9688" y="25257"/>
                </a:lnTo>
                <a:close/>
              </a:path>
            </a:pathLst>
          </a:custGeom>
          <a:solidFill>
            <a:srgbClr val="F4B5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318672" y="5192869"/>
            <a:ext cx="21444" cy="79436"/>
          </a:xfrm>
          <a:custGeom>
            <a:avLst/>
            <a:gdLst/>
            <a:ahLst/>
            <a:cxnLst/>
            <a:rect l="l" t="t" r="r" b="b"/>
            <a:pathLst>
              <a:path w="21444" h="79436">
                <a:moveTo>
                  <a:pt x="0" y="13569"/>
                </a:moveTo>
                <a:lnTo>
                  <a:pt x="1223" y="79436"/>
                </a:lnTo>
                <a:lnTo>
                  <a:pt x="21444" y="76333"/>
                </a:lnTo>
                <a:lnTo>
                  <a:pt x="20815" y="0"/>
                </a:lnTo>
                <a:lnTo>
                  <a:pt x="0" y="13569"/>
                </a:lnTo>
                <a:close/>
              </a:path>
            </a:pathLst>
          </a:custGeom>
          <a:solidFill>
            <a:srgbClr val="B891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773294" y="5642748"/>
            <a:ext cx="45508" cy="57872"/>
          </a:xfrm>
          <a:custGeom>
            <a:avLst/>
            <a:gdLst/>
            <a:ahLst/>
            <a:cxnLst/>
            <a:rect l="l" t="t" r="r" b="b"/>
            <a:pathLst>
              <a:path w="45508" h="57872">
                <a:moveTo>
                  <a:pt x="45508" y="28379"/>
                </a:moveTo>
                <a:lnTo>
                  <a:pt x="24442" y="0"/>
                </a:lnTo>
                <a:lnTo>
                  <a:pt x="18801" y="3118"/>
                </a:lnTo>
                <a:lnTo>
                  <a:pt x="15464" y="4363"/>
                </a:lnTo>
                <a:lnTo>
                  <a:pt x="12590" y="6782"/>
                </a:lnTo>
                <a:lnTo>
                  <a:pt x="8337" y="13424"/>
                </a:lnTo>
                <a:lnTo>
                  <a:pt x="861" y="27336"/>
                </a:lnTo>
                <a:lnTo>
                  <a:pt x="0" y="28988"/>
                </a:lnTo>
                <a:lnTo>
                  <a:pt x="25182" y="57872"/>
                </a:lnTo>
                <a:lnTo>
                  <a:pt x="45508" y="28379"/>
                </a:lnTo>
                <a:close/>
              </a:path>
            </a:pathLst>
          </a:custGeom>
          <a:solidFill>
            <a:srgbClr val="EFB1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358543" y="4943955"/>
            <a:ext cx="40741" cy="63113"/>
          </a:xfrm>
          <a:custGeom>
            <a:avLst/>
            <a:gdLst/>
            <a:ahLst/>
            <a:cxnLst/>
            <a:rect l="l" t="t" r="r" b="b"/>
            <a:pathLst>
              <a:path w="40741" h="63113">
                <a:moveTo>
                  <a:pt x="9417" y="40934"/>
                </a:moveTo>
                <a:lnTo>
                  <a:pt x="6049" y="44324"/>
                </a:lnTo>
                <a:lnTo>
                  <a:pt x="3372" y="49479"/>
                </a:lnTo>
                <a:lnTo>
                  <a:pt x="136" y="61820"/>
                </a:lnTo>
                <a:lnTo>
                  <a:pt x="0" y="62437"/>
                </a:lnTo>
                <a:lnTo>
                  <a:pt x="6107" y="62293"/>
                </a:lnTo>
                <a:lnTo>
                  <a:pt x="16721" y="63113"/>
                </a:lnTo>
                <a:lnTo>
                  <a:pt x="22217" y="61639"/>
                </a:lnTo>
                <a:lnTo>
                  <a:pt x="34853" y="58363"/>
                </a:lnTo>
                <a:lnTo>
                  <a:pt x="39824" y="57059"/>
                </a:lnTo>
                <a:lnTo>
                  <a:pt x="40139" y="56442"/>
                </a:lnTo>
                <a:lnTo>
                  <a:pt x="38806" y="55229"/>
                </a:lnTo>
                <a:lnTo>
                  <a:pt x="38836" y="52137"/>
                </a:lnTo>
                <a:lnTo>
                  <a:pt x="40741" y="48868"/>
                </a:lnTo>
                <a:lnTo>
                  <a:pt x="37449" y="37308"/>
                </a:lnTo>
                <a:lnTo>
                  <a:pt x="35603" y="30209"/>
                </a:lnTo>
                <a:lnTo>
                  <a:pt x="34839" y="24566"/>
                </a:lnTo>
                <a:lnTo>
                  <a:pt x="34794" y="17372"/>
                </a:lnTo>
                <a:lnTo>
                  <a:pt x="35105" y="5623"/>
                </a:lnTo>
                <a:lnTo>
                  <a:pt x="35228" y="0"/>
                </a:lnTo>
                <a:lnTo>
                  <a:pt x="33815" y="1457"/>
                </a:lnTo>
                <a:lnTo>
                  <a:pt x="31935" y="3307"/>
                </a:lnTo>
                <a:lnTo>
                  <a:pt x="31117" y="4499"/>
                </a:lnTo>
                <a:lnTo>
                  <a:pt x="14730" y="33886"/>
                </a:lnTo>
                <a:lnTo>
                  <a:pt x="9417" y="40934"/>
                </a:lnTo>
                <a:close/>
              </a:path>
            </a:pathLst>
          </a:custGeom>
          <a:solidFill>
            <a:srgbClr val="96D2C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930317" y="5597830"/>
            <a:ext cx="41617" cy="61330"/>
          </a:xfrm>
          <a:custGeom>
            <a:avLst/>
            <a:gdLst/>
            <a:ahLst/>
            <a:cxnLst/>
            <a:rect l="l" t="t" r="r" b="b"/>
            <a:pathLst>
              <a:path w="41617" h="61330">
                <a:moveTo>
                  <a:pt x="20179" y="10154"/>
                </a:moveTo>
                <a:lnTo>
                  <a:pt x="24074" y="20400"/>
                </a:lnTo>
                <a:lnTo>
                  <a:pt x="26296" y="33175"/>
                </a:lnTo>
                <a:lnTo>
                  <a:pt x="26778" y="46292"/>
                </a:lnTo>
                <a:lnTo>
                  <a:pt x="0" y="42751"/>
                </a:lnTo>
                <a:lnTo>
                  <a:pt x="5786" y="53039"/>
                </a:lnTo>
                <a:lnTo>
                  <a:pt x="12335" y="59088"/>
                </a:lnTo>
                <a:lnTo>
                  <a:pt x="19180" y="61330"/>
                </a:lnTo>
                <a:lnTo>
                  <a:pt x="25859" y="60194"/>
                </a:lnTo>
                <a:lnTo>
                  <a:pt x="31906" y="56112"/>
                </a:lnTo>
                <a:lnTo>
                  <a:pt x="36857" y="49513"/>
                </a:lnTo>
                <a:lnTo>
                  <a:pt x="40249" y="40828"/>
                </a:lnTo>
                <a:lnTo>
                  <a:pt x="41617" y="30487"/>
                </a:lnTo>
                <a:lnTo>
                  <a:pt x="40496" y="18921"/>
                </a:lnTo>
                <a:lnTo>
                  <a:pt x="40374" y="18350"/>
                </a:lnTo>
                <a:lnTo>
                  <a:pt x="37493" y="7249"/>
                </a:lnTo>
                <a:lnTo>
                  <a:pt x="32164" y="3339"/>
                </a:lnTo>
                <a:lnTo>
                  <a:pt x="18347" y="731"/>
                </a:lnTo>
                <a:lnTo>
                  <a:pt x="14752" y="0"/>
                </a:lnTo>
                <a:lnTo>
                  <a:pt x="20179" y="10154"/>
                </a:lnTo>
                <a:close/>
              </a:path>
            </a:pathLst>
          </a:custGeom>
          <a:solidFill>
            <a:srgbClr val="B090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735438" y="5079690"/>
            <a:ext cx="23959" cy="71895"/>
          </a:xfrm>
          <a:custGeom>
            <a:avLst/>
            <a:gdLst/>
            <a:ahLst/>
            <a:cxnLst/>
            <a:rect l="l" t="t" r="r" b="b"/>
            <a:pathLst>
              <a:path w="23959" h="71895">
                <a:moveTo>
                  <a:pt x="23959" y="71895"/>
                </a:moveTo>
                <a:lnTo>
                  <a:pt x="23627" y="58730"/>
                </a:lnTo>
                <a:lnTo>
                  <a:pt x="22949" y="46951"/>
                </a:lnTo>
                <a:lnTo>
                  <a:pt x="21036" y="34101"/>
                </a:lnTo>
                <a:lnTo>
                  <a:pt x="20065" y="29415"/>
                </a:lnTo>
                <a:lnTo>
                  <a:pt x="17601" y="19552"/>
                </a:lnTo>
                <a:lnTo>
                  <a:pt x="16266" y="16311"/>
                </a:lnTo>
                <a:lnTo>
                  <a:pt x="10475" y="2255"/>
                </a:lnTo>
                <a:lnTo>
                  <a:pt x="7933" y="3302"/>
                </a:lnTo>
                <a:lnTo>
                  <a:pt x="4968" y="0"/>
                </a:lnTo>
                <a:lnTo>
                  <a:pt x="1324" y="13186"/>
                </a:lnTo>
                <a:lnTo>
                  <a:pt x="0" y="25791"/>
                </a:lnTo>
                <a:lnTo>
                  <a:pt x="691" y="37874"/>
                </a:lnTo>
                <a:lnTo>
                  <a:pt x="3094" y="49494"/>
                </a:lnTo>
                <a:lnTo>
                  <a:pt x="6905" y="60711"/>
                </a:lnTo>
                <a:lnTo>
                  <a:pt x="9691" y="67163"/>
                </a:lnTo>
                <a:lnTo>
                  <a:pt x="23959" y="71895"/>
                </a:lnTo>
                <a:close/>
              </a:path>
            </a:pathLst>
          </a:custGeom>
          <a:solidFill>
            <a:srgbClr val="D25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656117" y="5989742"/>
            <a:ext cx="37993" cy="35776"/>
          </a:xfrm>
          <a:custGeom>
            <a:avLst/>
            <a:gdLst/>
            <a:ahLst/>
            <a:cxnLst/>
            <a:rect l="l" t="t" r="r" b="b"/>
            <a:pathLst>
              <a:path w="37993" h="35776">
                <a:moveTo>
                  <a:pt x="0" y="35776"/>
                </a:moveTo>
                <a:lnTo>
                  <a:pt x="33125" y="33847"/>
                </a:lnTo>
                <a:lnTo>
                  <a:pt x="37993" y="0"/>
                </a:lnTo>
                <a:lnTo>
                  <a:pt x="4711" y="3651"/>
                </a:lnTo>
                <a:lnTo>
                  <a:pt x="0" y="35776"/>
                </a:lnTo>
                <a:close/>
              </a:path>
            </a:pathLst>
          </a:custGeom>
          <a:solidFill>
            <a:srgbClr val="18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116139" y="4683954"/>
            <a:ext cx="49769" cy="50946"/>
          </a:xfrm>
          <a:custGeom>
            <a:avLst/>
            <a:gdLst/>
            <a:ahLst/>
            <a:cxnLst/>
            <a:rect l="l" t="t" r="r" b="b"/>
            <a:pathLst>
              <a:path w="49769" h="50946">
                <a:moveTo>
                  <a:pt x="0" y="50946"/>
                </a:moveTo>
                <a:lnTo>
                  <a:pt x="11105" y="43090"/>
                </a:lnTo>
                <a:lnTo>
                  <a:pt x="21210" y="33867"/>
                </a:lnTo>
                <a:lnTo>
                  <a:pt x="30341" y="23970"/>
                </a:lnTo>
                <a:lnTo>
                  <a:pt x="38525" y="14093"/>
                </a:lnTo>
                <a:lnTo>
                  <a:pt x="45790" y="4928"/>
                </a:lnTo>
                <a:lnTo>
                  <a:pt x="49769" y="0"/>
                </a:lnTo>
                <a:lnTo>
                  <a:pt x="34271" y="4660"/>
                </a:lnTo>
                <a:lnTo>
                  <a:pt x="22660" y="9607"/>
                </a:lnTo>
                <a:lnTo>
                  <a:pt x="12974" y="14929"/>
                </a:lnTo>
                <a:lnTo>
                  <a:pt x="3253" y="20714"/>
                </a:lnTo>
                <a:lnTo>
                  <a:pt x="378" y="22362"/>
                </a:lnTo>
                <a:lnTo>
                  <a:pt x="0" y="50946"/>
                </a:lnTo>
                <a:close/>
              </a:path>
            </a:pathLst>
          </a:custGeom>
          <a:solidFill>
            <a:srgbClr val="F15F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420346" y="5503223"/>
            <a:ext cx="25860" cy="47466"/>
          </a:xfrm>
          <a:custGeom>
            <a:avLst/>
            <a:gdLst/>
            <a:ahLst/>
            <a:cxnLst/>
            <a:rect l="l" t="t" r="r" b="b"/>
            <a:pathLst>
              <a:path w="25860" h="47466">
                <a:moveTo>
                  <a:pt x="25860" y="0"/>
                </a:moveTo>
                <a:lnTo>
                  <a:pt x="6585" y="10748"/>
                </a:lnTo>
                <a:lnTo>
                  <a:pt x="2105" y="23171"/>
                </a:lnTo>
                <a:lnTo>
                  <a:pt x="0" y="29627"/>
                </a:lnTo>
                <a:lnTo>
                  <a:pt x="555" y="34753"/>
                </a:lnTo>
                <a:lnTo>
                  <a:pt x="4060" y="43190"/>
                </a:lnTo>
                <a:lnTo>
                  <a:pt x="5294" y="46042"/>
                </a:lnTo>
                <a:lnTo>
                  <a:pt x="12926" y="47466"/>
                </a:lnTo>
                <a:lnTo>
                  <a:pt x="17028" y="43552"/>
                </a:lnTo>
                <a:lnTo>
                  <a:pt x="18901" y="43524"/>
                </a:lnTo>
                <a:lnTo>
                  <a:pt x="19413" y="45140"/>
                </a:lnTo>
                <a:lnTo>
                  <a:pt x="19432" y="46159"/>
                </a:lnTo>
                <a:lnTo>
                  <a:pt x="19826" y="44339"/>
                </a:lnTo>
                <a:lnTo>
                  <a:pt x="21462" y="37436"/>
                </a:lnTo>
                <a:lnTo>
                  <a:pt x="23445" y="29758"/>
                </a:lnTo>
                <a:lnTo>
                  <a:pt x="25388" y="17057"/>
                </a:lnTo>
                <a:lnTo>
                  <a:pt x="25774" y="4350"/>
                </a:lnTo>
                <a:lnTo>
                  <a:pt x="25860" y="0"/>
                </a:lnTo>
                <a:close/>
              </a:path>
            </a:pathLst>
          </a:custGeom>
          <a:solidFill>
            <a:srgbClr val="2D2C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553513" y="5164312"/>
            <a:ext cx="35412" cy="26783"/>
          </a:xfrm>
          <a:custGeom>
            <a:avLst/>
            <a:gdLst/>
            <a:ahLst/>
            <a:cxnLst/>
            <a:rect l="l" t="t" r="r" b="b"/>
            <a:pathLst>
              <a:path w="35412" h="26783">
                <a:moveTo>
                  <a:pt x="0" y="14871"/>
                </a:moveTo>
                <a:lnTo>
                  <a:pt x="10889" y="23863"/>
                </a:lnTo>
                <a:lnTo>
                  <a:pt x="18355" y="25900"/>
                </a:lnTo>
                <a:lnTo>
                  <a:pt x="29601" y="26775"/>
                </a:lnTo>
                <a:lnTo>
                  <a:pt x="35412" y="0"/>
                </a:lnTo>
                <a:lnTo>
                  <a:pt x="20013" y="332"/>
                </a:lnTo>
                <a:lnTo>
                  <a:pt x="9789" y="3291"/>
                </a:lnTo>
                <a:lnTo>
                  <a:pt x="1269" y="12774"/>
                </a:lnTo>
                <a:lnTo>
                  <a:pt x="0" y="14871"/>
                </a:lnTo>
                <a:close/>
              </a:path>
            </a:pathLst>
          </a:custGeom>
          <a:solidFill>
            <a:srgbClr val="E4F0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374893" y="5046806"/>
            <a:ext cx="23289" cy="31986"/>
          </a:xfrm>
          <a:custGeom>
            <a:avLst/>
            <a:gdLst/>
            <a:ahLst/>
            <a:cxnLst/>
            <a:rect l="l" t="t" r="r" b="b"/>
            <a:pathLst>
              <a:path w="23289" h="31986">
                <a:moveTo>
                  <a:pt x="6441" y="31510"/>
                </a:moveTo>
                <a:lnTo>
                  <a:pt x="8109" y="31986"/>
                </a:lnTo>
                <a:lnTo>
                  <a:pt x="16655" y="26068"/>
                </a:lnTo>
                <a:lnTo>
                  <a:pt x="21413" y="23449"/>
                </a:lnTo>
                <a:lnTo>
                  <a:pt x="23289" y="20645"/>
                </a:lnTo>
                <a:lnTo>
                  <a:pt x="23187" y="14172"/>
                </a:lnTo>
                <a:lnTo>
                  <a:pt x="22013" y="546"/>
                </a:lnTo>
                <a:lnTo>
                  <a:pt x="21971" y="0"/>
                </a:lnTo>
                <a:lnTo>
                  <a:pt x="11034" y="2897"/>
                </a:lnTo>
                <a:lnTo>
                  <a:pt x="6081" y="2665"/>
                </a:lnTo>
                <a:lnTo>
                  <a:pt x="4700" y="1761"/>
                </a:lnTo>
                <a:lnTo>
                  <a:pt x="4481" y="2645"/>
                </a:lnTo>
                <a:lnTo>
                  <a:pt x="3012" y="7775"/>
                </a:lnTo>
                <a:lnTo>
                  <a:pt x="1389" y="11912"/>
                </a:lnTo>
                <a:lnTo>
                  <a:pt x="0" y="27359"/>
                </a:lnTo>
                <a:lnTo>
                  <a:pt x="6441" y="31510"/>
                </a:lnTo>
                <a:close/>
              </a:path>
            </a:pathLst>
          </a:custGeom>
          <a:solidFill>
            <a:srgbClr val="9AB4E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437683" y="4607255"/>
            <a:ext cx="26101" cy="30484"/>
          </a:xfrm>
          <a:custGeom>
            <a:avLst/>
            <a:gdLst/>
            <a:ahLst/>
            <a:cxnLst/>
            <a:rect l="l" t="t" r="r" b="b"/>
            <a:pathLst>
              <a:path w="26101" h="30484">
                <a:moveTo>
                  <a:pt x="4001" y="30099"/>
                </a:moveTo>
                <a:lnTo>
                  <a:pt x="8370" y="30340"/>
                </a:lnTo>
                <a:lnTo>
                  <a:pt x="8602" y="30484"/>
                </a:lnTo>
                <a:lnTo>
                  <a:pt x="20095" y="25350"/>
                </a:lnTo>
                <a:lnTo>
                  <a:pt x="25170" y="22693"/>
                </a:lnTo>
                <a:lnTo>
                  <a:pt x="26101" y="19240"/>
                </a:lnTo>
                <a:lnTo>
                  <a:pt x="25159" y="11716"/>
                </a:lnTo>
                <a:lnTo>
                  <a:pt x="24584" y="0"/>
                </a:lnTo>
                <a:lnTo>
                  <a:pt x="12724" y="2716"/>
                </a:lnTo>
                <a:lnTo>
                  <a:pt x="5693" y="8142"/>
                </a:lnTo>
                <a:lnTo>
                  <a:pt x="3924" y="11491"/>
                </a:lnTo>
                <a:lnTo>
                  <a:pt x="0" y="26063"/>
                </a:lnTo>
                <a:lnTo>
                  <a:pt x="4001" y="30099"/>
                </a:lnTo>
                <a:close/>
              </a:path>
            </a:pathLst>
          </a:custGeom>
          <a:solidFill>
            <a:srgbClr val="AE78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118259" y="4836345"/>
            <a:ext cx="27663" cy="29132"/>
          </a:xfrm>
          <a:custGeom>
            <a:avLst/>
            <a:gdLst/>
            <a:ahLst/>
            <a:cxnLst/>
            <a:rect l="l" t="t" r="r" b="b"/>
            <a:pathLst>
              <a:path w="27663" h="29132">
                <a:moveTo>
                  <a:pt x="2604" y="21197"/>
                </a:moveTo>
                <a:lnTo>
                  <a:pt x="4631" y="24563"/>
                </a:lnTo>
                <a:lnTo>
                  <a:pt x="12370" y="27895"/>
                </a:lnTo>
                <a:lnTo>
                  <a:pt x="15169" y="29132"/>
                </a:lnTo>
                <a:lnTo>
                  <a:pt x="27663" y="14510"/>
                </a:lnTo>
                <a:lnTo>
                  <a:pt x="26371" y="11780"/>
                </a:lnTo>
                <a:lnTo>
                  <a:pt x="26879" y="7736"/>
                </a:lnTo>
                <a:lnTo>
                  <a:pt x="27600" y="3605"/>
                </a:lnTo>
                <a:lnTo>
                  <a:pt x="26949" y="617"/>
                </a:lnTo>
                <a:lnTo>
                  <a:pt x="23338" y="0"/>
                </a:lnTo>
                <a:lnTo>
                  <a:pt x="15182" y="2983"/>
                </a:lnTo>
                <a:lnTo>
                  <a:pt x="895" y="10795"/>
                </a:lnTo>
                <a:lnTo>
                  <a:pt x="0" y="11330"/>
                </a:lnTo>
                <a:lnTo>
                  <a:pt x="2604" y="21197"/>
                </a:lnTo>
                <a:close/>
              </a:path>
            </a:pathLst>
          </a:custGeom>
          <a:solidFill>
            <a:srgbClr val="ACAA9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714592" y="5176441"/>
            <a:ext cx="24120" cy="31532"/>
          </a:xfrm>
          <a:custGeom>
            <a:avLst/>
            <a:gdLst/>
            <a:ahLst/>
            <a:cxnLst/>
            <a:rect l="l" t="t" r="r" b="b"/>
            <a:pathLst>
              <a:path w="24120" h="31532">
                <a:moveTo>
                  <a:pt x="0" y="13129"/>
                </a:moveTo>
                <a:lnTo>
                  <a:pt x="1243" y="17906"/>
                </a:lnTo>
                <a:lnTo>
                  <a:pt x="8511" y="23946"/>
                </a:lnTo>
                <a:lnTo>
                  <a:pt x="17712" y="30495"/>
                </a:lnTo>
                <a:lnTo>
                  <a:pt x="20668" y="28250"/>
                </a:lnTo>
                <a:lnTo>
                  <a:pt x="22712" y="29941"/>
                </a:lnTo>
                <a:lnTo>
                  <a:pt x="23858" y="31532"/>
                </a:lnTo>
                <a:lnTo>
                  <a:pt x="24120" y="28987"/>
                </a:lnTo>
                <a:lnTo>
                  <a:pt x="23514" y="18270"/>
                </a:lnTo>
                <a:lnTo>
                  <a:pt x="23408" y="16627"/>
                </a:lnTo>
                <a:lnTo>
                  <a:pt x="22303" y="4391"/>
                </a:lnTo>
                <a:lnTo>
                  <a:pt x="21197" y="1909"/>
                </a:lnTo>
                <a:lnTo>
                  <a:pt x="19653" y="2346"/>
                </a:lnTo>
                <a:lnTo>
                  <a:pt x="17712" y="0"/>
                </a:lnTo>
                <a:lnTo>
                  <a:pt x="5311" y="7773"/>
                </a:lnTo>
                <a:lnTo>
                  <a:pt x="0" y="13129"/>
                </a:lnTo>
                <a:close/>
              </a:path>
            </a:pathLst>
          </a:custGeom>
          <a:solidFill>
            <a:srgbClr val="ABC4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116206" y="4793637"/>
            <a:ext cx="24409" cy="29337"/>
          </a:xfrm>
          <a:custGeom>
            <a:avLst/>
            <a:gdLst/>
            <a:ahLst/>
            <a:cxnLst/>
            <a:rect l="l" t="t" r="r" b="b"/>
            <a:pathLst>
              <a:path w="24409" h="29337">
                <a:moveTo>
                  <a:pt x="24409" y="0"/>
                </a:moveTo>
                <a:lnTo>
                  <a:pt x="11350" y="4755"/>
                </a:lnTo>
                <a:lnTo>
                  <a:pt x="5236" y="9216"/>
                </a:lnTo>
                <a:lnTo>
                  <a:pt x="2234" y="18171"/>
                </a:lnTo>
                <a:lnTo>
                  <a:pt x="0" y="29337"/>
                </a:lnTo>
                <a:lnTo>
                  <a:pt x="10694" y="25624"/>
                </a:lnTo>
                <a:lnTo>
                  <a:pt x="17022" y="24532"/>
                </a:lnTo>
                <a:lnTo>
                  <a:pt x="20275" y="23721"/>
                </a:lnTo>
                <a:lnTo>
                  <a:pt x="21740" y="20853"/>
                </a:lnTo>
                <a:lnTo>
                  <a:pt x="22708" y="13587"/>
                </a:lnTo>
                <a:lnTo>
                  <a:pt x="24409" y="0"/>
                </a:lnTo>
                <a:close/>
              </a:path>
            </a:pathLst>
          </a:custGeom>
          <a:solidFill>
            <a:srgbClr val="E7F8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313760" y="4789216"/>
            <a:ext cx="29588" cy="18322"/>
          </a:xfrm>
          <a:custGeom>
            <a:avLst/>
            <a:gdLst/>
            <a:ahLst/>
            <a:cxnLst/>
            <a:rect l="l" t="t" r="r" b="b"/>
            <a:pathLst>
              <a:path w="29588" h="18322">
                <a:moveTo>
                  <a:pt x="7331" y="17458"/>
                </a:moveTo>
                <a:lnTo>
                  <a:pt x="24865" y="18322"/>
                </a:lnTo>
                <a:lnTo>
                  <a:pt x="29588" y="537"/>
                </a:lnTo>
                <a:lnTo>
                  <a:pt x="0" y="0"/>
                </a:lnTo>
                <a:lnTo>
                  <a:pt x="7331" y="17458"/>
                </a:lnTo>
                <a:close/>
              </a:path>
            </a:pathLst>
          </a:custGeom>
          <a:solidFill>
            <a:srgbClr val="D460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504769" y="4629684"/>
            <a:ext cx="25649" cy="17347"/>
          </a:xfrm>
          <a:custGeom>
            <a:avLst/>
            <a:gdLst/>
            <a:ahLst/>
            <a:cxnLst/>
            <a:rect l="l" t="t" r="r" b="b"/>
            <a:pathLst>
              <a:path w="25649" h="17347">
                <a:moveTo>
                  <a:pt x="0" y="1130"/>
                </a:moveTo>
                <a:lnTo>
                  <a:pt x="9651" y="17347"/>
                </a:lnTo>
                <a:lnTo>
                  <a:pt x="17884" y="12009"/>
                </a:lnTo>
                <a:lnTo>
                  <a:pt x="20742" y="8846"/>
                </a:lnTo>
                <a:lnTo>
                  <a:pt x="25020" y="1062"/>
                </a:lnTo>
                <a:lnTo>
                  <a:pt x="25649" y="0"/>
                </a:lnTo>
                <a:lnTo>
                  <a:pt x="0" y="1130"/>
                </a:lnTo>
                <a:close/>
              </a:path>
            </a:pathLst>
          </a:custGeom>
          <a:solidFill>
            <a:srgbClr val="EFD28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499904" y="2808238"/>
            <a:ext cx="440835" cy="569840"/>
          </a:xfrm>
          <a:custGeom>
            <a:avLst/>
            <a:gdLst/>
            <a:ahLst/>
            <a:cxnLst/>
            <a:rect l="l" t="t" r="r" b="b"/>
            <a:pathLst>
              <a:path w="440835" h="569840">
                <a:moveTo>
                  <a:pt x="0" y="0"/>
                </a:moveTo>
                <a:lnTo>
                  <a:pt x="81" y="424241"/>
                </a:lnTo>
                <a:lnTo>
                  <a:pt x="7134" y="433641"/>
                </a:lnTo>
                <a:lnTo>
                  <a:pt x="11705" y="434227"/>
                </a:lnTo>
                <a:lnTo>
                  <a:pt x="18760" y="435797"/>
                </a:lnTo>
                <a:lnTo>
                  <a:pt x="27994" y="438236"/>
                </a:lnTo>
                <a:lnTo>
                  <a:pt x="39103" y="441431"/>
                </a:lnTo>
                <a:lnTo>
                  <a:pt x="51783" y="445267"/>
                </a:lnTo>
                <a:lnTo>
                  <a:pt x="65730" y="449630"/>
                </a:lnTo>
                <a:lnTo>
                  <a:pt x="80639" y="454405"/>
                </a:lnTo>
                <a:lnTo>
                  <a:pt x="96208" y="459478"/>
                </a:lnTo>
                <a:lnTo>
                  <a:pt x="112132" y="464736"/>
                </a:lnTo>
                <a:lnTo>
                  <a:pt x="128107" y="470063"/>
                </a:lnTo>
                <a:lnTo>
                  <a:pt x="143828" y="475345"/>
                </a:lnTo>
                <a:lnTo>
                  <a:pt x="158993" y="480468"/>
                </a:lnTo>
                <a:lnTo>
                  <a:pt x="173296" y="485317"/>
                </a:lnTo>
                <a:lnTo>
                  <a:pt x="186434" y="489779"/>
                </a:lnTo>
                <a:lnTo>
                  <a:pt x="198102" y="493739"/>
                </a:lnTo>
                <a:lnTo>
                  <a:pt x="207998" y="497082"/>
                </a:lnTo>
                <a:lnTo>
                  <a:pt x="215816" y="499695"/>
                </a:lnTo>
                <a:lnTo>
                  <a:pt x="218717" y="500648"/>
                </a:lnTo>
                <a:lnTo>
                  <a:pt x="225182" y="502806"/>
                </a:lnTo>
                <a:lnTo>
                  <a:pt x="233927" y="505762"/>
                </a:lnTo>
                <a:lnTo>
                  <a:pt x="244645" y="509402"/>
                </a:lnTo>
                <a:lnTo>
                  <a:pt x="257031" y="513611"/>
                </a:lnTo>
                <a:lnTo>
                  <a:pt x="270779" y="518277"/>
                </a:lnTo>
                <a:lnTo>
                  <a:pt x="285584" y="523284"/>
                </a:lnTo>
                <a:lnTo>
                  <a:pt x="301139" y="528520"/>
                </a:lnTo>
                <a:lnTo>
                  <a:pt x="317139" y="533869"/>
                </a:lnTo>
                <a:lnTo>
                  <a:pt x="333278" y="539219"/>
                </a:lnTo>
                <a:lnTo>
                  <a:pt x="349251" y="544455"/>
                </a:lnTo>
                <a:lnTo>
                  <a:pt x="364751" y="549463"/>
                </a:lnTo>
                <a:lnTo>
                  <a:pt x="379473" y="554130"/>
                </a:lnTo>
                <a:lnTo>
                  <a:pt x="405360" y="561984"/>
                </a:lnTo>
                <a:lnTo>
                  <a:pt x="424466" y="567104"/>
                </a:lnTo>
                <a:lnTo>
                  <a:pt x="433798" y="568624"/>
                </a:lnTo>
                <a:lnTo>
                  <a:pt x="438031" y="566431"/>
                </a:lnTo>
                <a:lnTo>
                  <a:pt x="438661" y="561413"/>
                </a:lnTo>
                <a:lnTo>
                  <a:pt x="437431" y="142120"/>
                </a:lnTo>
                <a:lnTo>
                  <a:pt x="380107" y="124052"/>
                </a:lnTo>
                <a:lnTo>
                  <a:pt x="369048" y="120305"/>
                </a:lnTo>
                <a:lnTo>
                  <a:pt x="357135" y="116427"/>
                </a:lnTo>
                <a:lnTo>
                  <a:pt x="344710" y="112379"/>
                </a:lnTo>
                <a:lnTo>
                  <a:pt x="332117" y="108127"/>
                </a:lnTo>
                <a:lnTo>
                  <a:pt x="326931" y="106297"/>
                </a:lnTo>
                <a:lnTo>
                  <a:pt x="315686" y="102353"/>
                </a:lnTo>
                <a:lnTo>
                  <a:pt x="303865" y="98346"/>
                </a:lnTo>
                <a:lnTo>
                  <a:pt x="291628" y="94304"/>
                </a:lnTo>
                <a:lnTo>
                  <a:pt x="279132" y="90255"/>
                </a:lnTo>
                <a:lnTo>
                  <a:pt x="266535" y="86225"/>
                </a:lnTo>
                <a:lnTo>
                  <a:pt x="253996" y="82243"/>
                </a:lnTo>
                <a:lnTo>
                  <a:pt x="241672" y="78336"/>
                </a:lnTo>
                <a:lnTo>
                  <a:pt x="229722" y="74531"/>
                </a:lnTo>
                <a:lnTo>
                  <a:pt x="218717" y="70988"/>
                </a:lnTo>
                <a:lnTo>
                  <a:pt x="14429" y="4145"/>
                </a:lnTo>
                <a:lnTo>
                  <a:pt x="6079" y="1715"/>
                </a:lnTo>
                <a:lnTo>
                  <a:pt x="8998" y="1858"/>
                </a:lnTo>
                <a:lnTo>
                  <a:pt x="0" y="0"/>
                </a:lnTo>
                <a:close/>
              </a:path>
              <a:path w="440835" h="569840">
                <a:moveTo>
                  <a:pt x="440835" y="564978"/>
                </a:moveTo>
                <a:lnTo>
                  <a:pt x="438031" y="566431"/>
                </a:lnTo>
                <a:lnTo>
                  <a:pt x="437602" y="569840"/>
                </a:lnTo>
                <a:lnTo>
                  <a:pt x="440835" y="564978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933703" y="2826307"/>
            <a:ext cx="386906" cy="565602"/>
          </a:xfrm>
          <a:custGeom>
            <a:avLst/>
            <a:gdLst/>
            <a:ahLst/>
            <a:cxnLst/>
            <a:rect l="l" t="t" r="r" b="b"/>
            <a:pathLst>
              <a:path w="386906" h="565602">
                <a:moveTo>
                  <a:pt x="4862" y="543344"/>
                </a:moveTo>
                <a:lnTo>
                  <a:pt x="4232" y="548362"/>
                </a:lnTo>
                <a:lnTo>
                  <a:pt x="7036" y="546909"/>
                </a:lnTo>
                <a:lnTo>
                  <a:pt x="386906" y="0"/>
                </a:lnTo>
                <a:lnTo>
                  <a:pt x="3632" y="124052"/>
                </a:lnTo>
                <a:lnTo>
                  <a:pt x="4862" y="543344"/>
                </a:lnTo>
                <a:close/>
              </a:path>
              <a:path w="386906" h="565602">
                <a:moveTo>
                  <a:pt x="4232" y="548362"/>
                </a:moveTo>
                <a:lnTo>
                  <a:pt x="0" y="550555"/>
                </a:lnTo>
                <a:lnTo>
                  <a:pt x="2124" y="553556"/>
                </a:lnTo>
                <a:lnTo>
                  <a:pt x="6694" y="553695"/>
                </a:lnTo>
                <a:lnTo>
                  <a:pt x="22497" y="548684"/>
                </a:lnTo>
                <a:lnTo>
                  <a:pt x="23656" y="548287"/>
                </a:lnTo>
                <a:lnTo>
                  <a:pt x="35683" y="544242"/>
                </a:lnTo>
                <a:lnTo>
                  <a:pt x="47841" y="540252"/>
                </a:lnTo>
                <a:lnTo>
                  <a:pt x="51545" y="539050"/>
                </a:lnTo>
                <a:lnTo>
                  <a:pt x="70319" y="532966"/>
                </a:lnTo>
                <a:lnTo>
                  <a:pt x="89407" y="526712"/>
                </a:lnTo>
                <a:lnTo>
                  <a:pt x="108770" y="520311"/>
                </a:lnTo>
                <a:lnTo>
                  <a:pt x="128369" y="513788"/>
                </a:lnTo>
                <a:lnTo>
                  <a:pt x="148164" y="507165"/>
                </a:lnTo>
                <a:lnTo>
                  <a:pt x="168117" y="500467"/>
                </a:lnTo>
                <a:lnTo>
                  <a:pt x="188189" y="493715"/>
                </a:lnTo>
                <a:lnTo>
                  <a:pt x="208341" y="486935"/>
                </a:lnTo>
                <a:lnTo>
                  <a:pt x="228533" y="480149"/>
                </a:lnTo>
                <a:lnTo>
                  <a:pt x="248728" y="473381"/>
                </a:lnTo>
                <a:lnTo>
                  <a:pt x="268885" y="466654"/>
                </a:lnTo>
                <a:lnTo>
                  <a:pt x="288966" y="459992"/>
                </a:lnTo>
                <a:lnTo>
                  <a:pt x="308932" y="453419"/>
                </a:lnTo>
                <a:lnTo>
                  <a:pt x="328745" y="446957"/>
                </a:lnTo>
                <a:lnTo>
                  <a:pt x="348364" y="440630"/>
                </a:lnTo>
                <a:lnTo>
                  <a:pt x="367751" y="434462"/>
                </a:lnTo>
                <a:lnTo>
                  <a:pt x="386867" y="428475"/>
                </a:lnTo>
                <a:lnTo>
                  <a:pt x="405673" y="422695"/>
                </a:lnTo>
                <a:lnTo>
                  <a:pt x="424130" y="417143"/>
                </a:lnTo>
                <a:lnTo>
                  <a:pt x="442199" y="411844"/>
                </a:lnTo>
                <a:lnTo>
                  <a:pt x="442514" y="-17239"/>
                </a:lnTo>
                <a:lnTo>
                  <a:pt x="430909" y="-14613"/>
                </a:lnTo>
                <a:lnTo>
                  <a:pt x="418694" y="-10945"/>
                </a:lnTo>
                <a:lnTo>
                  <a:pt x="406236" y="-6709"/>
                </a:lnTo>
                <a:lnTo>
                  <a:pt x="393904" y="-2381"/>
                </a:lnTo>
                <a:lnTo>
                  <a:pt x="386906" y="0"/>
                </a:lnTo>
                <a:lnTo>
                  <a:pt x="7036" y="546909"/>
                </a:lnTo>
                <a:lnTo>
                  <a:pt x="3804" y="551771"/>
                </a:lnTo>
                <a:lnTo>
                  <a:pt x="4232" y="548362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00715" y="2530429"/>
            <a:ext cx="871611" cy="281820"/>
          </a:xfrm>
          <a:custGeom>
            <a:avLst/>
            <a:gdLst/>
            <a:ahLst/>
            <a:cxnLst/>
            <a:rect l="l" t="t" r="r" b="b"/>
            <a:pathLst>
              <a:path w="871611" h="281820">
                <a:moveTo>
                  <a:pt x="454234" y="44302"/>
                </a:moveTo>
                <a:lnTo>
                  <a:pt x="463451" y="47230"/>
                </a:lnTo>
                <a:lnTo>
                  <a:pt x="472986" y="50292"/>
                </a:lnTo>
                <a:lnTo>
                  <a:pt x="485675" y="54185"/>
                </a:lnTo>
                <a:lnTo>
                  <a:pt x="500111" y="58626"/>
                </a:lnTo>
                <a:lnTo>
                  <a:pt x="514886" y="63334"/>
                </a:lnTo>
                <a:lnTo>
                  <a:pt x="528592" y="68025"/>
                </a:lnTo>
                <a:lnTo>
                  <a:pt x="539823" y="72418"/>
                </a:lnTo>
                <a:lnTo>
                  <a:pt x="546948" y="76077"/>
                </a:lnTo>
                <a:lnTo>
                  <a:pt x="546319" y="176457"/>
                </a:lnTo>
                <a:lnTo>
                  <a:pt x="545261" y="207420"/>
                </a:lnTo>
                <a:lnTo>
                  <a:pt x="295971" y="125653"/>
                </a:lnTo>
                <a:lnTo>
                  <a:pt x="222039" y="102809"/>
                </a:lnTo>
                <a:lnTo>
                  <a:pt x="224603" y="100192"/>
                </a:lnTo>
                <a:lnTo>
                  <a:pt x="223338" y="100951"/>
                </a:lnTo>
                <a:lnTo>
                  <a:pt x="233467" y="64637"/>
                </a:lnTo>
                <a:lnTo>
                  <a:pt x="221675" y="68682"/>
                </a:lnTo>
                <a:lnTo>
                  <a:pt x="218959" y="69588"/>
                </a:lnTo>
                <a:lnTo>
                  <a:pt x="206649" y="73602"/>
                </a:lnTo>
                <a:lnTo>
                  <a:pt x="194586" y="77492"/>
                </a:lnTo>
                <a:lnTo>
                  <a:pt x="182658" y="81333"/>
                </a:lnTo>
                <a:lnTo>
                  <a:pt x="170752" y="85199"/>
                </a:lnTo>
                <a:lnTo>
                  <a:pt x="158756" y="89162"/>
                </a:lnTo>
                <a:lnTo>
                  <a:pt x="146558" y="93297"/>
                </a:lnTo>
                <a:lnTo>
                  <a:pt x="138455" y="96107"/>
                </a:lnTo>
                <a:lnTo>
                  <a:pt x="128271" y="99668"/>
                </a:lnTo>
                <a:lnTo>
                  <a:pt x="115988" y="103960"/>
                </a:lnTo>
                <a:lnTo>
                  <a:pt x="102148" y="108768"/>
                </a:lnTo>
                <a:lnTo>
                  <a:pt x="87293" y="113879"/>
                </a:lnTo>
                <a:lnTo>
                  <a:pt x="71964" y="119079"/>
                </a:lnTo>
                <a:lnTo>
                  <a:pt x="56703" y="124155"/>
                </a:lnTo>
                <a:lnTo>
                  <a:pt x="42051" y="128894"/>
                </a:lnTo>
                <a:lnTo>
                  <a:pt x="28549" y="133080"/>
                </a:lnTo>
                <a:lnTo>
                  <a:pt x="16740" y="136502"/>
                </a:lnTo>
                <a:lnTo>
                  <a:pt x="7163" y="138945"/>
                </a:lnTo>
                <a:lnTo>
                  <a:pt x="362" y="140196"/>
                </a:lnTo>
                <a:lnTo>
                  <a:pt x="0" y="140233"/>
                </a:lnTo>
                <a:lnTo>
                  <a:pt x="9446" y="144728"/>
                </a:lnTo>
                <a:lnTo>
                  <a:pt x="20489" y="149202"/>
                </a:lnTo>
                <a:lnTo>
                  <a:pt x="32724" y="153621"/>
                </a:lnTo>
                <a:lnTo>
                  <a:pt x="45747" y="157953"/>
                </a:lnTo>
                <a:lnTo>
                  <a:pt x="59153" y="162165"/>
                </a:lnTo>
                <a:lnTo>
                  <a:pt x="72536" y="166223"/>
                </a:lnTo>
                <a:lnTo>
                  <a:pt x="85492" y="170093"/>
                </a:lnTo>
                <a:lnTo>
                  <a:pt x="97616" y="173744"/>
                </a:lnTo>
                <a:lnTo>
                  <a:pt x="108503" y="177140"/>
                </a:lnTo>
                <a:lnTo>
                  <a:pt x="109926" y="177601"/>
                </a:lnTo>
                <a:lnTo>
                  <a:pt x="122179" y="181591"/>
                </a:lnTo>
                <a:lnTo>
                  <a:pt x="134407" y="185557"/>
                </a:lnTo>
                <a:lnTo>
                  <a:pt x="146601" y="189503"/>
                </a:lnTo>
                <a:lnTo>
                  <a:pt x="158754" y="193433"/>
                </a:lnTo>
                <a:lnTo>
                  <a:pt x="170859" y="197351"/>
                </a:lnTo>
                <a:lnTo>
                  <a:pt x="182908" y="201261"/>
                </a:lnTo>
                <a:lnTo>
                  <a:pt x="194893" y="205169"/>
                </a:lnTo>
                <a:lnTo>
                  <a:pt x="206806" y="209078"/>
                </a:lnTo>
                <a:lnTo>
                  <a:pt x="218639" y="212992"/>
                </a:lnTo>
                <a:lnTo>
                  <a:pt x="219851" y="213395"/>
                </a:lnTo>
                <a:lnTo>
                  <a:pt x="385132" y="267602"/>
                </a:lnTo>
                <a:lnTo>
                  <a:pt x="396786" y="271636"/>
                </a:lnTo>
                <a:lnTo>
                  <a:pt x="408746" y="275973"/>
                </a:lnTo>
                <a:lnTo>
                  <a:pt x="420869" y="279680"/>
                </a:lnTo>
                <a:lnTo>
                  <a:pt x="433016" y="281820"/>
                </a:lnTo>
                <a:lnTo>
                  <a:pt x="445044" y="281458"/>
                </a:lnTo>
                <a:lnTo>
                  <a:pt x="446432" y="281211"/>
                </a:lnTo>
                <a:lnTo>
                  <a:pt x="458383" y="278002"/>
                </a:lnTo>
                <a:lnTo>
                  <a:pt x="470600" y="274417"/>
                </a:lnTo>
                <a:lnTo>
                  <a:pt x="482978" y="270543"/>
                </a:lnTo>
                <a:lnTo>
                  <a:pt x="495414" y="266467"/>
                </a:lnTo>
                <a:lnTo>
                  <a:pt x="507806" y="262278"/>
                </a:lnTo>
                <a:lnTo>
                  <a:pt x="520048" y="258061"/>
                </a:lnTo>
                <a:lnTo>
                  <a:pt x="532039" y="253905"/>
                </a:lnTo>
                <a:lnTo>
                  <a:pt x="543674" y="249898"/>
                </a:lnTo>
                <a:lnTo>
                  <a:pt x="551411" y="247274"/>
                </a:lnTo>
                <a:lnTo>
                  <a:pt x="564430" y="209382"/>
                </a:lnTo>
                <a:lnTo>
                  <a:pt x="553134" y="210417"/>
                </a:lnTo>
                <a:lnTo>
                  <a:pt x="548178" y="209993"/>
                </a:lnTo>
                <a:lnTo>
                  <a:pt x="549065" y="154586"/>
                </a:lnTo>
                <a:lnTo>
                  <a:pt x="638970" y="184634"/>
                </a:lnTo>
                <a:lnTo>
                  <a:pt x="639851" y="64387"/>
                </a:lnTo>
                <a:lnTo>
                  <a:pt x="627686" y="60307"/>
                </a:lnTo>
                <a:lnTo>
                  <a:pt x="625440" y="59552"/>
                </a:lnTo>
                <a:lnTo>
                  <a:pt x="442141" y="0"/>
                </a:lnTo>
                <a:lnTo>
                  <a:pt x="432654" y="631"/>
                </a:lnTo>
                <a:lnTo>
                  <a:pt x="419231" y="3760"/>
                </a:lnTo>
                <a:lnTo>
                  <a:pt x="404792" y="8172"/>
                </a:lnTo>
                <a:lnTo>
                  <a:pt x="392256" y="12655"/>
                </a:lnTo>
                <a:lnTo>
                  <a:pt x="387334" y="14666"/>
                </a:lnTo>
                <a:lnTo>
                  <a:pt x="386533" y="14981"/>
                </a:lnTo>
                <a:lnTo>
                  <a:pt x="384245" y="16181"/>
                </a:lnTo>
                <a:lnTo>
                  <a:pt x="383616" y="16525"/>
                </a:lnTo>
                <a:lnTo>
                  <a:pt x="383129" y="16753"/>
                </a:lnTo>
                <a:lnTo>
                  <a:pt x="382214" y="17325"/>
                </a:lnTo>
                <a:lnTo>
                  <a:pt x="381499" y="17725"/>
                </a:lnTo>
                <a:lnTo>
                  <a:pt x="380698" y="18211"/>
                </a:lnTo>
                <a:lnTo>
                  <a:pt x="387626" y="22491"/>
                </a:lnTo>
                <a:lnTo>
                  <a:pt x="398859" y="26823"/>
                </a:lnTo>
                <a:lnTo>
                  <a:pt x="412481" y="31431"/>
                </a:lnTo>
                <a:lnTo>
                  <a:pt x="427147" y="36055"/>
                </a:lnTo>
                <a:lnTo>
                  <a:pt x="441513" y="40432"/>
                </a:lnTo>
                <a:lnTo>
                  <a:pt x="454234" y="44302"/>
                </a:lnTo>
                <a:close/>
              </a:path>
              <a:path w="871611" h="281820">
                <a:moveTo>
                  <a:pt x="820809" y="159360"/>
                </a:moveTo>
                <a:lnTo>
                  <a:pt x="831282" y="156300"/>
                </a:lnTo>
                <a:lnTo>
                  <a:pt x="846136" y="151763"/>
                </a:lnTo>
                <a:lnTo>
                  <a:pt x="860719" y="146428"/>
                </a:lnTo>
                <a:lnTo>
                  <a:pt x="870378" y="140975"/>
                </a:lnTo>
                <a:lnTo>
                  <a:pt x="871611" y="139433"/>
                </a:lnTo>
                <a:lnTo>
                  <a:pt x="860029" y="136521"/>
                </a:lnTo>
                <a:lnTo>
                  <a:pt x="848129" y="133144"/>
                </a:lnTo>
                <a:lnTo>
                  <a:pt x="835986" y="129395"/>
                </a:lnTo>
                <a:lnTo>
                  <a:pt x="823679" y="125364"/>
                </a:lnTo>
                <a:lnTo>
                  <a:pt x="811282" y="121142"/>
                </a:lnTo>
                <a:lnTo>
                  <a:pt x="798873" y="116819"/>
                </a:lnTo>
                <a:lnTo>
                  <a:pt x="786529" y="112486"/>
                </a:lnTo>
                <a:lnTo>
                  <a:pt x="774324" y="108235"/>
                </a:lnTo>
                <a:lnTo>
                  <a:pt x="762337" y="104156"/>
                </a:lnTo>
                <a:lnTo>
                  <a:pt x="750644" y="100339"/>
                </a:lnTo>
                <a:lnTo>
                  <a:pt x="748411" y="99636"/>
                </a:lnTo>
                <a:lnTo>
                  <a:pt x="736320" y="95854"/>
                </a:lnTo>
                <a:lnTo>
                  <a:pt x="724258" y="92037"/>
                </a:lnTo>
                <a:lnTo>
                  <a:pt x="712215" y="88187"/>
                </a:lnTo>
                <a:lnTo>
                  <a:pt x="700183" y="84303"/>
                </a:lnTo>
                <a:lnTo>
                  <a:pt x="688152" y="80385"/>
                </a:lnTo>
                <a:lnTo>
                  <a:pt x="676112" y="76435"/>
                </a:lnTo>
                <a:lnTo>
                  <a:pt x="664055" y="72451"/>
                </a:lnTo>
                <a:lnTo>
                  <a:pt x="651971" y="68435"/>
                </a:lnTo>
                <a:lnTo>
                  <a:pt x="639851" y="64387"/>
                </a:lnTo>
                <a:lnTo>
                  <a:pt x="638970" y="184634"/>
                </a:lnTo>
                <a:lnTo>
                  <a:pt x="632538" y="188393"/>
                </a:lnTo>
                <a:lnTo>
                  <a:pt x="621897" y="192984"/>
                </a:lnTo>
                <a:lnTo>
                  <a:pt x="608406" y="197893"/>
                </a:lnTo>
                <a:lnTo>
                  <a:pt x="593425" y="202605"/>
                </a:lnTo>
                <a:lnTo>
                  <a:pt x="578313" y="206606"/>
                </a:lnTo>
                <a:lnTo>
                  <a:pt x="564430" y="209382"/>
                </a:lnTo>
                <a:lnTo>
                  <a:pt x="551411" y="247274"/>
                </a:lnTo>
                <a:lnTo>
                  <a:pt x="820809" y="159360"/>
                </a:lnTo>
                <a:close/>
              </a:path>
              <a:path w="871611" h="281820">
                <a:moveTo>
                  <a:pt x="294999" y="76649"/>
                </a:moveTo>
                <a:lnTo>
                  <a:pt x="294341" y="45372"/>
                </a:lnTo>
                <a:lnTo>
                  <a:pt x="282233" y="48534"/>
                </a:lnTo>
                <a:lnTo>
                  <a:pt x="269996" y="52210"/>
                </a:lnTo>
                <a:lnTo>
                  <a:pt x="257725" y="56232"/>
                </a:lnTo>
                <a:lnTo>
                  <a:pt x="245516" y="60431"/>
                </a:lnTo>
                <a:lnTo>
                  <a:pt x="233467" y="64637"/>
                </a:lnTo>
                <a:lnTo>
                  <a:pt x="223338" y="100951"/>
                </a:lnTo>
                <a:lnTo>
                  <a:pt x="225203" y="99578"/>
                </a:lnTo>
                <a:lnTo>
                  <a:pt x="224603" y="100192"/>
                </a:lnTo>
                <a:lnTo>
                  <a:pt x="227958" y="98178"/>
                </a:lnTo>
                <a:lnTo>
                  <a:pt x="294999" y="76649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00634" y="2670663"/>
            <a:ext cx="446513" cy="250934"/>
          </a:xfrm>
          <a:custGeom>
            <a:avLst/>
            <a:gdLst/>
            <a:ahLst/>
            <a:cxnLst/>
            <a:rect l="l" t="t" r="r" b="b"/>
            <a:pathLst>
              <a:path w="446513" h="250934">
                <a:moveTo>
                  <a:pt x="434507" y="141690"/>
                </a:moveTo>
                <a:lnTo>
                  <a:pt x="422367" y="139794"/>
                </a:lnTo>
                <a:lnTo>
                  <a:pt x="410234" y="136222"/>
                </a:lnTo>
                <a:lnTo>
                  <a:pt x="398248" y="131910"/>
                </a:lnTo>
                <a:lnTo>
                  <a:pt x="386550" y="127792"/>
                </a:lnTo>
                <a:lnTo>
                  <a:pt x="385213" y="127368"/>
                </a:lnTo>
                <a:lnTo>
                  <a:pt x="219932" y="73161"/>
                </a:lnTo>
                <a:lnTo>
                  <a:pt x="208107" y="69246"/>
                </a:lnTo>
                <a:lnTo>
                  <a:pt x="196202" y="65337"/>
                </a:lnTo>
                <a:lnTo>
                  <a:pt x="184225" y="61429"/>
                </a:lnTo>
                <a:lnTo>
                  <a:pt x="172182" y="57519"/>
                </a:lnTo>
                <a:lnTo>
                  <a:pt x="160083" y="53602"/>
                </a:lnTo>
                <a:lnTo>
                  <a:pt x="147934" y="49674"/>
                </a:lnTo>
                <a:lnTo>
                  <a:pt x="135743" y="45730"/>
                </a:lnTo>
                <a:lnTo>
                  <a:pt x="123519" y="41766"/>
                </a:lnTo>
                <a:lnTo>
                  <a:pt x="111268" y="37778"/>
                </a:lnTo>
                <a:lnTo>
                  <a:pt x="110007" y="37367"/>
                </a:lnTo>
                <a:lnTo>
                  <a:pt x="99329" y="34008"/>
                </a:lnTo>
                <a:lnTo>
                  <a:pt x="87356" y="30392"/>
                </a:lnTo>
                <a:lnTo>
                  <a:pt x="74493" y="26551"/>
                </a:lnTo>
                <a:lnTo>
                  <a:pt x="61146" y="22517"/>
                </a:lnTo>
                <a:lnTo>
                  <a:pt x="47719" y="18326"/>
                </a:lnTo>
                <a:lnTo>
                  <a:pt x="34617" y="14009"/>
                </a:lnTo>
                <a:lnTo>
                  <a:pt x="22245" y="9600"/>
                </a:lnTo>
                <a:lnTo>
                  <a:pt x="11008" y="5132"/>
                </a:lnTo>
                <a:lnTo>
                  <a:pt x="1310" y="638"/>
                </a:lnTo>
                <a:lnTo>
                  <a:pt x="80" y="0"/>
                </a:lnTo>
                <a:lnTo>
                  <a:pt x="0" y="108584"/>
                </a:lnTo>
                <a:lnTo>
                  <a:pt x="435729" y="250934"/>
                </a:lnTo>
                <a:lnTo>
                  <a:pt x="437102" y="146580"/>
                </a:lnTo>
                <a:lnTo>
                  <a:pt x="446513" y="140977"/>
                </a:lnTo>
                <a:lnTo>
                  <a:pt x="434507" y="141690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936363" y="2669862"/>
            <a:ext cx="439310" cy="251734"/>
          </a:xfrm>
          <a:custGeom>
            <a:avLst/>
            <a:gdLst/>
            <a:ahLst/>
            <a:cxnLst/>
            <a:rect l="l" t="t" r="r" b="b"/>
            <a:pathLst>
              <a:path w="439310" h="251734">
                <a:moveTo>
                  <a:pt x="439310" y="109299"/>
                </a:moveTo>
                <a:lnTo>
                  <a:pt x="439052" y="4602"/>
                </a:lnTo>
                <a:lnTo>
                  <a:pt x="435963" y="0"/>
                </a:lnTo>
                <a:lnTo>
                  <a:pt x="428663" y="5357"/>
                </a:lnTo>
                <a:lnTo>
                  <a:pt x="415056" y="10798"/>
                </a:lnTo>
                <a:lnTo>
                  <a:pt x="399796" y="15643"/>
                </a:lnTo>
                <a:lnTo>
                  <a:pt x="387537" y="19212"/>
                </a:lnTo>
                <a:lnTo>
                  <a:pt x="385161" y="19927"/>
                </a:lnTo>
                <a:lnTo>
                  <a:pt x="115763" y="107841"/>
                </a:lnTo>
                <a:lnTo>
                  <a:pt x="104432" y="111696"/>
                </a:lnTo>
                <a:lnTo>
                  <a:pt x="92674" y="115760"/>
                </a:lnTo>
                <a:lnTo>
                  <a:pt x="80594" y="119944"/>
                </a:lnTo>
                <a:lnTo>
                  <a:pt x="68293" y="124161"/>
                </a:lnTo>
                <a:lnTo>
                  <a:pt x="55877" y="128325"/>
                </a:lnTo>
                <a:lnTo>
                  <a:pt x="43448" y="132347"/>
                </a:lnTo>
                <a:lnTo>
                  <a:pt x="31109" y="136140"/>
                </a:lnTo>
                <a:lnTo>
                  <a:pt x="18964" y="139617"/>
                </a:lnTo>
                <a:lnTo>
                  <a:pt x="10783" y="141777"/>
                </a:lnTo>
                <a:lnTo>
                  <a:pt x="1373" y="147381"/>
                </a:lnTo>
                <a:lnTo>
                  <a:pt x="0" y="251734"/>
                </a:lnTo>
                <a:lnTo>
                  <a:pt x="439310" y="109299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99744" y="2527512"/>
            <a:ext cx="247919" cy="179373"/>
          </a:xfrm>
          <a:custGeom>
            <a:avLst/>
            <a:gdLst/>
            <a:ahLst/>
            <a:cxnLst/>
            <a:rect l="l" t="t" r="r" b="b"/>
            <a:pathLst>
              <a:path w="247919" h="179373">
                <a:moveTo>
                  <a:pt x="247290" y="179373"/>
                </a:moveTo>
                <a:lnTo>
                  <a:pt x="247919" y="78994"/>
                </a:lnTo>
                <a:lnTo>
                  <a:pt x="240370" y="75150"/>
                </a:lnTo>
                <a:lnTo>
                  <a:pt x="229000" y="70739"/>
                </a:lnTo>
                <a:lnTo>
                  <a:pt x="215217" y="66041"/>
                </a:lnTo>
                <a:lnTo>
                  <a:pt x="200427" y="61339"/>
                </a:lnTo>
                <a:lnTo>
                  <a:pt x="186039" y="56916"/>
                </a:lnTo>
                <a:lnTo>
                  <a:pt x="173459" y="53054"/>
                </a:lnTo>
                <a:lnTo>
                  <a:pt x="164422" y="50146"/>
                </a:lnTo>
                <a:lnTo>
                  <a:pt x="154455" y="46987"/>
                </a:lnTo>
                <a:lnTo>
                  <a:pt x="141586" y="43077"/>
                </a:lnTo>
                <a:lnTo>
                  <a:pt x="127160" y="38675"/>
                </a:lnTo>
                <a:lnTo>
                  <a:pt x="112520" y="34045"/>
                </a:lnTo>
                <a:lnTo>
                  <a:pt x="99013" y="29447"/>
                </a:lnTo>
                <a:lnTo>
                  <a:pt x="87981" y="25142"/>
                </a:lnTo>
                <a:lnTo>
                  <a:pt x="81097" y="21614"/>
                </a:lnTo>
                <a:lnTo>
                  <a:pt x="69027" y="19070"/>
                </a:lnTo>
                <a:lnTo>
                  <a:pt x="56480" y="15046"/>
                </a:lnTo>
                <a:lnTo>
                  <a:pt x="43746" y="10341"/>
                </a:lnTo>
                <a:lnTo>
                  <a:pt x="31117" y="5755"/>
                </a:lnTo>
                <a:lnTo>
                  <a:pt x="18884" y="2085"/>
                </a:lnTo>
                <a:lnTo>
                  <a:pt x="7338" y="132"/>
                </a:lnTo>
                <a:lnTo>
                  <a:pt x="4007" y="0"/>
                </a:lnTo>
                <a:lnTo>
                  <a:pt x="1909" y="3998"/>
                </a:lnTo>
                <a:lnTo>
                  <a:pt x="660" y="14745"/>
                </a:lnTo>
                <a:lnTo>
                  <a:pt x="82" y="30074"/>
                </a:lnTo>
                <a:lnTo>
                  <a:pt x="0" y="47817"/>
                </a:lnTo>
                <a:lnTo>
                  <a:pt x="236" y="65808"/>
                </a:lnTo>
                <a:lnTo>
                  <a:pt x="613" y="81881"/>
                </a:lnTo>
                <a:lnTo>
                  <a:pt x="956" y="93868"/>
                </a:lnTo>
                <a:lnTo>
                  <a:pt x="1089" y="99407"/>
                </a:lnTo>
                <a:lnTo>
                  <a:pt x="11810" y="103665"/>
                </a:lnTo>
                <a:lnTo>
                  <a:pt x="20989" y="106932"/>
                </a:lnTo>
                <a:lnTo>
                  <a:pt x="32296" y="110828"/>
                </a:lnTo>
                <a:lnTo>
                  <a:pt x="45419" y="115255"/>
                </a:lnTo>
                <a:lnTo>
                  <a:pt x="60044" y="120116"/>
                </a:lnTo>
                <a:lnTo>
                  <a:pt x="75859" y="125315"/>
                </a:lnTo>
                <a:lnTo>
                  <a:pt x="92551" y="130754"/>
                </a:lnTo>
                <a:lnTo>
                  <a:pt x="109805" y="136336"/>
                </a:lnTo>
                <a:lnTo>
                  <a:pt x="127311" y="141963"/>
                </a:lnTo>
                <a:lnTo>
                  <a:pt x="144754" y="147539"/>
                </a:lnTo>
                <a:lnTo>
                  <a:pt x="161822" y="152967"/>
                </a:lnTo>
                <a:lnTo>
                  <a:pt x="178201" y="158148"/>
                </a:lnTo>
                <a:lnTo>
                  <a:pt x="193579" y="162987"/>
                </a:lnTo>
                <a:lnTo>
                  <a:pt x="207642" y="167385"/>
                </a:lnTo>
                <a:lnTo>
                  <a:pt x="220078" y="171246"/>
                </a:lnTo>
                <a:lnTo>
                  <a:pt x="230574" y="174473"/>
                </a:lnTo>
                <a:lnTo>
                  <a:pt x="238817" y="176967"/>
                </a:lnTo>
                <a:lnTo>
                  <a:pt x="244493" y="178633"/>
                </a:lnTo>
                <a:lnTo>
                  <a:pt x="247290" y="179373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936363" y="2779162"/>
            <a:ext cx="439853" cy="171196"/>
          </a:xfrm>
          <a:custGeom>
            <a:avLst/>
            <a:gdLst/>
            <a:ahLst/>
            <a:cxnLst/>
            <a:rect l="l" t="t" r="r" b="b"/>
            <a:pathLst>
              <a:path w="439853" h="171196">
                <a:moveTo>
                  <a:pt x="439310" y="0"/>
                </a:moveTo>
                <a:lnTo>
                  <a:pt x="0" y="142435"/>
                </a:lnTo>
                <a:lnTo>
                  <a:pt x="972" y="171196"/>
                </a:lnTo>
                <a:lnTo>
                  <a:pt x="384246" y="47144"/>
                </a:lnTo>
                <a:lnTo>
                  <a:pt x="396333" y="42983"/>
                </a:lnTo>
                <a:lnTo>
                  <a:pt x="408762" y="38635"/>
                </a:lnTo>
                <a:lnTo>
                  <a:pt x="421164" y="34577"/>
                </a:lnTo>
                <a:lnTo>
                  <a:pt x="433170" y="31285"/>
                </a:lnTo>
                <a:lnTo>
                  <a:pt x="439853" y="29905"/>
                </a:lnTo>
                <a:lnTo>
                  <a:pt x="439310" y="0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499904" y="2779247"/>
            <a:ext cx="437431" cy="171111"/>
          </a:xfrm>
          <a:custGeom>
            <a:avLst/>
            <a:gdLst/>
            <a:ahLst/>
            <a:cxnLst/>
            <a:rect l="l" t="t" r="r" b="b"/>
            <a:pathLst>
              <a:path w="437431" h="171111">
                <a:moveTo>
                  <a:pt x="436458" y="142349"/>
                </a:moveTo>
                <a:lnTo>
                  <a:pt x="729" y="0"/>
                </a:lnTo>
                <a:lnTo>
                  <a:pt x="0" y="28990"/>
                </a:lnTo>
                <a:lnTo>
                  <a:pt x="8998" y="30848"/>
                </a:lnTo>
                <a:lnTo>
                  <a:pt x="6079" y="30705"/>
                </a:lnTo>
                <a:lnTo>
                  <a:pt x="14429" y="33135"/>
                </a:lnTo>
                <a:lnTo>
                  <a:pt x="218717" y="99979"/>
                </a:lnTo>
                <a:lnTo>
                  <a:pt x="230157" y="103660"/>
                </a:lnTo>
                <a:lnTo>
                  <a:pt x="242123" y="107469"/>
                </a:lnTo>
                <a:lnTo>
                  <a:pt x="254458" y="111380"/>
                </a:lnTo>
                <a:lnTo>
                  <a:pt x="267002" y="115364"/>
                </a:lnTo>
                <a:lnTo>
                  <a:pt x="279598" y="119395"/>
                </a:lnTo>
                <a:lnTo>
                  <a:pt x="292087" y="123444"/>
                </a:lnTo>
                <a:lnTo>
                  <a:pt x="304312" y="127485"/>
                </a:lnTo>
                <a:lnTo>
                  <a:pt x="316114" y="131490"/>
                </a:lnTo>
                <a:lnTo>
                  <a:pt x="326931" y="135287"/>
                </a:lnTo>
                <a:lnTo>
                  <a:pt x="339493" y="139635"/>
                </a:lnTo>
                <a:lnTo>
                  <a:pt x="352030" y="143762"/>
                </a:lnTo>
                <a:lnTo>
                  <a:pt x="364197" y="147707"/>
                </a:lnTo>
                <a:lnTo>
                  <a:pt x="375651" y="151504"/>
                </a:lnTo>
                <a:lnTo>
                  <a:pt x="380107" y="153042"/>
                </a:lnTo>
                <a:lnTo>
                  <a:pt x="437431" y="171111"/>
                </a:lnTo>
                <a:lnTo>
                  <a:pt x="436458" y="142349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95056" y="2523959"/>
            <a:ext cx="251978" cy="213889"/>
          </a:xfrm>
          <a:custGeom>
            <a:avLst/>
            <a:gdLst/>
            <a:ahLst/>
            <a:cxnLst/>
            <a:rect l="l" t="t" r="r" b="b"/>
            <a:pathLst>
              <a:path w="251978" h="213889">
                <a:moveTo>
                  <a:pt x="5268" y="84164"/>
                </a:moveTo>
                <a:lnTo>
                  <a:pt x="4895" y="67838"/>
                </a:lnTo>
                <a:lnTo>
                  <a:pt x="4680" y="49783"/>
                </a:lnTo>
                <a:lnTo>
                  <a:pt x="4798" y="32164"/>
                </a:lnTo>
                <a:lnTo>
                  <a:pt x="5428" y="17148"/>
                </a:lnTo>
                <a:lnTo>
                  <a:pt x="6744" y="6903"/>
                </a:lnTo>
                <a:lnTo>
                  <a:pt x="8695" y="3553"/>
                </a:lnTo>
                <a:lnTo>
                  <a:pt x="8412" y="495"/>
                </a:lnTo>
                <a:lnTo>
                  <a:pt x="5448" y="0"/>
                </a:lnTo>
                <a:lnTo>
                  <a:pt x="572" y="65"/>
                </a:lnTo>
                <a:lnTo>
                  <a:pt x="0" y="51841"/>
                </a:lnTo>
                <a:lnTo>
                  <a:pt x="657" y="83119"/>
                </a:lnTo>
                <a:lnTo>
                  <a:pt x="1630" y="132122"/>
                </a:lnTo>
                <a:lnTo>
                  <a:pt x="250920" y="213889"/>
                </a:lnTo>
                <a:lnTo>
                  <a:pt x="251978" y="182926"/>
                </a:lnTo>
                <a:lnTo>
                  <a:pt x="249181" y="182186"/>
                </a:lnTo>
                <a:lnTo>
                  <a:pt x="243505" y="180520"/>
                </a:lnTo>
                <a:lnTo>
                  <a:pt x="235262" y="178026"/>
                </a:lnTo>
                <a:lnTo>
                  <a:pt x="224767" y="174799"/>
                </a:lnTo>
                <a:lnTo>
                  <a:pt x="212331" y="170938"/>
                </a:lnTo>
                <a:lnTo>
                  <a:pt x="198267" y="166540"/>
                </a:lnTo>
                <a:lnTo>
                  <a:pt x="182889" y="161701"/>
                </a:lnTo>
                <a:lnTo>
                  <a:pt x="166510" y="156520"/>
                </a:lnTo>
                <a:lnTo>
                  <a:pt x="149442" y="151092"/>
                </a:lnTo>
                <a:lnTo>
                  <a:pt x="131999" y="145516"/>
                </a:lnTo>
                <a:lnTo>
                  <a:pt x="114494" y="139889"/>
                </a:lnTo>
                <a:lnTo>
                  <a:pt x="97239" y="134307"/>
                </a:lnTo>
                <a:lnTo>
                  <a:pt x="80547" y="128868"/>
                </a:lnTo>
                <a:lnTo>
                  <a:pt x="64733" y="123669"/>
                </a:lnTo>
                <a:lnTo>
                  <a:pt x="50107" y="118808"/>
                </a:lnTo>
                <a:lnTo>
                  <a:pt x="36984" y="114381"/>
                </a:lnTo>
                <a:lnTo>
                  <a:pt x="25677" y="110485"/>
                </a:lnTo>
                <a:lnTo>
                  <a:pt x="16498" y="107218"/>
                </a:lnTo>
                <a:lnTo>
                  <a:pt x="5778" y="102960"/>
                </a:lnTo>
                <a:lnTo>
                  <a:pt x="5621" y="96594"/>
                </a:lnTo>
                <a:lnTo>
                  <a:pt x="5268" y="84164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048893" y="2685015"/>
            <a:ext cx="90791" cy="55657"/>
          </a:xfrm>
          <a:custGeom>
            <a:avLst/>
            <a:gdLst/>
            <a:ahLst/>
            <a:cxnLst/>
            <a:rect l="l" t="t" r="r" b="b"/>
            <a:pathLst>
              <a:path w="90791" h="55657">
                <a:moveTo>
                  <a:pt x="0" y="55407"/>
                </a:moveTo>
                <a:lnTo>
                  <a:pt x="9099" y="55657"/>
                </a:lnTo>
                <a:lnTo>
                  <a:pt x="21599" y="53860"/>
                </a:lnTo>
                <a:lnTo>
                  <a:pt x="36140" y="50530"/>
                </a:lnTo>
                <a:lnTo>
                  <a:pt x="51363" y="46181"/>
                </a:lnTo>
                <a:lnTo>
                  <a:pt x="65908" y="41328"/>
                </a:lnTo>
                <a:lnTo>
                  <a:pt x="78416" y="36485"/>
                </a:lnTo>
                <a:lnTo>
                  <a:pt x="87528" y="32166"/>
                </a:lnTo>
                <a:lnTo>
                  <a:pt x="90791" y="30048"/>
                </a:lnTo>
                <a:lnTo>
                  <a:pt x="886" y="0"/>
                </a:lnTo>
                <a:lnTo>
                  <a:pt x="0" y="55407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22755" y="2607078"/>
            <a:ext cx="73931" cy="49003"/>
          </a:xfrm>
          <a:custGeom>
            <a:avLst/>
            <a:gdLst/>
            <a:ahLst/>
            <a:cxnLst/>
            <a:rect l="l" t="t" r="r" b="b"/>
            <a:pathLst>
              <a:path w="73931" h="49003">
                <a:moveTo>
                  <a:pt x="73931" y="49003"/>
                </a:moveTo>
                <a:lnTo>
                  <a:pt x="72959" y="0"/>
                </a:lnTo>
                <a:lnTo>
                  <a:pt x="5918" y="21528"/>
                </a:lnTo>
                <a:lnTo>
                  <a:pt x="2563" y="23542"/>
                </a:lnTo>
                <a:lnTo>
                  <a:pt x="0" y="26159"/>
                </a:lnTo>
                <a:lnTo>
                  <a:pt x="73931" y="49003"/>
                </a:lnTo>
                <a:close/>
              </a:path>
              <a:path w="73931" h="49003">
                <a:moveTo>
                  <a:pt x="3163" y="22929"/>
                </a:moveTo>
                <a:lnTo>
                  <a:pt x="1298" y="24301"/>
                </a:lnTo>
                <a:lnTo>
                  <a:pt x="2563" y="23542"/>
                </a:lnTo>
                <a:lnTo>
                  <a:pt x="3163" y="22929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99904" y="1362981"/>
            <a:ext cx="440835" cy="568834"/>
          </a:xfrm>
          <a:custGeom>
            <a:avLst/>
            <a:gdLst/>
            <a:ahLst/>
            <a:cxnLst/>
            <a:rect l="l" t="t" r="r" b="b"/>
            <a:pathLst>
              <a:path w="440835" h="568834">
                <a:moveTo>
                  <a:pt x="0" y="0"/>
                </a:moveTo>
                <a:lnTo>
                  <a:pt x="81" y="423492"/>
                </a:lnTo>
                <a:lnTo>
                  <a:pt x="7134" y="432876"/>
                </a:lnTo>
                <a:lnTo>
                  <a:pt x="11706" y="433461"/>
                </a:lnTo>
                <a:lnTo>
                  <a:pt x="18762" y="435028"/>
                </a:lnTo>
                <a:lnTo>
                  <a:pt x="27999" y="437464"/>
                </a:lnTo>
                <a:lnTo>
                  <a:pt x="39110" y="440654"/>
                </a:lnTo>
                <a:lnTo>
                  <a:pt x="51793" y="444485"/>
                </a:lnTo>
                <a:lnTo>
                  <a:pt x="65743" y="448841"/>
                </a:lnTo>
                <a:lnTo>
                  <a:pt x="80657" y="453609"/>
                </a:lnTo>
                <a:lnTo>
                  <a:pt x="96229" y="458675"/>
                </a:lnTo>
                <a:lnTo>
                  <a:pt x="112155" y="463924"/>
                </a:lnTo>
                <a:lnTo>
                  <a:pt x="128132" y="469242"/>
                </a:lnTo>
                <a:lnTo>
                  <a:pt x="143856" y="474515"/>
                </a:lnTo>
                <a:lnTo>
                  <a:pt x="159021" y="479630"/>
                </a:lnTo>
                <a:lnTo>
                  <a:pt x="173325" y="484471"/>
                </a:lnTo>
                <a:lnTo>
                  <a:pt x="186462" y="488924"/>
                </a:lnTo>
                <a:lnTo>
                  <a:pt x="198128" y="492876"/>
                </a:lnTo>
                <a:lnTo>
                  <a:pt x="208020" y="496213"/>
                </a:lnTo>
                <a:lnTo>
                  <a:pt x="215834" y="498819"/>
                </a:lnTo>
                <a:lnTo>
                  <a:pt x="218717" y="499764"/>
                </a:lnTo>
                <a:lnTo>
                  <a:pt x="225183" y="501920"/>
                </a:lnTo>
                <a:lnTo>
                  <a:pt x="233930" y="504871"/>
                </a:lnTo>
                <a:lnTo>
                  <a:pt x="244651" y="508505"/>
                </a:lnTo>
                <a:lnTo>
                  <a:pt x="257040" y="512708"/>
                </a:lnTo>
                <a:lnTo>
                  <a:pt x="270791" y="517367"/>
                </a:lnTo>
                <a:lnTo>
                  <a:pt x="285599" y="522366"/>
                </a:lnTo>
                <a:lnTo>
                  <a:pt x="301157" y="527593"/>
                </a:lnTo>
                <a:lnTo>
                  <a:pt x="317160" y="532934"/>
                </a:lnTo>
                <a:lnTo>
                  <a:pt x="333302" y="538275"/>
                </a:lnTo>
                <a:lnTo>
                  <a:pt x="349277" y="543503"/>
                </a:lnTo>
                <a:lnTo>
                  <a:pt x="364778" y="548503"/>
                </a:lnTo>
                <a:lnTo>
                  <a:pt x="379501" y="553161"/>
                </a:lnTo>
                <a:lnTo>
                  <a:pt x="405387" y="561000"/>
                </a:lnTo>
                <a:lnTo>
                  <a:pt x="424486" y="566108"/>
                </a:lnTo>
                <a:lnTo>
                  <a:pt x="433798" y="567621"/>
                </a:lnTo>
                <a:lnTo>
                  <a:pt x="438031" y="565432"/>
                </a:lnTo>
                <a:lnTo>
                  <a:pt x="438661" y="560423"/>
                </a:lnTo>
                <a:lnTo>
                  <a:pt x="437431" y="141870"/>
                </a:lnTo>
                <a:lnTo>
                  <a:pt x="380107" y="123833"/>
                </a:lnTo>
                <a:lnTo>
                  <a:pt x="369046" y="120093"/>
                </a:lnTo>
                <a:lnTo>
                  <a:pt x="357131" y="116220"/>
                </a:lnTo>
                <a:lnTo>
                  <a:pt x="344703" y="112179"/>
                </a:lnTo>
                <a:lnTo>
                  <a:pt x="332108" y="107933"/>
                </a:lnTo>
                <a:lnTo>
                  <a:pt x="326931" y="106110"/>
                </a:lnTo>
                <a:lnTo>
                  <a:pt x="315684" y="102171"/>
                </a:lnTo>
                <a:lnTo>
                  <a:pt x="303861" y="98171"/>
                </a:lnTo>
                <a:lnTo>
                  <a:pt x="291621" y="94135"/>
                </a:lnTo>
                <a:lnTo>
                  <a:pt x="279123" y="90093"/>
                </a:lnTo>
                <a:lnTo>
                  <a:pt x="266524" y="86070"/>
                </a:lnTo>
                <a:lnTo>
                  <a:pt x="253983" y="82094"/>
                </a:lnTo>
                <a:lnTo>
                  <a:pt x="241658" y="78193"/>
                </a:lnTo>
                <a:lnTo>
                  <a:pt x="229706" y="74394"/>
                </a:lnTo>
                <a:lnTo>
                  <a:pt x="218717" y="70863"/>
                </a:lnTo>
                <a:lnTo>
                  <a:pt x="14429" y="4138"/>
                </a:lnTo>
                <a:lnTo>
                  <a:pt x="6079" y="1712"/>
                </a:lnTo>
                <a:lnTo>
                  <a:pt x="8998" y="1855"/>
                </a:lnTo>
                <a:lnTo>
                  <a:pt x="0" y="0"/>
                </a:lnTo>
                <a:close/>
              </a:path>
              <a:path w="440835" h="568834">
                <a:moveTo>
                  <a:pt x="440835" y="563982"/>
                </a:moveTo>
                <a:lnTo>
                  <a:pt x="438031" y="565432"/>
                </a:lnTo>
                <a:lnTo>
                  <a:pt x="437602" y="568834"/>
                </a:lnTo>
                <a:lnTo>
                  <a:pt x="440835" y="563982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933703" y="1381018"/>
            <a:ext cx="386906" cy="564604"/>
          </a:xfrm>
          <a:custGeom>
            <a:avLst/>
            <a:gdLst/>
            <a:ahLst/>
            <a:cxnLst/>
            <a:rect l="l" t="t" r="r" b="b"/>
            <a:pathLst>
              <a:path w="386906" h="564604">
                <a:moveTo>
                  <a:pt x="4862" y="542386"/>
                </a:moveTo>
                <a:lnTo>
                  <a:pt x="4232" y="547395"/>
                </a:lnTo>
                <a:lnTo>
                  <a:pt x="7036" y="545945"/>
                </a:lnTo>
                <a:lnTo>
                  <a:pt x="386906" y="0"/>
                </a:lnTo>
                <a:lnTo>
                  <a:pt x="3632" y="123833"/>
                </a:lnTo>
                <a:lnTo>
                  <a:pt x="4862" y="542386"/>
                </a:lnTo>
                <a:close/>
              </a:path>
              <a:path w="386906" h="564604">
                <a:moveTo>
                  <a:pt x="4232" y="547395"/>
                </a:moveTo>
                <a:lnTo>
                  <a:pt x="0" y="549584"/>
                </a:lnTo>
                <a:lnTo>
                  <a:pt x="2124" y="552580"/>
                </a:lnTo>
                <a:lnTo>
                  <a:pt x="6699" y="552717"/>
                </a:lnTo>
                <a:lnTo>
                  <a:pt x="22518" y="547710"/>
                </a:lnTo>
                <a:lnTo>
                  <a:pt x="23656" y="547320"/>
                </a:lnTo>
                <a:lnTo>
                  <a:pt x="35685" y="543282"/>
                </a:lnTo>
                <a:lnTo>
                  <a:pt x="47845" y="539298"/>
                </a:lnTo>
                <a:lnTo>
                  <a:pt x="51545" y="538099"/>
                </a:lnTo>
                <a:lnTo>
                  <a:pt x="70319" y="532026"/>
                </a:lnTo>
                <a:lnTo>
                  <a:pt x="89407" y="525783"/>
                </a:lnTo>
                <a:lnTo>
                  <a:pt x="108770" y="519394"/>
                </a:lnTo>
                <a:lnTo>
                  <a:pt x="128369" y="512882"/>
                </a:lnTo>
                <a:lnTo>
                  <a:pt x="148164" y="506271"/>
                </a:lnTo>
                <a:lnTo>
                  <a:pt x="168117" y="499584"/>
                </a:lnTo>
                <a:lnTo>
                  <a:pt x="188189" y="492844"/>
                </a:lnTo>
                <a:lnTo>
                  <a:pt x="208341" y="486076"/>
                </a:lnTo>
                <a:lnTo>
                  <a:pt x="228533" y="479302"/>
                </a:lnTo>
                <a:lnTo>
                  <a:pt x="248728" y="472546"/>
                </a:lnTo>
                <a:lnTo>
                  <a:pt x="268885" y="465831"/>
                </a:lnTo>
                <a:lnTo>
                  <a:pt x="288966" y="459181"/>
                </a:lnTo>
                <a:lnTo>
                  <a:pt x="308932" y="452619"/>
                </a:lnTo>
                <a:lnTo>
                  <a:pt x="328745" y="446168"/>
                </a:lnTo>
                <a:lnTo>
                  <a:pt x="348364" y="439853"/>
                </a:lnTo>
                <a:lnTo>
                  <a:pt x="367751" y="433695"/>
                </a:lnTo>
                <a:lnTo>
                  <a:pt x="386867" y="427720"/>
                </a:lnTo>
                <a:lnTo>
                  <a:pt x="405673" y="421949"/>
                </a:lnTo>
                <a:lnTo>
                  <a:pt x="424130" y="416407"/>
                </a:lnTo>
                <a:lnTo>
                  <a:pt x="442199" y="411118"/>
                </a:lnTo>
                <a:lnTo>
                  <a:pt x="442514" y="-17209"/>
                </a:lnTo>
                <a:lnTo>
                  <a:pt x="430908" y="-14587"/>
                </a:lnTo>
                <a:lnTo>
                  <a:pt x="418690" y="-10924"/>
                </a:lnTo>
                <a:lnTo>
                  <a:pt x="406230" y="-6695"/>
                </a:lnTo>
                <a:lnTo>
                  <a:pt x="393897" y="-2374"/>
                </a:lnTo>
                <a:lnTo>
                  <a:pt x="386906" y="0"/>
                </a:lnTo>
                <a:lnTo>
                  <a:pt x="7036" y="545945"/>
                </a:lnTo>
                <a:lnTo>
                  <a:pt x="3804" y="550797"/>
                </a:lnTo>
                <a:lnTo>
                  <a:pt x="4232" y="547395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00715" y="1130955"/>
            <a:ext cx="871611" cy="246838"/>
          </a:xfrm>
          <a:custGeom>
            <a:avLst/>
            <a:gdLst/>
            <a:ahLst/>
            <a:cxnLst/>
            <a:rect l="l" t="t" r="r" b="b"/>
            <a:pathLst>
              <a:path w="871611" h="246838">
                <a:moveTo>
                  <a:pt x="294999" y="31222"/>
                </a:moveTo>
                <a:lnTo>
                  <a:pt x="294341" y="0"/>
                </a:lnTo>
                <a:lnTo>
                  <a:pt x="282231" y="3156"/>
                </a:lnTo>
                <a:lnTo>
                  <a:pt x="269992" y="6827"/>
                </a:lnTo>
                <a:lnTo>
                  <a:pt x="257719" y="10843"/>
                </a:lnTo>
                <a:lnTo>
                  <a:pt x="245508" y="15035"/>
                </a:lnTo>
                <a:lnTo>
                  <a:pt x="233458" y="19234"/>
                </a:lnTo>
                <a:lnTo>
                  <a:pt x="223338" y="55480"/>
                </a:lnTo>
                <a:lnTo>
                  <a:pt x="225203" y="54111"/>
                </a:lnTo>
                <a:lnTo>
                  <a:pt x="224603" y="54723"/>
                </a:lnTo>
                <a:lnTo>
                  <a:pt x="227958" y="52712"/>
                </a:lnTo>
                <a:lnTo>
                  <a:pt x="294999" y="31222"/>
                </a:lnTo>
                <a:close/>
              </a:path>
              <a:path w="871611" h="246838">
                <a:moveTo>
                  <a:pt x="454247" y="-1064"/>
                </a:moveTo>
                <a:lnTo>
                  <a:pt x="463451" y="1855"/>
                </a:lnTo>
                <a:lnTo>
                  <a:pt x="472988" y="4912"/>
                </a:lnTo>
                <a:lnTo>
                  <a:pt x="485680" y="8799"/>
                </a:lnTo>
                <a:lnTo>
                  <a:pt x="500119" y="13233"/>
                </a:lnTo>
                <a:lnTo>
                  <a:pt x="514897" y="17933"/>
                </a:lnTo>
                <a:lnTo>
                  <a:pt x="528604" y="22617"/>
                </a:lnTo>
                <a:lnTo>
                  <a:pt x="539834" y="27002"/>
                </a:lnTo>
                <a:lnTo>
                  <a:pt x="546948" y="30651"/>
                </a:lnTo>
                <a:lnTo>
                  <a:pt x="546319" y="130853"/>
                </a:lnTo>
                <a:lnTo>
                  <a:pt x="545261" y="161762"/>
                </a:lnTo>
                <a:lnTo>
                  <a:pt x="295971" y="80139"/>
                </a:lnTo>
                <a:lnTo>
                  <a:pt x="222039" y="57335"/>
                </a:lnTo>
                <a:lnTo>
                  <a:pt x="224603" y="54723"/>
                </a:lnTo>
                <a:lnTo>
                  <a:pt x="223338" y="55480"/>
                </a:lnTo>
                <a:lnTo>
                  <a:pt x="233458" y="19234"/>
                </a:lnTo>
                <a:lnTo>
                  <a:pt x="221663" y="23272"/>
                </a:lnTo>
                <a:lnTo>
                  <a:pt x="218959" y="24173"/>
                </a:lnTo>
                <a:lnTo>
                  <a:pt x="206647" y="28180"/>
                </a:lnTo>
                <a:lnTo>
                  <a:pt x="194582" y="32065"/>
                </a:lnTo>
                <a:lnTo>
                  <a:pt x="182652" y="35900"/>
                </a:lnTo>
                <a:lnTo>
                  <a:pt x="170744" y="39759"/>
                </a:lnTo>
                <a:lnTo>
                  <a:pt x="158746" y="43716"/>
                </a:lnTo>
                <a:lnTo>
                  <a:pt x="146545" y="47844"/>
                </a:lnTo>
                <a:lnTo>
                  <a:pt x="138454" y="50645"/>
                </a:lnTo>
                <a:lnTo>
                  <a:pt x="128267" y="54201"/>
                </a:lnTo>
                <a:lnTo>
                  <a:pt x="115981" y="58486"/>
                </a:lnTo>
                <a:lnTo>
                  <a:pt x="102139" y="63287"/>
                </a:lnTo>
                <a:lnTo>
                  <a:pt x="87281" y="68390"/>
                </a:lnTo>
                <a:lnTo>
                  <a:pt x="71949" y="73582"/>
                </a:lnTo>
                <a:lnTo>
                  <a:pt x="56686" y="78650"/>
                </a:lnTo>
                <a:lnTo>
                  <a:pt x="42032" y="83380"/>
                </a:lnTo>
                <a:lnTo>
                  <a:pt x="28530" y="87559"/>
                </a:lnTo>
                <a:lnTo>
                  <a:pt x="16722" y="90974"/>
                </a:lnTo>
                <a:lnTo>
                  <a:pt x="7149" y="93411"/>
                </a:lnTo>
                <a:lnTo>
                  <a:pt x="352" y="94657"/>
                </a:lnTo>
                <a:lnTo>
                  <a:pt x="0" y="94694"/>
                </a:lnTo>
                <a:lnTo>
                  <a:pt x="9447" y="99181"/>
                </a:lnTo>
                <a:lnTo>
                  <a:pt x="20493" y="103648"/>
                </a:lnTo>
                <a:lnTo>
                  <a:pt x="32731" y="108060"/>
                </a:lnTo>
                <a:lnTo>
                  <a:pt x="45757" y="112385"/>
                </a:lnTo>
                <a:lnTo>
                  <a:pt x="59165" y="116590"/>
                </a:lnTo>
                <a:lnTo>
                  <a:pt x="72551" y="120641"/>
                </a:lnTo>
                <a:lnTo>
                  <a:pt x="85508" y="124506"/>
                </a:lnTo>
                <a:lnTo>
                  <a:pt x="97633" y="128150"/>
                </a:lnTo>
                <a:lnTo>
                  <a:pt x="108520" y="131541"/>
                </a:lnTo>
                <a:lnTo>
                  <a:pt x="109926" y="131995"/>
                </a:lnTo>
                <a:lnTo>
                  <a:pt x="122181" y="135979"/>
                </a:lnTo>
                <a:lnTo>
                  <a:pt x="134411" y="139939"/>
                </a:lnTo>
                <a:lnTo>
                  <a:pt x="146607" y="143879"/>
                </a:lnTo>
                <a:lnTo>
                  <a:pt x="158763" y="147802"/>
                </a:lnTo>
                <a:lnTo>
                  <a:pt x="170870" y="151714"/>
                </a:lnTo>
                <a:lnTo>
                  <a:pt x="182920" y="155618"/>
                </a:lnTo>
                <a:lnTo>
                  <a:pt x="194907" y="159519"/>
                </a:lnTo>
                <a:lnTo>
                  <a:pt x="206822" y="163422"/>
                </a:lnTo>
                <a:lnTo>
                  <a:pt x="218657" y="167330"/>
                </a:lnTo>
                <a:lnTo>
                  <a:pt x="219851" y="167727"/>
                </a:lnTo>
                <a:lnTo>
                  <a:pt x="385132" y="221838"/>
                </a:lnTo>
                <a:lnTo>
                  <a:pt x="396789" y="225865"/>
                </a:lnTo>
                <a:lnTo>
                  <a:pt x="408751" y="230196"/>
                </a:lnTo>
                <a:lnTo>
                  <a:pt x="420877" y="233896"/>
                </a:lnTo>
                <a:lnTo>
                  <a:pt x="433025" y="236031"/>
                </a:lnTo>
                <a:lnTo>
                  <a:pt x="445056" y="235668"/>
                </a:lnTo>
                <a:lnTo>
                  <a:pt x="446432" y="235422"/>
                </a:lnTo>
                <a:lnTo>
                  <a:pt x="458385" y="232219"/>
                </a:lnTo>
                <a:lnTo>
                  <a:pt x="470604" y="228639"/>
                </a:lnTo>
                <a:lnTo>
                  <a:pt x="482984" y="224771"/>
                </a:lnTo>
                <a:lnTo>
                  <a:pt x="495423" y="220702"/>
                </a:lnTo>
                <a:lnTo>
                  <a:pt x="507816" y="216519"/>
                </a:lnTo>
                <a:lnTo>
                  <a:pt x="520060" y="212309"/>
                </a:lnTo>
                <a:lnTo>
                  <a:pt x="532053" y="208160"/>
                </a:lnTo>
                <a:lnTo>
                  <a:pt x="543689" y="204159"/>
                </a:lnTo>
                <a:lnTo>
                  <a:pt x="551411" y="201546"/>
                </a:lnTo>
                <a:lnTo>
                  <a:pt x="564414" y="163722"/>
                </a:lnTo>
                <a:lnTo>
                  <a:pt x="553120" y="164754"/>
                </a:lnTo>
                <a:lnTo>
                  <a:pt x="548178" y="164330"/>
                </a:lnTo>
                <a:lnTo>
                  <a:pt x="549065" y="109021"/>
                </a:lnTo>
                <a:lnTo>
                  <a:pt x="638970" y="139016"/>
                </a:lnTo>
                <a:lnTo>
                  <a:pt x="639833" y="18975"/>
                </a:lnTo>
                <a:lnTo>
                  <a:pt x="627665" y="14902"/>
                </a:lnTo>
                <a:lnTo>
                  <a:pt x="625440" y="14155"/>
                </a:lnTo>
                <a:lnTo>
                  <a:pt x="442141" y="-45292"/>
                </a:lnTo>
                <a:lnTo>
                  <a:pt x="432652" y="-44661"/>
                </a:lnTo>
                <a:lnTo>
                  <a:pt x="419226" y="-41537"/>
                </a:lnTo>
                <a:lnTo>
                  <a:pt x="404785" y="-37132"/>
                </a:lnTo>
                <a:lnTo>
                  <a:pt x="392249" y="-32656"/>
                </a:lnTo>
                <a:lnTo>
                  <a:pt x="387334" y="-30651"/>
                </a:lnTo>
                <a:lnTo>
                  <a:pt x="386533" y="-30337"/>
                </a:lnTo>
                <a:lnTo>
                  <a:pt x="384245" y="-29138"/>
                </a:lnTo>
                <a:lnTo>
                  <a:pt x="383616" y="-28796"/>
                </a:lnTo>
                <a:lnTo>
                  <a:pt x="383129" y="-28568"/>
                </a:lnTo>
                <a:lnTo>
                  <a:pt x="382214" y="-27997"/>
                </a:lnTo>
                <a:lnTo>
                  <a:pt x="381499" y="-27597"/>
                </a:lnTo>
                <a:lnTo>
                  <a:pt x="380698" y="-27112"/>
                </a:lnTo>
                <a:lnTo>
                  <a:pt x="387627" y="-22839"/>
                </a:lnTo>
                <a:lnTo>
                  <a:pt x="398863" y="-18514"/>
                </a:lnTo>
                <a:lnTo>
                  <a:pt x="412489" y="-13913"/>
                </a:lnTo>
                <a:lnTo>
                  <a:pt x="427158" y="-9297"/>
                </a:lnTo>
                <a:lnTo>
                  <a:pt x="441526" y="-4927"/>
                </a:lnTo>
                <a:lnTo>
                  <a:pt x="454247" y="-1064"/>
                </a:lnTo>
                <a:close/>
              </a:path>
              <a:path w="871611" h="246838">
                <a:moveTo>
                  <a:pt x="820809" y="113787"/>
                </a:moveTo>
                <a:lnTo>
                  <a:pt x="831285" y="110731"/>
                </a:lnTo>
                <a:lnTo>
                  <a:pt x="846144" y="106200"/>
                </a:lnTo>
                <a:lnTo>
                  <a:pt x="860729" y="100874"/>
                </a:lnTo>
                <a:lnTo>
                  <a:pt x="870383" y="95429"/>
                </a:lnTo>
                <a:lnTo>
                  <a:pt x="871611" y="93895"/>
                </a:lnTo>
                <a:lnTo>
                  <a:pt x="860027" y="90987"/>
                </a:lnTo>
                <a:lnTo>
                  <a:pt x="848125" y="87616"/>
                </a:lnTo>
                <a:lnTo>
                  <a:pt x="835980" y="83873"/>
                </a:lnTo>
                <a:lnTo>
                  <a:pt x="823670" y="79848"/>
                </a:lnTo>
                <a:lnTo>
                  <a:pt x="811272" y="75632"/>
                </a:lnTo>
                <a:lnTo>
                  <a:pt x="798861" y="71316"/>
                </a:lnTo>
                <a:lnTo>
                  <a:pt x="786514" y="66990"/>
                </a:lnTo>
                <a:lnTo>
                  <a:pt x="774308" y="62746"/>
                </a:lnTo>
                <a:lnTo>
                  <a:pt x="762319" y="58674"/>
                </a:lnTo>
                <a:lnTo>
                  <a:pt x="750624" y="54864"/>
                </a:lnTo>
                <a:lnTo>
                  <a:pt x="748411" y="54168"/>
                </a:lnTo>
                <a:lnTo>
                  <a:pt x="736318" y="50392"/>
                </a:lnTo>
                <a:lnTo>
                  <a:pt x="724254" y="46582"/>
                </a:lnTo>
                <a:lnTo>
                  <a:pt x="712209" y="42737"/>
                </a:lnTo>
                <a:lnTo>
                  <a:pt x="700175" y="38859"/>
                </a:lnTo>
                <a:lnTo>
                  <a:pt x="688141" y="34948"/>
                </a:lnTo>
                <a:lnTo>
                  <a:pt x="676100" y="31004"/>
                </a:lnTo>
                <a:lnTo>
                  <a:pt x="664041" y="27026"/>
                </a:lnTo>
                <a:lnTo>
                  <a:pt x="651955" y="23017"/>
                </a:lnTo>
                <a:lnTo>
                  <a:pt x="639833" y="18975"/>
                </a:lnTo>
                <a:lnTo>
                  <a:pt x="638970" y="139016"/>
                </a:lnTo>
                <a:lnTo>
                  <a:pt x="632536" y="142769"/>
                </a:lnTo>
                <a:lnTo>
                  <a:pt x="621892" y="147354"/>
                </a:lnTo>
                <a:lnTo>
                  <a:pt x="608398" y="152255"/>
                </a:lnTo>
                <a:lnTo>
                  <a:pt x="593413" y="156959"/>
                </a:lnTo>
                <a:lnTo>
                  <a:pt x="578298" y="160953"/>
                </a:lnTo>
                <a:lnTo>
                  <a:pt x="564414" y="163722"/>
                </a:lnTo>
                <a:lnTo>
                  <a:pt x="551411" y="201546"/>
                </a:lnTo>
                <a:lnTo>
                  <a:pt x="820809" y="113787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00634" y="1225649"/>
            <a:ext cx="446513" cy="250491"/>
          </a:xfrm>
          <a:custGeom>
            <a:avLst/>
            <a:gdLst/>
            <a:ahLst/>
            <a:cxnLst/>
            <a:rect l="l" t="t" r="r" b="b"/>
            <a:pathLst>
              <a:path w="446513" h="250491">
                <a:moveTo>
                  <a:pt x="434505" y="141440"/>
                </a:moveTo>
                <a:lnTo>
                  <a:pt x="422362" y="139546"/>
                </a:lnTo>
                <a:lnTo>
                  <a:pt x="410227" y="135979"/>
                </a:lnTo>
                <a:lnTo>
                  <a:pt x="398239" y="131674"/>
                </a:lnTo>
                <a:lnTo>
                  <a:pt x="386539" y="127563"/>
                </a:lnTo>
                <a:lnTo>
                  <a:pt x="385213" y="127143"/>
                </a:lnTo>
                <a:lnTo>
                  <a:pt x="219932" y="73032"/>
                </a:lnTo>
                <a:lnTo>
                  <a:pt x="208105" y="69123"/>
                </a:lnTo>
                <a:lnTo>
                  <a:pt x="196198" y="65220"/>
                </a:lnTo>
                <a:lnTo>
                  <a:pt x="184219" y="61319"/>
                </a:lnTo>
                <a:lnTo>
                  <a:pt x="172174" y="57415"/>
                </a:lnTo>
                <a:lnTo>
                  <a:pt x="160072" y="53504"/>
                </a:lnTo>
                <a:lnTo>
                  <a:pt x="147921" y="49582"/>
                </a:lnTo>
                <a:lnTo>
                  <a:pt x="135729" y="45645"/>
                </a:lnTo>
                <a:lnTo>
                  <a:pt x="123502" y="41687"/>
                </a:lnTo>
                <a:lnTo>
                  <a:pt x="111250" y="37706"/>
                </a:lnTo>
                <a:lnTo>
                  <a:pt x="110007" y="37301"/>
                </a:lnTo>
                <a:lnTo>
                  <a:pt x="99327" y="33948"/>
                </a:lnTo>
                <a:lnTo>
                  <a:pt x="87351" y="30337"/>
                </a:lnTo>
                <a:lnTo>
                  <a:pt x="74486" y="26502"/>
                </a:lnTo>
                <a:lnTo>
                  <a:pt x="61136" y="22475"/>
                </a:lnTo>
                <a:lnTo>
                  <a:pt x="47707" y="18290"/>
                </a:lnTo>
                <a:lnTo>
                  <a:pt x="34603" y="13979"/>
                </a:lnTo>
                <a:lnTo>
                  <a:pt x="22230" y="9577"/>
                </a:lnTo>
                <a:lnTo>
                  <a:pt x="10992" y="5116"/>
                </a:lnTo>
                <a:lnTo>
                  <a:pt x="1295" y="630"/>
                </a:lnTo>
                <a:lnTo>
                  <a:pt x="80" y="0"/>
                </a:lnTo>
                <a:lnTo>
                  <a:pt x="0" y="108393"/>
                </a:lnTo>
                <a:lnTo>
                  <a:pt x="435729" y="250491"/>
                </a:lnTo>
                <a:lnTo>
                  <a:pt x="437102" y="146322"/>
                </a:lnTo>
                <a:lnTo>
                  <a:pt x="446513" y="140728"/>
                </a:lnTo>
                <a:lnTo>
                  <a:pt x="434505" y="141440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936363" y="1224850"/>
            <a:ext cx="439310" cy="251290"/>
          </a:xfrm>
          <a:custGeom>
            <a:avLst/>
            <a:gdLst/>
            <a:ahLst/>
            <a:cxnLst/>
            <a:rect l="l" t="t" r="r" b="b"/>
            <a:pathLst>
              <a:path w="439310" h="251290">
                <a:moveTo>
                  <a:pt x="439310" y="109106"/>
                </a:moveTo>
                <a:lnTo>
                  <a:pt x="439052" y="4594"/>
                </a:lnTo>
                <a:lnTo>
                  <a:pt x="435963" y="0"/>
                </a:lnTo>
                <a:lnTo>
                  <a:pt x="428660" y="5349"/>
                </a:lnTo>
                <a:lnTo>
                  <a:pt x="415049" y="10781"/>
                </a:lnTo>
                <a:lnTo>
                  <a:pt x="399786" y="15618"/>
                </a:lnTo>
                <a:lnTo>
                  <a:pt x="387529" y="19181"/>
                </a:lnTo>
                <a:lnTo>
                  <a:pt x="385161" y="19892"/>
                </a:lnTo>
                <a:lnTo>
                  <a:pt x="115763" y="107651"/>
                </a:lnTo>
                <a:lnTo>
                  <a:pt x="104430" y="111500"/>
                </a:lnTo>
                <a:lnTo>
                  <a:pt x="92670" y="115557"/>
                </a:lnTo>
                <a:lnTo>
                  <a:pt x="80587" y="119734"/>
                </a:lnTo>
                <a:lnTo>
                  <a:pt x="68285" y="123945"/>
                </a:lnTo>
                <a:lnTo>
                  <a:pt x="55866" y="128102"/>
                </a:lnTo>
                <a:lnTo>
                  <a:pt x="43435" y="132117"/>
                </a:lnTo>
                <a:lnTo>
                  <a:pt x="31094" y="135904"/>
                </a:lnTo>
                <a:lnTo>
                  <a:pt x="18948" y="139375"/>
                </a:lnTo>
                <a:lnTo>
                  <a:pt x="10783" y="141527"/>
                </a:lnTo>
                <a:lnTo>
                  <a:pt x="1373" y="147121"/>
                </a:lnTo>
                <a:lnTo>
                  <a:pt x="0" y="251290"/>
                </a:lnTo>
                <a:lnTo>
                  <a:pt x="439310" y="109106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99745" y="1082751"/>
            <a:ext cx="247918" cy="179057"/>
          </a:xfrm>
          <a:custGeom>
            <a:avLst/>
            <a:gdLst/>
            <a:ahLst/>
            <a:cxnLst/>
            <a:rect l="l" t="t" r="r" b="b"/>
            <a:pathLst>
              <a:path w="247918" h="179057">
                <a:moveTo>
                  <a:pt x="247289" y="179057"/>
                </a:moveTo>
                <a:lnTo>
                  <a:pt x="247918" y="78854"/>
                </a:lnTo>
                <a:lnTo>
                  <a:pt x="240368" y="75017"/>
                </a:lnTo>
                <a:lnTo>
                  <a:pt x="228995" y="70612"/>
                </a:lnTo>
                <a:lnTo>
                  <a:pt x="215208" y="65922"/>
                </a:lnTo>
                <a:lnTo>
                  <a:pt x="200415" y="61227"/>
                </a:lnTo>
                <a:lnTo>
                  <a:pt x="186025" y="56812"/>
                </a:lnTo>
                <a:lnTo>
                  <a:pt x="173446" y="52956"/>
                </a:lnTo>
                <a:lnTo>
                  <a:pt x="164421" y="50058"/>
                </a:lnTo>
                <a:lnTo>
                  <a:pt x="154452" y="46904"/>
                </a:lnTo>
                <a:lnTo>
                  <a:pt x="141580" y="42999"/>
                </a:lnTo>
                <a:lnTo>
                  <a:pt x="127151" y="38605"/>
                </a:lnTo>
                <a:lnTo>
                  <a:pt x="112509" y="33982"/>
                </a:lnTo>
                <a:lnTo>
                  <a:pt x="99000" y="29391"/>
                </a:lnTo>
                <a:lnTo>
                  <a:pt x="87970" y="25093"/>
                </a:lnTo>
                <a:lnTo>
                  <a:pt x="81096" y="21575"/>
                </a:lnTo>
                <a:lnTo>
                  <a:pt x="69025" y="19036"/>
                </a:lnTo>
                <a:lnTo>
                  <a:pt x="56476" y="15018"/>
                </a:lnTo>
                <a:lnTo>
                  <a:pt x="43740" y="10321"/>
                </a:lnTo>
                <a:lnTo>
                  <a:pt x="31110" y="5742"/>
                </a:lnTo>
                <a:lnTo>
                  <a:pt x="18875" y="2079"/>
                </a:lnTo>
                <a:lnTo>
                  <a:pt x="7328" y="131"/>
                </a:lnTo>
                <a:lnTo>
                  <a:pt x="4006" y="0"/>
                </a:lnTo>
                <a:lnTo>
                  <a:pt x="1905" y="4005"/>
                </a:lnTo>
                <a:lnTo>
                  <a:pt x="656" y="14766"/>
                </a:lnTo>
                <a:lnTo>
                  <a:pt x="80" y="30109"/>
                </a:lnTo>
                <a:lnTo>
                  <a:pt x="0" y="47860"/>
                </a:lnTo>
                <a:lnTo>
                  <a:pt x="238" y="65844"/>
                </a:lnTo>
                <a:lnTo>
                  <a:pt x="617" y="81887"/>
                </a:lnTo>
                <a:lnTo>
                  <a:pt x="959" y="93815"/>
                </a:lnTo>
                <a:lnTo>
                  <a:pt x="1089" y="99232"/>
                </a:lnTo>
                <a:lnTo>
                  <a:pt x="11809" y="103482"/>
                </a:lnTo>
                <a:lnTo>
                  <a:pt x="20988" y="106743"/>
                </a:lnTo>
                <a:lnTo>
                  <a:pt x="32295" y="110632"/>
                </a:lnTo>
                <a:lnTo>
                  <a:pt x="45418" y="115051"/>
                </a:lnTo>
                <a:lnTo>
                  <a:pt x="60044" y="119904"/>
                </a:lnTo>
                <a:lnTo>
                  <a:pt x="75858" y="125094"/>
                </a:lnTo>
                <a:lnTo>
                  <a:pt x="92550" y="130523"/>
                </a:lnTo>
                <a:lnTo>
                  <a:pt x="109805" y="136095"/>
                </a:lnTo>
                <a:lnTo>
                  <a:pt x="127310" y="141713"/>
                </a:lnTo>
                <a:lnTo>
                  <a:pt x="144753" y="147279"/>
                </a:lnTo>
                <a:lnTo>
                  <a:pt x="161821" y="152697"/>
                </a:lnTo>
                <a:lnTo>
                  <a:pt x="178200" y="157869"/>
                </a:lnTo>
                <a:lnTo>
                  <a:pt x="193578" y="162699"/>
                </a:lnTo>
                <a:lnTo>
                  <a:pt x="207641" y="167090"/>
                </a:lnTo>
                <a:lnTo>
                  <a:pt x="220078" y="170944"/>
                </a:lnTo>
                <a:lnTo>
                  <a:pt x="230573" y="174165"/>
                </a:lnTo>
                <a:lnTo>
                  <a:pt x="238816" y="176655"/>
                </a:lnTo>
                <a:lnTo>
                  <a:pt x="244492" y="178318"/>
                </a:lnTo>
                <a:lnTo>
                  <a:pt x="247289" y="179057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936363" y="1333957"/>
            <a:ext cx="439853" cy="170894"/>
          </a:xfrm>
          <a:custGeom>
            <a:avLst/>
            <a:gdLst/>
            <a:ahLst/>
            <a:cxnLst/>
            <a:rect l="l" t="t" r="r" b="b"/>
            <a:pathLst>
              <a:path w="439853" h="170894">
                <a:moveTo>
                  <a:pt x="439310" y="0"/>
                </a:moveTo>
                <a:lnTo>
                  <a:pt x="0" y="142184"/>
                </a:lnTo>
                <a:lnTo>
                  <a:pt x="972" y="170894"/>
                </a:lnTo>
                <a:lnTo>
                  <a:pt x="384246" y="47061"/>
                </a:lnTo>
                <a:lnTo>
                  <a:pt x="396335" y="42906"/>
                </a:lnTo>
                <a:lnTo>
                  <a:pt x="408766" y="38566"/>
                </a:lnTo>
                <a:lnTo>
                  <a:pt x="421170" y="34515"/>
                </a:lnTo>
                <a:lnTo>
                  <a:pt x="433178" y="31228"/>
                </a:lnTo>
                <a:lnTo>
                  <a:pt x="439853" y="29852"/>
                </a:lnTo>
                <a:lnTo>
                  <a:pt x="439310" y="0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99904" y="1334042"/>
            <a:ext cx="437431" cy="170809"/>
          </a:xfrm>
          <a:custGeom>
            <a:avLst/>
            <a:gdLst/>
            <a:ahLst/>
            <a:cxnLst/>
            <a:rect l="l" t="t" r="r" b="b"/>
            <a:pathLst>
              <a:path w="437431" h="170809">
                <a:moveTo>
                  <a:pt x="436458" y="142098"/>
                </a:moveTo>
                <a:lnTo>
                  <a:pt x="729" y="0"/>
                </a:lnTo>
                <a:lnTo>
                  <a:pt x="0" y="28939"/>
                </a:lnTo>
                <a:lnTo>
                  <a:pt x="8998" y="30794"/>
                </a:lnTo>
                <a:lnTo>
                  <a:pt x="6079" y="30651"/>
                </a:lnTo>
                <a:lnTo>
                  <a:pt x="14429" y="33077"/>
                </a:lnTo>
                <a:lnTo>
                  <a:pt x="218717" y="99802"/>
                </a:lnTo>
                <a:lnTo>
                  <a:pt x="230159" y="103478"/>
                </a:lnTo>
                <a:lnTo>
                  <a:pt x="242127" y="107281"/>
                </a:lnTo>
                <a:lnTo>
                  <a:pt x="254464" y="111185"/>
                </a:lnTo>
                <a:lnTo>
                  <a:pt x="267010" y="115163"/>
                </a:lnTo>
                <a:lnTo>
                  <a:pt x="279608" y="119188"/>
                </a:lnTo>
                <a:lnTo>
                  <a:pt x="292100" y="123231"/>
                </a:lnTo>
                <a:lnTo>
                  <a:pt x="304326" y="127265"/>
                </a:lnTo>
                <a:lnTo>
                  <a:pt x="316130" y="131264"/>
                </a:lnTo>
                <a:lnTo>
                  <a:pt x="326931" y="135049"/>
                </a:lnTo>
                <a:lnTo>
                  <a:pt x="339496" y="139389"/>
                </a:lnTo>
                <a:lnTo>
                  <a:pt x="352034" y="143510"/>
                </a:lnTo>
                <a:lnTo>
                  <a:pt x="364203" y="147448"/>
                </a:lnTo>
                <a:lnTo>
                  <a:pt x="375659" y="151239"/>
                </a:lnTo>
                <a:lnTo>
                  <a:pt x="380107" y="152772"/>
                </a:lnTo>
                <a:lnTo>
                  <a:pt x="437431" y="170809"/>
                </a:lnTo>
                <a:lnTo>
                  <a:pt x="436458" y="142098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95056" y="1079205"/>
            <a:ext cx="251978" cy="213512"/>
          </a:xfrm>
          <a:custGeom>
            <a:avLst/>
            <a:gdLst/>
            <a:ahLst/>
            <a:cxnLst/>
            <a:rect l="l" t="t" r="r" b="b"/>
            <a:pathLst>
              <a:path w="251978" h="213512">
                <a:moveTo>
                  <a:pt x="5266" y="83964"/>
                </a:moveTo>
                <a:lnTo>
                  <a:pt x="4893" y="67627"/>
                </a:lnTo>
                <a:lnTo>
                  <a:pt x="4679" y="49568"/>
                </a:lnTo>
                <a:lnTo>
                  <a:pt x="4801" y="31961"/>
                </a:lnTo>
                <a:lnTo>
                  <a:pt x="5437" y="16982"/>
                </a:lnTo>
                <a:lnTo>
                  <a:pt x="6765" y="6804"/>
                </a:lnTo>
                <a:lnTo>
                  <a:pt x="8695" y="3546"/>
                </a:lnTo>
                <a:lnTo>
                  <a:pt x="8412" y="494"/>
                </a:lnTo>
                <a:lnTo>
                  <a:pt x="5447" y="0"/>
                </a:lnTo>
                <a:lnTo>
                  <a:pt x="572" y="64"/>
                </a:lnTo>
                <a:lnTo>
                  <a:pt x="0" y="51750"/>
                </a:lnTo>
                <a:lnTo>
                  <a:pt x="657" y="82972"/>
                </a:lnTo>
                <a:lnTo>
                  <a:pt x="1630" y="131889"/>
                </a:lnTo>
                <a:lnTo>
                  <a:pt x="250920" y="213512"/>
                </a:lnTo>
                <a:lnTo>
                  <a:pt x="251978" y="182604"/>
                </a:lnTo>
                <a:lnTo>
                  <a:pt x="249181" y="181865"/>
                </a:lnTo>
                <a:lnTo>
                  <a:pt x="243505" y="180202"/>
                </a:lnTo>
                <a:lnTo>
                  <a:pt x="235262" y="177712"/>
                </a:lnTo>
                <a:lnTo>
                  <a:pt x="224767" y="174491"/>
                </a:lnTo>
                <a:lnTo>
                  <a:pt x="212331" y="170637"/>
                </a:lnTo>
                <a:lnTo>
                  <a:pt x="198267" y="166246"/>
                </a:lnTo>
                <a:lnTo>
                  <a:pt x="182889" y="161416"/>
                </a:lnTo>
                <a:lnTo>
                  <a:pt x="166510" y="156243"/>
                </a:lnTo>
                <a:lnTo>
                  <a:pt x="149442" y="150826"/>
                </a:lnTo>
                <a:lnTo>
                  <a:pt x="131999" y="145260"/>
                </a:lnTo>
                <a:lnTo>
                  <a:pt x="114494" y="139642"/>
                </a:lnTo>
                <a:lnTo>
                  <a:pt x="97239" y="134070"/>
                </a:lnTo>
                <a:lnTo>
                  <a:pt x="80547" y="128641"/>
                </a:lnTo>
                <a:lnTo>
                  <a:pt x="64733" y="123451"/>
                </a:lnTo>
                <a:lnTo>
                  <a:pt x="50107" y="118598"/>
                </a:lnTo>
                <a:lnTo>
                  <a:pt x="36984" y="114179"/>
                </a:lnTo>
                <a:lnTo>
                  <a:pt x="25677" y="110290"/>
                </a:lnTo>
                <a:lnTo>
                  <a:pt x="16498" y="107029"/>
                </a:lnTo>
                <a:lnTo>
                  <a:pt x="5778" y="102778"/>
                </a:lnTo>
                <a:lnTo>
                  <a:pt x="5620" y="96406"/>
                </a:lnTo>
                <a:lnTo>
                  <a:pt x="5266" y="83964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048893" y="1239976"/>
            <a:ext cx="90791" cy="55559"/>
          </a:xfrm>
          <a:custGeom>
            <a:avLst/>
            <a:gdLst/>
            <a:ahLst/>
            <a:cxnLst/>
            <a:rect l="l" t="t" r="r" b="b"/>
            <a:pathLst>
              <a:path w="90791" h="55559">
                <a:moveTo>
                  <a:pt x="0" y="55309"/>
                </a:moveTo>
                <a:lnTo>
                  <a:pt x="9101" y="55559"/>
                </a:lnTo>
                <a:lnTo>
                  <a:pt x="21604" y="53764"/>
                </a:lnTo>
                <a:lnTo>
                  <a:pt x="36149" y="50438"/>
                </a:lnTo>
                <a:lnTo>
                  <a:pt x="51375" y="46096"/>
                </a:lnTo>
                <a:lnTo>
                  <a:pt x="65922" y="41250"/>
                </a:lnTo>
                <a:lnTo>
                  <a:pt x="78429" y="36415"/>
                </a:lnTo>
                <a:lnTo>
                  <a:pt x="87538" y="32104"/>
                </a:lnTo>
                <a:lnTo>
                  <a:pt x="90791" y="29995"/>
                </a:lnTo>
                <a:lnTo>
                  <a:pt x="886" y="0"/>
                </a:lnTo>
                <a:lnTo>
                  <a:pt x="0" y="55309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22755" y="1162177"/>
            <a:ext cx="73931" cy="48916"/>
          </a:xfrm>
          <a:custGeom>
            <a:avLst/>
            <a:gdLst/>
            <a:ahLst/>
            <a:cxnLst/>
            <a:rect l="l" t="t" r="r" b="b"/>
            <a:pathLst>
              <a:path w="73931" h="48916">
                <a:moveTo>
                  <a:pt x="73931" y="48916"/>
                </a:moveTo>
                <a:lnTo>
                  <a:pt x="72959" y="0"/>
                </a:lnTo>
                <a:lnTo>
                  <a:pt x="5918" y="21490"/>
                </a:lnTo>
                <a:lnTo>
                  <a:pt x="2563" y="23500"/>
                </a:lnTo>
                <a:lnTo>
                  <a:pt x="0" y="26113"/>
                </a:lnTo>
                <a:lnTo>
                  <a:pt x="73931" y="48916"/>
                </a:lnTo>
                <a:close/>
              </a:path>
              <a:path w="73931" h="48916">
                <a:moveTo>
                  <a:pt x="3163" y="22888"/>
                </a:moveTo>
                <a:lnTo>
                  <a:pt x="1298" y="24258"/>
                </a:lnTo>
                <a:lnTo>
                  <a:pt x="2563" y="23500"/>
                </a:lnTo>
                <a:lnTo>
                  <a:pt x="3163" y="22888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5992749" y="810123"/>
            <a:ext cx="539909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95"/>
              </a:lnSpc>
              <a:spcBef>
                <a:spcPts val="129"/>
              </a:spcBef>
            </a:pPr>
            <a:r>
              <a:rPr sz="2400" b="1" spc="0" dirty="0">
                <a:solidFill>
                  <a:srgbClr val="FFFF00"/>
                </a:solidFill>
                <a:latin typeface="Century Gothic"/>
                <a:cs typeface="Century Gothic"/>
              </a:rPr>
              <a:t>Tahapan</a:t>
            </a:r>
            <a:r>
              <a:rPr sz="2400" b="1" spc="14" dirty="0">
                <a:solidFill>
                  <a:srgbClr val="FFFF00"/>
                </a:solidFill>
                <a:latin typeface="Century Gothic"/>
                <a:cs typeface="Century Gothic"/>
              </a:rPr>
              <a:t> </a:t>
            </a:r>
            <a:r>
              <a:rPr sz="2400" b="1" spc="0" dirty="0">
                <a:solidFill>
                  <a:srgbClr val="FFFF00"/>
                </a:solidFill>
                <a:latin typeface="Century Gothic"/>
                <a:cs typeface="Century Gothic"/>
              </a:rPr>
              <a:t>Pembentukan</a:t>
            </a:r>
            <a:r>
              <a:rPr sz="2400" b="1" spc="14" dirty="0">
                <a:solidFill>
                  <a:srgbClr val="FFFF00"/>
                </a:solidFill>
                <a:latin typeface="Century Gothic"/>
                <a:cs typeface="Century Gothic"/>
              </a:rPr>
              <a:t> </a:t>
            </a:r>
            <a:r>
              <a:rPr sz="2400" b="1" spc="0" dirty="0">
                <a:solidFill>
                  <a:srgbClr val="FFFF00"/>
                </a:solidFill>
                <a:latin typeface="Century Gothic"/>
                <a:cs typeface="Century Gothic"/>
              </a:rPr>
              <a:t>PPK</a:t>
            </a:r>
            <a:r>
              <a:rPr sz="2400" b="1" spc="9" dirty="0">
                <a:solidFill>
                  <a:srgbClr val="FFFF00"/>
                </a:solidFill>
                <a:latin typeface="Century Gothic"/>
                <a:cs typeface="Century Gothic"/>
              </a:rPr>
              <a:t> </a:t>
            </a:r>
            <a:r>
              <a:rPr sz="2400" b="1" spc="0" dirty="0">
                <a:solidFill>
                  <a:srgbClr val="FFFF00"/>
                </a:solidFill>
                <a:latin typeface="Century Gothic"/>
                <a:cs typeface="Century Gothic"/>
              </a:rPr>
              <a:t>dan</a:t>
            </a:r>
            <a:r>
              <a:rPr sz="2400" b="1" spc="9" dirty="0">
                <a:solidFill>
                  <a:srgbClr val="FFFF00"/>
                </a:solidFill>
                <a:latin typeface="Century Gothic"/>
                <a:cs typeface="Century Gothic"/>
              </a:rPr>
              <a:t> </a:t>
            </a:r>
            <a:r>
              <a:rPr sz="2400" b="1" spc="0" dirty="0">
                <a:solidFill>
                  <a:srgbClr val="FFFF00"/>
                </a:solidFill>
                <a:latin typeface="Century Gothic"/>
                <a:cs typeface="Century Gothic"/>
              </a:rPr>
              <a:t>PPS</a:t>
            </a:r>
            <a:endParaRPr sz="2400">
              <a:latin typeface="Century Gothic"/>
              <a:cs typeface="Century Gothic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756029" y="841781"/>
            <a:ext cx="3171123" cy="6964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-4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600" spc="-9" baseline="3413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KIP </a:t>
            </a:r>
            <a:r>
              <a:rPr sz="3600" spc="-34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abup</a:t>
            </a:r>
            <a:r>
              <a:rPr sz="3600" spc="-29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-25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600" spc="4" baseline="3413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3600" spc="-50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600" spc="-29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2400">
              <a:latin typeface="Calibri"/>
              <a:cs typeface="Calibri"/>
            </a:endParaRPr>
          </a:p>
          <a:p>
            <a:pPr marL="12700" marR="45765">
              <a:lnSpc>
                <a:spcPts val="2880"/>
              </a:lnSpc>
              <a:spcBef>
                <a:spcPts val="16"/>
              </a:spcBef>
            </a:pP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men</a:t>
            </a:r>
            <a:r>
              <a:rPr sz="3600" spc="-39" baseline="1137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3600" spc="-34" baseline="113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-19" baseline="113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-2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074156" y="1395349"/>
            <a:ext cx="249756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417056" y="1395349"/>
            <a:ext cx="5445361" cy="14994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707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umum</a:t>
            </a:r>
            <a:r>
              <a:rPr sz="3000" spc="-39" baseline="273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59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3000" spc="-19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273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4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r>
              <a:rPr sz="3000" spc="5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14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19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4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5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  <a:spcBef>
                <a:spcPts val="13"/>
              </a:spcBef>
            </a:pP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ner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ma</a:t>
            </a:r>
            <a:r>
              <a:rPr sz="3000" spc="1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pen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 dan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400"/>
              </a:lnSpc>
            </a:pP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 </a:t>
            </a:r>
            <a:r>
              <a:rPr sz="3000" spc="237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pene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 </a:t>
            </a:r>
            <a:r>
              <a:rPr sz="3000" spc="237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adm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ni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si </a:t>
            </a:r>
            <a:r>
              <a:rPr sz="3000" spc="232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on </a:t>
            </a:r>
            <a:r>
              <a:rPr sz="3000" spc="237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1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5"/>
              </a:lnSpc>
              <a:spcBef>
                <a:spcPts val="0"/>
              </a:spcBef>
            </a:pP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dan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56029" y="1573784"/>
            <a:ext cx="2211545" cy="6960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3600" spc="9" baseline="3413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3600" spc="4" baseline="3413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he</a:t>
            </a:r>
            <a:r>
              <a:rPr sz="3600" spc="-19" baseline="3413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3600" spc="-34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2400">
              <a:latin typeface="Calibri"/>
              <a:cs typeface="Calibri"/>
            </a:endParaRPr>
          </a:p>
          <a:p>
            <a:pPr marL="12700" marR="45720">
              <a:lnSpc>
                <a:spcPts val="2880"/>
              </a:lnSpc>
              <a:spcBef>
                <a:spcPts val="16"/>
              </a:spcBef>
            </a:pP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dan 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PS.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963162" y="1573784"/>
            <a:ext cx="110073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600" spc="19" baseline="3413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600" spc="-14" baseline="3413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600" spc="-29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058918" y="1573784"/>
            <a:ext cx="54341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-9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074156" y="2004949"/>
            <a:ext cx="262531" cy="5847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b.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  <a:spcBef>
                <a:spcPts val="13"/>
              </a:spcBef>
            </a:pP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c.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777364" y="2443734"/>
            <a:ext cx="317126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KPU/KIP </a:t>
            </a:r>
            <a:r>
              <a:rPr sz="3600" spc="-34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abup</a:t>
            </a:r>
            <a:r>
              <a:rPr sz="3600" spc="-19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-25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600" spc="4" baseline="3413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3600" spc="-50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600" spc="-29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074156" y="2919730"/>
            <a:ext cx="262531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d.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17056" y="2919730"/>
            <a:ext cx="1506227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mu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014461" y="2919730"/>
            <a:ext cx="535559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hasil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640826" y="2919730"/>
            <a:ext cx="1101176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penel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9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ian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834499" y="2919730"/>
            <a:ext cx="1318964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adm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ni</a:t>
            </a:r>
            <a:r>
              <a:rPr sz="3000" spc="-29" baseline="273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asi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244199" y="2919730"/>
            <a:ext cx="618462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777364" y="3175254"/>
            <a:ext cx="350535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-19" baseline="3413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alon An</a:t>
            </a:r>
            <a:r>
              <a:rPr sz="3600" spc="19" baseline="3413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600" spc="-14" baseline="3413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600" spc="-29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-34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-9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9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dan P</a:t>
            </a:r>
            <a:r>
              <a:rPr sz="3600" spc="-9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S.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417056" y="3224530"/>
            <a:ext cx="5446851" cy="33287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8221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29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9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9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3000" spc="-1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endParaRPr sz="2000">
              <a:latin typeface="Calibri"/>
              <a:cs typeface="Calibri"/>
            </a:endParaRPr>
          </a:p>
          <a:p>
            <a:pPr marL="12700" marR="161">
              <a:lnSpc>
                <a:spcPts val="2400"/>
              </a:lnSpc>
              <a:spcBef>
                <a:spcPts val="13"/>
              </a:spcBef>
            </a:pP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426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ele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421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tu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is</a:t>
            </a:r>
            <a:r>
              <a:rPr sz="3000" spc="416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calon</a:t>
            </a:r>
            <a:r>
              <a:rPr sz="3000" spc="426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1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426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426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</a:pP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endParaRPr sz="2000">
              <a:latin typeface="Calibri"/>
              <a:cs typeface="Calibri"/>
            </a:endParaRPr>
          </a:p>
          <a:p>
            <a:pPr marL="12700" marR="239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mu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 </a:t>
            </a:r>
            <a:r>
              <a:rPr sz="3000" spc="13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hasil </a:t>
            </a:r>
            <a:r>
              <a:rPr sz="3000" spc="12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ele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si </a:t>
            </a:r>
            <a:r>
              <a:rPr sz="3000" spc="14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ertu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 </a:t>
            </a:r>
            <a:r>
              <a:rPr sz="3000" spc="14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alon </a:t>
            </a:r>
            <a:r>
              <a:rPr sz="3000" spc="12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1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</a:pP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dan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400"/>
              </a:lnSpc>
            </a:pP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1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14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pan</a:t>
            </a:r>
            <a:r>
              <a:rPr sz="3000" spc="3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asu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3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sy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4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ha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ap</a:t>
            </a:r>
            <a:r>
              <a:rPr sz="3000" spc="4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14" baseline="1365" dirty="0">
                <a:solidFill>
                  <a:srgbClr val="FFFFFF"/>
                </a:solidFill>
                <a:latin typeface="Calibri"/>
                <a:cs typeface="Calibri"/>
              </a:rPr>
              <a:t>lo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5"/>
              </a:lnSpc>
              <a:spcBef>
                <a:spcPts val="0"/>
              </a:spcBef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3000" spc="-1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anca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 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 dan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endParaRPr sz="2000">
              <a:latin typeface="Calibri"/>
              <a:cs typeface="Calibri"/>
            </a:endParaRPr>
          </a:p>
          <a:p>
            <a:pPr marL="12700" marR="673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mu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346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hasil</a:t>
            </a:r>
            <a:r>
              <a:rPr sz="3000" spc="357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le</a:t>
            </a:r>
            <a:r>
              <a:rPr sz="3000" spc="-1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351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r>
              <a:rPr sz="3000" spc="351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1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341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357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</a:pP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ap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dan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74156" y="3529101"/>
            <a:ext cx="253921" cy="2802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e.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74156" y="4139183"/>
            <a:ext cx="205692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f.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74156" y="4748555"/>
            <a:ext cx="248647" cy="2802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g.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074156" y="5358765"/>
            <a:ext cx="262531" cy="5846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h.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  <a:spcBef>
                <a:spcPts val="13"/>
              </a:spcBef>
            </a:pP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i.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74156" y="6273419"/>
            <a:ext cx="188981" cy="279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j.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 rot="16200000">
            <a:off x="3908461" y="5009832"/>
            <a:ext cx="2782961" cy="711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600"/>
              </a:lnSpc>
              <a:spcBef>
                <a:spcPts val="280"/>
              </a:spcBef>
            </a:pPr>
            <a:r>
              <a:rPr sz="5400" b="1" spc="0" dirty="0">
                <a:solidFill>
                  <a:srgbClr val="FFFFFF"/>
                </a:solidFill>
                <a:latin typeface="Century Gothic"/>
                <a:cs typeface="Century Gothic"/>
              </a:rPr>
              <a:t>PPK/PPS</a:t>
            </a:r>
            <a:endParaRPr sz="5400">
              <a:latin typeface="Century Gothic"/>
              <a:cs typeface="Century Gothic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ject 2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428244" y="3842004"/>
            <a:ext cx="5335524" cy="3015996"/>
          </a:xfrm>
          <a:custGeom>
            <a:avLst/>
            <a:gdLst/>
            <a:ahLst/>
            <a:cxnLst/>
            <a:rect l="l" t="t" r="r" b="b"/>
            <a:pathLst>
              <a:path w="5335524" h="3015996">
                <a:moveTo>
                  <a:pt x="5335524" y="0"/>
                </a:moveTo>
                <a:lnTo>
                  <a:pt x="0" y="0"/>
                </a:lnTo>
                <a:lnTo>
                  <a:pt x="0" y="3015993"/>
                </a:lnTo>
                <a:lnTo>
                  <a:pt x="5335524" y="3015993"/>
                </a:lnTo>
                <a:lnTo>
                  <a:pt x="533552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158184" y="5128204"/>
            <a:ext cx="615503" cy="878226"/>
          </a:xfrm>
          <a:custGeom>
            <a:avLst/>
            <a:gdLst/>
            <a:ahLst/>
            <a:cxnLst/>
            <a:rect l="l" t="t" r="r" b="b"/>
            <a:pathLst>
              <a:path w="615503" h="878226">
                <a:moveTo>
                  <a:pt x="3858" y="552077"/>
                </a:moveTo>
                <a:lnTo>
                  <a:pt x="3859" y="565929"/>
                </a:lnTo>
                <a:lnTo>
                  <a:pt x="3870" y="579736"/>
                </a:lnTo>
                <a:lnTo>
                  <a:pt x="3893" y="593492"/>
                </a:lnTo>
                <a:lnTo>
                  <a:pt x="3977" y="605084"/>
                </a:lnTo>
                <a:lnTo>
                  <a:pt x="4163" y="617441"/>
                </a:lnTo>
                <a:lnTo>
                  <a:pt x="4429" y="630470"/>
                </a:lnTo>
                <a:lnTo>
                  <a:pt x="4754" y="644082"/>
                </a:lnTo>
                <a:lnTo>
                  <a:pt x="5114" y="658185"/>
                </a:lnTo>
                <a:lnTo>
                  <a:pt x="5489" y="672689"/>
                </a:lnTo>
                <a:lnTo>
                  <a:pt x="5857" y="687502"/>
                </a:lnTo>
                <a:lnTo>
                  <a:pt x="6195" y="702534"/>
                </a:lnTo>
                <a:lnTo>
                  <a:pt x="6482" y="717694"/>
                </a:lnTo>
                <a:lnTo>
                  <a:pt x="6696" y="732891"/>
                </a:lnTo>
                <a:lnTo>
                  <a:pt x="6815" y="748034"/>
                </a:lnTo>
                <a:lnTo>
                  <a:pt x="6817" y="763032"/>
                </a:lnTo>
                <a:lnTo>
                  <a:pt x="6680" y="777794"/>
                </a:lnTo>
                <a:lnTo>
                  <a:pt x="6383" y="792230"/>
                </a:lnTo>
                <a:lnTo>
                  <a:pt x="5903" y="806248"/>
                </a:lnTo>
                <a:lnTo>
                  <a:pt x="5219" y="819758"/>
                </a:lnTo>
                <a:lnTo>
                  <a:pt x="4308" y="832669"/>
                </a:lnTo>
                <a:lnTo>
                  <a:pt x="3149" y="844889"/>
                </a:lnTo>
                <a:lnTo>
                  <a:pt x="1720" y="856328"/>
                </a:lnTo>
                <a:lnTo>
                  <a:pt x="0" y="866896"/>
                </a:lnTo>
                <a:lnTo>
                  <a:pt x="14708" y="878226"/>
                </a:lnTo>
                <a:lnTo>
                  <a:pt x="91100" y="622593"/>
                </a:lnTo>
                <a:lnTo>
                  <a:pt x="89557" y="614826"/>
                </a:lnTo>
                <a:lnTo>
                  <a:pt x="89686" y="606160"/>
                </a:lnTo>
                <a:lnTo>
                  <a:pt x="91379" y="596845"/>
                </a:lnTo>
                <a:lnTo>
                  <a:pt x="94527" y="587134"/>
                </a:lnTo>
                <a:lnTo>
                  <a:pt x="99021" y="577278"/>
                </a:lnTo>
                <a:lnTo>
                  <a:pt x="104753" y="567528"/>
                </a:lnTo>
                <a:lnTo>
                  <a:pt x="111613" y="558137"/>
                </a:lnTo>
                <a:lnTo>
                  <a:pt x="119493" y="549355"/>
                </a:lnTo>
                <a:lnTo>
                  <a:pt x="128284" y="541435"/>
                </a:lnTo>
                <a:lnTo>
                  <a:pt x="137878" y="534628"/>
                </a:lnTo>
                <a:lnTo>
                  <a:pt x="148165" y="529185"/>
                </a:lnTo>
                <a:lnTo>
                  <a:pt x="159038" y="525358"/>
                </a:lnTo>
                <a:lnTo>
                  <a:pt x="170386" y="523399"/>
                </a:lnTo>
                <a:lnTo>
                  <a:pt x="179987" y="523364"/>
                </a:lnTo>
                <a:lnTo>
                  <a:pt x="194728" y="542324"/>
                </a:lnTo>
                <a:lnTo>
                  <a:pt x="312469" y="477886"/>
                </a:lnTo>
                <a:lnTo>
                  <a:pt x="351196" y="460915"/>
                </a:lnTo>
                <a:lnTo>
                  <a:pt x="356651" y="452782"/>
                </a:lnTo>
                <a:lnTo>
                  <a:pt x="358671" y="449560"/>
                </a:lnTo>
                <a:lnTo>
                  <a:pt x="360693" y="448086"/>
                </a:lnTo>
                <a:lnTo>
                  <a:pt x="366149" y="445196"/>
                </a:lnTo>
                <a:lnTo>
                  <a:pt x="371623" y="442000"/>
                </a:lnTo>
                <a:lnTo>
                  <a:pt x="432562" y="410673"/>
                </a:lnTo>
                <a:lnTo>
                  <a:pt x="429519" y="457874"/>
                </a:lnTo>
                <a:lnTo>
                  <a:pt x="417747" y="466231"/>
                </a:lnTo>
                <a:lnTo>
                  <a:pt x="407038" y="473550"/>
                </a:lnTo>
                <a:lnTo>
                  <a:pt x="396892" y="480021"/>
                </a:lnTo>
                <a:lnTo>
                  <a:pt x="386812" y="485833"/>
                </a:lnTo>
                <a:lnTo>
                  <a:pt x="376300" y="491176"/>
                </a:lnTo>
                <a:lnTo>
                  <a:pt x="364857" y="496241"/>
                </a:lnTo>
                <a:lnTo>
                  <a:pt x="351986" y="501218"/>
                </a:lnTo>
                <a:lnTo>
                  <a:pt x="351419" y="501423"/>
                </a:lnTo>
                <a:lnTo>
                  <a:pt x="303379" y="530340"/>
                </a:lnTo>
                <a:lnTo>
                  <a:pt x="299213" y="533897"/>
                </a:lnTo>
                <a:lnTo>
                  <a:pt x="291802" y="539145"/>
                </a:lnTo>
                <a:lnTo>
                  <a:pt x="281767" y="545727"/>
                </a:lnTo>
                <a:lnTo>
                  <a:pt x="270409" y="738186"/>
                </a:lnTo>
                <a:lnTo>
                  <a:pt x="502079" y="602645"/>
                </a:lnTo>
                <a:lnTo>
                  <a:pt x="499993" y="559644"/>
                </a:lnTo>
                <a:lnTo>
                  <a:pt x="497056" y="539571"/>
                </a:lnTo>
                <a:lnTo>
                  <a:pt x="508558" y="529368"/>
                </a:lnTo>
                <a:lnTo>
                  <a:pt x="520096" y="520867"/>
                </a:lnTo>
                <a:lnTo>
                  <a:pt x="531543" y="513758"/>
                </a:lnTo>
                <a:lnTo>
                  <a:pt x="542772" y="507736"/>
                </a:lnTo>
                <a:lnTo>
                  <a:pt x="553654" y="502491"/>
                </a:lnTo>
                <a:lnTo>
                  <a:pt x="564064" y="497716"/>
                </a:lnTo>
                <a:lnTo>
                  <a:pt x="573873" y="493104"/>
                </a:lnTo>
                <a:lnTo>
                  <a:pt x="582955" y="488348"/>
                </a:lnTo>
                <a:lnTo>
                  <a:pt x="591182" y="483138"/>
                </a:lnTo>
                <a:lnTo>
                  <a:pt x="598427" y="477169"/>
                </a:lnTo>
                <a:lnTo>
                  <a:pt x="604563" y="470132"/>
                </a:lnTo>
                <a:lnTo>
                  <a:pt x="609462" y="461719"/>
                </a:lnTo>
                <a:lnTo>
                  <a:pt x="612997" y="451624"/>
                </a:lnTo>
                <a:lnTo>
                  <a:pt x="615041" y="439538"/>
                </a:lnTo>
                <a:lnTo>
                  <a:pt x="615503" y="430968"/>
                </a:lnTo>
                <a:lnTo>
                  <a:pt x="604349" y="434450"/>
                </a:lnTo>
                <a:lnTo>
                  <a:pt x="599222" y="435906"/>
                </a:lnTo>
                <a:lnTo>
                  <a:pt x="597213" y="436504"/>
                </a:lnTo>
                <a:lnTo>
                  <a:pt x="595411" y="437415"/>
                </a:lnTo>
                <a:lnTo>
                  <a:pt x="590905" y="439810"/>
                </a:lnTo>
                <a:lnTo>
                  <a:pt x="586021" y="442282"/>
                </a:lnTo>
                <a:lnTo>
                  <a:pt x="608127" y="429289"/>
                </a:lnTo>
                <a:lnTo>
                  <a:pt x="609021" y="409660"/>
                </a:lnTo>
                <a:lnTo>
                  <a:pt x="606863" y="396783"/>
                </a:lnTo>
                <a:lnTo>
                  <a:pt x="603722" y="388939"/>
                </a:lnTo>
                <a:lnTo>
                  <a:pt x="601668" y="384410"/>
                </a:lnTo>
                <a:lnTo>
                  <a:pt x="602772" y="381479"/>
                </a:lnTo>
                <a:lnTo>
                  <a:pt x="608878" y="378515"/>
                </a:lnTo>
                <a:lnTo>
                  <a:pt x="607901" y="364300"/>
                </a:lnTo>
                <a:lnTo>
                  <a:pt x="606499" y="351018"/>
                </a:lnTo>
                <a:lnTo>
                  <a:pt x="605318" y="338549"/>
                </a:lnTo>
                <a:lnTo>
                  <a:pt x="605006" y="326771"/>
                </a:lnTo>
                <a:lnTo>
                  <a:pt x="606211" y="315563"/>
                </a:lnTo>
                <a:lnTo>
                  <a:pt x="609580" y="304806"/>
                </a:lnTo>
                <a:lnTo>
                  <a:pt x="614218" y="296519"/>
                </a:lnTo>
                <a:lnTo>
                  <a:pt x="604673" y="289576"/>
                </a:lnTo>
                <a:lnTo>
                  <a:pt x="606674" y="275500"/>
                </a:lnTo>
                <a:lnTo>
                  <a:pt x="607315" y="262413"/>
                </a:lnTo>
                <a:lnTo>
                  <a:pt x="606746" y="250144"/>
                </a:lnTo>
                <a:lnTo>
                  <a:pt x="605117" y="238524"/>
                </a:lnTo>
                <a:lnTo>
                  <a:pt x="602581" y="227383"/>
                </a:lnTo>
                <a:lnTo>
                  <a:pt x="599286" y="216549"/>
                </a:lnTo>
                <a:lnTo>
                  <a:pt x="595385" y="205854"/>
                </a:lnTo>
                <a:lnTo>
                  <a:pt x="591027" y="195126"/>
                </a:lnTo>
                <a:lnTo>
                  <a:pt x="586364" y="184195"/>
                </a:lnTo>
                <a:lnTo>
                  <a:pt x="581546" y="172892"/>
                </a:lnTo>
                <a:lnTo>
                  <a:pt x="576723" y="161046"/>
                </a:lnTo>
                <a:lnTo>
                  <a:pt x="572047" y="148487"/>
                </a:lnTo>
                <a:lnTo>
                  <a:pt x="569366" y="140510"/>
                </a:lnTo>
                <a:lnTo>
                  <a:pt x="566889" y="132563"/>
                </a:lnTo>
                <a:lnTo>
                  <a:pt x="563700" y="122066"/>
                </a:lnTo>
                <a:lnTo>
                  <a:pt x="559926" y="109573"/>
                </a:lnTo>
                <a:lnTo>
                  <a:pt x="555688" y="95639"/>
                </a:lnTo>
                <a:lnTo>
                  <a:pt x="551112" y="80817"/>
                </a:lnTo>
                <a:lnTo>
                  <a:pt x="546321" y="65659"/>
                </a:lnTo>
                <a:lnTo>
                  <a:pt x="541439" y="50721"/>
                </a:lnTo>
                <a:lnTo>
                  <a:pt x="536590" y="36556"/>
                </a:lnTo>
                <a:lnTo>
                  <a:pt x="531899" y="23716"/>
                </a:lnTo>
                <a:lnTo>
                  <a:pt x="527488" y="12757"/>
                </a:lnTo>
                <a:lnTo>
                  <a:pt x="523483" y="4231"/>
                </a:lnTo>
                <a:lnTo>
                  <a:pt x="520982" y="0"/>
                </a:lnTo>
                <a:lnTo>
                  <a:pt x="513357" y="12856"/>
                </a:lnTo>
                <a:lnTo>
                  <a:pt x="505861" y="21275"/>
                </a:lnTo>
                <a:lnTo>
                  <a:pt x="497981" y="26832"/>
                </a:lnTo>
                <a:lnTo>
                  <a:pt x="489204" y="31102"/>
                </a:lnTo>
                <a:lnTo>
                  <a:pt x="479016" y="35660"/>
                </a:lnTo>
                <a:lnTo>
                  <a:pt x="466904" y="42082"/>
                </a:lnTo>
                <a:lnTo>
                  <a:pt x="465482" y="42940"/>
                </a:lnTo>
                <a:lnTo>
                  <a:pt x="212468" y="190266"/>
                </a:lnTo>
                <a:lnTo>
                  <a:pt x="203229" y="195845"/>
                </a:lnTo>
                <a:lnTo>
                  <a:pt x="193223" y="201900"/>
                </a:lnTo>
                <a:lnTo>
                  <a:pt x="182559" y="208350"/>
                </a:lnTo>
                <a:lnTo>
                  <a:pt x="171342" y="215118"/>
                </a:lnTo>
                <a:lnTo>
                  <a:pt x="159680" y="222123"/>
                </a:lnTo>
                <a:lnTo>
                  <a:pt x="147678" y="229287"/>
                </a:lnTo>
                <a:lnTo>
                  <a:pt x="135443" y="236531"/>
                </a:lnTo>
                <a:lnTo>
                  <a:pt x="123083" y="243776"/>
                </a:lnTo>
                <a:lnTo>
                  <a:pt x="110704" y="250942"/>
                </a:lnTo>
                <a:lnTo>
                  <a:pt x="100922" y="340244"/>
                </a:lnTo>
                <a:lnTo>
                  <a:pt x="107117" y="329046"/>
                </a:lnTo>
                <a:lnTo>
                  <a:pt x="114822" y="318970"/>
                </a:lnTo>
                <a:lnTo>
                  <a:pt x="123853" y="310144"/>
                </a:lnTo>
                <a:lnTo>
                  <a:pt x="134029" y="302700"/>
                </a:lnTo>
                <a:lnTo>
                  <a:pt x="145165" y="296767"/>
                </a:lnTo>
                <a:lnTo>
                  <a:pt x="157080" y="292477"/>
                </a:lnTo>
                <a:lnTo>
                  <a:pt x="169589" y="289959"/>
                </a:lnTo>
                <a:lnTo>
                  <a:pt x="179359" y="289310"/>
                </a:lnTo>
                <a:lnTo>
                  <a:pt x="187850" y="296217"/>
                </a:lnTo>
                <a:lnTo>
                  <a:pt x="191118" y="299841"/>
                </a:lnTo>
                <a:lnTo>
                  <a:pt x="196796" y="305731"/>
                </a:lnTo>
                <a:lnTo>
                  <a:pt x="197677" y="306553"/>
                </a:lnTo>
                <a:lnTo>
                  <a:pt x="256157" y="279032"/>
                </a:lnTo>
                <a:lnTo>
                  <a:pt x="278481" y="263530"/>
                </a:lnTo>
                <a:lnTo>
                  <a:pt x="289722" y="256508"/>
                </a:lnTo>
                <a:lnTo>
                  <a:pt x="300160" y="250267"/>
                </a:lnTo>
                <a:lnTo>
                  <a:pt x="311827" y="243652"/>
                </a:lnTo>
                <a:lnTo>
                  <a:pt x="323224" y="237958"/>
                </a:lnTo>
                <a:lnTo>
                  <a:pt x="335117" y="233666"/>
                </a:lnTo>
                <a:lnTo>
                  <a:pt x="342530" y="232081"/>
                </a:lnTo>
                <a:lnTo>
                  <a:pt x="386648" y="200499"/>
                </a:lnTo>
                <a:lnTo>
                  <a:pt x="397168" y="194706"/>
                </a:lnTo>
                <a:lnTo>
                  <a:pt x="407744" y="189010"/>
                </a:lnTo>
                <a:lnTo>
                  <a:pt x="419077" y="183341"/>
                </a:lnTo>
                <a:lnTo>
                  <a:pt x="431868" y="177630"/>
                </a:lnTo>
                <a:lnTo>
                  <a:pt x="432646" y="177306"/>
                </a:lnTo>
                <a:lnTo>
                  <a:pt x="429519" y="227898"/>
                </a:lnTo>
                <a:lnTo>
                  <a:pt x="417519" y="234618"/>
                </a:lnTo>
                <a:lnTo>
                  <a:pt x="406724" y="240920"/>
                </a:lnTo>
                <a:lnTo>
                  <a:pt x="396292" y="246689"/>
                </a:lnTo>
                <a:lnTo>
                  <a:pt x="385384" y="251811"/>
                </a:lnTo>
                <a:lnTo>
                  <a:pt x="373157" y="256171"/>
                </a:lnTo>
                <a:lnTo>
                  <a:pt x="367979" y="257607"/>
                </a:lnTo>
                <a:lnTo>
                  <a:pt x="361023" y="264708"/>
                </a:lnTo>
                <a:lnTo>
                  <a:pt x="351583" y="272298"/>
                </a:lnTo>
                <a:lnTo>
                  <a:pt x="340345" y="280028"/>
                </a:lnTo>
                <a:lnTo>
                  <a:pt x="327992" y="287549"/>
                </a:lnTo>
                <a:lnTo>
                  <a:pt x="315211" y="294515"/>
                </a:lnTo>
                <a:lnTo>
                  <a:pt x="302686" y="300578"/>
                </a:lnTo>
                <a:lnTo>
                  <a:pt x="291102" y="305389"/>
                </a:lnTo>
                <a:lnTo>
                  <a:pt x="283520" y="307944"/>
                </a:lnTo>
                <a:lnTo>
                  <a:pt x="276735" y="313619"/>
                </a:lnTo>
                <a:lnTo>
                  <a:pt x="267709" y="320210"/>
                </a:lnTo>
                <a:lnTo>
                  <a:pt x="256936" y="327448"/>
                </a:lnTo>
                <a:lnTo>
                  <a:pt x="244911" y="335067"/>
                </a:lnTo>
                <a:lnTo>
                  <a:pt x="232129" y="342797"/>
                </a:lnTo>
                <a:lnTo>
                  <a:pt x="219084" y="350373"/>
                </a:lnTo>
                <a:lnTo>
                  <a:pt x="206270" y="357526"/>
                </a:lnTo>
                <a:lnTo>
                  <a:pt x="194183" y="363989"/>
                </a:lnTo>
                <a:lnTo>
                  <a:pt x="183317" y="369494"/>
                </a:lnTo>
                <a:lnTo>
                  <a:pt x="174166" y="373774"/>
                </a:lnTo>
                <a:lnTo>
                  <a:pt x="172923" y="374315"/>
                </a:lnTo>
                <a:lnTo>
                  <a:pt x="165651" y="380866"/>
                </a:lnTo>
                <a:lnTo>
                  <a:pt x="158342" y="387800"/>
                </a:lnTo>
                <a:lnTo>
                  <a:pt x="150823" y="394450"/>
                </a:lnTo>
                <a:lnTo>
                  <a:pt x="142923" y="400146"/>
                </a:lnTo>
                <a:lnTo>
                  <a:pt x="134469" y="404220"/>
                </a:lnTo>
                <a:lnTo>
                  <a:pt x="125289" y="406003"/>
                </a:lnTo>
                <a:lnTo>
                  <a:pt x="115212" y="404827"/>
                </a:lnTo>
                <a:lnTo>
                  <a:pt x="104065" y="400021"/>
                </a:lnTo>
                <a:lnTo>
                  <a:pt x="94900" y="393635"/>
                </a:lnTo>
                <a:lnTo>
                  <a:pt x="93226" y="379258"/>
                </a:lnTo>
                <a:lnTo>
                  <a:pt x="93794" y="365480"/>
                </a:lnTo>
                <a:lnTo>
                  <a:pt x="86314" y="264725"/>
                </a:lnTo>
                <a:lnTo>
                  <a:pt x="74518" y="271184"/>
                </a:lnTo>
                <a:lnTo>
                  <a:pt x="63129" y="277248"/>
                </a:lnTo>
                <a:lnTo>
                  <a:pt x="52254" y="282839"/>
                </a:lnTo>
                <a:lnTo>
                  <a:pt x="42000" y="287878"/>
                </a:lnTo>
                <a:lnTo>
                  <a:pt x="32474" y="292286"/>
                </a:lnTo>
                <a:lnTo>
                  <a:pt x="23782" y="295984"/>
                </a:lnTo>
                <a:lnTo>
                  <a:pt x="22985" y="296303"/>
                </a:lnTo>
                <a:lnTo>
                  <a:pt x="1459" y="315484"/>
                </a:lnTo>
                <a:lnTo>
                  <a:pt x="1898" y="329186"/>
                </a:lnTo>
                <a:lnTo>
                  <a:pt x="2281" y="342945"/>
                </a:lnTo>
                <a:lnTo>
                  <a:pt x="2611" y="356755"/>
                </a:lnTo>
                <a:lnTo>
                  <a:pt x="2892" y="370610"/>
                </a:lnTo>
                <a:lnTo>
                  <a:pt x="3129" y="384504"/>
                </a:lnTo>
                <a:lnTo>
                  <a:pt x="3324" y="398431"/>
                </a:lnTo>
                <a:lnTo>
                  <a:pt x="3482" y="412385"/>
                </a:lnTo>
                <a:lnTo>
                  <a:pt x="3607" y="426359"/>
                </a:lnTo>
                <a:lnTo>
                  <a:pt x="3702" y="440349"/>
                </a:lnTo>
                <a:lnTo>
                  <a:pt x="3771" y="454347"/>
                </a:lnTo>
                <a:lnTo>
                  <a:pt x="3819" y="468348"/>
                </a:lnTo>
                <a:lnTo>
                  <a:pt x="3848" y="482346"/>
                </a:lnTo>
                <a:lnTo>
                  <a:pt x="3863" y="496335"/>
                </a:lnTo>
                <a:lnTo>
                  <a:pt x="3858" y="552077"/>
                </a:lnTo>
                <a:close/>
              </a:path>
              <a:path w="615503" h="878226">
                <a:moveTo>
                  <a:pt x="98412" y="257952"/>
                </a:moveTo>
                <a:lnTo>
                  <a:pt x="86314" y="264725"/>
                </a:lnTo>
                <a:lnTo>
                  <a:pt x="93794" y="365480"/>
                </a:lnTo>
                <a:lnTo>
                  <a:pt x="96420" y="352431"/>
                </a:lnTo>
                <a:lnTo>
                  <a:pt x="100922" y="340244"/>
                </a:lnTo>
                <a:lnTo>
                  <a:pt x="110704" y="250942"/>
                </a:lnTo>
                <a:lnTo>
                  <a:pt x="98412" y="257952"/>
                </a:lnTo>
                <a:close/>
              </a:path>
              <a:path w="615503" h="878226">
                <a:moveTo>
                  <a:pt x="270409" y="738186"/>
                </a:moveTo>
                <a:lnTo>
                  <a:pt x="281767" y="545727"/>
                </a:lnTo>
                <a:lnTo>
                  <a:pt x="269730" y="553282"/>
                </a:lnTo>
                <a:lnTo>
                  <a:pt x="256313" y="561453"/>
                </a:lnTo>
                <a:lnTo>
                  <a:pt x="242137" y="569880"/>
                </a:lnTo>
                <a:lnTo>
                  <a:pt x="227826" y="578205"/>
                </a:lnTo>
                <a:lnTo>
                  <a:pt x="213999" y="586069"/>
                </a:lnTo>
                <a:lnTo>
                  <a:pt x="201279" y="593114"/>
                </a:lnTo>
                <a:lnTo>
                  <a:pt x="190289" y="598981"/>
                </a:lnTo>
                <a:lnTo>
                  <a:pt x="181648" y="603312"/>
                </a:lnTo>
                <a:lnTo>
                  <a:pt x="178936" y="604557"/>
                </a:lnTo>
                <a:lnTo>
                  <a:pt x="172436" y="610503"/>
                </a:lnTo>
                <a:lnTo>
                  <a:pt x="162673" y="618406"/>
                </a:lnTo>
                <a:lnTo>
                  <a:pt x="150776" y="626751"/>
                </a:lnTo>
                <a:lnTo>
                  <a:pt x="137875" y="634027"/>
                </a:lnTo>
                <a:lnTo>
                  <a:pt x="125101" y="638721"/>
                </a:lnTo>
                <a:lnTo>
                  <a:pt x="116172" y="639629"/>
                </a:lnTo>
                <a:lnTo>
                  <a:pt x="106852" y="637978"/>
                </a:lnTo>
                <a:lnTo>
                  <a:pt x="99639" y="634420"/>
                </a:lnTo>
                <a:lnTo>
                  <a:pt x="94425" y="629208"/>
                </a:lnTo>
                <a:lnTo>
                  <a:pt x="91100" y="622593"/>
                </a:lnTo>
                <a:lnTo>
                  <a:pt x="14708" y="878226"/>
                </a:lnTo>
                <a:lnTo>
                  <a:pt x="270409" y="738186"/>
                </a:lnTo>
                <a:close/>
              </a:path>
            </a:pathLst>
          </a:custGeom>
          <a:solidFill>
            <a:srgbClr val="CADB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018447" y="4036771"/>
            <a:ext cx="715225" cy="879978"/>
          </a:xfrm>
          <a:custGeom>
            <a:avLst/>
            <a:gdLst/>
            <a:ahLst/>
            <a:cxnLst/>
            <a:rect l="l" t="t" r="r" b="b"/>
            <a:pathLst>
              <a:path w="715225" h="879978">
                <a:moveTo>
                  <a:pt x="157689" y="877653"/>
                </a:moveTo>
                <a:lnTo>
                  <a:pt x="161605" y="879184"/>
                </a:lnTo>
                <a:lnTo>
                  <a:pt x="162970" y="879978"/>
                </a:lnTo>
                <a:lnTo>
                  <a:pt x="173890" y="873381"/>
                </a:lnTo>
                <a:lnTo>
                  <a:pt x="184552" y="866811"/>
                </a:lnTo>
                <a:lnTo>
                  <a:pt x="191257" y="862836"/>
                </a:lnTo>
                <a:lnTo>
                  <a:pt x="197217" y="858826"/>
                </a:lnTo>
                <a:lnTo>
                  <a:pt x="197589" y="857547"/>
                </a:lnTo>
                <a:lnTo>
                  <a:pt x="196803" y="857387"/>
                </a:lnTo>
                <a:lnTo>
                  <a:pt x="199285" y="856737"/>
                </a:lnTo>
                <a:lnTo>
                  <a:pt x="205358" y="855123"/>
                </a:lnTo>
                <a:lnTo>
                  <a:pt x="215084" y="851949"/>
                </a:lnTo>
                <a:lnTo>
                  <a:pt x="216487" y="851667"/>
                </a:lnTo>
                <a:lnTo>
                  <a:pt x="216857" y="854768"/>
                </a:lnTo>
                <a:lnTo>
                  <a:pt x="219894" y="858730"/>
                </a:lnTo>
                <a:lnTo>
                  <a:pt x="227691" y="858796"/>
                </a:lnTo>
                <a:lnTo>
                  <a:pt x="231817" y="858571"/>
                </a:lnTo>
                <a:lnTo>
                  <a:pt x="233497" y="857420"/>
                </a:lnTo>
                <a:lnTo>
                  <a:pt x="233956" y="854708"/>
                </a:lnTo>
                <a:lnTo>
                  <a:pt x="234418" y="849800"/>
                </a:lnTo>
                <a:lnTo>
                  <a:pt x="236110" y="842061"/>
                </a:lnTo>
                <a:lnTo>
                  <a:pt x="240255" y="830856"/>
                </a:lnTo>
                <a:lnTo>
                  <a:pt x="248079" y="815551"/>
                </a:lnTo>
                <a:lnTo>
                  <a:pt x="251573" y="809662"/>
                </a:lnTo>
                <a:lnTo>
                  <a:pt x="258535" y="798930"/>
                </a:lnTo>
                <a:lnTo>
                  <a:pt x="266094" y="788272"/>
                </a:lnTo>
                <a:lnTo>
                  <a:pt x="273880" y="777926"/>
                </a:lnTo>
                <a:lnTo>
                  <a:pt x="281526" y="768129"/>
                </a:lnTo>
                <a:lnTo>
                  <a:pt x="284822" y="763963"/>
                </a:lnTo>
                <a:lnTo>
                  <a:pt x="302644" y="769902"/>
                </a:lnTo>
                <a:lnTo>
                  <a:pt x="295313" y="752444"/>
                </a:lnTo>
                <a:lnTo>
                  <a:pt x="298639" y="720352"/>
                </a:lnTo>
                <a:lnTo>
                  <a:pt x="288083" y="725619"/>
                </a:lnTo>
                <a:lnTo>
                  <a:pt x="277194" y="731445"/>
                </a:lnTo>
                <a:lnTo>
                  <a:pt x="266030" y="737727"/>
                </a:lnTo>
                <a:lnTo>
                  <a:pt x="254649" y="744360"/>
                </a:lnTo>
                <a:lnTo>
                  <a:pt x="243110" y="751241"/>
                </a:lnTo>
                <a:lnTo>
                  <a:pt x="231469" y="758265"/>
                </a:lnTo>
                <a:lnTo>
                  <a:pt x="219785" y="765328"/>
                </a:lnTo>
                <a:lnTo>
                  <a:pt x="208116" y="772327"/>
                </a:lnTo>
                <a:lnTo>
                  <a:pt x="196520" y="779157"/>
                </a:lnTo>
                <a:lnTo>
                  <a:pt x="185054" y="785714"/>
                </a:lnTo>
                <a:lnTo>
                  <a:pt x="173777" y="791895"/>
                </a:lnTo>
                <a:lnTo>
                  <a:pt x="162745" y="797595"/>
                </a:lnTo>
                <a:lnTo>
                  <a:pt x="152018" y="802710"/>
                </a:lnTo>
                <a:lnTo>
                  <a:pt x="145340" y="865927"/>
                </a:lnTo>
                <a:lnTo>
                  <a:pt x="146171" y="866847"/>
                </a:lnTo>
                <a:lnTo>
                  <a:pt x="154692" y="875770"/>
                </a:lnTo>
                <a:lnTo>
                  <a:pt x="157689" y="877653"/>
                </a:lnTo>
                <a:close/>
              </a:path>
              <a:path w="715225" h="879978">
                <a:moveTo>
                  <a:pt x="127344" y="813998"/>
                </a:moveTo>
                <a:lnTo>
                  <a:pt x="127475" y="814083"/>
                </a:lnTo>
                <a:lnTo>
                  <a:pt x="114981" y="828705"/>
                </a:lnTo>
                <a:lnTo>
                  <a:pt x="114981" y="837748"/>
                </a:lnTo>
                <a:lnTo>
                  <a:pt x="126692" y="842633"/>
                </a:lnTo>
                <a:lnTo>
                  <a:pt x="132783" y="848258"/>
                </a:lnTo>
                <a:lnTo>
                  <a:pt x="137563" y="855673"/>
                </a:lnTo>
                <a:lnTo>
                  <a:pt x="145340" y="865927"/>
                </a:lnTo>
                <a:lnTo>
                  <a:pt x="152018" y="802710"/>
                </a:lnTo>
                <a:lnTo>
                  <a:pt x="141653" y="807137"/>
                </a:lnTo>
                <a:lnTo>
                  <a:pt x="134239" y="809911"/>
                </a:lnTo>
                <a:lnTo>
                  <a:pt x="138058" y="801386"/>
                </a:lnTo>
                <a:lnTo>
                  <a:pt x="142198" y="794961"/>
                </a:lnTo>
                <a:lnTo>
                  <a:pt x="147083" y="789950"/>
                </a:lnTo>
                <a:lnTo>
                  <a:pt x="153136" y="785666"/>
                </a:lnTo>
                <a:lnTo>
                  <a:pt x="160782" y="781422"/>
                </a:lnTo>
                <a:lnTo>
                  <a:pt x="170444" y="776532"/>
                </a:lnTo>
                <a:lnTo>
                  <a:pt x="182547" y="770309"/>
                </a:lnTo>
                <a:lnTo>
                  <a:pt x="197514" y="762067"/>
                </a:lnTo>
                <a:lnTo>
                  <a:pt x="215769" y="751118"/>
                </a:lnTo>
                <a:lnTo>
                  <a:pt x="219582" y="748715"/>
                </a:lnTo>
                <a:lnTo>
                  <a:pt x="229165" y="742666"/>
                </a:lnTo>
                <a:lnTo>
                  <a:pt x="239926" y="736003"/>
                </a:lnTo>
                <a:lnTo>
                  <a:pt x="251512" y="729031"/>
                </a:lnTo>
                <a:lnTo>
                  <a:pt x="263570" y="722051"/>
                </a:lnTo>
                <a:lnTo>
                  <a:pt x="275749" y="715366"/>
                </a:lnTo>
                <a:lnTo>
                  <a:pt x="287695" y="709278"/>
                </a:lnTo>
                <a:lnTo>
                  <a:pt x="299057" y="704091"/>
                </a:lnTo>
                <a:lnTo>
                  <a:pt x="309481" y="700107"/>
                </a:lnTo>
                <a:lnTo>
                  <a:pt x="311639" y="699414"/>
                </a:lnTo>
                <a:lnTo>
                  <a:pt x="312846" y="697093"/>
                </a:lnTo>
                <a:lnTo>
                  <a:pt x="318860" y="677285"/>
                </a:lnTo>
                <a:lnTo>
                  <a:pt x="331968" y="675498"/>
                </a:lnTo>
                <a:lnTo>
                  <a:pt x="340366" y="675270"/>
                </a:lnTo>
                <a:lnTo>
                  <a:pt x="346214" y="675013"/>
                </a:lnTo>
                <a:lnTo>
                  <a:pt x="351674" y="673136"/>
                </a:lnTo>
                <a:lnTo>
                  <a:pt x="358906" y="668052"/>
                </a:lnTo>
                <a:lnTo>
                  <a:pt x="366866" y="661112"/>
                </a:lnTo>
                <a:lnTo>
                  <a:pt x="370435" y="674501"/>
                </a:lnTo>
                <a:lnTo>
                  <a:pt x="372788" y="686848"/>
                </a:lnTo>
                <a:lnTo>
                  <a:pt x="372982" y="698092"/>
                </a:lnTo>
                <a:lnTo>
                  <a:pt x="370074" y="708170"/>
                </a:lnTo>
                <a:lnTo>
                  <a:pt x="363121" y="717022"/>
                </a:lnTo>
                <a:lnTo>
                  <a:pt x="353994" y="723189"/>
                </a:lnTo>
                <a:lnTo>
                  <a:pt x="324901" y="752981"/>
                </a:lnTo>
                <a:lnTo>
                  <a:pt x="320178" y="770767"/>
                </a:lnTo>
                <a:lnTo>
                  <a:pt x="302644" y="769902"/>
                </a:lnTo>
                <a:lnTo>
                  <a:pt x="323710" y="783538"/>
                </a:lnTo>
                <a:lnTo>
                  <a:pt x="333131" y="780115"/>
                </a:lnTo>
                <a:lnTo>
                  <a:pt x="343184" y="775905"/>
                </a:lnTo>
                <a:lnTo>
                  <a:pt x="353785" y="771000"/>
                </a:lnTo>
                <a:lnTo>
                  <a:pt x="364851" y="765489"/>
                </a:lnTo>
                <a:lnTo>
                  <a:pt x="376294" y="759464"/>
                </a:lnTo>
                <a:lnTo>
                  <a:pt x="388032" y="753014"/>
                </a:lnTo>
                <a:lnTo>
                  <a:pt x="399978" y="746229"/>
                </a:lnTo>
                <a:lnTo>
                  <a:pt x="409223" y="562140"/>
                </a:lnTo>
                <a:lnTo>
                  <a:pt x="397939" y="567713"/>
                </a:lnTo>
                <a:lnTo>
                  <a:pt x="388198" y="572332"/>
                </a:lnTo>
                <a:lnTo>
                  <a:pt x="380293" y="575855"/>
                </a:lnTo>
                <a:lnTo>
                  <a:pt x="374516" y="578138"/>
                </a:lnTo>
                <a:lnTo>
                  <a:pt x="373146" y="578589"/>
                </a:lnTo>
                <a:lnTo>
                  <a:pt x="340788" y="595715"/>
                </a:lnTo>
                <a:lnTo>
                  <a:pt x="311133" y="618676"/>
                </a:lnTo>
                <a:lnTo>
                  <a:pt x="300065" y="625075"/>
                </a:lnTo>
                <a:lnTo>
                  <a:pt x="289168" y="631344"/>
                </a:lnTo>
                <a:lnTo>
                  <a:pt x="283865" y="634361"/>
                </a:lnTo>
                <a:lnTo>
                  <a:pt x="272784" y="640969"/>
                </a:lnTo>
                <a:lnTo>
                  <a:pt x="261958" y="647525"/>
                </a:lnTo>
                <a:lnTo>
                  <a:pt x="250898" y="653430"/>
                </a:lnTo>
                <a:lnTo>
                  <a:pt x="239118" y="658083"/>
                </a:lnTo>
                <a:lnTo>
                  <a:pt x="227164" y="660751"/>
                </a:lnTo>
                <a:lnTo>
                  <a:pt x="224280" y="665544"/>
                </a:lnTo>
                <a:lnTo>
                  <a:pt x="224469" y="667232"/>
                </a:lnTo>
                <a:lnTo>
                  <a:pt x="223684" y="668665"/>
                </a:lnTo>
                <a:lnTo>
                  <a:pt x="217879" y="672692"/>
                </a:lnTo>
                <a:lnTo>
                  <a:pt x="211933" y="676504"/>
                </a:lnTo>
                <a:lnTo>
                  <a:pt x="200762" y="681566"/>
                </a:lnTo>
                <a:lnTo>
                  <a:pt x="188236" y="685519"/>
                </a:lnTo>
                <a:lnTo>
                  <a:pt x="187697" y="685701"/>
                </a:lnTo>
                <a:lnTo>
                  <a:pt x="147962" y="712501"/>
                </a:lnTo>
                <a:lnTo>
                  <a:pt x="152215" y="739264"/>
                </a:lnTo>
                <a:lnTo>
                  <a:pt x="169687" y="730022"/>
                </a:lnTo>
                <a:lnTo>
                  <a:pt x="171370" y="729145"/>
                </a:lnTo>
                <a:lnTo>
                  <a:pt x="181062" y="723888"/>
                </a:lnTo>
                <a:lnTo>
                  <a:pt x="191553" y="717864"/>
                </a:lnTo>
                <a:lnTo>
                  <a:pt x="202687" y="711248"/>
                </a:lnTo>
                <a:lnTo>
                  <a:pt x="214311" y="704213"/>
                </a:lnTo>
                <a:lnTo>
                  <a:pt x="226267" y="696934"/>
                </a:lnTo>
                <a:lnTo>
                  <a:pt x="238400" y="689584"/>
                </a:lnTo>
                <a:lnTo>
                  <a:pt x="250554" y="682337"/>
                </a:lnTo>
                <a:lnTo>
                  <a:pt x="262575" y="675366"/>
                </a:lnTo>
                <a:lnTo>
                  <a:pt x="274307" y="668846"/>
                </a:lnTo>
                <a:lnTo>
                  <a:pt x="285593" y="662950"/>
                </a:lnTo>
                <a:lnTo>
                  <a:pt x="296279" y="657852"/>
                </a:lnTo>
                <a:lnTo>
                  <a:pt x="306209" y="653725"/>
                </a:lnTo>
                <a:lnTo>
                  <a:pt x="312374" y="651587"/>
                </a:lnTo>
                <a:lnTo>
                  <a:pt x="309243" y="657146"/>
                </a:lnTo>
                <a:lnTo>
                  <a:pt x="303077" y="663739"/>
                </a:lnTo>
                <a:lnTo>
                  <a:pt x="294302" y="671182"/>
                </a:lnTo>
                <a:lnTo>
                  <a:pt x="283347" y="679291"/>
                </a:lnTo>
                <a:lnTo>
                  <a:pt x="270637" y="687881"/>
                </a:lnTo>
                <a:lnTo>
                  <a:pt x="256599" y="696768"/>
                </a:lnTo>
                <a:lnTo>
                  <a:pt x="241662" y="705769"/>
                </a:lnTo>
                <a:lnTo>
                  <a:pt x="226252" y="714699"/>
                </a:lnTo>
                <a:lnTo>
                  <a:pt x="210795" y="723373"/>
                </a:lnTo>
                <a:lnTo>
                  <a:pt x="195720" y="731609"/>
                </a:lnTo>
                <a:lnTo>
                  <a:pt x="181452" y="739221"/>
                </a:lnTo>
                <a:lnTo>
                  <a:pt x="168420" y="746026"/>
                </a:lnTo>
                <a:lnTo>
                  <a:pt x="157050" y="751840"/>
                </a:lnTo>
                <a:lnTo>
                  <a:pt x="147769" y="756477"/>
                </a:lnTo>
                <a:lnTo>
                  <a:pt x="141004" y="759755"/>
                </a:lnTo>
                <a:lnTo>
                  <a:pt x="136642" y="761691"/>
                </a:lnTo>
                <a:lnTo>
                  <a:pt x="136995" y="755773"/>
                </a:lnTo>
                <a:lnTo>
                  <a:pt x="136686" y="751952"/>
                </a:lnTo>
                <a:lnTo>
                  <a:pt x="137757" y="748848"/>
                </a:lnTo>
                <a:lnTo>
                  <a:pt x="136911" y="719145"/>
                </a:lnTo>
                <a:lnTo>
                  <a:pt x="126786" y="725043"/>
                </a:lnTo>
                <a:lnTo>
                  <a:pt x="115962" y="730082"/>
                </a:lnTo>
                <a:lnTo>
                  <a:pt x="102812" y="734151"/>
                </a:lnTo>
                <a:lnTo>
                  <a:pt x="104412" y="764410"/>
                </a:lnTo>
                <a:lnTo>
                  <a:pt x="112310" y="760374"/>
                </a:lnTo>
                <a:lnTo>
                  <a:pt x="122168" y="756865"/>
                </a:lnTo>
                <a:lnTo>
                  <a:pt x="120441" y="770687"/>
                </a:lnTo>
                <a:lnTo>
                  <a:pt x="119476" y="777825"/>
                </a:lnTo>
                <a:lnTo>
                  <a:pt x="117984" y="780620"/>
                </a:lnTo>
                <a:lnTo>
                  <a:pt x="114675" y="781410"/>
                </a:lnTo>
                <a:lnTo>
                  <a:pt x="108261" y="782536"/>
                </a:lnTo>
                <a:lnTo>
                  <a:pt x="97759" y="786203"/>
                </a:lnTo>
                <a:lnTo>
                  <a:pt x="97692" y="698129"/>
                </a:lnTo>
                <a:lnTo>
                  <a:pt x="89423" y="805863"/>
                </a:lnTo>
                <a:lnTo>
                  <a:pt x="99811" y="810903"/>
                </a:lnTo>
                <a:lnTo>
                  <a:pt x="114443" y="802820"/>
                </a:lnTo>
                <a:lnTo>
                  <a:pt x="122866" y="799626"/>
                </a:lnTo>
                <a:lnTo>
                  <a:pt x="126664" y="800094"/>
                </a:lnTo>
                <a:lnTo>
                  <a:pt x="127425" y="802993"/>
                </a:lnTo>
                <a:lnTo>
                  <a:pt x="126735" y="807097"/>
                </a:lnTo>
                <a:lnTo>
                  <a:pt x="126179" y="811174"/>
                </a:lnTo>
                <a:lnTo>
                  <a:pt x="127344" y="813998"/>
                </a:lnTo>
                <a:close/>
              </a:path>
              <a:path w="715225" h="879978">
                <a:moveTo>
                  <a:pt x="617105" y="489119"/>
                </a:moveTo>
                <a:lnTo>
                  <a:pt x="458311" y="576301"/>
                </a:lnTo>
                <a:lnTo>
                  <a:pt x="468220" y="605338"/>
                </a:lnTo>
                <a:lnTo>
                  <a:pt x="474523" y="601497"/>
                </a:lnTo>
                <a:lnTo>
                  <a:pt x="483746" y="597483"/>
                </a:lnTo>
                <a:lnTo>
                  <a:pt x="497228" y="590762"/>
                </a:lnTo>
                <a:lnTo>
                  <a:pt x="507515" y="584944"/>
                </a:lnTo>
                <a:lnTo>
                  <a:pt x="518614" y="578453"/>
                </a:lnTo>
                <a:lnTo>
                  <a:pt x="530336" y="571464"/>
                </a:lnTo>
                <a:lnTo>
                  <a:pt x="542490" y="564153"/>
                </a:lnTo>
                <a:lnTo>
                  <a:pt x="554884" y="556695"/>
                </a:lnTo>
                <a:lnTo>
                  <a:pt x="567329" y="549264"/>
                </a:lnTo>
                <a:lnTo>
                  <a:pt x="579632" y="542036"/>
                </a:lnTo>
                <a:lnTo>
                  <a:pt x="591604" y="535186"/>
                </a:lnTo>
                <a:lnTo>
                  <a:pt x="603053" y="528890"/>
                </a:lnTo>
                <a:lnTo>
                  <a:pt x="613788" y="523323"/>
                </a:lnTo>
                <a:lnTo>
                  <a:pt x="623620" y="518659"/>
                </a:lnTo>
                <a:lnTo>
                  <a:pt x="617621" y="488781"/>
                </a:lnTo>
                <a:lnTo>
                  <a:pt x="617105" y="489119"/>
                </a:lnTo>
                <a:close/>
              </a:path>
              <a:path w="715225" h="879978">
                <a:moveTo>
                  <a:pt x="563539" y="566076"/>
                </a:moveTo>
                <a:lnTo>
                  <a:pt x="552846" y="571822"/>
                </a:lnTo>
                <a:lnTo>
                  <a:pt x="550792" y="573026"/>
                </a:lnTo>
                <a:lnTo>
                  <a:pt x="539953" y="579737"/>
                </a:lnTo>
                <a:lnTo>
                  <a:pt x="529026" y="586790"/>
                </a:lnTo>
                <a:lnTo>
                  <a:pt x="518009" y="593940"/>
                </a:lnTo>
                <a:lnTo>
                  <a:pt x="506903" y="600938"/>
                </a:lnTo>
                <a:lnTo>
                  <a:pt x="495706" y="607540"/>
                </a:lnTo>
                <a:lnTo>
                  <a:pt x="484417" y="613497"/>
                </a:lnTo>
                <a:lnTo>
                  <a:pt x="473037" y="618563"/>
                </a:lnTo>
                <a:lnTo>
                  <a:pt x="461564" y="622492"/>
                </a:lnTo>
                <a:lnTo>
                  <a:pt x="457277" y="623612"/>
                </a:lnTo>
                <a:lnTo>
                  <a:pt x="459872" y="710465"/>
                </a:lnTo>
                <a:lnTo>
                  <a:pt x="471289" y="703577"/>
                </a:lnTo>
                <a:lnTo>
                  <a:pt x="482321" y="696987"/>
                </a:lnTo>
                <a:lnTo>
                  <a:pt x="492883" y="690788"/>
                </a:lnTo>
                <a:lnTo>
                  <a:pt x="502890" y="685069"/>
                </a:lnTo>
                <a:lnTo>
                  <a:pt x="509271" y="681534"/>
                </a:lnTo>
                <a:lnTo>
                  <a:pt x="520254" y="675466"/>
                </a:lnTo>
                <a:lnTo>
                  <a:pt x="531209" y="669272"/>
                </a:lnTo>
                <a:lnTo>
                  <a:pt x="542141" y="662973"/>
                </a:lnTo>
                <a:lnTo>
                  <a:pt x="553061" y="656588"/>
                </a:lnTo>
                <a:lnTo>
                  <a:pt x="563974" y="650139"/>
                </a:lnTo>
                <a:lnTo>
                  <a:pt x="575381" y="560165"/>
                </a:lnTo>
                <a:lnTo>
                  <a:pt x="563539" y="566076"/>
                </a:lnTo>
                <a:close/>
              </a:path>
              <a:path w="715225" h="879978">
                <a:moveTo>
                  <a:pt x="419557" y="597769"/>
                </a:moveTo>
                <a:lnTo>
                  <a:pt x="421635" y="585422"/>
                </a:lnTo>
                <a:lnTo>
                  <a:pt x="423161" y="581974"/>
                </a:lnTo>
                <a:lnTo>
                  <a:pt x="429943" y="573831"/>
                </a:lnTo>
                <a:lnTo>
                  <a:pt x="439979" y="571617"/>
                </a:lnTo>
                <a:lnTo>
                  <a:pt x="435253" y="548701"/>
                </a:lnTo>
                <a:lnTo>
                  <a:pt x="421759" y="555755"/>
                </a:lnTo>
                <a:lnTo>
                  <a:pt x="419557" y="597769"/>
                </a:lnTo>
                <a:close/>
              </a:path>
              <a:path w="715225" h="879978">
                <a:moveTo>
                  <a:pt x="25981" y="762279"/>
                </a:moveTo>
                <a:lnTo>
                  <a:pt x="27774" y="762536"/>
                </a:lnTo>
                <a:lnTo>
                  <a:pt x="32650" y="382961"/>
                </a:lnTo>
                <a:lnTo>
                  <a:pt x="23469" y="389559"/>
                </a:lnTo>
                <a:lnTo>
                  <a:pt x="23252" y="477101"/>
                </a:lnTo>
                <a:lnTo>
                  <a:pt x="25588" y="742698"/>
                </a:lnTo>
                <a:lnTo>
                  <a:pt x="0" y="759658"/>
                </a:lnTo>
                <a:lnTo>
                  <a:pt x="3154" y="760123"/>
                </a:lnTo>
                <a:lnTo>
                  <a:pt x="18195" y="761613"/>
                </a:lnTo>
                <a:lnTo>
                  <a:pt x="19374" y="761879"/>
                </a:lnTo>
                <a:lnTo>
                  <a:pt x="26683" y="763352"/>
                </a:lnTo>
                <a:lnTo>
                  <a:pt x="25981" y="762279"/>
                </a:lnTo>
                <a:close/>
              </a:path>
              <a:path w="715225" h="879978">
                <a:moveTo>
                  <a:pt x="147962" y="712501"/>
                </a:moveTo>
                <a:lnTo>
                  <a:pt x="136911" y="719145"/>
                </a:lnTo>
                <a:lnTo>
                  <a:pt x="137757" y="748848"/>
                </a:lnTo>
                <a:lnTo>
                  <a:pt x="142252" y="745079"/>
                </a:lnTo>
                <a:lnTo>
                  <a:pt x="152215" y="739264"/>
                </a:lnTo>
                <a:lnTo>
                  <a:pt x="147962" y="712501"/>
                </a:lnTo>
                <a:close/>
              </a:path>
              <a:path w="715225" h="879978">
                <a:moveTo>
                  <a:pt x="97692" y="698129"/>
                </a:moveTo>
                <a:lnTo>
                  <a:pt x="97759" y="786203"/>
                </a:lnTo>
                <a:lnTo>
                  <a:pt x="100840" y="771424"/>
                </a:lnTo>
                <a:lnTo>
                  <a:pt x="104412" y="764410"/>
                </a:lnTo>
                <a:lnTo>
                  <a:pt x="102812" y="734151"/>
                </a:lnTo>
                <a:lnTo>
                  <a:pt x="98654" y="735068"/>
                </a:lnTo>
                <a:lnTo>
                  <a:pt x="97692" y="698129"/>
                </a:lnTo>
                <a:close/>
              </a:path>
              <a:path w="715225" h="879978">
                <a:moveTo>
                  <a:pt x="556098" y="261226"/>
                </a:moveTo>
                <a:lnTo>
                  <a:pt x="558709" y="247286"/>
                </a:lnTo>
                <a:lnTo>
                  <a:pt x="562424" y="234723"/>
                </a:lnTo>
                <a:lnTo>
                  <a:pt x="567119" y="223179"/>
                </a:lnTo>
                <a:lnTo>
                  <a:pt x="572671" y="212295"/>
                </a:lnTo>
                <a:lnTo>
                  <a:pt x="578955" y="201713"/>
                </a:lnTo>
                <a:lnTo>
                  <a:pt x="584891" y="192522"/>
                </a:lnTo>
                <a:lnTo>
                  <a:pt x="592431" y="180749"/>
                </a:lnTo>
                <a:lnTo>
                  <a:pt x="599260" y="170755"/>
                </a:lnTo>
                <a:lnTo>
                  <a:pt x="606853" y="162402"/>
                </a:lnTo>
                <a:lnTo>
                  <a:pt x="616684" y="155549"/>
                </a:lnTo>
                <a:lnTo>
                  <a:pt x="630227" y="150059"/>
                </a:lnTo>
                <a:lnTo>
                  <a:pt x="637781" y="148030"/>
                </a:lnTo>
                <a:lnTo>
                  <a:pt x="636179" y="211421"/>
                </a:lnTo>
                <a:lnTo>
                  <a:pt x="634360" y="428626"/>
                </a:lnTo>
                <a:lnTo>
                  <a:pt x="626347" y="435600"/>
                </a:lnTo>
                <a:lnTo>
                  <a:pt x="616105" y="443215"/>
                </a:lnTo>
                <a:lnTo>
                  <a:pt x="604366" y="450816"/>
                </a:lnTo>
                <a:lnTo>
                  <a:pt x="591865" y="457751"/>
                </a:lnTo>
                <a:lnTo>
                  <a:pt x="579335" y="463363"/>
                </a:lnTo>
                <a:lnTo>
                  <a:pt x="567508" y="466998"/>
                </a:lnTo>
                <a:lnTo>
                  <a:pt x="563213" y="467743"/>
                </a:lnTo>
                <a:lnTo>
                  <a:pt x="558497" y="472743"/>
                </a:lnTo>
                <a:lnTo>
                  <a:pt x="551519" y="478643"/>
                </a:lnTo>
                <a:lnTo>
                  <a:pt x="542573" y="485300"/>
                </a:lnTo>
                <a:lnTo>
                  <a:pt x="531951" y="492571"/>
                </a:lnTo>
                <a:lnTo>
                  <a:pt x="519945" y="500315"/>
                </a:lnTo>
                <a:lnTo>
                  <a:pt x="506849" y="508388"/>
                </a:lnTo>
                <a:lnTo>
                  <a:pt x="492955" y="516647"/>
                </a:lnTo>
                <a:lnTo>
                  <a:pt x="478556" y="524951"/>
                </a:lnTo>
                <a:lnTo>
                  <a:pt x="463944" y="533156"/>
                </a:lnTo>
                <a:lnTo>
                  <a:pt x="449412" y="541120"/>
                </a:lnTo>
                <a:lnTo>
                  <a:pt x="435253" y="548701"/>
                </a:lnTo>
                <a:lnTo>
                  <a:pt x="439979" y="571617"/>
                </a:lnTo>
                <a:lnTo>
                  <a:pt x="443821" y="570483"/>
                </a:lnTo>
                <a:lnTo>
                  <a:pt x="444588" y="583889"/>
                </a:lnTo>
                <a:lnTo>
                  <a:pt x="445373" y="590500"/>
                </a:lnTo>
                <a:lnTo>
                  <a:pt x="443905" y="593590"/>
                </a:lnTo>
                <a:lnTo>
                  <a:pt x="437910" y="596434"/>
                </a:lnTo>
                <a:lnTo>
                  <a:pt x="427839" y="600968"/>
                </a:lnTo>
                <a:lnTo>
                  <a:pt x="424145" y="600704"/>
                </a:lnTo>
                <a:lnTo>
                  <a:pt x="419557" y="597769"/>
                </a:lnTo>
                <a:lnTo>
                  <a:pt x="421759" y="555755"/>
                </a:lnTo>
                <a:lnTo>
                  <a:pt x="409223" y="562140"/>
                </a:lnTo>
                <a:lnTo>
                  <a:pt x="399978" y="746229"/>
                </a:lnTo>
                <a:lnTo>
                  <a:pt x="412048" y="739202"/>
                </a:lnTo>
                <a:lnTo>
                  <a:pt x="424158" y="732021"/>
                </a:lnTo>
                <a:lnTo>
                  <a:pt x="436221" y="724778"/>
                </a:lnTo>
                <a:lnTo>
                  <a:pt x="448155" y="717562"/>
                </a:lnTo>
                <a:lnTo>
                  <a:pt x="459872" y="710465"/>
                </a:lnTo>
                <a:lnTo>
                  <a:pt x="457277" y="623612"/>
                </a:lnTo>
                <a:lnTo>
                  <a:pt x="463063" y="611784"/>
                </a:lnTo>
                <a:lnTo>
                  <a:pt x="468220" y="605338"/>
                </a:lnTo>
                <a:lnTo>
                  <a:pt x="458311" y="576301"/>
                </a:lnTo>
                <a:lnTo>
                  <a:pt x="459659" y="568920"/>
                </a:lnTo>
                <a:lnTo>
                  <a:pt x="459331" y="565966"/>
                </a:lnTo>
                <a:lnTo>
                  <a:pt x="459758" y="564729"/>
                </a:lnTo>
                <a:lnTo>
                  <a:pt x="463375" y="562502"/>
                </a:lnTo>
                <a:lnTo>
                  <a:pt x="472613" y="556579"/>
                </a:lnTo>
                <a:lnTo>
                  <a:pt x="475361" y="554703"/>
                </a:lnTo>
                <a:lnTo>
                  <a:pt x="635033" y="466036"/>
                </a:lnTo>
                <a:lnTo>
                  <a:pt x="633508" y="474045"/>
                </a:lnTo>
                <a:lnTo>
                  <a:pt x="633611" y="477525"/>
                </a:lnTo>
                <a:lnTo>
                  <a:pt x="632736" y="479276"/>
                </a:lnTo>
                <a:lnTo>
                  <a:pt x="628275" y="482096"/>
                </a:lnTo>
                <a:lnTo>
                  <a:pt x="617621" y="488781"/>
                </a:lnTo>
                <a:lnTo>
                  <a:pt x="623620" y="518659"/>
                </a:lnTo>
                <a:lnTo>
                  <a:pt x="632356" y="515075"/>
                </a:lnTo>
                <a:lnTo>
                  <a:pt x="636524" y="513658"/>
                </a:lnTo>
                <a:lnTo>
                  <a:pt x="630548" y="523399"/>
                </a:lnTo>
                <a:lnTo>
                  <a:pt x="622077" y="532163"/>
                </a:lnTo>
                <a:lnTo>
                  <a:pt x="611717" y="540087"/>
                </a:lnTo>
                <a:lnTo>
                  <a:pt x="600077" y="547305"/>
                </a:lnTo>
                <a:lnTo>
                  <a:pt x="587762" y="553953"/>
                </a:lnTo>
                <a:lnTo>
                  <a:pt x="575381" y="560165"/>
                </a:lnTo>
                <a:lnTo>
                  <a:pt x="563974" y="650139"/>
                </a:lnTo>
                <a:lnTo>
                  <a:pt x="574888" y="643646"/>
                </a:lnTo>
                <a:lnTo>
                  <a:pt x="585811" y="637131"/>
                </a:lnTo>
                <a:lnTo>
                  <a:pt x="596751" y="630613"/>
                </a:lnTo>
                <a:lnTo>
                  <a:pt x="607715" y="624113"/>
                </a:lnTo>
                <a:lnTo>
                  <a:pt x="618711" y="617651"/>
                </a:lnTo>
                <a:lnTo>
                  <a:pt x="629745" y="611250"/>
                </a:lnTo>
                <a:lnTo>
                  <a:pt x="640826" y="604928"/>
                </a:lnTo>
                <a:lnTo>
                  <a:pt x="651962" y="598707"/>
                </a:lnTo>
                <a:lnTo>
                  <a:pt x="663159" y="592608"/>
                </a:lnTo>
                <a:lnTo>
                  <a:pt x="674426" y="586650"/>
                </a:lnTo>
                <a:lnTo>
                  <a:pt x="685769" y="580855"/>
                </a:lnTo>
                <a:lnTo>
                  <a:pt x="691283" y="578118"/>
                </a:lnTo>
                <a:lnTo>
                  <a:pt x="693209" y="561474"/>
                </a:lnTo>
                <a:lnTo>
                  <a:pt x="696278" y="549192"/>
                </a:lnTo>
                <a:lnTo>
                  <a:pt x="700151" y="539535"/>
                </a:lnTo>
                <a:lnTo>
                  <a:pt x="704489" y="530765"/>
                </a:lnTo>
                <a:lnTo>
                  <a:pt x="708953" y="521144"/>
                </a:lnTo>
                <a:lnTo>
                  <a:pt x="713204" y="508934"/>
                </a:lnTo>
                <a:lnTo>
                  <a:pt x="715225" y="500953"/>
                </a:lnTo>
                <a:lnTo>
                  <a:pt x="708172" y="7879"/>
                </a:lnTo>
                <a:lnTo>
                  <a:pt x="706685" y="5072"/>
                </a:lnTo>
                <a:lnTo>
                  <a:pt x="707229" y="1978"/>
                </a:lnTo>
                <a:lnTo>
                  <a:pt x="706222" y="0"/>
                </a:lnTo>
                <a:lnTo>
                  <a:pt x="700084" y="536"/>
                </a:lnTo>
                <a:lnTo>
                  <a:pt x="685234" y="4989"/>
                </a:lnTo>
                <a:lnTo>
                  <a:pt x="684797" y="5137"/>
                </a:lnTo>
                <a:lnTo>
                  <a:pt x="362755" y="191502"/>
                </a:lnTo>
                <a:lnTo>
                  <a:pt x="349031" y="200152"/>
                </a:lnTo>
                <a:lnTo>
                  <a:pt x="333805" y="209413"/>
                </a:lnTo>
                <a:lnTo>
                  <a:pt x="317272" y="219206"/>
                </a:lnTo>
                <a:lnTo>
                  <a:pt x="299623" y="229451"/>
                </a:lnTo>
                <a:lnTo>
                  <a:pt x="281054" y="240068"/>
                </a:lnTo>
                <a:lnTo>
                  <a:pt x="261757" y="250976"/>
                </a:lnTo>
                <a:lnTo>
                  <a:pt x="241925" y="262097"/>
                </a:lnTo>
                <a:lnTo>
                  <a:pt x="221752" y="273349"/>
                </a:lnTo>
                <a:lnTo>
                  <a:pt x="201432" y="284654"/>
                </a:lnTo>
                <a:lnTo>
                  <a:pt x="181157" y="295930"/>
                </a:lnTo>
                <a:lnTo>
                  <a:pt x="161121" y="307099"/>
                </a:lnTo>
                <a:lnTo>
                  <a:pt x="141518" y="318080"/>
                </a:lnTo>
                <a:lnTo>
                  <a:pt x="122541" y="328792"/>
                </a:lnTo>
                <a:lnTo>
                  <a:pt x="104383" y="339157"/>
                </a:lnTo>
                <a:lnTo>
                  <a:pt x="87237" y="349093"/>
                </a:lnTo>
                <a:lnTo>
                  <a:pt x="71298" y="358522"/>
                </a:lnTo>
                <a:lnTo>
                  <a:pt x="56758" y="367363"/>
                </a:lnTo>
                <a:lnTo>
                  <a:pt x="43811" y="375536"/>
                </a:lnTo>
                <a:lnTo>
                  <a:pt x="27774" y="762536"/>
                </a:lnTo>
                <a:lnTo>
                  <a:pt x="29291" y="763342"/>
                </a:lnTo>
                <a:lnTo>
                  <a:pt x="27502" y="763517"/>
                </a:lnTo>
                <a:lnTo>
                  <a:pt x="26683" y="763352"/>
                </a:lnTo>
                <a:lnTo>
                  <a:pt x="26944" y="763751"/>
                </a:lnTo>
                <a:lnTo>
                  <a:pt x="31306" y="766705"/>
                </a:lnTo>
                <a:lnTo>
                  <a:pt x="52968" y="768744"/>
                </a:lnTo>
                <a:lnTo>
                  <a:pt x="60147" y="781061"/>
                </a:lnTo>
                <a:lnTo>
                  <a:pt x="68925" y="791153"/>
                </a:lnTo>
                <a:lnTo>
                  <a:pt x="78838" y="799321"/>
                </a:lnTo>
                <a:lnTo>
                  <a:pt x="89423" y="805863"/>
                </a:lnTo>
                <a:lnTo>
                  <a:pt x="97692" y="698129"/>
                </a:lnTo>
                <a:lnTo>
                  <a:pt x="98070" y="669544"/>
                </a:lnTo>
                <a:lnTo>
                  <a:pt x="108135" y="663619"/>
                </a:lnTo>
                <a:lnTo>
                  <a:pt x="117638" y="658182"/>
                </a:lnTo>
                <a:lnTo>
                  <a:pt x="128538" y="653143"/>
                </a:lnTo>
                <a:lnTo>
                  <a:pt x="142797" y="648414"/>
                </a:lnTo>
                <a:lnTo>
                  <a:pt x="147461" y="647182"/>
                </a:lnTo>
                <a:lnTo>
                  <a:pt x="156534" y="640566"/>
                </a:lnTo>
                <a:lnTo>
                  <a:pt x="159875" y="638142"/>
                </a:lnTo>
                <a:lnTo>
                  <a:pt x="161042" y="638189"/>
                </a:lnTo>
                <a:lnTo>
                  <a:pt x="163593" y="638987"/>
                </a:lnTo>
                <a:lnTo>
                  <a:pt x="171088" y="638815"/>
                </a:lnTo>
                <a:lnTo>
                  <a:pt x="171225" y="638799"/>
                </a:lnTo>
                <a:lnTo>
                  <a:pt x="175636" y="632743"/>
                </a:lnTo>
                <a:lnTo>
                  <a:pt x="180557" y="628239"/>
                </a:lnTo>
                <a:lnTo>
                  <a:pt x="182623" y="626621"/>
                </a:lnTo>
                <a:lnTo>
                  <a:pt x="189593" y="621180"/>
                </a:lnTo>
                <a:lnTo>
                  <a:pt x="190066" y="622499"/>
                </a:lnTo>
                <a:lnTo>
                  <a:pt x="200035" y="617579"/>
                </a:lnTo>
                <a:lnTo>
                  <a:pt x="218636" y="604541"/>
                </a:lnTo>
                <a:lnTo>
                  <a:pt x="221627" y="594697"/>
                </a:lnTo>
                <a:lnTo>
                  <a:pt x="226021" y="584084"/>
                </a:lnTo>
                <a:lnTo>
                  <a:pt x="231601" y="572880"/>
                </a:lnTo>
                <a:lnTo>
                  <a:pt x="238147" y="561259"/>
                </a:lnTo>
                <a:lnTo>
                  <a:pt x="245443" y="549397"/>
                </a:lnTo>
                <a:lnTo>
                  <a:pt x="253269" y="537471"/>
                </a:lnTo>
                <a:lnTo>
                  <a:pt x="261407" y="525655"/>
                </a:lnTo>
                <a:lnTo>
                  <a:pt x="269640" y="514127"/>
                </a:lnTo>
                <a:lnTo>
                  <a:pt x="277748" y="503060"/>
                </a:lnTo>
                <a:lnTo>
                  <a:pt x="285514" y="492633"/>
                </a:lnTo>
                <a:lnTo>
                  <a:pt x="292719" y="483019"/>
                </a:lnTo>
                <a:lnTo>
                  <a:pt x="299145" y="474394"/>
                </a:lnTo>
                <a:lnTo>
                  <a:pt x="310714" y="459313"/>
                </a:lnTo>
                <a:lnTo>
                  <a:pt x="320277" y="448342"/>
                </a:lnTo>
                <a:lnTo>
                  <a:pt x="329386" y="439477"/>
                </a:lnTo>
                <a:lnTo>
                  <a:pt x="338299" y="432474"/>
                </a:lnTo>
                <a:lnTo>
                  <a:pt x="347272" y="427087"/>
                </a:lnTo>
                <a:lnTo>
                  <a:pt x="356562" y="423073"/>
                </a:lnTo>
                <a:lnTo>
                  <a:pt x="366426" y="420186"/>
                </a:lnTo>
                <a:lnTo>
                  <a:pt x="377120" y="418182"/>
                </a:lnTo>
                <a:lnTo>
                  <a:pt x="388902" y="416817"/>
                </a:lnTo>
                <a:lnTo>
                  <a:pt x="402028" y="415845"/>
                </a:lnTo>
                <a:lnTo>
                  <a:pt x="416755" y="415023"/>
                </a:lnTo>
                <a:lnTo>
                  <a:pt x="433340" y="414105"/>
                </a:lnTo>
                <a:lnTo>
                  <a:pt x="440917" y="413633"/>
                </a:lnTo>
                <a:lnTo>
                  <a:pt x="448783" y="406096"/>
                </a:lnTo>
                <a:lnTo>
                  <a:pt x="456634" y="397169"/>
                </a:lnTo>
                <a:lnTo>
                  <a:pt x="464469" y="387152"/>
                </a:lnTo>
                <a:lnTo>
                  <a:pt x="472286" y="376341"/>
                </a:lnTo>
                <a:lnTo>
                  <a:pt x="480083" y="365034"/>
                </a:lnTo>
                <a:lnTo>
                  <a:pt x="487858" y="353529"/>
                </a:lnTo>
                <a:lnTo>
                  <a:pt x="495610" y="342124"/>
                </a:lnTo>
                <a:lnTo>
                  <a:pt x="503337" y="331117"/>
                </a:lnTo>
                <a:lnTo>
                  <a:pt x="511036" y="320805"/>
                </a:lnTo>
                <a:lnTo>
                  <a:pt x="518707" y="311486"/>
                </a:lnTo>
                <a:lnTo>
                  <a:pt x="525359" y="304415"/>
                </a:lnTo>
                <a:lnTo>
                  <a:pt x="530456" y="299333"/>
                </a:lnTo>
                <a:lnTo>
                  <a:pt x="531870" y="298205"/>
                </a:lnTo>
                <a:lnTo>
                  <a:pt x="534592" y="296896"/>
                </a:lnTo>
                <a:lnTo>
                  <a:pt x="542208" y="292193"/>
                </a:lnTo>
                <a:lnTo>
                  <a:pt x="545233" y="278659"/>
                </a:lnTo>
                <a:lnTo>
                  <a:pt x="551282" y="267475"/>
                </a:lnTo>
                <a:lnTo>
                  <a:pt x="556098" y="261226"/>
                </a:lnTo>
                <a:close/>
              </a:path>
            </a:pathLst>
          </a:custGeom>
          <a:solidFill>
            <a:srgbClr val="4A6D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627658" y="5629489"/>
            <a:ext cx="1217772" cy="581841"/>
          </a:xfrm>
          <a:custGeom>
            <a:avLst/>
            <a:gdLst/>
            <a:ahLst/>
            <a:cxnLst/>
            <a:rect l="l" t="t" r="r" b="b"/>
            <a:pathLst>
              <a:path w="1217772" h="581841">
                <a:moveTo>
                  <a:pt x="784904" y="42624"/>
                </a:moveTo>
                <a:lnTo>
                  <a:pt x="758943" y="41948"/>
                </a:lnTo>
                <a:lnTo>
                  <a:pt x="753398" y="48953"/>
                </a:lnTo>
                <a:lnTo>
                  <a:pt x="749114" y="56093"/>
                </a:lnTo>
                <a:lnTo>
                  <a:pt x="744011" y="65422"/>
                </a:lnTo>
                <a:lnTo>
                  <a:pt x="738243" y="76609"/>
                </a:lnTo>
                <a:lnTo>
                  <a:pt x="731960" y="89324"/>
                </a:lnTo>
                <a:lnTo>
                  <a:pt x="725314" y="103239"/>
                </a:lnTo>
                <a:lnTo>
                  <a:pt x="718456" y="118022"/>
                </a:lnTo>
                <a:lnTo>
                  <a:pt x="711539" y="133346"/>
                </a:lnTo>
                <a:lnTo>
                  <a:pt x="704713" y="148879"/>
                </a:lnTo>
                <a:lnTo>
                  <a:pt x="698131" y="164293"/>
                </a:lnTo>
                <a:lnTo>
                  <a:pt x="691945" y="179258"/>
                </a:lnTo>
                <a:lnTo>
                  <a:pt x="686305" y="193443"/>
                </a:lnTo>
                <a:lnTo>
                  <a:pt x="681364" y="206520"/>
                </a:lnTo>
                <a:lnTo>
                  <a:pt x="677273" y="218158"/>
                </a:lnTo>
                <a:lnTo>
                  <a:pt x="674183" y="228028"/>
                </a:lnTo>
                <a:lnTo>
                  <a:pt x="672247" y="235801"/>
                </a:lnTo>
                <a:lnTo>
                  <a:pt x="671625" y="240431"/>
                </a:lnTo>
                <a:lnTo>
                  <a:pt x="665517" y="250264"/>
                </a:lnTo>
                <a:lnTo>
                  <a:pt x="658213" y="259541"/>
                </a:lnTo>
                <a:lnTo>
                  <a:pt x="649762" y="267915"/>
                </a:lnTo>
                <a:lnTo>
                  <a:pt x="640216" y="275040"/>
                </a:lnTo>
                <a:lnTo>
                  <a:pt x="629625" y="280569"/>
                </a:lnTo>
                <a:lnTo>
                  <a:pt x="618040" y="284156"/>
                </a:lnTo>
                <a:lnTo>
                  <a:pt x="605511" y="285454"/>
                </a:lnTo>
                <a:lnTo>
                  <a:pt x="592088" y="284117"/>
                </a:lnTo>
                <a:lnTo>
                  <a:pt x="586899" y="282883"/>
                </a:lnTo>
                <a:lnTo>
                  <a:pt x="593765" y="269885"/>
                </a:lnTo>
                <a:lnTo>
                  <a:pt x="600842" y="261356"/>
                </a:lnTo>
                <a:lnTo>
                  <a:pt x="609206" y="254751"/>
                </a:lnTo>
                <a:lnTo>
                  <a:pt x="619930" y="247522"/>
                </a:lnTo>
                <a:lnTo>
                  <a:pt x="628219" y="241622"/>
                </a:lnTo>
                <a:lnTo>
                  <a:pt x="631051" y="233569"/>
                </a:lnTo>
                <a:lnTo>
                  <a:pt x="634009" y="223746"/>
                </a:lnTo>
                <a:lnTo>
                  <a:pt x="637049" y="212435"/>
                </a:lnTo>
                <a:lnTo>
                  <a:pt x="640126" y="199915"/>
                </a:lnTo>
                <a:lnTo>
                  <a:pt x="643196" y="186468"/>
                </a:lnTo>
                <a:lnTo>
                  <a:pt x="646214" y="172375"/>
                </a:lnTo>
                <a:lnTo>
                  <a:pt x="649136" y="157916"/>
                </a:lnTo>
                <a:lnTo>
                  <a:pt x="651917" y="143372"/>
                </a:lnTo>
                <a:lnTo>
                  <a:pt x="654512" y="129024"/>
                </a:lnTo>
                <a:lnTo>
                  <a:pt x="656877" y="115152"/>
                </a:lnTo>
                <a:lnTo>
                  <a:pt x="658968" y="102038"/>
                </a:lnTo>
                <a:lnTo>
                  <a:pt x="660739" y="89962"/>
                </a:lnTo>
                <a:lnTo>
                  <a:pt x="662147" y="79204"/>
                </a:lnTo>
                <a:lnTo>
                  <a:pt x="662474" y="76427"/>
                </a:lnTo>
                <a:lnTo>
                  <a:pt x="654264" y="67307"/>
                </a:lnTo>
                <a:lnTo>
                  <a:pt x="646303" y="67307"/>
                </a:lnTo>
                <a:lnTo>
                  <a:pt x="642898" y="74165"/>
                </a:lnTo>
                <a:lnTo>
                  <a:pt x="637016" y="81200"/>
                </a:lnTo>
                <a:lnTo>
                  <a:pt x="628703" y="87287"/>
                </a:lnTo>
                <a:lnTo>
                  <a:pt x="618466" y="93765"/>
                </a:lnTo>
                <a:lnTo>
                  <a:pt x="613778" y="95623"/>
                </a:lnTo>
                <a:lnTo>
                  <a:pt x="609572" y="95840"/>
                </a:lnTo>
                <a:lnTo>
                  <a:pt x="601201" y="97288"/>
                </a:lnTo>
                <a:lnTo>
                  <a:pt x="596600" y="109892"/>
                </a:lnTo>
                <a:lnTo>
                  <a:pt x="593777" y="119007"/>
                </a:lnTo>
                <a:lnTo>
                  <a:pt x="588214" y="124218"/>
                </a:lnTo>
                <a:lnTo>
                  <a:pt x="576113" y="125163"/>
                </a:lnTo>
                <a:lnTo>
                  <a:pt x="569587" y="134350"/>
                </a:lnTo>
                <a:lnTo>
                  <a:pt x="563084" y="143728"/>
                </a:lnTo>
                <a:lnTo>
                  <a:pt x="556764" y="153453"/>
                </a:lnTo>
                <a:lnTo>
                  <a:pt x="550789" y="163681"/>
                </a:lnTo>
                <a:lnTo>
                  <a:pt x="545321" y="174570"/>
                </a:lnTo>
                <a:lnTo>
                  <a:pt x="540521" y="186276"/>
                </a:lnTo>
                <a:lnTo>
                  <a:pt x="536550" y="198955"/>
                </a:lnTo>
                <a:lnTo>
                  <a:pt x="533570" y="212764"/>
                </a:lnTo>
                <a:lnTo>
                  <a:pt x="531743" y="227860"/>
                </a:lnTo>
                <a:lnTo>
                  <a:pt x="531216" y="242198"/>
                </a:lnTo>
                <a:lnTo>
                  <a:pt x="433346" y="205591"/>
                </a:lnTo>
                <a:lnTo>
                  <a:pt x="434025" y="297788"/>
                </a:lnTo>
                <a:lnTo>
                  <a:pt x="460954" y="302121"/>
                </a:lnTo>
                <a:lnTo>
                  <a:pt x="484832" y="308061"/>
                </a:lnTo>
                <a:lnTo>
                  <a:pt x="505706" y="315425"/>
                </a:lnTo>
                <a:lnTo>
                  <a:pt x="523620" y="324029"/>
                </a:lnTo>
                <a:lnTo>
                  <a:pt x="538620" y="333691"/>
                </a:lnTo>
                <a:lnTo>
                  <a:pt x="550750" y="344227"/>
                </a:lnTo>
                <a:lnTo>
                  <a:pt x="560057" y="355453"/>
                </a:lnTo>
                <a:lnTo>
                  <a:pt x="566585" y="367188"/>
                </a:lnTo>
                <a:lnTo>
                  <a:pt x="570381" y="379247"/>
                </a:lnTo>
                <a:lnTo>
                  <a:pt x="571488" y="391447"/>
                </a:lnTo>
                <a:lnTo>
                  <a:pt x="569953" y="403606"/>
                </a:lnTo>
                <a:lnTo>
                  <a:pt x="565821" y="415540"/>
                </a:lnTo>
                <a:lnTo>
                  <a:pt x="559137" y="427066"/>
                </a:lnTo>
                <a:lnTo>
                  <a:pt x="549946" y="438001"/>
                </a:lnTo>
                <a:lnTo>
                  <a:pt x="538294" y="448162"/>
                </a:lnTo>
                <a:lnTo>
                  <a:pt x="524226" y="457365"/>
                </a:lnTo>
                <a:lnTo>
                  <a:pt x="507787" y="465428"/>
                </a:lnTo>
                <a:lnTo>
                  <a:pt x="489023" y="472166"/>
                </a:lnTo>
                <a:lnTo>
                  <a:pt x="467979" y="477398"/>
                </a:lnTo>
                <a:lnTo>
                  <a:pt x="444699" y="480939"/>
                </a:lnTo>
                <a:lnTo>
                  <a:pt x="421298" y="482536"/>
                </a:lnTo>
                <a:lnTo>
                  <a:pt x="398609" y="482293"/>
                </a:lnTo>
                <a:lnTo>
                  <a:pt x="376812" y="480341"/>
                </a:lnTo>
                <a:lnTo>
                  <a:pt x="356087" y="476810"/>
                </a:lnTo>
                <a:lnTo>
                  <a:pt x="336614" y="471830"/>
                </a:lnTo>
                <a:lnTo>
                  <a:pt x="318573" y="465532"/>
                </a:lnTo>
                <a:lnTo>
                  <a:pt x="302144" y="458046"/>
                </a:lnTo>
                <a:lnTo>
                  <a:pt x="287507" y="449503"/>
                </a:lnTo>
                <a:lnTo>
                  <a:pt x="274842" y="440032"/>
                </a:lnTo>
                <a:lnTo>
                  <a:pt x="264328" y="429764"/>
                </a:lnTo>
                <a:lnTo>
                  <a:pt x="256147" y="418829"/>
                </a:lnTo>
                <a:lnTo>
                  <a:pt x="250478" y="407358"/>
                </a:lnTo>
                <a:lnTo>
                  <a:pt x="247501" y="395482"/>
                </a:lnTo>
                <a:lnTo>
                  <a:pt x="247396" y="383329"/>
                </a:lnTo>
                <a:lnTo>
                  <a:pt x="250343" y="371031"/>
                </a:lnTo>
                <a:lnTo>
                  <a:pt x="256522" y="358718"/>
                </a:lnTo>
                <a:lnTo>
                  <a:pt x="266113" y="346520"/>
                </a:lnTo>
                <a:lnTo>
                  <a:pt x="279296" y="334568"/>
                </a:lnTo>
                <a:lnTo>
                  <a:pt x="296251" y="322992"/>
                </a:lnTo>
                <a:lnTo>
                  <a:pt x="317158" y="311922"/>
                </a:lnTo>
                <a:lnTo>
                  <a:pt x="303171" y="303704"/>
                </a:lnTo>
                <a:lnTo>
                  <a:pt x="290032" y="297265"/>
                </a:lnTo>
                <a:lnTo>
                  <a:pt x="277782" y="292039"/>
                </a:lnTo>
                <a:lnTo>
                  <a:pt x="266463" y="287463"/>
                </a:lnTo>
                <a:lnTo>
                  <a:pt x="256118" y="282971"/>
                </a:lnTo>
                <a:lnTo>
                  <a:pt x="246788" y="278000"/>
                </a:lnTo>
                <a:lnTo>
                  <a:pt x="238514" y="271985"/>
                </a:lnTo>
                <a:lnTo>
                  <a:pt x="231339" y="264361"/>
                </a:lnTo>
                <a:lnTo>
                  <a:pt x="225305" y="254565"/>
                </a:lnTo>
                <a:lnTo>
                  <a:pt x="222558" y="248232"/>
                </a:lnTo>
                <a:lnTo>
                  <a:pt x="290251" y="238237"/>
                </a:lnTo>
                <a:lnTo>
                  <a:pt x="278775" y="193507"/>
                </a:lnTo>
                <a:lnTo>
                  <a:pt x="167643" y="206389"/>
                </a:lnTo>
                <a:lnTo>
                  <a:pt x="164428" y="143220"/>
                </a:lnTo>
                <a:lnTo>
                  <a:pt x="161919" y="149798"/>
                </a:lnTo>
                <a:lnTo>
                  <a:pt x="160024" y="158899"/>
                </a:lnTo>
                <a:lnTo>
                  <a:pt x="158663" y="170170"/>
                </a:lnTo>
                <a:lnTo>
                  <a:pt x="157759" y="183259"/>
                </a:lnTo>
                <a:lnTo>
                  <a:pt x="157231" y="197810"/>
                </a:lnTo>
                <a:lnTo>
                  <a:pt x="157002" y="213472"/>
                </a:lnTo>
                <a:lnTo>
                  <a:pt x="156993" y="229891"/>
                </a:lnTo>
                <a:lnTo>
                  <a:pt x="157124" y="246714"/>
                </a:lnTo>
                <a:lnTo>
                  <a:pt x="157317" y="263587"/>
                </a:lnTo>
                <a:lnTo>
                  <a:pt x="157493" y="280157"/>
                </a:lnTo>
                <a:lnTo>
                  <a:pt x="157574" y="296071"/>
                </a:lnTo>
                <a:lnTo>
                  <a:pt x="157481" y="310976"/>
                </a:lnTo>
                <a:lnTo>
                  <a:pt x="157134" y="324518"/>
                </a:lnTo>
                <a:lnTo>
                  <a:pt x="156456" y="336344"/>
                </a:lnTo>
                <a:lnTo>
                  <a:pt x="155366" y="346101"/>
                </a:lnTo>
                <a:lnTo>
                  <a:pt x="153788" y="353435"/>
                </a:lnTo>
                <a:lnTo>
                  <a:pt x="151641" y="357993"/>
                </a:lnTo>
                <a:lnTo>
                  <a:pt x="150410" y="359078"/>
                </a:lnTo>
                <a:lnTo>
                  <a:pt x="150532" y="423583"/>
                </a:lnTo>
                <a:lnTo>
                  <a:pt x="137266" y="425975"/>
                </a:lnTo>
                <a:lnTo>
                  <a:pt x="125940" y="427264"/>
                </a:lnTo>
                <a:lnTo>
                  <a:pt x="115120" y="428571"/>
                </a:lnTo>
                <a:lnTo>
                  <a:pt x="103373" y="431016"/>
                </a:lnTo>
                <a:lnTo>
                  <a:pt x="91645" y="434802"/>
                </a:lnTo>
                <a:lnTo>
                  <a:pt x="87629" y="455613"/>
                </a:lnTo>
                <a:lnTo>
                  <a:pt x="68176" y="450942"/>
                </a:lnTo>
                <a:lnTo>
                  <a:pt x="57303" y="456328"/>
                </a:lnTo>
                <a:lnTo>
                  <a:pt x="45837" y="461976"/>
                </a:lnTo>
                <a:lnTo>
                  <a:pt x="34248" y="468109"/>
                </a:lnTo>
                <a:lnTo>
                  <a:pt x="23005" y="474952"/>
                </a:lnTo>
                <a:lnTo>
                  <a:pt x="12576" y="482727"/>
                </a:lnTo>
                <a:lnTo>
                  <a:pt x="3430" y="491657"/>
                </a:lnTo>
                <a:lnTo>
                  <a:pt x="0" y="495921"/>
                </a:lnTo>
                <a:lnTo>
                  <a:pt x="11998" y="501754"/>
                </a:lnTo>
                <a:lnTo>
                  <a:pt x="22981" y="507513"/>
                </a:lnTo>
                <a:lnTo>
                  <a:pt x="33192" y="513193"/>
                </a:lnTo>
                <a:lnTo>
                  <a:pt x="42876" y="518787"/>
                </a:lnTo>
                <a:lnTo>
                  <a:pt x="52276" y="524289"/>
                </a:lnTo>
                <a:lnTo>
                  <a:pt x="61638" y="529692"/>
                </a:lnTo>
                <a:lnTo>
                  <a:pt x="81221" y="540175"/>
                </a:lnTo>
                <a:lnTo>
                  <a:pt x="103580" y="550183"/>
                </a:lnTo>
                <a:lnTo>
                  <a:pt x="130667" y="559666"/>
                </a:lnTo>
                <a:lnTo>
                  <a:pt x="158337" y="567146"/>
                </a:lnTo>
                <a:lnTo>
                  <a:pt x="185020" y="572708"/>
                </a:lnTo>
                <a:lnTo>
                  <a:pt x="213328" y="577016"/>
                </a:lnTo>
                <a:lnTo>
                  <a:pt x="242943" y="580012"/>
                </a:lnTo>
                <a:lnTo>
                  <a:pt x="273545" y="581640"/>
                </a:lnTo>
                <a:lnTo>
                  <a:pt x="304817" y="581841"/>
                </a:lnTo>
                <a:lnTo>
                  <a:pt x="336439" y="580556"/>
                </a:lnTo>
                <a:lnTo>
                  <a:pt x="368093" y="577728"/>
                </a:lnTo>
                <a:lnTo>
                  <a:pt x="399459" y="573298"/>
                </a:lnTo>
                <a:lnTo>
                  <a:pt x="430219" y="567209"/>
                </a:lnTo>
                <a:lnTo>
                  <a:pt x="460054" y="559403"/>
                </a:lnTo>
                <a:lnTo>
                  <a:pt x="488645" y="549822"/>
                </a:lnTo>
                <a:lnTo>
                  <a:pt x="515674" y="538407"/>
                </a:lnTo>
                <a:lnTo>
                  <a:pt x="540822" y="525101"/>
                </a:lnTo>
                <a:lnTo>
                  <a:pt x="563770" y="509845"/>
                </a:lnTo>
                <a:lnTo>
                  <a:pt x="584199" y="492581"/>
                </a:lnTo>
                <a:lnTo>
                  <a:pt x="601790" y="473252"/>
                </a:lnTo>
                <a:lnTo>
                  <a:pt x="616225" y="451800"/>
                </a:lnTo>
                <a:lnTo>
                  <a:pt x="627184" y="428166"/>
                </a:lnTo>
                <a:lnTo>
                  <a:pt x="634350" y="402292"/>
                </a:lnTo>
                <a:lnTo>
                  <a:pt x="637403" y="374121"/>
                </a:lnTo>
                <a:lnTo>
                  <a:pt x="645187" y="375514"/>
                </a:lnTo>
                <a:lnTo>
                  <a:pt x="654906" y="378273"/>
                </a:lnTo>
                <a:lnTo>
                  <a:pt x="666191" y="382081"/>
                </a:lnTo>
                <a:lnTo>
                  <a:pt x="678676" y="386625"/>
                </a:lnTo>
                <a:lnTo>
                  <a:pt x="691990" y="391590"/>
                </a:lnTo>
                <a:lnTo>
                  <a:pt x="705768" y="396661"/>
                </a:lnTo>
                <a:lnTo>
                  <a:pt x="733237" y="405862"/>
                </a:lnTo>
                <a:lnTo>
                  <a:pt x="750921" y="410418"/>
                </a:lnTo>
                <a:lnTo>
                  <a:pt x="812793" y="420344"/>
                </a:lnTo>
                <a:lnTo>
                  <a:pt x="871726" y="424195"/>
                </a:lnTo>
                <a:lnTo>
                  <a:pt x="927342" y="422488"/>
                </a:lnTo>
                <a:lnTo>
                  <a:pt x="979263" y="415743"/>
                </a:lnTo>
                <a:lnTo>
                  <a:pt x="1027109" y="404474"/>
                </a:lnTo>
                <a:lnTo>
                  <a:pt x="1070502" y="389201"/>
                </a:lnTo>
                <a:lnTo>
                  <a:pt x="1109064" y="370440"/>
                </a:lnTo>
                <a:lnTo>
                  <a:pt x="1142415" y="348710"/>
                </a:lnTo>
                <a:lnTo>
                  <a:pt x="1170178" y="324526"/>
                </a:lnTo>
                <a:lnTo>
                  <a:pt x="1191974" y="298408"/>
                </a:lnTo>
                <a:lnTo>
                  <a:pt x="1207424" y="270872"/>
                </a:lnTo>
                <a:lnTo>
                  <a:pt x="1216149" y="242436"/>
                </a:lnTo>
                <a:lnTo>
                  <a:pt x="1217772" y="213617"/>
                </a:lnTo>
                <a:lnTo>
                  <a:pt x="1211912" y="184932"/>
                </a:lnTo>
                <a:lnTo>
                  <a:pt x="1198193" y="156900"/>
                </a:lnTo>
                <a:lnTo>
                  <a:pt x="1176234" y="130037"/>
                </a:lnTo>
                <a:lnTo>
                  <a:pt x="1145658" y="104861"/>
                </a:lnTo>
                <a:lnTo>
                  <a:pt x="1106086" y="81889"/>
                </a:lnTo>
                <a:lnTo>
                  <a:pt x="1057140" y="61640"/>
                </a:lnTo>
                <a:lnTo>
                  <a:pt x="998440" y="44629"/>
                </a:lnTo>
                <a:lnTo>
                  <a:pt x="998440" y="0"/>
                </a:lnTo>
                <a:lnTo>
                  <a:pt x="988271" y="2676"/>
                </a:lnTo>
                <a:lnTo>
                  <a:pt x="987548" y="97803"/>
                </a:lnTo>
                <a:lnTo>
                  <a:pt x="987687" y="98634"/>
                </a:lnTo>
                <a:lnTo>
                  <a:pt x="1002179" y="101064"/>
                </a:lnTo>
                <a:lnTo>
                  <a:pt x="1016352" y="103885"/>
                </a:lnTo>
                <a:lnTo>
                  <a:pt x="1030111" y="107147"/>
                </a:lnTo>
                <a:lnTo>
                  <a:pt x="1043362" y="110900"/>
                </a:lnTo>
                <a:lnTo>
                  <a:pt x="1056011" y="115196"/>
                </a:lnTo>
                <a:lnTo>
                  <a:pt x="1067963" y="120084"/>
                </a:lnTo>
                <a:lnTo>
                  <a:pt x="1079126" y="125617"/>
                </a:lnTo>
                <a:lnTo>
                  <a:pt x="1089404" y="131843"/>
                </a:lnTo>
                <a:lnTo>
                  <a:pt x="1098703" y="138815"/>
                </a:lnTo>
                <a:lnTo>
                  <a:pt x="1106930" y="146582"/>
                </a:lnTo>
                <a:lnTo>
                  <a:pt x="1118882" y="162759"/>
                </a:lnTo>
                <a:lnTo>
                  <a:pt x="1123897" y="173899"/>
                </a:lnTo>
                <a:lnTo>
                  <a:pt x="1126362" y="184691"/>
                </a:lnTo>
                <a:lnTo>
                  <a:pt x="1126544" y="195086"/>
                </a:lnTo>
                <a:lnTo>
                  <a:pt x="1124710" y="205036"/>
                </a:lnTo>
                <a:lnTo>
                  <a:pt x="1116055" y="223408"/>
                </a:lnTo>
                <a:lnTo>
                  <a:pt x="1102529" y="239418"/>
                </a:lnTo>
                <a:lnTo>
                  <a:pt x="1094606" y="246415"/>
                </a:lnTo>
                <a:lnTo>
                  <a:pt x="1077769" y="258154"/>
                </a:lnTo>
                <a:lnTo>
                  <a:pt x="1060946" y="266882"/>
                </a:lnTo>
                <a:lnTo>
                  <a:pt x="1047235" y="272391"/>
                </a:lnTo>
                <a:lnTo>
                  <a:pt x="1032907" y="276922"/>
                </a:lnTo>
                <a:lnTo>
                  <a:pt x="1018084" y="280489"/>
                </a:lnTo>
                <a:lnTo>
                  <a:pt x="1002886" y="283111"/>
                </a:lnTo>
                <a:lnTo>
                  <a:pt x="987434" y="284801"/>
                </a:lnTo>
                <a:lnTo>
                  <a:pt x="971848" y="285578"/>
                </a:lnTo>
                <a:lnTo>
                  <a:pt x="956250" y="285457"/>
                </a:lnTo>
                <a:lnTo>
                  <a:pt x="940759" y="284455"/>
                </a:lnTo>
                <a:lnTo>
                  <a:pt x="925498" y="282587"/>
                </a:lnTo>
                <a:lnTo>
                  <a:pt x="910586" y="279871"/>
                </a:lnTo>
                <a:lnTo>
                  <a:pt x="896145" y="276321"/>
                </a:lnTo>
                <a:lnTo>
                  <a:pt x="882294" y="271955"/>
                </a:lnTo>
                <a:lnTo>
                  <a:pt x="869156" y="266789"/>
                </a:lnTo>
                <a:lnTo>
                  <a:pt x="856849" y="260839"/>
                </a:lnTo>
                <a:lnTo>
                  <a:pt x="845497" y="254121"/>
                </a:lnTo>
                <a:lnTo>
                  <a:pt x="835218" y="246652"/>
                </a:lnTo>
                <a:lnTo>
                  <a:pt x="826134" y="238447"/>
                </a:lnTo>
                <a:lnTo>
                  <a:pt x="818365" y="229523"/>
                </a:lnTo>
                <a:lnTo>
                  <a:pt x="812033" y="219897"/>
                </a:lnTo>
                <a:lnTo>
                  <a:pt x="806361" y="223342"/>
                </a:lnTo>
                <a:lnTo>
                  <a:pt x="804163" y="224542"/>
                </a:lnTo>
                <a:lnTo>
                  <a:pt x="800307" y="230536"/>
                </a:lnTo>
                <a:lnTo>
                  <a:pt x="797887" y="234613"/>
                </a:lnTo>
                <a:lnTo>
                  <a:pt x="795818" y="238076"/>
                </a:lnTo>
                <a:lnTo>
                  <a:pt x="792191" y="248858"/>
                </a:lnTo>
                <a:lnTo>
                  <a:pt x="789615" y="254532"/>
                </a:lnTo>
                <a:lnTo>
                  <a:pt x="784144" y="265980"/>
                </a:lnTo>
                <a:lnTo>
                  <a:pt x="780611" y="272880"/>
                </a:lnTo>
                <a:lnTo>
                  <a:pt x="778376" y="278211"/>
                </a:lnTo>
                <a:lnTo>
                  <a:pt x="776795" y="284952"/>
                </a:lnTo>
                <a:lnTo>
                  <a:pt x="775227" y="296081"/>
                </a:lnTo>
                <a:lnTo>
                  <a:pt x="774591" y="301328"/>
                </a:lnTo>
                <a:lnTo>
                  <a:pt x="769533" y="311778"/>
                </a:lnTo>
                <a:lnTo>
                  <a:pt x="762012" y="321299"/>
                </a:lnTo>
                <a:lnTo>
                  <a:pt x="752541" y="329601"/>
                </a:lnTo>
                <a:lnTo>
                  <a:pt x="741635" y="336395"/>
                </a:lnTo>
                <a:lnTo>
                  <a:pt x="729807" y="341391"/>
                </a:lnTo>
                <a:lnTo>
                  <a:pt x="717572" y="344298"/>
                </a:lnTo>
                <a:lnTo>
                  <a:pt x="705443" y="344828"/>
                </a:lnTo>
                <a:lnTo>
                  <a:pt x="693935" y="342690"/>
                </a:lnTo>
                <a:lnTo>
                  <a:pt x="692079" y="342041"/>
                </a:lnTo>
                <a:lnTo>
                  <a:pt x="697404" y="328405"/>
                </a:lnTo>
                <a:lnTo>
                  <a:pt x="704152" y="319049"/>
                </a:lnTo>
                <a:lnTo>
                  <a:pt x="712886" y="311984"/>
                </a:lnTo>
                <a:lnTo>
                  <a:pt x="724169" y="305220"/>
                </a:lnTo>
                <a:lnTo>
                  <a:pt x="734294" y="299356"/>
                </a:lnTo>
                <a:lnTo>
                  <a:pt x="784904" y="42624"/>
                </a:lnTo>
                <a:close/>
              </a:path>
            </a:pathLst>
          </a:custGeom>
          <a:solidFill>
            <a:srgbClr val="C9DA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676013" y="4798999"/>
            <a:ext cx="371707" cy="625893"/>
          </a:xfrm>
          <a:custGeom>
            <a:avLst/>
            <a:gdLst/>
            <a:ahLst/>
            <a:cxnLst/>
            <a:rect l="l" t="t" r="r" b="b"/>
            <a:pathLst>
              <a:path w="371707" h="625893">
                <a:moveTo>
                  <a:pt x="302416" y="621762"/>
                </a:moveTo>
                <a:lnTo>
                  <a:pt x="299205" y="623324"/>
                </a:lnTo>
                <a:lnTo>
                  <a:pt x="300785" y="622964"/>
                </a:lnTo>
                <a:lnTo>
                  <a:pt x="305078" y="622221"/>
                </a:lnTo>
                <a:lnTo>
                  <a:pt x="302416" y="621762"/>
                </a:lnTo>
                <a:close/>
              </a:path>
              <a:path w="371707" h="625893">
                <a:moveTo>
                  <a:pt x="199283" y="607601"/>
                </a:moveTo>
                <a:lnTo>
                  <a:pt x="196826" y="439588"/>
                </a:lnTo>
                <a:lnTo>
                  <a:pt x="194979" y="446212"/>
                </a:lnTo>
                <a:lnTo>
                  <a:pt x="191637" y="449710"/>
                </a:lnTo>
                <a:lnTo>
                  <a:pt x="187286" y="451228"/>
                </a:lnTo>
                <a:lnTo>
                  <a:pt x="182416" y="451909"/>
                </a:lnTo>
                <a:lnTo>
                  <a:pt x="177515" y="452899"/>
                </a:lnTo>
                <a:lnTo>
                  <a:pt x="176782" y="453155"/>
                </a:lnTo>
                <a:lnTo>
                  <a:pt x="179302" y="547824"/>
                </a:lnTo>
                <a:lnTo>
                  <a:pt x="183705" y="557636"/>
                </a:lnTo>
                <a:lnTo>
                  <a:pt x="187868" y="568736"/>
                </a:lnTo>
                <a:lnTo>
                  <a:pt x="191826" y="580906"/>
                </a:lnTo>
                <a:lnTo>
                  <a:pt x="195619" y="593933"/>
                </a:lnTo>
                <a:lnTo>
                  <a:pt x="199283" y="607601"/>
                </a:lnTo>
                <a:close/>
              </a:path>
              <a:path w="371707" h="625893">
                <a:moveTo>
                  <a:pt x="1091" y="214682"/>
                </a:moveTo>
                <a:lnTo>
                  <a:pt x="196" y="225816"/>
                </a:lnTo>
                <a:lnTo>
                  <a:pt x="0" y="237062"/>
                </a:lnTo>
                <a:lnTo>
                  <a:pt x="328" y="248446"/>
                </a:lnTo>
                <a:lnTo>
                  <a:pt x="1009" y="259991"/>
                </a:lnTo>
                <a:lnTo>
                  <a:pt x="1867" y="271723"/>
                </a:lnTo>
                <a:lnTo>
                  <a:pt x="2729" y="283667"/>
                </a:lnTo>
                <a:lnTo>
                  <a:pt x="3421" y="295847"/>
                </a:lnTo>
                <a:lnTo>
                  <a:pt x="3771" y="308288"/>
                </a:lnTo>
                <a:lnTo>
                  <a:pt x="3603" y="321016"/>
                </a:lnTo>
                <a:lnTo>
                  <a:pt x="3153" y="329205"/>
                </a:lnTo>
                <a:lnTo>
                  <a:pt x="6800" y="335694"/>
                </a:lnTo>
                <a:lnTo>
                  <a:pt x="10939" y="345004"/>
                </a:lnTo>
                <a:lnTo>
                  <a:pt x="15447" y="356583"/>
                </a:lnTo>
                <a:lnTo>
                  <a:pt x="20198" y="369877"/>
                </a:lnTo>
                <a:lnTo>
                  <a:pt x="25070" y="384331"/>
                </a:lnTo>
                <a:lnTo>
                  <a:pt x="29938" y="399392"/>
                </a:lnTo>
                <a:lnTo>
                  <a:pt x="34678" y="414507"/>
                </a:lnTo>
                <a:lnTo>
                  <a:pt x="39166" y="429123"/>
                </a:lnTo>
                <a:lnTo>
                  <a:pt x="43278" y="442684"/>
                </a:lnTo>
                <a:lnTo>
                  <a:pt x="46891" y="454639"/>
                </a:lnTo>
                <a:lnTo>
                  <a:pt x="49880" y="464433"/>
                </a:lnTo>
                <a:lnTo>
                  <a:pt x="51537" y="469716"/>
                </a:lnTo>
                <a:lnTo>
                  <a:pt x="56052" y="482787"/>
                </a:lnTo>
                <a:lnTo>
                  <a:pt x="60805" y="495042"/>
                </a:lnTo>
                <a:lnTo>
                  <a:pt x="65643" y="506651"/>
                </a:lnTo>
                <a:lnTo>
                  <a:pt x="70418" y="517786"/>
                </a:lnTo>
                <a:lnTo>
                  <a:pt x="74978" y="528615"/>
                </a:lnTo>
                <a:lnTo>
                  <a:pt x="79172" y="539310"/>
                </a:lnTo>
                <a:lnTo>
                  <a:pt x="82850" y="550040"/>
                </a:lnTo>
                <a:lnTo>
                  <a:pt x="85861" y="560976"/>
                </a:lnTo>
                <a:lnTo>
                  <a:pt x="88054" y="572287"/>
                </a:lnTo>
                <a:lnTo>
                  <a:pt x="89279" y="584145"/>
                </a:lnTo>
                <a:lnTo>
                  <a:pt x="89384" y="596719"/>
                </a:lnTo>
                <a:lnTo>
                  <a:pt x="88220" y="610179"/>
                </a:lnTo>
                <a:lnTo>
                  <a:pt x="86844" y="618782"/>
                </a:lnTo>
                <a:lnTo>
                  <a:pt x="96389" y="625724"/>
                </a:lnTo>
                <a:lnTo>
                  <a:pt x="100061" y="789583"/>
                </a:lnTo>
                <a:lnTo>
                  <a:pt x="156561" y="759686"/>
                </a:lnTo>
                <a:lnTo>
                  <a:pt x="155188" y="749957"/>
                </a:lnTo>
                <a:lnTo>
                  <a:pt x="152680" y="738352"/>
                </a:lnTo>
                <a:lnTo>
                  <a:pt x="149243" y="725256"/>
                </a:lnTo>
                <a:lnTo>
                  <a:pt x="145078" y="711053"/>
                </a:lnTo>
                <a:lnTo>
                  <a:pt x="140390" y="696129"/>
                </a:lnTo>
                <a:lnTo>
                  <a:pt x="135382" y="680867"/>
                </a:lnTo>
                <a:lnTo>
                  <a:pt x="130258" y="665653"/>
                </a:lnTo>
                <a:lnTo>
                  <a:pt x="125221" y="650870"/>
                </a:lnTo>
                <a:lnTo>
                  <a:pt x="120476" y="636905"/>
                </a:lnTo>
                <a:lnTo>
                  <a:pt x="116224" y="624141"/>
                </a:lnTo>
                <a:lnTo>
                  <a:pt x="112670" y="612963"/>
                </a:lnTo>
                <a:lnTo>
                  <a:pt x="110018" y="603756"/>
                </a:lnTo>
                <a:lnTo>
                  <a:pt x="108471" y="596904"/>
                </a:lnTo>
                <a:lnTo>
                  <a:pt x="108160" y="594164"/>
                </a:lnTo>
                <a:lnTo>
                  <a:pt x="108579" y="582462"/>
                </a:lnTo>
                <a:lnTo>
                  <a:pt x="110242" y="572043"/>
                </a:lnTo>
                <a:lnTo>
                  <a:pt x="112429" y="561443"/>
                </a:lnTo>
                <a:lnTo>
                  <a:pt x="114423" y="549200"/>
                </a:lnTo>
                <a:lnTo>
                  <a:pt x="115502" y="533849"/>
                </a:lnTo>
                <a:lnTo>
                  <a:pt x="115508" y="526070"/>
                </a:lnTo>
                <a:lnTo>
                  <a:pt x="146799" y="573808"/>
                </a:lnTo>
                <a:lnTo>
                  <a:pt x="148050" y="572223"/>
                </a:lnTo>
                <a:lnTo>
                  <a:pt x="149903" y="567868"/>
                </a:lnTo>
                <a:lnTo>
                  <a:pt x="150314" y="568916"/>
                </a:lnTo>
                <a:lnTo>
                  <a:pt x="157095" y="552194"/>
                </a:lnTo>
                <a:lnTo>
                  <a:pt x="159417" y="544460"/>
                </a:lnTo>
                <a:lnTo>
                  <a:pt x="159183" y="541677"/>
                </a:lnTo>
                <a:lnTo>
                  <a:pt x="158863" y="540974"/>
                </a:lnTo>
                <a:lnTo>
                  <a:pt x="160927" y="539479"/>
                </a:lnTo>
                <a:lnTo>
                  <a:pt x="167846" y="534318"/>
                </a:lnTo>
                <a:lnTo>
                  <a:pt x="169622" y="532918"/>
                </a:lnTo>
                <a:lnTo>
                  <a:pt x="174620" y="539513"/>
                </a:lnTo>
                <a:lnTo>
                  <a:pt x="179302" y="547824"/>
                </a:lnTo>
                <a:lnTo>
                  <a:pt x="176782" y="453155"/>
                </a:lnTo>
                <a:lnTo>
                  <a:pt x="173627" y="449628"/>
                </a:lnTo>
                <a:lnTo>
                  <a:pt x="173035" y="450321"/>
                </a:lnTo>
                <a:lnTo>
                  <a:pt x="173093" y="451299"/>
                </a:lnTo>
                <a:lnTo>
                  <a:pt x="171888" y="448625"/>
                </a:lnTo>
                <a:lnTo>
                  <a:pt x="168193" y="439957"/>
                </a:lnTo>
                <a:lnTo>
                  <a:pt x="101552" y="191957"/>
                </a:lnTo>
                <a:lnTo>
                  <a:pt x="105137" y="200713"/>
                </a:lnTo>
                <a:lnTo>
                  <a:pt x="111517" y="210352"/>
                </a:lnTo>
                <a:lnTo>
                  <a:pt x="119509" y="220900"/>
                </a:lnTo>
                <a:lnTo>
                  <a:pt x="127930" y="232383"/>
                </a:lnTo>
                <a:lnTo>
                  <a:pt x="135595" y="244826"/>
                </a:lnTo>
                <a:lnTo>
                  <a:pt x="188508" y="389526"/>
                </a:lnTo>
                <a:lnTo>
                  <a:pt x="194078" y="412390"/>
                </a:lnTo>
                <a:lnTo>
                  <a:pt x="196688" y="428696"/>
                </a:lnTo>
                <a:lnTo>
                  <a:pt x="196826" y="439588"/>
                </a:lnTo>
                <a:lnTo>
                  <a:pt x="199283" y="607601"/>
                </a:lnTo>
                <a:lnTo>
                  <a:pt x="202856" y="621695"/>
                </a:lnTo>
                <a:lnTo>
                  <a:pt x="206376" y="636001"/>
                </a:lnTo>
                <a:lnTo>
                  <a:pt x="209879" y="650302"/>
                </a:lnTo>
                <a:lnTo>
                  <a:pt x="213403" y="664385"/>
                </a:lnTo>
                <a:lnTo>
                  <a:pt x="216985" y="678033"/>
                </a:lnTo>
                <a:lnTo>
                  <a:pt x="220664" y="691033"/>
                </a:lnTo>
                <a:lnTo>
                  <a:pt x="224476" y="703168"/>
                </a:lnTo>
                <a:lnTo>
                  <a:pt x="228459" y="714224"/>
                </a:lnTo>
                <a:lnTo>
                  <a:pt x="228760" y="714989"/>
                </a:lnTo>
                <a:lnTo>
                  <a:pt x="240818" y="711138"/>
                </a:lnTo>
                <a:lnTo>
                  <a:pt x="251914" y="706252"/>
                </a:lnTo>
                <a:lnTo>
                  <a:pt x="262459" y="700523"/>
                </a:lnTo>
                <a:lnTo>
                  <a:pt x="272866" y="694143"/>
                </a:lnTo>
                <a:lnTo>
                  <a:pt x="283545" y="687305"/>
                </a:lnTo>
                <a:lnTo>
                  <a:pt x="294910" y="680200"/>
                </a:lnTo>
                <a:lnTo>
                  <a:pt x="306109" y="673712"/>
                </a:lnTo>
                <a:lnTo>
                  <a:pt x="317124" y="667612"/>
                </a:lnTo>
                <a:lnTo>
                  <a:pt x="328231" y="661458"/>
                </a:lnTo>
                <a:lnTo>
                  <a:pt x="339414" y="655319"/>
                </a:lnTo>
                <a:lnTo>
                  <a:pt x="347696" y="650845"/>
                </a:lnTo>
                <a:lnTo>
                  <a:pt x="374887" y="634955"/>
                </a:lnTo>
                <a:lnTo>
                  <a:pt x="382480" y="629375"/>
                </a:lnTo>
                <a:lnTo>
                  <a:pt x="382908" y="628295"/>
                </a:lnTo>
                <a:lnTo>
                  <a:pt x="388810" y="622904"/>
                </a:lnTo>
                <a:lnTo>
                  <a:pt x="386613" y="587250"/>
                </a:lnTo>
                <a:lnTo>
                  <a:pt x="386029" y="591389"/>
                </a:lnTo>
                <a:lnTo>
                  <a:pt x="374539" y="598614"/>
                </a:lnTo>
                <a:lnTo>
                  <a:pt x="364417" y="606579"/>
                </a:lnTo>
                <a:lnTo>
                  <a:pt x="355181" y="614990"/>
                </a:lnTo>
                <a:lnTo>
                  <a:pt x="346347" y="623552"/>
                </a:lnTo>
                <a:lnTo>
                  <a:pt x="341243" y="628450"/>
                </a:lnTo>
                <a:lnTo>
                  <a:pt x="306496" y="622465"/>
                </a:lnTo>
                <a:lnTo>
                  <a:pt x="305784" y="622979"/>
                </a:lnTo>
                <a:lnTo>
                  <a:pt x="303255" y="624028"/>
                </a:lnTo>
                <a:lnTo>
                  <a:pt x="300018" y="625134"/>
                </a:lnTo>
                <a:lnTo>
                  <a:pt x="296907" y="626019"/>
                </a:lnTo>
                <a:lnTo>
                  <a:pt x="294758" y="626402"/>
                </a:lnTo>
                <a:lnTo>
                  <a:pt x="294403" y="626007"/>
                </a:lnTo>
                <a:lnTo>
                  <a:pt x="296678" y="624553"/>
                </a:lnTo>
                <a:lnTo>
                  <a:pt x="299205" y="623324"/>
                </a:lnTo>
                <a:lnTo>
                  <a:pt x="292142" y="624933"/>
                </a:lnTo>
                <a:lnTo>
                  <a:pt x="289610" y="625552"/>
                </a:lnTo>
                <a:lnTo>
                  <a:pt x="297348" y="569968"/>
                </a:lnTo>
                <a:lnTo>
                  <a:pt x="306749" y="575362"/>
                </a:lnTo>
                <a:lnTo>
                  <a:pt x="312276" y="579024"/>
                </a:lnTo>
                <a:lnTo>
                  <a:pt x="315722" y="582349"/>
                </a:lnTo>
                <a:lnTo>
                  <a:pt x="318878" y="586735"/>
                </a:lnTo>
                <a:lnTo>
                  <a:pt x="323537" y="593576"/>
                </a:lnTo>
                <a:lnTo>
                  <a:pt x="331490" y="604270"/>
                </a:lnTo>
                <a:lnTo>
                  <a:pt x="334351" y="607894"/>
                </a:lnTo>
                <a:lnTo>
                  <a:pt x="348356" y="596450"/>
                </a:lnTo>
                <a:lnTo>
                  <a:pt x="357501" y="587771"/>
                </a:lnTo>
                <a:lnTo>
                  <a:pt x="363661" y="581088"/>
                </a:lnTo>
                <a:lnTo>
                  <a:pt x="368710" y="575631"/>
                </a:lnTo>
                <a:lnTo>
                  <a:pt x="374525" y="570632"/>
                </a:lnTo>
                <a:lnTo>
                  <a:pt x="382978" y="565321"/>
                </a:lnTo>
                <a:lnTo>
                  <a:pt x="384382" y="564561"/>
                </a:lnTo>
                <a:lnTo>
                  <a:pt x="385275" y="548935"/>
                </a:lnTo>
                <a:lnTo>
                  <a:pt x="385255" y="536406"/>
                </a:lnTo>
                <a:lnTo>
                  <a:pt x="384590" y="525670"/>
                </a:lnTo>
                <a:lnTo>
                  <a:pt x="383550" y="515426"/>
                </a:lnTo>
                <a:lnTo>
                  <a:pt x="382405" y="504373"/>
                </a:lnTo>
                <a:lnTo>
                  <a:pt x="381423" y="491209"/>
                </a:lnTo>
                <a:lnTo>
                  <a:pt x="380978" y="480044"/>
                </a:lnTo>
                <a:lnTo>
                  <a:pt x="381136" y="476085"/>
                </a:lnTo>
                <a:lnTo>
                  <a:pt x="381741" y="470517"/>
                </a:lnTo>
                <a:lnTo>
                  <a:pt x="382747" y="463450"/>
                </a:lnTo>
                <a:lnTo>
                  <a:pt x="384109" y="454993"/>
                </a:lnTo>
                <a:lnTo>
                  <a:pt x="385782" y="445257"/>
                </a:lnTo>
                <a:lnTo>
                  <a:pt x="387720" y="434353"/>
                </a:lnTo>
                <a:lnTo>
                  <a:pt x="389878" y="422391"/>
                </a:lnTo>
                <a:lnTo>
                  <a:pt x="392211" y="409481"/>
                </a:lnTo>
                <a:lnTo>
                  <a:pt x="394673" y="395734"/>
                </a:lnTo>
                <a:lnTo>
                  <a:pt x="397219" y="381259"/>
                </a:lnTo>
                <a:lnTo>
                  <a:pt x="399804" y="366168"/>
                </a:lnTo>
                <a:lnTo>
                  <a:pt x="402382" y="350570"/>
                </a:lnTo>
                <a:lnTo>
                  <a:pt x="404909" y="334576"/>
                </a:lnTo>
                <a:lnTo>
                  <a:pt x="407338" y="318296"/>
                </a:lnTo>
                <a:lnTo>
                  <a:pt x="409625" y="301840"/>
                </a:lnTo>
                <a:lnTo>
                  <a:pt x="411724" y="285319"/>
                </a:lnTo>
                <a:lnTo>
                  <a:pt x="413590" y="268844"/>
                </a:lnTo>
                <a:lnTo>
                  <a:pt x="415177" y="252523"/>
                </a:lnTo>
                <a:lnTo>
                  <a:pt x="416441" y="236469"/>
                </a:lnTo>
                <a:lnTo>
                  <a:pt x="417336" y="220791"/>
                </a:lnTo>
                <a:lnTo>
                  <a:pt x="430316" y="227904"/>
                </a:lnTo>
                <a:lnTo>
                  <a:pt x="442325" y="235299"/>
                </a:lnTo>
                <a:lnTo>
                  <a:pt x="453470" y="242751"/>
                </a:lnTo>
                <a:lnTo>
                  <a:pt x="463857" y="250036"/>
                </a:lnTo>
                <a:lnTo>
                  <a:pt x="473595" y="256929"/>
                </a:lnTo>
                <a:lnTo>
                  <a:pt x="482791" y="263206"/>
                </a:lnTo>
                <a:lnTo>
                  <a:pt x="491553" y="268643"/>
                </a:lnTo>
                <a:lnTo>
                  <a:pt x="499987" y="273014"/>
                </a:lnTo>
                <a:lnTo>
                  <a:pt x="508201" y="276096"/>
                </a:lnTo>
                <a:lnTo>
                  <a:pt x="516303" y="277664"/>
                </a:lnTo>
                <a:lnTo>
                  <a:pt x="524400" y="277493"/>
                </a:lnTo>
                <a:lnTo>
                  <a:pt x="541010" y="271037"/>
                </a:lnTo>
                <a:lnTo>
                  <a:pt x="549736" y="264303"/>
                </a:lnTo>
                <a:lnTo>
                  <a:pt x="558888" y="254933"/>
                </a:lnTo>
                <a:lnTo>
                  <a:pt x="568572" y="242701"/>
                </a:lnTo>
                <a:lnTo>
                  <a:pt x="578896" y="227384"/>
                </a:lnTo>
                <a:lnTo>
                  <a:pt x="589966" y="208757"/>
                </a:lnTo>
                <a:lnTo>
                  <a:pt x="601891" y="186595"/>
                </a:lnTo>
                <a:lnTo>
                  <a:pt x="614779" y="160675"/>
                </a:lnTo>
                <a:lnTo>
                  <a:pt x="619273" y="151242"/>
                </a:lnTo>
                <a:lnTo>
                  <a:pt x="624326" y="140412"/>
                </a:lnTo>
                <a:lnTo>
                  <a:pt x="629759" y="128475"/>
                </a:lnTo>
                <a:lnTo>
                  <a:pt x="635393" y="115717"/>
                </a:lnTo>
                <a:lnTo>
                  <a:pt x="641050" y="102428"/>
                </a:lnTo>
                <a:lnTo>
                  <a:pt x="646550" y="88897"/>
                </a:lnTo>
                <a:lnTo>
                  <a:pt x="651715" y="75411"/>
                </a:lnTo>
                <a:lnTo>
                  <a:pt x="656365" y="62260"/>
                </a:lnTo>
                <a:lnTo>
                  <a:pt x="660323" y="49731"/>
                </a:lnTo>
                <a:lnTo>
                  <a:pt x="663409" y="38112"/>
                </a:lnTo>
                <a:lnTo>
                  <a:pt x="665444" y="27694"/>
                </a:lnTo>
                <a:lnTo>
                  <a:pt x="666145" y="21311"/>
                </a:lnTo>
                <a:lnTo>
                  <a:pt x="645079" y="7675"/>
                </a:lnTo>
                <a:lnTo>
                  <a:pt x="627256" y="1735"/>
                </a:lnTo>
                <a:lnTo>
                  <a:pt x="619794" y="11208"/>
                </a:lnTo>
                <a:lnTo>
                  <a:pt x="612025" y="21337"/>
                </a:lnTo>
                <a:lnTo>
                  <a:pt x="604318" y="31883"/>
                </a:lnTo>
                <a:lnTo>
                  <a:pt x="597042" y="42612"/>
                </a:lnTo>
                <a:lnTo>
                  <a:pt x="584742" y="64192"/>
                </a:lnTo>
                <a:lnTo>
                  <a:pt x="579549" y="76644"/>
                </a:lnTo>
                <a:lnTo>
                  <a:pt x="576479" y="91174"/>
                </a:lnTo>
                <a:lnTo>
                  <a:pt x="576153" y="94522"/>
                </a:lnTo>
                <a:lnTo>
                  <a:pt x="574999" y="96106"/>
                </a:lnTo>
                <a:lnTo>
                  <a:pt x="571792" y="96559"/>
                </a:lnTo>
                <a:lnTo>
                  <a:pt x="565307" y="96517"/>
                </a:lnTo>
                <a:lnTo>
                  <a:pt x="562328" y="96503"/>
                </a:lnTo>
                <a:lnTo>
                  <a:pt x="532467" y="144019"/>
                </a:lnTo>
                <a:lnTo>
                  <a:pt x="508041" y="133127"/>
                </a:lnTo>
                <a:lnTo>
                  <a:pt x="499097" y="136160"/>
                </a:lnTo>
                <a:lnTo>
                  <a:pt x="493704" y="138033"/>
                </a:lnTo>
                <a:lnTo>
                  <a:pt x="486953" y="143848"/>
                </a:lnTo>
                <a:lnTo>
                  <a:pt x="481246" y="150159"/>
                </a:lnTo>
                <a:lnTo>
                  <a:pt x="474826" y="159081"/>
                </a:lnTo>
                <a:lnTo>
                  <a:pt x="471223" y="165635"/>
                </a:lnTo>
                <a:lnTo>
                  <a:pt x="463784" y="174294"/>
                </a:lnTo>
                <a:lnTo>
                  <a:pt x="431087" y="206047"/>
                </a:lnTo>
                <a:lnTo>
                  <a:pt x="426776" y="197750"/>
                </a:lnTo>
                <a:lnTo>
                  <a:pt x="423086" y="187643"/>
                </a:lnTo>
                <a:lnTo>
                  <a:pt x="419920" y="176061"/>
                </a:lnTo>
                <a:lnTo>
                  <a:pt x="417181" y="163340"/>
                </a:lnTo>
                <a:lnTo>
                  <a:pt x="414770" y="149817"/>
                </a:lnTo>
                <a:lnTo>
                  <a:pt x="412592" y="135825"/>
                </a:lnTo>
                <a:lnTo>
                  <a:pt x="410548" y="121702"/>
                </a:lnTo>
                <a:lnTo>
                  <a:pt x="408541" y="107783"/>
                </a:lnTo>
                <a:lnTo>
                  <a:pt x="406474" y="94403"/>
                </a:lnTo>
                <a:lnTo>
                  <a:pt x="404251" y="81898"/>
                </a:lnTo>
                <a:lnTo>
                  <a:pt x="373741" y="4478"/>
                </a:lnTo>
                <a:lnTo>
                  <a:pt x="368978" y="1116"/>
                </a:lnTo>
                <a:lnTo>
                  <a:pt x="368622" y="1097"/>
                </a:lnTo>
                <a:lnTo>
                  <a:pt x="361809" y="-347"/>
                </a:lnTo>
                <a:lnTo>
                  <a:pt x="360629" y="-613"/>
                </a:lnTo>
                <a:lnTo>
                  <a:pt x="345588" y="-2103"/>
                </a:lnTo>
                <a:lnTo>
                  <a:pt x="342434" y="-2569"/>
                </a:lnTo>
                <a:lnTo>
                  <a:pt x="328000" y="-2182"/>
                </a:lnTo>
                <a:lnTo>
                  <a:pt x="316311" y="-372"/>
                </a:lnTo>
                <a:lnTo>
                  <a:pt x="305564" y="3600"/>
                </a:lnTo>
                <a:lnTo>
                  <a:pt x="293955" y="10472"/>
                </a:lnTo>
                <a:lnTo>
                  <a:pt x="290851" y="12628"/>
                </a:lnTo>
                <a:lnTo>
                  <a:pt x="288336" y="18723"/>
                </a:lnTo>
                <a:lnTo>
                  <a:pt x="286006" y="29210"/>
                </a:lnTo>
                <a:lnTo>
                  <a:pt x="286661" y="33244"/>
                </a:lnTo>
                <a:lnTo>
                  <a:pt x="292155" y="38594"/>
                </a:lnTo>
                <a:lnTo>
                  <a:pt x="294928" y="41512"/>
                </a:lnTo>
                <a:lnTo>
                  <a:pt x="349454" y="87665"/>
                </a:lnTo>
                <a:lnTo>
                  <a:pt x="336315" y="210995"/>
                </a:lnTo>
                <a:lnTo>
                  <a:pt x="346469" y="222013"/>
                </a:lnTo>
                <a:lnTo>
                  <a:pt x="353391" y="231404"/>
                </a:lnTo>
                <a:lnTo>
                  <a:pt x="357408" y="239905"/>
                </a:lnTo>
                <a:lnTo>
                  <a:pt x="358844" y="248253"/>
                </a:lnTo>
                <a:lnTo>
                  <a:pt x="358028" y="257185"/>
                </a:lnTo>
                <a:lnTo>
                  <a:pt x="355285" y="267438"/>
                </a:lnTo>
                <a:lnTo>
                  <a:pt x="350941" y="279749"/>
                </a:lnTo>
                <a:lnTo>
                  <a:pt x="345323" y="294856"/>
                </a:lnTo>
                <a:lnTo>
                  <a:pt x="344208" y="297911"/>
                </a:lnTo>
                <a:lnTo>
                  <a:pt x="340103" y="309481"/>
                </a:lnTo>
                <a:lnTo>
                  <a:pt x="335776" y="321956"/>
                </a:lnTo>
                <a:lnTo>
                  <a:pt x="331302" y="334839"/>
                </a:lnTo>
                <a:lnTo>
                  <a:pt x="326756" y="347636"/>
                </a:lnTo>
                <a:lnTo>
                  <a:pt x="322214" y="359850"/>
                </a:lnTo>
                <a:lnTo>
                  <a:pt x="317751" y="370985"/>
                </a:lnTo>
                <a:lnTo>
                  <a:pt x="314492" y="378350"/>
                </a:lnTo>
                <a:lnTo>
                  <a:pt x="306734" y="364228"/>
                </a:lnTo>
                <a:lnTo>
                  <a:pt x="300346" y="352487"/>
                </a:lnTo>
                <a:lnTo>
                  <a:pt x="294577" y="342662"/>
                </a:lnTo>
                <a:lnTo>
                  <a:pt x="288675" y="334285"/>
                </a:lnTo>
                <a:lnTo>
                  <a:pt x="281890" y="326890"/>
                </a:lnTo>
                <a:lnTo>
                  <a:pt x="273469" y="320011"/>
                </a:lnTo>
                <a:lnTo>
                  <a:pt x="262661" y="313181"/>
                </a:lnTo>
                <a:lnTo>
                  <a:pt x="248713" y="305933"/>
                </a:lnTo>
                <a:lnTo>
                  <a:pt x="239935" y="301828"/>
                </a:lnTo>
                <a:lnTo>
                  <a:pt x="250677" y="241995"/>
                </a:lnTo>
                <a:lnTo>
                  <a:pt x="170329" y="189154"/>
                </a:lnTo>
                <a:lnTo>
                  <a:pt x="169444" y="176097"/>
                </a:lnTo>
                <a:lnTo>
                  <a:pt x="168848" y="163487"/>
                </a:lnTo>
                <a:lnTo>
                  <a:pt x="168422" y="151069"/>
                </a:lnTo>
                <a:lnTo>
                  <a:pt x="168048" y="138589"/>
                </a:lnTo>
                <a:lnTo>
                  <a:pt x="167608" y="125792"/>
                </a:lnTo>
                <a:lnTo>
                  <a:pt x="167503" y="123220"/>
                </a:lnTo>
                <a:lnTo>
                  <a:pt x="165755" y="99260"/>
                </a:lnTo>
                <a:lnTo>
                  <a:pt x="163675" y="83033"/>
                </a:lnTo>
                <a:lnTo>
                  <a:pt x="162454" y="73347"/>
                </a:lnTo>
                <a:lnTo>
                  <a:pt x="163288" y="69008"/>
                </a:lnTo>
                <a:lnTo>
                  <a:pt x="167368" y="68823"/>
                </a:lnTo>
                <a:lnTo>
                  <a:pt x="175889" y="71599"/>
                </a:lnTo>
                <a:lnTo>
                  <a:pt x="163437" y="60771"/>
                </a:lnTo>
                <a:lnTo>
                  <a:pt x="153625" y="63655"/>
                </a:lnTo>
                <a:lnTo>
                  <a:pt x="142787" y="68060"/>
                </a:lnTo>
                <a:lnTo>
                  <a:pt x="131179" y="73757"/>
                </a:lnTo>
                <a:lnTo>
                  <a:pt x="119053" y="80517"/>
                </a:lnTo>
                <a:lnTo>
                  <a:pt x="106665" y="88113"/>
                </a:lnTo>
                <a:lnTo>
                  <a:pt x="94268" y="96315"/>
                </a:lnTo>
                <a:lnTo>
                  <a:pt x="82117" y="104896"/>
                </a:lnTo>
                <a:lnTo>
                  <a:pt x="70465" y="113627"/>
                </a:lnTo>
                <a:lnTo>
                  <a:pt x="59567" y="122279"/>
                </a:lnTo>
                <a:lnTo>
                  <a:pt x="49678" y="130625"/>
                </a:lnTo>
                <a:lnTo>
                  <a:pt x="41051" y="138435"/>
                </a:lnTo>
                <a:lnTo>
                  <a:pt x="33941" y="145482"/>
                </a:lnTo>
                <a:lnTo>
                  <a:pt x="22126" y="159827"/>
                </a:lnTo>
                <a:lnTo>
                  <a:pt x="15132" y="170772"/>
                </a:lnTo>
                <a:lnTo>
                  <a:pt x="9705" y="181705"/>
                </a:lnTo>
                <a:lnTo>
                  <a:pt x="5672" y="192651"/>
                </a:lnTo>
                <a:lnTo>
                  <a:pt x="2858" y="203635"/>
                </a:lnTo>
                <a:lnTo>
                  <a:pt x="1091" y="214682"/>
                </a:lnTo>
                <a:close/>
              </a:path>
              <a:path w="371707" h="625893">
                <a:moveTo>
                  <a:pt x="305383" y="622168"/>
                </a:moveTo>
                <a:lnTo>
                  <a:pt x="305078" y="622221"/>
                </a:lnTo>
                <a:lnTo>
                  <a:pt x="306496" y="622465"/>
                </a:lnTo>
                <a:lnTo>
                  <a:pt x="306771" y="622266"/>
                </a:lnTo>
                <a:lnTo>
                  <a:pt x="305383" y="622168"/>
                </a:lnTo>
                <a:close/>
              </a:path>
              <a:path w="371707" h="625893">
                <a:moveTo>
                  <a:pt x="368978" y="1116"/>
                </a:moveTo>
                <a:lnTo>
                  <a:pt x="371707" y="1263"/>
                </a:lnTo>
                <a:lnTo>
                  <a:pt x="370730" y="504"/>
                </a:lnTo>
                <a:lnTo>
                  <a:pt x="368722" y="0"/>
                </a:lnTo>
                <a:lnTo>
                  <a:pt x="368715" y="931"/>
                </a:lnTo>
                <a:lnTo>
                  <a:pt x="368978" y="1116"/>
                </a:lnTo>
                <a:close/>
              </a:path>
            </a:pathLst>
          </a:custGeom>
          <a:solidFill>
            <a:srgbClr val="2149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655241" y="5177272"/>
            <a:ext cx="828738" cy="759529"/>
          </a:xfrm>
          <a:custGeom>
            <a:avLst/>
            <a:gdLst/>
            <a:ahLst/>
            <a:cxnLst/>
            <a:rect l="l" t="t" r="r" b="b"/>
            <a:pathLst>
              <a:path w="828738" h="759529">
                <a:moveTo>
                  <a:pt x="9609" y="494465"/>
                </a:moveTo>
                <a:lnTo>
                  <a:pt x="23734" y="501388"/>
                </a:lnTo>
                <a:lnTo>
                  <a:pt x="41877" y="510944"/>
                </a:lnTo>
                <a:lnTo>
                  <a:pt x="63541" y="522807"/>
                </a:lnTo>
                <a:lnTo>
                  <a:pt x="88229" y="536649"/>
                </a:lnTo>
                <a:lnTo>
                  <a:pt x="115444" y="552143"/>
                </a:lnTo>
                <a:lnTo>
                  <a:pt x="144690" y="568964"/>
                </a:lnTo>
                <a:lnTo>
                  <a:pt x="175469" y="586783"/>
                </a:lnTo>
                <a:lnTo>
                  <a:pt x="207285" y="605274"/>
                </a:lnTo>
                <a:lnTo>
                  <a:pt x="239641" y="624110"/>
                </a:lnTo>
                <a:lnTo>
                  <a:pt x="272040" y="642964"/>
                </a:lnTo>
                <a:lnTo>
                  <a:pt x="303985" y="661509"/>
                </a:lnTo>
                <a:lnTo>
                  <a:pt x="334978" y="679419"/>
                </a:lnTo>
                <a:lnTo>
                  <a:pt x="364525" y="696366"/>
                </a:lnTo>
                <a:lnTo>
                  <a:pt x="392126" y="712024"/>
                </a:lnTo>
                <a:lnTo>
                  <a:pt x="417286" y="726065"/>
                </a:lnTo>
                <a:lnTo>
                  <a:pt x="439507" y="738163"/>
                </a:lnTo>
                <a:lnTo>
                  <a:pt x="458293" y="747991"/>
                </a:lnTo>
                <a:lnTo>
                  <a:pt x="473147" y="755222"/>
                </a:lnTo>
                <a:lnTo>
                  <a:pt x="483572" y="759529"/>
                </a:lnTo>
                <a:lnTo>
                  <a:pt x="494857" y="753771"/>
                </a:lnTo>
                <a:lnTo>
                  <a:pt x="506041" y="747781"/>
                </a:lnTo>
                <a:lnTo>
                  <a:pt x="517137" y="741595"/>
                </a:lnTo>
                <a:lnTo>
                  <a:pt x="528159" y="735252"/>
                </a:lnTo>
                <a:lnTo>
                  <a:pt x="539123" y="728786"/>
                </a:lnTo>
                <a:lnTo>
                  <a:pt x="550043" y="722235"/>
                </a:lnTo>
                <a:lnTo>
                  <a:pt x="560933" y="715636"/>
                </a:lnTo>
                <a:lnTo>
                  <a:pt x="571807" y="709024"/>
                </a:lnTo>
                <a:lnTo>
                  <a:pt x="582681" y="702437"/>
                </a:lnTo>
                <a:lnTo>
                  <a:pt x="593568" y="695911"/>
                </a:lnTo>
                <a:lnTo>
                  <a:pt x="604482" y="689483"/>
                </a:lnTo>
                <a:lnTo>
                  <a:pt x="611108" y="685655"/>
                </a:lnTo>
                <a:lnTo>
                  <a:pt x="621279" y="679769"/>
                </a:lnTo>
                <a:lnTo>
                  <a:pt x="631857" y="673568"/>
                </a:lnTo>
                <a:lnTo>
                  <a:pt x="642769" y="667134"/>
                </a:lnTo>
                <a:lnTo>
                  <a:pt x="653946" y="660547"/>
                </a:lnTo>
                <a:lnTo>
                  <a:pt x="665315" y="653889"/>
                </a:lnTo>
                <a:lnTo>
                  <a:pt x="676806" y="647241"/>
                </a:lnTo>
                <a:lnTo>
                  <a:pt x="688347" y="640684"/>
                </a:lnTo>
                <a:lnTo>
                  <a:pt x="699867" y="634301"/>
                </a:lnTo>
                <a:lnTo>
                  <a:pt x="711295" y="628171"/>
                </a:lnTo>
                <a:lnTo>
                  <a:pt x="722559" y="622376"/>
                </a:lnTo>
                <a:lnTo>
                  <a:pt x="733588" y="616997"/>
                </a:lnTo>
                <a:lnTo>
                  <a:pt x="742115" y="613084"/>
                </a:lnTo>
                <a:lnTo>
                  <a:pt x="735930" y="581491"/>
                </a:lnTo>
                <a:lnTo>
                  <a:pt x="727974" y="582360"/>
                </a:lnTo>
                <a:lnTo>
                  <a:pt x="720424" y="585538"/>
                </a:lnTo>
                <a:lnTo>
                  <a:pt x="713111" y="590584"/>
                </a:lnTo>
                <a:lnTo>
                  <a:pt x="705867" y="597058"/>
                </a:lnTo>
                <a:lnTo>
                  <a:pt x="698525" y="604519"/>
                </a:lnTo>
                <a:lnTo>
                  <a:pt x="690917" y="612526"/>
                </a:lnTo>
                <a:lnTo>
                  <a:pt x="682875" y="620640"/>
                </a:lnTo>
                <a:lnTo>
                  <a:pt x="674231" y="628418"/>
                </a:lnTo>
                <a:lnTo>
                  <a:pt x="664817" y="635422"/>
                </a:lnTo>
                <a:lnTo>
                  <a:pt x="654466" y="641210"/>
                </a:lnTo>
                <a:lnTo>
                  <a:pt x="643010" y="645341"/>
                </a:lnTo>
                <a:lnTo>
                  <a:pt x="630280" y="647376"/>
                </a:lnTo>
                <a:lnTo>
                  <a:pt x="616110" y="646873"/>
                </a:lnTo>
                <a:lnTo>
                  <a:pt x="600331" y="643393"/>
                </a:lnTo>
                <a:lnTo>
                  <a:pt x="588922" y="638833"/>
                </a:lnTo>
                <a:lnTo>
                  <a:pt x="578479" y="632789"/>
                </a:lnTo>
                <a:lnTo>
                  <a:pt x="568327" y="625282"/>
                </a:lnTo>
                <a:lnTo>
                  <a:pt x="558504" y="616560"/>
                </a:lnTo>
                <a:lnTo>
                  <a:pt x="549050" y="606869"/>
                </a:lnTo>
                <a:lnTo>
                  <a:pt x="540005" y="596455"/>
                </a:lnTo>
                <a:lnTo>
                  <a:pt x="531408" y="585565"/>
                </a:lnTo>
                <a:lnTo>
                  <a:pt x="523299" y="574446"/>
                </a:lnTo>
                <a:lnTo>
                  <a:pt x="515717" y="563343"/>
                </a:lnTo>
                <a:lnTo>
                  <a:pt x="508702" y="552503"/>
                </a:lnTo>
                <a:lnTo>
                  <a:pt x="502294" y="542173"/>
                </a:lnTo>
                <a:lnTo>
                  <a:pt x="500021" y="538424"/>
                </a:lnTo>
                <a:lnTo>
                  <a:pt x="402768" y="487333"/>
                </a:lnTo>
                <a:lnTo>
                  <a:pt x="394319" y="563209"/>
                </a:lnTo>
                <a:lnTo>
                  <a:pt x="391870" y="580001"/>
                </a:lnTo>
                <a:lnTo>
                  <a:pt x="388770" y="592983"/>
                </a:lnTo>
                <a:lnTo>
                  <a:pt x="385777" y="603141"/>
                </a:lnTo>
                <a:lnTo>
                  <a:pt x="383788" y="614835"/>
                </a:lnTo>
                <a:lnTo>
                  <a:pt x="347869" y="618409"/>
                </a:lnTo>
                <a:lnTo>
                  <a:pt x="342421" y="611217"/>
                </a:lnTo>
                <a:lnTo>
                  <a:pt x="338503" y="606703"/>
                </a:lnTo>
                <a:lnTo>
                  <a:pt x="335829" y="604005"/>
                </a:lnTo>
                <a:lnTo>
                  <a:pt x="334113" y="602264"/>
                </a:lnTo>
                <a:lnTo>
                  <a:pt x="333069" y="600620"/>
                </a:lnTo>
                <a:lnTo>
                  <a:pt x="332409" y="598213"/>
                </a:lnTo>
                <a:lnTo>
                  <a:pt x="331849" y="594183"/>
                </a:lnTo>
                <a:lnTo>
                  <a:pt x="331101" y="587670"/>
                </a:lnTo>
                <a:lnTo>
                  <a:pt x="329879" y="577814"/>
                </a:lnTo>
                <a:lnTo>
                  <a:pt x="327897" y="563756"/>
                </a:lnTo>
                <a:lnTo>
                  <a:pt x="327148" y="558830"/>
                </a:lnTo>
                <a:lnTo>
                  <a:pt x="324399" y="546151"/>
                </a:lnTo>
                <a:lnTo>
                  <a:pt x="323104" y="538267"/>
                </a:lnTo>
                <a:lnTo>
                  <a:pt x="326881" y="295438"/>
                </a:lnTo>
                <a:lnTo>
                  <a:pt x="314544" y="302619"/>
                </a:lnTo>
                <a:lnTo>
                  <a:pt x="303264" y="309706"/>
                </a:lnTo>
                <a:lnTo>
                  <a:pt x="292628" y="316509"/>
                </a:lnTo>
                <a:lnTo>
                  <a:pt x="282226" y="322834"/>
                </a:lnTo>
                <a:lnTo>
                  <a:pt x="271646" y="328490"/>
                </a:lnTo>
                <a:lnTo>
                  <a:pt x="260475" y="333285"/>
                </a:lnTo>
                <a:lnTo>
                  <a:pt x="249532" y="336716"/>
                </a:lnTo>
                <a:lnTo>
                  <a:pt x="248542" y="395940"/>
                </a:lnTo>
                <a:lnTo>
                  <a:pt x="258545" y="406239"/>
                </a:lnTo>
                <a:lnTo>
                  <a:pt x="266022" y="412725"/>
                </a:lnTo>
                <a:lnTo>
                  <a:pt x="275350" y="417027"/>
                </a:lnTo>
                <a:lnTo>
                  <a:pt x="289828" y="420557"/>
                </a:lnTo>
                <a:lnTo>
                  <a:pt x="305671" y="423527"/>
                </a:lnTo>
                <a:lnTo>
                  <a:pt x="312007" y="426804"/>
                </a:lnTo>
                <a:lnTo>
                  <a:pt x="314877" y="436280"/>
                </a:lnTo>
                <a:lnTo>
                  <a:pt x="315450" y="438908"/>
                </a:lnTo>
                <a:lnTo>
                  <a:pt x="316700" y="450521"/>
                </a:lnTo>
                <a:lnTo>
                  <a:pt x="315439" y="460930"/>
                </a:lnTo>
                <a:lnTo>
                  <a:pt x="312133" y="469703"/>
                </a:lnTo>
                <a:lnTo>
                  <a:pt x="307245" y="476410"/>
                </a:lnTo>
                <a:lnTo>
                  <a:pt x="301239" y="480622"/>
                </a:lnTo>
                <a:lnTo>
                  <a:pt x="294580" y="481907"/>
                </a:lnTo>
                <a:lnTo>
                  <a:pt x="287732" y="479835"/>
                </a:lnTo>
                <a:lnTo>
                  <a:pt x="281159" y="473975"/>
                </a:lnTo>
                <a:lnTo>
                  <a:pt x="275326" y="463898"/>
                </a:lnTo>
                <a:lnTo>
                  <a:pt x="275076" y="463309"/>
                </a:lnTo>
                <a:lnTo>
                  <a:pt x="262341" y="456675"/>
                </a:lnTo>
                <a:lnTo>
                  <a:pt x="252201" y="452299"/>
                </a:lnTo>
                <a:lnTo>
                  <a:pt x="244199" y="449236"/>
                </a:lnTo>
                <a:lnTo>
                  <a:pt x="237874" y="446541"/>
                </a:lnTo>
                <a:lnTo>
                  <a:pt x="232771" y="443270"/>
                </a:lnTo>
                <a:lnTo>
                  <a:pt x="228430" y="438478"/>
                </a:lnTo>
                <a:lnTo>
                  <a:pt x="224392" y="431219"/>
                </a:lnTo>
                <a:lnTo>
                  <a:pt x="220201" y="420550"/>
                </a:lnTo>
                <a:lnTo>
                  <a:pt x="215398" y="405526"/>
                </a:lnTo>
                <a:lnTo>
                  <a:pt x="214948" y="404024"/>
                </a:lnTo>
                <a:lnTo>
                  <a:pt x="197554" y="402002"/>
                </a:lnTo>
                <a:lnTo>
                  <a:pt x="190617" y="392086"/>
                </a:lnTo>
                <a:lnTo>
                  <a:pt x="187613" y="388148"/>
                </a:lnTo>
                <a:lnTo>
                  <a:pt x="185795" y="386901"/>
                </a:lnTo>
                <a:lnTo>
                  <a:pt x="182411" y="385057"/>
                </a:lnTo>
                <a:lnTo>
                  <a:pt x="177333" y="381413"/>
                </a:lnTo>
                <a:lnTo>
                  <a:pt x="120833" y="411310"/>
                </a:lnTo>
                <a:lnTo>
                  <a:pt x="117161" y="247451"/>
                </a:lnTo>
                <a:lnTo>
                  <a:pt x="111616" y="257936"/>
                </a:lnTo>
                <a:lnTo>
                  <a:pt x="108748" y="268776"/>
                </a:lnTo>
                <a:lnTo>
                  <a:pt x="107911" y="280092"/>
                </a:lnTo>
                <a:lnTo>
                  <a:pt x="108456" y="292004"/>
                </a:lnTo>
                <a:lnTo>
                  <a:pt x="109736" y="304632"/>
                </a:lnTo>
                <a:lnTo>
                  <a:pt x="111103" y="318097"/>
                </a:lnTo>
                <a:lnTo>
                  <a:pt x="111821" y="329447"/>
                </a:lnTo>
                <a:lnTo>
                  <a:pt x="105637" y="332475"/>
                </a:lnTo>
                <a:lnTo>
                  <a:pt x="104632" y="335424"/>
                </a:lnTo>
                <a:lnTo>
                  <a:pt x="106735" y="340012"/>
                </a:lnTo>
                <a:lnTo>
                  <a:pt x="109877" y="347955"/>
                </a:lnTo>
                <a:lnTo>
                  <a:pt x="111987" y="360973"/>
                </a:lnTo>
                <a:lnTo>
                  <a:pt x="111070" y="380221"/>
                </a:lnTo>
                <a:lnTo>
                  <a:pt x="88964" y="393214"/>
                </a:lnTo>
                <a:lnTo>
                  <a:pt x="96308" y="389453"/>
                </a:lnTo>
                <a:lnTo>
                  <a:pt x="99292" y="387841"/>
                </a:lnTo>
                <a:lnTo>
                  <a:pt x="100826" y="387208"/>
                </a:lnTo>
                <a:lnTo>
                  <a:pt x="103822" y="386384"/>
                </a:lnTo>
                <a:lnTo>
                  <a:pt x="111189" y="384199"/>
                </a:lnTo>
                <a:lnTo>
                  <a:pt x="118446" y="381900"/>
                </a:lnTo>
                <a:lnTo>
                  <a:pt x="117384" y="395366"/>
                </a:lnTo>
                <a:lnTo>
                  <a:pt x="114752" y="406651"/>
                </a:lnTo>
                <a:lnTo>
                  <a:pt x="110678" y="416064"/>
                </a:lnTo>
                <a:lnTo>
                  <a:pt x="105289" y="423912"/>
                </a:lnTo>
                <a:lnTo>
                  <a:pt x="98713" y="430502"/>
                </a:lnTo>
                <a:lnTo>
                  <a:pt x="91075" y="436144"/>
                </a:lnTo>
                <a:lnTo>
                  <a:pt x="82505" y="441143"/>
                </a:lnTo>
                <a:lnTo>
                  <a:pt x="73129" y="445807"/>
                </a:lnTo>
                <a:lnTo>
                  <a:pt x="63074" y="450445"/>
                </a:lnTo>
                <a:lnTo>
                  <a:pt x="52468" y="455364"/>
                </a:lnTo>
                <a:lnTo>
                  <a:pt x="41438" y="460871"/>
                </a:lnTo>
                <a:lnTo>
                  <a:pt x="30110" y="467275"/>
                </a:lnTo>
                <a:lnTo>
                  <a:pt x="18613" y="474882"/>
                </a:lnTo>
                <a:lnTo>
                  <a:pt x="7074" y="484000"/>
                </a:lnTo>
                <a:lnTo>
                  <a:pt x="0" y="490503"/>
                </a:lnTo>
                <a:lnTo>
                  <a:pt x="9609" y="494465"/>
                </a:lnTo>
                <a:close/>
              </a:path>
              <a:path w="828738" h="759529">
                <a:moveTo>
                  <a:pt x="395659" y="256681"/>
                </a:moveTo>
                <a:lnTo>
                  <a:pt x="368468" y="272572"/>
                </a:lnTo>
                <a:lnTo>
                  <a:pt x="357238" y="278655"/>
                </a:lnTo>
                <a:lnTo>
                  <a:pt x="346073" y="284805"/>
                </a:lnTo>
                <a:lnTo>
                  <a:pt x="334988" y="290951"/>
                </a:lnTo>
                <a:lnTo>
                  <a:pt x="326881" y="295438"/>
                </a:lnTo>
                <a:lnTo>
                  <a:pt x="323104" y="538267"/>
                </a:lnTo>
                <a:lnTo>
                  <a:pt x="325631" y="528145"/>
                </a:lnTo>
                <a:lnTo>
                  <a:pt x="327209" y="524273"/>
                </a:lnTo>
                <a:lnTo>
                  <a:pt x="341736" y="517919"/>
                </a:lnTo>
                <a:lnTo>
                  <a:pt x="352168" y="514832"/>
                </a:lnTo>
                <a:lnTo>
                  <a:pt x="361160" y="514357"/>
                </a:lnTo>
                <a:lnTo>
                  <a:pt x="371365" y="515834"/>
                </a:lnTo>
                <a:lnTo>
                  <a:pt x="385437" y="518607"/>
                </a:lnTo>
                <a:lnTo>
                  <a:pt x="388672" y="519209"/>
                </a:lnTo>
                <a:lnTo>
                  <a:pt x="388355" y="544047"/>
                </a:lnTo>
                <a:lnTo>
                  <a:pt x="393631" y="551975"/>
                </a:lnTo>
                <a:lnTo>
                  <a:pt x="394319" y="563209"/>
                </a:lnTo>
                <a:lnTo>
                  <a:pt x="402768" y="487333"/>
                </a:lnTo>
                <a:lnTo>
                  <a:pt x="435721" y="465475"/>
                </a:lnTo>
                <a:lnTo>
                  <a:pt x="433507" y="437639"/>
                </a:lnTo>
                <a:lnTo>
                  <a:pt x="450298" y="439974"/>
                </a:lnTo>
                <a:lnTo>
                  <a:pt x="463352" y="440582"/>
                </a:lnTo>
                <a:lnTo>
                  <a:pt x="473830" y="440905"/>
                </a:lnTo>
                <a:lnTo>
                  <a:pt x="482815" y="442360"/>
                </a:lnTo>
                <a:lnTo>
                  <a:pt x="569377" y="389607"/>
                </a:lnTo>
                <a:lnTo>
                  <a:pt x="656211" y="430918"/>
                </a:lnTo>
                <a:lnTo>
                  <a:pt x="662375" y="420575"/>
                </a:lnTo>
                <a:lnTo>
                  <a:pt x="668519" y="409577"/>
                </a:lnTo>
                <a:lnTo>
                  <a:pt x="674493" y="398055"/>
                </a:lnTo>
                <a:lnTo>
                  <a:pt x="680147" y="386139"/>
                </a:lnTo>
                <a:lnTo>
                  <a:pt x="685328" y="373961"/>
                </a:lnTo>
                <a:lnTo>
                  <a:pt x="689888" y="361651"/>
                </a:lnTo>
                <a:lnTo>
                  <a:pt x="693675" y="349341"/>
                </a:lnTo>
                <a:lnTo>
                  <a:pt x="696538" y="337161"/>
                </a:lnTo>
                <a:lnTo>
                  <a:pt x="697653" y="330649"/>
                </a:lnTo>
                <a:lnTo>
                  <a:pt x="674484" y="333021"/>
                </a:lnTo>
                <a:lnTo>
                  <a:pt x="671761" y="337298"/>
                </a:lnTo>
                <a:lnTo>
                  <a:pt x="672453" y="338577"/>
                </a:lnTo>
                <a:lnTo>
                  <a:pt x="670966" y="340155"/>
                </a:lnTo>
                <a:lnTo>
                  <a:pt x="662329" y="344994"/>
                </a:lnTo>
                <a:lnTo>
                  <a:pt x="653620" y="340171"/>
                </a:lnTo>
                <a:lnTo>
                  <a:pt x="643822" y="334510"/>
                </a:lnTo>
                <a:lnTo>
                  <a:pt x="633100" y="328159"/>
                </a:lnTo>
                <a:lnTo>
                  <a:pt x="621620" y="321263"/>
                </a:lnTo>
                <a:lnTo>
                  <a:pt x="609546" y="313968"/>
                </a:lnTo>
                <a:lnTo>
                  <a:pt x="597045" y="306422"/>
                </a:lnTo>
                <a:lnTo>
                  <a:pt x="584281" y="298770"/>
                </a:lnTo>
                <a:lnTo>
                  <a:pt x="571419" y="291158"/>
                </a:lnTo>
                <a:lnTo>
                  <a:pt x="558626" y="283734"/>
                </a:lnTo>
                <a:lnTo>
                  <a:pt x="546066" y="276644"/>
                </a:lnTo>
                <a:lnTo>
                  <a:pt x="533904" y="270034"/>
                </a:lnTo>
                <a:lnTo>
                  <a:pt x="522306" y="264050"/>
                </a:lnTo>
                <a:lnTo>
                  <a:pt x="511437" y="258838"/>
                </a:lnTo>
                <a:lnTo>
                  <a:pt x="501463" y="254546"/>
                </a:lnTo>
                <a:lnTo>
                  <a:pt x="492548" y="251319"/>
                </a:lnTo>
                <a:lnTo>
                  <a:pt x="486882" y="249739"/>
                </a:lnTo>
                <a:lnTo>
                  <a:pt x="490152" y="242773"/>
                </a:lnTo>
                <a:lnTo>
                  <a:pt x="491686" y="238249"/>
                </a:lnTo>
                <a:lnTo>
                  <a:pt x="492441" y="235402"/>
                </a:lnTo>
                <a:lnTo>
                  <a:pt x="493369" y="233469"/>
                </a:lnTo>
                <a:lnTo>
                  <a:pt x="495425" y="231684"/>
                </a:lnTo>
                <a:lnTo>
                  <a:pt x="499566" y="229282"/>
                </a:lnTo>
                <a:lnTo>
                  <a:pt x="506744" y="225499"/>
                </a:lnTo>
                <a:lnTo>
                  <a:pt x="517915" y="219569"/>
                </a:lnTo>
                <a:lnTo>
                  <a:pt x="530449" y="212722"/>
                </a:lnTo>
                <a:lnTo>
                  <a:pt x="542225" y="206149"/>
                </a:lnTo>
                <a:lnTo>
                  <a:pt x="552754" y="200126"/>
                </a:lnTo>
                <a:lnTo>
                  <a:pt x="563066" y="194035"/>
                </a:lnTo>
                <a:lnTo>
                  <a:pt x="574194" y="187259"/>
                </a:lnTo>
                <a:lnTo>
                  <a:pt x="575768" y="186287"/>
                </a:lnTo>
                <a:lnTo>
                  <a:pt x="669444" y="135119"/>
                </a:lnTo>
                <a:lnTo>
                  <a:pt x="678846" y="125783"/>
                </a:lnTo>
                <a:lnTo>
                  <a:pt x="688038" y="119302"/>
                </a:lnTo>
                <a:lnTo>
                  <a:pt x="699533" y="111941"/>
                </a:lnTo>
                <a:lnTo>
                  <a:pt x="712812" y="103946"/>
                </a:lnTo>
                <a:lnTo>
                  <a:pt x="727357" y="95564"/>
                </a:lnTo>
                <a:lnTo>
                  <a:pt x="742649" y="87040"/>
                </a:lnTo>
                <a:lnTo>
                  <a:pt x="758170" y="78622"/>
                </a:lnTo>
                <a:lnTo>
                  <a:pt x="773401" y="70555"/>
                </a:lnTo>
                <a:lnTo>
                  <a:pt x="787824" y="63086"/>
                </a:lnTo>
                <a:lnTo>
                  <a:pt x="800920" y="56461"/>
                </a:lnTo>
                <a:lnTo>
                  <a:pt x="812170" y="50927"/>
                </a:lnTo>
                <a:lnTo>
                  <a:pt x="821057" y="46730"/>
                </a:lnTo>
                <a:lnTo>
                  <a:pt x="827061" y="44116"/>
                </a:lnTo>
                <a:lnTo>
                  <a:pt x="828738" y="43505"/>
                </a:lnTo>
                <a:lnTo>
                  <a:pt x="823970" y="32744"/>
                </a:lnTo>
                <a:lnTo>
                  <a:pt x="820827" y="21692"/>
                </a:lnTo>
                <a:lnTo>
                  <a:pt x="819399" y="8427"/>
                </a:lnTo>
                <a:lnTo>
                  <a:pt x="819365" y="0"/>
                </a:lnTo>
                <a:lnTo>
                  <a:pt x="810610" y="10836"/>
                </a:lnTo>
                <a:lnTo>
                  <a:pt x="802475" y="19271"/>
                </a:lnTo>
                <a:lnTo>
                  <a:pt x="792468" y="26065"/>
                </a:lnTo>
                <a:lnTo>
                  <a:pt x="784765" y="29576"/>
                </a:lnTo>
                <a:lnTo>
                  <a:pt x="763493" y="39338"/>
                </a:lnTo>
                <a:lnTo>
                  <a:pt x="760805" y="44861"/>
                </a:lnTo>
                <a:lnTo>
                  <a:pt x="760706" y="46905"/>
                </a:lnTo>
                <a:lnTo>
                  <a:pt x="759812" y="48103"/>
                </a:lnTo>
                <a:lnTo>
                  <a:pt x="754738" y="51089"/>
                </a:lnTo>
                <a:lnTo>
                  <a:pt x="745409" y="56525"/>
                </a:lnTo>
                <a:lnTo>
                  <a:pt x="735401" y="61878"/>
                </a:lnTo>
                <a:lnTo>
                  <a:pt x="723216" y="68303"/>
                </a:lnTo>
                <a:lnTo>
                  <a:pt x="722084" y="68942"/>
                </a:lnTo>
                <a:lnTo>
                  <a:pt x="708429" y="76100"/>
                </a:lnTo>
                <a:lnTo>
                  <a:pt x="697912" y="81523"/>
                </a:lnTo>
                <a:lnTo>
                  <a:pt x="688860" y="87995"/>
                </a:lnTo>
                <a:lnTo>
                  <a:pt x="684875" y="91930"/>
                </a:lnTo>
                <a:lnTo>
                  <a:pt x="664655" y="95033"/>
                </a:lnTo>
                <a:lnTo>
                  <a:pt x="660243" y="99976"/>
                </a:lnTo>
                <a:lnTo>
                  <a:pt x="653683" y="105712"/>
                </a:lnTo>
                <a:lnTo>
                  <a:pt x="645196" y="112154"/>
                </a:lnTo>
                <a:lnTo>
                  <a:pt x="635002" y="119214"/>
                </a:lnTo>
                <a:lnTo>
                  <a:pt x="623322" y="126805"/>
                </a:lnTo>
                <a:lnTo>
                  <a:pt x="610378" y="134841"/>
                </a:lnTo>
                <a:lnTo>
                  <a:pt x="596391" y="143233"/>
                </a:lnTo>
                <a:lnTo>
                  <a:pt x="581582" y="151896"/>
                </a:lnTo>
                <a:lnTo>
                  <a:pt x="566171" y="160741"/>
                </a:lnTo>
                <a:lnTo>
                  <a:pt x="550381" y="169682"/>
                </a:lnTo>
                <a:lnTo>
                  <a:pt x="534431" y="178631"/>
                </a:lnTo>
                <a:lnTo>
                  <a:pt x="518544" y="187502"/>
                </a:lnTo>
                <a:lnTo>
                  <a:pt x="502939" y="196207"/>
                </a:lnTo>
                <a:lnTo>
                  <a:pt x="487839" y="204659"/>
                </a:lnTo>
                <a:lnTo>
                  <a:pt x="473464" y="212771"/>
                </a:lnTo>
                <a:lnTo>
                  <a:pt x="460036" y="220455"/>
                </a:lnTo>
                <a:lnTo>
                  <a:pt x="447775" y="227626"/>
                </a:lnTo>
                <a:lnTo>
                  <a:pt x="436902" y="234195"/>
                </a:lnTo>
                <a:lnTo>
                  <a:pt x="427639" y="240075"/>
                </a:lnTo>
                <a:lnTo>
                  <a:pt x="420207" y="245179"/>
                </a:lnTo>
                <a:lnTo>
                  <a:pt x="407385" y="208976"/>
                </a:lnTo>
                <a:lnTo>
                  <a:pt x="409582" y="244630"/>
                </a:lnTo>
                <a:lnTo>
                  <a:pt x="403680" y="250022"/>
                </a:lnTo>
                <a:lnTo>
                  <a:pt x="403252" y="251102"/>
                </a:lnTo>
                <a:lnTo>
                  <a:pt x="395659" y="256681"/>
                </a:lnTo>
                <a:close/>
              </a:path>
            </a:pathLst>
          </a:custGeom>
          <a:solidFill>
            <a:srgbClr val="A4C4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514667" y="5836649"/>
            <a:ext cx="611757" cy="662946"/>
          </a:xfrm>
          <a:custGeom>
            <a:avLst/>
            <a:gdLst/>
            <a:ahLst/>
            <a:cxnLst/>
            <a:rect l="l" t="t" r="r" b="b"/>
            <a:pathLst>
              <a:path w="611757" h="662946">
                <a:moveTo>
                  <a:pt x="150694" y="453870"/>
                </a:moveTo>
                <a:lnTo>
                  <a:pt x="174720" y="461983"/>
                </a:lnTo>
                <a:lnTo>
                  <a:pt x="200004" y="468867"/>
                </a:lnTo>
                <a:lnTo>
                  <a:pt x="226313" y="474546"/>
                </a:lnTo>
                <a:lnTo>
                  <a:pt x="253416" y="479044"/>
                </a:lnTo>
                <a:lnTo>
                  <a:pt x="281080" y="482385"/>
                </a:lnTo>
                <a:lnTo>
                  <a:pt x="309075" y="484592"/>
                </a:lnTo>
                <a:lnTo>
                  <a:pt x="337169" y="485688"/>
                </a:lnTo>
                <a:lnTo>
                  <a:pt x="365129" y="485698"/>
                </a:lnTo>
                <a:lnTo>
                  <a:pt x="392724" y="484646"/>
                </a:lnTo>
                <a:lnTo>
                  <a:pt x="419723" y="482555"/>
                </a:lnTo>
                <a:lnTo>
                  <a:pt x="445892" y="479448"/>
                </a:lnTo>
                <a:lnTo>
                  <a:pt x="471002" y="475351"/>
                </a:lnTo>
                <a:lnTo>
                  <a:pt x="494819" y="470285"/>
                </a:lnTo>
                <a:lnTo>
                  <a:pt x="517113" y="464276"/>
                </a:lnTo>
                <a:lnTo>
                  <a:pt x="537651" y="457346"/>
                </a:lnTo>
                <a:lnTo>
                  <a:pt x="556201" y="449520"/>
                </a:lnTo>
                <a:lnTo>
                  <a:pt x="572532" y="440822"/>
                </a:lnTo>
                <a:lnTo>
                  <a:pt x="586413" y="431274"/>
                </a:lnTo>
                <a:lnTo>
                  <a:pt x="597611" y="420901"/>
                </a:lnTo>
                <a:lnTo>
                  <a:pt x="598396" y="433401"/>
                </a:lnTo>
                <a:lnTo>
                  <a:pt x="598967" y="446013"/>
                </a:lnTo>
                <a:lnTo>
                  <a:pt x="599351" y="458712"/>
                </a:lnTo>
                <a:lnTo>
                  <a:pt x="599577" y="471471"/>
                </a:lnTo>
                <a:lnTo>
                  <a:pt x="599674" y="484264"/>
                </a:lnTo>
                <a:lnTo>
                  <a:pt x="599670" y="497066"/>
                </a:lnTo>
                <a:lnTo>
                  <a:pt x="599592" y="509850"/>
                </a:lnTo>
                <a:lnTo>
                  <a:pt x="599470" y="522591"/>
                </a:lnTo>
                <a:lnTo>
                  <a:pt x="599332" y="535262"/>
                </a:lnTo>
                <a:lnTo>
                  <a:pt x="599205" y="547838"/>
                </a:lnTo>
                <a:lnTo>
                  <a:pt x="599196" y="548890"/>
                </a:lnTo>
                <a:lnTo>
                  <a:pt x="598821" y="565237"/>
                </a:lnTo>
                <a:lnTo>
                  <a:pt x="598170" y="581329"/>
                </a:lnTo>
                <a:lnTo>
                  <a:pt x="597527" y="596866"/>
                </a:lnTo>
                <a:lnTo>
                  <a:pt x="597177" y="611550"/>
                </a:lnTo>
                <a:lnTo>
                  <a:pt x="597405" y="625080"/>
                </a:lnTo>
                <a:lnTo>
                  <a:pt x="598495" y="637158"/>
                </a:lnTo>
                <a:lnTo>
                  <a:pt x="604404" y="655761"/>
                </a:lnTo>
                <a:lnTo>
                  <a:pt x="611757" y="662946"/>
                </a:lnTo>
                <a:lnTo>
                  <a:pt x="607596" y="325856"/>
                </a:lnTo>
                <a:lnTo>
                  <a:pt x="606622" y="117943"/>
                </a:lnTo>
                <a:lnTo>
                  <a:pt x="595569" y="114275"/>
                </a:lnTo>
                <a:lnTo>
                  <a:pt x="595569" y="164407"/>
                </a:lnTo>
                <a:lnTo>
                  <a:pt x="594328" y="158955"/>
                </a:lnTo>
                <a:lnTo>
                  <a:pt x="594740" y="156886"/>
                </a:lnTo>
                <a:lnTo>
                  <a:pt x="593400" y="155496"/>
                </a:lnTo>
                <a:lnTo>
                  <a:pt x="586903" y="152083"/>
                </a:lnTo>
                <a:lnTo>
                  <a:pt x="576667" y="146605"/>
                </a:lnTo>
                <a:lnTo>
                  <a:pt x="564822" y="140784"/>
                </a:lnTo>
                <a:lnTo>
                  <a:pt x="553542" y="136190"/>
                </a:lnTo>
                <a:lnTo>
                  <a:pt x="541065" y="131335"/>
                </a:lnTo>
                <a:lnTo>
                  <a:pt x="529277" y="127000"/>
                </a:lnTo>
                <a:lnTo>
                  <a:pt x="517010" y="122815"/>
                </a:lnTo>
                <a:lnTo>
                  <a:pt x="504411" y="118933"/>
                </a:lnTo>
                <a:lnTo>
                  <a:pt x="500925" y="117943"/>
                </a:lnTo>
                <a:lnTo>
                  <a:pt x="498127" y="92822"/>
                </a:lnTo>
                <a:lnTo>
                  <a:pt x="491085" y="104078"/>
                </a:lnTo>
                <a:lnTo>
                  <a:pt x="487658" y="114043"/>
                </a:lnTo>
                <a:lnTo>
                  <a:pt x="486001" y="125297"/>
                </a:lnTo>
                <a:lnTo>
                  <a:pt x="484265" y="140416"/>
                </a:lnTo>
                <a:lnTo>
                  <a:pt x="473701" y="209935"/>
                </a:lnTo>
                <a:lnTo>
                  <a:pt x="478390" y="224052"/>
                </a:lnTo>
                <a:lnTo>
                  <a:pt x="483234" y="233916"/>
                </a:lnTo>
                <a:lnTo>
                  <a:pt x="488375" y="241216"/>
                </a:lnTo>
                <a:lnTo>
                  <a:pt x="493950" y="247639"/>
                </a:lnTo>
                <a:lnTo>
                  <a:pt x="500099" y="254873"/>
                </a:lnTo>
                <a:lnTo>
                  <a:pt x="506962" y="264607"/>
                </a:lnTo>
                <a:lnTo>
                  <a:pt x="511517" y="272417"/>
                </a:lnTo>
                <a:lnTo>
                  <a:pt x="499521" y="271146"/>
                </a:lnTo>
                <a:lnTo>
                  <a:pt x="486542" y="268700"/>
                </a:lnTo>
                <a:lnTo>
                  <a:pt x="473223" y="265320"/>
                </a:lnTo>
                <a:lnTo>
                  <a:pt x="460207" y="261248"/>
                </a:lnTo>
                <a:lnTo>
                  <a:pt x="448138" y="256723"/>
                </a:lnTo>
                <a:lnTo>
                  <a:pt x="437659" y="251987"/>
                </a:lnTo>
                <a:lnTo>
                  <a:pt x="425039" y="243930"/>
                </a:lnTo>
                <a:lnTo>
                  <a:pt x="419729" y="236755"/>
                </a:lnTo>
                <a:lnTo>
                  <a:pt x="418727" y="228877"/>
                </a:lnTo>
                <a:lnTo>
                  <a:pt x="420641" y="219536"/>
                </a:lnTo>
                <a:lnTo>
                  <a:pt x="424075" y="207971"/>
                </a:lnTo>
                <a:lnTo>
                  <a:pt x="427636" y="193420"/>
                </a:lnTo>
                <a:lnTo>
                  <a:pt x="427842" y="192332"/>
                </a:lnTo>
                <a:lnTo>
                  <a:pt x="424043" y="94135"/>
                </a:lnTo>
                <a:lnTo>
                  <a:pt x="363827" y="99526"/>
                </a:lnTo>
                <a:lnTo>
                  <a:pt x="325472" y="277714"/>
                </a:lnTo>
                <a:lnTo>
                  <a:pt x="328528" y="293768"/>
                </a:lnTo>
                <a:lnTo>
                  <a:pt x="333173" y="306331"/>
                </a:lnTo>
                <a:lnTo>
                  <a:pt x="339097" y="316544"/>
                </a:lnTo>
                <a:lnTo>
                  <a:pt x="345988" y="325549"/>
                </a:lnTo>
                <a:lnTo>
                  <a:pt x="353536" y="334487"/>
                </a:lnTo>
                <a:lnTo>
                  <a:pt x="361430" y="344500"/>
                </a:lnTo>
                <a:lnTo>
                  <a:pt x="364077" y="348263"/>
                </a:lnTo>
                <a:lnTo>
                  <a:pt x="351846" y="349537"/>
                </a:lnTo>
                <a:lnTo>
                  <a:pt x="339365" y="348455"/>
                </a:lnTo>
                <a:lnTo>
                  <a:pt x="326843" y="345533"/>
                </a:lnTo>
                <a:lnTo>
                  <a:pt x="314489" y="341286"/>
                </a:lnTo>
                <a:lnTo>
                  <a:pt x="302514" y="336230"/>
                </a:lnTo>
                <a:lnTo>
                  <a:pt x="291127" y="330880"/>
                </a:lnTo>
                <a:lnTo>
                  <a:pt x="280538" y="325753"/>
                </a:lnTo>
                <a:lnTo>
                  <a:pt x="270956" y="321363"/>
                </a:lnTo>
                <a:lnTo>
                  <a:pt x="270540" y="321186"/>
                </a:lnTo>
                <a:lnTo>
                  <a:pt x="281421" y="279437"/>
                </a:lnTo>
                <a:lnTo>
                  <a:pt x="279524" y="268278"/>
                </a:lnTo>
                <a:lnTo>
                  <a:pt x="278010" y="255997"/>
                </a:lnTo>
                <a:lnTo>
                  <a:pt x="276834" y="242732"/>
                </a:lnTo>
                <a:lnTo>
                  <a:pt x="275951" y="228621"/>
                </a:lnTo>
                <a:lnTo>
                  <a:pt x="275318" y="213800"/>
                </a:lnTo>
                <a:lnTo>
                  <a:pt x="274890" y="198409"/>
                </a:lnTo>
                <a:lnTo>
                  <a:pt x="274622" y="182584"/>
                </a:lnTo>
                <a:lnTo>
                  <a:pt x="274470" y="166462"/>
                </a:lnTo>
                <a:lnTo>
                  <a:pt x="274390" y="150182"/>
                </a:lnTo>
                <a:lnTo>
                  <a:pt x="274337" y="133882"/>
                </a:lnTo>
                <a:lnTo>
                  <a:pt x="274266" y="117698"/>
                </a:lnTo>
                <a:lnTo>
                  <a:pt x="274134" y="101768"/>
                </a:lnTo>
                <a:lnTo>
                  <a:pt x="273897" y="86231"/>
                </a:lnTo>
                <a:lnTo>
                  <a:pt x="273508" y="71223"/>
                </a:lnTo>
                <a:lnTo>
                  <a:pt x="272925" y="56882"/>
                </a:lnTo>
                <a:lnTo>
                  <a:pt x="272103" y="43345"/>
                </a:lnTo>
                <a:lnTo>
                  <a:pt x="270997" y="30751"/>
                </a:lnTo>
                <a:lnTo>
                  <a:pt x="269563" y="19237"/>
                </a:lnTo>
                <a:lnTo>
                  <a:pt x="267757" y="8941"/>
                </a:lnTo>
                <a:lnTo>
                  <a:pt x="265534" y="0"/>
                </a:lnTo>
                <a:lnTo>
                  <a:pt x="262317" y="11642"/>
                </a:lnTo>
                <a:lnTo>
                  <a:pt x="260222" y="23916"/>
                </a:lnTo>
                <a:lnTo>
                  <a:pt x="259031" y="36639"/>
                </a:lnTo>
                <a:lnTo>
                  <a:pt x="258529" y="49629"/>
                </a:lnTo>
                <a:lnTo>
                  <a:pt x="258498" y="62705"/>
                </a:lnTo>
                <a:lnTo>
                  <a:pt x="258721" y="75684"/>
                </a:lnTo>
                <a:lnTo>
                  <a:pt x="258983" y="88383"/>
                </a:lnTo>
                <a:lnTo>
                  <a:pt x="259066" y="100622"/>
                </a:lnTo>
                <a:lnTo>
                  <a:pt x="259036" y="103383"/>
                </a:lnTo>
                <a:lnTo>
                  <a:pt x="172330" y="118741"/>
                </a:lnTo>
                <a:lnTo>
                  <a:pt x="172503" y="334771"/>
                </a:lnTo>
                <a:lnTo>
                  <a:pt x="172966" y="352717"/>
                </a:lnTo>
                <a:lnTo>
                  <a:pt x="173408" y="364703"/>
                </a:lnTo>
                <a:lnTo>
                  <a:pt x="172919" y="373709"/>
                </a:lnTo>
                <a:lnTo>
                  <a:pt x="170589" y="382716"/>
                </a:lnTo>
                <a:lnTo>
                  <a:pt x="165508" y="394704"/>
                </a:lnTo>
                <a:lnTo>
                  <a:pt x="165438" y="394854"/>
                </a:lnTo>
                <a:lnTo>
                  <a:pt x="149835" y="393929"/>
                </a:lnTo>
                <a:lnTo>
                  <a:pt x="148014" y="386982"/>
                </a:lnTo>
                <a:lnTo>
                  <a:pt x="146508" y="378321"/>
                </a:lnTo>
                <a:lnTo>
                  <a:pt x="145294" y="368124"/>
                </a:lnTo>
                <a:lnTo>
                  <a:pt x="144346" y="356569"/>
                </a:lnTo>
                <a:lnTo>
                  <a:pt x="143639" y="343832"/>
                </a:lnTo>
                <a:lnTo>
                  <a:pt x="143148" y="330092"/>
                </a:lnTo>
                <a:lnTo>
                  <a:pt x="142847" y="315525"/>
                </a:lnTo>
                <a:lnTo>
                  <a:pt x="142713" y="300310"/>
                </a:lnTo>
                <a:lnTo>
                  <a:pt x="142718" y="284623"/>
                </a:lnTo>
                <a:lnTo>
                  <a:pt x="142840" y="268643"/>
                </a:lnTo>
                <a:lnTo>
                  <a:pt x="143051" y="252546"/>
                </a:lnTo>
                <a:lnTo>
                  <a:pt x="143328" y="236510"/>
                </a:lnTo>
                <a:lnTo>
                  <a:pt x="143646" y="220713"/>
                </a:lnTo>
                <a:lnTo>
                  <a:pt x="143978" y="205332"/>
                </a:lnTo>
                <a:lnTo>
                  <a:pt x="144301" y="190544"/>
                </a:lnTo>
                <a:lnTo>
                  <a:pt x="144589" y="176527"/>
                </a:lnTo>
                <a:lnTo>
                  <a:pt x="144817" y="163458"/>
                </a:lnTo>
                <a:lnTo>
                  <a:pt x="144959" y="151516"/>
                </a:lnTo>
                <a:lnTo>
                  <a:pt x="144992" y="140876"/>
                </a:lnTo>
                <a:lnTo>
                  <a:pt x="144889" y="131717"/>
                </a:lnTo>
                <a:lnTo>
                  <a:pt x="115350" y="146934"/>
                </a:lnTo>
                <a:lnTo>
                  <a:pt x="89413" y="162705"/>
                </a:lnTo>
                <a:lnTo>
                  <a:pt x="66983" y="178945"/>
                </a:lnTo>
                <a:lnTo>
                  <a:pt x="47962" y="195571"/>
                </a:lnTo>
                <a:lnTo>
                  <a:pt x="32253" y="212495"/>
                </a:lnTo>
                <a:lnTo>
                  <a:pt x="19759" y="229634"/>
                </a:lnTo>
                <a:lnTo>
                  <a:pt x="10384" y="246903"/>
                </a:lnTo>
                <a:lnTo>
                  <a:pt x="4031" y="264217"/>
                </a:lnTo>
                <a:lnTo>
                  <a:pt x="601" y="281489"/>
                </a:lnTo>
                <a:lnTo>
                  <a:pt x="0" y="298637"/>
                </a:lnTo>
                <a:lnTo>
                  <a:pt x="2128" y="315573"/>
                </a:lnTo>
                <a:lnTo>
                  <a:pt x="6890" y="332215"/>
                </a:lnTo>
                <a:lnTo>
                  <a:pt x="14189" y="348475"/>
                </a:lnTo>
                <a:lnTo>
                  <a:pt x="23927" y="364271"/>
                </a:lnTo>
                <a:lnTo>
                  <a:pt x="36008" y="379515"/>
                </a:lnTo>
                <a:lnTo>
                  <a:pt x="50334" y="394124"/>
                </a:lnTo>
                <a:lnTo>
                  <a:pt x="66809" y="408013"/>
                </a:lnTo>
                <a:lnTo>
                  <a:pt x="85336" y="421095"/>
                </a:lnTo>
                <a:lnTo>
                  <a:pt x="105818" y="433287"/>
                </a:lnTo>
                <a:lnTo>
                  <a:pt x="128157" y="444504"/>
                </a:lnTo>
                <a:lnTo>
                  <a:pt x="150694" y="453870"/>
                </a:lnTo>
                <a:close/>
              </a:path>
            </a:pathLst>
          </a:custGeom>
          <a:solidFill>
            <a:srgbClr val="C9DA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056991" y="4614890"/>
            <a:ext cx="701953" cy="807561"/>
          </a:xfrm>
          <a:custGeom>
            <a:avLst/>
            <a:gdLst/>
            <a:ahLst/>
            <a:cxnLst/>
            <a:rect l="l" t="t" r="r" b="b"/>
            <a:pathLst>
              <a:path w="701953" h="807561">
                <a:moveTo>
                  <a:pt x="526111" y="315386"/>
                </a:moveTo>
                <a:lnTo>
                  <a:pt x="526441" y="300028"/>
                </a:lnTo>
                <a:lnTo>
                  <a:pt x="526960" y="285503"/>
                </a:lnTo>
                <a:lnTo>
                  <a:pt x="527497" y="272473"/>
                </a:lnTo>
                <a:lnTo>
                  <a:pt x="527880" y="261597"/>
                </a:lnTo>
                <a:lnTo>
                  <a:pt x="527962" y="257008"/>
                </a:lnTo>
                <a:lnTo>
                  <a:pt x="529349" y="240023"/>
                </a:lnTo>
                <a:lnTo>
                  <a:pt x="533114" y="226448"/>
                </a:lnTo>
                <a:lnTo>
                  <a:pt x="539079" y="215627"/>
                </a:lnTo>
                <a:lnTo>
                  <a:pt x="547065" y="206902"/>
                </a:lnTo>
                <a:lnTo>
                  <a:pt x="556894" y="199616"/>
                </a:lnTo>
                <a:lnTo>
                  <a:pt x="568387" y="193110"/>
                </a:lnTo>
                <a:lnTo>
                  <a:pt x="581366" y="186727"/>
                </a:lnTo>
                <a:lnTo>
                  <a:pt x="588501" y="183307"/>
                </a:lnTo>
                <a:lnTo>
                  <a:pt x="589820" y="180752"/>
                </a:lnTo>
                <a:lnTo>
                  <a:pt x="595159" y="156107"/>
                </a:lnTo>
                <a:lnTo>
                  <a:pt x="601247" y="136864"/>
                </a:lnTo>
                <a:lnTo>
                  <a:pt x="607451" y="122481"/>
                </a:lnTo>
                <a:lnTo>
                  <a:pt x="613138" y="112416"/>
                </a:lnTo>
                <a:lnTo>
                  <a:pt x="617675" y="106128"/>
                </a:lnTo>
                <a:lnTo>
                  <a:pt x="620429" y="103075"/>
                </a:lnTo>
                <a:lnTo>
                  <a:pt x="620965" y="102568"/>
                </a:lnTo>
                <a:lnTo>
                  <a:pt x="621544" y="99825"/>
                </a:lnTo>
                <a:lnTo>
                  <a:pt x="623774" y="99748"/>
                </a:lnTo>
                <a:lnTo>
                  <a:pt x="625137" y="98291"/>
                </a:lnTo>
                <a:lnTo>
                  <a:pt x="634349" y="89423"/>
                </a:lnTo>
                <a:lnTo>
                  <a:pt x="643124" y="81117"/>
                </a:lnTo>
                <a:lnTo>
                  <a:pt x="652034" y="73320"/>
                </a:lnTo>
                <a:lnTo>
                  <a:pt x="661650" y="65979"/>
                </a:lnTo>
                <a:lnTo>
                  <a:pt x="672546" y="59040"/>
                </a:lnTo>
                <a:lnTo>
                  <a:pt x="685292" y="52450"/>
                </a:lnTo>
                <a:lnTo>
                  <a:pt x="688580" y="50962"/>
                </a:lnTo>
                <a:lnTo>
                  <a:pt x="701953" y="35011"/>
                </a:lnTo>
                <a:lnTo>
                  <a:pt x="679958" y="17425"/>
                </a:lnTo>
                <a:lnTo>
                  <a:pt x="657996" y="17674"/>
                </a:lnTo>
                <a:lnTo>
                  <a:pt x="652739" y="0"/>
                </a:lnTo>
                <a:lnTo>
                  <a:pt x="641356" y="5708"/>
                </a:lnTo>
                <a:lnTo>
                  <a:pt x="630053" y="11590"/>
                </a:lnTo>
                <a:lnTo>
                  <a:pt x="618823" y="17623"/>
                </a:lnTo>
                <a:lnTo>
                  <a:pt x="607659" y="23788"/>
                </a:lnTo>
                <a:lnTo>
                  <a:pt x="596552" y="30064"/>
                </a:lnTo>
                <a:lnTo>
                  <a:pt x="585496" y="36429"/>
                </a:lnTo>
                <a:lnTo>
                  <a:pt x="574483" y="42864"/>
                </a:lnTo>
                <a:lnTo>
                  <a:pt x="563505" y="49348"/>
                </a:lnTo>
                <a:lnTo>
                  <a:pt x="552554" y="55860"/>
                </a:lnTo>
                <a:lnTo>
                  <a:pt x="541624" y="62379"/>
                </a:lnTo>
                <a:lnTo>
                  <a:pt x="530706" y="68886"/>
                </a:lnTo>
                <a:lnTo>
                  <a:pt x="519793" y="75358"/>
                </a:lnTo>
                <a:lnTo>
                  <a:pt x="508878" y="81777"/>
                </a:lnTo>
                <a:lnTo>
                  <a:pt x="497953" y="88120"/>
                </a:lnTo>
                <a:lnTo>
                  <a:pt x="487010" y="94368"/>
                </a:lnTo>
                <a:lnTo>
                  <a:pt x="476041" y="100499"/>
                </a:lnTo>
                <a:lnTo>
                  <a:pt x="470727" y="103416"/>
                </a:lnTo>
                <a:lnTo>
                  <a:pt x="461142" y="108761"/>
                </a:lnTo>
                <a:lnTo>
                  <a:pt x="450944" y="114647"/>
                </a:lnTo>
                <a:lnTo>
                  <a:pt x="440219" y="120984"/>
                </a:lnTo>
                <a:lnTo>
                  <a:pt x="429052" y="127681"/>
                </a:lnTo>
                <a:lnTo>
                  <a:pt x="417527" y="134648"/>
                </a:lnTo>
                <a:lnTo>
                  <a:pt x="405730" y="141793"/>
                </a:lnTo>
                <a:lnTo>
                  <a:pt x="393744" y="149028"/>
                </a:lnTo>
                <a:lnTo>
                  <a:pt x="381656" y="156261"/>
                </a:lnTo>
                <a:lnTo>
                  <a:pt x="369550" y="163402"/>
                </a:lnTo>
                <a:lnTo>
                  <a:pt x="357511" y="170360"/>
                </a:lnTo>
                <a:lnTo>
                  <a:pt x="345624" y="177044"/>
                </a:lnTo>
                <a:lnTo>
                  <a:pt x="333973" y="183366"/>
                </a:lnTo>
                <a:lnTo>
                  <a:pt x="322644" y="189233"/>
                </a:lnTo>
                <a:lnTo>
                  <a:pt x="311721" y="194556"/>
                </a:lnTo>
                <a:lnTo>
                  <a:pt x="301289" y="199244"/>
                </a:lnTo>
                <a:lnTo>
                  <a:pt x="291434" y="203206"/>
                </a:lnTo>
                <a:lnTo>
                  <a:pt x="285166" y="205419"/>
                </a:lnTo>
                <a:lnTo>
                  <a:pt x="283967" y="214834"/>
                </a:lnTo>
                <a:lnTo>
                  <a:pt x="281593" y="225649"/>
                </a:lnTo>
                <a:lnTo>
                  <a:pt x="278222" y="237575"/>
                </a:lnTo>
                <a:lnTo>
                  <a:pt x="274035" y="250324"/>
                </a:lnTo>
                <a:lnTo>
                  <a:pt x="269208" y="263608"/>
                </a:lnTo>
                <a:lnTo>
                  <a:pt x="263922" y="277139"/>
                </a:lnTo>
                <a:lnTo>
                  <a:pt x="258356" y="290627"/>
                </a:lnTo>
                <a:lnTo>
                  <a:pt x="252687" y="303784"/>
                </a:lnTo>
                <a:lnTo>
                  <a:pt x="247095" y="316322"/>
                </a:lnTo>
                <a:lnTo>
                  <a:pt x="241759" y="327953"/>
                </a:lnTo>
                <a:lnTo>
                  <a:pt x="236857" y="338387"/>
                </a:lnTo>
                <a:lnTo>
                  <a:pt x="220913" y="370704"/>
                </a:lnTo>
                <a:lnTo>
                  <a:pt x="208988" y="392866"/>
                </a:lnTo>
                <a:lnTo>
                  <a:pt x="197917" y="411493"/>
                </a:lnTo>
                <a:lnTo>
                  <a:pt x="187594" y="426810"/>
                </a:lnTo>
                <a:lnTo>
                  <a:pt x="177910" y="439041"/>
                </a:lnTo>
                <a:lnTo>
                  <a:pt x="168758" y="448412"/>
                </a:lnTo>
                <a:lnTo>
                  <a:pt x="160031" y="455145"/>
                </a:lnTo>
                <a:lnTo>
                  <a:pt x="151622" y="459467"/>
                </a:lnTo>
                <a:lnTo>
                  <a:pt x="143422" y="461601"/>
                </a:lnTo>
                <a:lnTo>
                  <a:pt x="135325" y="461772"/>
                </a:lnTo>
                <a:lnTo>
                  <a:pt x="127223" y="460205"/>
                </a:lnTo>
                <a:lnTo>
                  <a:pt x="119009" y="457123"/>
                </a:lnTo>
                <a:lnTo>
                  <a:pt x="110574" y="452751"/>
                </a:lnTo>
                <a:lnTo>
                  <a:pt x="101813" y="447315"/>
                </a:lnTo>
                <a:lnTo>
                  <a:pt x="92617" y="441038"/>
                </a:lnTo>
                <a:lnTo>
                  <a:pt x="82879" y="434144"/>
                </a:lnTo>
                <a:lnTo>
                  <a:pt x="72491" y="426859"/>
                </a:lnTo>
                <a:lnTo>
                  <a:pt x="61347" y="419407"/>
                </a:lnTo>
                <a:lnTo>
                  <a:pt x="49338" y="412012"/>
                </a:lnTo>
                <a:lnTo>
                  <a:pt x="36357" y="404899"/>
                </a:lnTo>
                <a:lnTo>
                  <a:pt x="35463" y="420578"/>
                </a:lnTo>
                <a:lnTo>
                  <a:pt x="34199" y="436632"/>
                </a:lnTo>
                <a:lnTo>
                  <a:pt x="32611" y="452952"/>
                </a:lnTo>
                <a:lnTo>
                  <a:pt x="30746" y="469428"/>
                </a:lnTo>
                <a:lnTo>
                  <a:pt x="28647" y="485949"/>
                </a:lnTo>
                <a:lnTo>
                  <a:pt x="26360" y="502404"/>
                </a:lnTo>
                <a:lnTo>
                  <a:pt x="23930" y="518684"/>
                </a:lnTo>
                <a:lnTo>
                  <a:pt x="21404" y="534678"/>
                </a:lnTo>
                <a:lnTo>
                  <a:pt x="18825" y="550276"/>
                </a:lnTo>
                <a:lnTo>
                  <a:pt x="16241" y="565368"/>
                </a:lnTo>
                <a:lnTo>
                  <a:pt x="13694" y="579843"/>
                </a:lnTo>
                <a:lnTo>
                  <a:pt x="11232" y="593590"/>
                </a:lnTo>
                <a:lnTo>
                  <a:pt x="8900" y="606500"/>
                </a:lnTo>
                <a:lnTo>
                  <a:pt x="6742" y="618462"/>
                </a:lnTo>
                <a:lnTo>
                  <a:pt x="4804" y="629366"/>
                </a:lnTo>
                <a:lnTo>
                  <a:pt x="3131" y="639102"/>
                </a:lnTo>
                <a:lnTo>
                  <a:pt x="1769" y="647558"/>
                </a:lnTo>
                <a:lnTo>
                  <a:pt x="763" y="654626"/>
                </a:lnTo>
                <a:lnTo>
                  <a:pt x="158" y="660194"/>
                </a:lnTo>
                <a:lnTo>
                  <a:pt x="0" y="664152"/>
                </a:lnTo>
                <a:lnTo>
                  <a:pt x="706" y="679569"/>
                </a:lnTo>
                <a:lnTo>
                  <a:pt x="1765" y="691963"/>
                </a:lnTo>
                <a:lnTo>
                  <a:pt x="2907" y="702636"/>
                </a:lnTo>
                <a:lnTo>
                  <a:pt x="3863" y="712890"/>
                </a:lnTo>
                <a:lnTo>
                  <a:pt x="4363" y="724028"/>
                </a:lnTo>
                <a:lnTo>
                  <a:pt x="4137" y="737350"/>
                </a:lnTo>
                <a:lnTo>
                  <a:pt x="3404" y="748669"/>
                </a:lnTo>
                <a:lnTo>
                  <a:pt x="5050" y="775497"/>
                </a:lnTo>
                <a:lnTo>
                  <a:pt x="5635" y="771358"/>
                </a:lnTo>
                <a:lnTo>
                  <a:pt x="18457" y="807561"/>
                </a:lnTo>
                <a:lnTo>
                  <a:pt x="25889" y="802457"/>
                </a:lnTo>
                <a:lnTo>
                  <a:pt x="35152" y="796577"/>
                </a:lnTo>
                <a:lnTo>
                  <a:pt x="46024" y="790008"/>
                </a:lnTo>
                <a:lnTo>
                  <a:pt x="58285" y="782837"/>
                </a:lnTo>
                <a:lnTo>
                  <a:pt x="71714" y="775153"/>
                </a:lnTo>
                <a:lnTo>
                  <a:pt x="86089" y="767041"/>
                </a:lnTo>
                <a:lnTo>
                  <a:pt x="101189" y="758589"/>
                </a:lnTo>
                <a:lnTo>
                  <a:pt x="116793" y="749884"/>
                </a:lnTo>
                <a:lnTo>
                  <a:pt x="132681" y="741013"/>
                </a:lnTo>
                <a:lnTo>
                  <a:pt x="148630" y="732064"/>
                </a:lnTo>
                <a:lnTo>
                  <a:pt x="164421" y="723123"/>
                </a:lnTo>
                <a:lnTo>
                  <a:pt x="179831" y="714278"/>
                </a:lnTo>
                <a:lnTo>
                  <a:pt x="194641" y="705615"/>
                </a:lnTo>
                <a:lnTo>
                  <a:pt x="208628" y="697223"/>
                </a:lnTo>
                <a:lnTo>
                  <a:pt x="221572" y="689187"/>
                </a:lnTo>
                <a:lnTo>
                  <a:pt x="233251" y="681596"/>
                </a:lnTo>
                <a:lnTo>
                  <a:pt x="243445" y="674536"/>
                </a:lnTo>
                <a:lnTo>
                  <a:pt x="251933" y="668094"/>
                </a:lnTo>
                <a:lnTo>
                  <a:pt x="258493" y="662358"/>
                </a:lnTo>
                <a:lnTo>
                  <a:pt x="262904" y="657415"/>
                </a:lnTo>
                <a:lnTo>
                  <a:pt x="261681" y="591547"/>
                </a:lnTo>
                <a:lnTo>
                  <a:pt x="238573" y="602064"/>
                </a:lnTo>
                <a:lnTo>
                  <a:pt x="224366" y="591564"/>
                </a:lnTo>
                <a:lnTo>
                  <a:pt x="208601" y="585735"/>
                </a:lnTo>
                <a:lnTo>
                  <a:pt x="211961" y="428691"/>
                </a:lnTo>
                <a:lnTo>
                  <a:pt x="219727" y="420165"/>
                </a:lnTo>
                <a:lnTo>
                  <a:pt x="228589" y="412119"/>
                </a:lnTo>
                <a:lnTo>
                  <a:pt x="238368" y="404493"/>
                </a:lnTo>
                <a:lnTo>
                  <a:pt x="248888" y="397231"/>
                </a:lnTo>
                <a:lnTo>
                  <a:pt x="259969" y="390273"/>
                </a:lnTo>
                <a:lnTo>
                  <a:pt x="271433" y="383563"/>
                </a:lnTo>
                <a:lnTo>
                  <a:pt x="283104" y="377043"/>
                </a:lnTo>
                <a:lnTo>
                  <a:pt x="294803" y="370654"/>
                </a:lnTo>
                <a:lnTo>
                  <a:pt x="306353" y="364338"/>
                </a:lnTo>
                <a:lnTo>
                  <a:pt x="309058" y="362840"/>
                </a:lnTo>
                <a:lnTo>
                  <a:pt x="320790" y="356117"/>
                </a:lnTo>
                <a:lnTo>
                  <a:pt x="332080" y="349332"/>
                </a:lnTo>
                <a:lnTo>
                  <a:pt x="343051" y="342572"/>
                </a:lnTo>
                <a:lnTo>
                  <a:pt x="353828" y="335925"/>
                </a:lnTo>
                <a:lnTo>
                  <a:pt x="364532" y="329481"/>
                </a:lnTo>
                <a:lnTo>
                  <a:pt x="375286" y="323326"/>
                </a:lnTo>
                <a:lnTo>
                  <a:pt x="386214" y="317549"/>
                </a:lnTo>
                <a:lnTo>
                  <a:pt x="397439" y="312239"/>
                </a:lnTo>
                <a:lnTo>
                  <a:pt x="409083" y="307484"/>
                </a:lnTo>
                <a:lnTo>
                  <a:pt x="411162" y="306719"/>
                </a:lnTo>
                <a:lnTo>
                  <a:pt x="421759" y="313817"/>
                </a:lnTo>
                <a:lnTo>
                  <a:pt x="430476" y="319413"/>
                </a:lnTo>
                <a:lnTo>
                  <a:pt x="436533" y="323125"/>
                </a:lnTo>
                <a:lnTo>
                  <a:pt x="436894" y="335504"/>
                </a:lnTo>
                <a:lnTo>
                  <a:pt x="437195" y="348096"/>
                </a:lnTo>
                <a:lnTo>
                  <a:pt x="437434" y="360846"/>
                </a:lnTo>
                <a:lnTo>
                  <a:pt x="437609" y="373704"/>
                </a:lnTo>
                <a:lnTo>
                  <a:pt x="437717" y="386614"/>
                </a:lnTo>
                <a:lnTo>
                  <a:pt x="437755" y="399525"/>
                </a:lnTo>
                <a:lnTo>
                  <a:pt x="437723" y="412383"/>
                </a:lnTo>
                <a:lnTo>
                  <a:pt x="437616" y="425135"/>
                </a:lnTo>
                <a:lnTo>
                  <a:pt x="437433" y="437728"/>
                </a:lnTo>
                <a:lnTo>
                  <a:pt x="437171" y="450110"/>
                </a:lnTo>
                <a:lnTo>
                  <a:pt x="435889" y="467191"/>
                </a:lnTo>
                <a:lnTo>
                  <a:pt x="433092" y="479461"/>
                </a:lnTo>
                <a:lnTo>
                  <a:pt x="428844" y="488304"/>
                </a:lnTo>
                <a:lnTo>
                  <a:pt x="423220" y="494750"/>
                </a:lnTo>
                <a:lnTo>
                  <a:pt x="416294" y="499833"/>
                </a:lnTo>
                <a:lnTo>
                  <a:pt x="408140" y="504583"/>
                </a:lnTo>
                <a:lnTo>
                  <a:pt x="398833" y="510034"/>
                </a:lnTo>
                <a:lnTo>
                  <a:pt x="388446" y="517216"/>
                </a:lnTo>
                <a:lnTo>
                  <a:pt x="383376" y="521342"/>
                </a:lnTo>
                <a:lnTo>
                  <a:pt x="383015" y="591957"/>
                </a:lnTo>
                <a:lnTo>
                  <a:pt x="395267" y="585772"/>
                </a:lnTo>
                <a:lnTo>
                  <a:pt x="404193" y="578388"/>
                </a:lnTo>
                <a:lnTo>
                  <a:pt x="412283" y="569046"/>
                </a:lnTo>
                <a:lnTo>
                  <a:pt x="417615" y="562381"/>
                </a:lnTo>
                <a:lnTo>
                  <a:pt x="437963" y="537072"/>
                </a:lnTo>
                <a:lnTo>
                  <a:pt x="472469" y="542906"/>
                </a:lnTo>
                <a:lnTo>
                  <a:pt x="542531" y="503440"/>
                </a:lnTo>
                <a:lnTo>
                  <a:pt x="551465" y="464423"/>
                </a:lnTo>
                <a:lnTo>
                  <a:pt x="555697" y="450357"/>
                </a:lnTo>
                <a:lnTo>
                  <a:pt x="559939" y="438681"/>
                </a:lnTo>
                <a:lnTo>
                  <a:pt x="563840" y="428081"/>
                </a:lnTo>
                <a:lnTo>
                  <a:pt x="567052" y="417242"/>
                </a:lnTo>
                <a:lnTo>
                  <a:pt x="569226" y="404850"/>
                </a:lnTo>
                <a:lnTo>
                  <a:pt x="569961" y="393929"/>
                </a:lnTo>
                <a:lnTo>
                  <a:pt x="567240" y="395043"/>
                </a:lnTo>
                <a:lnTo>
                  <a:pt x="537697" y="388100"/>
                </a:lnTo>
                <a:lnTo>
                  <a:pt x="533294" y="381594"/>
                </a:lnTo>
                <a:lnTo>
                  <a:pt x="530109" y="371962"/>
                </a:lnTo>
                <a:lnTo>
                  <a:pt x="527969" y="359866"/>
                </a:lnTo>
                <a:lnTo>
                  <a:pt x="526704" y="345965"/>
                </a:lnTo>
                <a:lnTo>
                  <a:pt x="526142" y="330918"/>
                </a:lnTo>
                <a:lnTo>
                  <a:pt x="526111" y="315386"/>
                </a:lnTo>
                <a:close/>
              </a:path>
            </a:pathLst>
          </a:custGeom>
          <a:solidFill>
            <a:srgbClr val="EBF3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146156" y="5952083"/>
            <a:ext cx="687158" cy="572643"/>
          </a:xfrm>
          <a:custGeom>
            <a:avLst/>
            <a:gdLst/>
            <a:ahLst/>
            <a:cxnLst/>
            <a:rect l="l" t="t" r="r" b="b"/>
            <a:pathLst>
              <a:path w="687158" h="572643">
                <a:moveTo>
                  <a:pt x="614691" y="496294"/>
                </a:moveTo>
                <a:lnTo>
                  <a:pt x="635400" y="479793"/>
                </a:lnTo>
                <a:lnTo>
                  <a:pt x="653032" y="462026"/>
                </a:lnTo>
                <a:lnTo>
                  <a:pt x="667305" y="443086"/>
                </a:lnTo>
                <a:lnTo>
                  <a:pt x="677938" y="423064"/>
                </a:lnTo>
                <a:lnTo>
                  <a:pt x="684650" y="402053"/>
                </a:lnTo>
                <a:lnTo>
                  <a:pt x="687158" y="380145"/>
                </a:lnTo>
                <a:lnTo>
                  <a:pt x="685182" y="357432"/>
                </a:lnTo>
                <a:lnTo>
                  <a:pt x="678439" y="334007"/>
                </a:lnTo>
                <a:lnTo>
                  <a:pt x="671491" y="318514"/>
                </a:lnTo>
                <a:lnTo>
                  <a:pt x="663334" y="304428"/>
                </a:lnTo>
                <a:lnTo>
                  <a:pt x="654109" y="291657"/>
                </a:lnTo>
                <a:lnTo>
                  <a:pt x="643958" y="280109"/>
                </a:lnTo>
                <a:lnTo>
                  <a:pt x="633025" y="269692"/>
                </a:lnTo>
                <a:lnTo>
                  <a:pt x="621450" y="260316"/>
                </a:lnTo>
                <a:lnTo>
                  <a:pt x="609376" y="251888"/>
                </a:lnTo>
                <a:lnTo>
                  <a:pt x="596945" y="244317"/>
                </a:lnTo>
                <a:lnTo>
                  <a:pt x="584300" y="237512"/>
                </a:lnTo>
                <a:lnTo>
                  <a:pt x="571582" y="231381"/>
                </a:lnTo>
                <a:lnTo>
                  <a:pt x="558933" y="225832"/>
                </a:lnTo>
                <a:lnTo>
                  <a:pt x="546496" y="220775"/>
                </a:lnTo>
                <a:lnTo>
                  <a:pt x="534413" y="216117"/>
                </a:lnTo>
                <a:lnTo>
                  <a:pt x="522825" y="211767"/>
                </a:lnTo>
                <a:lnTo>
                  <a:pt x="511876" y="207633"/>
                </a:lnTo>
                <a:lnTo>
                  <a:pt x="501707" y="203625"/>
                </a:lnTo>
                <a:lnTo>
                  <a:pt x="492459" y="199649"/>
                </a:lnTo>
                <a:lnTo>
                  <a:pt x="484277" y="195616"/>
                </a:lnTo>
                <a:lnTo>
                  <a:pt x="477300" y="191433"/>
                </a:lnTo>
                <a:lnTo>
                  <a:pt x="471923" y="187240"/>
                </a:lnTo>
                <a:lnTo>
                  <a:pt x="436022" y="188088"/>
                </a:lnTo>
                <a:lnTo>
                  <a:pt x="409710" y="207613"/>
                </a:lnTo>
                <a:lnTo>
                  <a:pt x="407730" y="278561"/>
                </a:lnTo>
                <a:lnTo>
                  <a:pt x="409487" y="305389"/>
                </a:lnTo>
                <a:lnTo>
                  <a:pt x="439295" y="310760"/>
                </a:lnTo>
                <a:lnTo>
                  <a:pt x="465211" y="317887"/>
                </a:lnTo>
                <a:lnTo>
                  <a:pt x="487335" y="326548"/>
                </a:lnTo>
                <a:lnTo>
                  <a:pt x="505765" y="336517"/>
                </a:lnTo>
                <a:lnTo>
                  <a:pt x="520600" y="347570"/>
                </a:lnTo>
                <a:lnTo>
                  <a:pt x="531937" y="359485"/>
                </a:lnTo>
                <a:lnTo>
                  <a:pt x="539876" y="372035"/>
                </a:lnTo>
                <a:lnTo>
                  <a:pt x="544515" y="384998"/>
                </a:lnTo>
                <a:lnTo>
                  <a:pt x="545953" y="398150"/>
                </a:lnTo>
                <a:lnTo>
                  <a:pt x="544289" y="411265"/>
                </a:lnTo>
                <a:lnTo>
                  <a:pt x="539620" y="424120"/>
                </a:lnTo>
                <a:lnTo>
                  <a:pt x="532045" y="436492"/>
                </a:lnTo>
                <a:lnTo>
                  <a:pt x="521663" y="448154"/>
                </a:lnTo>
                <a:lnTo>
                  <a:pt x="508573" y="458885"/>
                </a:lnTo>
                <a:lnTo>
                  <a:pt x="492873" y="468459"/>
                </a:lnTo>
                <a:lnTo>
                  <a:pt x="474661" y="476653"/>
                </a:lnTo>
                <a:lnTo>
                  <a:pt x="454036" y="483242"/>
                </a:lnTo>
                <a:lnTo>
                  <a:pt x="431097" y="488002"/>
                </a:lnTo>
                <a:lnTo>
                  <a:pt x="405942" y="490709"/>
                </a:lnTo>
                <a:lnTo>
                  <a:pt x="378670" y="491140"/>
                </a:lnTo>
                <a:lnTo>
                  <a:pt x="352125" y="489264"/>
                </a:lnTo>
                <a:lnTo>
                  <a:pt x="327913" y="485311"/>
                </a:lnTo>
                <a:lnTo>
                  <a:pt x="306096" y="479499"/>
                </a:lnTo>
                <a:lnTo>
                  <a:pt x="286737" y="472044"/>
                </a:lnTo>
                <a:lnTo>
                  <a:pt x="269899" y="463160"/>
                </a:lnTo>
                <a:lnTo>
                  <a:pt x="255646" y="453065"/>
                </a:lnTo>
                <a:lnTo>
                  <a:pt x="244040" y="441973"/>
                </a:lnTo>
                <a:lnTo>
                  <a:pt x="235145" y="430102"/>
                </a:lnTo>
                <a:lnTo>
                  <a:pt x="229022" y="417668"/>
                </a:lnTo>
                <a:lnTo>
                  <a:pt x="225736" y="404886"/>
                </a:lnTo>
                <a:lnTo>
                  <a:pt x="225350" y="391972"/>
                </a:lnTo>
                <a:lnTo>
                  <a:pt x="227926" y="379142"/>
                </a:lnTo>
                <a:lnTo>
                  <a:pt x="233527" y="366613"/>
                </a:lnTo>
                <a:lnTo>
                  <a:pt x="242216" y="354600"/>
                </a:lnTo>
                <a:lnTo>
                  <a:pt x="254057" y="343320"/>
                </a:lnTo>
                <a:lnTo>
                  <a:pt x="269113" y="332988"/>
                </a:lnTo>
                <a:lnTo>
                  <a:pt x="287446" y="323821"/>
                </a:lnTo>
                <a:lnTo>
                  <a:pt x="309119" y="316034"/>
                </a:lnTo>
                <a:lnTo>
                  <a:pt x="334195" y="309844"/>
                </a:lnTo>
                <a:lnTo>
                  <a:pt x="362738" y="305467"/>
                </a:lnTo>
                <a:lnTo>
                  <a:pt x="361921" y="272760"/>
                </a:lnTo>
                <a:lnTo>
                  <a:pt x="348652" y="273727"/>
                </a:lnTo>
                <a:lnTo>
                  <a:pt x="336210" y="272987"/>
                </a:lnTo>
                <a:lnTo>
                  <a:pt x="324286" y="270812"/>
                </a:lnTo>
                <a:lnTo>
                  <a:pt x="312566" y="267471"/>
                </a:lnTo>
                <a:lnTo>
                  <a:pt x="300740" y="263235"/>
                </a:lnTo>
                <a:lnTo>
                  <a:pt x="294451" y="260770"/>
                </a:lnTo>
                <a:lnTo>
                  <a:pt x="282572" y="255824"/>
                </a:lnTo>
                <a:lnTo>
                  <a:pt x="268708" y="249738"/>
                </a:lnTo>
                <a:lnTo>
                  <a:pt x="264634" y="247689"/>
                </a:lnTo>
                <a:lnTo>
                  <a:pt x="255454" y="241944"/>
                </a:lnTo>
                <a:lnTo>
                  <a:pt x="251575" y="239895"/>
                </a:lnTo>
                <a:lnTo>
                  <a:pt x="250951" y="239268"/>
                </a:lnTo>
                <a:lnTo>
                  <a:pt x="251539" y="237791"/>
                </a:lnTo>
                <a:lnTo>
                  <a:pt x="251293" y="233190"/>
                </a:lnTo>
                <a:lnTo>
                  <a:pt x="249376" y="226452"/>
                </a:lnTo>
                <a:lnTo>
                  <a:pt x="262654" y="222889"/>
                </a:lnTo>
                <a:lnTo>
                  <a:pt x="274466" y="222454"/>
                </a:lnTo>
                <a:lnTo>
                  <a:pt x="284574" y="223513"/>
                </a:lnTo>
                <a:lnTo>
                  <a:pt x="292737" y="224435"/>
                </a:lnTo>
                <a:lnTo>
                  <a:pt x="298718" y="223586"/>
                </a:lnTo>
                <a:lnTo>
                  <a:pt x="302276" y="219333"/>
                </a:lnTo>
                <a:lnTo>
                  <a:pt x="303172" y="210043"/>
                </a:lnTo>
                <a:lnTo>
                  <a:pt x="303145" y="209464"/>
                </a:lnTo>
                <a:lnTo>
                  <a:pt x="296520" y="174580"/>
                </a:lnTo>
                <a:lnTo>
                  <a:pt x="287809" y="173062"/>
                </a:lnTo>
                <a:lnTo>
                  <a:pt x="285828" y="185063"/>
                </a:lnTo>
                <a:lnTo>
                  <a:pt x="272862" y="185682"/>
                </a:lnTo>
                <a:lnTo>
                  <a:pt x="259786" y="186904"/>
                </a:lnTo>
                <a:lnTo>
                  <a:pt x="246680" y="188669"/>
                </a:lnTo>
                <a:lnTo>
                  <a:pt x="233625" y="190916"/>
                </a:lnTo>
                <a:lnTo>
                  <a:pt x="220700" y="193585"/>
                </a:lnTo>
                <a:lnTo>
                  <a:pt x="207984" y="196615"/>
                </a:lnTo>
                <a:lnTo>
                  <a:pt x="195558" y="199945"/>
                </a:lnTo>
                <a:lnTo>
                  <a:pt x="183500" y="203515"/>
                </a:lnTo>
                <a:lnTo>
                  <a:pt x="171891" y="207263"/>
                </a:lnTo>
                <a:lnTo>
                  <a:pt x="160810" y="211130"/>
                </a:lnTo>
                <a:lnTo>
                  <a:pt x="155717" y="213004"/>
                </a:lnTo>
                <a:lnTo>
                  <a:pt x="155984" y="144112"/>
                </a:lnTo>
                <a:lnTo>
                  <a:pt x="150677" y="144112"/>
                </a:lnTo>
                <a:lnTo>
                  <a:pt x="151096" y="157529"/>
                </a:lnTo>
                <a:lnTo>
                  <a:pt x="151647" y="170690"/>
                </a:lnTo>
                <a:lnTo>
                  <a:pt x="152298" y="183629"/>
                </a:lnTo>
                <a:lnTo>
                  <a:pt x="153021" y="196376"/>
                </a:lnTo>
                <a:lnTo>
                  <a:pt x="153785" y="208964"/>
                </a:lnTo>
                <a:lnTo>
                  <a:pt x="154561" y="221426"/>
                </a:lnTo>
                <a:lnTo>
                  <a:pt x="155319" y="233794"/>
                </a:lnTo>
                <a:lnTo>
                  <a:pt x="156031" y="246101"/>
                </a:lnTo>
                <a:lnTo>
                  <a:pt x="156665" y="258378"/>
                </a:lnTo>
                <a:lnTo>
                  <a:pt x="156835" y="262039"/>
                </a:lnTo>
                <a:lnTo>
                  <a:pt x="156910" y="275134"/>
                </a:lnTo>
                <a:lnTo>
                  <a:pt x="156367" y="287013"/>
                </a:lnTo>
                <a:lnTo>
                  <a:pt x="155947" y="298768"/>
                </a:lnTo>
                <a:lnTo>
                  <a:pt x="156392" y="311494"/>
                </a:lnTo>
                <a:lnTo>
                  <a:pt x="157257" y="319180"/>
                </a:lnTo>
                <a:lnTo>
                  <a:pt x="160579" y="333154"/>
                </a:lnTo>
                <a:lnTo>
                  <a:pt x="163805" y="343588"/>
                </a:lnTo>
                <a:lnTo>
                  <a:pt x="163671" y="351487"/>
                </a:lnTo>
                <a:lnTo>
                  <a:pt x="156912" y="357858"/>
                </a:lnTo>
                <a:lnTo>
                  <a:pt x="153174" y="359594"/>
                </a:lnTo>
                <a:lnTo>
                  <a:pt x="154242" y="387867"/>
                </a:lnTo>
                <a:lnTo>
                  <a:pt x="142791" y="392068"/>
                </a:lnTo>
                <a:lnTo>
                  <a:pt x="131337" y="393562"/>
                </a:lnTo>
                <a:lnTo>
                  <a:pt x="119681" y="392752"/>
                </a:lnTo>
                <a:lnTo>
                  <a:pt x="107626" y="390043"/>
                </a:lnTo>
                <a:lnTo>
                  <a:pt x="94974" y="385836"/>
                </a:lnTo>
                <a:lnTo>
                  <a:pt x="71659" y="376861"/>
                </a:lnTo>
                <a:lnTo>
                  <a:pt x="58018" y="371341"/>
                </a:lnTo>
                <a:lnTo>
                  <a:pt x="49587" y="367371"/>
                </a:lnTo>
                <a:lnTo>
                  <a:pt x="45039" y="364226"/>
                </a:lnTo>
                <a:lnTo>
                  <a:pt x="42279" y="357515"/>
                </a:lnTo>
                <a:lnTo>
                  <a:pt x="41411" y="352501"/>
                </a:lnTo>
                <a:lnTo>
                  <a:pt x="40034" y="347809"/>
                </a:lnTo>
                <a:lnTo>
                  <a:pt x="52969" y="343594"/>
                </a:lnTo>
                <a:lnTo>
                  <a:pt x="63279" y="342338"/>
                </a:lnTo>
                <a:lnTo>
                  <a:pt x="73536" y="342979"/>
                </a:lnTo>
                <a:lnTo>
                  <a:pt x="86314" y="344453"/>
                </a:lnTo>
                <a:lnTo>
                  <a:pt x="96123" y="345288"/>
                </a:lnTo>
                <a:lnTo>
                  <a:pt x="92218" y="322599"/>
                </a:lnTo>
                <a:lnTo>
                  <a:pt x="91014" y="309961"/>
                </a:lnTo>
                <a:lnTo>
                  <a:pt x="89622" y="296333"/>
                </a:lnTo>
                <a:lnTo>
                  <a:pt x="87809" y="282453"/>
                </a:lnTo>
                <a:lnTo>
                  <a:pt x="85340" y="269058"/>
                </a:lnTo>
                <a:lnTo>
                  <a:pt x="81980" y="256887"/>
                </a:lnTo>
                <a:lnTo>
                  <a:pt x="77496" y="246678"/>
                </a:lnTo>
                <a:lnTo>
                  <a:pt x="75652" y="243755"/>
                </a:lnTo>
                <a:lnTo>
                  <a:pt x="69605" y="256083"/>
                </a:lnTo>
                <a:lnTo>
                  <a:pt x="61884" y="266125"/>
                </a:lnTo>
                <a:lnTo>
                  <a:pt x="53102" y="274705"/>
                </a:lnTo>
                <a:lnTo>
                  <a:pt x="43875" y="282643"/>
                </a:lnTo>
                <a:lnTo>
                  <a:pt x="34815" y="290762"/>
                </a:lnTo>
                <a:lnTo>
                  <a:pt x="26536" y="299884"/>
                </a:lnTo>
                <a:lnTo>
                  <a:pt x="19652" y="310831"/>
                </a:lnTo>
                <a:lnTo>
                  <a:pt x="14778" y="324425"/>
                </a:lnTo>
                <a:lnTo>
                  <a:pt x="13834" y="328943"/>
                </a:lnTo>
                <a:lnTo>
                  <a:pt x="13426" y="312901"/>
                </a:lnTo>
                <a:lnTo>
                  <a:pt x="13613" y="299469"/>
                </a:lnTo>
                <a:lnTo>
                  <a:pt x="14344" y="288337"/>
                </a:lnTo>
                <a:lnTo>
                  <a:pt x="15567" y="279198"/>
                </a:lnTo>
                <a:lnTo>
                  <a:pt x="17231" y="271743"/>
                </a:lnTo>
                <a:lnTo>
                  <a:pt x="19284" y="265665"/>
                </a:lnTo>
                <a:lnTo>
                  <a:pt x="21673" y="260654"/>
                </a:lnTo>
                <a:lnTo>
                  <a:pt x="24349" y="256404"/>
                </a:lnTo>
                <a:lnTo>
                  <a:pt x="27257" y="252605"/>
                </a:lnTo>
                <a:lnTo>
                  <a:pt x="30348" y="248950"/>
                </a:lnTo>
                <a:lnTo>
                  <a:pt x="33569" y="245130"/>
                </a:lnTo>
                <a:lnTo>
                  <a:pt x="36869" y="240837"/>
                </a:lnTo>
                <a:lnTo>
                  <a:pt x="40195" y="235764"/>
                </a:lnTo>
                <a:lnTo>
                  <a:pt x="43497" y="229601"/>
                </a:lnTo>
                <a:lnTo>
                  <a:pt x="46722" y="222041"/>
                </a:lnTo>
                <a:lnTo>
                  <a:pt x="49818" y="212776"/>
                </a:lnTo>
                <a:lnTo>
                  <a:pt x="52734" y="201502"/>
                </a:lnTo>
                <a:lnTo>
                  <a:pt x="55309" y="185870"/>
                </a:lnTo>
                <a:lnTo>
                  <a:pt x="55839" y="171449"/>
                </a:lnTo>
                <a:lnTo>
                  <a:pt x="54597" y="158133"/>
                </a:lnTo>
                <a:lnTo>
                  <a:pt x="51852" y="145815"/>
                </a:lnTo>
                <a:lnTo>
                  <a:pt x="47877" y="134388"/>
                </a:lnTo>
                <a:lnTo>
                  <a:pt x="42943" y="123748"/>
                </a:lnTo>
                <a:lnTo>
                  <a:pt x="37323" y="113788"/>
                </a:lnTo>
                <a:lnTo>
                  <a:pt x="31287" y="104400"/>
                </a:lnTo>
                <a:lnTo>
                  <a:pt x="25107" y="95480"/>
                </a:lnTo>
                <a:lnTo>
                  <a:pt x="19055" y="86920"/>
                </a:lnTo>
                <a:lnTo>
                  <a:pt x="13500" y="78765"/>
                </a:lnTo>
                <a:lnTo>
                  <a:pt x="14068" y="0"/>
                </a:lnTo>
                <a:lnTo>
                  <a:pt x="4789" y="343"/>
                </a:lnTo>
                <a:lnTo>
                  <a:pt x="3426" y="226435"/>
                </a:lnTo>
                <a:lnTo>
                  <a:pt x="0" y="549330"/>
                </a:lnTo>
                <a:lnTo>
                  <a:pt x="5600" y="542481"/>
                </a:lnTo>
                <a:lnTo>
                  <a:pt x="9575" y="534146"/>
                </a:lnTo>
                <a:lnTo>
                  <a:pt x="12182" y="524440"/>
                </a:lnTo>
                <a:lnTo>
                  <a:pt x="13678" y="513479"/>
                </a:lnTo>
                <a:lnTo>
                  <a:pt x="14321" y="501380"/>
                </a:lnTo>
                <a:lnTo>
                  <a:pt x="14369" y="488257"/>
                </a:lnTo>
                <a:lnTo>
                  <a:pt x="14077" y="474227"/>
                </a:lnTo>
                <a:lnTo>
                  <a:pt x="13704" y="459405"/>
                </a:lnTo>
                <a:lnTo>
                  <a:pt x="13506" y="443908"/>
                </a:lnTo>
                <a:lnTo>
                  <a:pt x="13742" y="427851"/>
                </a:lnTo>
                <a:lnTo>
                  <a:pt x="13862" y="424619"/>
                </a:lnTo>
                <a:lnTo>
                  <a:pt x="16116" y="434310"/>
                </a:lnTo>
                <a:lnTo>
                  <a:pt x="19957" y="443840"/>
                </a:lnTo>
                <a:lnTo>
                  <a:pt x="31934" y="462325"/>
                </a:lnTo>
                <a:lnTo>
                  <a:pt x="48870" y="479893"/>
                </a:lnTo>
                <a:lnTo>
                  <a:pt x="69841" y="496365"/>
                </a:lnTo>
                <a:lnTo>
                  <a:pt x="93921" y="511558"/>
                </a:lnTo>
                <a:lnTo>
                  <a:pt x="120187" y="525293"/>
                </a:lnTo>
                <a:lnTo>
                  <a:pt x="147714" y="537389"/>
                </a:lnTo>
                <a:lnTo>
                  <a:pt x="175579" y="547666"/>
                </a:lnTo>
                <a:lnTo>
                  <a:pt x="202856" y="555943"/>
                </a:lnTo>
                <a:lnTo>
                  <a:pt x="228621" y="562039"/>
                </a:lnTo>
                <a:lnTo>
                  <a:pt x="264301" y="567915"/>
                </a:lnTo>
                <a:lnTo>
                  <a:pt x="300281" y="571419"/>
                </a:lnTo>
                <a:lnTo>
                  <a:pt x="336281" y="572643"/>
                </a:lnTo>
                <a:lnTo>
                  <a:pt x="372018" y="571680"/>
                </a:lnTo>
                <a:lnTo>
                  <a:pt x="407211" y="568622"/>
                </a:lnTo>
                <a:lnTo>
                  <a:pt x="441579" y="563561"/>
                </a:lnTo>
                <a:lnTo>
                  <a:pt x="474840" y="556590"/>
                </a:lnTo>
                <a:lnTo>
                  <a:pt x="506713" y="547799"/>
                </a:lnTo>
                <a:lnTo>
                  <a:pt x="536916" y="537282"/>
                </a:lnTo>
                <a:lnTo>
                  <a:pt x="565168" y="525131"/>
                </a:lnTo>
                <a:lnTo>
                  <a:pt x="591187" y="511438"/>
                </a:lnTo>
                <a:lnTo>
                  <a:pt x="614691" y="496294"/>
                </a:lnTo>
                <a:close/>
              </a:path>
            </a:pathLst>
          </a:custGeom>
          <a:solidFill>
            <a:srgbClr val="C9DA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612035" y="4705552"/>
            <a:ext cx="173254" cy="377402"/>
          </a:xfrm>
          <a:custGeom>
            <a:avLst/>
            <a:gdLst/>
            <a:ahLst/>
            <a:cxnLst/>
            <a:rect l="l" t="t" r="r" b="b"/>
            <a:pathLst>
              <a:path w="173254" h="377402">
                <a:moveTo>
                  <a:pt x="170929" y="479"/>
                </a:moveTo>
                <a:lnTo>
                  <a:pt x="169788" y="0"/>
                </a:lnTo>
                <a:lnTo>
                  <a:pt x="171826" y="1467"/>
                </a:lnTo>
                <a:lnTo>
                  <a:pt x="172551" y="860"/>
                </a:lnTo>
                <a:lnTo>
                  <a:pt x="170929" y="479"/>
                </a:lnTo>
                <a:close/>
              </a:path>
              <a:path w="173254" h="377402">
                <a:moveTo>
                  <a:pt x="173254" y="1026"/>
                </a:moveTo>
                <a:lnTo>
                  <a:pt x="172956" y="521"/>
                </a:lnTo>
                <a:lnTo>
                  <a:pt x="172551" y="860"/>
                </a:lnTo>
                <a:lnTo>
                  <a:pt x="173254" y="1026"/>
                </a:lnTo>
                <a:close/>
              </a:path>
              <a:path w="173254" h="377402">
                <a:moveTo>
                  <a:pt x="52950" y="-213212"/>
                </a:moveTo>
                <a:lnTo>
                  <a:pt x="45130" y="-196962"/>
                </a:lnTo>
                <a:lnTo>
                  <a:pt x="37772" y="-180151"/>
                </a:lnTo>
                <a:lnTo>
                  <a:pt x="30887" y="-162795"/>
                </a:lnTo>
                <a:lnTo>
                  <a:pt x="24484" y="-144910"/>
                </a:lnTo>
                <a:lnTo>
                  <a:pt x="18570" y="-126513"/>
                </a:lnTo>
                <a:lnTo>
                  <a:pt x="13156" y="-107622"/>
                </a:lnTo>
                <a:lnTo>
                  <a:pt x="8250" y="-88253"/>
                </a:lnTo>
                <a:lnTo>
                  <a:pt x="3862" y="-68422"/>
                </a:lnTo>
                <a:lnTo>
                  <a:pt x="0" y="-48148"/>
                </a:lnTo>
                <a:lnTo>
                  <a:pt x="33081" y="-57063"/>
                </a:lnTo>
                <a:lnTo>
                  <a:pt x="46393" y="-47927"/>
                </a:lnTo>
                <a:lnTo>
                  <a:pt x="63804" y="-34058"/>
                </a:lnTo>
                <a:lnTo>
                  <a:pt x="65856" y="48984"/>
                </a:lnTo>
                <a:lnTo>
                  <a:pt x="154915" y="35614"/>
                </a:lnTo>
                <a:lnTo>
                  <a:pt x="156061" y="34146"/>
                </a:lnTo>
                <a:lnTo>
                  <a:pt x="158136" y="31869"/>
                </a:lnTo>
                <a:lnTo>
                  <a:pt x="158292" y="31132"/>
                </a:lnTo>
                <a:lnTo>
                  <a:pt x="159989" y="20307"/>
                </a:lnTo>
                <a:lnTo>
                  <a:pt x="159841" y="14643"/>
                </a:lnTo>
                <a:lnTo>
                  <a:pt x="158867" y="12149"/>
                </a:lnTo>
                <a:lnTo>
                  <a:pt x="158083" y="10832"/>
                </a:lnTo>
                <a:lnTo>
                  <a:pt x="158509" y="8701"/>
                </a:lnTo>
                <a:lnTo>
                  <a:pt x="161162" y="3765"/>
                </a:lnTo>
                <a:lnTo>
                  <a:pt x="164711" y="-2133"/>
                </a:lnTo>
                <a:lnTo>
                  <a:pt x="169788" y="0"/>
                </a:lnTo>
                <a:lnTo>
                  <a:pt x="166740" y="-2196"/>
                </a:lnTo>
                <a:lnTo>
                  <a:pt x="162930" y="-5213"/>
                </a:lnTo>
                <a:lnTo>
                  <a:pt x="162411" y="-6063"/>
                </a:lnTo>
                <a:lnTo>
                  <a:pt x="164156" y="-5351"/>
                </a:lnTo>
                <a:lnTo>
                  <a:pt x="167139" y="-3681"/>
                </a:lnTo>
                <a:lnTo>
                  <a:pt x="170333" y="-1659"/>
                </a:lnTo>
                <a:lnTo>
                  <a:pt x="172714" y="111"/>
                </a:lnTo>
                <a:lnTo>
                  <a:pt x="172956" y="521"/>
                </a:lnTo>
                <a:lnTo>
                  <a:pt x="185783" y="-10222"/>
                </a:lnTo>
                <a:lnTo>
                  <a:pt x="186123" y="3375"/>
                </a:lnTo>
                <a:lnTo>
                  <a:pt x="186482" y="10125"/>
                </a:lnTo>
                <a:lnTo>
                  <a:pt x="187167" y="12028"/>
                </a:lnTo>
                <a:lnTo>
                  <a:pt x="188485" y="11083"/>
                </a:lnTo>
                <a:lnTo>
                  <a:pt x="190741" y="9292"/>
                </a:lnTo>
                <a:lnTo>
                  <a:pt x="194243" y="8655"/>
                </a:lnTo>
                <a:lnTo>
                  <a:pt x="199298" y="11174"/>
                </a:lnTo>
                <a:lnTo>
                  <a:pt x="200335" y="12061"/>
                </a:lnTo>
                <a:lnTo>
                  <a:pt x="200090" y="-2659"/>
                </a:lnTo>
                <a:lnTo>
                  <a:pt x="200568" y="-13797"/>
                </a:lnTo>
                <a:lnTo>
                  <a:pt x="201793" y="-22121"/>
                </a:lnTo>
                <a:lnTo>
                  <a:pt x="203788" y="-28404"/>
                </a:lnTo>
                <a:lnTo>
                  <a:pt x="206577" y="-33416"/>
                </a:lnTo>
                <a:lnTo>
                  <a:pt x="210184" y="-37927"/>
                </a:lnTo>
                <a:lnTo>
                  <a:pt x="214632" y="-42709"/>
                </a:lnTo>
                <a:lnTo>
                  <a:pt x="219945" y="-48531"/>
                </a:lnTo>
                <a:lnTo>
                  <a:pt x="226145" y="-56166"/>
                </a:lnTo>
                <a:lnTo>
                  <a:pt x="233258" y="-66384"/>
                </a:lnTo>
                <a:lnTo>
                  <a:pt x="236977" y="-72389"/>
                </a:lnTo>
                <a:lnTo>
                  <a:pt x="249971" y="-89393"/>
                </a:lnTo>
                <a:lnTo>
                  <a:pt x="256428" y="-92256"/>
                </a:lnTo>
                <a:lnTo>
                  <a:pt x="270914" y="-93082"/>
                </a:lnTo>
                <a:lnTo>
                  <a:pt x="288906" y="-92588"/>
                </a:lnTo>
                <a:lnTo>
                  <a:pt x="305882" y="-91489"/>
                </a:lnTo>
                <a:lnTo>
                  <a:pt x="317320" y="-90500"/>
                </a:lnTo>
                <a:lnTo>
                  <a:pt x="327159" y="-70851"/>
                </a:lnTo>
                <a:lnTo>
                  <a:pt x="331759" y="-56954"/>
                </a:lnTo>
                <a:lnTo>
                  <a:pt x="333631" y="-46765"/>
                </a:lnTo>
                <a:lnTo>
                  <a:pt x="332959" y="-38486"/>
                </a:lnTo>
                <a:lnTo>
                  <a:pt x="329931" y="-30315"/>
                </a:lnTo>
                <a:lnTo>
                  <a:pt x="327037" y="-24672"/>
                </a:lnTo>
                <a:lnTo>
                  <a:pt x="329483" y="-12626"/>
                </a:lnTo>
                <a:lnTo>
                  <a:pt x="331663" y="-1209"/>
                </a:lnTo>
                <a:lnTo>
                  <a:pt x="332973" y="11130"/>
                </a:lnTo>
                <a:lnTo>
                  <a:pt x="332939" y="23769"/>
                </a:lnTo>
                <a:lnTo>
                  <a:pt x="331565" y="36159"/>
                </a:lnTo>
                <a:lnTo>
                  <a:pt x="329346" y="46513"/>
                </a:lnTo>
                <a:lnTo>
                  <a:pt x="326963" y="56541"/>
                </a:lnTo>
                <a:lnTo>
                  <a:pt x="325093" y="67958"/>
                </a:lnTo>
                <a:lnTo>
                  <a:pt x="324416" y="82475"/>
                </a:lnTo>
                <a:lnTo>
                  <a:pt x="324906" y="93980"/>
                </a:lnTo>
                <a:lnTo>
                  <a:pt x="326865" y="95326"/>
                </a:lnTo>
                <a:lnTo>
                  <a:pt x="335815" y="100246"/>
                </a:lnTo>
                <a:lnTo>
                  <a:pt x="337968" y="101027"/>
                </a:lnTo>
                <a:lnTo>
                  <a:pt x="340538" y="101953"/>
                </a:lnTo>
                <a:lnTo>
                  <a:pt x="343397" y="102878"/>
                </a:lnTo>
                <a:lnTo>
                  <a:pt x="346017" y="103770"/>
                </a:lnTo>
                <a:lnTo>
                  <a:pt x="348826" y="104729"/>
                </a:lnTo>
                <a:lnTo>
                  <a:pt x="351891" y="105321"/>
                </a:lnTo>
                <a:lnTo>
                  <a:pt x="354828" y="106075"/>
                </a:lnTo>
                <a:lnTo>
                  <a:pt x="366910" y="98399"/>
                </a:lnTo>
                <a:lnTo>
                  <a:pt x="377699" y="93800"/>
                </a:lnTo>
                <a:lnTo>
                  <a:pt x="388999" y="91540"/>
                </a:lnTo>
                <a:lnTo>
                  <a:pt x="402612" y="90879"/>
                </a:lnTo>
                <a:lnTo>
                  <a:pt x="406411" y="90877"/>
                </a:lnTo>
                <a:lnTo>
                  <a:pt x="432000" y="73917"/>
                </a:lnTo>
                <a:lnTo>
                  <a:pt x="429663" y="-191679"/>
                </a:lnTo>
                <a:lnTo>
                  <a:pt x="423128" y="-198827"/>
                </a:lnTo>
                <a:lnTo>
                  <a:pt x="416611" y="-207313"/>
                </a:lnTo>
                <a:lnTo>
                  <a:pt x="410066" y="-216919"/>
                </a:lnTo>
                <a:lnTo>
                  <a:pt x="403443" y="-227427"/>
                </a:lnTo>
                <a:lnTo>
                  <a:pt x="396695" y="-238618"/>
                </a:lnTo>
                <a:lnTo>
                  <a:pt x="389774" y="-250276"/>
                </a:lnTo>
                <a:lnTo>
                  <a:pt x="382632" y="-262181"/>
                </a:lnTo>
                <a:lnTo>
                  <a:pt x="375220" y="-274117"/>
                </a:lnTo>
                <a:lnTo>
                  <a:pt x="367490" y="-285865"/>
                </a:lnTo>
                <a:lnTo>
                  <a:pt x="359394" y="-297207"/>
                </a:lnTo>
                <a:lnTo>
                  <a:pt x="357715" y="-299422"/>
                </a:lnTo>
                <a:lnTo>
                  <a:pt x="348494" y="-310626"/>
                </a:lnTo>
                <a:lnTo>
                  <a:pt x="340926" y="-318712"/>
                </a:lnTo>
                <a:lnTo>
                  <a:pt x="332754" y="-327611"/>
                </a:lnTo>
                <a:lnTo>
                  <a:pt x="330619" y="-330107"/>
                </a:lnTo>
                <a:lnTo>
                  <a:pt x="323148" y="-339207"/>
                </a:lnTo>
                <a:lnTo>
                  <a:pt x="318935" y="-344532"/>
                </a:lnTo>
                <a:lnTo>
                  <a:pt x="316320" y="-347454"/>
                </a:lnTo>
                <a:lnTo>
                  <a:pt x="313641" y="-349342"/>
                </a:lnTo>
                <a:lnTo>
                  <a:pt x="309239" y="-351568"/>
                </a:lnTo>
                <a:lnTo>
                  <a:pt x="301451" y="-355502"/>
                </a:lnTo>
                <a:lnTo>
                  <a:pt x="294718" y="-359112"/>
                </a:lnTo>
                <a:lnTo>
                  <a:pt x="283013" y="-365726"/>
                </a:lnTo>
                <a:lnTo>
                  <a:pt x="272966" y="-370624"/>
                </a:lnTo>
                <a:lnTo>
                  <a:pt x="260962" y="-373964"/>
                </a:lnTo>
                <a:lnTo>
                  <a:pt x="239525" y="-375934"/>
                </a:lnTo>
                <a:lnTo>
                  <a:pt x="226558" y="-375286"/>
                </a:lnTo>
                <a:lnTo>
                  <a:pt x="214510" y="-373192"/>
                </a:lnTo>
                <a:lnTo>
                  <a:pt x="203129" y="-369753"/>
                </a:lnTo>
                <a:lnTo>
                  <a:pt x="192160" y="-365068"/>
                </a:lnTo>
                <a:lnTo>
                  <a:pt x="181351" y="-359239"/>
                </a:lnTo>
                <a:lnTo>
                  <a:pt x="170448" y="-352365"/>
                </a:lnTo>
                <a:lnTo>
                  <a:pt x="154667" y="-341073"/>
                </a:lnTo>
                <a:lnTo>
                  <a:pt x="142707" y="-331373"/>
                </a:lnTo>
                <a:lnTo>
                  <a:pt x="131120" y="-320942"/>
                </a:lnTo>
                <a:lnTo>
                  <a:pt x="119915" y="-309798"/>
                </a:lnTo>
                <a:lnTo>
                  <a:pt x="109102" y="-297956"/>
                </a:lnTo>
                <a:lnTo>
                  <a:pt x="98690" y="-285434"/>
                </a:lnTo>
                <a:lnTo>
                  <a:pt x="88687" y="-272249"/>
                </a:lnTo>
                <a:lnTo>
                  <a:pt x="79103" y="-258417"/>
                </a:lnTo>
                <a:lnTo>
                  <a:pt x="69946" y="-243956"/>
                </a:lnTo>
                <a:lnTo>
                  <a:pt x="61226" y="-228882"/>
                </a:lnTo>
                <a:lnTo>
                  <a:pt x="52950" y="-213212"/>
                </a:lnTo>
                <a:close/>
              </a:path>
            </a:pathLst>
          </a:custGeom>
          <a:solidFill>
            <a:srgbClr val="C3D4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149125" y="4699570"/>
            <a:ext cx="635954" cy="11133"/>
          </a:xfrm>
          <a:custGeom>
            <a:avLst/>
            <a:gdLst/>
            <a:ahLst/>
            <a:cxnLst/>
            <a:rect l="l" t="t" r="r" b="b"/>
            <a:pathLst>
              <a:path w="635954" h="11133">
                <a:moveTo>
                  <a:pt x="627904" y="1073"/>
                </a:moveTo>
                <a:lnTo>
                  <a:pt x="625667" y="0"/>
                </a:lnTo>
                <a:lnTo>
                  <a:pt x="625375" y="301"/>
                </a:lnTo>
                <a:lnTo>
                  <a:pt x="628056" y="2583"/>
                </a:lnTo>
                <a:lnTo>
                  <a:pt x="632801" y="6040"/>
                </a:lnTo>
                <a:lnTo>
                  <a:pt x="635401" y="6893"/>
                </a:lnTo>
                <a:lnTo>
                  <a:pt x="635954" y="6430"/>
                </a:lnTo>
                <a:lnTo>
                  <a:pt x="634115" y="4926"/>
                </a:lnTo>
                <a:lnTo>
                  <a:pt x="631062" y="2916"/>
                </a:lnTo>
                <a:lnTo>
                  <a:pt x="627904" y="1073"/>
                </a:lnTo>
                <a:close/>
              </a:path>
              <a:path w="635954" h="11133">
                <a:moveTo>
                  <a:pt x="663571" y="170377"/>
                </a:moveTo>
                <a:lnTo>
                  <a:pt x="674851" y="165256"/>
                </a:lnTo>
                <a:lnTo>
                  <a:pt x="685240" y="161533"/>
                </a:lnTo>
                <a:lnTo>
                  <a:pt x="690324" y="160200"/>
                </a:lnTo>
                <a:lnTo>
                  <a:pt x="691929" y="146325"/>
                </a:lnTo>
                <a:lnTo>
                  <a:pt x="693978" y="134751"/>
                </a:lnTo>
                <a:lnTo>
                  <a:pt x="700282" y="126343"/>
                </a:lnTo>
                <a:lnTo>
                  <a:pt x="710950" y="122479"/>
                </a:lnTo>
                <a:lnTo>
                  <a:pt x="715223" y="64419"/>
                </a:lnTo>
                <a:lnTo>
                  <a:pt x="688032" y="59526"/>
                </a:lnTo>
                <a:lnTo>
                  <a:pt x="663245" y="18043"/>
                </a:lnTo>
                <a:lnTo>
                  <a:pt x="657895" y="14788"/>
                </a:lnTo>
                <a:lnTo>
                  <a:pt x="654151" y="15029"/>
                </a:lnTo>
                <a:lnTo>
                  <a:pt x="651704" y="16765"/>
                </a:lnTo>
                <a:lnTo>
                  <a:pt x="650248" y="17995"/>
                </a:lnTo>
                <a:lnTo>
                  <a:pt x="649477" y="16719"/>
                </a:lnTo>
                <a:lnTo>
                  <a:pt x="649084" y="10935"/>
                </a:lnTo>
                <a:lnTo>
                  <a:pt x="648762" y="-1355"/>
                </a:lnTo>
                <a:lnTo>
                  <a:pt x="648692" y="-4240"/>
                </a:lnTo>
                <a:lnTo>
                  <a:pt x="635954" y="6430"/>
                </a:lnTo>
                <a:lnTo>
                  <a:pt x="635798" y="7023"/>
                </a:lnTo>
                <a:lnTo>
                  <a:pt x="635401" y="6893"/>
                </a:lnTo>
                <a:lnTo>
                  <a:pt x="634736" y="7450"/>
                </a:lnTo>
                <a:lnTo>
                  <a:pt x="632801" y="6040"/>
                </a:lnTo>
                <a:lnTo>
                  <a:pt x="632377" y="5901"/>
                </a:lnTo>
                <a:lnTo>
                  <a:pt x="627621" y="3848"/>
                </a:lnTo>
                <a:lnTo>
                  <a:pt x="622896" y="11793"/>
                </a:lnTo>
                <a:lnTo>
                  <a:pt x="621084" y="15592"/>
                </a:lnTo>
                <a:lnTo>
                  <a:pt x="621166" y="17237"/>
                </a:lnTo>
                <a:lnTo>
                  <a:pt x="622124" y="18720"/>
                </a:lnTo>
                <a:lnTo>
                  <a:pt x="622940" y="22033"/>
                </a:lnTo>
                <a:lnTo>
                  <a:pt x="622596" y="29166"/>
                </a:lnTo>
                <a:lnTo>
                  <a:pt x="621202" y="37114"/>
                </a:lnTo>
                <a:lnTo>
                  <a:pt x="621046" y="37851"/>
                </a:lnTo>
                <a:lnTo>
                  <a:pt x="618971" y="40128"/>
                </a:lnTo>
                <a:lnTo>
                  <a:pt x="617825" y="41597"/>
                </a:lnTo>
                <a:lnTo>
                  <a:pt x="624956" y="60136"/>
                </a:lnTo>
                <a:lnTo>
                  <a:pt x="614514" y="66713"/>
                </a:lnTo>
                <a:lnTo>
                  <a:pt x="604575" y="74005"/>
                </a:lnTo>
                <a:lnTo>
                  <a:pt x="595033" y="81902"/>
                </a:lnTo>
                <a:lnTo>
                  <a:pt x="585780" y="90294"/>
                </a:lnTo>
                <a:lnTo>
                  <a:pt x="576709" y="99072"/>
                </a:lnTo>
                <a:lnTo>
                  <a:pt x="567711" y="108126"/>
                </a:lnTo>
                <a:lnTo>
                  <a:pt x="558681" y="117346"/>
                </a:lnTo>
                <a:lnTo>
                  <a:pt x="549509" y="126623"/>
                </a:lnTo>
                <a:lnTo>
                  <a:pt x="540088" y="135847"/>
                </a:lnTo>
                <a:lnTo>
                  <a:pt x="531152" y="144154"/>
                </a:lnTo>
                <a:lnTo>
                  <a:pt x="529704" y="159906"/>
                </a:lnTo>
                <a:lnTo>
                  <a:pt x="529021" y="174628"/>
                </a:lnTo>
                <a:lnTo>
                  <a:pt x="528855" y="188388"/>
                </a:lnTo>
                <a:lnTo>
                  <a:pt x="528955" y="201255"/>
                </a:lnTo>
                <a:lnTo>
                  <a:pt x="529069" y="213295"/>
                </a:lnTo>
                <a:lnTo>
                  <a:pt x="528948" y="224577"/>
                </a:lnTo>
                <a:lnTo>
                  <a:pt x="528341" y="235168"/>
                </a:lnTo>
                <a:lnTo>
                  <a:pt x="526996" y="245136"/>
                </a:lnTo>
                <a:lnTo>
                  <a:pt x="524664" y="254549"/>
                </a:lnTo>
                <a:lnTo>
                  <a:pt x="521095" y="263475"/>
                </a:lnTo>
                <a:lnTo>
                  <a:pt x="516036" y="271981"/>
                </a:lnTo>
                <a:lnTo>
                  <a:pt x="509238" y="280136"/>
                </a:lnTo>
                <a:lnTo>
                  <a:pt x="500451" y="288006"/>
                </a:lnTo>
                <a:lnTo>
                  <a:pt x="489423" y="295661"/>
                </a:lnTo>
                <a:lnTo>
                  <a:pt x="485594" y="297952"/>
                </a:lnTo>
                <a:lnTo>
                  <a:pt x="474454" y="304333"/>
                </a:lnTo>
                <a:lnTo>
                  <a:pt x="463345" y="310587"/>
                </a:lnTo>
                <a:lnTo>
                  <a:pt x="452261" y="316742"/>
                </a:lnTo>
                <a:lnTo>
                  <a:pt x="441196" y="322830"/>
                </a:lnTo>
                <a:lnTo>
                  <a:pt x="430143" y="328879"/>
                </a:lnTo>
                <a:lnTo>
                  <a:pt x="419098" y="334921"/>
                </a:lnTo>
                <a:lnTo>
                  <a:pt x="408053" y="340985"/>
                </a:lnTo>
                <a:lnTo>
                  <a:pt x="397004" y="347102"/>
                </a:lnTo>
                <a:lnTo>
                  <a:pt x="385944" y="353301"/>
                </a:lnTo>
                <a:lnTo>
                  <a:pt x="374867" y="359613"/>
                </a:lnTo>
                <a:lnTo>
                  <a:pt x="363768" y="366067"/>
                </a:lnTo>
                <a:lnTo>
                  <a:pt x="357479" y="369792"/>
                </a:lnTo>
                <a:lnTo>
                  <a:pt x="351942" y="373089"/>
                </a:lnTo>
                <a:lnTo>
                  <a:pt x="343956" y="377827"/>
                </a:lnTo>
                <a:lnTo>
                  <a:pt x="333803" y="383832"/>
                </a:lnTo>
                <a:lnTo>
                  <a:pt x="321765" y="390928"/>
                </a:lnTo>
                <a:lnTo>
                  <a:pt x="308123" y="398939"/>
                </a:lnTo>
                <a:lnTo>
                  <a:pt x="293161" y="407691"/>
                </a:lnTo>
                <a:lnTo>
                  <a:pt x="277161" y="417008"/>
                </a:lnTo>
                <a:lnTo>
                  <a:pt x="260404" y="426715"/>
                </a:lnTo>
                <a:lnTo>
                  <a:pt x="243172" y="436636"/>
                </a:lnTo>
                <a:lnTo>
                  <a:pt x="225748" y="446596"/>
                </a:lnTo>
                <a:lnTo>
                  <a:pt x="208415" y="456419"/>
                </a:lnTo>
                <a:lnTo>
                  <a:pt x="191453" y="465931"/>
                </a:lnTo>
                <a:lnTo>
                  <a:pt x="175145" y="474956"/>
                </a:lnTo>
                <a:lnTo>
                  <a:pt x="159774" y="483319"/>
                </a:lnTo>
                <a:lnTo>
                  <a:pt x="145622" y="490844"/>
                </a:lnTo>
                <a:lnTo>
                  <a:pt x="132970" y="497355"/>
                </a:lnTo>
                <a:lnTo>
                  <a:pt x="122101" y="502679"/>
                </a:lnTo>
                <a:lnTo>
                  <a:pt x="113297" y="506639"/>
                </a:lnTo>
                <a:lnTo>
                  <a:pt x="103013" y="509765"/>
                </a:lnTo>
                <a:lnTo>
                  <a:pt x="88415" y="502783"/>
                </a:lnTo>
                <a:lnTo>
                  <a:pt x="78589" y="496999"/>
                </a:lnTo>
                <a:lnTo>
                  <a:pt x="72627" y="491149"/>
                </a:lnTo>
                <a:lnTo>
                  <a:pt x="69626" y="483970"/>
                </a:lnTo>
                <a:lnTo>
                  <a:pt x="68678" y="474196"/>
                </a:lnTo>
                <a:lnTo>
                  <a:pt x="68877" y="460564"/>
                </a:lnTo>
                <a:lnTo>
                  <a:pt x="69319" y="441810"/>
                </a:lnTo>
                <a:lnTo>
                  <a:pt x="69358" y="436878"/>
                </a:lnTo>
                <a:lnTo>
                  <a:pt x="69395" y="424183"/>
                </a:lnTo>
                <a:lnTo>
                  <a:pt x="69408" y="411484"/>
                </a:lnTo>
                <a:lnTo>
                  <a:pt x="69403" y="398783"/>
                </a:lnTo>
                <a:lnTo>
                  <a:pt x="69384" y="386081"/>
                </a:lnTo>
                <a:lnTo>
                  <a:pt x="69357" y="373378"/>
                </a:lnTo>
                <a:lnTo>
                  <a:pt x="69325" y="360676"/>
                </a:lnTo>
                <a:lnTo>
                  <a:pt x="69295" y="347975"/>
                </a:lnTo>
                <a:lnTo>
                  <a:pt x="69270" y="335277"/>
                </a:lnTo>
                <a:lnTo>
                  <a:pt x="69264" y="330625"/>
                </a:lnTo>
                <a:lnTo>
                  <a:pt x="63642" y="338002"/>
                </a:lnTo>
                <a:lnTo>
                  <a:pt x="58404" y="347316"/>
                </a:lnTo>
                <a:lnTo>
                  <a:pt x="53535" y="358269"/>
                </a:lnTo>
                <a:lnTo>
                  <a:pt x="49024" y="370568"/>
                </a:lnTo>
                <a:lnTo>
                  <a:pt x="44858" y="383916"/>
                </a:lnTo>
                <a:lnTo>
                  <a:pt x="41025" y="398018"/>
                </a:lnTo>
                <a:lnTo>
                  <a:pt x="37512" y="412579"/>
                </a:lnTo>
                <a:lnTo>
                  <a:pt x="34306" y="427304"/>
                </a:lnTo>
                <a:lnTo>
                  <a:pt x="31396" y="441897"/>
                </a:lnTo>
                <a:lnTo>
                  <a:pt x="28769" y="456062"/>
                </a:lnTo>
                <a:lnTo>
                  <a:pt x="26412" y="469505"/>
                </a:lnTo>
                <a:lnTo>
                  <a:pt x="24313" y="481930"/>
                </a:lnTo>
                <a:lnTo>
                  <a:pt x="22459" y="493042"/>
                </a:lnTo>
                <a:lnTo>
                  <a:pt x="20838" y="502545"/>
                </a:lnTo>
                <a:lnTo>
                  <a:pt x="18373" y="516661"/>
                </a:lnTo>
                <a:lnTo>
                  <a:pt x="16298" y="529126"/>
                </a:lnTo>
                <a:lnTo>
                  <a:pt x="14330" y="541575"/>
                </a:lnTo>
                <a:lnTo>
                  <a:pt x="12472" y="554017"/>
                </a:lnTo>
                <a:lnTo>
                  <a:pt x="10727" y="566463"/>
                </a:lnTo>
                <a:lnTo>
                  <a:pt x="9098" y="578923"/>
                </a:lnTo>
                <a:lnTo>
                  <a:pt x="7588" y="591407"/>
                </a:lnTo>
                <a:lnTo>
                  <a:pt x="6201" y="603925"/>
                </a:lnTo>
                <a:lnTo>
                  <a:pt x="4939" y="616487"/>
                </a:lnTo>
                <a:lnTo>
                  <a:pt x="3806" y="629104"/>
                </a:lnTo>
                <a:lnTo>
                  <a:pt x="2805" y="641784"/>
                </a:lnTo>
                <a:lnTo>
                  <a:pt x="1940" y="654539"/>
                </a:lnTo>
                <a:lnTo>
                  <a:pt x="1213" y="667379"/>
                </a:lnTo>
                <a:lnTo>
                  <a:pt x="627" y="680313"/>
                </a:lnTo>
                <a:lnTo>
                  <a:pt x="187" y="693352"/>
                </a:lnTo>
                <a:lnTo>
                  <a:pt x="0" y="700929"/>
                </a:lnTo>
                <a:lnTo>
                  <a:pt x="32044" y="724937"/>
                </a:lnTo>
                <a:lnTo>
                  <a:pt x="40649" y="721312"/>
                </a:lnTo>
                <a:lnTo>
                  <a:pt x="50099" y="716970"/>
                </a:lnTo>
                <a:lnTo>
                  <a:pt x="60286" y="711989"/>
                </a:lnTo>
                <a:lnTo>
                  <a:pt x="71105" y="706448"/>
                </a:lnTo>
                <a:lnTo>
                  <a:pt x="82449" y="700426"/>
                </a:lnTo>
                <a:lnTo>
                  <a:pt x="94211" y="694002"/>
                </a:lnTo>
                <a:lnTo>
                  <a:pt x="106284" y="687256"/>
                </a:lnTo>
                <a:lnTo>
                  <a:pt x="118561" y="680266"/>
                </a:lnTo>
                <a:lnTo>
                  <a:pt x="130937" y="673111"/>
                </a:lnTo>
                <a:lnTo>
                  <a:pt x="143304" y="665871"/>
                </a:lnTo>
                <a:lnTo>
                  <a:pt x="155555" y="658623"/>
                </a:lnTo>
                <a:lnTo>
                  <a:pt x="167584" y="651448"/>
                </a:lnTo>
                <a:lnTo>
                  <a:pt x="179284" y="644424"/>
                </a:lnTo>
                <a:lnTo>
                  <a:pt x="190549" y="637630"/>
                </a:lnTo>
                <a:lnTo>
                  <a:pt x="201272" y="631145"/>
                </a:lnTo>
                <a:lnTo>
                  <a:pt x="211346" y="625049"/>
                </a:lnTo>
                <a:lnTo>
                  <a:pt x="220664" y="619419"/>
                </a:lnTo>
                <a:lnTo>
                  <a:pt x="221526" y="618900"/>
                </a:lnTo>
                <a:lnTo>
                  <a:pt x="474541" y="471574"/>
                </a:lnTo>
                <a:lnTo>
                  <a:pt x="486887" y="464861"/>
                </a:lnTo>
                <a:lnTo>
                  <a:pt x="497255" y="460179"/>
                </a:lnTo>
                <a:lnTo>
                  <a:pt x="506158" y="455954"/>
                </a:lnTo>
                <a:lnTo>
                  <a:pt x="514109" y="450608"/>
                </a:lnTo>
                <a:lnTo>
                  <a:pt x="521621" y="442568"/>
                </a:lnTo>
                <a:lnTo>
                  <a:pt x="529208" y="430259"/>
                </a:lnTo>
                <a:lnTo>
                  <a:pt x="530623" y="415713"/>
                </a:lnTo>
                <a:lnTo>
                  <a:pt x="530580" y="403094"/>
                </a:lnTo>
                <a:lnTo>
                  <a:pt x="530084" y="390752"/>
                </a:lnTo>
                <a:lnTo>
                  <a:pt x="529308" y="378662"/>
                </a:lnTo>
                <a:lnTo>
                  <a:pt x="528428" y="366799"/>
                </a:lnTo>
                <a:lnTo>
                  <a:pt x="527615" y="355139"/>
                </a:lnTo>
                <a:lnTo>
                  <a:pt x="527044" y="343656"/>
                </a:lnTo>
                <a:lnTo>
                  <a:pt x="526889" y="332326"/>
                </a:lnTo>
                <a:lnTo>
                  <a:pt x="527322" y="321124"/>
                </a:lnTo>
                <a:lnTo>
                  <a:pt x="528519" y="310026"/>
                </a:lnTo>
                <a:lnTo>
                  <a:pt x="530652" y="299005"/>
                </a:lnTo>
                <a:lnTo>
                  <a:pt x="533896" y="288038"/>
                </a:lnTo>
                <a:lnTo>
                  <a:pt x="538423" y="277099"/>
                </a:lnTo>
                <a:lnTo>
                  <a:pt x="544408" y="266165"/>
                </a:lnTo>
                <a:lnTo>
                  <a:pt x="552024" y="255209"/>
                </a:lnTo>
                <a:lnTo>
                  <a:pt x="557748" y="248274"/>
                </a:lnTo>
                <a:lnTo>
                  <a:pt x="563946" y="241727"/>
                </a:lnTo>
                <a:lnTo>
                  <a:pt x="571797" y="234295"/>
                </a:lnTo>
                <a:lnTo>
                  <a:pt x="581045" y="226206"/>
                </a:lnTo>
                <a:lnTo>
                  <a:pt x="591437" y="217689"/>
                </a:lnTo>
                <a:lnTo>
                  <a:pt x="602719" y="208971"/>
                </a:lnTo>
                <a:lnTo>
                  <a:pt x="614635" y="200282"/>
                </a:lnTo>
                <a:lnTo>
                  <a:pt x="626933" y="191850"/>
                </a:lnTo>
                <a:lnTo>
                  <a:pt x="639358" y="183902"/>
                </a:lnTo>
                <a:lnTo>
                  <a:pt x="651655" y="176669"/>
                </a:lnTo>
                <a:lnTo>
                  <a:pt x="663571" y="170377"/>
                </a:lnTo>
                <a:close/>
              </a:path>
            </a:pathLst>
          </a:custGeom>
          <a:solidFill>
            <a:srgbClr val="E3EB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217032" y="5050945"/>
            <a:ext cx="140508" cy="507876"/>
          </a:xfrm>
          <a:custGeom>
            <a:avLst/>
            <a:gdLst/>
            <a:ahLst/>
            <a:cxnLst/>
            <a:rect l="l" t="t" r="r" b="b"/>
            <a:pathLst>
              <a:path w="140508" h="507876">
                <a:moveTo>
                  <a:pt x="140508" y="105044"/>
                </a:moveTo>
                <a:lnTo>
                  <a:pt x="138534" y="9755"/>
                </a:lnTo>
                <a:lnTo>
                  <a:pt x="136572" y="10298"/>
                </a:lnTo>
                <a:lnTo>
                  <a:pt x="132456" y="5859"/>
                </a:lnTo>
                <a:lnTo>
                  <a:pt x="127825" y="0"/>
                </a:lnTo>
                <a:lnTo>
                  <a:pt x="123546" y="114556"/>
                </a:lnTo>
                <a:lnTo>
                  <a:pt x="140508" y="105044"/>
                </a:lnTo>
                <a:close/>
              </a:path>
              <a:path w="140508" h="507876">
                <a:moveTo>
                  <a:pt x="1078" y="105552"/>
                </a:moveTo>
                <a:lnTo>
                  <a:pt x="748" y="120201"/>
                </a:lnTo>
                <a:lnTo>
                  <a:pt x="1366" y="130714"/>
                </a:lnTo>
                <a:lnTo>
                  <a:pt x="3839" y="138355"/>
                </a:lnTo>
                <a:lnTo>
                  <a:pt x="9072" y="144389"/>
                </a:lnTo>
                <a:lnTo>
                  <a:pt x="17972" y="150079"/>
                </a:lnTo>
                <a:lnTo>
                  <a:pt x="31444" y="156689"/>
                </a:lnTo>
                <a:lnTo>
                  <a:pt x="35106" y="158390"/>
                </a:lnTo>
                <a:lnTo>
                  <a:pt x="38933" y="157684"/>
                </a:lnTo>
                <a:lnTo>
                  <a:pt x="45390" y="155263"/>
                </a:lnTo>
                <a:lnTo>
                  <a:pt x="54194" y="151304"/>
                </a:lnTo>
                <a:lnTo>
                  <a:pt x="65063" y="145980"/>
                </a:lnTo>
                <a:lnTo>
                  <a:pt x="77715" y="139468"/>
                </a:lnTo>
                <a:lnTo>
                  <a:pt x="91868" y="131944"/>
                </a:lnTo>
                <a:lnTo>
                  <a:pt x="107239" y="123581"/>
                </a:lnTo>
                <a:lnTo>
                  <a:pt x="123546" y="114556"/>
                </a:lnTo>
                <a:lnTo>
                  <a:pt x="127825" y="0"/>
                </a:lnTo>
                <a:lnTo>
                  <a:pt x="122707" y="-8150"/>
                </a:lnTo>
                <a:lnTo>
                  <a:pt x="119031" y="-17627"/>
                </a:lnTo>
                <a:lnTo>
                  <a:pt x="116756" y="-28280"/>
                </a:lnTo>
                <a:lnTo>
                  <a:pt x="115841" y="-39958"/>
                </a:lnTo>
                <a:lnTo>
                  <a:pt x="116247" y="-52512"/>
                </a:lnTo>
                <a:lnTo>
                  <a:pt x="117934" y="-65790"/>
                </a:lnTo>
                <a:lnTo>
                  <a:pt x="120862" y="-79643"/>
                </a:lnTo>
                <a:lnTo>
                  <a:pt x="124989" y="-93920"/>
                </a:lnTo>
                <a:lnTo>
                  <a:pt x="130277" y="-108471"/>
                </a:lnTo>
                <a:lnTo>
                  <a:pt x="136685" y="-123145"/>
                </a:lnTo>
                <a:lnTo>
                  <a:pt x="144173" y="-137793"/>
                </a:lnTo>
                <a:lnTo>
                  <a:pt x="152700" y="-152264"/>
                </a:lnTo>
                <a:lnTo>
                  <a:pt x="162227" y="-166407"/>
                </a:lnTo>
                <a:lnTo>
                  <a:pt x="172713" y="-180072"/>
                </a:lnTo>
                <a:lnTo>
                  <a:pt x="184118" y="-193109"/>
                </a:lnTo>
                <a:lnTo>
                  <a:pt x="196402" y="-205368"/>
                </a:lnTo>
                <a:lnTo>
                  <a:pt x="209525" y="-216698"/>
                </a:lnTo>
                <a:lnTo>
                  <a:pt x="223447" y="-226948"/>
                </a:lnTo>
                <a:lnTo>
                  <a:pt x="238127" y="-235970"/>
                </a:lnTo>
                <a:lnTo>
                  <a:pt x="253526" y="-243611"/>
                </a:lnTo>
                <a:lnTo>
                  <a:pt x="272289" y="-250914"/>
                </a:lnTo>
                <a:lnTo>
                  <a:pt x="286169" y="-256472"/>
                </a:lnTo>
                <a:lnTo>
                  <a:pt x="298858" y="-258812"/>
                </a:lnTo>
                <a:lnTo>
                  <a:pt x="310397" y="-258330"/>
                </a:lnTo>
                <a:lnTo>
                  <a:pt x="320826" y="-255419"/>
                </a:lnTo>
                <a:lnTo>
                  <a:pt x="330186" y="-250474"/>
                </a:lnTo>
                <a:lnTo>
                  <a:pt x="338517" y="-243891"/>
                </a:lnTo>
                <a:lnTo>
                  <a:pt x="345859" y="-236065"/>
                </a:lnTo>
                <a:lnTo>
                  <a:pt x="352253" y="-227389"/>
                </a:lnTo>
                <a:lnTo>
                  <a:pt x="353855" y="-224900"/>
                </a:lnTo>
                <a:lnTo>
                  <a:pt x="362616" y="-216475"/>
                </a:lnTo>
                <a:lnTo>
                  <a:pt x="368136" y="-206441"/>
                </a:lnTo>
                <a:lnTo>
                  <a:pt x="370825" y="-195210"/>
                </a:lnTo>
                <a:lnTo>
                  <a:pt x="371092" y="-183193"/>
                </a:lnTo>
                <a:lnTo>
                  <a:pt x="369347" y="-170800"/>
                </a:lnTo>
                <a:lnTo>
                  <a:pt x="366001" y="-158443"/>
                </a:lnTo>
                <a:lnTo>
                  <a:pt x="361464" y="-146532"/>
                </a:lnTo>
                <a:lnTo>
                  <a:pt x="332066" y="-89747"/>
                </a:lnTo>
                <a:lnTo>
                  <a:pt x="326268" y="-79098"/>
                </a:lnTo>
                <a:lnTo>
                  <a:pt x="319361" y="-68161"/>
                </a:lnTo>
                <a:lnTo>
                  <a:pt x="311566" y="-57169"/>
                </a:lnTo>
                <a:lnTo>
                  <a:pt x="303101" y="-46355"/>
                </a:lnTo>
                <a:lnTo>
                  <a:pt x="294186" y="-35949"/>
                </a:lnTo>
                <a:lnTo>
                  <a:pt x="285041" y="-26184"/>
                </a:lnTo>
                <a:lnTo>
                  <a:pt x="275885" y="-17293"/>
                </a:lnTo>
                <a:lnTo>
                  <a:pt x="266938" y="-9507"/>
                </a:lnTo>
                <a:lnTo>
                  <a:pt x="260012" y="-4183"/>
                </a:lnTo>
                <a:lnTo>
                  <a:pt x="246118" y="4520"/>
                </a:lnTo>
                <a:lnTo>
                  <a:pt x="236484" y="9694"/>
                </a:lnTo>
                <a:lnTo>
                  <a:pt x="225610" y="14887"/>
                </a:lnTo>
                <a:lnTo>
                  <a:pt x="213912" y="19701"/>
                </a:lnTo>
                <a:lnTo>
                  <a:pt x="201804" y="23736"/>
                </a:lnTo>
                <a:lnTo>
                  <a:pt x="189699" y="26596"/>
                </a:lnTo>
                <a:lnTo>
                  <a:pt x="178014" y="27883"/>
                </a:lnTo>
                <a:lnTo>
                  <a:pt x="167162" y="27198"/>
                </a:lnTo>
                <a:lnTo>
                  <a:pt x="157558" y="24144"/>
                </a:lnTo>
                <a:lnTo>
                  <a:pt x="149615" y="18324"/>
                </a:lnTo>
                <a:lnTo>
                  <a:pt x="144013" y="9923"/>
                </a:lnTo>
                <a:lnTo>
                  <a:pt x="138534" y="9755"/>
                </a:lnTo>
                <a:lnTo>
                  <a:pt x="140508" y="105044"/>
                </a:lnTo>
                <a:lnTo>
                  <a:pt x="157841" y="95220"/>
                </a:lnTo>
                <a:lnTo>
                  <a:pt x="175265" y="85261"/>
                </a:lnTo>
                <a:lnTo>
                  <a:pt x="192497" y="75340"/>
                </a:lnTo>
                <a:lnTo>
                  <a:pt x="209254" y="65633"/>
                </a:lnTo>
                <a:lnTo>
                  <a:pt x="225254" y="56316"/>
                </a:lnTo>
                <a:lnTo>
                  <a:pt x="240217" y="47564"/>
                </a:lnTo>
                <a:lnTo>
                  <a:pt x="253858" y="39552"/>
                </a:lnTo>
                <a:lnTo>
                  <a:pt x="265896" y="32457"/>
                </a:lnTo>
                <a:lnTo>
                  <a:pt x="276049" y="26452"/>
                </a:lnTo>
                <a:lnTo>
                  <a:pt x="284035" y="21713"/>
                </a:lnTo>
                <a:lnTo>
                  <a:pt x="289572" y="18417"/>
                </a:lnTo>
                <a:lnTo>
                  <a:pt x="300686" y="11868"/>
                </a:lnTo>
                <a:lnTo>
                  <a:pt x="311775" y="5479"/>
                </a:lnTo>
                <a:lnTo>
                  <a:pt x="322844" y="-779"/>
                </a:lnTo>
                <a:lnTo>
                  <a:pt x="333898" y="-6938"/>
                </a:lnTo>
                <a:lnTo>
                  <a:pt x="344945" y="-13028"/>
                </a:lnTo>
                <a:lnTo>
                  <a:pt x="355989" y="-19079"/>
                </a:lnTo>
                <a:lnTo>
                  <a:pt x="367037" y="-25120"/>
                </a:lnTo>
                <a:lnTo>
                  <a:pt x="378094" y="-31183"/>
                </a:lnTo>
                <a:lnTo>
                  <a:pt x="389167" y="-37296"/>
                </a:lnTo>
                <a:lnTo>
                  <a:pt x="400262" y="-43490"/>
                </a:lnTo>
                <a:lnTo>
                  <a:pt x="411383" y="-49796"/>
                </a:lnTo>
                <a:lnTo>
                  <a:pt x="417687" y="-53422"/>
                </a:lnTo>
                <a:lnTo>
                  <a:pt x="429445" y="-61025"/>
                </a:lnTo>
                <a:lnTo>
                  <a:pt x="438886" y="-68822"/>
                </a:lnTo>
                <a:lnTo>
                  <a:pt x="446261" y="-76883"/>
                </a:lnTo>
                <a:lnTo>
                  <a:pt x="451821" y="-85276"/>
                </a:lnTo>
                <a:lnTo>
                  <a:pt x="455816" y="-94067"/>
                </a:lnTo>
                <a:lnTo>
                  <a:pt x="458498" y="-103325"/>
                </a:lnTo>
                <a:lnTo>
                  <a:pt x="460115" y="-113118"/>
                </a:lnTo>
                <a:lnTo>
                  <a:pt x="460920" y="-123513"/>
                </a:lnTo>
                <a:lnTo>
                  <a:pt x="461162" y="-134578"/>
                </a:lnTo>
                <a:lnTo>
                  <a:pt x="461093" y="-146381"/>
                </a:lnTo>
                <a:lnTo>
                  <a:pt x="460962" y="-158989"/>
                </a:lnTo>
                <a:lnTo>
                  <a:pt x="461021" y="-172471"/>
                </a:lnTo>
                <a:lnTo>
                  <a:pt x="461520" y="-186894"/>
                </a:lnTo>
                <a:lnTo>
                  <a:pt x="462710" y="-202326"/>
                </a:lnTo>
                <a:lnTo>
                  <a:pt x="463246" y="-207220"/>
                </a:lnTo>
                <a:lnTo>
                  <a:pt x="472988" y="-216300"/>
                </a:lnTo>
                <a:lnTo>
                  <a:pt x="482383" y="-225533"/>
                </a:lnTo>
                <a:lnTo>
                  <a:pt x="491539" y="-234809"/>
                </a:lnTo>
                <a:lnTo>
                  <a:pt x="500562" y="-244019"/>
                </a:lnTo>
                <a:lnTo>
                  <a:pt x="509562" y="-253054"/>
                </a:lnTo>
                <a:lnTo>
                  <a:pt x="518644" y="-261803"/>
                </a:lnTo>
                <a:lnTo>
                  <a:pt x="527917" y="-270158"/>
                </a:lnTo>
                <a:lnTo>
                  <a:pt x="537489" y="-278008"/>
                </a:lnTo>
                <a:lnTo>
                  <a:pt x="547466" y="-285244"/>
                </a:lnTo>
                <a:lnTo>
                  <a:pt x="557050" y="-291238"/>
                </a:lnTo>
                <a:lnTo>
                  <a:pt x="549918" y="-309777"/>
                </a:lnTo>
                <a:lnTo>
                  <a:pt x="460859" y="-296408"/>
                </a:lnTo>
                <a:lnTo>
                  <a:pt x="458806" y="-379451"/>
                </a:lnTo>
                <a:lnTo>
                  <a:pt x="441395" y="-393319"/>
                </a:lnTo>
                <a:lnTo>
                  <a:pt x="437509" y="-386221"/>
                </a:lnTo>
                <a:lnTo>
                  <a:pt x="436567" y="-383494"/>
                </a:lnTo>
                <a:lnTo>
                  <a:pt x="434988" y="-381945"/>
                </a:lnTo>
                <a:lnTo>
                  <a:pt x="429195" y="-378378"/>
                </a:lnTo>
                <a:lnTo>
                  <a:pt x="423578" y="-374825"/>
                </a:lnTo>
                <a:lnTo>
                  <a:pt x="414247" y="-369389"/>
                </a:lnTo>
                <a:lnTo>
                  <a:pt x="405446" y="-365335"/>
                </a:lnTo>
                <a:lnTo>
                  <a:pt x="404865" y="-365046"/>
                </a:lnTo>
                <a:lnTo>
                  <a:pt x="135190" y="-235256"/>
                </a:lnTo>
                <a:lnTo>
                  <a:pt x="127329" y="-231966"/>
                </a:lnTo>
                <a:lnTo>
                  <a:pt x="116870" y="-227138"/>
                </a:lnTo>
                <a:lnTo>
                  <a:pt x="104499" y="-221108"/>
                </a:lnTo>
                <a:lnTo>
                  <a:pt x="90900" y="-214208"/>
                </a:lnTo>
                <a:lnTo>
                  <a:pt x="76757" y="-206773"/>
                </a:lnTo>
                <a:lnTo>
                  <a:pt x="62755" y="-199137"/>
                </a:lnTo>
                <a:lnTo>
                  <a:pt x="49579" y="-191634"/>
                </a:lnTo>
                <a:lnTo>
                  <a:pt x="37912" y="-184598"/>
                </a:lnTo>
                <a:lnTo>
                  <a:pt x="28439" y="-178363"/>
                </a:lnTo>
                <a:lnTo>
                  <a:pt x="21844" y="-173264"/>
                </a:lnTo>
                <a:lnTo>
                  <a:pt x="14404" y="-163998"/>
                </a:lnTo>
                <a:lnTo>
                  <a:pt x="9630" y="-154486"/>
                </a:lnTo>
                <a:lnTo>
                  <a:pt x="5998" y="-143628"/>
                </a:lnTo>
                <a:lnTo>
                  <a:pt x="3364" y="-131655"/>
                </a:lnTo>
                <a:lnTo>
                  <a:pt x="1589" y="-118800"/>
                </a:lnTo>
                <a:lnTo>
                  <a:pt x="530" y="-105293"/>
                </a:lnTo>
                <a:lnTo>
                  <a:pt x="48" y="-91367"/>
                </a:lnTo>
                <a:lnTo>
                  <a:pt x="0" y="-77254"/>
                </a:lnTo>
                <a:lnTo>
                  <a:pt x="244" y="-63186"/>
                </a:lnTo>
                <a:lnTo>
                  <a:pt x="641" y="-49394"/>
                </a:lnTo>
                <a:lnTo>
                  <a:pt x="1049" y="-36110"/>
                </a:lnTo>
                <a:lnTo>
                  <a:pt x="1326" y="-23567"/>
                </a:lnTo>
                <a:lnTo>
                  <a:pt x="1357" y="-20749"/>
                </a:lnTo>
                <a:lnTo>
                  <a:pt x="1378" y="-8052"/>
                </a:lnTo>
                <a:lnTo>
                  <a:pt x="1407" y="4647"/>
                </a:lnTo>
                <a:lnTo>
                  <a:pt x="1439" y="17348"/>
                </a:lnTo>
                <a:lnTo>
                  <a:pt x="1468" y="30051"/>
                </a:lnTo>
                <a:lnTo>
                  <a:pt x="1491" y="42754"/>
                </a:lnTo>
                <a:lnTo>
                  <a:pt x="1501" y="55455"/>
                </a:lnTo>
                <a:lnTo>
                  <a:pt x="1495" y="68155"/>
                </a:lnTo>
                <a:lnTo>
                  <a:pt x="1468" y="80851"/>
                </a:lnTo>
                <a:lnTo>
                  <a:pt x="1451" y="85503"/>
                </a:lnTo>
                <a:lnTo>
                  <a:pt x="1078" y="105552"/>
                </a:lnTo>
                <a:close/>
              </a:path>
            </a:pathLst>
          </a:custGeom>
          <a:solidFill>
            <a:srgbClr val="4A6D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790690" y="5100344"/>
            <a:ext cx="541624" cy="521299"/>
          </a:xfrm>
          <a:custGeom>
            <a:avLst/>
            <a:gdLst/>
            <a:ahLst/>
            <a:cxnLst/>
            <a:rect l="l" t="t" r="r" b="b"/>
            <a:pathLst>
              <a:path w="541624" h="521299">
                <a:moveTo>
                  <a:pt x="1193" y="279313"/>
                </a:moveTo>
                <a:lnTo>
                  <a:pt x="0" y="280153"/>
                </a:lnTo>
                <a:lnTo>
                  <a:pt x="1112" y="302770"/>
                </a:lnTo>
                <a:lnTo>
                  <a:pt x="10539" y="311148"/>
                </a:lnTo>
                <a:lnTo>
                  <a:pt x="17598" y="319068"/>
                </a:lnTo>
                <a:lnTo>
                  <a:pt x="23374" y="326561"/>
                </a:lnTo>
                <a:lnTo>
                  <a:pt x="28952" y="333659"/>
                </a:lnTo>
                <a:lnTo>
                  <a:pt x="35418" y="340392"/>
                </a:lnTo>
                <a:lnTo>
                  <a:pt x="43856" y="346793"/>
                </a:lnTo>
                <a:lnTo>
                  <a:pt x="55351" y="352893"/>
                </a:lnTo>
                <a:lnTo>
                  <a:pt x="70768" y="358653"/>
                </a:lnTo>
                <a:lnTo>
                  <a:pt x="71681" y="374998"/>
                </a:lnTo>
                <a:lnTo>
                  <a:pt x="76462" y="371518"/>
                </a:lnTo>
                <a:lnTo>
                  <a:pt x="84673" y="367845"/>
                </a:lnTo>
                <a:lnTo>
                  <a:pt x="90288" y="372092"/>
                </a:lnTo>
                <a:lnTo>
                  <a:pt x="90499" y="377336"/>
                </a:lnTo>
                <a:lnTo>
                  <a:pt x="103093" y="371314"/>
                </a:lnTo>
                <a:lnTo>
                  <a:pt x="113688" y="364255"/>
                </a:lnTo>
                <a:lnTo>
                  <a:pt x="122821" y="356263"/>
                </a:lnTo>
                <a:lnTo>
                  <a:pt x="131028" y="347440"/>
                </a:lnTo>
                <a:lnTo>
                  <a:pt x="138842" y="337892"/>
                </a:lnTo>
                <a:lnTo>
                  <a:pt x="146801" y="327720"/>
                </a:lnTo>
                <a:lnTo>
                  <a:pt x="155439" y="317029"/>
                </a:lnTo>
                <a:lnTo>
                  <a:pt x="162586" y="307867"/>
                </a:lnTo>
                <a:lnTo>
                  <a:pt x="169799" y="297287"/>
                </a:lnTo>
                <a:lnTo>
                  <a:pt x="177883" y="284615"/>
                </a:lnTo>
                <a:lnTo>
                  <a:pt x="185982" y="271135"/>
                </a:lnTo>
                <a:lnTo>
                  <a:pt x="193244" y="258133"/>
                </a:lnTo>
                <a:lnTo>
                  <a:pt x="198813" y="246892"/>
                </a:lnTo>
                <a:lnTo>
                  <a:pt x="201742" y="239080"/>
                </a:lnTo>
                <a:lnTo>
                  <a:pt x="201285" y="255688"/>
                </a:lnTo>
                <a:lnTo>
                  <a:pt x="199803" y="271281"/>
                </a:lnTo>
                <a:lnTo>
                  <a:pt x="197401" y="285947"/>
                </a:lnTo>
                <a:lnTo>
                  <a:pt x="194188" y="299773"/>
                </a:lnTo>
                <a:lnTo>
                  <a:pt x="190270" y="312846"/>
                </a:lnTo>
                <a:lnTo>
                  <a:pt x="185754" y="325251"/>
                </a:lnTo>
                <a:lnTo>
                  <a:pt x="180746" y="337077"/>
                </a:lnTo>
                <a:lnTo>
                  <a:pt x="175353" y="348409"/>
                </a:lnTo>
                <a:lnTo>
                  <a:pt x="169682" y="359335"/>
                </a:lnTo>
                <a:lnTo>
                  <a:pt x="163840" y="369942"/>
                </a:lnTo>
                <a:lnTo>
                  <a:pt x="157933" y="380315"/>
                </a:lnTo>
                <a:lnTo>
                  <a:pt x="152069" y="390543"/>
                </a:lnTo>
                <a:lnTo>
                  <a:pt x="146353" y="400711"/>
                </a:lnTo>
                <a:lnTo>
                  <a:pt x="140894" y="410906"/>
                </a:lnTo>
                <a:lnTo>
                  <a:pt x="135797" y="421216"/>
                </a:lnTo>
                <a:lnTo>
                  <a:pt x="131170" y="431727"/>
                </a:lnTo>
                <a:lnTo>
                  <a:pt x="127118" y="442525"/>
                </a:lnTo>
                <a:lnTo>
                  <a:pt x="123750" y="453699"/>
                </a:lnTo>
                <a:lnTo>
                  <a:pt x="123358" y="455221"/>
                </a:lnTo>
                <a:lnTo>
                  <a:pt x="117820" y="443552"/>
                </a:lnTo>
                <a:lnTo>
                  <a:pt x="116212" y="442704"/>
                </a:lnTo>
                <a:lnTo>
                  <a:pt x="115089" y="446517"/>
                </a:lnTo>
                <a:lnTo>
                  <a:pt x="112544" y="448716"/>
                </a:lnTo>
                <a:lnTo>
                  <a:pt x="111882" y="449863"/>
                </a:lnTo>
                <a:lnTo>
                  <a:pt x="110909" y="451664"/>
                </a:lnTo>
                <a:lnTo>
                  <a:pt x="110659" y="452196"/>
                </a:lnTo>
                <a:lnTo>
                  <a:pt x="106576" y="462274"/>
                </a:lnTo>
                <a:lnTo>
                  <a:pt x="102509" y="470330"/>
                </a:lnTo>
                <a:lnTo>
                  <a:pt x="100390" y="473494"/>
                </a:lnTo>
                <a:lnTo>
                  <a:pt x="106268" y="485666"/>
                </a:lnTo>
                <a:lnTo>
                  <a:pt x="110396" y="492719"/>
                </a:lnTo>
                <a:lnTo>
                  <a:pt x="115500" y="497049"/>
                </a:lnTo>
                <a:lnTo>
                  <a:pt x="124307" y="501049"/>
                </a:lnTo>
                <a:lnTo>
                  <a:pt x="136203" y="505763"/>
                </a:lnTo>
                <a:lnTo>
                  <a:pt x="147393" y="510055"/>
                </a:lnTo>
                <a:lnTo>
                  <a:pt x="159319" y="514059"/>
                </a:lnTo>
                <a:lnTo>
                  <a:pt x="171828" y="517453"/>
                </a:lnTo>
                <a:lnTo>
                  <a:pt x="184767" y="519917"/>
                </a:lnTo>
                <a:lnTo>
                  <a:pt x="191852" y="520745"/>
                </a:lnTo>
                <a:lnTo>
                  <a:pt x="205686" y="521299"/>
                </a:lnTo>
                <a:lnTo>
                  <a:pt x="219029" y="520619"/>
                </a:lnTo>
                <a:lnTo>
                  <a:pt x="231937" y="518934"/>
                </a:lnTo>
                <a:lnTo>
                  <a:pt x="244462" y="516477"/>
                </a:lnTo>
                <a:lnTo>
                  <a:pt x="256661" y="513480"/>
                </a:lnTo>
                <a:lnTo>
                  <a:pt x="268588" y="510173"/>
                </a:lnTo>
                <a:lnTo>
                  <a:pt x="280297" y="506788"/>
                </a:lnTo>
                <a:lnTo>
                  <a:pt x="291844" y="503557"/>
                </a:lnTo>
                <a:lnTo>
                  <a:pt x="303282" y="500712"/>
                </a:lnTo>
                <a:lnTo>
                  <a:pt x="309592" y="499386"/>
                </a:lnTo>
                <a:lnTo>
                  <a:pt x="309971" y="378444"/>
                </a:lnTo>
                <a:lnTo>
                  <a:pt x="299698" y="387636"/>
                </a:lnTo>
                <a:lnTo>
                  <a:pt x="290203" y="393493"/>
                </a:lnTo>
                <a:lnTo>
                  <a:pt x="278908" y="396810"/>
                </a:lnTo>
                <a:lnTo>
                  <a:pt x="263266" y="398380"/>
                </a:lnTo>
                <a:lnTo>
                  <a:pt x="241555" y="388179"/>
                </a:lnTo>
                <a:lnTo>
                  <a:pt x="241471" y="375545"/>
                </a:lnTo>
                <a:lnTo>
                  <a:pt x="241369" y="362860"/>
                </a:lnTo>
                <a:lnTo>
                  <a:pt x="241259" y="350138"/>
                </a:lnTo>
                <a:lnTo>
                  <a:pt x="241149" y="337394"/>
                </a:lnTo>
                <a:lnTo>
                  <a:pt x="241048" y="324641"/>
                </a:lnTo>
                <a:lnTo>
                  <a:pt x="240965" y="311892"/>
                </a:lnTo>
                <a:lnTo>
                  <a:pt x="240910" y="299161"/>
                </a:lnTo>
                <a:lnTo>
                  <a:pt x="240892" y="286462"/>
                </a:lnTo>
                <a:lnTo>
                  <a:pt x="240919" y="273809"/>
                </a:lnTo>
                <a:lnTo>
                  <a:pt x="240976" y="264168"/>
                </a:lnTo>
                <a:lnTo>
                  <a:pt x="242009" y="244383"/>
                </a:lnTo>
                <a:lnTo>
                  <a:pt x="244823" y="229904"/>
                </a:lnTo>
                <a:lnTo>
                  <a:pt x="249534" y="219443"/>
                </a:lnTo>
                <a:lnTo>
                  <a:pt x="256255" y="211715"/>
                </a:lnTo>
                <a:lnTo>
                  <a:pt x="265100" y="205432"/>
                </a:lnTo>
                <a:lnTo>
                  <a:pt x="276182" y="199307"/>
                </a:lnTo>
                <a:lnTo>
                  <a:pt x="289616" y="192054"/>
                </a:lnTo>
                <a:lnTo>
                  <a:pt x="290679" y="191453"/>
                </a:lnTo>
                <a:lnTo>
                  <a:pt x="300716" y="185639"/>
                </a:lnTo>
                <a:lnTo>
                  <a:pt x="311161" y="179401"/>
                </a:lnTo>
                <a:lnTo>
                  <a:pt x="321952" y="172835"/>
                </a:lnTo>
                <a:lnTo>
                  <a:pt x="333028" y="166032"/>
                </a:lnTo>
                <a:lnTo>
                  <a:pt x="344326" y="159087"/>
                </a:lnTo>
                <a:lnTo>
                  <a:pt x="355785" y="152094"/>
                </a:lnTo>
                <a:lnTo>
                  <a:pt x="367341" y="145145"/>
                </a:lnTo>
                <a:lnTo>
                  <a:pt x="378933" y="138335"/>
                </a:lnTo>
                <a:lnTo>
                  <a:pt x="390498" y="131756"/>
                </a:lnTo>
                <a:lnTo>
                  <a:pt x="401975" y="125504"/>
                </a:lnTo>
                <a:lnTo>
                  <a:pt x="413302" y="119670"/>
                </a:lnTo>
                <a:lnTo>
                  <a:pt x="424416" y="114349"/>
                </a:lnTo>
                <a:lnTo>
                  <a:pt x="435254" y="109635"/>
                </a:lnTo>
                <a:lnTo>
                  <a:pt x="442580" y="106769"/>
                </a:lnTo>
                <a:lnTo>
                  <a:pt x="454151" y="115075"/>
                </a:lnTo>
                <a:lnTo>
                  <a:pt x="471117" y="119757"/>
                </a:lnTo>
                <a:lnTo>
                  <a:pt x="472090" y="210623"/>
                </a:lnTo>
                <a:lnTo>
                  <a:pt x="541624" y="169999"/>
                </a:lnTo>
                <a:lnTo>
                  <a:pt x="536597" y="165801"/>
                </a:lnTo>
                <a:lnTo>
                  <a:pt x="534670" y="163906"/>
                </a:lnTo>
                <a:lnTo>
                  <a:pt x="529997" y="164695"/>
                </a:lnTo>
                <a:lnTo>
                  <a:pt x="517977" y="168199"/>
                </a:lnTo>
                <a:lnTo>
                  <a:pt x="507005" y="172559"/>
                </a:lnTo>
                <a:lnTo>
                  <a:pt x="494059" y="177647"/>
                </a:lnTo>
                <a:lnTo>
                  <a:pt x="491337" y="178399"/>
                </a:lnTo>
                <a:lnTo>
                  <a:pt x="509678" y="136983"/>
                </a:lnTo>
                <a:lnTo>
                  <a:pt x="513645" y="121329"/>
                </a:lnTo>
                <a:lnTo>
                  <a:pt x="516895" y="106814"/>
                </a:lnTo>
                <a:lnTo>
                  <a:pt x="519260" y="93356"/>
                </a:lnTo>
                <a:lnTo>
                  <a:pt x="520570" y="80870"/>
                </a:lnTo>
                <a:lnTo>
                  <a:pt x="520657" y="69275"/>
                </a:lnTo>
                <a:lnTo>
                  <a:pt x="519350" y="58488"/>
                </a:lnTo>
                <a:lnTo>
                  <a:pt x="516480" y="48426"/>
                </a:lnTo>
                <a:lnTo>
                  <a:pt x="511879" y="39007"/>
                </a:lnTo>
                <a:lnTo>
                  <a:pt x="505378" y="30148"/>
                </a:lnTo>
                <a:lnTo>
                  <a:pt x="496806" y="21767"/>
                </a:lnTo>
                <a:lnTo>
                  <a:pt x="485996" y="13780"/>
                </a:lnTo>
                <a:lnTo>
                  <a:pt x="476362" y="8024"/>
                </a:lnTo>
                <a:lnTo>
                  <a:pt x="465626" y="3412"/>
                </a:lnTo>
                <a:lnTo>
                  <a:pt x="454268" y="821"/>
                </a:lnTo>
                <a:lnTo>
                  <a:pt x="442442" y="0"/>
                </a:lnTo>
                <a:lnTo>
                  <a:pt x="430302" y="695"/>
                </a:lnTo>
                <a:lnTo>
                  <a:pt x="418003" y="2654"/>
                </a:lnTo>
                <a:lnTo>
                  <a:pt x="405700" y="5625"/>
                </a:lnTo>
                <a:lnTo>
                  <a:pt x="393546" y="9354"/>
                </a:lnTo>
                <a:lnTo>
                  <a:pt x="381696" y="13591"/>
                </a:lnTo>
                <a:lnTo>
                  <a:pt x="370303" y="18081"/>
                </a:lnTo>
                <a:lnTo>
                  <a:pt x="359524" y="22572"/>
                </a:lnTo>
                <a:lnTo>
                  <a:pt x="349511" y="26812"/>
                </a:lnTo>
                <a:lnTo>
                  <a:pt x="342045" y="29898"/>
                </a:lnTo>
                <a:lnTo>
                  <a:pt x="335096" y="24713"/>
                </a:lnTo>
                <a:lnTo>
                  <a:pt x="331931" y="23431"/>
                </a:lnTo>
                <a:lnTo>
                  <a:pt x="325495" y="21701"/>
                </a:lnTo>
                <a:lnTo>
                  <a:pt x="320990" y="20119"/>
                </a:lnTo>
                <a:lnTo>
                  <a:pt x="311439" y="29200"/>
                </a:lnTo>
                <a:lnTo>
                  <a:pt x="301580" y="36817"/>
                </a:lnTo>
                <a:lnTo>
                  <a:pt x="291207" y="43113"/>
                </a:lnTo>
                <a:lnTo>
                  <a:pt x="280113" y="48235"/>
                </a:lnTo>
                <a:lnTo>
                  <a:pt x="268091" y="52326"/>
                </a:lnTo>
                <a:lnTo>
                  <a:pt x="254934" y="55534"/>
                </a:lnTo>
                <a:lnTo>
                  <a:pt x="241338" y="57873"/>
                </a:lnTo>
                <a:lnTo>
                  <a:pt x="232721" y="65599"/>
                </a:lnTo>
                <a:lnTo>
                  <a:pt x="228057" y="71465"/>
                </a:lnTo>
                <a:lnTo>
                  <a:pt x="225940" y="76055"/>
                </a:lnTo>
                <a:lnTo>
                  <a:pt x="224966" y="79951"/>
                </a:lnTo>
                <a:lnTo>
                  <a:pt x="223730" y="83734"/>
                </a:lnTo>
                <a:lnTo>
                  <a:pt x="220825" y="87988"/>
                </a:lnTo>
                <a:lnTo>
                  <a:pt x="214847" y="93294"/>
                </a:lnTo>
                <a:lnTo>
                  <a:pt x="205481" y="99572"/>
                </a:lnTo>
                <a:lnTo>
                  <a:pt x="193688" y="106196"/>
                </a:lnTo>
                <a:lnTo>
                  <a:pt x="182703" y="111489"/>
                </a:lnTo>
                <a:lnTo>
                  <a:pt x="171801" y="116482"/>
                </a:lnTo>
                <a:lnTo>
                  <a:pt x="160257" y="122208"/>
                </a:lnTo>
                <a:lnTo>
                  <a:pt x="157942" y="123458"/>
                </a:lnTo>
                <a:lnTo>
                  <a:pt x="143578" y="131211"/>
                </a:lnTo>
                <a:lnTo>
                  <a:pt x="131288" y="137752"/>
                </a:lnTo>
                <a:lnTo>
                  <a:pt x="120630" y="143624"/>
                </a:lnTo>
                <a:lnTo>
                  <a:pt x="111161" y="149369"/>
                </a:lnTo>
                <a:lnTo>
                  <a:pt x="102441" y="155531"/>
                </a:lnTo>
                <a:lnTo>
                  <a:pt x="94027" y="162652"/>
                </a:lnTo>
                <a:lnTo>
                  <a:pt x="85477" y="171275"/>
                </a:lnTo>
                <a:lnTo>
                  <a:pt x="76351" y="181942"/>
                </a:lnTo>
                <a:lnTo>
                  <a:pt x="71770" y="187774"/>
                </a:lnTo>
                <a:lnTo>
                  <a:pt x="66099" y="197243"/>
                </a:lnTo>
                <a:lnTo>
                  <a:pt x="59018" y="208184"/>
                </a:lnTo>
                <a:lnTo>
                  <a:pt x="50897" y="220041"/>
                </a:lnTo>
                <a:lnTo>
                  <a:pt x="42110" y="232258"/>
                </a:lnTo>
                <a:lnTo>
                  <a:pt x="33028" y="244281"/>
                </a:lnTo>
                <a:lnTo>
                  <a:pt x="24023" y="255554"/>
                </a:lnTo>
                <a:lnTo>
                  <a:pt x="15467" y="265520"/>
                </a:lnTo>
                <a:lnTo>
                  <a:pt x="7733" y="273625"/>
                </a:lnTo>
                <a:lnTo>
                  <a:pt x="1193" y="279313"/>
                </a:lnTo>
                <a:close/>
              </a:path>
            </a:pathLst>
          </a:custGeom>
          <a:solidFill>
            <a:srgbClr val="3C6D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3773889" y="5212206"/>
            <a:ext cx="353642" cy="483006"/>
          </a:xfrm>
          <a:custGeom>
            <a:avLst/>
            <a:gdLst/>
            <a:ahLst/>
            <a:cxnLst/>
            <a:rect l="l" t="t" r="r" b="b"/>
            <a:pathLst>
              <a:path w="353642" h="483006">
                <a:moveTo>
                  <a:pt x="341477" y="470760"/>
                </a:moveTo>
                <a:lnTo>
                  <a:pt x="343167" y="457569"/>
                </a:lnTo>
                <a:lnTo>
                  <a:pt x="345059" y="443602"/>
                </a:lnTo>
                <a:lnTo>
                  <a:pt x="345482" y="440469"/>
                </a:lnTo>
                <a:lnTo>
                  <a:pt x="345482" y="292335"/>
                </a:lnTo>
                <a:lnTo>
                  <a:pt x="343383" y="286538"/>
                </a:lnTo>
                <a:lnTo>
                  <a:pt x="337928" y="276297"/>
                </a:lnTo>
                <a:lnTo>
                  <a:pt x="331045" y="267454"/>
                </a:lnTo>
                <a:lnTo>
                  <a:pt x="322611" y="260176"/>
                </a:lnTo>
                <a:lnTo>
                  <a:pt x="312499" y="254631"/>
                </a:lnTo>
                <a:lnTo>
                  <a:pt x="300584" y="250985"/>
                </a:lnTo>
                <a:lnTo>
                  <a:pt x="286741" y="249407"/>
                </a:lnTo>
                <a:lnTo>
                  <a:pt x="285595" y="17846"/>
                </a:lnTo>
                <a:lnTo>
                  <a:pt x="279713" y="5469"/>
                </a:lnTo>
                <a:lnTo>
                  <a:pt x="277298" y="2656"/>
                </a:lnTo>
                <a:lnTo>
                  <a:pt x="275371" y="1604"/>
                </a:lnTo>
                <a:lnTo>
                  <a:pt x="274119" y="0"/>
                </a:lnTo>
                <a:lnTo>
                  <a:pt x="256980" y="3763"/>
                </a:lnTo>
                <a:lnTo>
                  <a:pt x="243854" y="7693"/>
                </a:lnTo>
                <a:lnTo>
                  <a:pt x="233752" y="11796"/>
                </a:lnTo>
                <a:lnTo>
                  <a:pt x="225689" y="16080"/>
                </a:lnTo>
                <a:lnTo>
                  <a:pt x="218678" y="20553"/>
                </a:lnTo>
                <a:lnTo>
                  <a:pt x="211731" y="25224"/>
                </a:lnTo>
                <a:lnTo>
                  <a:pt x="203862" y="30098"/>
                </a:lnTo>
                <a:lnTo>
                  <a:pt x="194084" y="35186"/>
                </a:lnTo>
                <a:lnTo>
                  <a:pt x="184303" y="39382"/>
                </a:lnTo>
                <a:lnTo>
                  <a:pt x="182156" y="42048"/>
                </a:lnTo>
                <a:lnTo>
                  <a:pt x="187524" y="38330"/>
                </a:lnTo>
                <a:lnTo>
                  <a:pt x="176532" y="48519"/>
                </a:lnTo>
                <a:lnTo>
                  <a:pt x="169260" y="54931"/>
                </a:lnTo>
                <a:lnTo>
                  <a:pt x="160768" y="61790"/>
                </a:lnTo>
                <a:lnTo>
                  <a:pt x="151203" y="68919"/>
                </a:lnTo>
                <a:lnTo>
                  <a:pt x="140713" y="76143"/>
                </a:lnTo>
                <a:lnTo>
                  <a:pt x="129443" y="83288"/>
                </a:lnTo>
                <a:lnTo>
                  <a:pt x="117542" y="90177"/>
                </a:lnTo>
                <a:lnTo>
                  <a:pt x="105156" y="96635"/>
                </a:lnTo>
                <a:lnTo>
                  <a:pt x="92433" y="102487"/>
                </a:lnTo>
                <a:lnTo>
                  <a:pt x="79518" y="107557"/>
                </a:lnTo>
                <a:lnTo>
                  <a:pt x="66559" y="111670"/>
                </a:lnTo>
                <a:lnTo>
                  <a:pt x="53702" y="114650"/>
                </a:lnTo>
                <a:lnTo>
                  <a:pt x="41096" y="116321"/>
                </a:lnTo>
                <a:lnTo>
                  <a:pt x="28886" y="116510"/>
                </a:lnTo>
                <a:lnTo>
                  <a:pt x="28164" y="116470"/>
                </a:lnTo>
                <a:lnTo>
                  <a:pt x="1602" y="68626"/>
                </a:lnTo>
                <a:lnTo>
                  <a:pt x="0" y="197363"/>
                </a:lnTo>
                <a:lnTo>
                  <a:pt x="61212" y="228485"/>
                </a:lnTo>
                <a:lnTo>
                  <a:pt x="58853" y="285498"/>
                </a:lnTo>
                <a:lnTo>
                  <a:pt x="38855" y="309855"/>
                </a:lnTo>
                <a:lnTo>
                  <a:pt x="43080" y="313179"/>
                </a:lnTo>
                <a:lnTo>
                  <a:pt x="60837" y="324912"/>
                </a:lnTo>
                <a:lnTo>
                  <a:pt x="73678" y="332921"/>
                </a:lnTo>
                <a:lnTo>
                  <a:pt x="88697" y="342092"/>
                </a:lnTo>
                <a:lnTo>
                  <a:pt x="105549" y="352225"/>
                </a:lnTo>
                <a:lnTo>
                  <a:pt x="123889" y="363119"/>
                </a:lnTo>
                <a:lnTo>
                  <a:pt x="143369" y="374574"/>
                </a:lnTo>
                <a:lnTo>
                  <a:pt x="163644" y="386391"/>
                </a:lnTo>
                <a:lnTo>
                  <a:pt x="184368" y="398369"/>
                </a:lnTo>
                <a:lnTo>
                  <a:pt x="205194" y="410308"/>
                </a:lnTo>
                <a:lnTo>
                  <a:pt x="225776" y="422009"/>
                </a:lnTo>
                <a:lnTo>
                  <a:pt x="245768" y="433271"/>
                </a:lnTo>
                <a:lnTo>
                  <a:pt x="264824" y="443893"/>
                </a:lnTo>
                <a:lnTo>
                  <a:pt x="282598" y="453677"/>
                </a:lnTo>
                <a:lnTo>
                  <a:pt x="298743" y="462421"/>
                </a:lnTo>
                <a:lnTo>
                  <a:pt x="312913" y="469926"/>
                </a:lnTo>
                <a:lnTo>
                  <a:pt x="324763" y="475992"/>
                </a:lnTo>
                <a:lnTo>
                  <a:pt x="333945" y="480419"/>
                </a:lnTo>
                <a:lnTo>
                  <a:pt x="340115" y="483006"/>
                </a:lnTo>
                <a:lnTo>
                  <a:pt x="341477" y="470760"/>
                </a:lnTo>
                <a:close/>
              </a:path>
            </a:pathLst>
          </a:custGeom>
          <a:solidFill>
            <a:srgbClr val="4299B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310495" y="5345950"/>
            <a:ext cx="439687" cy="478315"/>
          </a:xfrm>
          <a:custGeom>
            <a:avLst/>
            <a:gdLst/>
            <a:ahLst/>
            <a:cxnLst/>
            <a:rect l="l" t="t" r="r" b="b"/>
            <a:pathLst>
              <a:path w="439687" h="478315">
                <a:moveTo>
                  <a:pt x="164016" y="382661"/>
                </a:moveTo>
                <a:lnTo>
                  <a:pt x="167483" y="392014"/>
                </a:lnTo>
                <a:lnTo>
                  <a:pt x="171492" y="397075"/>
                </a:lnTo>
                <a:lnTo>
                  <a:pt x="177317" y="393172"/>
                </a:lnTo>
                <a:lnTo>
                  <a:pt x="181756" y="391609"/>
                </a:lnTo>
                <a:lnTo>
                  <a:pt x="187552" y="384307"/>
                </a:lnTo>
                <a:lnTo>
                  <a:pt x="200140" y="362864"/>
                </a:lnTo>
                <a:lnTo>
                  <a:pt x="204056" y="371943"/>
                </a:lnTo>
                <a:lnTo>
                  <a:pt x="206857" y="382857"/>
                </a:lnTo>
                <a:lnTo>
                  <a:pt x="208736" y="395190"/>
                </a:lnTo>
                <a:lnTo>
                  <a:pt x="209888" y="408525"/>
                </a:lnTo>
                <a:lnTo>
                  <a:pt x="210507" y="422445"/>
                </a:lnTo>
                <a:lnTo>
                  <a:pt x="210786" y="436535"/>
                </a:lnTo>
                <a:lnTo>
                  <a:pt x="210919" y="450376"/>
                </a:lnTo>
                <a:lnTo>
                  <a:pt x="211101" y="463553"/>
                </a:lnTo>
                <a:lnTo>
                  <a:pt x="211525" y="475648"/>
                </a:lnTo>
                <a:lnTo>
                  <a:pt x="211683" y="478315"/>
                </a:lnTo>
                <a:lnTo>
                  <a:pt x="228838" y="478287"/>
                </a:lnTo>
                <a:lnTo>
                  <a:pt x="228716" y="474824"/>
                </a:lnTo>
                <a:lnTo>
                  <a:pt x="218968" y="467612"/>
                </a:lnTo>
                <a:lnTo>
                  <a:pt x="214965" y="458542"/>
                </a:lnTo>
                <a:lnTo>
                  <a:pt x="214475" y="446886"/>
                </a:lnTo>
                <a:lnTo>
                  <a:pt x="215267" y="431918"/>
                </a:lnTo>
                <a:lnTo>
                  <a:pt x="215432" y="425851"/>
                </a:lnTo>
                <a:lnTo>
                  <a:pt x="215513" y="403748"/>
                </a:lnTo>
                <a:lnTo>
                  <a:pt x="215314" y="384589"/>
                </a:lnTo>
                <a:lnTo>
                  <a:pt x="215048" y="368069"/>
                </a:lnTo>
                <a:lnTo>
                  <a:pt x="214926" y="353881"/>
                </a:lnTo>
                <a:lnTo>
                  <a:pt x="215163" y="341722"/>
                </a:lnTo>
                <a:lnTo>
                  <a:pt x="215969" y="331285"/>
                </a:lnTo>
                <a:lnTo>
                  <a:pt x="217557" y="322265"/>
                </a:lnTo>
                <a:lnTo>
                  <a:pt x="220141" y="314357"/>
                </a:lnTo>
                <a:lnTo>
                  <a:pt x="223933" y="307256"/>
                </a:lnTo>
                <a:lnTo>
                  <a:pt x="229145" y="300656"/>
                </a:lnTo>
                <a:lnTo>
                  <a:pt x="235990" y="294252"/>
                </a:lnTo>
                <a:lnTo>
                  <a:pt x="244680" y="287738"/>
                </a:lnTo>
                <a:lnTo>
                  <a:pt x="255428" y="280810"/>
                </a:lnTo>
                <a:lnTo>
                  <a:pt x="268446" y="273162"/>
                </a:lnTo>
                <a:lnTo>
                  <a:pt x="283948" y="264488"/>
                </a:lnTo>
                <a:lnTo>
                  <a:pt x="302145" y="254484"/>
                </a:lnTo>
                <a:lnTo>
                  <a:pt x="323250" y="242844"/>
                </a:lnTo>
                <a:lnTo>
                  <a:pt x="347475" y="229263"/>
                </a:lnTo>
                <a:lnTo>
                  <a:pt x="375034" y="213435"/>
                </a:lnTo>
                <a:lnTo>
                  <a:pt x="406139" y="195055"/>
                </a:lnTo>
                <a:lnTo>
                  <a:pt x="434681" y="183020"/>
                </a:lnTo>
                <a:lnTo>
                  <a:pt x="439687" y="74246"/>
                </a:lnTo>
                <a:lnTo>
                  <a:pt x="437993" y="57761"/>
                </a:lnTo>
                <a:lnTo>
                  <a:pt x="434584" y="44367"/>
                </a:lnTo>
                <a:lnTo>
                  <a:pt x="429806" y="33208"/>
                </a:lnTo>
                <a:lnTo>
                  <a:pt x="424004" y="23428"/>
                </a:lnTo>
                <a:lnTo>
                  <a:pt x="417523" y="14171"/>
                </a:lnTo>
                <a:lnTo>
                  <a:pt x="415217" y="10977"/>
                </a:lnTo>
                <a:lnTo>
                  <a:pt x="403396" y="11637"/>
                </a:lnTo>
                <a:lnTo>
                  <a:pt x="393968" y="6649"/>
                </a:lnTo>
                <a:lnTo>
                  <a:pt x="383585" y="3129"/>
                </a:lnTo>
                <a:lnTo>
                  <a:pt x="372387" y="954"/>
                </a:lnTo>
                <a:lnTo>
                  <a:pt x="360516" y="0"/>
                </a:lnTo>
                <a:lnTo>
                  <a:pt x="348111" y="142"/>
                </a:lnTo>
                <a:lnTo>
                  <a:pt x="335315" y="1257"/>
                </a:lnTo>
                <a:lnTo>
                  <a:pt x="322266" y="3221"/>
                </a:lnTo>
                <a:lnTo>
                  <a:pt x="309106" y="5910"/>
                </a:lnTo>
                <a:lnTo>
                  <a:pt x="295975" y="9200"/>
                </a:lnTo>
                <a:lnTo>
                  <a:pt x="283014" y="12968"/>
                </a:lnTo>
                <a:lnTo>
                  <a:pt x="270363" y="17088"/>
                </a:lnTo>
                <a:lnTo>
                  <a:pt x="258164" y="21438"/>
                </a:lnTo>
                <a:lnTo>
                  <a:pt x="246556" y="25893"/>
                </a:lnTo>
                <a:lnTo>
                  <a:pt x="235680" y="30329"/>
                </a:lnTo>
                <a:lnTo>
                  <a:pt x="225677" y="34623"/>
                </a:lnTo>
                <a:lnTo>
                  <a:pt x="216687" y="38650"/>
                </a:lnTo>
                <a:lnTo>
                  <a:pt x="206626" y="43340"/>
                </a:lnTo>
                <a:lnTo>
                  <a:pt x="195236" y="49224"/>
                </a:lnTo>
                <a:lnTo>
                  <a:pt x="183929" y="55500"/>
                </a:lnTo>
                <a:lnTo>
                  <a:pt x="172731" y="62065"/>
                </a:lnTo>
                <a:lnTo>
                  <a:pt x="161665" y="68819"/>
                </a:lnTo>
                <a:lnTo>
                  <a:pt x="150756" y="75662"/>
                </a:lnTo>
                <a:lnTo>
                  <a:pt x="140027" y="82494"/>
                </a:lnTo>
                <a:lnTo>
                  <a:pt x="129502" y="89212"/>
                </a:lnTo>
                <a:lnTo>
                  <a:pt x="119206" y="95716"/>
                </a:lnTo>
                <a:lnTo>
                  <a:pt x="115181" y="98221"/>
                </a:lnTo>
                <a:lnTo>
                  <a:pt x="105256" y="104256"/>
                </a:lnTo>
                <a:lnTo>
                  <a:pt x="93413" y="111536"/>
                </a:lnTo>
                <a:lnTo>
                  <a:pt x="81782" y="119135"/>
                </a:lnTo>
                <a:lnTo>
                  <a:pt x="72495" y="126128"/>
                </a:lnTo>
                <a:lnTo>
                  <a:pt x="62334" y="136912"/>
                </a:lnTo>
                <a:lnTo>
                  <a:pt x="56453" y="145866"/>
                </a:lnTo>
                <a:lnTo>
                  <a:pt x="50645" y="154240"/>
                </a:lnTo>
                <a:lnTo>
                  <a:pt x="42398" y="161971"/>
                </a:lnTo>
                <a:lnTo>
                  <a:pt x="40099" y="174025"/>
                </a:lnTo>
                <a:lnTo>
                  <a:pt x="36795" y="186281"/>
                </a:lnTo>
                <a:lnTo>
                  <a:pt x="32637" y="198607"/>
                </a:lnTo>
                <a:lnTo>
                  <a:pt x="27774" y="210873"/>
                </a:lnTo>
                <a:lnTo>
                  <a:pt x="22358" y="222947"/>
                </a:lnTo>
                <a:lnTo>
                  <a:pt x="16540" y="234700"/>
                </a:lnTo>
                <a:lnTo>
                  <a:pt x="10469" y="245999"/>
                </a:lnTo>
                <a:lnTo>
                  <a:pt x="4297" y="256714"/>
                </a:lnTo>
                <a:lnTo>
                  <a:pt x="956" y="262241"/>
                </a:lnTo>
                <a:lnTo>
                  <a:pt x="0" y="270058"/>
                </a:lnTo>
                <a:lnTo>
                  <a:pt x="78745" y="297091"/>
                </a:lnTo>
                <a:lnTo>
                  <a:pt x="85726" y="325382"/>
                </a:lnTo>
                <a:lnTo>
                  <a:pt x="127191" y="324252"/>
                </a:lnTo>
                <a:lnTo>
                  <a:pt x="162420" y="262318"/>
                </a:lnTo>
                <a:lnTo>
                  <a:pt x="157847" y="346769"/>
                </a:lnTo>
                <a:lnTo>
                  <a:pt x="164016" y="382661"/>
                </a:lnTo>
                <a:close/>
              </a:path>
            </a:pathLst>
          </a:custGeom>
          <a:solidFill>
            <a:srgbClr val="CD9B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185484" y="5806247"/>
            <a:ext cx="409704" cy="507263"/>
          </a:xfrm>
          <a:custGeom>
            <a:avLst/>
            <a:gdLst/>
            <a:ahLst/>
            <a:cxnLst/>
            <a:rect l="l" t="t" r="r" b="b"/>
            <a:pathLst>
              <a:path w="409704" h="507263">
                <a:moveTo>
                  <a:pt x="242781" y="87897"/>
                </a:moveTo>
                <a:lnTo>
                  <a:pt x="235345" y="81152"/>
                </a:lnTo>
                <a:lnTo>
                  <a:pt x="230277" y="73013"/>
                </a:lnTo>
                <a:lnTo>
                  <a:pt x="227895" y="63380"/>
                </a:lnTo>
                <a:lnTo>
                  <a:pt x="227854" y="57290"/>
                </a:lnTo>
                <a:lnTo>
                  <a:pt x="221888" y="50808"/>
                </a:lnTo>
                <a:lnTo>
                  <a:pt x="219784" y="43446"/>
                </a:lnTo>
                <a:lnTo>
                  <a:pt x="219679" y="34998"/>
                </a:lnTo>
                <a:lnTo>
                  <a:pt x="219709" y="25259"/>
                </a:lnTo>
                <a:lnTo>
                  <a:pt x="218011" y="14022"/>
                </a:lnTo>
                <a:lnTo>
                  <a:pt x="212722" y="1083"/>
                </a:lnTo>
                <a:lnTo>
                  <a:pt x="212106" y="0"/>
                </a:lnTo>
                <a:lnTo>
                  <a:pt x="206012" y="5460"/>
                </a:lnTo>
                <a:lnTo>
                  <a:pt x="198293" y="11438"/>
                </a:lnTo>
                <a:lnTo>
                  <a:pt x="189166" y="17851"/>
                </a:lnTo>
                <a:lnTo>
                  <a:pt x="178851" y="24614"/>
                </a:lnTo>
                <a:lnTo>
                  <a:pt x="167564" y="31645"/>
                </a:lnTo>
                <a:lnTo>
                  <a:pt x="155524" y="38859"/>
                </a:lnTo>
                <a:lnTo>
                  <a:pt x="142949" y="46173"/>
                </a:lnTo>
                <a:lnTo>
                  <a:pt x="130058" y="53503"/>
                </a:lnTo>
                <a:lnTo>
                  <a:pt x="117068" y="60766"/>
                </a:lnTo>
                <a:lnTo>
                  <a:pt x="104197" y="67878"/>
                </a:lnTo>
                <a:lnTo>
                  <a:pt x="91664" y="74755"/>
                </a:lnTo>
                <a:lnTo>
                  <a:pt x="79687" y="81313"/>
                </a:lnTo>
                <a:lnTo>
                  <a:pt x="68483" y="87470"/>
                </a:lnTo>
                <a:lnTo>
                  <a:pt x="58271" y="93141"/>
                </a:lnTo>
                <a:lnTo>
                  <a:pt x="50170" y="97726"/>
                </a:lnTo>
                <a:lnTo>
                  <a:pt x="32138" y="107509"/>
                </a:lnTo>
                <a:lnTo>
                  <a:pt x="19233" y="114100"/>
                </a:lnTo>
                <a:lnTo>
                  <a:pt x="10482" y="119335"/>
                </a:lnTo>
                <a:lnTo>
                  <a:pt x="4910" y="125054"/>
                </a:lnTo>
                <a:lnTo>
                  <a:pt x="1543" y="133092"/>
                </a:lnTo>
                <a:lnTo>
                  <a:pt x="0" y="140932"/>
                </a:lnTo>
                <a:lnTo>
                  <a:pt x="1748" y="150453"/>
                </a:lnTo>
                <a:lnTo>
                  <a:pt x="3741" y="161042"/>
                </a:lnTo>
                <a:lnTo>
                  <a:pt x="5938" y="172572"/>
                </a:lnTo>
                <a:lnTo>
                  <a:pt x="8300" y="184918"/>
                </a:lnTo>
                <a:lnTo>
                  <a:pt x="10787" y="197952"/>
                </a:lnTo>
                <a:lnTo>
                  <a:pt x="13360" y="211550"/>
                </a:lnTo>
                <a:lnTo>
                  <a:pt x="15980" y="225586"/>
                </a:lnTo>
                <a:lnTo>
                  <a:pt x="18606" y="239932"/>
                </a:lnTo>
                <a:lnTo>
                  <a:pt x="21199" y="254464"/>
                </a:lnTo>
                <a:lnTo>
                  <a:pt x="23720" y="269055"/>
                </a:lnTo>
                <a:lnTo>
                  <a:pt x="26130" y="283579"/>
                </a:lnTo>
                <a:lnTo>
                  <a:pt x="28387" y="297911"/>
                </a:lnTo>
                <a:lnTo>
                  <a:pt x="30454" y="311924"/>
                </a:lnTo>
                <a:lnTo>
                  <a:pt x="32290" y="325492"/>
                </a:lnTo>
                <a:lnTo>
                  <a:pt x="33857" y="338490"/>
                </a:lnTo>
                <a:lnTo>
                  <a:pt x="35113" y="350790"/>
                </a:lnTo>
                <a:lnTo>
                  <a:pt x="36021" y="362268"/>
                </a:lnTo>
                <a:lnTo>
                  <a:pt x="36540" y="372798"/>
                </a:lnTo>
                <a:lnTo>
                  <a:pt x="36630" y="382253"/>
                </a:lnTo>
                <a:lnTo>
                  <a:pt x="36324" y="389591"/>
                </a:lnTo>
                <a:lnTo>
                  <a:pt x="41249" y="398955"/>
                </a:lnTo>
                <a:lnTo>
                  <a:pt x="44969" y="410535"/>
                </a:lnTo>
                <a:lnTo>
                  <a:pt x="47718" y="423592"/>
                </a:lnTo>
                <a:lnTo>
                  <a:pt x="49730" y="437389"/>
                </a:lnTo>
                <a:lnTo>
                  <a:pt x="51240" y="451187"/>
                </a:lnTo>
                <a:lnTo>
                  <a:pt x="52482" y="464248"/>
                </a:lnTo>
                <a:lnTo>
                  <a:pt x="52890" y="468434"/>
                </a:lnTo>
                <a:lnTo>
                  <a:pt x="57530" y="478618"/>
                </a:lnTo>
                <a:lnTo>
                  <a:pt x="58763" y="484294"/>
                </a:lnTo>
                <a:lnTo>
                  <a:pt x="59702" y="488075"/>
                </a:lnTo>
                <a:lnTo>
                  <a:pt x="63459" y="492577"/>
                </a:lnTo>
                <a:lnTo>
                  <a:pt x="70551" y="498426"/>
                </a:lnTo>
                <a:lnTo>
                  <a:pt x="82125" y="504887"/>
                </a:lnTo>
                <a:lnTo>
                  <a:pt x="93991" y="507263"/>
                </a:lnTo>
                <a:lnTo>
                  <a:pt x="106312" y="506689"/>
                </a:lnTo>
                <a:lnTo>
                  <a:pt x="113846" y="505429"/>
                </a:lnTo>
                <a:lnTo>
                  <a:pt x="123184" y="499317"/>
                </a:lnTo>
                <a:lnTo>
                  <a:pt x="124933" y="491973"/>
                </a:lnTo>
                <a:lnTo>
                  <a:pt x="122359" y="482392"/>
                </a:lnTo>
                <a:lnTo>
                  <a:pt x="118726" y="469567"/>
                </a:lnTo>
                <a:lnTo>
                  <a:pt x="117929" y="465016"/>
                </a:lnTo>
                <a:lnTo>
                  <a:pt x="116705" y="451307"/>
                </a:lnTo>
                <a:lnTo>
                  <a:pt x="116748" y="439161"/>
                </a:lnTo>
                <a:lnTo>
                  <a:pt x="117317" y="427486"/>
                </a:lnTo>
                <a:lnTo>
                  <a:pt x="117669" y="415186"/>
                </a:lnTo>
                <a:lnTo>
                  <a:pt x="117506" y="407875"/>
                </a:lnTo>
                <a:lnTo>
                  <a:pt x="116901" y="395600"/>
                </a:lnTo>
                <a:lnTo>
                  <a:pt x="116209" y="383306"/>
                </a:lnTo>
                <a:lnTo>
                  <a:pt x="115462" y="370959"/>
                </a:lnTo>
                <a:lnTo>
                  <a:pt x="114688" y="358528"/>
                </a:lnTo>
                <a:lnTo>
                  <a:pt x="113917" y="345981"/>
                </a:lnTo>
                <a:lnTo>
                  <a:pt x="113179" y="333285"/>
                </a:lnTo>
                <a:lnTo>
                  <a:pt x="112503" y="320407"/>
                </a:lnTo>
                <a:lnTo>
                  <a:pt x="111920" y="307315"/>
                </a:lnTo>
                <a:lnTo>
                  <a:pt x="111458" y="293978"/>
                </a:lnTo>
                <a:lnTo>
                  <a:pt x="111348" y="289947"/>
                </a:lnTo>
                <a:lnTo>
                  <a:pt x="111171" y="275612"/>
                </a:lnTo>
                <a:lnTo>
                  <a:pt x="110309" y="261604"/>
                </a:lnTo>
                <a:lnTo>
                  <a:pt x="108982" y="247959"/>
                </a:lnTo>
                <a:lnTo>
                  <a:pt x="107408" y="234712"/>
                </a:lnTo>
                <a:lnTo>
                  <a:pt x="105804" y="221899"/>
                </a:lnTo>
                <a:lnTo>
                  <a:pt x="104388" y="209555"/>
                </a:lnTo>
                <a:lnTo>
                  <a:pt x="103379" y="197715"/>
                </a:lnTo>
                <a:lnTo>
                  <a:pt x="102995" y="186415"/>
                </a:lnTo>
                <a:lnTo>
                  <a:pt x="103453" y="175689"/>
                </a:lnTo>
                <a:lnTo>
                  <a:pt x="104206" y="169654"/>
                </a:lnTo>
                <a:lnTo>
                  <a:pt x="116106" y="169712"/>
                </a:lnTo>
                <a:lnTo>
                  <a:pt x="120131" y="171479"/>
                </a:lnTo>
                <a:lnTo>
                  <a:pt x="124613" y="177346"/>
                </a:lnTo>
                <a:lnTo>
                  <a:pt x="126796" y="179749"/>
                </a:lnTo>
                <a:lnTo>
                  <a:pt x="139366" y="184699"/>
                </a:lnTo>
                <a:lnTo>
                  <a:pt x="151811" y="190410"/>
                </a:lnTo>
                <a:lnTo>
                  <a:pt x="164179" y="196727"/>
                </a:lnTo>
                <a:lnTo>
                  <a:pt x="176518" y="203495"/>
                </a:lnTo>
                <a:lnTo>
                  <a:pt x="188875" y="210559"/>
                </a:lnTo>
                <a:lnTo>
                  <a:pt x="201299" y="217764"/>
                </a:lnTo>
                <a:lnTo>
                  <a:pt x="213837" y="224954"/>
                </a:lnTo>
                <a:lnTo>
                  <a:pt x="226536" y="231977"/>
                </a:lnTo>
                <a:lnTo>
                  <a:pt x="239445" y="238675"/>
                </a:lnTo>
                <a:lnTo>
                  <a:pt x="252611" y="244894"/>
                </a:lnTo>
                <a:lnTo>
                  <a:pt x="266082" y="250480"/>
                </a:lnTo>
                <a:lnTo>
                  <a:pt x="279906" y="255277"/>
                </a:lnTo>
                <a:lnTo>
                  <a:pt x="294130" y="259130"/>
                </a:lnTo>
                <a:lnTo>
                  <a:pt x="308803" y="261885"/>
                </a:lnTo>
                <a:lnTo>
                  <a:pt x="323971" y="263386"/>
                </a:lnTo>
                <a:lnTo>
                  <a:pt x="339683" y="263479"/>
                </a:lnTo>
                <a:lnTo>
                  <a:pt x="355986" y="262008"/>
                </a:lnTo>
                <a:lnTo>
                  <a:pt x="372928" y="258818"/>
                </a:lnTo>
                <a:lnTo>
                  <a:pt x="390557" y="253755"/>
                </a:lnTo>
                <a:lnTo>
                  <a:pt x="408920" y="246664"/>
                </a:lnTo>
                <a:lnTo>
                  <a:pt x="409704" y="93603"/>
                </a:lnTo>
                <a:lnTo>
                  <a:pt x="400526" y="95997"/>
                </a:lnTo>
                <a:lnTo>
                  <a:pt x="389568" y="98282"/>
                </a:lnTo>
                <a:lnTo>
                  <a:pt x="377149" y="100358"/>
                </a:lnTo>
                <a:lnTo>
                  <a:pt x="363587" y="102127"/>
                </a:lnTo>
                <a:lnTo>
                  <a:pt x="349203" y="103489"/>
                </a:lnTo>
                <a:lnTo>
                  <a:pt x="334314" y="104347"/>
                </a:lnTo>
                <a:lnTo>
                  <a:pt x="319241" y="104600"/>
                </a:lnTo>
                <a:lnTo>
                  <a:pt x="304301" y="104150"/>
                </a:lnTo>
                <a:lnTo>
                  <a:pt x="289815" y="102899"/>
                </a:lnTo>
                <a:lnTo>
                  <a:pt x="276101" y="100747"/>
                </a:lnTo>
                <a:lnTo>
                  <a:pt x="263478" y="97595"/>
                </a:lnTo>
                <a:lnTo>
                  <a:pt x="252265" y="93344"/>
                </a:lnTo>
                <a:lnTo>
                  <a:pt x="242781" y="87897"/>
                </a:lnTo>
                <a:close/>
              </a:path>
            </a:pathLst>
          </a:custGeom>
          <a:solidFill>
            <a:srgbClr val="45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529460" y="4925466"/>
            <a:ext cx="502568" cy="425178"/>
          </a:xfrm>
          <a:custGeom>
            <a:avLst/>
            <a:gdLst/>
            <a:ahLst/>
            <a:cxnLst/>
            <a:rect l="l" t="t" r="r" b="b"/>
            <a:pathLst>
              <a:path w="502568" h="425178">
                <a:moveTo>
                  <a:pt x="57759" y="313367"/>
                </a:moveTo>
                <a:lnTo>
                  <a:pt x="59426" y="317113"/>
                </a:lnTo>
                <a:lnTo>
                  <a:pt x="61731" y="321234"/>
                </a:lnTo>
                <a:lnTo>
                  <a:pt x="64328" y="330026"/>
                </a:lnTo>
                <a:lnTo>
                  <a:pt x="65890" y="339392"/>
                </a:lnTo>
                <a:lnTo>
                  <a:pt x="59827" y="350840"/>
                </a:lnTo>
                <a:lnTo>
                  <a:pt x="54866" y="357687"/>
                </a:lnTo>
                <a:lnTo>
                  <a:pt x="50128" y="363728"/>
                </a:lnTo>
                <a:lnTo>
                  <a:pt x="44732" y="372755"/>
                </a:lnTo>
                <a:lnTo>
                  <a:pt x="41553" y="379484"/>
                </a:lnTo>
                <a:lnTo>
                  <a:pt x="45808" y="404838"/>
                </a:lnTo>
                <a:lnTo>
                  <a:pt x="66107" y="425178"/>
                </a:lnTo>
                <a:lnTo>
                  <a:pt x="130328" y="417045"/>
                </a:lnTo>
                <a:lnTo>
                  <a:pt x="251515" y="324204"/>
                </a:lnTo>
                <a:lnTo>
                  <a:pt x="240666" y="322372"/>
                </a:lnTo>
                <a:lnTo>
                  <a:pt x="228770" y="319190"/>
                </a:lnTo>
                <a:lnTo>
                  <a:pt x="215787" y="315132"/>
                </a:lnTo>
                <a:lnTo>
                  <a:pt x="201677" y="310668"/>
                </a:lnTo>
                <a:lnTo>
                  <a:pt x="200758" y="310387"/>
                </a:lnTo>
                <a:lnTo>
                  <a:pt x="204652" y="289260"/>
                </a:lnTo>
                <a:lnTo>
                  <a:pt x="192439" y="285714"/>
                </a:lnTo>
                <a:lnTo>
                  <a:pt x="186798" y="283510"/>
                </a:lnTo>
                <a:lnTo>
                  <a:pt x="183799" y="279869"/>
                </a:lnTo>
                <a:lnTo>
                  <a:pt x="179510" y="272015"/>
                </a:lnTo>
                <a:lnTo>
                  <a:pt x="177144" y="268029"/>
                </a:lnTo>
                <a:lnTo>
                  <a:pt x="180216" y="256461"/>
                </a:lnTo>
                <a:lnTo>
                  <a:pt x="182150" y="251719"/>
                </a:lnTo>
                <a:lnTo>
                  <a:pt x="185325" y="248350"/>
                </a:lnTo>
                <a:lnTo>
                  <a:pt x="191401" y="241760"/>
                </a:lnTo>
                <a:lnTo>
                  <a:pt x="217602" y="244160"/>
                </a:lnTo>
                <a:lnTo>
                  <a:pt x="216549" y="237279"/>
                </a:lnTo>
                <a:lnTo>
                  <a:pt x="215124" y="232975"/>
                </a:lnTo>
                <a:lnTo>
                  <a:pt x="219865" y="228926"/>
                </a:lnTo>
                <a:lnTo>
                  <a:pt x="231586" y="224601"/>
                </a:lnTo>
                <a:lnTo>
                  <a:pt x="244415" y="222412"/>
                </a:lnTo>
                <a:lnTo>
                  <a:pt x="255657" y="223532"/>
                </a:lnTo>
                <a:lnTo>
                  <a:pt x="268290" y="225365"/>
                </a:lnTo>
                <a:lnTo>
                  <a:pt x="280460" y="245583"/>
                </a:lnTo>
                <a:lnTo>
                  <a:pt x="277979" y="283775"/>
                </a:lnTo>
                <a:lnTo>
                  <a:pt x="283729" y="286907"/>
                </a:lnTo>
                <a:lnTo>
                  <a:pt x="282766" y="179028"/>
                </a:lnTo>
                <a:lnTo>
                  <a:pt x="278041" y="175223"/>
                </a:lnTo>
                <a:lnTo>
                  <a:pt x="281350" y="169444"/>
                </a:lnTo>
                <a:lnTo>
                  <a:pt x="282650" y="166180"/>
                </a:lnTo>
                <a:lnTo>
                  <a:pt x="288040" y="162151"/>
                </a:lnTo>
                <a:lnTo>
                  <a:pt x="293282" y="158296"/>
                </a:lnTo>
                <a:lnTo>
                  <a:pt x="348704" y="127939"/>
                </a:lnTo>
                <a:lnTo>
                  <a:pt x="360160" y="121259"/>
                </a:lnTo>
                <a:lnTo>
                  <a:pt x="370638" y="114782"/>
                </a:lnTo>
                <a:lnTo>
                  <a:pt x="380775" y="108618"/>
                </a:lnTo>
                <a:lnTo>
                  <a:pt x="391209" y="102876"/>
                </a:lnTo>
                <a:lnTo>
                  <a:pt x="402576" y="97665"/>
                </a:lnTo>
                <a:lnTo>
                  <a:pt x="415514" y="93094"/>
                </a:lnTo>
                <a:lnTo>
                  <a:pt x="421670" y="91365"/>
                </a:lnTo>
                <a:lnTo>
                  <a:pt x="424862" y="84059"/>
                </a:lnTo>
                <a:lnTo>
                  <a:pt x="432129" y="77299"/>
                </a:lnTo>
                <a:lnTo>
                  <a:pt x="433129" y="76521"/>
                </a:lnTo>
                <a:lnTo>
                  <a:pt x="433852" y="75945"/>
                </a:lnTo>
                <a:lnTo>
                  <a:pt x="445311" y="69784"/>
                </a:lnTo>
                <a:lnTo>
                  <a:pt x="446708" y="69014"/>
                </a:lnTo>
                <a:lnTo>
                  <a:pt x="457728" y="63091"/>
                </a:lnTo>
                <a:lnTo>
                  <a:pt x="468481" y="57693"/>
                </a:lnTo>
                <a:lnTo>
                  <a:pt x="480381" y="52265"/>
                </a:lnTo>
                <a:lnTo>
                  <a:pt x="484072" y="50680"/>
                </a:lnTo>
                <a:lnTo>
                  <a:pt x="482960" y="21281"/>
                </a:lnTo>
                <a:lnTo>
                  <a:pt x="474413" y="30482"/>
                </a:lnTo>
                <a:lnTo>
                  <a:pt x="469056" y="36131"/>
                </a:lnTo>
                <a:lnTo>
                  <a:pt x="463712" y="38980"/>
                </a:lnTo>
                <a:lnTo>
                  <a:pt x="455205" y="39784"/>
                </a:lnTo>
                <a:lnTo>
                  <a:pt x="440358" y="39294"/>
                </a:lnTo>
                <a:lnTo>
                  <a:pt x="428540" y="31421"/>
                </a:lnTo>
                <a:lnTo>
                  <a:pt x="423009" y="26417"/>
                </a:lnTo>
                <a:lnTo>
                  <a:pt x="420243" y="22157"/>
                </a:lnTo>
                <a:lnTo>
                  <a:pt x="418264" y="16589"/>
                </a:lnTo>
                <a:lnTo>
                  <a:pt x="415096" y="7661"/>
                </a:lnTo>
                <a:lnTo>
                  <a:pt x="411874" y="0"/>
                </a:lnTo>
                <a:lnTo>
                  <a:pt x="352186" y="27908"/>
                </a:lnTo>
                <a:lnTo>
                  <a:pt x="345279" y="40133"/>
                </a:lnTo>
                <a:lnTo>
                  <a:pt x="339593" y="52015"/>
                </a:lnTo>
                <a:lnTo>
                  <a:pt x="334692" y="63527"/>
                </a:lnTo>
                <a:lnTo>
                  <a:pt x="330139" y="74644"/>
                </a:lnTo>
                <a:lnTo>
                  <a:pt x="325497" y="85338"/>
                </a:lnTo>
                <a:lnTo>
                  <a:pt x="320329" y="95585"/>
                </a:lnTo>
                <a:lnTo>
                  <a:pt x="314199" y="105358"/>
                </a:lnTo>
                <a:lnTo>
                  <a:pt x="306670" y="114631"/>
                </a:lnTo>
                <a:lnTo>
                  <a:pt x="297305" y="123377"/>
                </a:lnTo>
                <a:lnTo>
                  <a:pt x="285667" y="131572"/>
                </a:lnTo>
                <a:lnTo>
                  <a:pt x="281512" y="134006"/>
                </a:lnTo>
                <a:lnTo>
                  <a:pt x="269164" y="134469"/>
                </a:lnTo>
                <a:lnTo>
                  <a:pt x="262555" y="134664"/>
                </a:lnTo>
                <a:lnTo>
                  <a:pt x="257052" y="133037"/>
                </a:lnTo>
                <a:lnTo>
                  <a:pt x="248020" y="128034"/>
                </a:lnTo>
                <a:lnTo>
                  <a:pt x="244853" y="126182"/>
                </a:lnTo>
                <a:lnTo>
                  <a:pt x="236841" y="120998"/>
                </a:lnTo>
                <a:lnTo>
                  <a:pt x="233429" y="118019"/>
                </a:lnTo>
                <a:lnTo>
                  <a:pt x="231211" y="116002"/>
                </a:lnTo>
                <a:lnTo>
                  <a:pt x="226785" y="113700"/>
                </a:lnTo>
                <a:lnTo>
                  <a:pt x="216745" y="109868"/>
                </a:lnTo>
                <a:lnTo>
                  <a:pt x="215215" y="109322"/>
                </a:lnTo>
                <a:lnTo>
                  <a:pt x="151856" y="141591"/>
                </a:lnTo>
                <a:lnTo>
                  <a:pt x="76403" y="184138"/>
                </a:lnTo>
                <a:lnTo>
                  <a:pt x="78996" y="153847"/>
                </a:lnTo>
                <a:lnTo>
                  <a:pt x="70062" y="192864"/>
                </a:lnTo>
                <a:lnTo>
                  <a:pt x="0" y="232330"/>
                </a:lnTo>
                <a:lnTo>
                  <a:pt x="7518" y="243157"/>
                </a:lnTo>
                <a:lnTo>
                  <a:pt x="11805" y="247418"/>
                </a:lnTo>
                <a:lnTo>
                  <a:pt x="16763" y="249826"/>
                </a:lnTo>
                <a:lnTo>
                  <a:pt x="24053" y="253717"/>
                </a:lnTo>
                <a:lnTo>
                  <a:pt x="32612" y="242994"/>
                </a:lnTo>
                <a:lnTo>
                  <a:pt x="42383" y="239347"/>
                </a:lnTo>
                <a:lnTo>
                  <a:pt x="56837" y="238880"/>
                </a:lnTo>
                <a:lnTo>
                  <a:pt x="59465" y="238846"/>
                </a:lnTo>
                <a:lnTo>
                  <a:pt x="53707" y="265630"/>
                </a:lnTo>
                <a:lnTo>
                  <a:pt x="58683" y="277560"/>
                </a:lnTo>
                <a:lnTo>
                  <a:pt x="60862" y="284216"/>
                </a:lnTo>
                <a:lnTo>
                  <a:pt x="61027" y="287674"/>
                </a:lnTo>
                <a:lnTo>
                  <a:pt x="59964" y="290008"/>
                </a:lnTo>
                <a:lnTo>
                  <a:pt x="58457" y="293294"/>
                </a:lnTo>
                <a:lnTo>
                  <a:pt x="57290" y="299606"/>
                </a:lnTo>
                <a:lnTo>
                  <a:pt x="57078" y="305700"/>
                </a:lnTo>
                <a:lnTo>
                  <a:pt x="57759" y="313367"/>
                </a:lnTo>
                <a:close/>
              </a:path>
              <a:path w="502568" h="425178">
                <a:moveTo>
                  <a:pt x="300216" y="330028"/>
                </a:moveTo>
                <a:lnTo>
                  <a:pt x="310412" y="335065"/>
                </a:lnTo>
                <a:lnTo>
                  <a:pt x="312846" y="336528"/>
                </a:lnTo>
                <a:lnTo>
                  <a:pt x="323865" y="343250"/>
                </a:lnTo>
                <a:lnTo>
                  <a:pt x="328518" y="346688"/>
                </a:lnTo>
                <a:lnTo>
                  <a:pt x="329875" y="349904"/>
                </a:lnTo>
                <a:lnTo>
                  <a:pt x="331007" y="355959"/>
                </a:lnTo>
                <a:lnTo>
                  <a:pt x="333000" y="362652"/>
                </a:lnTo>
                <a:lnTo>
                  <a:pt x="342547" y="350844"/>
                </a:lnTo>
                <a:lnTo>
                  <a:pt x="351311" y="341334"/>
                </a:lnTo>
                <a:lnTo>
                  <a:pt x="359733" y="333580"/>
                </a:lnTo>
                <a:lnTo>
                  <a:pt x="368255" y="327038"/>
                </a:lnTo>
                <a:lnTo>
                  <a:pt x="377320" y="321166"/>
                </a:lnTo>
                <a:lnTo>
                  <a:pt x="387368" y="315421"/>
                </a:lnTo>
                <a:lnTo>
                  <a:pt x="398841" y="309260"/>
                </a:lnTo>
                <a:lnTo>
                  <a:pt x="412182" y="302140"/>
                </a:lnTo>
                <a:lnTo>
                  <a:pt x="419172" y="298336"/>
                </a:lnTo>
                <a:lnTo>
                  <a:pt x="430919" y="292355"/>
                </a:lnTo>
                <a:lnTo>
                  <a:pt x="441887" y="287303"/>
                </a:lnTo>
                <a:lnTo>
                  <a:pt x="452801" y="282146"/>
                </a:lnTo>
                <a:lnTo>
                  <a:pt x="464385" y="275853"/>
                </a:lnTo>
                <a:lnTo>
                  <a:pt x="466711" y="274450"/>
                </a:lnTo>
                <a:lnTo>
                  <a:pt x="476735" y="267670"/>
                </a:lnTo>
                <a:lnTo>
                  <a:pt x="482400" y="262475"/>
                </a:lnTo>
                <a:lnTo>
                  <a:pt x="485109" y="258283"/>
                </a:lnTo>
                <a:lnTo>
                  <a:pt x="486270" y="254513"/>
                </a:lnTo>
                <a:lnTo>
                  <a:pt x="487286" y="250581"/>
                </a:lnTo>
                <a:lnTo>
                  <a:pt x="489563" y="245906"/>
                </a:lnTo>
                <a:lnTo>
                  <a:pt x="494506" y="239905"/>
                </a:lnTo>
                <a:lnTo>
                  <a:pt x="502568" y="232751"/>
                </a:lnTo>
                <a:lnTo>
                  <a:pt x="502518" y="214899"/>
                </a:lnTo>
                <a:lnTo>
                  <a:pt x="487890" y="220184"/>
                </a:lnTo>
                <a:lnTo>
                  <a:pt x="476613" y="226110"/>
                </a:lnTo>
                <a:lnTo>
                  <a:pt x="467191" y="232228"/>
                </a:lnTo>
                <a:lnTo>
                  <a:pt x="458132" y="238091"/>
                </a:lnTo>
                <a:lnTo>
                  <a:pt x="447939" y="243249"/>
                </a:lnTo>
                <a:lnTo>
                  <a:pt x="435120" y="247254"/>
                </a:lnTo>
                <a:lnTo>
                  <a:pt x="427010" y="248719"/>
                </a:lnTo>
                <a:lnTo>
                  <a:pt x="417370" y="257169"/>
                </a:lnTo>
                <a:lnTo>
                  <a:pt x="407468" y="251050"/>
                </a:lnTo>
                <a:lnTo>
                  <a:pt x="396490" y="244627"/>
                </a:lnTo>
                <a:lnTo>
                  <a:pt x="384687" y="237970"/>
                </a:lnTo>
                <a:lnTo>
                  <a:pt x="372311" y="231148"/>
                </a:lnTo>
                <a:lnTo>
                  <a:pt x="359611" y="224232"/>
                </a:lnTo>
                <a:lnTo>
                  <a:pt x="346840" y="217291"/>
                </a:lnTo>
                <a:lnTo>
                  <a:pt x="334249" y="210394"/>
                </a:lnTo>
                <a:lnTo>
                  <a:pt x="322087" y="203612"/>
                </a:lnTo>
                <a:lnTo>
                  <a:pt x="310607" y="197015"/>
                </a:lnTo>
                <a:lnTo>
                  <a:pt x="300060" y="190672"/>
                </a:lnTo>
                <a:lnTo>
                  <a:pt x="290695" y="184653"/>
                </a:lnTo>
                <a:lnTo>
                  <a:pt x="282766" y="179028"/>
                </a:lnTo>
                <a:lnTo>
                  <a:pt x="283729" y="286907"/>
                </a:lnTo>
                <a:lnTo>
                  <a:pt x="285833" y="286209"/>
                </a:lnTo>
                <a:lnTo>
                  <a:pt x="286341" y="285075"/>
                </a:lnTo>
                <a:lnTo>
                  <a:pt x="287305" y="286900"/>
                </a:lnTo>
                <a:lnTo>
                  <a:pt x="290776" y="295075"/>
                </a:lnTo>
                <a:lnTo>
                  <a:pt x="291430" y="296580"/>
                </a:lnTo>
                <a:lnTo>
                  <a:pt x="285225" y="308584"/>
                </a:lnTo>
                <a:lnTo>
                  <a:pt x="278171" y="316877"/>
                </a:lnTo>
                <a:lnTo>
                  <a:pt x="270227" y="321929"/>
                </a:lnTo>
                <a:lnTo>
                  <a:pt x="261355" y="324214"/>
                </a:lnTo>
                <a:lnTo>
                  <a:pt x="251515" y="324204"/>
                </a:lnTo>
                <a:lnTo>
                  <a:pt x="130328" y="417045"/>
                </a:lnTo>
                <a:lnTo>
                  <a:pt x="287586" y="324804"/>
                </a:lnTo>
                <a:lnTo>
                  <a:pt x="300216" y="330028"/>
                </a:lnTo>
                <a:close/>
              </a:path>
            </a:pathLst>
          </a:custGeom>
          <a:solidFill>
            <a:srgbClr val="A9C5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108658" y="5862740"/>
            <a:ext cx="532970" cy="348750"/>
          </a:xfrm>
          <a:custGeom>
            <a:avLst/>
            <a:gdLst/>
            <a:ahLst/>
            <a:cxnLst/>
            <a:rect l="l" t="t" r="r" b="b"/>
            <a:pathLst>
              <a:path w="532970" h="348750">
                <a:moveTo>
                  <a:pt x="960" y="315643"/>
                </a:moveTo>
                <a:lnTo>
                  <a:pt x="2976" y="327861"/>
                </a:lnTo>
                <a:lnTo>
                  <a:pt x="6141" y="339921"/>
                </a:lnTo>
                <a:lnTo>
                  <a:pt x="9289" y="348750"/>
                </a:lnTo>
                <a:lnTo>
                  <a:pt x="19135" y="343854"/>
                </a:lnTo>
                <a:lnTo>
                  <a:pt x="55231" y="324321"/>
                </a:lnTo>
                <a:lnTo>
                  <a:pt x="80158" y="310449"/>
                </a:lnTo>
                <a:lnTo>
                  <a:pt x="108788" y="294349"/>
                </a:lnTo>
                <a:lnTo>
                  <a:pt x="140462" y="276405"/>
                </a:lnTo>
                <a:lnTo>
                  <a:pt x="174516" y="256998"/>
                </a:lnTo>
                <a:lnTo>
                  <a:pt x="210290" y="236510"/>
                </a:lnTo>
                <a:lnTo>
                  <a:pt x="247123" y="215325"/>
                </a:lnTo>
                <a:lnTo>
                  <a:pt x="284352" y="193824"/>
                </a:lnTo>
                <a:lnTo>
                  <a:pt x="321317" y="172390"/>
                </a:lnTo>
                <a:lnTo>
                  <a:pt x="357356" y="151405"/>
                </a:lnTo>
                <a:lnTo>
                  <a:pt x="391808" y="131251"/>
                </a:lnTo>
                <a:lnTo>
                  <a:pt x="424011" y="112311"/>
                </a:lnTo>
                <a:lnTo>
                  <a:pt x="453304" y="94967"/>
                </a:lnTo>
                <a:lnTo>
                  <a:pt x="479026" y="79602"/>
                </a:lnTo>
                <a:lnTo>
                  <a:pt x="500515" y="66597"/>
                </a:lnTo>
                <a:lnTo>
                  <a:pt x="517109" y="56336"/>
                </a:lnTo>
                <a:lnTo>
                  <a:pt x="532970" y="45571"/>
                </a:lnTo>
                <a:lnTo>
                  <a:pt x="521972" y="40430"/>
                </a:lnTo>
                <a:lnTo>
                  <a:pt x="514284" y="37302"/>
                </a:lnTo>
                <a:lnTo>
                  <a:pt x="504769" y="30892"/>
                </a:lnTo>
                <a:lnTo>
                  <a:pt x="501006" y="27725"/>
                </a:lnTo>
                <a:lnTo>
                  <a:pt x="497008" y="30987"/>
                </a:lnTo>
                <a:lnTo>
                  <a:pt x="497439" y="32610"/>
                </a:lnTo>
                <a:lnTo>
                  <a:pt x="498430" y="33367"/>
                </a:lnTo>
                <a:lnTo>
                  <a:pt x="496114" y="34028"/>
                </a:lnTo>
                <a:lnTo>
                  <a:pt x="486620" y="35366"/>
                </a:lnTo>
                <a:lnTo>
                  <a:pt x="484602" y="35637"/>
                </a:lnTo>
                <a:lnTo>
                  <a:pt x="478082" y="36042"/>
                </a:lnTo>
                <a:lnTo>
                  <a:pt x="473751" y="35301"/>
                </a:lnTo>
                <a:lnTo>
                  <a:pt x="470106" y="33754"/>
                </a:lnTo>
                <a:lnTo>
                  <a:pt x="465644" y="31746"/>
                </a:lnTo>
                <a:lnTo>
                  <a:pt x="458864" y="29618"/>
                </a:lnTo>
                <a:lnTo>
                  <a:pt x="448263" y="27715"/>
                </a:lnTo>
                <a:lnTo>
                  <a:pt x="432339" y="26378"/>
                </a:lnTo>
                <a:lnTo>
                  <a:pt x="419234" y="25985"/>
                </a:lnTo>
                <a:lnTo>
                  <a:pt x="414083" y="14221"/>
                </a:lnTo>
                <a:lnTo>
                  <a:pt x="409274" y="2582"/>
                </a:lnTo>
                <a:lnTo>
                  <a:pt x="408053" y="0"/>
                </a:lnTo>
                <a:lnTo>
                  <a:pt x="397894" y="2513"/>
                </a:lnTo>
                <a:lnTo>
                  <a:pt x="390327" y="4640"/>
                </a:lnTo>
                <a:lnTo>
                  <a:pt x="384784" y="6384"/>
                </a:lnTo>
                <a:lnTo>
                  <a:pt x="380700" y="7747"/>
                </a:lnTo>
                <a:lnTo>
                  <a:pt x="377508" y="8730"/>
                </a:lnTo>
                <a:lnTo>
                  <a:pt x="374640" y="9336"/>
                </a:lnTo>
                <a:lnTo>
                  <a:pt x="371531" y="9567"/>
                </a:lnTo>
                <a:lnTo>
                  <a:pt x="367614" y="9425"/>
                </a:lnTo>
                <a:lnTo>
                  <a:pt x="362322" y="8913"/>
                </a:lnTo>
                <a:lnTo>
                  <a:pt x="355089" y="8031"/>
                </a:lnTo>
                <a:lnTo>
                  <a:pt x="345348" y="6784"/>
                </a:lnTo>
                <a:lnTo>
                  <a:pt x="332531" y="5172"/>
                </a:lnTo>
                <a:lnTo>
                  <a:pt x="319934" y="3651"/>
                </a:lnTo>
                <a:lnTo>
                  <a:pt x="64233" y="143691"/>
                </a:lnTo>
                <a:lnTo>
                  <a:pt x="49525" y="132360"/>
                </a:lnTo>
                <a:lnTo>
                  <a:pt x="45726" y="141486"/>
                </a:lnTo>
                <a:lnTo>
                  <a:pt x="41598" y="151115"/>
                </a:lnTo>
                <a:lnTo>
                  <a:pt x="37234" y="161207"/>
                </a:lnTo>
                <a:lnTo>
                  <a:pt x="32724" y="171719"/>
                </a:lnTo>
                <a:lnTo>
                  <a:pt x="28163" y="182612"/>
                </a:lnTo>
                <a:lnTo>
                  <a:pt x="23642" y="193842"/>
                </a:lnTo>
                <a:lnTo>
                  <a:pt x="19254" y="205370"/>
                </a:lnTo>
                <a:lnTo>
                  <a:pt x="15090" y="217153"/>
                </a:lnTo>
                <a:lnTo>
                  <a:pt x="11244" y="229150"/>
                </a:lnTo>
                <a:lnTo>
                  <a:pt x="7807" y="241319"/>
                </a:lnTo>
                <a:lnTo>
                  <a:pt x="4872" y="253620"/>
                </a:lnTo>
                <a:lnTo>
                  <a:pt x="2532" y="266011"/>
                </a:lnTo>
                <a:lnTo>
                  <a:pt x="878" y="278450"/>
                </a:lnTo>
                <a:lnTo>
                  <a:pt x="3" y="290895"/>
                </a:lnTo>
                <a:lnTo>
                  <a:pt x="0" y="303307"/>
                </a:lnTo>
                <a:lnTo>
                  <a:pt x="960" y="315643"/>
                </a:lnTo>
                <a:close/>
              </a:path>
            </a:pathLst>
          </a:custGeom>
          <a:solidFill>
            <a:srgbClr val="4299B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361720" y="4675583"/>
            <a:ext cx="514245" cy="256731"/>
          </a:xfrm>
          <a:custGeom>
            <a:avLst/>
            <a:gdLst/>
            <a:ahLst/>
            <a:cxnLst/>
            <a:rect l="l" t="t" r="r" b="b"/>
            <a:pathLst>
              <a:path w="514245" h="256731">
                <a:moveTo>
                  <a:pt x="387899" y="209170"/>
                </a:moveTo>
                <a:lnTo>
                  <a:pt x="389803" y="222020"/>
                </a:lnTo>
                <a:lnTo>
                  <a:pt x="395387" y="232468"/>
                </a:lnTo>
                <a:lnTo>
                  <a:pt x="403743" y="240129"/>
                </a:lnTo>
                <a:lnTo>
                  <a:pt x="413959" y="244617"/>
                </a:lnTo>
                <a:lnTo>
                  <a:pt x="425126" y="245549"/>
                </a:lnTo>
                <a:lnTo>
                  <a:pt x="436333" y="242538"/>
                </a:lnTo>
                <a:lnTo>
                  <a:pt x="441384" y="239632"/>
                </a:lnTo>
                <a:lnTo>
                  <a:pt x="448136" y="243487"/>
                </a:lnTo>
                <a:lnTo>
                  <a:pt x="449645" y="244025"/>
                </a:lnTo>
                <a:lnTo>
                  <a:pt x="449036" y="245318"/>
                </a:lnTo>
                <a:lnTo>
                  <a:pt x="449435" y="251441"/>
                </a:lnTo>
                <a:lnTo>
                  <a:pt x="450741" y="256731"/>
                </a:lnTo>
                <a:lnTo>
                  <a:pt x="462683" y="250911"/>
                </a:lnTo>
                <a:lnTo>
                  <a:pt x="471284" y="245238"/>
                </a:lnTo>
                <a:lnTo>
                  <a:pt x="481093" y="236807"/>
                </a:lnTo>
                <a:lnTo>
                  <a:pt x="485969" y="232380"/>
                </a:lnTo>
                <a:lnTo>
                  <a:pt x="484507" y="214524"/>
                </a:lnTo>
                <a:lnTo>
                  <a:pt x="483006" y="199516"/>
                </a:lnTo>
                <a:lnTo>
                  <a:pt x="481829" y="186839"/>
                </a:lnTo>
                <a:lnTo>
                  <a:pt x="481338" y="175978"/>
                </a:lnTo>
                <a:lnTo>
                  <a:pt x="481895" y="166416"/>
                </a:lnTo>
                <a:lnTo>
                  <a:pt x="483864" y="157637"/>
                </a:lnTo>
                <a:lnTo>
                  <a:pt x="487606" y="149126"/>
                </a:lnTo>
                <a:lnTo>
                  <a:pt x="493483" y="140365"/>
                </a:lnTo>
                <a:lnTo>
                  <a:pt x="501860" y="130840"/>
                </a:lnTo>
                <a:lnTo>
                  <a:pt x="513097" y="120034"/>
                </a:lnTo>
                <a:lnTo>
                  <a:pt x="514245" y="118996"/>
                </a:lnTo>
                <a:lnTo>
                  <a:pt x="506581" y="112586"/>
                </a:lnTo>
                <a:lnTo>
                  <a:pt x="499907" y="104514"/>
                </a:lnTo>
                <a:lnTo>
                  <a:pt x="493919" y="95116"/>
                </a:lnTo>
                <a:lnTo>
                  <a:pt x="488315" y="84724"/>
                </a:lnTo>
                <a:lnTo>
                  <a:pt x="482792" y="73675"/>
                </a:lnTo>
                <a:lnTo>
                  <a:pt x="477047" y="62301"/>
                </a:lnTo>
                <a:lnTo>
                  <a:pt x="470777" y="50937"/>
                </a:lnTo>
                <a:lnTo>
                  <a:pt x="463681" y="39919"/>
                </a:lnTo>
                <a:lnTo>
                  <a:pt x="455455" y="29579"/>
                </a:lnTo>
                <a:lnTo>
                  <a:pt x="445796" y="20252"/>
                </a:lnTo>
                <a:lnTo>
                  <a:pt x="434402" y="12274"/>
                </a:lnTo>
                <a:lnTo>
                  <a:pt x="420970" y="5977"/>
                </a:lnTo>
                <a:lnTo>
                  <a:pt x="405198" y="1697"/>
                </a:lnTo>
                <a:lnTo>
                  <a:pt x="392638" y="82"/>
                </a:lnTo>
                <a:lnTo>
                  <a:pt x="378433" y="0"/>
                </a:lnTo>
                <a:lnTo>
                  <a:pt x="364841" y="1760"/>
                </a:lnTo>
                <a:lnTo>
                  <a:pt x="351952" y="5078"/>
                </a:lnTo>
                <a:lnTo>
                  <a:pt x="339858" y="9667"/>
                </a:lnTo>
                <a:lnTo>
                  <a:pt x="328650" y="15239"/>
                </a:lnTo>
                <a:lnTo>
                  <a:pt x="318421" y="21509"/>
                </a:lnTo>
                <a:lnTo>
                  <a:pt x="309262" y="28191"/>
                </a:lnTo>
                <a:lnTo>
                  <a:pt x="294930" y="41329"/>
                </a:lnTo>
                <a:lnTo>
                  <a:pt x="287164" y="50975"/>
                </a:lnTo>
                <a:lnTo>
                  <a:pt x="281370" y="60202"/>
                </a:lnTo>
                <a:lnTo>
                  <a:pt x="276344" y="69317"/>
                </a:lnTo>
                <a:lnTo>
                  <a:pt x="270884" y="78631"/>
                </a:lnTo>
                <a:lnTo>
                  <a:pt x="263787" y="88453"/>
                </a:lnTo>
                <a:lnTo>
                  <a:pt x="258165" y="94800"/>
                </a:lnTo>
                <a:lnTo>
                  <a:pt x="244515" y="79557"/>
                </a:lnTo>
                <a:lnTo>
                  <a:pt x="230525" y="65940"/>
                </a:lnTo>
                <a:lnTo>
                  <a:pt x="216263" y="53948"/>
                </a:lnTo>
                <a:lnTo>
                  <a:pt x="201799" y="43577"/>
                </a:lnTo>
                <a:lnTo>
                  <a:pt x="187204" y="34827"/>
                </a:lnTo>
                <a:lnTo>
                  <a:pt x="172547" y="27695"/>
                </a:lnTo>
                <a:lnTo>
                  <a:pt x="157898" y="22180"/>
                </a:lnTo>
                <a:lnTo>
                  <a:pt x="143327" y="18279"/>
                </a:lnTo>
                <a:lnTo>
                  <a:pt x="128904" y="15991"/>
                </a:lnTo>
                <a:lnTo>
                  <a:pt x="114699" y="15313"/>
                </a:lnTo>
                <a:lnTo>
                  <a:pt x="100782" y="16245"/>
                </a:lnTo>
                <a:lnTo>
                  <a:pt x="87222" y="18784"/>
                </a:lnTo>
                <a:lnTo>
                  <a:pt x="74089" y="22928"/>
                </a:lnTo>
                <a:lnTo>
                  <a:pt x="61454" y="28676"/>
                </a:lnTo>
                <a:lnTo>
                  <a:pt x="49386" y="36025"/>
                </a:lnTo>
                <a:lnTo>
                  <a:pt x="37955" y="44974"/>
                </a:lnTo>
                <a:lnTo>
                  <a:pt x="27231" y="55520"/>
                </a:lnTo>
                <a:lnTo>
                  <a:pt x="17284" y="67663"/>
                </a:lnTo>
                <a:lnTo>
                  <a:pt x="8183" y="81399"/>
                </a:lnTo>
                <a:lnTo>
                  <a:pt x="0" y="96728"/>
                </a:lnTo>
                <a:lnTo>
                  <a:pt x="12235" y="101644"/>
                </a:lnTo>
                <a:lnTo>
                  <a:pt x="19309" y="103947"/>
                </a:lnTo>
                <a:lnTo>
                  <a:pt x="24591" y="103962"/>
                </a:lnTo>
                <a:lnTo>
                  <a:pt x="31448" y="102015"/>
                </a:lnTo>
                <a:lnTo>
                  <a:pt x="42743" y="98573"/>
                </a:lnTo>
                <a:lnTo>
                  <a:pt x="50514" y="124730"/>
                </a:lnTo>
                <a:lnTo>
                  <a:pt x="85649" y="125356"/>
                </a:lnTo>
                <a:lnTo>
                  <a:pt x="88031" y="132168"/>
                </a:lnTo>
                <a:lnTo>
                  <a:pt x="88003" y="134427"/>
                </a:lnTo>
                <a:lnTo>
                  <a:pt x="89010" y="137957"/>
                </a:lnTo>
                <a:lnTo>
                  <a:pt x="92858" y="145574"/>
                </a:lnTo>
                <a:lnTo>
                  <a:pt x="101690" y="142136"/>
                </a:lnTo>
                <a:lnTo>
                  <a:pt x="106031" y="141058"/>
                </a:lnTo>
                <a:lnTo>
                  <a:pt x="109162" y="140738"/>
                </a:lnTo>
                <a:lnTo>
                  <a:pt x="114363" y="139578"/>
                </a:lnTo>
                <a:lnTo>
                  <a:pt x="124913" y="135976"/>
                </a:lnTo>
                <a:lnTo>
                  <a:pt x="126028" y="135557"/>
                </a:lnTo>
                <a:lnTo>
                  <a:pt x="127327" y="143752"/>
                </a:lnTo>
                <a:lnTo>
                  <a:pt x="127398" y="145506"/>
                </a:lnTo>
                <a:lnTo>
                  <a:pt x="128597" y="144891"/>
                </a:lnTo>
                <a:lnTo>
                  <a:pt x="133276" y="145975"/>
                </a:lnTo>
                <a:lnTo>
                  <a:pt x="139418" y="149602"/>
                </a:lnTo>
                <a:lnTo>
                  <a:pt x="155494" y="150162"/>
                </a:lnTo>
                <a:lnTo>
                  <a:pt x="161627" y="142202"/>
                </a:lnTo>
                <a:lnTo>
                  <a:pt x="172665" y="140983"/>
                </a:lnTo>
                <a:lnTo>
                  <a:pt x="185362" y="143620"/>
                </a:lnTo>
                <a:lnTo>
                  <a:pt x="196472" y="147227"/>
                </a:lnTo>
                <a:lnTo>
                  <a:pt x="200018" y="148378"/>
                </a:lnTo>
                <a:lnTo>
                  <a:pt x="200969" y="164417"/>
                </a:lnTo>
                <a:lnTo>
                  <a:pt x="200851" y="177864"/>
                </a:lnTo>
                <a:lnTo>
                  <a:pt x="199838" y="189569"/>
                </a:lnTo>
                <a:lnTo>
                  <a:pt x="198105" y="200383"/>
                </a:lnTo>
                <a:lnTo>
                  <a:pt x="195826" y="211158"/>
                </a:lnTo>
                <a:lnTo>
                  <a:pt x="193176" y="222743"/>
                </a:lnTo>
                <a:lnTo>
                  <a:pt x="190817" y="233598"/>
                </a:lnTo>
                <a:lnTo>
                  <a:pt x="202539" y="229710"/>
                </a:lnTo>
                <a:lnTo>
                  <a:pt x="210761" y="225732"/>
                </a:lnTo>
                <a:lnTo>
                  <a:pt x="216108" y="221667"/>
                </a:lnTo>
                <a:lnTo>
                  <a:pt x="219201" y="217516"/>
                </a:lnTo>
                <a:lnTo>
                  <a:pt x="220665" y="213279"/>
                </a:lnTo>
                <a:lnTo>
                  <a:pt x="221123" y="208958"/>
                </a:lnTo>
                <a:lnTo>
                  <a:pt x="221197" y="204554"/>
                </a:lnTo>
                <a:lnTo>
                  <a:pt x="221512" y="200068"/>
                </a:lnTo>
                <a:lnTo>
                  <a:pt x="222691" y="195501"/>
                </a:lnTo>
                <a:lnTo>
                  <a:pt x="225356" y="190854"/>
                </a:lnTo>
                <a:lnTo>
                  <a:pt x="230132" y="186129"/>
                </a:lnTo>
                <a:lnTo>
                  <a:pt x="237641" y="181326"/>
                </a:lnTo>
                <a:lnTo>
                  <a:pt x="241065" y="179610"/>
                </a:lnTo>
                <a:lnTo>
                  <a:pt x="240314" y="188420"/>
                </a:lnTo>
                <a:lnTo>
                  <a:pt x="241715" y="175003"/>
                </a:lnTo>
                <a:lnTo>
                  <a:pt x="242670" y="166643"/>
                </a:lnTo>
                <a:lnTo>
                  <a:pt x="243364" y="162344"/>
                </a:lnTo>
                <a:lnTo>
                  <a:pt x="243983" y="161108"/>
                </a:lnTo>
                <a:lnTo>
                  <a:pt x="244711" y="161939"/>
                </a:lnTo>
                <a:lnTo>
                  <a:pt x="245735" y="163840"/>
                </a:lnTo>
                <a:lnTo>
                  <a:pt x="247240" y="165815"/>
                </a:lnTo>
                <a:lnTo>
                  <a:pt x="249411" y="166865"/>
                </a:lnTo>
                <a:lnTo>
                  <a:pt x="252433" y="165995"/>
                </a:lnTo>
                <a:lnTo>
                  <a:pt x="256493" y="162207"/>
                </a:lnTo>
                <a:lnTo>
                  <a:pt x="257425" y="161038"/>
                </a:lnTo>
                <a:lnTo>
                  <a:pt x="262936" y="160340"/>
                </a:lnTo>
                <a:lnTo>
                  <a:pt x="274785" y="158654"/>
                </a:lnTo>
                <a:lnTo>
                  <a:pt x="290763" y="156310"/>
                </a:lnTo>
                <a:lnTo>
                  <a:pt x="308666" y="153634"/>
                </a:lnTo>
                <a:lnTo>
                  <a:pt x="326287" y="150953"/>
                </a:lnTo>
                <a:lnTo>
                  <a:pt x="341419" y="148597"/>
                </a:lnTo>
                <a:lnTo>
                  <a:pt x="351856" y="146891"/>
                </a:lnTo>
                <a:lnTo>
                  <a:pt x="364087" y="141356"/>
                </a:lnTo>
                <a:lnTo>
                  <a:pt x="372654" y="135217"/>
                </a:lnTo>
                <a:lnTo>
                  <a:pt x="383377" y="130874"/>
                </a:lnTo>
                <a:lnTo>
                  <a:pt x="398590" y="131403"/>
                </a:lnTo>
                <a:lnTo>
                  <a:pt x="407256" y="134936"/>
                </a:lnTo>
                <a:lnTo>
                  <a:pt x="413913" y="140660"/>
                </a:lnTo>
                <a:lnTo>
                  <a:pt x="418911" y="148128"/>
                </a:lnTo>
                <a:lnTo>
                  <a:pt x="421751" y="156697"/>
                </a:lnTo>
                <a:lnTo>
                  <a:pt x="421938" y="165729"/>
                </a:lnTo>
                <a:lnTo>
                  <a:pt x="418974" y="174581"/>
                </a:lnTo>
                <a:lnTo>
                  <a:pt x="412361" y="182612"/>
                </a:lnTo>
                <a:lnTo>
                  <a:pt x="401603" y="189183"/>
                </a:lnTo>
                <a:lnTo>
                  <a:pt x="386203" y="193653"/>
                </a:lnTo>
                <a:lnTo>
                  <a:pt x="383332" y="194121"/>
                </a:lnTo>
                <a:lnTo>
                  <a:pt x="387899" y="209170"/>
                </a:lnTo>
                <a:close/>
              </a:path>
            </a:pathLst>
          </a:custGeom>
          <a:solidFill>
            <a:srgbClr val="96D2C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940489" y="4353726"/>
            <a:ext cx="396704" cy="449081"/>
          </a:xfrm>
          <a:custGeom>
            <a:avLst/>
            <a:gdLst/>
            <a:ahLst/>
            <a:cxnLst/>
            <a:rect l="l" t="t" r="r" b="b"/>
            <a:pathLst>
              <a:path w="396704" h="449081">
                <a:moveTo>
                  <a:pt x="114063" y="324161"/>
                </a:moveTo>
                <a:lnTo>
                  <a:pt x="121111" y="321956"/>
                </a:lnTo>
                <a:lnTo>
                  <a:pt x="133026" y="317142"/>
                </a:lnTo>
                <a:lnTo>
                  <a:pt x="144667" y="310468"/>
                </a:lnTo>
                <a:lnTo>
                  <a:pt x="152095" y="302783"/>
                </a:lnTo>
                <a:lnTo>
                  <a:pt x="146460" y="305682"/>
                </a:lnTo>
                <a:lnTo>
                  <a:pt x="137217" y="311006"/>
                </a:lnTo>
                <a:lnTo>
                  <a:pt x="127066" y="316966"/>
                </a:lnTo>
                <a:lnTo>
                  <a:pt x="114063" y="324161"/>
                </a:lnTo>
                <a:close/>
              </a:path>
              <a:path w="396704" h="449081">
                <a:moveTo>
                  <a:pt x="64801" y="332414"/>
                </a:moveTo>
                <a:lnTo>
                  <a:pt x="59935" y="334906"/>
                </a:lnTo>
                <a:lnTo>
                  <a:pt x="79607" y="327563"/>
                </a:lnTo>
                <a:lnTo>
                  <a:pt x="76840" y="328441"/>
                </a:lnTo>
                <a:lnTo>
                  <a:pt x="64801" y="332414"/>
                </a:lnTo>
                <a:close/>
              </a:path>
              <a:path w="396704" h="449081">
                <a:moveTo>
                  <a:pt x="278263" y="191528"/>
                </a:moveTo>
                <a:lnTo>
                  <a:pt x="281692" y="190783"/>
                </a:lnTo>
                <a:lnTo>
                  <a:pt x="292118" y="185463"/>
                </a:lnTo>
                <a:lnTo>
                  <a:pt x="307273" y="175317"/>
                </a:lnTo>
                <a:lnTo>
                  <a:pt x="306809" y="175523"/>
                </a:lnTo>
                <a:lnTo>
                  <a:pt x="294322" y="181401"/>
                </a:lnTo>
                <a:lnTo>
                  <a:pt x="285304" y="186586"/>
                </a:lnTo>
                <a:lnTo>
                  <a:pt x="278263" y="191528"/>
                </a:lnTo>
                <a:close/>
              </a:path>
              <a:path w="396704" h="449081">
                <a:moveTo>
                  <a:pt x="223949" y="237562"/>
                </a:moveTo>
                <a:lnTo>
                  <a:pt x="224082" y="235965"/>
                </a:lnTo>
                <a:lnTo>
                  <a:pt x="224394" y="234037"/>
                </a:lnTo>
                <a:lnTo>
                  <a:pt x="226107" y="225731"/>
                </a:lnTo>
                <a:lnTo>
                  <a:pt x="226235" y="224413"/>
                </a:lnTo>
                <a:lnTo>
                  <a:pt x="240882" y="194637"/>
                </a:lnTo>
                <a:lnTo>
                  <a:pt x="247008" y="191075"/>
                </a:lnTo>
                <a:lnTo>
                  <a:pt x="247999" y="190601"/>
                </a:lnTo>
                <a:lnTo>
                  <a:pt x="248917" y="190277"/>
                </a:lnTo>
                <a:lnTo>
                  <a:pt x="254824" y="187166"/>
                </a:lnTo>
                <a:lnTo>
                  <a:pt x="256607" y="186193"/>
                </a:lnTo>
                <a:lnTo>
                  <a:pt x="263756" y="202256"/>
                </a:lnTo>
                <a:lnTo>
                  <a:pt x="276275" y="192923"/>
                </a:lnTo>
                <a:lnTo>
                  <a:pt x="278263" y="191528"/>
                </a:lnTo>
                <a:lnTo>
                  <a:pt x="275159" y="192202"/>
                </a:lnTo>
                <a:lnTo>
                  <a:pt x="271683" y="190646"/>
                </a:lnTo>
                <a:lnTo>
                  <a:pt x="270430" y="187040"/>
                </a:lnTo>
                <a:lnTo>
                  <a:pt x="270564" y="182310"/>
                </a:lnTo>
                <a:lnTo>
                  <a:pt x="271251" y="177380"/>
                </a:lnTo>
                <a:lnTo>
                  <a:pt x="271654" y="173178"/>
                </a:lnTo>
                <a:lnTo>
                  <a:pt x="270943" y="170629"/>
                </a:lnTo>
                <a:lnTo>
                  <a:pt x="282015" y="168234"/>
                </a:lnTo>
                <a:lnTo>
                  <a:pt x="290131" y="165545"/>
                </a:lnTo>
                <a:lnTo>
                  <a:pt x="296732" y="162319"/>
                </a:lnTo>
                <a:lnTo>
                  <a:pt x="303258" y="158312"/>
                </a:lnTo>
                <a:lnTo>
                  <a:pt x="311151" y="153280"/>
                </a:lnTo>
                <a:lnTo>
                  <a:pt x="321852" y="146979"/>
                </a:lnTo>
                <a:lnTo>
                  <a:pt x="336804" y="139165"/>
                </a:lnTo>
                <a:lnTo>
                  <a:pt x="342418" y="136449"/>
                </a:lnTo>
                <a:lnTo>
                  <a:pt x="343469" y="138095"/>
                </a:lnTo>
                <a:lnTo>
                  <a:pt x="344665" y="140804"/>
                </a:lnTo>
                <a:lnTo>
                  <a:pt x="345105" y="141668"/>
                </a:lnTo>
                <a:lnTo>
                  <a:pt x="364240" y="148001"/>
                </a:lnTo>
                <a:lnTo>
                  <a:pt x="363768" y="149880"/>
                </a:lnTo>
                <a:lnTo>
                  <a:pt x="362672" y="152467"/>
                </a:lnTo>
                <a:lnTo>
                  <a:pt x="362355" y="153498"/>
                </a:lnTo>
                <a:lnTo>
                  <a:pt x="356770" y="188105"/>
                </a:lnTo>
                <a:lnTo>
                  <a:pt x="357020" y="188919"/>
                </a:lnTo>
                <a:lnTo>
                  <a:pt x="359078" y="191268"/>
                </a:lnTo>
                <a:lnTo>
                  <a:pt x="359440" y="191972"/>
                </a:lnTo>
                <a:lnTo>
                  <a:pt x="359957" y="193008"/>
                </a:lnTo>
                <a:lnTo>
                  <a:pt x="363501" y="198604"/>
                </a:lnTo>
                <a:lnTo>
                  <a:pt x="364023" y="197114"/>
                </a:lnTo>
                <a:lnTo>
                  <a:pt x="364646" y="195330"/>
                </a:lnTo>
                <a:lnTo>
                  <a:pt x="367979" y="200953"/>
                </a:lnTo>
                <a:lnTo>
                  <a:pt x="369798" y="203020"/>
                </a:lnTo>
                <a:lnTo>
                  <a:pt x="355249" y="205492"/>
                </a:lnTo>
                <a:lnTo>
                  <a:pt x="346968" y="207051"/>
                </a:lnTo>
                <a:lnTo>
                  <a:pt x="343899" y="208151"/>
                </a:lnTo>
                <a:lnTo>
                  <a:pt x="344986" y="209246"/>
                </a:lnTo>
                <a:lnTo>
                  <a:pt x="349173" y="210792"/>
                </a:lnTo>
                <a:lnTo>
                  <a:pt x="355404" y="213241"/>
                </a:lnTo>
                <a:lnTo>
                  <a:pt x="362624" y="217049"/>
                </a:lnTo>
                <a:lnTo>
                  <a:pt x="369776" y="222669"/>
                </a:lnTo>
                <a:lnTo>
                  <a:pt x="373978" y="252945"/>
                </a:lnTo>
                <a:lnTo>
                  <a:pt x="383677" y="248823"/>
                </a:lnTo>
                <a:lnTo>
                  <a:pt x="392292" y="245735"/>
                </a:lnTo>
                <a:lnTo>
                  <a:pt x="396704" y="244475"/>
                </a:lnTo>
                <a:lnTo>
                  <a:pt x="390346" y="0"/>
                </a:lnTo>
                <a:lnTo>
                  <a:pt x="293928" y="50320"/>
                </a:lnTo>
                <a:lnTo>
                  <a:pt x="291413" y="35698"/>
                </a:lnTo>
                <a:lnTo>
                  <a:pt x="291770" y="48707"/>
                </a:lnTo>
                <a:lnTo>
                  <a:pt x="290933" y="61750"/>
                </a:lnTo>
                <a:lnTo>
                  <a:pt x="288952" y="74716"/>
                </a:lnTo>
                <a:lnTo>
                  <a:pt x="285873" y="87496"/>
                </a:lnTo>
                <a:lnTo>
                  <a:pt x="281745" y="99982"/>
                </a:lnTo>
                <a:lnTo>
                  <a:pt x="276615" y="112064"/>
                </a:lnTo>
                <a:lnTo>
                  <a:pt x="270532" y="123633"/>
                </a:lnTo>
                <a:lnTo>
                  <a:pt x="263543" y="134579"/>
                </a:lnTo>
                <a:lnTo>
                  <a:pt x="255696" y="144794"/>
                </a:lnTo>
                <a:lnTo>
                  <a:pt x="247038" y="154168"/>
                </a:lnTo>
                <a:lnTo>
                  <a:pt x="237619" y="162592"/>
                </a:lnTo>
                <a:lnTo>
                  <a:pt x="227486" y="169956"/>
                </a:lnTo>
                <a:lnTo>
                  <a:pt x="216686" y="176152"/>
                </a:lnTo>
                <a:lnTo>
                  <a:pt x="219104" y="260316"/>
                </a:lnTo>
                <a:lnTo>
                  <a:pt x="224062" y="244901"/>
                </a:lnTo>
                <a:lnTo>
                  <a:pt x="224581" y="239802"/>
                </a:lnTo>
                <a:lnTo>
                  <a:pt x="223949" y="237562"/>
                </a:lnTo>
                <a:close/>
              </a:path>
              <a:path w="396704" h="449081">
                <a:moveTo>
                  <a:pt x="141381" y="286036"/>
                </a:moveTo>
                <a:lnTo>
                  <a:pt x="153514" y="292723"/>
                </a:lnTo>
                <a:lnTo>
                  <a:pt x="152630" y="302230"/>
                </a:lnTo>
                <a:lnTo>
                  <a:pt x="152095" y="302783"/>
                </a:lnTo>
                <a:lnTo>
                  <a:pt x="156739" y="300394"/>
                </a:lnTo>
                <a:lnTo>
                  <a:pt x="169998" y="294543"/>
                </a:lnTo>
                <a:lnTo>
                  <a:pt x="170803" y="294214"/>
                </a:lnTo>
                <a:lnTo>
                  <a:pt x="183597" y="321734"/>
                </a:lnTo>
                <a:lnTo>
                  <a:pt x="173752" y="327777"/>
                </a:lnTo>
                <a:lnTo>
                  <a:pt x="163653" y="334123"/>
                </a:lnTo>
                <a:lnTo>
                  <a:pt x="153294" y="340688"/>
                </a:lnTo>
                <a:lnTo>
                  <a:pt x="142668" y="347390"/>
                </a:lnTo>
                <a:lnTo>
                  <a:pt x="131769" y="354147"/>
                </a:lnTo>
                <a:lnTo>
                  <a:pt x="120593" y="360876"/>
                </a:lnTo>
                <a:lnTo>
                  <a:pt x="109131" y="367494"/>
                </a:lnTo>
                <a:lnTo>
                  <a:pt x="97379" y="373919"/>
                </a:lnTo>
                <a:lnTo>
                  <a:pt x="85330" y="380067"/>
                </a:lnTo>
                <a:lnTo>
                  <a:pt x="84992" y="380232"/>
                </a:lnTo>
                <a:lnTo>
                  <a:pt x="83846" y="378260"/>
                </a:lnTo>
                <a:lnTo>
                  <a:pt x="80514" y="373495"/>
                </a:lnTo>
                <a:lnTo>
                  <a:pt x="80625" y="374952"/>
                </a:lnTo>
                <a:lnTo>
                  <a:pt x="80659" y="375467"/>
                </a:lnTo>
                <a:lnTo>
                  <a:pt x="75068" y="373512"/>
                </a:lnTo>
                <a:lnTo>
                  <a:pt x="54938" y="437689"/>
                </a:lnTo>
                <a:lnTo>
                  <a:pt x="64261" y="431193"/>
                </a:lnTo>
                <a:lnTo>
                  <a:pt x="74750" y="424291"/>
                </a:lnTo>
                <a:lnTo>
                  <a:pt x="86190" y="417079"/>
                </a:lnTo>
                <a:lnTo>
                  <a:pt x="98368" y="409652"/>
                </a:lnTo>
                <a:lnTo>
                  <a:pt x="111070" y="402106"/>
                </a:lnTo>
                <a:lnTo>
                  <a:pt x="124082" y="394537"/>
                </a:lnTo>
                <a:lnTo>
                  <a:pt x="137192" y="387040"/>
                </a:lnTo>
                <a:lnTo>
                  <a:pt x="150184" y="379711"/>
                </a:lnTo>
                <a:lnTo>
                  <a:pt x="162847" y="372646"/>
                </a:lnTo>
                <a:lnTo>
                  <a:pt x="174965" y="365939"/>
                </a:lnTo>
                <a:lnTo>
                  <a:pt x="186325" y="359688"/>
                </a:lnTo>
                <a:lnTo>
                  <a:pt x="196714" y="353987"/>
                </a:lnTo>
                <a:lnTo>
                  <a:pt x="205918" y="348932"/>
                </a:lnTo>
                <a:lnTo>
                  <a:pt x="212039" y="345553"/>
                </a:lnTo>
                <a:lnTo>
                  <a:pt x="220484" y="340764"/>
                </a:lnTo>
                <a:lnTo>
                  <a:pt x="230034" y="335169"/>
                </a:lnTo>
                <a:lnTo>
                  <a:pt x="240533" y="328898"/>
                </a:lnTo>
                <a:lnTo>
                  <a:pt x="251826" y="322083"/>
                </a:lnTo>
                <a:lnTo>
                  <a:pt x="263756" y="314857"/>
                </a:lnTo>
                <a:lnTo>
                  <a:pt x="276165" y="307349"/>
                </a:lnTo>
                <a:lnTo>
                  <a:pt x="288899" y="299692"/>
                </a:lnTo>
                <a:lnTo>
                  <a:pt x="301801" y="292016"/>
                </a:lnTo>
                <a:lnTo>
                  <a:pt x="314714" y="284454"/>
                </a:lnTo>
                <a:lnTo>
                  <a:pt x="327482" y="277137"/>
                </a:lnTo>
                <a:lnTo>
                  <a:pt x="339949" y="270196"/>
                </a:lnTo>
                <a:lnTo>
                  <a:pt x="351958" y="263763"/>
                </a:lnTo>
                <a:lnTo>
                  <a:pt x="363353" y="257969"/>
                </a:lnTo>
                <a:lnTo>
                  <a:pt x="373978" y="252945"/>
                </a:lnTo>
                <a:lnTo>
                  <a:pt x="369875" y="222767"/>
                </a:lnTo>
                <a:lnTo>
                  <a:pt x="359463" y="225031"/>
                </a:lnTo>
                <a:lnTo>
                  <a:pt x="349428" y="228748"/>
                </a:lnTo>
                <a:lnTo>
                  <a:pt x="339366" y="233796"/>
                </a:lnTo>
                <a:lnTo>
                  <a:pt x="328872" y="240056"/>
                </a:lnTo>
                <a:lnTo>
                  <a:pt x="317539" y="247405"/>
                </a:lnTo>
                <a:lnTo>
                  <a:pt x="304964" y="255723"/>
                </a:lnTo>
                <a:lnTo>
                  <a:pt x="292971" y="263480"/>
                </a:lnTo>
                <a:lnTo>
                  <a:pt x="282398" y="270236"/>
                </a:lnTo>
                <a:lnTo>
                  <a:pt x="272015" y="276691"/>
                </a:lnTo>
                <a:lnTo>
                  <a:pt x="261451" y="282689"/>
                </a:lnTo>
                <a:lnTo>
                  <a:pt x="250339" y="288073"/>
                </a:lnTo>
                <a:lnTo>
                  <a:pt x="238309" y="292688"/>
                </a:lnTo>
                <a:lnTo>
                  <a:pt x="224993" y="296376"/>
                </a:lnTo>
                <a:lnTo>
                  <a:pt x="218903" y="297616"/>
                </a:lnTo>
                <a:lnTo>
                  <a:pt x="220188" y="295610"/>
                </a:lnTo>
                <a:lnTo>
                  <a:pt x="230691" y="282163"/>
                </a:lnTo>
                <a:lnTo>
                  <a:pt x="230707" y="280750"/>
                </a:lnTo>
                <a:lnTo>
                  <a:pt x="216422" y="265236"/>
                </a:lnTo>
                <a:lnTo>
                  <a:pt x="226964" y="261522"/>
                </a:lnTo>
                <a:lnTo>
                  <a:pt x="232316" y="259031"/>
                </a:lnTo>
                <a:lnTo>
                  <a:pt x="235965" y="256848"/>
                </a:lnTo>
                <a:lnTo>
                  <a:pt x="241400" y="254059"/>
                </a:lnTo>
                <a:lnTo>
                  <a:pt x="252108" y="249749"/>
                </a:lnTo>
                <a:lnTo>
                  <a:pt x="252480" y="249612"/>
                </a:lnTo>
                <a:lnTo>
                  <a:pt x="219104" y="260316"/>
                </a:lnTo>
                <a:lnTo>
                  <a:pt x="216686" y="176152"/>
                </a:lnTo>
                <a:lnTo>
                  <a:pt x="205267" y="181070"/>
                </a:lnTo>
                <a:lnTo>
                  <a:pt x="193278" y="184601"/>
                </a:lnTo>
                <a:lnTo>
                  <a:pt x="182752" y="233667"/>
                </a:lnTo>
                <a:lnTo>
                  <a:pt x="188353" y="232297"/>
                </a:lnTo>
                <a:lnTo>
                  <a:pt x="187535" y="234397"/>
                </a:lnTo>
                <a:lnTo>
                  <a:pt x="185727" y="235289"/>
                </a:lnTo>
                <a:lnTo>
                  <a:pt x="185277" y="238331"/>
                </a:lnTo>
                <a:lnTo>
                  <a:pt x="177895" y="250099"/>
                </a:lnTo>
                <a:lnTo>
                  <a:pt x="177784" y="250476"/>
                </a:lnTo>
                <a:lnTo>
                  <a:pt x="177517" y="251916"/>
                </a:lnTo>
                <a:lnTo>
                  <a:pt x="177489" y="252277"/>
                </a:lnTo>
                <a:lnTo>
                  <a:pt x="178161" y="256622"/>
                </a:lnTo>
                <a:lnTo>
                  <a:pt x="179721" y="261256"/>
                </a:lnTo>
                <a:lnTo>
                  <a:pt x="180126" y="266180"/>
                </a:lnTo>
                <a:lnTo>
                  <a:pt x="177331" y="271389"/>
                </a:lnTo>
                <a:lnTo>
                  <a:pt x="169295" y="276884"/>
                </a:lnTo>
                <a:lnTo>
                  <a:pt x="153974" y="282661"/>
                </a:lnTo>
                <a:lnTo>
                  <a:pt x="141381" y="286036"/>
                </a:lnTo>
                <a:close/>
              </a:path>
              <a:path w="396704" h="449081">
                <a:moveTo>
                  <a:pt x="49997" y="377540"/>
                </a:moveTo>
                <a:lnTo>
                  <a:pt x="50470" y="373700"/>
                </a:lnTo>
                <a:lnTo>
                  <a:pt x="56873" y="363871"/>
                </a:lnTo>
                <a:lnTo>
                  <a:pt x="57001" y="363073"/>
                </a:lnTo>
                <a:lnTo>
                  <a:pt x="57045" y="362685"/>
                </a:lnTo>
                <a:lnTo>
                  <a:pt x="58491" y="360253"/>
                </a:lnTo>
                <a:lnTo>
                  <a:pt x="58397" y="359876"/>
                </a:lnTo>
                <a:lnTo>
                  <a:pt x="40424" y="354374"/>
                </a:lnTo>
                <a:lnTo>
                  <a:pt x="50360" y="342727"/>
                </a:lnTo>
                <a:lnTo>
                  <a:pt x="57230" y="336291"/>
                </a:lnTo>
                <a:lnTo>
                  <a:pt x="59935" y="334906"/>
                </a:lnTo>
                <a:lnTo>
                  <a:pt x="42571" y="341387"/>
                </a:lnTo>
                <a:lnTo>
                  <a:pt x="46793" y="311783"/>
                </a:lnTo>
                <a:lnTo>
                  <a:pt x="46654" y="311251"/>
                </a:lnTo>
                <a:lnTo>
                  <a:pt x="45853" y="309401"/>
                </a:lnTo>
                <a:lnTo>
                  <a:pt x="45853" y="308160"/>
                </a:lnTo>
                <a:lnTo>
                  <a:pt x="52023" y="303614"/>
                </a:lnTo>
                <a:lnTo>
                  <a:pt x="60433" y="297933"/>
                </a:lnTo>
                <a:lnTo>
                  <a:pt x="70698" y="291367"/>
                </a:lnTo>
                <a:lnTo>
                  <a:pt x="82430" y="284165"/>
                </a:lnTo>
                <a:lnTo>
                  <a:pt x="95244" y="276577"/>
                </a:lnTo>
                <a:lnTo>
                  <a:pt x="108753" y="268853"/>
                </a:lnTo>
                <a:lnTo>
                  <a:pt x="122570" y="261244"/>
                </a:lnTo>
                <a:lnTo>
                  <a:pt x="136309" y="254000"/>
                </a:lnTo>
                <a:lnTo>
                  <a:pt x="149583" y="247370"/>
                </a:lnTo>
                <a:lnTo>
                  <a:pt x="162006" y="241604"/>
                </a:lnTo>
                <a:lnTo>
                  <a:pt x="173191" y="236953"/>
                </a:lnTo>
                <a:lnTo>
                  <a:pt x="182752" y="233667"/>
                </a:lnTo>
                <a:lnTo>
                  <a:pt x="193278" y="184601"/>
                </a:lnTo>
                <a:lnTo>
                  <a:pt x="180766" y="186635"/>
                </a:lnTo>
                <a:lnTo>
                  <a:pt x="167779" y="187064"/>
                </a:lnTo>
                <a:lnTo>
                  <a:pt x="156501" y="186099"/>
                </a:lnTo>
                <a:lnTo>
                  <a:pt x="147229" y="174084"/>
                </a:lnTo>
                <a:lnTo>
                  <a:pt x="141936" y="164589"/>
                </a:lnTo>
                <a:lnTo>
                  <a:pt x="139709" y="154932"/>
                </a:lnTo>
                <a:lnTo>
                  <a:pt x="139635" y="142428"/>
                </a:lnTo>
                <a:lnTo>
                  <a:pt x="140469" y="129196"/>
                </a:lnTo>
                <a:lnTo>
                  <a:pt x="137863" y="139856"/>
                </a:lnTo>
                <a:lnTo>
                  <a:pt x="136966" y="145749"/>
                </a:lnTo>
                <a:lnTo>
                  <a:pt x="136752" y="148321"/>
                </a:lnTo>
                <a:lnTo>
                  <a:pt x="136193" y="149020"/>
                </a:lnTo>
                <a:lnTo>
                  <a:pt x="134264" y="149295"/>
                </a:lnTo>
                <a:lnTo>
                  <a:pt x="129938" y="150591"/>
                </a:lnTo>
                <a:lnTo>
                  <a:pt x="122187" y="154357"/>
                </a:lnTo>
                <a:lnTo>
                  <a:pt x="116828" y="157542"/>
                </a:lnTo>
                <a:lnTo>
                  <a:pt x="8332" y="219903"/>
                </a:lnTo>
                <a:lnTo>
                  <a:pt x="3293" y="366021"/>
                </a:lnTo>
                <a:lnTo>
                  <a:pt x="2964" y="365051"/>
                </a:lnTo>
                <a:lnTo>
                  <a:pt x="1440" y="369689"/>
                </a:lnTo>
                <a:lnTo>
                  <a:pt x="0" y="371113"/>
                </a:lnTo>
                <a:lnTo>
                  <a:pt x="6386" y="383192"/>
                </a:lnTo>
                <a:lnTo>
                  <a:pt x="10708" y="393631"/>
                </a:lnTo>
                <a:lnTo>
                  <a:pt x="14693" y="405548"/>
                </a:lnTo>
                <a:lnTo>
                  <a:pt x="15992" y="409603"/>
                </a:lnTo>
                <a:lnTo>
                  <a:pt x="20482" y="424825"/>
                </a:lnTo>
                <a:lnTo>
                  <a:pt x="24120" y="434777"/>
                </a:lnTo>
                <a:lnTo>
                  <a:pt x="30205" y="442205"/>
                </a:lnTo>
                <a:lnTo>
                  <a:pt x="40641" y="449081"/>
                </a:lnTo>
                <a:lnTo>
                  <a:pt x="46993" y="443683"/>
                </a:lnTo>
                <a:lnTo>
                  <a:pt x="54938" y="437689"/>
                </a:lnTo>
                <a:lnTo>
                  <a:pt x="75068" y="373512"/>
                </a:lnTo>
                <a:lnTo>
                  <a:pt x="84252" y="361599"/>
                </a:lnTo>
                <a:lnTo>
                  <a:pt x="49997" y="377540"/>
                </a:lnTo>
                <a:close/>
              </a:path>
            </a:pathLst>
          </a:custGeom>
          <a:solidFill>
            <a:srgbClr val="D2DE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646811" y="4711020"/>
            <a:ext cx="381118" cy="349043"/>
          </a:xfrm>
          <a:custGeom>
            <a:avLst/>
            <a:gdLst/>
            <a:ahLst/>
            <a:cxnLst/>
            <a:rect l="l" t="t" r="r" b="b"/>
            <a:pathLst>
              <a:path w="381118" h="349043">
                <a:moveTo>
                  <a:pt x="4506" y="91607"/>
                </a:moveTo>
                <a:lnTo>
                  <a:pt x="9164" y="101176"/>
                </a:lnTo>
                <a:lnTo>
                  <a:pt x="13916" y="112777"/>
                </a:lnTo>
                <a:lnTo>
                  <a:pt x="18704" y="125858"/>
                </a:lnTo>
                <a:lnTo>
                  <a:pt x="23471" y="139869"/>
                </a:lnTo>
                <a:lnTo>
                  <a:pt x="28160" y="154256"/>
                </a:lnTo>
                <a:lnTo>
                  <a:pt x="32712" y="168469"/>
                </a:lnTo>
                <a:lnTo>
                  <a:pt x="37071" y="181956"/>
                </a:lnTo>
                <a:lnTo>
                  <a:pt x="41179" y="194165"/>
                </a:lnTo>
                <a:lnTo>
                  <a:pt x="44978" y="204544"/>
                </a:lnTo>
                <a:lnTo>
                  <a:pt x="46198" y="207580"/>
                </a:lnTo>
                <a:lnTo>
                  <a:pt x="50669" y="217717"/>
                </a:lnTo>
                <a:lnTo>
                  <a:pt x="56266" y="229528"/>
                </a:lnTo>
                <a:lnTo>
                  <a:pt x="62625" y="242508"/>
                </a:lnTo>
                <a:lnTo>
                  <a:pt x="69381" y="256151"/>
                </a:lnTo>
                <a:lnTo>
                  <a:pt x="76170" y="269954"/>
                </a:lnTo>
                <a:lnTo>
                  <a:pt x="82628" y="283412"/>
                </a:lnTo>
                <a:lnTo>
                  <a:pt x="88390" y="296020"/>
                </a:lnTo>
                <a:lnTo>
                  <a:pt x="93092" y="307273"/>
                </a:lnTo>
                <a:lnTo>
                  <a:pt x="96369" y="316667"/>
                </a:lnTo>
                <a:lnTo>
                  <a:pt x="97859" y="323698"/>
                </a:lnTo>
                <a:lnTo>
                  <a:pt x="108696" y="327834"/>
                </a:lnTo>
                <a:lnTo>
                  <a:pt x="113556" y="330239"/>
                </a:lnTo>
                <a:lnTo>
                  <a:pt x="115846" y="332228"/>
                </a:lnTo>
                <a:lnTo>
                  <a:pt x="118971" y="335046"/>
                </a:lnTo>
                <a:lnTo>
                  <a:pt x="126336" y="339938"/>
                </a:lnTo>
                <a:lnTo>
                  <a:pt x="127502" y="340628"/>
                </a:lnTo>
                <a:lnTo>
                  <a:pt x="138051" y="346660"/>
                </a:lnTo>
                <a:lnTo>
                  <a:pt x="143972" y="348946"/>
                </a:lnTo>
                <a:lnTo>
                  <a:pt x="149899" y="349043"/>
                </a:lnTo>
                <a:lnTo>
                  <a:pt x="160467" y="348503"/>
                </a:lnTo>
                <a:lnTo>
                  <a:pt x="164161" y="348451"/>
                </a:lnTo>
                <a:lnTo>
                  <a:pt x="176595" y="340434"/>
                </a:lnTo>
                <a:lnTo>
                  <a:pt x="186621" y="331857"/>
                </a:lnTo>
                <a:lnTo>
                  <a:pt x="194675" y="322745"/>
                </a:lnTo>
                <a:lnTo>
                  <a:pt x="201194" y="313125"/>
                </a:lnTo>
                <a:lnTo>
                  <a:pt x="206614" y="303023"/>
                </a:lnTo>
                <a:lnTo>
                  <a:pt x="211373" y="292465"/>
                </a:lnTo>
                <a:lnTo>
                  <a:pt x="215907" y="281477"/>
                </a:lnTo>
                <a:lnTo>
                  <a:pt x="220653" y="270085"/>
                </a:lnTo>
                <a:lnTo>
                  <a:pt x="226048" y="258316"/>
                </a:lnTo>
                <a:lnTo>
                  <a:pt x="232527" y="246194"/>
                </a:lnTo>
                <a:lnTo>
                  <a:pt x="234835" y="242353"/>
                </a:lnTo>
                <a:lnTo>
                  <a:pt x="263672" y="150550"/>
                </a:lnTo>
                <a:lnTo>
                  <a:pt x="291352" y="189700"/>
                </a:lnTo>
                <a:lnTo>
                  <a:pt x="294523" y="214445"/>
                </a:lnTo>
                <a:lnTo>
                  <a:pt x="299318" y="226314"/>
                </a:lnTo>
                <a:lnTo>
                  <a:pt x="301758" y="233613"/>
                </a:lnTo>
                <a:lnTo>
                  <a:pt x="303820" y="238395"/>
                </a:lnTo>
                <a:lnTo>
                  <a:pt x="307483" y="242712"/>
                </a:lnTo>
                <a:lnTo>
                  <a:pt x="314724" y="248617"/>
                </a:lnTo>
                <a:lnTo>
                  <a:pt x="321463" y="253667"/>
                </a:lnTo>
                <a:lnTo>
                  <a:pt x="336949" y="254228"/>
                </a:lnTo>
                <a:lnTo>
                  <a:pt x="345844" y="253554"/>
                </a:lnTo>
                <a:lnTo>
                  <a:pt x="351323" y="250895"/>
                </a:lnTo>
                <a:lnTo>
                  <a:pt x="356562" y="245495"/>
                </a:lnTo>
                <a:lnTo>
                  <a:pt x="364740" y="236604"/>
                </a:lnTo>
                <a:lnTo>
                  <a:pt x="365609" y="235727"/>
                </a:lnTo>
                <a:lnTo>
                  <a:pt x="373912" y="226583"/>
                </a:lnTo>
                <a:lnTo>
                  <a:pt x="377523" y="220518"/>
                </a:lnTo>
                <a:lnTo>
                  <a:pt x="381118" y="212672"/>
                </a:lnTo>
                <a:lnTo>
                  <a:pt x="373792" y="207398"/>
                </a:lnTo>
                <a:lnTo>
                  <a:pt x="368617" y="201985"/>
                </a:lnTo>
                <a:lnTo>
                  <a:pt x="364713" y="195950"/>
                </a:lnTo>
                <a:lnTo>
                  <a:pt x="360041" y="187160"/>
                </a:lnTo>
                <a:lnTo>
                  <a:pt x="358719" y="181005"/>
                </a:lnTo>
                <a:lnTo>
                  <a:pt x="356642" y="173056"/>
                </a:lnTo>
                <a:lnTo>
                  <a:pt x="348671" y="160679"/>
                </a:lnTo>
                <a:lnTo>
                  <a:pt x="345056" y="151197"/>
                </a:lnTo>
                <a:lnTo>
                  <a:pt x="345786" y="140562"/>
                </a:lnTo>
                <a:lnTo>
                  <a:pt x="347630" y="134006"/>
                </a:lnTo>
                <a:lnTo>
                  <a:pt x="346379" y="132826"/>
                </a:lnTo>
                <a:lnTo>
                  <a:pt x="344320" y="131180"/>
                </a:lnTo>
                <a:lnTo>
                  <a:pt x="343725" y="130681"/>
                </a:lnTo>
                <a:lnTo>
                  <a:pt x="334319" y="91786"/>
                </a:lnTo>
                <a:lnTo>
                  <a:pt x="323145" y="84269"/>
                </a:lnTo>
                <a:lnTo>
                  <a:pt x="317417" y="76726"/>
                </a:lnTo>
                <a:lnTo>
                  <a:pt x="313838" y="66410"/>
                </a:lnTo>
                <a:lnTo>
                  <a:pt x="309670" y="52309"/>
                </a:lnTo>
                <a:lnTo>
                  <a:pt x="305469" y="39413"/>
                </a:lnTo>
                <a:lnTo>
                  <a:pt x="301417" y="28872"/>
                </a:lnTo>
                <a:lnTo>
                  <a:pt x="295787" y="17571"/>
                </a:lnTo>
                <a:lnTo>
                  <a:pt x="293677" y="13818"/>
                </a:lnTo>
                <a:lnTo>
                  <a:pt x="292027" y="2648"/>
                </a:lnTo>
                <a:lnTo>
                  <a:pt x="283692" y="2648"/>
                </a:lnTo>
                <a:lnTo>
                  <a:pt x="278242" y="8269"/>
                </a:lnTo>
                <a:lnTo>
                  <a:pt x="276772" y="9393"/>
                </a:lnTo>
                <a:lnTo>
                  <a:pt x="273036" y="7710"/>
                </a:lnTo>
                <a:lnTo>
                  <a:pt x="264223" y="5479"/>
                </a:lnTo>
                <a:lnTo>
                  <a:pt x="263008" y="18064"/>
                </a:lnTo>
                <a:lnTo>
                  <a:pt x="262425" y="24036"/>
                </a:lnTo>
                <a:lnTo>
                  <a:pt x="262006" y="25399"/>
                </a:lnTo>
                <a:lnTo>
                  <a:pt x="261284" y="24152"/>
                </a:lnTo>
                <a:lnTo>
                  <a:pt x="259790" y="22299"/>
                </a:lnTo>
                <a:lnTo>
                  <a:pt x="257057" y="21842"/>
                </a:lnTo>
                <a:lnTo>
                  <a:pt x="252617" y="24781"/>
                </a:lnTo>
                <a:lnTo>
                  <a:pt x="249241" y="33099"/>
                </a:lnTo>
                <a:lnTo>
                  <a:pt x="247671" y="39206"/>
                </a:lnTo>
                <a:lnTo>
                  <a:pt x="246870" y="44269"/>
                </a:lnTo>
                <a:lnTo>
                  <a:pt x="246593" y="48648"/>
                </a:lnTo>
                <a:lnTo>
                  <a:pt x="246596" y="52704"/>
                </a:lnTo>
                <a:lnTo>
                  <a:pt x="246637" y="56800"/>
                </a:lnTo>
                <a:lnTo>
                  <a:pt x="246471" y="61296"/>
                </a:lnTo>
                <a:lnTo>
                  <a:pt x="245855" y="66554"/>
                </a:lnTo>
                <a:lnTo>
                  <a:pt x="244545" y="72935"/>
                </a:lnTo>
                <a:lnTo>
                  <a:pt x="242296" y="80799"/>
                </a:lnTo>
                <a:lnTo>
                  <a:pt x="238867" y="90509"/>
                </a:lnTo>
                <a:lnTo>
                  <a:pt x="234012" y="102426"/>
                </a:lnTo>
                <a:lnTo>
                  <a:pt x="227487" y="116911"/>
                </a:lnTo>
                <a:lnTo>
                  <a:pt x="219050" y="134325"/>
                </a:lnTo>
                <a:lnTo>
                  <a:pt x="215560" y="141258"/>
                </a:lnTo>
                <a:lnTo>
                  <a:pt x="208885" y="154564"/>
                </a:lnTo>
                <a:lnTo>
                  <a:pt x="202855" y="166750"/>
                </a:lnTo>
                <a:lnTo>
                  <a:pt x="197216" y="178048"/>
                </a:lnTo>
                <a:lnTo>
                  <a:pt x="191713" y="188690"/>
                </a:lnTo>
                <a:lnTo>
                  <a:pt x="186094" y="198909"/>
                </a:lnTo>
                <a:lnTo>
                  <a:pt x="180102" y="208936"/>
                </a:lnTo>
                <a:lnTo>
                  <a:pt x="173483" y="219002"/>
                </a:lnTo>
                <a:lnTo>
                  <a:pt x="165984" y="229341"/>
                </a:lnTo>
                <a:lnTo>
                  <a:pt x="160439" y="236414"/>
                </a:lnTo>
                <a:lnTo>
                  <a:pt x="154383" y="225022"/>
                </a:lnTo>
                <a:lnTo>
                  <a:pt x="148910" y="213618"/>
                </a:lnTo>
                <a:lnTo>
                  <a:pt x="143943" y="202169"/>
                </a:lnTo>
                <a:lnTo>
                  <a:pt x="139401" y="190641"/>
                </a:lnTo>
                <a:lnTo>
                  <a:pt x="135207" y="179003"/>
                </a:lnTo>
                <a:lnTo>
                  <a:pt x="131280" y="167221"/>
                </a:lnTo>
                <a:lnTo>
                  <a:pt x="127543" y="155262"/>
                </a:lnTo>
                <a:lnTo>
                  <a:pt x="123916" y="143092"/>
                </a:lnTo>
                <a:lnTo>
                  <a:pt x="120319" y="130680"/>
                </a:lnTo>
                <a:lnTo>
                  <a:pt x="116675" y="117992"/>
                </a:lnTo>
                <a:lnTo>
                  <a:pt x="113106" y="105687"/>
                </a:lnTo>
                <a:lnTo>
                  <a:pt x="106853" y="85047"/>
                </a:lnTo>
                <a:lnTo>
                  <a:pt x="101218" y="67940"/>
                </a:lnTo>
                <a:lnTo>
                  <a:pt x="96099" y="54009"/>
                </a:lnTo>
                <a:lnTo>
                  <a:pt x="91395" y="42894"/>
                </a:lnTo>
                <a:lnTo>
                  <a:pt x="87004" y="34236"/>
                </a:lnTo>
                <a:lnTo>
                  <a:pt x="82824" y="27676"/>
                </a:lnTo>
                <a:lnTo>
                  <a:pt x="78754" y="22856"/>
                </a:lnTo>
                <a:lnTo>
                  <a:pt x="74690" y="19416"/>
                </a:lnTo>
                <a:lnTo>
                  <a:pt x="70532" y="16997"/>
                </a:lnTo>
                <a:lnTo>
                  <a:pt x="66177" y="15240"/>
                </a:lnTo>
                <a:lnTo>
                  <a:pt x="61524" y="13787"/>
                </a:lnTo>
                <a:lnTo>
                  <a:pt x="56471" y="12278"/>
                </a:lnTo>
                <a:lnTo>
                  <a:pt x="50915" y="10354"/>
                </a:lnTo>
                <a:lnTo>
                  <a:pt x="44756" y="7656"/>
                </a:lnTo>
                <a:lnTo>
                  <a:pt x="37891" y="3825"/>
                </a:lnTo>
                <a:lnTo>
                  <a:pt x="35317" y="2160"/>
                </a:lnTo>
                <a:lnTo>
                  <a:pt x="33954" y="3618"/>
                </a:lnTo>
                <a:lnTo>
                  <a:pt x="31724" y="3695"/>
                </a:lnTo>
                <a:lnTo>
                  <a:pt x="31145" y="6438"/>
                </a:lnTo>
                <a:lnTo>
                  <a:pt x="29830" y="7740"/>
                </a:lnTo>
                <a:lnTo>
                  <a:pt x="26336" y="11937"/>
                </a:lnTo>
                <a:lnTo>
                  <a:pt x="21295" y="19572"/>
                </a:lnTo>
                <a:lnTo>
                  <a:pt x="15342" y="31185"/>
                </a:lnTo>
                <a:lnTo>
                  <a:pt x="9107" y="47319"/>
                </a:lnTo>
                <a:lnTo>
                  <a:pt x="3225" y="68515"/>
                </a:lnTo>
                <a:lnTo>
                  <a:pt x="0" y="84622"/>
                </a:lnTo>
                <a:lnTo>
                  <a:pt x="4506" y="91607"/>
                </a:lnTo>
                <a:close/>
              </a:path>
              <a:path w="381118" h="349043">
                <a:moveTo>
                  <a:pt x="295936" y="2648"/>
                </a:moveTo>
                <a:lnTo>
                  <a:pt x="291636" y="0"/>
                </a:lnTo>
                <a:lnTo>
                  <a:pt x="292027" y="2648"/>
                </a:lnTo>
                <a:lnTo>
                  <a:pt x="295936" y="2648"/>
                </a:lnTo>
                <a:close/>
              </a:path>
            </a:pathLst>
          </a:custGeom>
          <a:solidFill>
            <a:srgbClr val="D57C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359912" y="5279231"/>
            <a:ext cx="376320" cy="302098"/>
          </a:xfrm>
          <a:custGeom>
            <a:avLst/>
            <a:gdLst/>
            <a:ahLst/>
            <a:cxnLst/>
            <a:rect l="l" t="t" r="r" b="b"/>
            <a:pathLst>
              <a:path w="376320" h="302098">
                <a:moveTo>
                  <a:pt x="111855" y="56370"/>
                </a:moveTo>
                <a:lnTo>
                  <a:pt x="14880" y="119899"/>
                </a:lnTo>
                <a:lnTo>
                  <a:pt x="6333" y="126891"/>
                </a:lnTo>
                <a:lnTo>
                  <a:pt x="4098" y="129349"/>
                </a:lnTo>
                <a:lnTo>
                  <a:pt x="2002" y="132900"/>
                </a:lnTo>
                <a:lnTo>
                  <a:pt x="0" y="135651"/>
                </a:lnTo>
                <a:lnTo>
                  <a:pt x="51772" y="147952"/>
                </a:lnTo>
                <a:lnTo>
                  <a:pt x="63697" y="153716"/>
                </a:lnTo>
                <a:lnTo>
                  <a:pt x="75561" y="159453"/>
                </a:lnTo>
                <a:lnTo>
                  <a:pt x="87146" y="165393"/>
                </a:lnTo>
                <a:lnTo>
                  <a:pt x="98235" y="171766"/>
                </a:lnTo>
                <a:lnTo>
                  <a:pt x="108609" y="178801"/>
                </a:lnTo>
                <a:lnTo>
                  <a:pt x="118051" y="186728"/>
                </a:lnTo>
                <a:lnTo>
                  <a:pt x="123909" y="192836"/>
                </a:lnTo>
                <a:lnTo>
                  <a:pt x="138561" y="197985"/>
                </a:lnTo>
                <a:lnTo>
                  <a:pt x="149931" y="204516"/>
                </a:lnTo>
                <a:lnTo>
                  <a:pt x="158397" y="212385"/>
                </a:lnTo>
                <a:lnTo>
                  <a:pt x="164335" y="221548"/>
                </a:lnTo>
                <a:lnTo>
                  <a:pt x="168123" y="231961"/>
                </a:lnTo>
                <a:lnTo>
                  <a:pt x="170136" y="243581"/>
                </a:lnTo>
                <a:lnTo>
                  <a:pt x="170751" y="256363"/>
                </a:lnTo>
                <a:lnTo>
                  <a:pt x="170347" y="270263"/>
                </a:lnTo>
                <a:lnTo>
                  <a:pt x="169299" y="285239"/>
                </a:lnTo>
                <a:lnTo>
                  <a:pt x="167984" y="301245"/>
                </a:lnTo>
                <a:lnTo>
                  <a:pt x="167916" y="302098"/>
                </a:lnTo>
                <a:lnTo>
                  <a:pt x="201053" y="298292"/>
                </a:lnTo>
                <a:lnTo>
                  <a:pt x="210454" y="290863"/>
                </a:lnTo>
                <a:lnTo>
                  <a:pt x="220102" y="283462"/>
                </a:lnTo>
                <a:lnTo>
                  <a:pt x="229964" y="276072"/>
                </a:lnTo>
                <a:lnTo>
                  <a:pt x="240010" y="268675"/>
                </a:lnTo>
                <a:lnTo>
                  <a:pt x="250207" y="261252"/>
                </a:lnTo>
                <a:lnTo>
                  <a:pt x="260522" y="253787"/>
                </a:lnTo>
                <a:lnTo>
                  <a:pt x="270926" y="246260"/>
                </a:lnTo>
                <a:lnTo>
                  <a:pt x="281386" y="238654"/>
                </a:lnTo>
                <a:lnTo>
                  <a:pt x="291869" y="230951"/>
                </a:lnTo>
                <a:lnTo>
                  <a:pt x="302345" y="223134"/>
                </a:lnTo>
                <a:lnTo>
                  <a:pt x="312781" y="215183"/>
                </a:lnTo>
                <a:lnTo>
                  <a:pt x="323126" y="207098"/>
                </a:lnTo>
                <a:lnTo>
                  <a:pt x="333365" y="198617"/>
                </a:lnTo>
                <a:lnTo>
                  <a:pt x="342425" y="190258"/>
                </a:lnTo>
                <a:lnTo>
                  <a:pt x="350339" y="181867"/>
                </a:lnTo>
                <a:lnTo>
                  <a:pt x="357138" y="173290"/>
                </a:lnTo>
                <a:lnTo>
                  <a:pt x="362855" y="164373"/>
                </a:lnTo>
                <a:lnTo>
                  <a:pt x="367521" y="154961"/>
                </a:lnTo>
                <a:lnTo>
                  <a:pt x="371168" y="144901"/>
                </a:lnTo>
                <a:lnTo>
                  <a:pt x="373829" y="134038"/>
                </a:lnTo>
                <a:lnTo>
                  <a:pt x="375536" y="122217"/>
                </a:lnTo>
                <a:lnTo>
                  <a:pt x="376320" y="109285"/>
                </a:lnTo>
                <a:lnTo>
                  <a:pt x="376214" y="95087"/>
                </a:lnTo>
                <a:lnTo>
                  <a:pt x="375250" y="79469"/>
                </a:lnTo>
                <a:lnTo>
                  <a:pt x="373459" y="62277"/>
                </a:lnTo>
                <a:lnTo>
                  <a:pt x="371811" y="49788"/>
                </a:lnTo>
                <a:lnTo>
                  <a:pt x="368246" y="35371"/>
                </a:lnTo>
                <a:lnTo>
                  <a:pt x="370693" y="91177"/>
                </a:lnTo>
                <a:lnTo>
                  <a:pt x="356267" y="90507"/>
                </a:lnTo>
                <a:lnTo>
                  <a:pt x="342654" y="88788"/>
                </a:lnTo>
                <a:lnTo>
                  <a:pt x="329757" y="86117"/>
                </a:lnTo>
                <a:lnTo>
                  <a:pt x="317480" y="82593"/>
                </a:lnTo>
                <a:lnTo>
                  <a:pt x="305726" y="78311"/>
                </a:lnTo>
                <a:lnTo>
                  <a:pt x="294399" y="73369"/>
                </a:lnTo>
                <a:lnTo>
                  <a:pt x="283403" y="67865"/>
                </a:lnTo>
                <a:lnTo>
                  <a:pt x="272640" y="61895"/>
                </a:lnTo>
                <a:lnTo>
                  <a:pt x="262015" y="55557"/>
                </a:lnTo>
                <a:lnTo>
                  <a:pt x="251767" y="48895"/>
                </a:lnTo>
                <a:lnTo>
                  <a:pt x="241925" y="41947"/>
                </a:lnTo>
                <a:lnTo>
                  <a:pt x="231506" y="34353"/>
                </a:lnTo>
                <a:lnTo>
                  <a:pt x="220672" y="26457"/>
                </a:lnTo>
                <a:lnTo>
                  <a:pt x="209585" y="18602"/>
                </a:lnTo>
                <a:lnTo>
                  <a:pt x="198408" y="11135"/>
                </a:lnTo>
                <a:lnTo>
                  <a:pt x="187303" y="4397"/>
                </a:lnTo>
                <a:lnTo>
                  <a:pt x="179058" y="0"/>
                </a:lnTo>
                <a:lnTo>
                  <a:pt x="153269" y="23475"/>
                </a:lnTo>
                <a:lnTo>
                  <a:pt x="145165" y="30296"/>
                </a:lnTo>
                <a:lnTo>
                  <a:pt x="141043" y="32910"/>
                </a:lnTo>
                <a:lnTo>
                  <a:pt x="135192" y="35439"/>
                </a:lnTo>
                <a:lnTo>
                  <a:pt x="128760" y="38490"/>
                </a:lnTo>
                <a:lnTo>
                  <a:pt x="124117" y="45286"/>
                </a:lnTo>
                <a:lnTo>
                  <a:pt x="121647" y="47695"/>
                </a:lnTo>
                <a:lnTo>
                  <a:pt x="116752" y="51744"/>
                </a:lnTo>
                <a:lnTo>
                  <a:pt x="111855" y="56370"/>
                </a:lnTo>
                <a:close/>
              </a:path>
            </a:pathLst>
          </a:custGeom>
          <a:solidFill>
            <a:srgbClr val="AD2B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541295" y="4949618"/>
            <a:ext cx="232404" cy="348975"/>
          </a:xfrm>
          <a:custGeom>
            <a:avLst/>
            <a:gdLst/>
            <a:ahLst/>
            <a:cxnLst/>
            <a:rect l="l" t="t" r="r" b="b"/>
            <a:pathLst>
              <a:path w="232404" h="348975">
                <a:moveTo>
                  <a:pt x="21825" y="148823"/>
                </a:moveTo>
                <a:lnTo>
                  <a:pt x="23374" y="160700"/>
                </a:lnTo>
                <a:lnTo>
                  <a:pt x="25157" y="172957"/>
                </a:lnTo>
                <a:lnTo>
                  <a:pt x="26791" y="185734"/>
                </a:lnTo>
                <a:lnTo>
                  <a:pt x="27707" y="196028"/>
                </a:lnTo>
                <a:lnTo>
                  <a:pt x="24974" y="209740"/>
                </a:lnTo>
                <a:lnTo>
                  <a:pt x="21198" y="221588"/>
                </a:lnTo>
                <a:lnTo>
                  <a:pt x="16797" y="232285"/>
                </a:lnTo>
                <a:lnTo>
                  <a:pt x="12188" y="242543"/>
                </a:lnTo>
                <a:lnTo>
                  <a:pt x="7789" y="253075"/>
                </a:lnTo>
                <a:lnTo>
                  <a:pt x="4017" y="264595"/>
                </a:lnTo>
                <a:lnTo>
                  <a:pt x="1290" y="277815"/>
                </a:lnTo>
                <a:lnTo>
                  <a:pt x="25" y="293448"/>
                </a:lnTo>
                <a:lnTo>
                  <a:pt x="0" y="294857"/>
                </a:lnTo>
                <a:lnTo>
                  <a:pt x="6736" y="311495"/>
                </a:lnTo>
                <a:lnTo>
                  <a:pt x="14939" y="311380"/>
                </a:lnTo>
                <a:lnTo>
                  <a:pt x="23844" y="312476"/>
                </a:lnTo>
                <a:lnTo>
                  <a:pt x="33419" y="314588"/>
                </a:lnTo>
                <a:lnTo>
                  <a:pt x="43632" y="317519"/>
                </a:lnTo>
                <a:lnTo>
                  <a:pt x="54449" y="321076"/>
                </a:lnTo>
                <a:lnTo>
                  <a:pt x="65839" y="325062"/>
                </a:lnTo>
                <a:lnTo>
                  <a:pt x="77768" y="329282"/>
                </a:lnTo>
                <a:lnTo>
                  <a:pt x="90203" y="333541"/>
                </a:lnTo>
                <a:lnTo>
                  <a:pt x="103112" y="337644"/>
                </a:lnTo>
                <a:lnTo>
                  <a:pt x="116463" y="341395"/>
                </a:lnTo>
                <a:lnTo>
                  <a:pt x="130223" y="344598"/>
                </a:lnTo>
                <a:lnTo>
                  <a:pt x="144358" y="347060"/>
                </a:lnTo>
                <a:lnTo>
                  <a:pt x="158837" y="348584"/>
                </a:lnTo>
                <a:lnTo>
                  <a:pt x="173627" y="348975"/>
                </a:lnTo>
                <a:lnTo>
                  <a:pt x="185293" y="348374"/>
                </a:lnTo>
                <a:lnTo>
                  <a:pt x="187360" y="335577"/>
                </a:lnTo>
                <a:lnTo>
                  <a:pt x="188673" y="323391"/>
                </a:lnTo>
                <a:lnTo>
                  <a:pt x="189620" y="311369"/>
                </a:lnTo>
                <a:lnTo>
                  <a:pt x="190589" y="299061"/>
                </a:lnTo>
                <a:lnTo>
                  <a:pt x="191966" y="286016"/>
                </a:lnTo>
                <a:lnTo>
                  <a:pt x="192798" y="279952"/>
                </a:lnTo>
                <a:lnTo>
                  <a:pt x="195204" y="268214"/>
                </a:lnTo>
                <a:lnTo>
                  <a:pt x="198798" y="254955"/>
                </a:lnTo>
                <a:lnTo>
                  <a:pt x="201637" y="246132"/>
                </a:lnTo>
                <a:lnTo>
                  <a:pt x="206061" y="231754"/>
                </a:lnTo>
                <a:lnTo>
                  <a:pt x="207599" y="226085"/>
                </a:lnTo>
                <a:lnTo>
                  <a:pt x="209745" y="225196"/>
                </a:lnTo>
                <a:lnTo>
                  <a:pt x="215992" y="225159"/>
                </a:lnTo>
                <a:lnTo>
                  <a:pt x="218636" y="224817"/>
                </a:lnTo>
                <a:lnTo>
                  <a:pt x="218102" y="201967"/>
                </a:lnTo>
                <a:lnTo>
                  <a:pt x="203834" y="197236"/>
                </a:lnTo>
                <a:lnTo>
                  <a:pt x="199335" y="186230"/>
                </a:lnTo>
                <a:lnTo>
                  <a:pt x="196064" y="174855"/>
                </a:lnTo>
                <a:lnTo>
                  <a:pt x="194326" y="163052"/>
                </a:lnTo>
                <a:lnTo>
                  <a:pt x="194425" y="150762"/>
                </a:lnTo>
                <a:lnTo>
                  <a:pt x="196663" y="137926"/>
                </a:lnTo>
                <a:lnTo>
                  <a:pt x="199111" y="130072"/>
                </a:lnTo>
                <a:lnTo>
                  <a:pt x="201080" y="114218"/>
                </a:lnTo>
                <a:lnTo>
                  <a:pt x="203816" y="103086"/>
                </a:lnTo>
                <a:lnTo>
                  <a:pt x="207294" y="95292"/>
                </a:lnTo>
                <a:lnTo>
                  <a:pt x="211489" y="89448"/>
                </a:lnTo>
                <a:lnTo>
                  <a:pt x="216377" y="84167"/>
                </a:lnTo>
                <a:lnTo>
                  <a:pt x="221932" y="78064"/>
                </a:lnTo>
                <a:lnTo>
                  <a:pt x="228130" y="69750"/>
                </a:lnTo>
                <a:lnTo>
                  <a:pt x="232404" y="62664"/>
                </a:lnTo>
                <a:lnTo>
                  <a:pt x="225483" y="52309"/>
                </a:lnTo>
                <a:lnTo>
                  <a:pt x="219426" y="49026"/>
                </a:lnTo>
                <a:lnTo>
                  <a:pt x="206372" y="50233"/>
                </a:lnTo>
                <a:lnTo>
                  <a:pt x="190262" y="60323"/>
                </a:lnTo>
                <a:lnTo>
                  <a:pt x="178328" y="68898"/>
                </a:lnTo>
                <a:lnTo>
                  <a:pt x="168704" y="76226"/>
                </a:lnTo>
                <a:lnTo>
                  <a:pt x="161073" y="82362"/>
                </a:lnTo>
                <a:lnTo>
                  <a:pt x="155117" y="87364"/>
                </a:lnTo>
                <a:lnTo>
                  <a:pt x="150517" y="91290"/>
                </a:lnTo>
                <a:lnTo>
                  <a:pt x="146955" y="94196"/>
                </a:lnTo>
                <a:lnTo>
                  <a:pt x="144115" y="96141"/>
                </a:lnTo>
                <a:lnTo>
                  <a:pt x="141676" y="97181"/>
                </a:lnTo>
                <a:lnTo>
                  <a:pt x="139323" y="97373"/>
                </a:lnTo>
                <a:lnTo>
                  <a:pt x="136735" y="96775"/>
                </a:lnTo>
                <a:lnTo>
                  <a:pt x="133597" y="95444"/>
                </a:lnTo>
                <a:lnTo>
                  <a:pt x="129589" y="93438"/>
                </a:lnTo>
                <a:lnTo>
                  <a:pt x="124393" y="90813"/>
                </a:lnTo>
                <a:lnTo>
                  <a:pt x="117692" y="87627"/>
                </a:lnTo>
                <a:lnTo>
                  <a:pt x="109167" y="83937"/>
                </a:lnTo>
                <a:lnTo>
                  <a:pt x="104384" y="82023"/>
                </a:lnTo>
                <a:lnTo>
                  <a:pt x="95383" y="79211"/>
                </a:lnTo>
                <a:lnTo>
                  <a:pt x="90788" y="78493"/>
                </a:lnTo>
                <a:lnTo>
                  <a:pt x="84055" y="75816"/>
                </a:lnTo>
                <a:lnTo>
                  <a:pt x="78745" y="72981"/>
                </a:lnTo>
                <a:lnTo>
                  <a:pt x="80959" y="54842"/>
                </a:lnTo>
                <a:lnTo>
                  <a:pt x="85332" y="43154"/>
                </a:lnTo>
                <a:lnTo>
                  <a:pt x="91060" y="36014"/>
                </a:lnTo>
                <a:lnTo>
                  <a:pt x="97343" y="31522"/>
                </a:lnTo>
                <a:lnTo>
                  <a:pt x="103377" y="27776"/>
                </a:lnTo>
                <a:lnTo>
                  <a:pt x="108359" y="22874"/>
                </a:lnTo>
                <a:lnTo>
                  <a:pt x="110286" y="19192"/>
                </a:lnTo>
                <a:lnTo>
                  <a:pt x="131257" y="18300"/>
                </a:lnTo>
                <a:lnTo>
                  <a:pt x="131243" y="5006"/>
                </a:lnTo>
                <a:lnTo>
                  <a:pt x="131158" y="279"/>
                </a:lnTo>
                <a:lnTo>
                  <a:pt x="130244" y="474"/>
                </a:lnTo>
                <a:lnTo>
                  <a:pt x="127744" y="1946"/>
                </a:lnTo>
                <a:lnTo>
                  <a:pt x="122898" y="1048"/>
                </a:lnTo>
                <a:lnTo>
                  <a:pt x="121194" y="0"/>
                </a:lnTo>
                <a:lnTo>
                  <a:pt x="117784" y="7091"/>
                </a:lnTo>
                <a:lnTo>
                  <a:pt x="117334" y="9572"/>
                </a:lnTo>
                <a:lnTo>
                  <a:pt x="116505" y="9524"/>
                </a:lnTo>
                <a:lnTo>
                  <a:pt x="111959" y="9029"/>
                </a:lnTo>
                <a:lnTo>
                  <a:pt x="100358" y="10170"/>
                </a:lnTo>
                <a:lnTo>
                  <a:pt x="99611" y="10294"/>
                </a:lnTo>
                <a:lnTo>
                  <a:pt x="88690" y="10415"/>
                </a:lnTo>
                <a:lnTo>
                  <a:pt x="72974" y="10574"/>
                </a:lnTo>
                <a:lnTo>
                  <a:pt x="70957" y="10638"/>
                </a:lnTo>
                <a:lnTo>
                  <a:pt x="71024" y="15214"/>
                </a:lnTo>
                <a:lnTo>
                  <a:pt x="83752" y="21985"/>
                </a:lnTo>
                <a:lnTo>
                  <a:pt x="76566" y="29367"/>
                </a:lnTo>
                <a:lnTo>
                  <a:pt x="68546" y="38236"/>
                </a:lnTo>
                <a:lnTo>
                  <a:pt x="60089" y="48238"/>
                </a:lnTo>
                <a:lnTo>
                  <a:pt x="51593" y="59018"/>
                </a:lnTo>
                <a:lnTo>
                  <a:pt x="43454" y="70224"/>
                </a:lnTo>
                <a:lnTo>
                  <a:pt x="36071" y="81503"/>
                </a:lnTo>
                <a:lnTo>
                  <a:pt x="30989" y="90312"/>
                </a:lnTo>
                <a:lnTo>
                  <a:pt x="25625" y="102359"/>
                </a:lnTo>
                <a:lnTo>
                  <a:pt x="22410" y="114095"/>
                </a:lnTo>
                <a:lnTo>
                  <a:pt x="20960" y="125659"/>
                </a:lnTo>
                <a:lnTo>
                  <a:pt x="20892" y="137189"/>
                </a:lnTo>
                <a:lnTo>
                  <a:pt x="21825" y="148823"/>
                </a:lnTo>
                <a:close/>
              </a:path>
            </a:pathLst>
          </a:custGeom>
          <a:solidFill>
            <a:srgbClr val="AD2B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973581" y="5867582"/>
            <a:ext cx="1724" cy="4637"/>
          </a:xfrm>
          <a:custGeom>
            <a:avLst/>
            <a:gdLst/>
            <a:ahLst/>
            <a:cxnLst/>
            <a:rect l="l" t="t" r="r" b="b"/>
            <a:pathLst>
              <a:path w="1724" h="4637">
                <a:moveTo>
                  <a:pt x="1724" y="4637"/>
                </a:moveTo>
                <a:lnTo>
                  <a:pt x="0" y="0"/>
                </a:lnTo>
                <a:lnTo>
                  <a:pt x="166" y="4515"/>
                </a:lnTo>
                <a:lnTo>
                  <a:pt x="1724" y="4637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850217" y="5867726"/>
            <a:ext cx="348930" cy="244299"/>
          </a:xfrm>
          <a:custGeom>
            <a:avLst/>
            <a:gdLst/>
            <a:ahLst/>
            <a:cxnLst/>
            <a:rect l="l" t="t" r="r" b="b"/>
            <a:pathLst>
              <a:path w="348930" h="244299">
                <a:moveTo>
                  <a:pt x="27785" y="132794"/>
                </a:moveTo>
                <a:lnTo>
                  <a:pt x="24838" y="145092"/>
                </a:lnTo>
                <a:lnTo>
                  <a:pt x="24943" y="157245"/>
                </a:lnTo>
                <a:lnTo>
                  <a:pt x="27920" y="169121"/>
                </a:lnTo>
                <a:lnTo>
                  <a:pt x="33589" y="180592"/>
                </a:lnTo>
                <a:lnTo>
                  <a:pt x="41770" y="191527"/>
                </a:lnTo>
                <a:lnTo>
                  <a:pt x="52283" y="201795"/>
                </a:lnTo>
                <a:lnTo>
                  <a:pt x="64948" y="211265"/>
                </a:lnTo>
                <a:lnTo>
                  <a:pt x="79585" y="219809"/>
                </a:lnTo>
                <a:lnTo>
                  <a:pt x="96014" y="227295"/>
                </a:lnTo>
                <a:lnTo>
                  <a:pt x="114055" y="233593"/>
                </a:lnTo>
                <a:lnTo>
                  <a:pt x="133528" y="238573"/>
                </a:lnTo>
                <a:lnTo>
                  <a:pt x="154253" y="242104"/>
                </a:lnTo>
                <a:lnTo>
                  <a:pt x="176051" y="244056"/>
                </a:lnTo>
                <a:lnTo>
                  <a:pt x="198740" y="244299"/>
                </a:lnTo>
                <a:lnTo>
                  <a:pt x="222141" y="242702"/>
                </a:lnTo>
                <a:lnTo>
                  <a:pt x="245420" y="239161"/>
                </a:lnTo>
                <a:lnTo>
                  <a:pt x="266464" y="233929"/>
                </a:lnTo>
                <a:lnTo>
                  <a:pt x="285228" y="227190"/>
                </a:lnTo>
                <a:lnTo>
                  <a:pt x="301667" y="219128"/>
                </a:lnTo>
                <a:lnTo>
                  <a:pt x="315735" y="209925"/>
                </a:lnTo>
                <a:lnTo>
                  <a:pt x="327387" y="199764"/>
                </a:lnTo>
                <a:lnTo>
                  <a:pt x="336578" y="188829"/>
                </a:lnTo>
                <a:lnTo>
                  <a:pt x="343262" y="177303"/>
                </a:lnTo>
                <a:lnTo>
                  <a:pt x="347395" y="165369"/>
                </a:lnTo>
                <a:lnTo>
                  <a:pt x="348930" y="153210"/>
                </a:lnTo>
                <a:lnTo>
                  <a:pt x="347822" y="141010"/>
                </a:lnTo>
                <a:lnTo>
                  <a:pt x="344027" y="128951"/>
                </a:lnTo>
                <a:lnTo>
                  <a:pt x="337498" y="117216"/>
                </a:lnTo>
                <a:lnTo>
                  <a:pt x="328192" y="105990"/>
                </a:lnTo>
                <a:lnTo>
                  <a:pt x="316061" y="95454"/>
                </a:lnTo>
                <a:lnTo>
                  <a:pt x="301061" y="85792"/>
                </a:lnTo>
                <a:lnTo>
                  <a:pt x="283147" y="77188"/>
                </a:lnTo>
                <a:lnTo>
                  <a:pt x="262274" y="69824"/>
                </a:lnTo>
                <a:lnTo>
                  <a:pt x="238395" y="63884"/>
                </a:lnTo>
                <a:lnTo>
                  <a:pt x="211466" y="59550"/>
                </a:lnTo>
                <a:lnTo>
                  <a:pt x="211221" y="71346"/>
                </a:lnTo>
                <a:lnTo>
                  <a:pt x="211442" y="83925"/>
                </a:lnTo>
                <a:lnTo>
                  <a:pt x="211825" y="96995"/>
                </a:lnTo>
                <a:lnTo>
                  <a:pt x="212062" y="110269"/>
                </a:lnTo>
                <a:lnTo>
                  <a:pt x="211849" y="123455"/>
                </a:lnTo>
                <a:lnTo>
                  <a:pt x="210879" y="136266"/>
                </a:lnTo>
                <a:lnTo>
                  <a:pt x="208846" y="148410"/>
                </a:lnTo>
                <a:lnTo>
                  <a:pt x="205444" y="159598"/>
                </a:lnTo>
                <a:lnTo>
                  <a:pt x="203801" y="163388"/>
                </a:lnTo>
                <a:lnTo>
                  <a:pt x="166391" y="160784"/>
                </a:lnTo>
                <a:lnTo>
                  <a:pt x="164839" y="58814"/>
                </a:lnTo>
                <a:lnTo>
                  <a:pt x="125734" y="64061"/>
                </a:lnTo>
                <a:lnTo>
                  <a:pt x="123530" y="4371"/>
                </a:lnTo>
                <a:lnTo>
                  <a:pt x="67692" y="0"/>
                </a:lnTo>
                <a:lnTo>
                  <a:pt x="0" y="9995"/>
                </a:lnTo>
                <a:lnTo>
                  <a:pt x="5406" y="21186"/>
                </a:lnTo>
                <a:lnTo>
                  <a:pt x="11976" y="29903"/>
                </a:lnTo>
                <a:lnTo>
                  <a:pt x="19666" y="36709"/>
                </a:lnTo>
                <a:lnTo>
                  <a:pt x="28436" y="42169"/>
                </a:lnTo>
                <a:lnTo>
                  <a:pt x="38243" y="46847"/>
                </a:lnTo>
                <a:lnTo>
                  <a:pt x="49046" y="51308"/>
                </a:lnTo>
                <a:lnTo>
                  <a:pt x="60802" y="56115"/>
                </a:lnTo>
                <a:lnTo>
                  <a:pt x="73471" y="61835"/>
                </a:lnTo>
                <a:lnTo>
                  <a:pt x="87009" y="69030"/>
                </a:lnTo>
                <a:lnTo>
                  <a:pt x="94599" y="73685"/>
                </a:lnTo>
                <a:lnTo>
                  <a:pt x="73692" y="84755"/>
                </a:lnTo>
                <a:lnTo>
                  <a:pt x="56737" y="96331"/>
                </a:lnTo>
                <a:lnTo>
                  <a:pt x="43554" y="108283"/>
                </a:lnTo>
                <a:lnTo>
                  <a:pt x="33963" y="120481"/>
                </a:lnTo>
                <a:lnTo>
                  <a:pt x="27785" y="132794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716684" y="5537808"/>
            <a:ext cx="383599" cy="455886"/>
          </a:xfrm>
          <a:custGeom>
            <a:avLst/>
            <a:gdLst/>
            <a:ahLst/>
            <a:cxnLst/>
            <a:rect l="l" t="t" r="r" b="b"/>
            <a:pathLst>
              <a:path w="383599" h="455886">
                <a:moveTo>
                  <a:pt x="45221" y="179503"/>
                </a:moveTo>
                <a:lnTo>
                  <a:pt x="45893" y="193173"/>
                </a:lnTo>
                <a:lnTo>
                  <a:pt x="45654" y="207898"/>
                </a:lnTo>
                <a:lnTo>
                  <a:pt x="44391" y="223081"/>
                </a:lnTo>
                <a:lnTo>
                  <a:pt x="41994" y="238129"/>
                </a:lnTo>
                <a:lnTo>
                  <a:pt x="38350" y="252446"/>
                </a:lnTo>
                <a:lnTo>
                  <a:pt x="33347" y="265438"/>
                </a:lnTo>
                <a:lnTo>
                  <a:pt x="26873" y="276509"/>
                </a:lnTo>
                <a:lnTo>
                  <a:pt x="18816" y="285064"/>
                </a:lnTo>
                <a:lnTo>
                  <a:pt x="9064" y="290509"/>
                </a:lnTo>
                <a:lnTo>
                  <a:pt x="0" y="292225"/>
                </a:lnTo>
                <a:lnTo>
                  <a:pt x="7192" y="448299"/>
                </a:lnTo>
                <a:lnTo>
                  <a:pt x="20122" y="453976"/>
                </a:lnTo>
                <a:lnTo>
                  <a:pt x="29997" y="455886"/>
                </a:lnTo>
                <a:lnTo>
                  <a:pt x="39607" y="455078"/>
                </a:lnTo>
                <a:lnTo>
                  <a:pt x="51742" y="452604"/>
                </a:lnTo>
                <a:lnTo>
                  <a:pt x="61384" y="450759"/>
                </a:lnTo>
                <a:lnTo>
                  <a:pt x="63826" y="447631"/>
                </a:lnTo>
                <a:lnTo>
                  <a:pt x="65663" y="441561"/>
                </a:lnTo>
                <a:lnTo>
                  <a:pt x="66973" y="432901"/>
                </a:lnTo>
                <a:lnTo>
                  <a:pt x="67835" y="422006"/>
                </a:lnTo>
                <a:lnTo>
                  <a:pt x="68328" y="409228"/>
                </a:lnTo>
                <a:lnTo>
                  <a:pt x="68531" y="394922"/>
                </a:lnTo>
                <a:lnTo>
                  <a:pt x="68523" y="379439"/>
                </a:lnTo>
                <a:lnTo>
                  <a:pt x="68381" y="363134"/>
                </a:lnTo>
                <a:lnTo>
                  <a:pt x="68186" y="346360"/>
                </a:lnTo>
                <a:lnTo>
                  <a:pt x="68016" y="329469"/>
                </a:lnTo>
                <a:lnTo>
                  <a:pt x="67949" y="312816"/>
                </a:lnTo>
                <a:lnTo>
                  <a:pt x="68065" y="296753"/>
                </a:lnTo>
                <a:lnTo>
                  <a:pt x="68442" y="281635"/>
                </a:lnTo>
                <a:lnTo>
                  <a:pt x="69160" y="267813"/>
                </a:lnTo>
                <a:lnTo>
                  <a:pt x="70295" y="255642"/>
                </a:lnTo>
                <a:lnTo>
                  <a:pt x="71929" y="245474"/>
                </a:lnTo>
                <a:lnTo>
                  <a:pt x="74139" y="237663"/>
                </a:lnTo>
                <a:lnTo>
                  <a:pt x="75402" y="234901"/>
                </a:lnTo>
                <a:lnTo>
                  <a:pt x="72666" y="221822"/>
                </a:lnTo>
                <a:lnTo>
                  <a:pt x="70812" y="209976"/>
                </a:lnTo>
                <a:lnTo>
                  <a:pt x="70252" y="198581"/>
                </a:lnTo>
                <a:lnTo>
                  <a:pt x="71395" y="186856"/>
                </a:lnTo>
                <a:lnTo>
                  <a:pt x="74653" y="174017"/>
                </a:lnTo>
                <a:lnTo>
                  <a:pt x="75858" y="170508"/>
                </a:lnTo>
                <a:lnTo>
                  <a:pt x="76453" y="168812"/>
                </a:lnTo>
                <a:lnTo>
                  <a:pt x="79124" y="168408"/>
                </a:lnTo>
                <a:lnTo>
                  <a:pt x="79641" y="164989"/>
                </a:lnTo>
                <a:lnTo>
                  <a:pt x="80175" y="161526"/>
                </a:lnTo>
                <a:lnTo>
                  <a:pt x="82311" y="161227"/>
                </a:lnTo>
                <a:lnTo>
                  <a:pt x="84097" y="159836"/>
                </a:lnTo>
                <a:lnTo>
                  <a:pt x="80470" y="124166"/>
                </a:lnTo>
                <a:lnTo>
                  <a:pt x="87128" y="110170"/>
                </a:lnTo>
                <a:lnTo>
                  <a:pt x="103861" y="118563"/>
                </a:lnTo>
                <a:lnTo>
                  <a:pt x="119530" y="126749"/>
                </a:lnTo>
                <a:lnTo>
                  <a:pt x="134277" y="134661"/>
                </a:lnTo>
                <a:lnTo>
                  <a:pt x="148243" y="142231"/>
                </a:lnTo>
                <a:lnTo>
                  <a:pt x="161570" y="149394"/>
                </a:lnTo>
                <a:lnTo>
                  <a:pt x="174400" y="156082"/>
                </a:lnTo>
                <a:lnTo>
                  <a:pt x="186875" y="162228"/>
                </a:lnTo>
                <a:lnTo>
                  <a:pt x="199137" y="167766"/>
                </a:lnTo>
                <a:lnTo>
                  <a:pt x="211326" y="172629"/>
                </a:lnTo>
                <a:lnTo>
                  <a:pt x="223586" y="176750"/>
                </a:lnTo>
                <a:lnTo>
                  <a:pt x="236057" y="180062"/>
                </a:lnTo>
                <a:lnTo>
                  <a:pt x="248882" y="182499"/>
                </a:lnTo>
                <a:lnTo>
                  <a:pt x="262201" y="183993"/>
                </a:lnTo>
                <a:lnTo>
                  <a:pt x="276158" y="184478"/>
                </a:lnTo>
                <a:lnTo>
                  <a:pt x="290894" y="183886"/>
                </a:lnTo>
                <a:lnTo>
                  <a:pt x="306549" y="182152"/>
                </a:lnTo>
                <a:lnTo>
                  <a:pt x="323267" y="179209"/>
                </a:lnTo>
                <a:lnTo>
                  <a:pt x="341189" y="174989"/>
                </a:lnTo>
                <a:lnTo>
                  <a:pt x="360457" y="169425"/>
                </a:lnTo>
                <a:lnTo>
                  <a:pt x="381212" y="162451"/>
                </a:lnTo>
                <a:lnTo>
                  <a:pt x="383599" y="61922"/>
                </a:lnTo>
                <a:lnTo>
                  <a:pt x="372196" y="64455"/>
                </a:lnTo>
                <a:lnTo>
                  <a:pt x="360716" y="67501"/>
                </a:lnTo>
                <a:lnTo>
                  <a:pt x="349104" y="70829"/>
                </a:lnTo>
                <a:lnTo>
                  <a:pt x="337304" y="74208"/>
                </a:lnTo>
                <a:lnTo>
                  <a:pt x="325263" y="77405"/>
                </a:lnTo>
                <a:lnTo>
                  <a:pt x="312925" y="80190"/>
                </a:lnTo>
                <a:lnTo>
                  <a:pt x="300236" y="82331"/>
                </a:lnTo>
                <a:lnTo>
                  <a:pt x="287141" y="83596"/>
                </a:lnTo>
                <a:lnTo>
                  <a:pt x="273585" y="83755"/>
                </a:lnTo>
                <a:lnTo>
                  <a:pt x="265858" y="83281"/>
                </a:lnTo>
                <a:lnTo>
                  <a:pt x="252750" y="81450"/>
                </a:lnTo>
                <a:lnTo>
                  <a:pt x="239990" y="78517"/>
                </a:lnTo>
                <a:lnTo>
                  <a:pt x="227732" y="74801"/>
                </a:lnTo>
                <a:lnTo>
                  <a:pt x="216127" y="70624"/>
                </a:lnTo>
                <a:lnTo>
                  <a:pt x="210209" y="68299"/>
                </a:lnTo>
                <a:lnTo>
                  <a:pt x="196332" y="62783"/>
                </a:lnTo>
                <a:lnTo>
                  <a:pt x="188393" y="58900"/>
                </a:lnTo>
                <a:lnTo>
                  <a:pt x="183666" y="54256"/>
                </a:lnTo>
                <a:lnTo>
                  <a:pt x="179424" y="46458"/>
                </a:lnTo>
                <a:lnTo>
                  <a:pt x="174396" y="36030"/>
                </a:lnTo>
                <a:lnTo>
                  <a:pt x="164518" y="27466"/>
                </a:lnTo>
                <a:lnTo>
                  <a:pt x="160395" y="19105"/>
                </a:lnTo>
                <a:lnTo>
                  <a:pt x="158215" y="5117"/>
                </a:lnTo>
                <a:lnTo>
                  <a:pt x="157519" y="0"/>
                </a:lnTo>
                <a:lnTo>
                  <a:pt x="147863" y="5224"/>
                </a:lnTo>
                <a:lnTo>
                  <a:pt x="137366" y="11385"/>
                </a:lnTo>
                <a:lnTo>
                  <a:pt x="126203" y="18167"/>
                </a:lnTo>
                <a:lnTo>
                  <a:pt x="114551" y="25255"/>
                </a:lnTo>
                <a:lnTo>
                  <a:pt x="104962" y="30955"/>
                </a:lnTo>
                <a:lnTo>
                  <a:pt x="92164" y="38735"/>
                </a:lnTo>
                <a:lnTo>
                  <a:pt x="81645" y="45250"/>
                </a:lnTo>
                <a:lnTo>
                  <a:pt x="71886" y="50605"/>
                </a:lnTo>
                <a:lnTo>
                  <a:pt x="61367" y="54900"/>
                </a:lnTo>
                <a:lnTo>
                  <a:pt x="48569" y="58238"/>
                </a:lnTo>
                <a:lnTo>
                  <a:pt x="42749" y="59285"/>
                </a:lnTo>
                <a:lnTo>
                  <a:pt x="42148" y="83968"/>
                </a:lnTo>
                <a:lnTo>
                  <a:pt x="71380" y="101471"/>
                </a:lnTo>
                <a:lnTo>
                  <a:pt x="67503" y="166901"/>
                </a:lnTo>
                <a:lnTo>
                  <a:pt x="55698" y="159747"/>
                </a:lnTo>
                <a:lnTo>
                  <a:pt x="45550" y="153127"/>
                </a:lnTo>
                <a:lnTo>
                  <a:pt x="44568" y="152373"/>
                </a:lnTo>
                <a:lnTo>
                  <a:pt x="43750" y="167482"/>
                </a:lnTo>
                <a:lnTo>
                  <a:pt x="45221" y="179503"/>
                </a:lnTo>
                <a:close/>
              </a:path>
            </a:pathLst>
          </a:custGeom>
          <a:solidFill>
            <a:srgbClr val="5B9C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371506" y="6257472"/>
            <a:ext cx="320603" cy="185750"/>
          </a:xfrm>
          <a:custGeom>
            <a:avLst/>
            <a:gdLst/>
            <a:ahLst/>
            <a:cxnLst/>
            <a:rect l="l" t="t" r="r" b="b"/>
            <a:pathLst>
              <a:path w="320603" h="185750">
                <a:moveTo>
                  <a:pt x="44549" y="157770"/>
                </a:moveTo>
                <a:lnTo>
                  <a:pt x="61387" y="166654"/>
                </a:lnTo>
                <a:lnTo>
                  <a:pt x="80745" y="174110"/>
                </a:lnTo>
                <a:lnTo>
                  <a:pt x="102563" y="179922"/>
                </a:lnTo>
                <a:lnTo>
                  <a:pt x="126775" y="183874"/>
                </a:lnTo>
                <a:lnTo>
                  <a:pt x="153320" y="185750"/>
                </a:lnTo>
                <a:lnTo>
                  <a:pt x="180592" y="185320"/>
                </a:lnTo>
                <a:lnTo>
                  <a:pt x="205747" y="182612"/>
                </a:lnTo>
                <a:lnTo>
                  <a:pt x="228686" y="177852"/>
                </a:lnTo>
                <a:lnTo>
                  <a:pt x="249311" y="171263"/>
                </a:lnTo>
                <a:lnTo>
                  <a:pt x="267523" y="163070"/>
                </a:lnTo>
                <a:lnTo>
                  <a:pt x="283223" y="153495"/>
                </a:lnTo>
                <a:lnTo>
                  <a:pt x="296313" y="142765"/>
                </a:lnTo>
                <a:lnTo>
                  <a:pt x="306695" y="131102"/>
                </a:lnTo>
                <a:lnTo>
                  <a:pt x="314269" y="118731"/>
                </a:lnTo>
                <a:lnTo>
                  <a:pt x="318938" y="105875"/>
                </a:lnTo>
                <a:lnTo>
                  <a:pt x="320603" y="92760"/>
                </a:lnTo>
                <a:lnTo>
                  <a:pt x="319165" y="79609"/>
                </a:lnTo>
                <a:lnTo>
                  <a:pt x="314526" y="66646"/>
                </a:lnTo>
                <a:lnTo>
                  <a:pt x="306587" y="54095"/>
                </a:lnTo>
                <a:lnTo>
                  <a:pt x="295249" y="42181"/>
                </a:lnTo>
                <a:lnTo>
                  <a:pt x="280415" y="31127"/>
                </a:lnTo>
                <a:lnTo>
                  <a:pt x="261985" y="21158"/>
                </a:lnTo>
                <a:lnTo>
                  <a:pt x="239861" y="12497"/>
                </a:lnTo>
                <a:lnTo>
                  <a:pt x="213945" y="5370"/>
                </a:lnTo>
                <a:lnTo>
                  <a:pt x="184137" y="0"/>
                </a:lnTo>
                <a:lnTo>
                  <a:pt x="177940" y="104308"/>
                </a:lnTo>
                <a:lnTo>
                  <a:pt x="140214" y="102773"/>
                </a:lnTo>
                <a:lnTo>
                  <a:pt x="137388" y="77"/>
                </a:lnTo>
                <a:lnTo>
                  <a:pt x="108845" y="4455"/>
                </a:lnTo>
                <a:lnTo>
                  <a:pt x="83768" y="10645"/>
                </a:lnTo>
                <a:lnTo>
                  <a:pt x="62095" y="18431"/>
                </a:lnTo>
                <a:lnTo>
                  <a:pt x="43762" y="27599"/>
                </a:lnTo>
                <a:lnTo>
                  <a:pt x="28707" y="37930"/>
                </a:lnTo>
                <a:lnTo>
                  <a:pt x="16866" y="49211"/>
                </a:lnTo>
                <a:lnTo>
                  <a:pt x="8176" y="61223"/>
                </a:lnTo>
                <a:lnTo>
                  <a:pt x="2575" y="73752"/>
                </a:lnTo>
                <a:lnTo>
                  <a:pt x="0" y="86582"/>
                </a:lnTo>
                <a:lnTo>
                  <a:pt x="386" y="99496"/>
                </a:lnTo>
                <a:lnTo>
                  <a:pt x="3672" y="112278"/>
                </a:lnTo>
                <a:lnTo>
                  <a:pt x="9794" y="124713"/>
                </a:lnTo>
                <a:lnTo>
                  <a:pt x="18690" y="136584"/>
                </a:lnTo>
                <a:lnTo>
                  <a:pt x="30296" y="147675"/>
                </a:lnTo>
                <a:lnTo>
                  <a:pt x="44549" y="157770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439692" y="5728124"/>
            <a:ext cx="314679" cy="186944"/>
          </a:xfrm>
          <a:custGeom>
            <a:avLst/>
            <a:gdLst/>
            <a:ahLst/>
            <a:cxnLst/>
            <a:rect l="l" t="t" r="r" b="b"/>
            <a:pathLst>
              <a:path w="314679" h="186944">
                <a:moveTo>
                  <a:pt x="129795" y="81895"/>
                </a:moveTo>
                <a:lnTo>
                  <a:pt x="128539" y="71444"/>
                </a:lnTo>
                <a:lnTo>
                  <a:pt x="128429" y="59594"/>
                </a:lnTo>
                <a:lnTo>
                  <a:pt x="129034" y="46614"/>
                </a:lnTo>
                <a:lnTo>
                  <a:pt x="129923" y="32771"/>
                </a:lnTo>
                <a:lnTo>
                  <a:pt x="130666" y="18333"/>
                </a:lnTo>
                <a:lnTo>
                  <a:pt x="130831" y="3568"/>
                </a:lnTo>
                <a:lnTo>
                  <a:pt x="42482" y="22567"/>
                </a:lnTo>
                <a:lnTo>
                  <a:pt x="29746" y="39181"/>
                </a:lnTo>
                <a:lnTo>
                  <a:pt x="23138" y="50461"/>
                </a:lnTo>
                <a:lnTo>
                  <a:pt x="16791" y="63033"/>
                </a:lnTo>
                <a:lnTo>
                  <a:pt x="11024" y="76379"/>
                </a:lnTo>
                <a:lnTo>
                  <a:pt x="6154" y="89981"/>
                </a:lnTo>
                <a:lnTo>
                  <a:pt x="2499" y="103321"/>
                </a:lnTo>
                <a:lnTo>
                  <a:pt x="375" y="115881"/>
                </a:lnTo>
                <a:lnTo>
                  <a:pt x="0" y="121262"/>
                </a:lnTo>
                <a:lnTo>
                  <a:pt x="6332" y="130889"/>
                </a:lnTo>
                <a:lnTo>
                  <a:pt x="14100" y="139812"/>
                </a:lnTo>
                <a:lnTo>
                  <a:pt x="23184" y="148017"/>
                </a:lnTo>
                <a:lnTo>
                  <a:pt x="33463" y="155486"/>
                </a:lnTo>
                <a:lnTo>
                  <a:pt x="44816" y="162204"/>
                </a:lnTo>
                <a:lnTo>
                  <a:pt x="57122" y="168154"/>
                </a:lnTo>
                <a:lnTo>
                  <a:pt x="70260" y="173321"/>
                </a:lnTo>
                <a:lnTo>
                  <a:pt x="84111" y="177687"/>
                </a:lnTo>
                <a:lnTo>
                  <a:pt x="98552" y="181236"/>
                </a:lnTo>
                <a:lnTo>
                  <a:pt x="113464" y="183953"/>
                </a:lnTo>
                <a:lnTo>
                  <a:pt x="128726" y="185820"/>
                </a:lnTo>
                <a:lnTo>
                  <a:pt x="144216" y="186823"/>
                </a:lnTo>
                <a:lnTo>
                  <a:pt x="159814" y="186944"/>
                </a:lnTo>
                <a:lnTo>
                  <a:pt x="175400" y="186167"/>
                </a:lnTo>
                <a:lnTo>
                  <a:pt x="190852" y="184476"/>
                </a:lnTo>
                <a:lnTo>
                  <a:pt x="206050" y="181855"/>
                </a:lnTo>
                <a:lnTo>
                  <a:pt x="220873" y="178287"/>
                </a:lnTo>
                <a:lnTo>
                  <a:pt x="235201" y="173757"/>
                </a:lnTo>
                <a:lnTo>
                  <a:pt x="248912" y="168247"/>
                </a:lnTo>
                <a:lnTo>
                  <a:pt x="261886" y="161742"/>
                </a:lnTo>
                <a:lnTo>
                  <a:pt x="278806" y="150729"/>
                </a:lnTo>
                <a:lnTo>
                  <a:pt x="286953" y="144060"/>
                </a:lnTo>
                <a:lnTo>
                  <a:pt x="294537" y="136682"/>
                </a:lnTo>
                <a:lnTo>
                  <a:pt x="301291" y="128643"/>
                </a:lnTo>
                <a:lnTo>
                  <a:pt x="311243" y="110776"/>
                </a:lnTo>
                <a:lnTo>
                  <a:pt x="314679" y="90846"/>
                </a:lnTo>
                <a:lnTo>
                  <a:pt x="313287" y="80229"/>
                </a:lnTo>
                <a:lnTo>
                  <a:pt x="309467" y="69241"/>
                </a:lnTo>
                <a:lnTo>
                  <a:pt x="302953" y="57933"/>
                </a:lnTo>
                <a:lnTo>
                  <a:pt x="291435" y="44448"/>
                </a:lnTo>
                <a:lnTo>
                  <a:pt x="282728" y="37035"/>
                </a:lnTo>
                <a:lnTo>
                  <a:pt x="272988" y="30396"/>
                </a:lnTo>
                <a:lnTo>
                  <a:pt x="262312" y="24479"/>
                </a:lnTo>
                <a:lnTo>
                  <a:pt x="250792" y="19235"/>
                </a:lnTo>
                <a:lnTo>
                  <a:pt x="238523" y="14612"/>
                </a:lnTo>
                <a:lnTo>
                  <a:pt x="225599" y="10559"/>
                </a:lnTo>
                <a:lnTo>
                  <a:pt x="212115" y="7027"/>
                </a:lnTo>
                <a:lnTo>
                  <a:pt x="198163" y="3965"/>
                </a:lnTo>
                <a:lnTo>
                  <a:pt x="183839" y="1321"/>
                </a:lnTo>
                <a:lnTo>
                  <a:pt x="175653" y="0"/>
                </a:lnTo>
                <a:lnTo>
                  <a:pt x="175924" y="12415"/>
                </a:lnTo>
                <a:lnTo>
                  <a:pt x="176385" y="25168"/>
                </a:lnTo>
                <a:lnTo>
                  <a:pt x="176794" y="38110"/>
                </a:lnTo>
                <a:lnTo>
                  <a:pt x="176912" y="51093"/>
                </a:lnTo>
                <a:lnTo>
                  <a:pt x="176498" y="63968"/>
                </a:lnTo>
                <a:lnTo>
                  <a:pt x="175314" y="76586"/>
                </a:lnTo>
                <a:lnTo>
                  <a:pt x="173117" y="88798"/>
                </a:lnTo>
                <a:lnTo>
                  <a:pt x="169669" y="100455"/>
                </a:lnTo>
                <a:lnTo>
                  <a:pt x="168355" y="103820"/>
                </a:lnTo>
                <a:lnTo>
                  <a:pt x="154903" y="104372"/>
                </a:lnTo>
                <a:lnTo>
                  <a:pt x="144752" y="102187"/>
                </a:lnTo>
                <a:lnTo>
                  <a:pt x="137471" y="97535"/>
                </a:lnTo>
                <a:lnTo>
                  <a:pt x="132629" y="90682"/>
                </a:lnTo>
                <a:lnTo>
                  <a:pt x="129795" y="81895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11258" y="4926596"/>
            <a:ext cx="375611" cy="310730"/>
          </a:xfrm>
          <a:custGeom>
            <a:avLst/>
            <a:gdLst/>
            <a:ahLst/>
            <a:cxnLst/>
            <a:rect l="l" t="t" r="r" b="b"/>
            <a:pathLst>
              <a:path w="375611" h="310730">
                <a:moveTo>
                  <a:pt x="0" y="166319"/>
                </a:moveTo>
                <a:lnTo>
                  <a:pt x="422" y="193867"/>
                </a:lnTo>
                <a:lnTo>
                  <a:pt x="9781" y="196833"/>
                </a:lnTo>
                <a:lnTo>
                  <a:pt x="13315" y="197774"/>
                </a:lnTo>
                <a:lnTo>
                  <a:pt x="18080" y="201044"/>
                </a:lnTo>
                <a:lnTo>
                  <a:pt x="21477" y="203646"/>
                </a:lnTo>
                <a:lnTo>
                  <a:pt x="30753" y="199796"/>
                </a:lnTo>
                <a:lnTo>
                  <a:pt x="40922" y="195490"/>
                </a:lnTo>
                <a:lnTo>
                  <a:pt x="51828" y="190980"/>
                </a:lnTo>
                <a:lnTo>
                  <a:pt x="63318" y="186518"/>
                </a:lnTo>
                <a:lnTo>
                  <a:pt x="75237" y="182357"/>
                </a:lnTo>
                <a:lnTo>
                  <a:pt x="87431" y="178751"/>
                </a:lnTo>
                <a:lnTo>
                  <a:pt x="99745" y="175950"/>
                </a:lnTo>
                <a:lnTo>
                  <a:pt x="112026" y="174209"/>
                </a:lnTo>
                <a:lnTo>
                  <a:pt x="124118" y="173778"/>
                </a:lnTo>
                <a:lnTo>
                  <a:pt x="135868" y="174912"/>
                </a:lnTo>
                <a:lnTo>
                  <a:pt x="147122" y="177862"/>
                </a:lnTo>
                <a:lnTo>
                  <a:pt x="155794" y="181772"/>
                </a:lnTo>
                <a:lnTo>
                  <a:pt x="168387" y="189518"/>
                </a:lnTo>
                <a:lnTo>
                  <a:pt x="178614" y="197597"/>
                </a:lnTo>
                <a:lnTo>
                  <a:pt x="186645" y="206092"/>
                </a:lnTo>
                <a:lnTo>
                  <a:pt x="192650" y="215085"/>
                </a:lnTo>
                <a:lnTo>
                  <a:pt x="196796" y="224659"/>
                </a:lnTo>
                <a:lnTo>
                  <a:pt x="199254" y="234896"/>
                </a:lnTo>
                <a:lnTo>
                  <a:pt x="200192" y="245880"/>
                </a:lnTo>
                <a:lnTo>
                  <a:pt x="199780" y="257693"/>
                </a:lnTo>
                <a:lnTo>
                  <a:pt x="198186" y="270417"/>
                </a:lnTo>
                <a:lnTo>
                  <a:pt x="195581" y="284136"/>
                </a:lnTo>
                <a:lnTo>
                  <a:pt x="192133" y="298931"/>
                </a:lnTo>
                <a:lnTo>
                  <a:pt x="189109" y="310730"/>
                </a:lnTo>
                <a:lnTo>
                  <a:pt x="247195" y="292441"/>
                </a:lnTo>
                <a:lnTo>
                  <a:pt x="260609" y="287225"/>
                </a:lnTo>
                <a:lnTo>
                  <a:pt x="272357" y="282674"/>
                </a:lnTo>
                <a:lnTo>
                  <a:pt x="283331" y="278416"/>
                </a:lnTo>
                <a:lnTo>
                  <a:pt x="294423" y="274081"/>
                </a:lnTo>
                <a:lnTo>
                  <a:pt x="304163" y="270234"/>
                </a:lnTo>
                <a:lnTo>
                  <a:pt x="318656" y="263977"/>
                </a:lnTo>
                <a:lnTo>
                  <a:pt x="330862" y="257491"/>
                </a:lnTo>
                <a:lnTo>
                  <a:pt x="341096" y="250482"/>
                </a:lnTo>
                <a:lnTo>
                  <a:pt x="349673" y="242655"/>
                </a:lnTo>
                <a:lnTo>
                  <a:pt x="356910" y="233715"/>
                </a:lnTo>
                <a:lnTo>
                  <a:pt x="363120" y="223369"/>
                </a:lnTo>
                <a:lnTo>
                  <a:pt x="368619" y="211322"/>
                </a:lnTo>
                <a:lnTo>
                  <a:pt x="373724" y="197280"/>
                </a:lnTo>
                <a:lnTo>
                  <a:pt x="375611" y="191407"/>
                </a:lnTo>
                <a:lnTo>
                  <a:pt x="363857" y="185816"/>
                </a:lnTo>
                <a:lnTo>
                  <a:pt x="352075" y="179338"/>
                </a:lnTo>
                <a:lnTo>
                  <a:pt x="340358" y="172485"/>
                </a:lnTo>
                <a:lnTo>
                  <a:pt x="328801" y="165769"/>
                </a:lnTo>
                <a:lnTo>
                  <a:pt x="317499" y="159701"/>
                </a:lnTo>
                <a:lnTo>
                  <a:pt x="306547" y="154792"/>
                </a:lnTo>
                <a:lnTo>
                  <a:pt x="296040" y="151555"/>
                </a:lnTo>
                <a:lnTo>
                  <a:pt x="295669" y="151475"/>
                </a:lnTo>
                <a:lnTo>
                  <a:pt x="285432" y="157868"/>
                </a:lnTo>
                <a:lnTo>
                  <a:pt x="279422" y="160758"/>
                </a:lnTo>
                <a:lnTo>
                  <a:pt x="275796" y="161448"/>
                </a:lnTo>
                <a:lnTo>
                  <a:pt x="272709" y="161239"/>
                </a:lnTo>
                <a:lnTo>
                  <a:pt x="268317" y="161437"/>
                </a:lnTo>
                <a:lnTo>
                  <a:pt x="260774" y="163342"/>
                </a:lnTo>
                <a:lnTo>
                  <a:pt x="255311" y="165316"/>
                </a:lnTo>
                <a:lnTo>
                  <a:pt x="245807" y="169934"/>
                </a:lnTo>
                <a:lnTo>
                  <a:pt x="240042" y="173702"/>
                </a:lnTo>
                <a:lnTo>
                  <a:pt x="234120" y="176302"/>
                </a:lnTo>
                <a:lnTo>
                  <a:pt x="224146" y="177412"/>
                </a:lnTo>
                <a:lnTo>
                  <a:pt x="213880" y="177195"/>
                </a:lnTo>
                <a:lnTo>
                  <a:pt x="211631" y="162177"/>
                </a:lnTo>
                <a:lnTo>
                  <a:pt x="209690" y="149338"/>
                </a:lnTo>
                <a:lnTo>
                  <a:pt x="207591" y="138054"/>
                </a:lnTo>
                <a:lnTo>
                  <a:pt x="205558" y="129978"/>
                </a:lnTo>
                <a:lnTo>
                  <a:pt x="193454" y="109854"/>
                </a:lnTo>
                <a:lnTo>
                  <a:pt x="205929" y="101833"/>
                </a:lnTo>
                <a:lnTo>
                  <a:pt x="215888" y="97884"/>
                </a:lnTo>
                <a:lnTo>
                  <a:pt x="225324" y="97015"/>
                </a:lnTo>
                <a:lnTo>
                  <a:pt x="236227" y="98237"/>
                </a:lnTo>
                <a:lnTo>
                  <a:pt x="250589" y="100560"/>
                </a:lnTo>
                <a:lnTo>
                  <a:pt x="253109" y="100934"/>
                </a:lnTo>
                <a:lnTo>
                  <a:pt x="253912" y="91119"/>
                </a:lnTo>
                <a:lnTo>
                  <a:pt x="248843" y="86425"/>
                </a:lnTo>
                <a:lnTo>
                  <a:pt x="239534" y="85295"/>
                </a:lnTo>
                <a:lnTo>
                  <a:pt x="227619" y="86172"/>
                </a:lnTo>
                <a:lnTo>
                  <a:pt x="214733" y="87502"/>
                </a:lnTo>
                <a:lnTo>
                  <a:pt x="207255" y="87869"/>
                </a:lnTo>
                <a:lnTo>
                  <a:pt x="196500" y="87057"/>
                </a:lnTo>
                <a:lnTo>
                  <a:pt x="186432" y="84595"/>
                </a:lnTo>
                <a:lnTo>
                  <a:pt x="176794" y="80725"/>
                </a:lnTo>
                <a:lnTo>
                  <a:pt x="167325" y="75688"/>
                </a:lnTo>
                <a:lnTo>
                  <a:pt x="157766" y="69729"/>
                </a:lnTo>
                <a:lnTo>
                  <a:pt x="147858" y="63088"/>
                </a:lnTo>
                <a:lnTo>
                  <a:pt x="137341" y="56007"/>
                </a:lnTo>
                <a:lnTo>
                  <a:pt x="125957" y="48730"/>
                </a:lnTo>
                <a:lnTo>
                  <a:pt x="113446" y="41498"/>
                </a:lnTo>
                <a:lnTo>
                  <a:pt x="99549" y="34554"/>
                </a:lnTo>
                <a:lnTo>
                  <a:pt x="84006" y="28140"/>
                </a:lnTo>
                <a:lnTo>
                  <a:pt x="75936" y="25337"/>
                </a:lnTo>
                <a:lnTo>
                  <a:pt x="76498" y="0"/>
                </a:lnTo>
                <a:lnTo>
                  <a:pt x="68283" y="10213"/>
                </a:lnTo>
                <a:lnTo>
                  <a:pt x="63929" y="16693"/>
                </a:lnTo>
                <a:lnTo>
                  <a:pt x="61115" y="26442"/>
                </a:lnTo>
                <a:lnTo>
                  <a:pt x="60171" y="31337"/>
                </a:lnTo>
                <a:lnTo>
                  <a:pt x="57234" y="131263"/>
                </a:lnTo>
                <a:lnTo>
                  <a:pt x="46305" y="137043"/>
                </a:lnTo>
                <a:lnTo>
                  <a:pt x="35133" y="143589"/>
                </a:lnTo>
                <a:lnTo>
                  <a:pt x="23983" y="150566"/>
                </a:lnTo>
                <a:lnTo>
                  <a:pt x="13118" y="157637"/>
                </a:lnTo>
                <a:lnTo>
                  <a:pt x="2801" y="164465"/>
                </a:lnTo>
                <a:lnTo>
                  <a:pt x="0" y="166319"/>
                </a:lnTo>
                <a:close/>
              </a:path>
            </a:pathLst>
          </a:custGeom>
          <a:solidFill>
            <a:srgbClr val="A4C4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3187195" y="4865100"/>
            <a:ext cx="366488" cy="252903"/>
          </a:xfrm>
          <a:custGeom>
            <a:avLst/>
            <a:gdLst/>
            <a:ahLst/>
            <a:cxnLst/>
            <a:rect l="l" t="t" r="r" b="b"/>
            <a:pathLst>
              <a:path w="366488" h="252903">
                <a:moveTo>
                  <a:pt x="335038" y="200159"/>
                </a:moveTo>
                <a:lnTo>
                  <a:pt x="341367" y="189307"/>
                </a:lnTo>
                <a:lnTo>
                  <a:pt x="342529" y="187473"/>
                </a:lnTo>
                <a:lnTo>
                  <a:pt x="345700" y="181755"/>
                </a:lnTo>
                <a:lnTo>
                  <a:pt x="347007" y="180049"/>
                </a:lnTo>
                <a:lnTo>
                  <a:pt x="352772" y="172948"/>
                </a:lnTo>
                <a:lnTo>
                  <a:pt x="358113" y="168823"/>
                </a:lnTo>
                <a:lnTo>
                  <a:pt x="359278" y="167870"/>
                </a:lnTo>
                <a:lnTo>
                  <a:pt x="364463" y="143547"/>
                </a:lnTo>
                <a:lnTo>
                  <a:pt x="366488" y="121877"/>
                </a:lnTo>
                <a:lnTo>
                  <a:pt x="357505" y="120119"/>
                </a:lnTo>
                <a:lnTo>
                  <a:pt x="355546" y="119441"/>
                </a:lnTo>
                <a:lnTo>
                  <a:pt x="355007" y="115164"/>
                </a:lnTo>
                <a:lnTo>
                  <a:pt x="352653" y="107959"/>
                </a:lnTo>
                <a:lnTo>
                  <a:pt x="342149" y="118122"/>
                </a:lnTo>
                <a:lnTo>
                  <a:pt x="332729" y="124038"/>
                </a:lnTo>
                <a:lnTo>
                  <a:pt x="324261" y="126257"/>
                </a:lnTo>
                <a:lnTo>
                  <a:pt x="316613" y="125328"/>
                </a:lnTo>
                <a:lnTo>
                  <a:pt x="309652" y="121801"/>
                </a:lnTo>
                <a:lnTo>
                  <a:pt x="303245" y="116225"/>
                </a:lnTo>
                <a:lnTo>
                  <a:pt x="297259" y="109151"/>
                </a:lnTo>
                <a:lnTo>
                  <a:pt x="291563" y="101128"/>
                </a:lnTo>
                <a:lnTo>
                  <a:pt x="286022" y="92705"/>
                </a:lnTo>
                <a:lnTo>
                  <a:pt x="282952" y="88040"/>
                </a:lnTo>
                <a:lnTo>
                  <a:pt x="266531" y="96501"/>
                </a:lnTo>
                <a:lnTo>
                  <a:pt x="257681" y="97975"/>
                </a:lnTo>
                <a:lnTo>
                  <a:pt x="263205" y="94839"/>
                </a:lnTo>
                <a:lnTo>
                  <a:pt x="254538" y="98540"/>
                </a:lnTo>
                <a:lnTo>
                  <a:pt x="232955" y="116436"/>
                </a:lnTo>
                <a:lnTo>
                  <a:pt x="225022" y="121030"/>
                </a:lnTo>
                <a:lnTo>
                  <a:pt x="221462" y="122127"/>
                </a:lnTo>
                <a:lnTo>
                  <a:pt x="212089" y="127723"/>
                </a:lnTo>
                <a:lnTo>
                  <a:pt x="209815" y="132548"/>
                </a:lnTo>
                <a:lnTo>
                  <a:pt x="210698" y="134727"/>
                </a:lnTo>
                <a:lnTo>
                  <a:pt x="211727" y="135545"/>
                </a:lnTo>
                <a:lnTo>
                  <a:pt x="209896" y="136285"/>
                </a:lnTo>
                <a:lnTo>
                  <a:pt x="202193" y="138230"/>
                </a:lnTo>
                <a:lnTo>
                  <a:pt x="193565" y="140494"/>
                </a:lnTo>
                <a:lnTo>
                  <a:pt x="188069" y="141968"/>
                </a:lnTo>
                <a:lnTo>
                  <a:pt x="177456" y="141148"/>
                </a:lnTo>
                <a:lnTo>
                  <a:pt x="171348" y="141292"/>
                </a:lnTo>
                <a:lnTo>
                  <a:pt x="174625" y="128607"/>
                </a:lnTo>
                <a:lnTo>
                  <a:pt x="177300" y="123296"/>
                </a:lnTo>
                <a:lnTo>
                  <a:pt x="180625" y="119935"/>
                </a:lnTo>
                <a:lnTo>
                  <a:pt x="185849" y="113103"/>
                </a:lnTo>
                <a:lnTo>
                  <a:pt x="186078" y="112741"/>
                </a:lnTo>
                <a:lnTo>
                  <a:pt x="202466" y="83353"/>
                </a:lnTo>
                <a:lnTo>
                  <a:pt x="203283" y="82162"/>
                </a:lnTo>
                <a:lnTo>
                  <a:pt x="205163" y="80311"/>
                </a:lnTo>
                <a:lnTo>
                  <a:pt x="206576" y="78854"/>
                </a:lnTo>
                <a:lnTo>
                  <a:pt x="206721" y="58060"/>
                </a:lnTo>
                <a:lnTo>
                  <a:pt x="200301" y="52722"/>
                </a:lnTo>
                <a:lnTo>
                  <a:pt x="197636" y="51283"/>
                </a:lnTo>
                <a:lnTo>
                  <a:pt x="196732" y="52133"/>
                </a:lnTo>
                <a:lnTo>
                  <a:pt x="195597" y="53665"/>
                </a:lnTo>
                <a:lnTo>
                  <a:pt x="192239" y="54270"/>
                </a:lnTo>
                <a:lnTo>
                  <a:pt x="184664" y="52340"/>
                </a:lnTo>
                <a:lnTo>
                  <a:pt x="180927" y="50885"/>
                </a:lnTo>
                <a:lnTo>
                  <a:pt x="172615" y="47171"/>
                </a:lnTo>
                <a:lnTo>
                  <a:pt x="168964" y="44871"/>
                </a:lnTo>
                <a:lnTo>
                  <a:pt x="167883" y="43134"/>
                </a:lnTo>
                <a:lnTo>
                  <a:pt x="167281" y="41109"/>
                </a:lnTo>
                <a:lnTo>
                  <a:pt x="165069" y="37949"/>
                </a:lnTo>
                <a:lnTo>
                  <a:pt x="159157" y="32801"/>
                </a:lnTo>
                <a:lnTo>
                  <a:pt x="152857" y="28334"/>
                </a:lnTo>
                <a:lnTo>
                  <a:pt x="117156" y="35288"/>
                </a:lnTo>
                <a:lnTo>
                  <a:pt x="107858" y="29034"/>
                </a:lnTo>
                <a:lnTo>
                  <a:pt x="101909" y="25949"/>
                </a:lnTo>
                <a:lnTo>
                  <a:pt x="94299" y="22755"/>
                </a:lnTo>
                <a:lnTo>
                  <a:pt x="86424" y="19470"/>
                </a:lnTo>
                <a:lnTo>
                  <a:pt x="82154" y="17746"/>
                </a:lnTo>
                <a:lnTo>
                  <a:pt x="80791" y="17279"/>
                </a:lnTo>
                <a:lnTo>
                  <a:pt x="81640" y="17764"/>
                </a:lnTo>
                <a:lnTo>
                  <a:pt x="84007" y="18899"/>
                </a:lnTo>
                <a:lnTo>
                  <a:pt x="87194" y="20379"/>
                </a:lnTo>
                <a:lnTo>
                  <a:pt x="90508" y="21900"/>
                </a:lnTo>
                <a:lnTo>
                  <a:pt x="93252" y="23159"/>
                </a:lnTo>
                <a:lnTo>
                  <a:pt x="94731" y="23851"/>
                </a:lnTo>
                <a:lnTo>
                  <a:pt x="91111" y="22322"/>
                </a:lnTo>
                <a:lnTo>
                  <a:pt x="84621" y="19493"/>
                </a:lnTo>
                <a:lnTo>
                  <a:pt x="83579" y="19037"/>
                </a:lnTo>
                <a:lnTo>
                  <a:pt x="74128" y="14150"/>
                </a:lnTo>
                <a:lnTo>
                  <a:pt x="68875" y="11462"/>
                </a:lnTo>
                <a:lnTo>
                  <a:pt x="68193" y="10722"/>
                </a:lnTo>
                <a:lnTo>
                  <a:pt x="69834" y="11043"/>
                </a:lnTo>
                <a:lnTo>
                  <a:pt x="71549" y="11540"/>
                </a:lnTo>
                <a:lnTo>
                  <a:pt x="71090" y="11328"/>
                </a:lnTo>
                <a:lnTo>
                  <a:pt x="66208" y="9522"/>
                </a:lnTo>
                <a:lnTo>
                  <a:pt x="59543" y="7053"/>
                </a:lnTo>
                <a:lnTo>
                  <a:pt x="31835" y="0"/>
                </a:lnTo>
                <a:lnTo>
                  <a:pt x="23868" y="7530"/>
                </a:lnTo>
                <a:lnTo>
                  <a:pt x="17221" y="17628"/>
                </a:lnTo>
                <a:lnTo>
                  <a:pt x="11612" y="29544"/>
                </a:lnTo>
                <a:lnTo>
                  <a:pt x="6759" y="42528"/>
                </a:lnTo>
                <a:lnTo>
                  <a:pt x="2379" y="55832"/>
                </a:lnTo>
                <a:lnTo>
                  <a:pt x="561" y="61495"/>
                </a:lnTo>
                <a:lnTo>
                  <a:pt x="0" y="86833"/>
                </a:lnTo>
                <a:lnTo>
                  <a:pt x="16419" y="92909"/>
                </a:lnTo>
                <a:lnTo>
                  <a:pt x="31069" y="99631"/>
                </a:lnTo>
                <a:lnTo>
                  <a:pt x="44209" y="106756"/>
                </a:lnTo>
                <a:lnTo>
                  <a:pt x="56098" y="114041"/>
                </a:lnTo>
                <a:lnTo>
                  <a:pt x="66996" y="121246"/>
                </a:lnTo>
                <a:lnTo>
                  <a:pt x="77162" y="128127"/>
                </a:lnTo>
                <a:lnTo>
                  <a:pt x="86855" y="134442"/>
                </a:lnTo>
                <a:lnTo>
                  <a:pt x="96335" y="139948"/>
                </a:lnTo>
                <a:lnTo>
                  <a:pt x="105860" y="144405"/>
                </a:lnTo>
                <a:lnTo>
                  <a:pt x="115691" y="147569"/>
                </a:lnTo>
                <a:lnTo>
                  <a:pt x="126085" y="149198"/>
                </a:lnTo>
                <a:lnTo>
                  <a:pt x="131318" y="149364"/>
                </a:lnTo>
                <a:lnTo>
                  <a:pt x="144006" y="148507"/>
                </a:lnTo>
                <a:lnTo>
                  <a:pt x="156697" y="147172"/>
                </a:lnTo>
                <a:lnTo>
                  <a:pt x="167757" y="146917"/>
                </a:lnTo>
                <a:lnTo>
                  <a:pt x="175553" y="149298"/>
                </a:lnTo>
                <a:lnTo>
                  <a:pt x="178450" y="155870"/>
                </a:lnTo>
                <a:lnTo>
                  <a:pt x="177172" y="162429"/>
                </a:lnTo>
                <a:lnTo>
                  <a:pt x="182340" y="179783"/>
                </a:lnTo>
                <a:lnTo>
                  <a:pt x="200761" y="179097"/>
                </a:lnTo>
                <a:lnTo>
                  <a:pt x="211110" y="182404"/>
                </a:lnTo>
                <a:lnTo>
                  <a:pt x="216241" y="191240"/>
                </a:lnTo>
                <a:lnTo>
                  <a:pt x="219006" y="207144"/>
                </a:lnTo>
                <a:lnTo>
                  <a:pt x="219732" y="212971"/>
                </a:lnTo>
                <a:lnTo>
                  <a:pt x="230222" y="216139"/>
                </a:lnTo>
                <a:lnTo>
                  <a:pt x="241159" y="220996"/>
                </a:lnTo>
                <a:lnTo>
                  <a:pt x="252450" y="227031"/>
                </a:lnTo>
                <a:lnTo>
                  <a:pt x="263999" y="233732"/>
                </a:lnTo>
                <a:lnTo>
                  <a:pt x="275712" y="240589"/>
                </a:lnTo>
                <a:lnTo>
                  <a:pt x="287494" y="247089"/>
                </a:lnTo>
                <a:lnTo>
                  <a:pt x="299250" y="252721"/>
                </a:lnTo>
                <a:lnTo>
                  <a:pt x="299674" y="252903"/>
                </a:lnTo>
                <a:lnTo>
                  <a:pt x="308549" y="243714"/>
                </a:lnTo>
                <a:lnTo>
                  <a:pt x="316114" y="233525"/>
                </a:lnTo>
                <a:lnTo>
                  <a:pt x="322779" y="222655"/>
                </a:lnTo>
                <a:lnTo>
                  <a:pt x="328951" y="211426"/>
                </a:lnTo>
                <a:lnTo>
                  <a:pt x="335038" y="200159"/>
                </a:lnTo>
                <a:close/>
              </a:path>
            </a:pathLst>
          </a:custGeom>
          <a:solidFill>
            <a:srgbClr val="68B5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281357" y="4928707"/>
            <a:ext cx="213389" cy="288247"/>
          </a:xfrm>
          <a:custGeom>
            <a:avLst/>
            <a:gdLst/>
            <a:ahLst/>
            <a:cxnLst/>
            <a:rect l="l" t="t" r="r" b="b"/>
            <a:pathLst>
              <a:path w="213389" h="288247">
                <a:moveTo>
                  <a:pt x="135841" y="219620"/>
                </a:moveTo>
                <a:lnTo>
                  <a:pt x="159010" y="207525"/>
                </a:lnTo>
                <a:lnTo>
                  <a:pt x="169864" y="199211"/>
                </a:lnTo>
                <a:lnTo>
                  <a:pt x="179672" y="193100"/>
                </a:lnTo>
                <a:lnTo>
                  <a:pt x="188361" y="188159"/>
                </a:lnTo>
                <a:lnTo>
                  <a:pt x="195856" y="183355"/>
                </a:lnTo>
                <a:lnTo>
                  <a:pt x="202082" y="177658"/>
                </a:lnTo>
                <a:lnTo>
                  <a:pt x="206966" y="170035"/>
                </a:lnTo>
                <a:lnTo>
                  <a:pt x="210433" y="159454"/>
                </a:lnTo>
                <a:lnTo>
                  <a:pt x="212410" y="144883"/>
                </a:lnTo>
                <a:lnTo>
                  <a:pt x="212796" y="136643"/>
                </a:lnTo>
                <a:lnTo>
                  <a:pt x="213060" y="124268"/>
                </a:lnTo>
                <a:lnTo>
                  <a:pt x="213245" y="111680"/>
                </a:lnTo>
                <a:lnTo>
                  <a:pt x="213354" y="98932"/>
                </a:lnTo>
                <a:lnTo>
                  <a:pt x="213389" y="86076"/>
                </a:lnTo>
                <a:lnTo>
                  <a:pt x="213352" y="73166"/>
                </a:lnTo>
                <a:lnTo>
                  <a:pt x="213246" y="60255"/>
                </a:lnTo>
                <a:lnTo>
                  <a:pt x="213073" y="47396"/>
                </a:lnTo>
                <a:lnTo>
                  <a:pt x="212836" y="34641"/>
                </a:lnTo>
                <a:lnTo>
                  <a:pt x="212537" y="22044"/>
                </a:lnTo>
                <a:lnTo>
                  <a:pt x="212178" y="9658"/>
                </a:lnTo>
                <a:lnTo>
                  <a:pt x="207945" y="3152"/>
                </a:lnTo>
                <a:lnTo>
                  <a:pt x="206109" y="5596"/>
                </a:lnTo>
                <a:lnTo>
                  <a:pt x="197392" y="0"/>
                </a:lnTo>
                <a:lnTo>
                  <a:pt x="191291" y="8032"/>
                </a:lnTo>
                <a:lnTo>
                  <a:pt x="188712" y="11033"/>
                </a:lnTo>
                <a:lnTo>
                  <a:pt x="187053" y="11548"/>
                </a:lnTo>
                <a:lnTo>
                  <a:pt x="183707" y="12119"/>
                </a:lnTo>
                <a:lnTo>
                  <a:pt x="176071" y="15290"/>
                </a:lnTo>
                <a:lnTo>
                  <a:pt x="166180" y="20542"/>
                </a:lnTo>
                <a:lnTo>
                  <a:pt x="156617" y="25776"/>
                </a:lnTo>
                <a:lnTo>
                  <a:pt x="145570" y="31934"/>
                </a:lnTo>
                <a:lnTo>
                  <a:pt x="133343" y="38869"/>
                </a:lnTo>
                <a:lnTo>
                  <a:pt x="120241" y="46434"/>
                </a:lnTo>
                <a:lnTo>
                  <a:pt x="106566" y="54482"/>
                </a:lnTo>
                <a:lnTo>
                  <a:pt x="92623" y="62866"/>
                </a:lnTo>
                <a:lnTo>
                  <a:pt x="78715" y="71440"/>
                </a:lnTo>
                <a:lnTo>
                  <a:pt x="65147" y="80056"/>
                </a:lnTo>
                <a:lnTo>
                  <a:pt x="52222" y="88568"/>
                </a:lnTo>
                <a:lnTo>
                  <a:pt x="40243" y="96829"/>
                </a:lnTo>
                <a:lnTo>
                  <a:pt x="29515" y="104693"/>
                </a:lnTo>
                <a:lnTo>
                  <a:pt x="20342" y="112012"/>
                </a:lnTo>
                <a:lnTo>
                  <a:pt x="13027" y="118639"/>
                </a:lnTo>
                <a:lnTo>
                  <a:pt x="7873" y="124428"/>
                </a:lnTo>
                <a:lnTo>
                  <a:pt x="5008" y="138597"/>
                </a:lnTo>
                <a:lnTo>
                  <a:pt x="5314" y="150324"/>
                </a:lnTo>
                <a:lnTo>
                  <a:pt x="5965" y="163808"/>
                </a:lnTo>
                <a:lnTo>
                  <a:pt x="6795" y="178526"/>
                </a:lnTo>
                <a:lnTo>
                  <a:pt x="7639" y="193954"/>
                </a:lnTo>
                <a:lnTo>
                  <a:pt x="8329" y="209566"/>
                </a:lnTo>
                <a:lnTo>
                  <a:pt x="8701" y="224839"/>
                </a:lnTo>
                <a:lnTo>
                  <a:pt x="8588" y="239249"/>
                </a:lnTo>
                <a:lnTo>
                  <a:pt x="7825" y="252271"/>
                </a:lnTo>
                <a:lnTo>
                  <a:pt x="6246" y="263381"/>
                </a:lnTo>
                <a:lnTo>
                  <a:pt x="3685" y="272055"/>
                </a:lnTo>
                <a:lnTo>
                  <a:pt x="0" y="277747"/>
                </a:lnTo>
                <a:lnTo>
                  <a:pt x="14207" y="288247"/>
                </a:lnTo>
                <a:lnTo>
                  <a:pt x="37314" y="277730"/>
                </a:lnTo>
                <a:lnTo>
                  <a:pt x="58130" y="264161"/>
                </a:lnTo>
                <a:lnTo>
                  <a:pt x="135841" y="219620"/>
                </a:lnTo>
                <a:close/>
              </a:path>
            </a:pathLst>
          </a:custGeom>
          <a:solidFill>
            <a:srgbClr val="2149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3812461" y="4788743"/>
            <a:ext cx="252508" cy="255957"/>
          </a:xfrm>
          <a:custGeom>
            <a:avLst/>
            <a:gdLst/>
            <a:ahLst/>
            <a:cxnLst/>
            <a:rect l="l" t="t" r="r" b="b"/>
            <a:pathLst>
              <a:path w="252508" h="255957">
                <a:moveTo>
                  <a:pt x="228024" y="96686"/>
                </a:moveTo>
                <a:lnTo>
                  <a:pt x="221636" y="86858"/>
                </a:lnTo>
                <a:lnTo>
                  <a:pt x="214640" y="77396"/>
                </a:lnTo>
                <a:lnTo>
                  <a:pt x="207074" y="68272"/>
                </a:lnTo>
                <a:lnTo>
                  <a:pt x="200775" y="61342"/>
                </a:lnTo>
                <a:lnTo>
                  <a:pt x="194292" y="54565"/>
                </a:lnTo>
                <a:lnTo>
                  <a:pt x="187086" y="47340"/>
                </a:lnTo>
                <a:lnTo>
                  <a:pt x="179187" y="39897"/>
                </a:lnTo>
                <a:lnTo>
                  <a:pt x="170627" y="32464"/>
                </a:lnTo>
                <a:lnTo>
                  <a:pt x="161439" y="25272"/>
                </a:lnTo>
                <a:lnTo>
                  <a:pt x="151655" y="18548"/>
                </a:lnTo>
                <a:lnTo>
                  <a:pt x="141305" y="12524"/>
                </a:lnTo>
                <a:lnTo>
                  <a:pt x="130423" y="7427"/>
                </a:lnTo>
                <a:lnTo>
                  <a:pt x="119040" y="3488"/>
                </a:lnTo>
                <a:lnTo>
                  <a:pt x="107188" y="936"/>
                </a:lnTo>
                <a:lnTo>
                  <a:pt x="94898" y="0"/>
                </a:lnTo>
                <a:lnTo>
                  <a:pt x="82204" y="909"/>
                </a:lnTo>
                <a:lnTo>
                  <a:pt x="69137" y="3893"/>
                </a:lnTo>
                <a:lnTo>
                  <a:pt x="51995" y="16780"/>
                </a:lnTo>
                <a:lnTo>
                  <a:pt x="43379" y="26398"/>
                </a:lnTo>
                <a:lnTo>
                  <a:pt x="37295" y="35206"/>
                </a:lnTo>
                <a:lnTo>
                  <a:pt x="33378" y="43718"/>
                </a:lnTo>
                <a:lnTo>
                  <a:pt x="31267" y="52453"/>
                </a:lnTo>
                <a:lnTo>
                  <a:pt x="30599" y="61924"/>
                </a:lnTo>
                <a:lnTo>
                  <a:pt x="31012" y="72649"/>
                </a:lnTo>
                <a:lnTo>
                  <a:pt x="32143" y="85144"/>
                </a:lnTo>
                <a:lnTo>
                  <a:pt x="33629" y="99924"/>
                </a:lnTo>
                <a:lnTo>
                  <a:pt x="35109" y="117506"/>
                </a:lnTo>
                <a:lnTo>
                  <a:pt x="35228" y="119219"/>
                </a:lnTo>
                <a:lnTo>
                  <a:pt x="23808" y="129419"/>
                </a:lnTo>
                <a:lnTo>
                  <a:pt x="15289" y="135778"/>
                </a:lnTo>
                <a:lnTo>
                  <a:pt x="5122" y="141204"/>
                </a:lnTo>
                <a:lnTo>
                  <a:pt x="0" y="143571"/>
                </a:lnTo>
                <a:lnTo>
                  <a:pt x="6736" y="153006"/>
                </a:lnTo>
                <a:lnTo>
                  <a:pt x="56784" y="156231"/>
                </a:lnTo>
                <a:lnTo>
                  <a:pt x="64547" y="167558"/>
                </a:lnTo>
                <a:lnTo>
                  <a:pt x="72224" y="177853"/>
                </a:lnTo>
                <a:lnTo>
                  <a:pt x="79941" y="187381"/>
                </a:lnTo>
                <a:lnTo>
                  <a:pt x="87824" y="196403"/>
                </a:lnTo>
                <a:lnTo>
                  <a:pt x="96000" y="205184"/>
                </a:lnTo>
                <a:lnTo>
                  <a:pt x="93910" y="108745"/>
                </a:lnTo>
                <a:lnTo>
                  <a:pt x="88122" y="99437"/>
                </a:lnTo>
                <a:lnTo>
                  <a:pt x="85009" y="90451"/>
                </a:lnTo>
                <a:lnTo>
                  <a:pt x="84728" y="82511"/>
                </a:lnTo>
                <a:lnTo>
                  <a:pt x="87437" y="76339"/>
                </a:lnTo>
                <a:lnTo>
                  <a:pt x="93294" y="72658"/>
                </a:lnTo>
                <a:lnTo>
                  <a:pt x="102458" y="72191"/>
                </a:lnTo>
                <a:lnTo>
                  <a:pt x="104634" y="72534"/>
                </a:lnTo>
                <a:lnTo>
                  <a:pt x="116625" y="78698"/>
                </a:lnTo>
                <a:lnTo>
                  <a:pt x="124553" y="89495"/>
                </a:lnTo>
                <a:lnTo>
                  <a:pt x="130163" y="101557"/>
                </a:lnTo>
                <a:lnTo>
                  <a:pt x="132559" y="106836"/>
                </a:lnTo>
                <a:lnTo>
                  <a:pt x="151511" y="106819"/>
                </a:lnTo>
                <a:lnTo>
                  <a:pt x="152952" y="106648"/>
                </a:lnTo>
                <a:lnTo>
                  <a:pt x="156940" y="107889"/>
                </a:lnTo>
                <a:lnTo>
                  <a:pt x="158042" y="105506"/>
                </a:lnTo>
                <a:lnTo>
                  <a:pt x="159232" y="102935"/>
                </a:lnTo>
                <a:lnTo>
                  <a:pt x="162703" y="104393"/>
                </a:lnTo>
                <a:lnTo>
                  <a:pt x="165073" y="104093"/>
                </a:lnTo>
                <a:lnTo>
                  <a:pt x="164482" y="116703"/>
                </a:lnTo>
                <a:lnTo>
                  <a:pt x="164253" y="123407"/>
                </a:lnTo>
                <a:lnTo>
                  <a:pt x="163549" y="126652"/>
                </a:lnTo>
                <a:lnTo>
                  <a:pt x="161534" y="128881"/>
                </a:lnTo>
                <a:lnTo>
                  <a:pt x="157372" y="132539"/>
                </a:lnTo>
                <a:lnTo>
                  <a:pt x="150228" y="140070"/>
                </a:lnTo>
                <a:lnTo>
                  <a:pt x="149737" y="140640"/>
                </a:lnTo>
                <a:lnTo>
                  <a:pt x="171198" y="142208"/>
                </a:lnTo>
                <a:lnTo>
                  <a:pt x="180106" y="151875"/>
                </a:lnTo>
                <a:lnTo>
                  <a:pt x="186359" y="160223"/>
                </a:lnTo>
                <a:lnTo>
                  <a:pt x="189718" y="169720"/>
                </a:lnTo>
                <a:lnTo>
                  <a:pt x="189944" y="182831"/>
                </a:lnTo>
                <a:lnTo>
                  <a:pt x="193928" y="255947"/>
                </a:lnTo>
                <a:lnTo>
                  <a:pt x="199966" y="254698"/>
                </a:lnTo>
                <a:lnTo>
                  <a:pt x="206558" y="252071"/>
                </a:lnTo>
                <a:lnTo>
                  <a:pt x="214049" y="247925"/>
                </a:lnTo>
                <a:lnTo>
                  <a:pt x="222784" y="242118"/>
                </a:lnTo>
                <a:lnTo>
                  <a:pt x="233111" y="234509"/>
                </a:lnTo>
                <a:lnTo>
                  <a:pt x="245373" y="224958"/>
                </a:lnTo>
                <a:lnTo>
                  <a:pt x="249799" y="221439"/>
                </a:lnTo>
                <a:lnTo>
                  <a:pt x="251654" y="206366"/>
                </a:lnTo>
                <a:lnTo>
                  <a:pt x="252508" y="191947"/>
                </a:lnTo>
                <a:lnTo>
                  <a:pt x="252401" y="178153"/>
                </a:lnTo>
                <a:lnTo>
                  <a:pt x="251372" y="164956"/>
                </a:lnTo>
                <a:lnTo>
                  <a:pt x="249460" y="152326"/>
                </a:lnTo>
                <a:lnTo>
                  <a:pt x="246704" y="140235"/>
                </a:lnTo>
                <a:lnTo>
                  <a:pt x="243143" y="128655"/>
                </a:lnTo>
                <a:lnTo>
                  <a:pt x="238817" y="117556"/>
                </a:lnTo>
                <a:lnTo>
                  <a:pt x="233764" y="106909"/>
                </a:lnTo>
                <a:lnTo>
                  <a:pt x="228024" y="96686"/>
                </a:lnTo>
                <a:close/>
              </a:path>
              <a:path w="252508" h="255957">
                <a:moveTo>
                  <a:pt x="112873" y="125437"/>
                </a:moveTo>
                <a:lnTo>
                  <a:pt x="102213" y="117653"/>
                </a:lnTo>
                <a:lnTo>
                  <a:pt x="93910" y="108745"/>
                </a:lnTo>
                <a:lnTo>
                  <a:pt x="96000" y="205184"/>
                </a:lnTo>
                <a:lnTo>
                  <a:pt x="104595" y="213985"/>
                </a:lnTo>
                <a:lnTo>
                  <a:pt x="113737" y="223071"/>
                </a:lnTo>
                <a:lnTo>
                  <a:pt x="123551" y="232704"/>
                </a:lnTo>
                <a:lnTo>
                  <a:pt x="138132" y="237928"/>
                </a:lnTo>
                <a:lnTo>
                  <a:pt x="149972" y="242382"/>
                </a:lnTo>
                <a:lnTo>
                  <a:pt x="159946" y="246444"/>
                </a:lnTo>
                <a:lnTo>
                  <a:pt x="168400" y="249974"/>
                </a:lnTo>
                <a:lnTo>
                  <a:pt x="175680" y="252830"/>
                </a:lnTo>
                <a:lnTo>
                  <a:pt x="182130" y="254871"/>
                </a:lnTo>
                <a:lnTo>
                  <a:pt x="188098" y="255957"/>
                </a:lnTo>
                <a:lnTo>
                  <a:pt x="193928" y="255947"/>
                </a:lnTo>
                <a:lnTo>
                  <a:pt x="189944" y="182831"/>
                </a:lnTo>
                <a:lnTo>
                  <a:pt x="188464" y="193531"/>
                </a:lnTo>
                <a:lnTo>
                  <a:pt x="172727" y="194830"/>
                </a:lnTo>
                <a:lnTo>
                  <a:pt x="163956" y="192430"/>
                </a:lnTo>
                <a:lnTo>
                  <a:pt x="157740" y="186452"/>
                </a:lnTo>
                <a:lnTo>
                  <a:pt x="149720" y="177075"/>
                </a:lnTo>
                <a:lnTo>
                  <a:pt x="149737" y="140640"/>
                </a:lnTo>
                <a:lnTo>
                  <a:pt x="140563" y="149831"/>
                </a:lnTo>
                <a:lnTo>
                  <a:pt x="132885" y="155882"/>
                </a:lnTo>
                <a:lnTo>
                  <a:pt x="121506" y="159812"/>
                </a:lnTo>
                <a:lnTo>
                  <a:pt x="109846" y="161689"/>
                </a:lnTo>
                <a:lnTo>
                  <a:pt x="125734" y="131376"/>
                </a:lnTo>
                <a:lnTo>
                  <a:pt x="112873" y="125437"/>
                </a:lnTo>
                <a:close/>
              </a:path>
            </a:pathLst>
          </a:custGeom>
          <a:solidFill>
            <a:srgbClr val="F9BC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3361953" y="5472068"/>
            <a:ext cx="168711" cy="458749"/>
          </a:xfrm>
          <a:custGeom>
            <a:avLst/>
            <a:gdLst/>
            <a:ahLst/>
            <a:cxnLst/>
            <a:rect l="l" t="t" r="r" b="b"/>
            <a:pathLst>
              <a:path w="168711" h="458749">
                <a:moveTo>
                  <a:pt x="86389" y="338700"/>
                </a:moveTo>
                <a:lnTo>
                  <a:pt x="91782" y="325172"/>
                </a:lnTo>
                <a:lnTo>
                  <a:pt x="97901" y="312179"/>
                </a:lnTo>
                <a:lnTo>
                  <a:pt x="104429" y="300240"/>
                </a:lnTo>
                <a:lnTo>
                  <a:pt x="111047" y="289871"/>
                </a:lnTo>
                <a:lnTo>
                  <a:pt x="117440" y="281591"/>
                </a:lnTo>
                <a:lnTo>
                  <a:pt x="120221" y="278622"/>
                </a:lnTo>
                <a:lnTo>
                  <a:pt x="117705" y="271561"/>
                </a:lnTo>
                <a:lnTo>
                  <a:pt x="120380" y="260911"/>
                </a:lnTo>
                <a:lnTo>
                  <a:pt x="124599" y="253468"/>
                </a:lnTo>
                <a:lnTo>
                  <a:pt x="129425" y="245065"/>
                </a:lnTo>
                <a:lnTo>
                  <a:pt x="131222" y="241566"/>
                </a:lnTo>
                <a:lnTo>
                  <a:pt x="132669" y="240571"/>
                </a:lnTo>
                <a:lnTo>
                  <a:pt x="136444" y="239681"/>
                </a:lnTo>
                <a:lnTo>
                  <a:pt x="145225" y="236494"/>
                </a:lnTo>
                <a:lnTo>
                  <a:pt x="147851" y="235355"/>
                </a:lnTo>
                <a:lnTo>
                  <a:pt x="158809" y="153924"/>
                </a:lnTo>
                <a:lnTo>
                  <a:pt x="164539" y="136421"/>
                </a:lnTo>
                <a:lnTo>
                  <a:pt x="165874" y="109261"/>
                </a:lnTo>
                <a:lnTo>
                  <a:pt x="167193" y="93203"/>
                </a:lnTo>
                <a:lnTo>
                  <a:pt x="168264" y="78173"/>
                </a:lnTo>
                <a:lnTo>
                  <a:pt x="168711" y="64216"/>
                </a:lnTo>
                <a:lnTo>
                  <a:pt x="168157" y="51375"/>
                </a:lnTo>
                <a:lnTo>
                  <a:pt x="166225" y="39694"/>
                </a:lnTo>
                <a:lnTo>
                  <a:pt x="162538" y="29218"/>
                </a:lnTo>
                <a:lnTo>
                  <a:pt x="156721" y="19989"/>
                </a:lnTo>
                <a:lnTo>
                  <a:pt x="148394" y="12053"/>
                </a:lnTo>
                <a:lnTo>
                  <a:pt x="137183" y="5452"/>
                </a:lnTo>
                <a:lnTo>
                  <a:pt x="122709" y="231"/>
                </a:lnTo>
                <a:lnTo>
                  <a:pt x="121867" y="0"/>
                </a:lnTo>
                <a:lnTo>
                  <a:pt x="108230" y="5795"/>
                </a:lnTo>
                <a:lnTo>
                  <a:pt x="99382" y="12644"/>
                </a:lnTo>
                <a:lnTo>
                  <a:pt x="91944" y="21468"/>
                </a:lnTo>
                <a:lnTo>
                  <a:pt x="84252" y="31155"/>
                </a:lnTo>
                <a:lnTo>
                  <a:pt x="84009" y="43617"/>
                </a:lnTo>
                <a:lnTo>
                  <a:pt x="82819" y="56437"/>
                </a:lnTo>
                <a:lnTo>
                  <a:pt x="81838" y="60913"/>
                </a:lnTo>
                <a:lnTo>
                  <a:pt x="79015" y="72024"/>
                </a:lnTo>
                <a:lnTo>
                  <a:pt x="77966" y="76683"/>
                </a:lnTo>
                <a:lnTo>
                  <a:pt x="77821" y="77132"/>
                </a:lnTo>
                <a:lnTo>
                  <a:pt x="77713" y="75614"/>
                </a:lnTo>
                <a:lnTo>
                  <a:pt x="76775" y="74371"/>
                </a:lnTo>
                <a:lnTo>
                  <a:pt x="74138" y="75645"/>
                </a:lnTo>
                <a:lnTo>
                  <a:pt x="71319" y="78621"/>
                </a:lnTo>
                <a:lnTo>
                  <a:pt x="72593" y="86359"/>
                </a:lnTo>
                <a:lnTo>
                  <a:pt x="72533" y="96523"/>
                </a:lnTo>
                <a:lnTo>
                  <a:pt x="71358" y="108577"/>
                </a:lnTo>
                <a:lnTo>
                  <a:pt x="69288" y="121983"/>
                </a:lnTo>
                <a:lnTo>
                  <a:pt x="66545" y="136203"/>
                </a:lnTo>
                <a:lnTo>
                  <a:pt x="63348" y="150699"/>
                </a:lnTo>
                <a:lnTo>
                  <a:pt x="59918" y="164933"/>
                </a:lnTo>
                <a:lnTo>
                  <a:pt x="56475" y="178369"/>
                </a:lnTo>
                <a:lnTo>
                  <a:pt x="53239" y="190467"/>
                </a:lnTo>
                <a:lnTo>
                  <a:pt x="50609" y="200045"/>
                </a:lnTo>
                <a:lnTo>
                  <a:pt x="0" y="456777"/>
                </a:lnTo>
                <a:lnTo>
                  <a:pt x="40296" y="458749"/>
                </a:lnTo>
                <a:lnTo>
                  <a:pt x="42004" y="445476"/>
                </a:lnTo>
                <a:lnTo>
                  <a:pt x="43508" y="437592"/>
                </a:lnTo>
                <a:lnTo>
                  <a:pt x="45452" y="432120"/>
                </a:lnTo>
                <a:lnTo>
                  <a:pt x="48477" y="426080"/>
                </a:lnTo>
                <a:lnTo>
                  <a:pt x="53226" y="416492"/>
                </a:lnTo>
                <a:lnTo>
                  <a:pt x="55321" y="411953"/>
                </a:lnTo>
                <a:lnTo>
                  <a:pt x="57896" y="406279"/>
                </a:lnTo>
                <a:lnTo>
                  <a:pt x="61523" y="395497"/>
                </a:lnTo>
                <a:lnTo>
                  <a:pt x="63592" y="392034"/>
                </a:lnTo>
                <a:lnTo>
                  <a:pt x="69061" y="383022"/>
                </a:lnTo>
                <a:lnTo>
                  <a:pt x="71231" y="381055"/>
                </a:lnTo>
                <a:lnTo>
                  <a:pt x="75234" y="379093"/>
                </a:lnTo>
                <a:lnTo>
                  <a:pt x="77738" y="377318"/>
                </a:lnTo>
                <a:lnTo>
                  <a:pt x="79050" y="365291"/>
                </a:lnTo>
                <a:lnTo>
                  <a:pt x="82039" y="352245"/>
                </a:lnTo>
                <a:lnTo>
                  <a:pt x="86389" y="338700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129879" y="5616009"/>
            <a:ext cx="307807" cy="208673"/>
          </a:xfrm>
          <a:custGeom>
            <a:avLst/>
            <a:gdLst/>
            <a:ahLst/>
            <a:cxnLst/>
            <a:rect l="l" t="t" r="r" b="b"/>
            <a:pathLst>
              <a:path w="307807" h="208673">
                <a:moveTo>
                  <a:pt x="42621" y="34368"/>
                </a:moveTo>
                <a:lnTo>
                  <a:pt x="24615" y="34274"/>
                </a:lnTo>
                <a:lnTo>
                  <a:pt x="18660" y="36042"/>
                </a:lnTo>
                <a:lnTo>
                  <a:pt x="13622" y="38385"/>
                </a:lnTo>
                <a:lnTo>
                  <a:pt x="11537" y="39322"/>
                </a:lnTo>
                <a:lnTo>
                  <a:pt x="10263" y="39887"/>
                </a:lnTo>
                <a:lnTo>
                  <a:pt x="2052" y="44430"/>
                </a:lnTo>
                <a:lnTo>
                  <a:pt x="25382" y="99687"/>
                </a:lnTo>
                <a:lnTo>
                  <a:pt x="31549" y="109758"/>
                </a:lnTo>
                <a:lnTo>
                  <a:pt x="38338" y="120433"/>
                </a:lnTo>
                <a:lnTo>
                  <a:pt x="45709" y="131465"/>
                </a:lnTo>
                <a:lnTo>
                  <a:pt x="53622" y="142607"/>
                </a:lnTo>
                <a:lnTo>
                  <a:pt x="62037" y="153614"/>
                </a:lnTo>
                <a:lnTo>
                  <a:pt x="70916" y="164238"/>
                </a:lnTo>
                <a:lnTo>
                  <a:pt x="80219" y="174233"/>
                </a:lnTo>
                <a:lnTo>
                  <a:pt x="89906" y="183353"/>
                </a:lnTo>
                <a:lnTo>
                  <a:pt x="99938" y="191352"/>
                </a:lnTo>
                <a:lnTo>
                  <a:pt x="110275" y="197983"/>
                </a:lnTo>
                <a:lnTo>
                  <a:pt x="120877" y="202999"/>
                </a:lnTo>
                <a:lnTo>
                  <a:pt x="140829" y="208051"/>
                </a:lnTo>
                <a:lnTo>
                  <a:pt x="155064" y="208673"/>
                </a:lnTo>
                <a:lnTo>
                  <a:pt x="167852" y="206738"/>
                </a:lnTo>
                <a:lnTo>
                  <a:pt x="179360" y="202688"/>
                </a:lnTo>
                <a:lnTo>
                  <a:pt x="189755" y="196962"/>
                </a:lnTo>
                <a:lnTo>
                  <a:pt x="199205" y="190001"/>
                </a:lnTo>
                <a:lnTo>
                  <a:pt x="207879" y="182247"/>
                </a:lnTo>
                <a:lnTo>
                  <a:pt x="215943" y="174139"/>
                </a:lnTo>
                <a:lnTo>
                  <a:pt x="223567" y="166118"/>
                </a:lnTo>
                <a:lnTo>
                  <a:pt x="230917" y="158625"/>
                </a:lnTo>
                <a:lnTo>
                  <a:pt x="238161" y="152099"/>
                </a:lnTo>
                <a:lnTo>
                  <a:pt x="245468" y="146983"/>
                </a:lnTo>
                <a:lnTo>
                  <a:pt x="253005" y="143716"/>
                </a:lnTo>
                <a:lnTo>
                  <a:pt x="260939" y="142738"/>
                </a:lnTo>
                <a:lnTo>
                  <a:pt x="261291" y="142754"/>
                </a:lnTo>
                <a:lnTo>
                  <a:pt x="263566" y="129816"/>
                </a:lnTo>
                <a:lnTo>
                  <a:pt x="267560" y="118166"/>
                </a:lnTo>
                <a:lnTo>
                  <a:pt x="272934" y="107397"/>
                </a:lnTo>
                <a:lnTo>
                  <a:pt x="279351" y="97104"/>
                </a:lnTo>
                <a:lnTo>
                  <a:pt x="286470" y="86881"/>
                </a:lnTo>
                <a:lnTo>
                  <a:pt x="293955" y="76324"/>
                </a:lnTo>
                <a:lnTo>
                  <a:pt x="301466" y="65026"/>
                </a:lnTo>
                <a:lnTo>
                  <a:pt x="307807" y="54193"/>
                </a:lnTo>
                <a:lnTo>
                  <a:pt x="266342" y="55323"/>
                </a:lnTo>
                <a:lnTo>
                  <a:pt x="259361" y="27032"/>
                </a:lnTo>
                <a:lnTo>
                  <a:pt x="180615" y="0"/>
                </a:lnTo>
                <a:lnTo>
                  <a:pt x="175542" y="6205"/>
                </a:lnTo>
                <a:lnTo>
                  <a:pt x="136814" y="87996"/>
                </a:lnTo>
                <a:lnTo>
                  <a:pt x="42621" y="34368"/>
                </a:lnTo>
                <a:close/>
              </a:path>
              <a:path w="307807" h="208673">
                <a:moveTo>
                  <a:pt x="18687" y="35963"/>
                </a:moveTo>
                <a:lnTo>
                  <a:pt x="18526" y="35894"/>
                </a:lnTo>
                <a:lnTo>
                  <a:pt x="18687" y="35963"/>
                </a:lnTo>
                <a:close/>
              </a:path>
            </a:pathLst>
          </a:custGeom>
          <a:solidFill>
            <a:srgbClr val="CA77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3255878" y="5414883"/>
            <a:ext cx="171454" cy="456228"/>
          </a:xfrm>
          <a:custGeom>
            <a:avLst/>
            <a:gdLst/>
            <a:ahLst/>
            <a:cxnLst/>
            <a:rect l="l" t="t" r="r" b="b"/>
            <a:pathLst>
              <a:path w="171454" h="456228">
                <a:moveTo>
                  <a:pt x="165549" y="124550"/>
                </a:moveTo>
                <a:lnTo>
                  <a:pt x="164350" y="119080"/>
                </a:lnTo>
                <a:lnTo>
                  <a:pt x="165877" y="113333"/>
                </a:lnTo>
                <a:lnTo>
                  <a:pt x="169844" y="102670"/>
                </a:lnTo>
                <a:lnTo>
                  <a:pt x="171053" y="99089"/>
                </a:lnTo>
                <a:lnTo>
                  <a:pt x="171382" y="83511"/>
                </a:lnTo>
                <a:lnTo>
                  <a:pt x="171454" y="69953"/>
                </a:lnTo>
                <a:lnTo>
                  <a:pt x="170924" y="57843"/>
                </a:lnTo>
                <a:lnTo>
                  <a:pt x="169447" y="46609"/>
                </a:lnTo>
                <a:lnTo>
                  <a:pt x="166678" y="35678"/>
                </a:lnTo>
                <a:lnTo>
                  <a:pt x="162273" y="24478"/>
                </a:lnTo>
                <a:lnTo>
                  <a:pt x="155887" y="12437"/>
                </a:lnTo>
                <a:lnTo>
                  <a:pt x="104033" y="0"/>
                </a:lnTo>
                <a:lnTo>
                  <a:pt x="101051" y="1261"/>
                </a:lnTo>
                <a:lnTo>
                  <a:pt x="97432" y="6119"/>
                </a:lnTo>
                <a:lnTo>
                  <a:pt x="93403" y="16095"/>
                </a:lnTo>
                <a:lnTo>
                  <a:pt x="34255" y="291033"/>
                </a:lnTo>
                <a:lnTo>
                  <a:pt x="32959" y="301365"/>
                </a:lnTo>
                <a:lnTo>
                  <a:pt x="31286" y="313095"/>
                </a:lnTo>
                <a:lnTo>
                  <a:pt x="29282" y="325943"/>
                </a:lnTo>
                <a:lnTo>
                  <a:pt x="26990" y="339628"/>
                </a:lnTo>
                <a:lnTo>
                  <a:pt x="24456" y="353869"/>
                </a:lnTo>
                <a:lnTo>
                  <a:pt x="21723" y="368386"/>
                </a:lnTo>
                <a:lnTo>
                  <a:pt x="18837" y="382898"/>
                </a:lnTo>
                <a:lnTo>
                  <a:pt x="15842" y="397123"/>
                </a:lnTo>
                <a:lnTo>
                  <a:pt x="12782" y="410782"/>
                </a:lnTo>
                <a:lnTo>
                  <a:pt x="9702" y="423594"/>
                </a:lnTo>
                <a:lnTo>
                  <a:pt x="6647" y="435277"/>
                </a:lnTo>
                <a:lnTo>
                  <a:pt x="3661" y="445552"/>
                </a:lnTo>
                <a:lnTo>
                  <a:pt x="789" y="454136"/>
                </a:lnTo>
                <a:lnTo>
                  <a:pt x="0" y="456228"/>
                </a:lnTo>
                <a:lnTo>
                  <a:pt x="43405" y="455037"/>
                </a:lnTo>
                <a:lnTo>
                  <a:pt x="46407" y="441112"/>
                </a:lnTo>
                <a:lnTo>
                  <a:pt x="49675" y="430922"/>
                </a:lnTo>
                <a:lnTo>
                  <a:pt x="53920" y="419018"/>
                </a:lnTo>
                <a:lnTo>
                  <a:pt x="58989" y="405732"/>
                </a:lnTo>
                <a:lnTo>
                  <a:pt x="64732" y="391393"/>
                </a:lnTo>
                <a:lnTo>
                  <a:pt x="70995" y="376330"/>
                </a:lnTo>
                <a:lnTo>
                  <a:pt x="77629" y="360873"/>
                </a:lnTo>
                <a:lnTo>
                  <a:pt x="84480" y="345352"/>
                </a:lnTo>
                <a:lnTo>
                  <a:pt x="91398" y="330096"/>
                </a:lnTo>
                <a:lnTo>
                  <a:pt x="98231" y="315435"/>
                </a:lnTo>
                <a:lnTo>
                  <a:pt x="104827" y="301699"/>
                </a:lnTo>
                <a:lnTo>
                  <a:pt x="111034" y="289218"/>
                </a:lnTo>
                <a:lnTo>
                  <a:pt x="116701" y="278320"/>
                </a:lnTo>
                <a:lnTo>
                  <a:pt x="121676" y="269337"/>
                </a:lnTo>
                <a:lnTo>
                  <a:pt x="125807" y="262597"/>
                </a:lnTo>
                <a:lnTo>
                  <a:pt x="128493" y="258936"/>
                </a:lnTo>
                <a:lnTo>
                  <a:pt x="129672" y="251494"/>
                </a:lnTo>
                <a:lnTo>
                  <a:pt x="131921" y="240802"/>
                </a:lnTo>
                <a:lnTo>
                  <a:pt x="135072" y="227676"/>
                </a:lnTo>
                <a:lnTo>
                  <a:pt x="138957" y="212929"/>
                </a:lnTo>
                <a:lnTo>
                  <a:pt x="143409" y="197374"/>
                </a:lnTo>
                <a:lnTo>
                  <a:pt x="148258" y="181826"/>
                </a:lnTo>
                <a:lnTo>
                  <a:pt x="153337" y="167098"/>
                </a:lnTo>
                <a:lnTo>
                  <a:pt x="158478" y="154004"/>
                </a:lnTo>
                <a:lnTo>
                  <a:pt x="163512" y="143357"/>
                </a:lnTo>
                <a:lnTo>
                  <a:pt x="168273" y="135972"/>
                </a:lnTo>
                <a:lnTo>
                  <a:pt x="169762" y="134383"/>
                </a:lnTo>
                <a:lnTo>
                  <a:pt x="165549" y="124550"/>
                </a:lnTo>
                <a:close/>
              </a:path>
            </a:pathLst>
          </a:custGeom>
          <a:solidFill>
            <a:srgbClr val="D57C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682129" y="4649004"/>
            <a:ext cx="216506" cy="298430"/>
          </a:xfrm>
          <a:custGeom>
            <a:avLst/>
            <a:gdLst/>
            <a:ahLst/>
            <a:cxnLst/>
            <a:rect l="l" t="t" r="r" b="b"/>
            <a:pathLst>
              <a:path w="216506" h="298430">
                <a:moveTo>
                  <a:pt x="11268" y="53331"/>
                </a:moveTo>
                <a:lnTo>
                  <a:pt x="2209" y="62063"/>
                </a:lnTo>
                <a:lnTo>
                  <a:pt x="0" y="64177"/>
                </a:lnTo>
                <a:lnTo>
                  <a:pt x="7134" y="68486"/>
                </a:lnTo>
                <a:lnTo>
                  <a:pt x="13528" y="71537"/>
                </a:lnTo>
                <a:lnTo>
                  <a:pt x="19282" y="73690"/>
                </a:lnTo>
                <a:lnTo>
                  <a:pt x="24498" y="75303"/>
                </a:lnTo>
                <a:lnTo>
                  <a:pt x="29279" y="76735"/>
                </a:lnTo>
                <a:lnTo>
                  <a:pt x="33726" y="78345"/>
                </a:lnTo>
                <a:lnTo>
                  <a:pt x="37941" y="80493"/>
                </a:lnTo>
                <a:lnTo>
                  <a:pt x="42026" y="83537"/>
                </a:lnTo>
                <a:lnTo>
                  <a:pt x="46083" y="87836"/>
                </a:lnTo>
                <a:lnTo>
                  <a:pt x="50213" y="93750"/>
                </a:lnTo>
                <a:lnTo>
                  <a:pt x="54519" y="101637"/>
                </a:lnTo>
                <a:lnTo>
                  <a:pt x="59103" y="111856"/>
                </a:lnTo>
                <a:lnTo>
                  <a:pt x="64065" y="124767"/>
                </a:lnTo>
                <a:lnTo>
                  <a:pt x="69509" y="140727"/>
                </a:lnTo>
                <a:lnTo>
                  <a:pt x="75536" y="160097"/>
                </a:lnTo>
                <a:lnTo>
                  <a:pt x="77788" y="167704"/>
                </a:lnTo>
                <a:lnTo>
                  <a:pt x="81551" y="180684"/>
                </a:lnTo>
                <a:lnTo>
                  <a:pt x="85191" y="193357"/>
                </a:lnTo>
                <a:lnTo>
                  <a:pt x="88787" y="205755"/>
                </a:lnTo>
                <a:lnTo>
                  <a:pt x="92419" y="217913"/>
                </a:lnTo>
                <a:lnTo>
                  <a:pt x="96164" y="229862"/>
                </a:lnTo>
                <a:lnTo>
                  <a:pt x="100102" y="241636"/>
                </a:lnTo>
                <a:lnTo>
                  <a:pt x="104313" y="253267"/>
                </a:lnTo>
                <a:lnTo>
                  <a:pt x="108875" y="264790"/>
                </a:lnTo>
                <a:lnTo>
                  <a:pt x="113867" y="276235"/>
                </a:lnTo>
                <a:lnTo>
                  <a:pt x="119368" y="287638"/>
                </a:lnTo>
                <a:lnTo>
                  <a:pt x="125122" y="298430"/>
                </a:lnTo>
                <a:lnTo>
                  <a:pt x="133340" y="287786"/>
                </a:lnTo>
                <a:lnTo>
                  <a:pt x="140510" y="277566"/>
                </a:lnTo>
                <a:lnTo>
                  <a:pt x="146886" y="267539"/>
                </a:lnTo>
                <a:lnTo>
                  <a:pt x="152722" y="257472"/>
                </a:lnTo>
                <a:lnTo>
                  <a:pt x="158273" y="247135"/>
                </a:lnTo>
                <a:lnTo>
                  <a:pt x="163794" y="236295"/>
                </a:lnTo>
                <a:lnTo>
                  <a:pt x="169538" y="224720"/>
                </a:lnTo>
                <a:lnTo>
                  <a:pt x="175759" y="212179"/>
                </a:lnTo>
                <a:lnTo>
                  <a:pt x="180243" y="203275"/>
                </a:lnTo>
                <a:lnTo>
                  <a:pt x="189415" y="184738"/>
                </a:lnTo>
                <a:lnTo>
                  <a:pt x="196588" y="169257"/>
                </a:lnTo>
                <a:lnTo>
                  <a:pt x="202006" y="156473"/>
                </a:lnTo>
                <a:lnTo>
                  <a:pt x="205913" y="146023"/>
                </a:lnTo>
                <a:lnTo>
                  <a:pt x="208551" y="137546"/>
                </a:lnTo>
                <a:lnTo>
                  <a:pt x="210166" y="130682"/>
                </a:lnTo>
                <a:lnTo>
                  <a:pt x="211000" y="125068"/>
                </a:lnTo>
                <a:lnTo>
                  <a:pt x="211297" y="120343"/>
                </a:lnTo>
                <a:lnTo>
                  <a:pt x="211301" y="116147"/>
                </a:lnTo>
                <a:lnTo>
                  <a:pt x="211257" y="112118"/>
                </a:lnTo>
                <a:lnTo>
                  <a:pt x="211407" y="107895"/>
                </a:lnTo>
                <a:lnTo>
                  <a:pt x="211995" y="103115"/>
                </a:lnTo>
                <a:lnTo>
                  <a:pt x="213265" y="97419"/>
                </a:lnTo>
                <a:lnTo>
                  <a:pt x="215461" y="90445"/>
                </a:lnTo>
                <a:lnTo>
                  <a:pt x="216506" y="87603"/>
                </a:lnTo>
                <a:lnTo>
                  <a:pt x="215481" y="70693"/>
                </a:lnTo>
                <a:lnTo>
                  <a:pt x="213171" y="57044"/>
                </a:lnTo>
                <a:lnTo>
                  <a:pt x="209909" y="45618"/>
                </a:lnTo>
                <a:lnTo>
                  <a:pt x="206024" y="35381"/>
                </a:lnTo>
                <a:lnTo>
                  <a:pt x="201847" y="25297"/>
                </a:lnTo>
                <a:lnTo>
                  <a:pt x="197709" y="14331"/>
                </a:lnTo>
                <a:lnTo>
                  <a:pt x="194261" y="2731"/>
                </a:lnTo>
                <a:lnTo>
                  <a:pt x="140697" y="0"/>
                </a:lnTo>
                <a:lnTo>
                  <a:pt x="142093" y="72499"/>
                </a:lnTo>
                <a:lnTo>
                  <a:pt x="132798" y="69850"/>
                </a:lnTo>
                <a:lnTo>
                  <a:pt x="122227" y="64623"/>
                </a:lnTo>
                <a:lnTo>
                  <a:pt x="110889" y="57437"/>
                </a:lnTo>
                <a:lnTo>
                  <a:pt x="99297" y="48914"/>
                </a:lnTo>
                <a:lnTo>
                  <a:pt x="87959" y="39673"/>
                </a:lnTo>
                <a:lnTo>
                  <a:pt x="77388" y="30337"/>
                </a:lnTo>
                <a:lnTo>
                  <a:pt x="68094" y="21524"/>
                </a:lnTo>
                <a:lnTo>
                  <a:pt x="63442" y="16849"/>
                </a:lnTo>
                <a:lnTo>
                  <a:pt x="50184" y="23365"/>
                </a:lnTo>
                <a:lnTo>
                  <a:pt x="38910" y="30219"/>
                </a:lnTo>
                <a:lnTo>
                  <a:pt x="29047" y="37462"/>
                </a:lnTo>
                <a:lnTo>
                  <a:pt x="20024" y="45148"/>
                </a:lnTo>
                <a:lnTo>
                  <a:pt x="11268" y="53331"/>
                </a:lnTo>
                <a:close/>
              </a:path>
            </a:pathLst>
          </a:custGeom>
          <a:solidFill>
            <a:srgbClr val="45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740407" y="5012282"/>
            <a:ext cx="302889" cy="316393"/>
          </a:xfrm>
          <a:custGeom>
            <a:avLst/>
            <a:gdLst/>
            <a:ahLst/>
            <a:cxnLst/>
            <a:rect l="l" t="t" r="r" b="b"/>
            <a:pathLst>
              <a:path w="302889" h="316393">
                <a:moveTo>
                  <a:pt x="2964" y="70709"/>
                </a:moveTo>
                <a:lnTo>
                  <a:pt x="5507" y="69662"/>
                </a:lnTo>
                <a:lnTo>
                  <a:pt x="11297" y="83719"/>
                </a:lnTo>
                <a:lnTo>
                  <a:pt x="12632" y="86960"/>
                </a:lnTo>
                <a:lnTo>
                  <a:pt x="15097" y="96822"/>
                </a:lnTo>
                <a:lnTo>
                  <a:pt x="15870" y="100535"/>
                </a:lnTo>
                <a:lnTo>
                  <a:pt x="17900" y="113546"/>
                </a:lnTo>
                <a:lnTo>
                  <a:pt x="18633" y="125320"/>
                </a:lnTo>
                <a:lnTo>
                  <a:pt x="18961" y="138313"/>
                </a:lnTo>
                <a:lnTo>
                  <a:pt x="18991" y="139303"/>
                </a:lnTo>
                <a:lnTo>
                  <a:pt x="19525" y="162152"/>
                </a:lnTo>
                <a:lnTo>
                  <a:pt x="34394" y="249695"/>
                </a:lnTo>
                <a:lnTo>
                  <a:pt x="35084" y="268549"/>
                </a:lnTo>
                <a:lnTo>
                  <a:pt x="61645" y="316393"/>
                </a:lnTo>
                <a:lnTo>
                  <a:pt x="73826" y="316300"/>
                </a:lnTo>
                <a:lnTo>
                  <a:pt x="86413" y="314713"/>
                </a:lnTo>
                <a:lnTo>
                  <a:pt x="99258" y="311807"/>
                </a:lnTo>
                <a:lnTo>
                  <a:pt x="112215" y="307758"/>
                </a:lnTo>
                <a:lnTo>
                  <a:pt x="125137" y="302741"/>
                </a:lnTo>
                <a:lnTo>
                  <a:pt x="137877" y="296932"/>
                </a:lnTo>
                <a:lnTo>
                  <a:pt x="150287" y="290505"/>
                </a:lnTo>
                <a:lnTo>
                  <a:pt x="162222" y="283637"/>
                </a:lnTo>
                <a:lnTo>
                  <a:pt x="173533" y="276503"/>
                </a:lnTo>
                <a:lnTo>
                  <a:pt x="184075" y="269279"/>
                </a:lnTo>
                <a:lnTo>
                  <a:pt x="193700" y="262139"/>
                </a:lnTo>
                <a:lnTo>
                  <a:pt x="202261" y="255259"/>
                </a:lnTo>
                <a:lnTo>
                  <a:pt x="209611" y="248815"/>
                </a:lnTo>
                <a:lnTo>
                  <a:pt x="221006" y="238253"/>
                </a:lnTo>
                <a:lnTo>
                  <a:pt x="215638" y="241971"/>
                </a:lnTo>
                <a:lnTo>
                  <a:pt x="217785" y="239306"/>
                </a:lnTo>
                <a:lnTo>
                  <a:pt x="225638" y="226204"/>
                </a:lnTo>
                <a:lnTo>
                  <a:pt x="234296" y="216216"/>
                </a:lnTo>
                <a:lnTo>
                  <a:pt x="243736" y="208680"/>
                </a:lnTo>
                <a:lnTo>
                  <a:pt x="253932" y="202930"/>
                </a:lnTo>
                <a:lnTo>
                  <a:pt x="264861" y="198303"/>
                </a:lnTo>
                <a:lnTo>
                  <a:pt x="276499" y="194135"/>
                </a:lnTo>
                <a:lnTo>
                  <a:pt x="288821" y="189761"/>
                </a:lnTo>
                <a:lnTo>
                  <a:pt x="301804" y="184518"/>
                </a:lnTo>
                <a:lnTo>
                  <a:pt x="302889" y="184032"/>
                </a:lnTo>
                <a:lnTo>
                  <a:pt x="302472" y="180518"/>
                </a:lnTo>
                <a:lnTo>
                  <a:pt x="300721" y="174888"/>
                </a:lnTo>
                <a:lnTo>
                  <a:pt x="293401" y="171477"/>
                </a:lnTo>
                <a:lnTo>
                  <a:pt x="276278" y="174622"/>
                </a:lnTo>
                <a:lnTo>
                  <a:pt x="275120" y="175018"/>
                </a:lnTo>
                <a:lnTo>
                  <a:pt x="270531" y="177952"/>
                </a:lnTo>
                <a:lnTo>
                  <a:pt x="265104" y="182928"/>
                </a:lnTo>
                <a:lnTo>
                  <a:pt x="257245" y="189119"/>
                </a:lnTo>
                <a:lnTo>
                  <a:pt x="245359" y="195700"/>
                </a:lnTo>
                <a:lnTo>
                  <a:pt x="227852" y="201847"/>
                </a:lnTo>
                <a:lnTo>
                  <a:pt x="207867" y="206034"/>
                </a:lnTo>
                <a:lnTo>
                  <a:pt x="195558" y="206615"/>
                </a:lnTo>
                <a:lnTo>
                  <a:pt x="184026" y="208826"/>
                </a:lnTo>
                <a:lnTo>
                  <a:pt x="172909" y="212216"/>
                </a:lnTo>
                <a:lnTo>
                  <a:pt x="161842" y="216333"/>
                </a:lnTo>
                <a:lnTo>
                  <a:pt x="150463" y="220726"/>
                </a:lnTo>
                <a:lnTo>
                  <a:pt x="138410" y="224944"/>
                </a:lnTo>
                <a:lnTo>
                  <a:pt x="125320" y="228535"/>
                </a:lnTo>
                <a:lnTo>
                  <a:pt x="110829" y="231049"/>
                </a:lnTo>
                <a:lnTo>
                  <a:pt x="106075" y="231532"/>
                </a:lnTo>
                <a:lnTo>
                  <a:pt x="98159" y="131706"/>
                </a:lnTo>
                <a:lnTo>
                  <a:pt x="94033" y="117698"/>
                </a:lnTo>
                <a:lnTo>
                  <a:pt x="91097" y="104728"/>
                </a:lnTo>
                <a:lnTo>
                  <a:pt x="89030" y="92712"/>
                </a:lnTo>
                <a:lnTo>
                  <a:pt x="87511" y="81565"/>
                </a:lnTo>
                <a:lnTo>
                  <a:pt x="86218" y="71201"/>
                </a:lnTo>
                <a:lnTo>
                  <a:pt x="84830" y="61538"/>
                </a:lnTo>
                <a:lnTo>
                  <a:pt x="83026" y="52489"/>
                </a:lnTo>
                <a:lnTo>
                  <a:pt x="80483" y="43971"/>
                </a:lnTo>
                <a:lnTo>
                  <a:pt x="76881" y="35898"/>
                </a:lnTo>
                <a:lnTo>
                  <a:pt x="71898" y="28186"/>
                </a:lnTo>
                <a:lnTo>
                  <a:pt x="65212" y="20751"/>
                </a:lnTo>
                <a:lnTo>
                  <a:pt x="56502" y="13507"/>
                </a:lnTo>
                <a:lnTo>
                  <a:pt x="45447" y="6370"/>
                </a:lnTo>
                <a:lnTo>
                  <a:pt x="33292" y="0"/>
                </a:lnTo>
                <a:lnTo>
                  <a:pt x="26697" y="10444"/>
                </a:lnTo>
                <a:lnTo>
                  <a:pt x="20729" y="17796"/>
                </a:lnTo>
                <a:lnTo>
                  <a:pt x="15413" y="23441"/>
                </a:lnTo>
                <a:lnTo>
                  <a:pt x="10774" y="28766"/>
                </a:lnTo>
                <a:lnTo>
                  <a:pt x="6836" y="35157"/>
                </a:lnTo>
                <a:lnTo>
                  <a:pt x="3625" y="44002"/>
                </a:lnTo>
                <a:lnTo>
                  <a:pt x="1164" y="56686"/>
                </a:lnTo>
                <a:lnTo>
                  <a:pt x="0" y="67407"/>
                </a:lnTo>
                <a:lnTo>
                  <a:pt x="2964" y="70709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324196" y="5220777"/>
            <a:ext cx="192926" cy="289515"/>
          </a:xfrm>
          <a:custGeom>
            <a:avLst/>
            <a:gdLst/>
            <a:ahLst/>
            <a:cxnLst/>
            <a:rect l="l" t="t" r="r" b="b"/>
            <a:pathLst>
              <a:path w="192926" h="289515">
                <a:moveTo>
                  <a:pt x="97329" y="146845"/>
                </a:moveTo>
                <a:lnTo>
                  <a:pt x="95283" y="138678"/>
                </a:lnTo>
                <a:lnTo>
                  <a:pt x="95533" y="129088"/>
                </a:lnTo>
                <a:lnTo>
                  <a:pt x="96095" y="126000"/>
                </a:lnTo>
                <a:lnTo>
                  <a:pt x="99314" y="116890"/>
                </a:lnTo>
                <a:lnTo>
                  <a:pt x="105378" y="106862"/>
                </a:lnTo>
                <a:lnTo>
                  <a:pt x="114265" y="97283"/>
                </a:lnTo>
                <a:lnTo>
                  <a:pt x="125949" y="89525"/>
                </a:lnTo>
                <a:lnTo>
                  <a:pt x="140408" y="84957"/>
                </a:lnTo>
                <a:lnTo>
                  <a:pt x="152435" y="84406"/>
                </a:lnTo>
                <a:lnTo>
                  <a:pt x="141760" y="71995"/>
                </a:lnTo>
                <a:lnTo>
                  <a:pt x="166786" y="4809"/>
                </a:lnTo>
                <a:lnTo>
                  <a:pt x="159783" y="0"/>
                </a:lnTo>
                <a:lnTo>
                  <a:pt x="155310" y="1786"/>
                </a:lnTo>
                <a:lnTo>
                  <a:pt x="137506" y="10208"/>
                </a:lnTo>
                <a:lnTo>
                  <a:pt x="125212" y="16352"/>
                </a:lnTo>
                <a:lnTo>
                  <a:pt x="111347" y="23455"/>
                </a:lnTo>
                <a:lnTo>
                  <a:pt x="96430" y="31272"/>
                </a:lnTo>
                <a:lnTo>
                  <a:pt x="80981" y="39556"/>
                </a:lnTo>
                <a:lnTo>
                  <a:pt x="65517" y="48061"/>
                </a:lnTo>
                <a:lnTo>
                  <a:pt x="50557" y="56540"/>
                </a:lnTo>
                <a:lnTo>
                  <a:pt x="36619" y="64748"/>
                </a:lnTo>
                <a:lnTo>
                  <a:pt x="24222" y="72437"/>
                </a:lnTo>
                <a:lnTo>
                  <a:pt x="13885" y="79362"/>
                </a:lnTo>
                <a:lnTo>
                  <a:pt x="6125" y="85276"/>
                </a:lnTo>
                <a:lnTo>
                  <a:pt x="0" y="286784"/>
                </a:lnTo>
                <a:lnTo>
                  <a:pt x="5529" y="289515"/>
                </a:lnTo>
                <a:lnTo>
                  <a:pt x="28698" y="287144"/>
                </a:lnTo>
                <a:lnTo>
                  <a:pt x="37640" y="278563"/>
                </a:lnTo>
                <a:lnTo>
                  <a:pt x="43284" y="270169"/>
                </a:lnTo>
                <a:lnTo>
                  <a:pt x="49382" y="261109"/>
                </a:lnTo>
                <a:lnTo>
                  <a:pt x="58336" y="251700"/>
                </a:lnTo>
                <a:lnTo>
                  <a:pt x="67403" y="244776"/>
                </a:lnTo>
                <a:lnTo>
                  <a:pt x="78949" y="237188"/>
                </a:lnTo>
                <a:lnTo>
                  <a:pt x="90842" y="229861"/>
                </a:lnTo>
                <a:lnTo>
                  <a:pt x="100951" y="223720"/>
                </a:lnTo>
                <a:lnTo>
                  <a:pt x="101480" y="223393"/>
                </a:lnTo>
                <a:lnTo>
                  <a:pt x="111679" y="217002"/>
                </a:lnTo>
                <a:lnTo>
                  <a:pt x="122115" y="210356"/>
                </a:lnTo>
                <a:lnTo>
                  <a:pt x="132766" y="203558"/>
                </a:lnTo>
                <a:lnTo>
                  <a:pt x="143607" y="196708"/>
                </a:lnTo>
                <a:lnTo>
                  <a:pt x="154613" y="189906"/>
                </a:lnTo>
                <a:lnTo>
                  <a:pt x="150055" y="129066"/>
                </a:lnTo>
                <a:lnTo>
                  <a:pt x="144007" y="137169"/>
                </a:lnTo>
                <a:lnTo>
                  <a:pt x="133366" y="148338"/>
                </a:lnTo>
                <a:lnTo>
                  <a:pt x="123540" y="154999"/>
                </a:lnTo>
                <a:lnTo>
                  <a:pt x="114777" y="157666"/>
                </a:lnTo>
                <a:lnTo>
                  <a:pt x="107323" y="156853"/>
                </a:lnTo>
                <a:lnTo>
                  <a:pt x="101424" y="153075"/>
                </a:lnTo>
                <a:lnTo>
                  <a:pt x="97329" y="146845"/>
                </a:lnTo>
                <a:close/>
              </a:path>
              <a:path w="192926" h="289515">
                <a:moveTo>
                  <a:pt x="168080" y="95775"/>
                </a:moveTo>
                <a:lnTo>
                  <a:pt x="157060" y="87203"/>
                </a:lnTo>
                <a:lnTo>
                  <a:pt x="152435" y="84406"/>
                </a:lnTo>
                <a:lnTo>
                  <a:pt x="156829" y="96950"/>
                </a:lnTo>
                <a:lnTo>
                  <a:pt x="158137" y="107752"/>
                </a:lnTo>
                <a:lnTo>
                  <a:pt x="155999" y="118046"/>
                </a:lnTo>
                <a:lnTo>
                  <a:pt x="150055" y="129066"/>
                </a:lnTo>
                <a:lnTo>
                  <a:pt x="154613" y="189906"/>
                </a:lnTo>
                <a:lnTo>
                  <a:pt x="165762" y="183253"/>
                </a:lnTo>
                <a:lnTo>
                  <a:pt x="177028" y="176851"/>
                </a:lnTo>
                <a:lnTo>
                  <a:pt x="188388" y="170799"/>
                </a:lnTo>
                <a:lnTo>
                  <a:pt x="192926" y="168513"/>
                </a:lnTo>
                <a:lnTo>
                  <a:pt x="191080" y="153544"/>
                </a:lnTo>
                <a:lnTo>
                  <a:pt x="189015" y="139796"/>
                </a:lnTo>
                <a:lnTo>
                  <a:pt x="186206" y="127207"/>
                </a:lnTo>
                <a:lnTo>
                  <a:pt x="182130" y="115715"/>
                </a:lnTo>
                <a:lnTo>
                  <a:pt x="176262" y="105258"/>
                </a:lnTo>
                <a:lnTo>
                  <a:pt x="168080" y="95775"/>
                </a:lnTo>
                <a:close/>
              </a:path>
            </a:pathLst>
          </a:custGeom>
          <a:solidFill>
            <a:srgbClr val="FCFC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3124953" y="5669131"/>
            <a:ext cx="11031" cy="40260"/>
          </a:xfrm>
          <a:custGeom>
            <a:avLst/>
            <a:gdLst/>
            <a:ahLst/>
            <a:cxnLst/>
            <a:rect l="l" t="t" r="r" b="b"/>
            <a:pathLst>
              <a:path w="11031" h="40260">
                <a:moveTo>
                  <a:pt x="2554" y="0"/>
                </a:moveTo>
                <a:lnTo>
                  <a:pt x="37" y="102"/>
                </a:lnTo>
                <a:lnTo>
                  <a:pt x="0" y="282"/>
                </a:lnTo>
                <a:lnTo>
                  <a:pt x="50" y="40260"/>
                </a:lnTo>
                <a:lnTo>
                  <a:pt x="1656" y="27939"/>
                </a:lnTo>
                <a:lnTo>
                  <a:pt x="4495" y="16692"/>
                </a:lnTo>
                <a:lnTo>
                  <a:pt x="8910" y="6596"/>
                </a:lnTo>
                <a:lnTo>
                  <a:pt x="11031" y="3137"/>
                </a:lnTo>
                <a:lnTo>
                  <a:pt x="2554" y="0"/>
                </a:lnTo>
                <a:close/>
              </a:path>
            </a:pathLst>
          </a:custGeom>
          <a:solidFill>
            <a:srgbClr val="305AC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097897" y="5283362"/>
            <a:ext cx="141259" cy="530469"/>
          </a:xfrm>
          <a:custGeom>
            <a:avLst/>
            <a:gdLst/>
            <a:ahLst/>
            <a:cxnLst/>
            <a:rect l="l" t="t" r="r" b="b"/>
            <a:pathLst>
              <a:path w="141259" h="530469">
                <a:moveTo>
                  <a:pt x="133204" y="334402"/>
                </a:moveTo>
                <a:lnTo>
                  <a:pt x="129445" y="324058"/>
                </a:lnTo>
                <a:lnTo>
                  <a:pt x="126617" y="313161"/>
                </a:lnTo>
                <a:lnTo>
                  <a:pt x="124637" y="301774"/>
                </a:lnTo>
                <a:lnTo>
                  <a:pt x="123426" y="289959"/>
                </a:lnTo>
                <a:lnTo>
                  <a:pt x="122903" y="277778"/>
                </a:lnTo>
                <a:lnTo>
                  <a:pt x="122987" y="265294"/>
                </a:lnTo>
                <a:lnTo>
                  <a:pt x="123597" y="252567"/>
                </a:lnTo>
                <a:lnTo>
                  <a:pt x="124653" y="239661"/>
                </a:lnTo>
                <a:lnTo>
                  <a:pt x="126073" y="226637"/>
                </a:lnTo>
                <a:lnTo>
                  <a:pt x="127777" y="213557"/>
                </a:lnTo>
                <a:lnTo>
                  <a:pt x="129685" y="200484"/>
                </a:lnTo>
                <a:lnTo>
                  <a:pt x="131715" y="187479"/>
                </a:lnTo>
                <a:lnTo>
                  <a:pt x="133787" y="174605"/>
                </a:lnTo>
                <a:lnTo>
                  <a:pt x="135820" y="161923"/>
                </a:lnTo>
                <a:lnTo>
                  <a:pt x="137733" y="149496"/>
                </a:lnTo>
                <a:lnTo>
                  <a:pt x="139446" y="137386"/>
                </a:lnTo>
                <a:lnTo>
                  <a:pt x="140877" y="125655"/>
                </a:lnTo>
                <a:lnTo>
                  <a:pt x="141259" y="122023"/>
                </a:lnTo>
                <a:lnTo>
                  <a:pt x="132251" y="122298"/>
                </a:lnTo>
                <a:lnTo>
                  <a:pt x="130910" y="122560"/>
                </a:lnTo>
                <a:lnTo>
                  <a:pt x="128617" y="119164"/>
                </a:lnTo>
                <a:lnTo>
                  <a:pt x="126690" y="117120"/>
                </a:lnTo>
                <a:lnTo>
                  <a:pt x="122246" y="1132"/>
                </a:lnTo>
                <a:lnTo>
                  <a:pt x="110982" y="0"/>
                </a:lnTo>
                <a:lnTo>
                  <a:pt x="99211" y="1035"/>
                </a:lnTo>
                <a:lnTo>
                  <a:pt x="87118" y="3898"/>
                </a:lnTo>
                <a:lnTo>
                  <a:pt x="74890" y="8248"/>
                </a:lnTo>
                <a:lnTo>
                  <a:pt x="62713" y="13748"/>
                </a:lnTo>
                <a:lnTo>
                  <a:pt x="50773" y="20056"/>
                </a:lnTo>
                <a:lnTo>
                  <a:pt x="39255" y="26833"/>
                </a:lnTo>
                <a:lnTo>
                  <a:pt x="28347" y="33739"/>
                </a:lnTo>
                <a:lnTo>
                  <a:pt x="18232" y="40435"/>
                </a:lnTo>
                <a:lnTo>
                  <a:pt x="9099" y="46581"/>
                </a:lnTo>
                <a:lnTo>
                  <a:pt x="3409" y="50360"/>
                </a:lnTo>
                <a:lnTo>
                  <a:pt x="2764" y="195426"/>
                </a:lnTo>
                <a:lnTo>
                  <a:pt x="2386" y="316367"/>
                </a:lnTo>
                <a:lnTo>
                  <a:pt x="0" y="416897"/>
                </a:lnTo>
                <a:lnTo>
                  <a:pt x="8132" y="524652"/>
                </a:lnTo>
                <a:lnTo>
                  <a:pt x="21021" y="530469"/>
                </a:lnTo>
                <a:lnTo>
                  <a:pt x="24649" y="519113"/>
                </a:lnTo>
                <a:lnTo>
                  <a:pt x="27006" y="513308"/>
                </a:lnTo>
                <a:lnTo>
                  <a:pt x="31853" y="505919"/>
                </a:lnTo>
                <a:lnTo>
                  <a:pt x="34066" y="502744"/>
                </a:lnTo>
                <a:lnTo>
                  <a:pt x="24416" y="500092"/>
                </a:lnTo>
                <a:lnTo>
                  <a:pt x="23183" y="492125"/>
                </a:lnTo>
                <a:lnTo>
                  <a:pt x="25425" y="478023"/>
                </a:lnTo>
                <a:lnTo>
                  <a:pt x="26294" y="468641"/>
                </a:lnTo>
                <a:lnTo>
                  <a:pt x="26238" y="453573"/>
                </a:lnTo>
                <a:lnTo>
                  <a:pt x="26395" y="439343"/>
                </a:lnTo>
                <a:lnTo>
                  <a:pt x="27107" y="426028"/>
                </a:lnTo>
                <a:lnTo>
                  <a:pt x="27056" y="386050"/>
                </a:lnTo>
                <a:lnTo>
                  <a:pt x="26817" y="385882"/>
                </a:lnTo>
                <a:lnTo>
                  <a:pt x="27093" y="385871"/>
                </a:lnTo>
                <a:lnTo>
                  <a:pt x="27678" y="383074"/>
                </a:lnTo>
                <a:lnTo>
                  <a:pt x="26122" y="374084"/>
                </a:lnTo>
                <a:lnTo>
                  <a:pt x="25827" y="372937"/>
                </a:lnTo>
                <a:lnTo>
                  <a:pt x="25071" y="355324"/>
                </a:lnTo>
                <a:lnTo>
                  <a:pt x="25043" y="353146"/>
                </a:lnTo>
                <a:lnTo>
                  <a:pt x="25057" y="340832"/>
                </a:lnTo>
                <a:lnTo>
                  <a:pt x="25326" y="327941"/>
                </a:lnTo>
                <a:lnTo>
                  <a:pt x="25666" y="314942"/>
                </a:lnTo>
                <a:lnTo>
                  <a:pt x="25893" y="302302"/>
                </a:lnTo>
                <a:lnTo>
                  <a:pt x="25905" y="300648"/>
                </a:lnTo>
                <a:lnTo>
                  <a:pt x="27018" y="181558"/>
                </a:lnTo>
                <a:lnTo>
                  <a:pt x="27724" y="67160"/>
                </a:lnTo>
                <a:lnTo>
                  <a:pt x="36359" y="59989"/>
                </a:lnTo>
                <a:lnTo>
                  <a:pt x="46871" y="52502"/>
                </a:lnTo>
                <a:lnTo>
                  <a:pt x="58620" y="45131"/>
                </a:lnTo>
                <a:lnTo>
                  <a:pt x="70970" y="38305"/>
                </a:lnTo>
                <a:lnTo>
                  <a:pt x="83281" y="32456"/>
                </a:lnTo>
                <a:lnTo>
                  <a:pt x="94916" y="28013"/>
                </a:lnTo>
                <a:lnTo>
                  <a:pt x="102721" y="25882"/>
                </a:lnTo>
                <a:lnTo>
                  <a:pt x="102609" y="138119"/>
                </a:lnTo>
                <a:lnTo>
                  <a:pt x="102876" y="255730"/>
                </a:lnTo>
                <a:lnTo>
                  <a:pt x="101869" y="308500"/>
                </a:lnTo>
                <a:lnTo>
                  <a:pt x="100769" y="322268"/>
                </a:lnTo>
                <a:lnTo>
                  <a:pt x="100318" y="335784"/>
                </a:lnTo>
                <a:lnTo>
                  <a:pt x="100405" y="349059"/>
                </a:lnTo>
                <a:lnTo>
                  <a:pt x="100920" y="362108"/>
                </a:lnTo>
                <a:lnTo>
                  <a:pt x="101753" y="374944"/>
                </a:lnTo>
                <a:lnTo>
                  <a:pt x="102792" y="387579"/>
                </a:lnTo>
                <a:lnTo>
                  <a:pt x="103929" y="400027"/>
                </a:lnTo>
                <a:lnTo>
                  <a:pt x="105051" y="412302"/>
                </a:lnTo>
                <a:lnTo>
                  <a:pt x="106050" y="424416"/>
                </a:lnTo>
                <a:lnTo>
                  <a:pt x="106813" y="436382"/>
                </a:lnTo>
                <a:lnTo>
                  <a:pt x="107233" y="448215"/>
                </a:lnTo>
                <a:lnTo>
                  <a:pt x="107196" y="459927"/>
                </a:lnTo>
                <a:lnTo>
                  <a:pt x="106865" y="467671"/>
                </a:lnTo>
                <a:lnTo>
                  <a:pt x="105875" y="471290"/>
                </a:lnTo>
                <a:lnTo>
                  <a:pt x="118314" y="470214"/>
                </a:lnTo>
                <a:lnTo>
                  <a:pt x="123677" y="464836"/>
                </a:lnTo>
                <a:lnTo>
                  <a:pt x="126483" y="455571"/>
                </a:lnTo>
                <a:lnTo>
                  <a:pt x="130962" y="443415"/>
                </a:lnTo>
                <a:lnTo>
                  <a:pt x="127887" y="439327"/>
                </a:lnTo>
                <a:lnTo>
                  <a:pt x="127106" y="439789"/>
                </a:lnTo>
                <a:lnTo>
                  <a:pt x="126872" y="437338"/>
                </a:lnTo>
                <a:lnTo>
                  <a:pt x="126156" y="430405"/>
                </a:lnTo>
                <a:lnTo>
                  <a:pt x="125767" y="427070"/>
                </a:lnTo>
                <a:lnTo>
                  <a:pt x="126001" y="414719"/>
                </a:lnTo>
                <a:lnTo>
                  <a:pt x="125967" y="410470"/>
                </a:lnTo>
                <a:lnTo>
                  <a:pt x="127380" y="338397"/>
                </a:lnTo>
                <a:lnTo>
                  <a:pt x="133204" y="334402"/>
                </a:lnTo>
                <a:close/>
              </a:path>
            </a:pathLst>
          </a:custGeom>
          <a:solidFill>
            <a:srgbClr val="305AC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720602" y="5986108"/>
            <a:ext cx="3274" cy="3288"/>
          </a:xfrm>
          <a:custGeom>
            <a:avLst/>
            <a:gdLst/>
            <a:ahLst/>
            <a:cxnLst/>
            <a:rect l="l" t="t" r="r" b="b"/>
            <a:pathLst>
              <a:path w="3274" h="3288">
                <a:moveTo>
                  <a:pt x="3274" y="0"/>
                </a:moveTo>
                <a:lnTo>
                  <a:pt x="415" y="94"/>
                </a:lnTo>
                <a:lnTo>
                  <a:pt x="0" y="3288"/>
                </a:lnTo>
                <a:lnTo>
                  <a:pt x="3274" y="0"/>
                </a:lnTo>
                <a:close/>
              </a:path>
            </a:pathLst>
          </a:custGeom>
          <a:solidFill>
            <a:srgbClr val="305AC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582178" y="5613523"/>
            <a:ext cx="141698" cy="526648"/>
          </a:xfrm>
          <a:custGeom>
            <a:avLst/>
            <a:gdLst/>
            <a:ahLst/>
            <a:cxnLst/>
            <a:rect l="l" t="t" r="r" b="b"/>
            <a:pathLst>
              <a:path w="141698" h="526648">
                <a:moveTo>
                  <a:pt x="36986" y="276221"/>
                </a:moveTo>
                <a:lnTo>
                  <a:pt x="36402" y="183288"/>
                </a:lnTo>
                <a:lnTo>
                  <a:pt x="37642" y="65155"/>
                </a:lnTo>
                <a:lnTo>
                  <a:pt x="46210" y="59162"/>
                </a:lnTo>
                <a:lnTo>
                  <a:pt x="56763" y="52388"/>
                </a:lnTo>
                <a:lnTo>
                  <a:pt x="68631" y="45360"/>
                </a:lnTo>
                <a:lnTo>
                  <a:pt x="81146" y="38609"/>
                </a:lnTo>
                <a:lnTo>
                  <a:pt x="93639" y="32663"/>
                </a:lnTo>
                <a:lnTo>
                  <a:pt x="105441" y="28052"/>
                </a:lnTo>
                <a:lnTo>
                  <a:pt x="112216" y="26072"/>
                </a:lnTo>
                <a:lnTo>
                  <a:pt x="111838" y="248418"/>
                </a:lnTo>
                <a:lnTo>
                  <a:pt x="115526" y="375670"/>
                </a:lnTo>
                <a:lnTo>
                  <a:pt x="116294" y="457129"/>
                </a:lnTo>
                <a:lnTo>
                  <a:pt x="113657" y="466908"/>
                </a:lnTo>
                <a:lnTo>
                  <a:pt x="133110" y="471579"/>
                </a:lnTo>
                <a:lnTo>
                  <a:pt x="137126" y="450768"/>
                </a:lnTo>
                <a:lnTo>
                  <a:pt x="136891" y="438072"/>
                </a:lnTo>
                <a:lnTo>
                  <a:pt x="136701" y="425376"/>
                </a:lnTo>
                <a:lnTo>
                  <a:pt x="136625" y="412675"/>
                </a:lnTo>
                <a:lnTo>
                  <a:pt x="136642" y="407546"/>
                </a:lnTo>
                <a:lnTo>
                  <a:pt x="136670" y="403202"/>
                </a:lnTo>
                <a:lnTo>
                  <a:pt x="136547" y="390242"/>
                </a:lnTo>
                <a:lnTo>
                  <a:pt x="137020" y="386657"/>
                </a:lnTo>
                <a:lnTo>
                  <a:pt x="138424" y="375873"/>
                </a:lnTo>
                <a:lnTo>
                  <a:pt x="137660" y="376640"/>
                </a:lnTo>
                <a:lnTo>
                  <a:pt x="138839" y="372678"/>
                </a:lnTo>
                <a:lnTo>
                  <a:pt x="141698" y="372584"/>
                </a:lnTo>
                <a:lnTo>
                  <a:pt x="134506" y="216509"/>
                </a:lnTo>
                <a:lnTo>
                  <a:pt x="135084" y="124535"/>
                </a:lnTo>
                <a:lnTo>
                  <a:pt x="130751" y="213"/>
                </a:lnTo>
                <a:lnTo>
                  <a:pt x="118915" y="0"/>
                </a:lnTo>
                <a:lnTo>
                  <a:pt x="106552" y="1721"/>
                </a:lnTo>
                <a:lnTo>
                  <a:pt x="93904" y="5114"/>
                </a:lnTo>
                <a:lnTo>
                  <a:pt x="81211" y="9914"/>
                </a:lnTo>
                <a:lnTo>
                  <a:pt x="68716" y="15859"/>
                </a:lnTo>
                <a:lnTo>
                  <a:pt x="56660" y="22685"/>
                </a:lnTo>
                <a:lnTo>
                  <a:pt x="45283" y="30127"/>
                </a:lnTo>
                <a:lnTo>
                  <a:pt x="34828" y="37923"/>
                </a:lnTo>
                <a:lnTo>
                  <a:pt x="25535" y="45808"/>
                </a:lnTo>
                <a:lnTo>
                  <a:pt x="17647" y="53519"/>
                </a:lnTo>
                <a:lnTo>
                  <a:pt x="12009" y="203411"/>
                </a:lnTo>
                <a:lnTo>
                  <a:pt x="13011" y="286327"/>
                </a:lnTo>
                <a:lnTo>
                  <a:pt x="12226" y="439388"/>
                </a:lnTo>
                <a:lnTo>
                  <a:pt x="16860" y="511965"/>
                </a:lnTo>
                <a:lnTo>
                  <a:pt x="6472" y="518023"/>
                </a:lnTo>
                <a:lnTo>
                  <a:pt x="744" y="525782"/>
                </a:lnTo>
                <a:lnTo>
                  <a:pt x="0" y="526648"/>
                </a:lnTo>
                <a:lnTo>
                  <a:pt x="35901" y="525800"/>
                </a:lnTo>
                <a:lnTo>
                  <a:pt x="36624" y="508751"/>
                </a:lnTo>
                <a:lnTo>
                  <a:pt x="38838" y="471169"/>
                </a:lnTo>
                <a:lnTo>
                  <a:pt x="35056" y="426855"/>
                </a:lnTo>
                <a:lnTo>
                  <a:pt x="36986" y="276221"/>
                </a:lnTo>
                <a:close/>
              </a:path>
            </a:pathLst>
          </a:custGeom>
          <a:solidFill>
            <a:srgbClr val="305AC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838464" y="4817722"/>
            <a:ext cx="196403" cy="359627"/>
          </a:xfrm>
          <a:custGeom>
            <a:avLst/>
            <a:gdLst/>
            <a:ahLst/>
            <a:cxnLst/>
            <a:rect l="l" t="t" r="r" b="b"/>
            <a:pathLst>
              <a:path w="196403" h="359627">
                <a:moveTo>
                  <a:pt x="4967" y="50112"/>
                </a:moveTo>
                <a:lnTo>
                  <a:pt x="855" y="50268"/>
                </a:lnTo>
                <a:lnTo>
                  <a:pt x="0" y="54568"/>
                </a:lnTo>
                <a:lnTo>
                  <a:pt x="1208" y="64206"/>
                </a:lnTo>
                <a:lnTo>
                  <a:pt x="3286" y="80374"/>
                </a:lnTo>
                <a:lnTo>
                  <a:pt x="5042" y="104266"/>
                </a:lnTo>
                <a:lnTo>
                  <a:pt x="5051" y="104496"/>
                </a:lnTo>
                <a:lnTo>
                  <a:pt x="5519" y="117385"/>
                </a:lnTo>
                <a:lnTo>
                  <a:pt x="5897" y="129907"/>
                </a:lnTo>
                <a:lnTo>
                  <a:pt x="6303" y="142317"/>
                </a:lnTo>
                <a:lnTo>
                  <a:pt x="6856" y="154870"/>
                </a:lnTo>
                <a:lnTo>
                  <a:pt x="7675" y="167818"/>
                </a:lnTo>
                <a:lnTo>
                  <a:pt x="7877" y="170430"/>
                </a:lnTo>
                <a:lnTo>
                  <a:pt x="88225" y="223271"/>
                </a:lnTo>
                <a:lnTo>
                  <a:pt x="77483" y="283105"/>
                </a:lnTo>
                <a:lnTo>
                  <a:pt x="93368" y="290756"/>
                </a:lnTo>
                <a:lnTo>
                  <a:pt x="105721" y="297746"/>
                </a:lnTo>
                <a:lnTo>
                  <a:pt x="115294" y="304541"/>
                </a:lnTo>
                <a:lnTo>
                  <a:pt x="122839" y="311608"/>
                </a:lnTo>
                <a:lnTo>
                  <a:pt x="129108" y="319414"/>
                </a:lnTo>
                <a:lnTo>
                  <a:pt x="134853" y="328425"/>
                </a:lnTo>
                <a:lnTo>
                  <a:pt x="140824" y="339108"/>
                </a:lnTo>
                <a:lnTo>
                  <a:pt x="147773" y="351929"/>
                </a:lnTo>
                <a:lnTo>
                  <a:pt x="152040" y="359627"/>
                </a:lnTo>
                <a:lnTo>
                  <a:pt x="156394" y="349630"/>
                </a:lnTo>
                <a:lnTo>
                  <a:pt x="160884" y="338181"/>
                </a:lnTo>
                <a:lnTo>
                  <a:pt x="165433" y="325776"/>
                </a:lnTo>
                <a:lnTo>
                  <a:pt x="169968" y="312912"/>
                </a:lnTo>
                <a:lnTo>
                  <a:pt x="174413" y="300083"/>
                </a:lnTo>
                <a:lnTo>
                  <a:pt x="178692" y="287787"/>
                </a:lnTo>
                <a:lnTo>
                  <a:pt x="181756" y="279188"/>
                </a:lnTo>
                <a:lnTo>
                  <a:pt x="187568" y="263503"/>
                </a:lnTo>
                <a:lnTo>
                  <a:pt x="192164" y="250745"/>
                </a:lnTo>
                <a:lnTo>
                  <a:pt x="195218" y="240178"/>
                </a:lnTo>
                <a:lnTo>
                  <a:pt x="196403" y="231064"/>
                </a:lnTo>
                <a:lnTo>
                  <a:pt x="195393" y="222666"/>
                </a:lnTo>
                <a:lnTo>
                  <a:pt x="191862" y="214246"/>
                </a:lnTo>
                <a:lnTo>
                  <a:pt x="185484" y="205069"/>
                </a:lnTo>
                <a:lnTo>
                  <a:pt x="175932" y="194396"/>
                </a:lnTo>
                <a:lnTo>
                  <a:pt x="173863" y="192271"/>
                </a:lnTo>
                <a:lnTo>
                  <a:pt x="187002" y="68942"/>
                </a:lnTo>
                <a:lnTo>
                  <a:pt x="132476" y="22788"/>
                </a:lnTo>
                <a:lnTo>
                  <a:pt x="125226" y="15596"/>
                </a:lnTo>
                <a:lnTo>
                  <a:pt x="123355" y="11981"/>
                </a:lnTo>
                <a:lnTo>
                  <a:pt x="125008" y="4173"/>
                </a:lnTo>
                <a:lnTo>
                  <a:pt x="125885" y="0"/>
                </a:lnTo>
                <a:lnTo>
                  <a:pt x="119678" y="2493"/>
                </a:lnTo>
                <a:lnTo>
                  <a:pt x="115024" y="3254"/>
                </a:lnTo>
                <a:lnTo>
                  <a:pt x="112576" y="4791"/>
                </a:lnTo>
                <a:lnTo>
                  <a:pt x="112989" y="9609"/>
                </a:lnTo>
                <a:lnTo>
                  <a:pt x="116918" y="20215"/>
                </a:lnTo>
                <a:lnTo>
                  <a:pt x="121879" y="31892"/>
                </a:lnTo>
                <a:lnTo>
                  <a:pt x="126350" y="42802"/>
                </a:lnTo>
                <a:lnTo>
                  <a:pt x="130795" y="54803"/>
                </a:lnTo>
                <a:lnTo>
                  <a:pt x="135159" y="67757"/>
                </a:lnTo>
                <a:lnTo>
                  <a:pt x="139388" y="81525"/>
                </a:lnTo>
                <a:lnTo>
                  <a:pt x="143427" y="95969"/>
                </a:lnTo>
                <a:lnTo>
                  <a:pt x="147221" y="110953"/>
                </a:lnTo>
                <a:lnTo>
                  <a:pt x="150715" y="126337"/>
                </a:lnTo>
                <a:lnTo>
                  <a:pt x="153854" y="141985"/>
                </a:lnTo>
                <a:lnTo>
                  <a:pt x="156584" y="157759"/>
                </a:lnTo>
                <a:lnTo>
                  <a:pt x="158850" y="173520"/>
                </a:lnTo>
                <a:lnTo>
                  <a:pt x="160596" y="189130"/>
                </a:lnTo>
                <a:lnTo>
                  <a:pt x="161769" y="204453"/>
                </a:lnTo>
                <a:lnTo>
                  <a:pt x="162313" y="219350"/>
                </a:lnTo>
                <a:lnTo>
                  <a:pt x="162173" y="233683"/>
                </a:lnTo>
                <a:lnTo>
                  <a:pt x="161295" y="247314"/>
                </a:lnTo>
                <a:lnTo>
                  <a:pt x="159623" y="260107"/>
                </a:lnTo>
                <a:lnTo>
                  <a:pt x="157104" y="271922"/>
                </a:lnTo>
                <a:lnTo>
                  <a:pt x="153681" y="282622"/>
                </a:lnTo>
                <a:lnTo>
                  <a:pt x="149301" y="292069"/>
                </a:lnTo>
                <a:lnTo>
                  <a:pt x="143908" y="300126"/>
                </a:lnTo>
                <a:lnTo>
                  <a:pt x="139563" y="283011"/>
                </a:lnTo>
                <a:lnTo>
                  <a:pt x="135046" y="266833"/>
                </a:lnTo>
                <a:lnTo>
                  <a:pt x="130347" y="251518"/>
                </a:lnTo>
                <a:lnTo>
                  <a:pt x="125458" y="236995"/>
                </a:lnTo>
                <a:lnTo>
                  <a:pt x="120368" y="223189"/>
                </a:lnTo>
                <a:lnTo>
                  <a:pt x="115068" y="210029"/>
                </a:lnTo>
                <a:lnTo>
                  <a:pt x="109549" y="197443"/>
                </a:lnTo>
                <a:lnTo>
                  <a:pt x="103801" y="185356"/>
                </a:lnTo>
                <a:lnTo>
                  <a:pt x="97815" y="173698"/>
                </a:lnTo>
                <a:lnTo>
                  <a:pt x="91581" y="162394"/>
                </a:lnTo>
                <a:lnTo>
                  <a:pt x="85089" y="151373"/>
                </a:lnTo>
                <a:lnTo>
                  <a:pt x="78331" y="140562"/>
                </a:lnTo>
                <a:lnTo>
                  <a:pt x="71297" y="129887"/>
                </a:lnTo>
                <a:lnTo>
                  <a:pt x="63977" y="119278"/>
                </a:lnTo>
                <a:lnTo>
                  <a:pt x="56362" y="108660"/>
                </a:lnTo>
                <a:lnTo>
                  <a:pt x="48443" y="97962"/>
                </a:lnTo>
                <a:lnTo>
                  <a:pt x="40209" y="87110"/>
                </a:lnTo>
                <a:lnTo>
                  <a:pt x="31652" y="76032"/>
                </a:lnTo>
                <a:lnTo>
                  <a:pt x="22762" y="64655"/>
                </a:lnTo>
                <a:lnTo>
                  <a:pt x="13529" y="52907"/>
                </a:lnTo>
                <a:lnTo>
                  <a:pt x="4967" y="50112"/>
                </a:lnTo>
                <a:close/>
              </a:path>
            </a:pathLst>
          </a:custGeom>
          <a:solidFill>
            <a:srgbClr val="17347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219030" y="4772311"/>
            <a:ext cx="282107" cy="150849"/>
          </a:xfrm>
          <a:custGeom>
            <a:avLst/>
            <a:gdLst/>
            <a:ahLst/>
            <a:cxnLst/>
            <a:rect l="l" t="t" r="r" b="b"/>
            <a:pathLst>
              <a:path w="282107" h="150849">
                <a:moveTo>
                  <a:pt x="37309" y="103656"/>
                </a:moveTo>
                <a:lnTo>
                  <a:pt x="36217" y="103602"/>
                </a:lnTo>
                <a:lnTo>
                  <a:pt x="38224" y="104916"/>
                </a:lnTo>
                <a:lnTo>
                  <a:pt x="42293" y="106940"/>
                </a:lnTo>
                <a:lnTo>
                  <a:pt x="51744" y="111827"/>
                </a:lnTo>
                <a:lnTo>
                  <a:pt x="58685" y="114855"/>
                </a:lnTo>
                <a:lnTo>
                  <a:pt x="62190" y="116368"/>
                </a:lnTo>
                <a:lnTo>
                  <a:pt x="62955" y="116671"/>
                </a:lnTo>
                <a:lnTo>
                  <a:pt x="61676" y="116067"/>
                </a:lnTo>
                <a:lnTo>
                  <a:pt x="59047" y="114861"/>
                </a:lnTo>
                <a:lnTo>
                  <a:pt x="55765" y="113355"/>
                </a:lnTo>
                <a:lnTo>
                  <a:pt x="52526" y="111854"/>
                </a:lnTo>
                <a:lnTo>
                  <a:pt x="50023" y="110662"/>
                </a:lnTo>
                <a:lnTo>
                  <a:pt x="48954" y="110082"/>
                </a:lnTo>
                <a:lnTo>
                  <a:pt x="50013" y="110419"/>
                </a:lnTo>
                <a:lnTo>
                  <a:pt x="53897" y="111975"/>
                </a:lnTo>
                <a:lnTo>
                  <a:pt x="61300" y="115056"/>
                </a:lnTo>
                <a:lnTo>
                  <a:pt x="62463" y="115544"/>
                </a:lnTo>
                <a:lnTo>
                  <a:pt x="72170" y="119683"/>
                </a:lnTo>
                <a:lnTo>
                  <a:pt x="78045" y="123153"/>
                </a:lnTo>
                <a:lnTo>
                  <a:pt x="85320" y="128077"/>
                </a:lnTo>
                <a:lnTo>
                  <a:pt x="121022" y="121124"/>
                </a:lnTo>
                <a:lnTo>
                  <a:pt x="130210" y="127896"/>
                </a:lnTo>
                <a:lnTo>
                  <a:pt x="134425" y="132165"/>
                </a:lnTo>
                <a:lnTo>
                  <a:pt x="135758" y="134779"/>
                </a:lnTo>
                <a:lnTo>
                  <a:pt x="136298" y="136590"/>
                </a:lnTo>
                <a:lnTo>
                  <a:pt x="138136" y="138446"/>
                </a:lnTo>
                <a:lnTo>
                  <a:pt x="143362" y="141199"/>
                </a:lnTo>
                <a:lnTo>
                  <a:pt x="149091" y="143674"/>
                </a:lnTo>
                <a:lnTo>
                  <a:pt x="158482" y="146785"/>
                </a:lnTo>
                <a:lnTo>
                  <a:pt x="163003" y="146833"/>
                </a:lnTo>
                <a:lnTo>
                  <a:pt x="164647" y="145428"/>
                </a:lnTo>
                <a:lnTo>
                  <a:pt x="165407" y="144177"/>
                </a:lnTo>
                <a:lnTo>
                  <a:pt x="167276" y="144689"/>
                </a:lnTo>
                <a:lnTo>
                  <a:pt x="172245" y="148572"/>
                </a:lnTo>
                <a:lnTo>
                  <a:pt x="174886" y="150849"/>
                </a:lnTo>
                <a:lnTo>
                  <a:pt x="176471" y="149581"/>
                </a:lnTo>
                <a:lnTo>
                  <a:pt x="178685" y="145492"/>
                </a:lnTo>
                <a:lnTo>
                  <a:pt x="179419" y="146821"/>
                </a:lnTo>
                <a:lnTo>
                  <a:pt x="180298" y="148406"/>
                </a:lnTo>
                <a:lnTo>
                  <a:pt x="184509" y="141558"/>
                </a:lnTo>
                <a:lnTo>
                  <a:pt x="187819" y="138832"/>
                </a:lnTo>
                <a:lnTo>
                  <a:pt x="194373" y="133103"/>
                </a:lnTo>
                <a:lnTo>
                  <a:pt x="196272" y="131067"/>
                </a:lnTo>
                <a:lnTo>
                  <a:pt x="197281" y="130396"/>
                </a:lnTo>
                <a:lnTo>
                  <a:pt x="201168" y="128765"/>
                </a:lnTo>
                <a:lnTo>
                  <a:pt x="207978" y="125634"/>
                </a:lnTo>
                <a:lnTo>
                  <a:pt x="219259" y="118047"/>
                </a:lnTo>
                <a:lnTo>
                  <a:pt x="228745" y="108821"/>
                </a:lnTo>
                <a:lnTo>
                  <a:pt x="236973" y="98749"/>
                </a:lnTo>
                <a:lnTo>
                  <a:pt x="244482" y="88623"/>
                </a:lnTo>
                <a:lnTo>
                  <a:pt x="251807" y="79237"/>
                </a:lnTo>
                <a:lnTo>
                  <a:pt x="253598" y="77181"/>
                </a:lnTo>
                <a:lnTo>
                  <a:pt x="265374" y="65329"/>
                </a:lnTo>
                <a:lnTo>
                  <a:pt x="266520" y="64376"/>
                </a:lnTo>
                <a:lnTo>
                  <a:pt x="268640" y="63091"/>
                </a:lnTo>
                <a:lnTo>
                  <a:pt x="269719" y="62243"/>
                </a:lnTo>
                <a:lnTo>
                  <a:pt x="275448" y="58059"/>
                </a:lnTo>
                <a:lnTo>
                  <a:pt x="278102" y="56297"/>
                </a:lnTo>
                <a:lnTo>
                  <a:pt x="282107" y="52874"/>
                </a:lnTo>
                <a:lnTo>
                  <a:pt x="273839" y="48435"/>
                </a:lnTo>
                <a:lnTo>
                  <a:pt x="270606" y="48385"/>
                </a:lnTo>
                <a:lnTo>
                  <a:pt x="270055" y="48652"/>
                </a:lnTo>
                <a:lnTo>
                  <a:pt x="269830" y="45166"/>
                </a:lnTo>
                <a:lnTo>
                  <a:pt x="268717" y="38828"/>
                </a:lnTo>
                <a:lnTo>
                  <a:pt x="257626" y="42682"/>
                </a:lnTo>
                <a:lnTo>
                  <a:pt x="252133" y="43972"/>
                </a:lnTo>
                <a:lnTo>
                  <a:pt x="248960" y="44299"/>
                </a:lnTo>
                <a:lnTo>
                  <a:pt x="244826" y="45263"/>
                </a:lnTo>
                <a:lnTo>
                  <a:pt x="236451" y="48465"/>
                </a:lnTo>
                <a:lnTo>
                  <a:pt x="235547" y="48846"/>
                </a:lnTo>
                <a:lnTo>
                  <a:pt x="231244" y="40128"/>
                </a:lnTo>
                <a:lnTo>
                  <a:pt x="230726" y="37327"/>
                </a:lnTo>
                <a:lnTo>
                  <a:pt x="230544" y="34616"/>
                </a:lnTo>
                <a:lnTo>
                  <a:pt x="228338" y="28628"/>
                </a:lnTo>
                <a:lnTo>
                  <a:pt x="193204" y="28002"/>
                </a:lnTo>
                <a:lnTo>
                  <a:pt x="185433" y="1845"/>
                </a:lnTo>
                <a:lnTo>
                  <a:pt x="173849" y="5379"/>
                </a:lnTo>
                <a:lnTo>
                  <a:pt x="167098" y="7267"/>
                </a:lnTo>
                <a:lnTo>
                  <a:pt x="161811" y="7181"/>
                </a:lnTo>
                <a:lnTo>
                  <a:pt x="154620" y="4797"/>
                </a:lnTo>
                <a:lnTo>
                  <a:pt x="142689" y="0"/>
                </a:lnTo>
                <a:lnTo>
                  <a:pt x="113924" y="33144"/>
                </a:lnTo>
                <a:lnTo>
                  <a:pt x="96199" y="32864"/>
                </a:lnTo>
                <a:lnTo>
                  <a:pt x="80164" y="33888"/>
                </a:lnTo>
                <a:lnTo>
                  <a:pt x="65728" y="36210"/>
                </a:lnTo>
                <a:lnTo>
                  <a:pt x="52801" y="39824"/>
                </a:lnTo>
                <a:lnTo>
                  <a:pt x="41294" y="44724"/>
                </a:lnTo>
                <a:lnTo>
                  <a:pt x="31117" y="50904"/>
                </a:lnTo>
                <a:lnTo>
                  <a:pt x="22180" y="58358"/>
                </a:lnTo>
                <a:lnTo>
                  <a:pt x="14393" y="67079"/>
                </a:lnTo>
                <a:lnTo>
                  <a:pt x="7665" y="77061"/>
                </a:lnTo>
                <a:lnTo>
                  <a:pt x="1908" y="88299"/>
                </a:lnTo>
                <a:lnTo>
                  <a:pt x="0" y="92789"/>
                </a:lnTo>
                <a:lnTo>
                  <a:pt x="27707" y="99842"/>
                </a:lnTo>
                <a:lnTo>
                  <a:pt x="36700" y="103171"/>
                </a:lnTo>
                <a:lnTo>
                  <a:pt x="39799" y="104326"/>
                </a:lnTo>
                <a:lnTo>
                  <a:pt x="39253" y="104193"/>
                </a:lnTo>
                <a:lnTo>
                  <a:pt x="37309" y="103656"/>
                </a:lnTo>
                <a:close/>
              </a:path>
            </a:pathLst>
          </a:custGeom>
          <a:solidFill>
            <a:srgbClr val="86C8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413338" y="5692719"/>
            <a:ext cx="181850" cy="218097"/>
          </a:xfrm>
          <a:custGeom>
            <a:avLst/>
            <a:gdLst/>
            <a:ahLst/>
            <a:cxnLst/>
            <a:rect l="l" t="t" r="r" b="b"/>
            <a:pathLst>
              <a:path w="181850" h="218097">
                <a:moveTo>
                  <a:pt x="107980" y="93089"/>
                </a:moveTo>
                <a:lnTo>
                  <a:pt x="107753" y="79021"/>
                </a:lnTo>
                <a:lnTo>
                  <a:pt x="107233" y="65023"/>
                </a:lnTo>
                <a:lnTo>
                  <a:pt x="106225" y="51511"/>
                </a:lnTo>
                <a:lnTo>
                  <a:pt x="104536" y="38903"/>
                </a:lnTo>
                <a:lnTo>
                  <a:pt x="101971" y="27614"/>
                </a:lnTo>
                <a:lnTo>
                  <a:pt x="98338" y="18062"/>
                </a:lnTo>
                <a:lnTo>
                  <a:pt x="97297" y="16095"/>
                </a:lnTo>
                <a:lnTo>
                  <a:pt x="84708" y="37537"/>
                </a:lnTo>
                <a:lnTo>
                  <a:pt x="78912" y="44840"/>
                </a:lnTo>
                <a:lnTo>
                  <a:pt x="74473" y="46402"/>
                </a:lnTo>
                <a:lnTo>
                  <a:pt x="68693" y="50370"/>
                </a:lnTo>
                <a:lnTo>
                  <a:pt x="64655" y="45268"/>
                </a:lnTo>
                <a:lnTo>
                  <a:pt x="61210" y="36010"/>
                </a:lnTo>
                <a:lnTo>
                  <a:pt x="55004" y="0"/>
                </a:lnTo>
                <a:lnTo>
                  <a:pt x="49034" y="10849"/>
                </a:lnTo>
                <a:lnTo>
                  <a:pt x="44272" y="22672"/>
                </a:lnTo>
                <a:lnTo>
                  <a:pt x="40432" y="35191"/>
                </a:lnTo>
                <a:lnTo>
                  <a:pt x="37225" y="48126"/>
                </a:lnTo>
                <a:lnTo>
                  <a:pt x="34364" y="61198"/>
                </a:lnTo>
                <a:lnTo>
                  <a:pt x="31562" y="74128"/>
                </a:lnTo>
                <a:lnTo>
                  <a:pt x="28531" y="86637"/>
                </a:lnTo>
                <a:lnTo>
                  <a:pt x="24984" y="98446"/>
                </a:lnTo>
                <a:lnTo>
                  <a:pt x="20634" y="109276"/>
                </a:lnTo>
                <a:lnTo>
                  <a:pt x="15192" y="118847"/>
                </a:lnTo>
                <a:lnTo>
                  <a:pt x="12071" y="122958"/>
                </a:lnTo>
                <a:lnTo>
                  <a:pt x="3137" y="128243"/>
                </a:lnTo>
                <a:lnTo>
                  <a:pt x="1324" y="117482"/>
                </a:lnTo>
                <a:lnTo>
                  <a:pt x="0" y="170818"/>
                </a:lnTo>
                <a:lnTo>
                  <a:pt x="736" y="181332"/>
                </a:lnTo>
                <a:lnTo>
                  <a:pt x="4338" y="190297"/>
                </a:lnTo>
                <a:lnTo>
                  <a:pt x="10486" y="197811"/>
                </a:lnTo>
                <a:lnTo>
                  <a:pt x="18861" y="203973"/>
                </a:lnTo>
                <a:lnTo>
                  <a:pt x="29144" y="208882"/>
                </a:lnTo>
                <a:lnTo>
                  <a:pt x="41016" y="212637"/>
                </a:lnTo>
                <a:lnTo>
                  <a:pt x="54158" y="215338"/>
                </a:lnTo>
                <a:lnTo>
                  <a:pt x="68251" y="217082"/>
                </a:lnTo>
                <a:lnTo>
                  <a:pt x="82976" y="217969"/>
                </a:lnTo>
                <a:lnTo>
                  <a:pt x="98014" y="218097"/>
                </a:lnTo>
                <a:lnTo>
                  <a:pt x="113045" y="217566"/>
                </a:lnTo>
                <a:lnTo>
                  <a:pt x="127752" y="216475"/>
                </a:lnTo>
                <a:lnTo>
                  <a:pt x="141814" y="214922"/>
                </a:lnTo>
                <a:lnTo>
                  <a:pt x="154913" y="213006"/>
                </a:lnTo>
                <a:lnTo>
                  <a:pt x="166729" y="210826"/>
                </a:lnTo>
                <a:lnTo>
                  <a:pt x="176944" y="208481"/>
                </a:lnTo>
                <a:lnTo>
                  <a:pt x="181850" y="207131"/>
                </a:lnTo>
                <a:lnTo>
                  <a:pt x="180849" y="124215"/>
                </a:lnTo>
                <a:lnTo>
                  <a:pt x="147061" y="138272"/>
                </a:lnTo>
                <a:lnTo>
                  <a:pt x="125995" y="131518"/>
                </a:lnTo>
                <a:lnTo>
                  <a:pt x="108840" y="131546"/>
                </a:lnTo>
                <a:lnTo>
                  <a:pt x="108329" y="119768"/>
                </a:lnTo>
                <a:lnTo>
                  <a:pt x="108107" y="106811"/>
                </a:lnTo>
                <a:lnTo>
                  <a:pt x="107980" y="93089"/>
                </a:lnTo>
                <a:close/>
              </a:path>
              <a:path w="181850" h="218097">
                <a:moveTo>
                  <a:pt x="1412" y="113915"/>
                </a:moveTo>
                <a:lnTo>
                  <a:pt x="795" y="114342"/>
                </a:lnTo>
                <a:lnTo>
                  <a:pt x="1324" y="117482"/>
                </a:lnTo>
                <a:lnTo>
                  <a:pt x="1412" y="113915"/>
                </a:lnTo>
                <a:close/>
              </a:path>
            </a:pathLst>
          </a:custGeom>
          <a:solidFill>
            <a:srgbClr val="CA77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388950" y="4328965"/>
            <a:ext cx="192710" cy="286396"/>
          </a:xfrm>
          <a:custGeom>
            <a:avLst/>
            <a:gdLst/>
            <a:ahLst/>
            <a:cxnLst/>
            <a:rect l="l" t="t" r="r" b="b"/>
            <a:pathLst>
              <a:path w="192710" h="286396">
                <a:moveTo>
                  <a:pt x="38689" y="153409"/>
                </a:moveTo>
                <a:lnTo>
                  <a:pt x="31956" y="159878"/>
                </a:lnTo>
                <a:lnTo>
                  <a:pt x="27902" y="164866"/>
                </a:lnTo>
                <a:lnTo>
                  <a:pt x="25984" y="167167"/>
                </a:lnTo>
                <a:lnTo>
                  <a:pt x="36570" y="250648"/>
                </a:lnTo>
                <a:lnTo>
                  <a:pt x="7321" y="272101"/>
                </a:lnTo>
                <a:lnTo>
                  <a:pt x="0" y="272175"/>
                </a:lnTo>
                <a:lnTo>
                  <a:pt x="1916" y="275107"/>
                </a:lnTo>
                <a:lnTo>
                  <a:pt x="2954" y="284967"/>
                </a:lnTo>
                <a:lnTo>
                  <a:pt x="2643" y="286396"/>
                </a:lnTo>
                <a:lnTo>
                  <a:pt x="7664" y="284547"/>
                </a:lnTo>
                <a:lnTo>
                  <a:pt x="14909" y="281411"/>
                </a:lnTo>
                <a:lnTo>
                  <a:pt x="24086" y="277133"/>
                </a:lnTo>
                <a:lnTo>
                  <a:pt x="34901" y="271854"/>
                </a:lnTo>
                <a:lnTo>
                  <a:pt x="47062" y="265717"/>
                </a:lnTo>
                <a:lnTo>
                  <a:pt x="60276" y="258865"/>
                </a:lnTo>
                <a:lnTo>
                  <a:pt x="74251" y="251440"/>
                </a:lnTo>
                <a:lnTo>
                  <a:pt x="88694" y="243585"/>
                </a:lnTo>
                <a:lnTo>
                  <a:pt x="103312" y="235442"/>
                </a:lnTo>
                <a:lnTo>
                  <a:pt x="117813" y="227155"/>
                </a:lnTo>
                <a:lnTo>
                  <a:pt x="131903" y="218865"/>
                </a:lnTo>
                <a:lnTo>
                  <a:pt x="145291" y="210716"/>
                </a:lnTo>
                <a:lnTo>
                  <a:pt x="157683" y="202850"/>
                </a:lnTo>
                <a:lnTo>
                  <a:pt x="168787" y="195409"/>
                </a:lnTo>
                <a:lnTo>
                  <a:pt x="178310" y="188537"/>
                </a:lnTo>
                <a:lnTo>
                  <a:pt x="185960" y="182375"/>
                </a:lnTo>
                <a:lnTo>
                  <a:pt x="191443" y="177067"/>
                </a:lnTo>
                <a:lnTo>
                  <a:pt x="192710" y="175550"/>
                </a:lnTo>
                <a:lnTo>
                  <a:pt x="171499" y="172164"/>
                </a:lnTo>
                <a:lnTo>
                  <a:pt x="171705" y="0"/>
                </a:lnTo>
                <a:lnTo>
                  <a:pt x="163589" y="4974"/>
                </a:lnTo>
                <a:lnTo>
                  <a:pt x="161242" y="6068"/>
                </a:lnTo>
                <a:lnTo>
                  <a:pt x="159673" y="7419"/>
                </a:lnTo>
                <a:lnTo>
                  <a:pt x="154856" y="12222"/>
                </a:lnTo>
                <a:lnTo>
                  <a:pt x="147211" y="20434"/>
                </a:lnTo>
                <a:lnTo>
                  <a:pt x="139537" y="29898"/>
                </a:lnTo>
                <a:lnTo>
                  <a:pt x="131834" y="40317"/>
                </a:lnTo>
                <a:lnTo>
                  <a:pt x="124104" y="51393"/>
                </a:lnTo>
                <a:lnTo>
                  <a:pt x="116349" y="62828"/>
                </a:lnTo>
                <a:lnTo>
                  <a:pt x="108570" y="74324"/>
                </a:lnTo>
                <a:lnTo>
                  <a:pt x="100771" y="85583"/>
                </a:lnTo>
                <a:lnTo>
                  <a:pt x="92951" y="96308"/>
                </a:lnTo>
                <a:lnTo>
                  <a:pt x="85114" y="106201"/>
                </a:lnTo>
                <a:lnTo>
                  <a:pt x="77261" y="114964"/>
                </a:lnTo>
                <a:lnTo>
                  <a:pt x="70414" y="121440"/>
                </a:lnTo>
                <a:lnTo>
                  <a:pt x="62774" y="131003"/>
                </a:lnTo>
                <a:lnTo>
                  <a:pt x="53949" y="140784"/>
                </a:lnTo>
                <a:lnTo>
                  <a:pt x="50683" y="143896"/>
                </a:lnTo>
                <a:lnTo>
                  <a:pt x="44750" y="148728"/>
                </a:lnTo>
                <a:lnTo>
                  <a:pt x="42046" y="150437"/>
                </a:lnTo>
                <a:lnTo>
                  <a:pt x="38689" y="153409"/>
                </a:lnTo>
                <a:close/>
              </a:path>
            </a:pathLst>
          </a:custGeom>
          <a:solidFill>
            <a:srgbClr val="F49D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780201" y="5794839"/>
            <a:ext cx="109468" cy="321247"/>
          </a:xfrm>
          <a:custGeom>
            <a:avLst/>
            <a:gdLst/>
            <a:ahLst/>
            <a:cxnLst/>
            <a:rect l="l" t="t" r="r" b="b"/>
            <a:pathLst>
              <a:path w="109468" h="321247">
                <a:moveTo>
                  <a:pt x="2223" y="50751"/>
                </a:moveTo>
                <a:lnTo>
                  <a:pt x="4029" y="61047"/>
                </a:lnTo>
                <a:lnTo>
                  <a:pt x="5463" y="72561"/>
                </a:lnTo>
                <a:lnTo>
                  <a:pt x="6569" y="85155"/>
                </a:lnTo>
                <a:lnTo>
                  <a:pt x="7391" y="98691"/>
                </a:lnTo>
                <a:lnTo>
                  <a:pt x="7974" y="113032"/>
                </a:lnTo>
                <a:lnTo>
                  <a:pt x="8363" y="128040"/>
                </a:lnTo>
                <a:lnTo>
                  <a:pt x="8600" y="143578"/>
                </a:lnTo>
                <a:lnTo>
                  <a:pt x="8732" y="159508"/>
                </a:lnTo>
                <a:lnTo>
                  <a:pt x="8802" y="175692"/>
                </a:lnTo>
                <a:lnTo>
                  <a:pt x="8856" y="191992"/>
                </a:lnTo>
                <a:lnTo>
                  <a:pt x="8936" y="208272"/>
                </a:lnTo>
                <a:lnTo>
                  <a:pt x="9088" y="224393"/>
                </a:lnTo>
                <a:lnTo>
                  <a:pt x="9356" y="240219"/>
                </a:lnTo>
                <a:lnTo>
                  <a:pt x="9784" y="255610"/>
                </a:lnTo>
                <a:lnTo>
                  <a:pt x="10417" y="270430"/>
                </a:lnTo>
                <a:lnTo>
                  <a:pt x="11300" y="284542"/>
                </a:lnTo>
                <a:lnTo>
                  <a:pt x="12476" y="297807"/>
                </a:lnTo>
                <a:lnTo>
                  <a:pt x="13990" y="310087"/>
                </a:lnTo>
                <a:lnTo>
                  <a:pt x="15887" y="321247"/>
                </a:lnTo>
                <a:lnTo>
                  <a:pt x="59938" y="319523"/>
                </a:lnTo>
                <a:lnTo>
                  <a:pt x="98293" y="141336"/>
                </a:lnTo>
                <a:lnTo>
                  <a:pt x="109468" y="79419"/>
                </a:lnTo>
                <a:lnTo>
                  <a:pt x="98003" y="72857"/>
                </a:lnTo>
                <a:lnTo>
                  <a:pt x="87647" y="66315"/>
                </a:lnTo>
                <a:lnTo>
                  <a:pt x="77784" y="59602"/>
                </a:lnTo>
                <a:lnTo>
                  <a:pt x="67795" y="52527"/>
                </a:lnTo>
                <a:lnTo>
                  <a:pt x="57066" y="44899"/>
                </a:lnTo>
                <a:lnTo>
                  <a:pt x="51349" y="40901"/>
                </a:lnTo>
                <a:lnTo>
                  <a:pt x="40072" y="33561"/>
                </a:lnTo>
                <a:lnTo>
                  <a:pt x="30125" y="27395"/>
                </a:lnTo>
                <a:lnTo>
                  <a:pt x="21132" y="21187"/>
                </a:lnTo>
                <a:lnTo>
                  <a:pt x="12676" y="14979"/>
                </a:lnTo>
                <a:lnTo>
                  <a:pt x="8918" y="11488"/>
                </a:lnTo>
                <a:lnTo>
                  <a:pt x="4742" y="5648"/>
                </a:lnTo>
                <a:lnTo>
                  <a:pt x="706" y="0"/>
                </a:lnTo>
                <a:lnTo>
                  <a:pt x="0" y="41809"/>
                </a:lnTo>
                <a:lnTo>
                  <a:pt x="2223" y="50751"/>
                </a:lnTo>
                <a:close/>
              </a:path>
            </a:pathLst>
          </a:custGeom>
          <a:solidFill>
            <a:srgbClr val="2149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839450" y="4799532"/>
            <a:ext cx="161328" cy="318316"/>
          </a:xfrm>
          <a:custGeom>
            <a:avLst/>
            <a:gdLst/>
            <a:ahLst/>
            <a:cxnLst/>
            <a:rect l="l" t="t" r="r" b="b"/>
            <a:pathLst>
              <a:path w="161328" h="318316">
                <a:moveTo>
                  <a:pt x="155599" y="175949"/>
                </a:moveTo>
                <a:lnTo>
                  <a:pt x="152869" y="160175"/>
                </a:lnTo>
                <a:lnTo>
                  <a:pt x="149729" y="144527"/>
                </a:lnTo>
                <a:lnTo>
                  <a:pt x="146235" y="129143"/>
                </a:lnTo>
                <a:lnTo>
                  <a:pt x="142441" y="114159"/>
                </a:lnTo>
                <a:lnTo>
                  <a:pt x="138402" y="99715"/>
                </a:lnTo>
                <a:lnTo>
                  <a:pt x="134173" y="85947"/>
                </a:lnTo>
                <a:lnTo>
                  <a:pt x="129809" y="72993"/>
                </a:lnTo>
                <a:lnTo>
                  <a:pt x="125364" y="60992"/>
                </a:lnTo>
                <a:lnTo>
                  <a:pt x="120894" y="50081"/>
                </a:lnTo>
                <a:lnTo>
                  <a:pt x="114226" y="34159"/>
                </a:lnTo>
                <a:lnTo>
                  <a:pt x="111515" y="25714"/>
                </a:lnTo>
                <a:lnTo>
                  <a:pt x="112106" y="22241"/>
                </a:lnTo>
                <a:lnTo>
                  <a:pt x="115344" y="21233"/>
                </a:lnTo>
                <a:lnTo>
                  <a:pt x="120576" y="20182"/>
                </a:lnTo>
                <a:lnTo>
                  <a:pt x="124899" y="18189"/>
                </a:lnTo>
                <a:lnTo>
                  <a:pt x="127413" y="12095"/>
                </a:lnTo>
                <a:lnTo>
                  <a:pt x="124476" y="11341"/>
                </a:lnTo>
                <a:lnTo>
                  <a:pt x="121411" y="10748"/>
                </a:lnTo>
                <a:lnTo>
                  <a:pt x="118602" y="9790"/>
                </a:lnTo>
                <a:lnTo>
                  <a:pt x="115982" y="8898"/>
                </a:lnTo>
                <a:lnTo>
                  <a:pt x="113123" y="7973"/>
                </a:lnTo>
                <a:lnTo>
                  <a:pt x="110553" y="7047"/>
                </a:lnTo>
                <a:lnTo>
                  <a:pt x="108400" y="6266"/>
                </a:lnTo>
                <a:lnTo>
                  <a:pt x="99450" y="1346"/>
                </a:lnTo>
                <a:lnTo>
                  <a:pt x="97492" y="0"/>
                </a:lnTo>
                <a:lnTo>
                  <a:pt x="86508" y="8859"/>
                </a:lnTo>
                <a:lnTo>
                  <a:pt x="77625" y="15866"/>
                </a:lnTo>
                <a:lnTo>
                  <a:pt x="69426" y="20977"/>
                </a:lnTo>
                <a:lnTo>
                  <a:pt x="60497" y="24148"/>
                </a:lnTo>
                <a:lnTo>
                  <a:pt x="49422" y="25336"/>
                </a:lnTo>
                <a:lnTo>
                  <a:pt x="34785" y="24499"/>
                </a:lnTo>
                <a:lnTo>
                  <a:pt x="20626" y="22517"/>
                </a:lnTo>
                <a:lnTo>
                  <a:pt x="8175" y="27767"/>
                </a:lnTo>
                <a:lnTo>
                  <a:pt x="3026" y="36876"/>
                </a:lnTo>
                <a:lnTo>
                  <a:pt x="1370" y="48980"/>
                </a:lnTo>
                <a:lnTo>
                  <a:pt x="0" y="60237"/>
                </a:lnTo>
                <a:lnTo>
                  <a:pt x="12543" y="71097"/>
                </a:lnTo>
                <a:lnTo>
                  <a:pt x="21776" y="82845"/>
                </a:lnTo>
                <a:lnTo>
                  <a:pt x="30666" y="94222"/>
                </a:lnTo>
                <a:lnTo>
                  <a:pt x="39224" y="105300"/>
                </a:lnTo>
                <a:lnTo>
                  <a:pt x="47457" y="116152"/>
                </a:lnTo>
                <a:lnTo>
                  <a:pt x="55377" y="126850"/>
                </a:lnTo>
                <a:lnTo>
                  <a:pt x="62992" y="137468"/>
                </a:lnTo>
                <a:lnTo>
                  <a:pt x="70312" y="148077"/>
                </a:lnTo>
                <a:lnTo>
                  <a:pt x="77346" y="158752"/>
                </a:lnTo>
                <a:lnTo>
                  <a:pt x="84104" y="169563"/>
                </a:lnTo>
                <a:lnTo>
                  <a:pt x="90595" y="180584"/>
                </a:lnTo>
                <a:lnTo>
                  <a:pt x="96829" y="191888"/>
                </a:lnTo>
                <a:lnTo>
                  <a:pt x="102816" y="203546"/>
                </a:lnTo>
                <a:lnTo>
                  <a:pt x="108564" y="215633"/>
                </a:lnTo>
                <a:lnTo>
                  <a:pt x="114083" y="228219"/>
                </a:lnTo>
                <a:lnTo>
                  <a:pt x="119382" y="241379"/>
                </a:lnTo>
                <a:lnTo>
                  <a:pt x="124472" y="255184"/>
                </a:lnTo>
                <a:lnTo>
                  <a:pt x="129362" y="269708"/>
                </a:lnTo>
                <a:lnTo>
                  <a:pt x="134060" y="285023"/>
                </a:lnTo>
                <a:lnTo>
                  <a:pt x="138577" y="301201"/>
                </a:lnTo>
                <a:lnTo>
                  <a:pt x="142922" y="318316"/>
                </a:lnTo>
                <a:lnTo>
                  <a:pt x="148315" y="310259"/>
                </a:lnTo>
                <a:lnTo>
                  <a:pt x="152696" y="300812"/>
                </a:lnTo>
                <a:lnTo>
                  <a:pt x="156118" y="290112"/>
                </a:lnTo>
                <a:lnTo>
                  <a:pt x="158638" y="278297"/>
                </a:lnTo>
                <a:lnTo>
                  <a:pt x="160310" y="265504"/>
                </a:lnTo>
                <a:lnTo>
                  <a:pt x="161188" y="251873"/>
                </a:lnTo>
                <a:lnTo>
                  <a:pt x="161328" y="237540"/>
                </a:lnTo>
                <a:lnTo>
                  <a:pt x="160784" y="222643"/>
                </a:lnTo>
                <a:lnTo>
                  <a:pt x="159611" y="207320"/>
                </a:lnTo>
                <a:lnTo>
                  <a:pt x="157864" y="191710"/>
                </a:lnTo>
                <a:lnTo>
                  <a:pt x="155599" y="175949"/>
                </a:lnTo>
                <a:close/>
              </a:path>
            </a:pathLst>
          </a:custGeom>
          <a:solidFill>
            <a:srgbClr val="5B9C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560965" y="5184092"/>
            <a:ext cx="274136" cy="409880"/>
          </a:xfrm>
          <a:custGeom>
            <a:avLst/>
            <a:gdLst/>
            <a:ahLst/>
            <a:cxnLst/>
            <a:rect l="l" t="t" r="r" b="b"/>
            <a:pathLst>
              <a:path w="274136" h="409880">
                <a:moveTo>
                  <a:pt x="49134" y="356405"/>
                </a:moveTo>
                <a:lnTo>
                  <a:pt x="38937" y="363828"/>
                </a:lnTo>
                <a:lnTo>
                  <a:pt x="28892" y="371225"/>
                </a:lnTo>
                <a:lnTo>
                  <a:pt x="19030" y="378615"/>
                </a:lnTo>
                <a:lnTo>
                  <a:pt x="9382" y="386016"/>
                </a:lnTo>
                <a:lnTo>
                  <a:pt x="0" y="393430"/>
                </a:lnTo>
                <a:lnTo>
                  <a:pt x="8012" y="402753"/>
                </a:lnTo>
                <a:lnTo>
                  <a:pt x="17360" y="408028"/>
                </a:lnTo>
                <a:lnTo>
                  <a:pt x="27698" y="409880"/>
                </a:lnTo>
                <a:lnTo>
                  <a:pt x="38680" y="408935"/>
                </a:lnTo>
                <a:lnTo>
                  <a:pt x="49961" y="405820"/>
                </a:lnTo>
                <a:lnTo>
                  <a:pt x="61195" y="401160"/>
                </a:lnTo>
                <a:lnTo>
                  <a:pt x="72038" y="395582"/>
                </a:lnTo>
                <a:lnTo>
                  <a:pt x="72560" y="395292"/>
                </a:lnTo>
                <a:lnTo>
                  <a:pt x="84026" y="388968"/>
                </a:lnTo>
                <a:lnTo>
                  <a:pt x="95128" y="382938"/>
                </a:lnTo>
                <a:lnTo>
                  <a:pt x="106030" y="377042"/>
                </a:lnTo>
                <a:lnTo>
                  <a:pt x="116893" y="371119"/>
                </a:lnTo>
                <a:lnTo>
                  <a:pt x="127879" y="365009"/>
                </a:lnTo>
                <a:lnTo>
                  <a:pt x="139150" y="358551"/>
                </a:lnTo>
                <a:lnTo>
                  <a:pt x="141760" y="357023"/>
                </a:lnTo>
                <a:lnTo>
                  <a:pt x="152756" y="350621"/>
                </a:lnTo>
                <a:lnTo>
                  <a:pt x="164074" y="344126"/>
                </a:lnTo>
                <a:lnTo>
                  <a:pt x="175610" y="337559"/>
                </a:lnTo>
                <a:lnTo>
                  <a:pt x="187260" y="330944"/>
                </a:lnTo>
                <a:lnTo>
                  <a:pt x="198921" y="324305"/>
                </a:lnTo>
                <a:lnTo>
                  <a:pt x="210487" y="317663"/>
                </a:lnTo>
                <a:lnTo>
                  <a:pt x="221855" y="311043"/>
                </a:lnTo>
                <a:lnTo>
                  <a:pt x="232921" y="304466"/>
                </a:lnTo>
                <a:lnTo>
                  <a:pt x="243581" y="297956"/>
                </a:lnTo>
                <a:lnTo>
                  <a:pt x="253731" y="291537"/>
                </a:lnTo>
                <a:lnTo>
                  <a:pt x="263266" y="285230"/>
                </a:lnTo>
                <a:lnTo>
                  <a:pt x="270053" y="280517"/>
                </a:lnTo>
                <a:lnTo>
                  <a:pt x="271777" y="313612"/>
                </a:lnTo>
                <a:lnTo>
                  <a:pt x="274136" y="256598"/>
                </a:lnTo>
                <a:lnTo>
                  <a:pt x="212923" y="225476"/>
                </a:lnTo>
                <a:lnTo>
                  <a:pt x="214526" y="96739"/>
                </a:lnTo>
                <a:lnTo>
                  <a:pt x="213836" y="77884"/>
                </a:lnTo>
                <a:lnTo>
                  <a:pt x="198277" y="0"/>
                </a:lnTo>
                <a:lnTo>
                  <a:pt x="197636" y="12758"/>
                </a:lnTo>
                <a:lnTo>
                  <a:pt x="197136" y="25467"/>
                </a:lnTo>
                <a:lnTo>
                  <a:pt x="196757" y="38141"/>
                </a:lnTo>
                <a:lnTo>
                  <a:pt x="196482" y="50797"/>
                </a:lnTo>
                <a:lnTo>
                  <a:pt x="196291" y="63448"/>
                </a:lnTo>
                <a:lnTo>
                  <a:pt x="196166" y="76111"/>
                </a:lnTo>
                <a:lnTo>
                  <a:pt x="196089" y="88800"/>
                </a:lnTo>
                <a:lnTo>
                  <a:pt x="196041" y="101531"/>
                </a:lnTo>
                <a:lnTo>
                  <a:pt x="196018" y="109322"/>
                </a:lnTo>
                <a:lnTo>
                  <a:pt x="195997" y="122023"/>
                </a:lnTo>
                <a:lnTo>
                  <a:pt x="196012" y="134722"/>
                </a:lnTo>
                <a:lnTo>
                  <a:pt x="196046" y="147421"/>
                </a:lnTo>
                <a:lnTo>
                  <a:pt x="196082" y="160121"/>
                </a:lnTo>
                <a:lnTo>
                  <a:pt x="196096" y="166679"/>
                </a:lnTo>
                <a:lnTo>
                  <a:pt x="195918" y="186492"/>
                </a:lnTo>
                <a:lnTo>
                  <a:pt x="195186" y="197578"/>
                </a:lnTo>
                <a:lnTo>
                  <a:pt x="193759" y="202693"/>
                </a:lnTo>
                <a:lnTo>
                  <a:pt x="191491" y="204598"/>
                </a:lnTo>
                <a:lnTo>
                  <a:pt x="188238" y="206049"/>
                </a:lnTo>
                <a:lnTo>
                  <a:pt x="185077" y="208489"/>
                </a:lnTo>
                <a:lnTo>
                  <a:pt x="178191" y="195854"/>
                </a:lnTo>
                <a:lnTo>
                  <a:pt x="175280" y="182281"/>
                </a:lnTo>
                <a:lnTo>
                  <a:pt x="174768" y="169095"/>
                </a:lnTo>
                <a:lnTo>
                  <a:pt x="175077" y="157620"/>
                </a:lnTo>
                <a:lnTo>
                  <a:pt x="174633" y="149182"/>
                </a:lnTo>
                <a:lnTo>
                  <a:pt x="171860" y="145107"/>
                </a:lnTo>
                <a:lnTo>
                  <a:pt x="170758" y="144926"/>
                </a:lnTo>
                <a:lnTo>
                  <a:pt x="173085" y="163261"/>
                </a:lnTo>
                <a:lnTo>
                  <a:pt x="174607" y="179917"/>
                </a:lnTo>
                <a:lnTo>
                  <a:pt x="175292" y="195050"/>
                </a:lnTo>
                <a:lnTo>
                  <a:pt x="175109" y="208814"/>
                </a:lnTo>
                <a:lnTo>
                  <a:pt x="174024" y="221363"/>
                </a:lnTo>
                <a:lnTo>
                  <a:pt x="172007" y="232852"/>
                </a:lnTo>
                <a:lnTo>
                  <a:pt x="169024" y="243434"/>
                </a:lnTo>
                <a:lnTo>
                  <a:pt x="165045" y="253264"/>
                </a:lnTo>
                <a:lnTo>
                  <a:pt x="160036" y="262495"/>
                </a:lnTo>
                <a:lnTo>
                  <a:pt x="153967" y="271283"/>
                </a:lnTo>
                <a:lnTo>
                  <a:pt x="146804" y="279782"/>
                </a:lnTo>
                <a:lnTo>
                  <a:pt x="138517" y="288145"/>
                </a:lnTo>
                <a:lnTo>
                  <a:pt x="129072" y="296527"/>
                </a:lnTo>
                <a:lnTo>
                  <a:pt x="122073" y="302237"/>
                </a:lnTo>
                <a:lnTo>
                  <a:pt x="111708" y="310337"/>
                </a:lnTo>
                <a:lnTo>
                  <a:pt x="101272" y="318288"/>
                </a:lnTo>
                <a:lnTo>
                  <a:pt x="90796" y="326105"/>
                </a:lnTo>
                <a:lnTo>
                  <a:pt x="80312" y="333808"/>
                </a:lnTo>
                <a:lnTo>
                  <a:pt x="69853" y="341413"/>
                </a:lnTo>
                <a:lnTo>
                  <a:pt x="59449" y="348940"/>
                </a:lnTo>
                <a:lnTo>
                  <a:pt x="49134" y="356405"/>
                </a:lnTo>
                <a:close/>
              </a:path>
            </a:pathLst>
          </a:custGeom>
          <a:solidFill>
            <a:srgbClr val="234A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838567" y="5054896"/>
            <a:ext cx="210615" cy="188919"/>
          </a:xfrm>
          <a:custGeom>
            <a:avLst/>
            <a:gdLst/>
            <a:ahLst/>
            <a:cxnLst/>
            <a:rect l="l" t="t" r="r" b="b"/>
            <a:pathLst>
              <a:path w="210615" h="188919">
                <a:moveTo>
                  <a:pt x="1401" y="0"/>
                </a:moveTo>
                <a:lnTo>
                  <a:pt x="0" y="89093"/>
                </a:lnTo>
                <a:lnTo>
                  <a:pt x="7915" y="188919"/>
                </a:lnTo>
                <a:lnTo>
                  <a:pt x="22905" y="186824"/>
                </a:lnTo>
                <a:lnTo>
                  <a:pt x="36384" y="183514"/>
                </a:lnTo>
                <a:lnTo>
                  <a:pt x="48715" y="179439"/>
                </a:lnTo>
                <a:lnTo>
                  <a:pt x="60261" y="175052"/>
                </a:lnTo>
                <a:lnTo>
                  <a:pt x="71384" y="170802"/>
                </a:lnTo>
                <a:lnTo>
                  <a:pt x="82448" y="167143"/>
                </a:lnTo>
                <a:lnTo>
                  <a:pt x="93815" y="164525"/>
                </a:lnTo>
                <a:lnTo>
                  <a:pt x="105848" y="163399"/>
                </a:lnTo>
                <a:lnTo>
                  <a:pt x="109707" y="163421"/>
                </a:lnTo>
                <a:lnTo>
                  <a:pt x="118858" y="153582"/>
                </a:lnTo>
                <a:lnTo>
                  <a:pt x="124306" y="149337"/>
                </a:lnTo>
                <a:lnTo>
                  <a:pt x="128824" y="147781"/>
                </a:lnTo>
                <a:lnTo>
                  <a:pt x="135185" y="146011"/>
                </a:lnTo>
                <a:lnTo>
                  <a:pt x="142733" y="142843"/>
                </a:lnTo>
                <a:lnTo>
                  <a:pt x="151787" y="138131"/>
                </a:lnTo>
                <a:lnTo>
                  <a:pt x="158185" y="134077"/>
                </a:lnTo>
                <a:lnTo>
                  <a:pt x="162430" y="130624"/>
                </a:lnTo>
                <a:lnTo>
                  <a:pt x="165024" y="127714"/>
                </a:lnTo>
                <a:lnTo>
                  <a:pt x="166469" y="125288"/>
                </a:lnTo>
                <a:lnTo>
                  <a:pt x="167268" y="123289"/>
                </a:lnTo>
                <a:lnTo>
                  <a:pt x="167922" y="121659"/>
                </a:lnTo>
                <a:lnTo>
                  <a:pt x="168935" y="120339"/>
                </a:lnTo>
                <a:lnTo>
                  <a:pt x="170808" y="119271"/>
                </a:lnTo>
                <a:lnTo>
                  <a:pt x="174044" y="118398"/>
                </a:lnTo>
                <a:lnTo>
                  <a:pt x="179145" y="117661"/>
                </a:lnTo>
                <a:lnTo>
                  <a:pt x="186613" y="117002"/>
                </a:lnTo>
                <a:lnTo>
                  <a:pt x="196951" y="116363"/>
                </a:lnTo>
                <a:lnTo>
                  <a:pt x="210615" y="115688"/>
                </a:lnTo>
                <a:lnTo>
                  <a:pt x="187997" y="81131"/>
                </a:lnTo>
                <a:lnTo>
                  <a:pt x="172305" y="80902"/>
                </a:lnTo>
                <a:lnTo>
                  <a:pt x="161654" y="82234"/>
                </a:lnTo>
                <a:lnTo>
                  <a:pt x="154260" y="84917"/>
                </a:lnTo>
                <a:lnTo>
                  <a:pt x="148338" y="88744"/>
                </a:lnTo>
                <a:lnTo>
                  <a:pt x="142106" y="93506"/>
                </a:lnTo>
                <a:lnTo>
                  <a:pt x="133779" y="98994"/>
                </a:lnTo>
                <a:lnTo>
                  <a:pt x="125500" y="103272"/>
                </a:lnTo>
                <a:lnTo>
                  <a:pt x="112984" y="31454"/>
                </a:lnTo>
                <a:lnTo>
                  <a:pt x="102595" y="34267"/>
                </a:lnTo>
                <a:lnTo>
                  <a:pt x="96834" y="36025"/>
                </a:lnTo>
                <a:lnTo>
                  <a:pt x="94425" y="37041"/>
                </a:lnTo>
                <a:lnTo>
                  <a:pt x="94094" y="37627"/>
                </a:lnTo>
                <a:lnTo>
                  <a:pt x="94565" y="38092"/>
                </a:lnTo>
                <a:lnTo>
                  <a:pt x="94564" y="38749"/>
                </a:lnTo>
                <a:lnTo>
                  <a:pt x="92817" y="39910"/>
                </a:lnTo>
                <a:lnTo>
                  <a:pt x="88049" y="41886"/>
                </a:lnTo>
                <a:lnTo>
                  <a:pt x="80742" y="44413"/>
                </a:lnTo>
                <a:lnTo>
                  <a:pt x="33943" y="7285"/>
                </a:lnTo>
                <a:lnTo>
                  <a:pt x="32358" y="6549"/>
                </a:lnTo>
                <a:lnTo>
                  <a:pt x="30600" y="5596"/>
                </a:lnTo>
                <a:lnTo>
                  <a:pt x="28948" y="4969"/>
                </a:lnTo>
                <a:lnTo>
                  <a:pt x="17301" y="2504"/>
                </a:lnTo>
                <a:lnTo>
                  <a:pt x="3211" y="275"/>
                </a:lnTo>
                <a:lnTo>
                  <a:pt x="1401" y="0"/>
                </a:lnTo>
                <a:close/>
              </a:path>
            </a:pathLst>
          </a:custGeom>
          <a:solidFill>
            <a:srgbClr val="68B5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428593" y="5730850"/>
            <a:ext cx="234195" cy="177461"/>
          </a:xfrm>
          <a:custGeom>
            <a:avLst/>
            <a:gdLst/>
            <a:ahLst/>
            <a:cxnLst/>
            <a:rect l="l" t="t" r="r" b="b"/>
            <a:pathLst>
              <a:path w="234195" h="177461">
                <a:moveTo>
                  <a:pt x="177688" y="164634"/>
                </a:moveTo>
                <a:lnTo>
                  <a:pt x="176959" y="163171"/>
                </a:lnTo>
                <a:lnTo>
                  <a:pt x="180142" y="160173"/>
                </a:lnTo>
                <a:lnTo>
                  <a:pt x="181071" y="159615"/>
                </a:lnTo>
                <a:lnTo>
                  <a:pt x="192048" y="167931"/>
                </a:lnTo>
                <a:lnTo>
                  <a:pt x="199733" y="171454"/>
                </a:lnTo>
                <a:lnTo>
                  <a:pt x="209264" y="175482"/>
                </a:lnTo>
                <a:lnTo>
                  <a:pt x="213035" y="177461"/>
                </a:lnTo>
                <a:lnTo>
                  <a:pt x="234195" y="174248"/>
                </a:lnTo>
                <a:lnTo>
                  <a:pt x="232154" y="68831"/>
                </a:lnTo>
                <a:lnTo>
                  <a:pt x="231670" y="0"/>
                </a:lnTo>
                <a:lnTo>
                  <a:pt x="0" y="135541"/>
                </a:lnTo>
                <a:lnTo>
                  <a:pt x="15629" y="137437"/>
                </a:lnTo>
                <a:lnTo>
                  <a:pt x="27739" y="138972"/>
                </a:lnTo>
                <a:lnTo>
                  <a:pt x="36895" y="140141"/>
                </a:lnTo>
                <a:lnTo>
                  <a:pt x="43665" y="140943"/>
                </a:lnTo>
                <a:lnTo>
                  <a:pt x="48615" y="141377"/>
                </a:lnTo>
                <a:lnTo>
                  <a:pt x="52311" y="141439"/>
                </a:lnTo>
                <a:lnTo>
                  <a:pt x="55321" y="141127"/>
                </a:lnTo>
                <a:lnTo>
                  <a:pt x="58210" y="140441"/>
                </a:lnTo>
                <a:lnTo>
                  <a:pt x="61546" y="139376"/>
                </a:lnTo>
                <a:lnTo>
                  <a:pt x="65895" y="137932"/>
                </a:lnTo>
                <a:lnTo>
                  <a:pt x="71823" y="136106"/>
                </a:lnTo>
                <a:lnTo>
                  <a:pt x="79898" y="133896"/>
                </a:lnTo>
                <a:lnTo>
                  <a:pt x="88118" y="131889"/>
                </a:lnTo>
                <a:lnTo>
                  <a:pt x="93084" y="143435"/>
                </a:lnTo>
                <a:lnTo>
                  <a:pt x="98011" y="155212"/>
                </a:lnTo>
                <a:lnTo>
                  <a:pt x="99299" y="157875"/>
                </a:lnTo>
                <a:lnTo>
                  <a:pt x="119248" y="158692"/>
                </a:lnTo>
                <a:lnTo>
                  <a:pt x="132949" y="160288"/>
                </a:lnTo>
                <a:lnTo>
                  <a:pt x="141904" y="162318"/>
                </a:lnTo>
                <a:lnTo>
                  <a:pt x="147616" y="164440"/>
                </a:lnTo>
                <a:lnTo>
                  <a:pt x="151586" y="166311"/>
                </a:lnTo>
                <a:lnTo>
                  <a:pt x="155317" y="167589"/>
                </a:lnTo>
                <a:lnTo>
                  <a:pt x="160312" y="167931"/>
                </a:lnTo>
                <a:lnTo>
                  <a:pt x="164667" y="167527"/>
                </a:lnTo>
                <a:lnTo>
                  <a:pt x="175411" y="166040"/>
                </a:lnTo>
                <a:lnTo>
                  <a:pt x="178462" y="165333"/>
                </a:lnTo>
                <a:lnTo>
                  <a:pt x="177688" y="164634"/>
                </a:lnTo>
                <a:close/>
              </a:path>
            </a:pathLst>
          </a:custGeom>
          <a:solidFill>
            <a:srgbClr val="55A8C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560450" y="4248193"/>
            <a:ext cx="94176" cy="256321"/>
          </a:xfrm>
          <a:custGeom>
            <a:avLst/>
            <a:gdLst/>
            <a:ahLst/>
            <a:cxnLst/>
            <a:rect l="l" t="t" r="r" b="b"/>
            <a:pathLst>
              <a:path w="94176" h="256321">
                <a:moveTo>
                  <a:pt x="24515" y="45475"/>
                </a:moveTo>
                <a:lnTo>
                  <a:pt x="14095" y="49804"/>
                </a:lnTo>
                <a:lnTo>
                  <a:pt x="7081" y="59465"/>
                </a:lnTo>
                <a:lnTo>
                  <a:pt x="1814" y="71408"/>
                </a:lnTo>
                <a:lnTo>
                  <a:pt x="205" y="80771"/>
                </a:lnTo>
                <a:lnTo>
                  <a:pt x="0" y="252936"/>
                </a:lnTo>
                <a:lnTo>
                  <a:pt x="21210" y="256321"/>
                </a:lnTo>
                <a:lnTo>
                  <a:pt x="32559" y="253642"/>
                </a:lnTo>
                <a:lnTo>
                  <a:pt x="44900" y="248729"/>
                </a:lnTo>
                <a:lnTo>
                  <a:pt x="57501" y="242236"/>
                </a:lnTo>
                <a:lnTo>
                  <a:pt x="69626" y="234819"/>
                </a:lnTo>
                <a:lnTo>
                  <a:pt x="80544" y="227131"/>
                </a:lnTo>
                <a:lnTo>
                  <a:pt x="89521" y="219827"/>
                </a:lnTo>
                <a:lnTo>
                  <a:pt x="94176" y="0"/>
                </a:lnTo>
                <a:lnTo>
                  <a:pt x="79017" y="2592"/>
                </a:lnTo>
                <a:lnTo>
                  <a:pt x="68653" y="7661"/>
                </a:lnTo>
                <a:lnTo>
                  <a:pt x="59608" y="15029"/>
                </a:lnTo>
                <a:lnTo>
                  <a:pt x="53012" y="20782"/>
                </a:lnTo>
                <a:lnTo>
                  <a:pt x="45731" y="26922"/>
                </a:lnTo>
                <a:lnTo>
                  <a:pt x="41725" y="32141"/>
                </a:lnTo>
                <a:lnTo>
                  <a:pt x="35006" y="37532"/>
                </a:lnTo>
                <a:lnTo>
                  <a:pt x="27425" y="43631"/>
                </a:lnTo>
                <a:lnTo>
                  <a:pt x="24515" y="45475"/>
                </a:lnTo>
                <a:close/>
              </a:path>
            </a:pathLst>
          </a:custGeom>
          <a:solidFill>
            <a:srgbClr val="FB9E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981130" y="4598202"/>
            <a:ext cx="356063" cy="246825"/>
          </a:xfrm>
          <a:custGeom>
            <a:avLst/>
            <a:gdLst/>
            <a:ahLst/>
            <a:cxnLst/>
            <a:rect l="l" t="t" r="r" b="b"/>
            <a:pathLst>
              <a:path w="356063" h="246825">
                <a:moveTo>
                  <a:pt x="9406" y="243500"/>
                </a:moveTo>
                <a:lnTo>
                  <a:pt x="10001" y="243999"/>
                </a:lnTo>
                <a:lnTo>
                  <a:pt x="12059" y="245644"/>
                </a:lnTo>
                <a:lnTo>
                  <a:pt x="13311" y="246825"/>
                </a:lnTo>
                <a:lnTo>
                  <a:pt x="352125" y="54187"/>
                </a:lnTo>
                <a:lnTo>
                  <a:pt x="356063" y="0"/>
                </a:lnTo>
                <a:lnTo>
                  <a:pt x="348143" y="2433"/>
                </a:lnTo>
                <a:lnTo>
                  <a:pt x="328939" y="10495"/>
                </a:lnTo>
                <a:lnTo>
                  <a:pt x="317969" y="15862"/>
                </a:lnTo>
                <a:lnTo>
                  <a:pt x="306294" y="21943"/>
                </a:lnTo>
                <a:lnTo>
                  <a:pt x="294072" y="28607"/>
                </a:lnTo>
                <a:lnTo>
                  <a:pt x="281458" y="35724"/>
                </a:lnTo>
                <a:lnTo>
                  <a:pt x="268610" y="43160"/>
                </a:lnTo>
                <a:lnTo>
                  <a:pt x="255682" y="50787"/>
                </a:lnTo>
                <a:lnTo>
                  <a:pt x="242833" y="58470"/>
                </a:lnTo>
                <a:lnTo>
                  <a:pt x="230217" y="66080"/>
                </a:lnTo>
                <a:lnTo>
                  <a:pt x="217992" y="73485"/>
                </a:lnTo>
                <a:lnTo>
                  <a:pt x="206313" y="80553"/>
                </a:lnTo>
                <a:lnTo>
                  <a:pt x="195337" y="87153"/>
                </a:lnTo>
                <a:lnTo>
                  <a:pt x="185221" y="93154"/>
                </a:lnTo>
                <a:lnTo>
                  <a:pt x="176120" y="98424"/>
                </a:lnTo>
                <a:lnTo>
                  <a:pt x="171398" y="101078"/>
                </a:lnTo>
                <a:lnTo>
                  <a:pt x="163247" y="105572"/>
                </a:lnTo>
                <a:lnTo>
                  <a:pt x="153748" y="110787"/>
                </a:lnTo>
                <a:lnTo>
                  <a:pt x="143113" y="116624"/>
                </a:lnTo>
                <a:lnTo>
                  <a:pt x="131557" y="122991"/>
                </a:lnTo>
                <a:lnTo>
                  <a:pt x="119293" y="129789"/>
                </a:lnTo>
                <a:lnTo>
                  <a:pt x="106535" y="136925"/>
                </a:lnTo>
                <a:lnTo>
                  <a:pt x="93496" y="144301"/>
                </a:lnTo>
                <a:lnTo>
                  <a:pt x="80390" y="151824"/>
                </a:lnTo>
                <a:lnTo>
                  <a:pt x="67430" y="159396"/>
                </a:lnTo>
                <a:lnTo>
                  <a:pt x="54832" y="166923"/>
                </a:lnTo>
                <a:lnTo>
                  <a:pt x="42807" y="174308"/>
                </a:lnTo>
                <a:lnTo>
                  <a:pt x="31569" y="181456"/>
                </a:lnTo>
                <a:lnTo>
                  <a:pt x="21333" y="188272"/>
                </a:lnTo>
                <a:lnTo>
                  <a:pt x="12312" y="194660"/>
                </a:lnTo>
                <a:lnTo>
                  <a:pt x="4720" y="200523"/>
                </a:lnTo>
                <a:lnTo>
                  <a:pt x="0" y="204605"/>
                </a:lnTo>
                <a:lnTo>
                  <a:pt x="9406" y="243500"/>
                </a:lnTo>
                <a:close/>
              </a:path>
            </a:pathLst>
          </a:custGeom>
          <a:solidFill>
            <a:srgbClr val="5B9C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3051488" y="5215419"/>
            <a:ext cx="211293" cy="283304"/>
          </a:xfrm>
          <a:custGeom>
            <a:avLst/>
            <a:gdLst/>
            <a:ahLst/>
            <a:cxnLst/>
            <a:rect l="l" t="t" r="r" b="b"/>
            <a:pathLst>
              <a:path w="211293" h="283304">
                <a:moveTo>
                  <a:pt x="876" y="197705"/>
                </a:moveTo>
                <a:lnTo>
                  <a:pt x="1374" y="215800"/>
                </a:lnTo>
                <a:lnTo>
                  <a:pt x="1855" y="236420"/>
                </a:lnTo>
                <a:lnTo>
                  <a:pt x="2248" y="259765"/>
                </a:lnTo>
                <a:lnTo>
                  <a:pt x="2468" y="283304"/>
                </a:lnTo>
                <a:lnTo>
                  <a:pt x="18130" y="281731"/>
                </a:lnTo>
                <a:lnTo>
                  <a:pt x="29420" y="278411"/>
                </a:lnTo>
                <a:lnTo>
                  <a:pt x="38915" y="272550"/>
                </a:lnTo>
                <a:lnTo>
                  <a:pt x="49173" y="263369"/>
                </a:lnTo>
                <a:lnTo>
                  <a:pt x="49818" y="118304"/>
                </a:lnTo>
                <a:lnTo>
                  <a:pt x="58158" y="112742"/>
                </a:lnTo>
                <a:lnTo>
                  <a:pt x="67607" y="106394"/>
                </a:lnTo>
                <a:lnTo>
                  <a:pt x="77982" y="99599"/>
                </a:lnTo>
                <a:lnTo>
                  <a:pt x="89094" y="92695"/>
                </a:lnTo>
                <a:lnTo>
                  <a:pt x="100760" y="86025"/>
                </a:lnTo>
                <a:lnTo>
                  <a:pt x="112791" y="79925"/>
                </a:lnTo>
                <a:lnTo>
                  <a:pt x="125003" y="74738"/>
                </a:lnTo>
                <a:lnTo>
                  <a:pt x="137210" y="70802"/>
                </a:lnTo>
                <a:lnTo>
                  <a:pt x="149225" y="68456"/>
                </a:lnTo>
                <a:lnTo>
                  <a:pt x="160862" y="68041"/>
                </a:lnTo>
                <a:lnTo>
                  <a:pt x="168655" y="69075"/>
                </a:lnTo>
                <a:lnTo>
                  <a:pt x="173099" y="185063"/>
                </a:lnTo>
                <a:lnTo>
                  <a:pt x="177150" y="190092"/>
                </a:lnTo>
                <a:lnTo>
                  <a:pt x="177896" y="190468"/>
                </a:lnTo>
                <a:lnTo>
                  <a:pt x="183954" y="189834"/>
                </a:lnTo>
                <a:lnTo>
                  <a:pt x="187668" y="189966"/>
                </a:lnTo>
                <a:lnTo>
                  <a:pt x="208906" y="165455"/>
                </a:lnTo>
                <a:lnTo>
                  <a:pt x="211293" y="95548"/>
                </a:lnTo>
                <a:lnTo>
                  <a:pt x="210319" y="4681"/>
                </a:lnTo>
                <a:lnTo>
                  <a:pt x="193353" y="0"/>
                </a:lnTo>
                <a:lnTo>
                  <a:pt x="48939" y="88667"/>
                </a:lnTo>
                <a:lnTo>
                  <a:pt x="39991" y="93515"/>
                </a:lnTo>
                <a:lnTo>
                  <a:pt x="32168" y="97693"/>
                </a:lnTo>
                <a:lnTo>
                  <a:pt x="25400" y="101402"/>
                </a:lnTo>
                <a:lnTo>
                  <a:pt x="19614" y="104840"/>
                </a:lnTo>
                <a:lnTo>
                  <a:pt x="14740" y="108208"/>
                </a:lnTo>
                <a:lnTo>
                  <a:pt x="10706" y="111706"/>
                </a:lnTo>
                <a:lnTo>
                  <a:pt x="7441" y="115532"/>
                </a:lnTo>
                <a:lnTo>
                  <a:pt x="4874" y="119886"/>
                </a:lnTo>
                <a:lnTo>
                  <a:pt x="2932" y="124968"/>
                </a:lnTo>
                <a:lnTo>
                  <a:pt x="1546" y="130979"/>
                </a:lnTo>
                <a:lnTo>
                  <a:pt x="642" y="138116"/>
                </a:lnTo>
                <a:lnTo>
                  <a:pt x="150" y="146581"/>
                </a:lnTo>
                <a:lnTo>
                  <a:pt x="0" y="156573"/>
                </a:lnTo>
                <a:lnTo>
                  <a:pt x="118" y="168291"/>
                </a:lnTo>
                <a:lnTo>
                  <a:pt x="434" y="181935"/>
                </a:lnTo>
                <a:lnTo>
                  <a:pt x="876" y="197705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3719129" y="4884753"/>
            <a:ext cx="232421" cy="214556"/>
          </a:xfrm>
          <a:custGeom>
            <a:avLst/>
            <a:gdLst/>
            <a:ahLst/>
            <a:cxnLst/>
            <a:rect l="l" t="t" r="r" b="b"/>
            <a:pathLst>
              <a:path w="232421" h="214556">
                <a:moveTo>
                  <a:pt x="151795" y="176691"/>
                </a:moveTo>
                <a:lnTo>
                  <a:pt x="153380" y="177428"/>
                </a:lnTo>
                <a:lnTo>
                  <a:pt x="200179" y="214556"/>
                </a:lnTo>
                <a:lnTo>
                  <a:pt x="208486" y="211651"/>
                </a:lnTo>
                <a:lnTo>
                  <a:pt x="212696" y="209824"/>
                </a:lnTo>
                <a:lnTo>
                  <a:pt x="214085" y="208763"/>
                </a:lnTo>
                <a:lnTo>
                  <a:pt x="213927" y="208157"/>
                </a:lnTo>
                <a:lnTo>
                  <a:pt x="213497" y="207693"/>
                </a:lnTo>
                <a:lnTo>
                  <a:pt x="214070" y="207061"/>
                </a:lnTo>
                <a:lnTo>
                  <a:pt x="216921" y="205949"/>
                </a:lnTo>
                <a:lnTo>
                  <a:pt x="223324" y="204045"/>
                </a:lnTo>
                <a:lnTo>
                  <a:pt x="232421" y="201596"/>
                </a:lnTo>
                <a:lnTo>
                  <a:pt x="217413" y="137214"/>
                </a:lnTo>
                <a:lnTo>
                  <a:pt x="207560" y="127545"/>
                </a:lnTo>
                <a:lnTo>
                  <a:pt x="198386" y="118437"/>
                </a:lnTo>
                <a:lnTo>
                  <a:pt x="189766" y="109627"/>
                </a:lnTo>
                <a:lnTo>
                  <a:pt x="181571" y="100852"/>
                </a:lnTo>
                <a:lnTo>
                  <a:pt x="173676" y="91849"/>
                </a:lnTo>
                <a:lnTo>
                  <a:pt x="165953" y="82354"/>
                </a:lnTo>
                <a:lnTo>
                  <a:pt x="158278" y="72105"/>
                </a:lnTo>
                <a:lnTo>
                  <a:pt x="150522" y="60838"/>
                </a:lnTo>
                <a:lnTo>
                  <a:pt x="150115" y="60221"/>
                </a:lnTo>
                <a:lnTo>
                  <a:pt x="100067" y="56996"/>
                </a:lnTo>
                <a:lnTo>
                  <a:pt x="93331" y="47560"/>
                </a:lnTo>
                <a:lnTo>
                  <a:pt x="91493" y="38013"/>
                </a:lnTo>
                <a:lnTo>
                  <a:pt x="92043" y="35091"/>
                </a:lnTo>
                <a:lnTo>
                  <a:pt x="91853" y="34722"/>
                </a:lnTo>
                <a:lnTo>
                  <a:pt x="87800" y="32833"/>
                </a:lnTo>
                <a:lnTo>
                  <a:pt x="83974" y="30462"/>
                </a:lnTo>
                <a:lnTo>
                  <a:pt x="73065" y="35470"/>
                </a:lnTo>
                <a:lnTo>
                  <a:pt x="61766" y="36354"/>
                </a:lnTo>
                <a:lnTo>
                  <a:pt x="50987" y="33500"/>
                </a:lnTo>
                <a:lnTo>
                  <a:pt x="41638" y="27291"/>
                </a:lnTo>
                <a:lnTo>
                  <a:pt x="34630" y="18113"/>
                </a:lnTo>
                <a:lnTo>
                  <a:pt x="30872" y="6350"/>
                </a:lnTo>
                <a:lnTo>
                  <a:pt x="30489" y="0"/>
                </a:lnTo>
                <a:lnTo>
                  <a:pt x="26666" y="3744"/>
                </a:lnTo>
                <a:lnTo>
                  <a:pt x="22084" y="10282"/>
                </a:lnTo>
                <a:lnTo>
                  <a:pt x="19703" y="14272"/>
                </a:lnTo>
                <a:lnTo>
                  <a:pt x="18573" y="16173"/>
                </a:lnTo>
                <a:lnTo>
                  <a:pt x="16076" y="22578"/>
                </a:lnTo>
                <a:lnTo>
                  <a:pt x="15041" y="24489"/>
                </a:lnTo>
                <a:lnTo>
                  <a:pt x="11363" y="32207"/>
                </a:lnTo>
                <a:lnTo>
                  <a:pt x="10125" y="35171"/>
                </a:lnTo>
                <a:lnTo>
                  <a:pt x="6867" y="38274"/>
                </a:lnTo>
                <a:lnTo>
                  <a:pt x="0" y="43987"/>
                </a:lnTo>
                <a:lnTo>
                  <a:pt x="5039" y="78339"/>
                </a:lnTo>
                <a:lnTo>
                  <a:pt x="16797" y="84025"/>
                </a:lnTo>
                <a:lnTo>
                  <a:pt x="28411" y="89855"/>
                </a:lnTo>
                <a:lnTo>
                  <a:pt x="39830" y="95802"/>
                </a:lnTo>
                <a:lnTo>
                  <a:pt x="51000" y="101838"/>
                </a:lnTo>
                <a:lnTo>
                  <a:pt x="61871" y="107936"/>
                </a:lnTo>
                <a:lnTo>
                  <a:pt x="72389" y="114068"/>
                </a:lnTo>
                <a:lnTo>
                  <a:pt x="72971" y="114414"/>
                </a:lnTo>
                <a:lnTo>
                  <a:pt x="85368" y="121607"/>
                </a:lnTo>
                <a:lnTo>
                  <a:pt x="96792" y="128683"/>
                </a:lnTo>
                <a:lnTo>
                  <a:pt x="106649" y="136543"/>
                </a:lnTo>
                <a:lnTo>
                  <a:pt x="114344" y="146090"/>
                </a:lnTo>
                <a:lnTo>
                  <a:pt x="119281" y="158225"/>
                </a:lnTo>
                <a:lnTo>
                  <a:pt x="120838" y="170142"/>
                </a:lnTo>
                <a:lnTo>
                  <a:pt x="133569" y="172118"/>
                </a:lnTo>
                <a:lnTo>
                  <a:pt x="146942" y="174671"/>
                </a:lnTo>
                <a:lnTo>
                  <a:pt x="148385" y="175112"/>
                </a:lnTo>
                <a:lnTo>
                  <a:pt x="150037" y="175738"/>
                </a:lnTo>
                <a:lnTo>
                  <a:pt x="151795" y="176691"/>
                </a:lnTo>
                <a:close/>
              </a:path>
            </a:pathLst>
          </a:custGeom>
          <a:solidFill>
            <a:srgbClr val="86C8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539211" y="5540207"/>
            <a:ext cx="215416" cy="290784"/>
          </a:xfrm>
          <a:custGeom>
            <a:avLst/>
            <a:gdLst/>
            <a:ahLst/>
            <a:cxnLst/>
            <a:rect l="l" t="t" r="r" b="b"/>
            <a:pathLst>
              <a:path w="215416" h="290784">
                <a:moveTo>
                  <a:pt x="54976" y="276727"/>
                </a:moveTo>
                <a:lnTo>
                  <a:pt x="56450" y="131512"/>
                </a:lnTo>
                <a:lnTo>
                  <a:pt x="63324" y="124048"/>
                </a:lnTo>
                <a:lnTo>
                  <a:pt x="71755" y="116242"/>
                </a:lnTo>
                <a:lnTo>
                  <a:pt x="81502" y="108359"/>
                </a:lnTo>
                <a:lnTo>
                  <a:pt x="92322" y="100663"/>
                </a:lnTo>
                <a:lnTo>
                  <a:pt x="103976" y="93416"/>
                </a:lnTo>
                <a:lnTo>
                  <a:pt x="116221" y="86882"/>
                </a:lnTo>
                <a:lnTo>
                  <a:pt x="128816" y="81326"/>
                </a:lnTo>
                <a:lnTo>
                  <a:pt x="141520" y="77010"/>
                </a:lnTo>
                <a:lnTo>
                  <a:pt x="154092" y="74199"/>
                </a:lnTo>
                <a:lnTo>
                  <a:pt x="166290" y="73156"/>
                </a:lnTo>
                <a:lnTo>
                  <a:pt x="173717" y="73530"/>
                </a:lnTo>
                <a:lnTo>
                  <a:pt x="178051" y="197851"/>
                </a:lnTo>
                <a:lnTo>
                  <a:pt x="191129" y="195828"/>
                </a:lnTo>
                <a:lnTo>
                  <a:pt x="191635" y="188835"/>
                </a:lnTo>
                <a:lnTo>
                  <a:pt x="195600" y="189973"/>
                </a:lnTo>
                <a:lnTo>
                  <a:pt x="202121" y="189313"/>
                </a:lnTo>
                <a:lnTo>
                  <a:pt x="212167" y="165083"/>
                </a:lnTo>
                <a:lnTo>
                  <a:pt x="215416" y="36529"/>
                </a:lnTo>
                <a:lnTo>
                  <a:pt x="214236" y="7585"/>
                </a:lnTo>
                <a:lnTo>
                  <a:pt x="196030" y="0"/>
                </a:lnTo>
                <a:lnTo>
                  <a:pt x="192029" y="8385"/>
                </a:lnTo>
                <a:lnTo>
                  <a:pt x="186337" y="15830"/>
                </a:lnTo>
                <a:lnTo>
                  <a:pt x="179011" y="22616"/>
                </a:lnTo>
                <a:lnTo>
                  <a:pt x="170109" y="29021"/>
                </a:lnTo>
                <a:lnTo>
                  <a:pt x="159686" y="35324"/>
                </a:lnTo>
                <a:lnTo>
                  <a:pt x="147800" y="41806"/>
                </a:lnTo>
                <a:lnTo>
                  <a:pt x="134508" y="48744"/>
                </a:lnTo>
                <a:lnTo>
                  <a:pt x="119866" y="56418"/>
                </a:lnTo>
                <a:lnTo>
                  <a:pt x="103932" y="65108"/>
                </a:lnTo>
                <a:lnTo>
                  <a:pt x="99984" y="67341"/>
                </a:lnTo>
                <a:lnTo>
                  <a:pt x="83508" y="76651"/>
                </a:lnTo>
                <a:lnTo>
                  <a:pt x="69049" y="84755"/>
                </a:lnTo>
                <a:lnTo>
                  <a:pt x="56482" y="91877"/>
                </a:lnTo>
                <a:lnTo>
                  <a:pt x="45678" y="98240"/>
                </a:lnTo>
                <a:lnTo>
                  <a:pt x="36511" y="104067"/>
                </a:lnTo>
                <a:lnTo>
                  <a:pt x="28856" y="109581"/>
                </a:lnTo>
                <a:lnTo>
                  <a:pt x="22584" y="115008"/>
                </a:lnTo>
                <a:lnTo>
                  <a:pt x="17570" y="120569"/>
                </a:lnTo>
                <a:lnTo>
                  <a:pt x="13686" y="126489"/>
                </a:lnTo>
                <a:lnTo>
                  <a:pt x="10806" y="132991"/>
                </a:lnTo>
                <a:lnTo>
                  <a:pt x="8804" y="140299"/>
                </a:lnTo>
                <a:lnTo>
                  <a:pt x="7553" y="148636"/>
                </a:lnTo>
                <a:lnTo>
                  <a:pt x="6925" y="158225"/>
                </a:lnTo>
                <a:lnTo>
                  <a:pt x="6795" y="169291"/>
                </a:lnTo>
                <a:lnTo>
                  <a:pt x="7036" y="182056"/>
                </a:lnTo>
                <a:lnTo>
                  <a:pt x="7521" y="196745"/>
                </a:lnTo>
                <a:lnTo>
                  <a:pt x="8123" y="213581"/>
                </a:lnTo>
                <a:lnTo>
                  <a:pt x="8716" y="232787"/>
                </a:lnTo>
                <a:lnTo>
                  <a:pt x="9173" y="254587"/>
                </a:lnTo>
                <a:lnTo>
                  <a:pt x="9367" y="279204"/>
                </a:lnTo>
                <a:lnTo>
                  <a:pt x="0" y="280567"/>
                </a:lnTo>
                <a:lnTo>
                  <a:pt x="122" y="284030"/>
                </a:lnTo>
                <a:lnTo>
                  <a:pt x="21188" y="290784"/>
                </a:lnTo>
                <a:lnTo>
                  <a:pt x="54976" y="276727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3079998" y="4365439"/>
            <a:ext cx="152285" cy="175395"/>
          </a:xfrm>
          <a:custGeom>
            <a:avLst/>
            <a:gdLst/>
            <a:ahLst/>
            <a:cxnLst/>
            <a:rect l="l" t="t" r="r" b="b"/>
            <a:pathLst>
              <a:path w="152285" h="175395">
                <a:moveTo>
                  <a:pt x="960" y="117484"/>
                </a:moveTo>
                <a:lnTo>
                  <a:pt x="0" y="133999"/>
                </a:lnTo>
                <a:lnTo>
                  <a:pt x="490" y="145607"/>
                </a:lnTo>
                <a:lnTo>
                  <a:pt x="3345" y="154989"/>
                </a:lnTo>
                <a:lnTo>
                  <a:pt x="9477" y="164828"/>
                </a:lnTo>
                <a:lnTo>
                  <a:pt x="16992" y="174386"/>
                </a:lnTo>
                <a:lnTo>
                  <a:pt x="30342" y="175395"/>
                </a:lnTo>
                <a:lnTo>
                  <a:pt x="43258" y="174706"/>
                </a:lnTo>
                <a:lnTo>
                  <a:pt x="55691" y="172429"/>
                </a:lnTo>
                <a:lnTo>
                  <a:pt x="67593" y="168672"/>
                </a:lnTo>
                <a:lnTo>
                  <a:pt x="78918" y="163546"/>
                </a:lnTo>
                <a:lnTo>
                  <a:pt x="89616" y="157160"/>
                </a:lnTo>
                <a:lnTo>
                  <a:pt x="99640" y="149621"/>
                </a:lnTo>
                <a:lnTo>
                  <a:pt x="108943" y="141041"/>
                </a:lnTo>
                <a:lnTo>
                  <a:pt x="117476" y="131528"/>
                </a:lnTo>
                <a:lnTo>
                  <a:pt x="125191" y="121191"/>
                </a:lnTo>
                <a:lnTo>
                  <a:pt x="132041" y="110139"/>
                </a:lnTo>
                <a:lnTo>
                  <a:pt x="137977" y="98482"/>
                </a:lnTo>
                <a:lnTo>
                  <a:pt x="142953" y="86330"/>
                </a:lnTo>
                <a:lnTo>
                  <a:pt x="146919" y="73790"/>
                </a:lnTo>
                <a:lnTo>
                  <a:pt x="149829" y="60973"/>
                </a:lnTo>
                <a:lnTo>
                  <a:pt x="151633" y="47988"/>
                </a:lnTo>
                <a:lnTo>
                  <a:pt x="152285" y="34943"/>
                </a:lnTo>
                <a:lnTo>
                  <a:pt x="151905" y="23985"/>
                </a:lnTo>
                <a:lnTo>
                  <a:pt x="144005" y="12126"/>
                </a:lnTo>
                <a:lnTo>
                  <a:pt x="136879" y="4152"/>
                </a:lnTo>
                <a:lnTo>
                  <a:pt x="132958" y="133"/>
                </a:lnTo>
                <a:lnTo>
                  <a:pt x="118387" y="0"/>
                </a:lnTo>
                <a:lnTo>
                  <a:pt x="104554" y="1655"/>
                </a:lnTo>
                <a:lnTo>
                  <a:pt x="91474" y="4963"/>
                </a:lnTo>
                <a:lnTo>
                  <a:pt x="79166" y="9789"/>
                </a:lnTo>
                <a:lnTo>
                  <a:pt x="67647" y="15996"/>
                </a:lnTo>
                <a:lnTo>
                  <a:pt x="56933" y="23450"/>
                </a:lnTo>
                <a:lnTo>
                  <a:pt x="47043" y="32014"/>
                </a:lnTo>
                <a:lnTo>
                  <a:pt x="37993" y="41554"/>
                </a:lnTo>
                <a:lnTo>
                  <a:pt x="29802" y="51934"/>
                </a:lnTo>
                <a:lnTo>
                  <a:pt x="22485" y="63018"/>
                </a:lnTo>
                <a:lnTo>
                  <a:pt x="16061" y="74670"/>
                </a:lnTo>
                <a:lnTo>
                  <a:pt x="10547" y="86756"/>
                </a:lnTo>
                <a:lnTo>
                  <a:pt x="5959" y="99140"/>
                </a:lnTo>
                <a:lnTo>
                  <a:pt x="2316" y="111685"/>
                </a:lnTo>
                <a:lnTo>
                  <a:pt x="960" y="117484"/>
                </a:lnTo>
                <a:close/>
              </a:path>
            </a:pathLst>
          </a:custGeom>
          <a:solidFill>
            <a:srgbClr val="F9BC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784152" y="5325069"/>
            <a:ext cx="120620" cy="256227"/>
          </a:xfrm>
          <a:custGeom>
            <a:avLst/>
            <a:gdLst/>
            <a:ahLst/>
            <a:cxnLst/>
            <a:rect l="l" t="t" r="r" b="b"/>
            <a:pathLst>
              <a:path w="120620" h="256227">
                <a:moveTo>
                  <a:pt x="20" y="68094"/>
                </a:moveTo>
                <a:lnTo>
                  <a:pt x="835" y="73406"/>
                </a:lnTo>
                <a:lnTo>
                  <a:pt x="2872" y="81297"/>
                </a:lnTo>
                <a:lnTo>
                  <a:pt x="5929" y="91381"/>
                </a:lnTo>
                <a:lnTo>
                  <a:pt x="9801" y="103273"/>
                </a:lnTo>
                <a:lnTo>
                  <a:pt x="14286" y="116590"/>
                </a:lnTo>
                <a:lnTo>
                  <a:pt x="19179" y="130946"/>
                </a:lnTo>
                <a:lnTo>
                  <a:pt x="24277" y="145957"/>
                </a:lnTo>
                <a:lnTo>
                  <a:pt x="29377" y="161239"/>
                </a:lnTo>
                <a:lnTo>
                  <a:pt x="34275" y="176405"/>
                </a:lnTo>
                <a:lnTo>
                  <a:pt x="38767" y="191073"/>
                </a:lnTo>
                <a:lnTo>
                  <a:pt x="42651" y="204856"/>
                </a:lnTo>
                <a:lnTo>
                  <a:pt x="45722" y="217372"/>
                </a:lnTo>
                <a:lnTo>
                  <a:pt x="47776" y="228234"/>
                </a:lnTo>
                <a:lnTo>
                  <a:pt x="48422" y="233616"/>
                </a:lnTo>
                <a:lnTo>
                  <a:pt x="54705" y="237993"/>
                </a:lnTo>
                <a:lnTo>
                  <a:pt x="57405" y="239358"/>
                </a:lnTo>
                <a:lnTo>
                  <a:pt x="59270" y="240999"/>
                </a:lnTo>
                <a:lnTo>
                  <a:pt x="63050" y="246203"/>
                </a:lnTo>
                <a:lnTo>
                  <a:pt x="68642" y="254205"/>
                </a:lnTo>
                <a:lnTo>
                  <a:pt x="86037" y="256227"/>
                </a:lnTo>
                <a:lnTo>
                  <a:pt x="119630" y="248143"/>
                </a:lnTo>
                <a:lnTo>
                  <a:pt x="120620" y="188919"/>
                </a:lnTo>
                <a:lnTo>
                  <a:pt x="116623" y="177951"/>
                </a:lnTo>
                <a:lnTo>
                  <a:pt x="112800" y="165888"/>
                </a:lnTo>
                <a:lnTo>
                  <a:pt x="109113" y="152945"/>
                </a:lnTo>
                <a:lnTo>
                  <a:pt x="105524" y="139336"/>
                </a:lnTo>
                <a:lnTo>
                  <a:pt x="101997" y="125278"/>
                </a:lnTo>
                <a:lnTo>
                  <a:pt x="98494" y="110986"/>
                </a:lnTo>
                <a:lnTo>
                  <a:pt x="94977" y="96673"/>
                </a:lnTo>
                <a:lnTo>
                  <a:pt x="91409" y="82556"/>
                </a:lnTo>
                <a:lnTo>
                  <a:pt x="87753" y="68849"/>
                </a:lnTo>
                <a:lnTo>
                  <a:pt x="83971" y="55768"/>
                </a:lnTo>
                <a:lnTo>
                  <a:pt x="80026" y="43527"/>
                </a:lnTo>
                <a:lnTo>
                  <a:pt x="75880" y="32342"/>
                </a:lnTo>
                <a:lnTo>
                  <a:pt x="71495" y="22427"/>
                </a:lnTo>
                <a:lnTo>
                  <a:pt x="66835" y="13998"/>
                </a:lnTo>
                <a:lnTo>
                  <a:pt x="61862" y="7270"/>
                </a:lnTo>
                <a:lnTo>
                  <a:pt x="61483" y="6848"/>
                </a:lnTo>
                <a:lnTo>
                  <a:pt x="53528" y="12887"/>
                </a:lnTo>
                <a:lnTo>
                  <a:pt x="50834" y="14789"/>
                </a:lnTo>
                <a:lnTo>
                  <a:pt x="50931" y="15425"/>
                </a:lnTo>
                <a:lnTo>
                  <a:pt x="51349" y="17667"/>
                </a:lnTo>
                <a:lnTo>
                  <a:pt x="49618" y="24388"/>
                </a:lnTo>
                <a:lnTo>
                  <a:pt x="48956" y="26124"/>
                </a:lnTo>
                <a:lnTo>
                  <a:pt x="42175" y="42845"/>
                </a:lnTo>
                <a:lnTo>
                  <a:pt x="41763" y="41798"/>
                </a:lnTo>
                <a:lnTo>
                  <a:pt x="39911" y="46153"/>
                </a:lnTo>
                <a:lnTo>
                  <a:pt x="38659" y="47738"/>
                </a:lnTo>
                <a:lnTo>
                  <a:pt x="7369" y="0"/>
                </a:lnTo>
                <a:lnTo>
                  <a:pt x="6892" y="17104"/>
                </a:lnTo>
                <a:lnTo>
                  <a:pt x="5198" y="30483"/>
                </a:lnTo>
                <a:lnTo>
                  <a:pt x="3005" y="41599"/>
                </a:lnTo>
                <a:lnTo>
                  <a:pt x="1032" y="51916"/>
                </a:lnTo>
                <a:lnTo>
                  <a:pt x="0" y="62897"/>
                </a:lnTo>
                <a:lnTo>
                  <a:pt x="20" y="68094"/>
                </a:lnTo>
                <a:close/>
              </a:path>
            </a:pathLst>
          </a:custGeom>
          <a:solidFill>
            <a:srgbClr val="2856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3282028" y="5032971"/>
            <a:ext cx="269802" cy="245772"/>
          </a:xfrm>
          <a:custGeom>
            <a:avLst/>
            <a:gdLst/>
            <a:ahLst/>
            <a:cxnLst/>
            <a:rect l="l" t="t" r="r" b="b"/>
            <a:pathLst>
              <a:path w="269802" h="245772">
                <a:moveTo>
                  <a:pt x="18340" y="204355"/>
                </a:moveTo>
                <a:lnTo>
                  <a:pt x="0" y="245772"/>
                </a:lnTo>
                <a:lnTo>
                  <a:pt x="12406" y="241322"/>
                </a:lnTo>
                <a:lnTo>
                  <a:pt x="24484" y="236288"/>
                </a:lnTo>
                <a:lnTo>
                  <a:pt x="26639" y="235572"/>
                </a:lnTo>
                <a:lnTo>
                  <a:pt x="39163" y="231927"/>
                </a:lnTo>
                <a:lnTo>
                  <a:pt x="43479" y="231325"/>
                </a:lnTo>
                <a:lnTo>
                  <a:pt x="45430" y="233383"/>
                </a:lnTo>
                <a:lnTo>
                  <a:pt x="50286" y="237372"/>
                </a:lnTo>
                <a:lnTo>
                  <a:pt x="61319" y="231129"/>
                </a:lnTo>
                <a:lnTo>
                  <a:pt x="67983" y="229200"/>
                </a:lnTo>
                <a:lnTo>
                  <a:pt x="78606" y="232014"/>
                </a:lnTo>
                <a:lnTo>
                  <a:pt x="80208" y="230873"/>
                </a:lnTo>
                <a:lnTo>
                  <a:pt x="82500" y="227033"/>
                </a:lnTo>
                <a:lnTo>
                  <a:pt x="83424" y="228596"/>
                </a:lnTo>
                <a:lnTo>
                  <a:pt x="84336" y="230147"/>
                </a:lnTo>
                <a:lnTo>
                  <a:pt x="87195" y="226075"/>
                </a:lnTo>
                <a:lnTo>
                  <a:pt x="137994" y="212423"/>
                </a:lnTo>
                <a:lnTo>
                  <a:pt x="151498" y="209783"/>
                </a:lnTo>
                <a:lnTo>
                  <a:pt x="163906" y="207387"/>
                </a:lnTo>
                <a:lnTo>
                  <a:pt x="175771" y="205115"/>
                </a:lnTo>
                <a:lnTo>
                  <a:pt x="187645" y="202847"/>
                </a:lnTo>
                <a:lnTo>
                  <a:pt x="200081" y="200463"/>
                </a:lnTo>
                <a:lnTo>
                  <a:pt x="205325" y="199452"/>
                </a:lnTo>
                <a:lnTo>
                  <a:pt x="230207" y="187634"/>
                </a:lnTo>
                <a:lnTo>
                  <a:pt x="230730" y="182409"/>
                </a:lnTo>
                <a:lnTo>
                  <a:pt x="230670" y="180942"/>
                </a:lnTo>
                <a:lnTo>
                  <a:pt x="235703" y="175223"/>
                </a:lnTo>
                <a:lnTo>
                  <a:pt x="242574" y="162317"/>
                </a:lnTo>
                <a:lnTo>
                  <a:pt x="249337" y="153374"/>
                </a:lnTo>
                <a:lnTo>
                  <a:pt x="255931" y="145931"/>
                </a:lnTo>
                <a:lnTo>
                  <a:pt x="262296" y="137524"/>
                </a:lnTo>
                <a:lnTo>
                  <a:pt x="268369" y="125692"/>
                </a:lnTo>
                <a:lnTo>
                  <a:pt x="269802" y="121999"/>
                </a:lnTo>
                <a:lnTo>
                  <a:pt x="264445" y="0"/>
                </a:lnTo>
                <a:lnTo>
                  <a:pt x="258319" y="4743"/>
                </a:lnTo>
                <a:lnTo>
                  <a:pt x="253266" y="10746"/>
                </a:lnTo>
                <a:lnTo>
                  <a:pt x="252174" y="12178"/>
                </a:lnTo>
                <a:lnTo>
                  <a:pt x="250867" y="13884"/>
                </a:lnTo>
                <a:lnTo>
                  <a:pt x="247696" y="19602"/>
                </a:lnTo>
                <a:lnTo>
                  <a:pt x="246533" y="21436"/>
                </a:lnTo>
                <a:lnTo>
                  <a:pt x="240129" y="32426"/>
                </a:lnTo>
                <a:lnTo>
                  <a:pt x="234043" y="43694"/>
                </a:lnTo>
                <a:lnTo>
                  <a:pt x="227868" y="54921"/>
                </a:lnTo>
                <a:lnTo>
                  <a:pt x="221194" y="65784"/>
                </a:lnTo>
                <a:lnTo>
                  <a:pt x="213615" y="75963"/>
                </a:lnTo>
                <a:lnTo>
                  <a:pt x="204841" y="85032"/>
                </a:lnTo>
                <a:lnTo>
                  <a:pt x="199804" y="99903"/>
                </a:lnTo>
                <a:lnTo>
                  <a:pt x="194490" y="112668"/>
                </a:lnTo>
                <a:lnTo>
                  <a:pt x="188585" y="123621"/>
                </a:lnTo>
                <a:lnTo>
                  <a:pt x="181772" y="133056"/>
                </a:lnTo>
                <a:lnTo>
                  <a:pt x="173738" y="141268"/>
                </a:lnTo>
                <a:lnTo>
                  <a:pt x="164165" y="148551"/>
                </a:lnTo>
                <a:lnTo>
                  <a:pt x="152740" y="155200"/>
                </a:lnTo>
                <a:lnTo>
                  <a:pt x="139146" y="161508"/>
                </a:lnTo>
                <a:lnTo>
                  <a:pt x="133393" y="163859"/>
                </a:lnTo>
                <a:lnTo>
                  <a:pt x="121545" y="168533"/>
                </a:lnTo>
                <a:lnTo>
                  <a:pt x="110542" y="172826"/>
                </a:lnTo>
                <a:lnTo>
                  <a:pt x="99492" y="177110"/>
                </a:lnTo>
                <a:lnTo>
                  <a:pt x="87503" y="181756"/>
                </a:lnTo>
                <a:lnTo>
                  <a:pt x="76426" y="186066"/>
                </a:lnTo>
                <a:lnTo>
                  <a:pt x="18340" y="204355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332874" y="4807334"/>
            <a:ext cx="137684" cy="253904"/>
          </a:xfrm>
          <a:custGeom>
            <a:avLst/>
            <a:gdLst/>
            <a:ahLst/>
            <a:cxnLst/>
            <a:rect l="l" t="t" r="r" b="b"/>
            <a:pathLst>
              <a:path w="137684" h="253904">
                <a:moveTo>
                  <a:pt x="24640" y="253005"/>
                </a:moveTo>
                <a:lnTo>
                  <a:pt x="33795" y="248960"/>
                </a:lnTo>
                <a:lnTo>
                  <a:pt x="40676" y="241980"/>
                </a:lnTo>
                <a:lnTo>
                  <a:pt x="48561" y="232999"/>
                </a:lnTo>
                <a:lnTo>
                  <a:pt x="57196" y="222424"/>
                </a:lnTo>
                <a:lnTo>
                  <a:pt x="66330" y="210659"/>
                </a:lnTo>
                <a:lnTo>
                  <a:pt x="75708" y="198110"/>
                </a:lnTo>
                <a:lnTo>
                  <a:pt x="85077" y="185184"/>
                </a:lnTo>
                <a:lnTo>
                  <a:pt x="94185" y="172285"/>
                </a:lnTo>
                <a:lnTo>
                  <a:pt x="102778" y="159820"/>
                </a:lnTo>
                <a:lnTo>
                  <a:pt x="110603" y="148194"/>
                </a:lnTo>
                <a:lnTo>
                  <a:pt x="117408" y="137813"/>
                </a:lnTo>
                <a:lnTo>
                  <a:pt x="122938" y="129083"/>
                </a:lnTo>
                <a:lnTo>
                  <a:pt x="126442" y="123274"/>
                </a:lnTo>
                <a:lnTo>
                  <a:pt x="126664" y="113195"/>
                </a:lnTo>
                <a:lnTo>
                  <a:pt x="137684" y="0"/>
                </a:lnTo>
                <a:lnTo>
                  <a:pt x="122285" y="7641"/>
                </a:lnTo>
                <a:lnTo>
                  <a:pt x="107605" y="16662"/>
                </a:lnTo>
                <a:lnTo>
                  <a:pt x="93683" y="26913"/>
                </a:lnTo>
                <a:lnTo>
                  <a:pt x="80560" y="38243"/>
                </a:lnTo>
                <a:lnTo>
                  <a:pt x="68276" y="50501"/>
                </a:lnTo>
                <a:lnTo>
                  <a:pt x="56871" y="63539"/>
                </a:lnTo>
                <a:lnTo>
                  <a:pt x="46385" y="77204"/>
                </a:lnTo>
                <a:lnTo>
                  <a:pt x="36858" y="91347"/>
                </a:lnTo>
                <a:lnTo>
                  <a:pt x="28331" y="105817"/>
                </a:lnTo>
                <a:lnTo>
                  <a:pt x="20843" y="120465"/>
                </a:lnTo>
                <a:lnTo>
                  <a:pt x="14436" y="135140"/>
                </a:lnTo>
                <a:lnTo>
                  <a:pt x="9148" y="149691"/>
                </a:lnTo>
                <a:lnTo>
                  <a:pt x="5020" y="163968"/>
                </a:lnTo>
                <a:lnTo>
                  <a:pt x="2093" y="177820"/>
                </a:lnTo>
                <a:lnTo>
                  <a:pt x="406" y="191099"/>
                </a:lnTo>
                <a:lnTo>
                  <a:pt x="0" y="203652"/>
                </a:lnTo>
                <a:lnTo>
                  <a:pt x="914" y="215331"/>
                </a:lnTo>
                <a:lnTo>
                  <a:pt x="3189" y="225983"/>
                </a:lnTo>
                <a:lnTo>
                  <a:pt x="6866" y="235460"/>
                </a:lnTo>
                <a:lnTo>
                  <a:pt x="11983" y="243611"/>
                </a:lnTo>
                <a:lnTo>
                  <a:pt x="19298" y="252671"/>
                </a:lnTo>
                <a:lnTo>
                  <a:pt x="21627" y="253904"/>
                </a:lnTo>
                <a:lnTo>
                  <a:pt x="24640" y="253005"/>
                </a:lnTo>
                <a:close/>
              </a:path>
            </a:pathLst>
          </a:custGeom>
          <a:solidFill>
            <a:srgbClr val="FCFC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709731" y="4471326"/>
            <a:ext cx="181744" cy="180409"/>
          </a:xfrm>
          <a:custGeom>
            <a:avLst/>
            <a:gdLst/>
            <a:ahLst/>
            <a:cxnLst/>
            <a:rect l="l" t="t" r="r" b="b"/>
            <a:pathLst>
              <a:path w="181744" h="180409">
                <a:moveTo>
                  <a:pt x="5256" y="161238"/>
                </a:moveTo>
                <a:lnTo>
                  <a:pt x="27218" y="160989"/>
                </a:lnTo>
                <a:lnTo>
                  <a:pt x="59153" y="168591"/>
                </a:lnTo>
                <a:lnTo>
                  <a:pt x="55728" y="154949"/>
                </a:lnTo>
                <a:lnTo>
                  <a:pt x="53099" y="141019"/>
                </a:lnTo>
                <a:lnTo>
                  <a:pt x="51415" y="127048"/>
                </a:lnTo>
                <a:lnTo>
                  <a:pt x="50827" y="113282"/>
                </a:lnTo>
                <a:lnTo>
                  <a:pt x="51485" y="99968"/>
                </a:lnTo>
                <a:lnTo>
                  <a:pt x="53538" y="87352"/>
                </a:lnTo>
                <a:lnTo>
                  <a:pt x="57137" y="75681"/>
                </a:lnTo>
                <a:lnTo>
                  <a:pt x="62431" y="65202"/>
                </a:lnTo>
                <a:lnTo>
                  <a:pt x="69571" y="56162"/>
                </a:lnTo>
                <a:lnTo>
                  <a:pt x="78707" y="48806"/>
                </a:lnTo>
                <a:lnTo>
                  <a:pt x="86939" y="44552"/>
                </a:lnTo>
                <a:lnTo>
                  <a:pt x="87896" y="45943"/>
                </a:lnTo>
                <a:lnTo>
                  <a:pt x="89437" y="46386"/>
                </a:lnTo>
                <a:lnTo>
                  <a:pt x="89782" y="48796"/>
                </a:lnTo>
                <a:lnTo>
                  <a:pt x="93084" y="60788"/>
                </a:lnTo>
                <a:lnTo>
                  <a:pt x="99286" y="73171"/>
                </a:lnTo>
                <a:lnTo>
                  <a:pt x="107601" y="84321"/>
                </a:lnTo>
                <a:lnTo>
                  <a:pt x="117243" y="92616"/>
                </a:lnTo>
                <a:lnTo>
                  <a:pt x="120849" y="94573"/>
                </a:lnTo>
                <a:lnTo>
                  <a:pt x="123642" y="95044"/>
                </a:lnTo>
                <a:lnTo>
                  <a:pt x="124348" y="95371"/>
                </a:lnTo>
                <a:lnTo>
                  <a:pt x="130192" y="97640"/>
                </a:lnTo>
                <a:lnTo>
                  <a:pt x="130477" y="97352"/>
                </a:lnTo>
                <a:lnTo>
                  <a:pt x="129845" y="96507"/>
                </a:lnTo>
                <a:lnTo>
                  <a:pt x="144964" y="14228"/>
                </a:lnTo>
                <a:lnTo>
                  <a:pt x="51176" y="0"/>
                </a:lnTo>
                <a:lnTo>
                  <a:pt x="41614" y="11052"/>
                </a:lnTo>
                <a:lnTo>
                  <a:pt x="36011" y="20138"/>
                </a:lnTo>
                <a:lnTo>
                  <a:pt x="33048" y="28314"/>
                </a:lnTo>
                <a:lnTo>
                  <a:pt x="31410" y="36634"/>
                </a:lnTo>
                <a:lnTo>
                  <a:pt x="29780" y="46152"/>
                </a:lnTo>
                <a:lnTo>
                  <a:pt x="26840" y="57923"/>
                </a:lnTo>
                <a:lnTo>
                  <a:pt x="23941" y="66399"/>
                </a:lnTo>
                <a:lnTo>
                  <a:pt x="19936" y="80650"/>
                </a:lnTo>
                <a:lnTo>
                  <a:pt x="15541" y="91406"/>
                </a:lnTo>
                <a:lnTo>
                  <a:pt x="11094" y="100403"/>
                </a:lnTo>
                <a:lnTo>
                  <a:pt x="6936" y="109380"/>
                </a:lnTo>
                <a:lnTo>
                  <a:pt x="3406" y="120075"/>
                </a:lnTo>
                <a:lnTo>
                  <a:pt x="841" y="134226"/>
                </a:lnTo>
                <a:lnTo>
                  <a:pt x="0" y="143563"/>
                </a:lnTo>
                <a:lnTo>
                  <a:pt x="5256" y="161238"/>
                </a:lnTo>
                <a:close/>
              </a:path>
              <a:path w="181744" h="180409">
                <a:moveTo>
                  <a:pt x="157743" y="22654"/>
                </a:moveTo>
                <a:lnTo>
                  <a:pt x="157129" y="21059"/>
                </a:lnTo>
                <a:lnTo>
                  <a:pt x="151273" y="17569"/>
                </a:lnTo>
                <a:lnTo>
                  <a:pt x="144964" y="14228"/>
                </a:lnTo>
                <a:lnTo>
                  <a:pt x="129845" y="96507"/>
                </a:lnTo>
                <a:lnTo>
                  <a:pt x="130728" y="97097"/>
                </a:lnTo>
                <a:lnTo>
                  <a:pt x="130477" y="97352"/>
                </a:lnTo>
                <a:lnTo>
                  <a:pt x="131435" y="98634"/>
                </a:lnTo>
                <a:lnTo>
                  <a:pt x="136075" y="103194"/>
                </a:lnTo>
                <a:lnTo>
                  <a:pt x="127875" y="114475"/>
                </a:lnTo>
                <a:lnTo>
                  <a:pt x="122723" y="124751"/>
                </a:lnTo>
                <a:lnTo>
                  <a:pt x="119716" y="134748"/>
                </a:lnTo>
                <a:lnTo>
                  <a:pt x="117948" y="145192"/>
                </a:lnTo>
                <a:lnTo>
                  <a:pt x="116517" y="156807"/>
                </a:lnTo>
                <a:lnTo>
                  <a:pt x="114518" y="170319"/>
                </a:lnTo>
                <a:lnTo>
                  <a:pt x="113095" y="177677"/>
                </a:lnTo>
                <a:lnTo>
                  <a:pt x="166658" y="180409"/>
                </a:lnTo>
                <a:lnTo>
                  <a:pt x="181744" y="161681"/>
                </a:lnTo>
                <a:lnTo>
                  <a:pt x="159861" y="30711"/>
                </a:lnTo>
                <a:lnTo>
                  <a:pt x="157269" y="24992"/>
                </a:lnTo>
                <a:lnTo>
                  <a:pt x="157743" y="22654"/>
                </a:lnTo>
                <a:close/>
              </a:path>
            </a:pathLst>
          </a:custGeom>
          <a:solidFill>
            <a:srgbClr val="AD2B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655241" y="5667775"/>
            <a:ext cx="742349" cy="286817"/>
          </a:xfrm>
          <a:custGeom>
            <a:avLst/>
            <a:gdLst/>
            <a:ahLst/>
            <a:cxnLst/>
            <a:rect l="l" t="t" r="r" b="b"/>
            <a:pathLst>
              <a:path w="742349" h="286817">
                <a:moveTo>
                  <a:pt x="88229" y="46146"/>
                </a:moveTo>
                <a:lnTo>
                  <a:pt x="63541" y="32304"/>
                </a:lnTo>
                <a:lnTo>
                  <a:pt x="41877" y="20441"/>
                </a:lnTo>
                <a:lnTo>
                  <a:pt x="23734" y="10885"/>
                </a:lnTo>
                <a:lnTo>
                  <a:pt x="9609" y="3962"/>
                </a:lnTo>
                <a:lnTo>
                  <a:pt x="0" y="0"/>
                </a:lnTo>
                <a:lnTo>
                  <a:pt x="2937" y="20073"/>
                </a:lnTo>
                <a:lnTo>
                  <a:pt x="18488" y="25007"/>
                </a:lnTo>
                <a:lnTo>
                  <a:pt x="28046" y="29072"/>
                </a:lnTo>
                <a:lnTo>
                  <a:pt x="31119" y="38414"/>
                </a:lnTo>
                <a:lnTo>
                  <a:pt x="31112" y="38657"/>
                </a:lnTo>
                <a:lnTo>
                  <a:pt x="42866" y="44324"/>
                </a:lnTo>
                <a:lnTo>
                  <a:pt x="54385" y="50180"/>
                </a:lnTo>
                <a:lnTo>
                  <a:pt x="65701" y="56192"/>
                </a:lnTo>
                <a:lnTo>
                  <a:pt x="76848" y="62327"/>
                </a:lnTo>
                <a:lnTo>
                  <a:pt x="87857" y="68554"/>
                </a:lnTo>
                <a:lnTo>
                  <a:pt x="98764" y="74838"/>
                </a:lnTo>
                <a:lnTo>
                  <a:pt x="109600" y="81147"/>
                </a:lnTo>
                <a:lnTo>
                  <a:pt x="120398" y="87448"/>
                </a:lnTo>
                <a:lnTo>
                  <a:pt x="127569" y="91614"/>
                </a:lnTo>
                <a:lnTo>
                  <a:pt x="229940" y="149924"/>
                </a:lnTo>
                <a:lnTo>
                  <a:pt x="235428" y="154431"/>
                </a:lnTo>
                <a:lnTo>
                  <a:pt x="236469" y="155352"/>
                </a:lnTo>
                <a:lnTo>
                  <a:pt x="236860" y="156626"/>
                </a:lnTo>
                <a:lnTo>
                  <a:pt x="240401" y="162190"/>
                </a:lnTo>
                <a:lnTo>
                  <a:pt x="242528" y="165128"/>
                </a:lnTo>
                <a:lnTo>
                  <a:pt x="256782" y="166209"/>
                </a:lnTo>
                <a:lnTo>
                  <a:pt x="267188" y="170093"/>
                </a:lnTo>
                <a:lnTo>
                  <a:pt x="277484" y="176809"/>
                </a:lnTo>
                <a:lnTo>
                  <a:pt x="283442" y="181018"/>
                </a:lnTo>
                <a:lnTo>
                  <a:pt x="295031" y="187425"/>
                </a:lnTo>
                <a:lnTo>
                  <a:pt x="304924" y="192849"/>
                </a:lnTo>
                <a:lnTo>
                  <a:pt x="315998" y="198866"/>
                </a:lnTo>
                <a:lnTo>
                  <a:pt x="321040" y="201596"/>
                </a:lnTo>
                <a:lnTo>
                  <a:pt x="321869" y="202051"/>
                </a:lnTo>
                <a:lnTo>
                  <a:pt x="339703" y="211198"/>
                </a:lnTo>
                <a:lnTo>
                  <a:pt x="348176" y="217112"/>
                </a:lnTo>
                <a:lnTo>
                  <a:pt x="351093" y="219210"/>
                </a:lnTo>
                <a:lnTo>
                  <a:pt x="351497" y="220188"/>
                </a:lnTo>
                <a:lnTo>
                  <a:pt x="352411" y="222721"/>
                </a:lnTo>
                <a:lnTo>
                  <a:pt x="356597" y="229128"/>
                </a:lnTo>
                <a:lnTo>
                  <a:pt x="365050" y="230991"/>
                </a:lnTo>
                <a:lnTo>
                  <a:pt x="376416" y="235100"/>
                </a:lnTo>
                <a:lnTo>
                  <a:pt x="389718" y="240946"/>
                </a:lnTo>
                <a:lnTo>
                  <a:pt x="403976" y="248018"/>
                </a:lnTo>
                <a:lnTo>
                  <a:pt x="418214" y="255807"/>
                </a:lnTo>
                <a:lnTo>
                  <a:pt x="431452" y="263803"/>
                </a:lnTo>
                <a:lnTo>
                  <a:pt x="442714" y="271496"/>
                </a:lnTo>
                <a:lnTo>
                  <a:pt x="451021" y="278377"/>
                </a:lnTo>
                <a:lnTo>
                  <a:pt x="454996" y="283149"/>
                </a:lnTo>
                <a:lnTo>
                  <a:pt x="466049" y="286817"/>
                </a:lnTo>
                <a:lnTo>
                  <a:pt x="495704" y="284651"/>
                </a:lnTo>
                <a:lnTo>
                  <a:pt x="504983" y="284307"/>
                </a:lnTo>
                <a:lnTo>
                  <a:pt x="519156" y="269436"/>
                </a:lnTo>
                <a:lnTo>
                  <a:pt x="519535" y="269951"/>
                </a:lnTo>
                <a:lnTo>
                  <a:pt x="522628" y="269591"/>
                </a:lnTo>
                <a:lnTo>
                  <a:pt x="523067" y="272068"/>
                </a:lnTo>
                <a:lnTo>
                  <a:pt x="524823" y="281467"/>
                </a:lnTo>
                <a:lnTo>
                  <a:pt x="525353" y="282378"/>
                </a:lnTo>
                <a:lnTo>
                  <a:pt x="525865" y="279504"/>
                </a:lnTo>
                <a:lnTo>
                  <a:pt x="527563" y="277550"/>
                </a:lnTo>
                <a:lnTo>
                  <a:pt x="530243" y="279404"/>
                </a:lnTo>
                <a:lnTo>
                  <a:pt x="532657" y="268700"/>
                </a:lnTo>
                <a:lnTo>
                  <a:pt x="536606" y="261582"/>
                </a:lnTo>
                <a:lnTo>
                  <a:pt x="543064" y="256211"/>
                </a:lnTo>
                <a:lnTo>
                  <a:pt x="553005" y="250750"/>
                </a:lnTo>
                <a:lnTo>
                  <a:pt x="567402" y="243362"/>
                </a:lnTo>
                <a:lnTo>
                  <a:pt x="580413" y="236198"/>
                </a:lnTo>
                <a:lnTo>
                  <a:pt x="589555" y="231031"/>
                </a:lnTo>
                <a:lnTo>
                  <a:pt x="599883" y="225304"/>
                </a:lnTo>
                <a:lnTo>
                  <a:pt x="611180" y="219101"/>
                </a:lnTo>
                <a:lnTo>
                  <a:pt x="623228" y="212504"/>
                </a:lnTo>
                <a:lnTo>
                  <a:pt x="635807" y="205598"/>
                </a:lnTo>
                <a:lnTo>
                  <a:pt x="648701" y="198466"/>
                </a:lnTo>
                <a:lnTo>
                  <a:pt x="661691" y="191192"/>
                </a:lnTo>
                <a:lnTo>
                  <a:pt x="674559" y="183859"/>
                </a:lnTo>
                <a:lnTo>
                  <a:pt x="687087" y="176552"/>
                </a:lnTo>
                <a:lnTo>
                  <a:pt x="699056" y="169353"/>
                </a:lnTo>
                <a:lnTo>
                  <a:pt x="710250" y="162347"/>
                </a:lnTo>
                <a:lnTo>
                  <a:pt x="720448" y="155617"/>
                </a:lnTo>
                <a:lnTo>
                  <a:pt x="729434" y="149247"/>
                </a:lnTo>
                <a:lnTo>
                  <a:pt x="736990" y="143320"/>
                </a:lnTo>
                <a:lnTo>
                  <a:pt x="742349" y="138472"/>
                </a:lnTo>
                <a:lnTo>
                  <a:pt x="742115" y="122581"/>
                </a:lnTo>
                <a:lnTo>
                  <a:pt x="731323" y="127572"/>
                </a:lnTo>
                <a:lnTo>
                  <a:pt x="720239" y="133043"/>
                </a:lnTo>
                <a:lnTo>
                  <a:pt x="708935" y="138914"/>
                </a:lnTo>
                <a:lnTo>
                  <a:pt x="697482" y="145104"/>
                </a:lnTo>
                <a:lnTo>
                  <a:pt x="685952" y="151530"/>
                </a:lnTo>
                <a:lnTo>
                  <a:pt x="674416" y="158112"/>
                </a:lnTo>
                <a:lnTo>
                  <a:pt x="662944" y="164769"/>
                </a:lnTo>
                <a:lnTo>
                  <a:pt x="651609" y="171419"/>
                </a:lnTo>
                <a:lnTo>
                  <a:pt x="640481" y="177981"/>
                </a:lnTo>
                <a:lnTo>
                  <a:pt x="629632" y="184374"/>
                </a:lnTo>
                <a:lnTo>
                  <a:pt x="619133" y="190516"/>
                </a:lnTo>
                <a:lnTo>
                  <a:pt x="611108" y="195152"/>
                </a:lnTo>
                <a:lnTo>
                  <a:pt x="600169" y="201504"/>
                </a:lnTo>
                <a:lnTo>
                  <a:pt x="589267" y="207975"/>
                </a:lnTo>
                <a:lnTo>
                  <a:pt x="578388" y="214529"/>
                </a:lnTo>
                <a:lnTo>
                  <a:pt x="567515" y="221130"/>
                </a:lnTo>
                <a:lnTo>
                  <a:pt x="556637" y="227742"/>
                </a:lnTo>
                <a:lnTo>
                  <a:pt x="545737" y="234326"/>
                </a:lnTo>
                <a:lnTo>
                  <a:pt x="534801" y="240848"/>
                </a:lnTo>
                <a:lnTo>
                  <a:pt x="523816" y="247270"/>
                </a:lnTo>
                <a:lnTo>
                  <a:pt x="512766" y="253555"/>
                </a:lnTo>
                <a:lnTo>
                  <a:pt x="501637" y="259668"/>
                </a:lnTo>
                <a:lnTo>
                  <a:pt x="490415" y="265570"/>
                </a:lnTo>
                <a:lnTo>
                  <a:pt x="483572" y="269026"/>
                </a:lnTo>
                <a:lnTo>
                  <a:pt x="473147" y="264719"/>
                </a:lnTo>
                <a:lnTo>
                  <a:pt x="458293" y="257488"/>
                </a:lnTo>
                <a:lnTo>
                  <a:pt x="439507" y="247660"/>
                </a:lnTo>
                <a:lnTo>
                  <a:pt x="417286" y="235562"/>
                </a:lnTo>
                <a:lnTo>
                  <a:pt x="392126" y="221521"/>
                </a:lnTo>
                <a:lnTo>
                  <a:pt x="364525" y="205863"/>
                </a:lnTo>
                <a:lnTo>
                  <a:pt x="334978" y="188916"/>
                </a:lnTo>
                <a:lnTo>
                  <a:pt x="303985" y="171006"/>
                </a:lnTo>
                <a:lnTo>
                  <a:pt x="272040" y="152461"/>
                </a:lnTo>
                <a:lnTo>
                  <a:pt x="239641" y="133607"/>
                </a:lnTo>
                <a:lnTo>
                  <a:pt x="207285" y="114771"/>
                </a:lnTo>
                <a:lnTo>
                  <a:pt x="175469" y="96280"/>
                </a:lnTo>
                <a:lnTo>
                  <a:pt x="144690" y="78461"/>
                </a:lnTo>
                <a:lnTo>
                  <a:pt x="115444" y="61640"/>
                </a:lnTo>
                <a:lnTo>
                  <a:pt x="88229" y="46146"/>
                </a:lnTo>
                <a:close/>
              </a:path>
            </a:pathLst>
          </a:custGeom>
          <a:solidFill>
            <a:srgbClr val="4873D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142123" y="5312392"/>
            <a:ext cx="187602" cy="209874"/>
          </a:xfrm>
          <a:custGeom>
            <a:avLst/>
            <a:gdLst/>
            <a:ahLst/>
            <a:cxnLst/>
            <a:rect l="l" t="t" r="r" b="b"/>
            <a:pathLst>
              <a:path w="187602" h="209874">
                <a:moveTo>
                  <a:pt x="185546" y="203420"/>
                </a:moveTo>
                <a:lnTo>
                  <a:pt x="184886" y="202081"/>
                </a:lnTo>
                <a:lnTo>
                  <a:pt x="187602" y="197901"/>
                </a:lnTo>
                <a:lnTo>
                  <a:pt x="182073" y="195169"/>
                </a:lnTo>
                <a:lnTo>
                  <a:pt x="182562" y="0"/>
                </a:lnTo>
                <a:lnTo>
                  <a:pt x="88886" y="51167"/>
                </a:lnTo>
                <a:lnTo>
                  <a:pt x="77575" y="58079"/>
                </a:lnTo>
                <a:lnTo>
                  <a:pt x="67214" y="64224"/>
                </a:lnTo>
                <a:lnTo>
                  <a:pt x="56773" y="70221"/>
                </a:lnTo>
                <a:lnTo>
                  <a:pt x="45219" y="76687"/>
                </a:lnTo>
                <a:lnTo>
                  <a:pt x="43567" y="77602"/>
                </a:lnTo>
                <a:lnTo>
                  <a:pt x="28490" y="85813"/>
                </a:lnTo>
                <a:lnTo>
                  <a:pt x="18175" y="91263"/>
                </a:lnTo>
                <a:lnTo>
                  <a:pt x="11665" y="94716"/>
                </a:lnTo>
                <a:lnTo>
                  <a:pt x="8007" y="96938"/>
                </a:lnTo>
                <a:lnTo>
                  <a:pt x="6246" y="98692"/>
                </a:lnTo>
                <a:lnTo>
                  <a:pt x="5427" y="100743"/>
                </a:lnTo>
                <a:lnTo>
                  <a:pt x="4596" y="103857"/>
                </a:lnTo>
                <a:lnTo>
                  <a:pt x="2797" y="108798"/>
                </a:lnTo>
                <a:lnTo>
                  <a:pt x="0" y="114619"/>
                </a:lnTo>
                <a:lnTo>
                  <a:pt x="8050" y="116988"/>
                </a:lnTo>
                <a:lnTo>
                  <a:pt x="17278" y="120529"/>
                </a:lnTo>
                <a:lnTo>
                  <a:pt x="27520" y="125093"/>
                </a:lnTo>
                <a:lnTo>
                  <a:pt x="38610" y="130536"/>
                </a:lnTo>
                <a:lnTo>
                  <a:pt x="50383" y="136711"/>
                </a:lnTo>
                <a:lnTo>
                  <a:pt x="62673" y="143470"/>
                </a:lnTo>
                <a:lnTo>
                  <a:pt x="75315" y="150669"/>
                </a:lnTo>
                <a:lnTo>
                  <a:pt x="78495" y="119633"/>
                </a:lnTo>
                <a:lnTo>
                  <a:pt x="86870" y="113597"/>
                </a:lnTo>
                <a:lnTo>
                  <a:pt x="97222" y="106817"/>
                </a:lnTo>
                <a:lnTo>
                  <a:pt x="108963" y="99658"/>
                </a:lnTo>
                <a:lnTo>
                  <a:pt x="121504" y="92484"/>
                </a:lnTo>
                <a:lnTo>
                  <a:pt x="134258" y="85659"/>
                </a:lnTo>
                <a:lnTo>
                  <a:pt x="146637" y="79548"/>
                </a:lnTo>
                <a:lnTo>
                  <a:pt x="158052" y="74514"/>
                </a:lnTo>
                <a:lnTo>
                  <a:pt x="167916" y="70922"/>
                </a:lnTo>
                <a:lnTo>
                  <a:pt x="168466" y="70754"/>
                </a:lnTo>
                <a:lnTo>
                  <a:pt x="168105" y="174015"/>
                </a:lnTo>
                <a:lnTo>
                  <a:pt x="157716" y="169385"/>
                </a:lnTo>
                <a:lnTo>
                  <a:pt x="146486" y="163641"/>
                </a:lnTo>
                <a:lnTo>
                  <a:pt x="134756" y="157059"/>
                </a:lnTo>
                <a:lnTo>
                  <a:pt x="122869" y="149913"/>
                </a:lnTo>
                <a:lnTo>
                  <a:pt x="111166" y="142479"/>
                </a:lnTo>
                <a:lnTo>
                  <a:pt x="99987" y="135032"/>
                </a:lnTo>
                <a:lnTo>
                  <a:pt x="100995" y="165798"/>
                </a:lnTo>
                <a:lnTo>
                  <a:pt x="113702" y="173435"/>
                </a:lnTo>
                <a:lnTo>
                  <a:pt x="126100" y="180926"/>
                </a:lnTo>
                <a:lnTo>
                  <a:pt x="138024" y="188123"/>
                </a:lnTo>
                <a:lnTo>
                  <a:pt x="149309" y="194881"/>
                </a:lnTo>
                <a:lnTo>
                  <a:pt x="159788" y="201054"/>
                </a:lnTo>
                <a:lnTo>
                  <a:pt x="169298" y="206494"/>
                </a:lnTo>
                <a:lnTo>
                  <a:pt x="175447" y="209874"/>
                </a:lnTo>
                <a:lnTo>
                  <a:pt x="184265" y="204919"/>
                </a:lnTo>
                <a:lnTo>
                  <a:pt x="185546" y="203420"/>
                </a:lnTo>
                <a:close/>
              </a:path>
              <a:path w="187602" h="209874">
                <a:moveTo>
                  <a:pt x="89675" y="127848"/>
                </a:moveTo>
                <a:lnTo>
                  <a:pt x="80571" y="121200"/>
                </a:lnTo>
                <a:lnTo>
                  <a:pt x="78495" y="119633"/>
                </a:lnTo>
                <a:lnTo>
                  <a:pt x="75315" y="150669"/>
                </a:lnTo>
                <a:lnTo>
                  <a:pt x="88144" y="158160"/>
                </a:lnTo>
                <a:lnTo>
                  <a:pt x="100995" y="165798"/>
                </a:lnTo>
                <a:lnTo>
                  <a:pt x="99987" y="135032"/>
                </a:lnTo>
                <a:lnTo>
                  <a:pt x="89675" y="127848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624232" y="4795643"/>
            <a:ext cx="120443" cy="271414"/>
          </a:xfrm>
          <a:custGeom>
            <a:avLst/>
            <a:gdLst/>
            <a:ahLst/>
            <a:cxnLst/>
            <a:rect l="l" t="t" r="r" b="b"/>
            <a:pathLst>
              <a:path w="120443" h="271414">
                <a:moveTo>
                  <a:pt x="3532" y="173716"/>
                </a:moveTo>
                <a:lnTo>
                  <a:pt x="0" y="214290"/>
                </a:lnTo>
                <a:lnTo>
                  <a:pt x="2720" y="213176"/>
                </a:lnTo>
                <a:lnTo>
                  <a:pt x="9171" y="223821"/>
                </a:lnTo>
                <a:lnTo>
                  <a:pt x="14018" y="232172"/>
                </a:lnTo>
                <a:lnTo>
                  <a:pt x="17518" y="238520"/>
                </a:lnTo>
                <a:lnTo>
                  <a:pt x="19926" y="243158"/>
                </a:lnTo>
                <a:lnTo>
                  <a:pt x="21499" y="246376"/>
                </a:lnTo>
                <a:lnTo>
                  <a:pt x="22495" y="248466"/>
                </a:lnTo>
                <a:lnTo>
                  <a:pt x="23169" y="249720"/>
                </a:lnTo>
                <a:lnTo>
                  <a:pt x="23779" y="250428"/>
                </a:lnTo>
                <a:lnTo>
                  <a:pt x="24580" y="250883"/>
                </a:lnTo>
                <a:lnTo>
                  <a:pt x="25830" y="251376"/>
                </a:lnTo>
                <a:lnTo>
                  <a:pt x="27786" y="252198"/>
                </a:lnTo>
                <a:lnTo>
                  <a:pt x="30703" y="253640"/>
                </a:lnTo>
                <a:lnTo>
                  <a:pt x="34839" y="255995"/>
                </a:lnTo>
                <a:lnTo>
                  <a:pt x="40451" y="259553"/>
                </a:lnTo>
                <a:lnTo>
                  <a:pt x="47794" y="264605"/>
                </a:lnTo>
                <a:lnTo>
                  <a:pt x="57084" y="271414"/>
                </a:lnTo>
                <a:lnTo>
                  <a:pt x="120443" y="239145"/>
                </a:lnTo>
                <a:lnTo>
                  <a:pt x="118979" y="232147"/>
                </a:lnTo>
                <a:lnTo>
                  <a:pt x="115721" y="222780"/>
                </a:lnTo>
                <a:lnTo>
                  <a:pt x="111034" y="211546"/>
                </a:lnTo>
                <a:lnTo>
                  <a:pt x="105283" y="198952"/>
                </a:lnTo>
                <a:lnTo>
                  <a:pt x="98832" y="185502"/>
                </a:lnTo>
                <a:lnTo>
                  <a:pt x="92045" y="171700"/>
                </a:lnTo>
                <a:lnTo>
                  <a:pt x="85286" y="158051"/>
                </a:lnTo>
                <a:lnTo>
                  <a:pt x="78920" y="145060"/>
                </a:lnTo>
                <a:lnTo>
                  <a:pt x="73311" y="133232"/>
                </a:lnTo>
                <a:lnTo>
                  <a:pt x="68824" y="123071"/>
                </a:lnTo>
                <a:lnTo>
                  <a:pt x="65097" y="113332"/>
                </a:lnTo>
                <a:lnTo>
                  <a:pt x="61089" y="101688"/>
                </a:lnTo>
                <a:lnTo>
                  <a:pt x="56809" y="88576"/>
                </a:lnTo>
                <a:lnTo>
                  <a:pt x="52317" y="74550"/>
                </a:lnTo>
                <a:lnTo>
                  <a:pt x="47668" y="60160"/>
                </a:lnTo>
                <a:lnTo>
                  <a:pt x="42921" y="45959"/>
                </a:lnTo>
                <a:lnTo>
                  <a:pt x="38134" y="32497"/>
                </a:lnTo>
                <a:lnTo>
                  <a:pt x="33363" y="20327"/>
                </a:lnTo>
                <a:lnTo>
                  <a:pt x="28666" y="9999"/>
                </a:lnTo>
                <a:lnTo>
                  <a:pt x="24102" y="2067"/>
                </a:lnTo>
                <a:lnTo>
                  <a:pt x="22579" y="0"/>
                </a:lnTo>
                <a:lnTo>
                  <a:pt x="21260" y="2554"/>
                </a:lnTo>
                <a:lnTo>
                  <a:pt x="22162" y="16050"/>
                </a:lnTo>
                <a:lnTo>
                  <a:pt x="22766" y="28822"/>
                </a:lnTo>
                <a:lnTo>
                  <a:pt x="23121" y="41130"/>
                </a:lnTo>
                <a:lnTo>
                  <a:pt x="23282" y="53232"/>
                </a:lnTo>
                <a:lnTo>
                  <a:pt x="23298" y="65387"/>
                </a:lnTo>
                <a:lnTo>
                  <a:pt x="23222" y="77854"/>
                </a:lnTo>
                <a:lnTo>
                  <a:pt x="23106" y="90893"/>
                </a:lnTo>
                <a:lnTo>
                  <a:pt x="23046" y="98058"/>
                </a:lnTo>
                <a:lnTo>
                  <a:pt x="23235" y="113377"/>
                </a:lnTo>
                <a:lnTo>
                  <a:pt x="23504" y="126888"/>
                </a:lnTo>
                <a:lnTo>
                  <a:pt x="23009" y="138919"/>
                </a:lnTo>
                <a:lnTo>
                  <a:pt x="20906" y="149794"/>
                </a:lnTo>
                <a:lnTo>
                  <a:pt x="16353" y="159841"/>
                </a:lnTo>
                <a:lnTo>
                  <a:pt x="8504" y="169385"/>
                </a:lnTo>
                <a:lnTo>
                  <a:pt x="3532" y="173716"/>
                </a:lnTo>
                <a:close/>
              </a:path>
            </a:pathLst>
          </a:custGeom>
          <a:solidFill>
            <a:srgbClr val="360E1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361045" y="4930608"/>
            <a:ext cx="188053" cy="148197"/>
          </a:xfrm>
          <a:custGeom>
            <a:avLst/>
            <a:gdLst/>
            <a:ahLst/>
            <a:cxnLst/>
            <a:rect l="l" t="t" r="r" b="b"/>
            <a:pathLst>
              <a:path w="188053" h="148197">
                <a:moveTo>
                  <a:pt x="4682" y="126546"/>
                </a:moveTo>
                <a:lnTo>
                  <a:pt x="5990" y="139061"/>
                </a:lnTo>
                <a:lnTo>
                  <a:pt x="14035" y="144719"/>
                </a:lnTo>
                <a:lnTo>
                  <a:pt x="23719" y="147632"/>
                </a:lnTo>
                <a:lnTo>
                  <a:pt x="34628" y="148197"/>
                </a:lnTo>
                <a:lnTo>
                  <a:pt x="46347" y="146813"/>
                </a:lnTo>
                <a:lnTo>
                  <a:pt x="58462" y="143878"/>
                </a:lnTo>
                <a:lnTo>
                  <a:pt x="70559" y="139789"/>
                </a:lnTo>
                <a:lnTo>
                  <a:pt x="82222" y="134945"/>
                </a:lnTo>
                <a:lnTo>
                  <a:pt x="93039" y="129742"/>
                </a:lnTo>
                <a:lnTo>
                  <a:pt x="102593" y="124580"/>
                </a:lnTo>
                <a:lnTo>
                  <a:pt x="110470" y="119856"/>
                </a:lnTo>
                <a:lnTo>
                  <a:pt x="115999" y="116154"/>
                </a:lnTo>
                <a:lnTo>
                  <a:pt x="124617" y="109431"/>
                </a:lnTo>
                <a:lnTo>
                  <a:pt x="133621" y="101415"/>
                </a:lnTo>
                <a:lnTo>
                  <a:pt x="142792" y="92338"/>
                </a:lnTo>
                <a:lnTo>
                  <a:pt x="151909" y="82432"/>
                </a:lnTo>
                <a:lnTo>
                  <a:pt x="160755" y="71930"/>
                </a:lnTo>
                <a:lnTo>
                  <a:pt x="169108" y="61063"/>
                </a:lnTo>
                <a:lnTo>
                  <a:pt x="176750" y="50064"/>
                </a:lnTo>
                <a:lnTo>
                  <a:pt x="183461" y="39165"/>
                </a:lnTo>
                <a:lnTo>
                  <a:pt x="188053" y="30589"/>
                </a:lnTo>
                <a:lnTo>
                  <a:pt x="113045" y="4415"/>
                </a:lnTo>
                <a:lnTo>
                  <a:pt x="98270" y="0"/>
                </a:lnTo>
                <a:lnTo>
                  <a:pt x="94019" y="7012"/>
                </a:lnTo>
                <a:lnTo>
                  <a:pt x="88279" y="16019"/>
                </a:lnTo>
                <a:lnTo>
                  <a:pt x="81303" y="26615"/>
                </a:lnTo>
                <a:lnTo>
                  <a:pt x="73345" y="38395"/>
                </a:lnTo>
                <a:lnTo>
                  <a:pt x="64658" y="50952"/>
                </a:lnTo>
                <a:lnTo>
                  <a:pt x="55494" y="63881"/>
                </a:lnTo>
                <a:lnTo>
                  <a:pt x="46107" y="76776"/>
                </a:lnTo>
                <a:lnTo>
                  <a:pt x="36750" y="89231"/>
                </a:lnTo>
                <a:lnTo>
                  <a:pt x="27676" y="100842"/>
                </a:lnTo>
                <a:lnTo>
                  <a:pt x="19138" y="111202"/>
                </a:lnTo>
                <a:lnTo>
                  <a:pt x="11389" y="119905"/>
                </a:lnTo>
                <a:lnTo>
                  <a:pt x="4682" y="126546"/>
                </a:lnTo>
                <a:close/>
              </a:path>
            </a:pathLst>
          </a:custGeom>
          <a:solidFill>
            <a:srgbClr val="D0DE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3453727" y="4836621"/>
            <a:ext cx="194900" cy="172026"/>
          </a:xfrm>
          <a:custGeom>
            <a:avLst/>
            <a:gdLst/>
            <a:ahLst/>
            <a:cxnLst/>
            <a:rect l="l" t="t" r="r" b="b"/>
            <a:pathLst>
              <a:path w="194900" h="172026">
                <a:moveTo>
                  <a:pt x="111364" y="162642"/>
                </a:moveTo>
                <a:lnTo>
                  <a:pt x="112605" y="161559"/>
                </a:lnTo>
                <a:lnTo>
                  <a:pt x="115342" y="159177"/>
                </a:lnTo>
                <a:lnTo>
                  <a:pt x="125405" y="148788"/>
                </a:lnTo>
                <a:lnTo>
                  <a:pt x="126957" y="147409"/>
                </a:lnTo>
                <a:lnTo>
                  <a:pt x="137599" y="138478"/>
                </a:lnTo>
                <a:lnTo>
                  <a:pt x="146210" y="133467"/>
                </a:lnTo>
                <a:lnTo>
                  <a:pt x="158592" y="128210"/>
                </a:lnTo>
                <a:lnTo>
                  <a:pt x="158526" y="123634"/>
                </a:lnTo>
                <a:lnTo>
                  <a:pt x="159001" y="104092"/>
                </a:lnTo>
                <a:lnTo>
                  <a:pt x="160673" y="91463"/>
                </a:lnTo>
                <a:lnTo>
                  <a:pt x="165817" y="83981"/>
                </a:lnTo>
                <a:lnTo>
                  <a:pt x="176709" y="79881"/>
                </a:lnTo>
                <a:lnTo>
                  <a:pt x="194617" y="77497"/>
                </a:lnTo>
                <a:lnTo>
                  <a:pt x="194900" y="40829"/>
                </a:lnTo>
                <a:lnTo>
                  <a:pt x="166002" y="26113"/>
                </a:lnTo>
                <a:lnTo>
                  <a:pt x="165418" y="0"/>
                </a:lnTo>
                <a:lnTo>
                  <a:pt x="161134" y="4475"/>
                </a:lnTo>
                <a:lnTo>
                  <a:pt x="157923" y="5839"/>
                </a:lnTo>
                <a:lnTo>
                  <a:pt x="155600" y="5086"/>
                </a:lnTo>
                <a:lnTo>
                  <a:pt x="153979" y="3214"/>
                </a:lnTo>
                <a:lnTo>
                  <a:pt x="152876" y="1220"/>
                </a:lnTo>
                <a:lnTo>
                  <a:pt x="152104" y="101"/>
                </a:lnTo>
                <a:lnTo>
                  <a:pt x="151478" y="853"/>
                </a:lnTo>
                <a:lnTo>
                  <a:pt x="150814" y="4474"/>
                </a:lnTo>
                <a:lnTo>
                  <a:pt x="149924" y="11960"/>
                </a:lnTo>
                <a:lnTo>
                  <a:pt x="148625" y="24307"/>
                </a:lnTo>
                <a:lnTo>
                  <a:pt x="148307" y="27381"/>
                </a:lnTo>
                <a:lnTo>
                  <a:pt x="149058" y="18572"/>
                </a:lnTo>
                <a:lnTo>
                  <a:pt x="140434" y="23402"/>
                </a:lnTo>
                <a:lnTo>
                  <a:pt x="134763" y="28155"/>
                </a:lnTo>
                <a:lnTo>
                  <a:pt x="131424" y="32829"/>
                </a:lnTo>
                <a:lnTo>
                  <a:pt x="129791" y="37424"/>
                </a:lnTo>
                <a:lnTo>
                  <a:pt x="129242" y="41939"/>
                </a:lnTo>
                <a:lnTo>
                  <a:pt x="129153" y="46372"/>
                </a:lnTo>
                <a:lnTo>
                  <a:pt x="128902" y="50723"/>
                </a:lnTo>
                <a:lnTo>
                  <a:pt x="127865" y="54989"/>
                </a:lnTo>
                <a:lnTo>
                  <a:pt x="125419" y="59171"/>
                </a:lnTo>
                <a:lnTo>
                  <a:pt x="120940" y="63267"/>
                </a:lnTo>
                <a:lnTo>
                  <a:pt x="113805" y="67275"/>
                </a:lnTo>
                <a:lnTo>
                  <a:pt x="103391" y="71196"/>
                </a:lnTo>
                <a:lnTo>
                  <a:pt x="98810" y="72560"/>
                </a:lnTo>
                <a:lnTo>
                  <a:pt x="71792" y="83591"/>
                </a:lnTo>
                <a:lnTo>
                  <a:pt x="37709" y="89143"/>
                </a:lnTo>
                <a:lnTo>
                  <a:pt x="20081" y="90584"/>
                </a:lnTo>
                <a:lnTo>
                  <a:pt x="12535" y="100271"/>
                </a:lnTo>
                <a:lnTo>
                  <a:pt x="8391" y="105353"/>
                </a:lnTo>
                <a:lnTo>
                  <a:pt x="5969" y="109152"/>
                </a:lnTo>
                <a:lnTo>
                  <a:pt x="3587" y="114988"/>
                </a:lnTo>
                <a:lnTo>
                  <a:pt x="0" y="124980"/>
                </a:lnTo>
                <a:lnTo>
                  <a:pt x="16421" y="116519"/>
                </a:lnTo>
                <a:lnTo>
                  <a:pt x="21932" y="124926"/>
                </a:lnTo>
                <a:lnTo>
                  <a:pt x="27525" y="133240"/>
                </a:lnTo>
                <a:lnTo>
                  <a:pt x="33333" y="140911"/>
                </a:lnTo>
                <a:lnTo>
                  <a:pt x="39489" y="147389"/>
                </a:lnTo>
                <a:lnTo>
                  <a:pt x="46125" y="152126"/>
                </a:lnTo>
                <a:lnTo>
                  <a:pt x="53374" y="154571"/>
                </a:lnTo>
                <a:lnTo>
                  <a:pt x="61368" y="154175"/>
                </a:lnTo>
                <a:lnTo>
                  <a:pt x="70241" y="150388"/>
                </a:lnTo>
                <a:lnTo>
                  <a:pt x="80124" y="142660"/>
                </a:lnTo>
                <a:lnTo>
                  <a:pt x="86121" y="136438"/>
                </a:lnTo>
                <a:lnTo>
                  <a:pt x="88841" y="145743"/>
                </a:lnTo>
                <a:lnTo>
                  <a:pt x="89230" y="148313"/>
                </a:lnTo>
                <a:lnTo>
                  <a:pt x="92890" y="148830"/>
                </a:lnTo>
                <a:lnTo>
                  <a:pt x="99956" y="150356"/>
                </a:lnTo>
                <a:lnTo>
                  <a:pt x="97931" y="172026"/>
                </a:lnTo>
                <a:lnTo>
                  <a:pt x="105473" y="167334"/>
                </a:lnTo>
                <a:lnTo>
                  <a:pt x="111364" y="162642"/>
                </a:lnTo>
                <a:close/>
              </a:path>
            </a:pathLst>
          </a:custGeom>
          <a:solidFill>
            <a:srgbClr val="7AC3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797154" y="5647978"/>
            <a:ext cx="308875" cy="160036"/>
          </a:xfrm>
          <a:custGeom>
            <a:avLst/>
            <a:gdLst/>
            <a:ahLst/>
            <a:cxnLst/>
            <a:rect l="l" t="t" r="r" b="b"/>
            <a:pathLst>
              <a:path w="308875" h="160036">
                <a:moveTo>
                  <a:pt x="14051" y="23569"/>
                </a:moveTo>
                <a:lnTo>
                  <a:pt x="15341" y="24478"/>
                </a:lnTo>
                <a:lnTo>
                  <a:pt x="16893" y="25935"/>
                </a:lnTo>
                <a:lnTo>
                  <a:pt x="18229" y="26861"/>
                </a:lnTo>
                <a:lnTo>
                  <a:pt x="22985" y="30185"/>
                </a:lnTo>
                <a:lnTo>
                  <a:pt x="28775" y="34052"/>
                </a:lnTo>
                <a:lnTo>
                  <a:pt x="36001" y="37864"/>
                </a:lnTo>
                <a:lnTo>
                  <a:pt x="59760" y="50683"/>
                </a:lnTo>
                <a:lnTo>
                  <a:pt x="81094" y="62723"/>
                </a:lnTo>
                <a:lnTo>
                  <a:pt x="100223" y="73964"/>
                </a:lnTo>
                <a:lnTo>
                  <a:pt x="117365" y="84387"/>
                </a:lnTo>
                <a:lnTo>
                  <a:pt x="132739" y="93972"/>
                </a:lnTo>
                <a:lnTo>
                  <a:pt x="146563" y="102697"/>
                </a:lnTo>
                <a:lnTo>
                  <a:pt x="159056" y="110545"/>
                </a:lnTo>
                <a:lnTo>
                  <a:pt x="170436" y="117493"/>
                </a:lnTo>
                <a:lnTo>
                  <a:pt x="180922" y="123523"/>
                </a:lnTo>
                <a:lnTo>
                  <a:pt x="190733" y="128615"/>
                </a:lnTo>
                <a:lnTo>
                  <a:pt x="200087" y="132748"/>
                </a:lnTo>
                <a:lnTo>
                  <a:pt x="209202" y="135902"/>
                </a:lnTo>
                <a:lnTo>
                  <a:pt x="218298" y="138058"/>
                </a:lnTo>
                <a:lnTo>
                  <a:pt x="227592" y="139195"/>
                </a:lnTo>
                <a:lnTo>
                  <a:pt x="237303" y="139293"/>
                </a:lnTo>
                <a:lnTo>
                  <a:pt x="247651" y="138333"/>
                </a:lnTo>
                <a:lnTo>
                  <a:pt x="258852" y="136294"/>
                </a:lnTo>
                <a:lnTo>
                  <a:pt x="271127" y="133157"/>
                </a:lnTo>
                <a:lnTo>
                  <a:pt x="284693" y="128901"/>
                </a:lnTo>
                <a:lnTo>
                  <a:pt x="299769" y="123506"/>
                </a:lnTo>
                <a:lnTo>
                  <a:pt x="299974" y="160036"/>
                </a:lnTo>
                <a:lnTo>
                  <a:pt x="308875" y="160036"/>
                </a:lnTo>
                <a:lnTo>
                  <a:pt x="300742" y="52281"/>
                </a:lnTo>
                <a:lnTo>
                  <a:pt x="279987" y="59255"/>
                </a:lnTo>
                <a:lnTo>
                  <a:pt x="260719" y="64818"/>
                </a:lnTo>
                <a:lnTo>
                  <a:pt x="242797" y="69038"/>
                </a:lnTo>
                <a:lnTo>
                  <a:pt x="226079" y="71982"/>
                </a:lnTo>
                <a:lnTo>
                  <a:pt x="210423" y="73716"/>
                </a:lnTo>
                <a:lnTo>
                  <a:pt x="195688" y="74307"/>
                </a:lnTo>
                <a:lnTo>
                  <a:pt x="181731" y="73822"/>
                </a:lnTo>
                <a:lnTo>
                  <a:pt x="168411" y="72328"/>
                </a:lnTo>
                <a:lnTo>
                  <a:pt x="155587" y="69892"/>
                </a:lnTo>
                <a:lnTo>
                  <a:pt x="143116" y="66579"/>
                </a:lnTo>
                <a:lnTo>
                  <a:pt x="130856" y="62459"/>
                </a:lnTo>
                <a:lnTo>
                  <a:pt x="118667" y="57596"/>
                </a:lnTo>
                <a:lnTo>
                  <a:pt x="106405" y="52058"/>
                </a:lnTo>
                <a:lnTo>
                  <a:pt x="93930" y="45911"/>
                </a:lnTo>
                <a:lnTo>
                  <a:pt x="81100" y="39223"/>
                </a:lnTo>
                <a:lnTo>
                  <a:pt x="67773" y="32061"/>
                </a:lnTo>
                <a:lnTo>
                  <a:pt x="53807" y="24490"/>
                </a:lnTo>
                <a:lnTo>
                  <a:pt x="39060" y="16579"/>
                </a:lnTo>
                <a:lnTo>
                  <a:pt x="23391" y="8393"/>
                </a:lnTo>
                <a:lnTo>
                  <a:pt x="6658" y="0"/>
                </a:lnTo>
                <a:lnTo>
                  <a:pt x="0" y="13995"/>
                </a:lnTo>
                <a:lnTo>
                  <a:pt x="14051" y="23569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288548" y="5975887"/>
            <a:ext cx="310490" cy="220527"/>
          </a:xfrm>
          <a:custGeom>
            <a:avLst/>
            <a:gdLst/>
            <a:ahLst/>
            <a:cxnLst/>
            <a:rect l="l" t="t" r="r" b="b"/>
            <a:pathLst>
              <a:path w="310490" h="220527">
                <a:moveTo>
                  <a:pt x="667" y="32877"/>
                </a:moveTo>
                <a:lnTo>
                  <a:pt x="1869" y="44929"/>
                </a:lnTo>
                <a:lnTo>
                  <a:pt x="3389" y="57470"/>
                </a:lnTo>
                <a:lnTo>
                  <a:pt x="5007" y="70465"/>
                </a:lnTo>
                <a:lnTo>
                  <a:pt x="6506" y="83880"/>
                </a:lnTo>
                <a:lnTo>
                  <a:pt x="7668" y="97678"/>
                </a:lnTo>
                <a:lnTo>
                  <a:pt x="8275" y="111825"/>
                </a:lnTo>
                <a:lnTo>
                  <a:pt x="8285" y="120308"/>
                </a:lnTo>
                <a:lnTo>
                  <a:pt x="13591" y="120308"/>
                </a:lnTo>
                <a:lnTo>
                  <a:pt x="14882" y="67904"/>
                </a:lnTo>
                <a:lnTo>
                  <a:pt x="25905" y="72783"/>
                </a:lnTo>
                <a:lnTo>
                  <a:pt x="36979" y="78365"/>
                </a:lnTo>
                <a:lnTo>
                  <a:pt x="48095" y="84494"/>
                </a:lnTo>
                <a:lnTo>
                  <a:pt x="59245" y="91010"/>
                </a:lnTo>
                <a:lnTo>
                  <a:pt x="70419" y="97756"/>
                </a:lnTo>
                <a:lnTo>
                  <a:pt x="81608" y="104575"/>
                </a:lnTo>
                <a:lnTo>
                  <a:pt x="83392" y="105658"/>
                </a:lnTo>
                <a:lnTo>
                  <a:pt x="97655" y="113709"/>
                </a:lnTo>
                <a:lnTo>
                  <a:pt x="110336" y="120226"/>
                </a:lnTo>
                <a:lnTo>
                  <a:pt x="121454" y="126141"/>
                </a:lnTo>
                <a:lnTo>
                  <a:pt x="131024" y="132387"/>
                </a:lnTo>
                <a:lnTo>
                  <a:pt x="139064" y="139893"/>
                </a:lnTo>
                <a:lnTo>
                  <a:pt x="145417" y="149258"/>
                </a:lnTo>
                <a:lnTo>
                  <a:pt x="154128" y="150776"/>
                </a:lnTo>
                <a:lnTo>
                  <a:pt x="168448" y="155559"/>
                </a:lnTo>
                <a:lnTo>
                  <a:pt x="179125" y="160547"/>
                </a:lnTo>
                <a:lnTo>
                  <a:pt x="188227" y="165867"/>
                </a:lnTo>
                <a:lnTo>
                  <a:pt x="197819" y="171644"/>
                </a:lnTo>
                <a:lnTo>
                  <a:pt x="209967" y="178003"/>
                </a:lnTo>
                <a:lnTo>
                  <a:pt x="215434" y="180490"/>
                </a:lnTo>
                <a:lnTo>
                  <a:pt x="214695" y="220527"/>
                </a:lnTo>
                <a:lnTo>
                  <a:pt x="222137" y="210905"/>
                </a:lnTo>
                <a:lnTo>
                  <a:pt x="225200" y="204063"/>
                </a:lnTo>
                <a:lnTo>
                  <a:pt x="227650" y="197341"/>
                </a:lnTo>
                <a:lnTo>
                  <a:pt x="233251" y="188079"/>
                </a:lnTo>
                <a:lnTo>
                  <a:pt x="236389" y="184064"/>
                </a:lnTo>
                <a:lnTo>
                  <a:pt x="267318" y="183809"/>
                </a:lnTo>
                <a:lnTo>
                  <a:pt x="293629" y="164284"/>
                </a:lnTo>
                <a:lnTo>
                  <a:pt x="299690" y="156139"/>
                </a:lnTo>
                <a:lnTo>
                  <a:pt x="309106" y="150159"/>
                </a:lnTo>
                <a:lnTo>
                  <a:pt x="310490" y="149601"/>
                </a:lnTo>
                <a:lnTo>
                  <a:pt x="293596" y="128414"/>
                </a:lnTo>
                <a:lnTo>
                  <a:pt x="280392" y="135615"/>
                </a:lnTo>
                <a:lnTo>
                  <a:pt x="268145" y="140769"/>
                </a:lnTo>
                <a:lnTo>
                  <a:pt x="256734" y="144042"/>
                </a:lnTo>
                <a:lnTo>
                  <a:pt x="246038" y="145599"/>
                </a:lnTo>
                <a:lnTo>
                  <a:pt x="235936" y="145607"/>
                </a:lnTo>
                <a:lnTo>
                  <a:pt x="226306" y="144232"/>
                </a:lnTo>
                <a:lnTo>
                  <a:pt x="217027" y="141640"/>
                </a:lnTo>
                <a:lnTo>
                  <a:pt x="207979" y="137998"/>
                </a:lnTo>
                <a:lnTo>
                  <a:pt x="199039" y="133471"/>
                </a:lnTo>
                <a:lnTo>
                  <a:pt x="190087" y="128225"/>
                </a:lnTo>
                <a:lnTo>
                  <a:pt x="181002" y="122427"/>
                </a:lnTo>
                <a:lnTo>
                  <a:pt x="171662" y="116243"/>
                </a:lnTo>
                <a:lnTo>
                  <a:pt x="161946" y="109838"/>
                </a:lnTo>
                <a:lnTo>
                  <a:pt x="151732" y="103380"/>
                </a:lnTo>
                <a:lnTo>
                  <a:pt x="141473" y="97353"/>
                </a:lnTo>
                <a:lnTo>
                  <a:pt x="132976" y="92681"/>
                </a:lnTo>
                <a:lnTo>
                  <a:pt x="122747" y="87187"/>
                </a:lnTo>
                <a:lnTo>
                  <a:pt x="111171" y="81013"/>
                </a:lnTo>
                <a:lnTo>
                  <a:pt x="98632" y="74301"/>
                </a:lnTo>
                <a:lnTo>
                  <a:pt x="85516" y="67191"/>
                </a:lnTo>
                <a:lnTo>
                  <a:pt x="72207" y="59827"/>
                </a:lnTo>
                <a:lnTo>
                  <a:pt x="59090" y="52349"/>
                </a:lnTo>
                <a:lnTo>
                  <a:pt x="46549" y="44900"/>
                </a:lnTo>
                <a:lnTo>
                  <a:pt x="34971" y="37620"/>
                </a:lnTo>
                <a:lnTo>
                  <a:pt x="24738" y="30652"/>
                </a:lnTo>
                <a:lnTo>
                  <a:pt x="16237" y="24138"/>
                </a:lnTo>
                <a:lnTo>
                  <a:pt x="9851" y="18219"/>
                </a:lnTo>
                <a:lnTo>
                  <a:pt x="8819" y="17069"/>
                </a:lnTo>
                <a:lnTo>
                  <a:pt x="9610" y="11218"/>
                </a:lnTo>
                <a:lnTo>
                  <a:pt x="7563" y="7477"/>
                </a:lnTo>
                <a:lnTo>
                  <a:pt x="6575" y="5956"/>
                </a:lnTo>
                <a:lnTo>
                  <a:pt x="10542" y="6766"/>
                </a:lnTo>
                <a:lnTo>
                  <a:pt x="23364" y="10020"/>
                </a:lnTo>
                <a:lnTo>
                  <a:pt x="23732" y="10110"/>
                </a:lnTo>
                <a:lnTo>
                  <a:pt x="17824" y="2835"/>
                </a:lnTo>
                <a:lnTo>
                  <a:pt x="14468" y="262"/>
                </a:lnTo>
                <a:lnTo>
                  <a:pt x="5333" y="0"/>
                </a:lnTo>
                <a:lnTo>
                  <a:pt x="1142" y="15"/>
                </a:lnTo>
                <a:lnTo>
                  <a:pt x="85" y="10385"/>
                </a:lnTo>
                <a:lnTo>
                  <a:pt x="0" y="21351"/>
                </a:lnTo>
                <a:lnTo>
                  <a:pt x="667" y="32877"/>
                </a:lnTo>
                <a:close/>
              </a:path>
            </a:pathLst>
          </a:custGeom>
          <a:solidFill>
            <a:srgbClr val="18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156912" y="4510627"/>
            <a:ext cx="90850" cy="55753"/>
          </a:xfrm>
          <a:custGeom>
            <a:avLst/>
            <a:gdLst/>
            <a:ahLst/>
            <a:cxnLst/>
            <a:rect l="l" t="t" r="r" b="b"/>
            <a:pathLst>
              <a:path w="90850" h="55753">
                <a:moveTo>
                  <a:pt x="55264" y="33750"/>
                </a:moveTo>
                <a:lnTo>
                  <a:pt x="58744" y="35301"/>
                </a:lnTo>
                <a:lnTo>
                  <a:pt x="61827" y="34630"/>
                </a:lnTo>
                <a:lnTo>
                  <a:pt x="69134" y="29522"/>
                </a:lnTo>
                <a:lnTo>
                  <a:pt x="78205" y="24343"/>
                </a:lnTo>
                <a:lnTo>
                  <a:pt x="90850" y="18416"/>
                </a:lnTo>
                <a:lnTo>
                  <a:pt x="89026" y="0"/>
                </a:lnTo>
                <a:lnTo>
                  <a:pt x="82236" y="4293"/>
                </a:lnTo>
                <a:lnTo>
                  <a:pt x="75811" y="7730"/>
                </a:lnTo>
                <a:lnTo>
                  <a:pt x="68309" y="10557"/>
                </a:lnTo>
                <a:lnTo>
                  <a:pt x="58289" y="13016"/>
                </a:lnTo>
                <a:lnTo>
                  <a:pt x="54520" y="13728"/>
                </a:lnTo>
                <a:lnTo>
                  <a:pt x="55232" y="16283"/>
                </a:lnTo>
                <a:lnTo>
                  <a:pt x="54827" y="20487"/>
                </a:lnTo>
                <a:lnTo>
                  <a:pt x="54140" y="25417"/>
                </a:lnTo>
                <a:lnTo>
                  <a:pt x="54008" y="30146"/>
                </a:lnTo>
                <a:lnTo>
                  <a:pt x="55264" y="33750"/>
                </a:lnTo>
                <a:close/>
              </a:path>
              <a:path w="90850" h="55753">
                <a:moveTo>
                  <a:pt x="147601" y="40213"/>
                </a:moveTo>
                <a:lnTo>
                  <a:pt x="147078" y="41703"/>
                </a:lnTo>
                <a:lnTo>
                  <a:pt x="143534" y="36107"/>
                </a:lnTo>
                <a:lnTo>
                  <a:pt x="143017" y="35071"/>
                </a:lnTo>
                <a:lnTo>
                  <a:pt x="142655" y="34367"/>
                </a:lnTo>
                <a:lnTo>
                  <a:pt x="140597" y="32018"/>
                </a:lnTo>
                <a:lnTo>
                  <a:pt x="140347" y="31204"/>
                </a:lnTo>
                <a:lnTo>
                  <a:pt x="145932" y="-3402"/>
                </a:lnTo>
                <a:lnTo>
                  <a:pt x="146249" y="-4433"/>
                </a:lnTo>
                <a:lnTo>
                  <a:pt x="147345" y="-7020"/>
                </a:lnTo>
                <a:lnTo>
                  <a:pt x="147817" y="-8899"/>
                </a:lnTo>
                <a:lnTo>
                  <a:pt x="128682" y="-15232"/>
                </a:lnTo>
                <a:lnTo>
                  <a:pt x="128242" y="-16096"/>
                </a:lnTo>
                <a:lnTo>
                  <a:pt x="127046" y="-18805"/>
                </a:lnTo>
                <a:lnTo>
                  <a:pt x="125995" y="-20451"/>
                </a:lnTo>
                <a:lnTo>
                  <a:pt x="109464" y="-12128"/>
                </a:lnTo>
                <a:lnTo>
                  <a:pt x="97621" y="-5392"/>
                </a:lnTo>
                <a:lnTo>
                  <a:pt x="89026" y="0"/>
                </a:lnTo>
                <a:lnTo>
                  <a:pt x="90850" y="18416"/>
                </a:lnTo>
                <a:lnTo>
                  <a:pt x="75717" y="28549"/>
                </a:lnTo>
                <a:lnTo>
                  <a:pt x="65284" y="33876"/>
                </a:lnTo>
                <a:lnTo>
                  <a:pt x="61827" y="34630"/>
                </a:lnTo>
                <a:lnTo>
                  <a:pt x="60156" y="35798"/>
                </a:lnTo>
                <a:lnTo>
                  <a:pt x="47792" y="45014"/>
                </a:lnTo>
                <a:lnTo>
                  <a:pt x="47333" y="45354"/>
                </a:lnTo>
                <a:lnTo>
                  <a:pt x="40185" y="29292"/>
                </a:lnTo>
                <a:lnTo>
                  <a:pt x="32983" y="33136"/>
                </a:lnTo>
                <a:lnTo>
                  <a:pt x="31597" y="33714"/>
                </a:lnTo>
                <a:lnTo>
                  <a:pt x="30964" y="33964"/>
                </a:lnTo>
                <a:lnTo>
                  <a:pt x="26021" y="36821"/>
                </a:lnTo>
                <a:lnTo>
                  <a:pt x="24459" y="37736"/>
                </a:lnTo>
                <a:lnTo>
                  <a:pt x="9812" y="67512"/>
                </a:lnTo>
                <a:lnTo>
                  <a:pt x="9684" y="68830"/>
                </a:lnTo>
                <a:lnTo>
                  <a:pt x="7971" y="77136"/>
                </a:lnTo>
                <a:lnTo>
                  <a:pt x="7659" y="79064"/>
                </a:lnTo>
                <a:lnTo>
                  <a:pt x="7883" y="82137"/>
                </a:lnTo>
                <a:lnTo>
                  <a:pt x="8173" y="85309"/>
                </a:lnTo>
                <a:lnTo>
                  <a:pt x="5240" y="96041"/>
                </a:lnTo>
                <a:lnTo>
                  <a:pt x="2681" y="103415"/>
                </a:lnTo>
                <a:lnTo>
                  <a:pt x="36057" y="92710"/>
                </a:lnTo>
                <a:lnTo>
                  <a:pt x="25170" y="97071"/>
                </a:lnTo>
                <a:lnTo>
                  <a:pt x="19644" y="99887"/>
                </a:lnTo>
                <a:lnTo>
                  <a:pt x="15992" y="102074"/>
                </a:lnTo>
                <a:lnTo>
                  <a:pt x="10727" y="104546"/>
                </a:lnTo>
                <a:lnTo>
                  <a:pt x="361" y="108218"/>
                </a:lnTo>
                <a:lnTo>
                  <a:pt x="0" y="108335"/>
                </a:lnTo>
                <a:lnTo>
                  <a:pt x="14285" y="123849"/>
                </a:lnTo>
                <a:lnTo>
                  <a:pt x="14268" y="125262"/>
                </a:lnTo>
                <a:lnTo>
                  <a:pt x="3765" y="138709"/>
                </a:lnTo>
                <a:lnTo>
                  <a:pt x="2480" y="140715"/>
                </a:lnTo>
                <a:lnTo>
                  <a:pt x="16449" y="137464"/>
                </a:lnTo>
                <a:lnTo>
                  <a:pt x="28977" y="133221"/>
                </a:lnTo>
                <a:lnTo>
                  <a:pt x="40431" y="128142"/>
                </a:lnTo>
                <a:lnTo>
                  <a:pt x="51181" y="122384"/>
                </a:lnTo>
                <a:lnTo>
                  <a:pt x="61595" y="116102"/>
                </a:lnTo>
                <a:lnTo>
                  <a:pt x="72043" y="109454"/>
                </a:lnTo>
                <a:lnTo>
                  <a:pt x="76548" y="106579"/>
                </a:lnTo>
                <a:lnTo>
                  <a:pt x="90501" y="97532"/>
                </a:lnTo>
                <a:lnTo>
                  <a:pt x="102866" y="89350"/>
                </a:lnTo>
                <a:lnTo>
                  <a:pt x="114048" y="82155"/>
                </a:lnTo>
                <a:lnTo>
                  <a:pt x="124453" y="76067"/>
                </a:lnTo>
                <a:lnTo>
                  <a:pt x="134486" y="71208"/>
                </a:lnTo>
                <a:lnTo>
                  <a:pt x="144551" y="67699"/>
                </a:lnTo>
                <a:lnTo>
                  <a:pt x="153453" y="65866"/>
                </a:lnTo>
                <a:lnTo>
                  <a:pt x="146309" y="60216"/>
                </a:lnTo>
                <a:lnTo>
                  <a:pt x="139082" y="56385"/>
                </a:lnTo>
                <a:lnTo>
                  <a:pt x="132829" y="53919"/>
                </a:lnTo>
                <a:lnTo>
                  <a:pt x="128605" y="52364"/>
                </a:lnTo>
                <a:lnTo>
                  <a:pt x="127465" y="51265"/>
                </a:lnTo>
                <a:lnTo>
                  <a:pt x="130465" y="50168"/>
                </a:lnTo>
                <a:lnTo>
                  <a:pt x="138662" y="48619"/>
                </a:lnTo>
                <a:lnTo>
                  <a:pt x="153111" y="46164"/>
                </a:lnTo>
                <a:lnTo>
                  <a:pt x="153375" y="46119"/>
                </a:lnTo>
                <a:lnTo>
                  <a:pt x="151556" y="44052"/>
                </a:lnTo>
                <a:lnTo>
                  <a:pt x="148224" y="38429"/>
                </a:lnTo>
                <a:lnTo>
                  <a:pt x="147601" y="40213"/>
                </a:lnTo>
                <a:close/>
              </a:path>
            </a:pathLst>
          </a:custGeom>
          <a:solidFill>
            <a:srgbClr val="E3EB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951130" y="4976146"/>
            <a:ext cx="87284" cy="198039"/>
          </a:xfrm>
          <a:custGeom>
            <a:avLst/>
            <a:gdLst/>
            <a:ahLst/>
            <a:cxnLst/>
            <a:rect l="l" t="t" r="r" b="b"/>
            <a:pathLst>
              <a:path w="87284" h="198039">
                <a:moveTo>
                  <a:pt x="2809" y="195939"/>
                </a:moveTo>
                <a:lnTo>
                  <a:pt x="5340" y="198039"/>
                </a:lnTo>
                <a:lnTo>
                  <a:pt x="20094" y="194802"/>
                </a:lnTo>
                <a:lnTo>
                  <a:pt x="31451" y="190181"/>
                </a:lnTo>
                <a:lnTo>
                  <a:pt x="40907" y="184625"/>
                </a:lnTo>
                <a:lnTo>
                  <a:pt x="49956" y="178583"/>
                </a:lnTo>
                <a:lnTo>
                  <a:pt x="60091" y="172502"/>
                </a:lnTo>
                <a:lnTo>
                  <a:pt x="72808" y="166831"/>
                </a:lnTo>
                <a:lnTo>
                  <a:pt x="80848" y="164219"/>
                </a:lnTo>
                <a:lnTo>
                  <a:pt x="87284" y="118193"/>
                </a:lnTo>
                <a:lnTo>
                  <a:pt x="61712" y="100391"/>
                </a:lnTo>
                <a:lnTo>
                  <a:pt x="73233" y="36075"/>
                </a:lnTo>
                <a:lnTo>
                  <a:pt x="62402" y="0"/>
                </a:lnTo>
                <a:lnTo>
                  <a:pt x="49934" y="5535"/>
                </a:lnTo>
                <a:lnTo>
                  <a:pt x="39005" y="10885"/>
                </a:lnTo>
                <a:lnTo>
                  <a:pt x="28200" y="16607"/>
                </a:lnTo>
                <a:lnTo>
                  <a:pt x="25037" y="18334"/>
                </a:lnTo>
                <a:lnTo>
                  <a:pt x="23641" y="19104"/>
                </a:lnTo>
                <a:lnTo>
                  <a:pt x="12182" y="25265"/>
                </a:lnTo>
                <a:lnTo>
                  <a:pt x="11459" y="25841"/>
                </a:lnTo>
                <a:lnTo>
                  <a:pt x="3386" y="33064"/>
                </a:lnTo>
                <a:lnTo>
                  <a:pt x="386" y="39897"/>
                </a:lnTo>
                <a:lnTo>
                  <a:pt x="0" y="40685"/>
                </a:lnTo>
                <a:lnTo>
                  <a:pt x="2809" y="195939"/>
                </a:lnTo>
                <a:close/>
              </a:path>
            </a:pathLst>
          </a:custGeom>
          <a:solidFill>
            <a:srgbClr val="FBFA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526493" y="5464610"/>
            <a:ext cx="306249" cy="167554"/>
          </a:xfrm>
          <a:custGeom>
            <a:avLst/>
            <a:gdLst/>
            <a:ahLst/>
            <a:cxnLst/>
            <a:rect l="l" t="t" r="r" b="b"/>
            <a:pathLst>
              <a:path w="306249" h="167554">
                <a:moveTo>
                  <a:pt x="42604" y="165033"/>
                </a:moveTo>
                <a:lnTo>
                  <a:pt x="43138" y="167228"/>
                </a:lnTo>
                <a:lnTo>
                  <a:pt x="89437" y="167554"/>
                </a:lnTo>
                <a:lnTo>
                  <a:pt x="99605" y="164878"/>
                </a:lnTo>
                <a:lnTo>
                  <a:pt x="102634" y="161763"/>
                </a:lnTo>
                <a:lnTo>
                  <a:pt x="108355" y="157312"/>
                </a:lnTo>
                <a:lnTo>
                  <a:pt x="116427" y="151711"/>
                </a:lnTo>
                <a:lnTo>
                  <a:pt x="126513" y="145149"/>
                </a:lnTo>
                <a:lnTo>
                  <a:pt x="138273" y="137811"/>
                </a:lnTo>
                <a:lnTo>
                  <a:pt x="151367" y="129886"/>
                </a:lnTo>
                <a:lnTo>
                  <a:pt x="165457" y="121560"/>
                </a:lnTo>
                <a:lnTo>
                  <a:pt x="180202" y="113020"/>
                </a:lnTo>
                <a:lnTo>
                  <a:pt x="195263" y="104453"/>
                </a:lnTo>
                <a:lnTo>
                  <a:pt x="210302" y="96046"/>
                </a:lnTo>
                <a:lnTo>
                  <a:pt x="224978" y="87986"/>
                </a:lnTo>
                <a:lnTo>
                  <a:pt x="238953" y="80461"/>
                </a:lnTo>
                <a:lnTo>
                  <a:pt x="251887" y="73657"/>
                </a:lnTo>
                <a:lnTo>
                  <a:pt x="263441" y="67762"/>
                </a:lnTo>
                <a:lnTo>
                  <a:pt x="273275" y="62961"/>
                </a:lnTo>
                <a:lnTo>
                  <a:pt x="281051" y="59444"/>
                </a:lnTo>
                <a:lnTo>
                  <a:pt x="286251" y="57451"/>
                </a:lnTo>
                <a:lnTo>
                  <a:pt x="306249" y="33094"/>
                </a:lnTo>
                <a:lnTo>
                  <a:pt x="304525" y="0"/>
                </a:lnTo>
                <a:lnTo>
                  <a:pt x="295527" y="6204"/>
                </a:lnTo>
                <a:lnTo>
                  <a:pt x="285835" y="12540"/>
                </a:lnTo>
                <a:lnTo>
                  <a:pt x="275554" y="18983"/>
                </a:lnTo>
                <a:lnTo>
                  <a:pt x="264788" y="25511"/>
                </a:lnTo>
                <a:lnTo>
                  <a:pt x="253640" y="32100"/>
                </a:lnTo>
                <a:lnTo>
                  <a:pt x="242216" y="38728"/>
                </a:lnTo>
                <a:lnTo>
                  <a:pt x="230618" y="45371"/>
                </a:lnTo>
                <a:lnTo>
                  <a:pt x="218950" y="52007"/>
                </a:lnTo>
                <a:lnTo>
                  <a:pt x="207318" y="58612"/>
                </a:lnTo>
                <a:lnTo>
                  <a:pt x="195824" y="65164"/>
                </a:lnTo>
                <a:lnTo>
                  <a:pt x="184573" y="71639"/>
                </a:lnTo>
                <a:lnTo>
                  <a:pt x="176232" y="76505"/>
                </a:lnTo>
                <a:lnTo>
                  <a:pt x="164874" y="83064"/>
                </a:lnTo>
                <a:lnTo>
                  <a:pt x="153838" y="89239"/>
                </a:lnTo>
                <a:lnTo>
                  <a:pt x="142961" y="95190"/>
                </a:lnTo>
                <a:lnTo>
                  <a:pt x="132082" y="101079"/>
                </a:lnTo>
                <a:lnTo>
                  <a:pt x="121039" y="107064"/>
                </a:lnTo>
                <a:lnTo>
                  <a:pt x="109669" y="113307"/>
                </a:lnTo>
                <a:lnTo>
                  <a:pt x="107032" y="114774"/>
                </a:lnTo>
                <a:lnTo>
                  <a:pt x="96218" y="120382"/>
                </a:lnTo>
                <a:lnTo>
                  <a:pt x="84995" y="125102"/>
                </a:lnTo>
                <a:lnTo>
                  <a:pt x="73708" y="128308"/>
                </a:lnTo>
                <a:lnTo>
                  <a:pt x="62703" y="129376"/>
                </a:lnTo>
                <a:lnTo>
                  <a:pt x="52325" y="127677"/>
                </a:lnTo>
                <a:lnTo>
                  <a:pt x="42920" y="122588"/>
                </a:lnTo>
                <a:lnTo>
                  <a:pt x="34833" y="113481"/>
                </a:lnTo>
                <a:lnTo>
                  <a:pt x="34472" y="112912"/>
                </a:lnTo>
                <a:lnTo>
                  <a:pt x="1335" y="116719"/>
                </a:lnTo>
                <a:lnTo>
                  <a:pt x="0" y="143879"/>
                </a:lnTo>
                <a:lnTo>
                  <a:pt x="42604" y="165033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797154" y="5661974"/>
            <a:ext cx="299974" cy="169111"/>
          </a:xfrm>
          <a:custGeom>
            <a:avLst/>
            <a:gdLst/>
            <a:ahLst/>
            <a:cxnLst/>
            <a:rect l="l" t="t" r="r" b="b"/>
            <a:pathLst>
              <a:path w="299974" h="169111">
                <a:moveTo>
                  <a:pt x="14051" y="9574"/>
                </a:moveTo>
                <a:lnTo>
                  <a:pt x="0" y="0"/>
                </a:lnTo>
                <a:lnTo>
                  <a:pt x="3626" y="35670"/>
                </a:lnTo>
                <a:lnTo>
                  <a:pt x="10451" y="45935"/>
                </a:lnTo>
                <a:lnTo>
                  <a:pt x="19317" y="54249"/>
                </a:lnTo>
                <a:lnTo>
                  <a:pt x="29716" y="61153"/>
                </a:lnTo>
                <a:lnTo>
                  <a:pt x="41138" y="67189"/>
                </a:lnTo>
                <a:lnTo>
                  <a:pt x="53072" y="72899"/>
                </a:lnTo>
                <a:lnTo>
                  <a:pt x="65008" y="78824"/>
                </a:lnTo>
                <a:lnTo>
                  <a:pt x="76437" y="85506"/>
                </a:lnTo>
                <a:lnTo>
                  <a:pt x="86848" y="93487"/>
                </a:lnTo>
                <a:lnTo>
                  <a:pt x="95732" y="103308"/>
                </a:lnTo>
                <a:lnTo>
                  <a:pt x="97002" y="105122"/>
                </a:lnTo>
                <a:lnTo>
                  <a:pt x="111909" y="108803"/>
                </a:lnTo>
                <a:lnTo>
                  <a:pt x="123511" y="113503"/>
                </a:lnTo>
                <a:lnTo>
                  <a:pt x="133198" y="118999"/>
                </a:lnTo>
                <a:lnTo>
                  <a:pt x="142360" y="125068"/>
                </a:lnTo>
                <a:lnTo>
                  <a:pt x="152388" y="131488"/>
                </a:lnTo>
                <a:lnTo>
                  <a:pt x="164672" y="138034"/>
                </a:lnTo>
                <a:lnTo>
                  <a:pt x="169045" y="140006"/>
                </a:lnTo>
                <a:lnTo>
                  <a:pt x="193849" y="152279"/>
                </a:lnTo>
                <a:lnTo>
                  <a:pt x="217541" y="169111"/>
                </a:lnTo>
                <a:lnTo>
                  <a:pt x="262204" y="168419"/>
                </a:lnTo>
                <a:lnTo>
                  <a:pt x="264340" y="166480"/>
                </a:lnTo>
                <a:lnTo>
                  <a:pt x="299974" y="146040"/>
                </a:lnTo>
                <a:lnTo>
                  <a:pt x="299769" y="109511"/>
                </a:lnTo>
                <a:lnTo>
                  <a:pt x="284693" y="114905"/>
                </a:lnTo>
                <a:lnTo>
                  <a:pt x="271127" y="119161"/>
                </a:lnTo>
                <a:lnTo>
                  <a:pt x="258852" y="122299"/>
                </a:lnTo>
                <a:lnTo>
                  <a:pt x="247651" y="124337"/>
                </a:lnTo>
                <a:lnTo>
                  <a:pt x="237303" y="125297"/>
                </a:lnTo>
                <a:lnTo>
                  <a:pt x="227592" y="125199"/>
                </a:lnTo>
                <a:lnTo>
                  <a:pt x="218298" y="124062"/>
                </a:lnTo>
                <a:lnTo>
                  <a:pt x="209202" y="121906"/>
                </a:lnTo>
                <a:lnTo>
                  <a:pt x="200087" y="118752"/>
                </a:lnTo>
                <a:lnTo>
                  <a:pt x="190733" y="114619"/>
                </a:lnTo>
                <a:lnTo>
                  <a:pt x="180922" y="109528"/>
                </a:lnTo>
                <a:lnTo>
                  <a:pt x="170436" y="103498"/>
                </a:lnTo>
                <a:lnTo>
                  <a:pt x="159056" y="96549"/>
                </a:lnTo>
                <a:lnTo>
                  <a:pt x="146563" y="88702"/>
                </a:lnTo>
                <a:lnTo>
                  <a:pt x="132739" y="79976"/>
                </a:lnTo>
                <a:lnTo>
                  <a:pt x="117365" y="70392"/>
                </a:lnTo>
                <a:lnTo>
                  <a:pt x="100223" y="59969"/>
                </a:lnTo>
                <a:lnTo>
                  <a:pt x="81094" y="48727"/>
                </a:lnTo>
                <a:lnTo>
                  <a:pt x="59760" y="36687"/>
                </a:lnTo>
                <a:lnTo>
                  <a:pt x="36001" y="23869"/>
                </a:lnTo>
                <a:lnTo>
                  <a:pt x="28775" y="20057"/>
                </a:lnTo>
                <a:lnTo>
                  <a:pt x="22985" y="16189"/>
                </a:lnTo>
                <a:lnTo>
                  <a:pt x="18229" y="12865"/>
                </a:lnTo>
                <a:lnTo>
                  <a:pt x="16893" y="11940"/>
                </a:lnTo>
                <a:lnTo>
                  <a:pt x="15341" y="10482"/>
                </a:lnTo>
                <a:lnTo>
                  <a:pt x="14051" y="9574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685808" y="5706432"/>
            <a:ext cx="97002" cy="177888"/>
          </a:xfrm>
          <a:custGeom>
            <a:avLst/>
            <a:gdLst/>
            <a:ahLst/>
            <a:cxnLst/>
            <a:rect l="l" t="t" r="r" b="b"/>
            <a:pathLst>
              <a:path w="97002" h="177888">
                <a:moveTo>
                  <a:pt x="2069" y="104906"/>
                </a:moveTo>
                <a:lnTo>
                  <a:pt x="0" y="177888"/>
                </a:lnTo>
                <a:lnTo>
                  <a:pt x="94393" y="130216"/>
                </a:lnTo>
                <a:lnTo>
                  <a:pt x="95100" y="88406"/>
                </a:lnTo>
                <a:lnTo>
                  <a:pt x="97002" y="52957"/>
                </a:lnTo>
                <a:lnTo>
                  <a:pt x="86210" y="46679"/>
                </a:lnTo>
                <a:lnTo>
                  <a:pt x="75403" y="40372"/>
                </a:lnTo>
                <a:lnTo>
                  <a:pt x="64547" y="34068"/>
                </a:lnTo>
                <a:lnTo>
                  <a:pt x="53609" y="27799"/>
                </a:lnTo>
                <a:lnTo>
                  <a:pt x="42558" y="21600"/>
                </a:lnTo>
                <a:lnTo>
                  <a:pt x="31358" y="15502"/>
                </a:lnTo>
                <a:lnTo>
                  <a:pt x="19978" y="9538"/>
                </a:lnTo>
                <a:lnTo>
                  <a:pt x="8383" y="3742"/>
                </a:lnTo>
                <a:lnTo>
                  <a:pt x="545" y="0"/>
                </a:lnTo>
                <a:lnTo>
                  <a:pt x="2069" y="104906"/>
                </a:lnTo>
                <a:close/>
              </a:path>
            </a:pathLst>
          </a:custGeom>
          <a:solidFill>
            <a:srgbClr val="68B5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980913" y="4632517"/>
            <a:ext cx="113232" cy="109089"/>
          </a:xfrm>
          <a:custGeom>
            <a:avLst/>
            <a:gdLst/>
            <a:ahLst/>
            <a:cxnLst/>
            <a:rect l="l" t="t" r="r" b="b"/>
            <a:pathLst>
              <a:path w="113232" h="109089">
                <a:moveTo>
                  <a:pt x="6230" y="32460"/>
                </a:moveTo>
                <a:lnTo>
                  <a:pt x="6369" y="32992"/>
                </a:lnTo>
                <a:lnTo>
                  <a:pt x="2147" y="62595"/>
                </a:lnTo>
                <a:lnTo>
                  <a:pt x="18311" y="56562"/>
                </a:lnTo>
                <a:lnTo>
                  <a:pt x="26007" y="53025"/>
                </a:lnTo>
                <a:lnTo>
                  <a:pt x="39183" y="48771"/>
                </a:lnTo>
                <a:lnTo>
                  <a:pt x="51034" y="0"/>
                </a:lnTo>
                <a:lnTo>
                  <a:pt x="38493" y="7502"/>
                </a:lnTo>
                <a:lnTo>
                  <a:pt x="27144" y="14546"/>
                </a:lnTo>
                <a:lnTo>
                  <a:pt x="17375" y="20883"/>
                </a:lnTo>
                <a:lnTo>
                  <a:pt x="9571" y="26262"/>
                </a:lnTo>
                <a:lnTo>
                  <a:pt x="5429" y="29368"/>
                </a:lnTo>
                <a:lnTo>
                  <a:pt x="5429" y="30609"/>
                </a:lnTo>
                <a:lnTo>
                  <a:pt x="6230" y="32460"/>
                </a:lnTo>
                <a:close/>
              </a:path>
              <a:path w="113232" h="109089">
                <a:moveTo>
                  <a:pt x="113089" y="13932"/>
                </a:moveTo>
                <a:lnTo>
                  <a:pt x="100957" y="7244"/>
                </a:lnTo>
                <a:lnTo>
                  <a:pt x="97277" y="31929"/>
                </a:lnTo>
                <a:lnTo>
                  <a:pt x="106526" y="26621"/>
                </a:lnTo>
                <a:lnTo>
                  <a:pt x="110701" y="24490"/>
                </a:lnTo>
                <a:lnTo>
                  <a:pt x="113232" y="21143"/>
                </a:lnTo>
                <a:lnTo>
                  <a:pt x="113089" y="13932"/>
                </a:lnTo>
                <a:close/>
              </a:path>
              <a:path w="113232" h="109089">
                <a:moveTo>
                  <a:pt x="130378" y="15422"/>
                </a:moveTo>
                <a:lnTo>
                  <a:pt x="116912" y="21318"/>
                </a:lnTo>
                <a:lnTo>
                  <a:pt x="110701" y="24490"/>
                </a:lnTo>
                <a:lnTo>
                  <a:pt x="106737" y="29730"/>
                </a:lnTo>
                <a:lnTo>
                  <a:pt x="95705" y="36828"/>
                </a:lnTo>
                <a:lnTo>
                  <a:pt x="83538" y="42139"/>
                </a:lnTo>
                <a:lnTo>
                  <a:pt x="73639" y="45369"/>
                </a:lnTo>
                <a:lnTo>
                  <a:pt x="74413" y="44957"/>
                </a:lnTo>
                <a:lnTo>
                  <a:pt x="87221" y="37841"/>
                </a:lnTo>
                <a:lnTo>
                  <a:pt x="97277" y="31929"/>
                </a:lnTo>
                <a:lnTo>
                  <a:pt x="100957" y="7244"/>
                </a:lnTo>
                <a:lnTo>
                  <a:pt x="121276" y="1308"/>
                </a:lnTo>
                <a:lnTo>
                  <a:pt x="133161" y="-4344"/>
                </a:lnTo>
                <a:lnTo>
                  <a:pt x="138653" y="-9714"/>
                </a:lnTo>
                <a:lnTo>
                  <a:pt x="139798" y="-14799"/>
                </a:lnTo>
                <a:lnTo>
                  <a:pt x="138637" y="-19596"/>
                </a:lnTo>
                <a:lnTo>
                  <a:pt x="137213" y="-24105"/>
                </a:lnTo>
                <a:lnTo>
                  <a:pt x="137065" y="-26514"/>
                </a:lnTo>
                <a:lnTo>
                  <a:pt x="137093" y="-26874"/>
                </a:lnTo>
                <a:lnTo>
                  <a:pt x="137360" y="-28315"/>
                </a:lnTo>
                <a:lnTo>
                  <a:pt x="137471" y="-28692"/>
                </a:lnTo>
                <a:lnTo>
                  <a:pt x="144853" y="-40460"/>
                </a:lnTo>
                <a:lnTo>
                  <a:pt x="145303" y="-43502"/>
                </a:lnTo>
                <a:lnTo>
                  <a:pt x="147111" y="-44394"/>
                </a:lnTo>
                <a:lnTo>
                  <a:pt x="147929" y="-46494"/>
                </a:lnTo>
                <a:lnTo>
                  <a:pt x="139758" y="-44330"/>
                </a:lnTo>
                <a:lnTo>
                  <a:pt x="129689" y="-40624"/>
                </a:lnTo>
                <a:lnTo>
                  <a:pt x="118107" y="-35626"/>
                </a:lnTo>
                <a:lnTo>
                  <a:pt x="105399" y="-29585"/>
                </a:lnTo>
                <a:lnTo>
                  <a:pt x="91951" y="-22752"/>
                </a:lnTo>
                <a:lnTo>
                  <a:pt x="78150" y="-15377"/>
                </a:lnTo>
                <a:lnTo>
                  <a:pt x="64382" y="-7709"/>
                </a:lnTo>
                <a:lnTo>
                  <a:pt x="51034" y="0"/>
                </a:lnTo>
                <a:lnTo>
                  <a:pt x="39183" y="48771"/>
                </a:lnTo>
                <a:lnTo>
                  <a:pt x="18311" y="56562"/>
                </a:lnTo>
                <a:lnTo>
                  <a:pt x="17941" y="56732"/>
                </a:lnTo>
                <a:lnTo>
                  <a:pt x="11218" y="62544"/>
                </a:lnTo>
                <a:lnTo>
                  <a:pt x="2071" y="73116"/>
                </a:lnTo>
                <a:lnTo>
                  <a:pt x="0" y="75583"/>
                </a:lnTo>
                <a:lnTo>
                  <a:pt x="17973" y="81084"/>
                </a:lnTo>
                <a:lnTo>
                  <a:pt x="18067" y="81461"/>
                </a:lnTo>
                <a:lnTo>
                  <a:pt x="16621" y="83894"/>
                </a:lnTo>
                <a:lnTo>
                  <a:pt x="16576" y="84281"/>
                </a:lnTo>
                <a:lnTo>
                  <a:pt x="16448" y="85079"/>
                </a:lnTo>
                <a:lnTo>
                  <a:pt x="10046" y="94908"/>
                </a:lnTo>
                <a:lnTo>
                  <a:pt x="9573" y="98748"/>
                </a:lnTo>
                <a:lnTo>
                  <a:pt x="43828" y="82808"/>
                </a:lnTo>
                <a:lnTo>
                  <a:pt x="34644" y="94720"/>
                </a:lnTo>
                <a:lnTo>
                  <a:pt x="40235" y="96676"/>
                </a:lnTo>
                <a:lnTo>
                  <a:pt x="40201" y="96161"/>
                </a:lnTo>
                <a:lnTo>
                  <a:pt x="40090" y="94703"/>
                </a:lnTo>
                <a:lnTo>
                  <a:pt x="43422" y="99468"/>
                </a:lnTo>
                <a:lnTo>
                  <a:pt x="56625" y="95301"/>
                </a:lnTo>
                <a:lnTo>
                  <a:pt x="68386" y="88883"/>
                </a:lnTo>
                <a:lnTo>
                  <a:pt x="79855" y="82269"/>
                </a:lnTo>
                <a:lnTo>
                  <a:pt x="91040" y="75543"/>
                </a:lnTo>
                <a:lnTo>
                  <a:pt x="101946" y="68785"/>
                </a:lnTo>
                <a:lnTo>
                  <a:pt x="112579" y="62080"/>
                </a:lnTo>
                <a:lnTo>
                  <a:pt x="122946" y="55510"/>
                </a:lnTo>
                <a:lnTo>
                  <a:pt x="133052" y="49157"/>
                </a:lnTo>
                <a:lnTo>
                  <a:pt x="142904" y="43105"/>
                </a:lnTo>
                <a:lnTo>
                  <a:pt x="143173" y="42943"/>
                </a:lnTo>
                <a:lnTo>
                  <a:pt x="130378" y="15422"/>
                </a:lnTo>
                <a:close/>
              </a:path>
            </a:pathLst>
          </a:custGeom>
          <a:solidFill>
            <a:srgbClr val="E3EB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657380" y="5799681"/>
            <a:ext cx="30696" cy="431821"/>
          </a:xfrm>
          <a:custGeom>
            <a:avLst/>
            <a:gdLst/>
            <a:ahLst/>
            <a:cxnLst/>
            <a:rect l="l" t="t" r="r" b="b"/>
            <a:pathLst>
              <a:path w="30696" h="431821">
                <a:moveTo>
                  <a:pt x="5408" y="105416"/>
                </a:moveTo>
                <a:lnTo>
                  <a:pt x="2176" y="168685"/>
                </a:lnTo>
                <a:lnTo>
                  <a:pt x="2279" y="177843"/>
                </a:lnTo>
                <a:lnTo>
                  <a:pt x="2246" y="188483"/>
                </a:lnTo>
                <a:lnTo>
                  <a:pt x="2104" y="200426"/>
                </a:lnTo>
                <a:lnTo>
                  <a:pt x="1876" y="213494"/>
                </a:lnTo>
                <a:lnTo>
                  <a:pt x="1588" y="227511"/>
                </a:lnTo>
                <a:lnTo>
                  <a:pt x="1265" y="242299"/>
                </a:lnTo>
                <a:lnTo>
                  <a:pt x="933" y="257680"/>
                </a:lnTo>
                <a:lnTo>
                  <a:pt x="615" y="273478"/>
                </a:lnTo>
                <a:lnTo>
                  <a:pt x="338" y="289513"/>
                </a:lnTo>
                <a:lnTo>
                  <a:pt x="126" y="305610"/>
                </a:lnTo>
                <a:lnTo>
                  <a:pt x="5" y="321591"/>
                </a:lnTo>
                <a:lnTo>
                  <a:pt x="0" y="337277"/>
                </a:lnTo>
                <a:lnTo>
                  <a:pt x="134" y="352493"/>
                </a:lnTo>
                <a:lnTo>
                  <a:pt x="435" y="367059"/>
                </a:lnTo>
                <a:lnTo>
                  <a:pt x="926" y="380799"/>
                </a:lnTo>
                <a:lnTo>
                  <a:pt x="1633" y="393536"/>
                </a:lnTo>
                <a:lnTo>
                  <a:pt x="2581" y="405091"/>
                </a:lnTo>
                <a:lnTo>
                  <a:pt x="3795" y="415288"/>
                </a:lnTo>
                <a:lnTo>
                  <a:pt x="5300" y="423949"/>
                </a:lnTo>
                <a:lnTo>
                  <a:pt x="7122" y="430896"/>
                </a:lnTo>
                <a:lnTo>
                  <a:pt x="22725" y="431821"/>
                </a:lnTo>
                <a:lnTo>
                  <a:pt x="27839" y="419787"/>
                </a:lnTo>
                <a:lnTo>
                  <a:pt x="30193" y="410764"/>
                </a:lnTo>
                <a:lnTo>
                  <a:pt x="30696" y="401773"/>
                </a:lnTo>
                <a:lnTo>
                  <a:pt x="30259" y="389833"/>
                </a:lnTo>
                <a:lnTo>
                  <a:pt x="29791" y="371965"/>
                </a:lnTo>
                <a:lnTo>
                  <a:pt x="29790" y="371739"/>
                </a:lnTo>
                <a:lnTo>
                  <a:pt x="29617" y="155709"/>
                </a:lnTo>
                <a:lnTo>
                  <a:pt x="28427" y="84639"/>
                </a:lnTo>
                <a:lnTo>
                  <a:pt x="30496" y="11657"/>
                </a:lnTo>
                <a:lnTo>
                  <a:pt x="19605" y="8811"/>
                </a:lnTo>
                <a:lnTo>
                  <a:pt x="14127" y="6193"/>
                </a:lnTo>
                <a:lnTo>
                  <a:pt x="5894" y="1359"/>
                </a:lnTo>
                <a:lnTo>
                  <a:pt x="3367" y="0"/>
                </a:lnTo>
                <a:lnTo>
                  <a:pt x="5408" y="105416"/>
                </a:lnTo>
                <a:close/>
              </a:path>
            </a:pathLst>
          </a:custGeom>
          <a:solidFill>
            <a:srgbClr val="4A70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736949" y="4567852"/>
            <a:ext cx="103675" cy="52841"/>
          </a:xfrm>
          <a:custGeom>
            <a:avLst/>
            <a:gdLst/>
            <a:ahLst/>
            <a:cxnLst/>
            <a:rect l="l" t="t" r="r" b="b"/>
            <a:pathLst>
              <a:path w="103675" h="52841">
                <a:moveTo>
                  <a:pt x="103675" y="867"/>
                </a:moveTo>
                <a:lnTo>
                  <a:pt x="102811" y="0"/>
                </a:lnTo>
                <a:lnTo>
                  <a:pt x="103178" y="862"/>
                </a:lnTo>
                <a:lnTo>
                  <a:pt x="103675" y="867"/>
                </a:lnTo>
                <a:close/>
              </a:path>
              <a:path w="103675" h="52841">
                <a:moveTo>
                  <a:pt x="37763" y="124693"/>
                </a:moveTo>
                <a:lnTo>
                  <a:pt x="49268" y="133712"/>
                </a:lnTo>
                <a:lnTo>
                  <a:pt x="60817" y="141758"/>
                </a:lnTo>
                <a:lnTo>
                  <a:pt x="71900" y="148209"/>
                </a:lnTo>
                <a:lnTo>
                  <a:pt x="82006" y="152445"/>
                </a:lnTo>
                <a:lnTo>
                  <a:pt x="87273" y="153650"/>
                </a:lnTo>
                <a:lnTo>
                  <a:pt x="85877" y="81151"/>
                </a:lnTo>
                <a:lnTo>
                  <a:pt x="88467" y="66473"/>
                </a:lnTo>
                <a:lnTo>
                  <a:pt x="90058" y="54040"/>
                </a:lnTo>
                <a:lnTo>
                  <a:pt x="91551" y="43125"/>
                </a:lnTo>
                <a:lnTo>
                  <a:pt x="93852" y="33005"/>
                </a:lnTo>
                <a:lnTo>
                  <a:pt x="97864" y="22953"/>
                </a:lnTo>
                <a:lnTo>
                  <a:pt x="104490" y="12244"/>
                </a:lnTo>
                <a:lnTo>
                  <a:pt x="108856" y="6668"/>
                </a:lnTo>
                <a:lnTo>
                  <a:pt x="103242" y="1012"/>
                </a:lnTo>
                <a:lnTo>
                  <a:pt x="103178" y="862"/>
                </a:lnTo>
                <a:lnTo>
                  <a:pt x="101943" y="850"/>
                </a:lnTo>
                <a:lnTo>
                  <a:pt x="97130" y="-1155"/>
                </a:lnTo>
                <a:lnTo>
                  <a:pt x="96424" y="-1481"/>
                </a:lnTo>
                <a:lnTo>
                  <a:pt x="94321" y="-1637"/>
                </a:lnTo>
                <a:lnTo>
                  <a:pt x="93631" y="-1952"/>
                </a:lnTo>
                <a:lnTo>
                  <a:pt x="83706" y="-8838"/>
                </a:lnTo>
                <a:lnTo>
                  <a:pt x="74828" y="-19157"/>
                </a:lnTo>
                <a:lnTo>
                  <a:pt x="67783" y="-31287"/>
                </a:lnTo>
                <a:lnTo>
                  <a:pt x="63358" y="-43604"/>
                </a:lnTo>
                <a:lnTo>
                  <a:pt x="62563" y="-47729"/>
                </a:lnTo>
                <a:lnTo>
                  <a:pt x="62218" y="-50139"/>
                </a:lnTo>
                <a:lnTo>
                  <a:pt x="60678" y="-50583"/>
                </a:lnTo>
                <a:lnTo>
                  <a:pt x="48994" y="-46040"/>
                </a:lnTo>
                <a:lnTo>
                  <a:pt x="40374" y="-38238"/>
                </a:lnTo>
                <a:lnTo>
                  <a:pt x="33713" y="-28812"/>
                </a:lnTo>
                <a:lnTo>
                  <a:pt x="28859" y="-18010"/>
                </a:lnTo>
                <a:lnTo>
                  <a:pt x="25664" y="-6078"/>
                </a:lnTo>
                <a:lnTo>
                  <a:pt x="23976" y="6735"/>
                </a:lnTo>
                <a:lnTo>
                  <a:pt x="23646" y="20186"/>
                </a:lnTo>
                <a:lnTo>
                  <a:pt x="24523" y="34027"/>
                </a:lnTo>
                <a:lnTo>
                  <a:pt x="26459" y="48011"/>
                </a:lnTo>
                <a:lnTo>
                  <a:pt x="29303" y="61892"/>
                </a:lnTo>
                <a:lnTo>
                  <a:pt x="31935" y="72064"/>
                </a:lnTo>
                <a:lnTo>
                  <a:pt x="0" y="64462"/>
                </a:lnTo>
                <a:lnTo>
                  <a:pt x="21994" y="82048"/>
                </a:lnTo>
                <a:lnTo>
                  <a:pt x="8622" y="98000"/>
                </a:lnTo>
                <a:lnTo>
                  <a:pt x="16929" y="106216"/>
                </a:lnTo>
                <a:lnTo>
                  <a:pt x="26814" y="115321"/>
                </a:lnTo>
                <a:lnTo>
                  <a:pt x="37763" y="124693"/>
                </a:lnTo>
                <a:close/>
              </a:path>
            </a:pathLst>
          </a:custGeom>
          <a:solidFill>
            <a:srgbClr val="DA7C7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2474606" y="5151962"/>
            <a:ext cx="120744" cy="161567"/>
          </a:xfrm>
          <a:custGeom>
            <a:avLst/>
            <a:gdLst/>
            <a:ahLst/>
            <a:cxnLst/>
            <a:rect l="l" t="t" r="r" b="b"/>
            <a:pathLst>
              <a:path w="120744" h="161567">
                <a:moveTo>
                  <a:pt x="9373" y="68814"/>
                </a:moveTo>
                <a:lnTo>
                  <a:pt x="16376" y="73624"/>
                </a:lnTo>
                <a:lnTo>
                  <a:pt x="40680" y="87182"/>
                </a:lnTo>
                <a:lnTo>
                  <a:pt x="45386" y="125340"/>
                </a:lnTo>
                <a:lnTo>
                  <a:pt x="54697" y="125676"/>
                </a:lnTo>
                <a:lnTo>
                  <a:pt x="58314" y="126052"/>
                </a:lnTo>
                <a:lnTo>
                  <a:pt x="59419" y="125925"/>
                </a:lnTo>
                <a:lnTo>
                  <a:pt x="61194" y="124753"/>
                </a:lnTo>
                <a:lnTo>
                  <a:pt x="66824" y="121994"/>
                </a:lnTo>
                <a:lnTo>
                  <a:pt x="72593" y="119650"/>
                </a:lnTo>
                <a:lnTo>
                  <a:pt x="71601" y="133094"/>
                </a:lnTo>
                <a:lnTo>
                  <a:pt x="72048" y="146024"/>
                </a:lnTo>
                <a:lnTo>
                  <a:pt x="76956" y="156126"/>
                </a:lnTo>
                <a:lnTo>
                  <a:pt x="78812" y="157653"/>
                </a:lnTo>
                <a:lnTo>
                  <a:pt x="88541" y="160567"/>
                </a:lnTo>
                <a:lnTo>
                  <a:pt x="90905" y="161567"/>
                </a:lnTo>
                <a:lnTo>
                  <a:pt x="90907" y="160114"/>
                </a:lnTo>
                <a:lnTo>
                  <a:pt x="93548" y="155674"/>
                </a:lnTo>
                <a:lnTo>
                  <a:pt x="96407" y="152988"/>
                </a:lnTo>
                <a:lnTo>
                  <a:pt x="102452" y="141083"/>
                </a:lnTo>
                <a:lnTo>
                  <a:pt x="107406" y="134041"/>
                </a:lnTo>
                <a:lnTo>
                  <a:pt x="112147" y="128066"/>
                </a:lnTo>
                <a:lnTo>
                  <a:pt x="117555" y="119366"/>
                </a:lnTo>
                <a:lnTo>
                  <a:pt x="120744" y="112896"/>
                </a:lnTo>
                <a:lnTo>
                  <a:pt x="118139" y="99208"/>
                </a:lnTo>
                <a:lnTo>
                  <a:pt x="115616" y="92783"/>
                </a:lnTo>
                <a:lnTo>
                  <a:pt x="113523" y="89325"/>
                </a:lnTo>
                <a:lnTo>
                  <a:pt x="112206" y="84538"/>
                </a:lnTo>
                <a:lnTo>
                  <a:pt x="111932" y="79203"/>
                </a:lnTo>
                <a:lnTo>
                  <a:pt x="112520" y="70083"/>
                </a:lnTo>
                <a:lnTo>
                  <a:pt x="113918" y="65233"/>
                </a:lnTo>
                <a:lnTo>
                  <a:pt x="115342" y="62578"/>
                </a:lnTo>
                <a:lnTo>
                  <a:pt x="116006" y="60043"/>
                </a:lnTo>
                <a:lnTo>
                  <a:pt x="115128" y="55552"/>
                </a:lnTo>
                <a:lnTo>
                  <a:pt x="111922" y="47031"/>
                </a:lnTo>
                <a:lnTo>
                  <a:pt x="108561" y="39133"/>
                </a:lnTo>
                <a:lnTo>
                  <a:pt x="97290" y="38252"/>
                </a:lnTo>
                <a:lnTo>
                  <a:pt x="89823" y="36228"/>
                </a:lnTo>
                <a:lnTo>
                  <a:pt x="78958" y="27270"/>
                </a:lnTo>
                <a:lnTo>
                  <a:pt x="70494" y="22819"/>
                </a:lnTo>
                <a:lnTo>
                  <a:pt x="65948" y="20425"/>
                </a:lnTo>
                <a:lnTo>
                  <a:pt x="61365" y="15325"/>
                </a:lnTo>
                <a:lnTo>
                  <a:pt x="54853" y="5834"/>
                </a:lnTo>
                <a:lnTo>
                  <a:pt x="20348" y="0"/>
                </a:lnTo>
                <a:lnTo>
                  <a:pt x="0" y="25309"/>
                </a:lnTo>
                <a:lnTo>
                  <a:pt x="498" y="40487"/>
                </a:lnTo>
                <a:lnTo>
                  <a:pt x="2759" y="52453"/>
                </a:lnTo>
                <a:lnTo>
                  <a:pt x="6691" y="63126"/>
                </a:lnTo>
                <a:lnTo>
                  <a:pt x="9373" y="68814"/>
                </a:lnTo>
                <a:close/>
              </a:path>
            </a:pathLst>
          </a:custGeom>
          <a:solidFill>
            <a:srgbClr val="0D17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812165" y="4612599"/>
            <a:ext cx="133387" cy="151390"/>
          </a:xfrm>
          <a:custGeom>
            <a:avLst/>
            <a:gdLst/>
            <a:ahLst/>
            <a:cxnLst/>
            <a:rect l="l" t="t" r="r" b="b"/>
            <a:pathLst>
              <a:path w="133387" h="151390">
                <a:moveTo>
                  <a:pt x="56580" y="123770"/>
                </a:moveTo>
                <a:lnTo>
                  <a:pt x="54985" y="121342"/>
                </a:lnTo>
                <a:lnTo>
                  <a:pt x="53101" y="118916"/>
                </a:lnTo>
                <a:lnTo>
                  <a:pt x="51323" y="115594"/>
                </a:lnTo>
                <a:lnTo>
                  <a:pt x="50046" y="110482"/>
                </a:lnTo>
                <a:lnTo>
                  <a:pt x="49664" y="102685"/>
                </a:lnTo>
                <a:lnTo>
                  <a:pt x="50564" y="91368"/>
                </a:lnTo>
                <a:lnTo>
                  <a:pt x="71024" y="105109"/>
                </a:lnTo>
                <a:lnTo>
                  <a:pt x="95055" y="45513"/>
                </a:lnTo>
                <a:lnTo>
                  <a:pt x="103100" y="49504"/>
                </a:lnTo>
                <a:lnTo>
                  <a:pt x="105956" y="51497"/>
                </a:lnTo>
                <a:lnTo>
                  <a:pt x="110002" y="54755"/>
                </a:lnTo>
                <a:lnTo>
                  <a:pt x="126907" y="68280"/>
                </a:lnTo>
                <a:lnTo>
                  <a:pt x="131269" y="59303"/>
                </a:lnTo>
                <a:lnTo>
                  <a:pt x="133387" y="51305"/>
                </a:lnTo>
                <a:lnTo>
                  <a:pt x="133075" y="42485"/>
                </a:lnTo>
                <a:lnTo>
                  <a:pt x="130146" y="31044"/>
                </a:lnTo>
                <a:lnTo>
                  <a:pt x="124415" y="15183"/>
                </a:lnTo>
                <a:lnTo>
                  <a:pt x="119514" y="2695"/>
                </a:lnTo>
                <a:lnTo>
                  <a:pt x="113613" y="2120"/>
                </a:lnTo>
                <a:lnTo>
                  <a:pt x="99441" y="1002"/>
                </a:lnTo>
                <a:lnTo>
                  <a:pt x="81522" y="56"/>
                </a:lnTo>
                <a:lnTo>
                  <a:pt x="64377" y="0"/>
                </a:lnTo>
                <a:lnTo>
                  <a:pt x="52530" y="1547"/>
                </a:lnTo>
                <a:lnTo>
                  <a:pt x="49841" y="3560"/>
                </a:lnTo>
                <a:lnTo>
                  <a:pt x="36847" y="20564"/>
                </a:lnTo>
                <a:lnTo>
                  <a:pt x="29291" y="32284"/>
                </a:lnTo>
                <a:lnTo>
                  <a:pt x="22659" y="41054"/>
                </a:lnTo>
                <a:lnTo>
                  <a:pt x="16926" y="47645"/>
                </a:lnTo>
                <a:lnTo>
                  <a:pt x="12069" y="52827"/>
                </a:lnTo>
                <a:lnTo>
                  <a:pt x="8064" y="57371"/>
                </a:lnTo>
                <a:lnTo>
                  <a:pt x="4888" y="62048"/>
                </a:lnTo>
                <a:lnTo>
                  <a:pt x="2517" y="67628"/>
                </a:lnTo>
                <a:lnTo>
                  <a:pt x="927" y="74883"/>
                </a:lnTo>
                <a:lnTo>
                  <a:pt x="96" y="84584"/>
                </a:lnTo>
                <a:lnTo>
                  <a:pt x="0" y="97500"/>
                </a:lnTo>
                <a:lnTo>
                  <a:pt x="205" y="105015"/>
                </a:lnTo>
                <a:lnTo>
                  <a:pt x="24993" y="146497"/>
                </a:lnTo>
                <a:lnTo>
                  <a:pt x="52183" y="151390"/>
                </a:lnTo>
                <a:lnTo>
                  <a:pt x="55688" y="140008"/>
                </a:lnTo>
                <a:lnTo>
                  <a:pt x="57326" y="132207"/>
                </a:lnTo>
                <a:lnTo>
                  <a:pt x="57492" y="127093"/>
                </a:lnTo>
                <a:lnTo>
                  <a:pt x="56580" y="123770"/>
                </a:lnTo>
                <a:close/>
              </a:path>
            </a:pathLst>
          </a:custGeom>
          <a:solidFill>
            <a:srgbClr val="2446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617234" y="5860047"/>
            <a:ext cx="80470" cy="180331"/>
          </a:xfrm>
          <a:custGeom>
            <a:avLst/>
            <a:gdLst/>
            <a:ahLst/>
            <a:cxnLst/>
            <a:rect l="l" t="t" r="r" b="b"/>
            <a:pathLst>
              <a:path w="80470" h="180331">
                <a:moveTo>
                  <a:pt x="38883" y="165471"/>
                </a:moveTo>
                <a:lnTo>
                  <a:pt x="43594" y="133346"/>
                </a:lnTo>
                <a:lnTo>
                  <a:pt x="76876" y="129695"/>
                </a:lnTo>
                <a:lnTo>
                  <a:pt x="80470" y="129147"/>
                </a:lnTo>
                <a:lnTo>
                  <a:pt x="76782" y="1894"/>
                </a:lnTo>
                <a:lnTo>
                  <a:pt x="74584" y="0"/>
                </a:lnTo>
                <a:lnTo>
                  <a:pt x="63101" y="3917"/>
                </a:lnTo>
                <a:lnTo>
                  <a:pt x="52273" y="8747"/>
                </a:lnTo>
                <a:lnTo>
                  <a:pt x="41556" y="14081"/>
                </a:lnTo>
                <a:lnTo>
                  <a:pt x="30402" y="19509"/>
                </a:lnTo>
                <a:lnTo>
                  <a:pt x="18266" y="24623"/>
                </a:lnTo>
                <a:lnTo>
                  <a:pt x="4599" y="29014"/>
                </a:lnTo>
                <a:lnTo>
                  <a:pt x="1930" y="29697"/>
                </a:lnTo>
                <a:lnTo>
                  <a:pt x="0" y="180331"/>
                </a:lnTo>
                <a:lnTo>
                  <a:pt x="38883" y="165471"/>
                </a:lnTo>
                <a:close/>
              </a:path>
            </a:pathLst>
          </a:custGeom>
          <a:solidFill>
            <a:srgbClr val="45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295140" y="5981836"/>
            <a:ext cx="303897" cy="143652"/>
          </a:xfrm>
          <a:custGeom>
            <a:avLst/>
            <a:gdLst/>
            <a:ahLst/>
            <a:cxnLst/>
            <a:rect l="l" t="t" r="r" b="b"/>
            <a:pathLst>
              <a:path w="303897" h="143652">
                <a:moveTo>
                  <a:pt x="928" y="1476"/>
                </a:moveTo>
                <a:lnTo>
                  <a:pt x="2992" y="5175"/>
                </a:lnTo>
                <a:lnTo>
                  <a:pt x="2294" y="10985"/>
                </a:lnTo>
                <a:lnTo>
                  <a:pt x="2226" y="11119"/>
                </a:lnTo>
                <a:lnTo>
                  <a:pt x="8120" y="16896"/>
                </a:lnTo>
                <a:lnTo>
                  <a:pt x="16211" y="23298"/>
                </a:lnTo>
                <a:lnTo>
                  <a:pt x="26113" y="30182"/>
                </a:lnTo>
                <a:lnTo>
                  <a:pt x="37442" y="37408"/>
                </a:lnTo>
                <a:lnTo>
                  <a:pt x="49813" y="44834"/>
                </a:lnTo>
                <a:lnTo>
                  <a:pt x="62841" y="52318"/>
                </a:lnTo>
                <a:lnTo>
                  <a:pt x="76142" y="59718"/>
                </a:lnTo>
                <a:lnTo>
                  <a:pt x="89331" y="66892"/>
                </a:lnTo>
                <a:lnTo>
                  <a:pt x="102022" y="73699"/>
                </a:lnTo>
                <a:lnTo>
                  <a:pt x="113831" y="79998"/>
                </a:lnTo>
                <a:lnTo>
                  <a:pt x="124374" y="85646"/>
                </a:lnTo>
                <a:lnTo>
                  <a:pt x="133265" y="90501"/>
                </a:lnTo>
                <a:lnTo>
                  <a:pt x="134880" y="91404"/>
                </a:lnTo>
                <a:lnTo>
                  <a:pt x="145677" y="97760"/>
                </a:lnTo>
                <a:lnTo>
                  <a:pt x="155862" y="104220"/>
                </a:lnTo>
                <a:lnTo>
                  <a:pt x="165556" y="110617"/>
                </a:lnTo>
                <a:lnTo>
                  <a:pt x="174880" y="116785"/>
                </a:lnTo>
                <a:lnTo>
                  <a:pt x="183956" y="122559"/>
                </a:lnTo>
                <a:lnTo>
                  <a:pt x="192904" y="127772"/>
                </a:lnTo>
                <a:lnTo>
                  <a:pt x="201846" y="132258"/>
                </a:lnTo>
                <a:lnTo>
                  <a:pt x="210903" y="135851"/>
                </a:lnTo>
                <a:lnTo>
                  <a:pt x="220197" y="138384"/>
                </a:lnTo>
                <a:lnTo>
                  <a:pt x="229848" y="139692"/>
                </a:lnTo>
                <a:lnTo>
                  <a:pt x="239978" y="139609"/>
                </a:lnTo>
                <a:lnTo>
                  <a:pt x="250708" y="137968"/>
                </a:lnTo>
                <a:lnTo>
                  <a:pt x="262158" y="134603"/>
                </a:lnTo>
                <a:lnTo>
                  <a:pt x="274451" y="129348"/>
                </a:lnTo>
                <a:lnTo>
                  <a:pt x="287003" y="122464"/>
                </a:lnTo>
                <a:lnTo>
                  <a:pt x="303897" y="143652"/>
                </a:lnTo>
                <a:lnTo>
                  <a:pt x="299264" y="71075"/>
                </a:lnTo>
                <a:lnTo>
                  <a:pt x="280900" y="78166"/>
                </a:lnTo>
                <a:lnTo>
                  <a:pt x="263271" y="83229"/>
                </a:lnTo>
                <a:lnTo>
                  <a:pt x="246329" y="86419"/>
                </a:lnTo>
                <a:lnTo>
                  <a:pt x="230026" y="87890"/>
                </a:lnTo>
                <a:lnTo>
                  <a:pt x="214314" y="87797"/>
                </a:lnTo>
                <a:lnTo>
                  <a:pt x="199146" y="86296"/>
                </a:lnTo>
                <a:lnTo>
                  <a:pt x="184474" y="83541"/>
                </a:lnTo>
                <a:lnTo>
                  <a:pt x="170250" y="79688"/>
                </a:lnTo>
                <a:lnTo>
                  <a:pt x="156426" y="74891"/>
                </a:lnTo>
                <a:lnTo>
                  <a:pt x="142955" y="69305"/>
                </a:lnTo>
                <a:lnTo>
                  <a:pt x="129789" y="63086"/>
                </a:lnTo>
                <a:lnTo>
                  <a:pt x="116880" y="56388"/>
                </a:lnTo>
                <a:lnTo>
                  <a:pt x="104180" y="49365"/>
                </a:lnTo>
                <a:lnTo>
                  <a:pt x="91643" y="42175"/>
                </a:lnTo>
                <a:lnTo>
                  <a:pt x="79219" y="34970"/>
                </a:lnTo>
                <a:lnTo>
                  <a:pt x="66861" y="27906"/>
                </a:lnTo>
                <a:lnTo>
                  <a:pt x="54522" y="21138"/>
                </a:lnTo>
                <a:lnTo>
                  <a:pt x="42154" y="14821"/>
                </a:lnTo>
                <a:lnTo>
                  <a:pt x="29709" y="9110"/>
                </a:lnTo>
                <a:lnTo>
                  <a:pt x="17140" y="4160"/>
                </a:lnTo>
                <a:lnTo>
                  <a:pt x="4104" y="857"/>
                </a:lnTo>
                <a:lnTo>
                  <a:pt x="0" y="0"/>
                </a:lnTo>
                <a:lnTo>
                  <a:pt x="928" y="1476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218482" y="4502570"/>
            <a:ext cx="177711" cy="194953"/>
          </a:xfrm>
          <a:custGeom>
            <a:avLst/>
            <a:gdLst/>
            <a:ahLst/>
            <a:cxnLst/>
            <a:rect l="l" t="t" r="r" b="b"/>
            <a:pathLst>
              <a:path w="177711" h="194953">
                <a:moveTo>
                  <a:pt x="126768" y="127019"/>
                </a:moveTo>
                <a:lnTo>
                  <a:pt x="127664" y="48491"/>
                </a:lnTo>
                <a:lnTo>
                  <a:pt x="136326" y="43078"/>
                </a:lnTo>
                <a:lnTo>
                  <a:pt x="142676" y="38072"/>
                </a:lnTo>
                <a:lnTo>
                  <a:pt x="151600" y="32335"/>
                </a:lnTo>
                <a:lnTo>
                  <a:pt x="163201" y="26741"/>
                </a:lnTo>
                <a:lnTo>
                  <a:pt x="171009" y="23409"/>
                </a:lnTo>
                <a:lnTo>
                  <a:pt x="175599" y="18281"/>
                </a:lnTo>
                <a:lnTo>
                  <a:pt x="177544" y="7299"/>
                </a:lnTo>
                <a:lnTo>
                  <a:pt x="177711" y="0"/>
                </a:lnTo>
                <a:lnTo>
                  <a:pt x="164443" y="5073"/>
                </a:lnTo>
                <a:lnTo>
                  <a:pt x="152394" y="11394"/>
                </a:lnTo>
                <a:lnTo>
                  <a:pt x="141410" y="18793"/>
                </a:lnTo>
                <a:lnTo>
                  <a:pt x="131339" y="27099"/>
                </a:lnTo>
                <a:lnTo>
                  <a:pt x="122029" y="36143"/>
                </a:lnTo>
                <a:lnTo>
                  <a:pt x="113325" y="45755"/>
                </a:lnTo>
                <a:lnTo>
                  <a:pt x="105075" y="55764"/>
                </a:lnTo>
                <a:lnTo>
                  <a:pt x="97126" y="66001"/>
                </a:lnTo>
                <a:lnTo>
                  <a:pt x="89325" y="76296"/>
                </a:lnTo>
                <a:lnTo>
                  <a:pt x="81520" y="86478"/>
                </a:lnTo>
                <a:lnTo>
                  <a:pt x="73556" y="96378"/>
                </a:lnTo>
                <a:lnTo>
                  <a:pt x="65281" y="105826"/>
                </a:lnTo>
                <a:lnTo>
                  <a:pt x="56542" y="114651"/>
                </a:lnTo>
                <a:lnTo>
                  <a:pt x="47187" y="122684"/>
                </a:lnTo>
                <a:lnTo>
                  <a:pt x="37061" y="129755"/>
                </a:lnTo>
                <a:lnTo>
                  <a:pt x="26013" y="135693"/>
                </a:lnTo>
                <a:lnTo>
                  <a:pt x="18601" y="138743"/>
                </a:lnTo>
                <a:lnTo>
                  <a:pt x="0" y="151780"/>
                </a:lnTo>
                <a:lnTo>
                  <a:pt x="10674" y="148456"/>
                </a:lnTo>
                <a:lnTo>
                  <a:pt x="10285" y="190803"/>
                </a:lnTo>
                <a:lnTo>
                  <a:pt x="27129" y="194953"/>
                </a:lnTo>
                <a:lnTo>
                  <a:pt x="40008" y="191990"/>
                </a:lnTo>
                <a:lnTo>
                  <a:pt x="51717" y="187222"/>
                </a:lnTo>
                <a:lnTo>
                  <a:pt x="62742" y="181247"/>
                </a:lnTo>
                <a:lnTo>
                  <a:pt x="73571" y="174666"/>
                </a:lnTo>
                <a:lnTo>
                  <a:pt x="83830" y="168563"/>
                </a:lnTo>
                <a:lnTo>
                  <a:pt x="94846" y="162267"/>
                </a:lnTo>
                <a:lnTo>
                  <a:pt x="105761" y="155962"/>
                </a:lnTo>
                <a:lnTo>
                  <a:pt x="111098" y="152877"/>
                </a:lnTo>
                <a:lnTo>
                  <a:pt x="140753" y="129917"/>
                </a:lnTo>
                <a:lnTo>
                  <a:pt x="126768" y="127019"/>
                </a:lnTo>
                <a:close/>
              </a:path>
            </a:pathLst>
          </a:custGeom>
          <a:solidFill>
            <a:srgbClr val="F49D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012420" y="4915265"/>
            <a:ext cx="115419" cy="156662"/>
          </a:xfrm>
          <a:custGeom>
            <a:avLst/>
            <a:gdLst/>
            <a:ahLst/>
            <a:cxnLst/>
            <a:rect l="l" t="t" r="r" b="b"/>
            <a:pathLst>
              <a:path w="115419" h="156662">
                <a:moveTo>
                  <a:pt x="11074" y="18017"/>
                </a:moveTo>
                <a:lnTo>
                  <a:pt x="6898" y="24017"/>
                </a:lnTo>
                <a:lnTo>
                  <a:pt x="0" y="31481"/>
                </a:lnTo>
                <a:lnTo>
                  <a:pt x="1112" y="60880"/>
                </a:lnTo>
                <a:lnTo>
                  <a:pt x="11943" y="96955"/>
                </a:lnTo>
                <a:lnTo>
                  <a:pt x="26150" y="85968"/>
                </a:lnTo>
                <a:lnTo>
                  <a:pt x="32215" y="98196"/>
                </a:lnTo>
                <a:lnTo>
                  <a:pt x="37582" y="106812"/>
                </a:lnTo>
                <a:lnTo>
                  <a:pt x="42321" y="113692"/>
                </a:lnTo>
                <a:lnTo>
                  <a:pt x="46504" y="120715"/>
                </a:lnTo>
                <a:lnTo>
                  <a:pt x="50205" y="129758"/>
                </a:lnTo>
                <a:lnTo>
                  <a:pt x="53494" y="142699"/>
                </a:lnTo>
                <a:lnTo>
                  <a:pt x="54753" y="149641"/>
                </a:lnTo>
                <a:lnTo>
                  <a:pt x="73828" y="123517"/>
                </a:lnTo>
                <a:lnTo>
                  <a:pt x="76407" y="138269"/>
                </a:lnTo>
                <a:lnTo>
                  <a:pt x="76804" y="146952"/>
                </a:lnTo>
                <a:lnTo>
                  <a:pt x="76625" y="151285"/>
                </a:lnTo>
                <a:lnTo>
                  <a:pt x="77474" y="152986"/>
                </a:lnTo>
                <a:lnTo>
                  <a:pt x="80956" y="153776"/>
                </a:lnTo>
                <a:lnTo>
                  <a:pt x="88677" y="155374"/>
                </a:lnTo>
                <a:lnTo>
                  <a:pt x="93436" y="156662"/>
                </a:lnTo>
                <a:lnTo>
                  <a:pt x="97877" y="146793"/>
                </a:lnTo>
                <a:lnTo>
                  <a:pt x="102936" y="137040"/>
                </a:lnTo>
                <a:lnTo>
                  <a:pt x="107917" y="127122"/>
                </a:lnTo>
                <a:lnTo>
                  <a:pt x="112123" y="116760"/>
                </a:lnTo>
                <a:lnTo>
                  <a:pt x="114856" y="105672"/>
                </a:lnTo>
                <a:lnTo>
                  <a:pt x="115419" y="93579"/>
                </a:lnTo>
                <a:lnTo>
                  <a:pt x="113115" y="80199"/>
                </a:lnTo>
                <a:lnTo>
                  <a:pt x="110987" y="73762"/>
                </a:lnTo>
                <a:lnTo>
                  <a:pt x="103947" y="60569"/>
                </a:lnTo>
                <a:lnTo>
                  <a:pt x="95298" y="51613"/>
                </a:lnTo>
                <a:lnTo>
                  <a:pt x="85937" y="45806"/>
                </a:lnTo>
                <a:lnTo>
                  <a:pt x="76759" y="42060"/>
                </a:lnTo>
                <a:lnTo>
                  <a:pt x="68661" y="39287"/>
                </a:lnTo>
                <a:lnTo>
                  <a:pt x="62541" y="36398"/>
                </a:lnTo>
                <a:lnTo>
                  <a:pt x="59295" y="32305"/>
                </a:lnTo>
                <a:lnTo>
                  <a:pt x="59793" y="25996"/>
                </a:lnTo>
                <a:lnTo>
                  <a:pt x="34066" y="0"/>
                </a:lnTo>
                <a:lnTo>
                  <a:pt x="15508" y="8427"/>
                </a:lnTo>
                <a:lnTo>
                  <a:pt x="11074" y="18017"/>
                </a:lnTo>
                <a:close/>
              </a:path>
            </a:pathLst>
          </a:custGeom>
          <a:solidFill>
            <a:srgbClr val="45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860076" y="4658113"/>
            <a:ext cx="84898" cy="166647"/>
          </a:xfrm>
          <a:custGeom>
            <a:avLst/>
            <a:gdLst/>
            <a:ahLst/>
            <a:cxnLst/>
            <a:rect l="l" t="t" r="r" b="b"/>
            <a:pathLst>
              <a:path w="84898" h="166647">
                <a:moveTo>
                  <a:pt x="76865" y="141419"/>
                </a:moveTo>
                <a:lnTo>
                  <a:pt x="76443" y="124070"/>
                </a:lnTo>
                <a:lnTo>
                  <a:pt x="77641" y="110901"/>
                </a:lnTo>
                <a:lnTo>
                  <a:pt x="79780" y="100198"/>
                </a:lnTo>
                <a:lnTo>
                  <a:pt x="82181" y="90248"/>
                </a:lnTo>
                <a:lnTo>
                  <a:pt x="84167" y="79340"/>
                </a:lnTo>
                <a:lnTo>
                  <a:pt x="84898" y="71208"/>
                </a:lnTo>
                <a:lnTo>
                  <a:pt x="84829" y="56812"/>
                </a:lnTo>
                <a:lnTo>
                  <a:pt x="83368" y="44686"/>
                </a:lnTo>
                <a:lnTo>
                  <a:pt x="81117" y="33275"/>
                </a:lnTo>
                <a:lnTo>
                  <a:pt x="78996" y="22766"/>
                </a:lnTo>
                <a:lnTo>
                  <a:pt x="62091" y="9241"/>
                </a:lnTo>
                <a:lnTo>
                  <a:pt x="56740" y="4928"/>
                </a:lnTo>
                <a:lnTo>
                  <a:pt x="53188" y="3018"/>
                </a:lnTo>
                <a:lnTo>
                  <a:pt x="47143" y="0"/>
                </a:lnTo>
                <a:lnTo>
                  <a:pt x="23113" y="59595"/>
                </a:lnTo>
                <a:lnTo>
                  <a:pt x="2653" y="45854"/>
                </a:lnTo>
                <a:lnTo>
                  <a:pt x="1752" y="57214"/>
                </a:lnTo>
                <a:lnTo>
                  <a:pt x="2139" y="64997"/>
                </a:lnTo>
                <a:lnTo>
                  <a:pt x="3419" y="70099"/>
                </a:lnTo>
                <a:lnTo>
                  <a:pt x="5198" y="73414"/>
                </a:lnTo>
                <a:lnTo>
                  <a:pt x="7081" y="75839"/>
                </a:lnTo>
                <a:lnTo>
                  <a:pt x="8674" y="78268"/>
                </a:lnTo>
                <a:lnTo>
                  <a:pt x="9582" y="81597"/>
                </a:lnTo>
                <a:lnTo>
                  <a:pt x="9411" y="86722"/>
                </a:lnTo>
                <a:lnTo>
                  <a:pt x="7765" y="94537"/>
                </a:lnTo>
                <a:lnTo>
                  <a:pt x="4272" y="105876"/>
                </a:lnTo>
                <a:lnTo>
                  <a:pt x="0" y="163936"/>
                </a:lnTo>
                <a:lnTo>
                  <a:pt x="18235" y="166321"/>
                </a:lnTo>
                <a:lnTo>
                  <a:pt x="31847" y="166647"/>
                </a:lnTo>
                <a:lnTo>
                  <a:pt x="42252" y="164958"/>
                </a:lnTo>
                <a:lnTo>
                  <a:pt x="50866" y="161297"/>
                </a:lnTo>
                <a:lnTo>
                  <a:pt x="59103" y="155708"/>
                </a:lnTo>
                <a:lnTo>
                  <a:pt x="68379" y="148233"/>
                </a:lnTo>
                <a:lnTo>
                  <a:pt x="76865" y="141419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538970" y="5260912"/>
            <a:ext cx="191635" cy="109496"/>
          </a:xfrm>
          <a:custGeom>
            <a:avLst/>
            <a:gdLst/>
            <a:ahLst/>
            <a:cxnLst/>
            <a:rect l="l" t="t" r="r" b="b"/>
            <a:pathLst>
              <a:path w="191635" h="109496">
                <a:moveTo>
                  <a:pt x="10942" y="24276"/>
                </a:moveTo>
                <a:lnTo>
                  <a:pt x="22079" y="31224"/>
                </a:lnTo>
                <a:lnTo>
                  <a:pt x="33249" y="38818"/>
                </a:lnTo>
                <a:lnTo>
                  <a:pt x="44289" y="46714"/>
                </a:lnTo>
                <a:lnTo>
                  <a:pt x="55037" y="54568"/>
                </a:lnTo>
                <a:lnTo>
                  <a:pt x="65330" y="62036"/>
                </a:lnTo>
                <a:lnTo>
                  <a:pt x="75006" y="68774"/>
                </a:lnTo>
                <a:lnTo>
                  <a:pt x="81810" y="73171"/>
                </a:lnTo>
                <a:lnTo>
                  <a:pt x="92426" y="79543"/>
                </a:lnTo>
                <a:lnTo>
                  <a:pt x="103169" y="85558"/>
                </a:lnTo>
                <a:lnTo>
                  <a:pt x="114136" y="91117"/>
                </a:lnTo>
                <a:lnTo>
                  <a:pt x="125422" y="96125"/>
                </a:lnTo>
                <a:lnTo>
                  <a:pt x="137125" y="100483"/>
                </a:lnTo>
                <a:lnTo>
                  <a:pt x="149341" y="104094"/>
                </a:lnTo>
                <a:lnTo>
                  <a:pt x="162166" y="106862"/>
                </a:lnTo>
                <a:lnTo>
                  <a:pt x="175697" y="108688"/>
                </a:lnTo>
                <a:lnTo>
                  <a:pt x="190030" y="109477"/>
                </a:lnTo>
                <a:lnTo>
                  <a:pt x="191635" y="109496"/>
                </a:lnTo>
                <a:lnTo>
                  <a:pt x="189187" y="53690"/>
                </a:lnTo>
                <a:lnTo>
                  <a:pt x="187619" y="37079"/>
                </a:lnTo>
                <a:lnTo>
                  <a:pt x="172611" y="37702"/>
                </a:lnTo>
                <a:lnTo>
                  <a:pt x="157888" y="37040"/>
                </a:lnTo>
                <a:lnTo>
                  <a:pt x="143483" y="35288"/>
                </a:lnTo>
                <a:lnTo>
                  <a:pt x="129429" y="32643"/>
                </a:lnTo>
                <a:lnTo>
                  <a:pt x="115758" y="29300"/>
                </a:lnTo>
                <a:lnTo>
                  <a:pt x="102504" y="25453"/>
                </a:lnTo>
                <a:lnTo>
                  <a:pt x="89698" y="21298"/>
                </a:lnTo>
                <a:lnTo>
                  <a:pt x="77373" y="17031"/>
                </a:lnTo>
                <a:lnTo>
                  <a:pt x="65562" y="12846"/>
                </a:lnTo>
                <a:lnTo>
                  <a:pt x="54298" y="8940"/>
                </a:lnTo>
                <a:lnTo>
                  <a:pt x="43614" y="5506"/>
                </a:lnTo>
                <a:lnTo>
                  <a:pt x="33541" y="2742"/>
                </a:lnTo>
                <a:lnTo>
                  <a:pt x="24113" y="841"/>
                </a:lnTo>
                <a:lnTo>
                  <a:pt x="15362" y="0"/>
                </a:lnTo>
                <a:lnTo>
                  <a:pt x="9061" y="201"/>
                </a:lnTo>
                <a:lnTo>
                  <a:pt x="0" y="18319"/>
                </a:lnTo>
                <a:lnTo>
                  <a:pt x="10942" y="24276"/>
                </a:lnTo>
                <a:close/>
              </a:path>
            </a:pathLst>
          </a:custGeom>
          <a:solidFill>
            <a:srgbClr val="8F1B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807501" y="5016831"/>
            <a:ext cx="139329" cy="165804"/>
          </a:xfrm>
          <a:custGeom>
            <a:avLst/>
            <a:gdLst/>
            <a:ahLst/>
            <a:cxnLst/>
            <a:rect l="l" t="t" r="r" b="b"/>
            <a:pathLst>
              <a:path w="139329" h="165804">
                <a:moveTo>
                  <a:pt x="68571" y="99408"/>
                </a:moveTo>
                <a:lnTo>
                  <a:pt x="72270" y="127814"/>
                </a:lnTo>
                <a:lnTo>
                  <a:pt x="85047" y="134756"/>
                </a:lnTo>
                <a:lnTo>
                  <a:pt x="97683" y="141653"/>
                </a:lnTo>
                <a:lnTo>
                  <a:pt x="109928" y="148437"/>
                </a:lnTo>
                <a:lnTo>
                  <a:pt x="121531" y="155037"/>
                </a:lnTo>
                <a:lnTo>
                  <a:pt x="132241" y="161384"/>
                </a:lnTo>
                <a:lnTo>
                  <a:pt x="139329" y="165804"/>
                </a:lnTo>
                <a:lnTo>
                  <a:pt x="136392" y="52325"/>
                </a:lnTo>
                <a:lnTo>
                  <a:pt x="136297" y="135036"/>
                </a:lnTo>
                <a:lnTo>
                  <a:pt x="124818" y="130240"/>
                </a:lnTo>
                <a:lnTo>
                  <a:pt x="113216" y="124819"/>
                </a:lnTo>
                <a:lnTo>
                  <a:pt x="101641" y="118900"/>
                </a:lnTo>
                <a:lnTo>
                  <a:pt x="90243" y="112608"/>
                </a:lnTo>
                <a:lnTo>
                  <a:pt x="79170" y="106068"/>
                </a:lnTo>
                <a:lnTo>
                  <a:pt x="68571" y="99408"/>
                </a:lnTo>
                <a:close/>
              </a:path>
              <a:path w="139329" h="165804">
                <a:moveTo>
                  <a:pt x="15241" y="66931"/>
                </a:moveTo>
                <a:lnTo>
                  <a:pt x="6424" y="73415"/>
                </a:lnTo>
                <a:lnTo>
                  <a:pt x="3777" y="75639"/>
                </a:lnTo>
                <a:lnTo>
                  <a:pt x="3602" y="76875"/>
                </a:lnTo>
                <a:lnTo>
                  <a:pt x="2199" y="80392"/>
                </a:lnTo>
                <a:lnTo>
                  <a:pt x="0" y="83857"/>
                </a:lnTo>
                <a:lnTo>
                  <a:pt x="6728" y="89152"/>
                </a:lnTo>
                <a:lnTo>
                  <a:pt x="15073" y="94891"/>
                </a:lnTo>
                <a:lnTo>
                  <a:pt x="24785" y="101005"/>
                </a:lnTo>
                <a:lnTo>
                  <a:pt x="35611" y="107424"/>
                </a:lnTo>
                <a:lnTo>
                  <a:pt x="47301" y="114079"/>
                </a:lnTo>
                <a:lnTo>
                  <a:pt x="59605" y="120899"/>
                </a:lnTo>
                <a:lnTo>
                  <a:pt x="72270" y="127814"/>
                </a:lnTo>
                <a:lnTo>
                  <a:pt x="68571" y="99408"/>
                </a:lnTo>
                <a:lnTo>
                  <a:pt x="63203" y="95875"/>
                </a:lnTo>
                <a:lnTo>
                  <a:pt x="70997" y="88293"/>
                </a:lnTo>
                <a:lnTo>
                  <a:pt x="80633" y="80899"/>
                </a:lnTo>
                <a:lnTo>
                  <a:pt x="91633" y="73816"/>
                </a:lnTo>
                <a:lnTo>
                  <a:pt x="103522" y="67168"/>
                </a:lnTo>
                <a:lnTo>
                  <a:pt x="115821" y="61077"/>
                </a:lnTo>
                <a:lnTo>
                  <a:pt x="128054" y="55667"/>
                </a:lnTo>
                <a:lnTo>
                  <a:pt x="136392" y="52325"/>
                </a:lnTo>
                <a:lnTo>
                  <a:pt x="139329" y="165804"/>
                </a:lnTo>
                <a:lnTo>
                  <a:pt x="148969" y="157354"/>
                </a:lnTo>
                <a:lnTo>
                  <a:pt x="146438" y="155254"/>
                </a:lnTo>
                <a:lnTo>
                  <a:pt x="143629" y="0"/>
                </a:lnTo>
                <a:lnTo>
                  <a:pt x="129826" y="4264"/>
                </a:lnTo>
                <a:lnTo>
                  <a:pt x="117867" y="9215"/>
                </a:lnTo>
                <a:lnTo>
                  <a:pt x="107113" y="14744"/>
                </a:lnTo>
                <a:lnTo>
                  <a:pt x="96927" y="20742"/>
                </a:lnTo>
                <a:lnTo>
                  <a:pt x="86673" y="27098"/>
                </a:lnTo>
                <a:lnTo>
                  <a:pt x="75712" y="33705"/>
                </a:lnTo>
                <a:lnTo>
                  <a:pt x="70663" y="36573"/>
                </a:lnTo>
                <a:lnTo>
                  <a:pt x="15241" y="66931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465956" y="5225586"/>
            <a:ext cx="299396" cy="163704"/>
          </a:xfrm>
          <a:custGeom>
            <a:avLst/>
            <a:gdLst/>
            <a:ahLst/>
            <a:cxnLst/>
            <a:rect l="l" t="t" r="r" b="b"/>
            <a:pathLst>
              <a:path w="299396" h="163704">
                <a:moveTo>
                  <a:pt x="110972" y="138814"/>
                </a:moveTo>
                <a:lnTo>
                  <a:pt x="123494" y="134607"/>
                </a:lnTo>
                <a:lnTo>
                  <a:pt x="136372" y="130714"/>
                </a:lnTo>
                <a:lnTo>
                  <a:pt x="149464" y="127259"/>
                </a:lnTo>
                <a:lnTo>
                  <a:pt x="162630" y="124366"/>
                </a:lnTo>
                <a:lnTo>
                  <a:pt x="175730" y="122158"/>
                </a:lnTo>
                <a:lnTo>
                  <a:pt x="188622" y="120760"/>
                </a:lnTo>
                <a:lnTo>
                  <a:pt x="201166" y="120295"/>
                </a:lnTo>
                <a:lnTo>
                  <a:pt x="213222" y="120888"/>
                </a:lnTo>
                <a:lnTo>
                  <a:pt x="224649" y="122662"/>
                </a:lnTo>
                <a:lnTo>
                  <a:pt x="235306" y="125741"/>
                </a:lnTo>
                <a:lnTo>
                  <a:pt x="245053" y="130249"/>
                </a:lnTo>
                <a:lnTo>
                  <a:pt x="247935" y="132000"/>
                </a:lnTo>
                <a:lnTo>
                  <a:pt x="248983" y="118864"/>
                </a:lnTo>
                <a:lnTo>
                  <a:pt x="255044" y="112100"/>
                </a:lnTo>
                <a:lnTo>
                  <a:pt x="265611" y="107002"/>
                </a:lnTo>
                <a:lnTo>
                  <a:pt x="274258" y="102585"/>
                </a:lnTo>
                <a:lnTo>
                  <a:pt x="285778" y="96397"/>
                </a:lnTo>
                <a:lnTo>
                  <a:pt x="295823" y="89617"/>
                </a:lnTo>
                <a:lnTo>
                  <a:pt x="299396" y="86162"/>
                </a:lnTo>
                <a:lnTo>
                  <a:pt x="287931" y="92666"/>
                </a:lnTo>
                <a:lnTo>
                  <a:pt x="277745" y="98953"/>
                </a:lnTo>
                <a:lnTo>
                  <a:pt x="268303" y="104790"/>
                </a:lnTo>
                <a:lnTo>
                  <a:pt x="259066" y="109949"/>
                </a:lnTo>
                <a:lnTo>
                  <a:pt x="249499" y="114196"/>
                </a:lnTo>
                <a:lnTo>
                  <a:pt x="239063" y="117303"/>
                </a:lnTo>
                <a:lnTo>
                  <a:pt x="227222" y="119036"/>
                </a:lnTo>
                <a:lnTo>
                  <a:pt x="213439" y="119166"/>
                </a:lnTo>
                <a:lnTo>
                  <a:pt x="197176" y="117462"/>
                </a:lnTo>
                <a:lnTo>
                  <a:pt x="193832" y="116924"/>
                </a:lnTo>
                <a:lnTo>
                  <a:pt x="129611" y="125058"/>
                </a:lnTo>
                <a:lnTo>
                  <a:pt x="109312" y="104718"/>
                </a:lnTo>
                <a:lnTo>
                  <a:pt x="105057" y="79364"/>
                </a:lnTo>
                <a:lnTo>
                  <a:pt x="100004" y="85128"/>
                </a:lnTo>
                <a:lnTo>
                  <a:pt x="99561" y="87693"/>
                </a:lnTo>
                <a:lnTo>
                  <a:pt x="98723" y="87595"/>
                </a:lnTo>
                <a:lnTo>
                  <a:pt x="92491" y="85370"/>
                </a:lnTo>
                <a:lnTo>
                  <a:pt x="87462" y="84029"/>
                </a:lnTo>
                <a:lnTo>
                  <a:pt x="81249" y="74804"/>
                </a:lnTo>
                <a:lnTo>
                  <a:pt x="80126" y="62271"/>
                </a:lnTo>
                <a:lnTo>
                  <a:pt x="81068" y="48743"/>
                </a:lnTo>
                <a:lnTo>
                  <a:pt x="81243" y="46026"/>
                </a:lnTo>
                <a:lnTo>
                  <a:pt x="72205" y="49869"/>
                </a:lnTo>
                <a:lnTo>
                  <a:pt x="68742" y="51832"/>
                </a:lnTo>
                <a:lnTo>
                  <a:pt x="67670" y="52456"/>
                </a:lnTo>
                <a:lnTo>
                  <a:pt x="65806" y="52285"/>
                </a:lnTo>
                <a:lnTo>
                  <a:pt x="59967" y="51860"/>
                </a:lnTo>
                <a:lnTo>
                  <a:pt x="54036" y="51716"/>
                </a:lnTo>
                <a:lnTo>
                  <a:pt x="49330" y="13557"/>
                </a:lnTo>
                <a:lnTo>
                  <a:pt x="25026" y="0"/>
                </a:lnTo>
                <a:lnTo>
                  <a:pt x="0" y="67185"/>
                </a:lnTo>
                <a:lnTo>
                  <a:pt x="10674" y="79597"/>
                </a:lnTo>
                <a:lnTo>
                  <a:pt x="22812" y="87864"/>
                </a:lnTo>
                <a:lnTo>
                  <a:pt x="31928" y="97021"/>
                </a:lnTo>
                <a:lnTo>
                  <a:pt x="38546" y="107130"/>
                </a:lnTo>
                <a:lnTo>
                  <a:pt x="43190" y="118253"/>
                </a:lnTo>
                <a:lnTo>
                  <a:pt x="46383" y="130451"/>
                </a:lnTo>
                <a:lnTo>
                  <a:pt x="48649" y="143786"/>
                </a:lnTo>
                <a:lnTo>
                  <a:pt x="50512" y="158320"/>
                </a:lnTo>
                <a:lnTo>
                  <a:pt x="51165" y="163704"/>
                </a:lnTo>
                <a:lnTo>
                  <a:pt x="58605" y="160217"/>
                </a:lnTo>
                <a:lnTo>
                  <a:pt x="67244" y="156300"/>
                </a:lnTo>
                <a:lnTo>
                  <a:pt x="76940" y="152077"/>
                </a:lnTo>
                <a:lnTo>
                  <a:pt x="87554" y="147673"/>
                </a:lnTo>
                <a:lnTo>
                  <a:pt x="98945" y="143210"/>
                </a:lnTo>
                <a:lnTo>
                  <a:pt x="110972" y="138814"/>
                </a:lnTo>
                <a:close/>
              </a:path>
            </a:pathLst>
          </a:custGeom>
          <a:solidFill>
            <a:srgbClr val="D7817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3619145" y="4806351"/>
            <a:ext cx="164543" cy="122389"/>
          </a:xfrm>
          <a:custGeom>
            <a:avLst/>
            <a:gdLst/>
            <a:ahLst/>
            <a:cxnLst/>
            <a:rect l="l" t="t" r="r" b="b"/>
            <a:pathLst>
              <a:path w="164543" h="122389">
                <a:moveTo>
                  <a:pt x="3813" y="29803"/>
                </a:moveTo>
                <a:lnTo>
                  <a:pt x="0" y="30270"/>
                </a:lnTo>
                <a:lnTo>
                  <a:pt x="584" y="56383"/>
                </a:lnTo>
                <a:lnTo>
                  <a:pt x="29482" y="71099"/>
                </a:lnTo>
                <a:lnTo>
                  <a:pt x="44955" y="71633"/>
                </a:lnTo>
                <a:lnTo>
                  <a:pt x="56108" y="72380"/>
                </a:lnTo>
                <a:lnTo>
                  <a:pt x="63696" y="73350"/>
                </a:lnTo>
                <a:lnTo>
                  <a:pt x="68474" y="74553"/>
                </a:lnTo>
                <a:lnTo>
                  <a:pt x="71197" y="75998"/>
                </a:lnTo>
                <a:lnTo>
                  <a:pt x="72620" y="77695"/>
                </a:lnTo>
                <a:lnTo>
                  <a:pt x="73498" y="79653"/>
                </a:lnTo>
                <a:lnTo>
                  <a:pt x="74586" y="81883"/>
                </a:lnTo>
                <a:lnTo>
                  <a:pt x="76640" y="84394"/>
                </a:lnTo>
                <a:lnTo>
                  <a:pt x="80414" y="87195"/>
                </a:lnTo>
                <a:lnTo>
                  <a:pt x="86664" y="90297"/>
                </a:lnTo>
                <a:lnTo>
                  <a:pt x="89576" y="91455"/>
                </a:lnTo>
                <a:lnTo>
                  <a:pt x="90394" y="91749"/>
                </a:lnTo>
                <a:lnTo>
                  <a:pt x="92747" y="92031"/>
                </a:lnTo>
                <a:lnTo>
                  <a:pt x="93486" y="92270"/>
                </a:lnTo>
                <a:lnTo>
                  <a:pt x="99984" y="122389"/>
                </a:lnTo>
                <a:lnTo>
                  <a:pt x="107948" y="115750"/>
                </a:lnTo>
                <a:lnTo>
                  <a:pt x="110394" y="113090"/>
                </a:lnTo>
                <a:lnTo>
                  <a:pt x="111780" y="109516"/>
                </a:lnTo>
                <a:lnTo>
                  <a:pt x="115025" y="102891"/>
                </a:lnTo>
                <a:lnTo>
                  <a:pt x="116060" y="100979"/>
                </a:lnTo>
                <a:lnTo>
                  <a:pt x="118558" y="94574"/>
                </a:lnTo>
                <a:lnTo>
                  <a:pt x="119687" y="92674"/>
                </a:lnTo>
                <a:lnTo>
                  <a:pt x="125906" y="82941"/>
                </a:lnTo>
                <a:lnTo>
                  <a:pt x="129069" y="79947"/>
                </a:lnTo>
                <a:lnTo>
                  <a:pt x="130473" y="78401"/>
                </a:lnTo>
                <a:lnTo>
                  <a:pt x="125906" y="63353"/>
                </a:lnTo>
                <a:lnTo>
                  <a:pt x="142080" y="59272"/>
                </a:lnTo>
                <a:lnTo>
                  <a:pt x="153534" y="52988"/>
                </a:lnTo>
                <a:lnTo>
                  <a:pt x="160764" y="45143"/>
                </a:lnTo>
                <a:lnTo>
                  <a:pt x="164268" y="36378"/>
                </a:lnTo>
                <a:lnTo>
                  <a:pt x="164543" y="27332"/>
                </a:lnTo>
                <a:lnTo>
                  <a:pt x="162086" y="18648"/>
                </a:lnTo>
                <a:lnTo>
                  <a:pt x="157394" y="10965"/>
                </a:lnTo>
                <a:lnTo>
                  <a:pt x="150965" y="4924"/>
                </a:lnTo>
                <a:lnTo>
                  <a:pt x="143294" y="1167"/>
                </a:lnTo>
                <a:lnTo>
                  <a:pt x="126534" y="0"/>
                </a:lnTo>
                <a:lnTo>
                  <a:pt x="115656" y="4186"/>
                </a:lnTo>
                <a:lnTo>
                  <a:pt x="107041" y="10310"/>
                </a:lnTo>
                <a:lnTo>
                  <a:pt x="98354" y="15297"/>
                </a:lnTo>
                <a:lnTo>
                  <a:pt x="92804" y="16400"/>
                </a:lnTo>
                <a:lnTo>
                  <a:pt x="81239" y="18263"/>
                </a:lnTo>
                <a:lnTo>
                  <a:pt x="65425" y="20712"/>
                </a:lnTo>
                <a:lnTo>
                  <a:pt x="47570" y="23418"/>
                </a:lnTo>
                <a:lnTo>
                  <a:pt x="29878" y="26053"/>
                </a:lnTo>
                <a:lnTo>
                  <a:pt x="14557" y="28291"/>
                </a:lnTo>
                <a:lnTo>
                  <a:pt x="3813" y="29803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237084" y="4450405"/>
            <a:ext cx="222280" cy="190908"/>
          </a:xfrm>
          <a:custGeom>
            <a:avLst/>
            <a:gdLst/>
            <a:ahLst/>
            <a:cxnLst/>
            <a:rect l="l" t="t" r="r" b="b"/>
            <a:pathLst>
              <a:path w="222280" h="190908">
                <a:moveTo>
                  <a:pt x="89544" y="104115"/>
                </a:moveTo>
                <a:lnTo>
                  <a:pt x="97947" y="94236"/>
                </a:lnTo>
                <a:lnTo>
                  <a:pt x="106862" y="84819"/>
                </a:lnTo>
                <a:lnTo>
                  <a:pt x="116442" y="76033"/>
                </a:lnTo>
                <a:lnTo>
                  <a:pt x="126839" y="68049"/>
                </a:lnTo>
                <a:lnTo>
                  <a:pt x="138207" y="61037"/>
                </a:lnTo>
                <a:lnTo>
                  <a:pt x="150698" y="55167"/>
                </a:lnTo>
                <a:lnTo>
                  <a:pt x="159110" y="52165"/>
                </a:lnTo>
                <a:lnTo>
                  <a:pt x="165200" y="45884"/>
                </a:lnTo>
                <a:lnTo>
                  <a:pt x="166497" y="44263"/>
                </a:lnTo>
                <a:lnTo>
                  <a:pt x="168638" y="44985"/>
                </a:lnTo>
                <a:lnTo>
                  <a:pt x="177264" y="45729"/>
                </a:lnTo>
                <a:lnTo>
                  <a:pt x="177851" y="45727"/>
                </a:lnTo>
                <a:lnTo>
                  <a:pt x="183103" y="39270"/>
                </a:lnTo>
                <a:lnTo>
                  <a:pt x="188077" y="34274"/>
                </a:lnTo>
                <a:lnTo>
                  <a:pt x="190556" y="31969"/>
                </a:lnTo>
                <a:lnTo>
                  <a:pt x="195589" y="27813"/>
                </a:lnTo>
                <a:lnTo>
                  <a:pt x="198609" y="25866"/>
                </a:lnTo>
                <a:lnTo>
                  <a:pt x="202549" y="22456"/>
                </a:lnTo>
                <a:lnTo>
                  <a:pt x="211616" y="13108"/>
                </a:lnTo>
                <a:lnTo>
                  <a:pt x="219759" y="3224"/>
                </a:lnTo>
                <a:lnTo>
                  <a:pt x="222280" y="0"/>
                </a:lnTo>
                <a:lnTo>
                  <a:pt x="204839" y="1030"/>
                </a:lnTo>
                <a:lnTo>
                  <a:pt x="189364" y="1863"/>
                </a:lnTo>
                <a:lnTo>
                  <a:pt x="175597" y="2742"/>
                </a:lnTo>
                <a:lnTo>
                  <a:pt x="163282" y="3912"/>
                </a:lnTo>
                <a:lnTo>
                  <a:pt x="152162" y="5618"/>
                </a:lnTo>
                <a:lnTo>
                  <a:pt x="141981" y="8104"/>
                </a:lnTo>
                <a:lnTo>
                  <a:pt x="132481" y="11616"/>
                </a:lnTo>
                <a:lnTo>
                  <a:pt x="123407" y="16397"/>
                </a:lnTo>
                <a:lnTo>
                  <a:pt x="114500" y="22692"/>
                </a:lnTo>
                <a:lnTo>
                  <a:pt x="105504" y="30745"/>
                </a:lnTo>
                <a:lnTo>
                  <a:pt x="96163" y="40803"/>
                </a:lnTo>
                <a:lnTo>
                  <a:pt x="86220" y="53108"/>
                </a:lnTo>
                <a:lnTo>
                  <a:pt x="81805" y="59002"/>
                </a:lnTo>
                <a:lnTo>
                  <a:pt x="75581" y="67383"/>
                </a:lnTo>
                <a:lnTo>
                  <a:pt x="68529" y="76793"/>
                </a:lnTo>
                <a:lnTo>
                  <a:pt x="60869" y="87055"/>
                </a:lnTo>
                <a:lnTo>
                  <a:pt x="52818" y="97995"/>
                </a:lnTo>
                <a:lnTo>
                  <a:pt x="44594" y="109437"/>
                </a:lnTo>
                <a:lnTo>
                  <a:pt x="36416" y="121204"/>
                </a:lnTo>
                <a:lnTo>
                  <a:pt x="28502" y="133121"/>
                </a:lnTo>
                <a:lnTo>
                  <a:pt x="21070" y="145012"/>
                </a:lnTo>
                <a:lnTo>
                  <a:pt x="14339" y="156701"/>
                </a:lnTo>
                <a:lnTo>
                  <a:pt x="8526" y="168013"/>
                </a:lnTo>
                <a:lnTo>
                  <a:pt x="3850" y="178772"/>
                </a:lnTo>
                <a:lnTo>
                  <a:pt x="530" y="188802"/>
                </a:lnTo>
                <a:lnTo>
                  <a:pt x="0" y="190908"/>
                </a:lnTo>
                <a:lnTo>
                  <a:pt x="11700" y="185761"/>
                </a:lnTo>
                <a:lnTo>
                  <a:pt x="22382" y="179375"/>
                </a:lnTo>
                <a:lnTo>
                  <a:pt x="32199" y="171921"/>
                </a:lnTo>
                <a:lnTo>
                  <a:pt x="41303" y="163569"/>
                </a:lnTo>
                <a:lnTo>
                  <a:pt x="49849" y="154489"/>
                </a:lnTo>
                <a:lnTo>
                  <a:pt x="57988" y="144850"/>
                </a:lnTo>
                <a:lnTo>
                  <a:pt x="65875" y="134824"/>
                </a:lnTo>
                <a:lnTo>
                  <a:pt x="73661" y="124579"/>
                </a:lnTo>
                <a:lnTo>
                  <a:pt x="81499" y="114286"/>
                </a:lnTo>
                <a:lnTo>
                  <a:pt x="89544" y="104115"/>
                </a:lnTo>
                <a:close/>
              </a:path>
            </a:pathLst>
          </a:custGeom>
          <a:solidFill>
            <a:srgbClr val="EE54C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3123802" y="5421482"/>
            <a:ext cx="76971" cy="162529"/>
          </a:xfrm>
          <a:custGeom>
            <a:avLst/>
            <a:gdLst/>
            <a:ahLst/>
            <a:cxnLst/>
            <a:rect l="l" t="t" r="r" b="b"/>
            <a:pathLst>
              <a:path w="76971" h="162529">
                <a:moveTo>
                  <a:pt x="1112" y="43438"/>
                </a:moveTo>
                <a:lnTo>
                  <a:pt x="0" y="162529"/>
                </a:lnTo>
                <a:lnTo>
                  <a:pt x="53813" y="140510"/>
                </a:lnTo>
                <a:lnTo>
                  <a:pt x="59585" y="128774"/>
                </a:lnTo>
                <a:lnTo>
                  <a:pt x="66125" y="123181"/>
                </a:lnTo>
                <a:lnTo>
                  <a:pt x="76971" y="117611"/>
                </a:lnTo>
                <a:lnTo>
                  <a:pt x="76704" y="0"/>
                </a:lnTo>
                <a:lnTo>
                  <a:pt x="1112" y="43438"/>
                </a:lnTo>
                <a:close/>
              </a:path>
            </a:pathLst>
          </a:custGeom>
          <a:solidFill>
            <a:srgbClr val="3C6D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618580" y="5639595"/>
            <a:ext cx="75814" cy="222346"/>
          </a:xfrm>
          <a:custGeom>
            <a:avLst/>
            <a:gdLst/>
            <a:ahLst/>
            <a:cxnLst/>
            <a:rect l="l" t="t" r="r" b="b"/>
            <a:pathLst>
              <a:path w="75814" h="222346">
                <a:moveTo>
                  <a:pt x="75814" y="0"/>
                </a:moveTo>
                <a:lnTo>
                  <a:pt x="64790" y="3499"/>
                </a:lnTo>
                <a:lnTo>
                  <a:pt x="52654" y="8667"/>
                </a:lnTo>
                <a:lnTo>
                  <a:pt x="40074" y="14972"/>
                </a:lnTo>
                <a:lnTo>
                  <a:pt x="27721" y="21888"/>
                </a:lnTo>
                <a:lnTo>
                  <a:pt x="16262" y="28883"/>
                </a:lnTo>
                <a:lnTo>
                  <a:pt x="6367" y="35430"/>
                </a:lnTo>
                <a:lnTo>
                  <a:pt x="1240" y="39083"/>
                </a:lnTo>
                <a:lnTo>
                  <a:pt x="0" y="157216"/>
                </a:lnTo>
                <a:lnTo>
                  <a:pt x="72637" y="117722"/>
                </a:lnTo>
                <a:lnTo>
                  <a:pt x="73238" y="220451"/>
                </a:lnTo>
                <a:lnTo>
                  <a:pt x="75435" y="222346"/>
                </a:lnTo>
                <a:lnTo>
                  <a:pt x="75814" y="0"/>
                </a:lnTo>
                <a:close/>
              </a:path>
            </a:pathLst>
          </a:custGeom>
          <a:solidFill>
            <a:srgbClr val="18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3644278" y="4877451"/>
            <a:ext cx="91951" cy="141724"/>
          </a:xfrm>
          <a:custGeom>
            <a:avLst/>
            <a:gdLst/>
            <a:ahLst/>
            <a:cxnLst/>
            <a:rect l="l" t="t" r="r" b="b"/>
            <a:pathLst>
              <a:path w="91951" h="141724">
                <a:moveTo>
                  <a:pt x="46672" y="5464"/>
                </a:moveTo>
                <a:lnTo>
                  <a:pt x="44490" y="3931"/>
                </a:lnTo>
                <a:lnTo>
                  <a:pt x="40517" y="2645"/>
                </a:lnTo>
                <a:lnTo>
                  <a:pt x="33998" y="1594"/>
                </a:lnTo>
                <a:lnTo>
                  <a:pt x="24179" y="770"/>
                </a:lnTo>
                <a:lnTo>
                  <a:pt x="10304" y="163"/>
                </a:lnTo>
                <a:lnTo>
                  <a:pt x="4350" y="0"/>
                </a:lnTo>
                <a:lnTo>
                  <a:pt x="4066" y="36668"/>
                </a:lnTo>
                <a:lnTo>
                  <a:pt x="5978" y="49491"/>
                </a:lnTo>
                <a:lnTo>
                  <a:pt x="7060" y="56366"/>
                </a:lnTo>
                <a:lnTo>
                  <a:pt x="9605" y="61583"/>
                </a:lnTo>
                <a:lnTo>
                  <a:pt x="15902" y="69432"/>
                </a:lnTo>
                <a:lnTo>
                  <a:pt x="18212" y="72167"/>
                </a:lnTo>
                <a:lnTo>
                  <a:pt x="23778" y="74254"/>
                </a:lnTo>
                <a:lnTo>
                  <a:pt x="26805" y="73041"/>
                </a:lnTo>
                <a:lnTo>
                  <a:pt x="28051" y="72173"/>
                </a:lnTo>
                <a:lnTo>
                  <a:pt x="28276" y="75297"/>
                </a:lnTo>
                <a:lnTo>
                  <a:pt x="28236" y="86058"/>
                </a:lnTo>
                <a:lnTo>
                  <a:pt x="28275" y="90467"/>
                </a:lnTo>
                <a:lnTo>
                  <a:pt x="7303" y="91359"/>
                </a:lnTo>
                <a:lnTo>
                  <a:pt x="0" y="138028"/>
                </a:lnTo>
                <a:lnTo>
                  <a:pt x="14250" y="141171"/>
                </a:lnTo>
                <a:lnTo>
                  <a:pt x="26447" y="141724"/>
                </a:lnTo>
                <a:lnTo>
                  <a:pt x="37185" y="140140"/>
                </a:lnTo>
                <a:lnTo>
                  <a:pt x="47060" y="136876"/>
                </a:lnTo>
                <a:lnTo>
                  <a:pt x="56668" y="132385"/>
                </a:lnTo>
                <a:lnTo>
                  <a:pt x="66604" y="127122"/>
                </a:lnTo>
                <a:lnTo>
                  <a:pt x="77463" y="121542"/>
                </a:lnTo>
                <a:lnTo>
                  <a:pt x="89841" y="116098"/>
                </a:lnTo>
                <a:lnTo>
                  <a:pt x="91951" y="115289"/>
                </a:lnTo>
                <a:lnTo>
                  <a:pt x="79891" y="85641"/>
                </a:lnTo>
                <a:lnTo>
                  <a:pt x="74851" y="51289"/>
                </a:lnTo>
                <a:lnTo>
                  <a:pt x="68354" y="21170"/>
                </a:lnTo>
                <a:lnTo>
                  <a:pt x="67614" y="20932"/>
                </a:lnTo>
                <a:lnTo>
                  <a:pt x="65261" y="20650"/>
                </a:lnTo>
                <a:lnTo>
                  <a:pt x="64444" y="20356"/>
                </a:lnTo>
                <a:lnTo>
                  <a:pt x="57149" y="17147"/>
                </a:lnTo>
                <a:lnTo>
                  <a:pt x="52594" y="14242"/>
                </a:lnTo>
                <a:lnTo>
                  <a:pt x="50024" y="11630"/>
                </a:lnTo>
                <a:lnTo>
                  <a:pt x="48684" y="9303"/>
                </a:lnTo>
                <a:lnTo>
                  <a:pt x="47818" y="7251"/>
                </a:lnTo>
                <a:lnTo>
                  <a:pt x="46672" y="5464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459316" y="4792000"/>
            <a:ext cx="119088" cy="143023"/>
          </a:xfrm>
          <a:custGeom>
            <a:avLst/>
            <a:gdLst/>
            <a:ahLst/>
            <a:cxnLst/>
            <a:rect l="l" t="t" r="r" b="b"/>
            <a:pathLst>
              <a:path w="119088" h="143023">
                <a:moveTo>
                  <a:pt x="14774" y="143023"/>
                </a:moveTo>
                <a:lnTo>
                  <a:pt x="113078" y="116417"/>
                </a:lnTo>
                <a:lnTo>
                  <a:pt x="115981" y="101859"/>
                </a:lnTo>
                <a:lnTo>
                  <a:pt x="118039" y="89542"/>
                </a:lnTo>
                <a:lnTo>
                  <a:pt x="119088" y="78534"/>
                </a:lnTo>
                <a:lnTo>
                  <a:pt x="118964" y="67902"/>
                </a:lnTo>
                <a:lnTo>
                  <a:pt x="117504" y="56717"/>
                </a:lnTo>
                <a:lnTo>
                  <a:pt x="114544" y="44047"/>
                </a:lnTo>
                <a:lnTo>
                  <a:pt x="111571" y="34044"/>
                </a:lnTo>
                <a:lnTo>
                  <a:pt x="105431" y="25204"/>
                </a:lnTo>
                <a:lnTo>
                  <a:pt x="98355" y="17103"/>
                </a:lnTo>
                <a:lnTo>
                  <a:pt x="90300" y="10138"/>
                </a:lnTo>
                <a:lnTo>
                  <a:pt x="81228" y="4702"/>
                </a:lnTo>
                <a:lnTo>
                  <a:pt x="71098" y="1191"/>
                </a:lnTo>
                <a:lnTo>
                  <a:pt x="59869" y="0"/>
                </a:lnTo>
                <a:lnTo>
                  <a:pt x="47501" y="1522"/>
                </a:lnTo>
                <a:lnTo>
                  <a:pt x="33953" y="6154"/>
                </a:lnTo>
                <a:lnTo>
                  <a:pt x="30005" y="8030"/>
                </a:lnTo>
                <a:lnTo>
                  <a:pt x="73961" y="6933"/>
                </a:lnTo>
                <a:lnTo>
                  <a:pt x="71521" y="16803"/>
                </a:lnTo>
                <a:lnTo>
                  <a:pt x="67420" y="28187"/>
                </a:lnTo>
                <a:lnTo>
                  <a:pt x="61936" y="40655"/>
                </a:lnTo>
                <a:lnTo>
                  <a:pt x="55345" y="53776"/>
                </a:lnTo>
                <a:lnTo>
                  <a:pt x="47922" y="67119"/>
                </a:lnTo>
                <a:lnTo>
                  <a:pt x="39945" y="80255"/>
                </a:lnTo>
                <a:lnTo>
                  <a:pt x="31689" y="92751"/>
                </a:lnTo>
                <a:lnTo>
                  <a:pt x="23431" y="104177"/>
                </a:lnTo>
                <a:lnTo>
                  <a:pt x="15447" y="114104"/>
                </a:lnTo>
                <a:lnTo>
                  <a:pt x="8013" y="122099"/>
                </a:lnTo>
                <a:lnTo>
                  <a:pt x="1405" y="127733"/>
                </a:lnTo>
                <a:lnTo>
                  <a:pt x="222" y="128528"/>
                </a:lnTo>
                <a:lnTo>
                  <a:pt x="0" y="138607"/>
                </a:lnTo>
                <a:lnTo>
                  <a:pt x="14774" y="143023"/>
                </a:lnTo>
                <a:close/>
              </a:path>
            </a:pathLst>
          </a:custGeom>
          <a:solidFill>
            <a:srgbClr val="F15F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3012843" y="5001234"/>
            <a:ext cx="98838" cy="156983"/>
          </a:xfrm>
          <a:custGeom>
            <a:avLst/>
            <a:gdLst/>
            <a:ahLst/>
            <a:cxnLst/>
            <a:rect l="l" t="t" r="r" b="b"/>
            <a:pathLst>
              <a:path w="98838" h="156983">
                <a:moveTo>
                  <a:pt x="19135" y="139131"/>
                </a:moveTo>
                <a:lnTo>
                  <a:pt x="19185" y="156983"/>
                </a:lnTo>
                <a:lnTo>
                  <a:pt x="33597" y="154475"/>
                </a:lnTo>
                <a:lnTo>
                  <a:pt x="46681" y="151220"/>
                </a:lnTo>
                <a:lnTo>
                  <a:pt x="58642" y="147071"/>
                </a:lnTo>
                <a:lnTo>
                  <a:pt x="69688" y="141884"/>
                </a:lnTo>
                <a:lnTo>
                  <a:pt x="80025" y="135513"/>
                </a:lnTo>
                <a:lnTo>
                  <a:pt x="89860" y="127814"/>
                </a:lnTo>
                <a:lnTo>
                  <a:pt x="98838" y="119229"/>
                </a:lnTo>
                <a:lnTo>
                  <a:pt x="98415" y="91681"/>
                </a:lnTo>
                <a:lnTo>
                  <a:pt x="93014" y="70693"/>
                </a:lnTo>
                <a:lnTo>
                  <a:pt x="83093" y="68267"/>
                </a:lnTo>
                <a:lnTo>
                  <a:pt x="78069" y="67354"/>
                </a:lnTo>
                <a:lnTo>
                  <a:pt x="76335" y="66233"/>
                </a:lnTo>
                <a:lnTo>
                  <a:pt x="76287" y="63187"/>
                </a:lnTo>
                <a:lnTo>
                  <a:pt x="76320" y="56495"/>
                </a:lnTo>
                <a:lnTo>
                  <a:pt x="74829" y="44437"/>
                </a:lnTo>
                <a:lnTo>
                  <a:pt x="73405" y="37549"/>
                </a:lnTo>
                <a:lnTo>
                  <a:pt x="54331" y="63673"/>
                </a:lnTo>
                <a:lnTo>
                  <a:pt x="51190" y="48568"/>
                </a:lnTo>
                <a:lnTo>
                  <a:pt x="47669" y="38139"/>
                </a:lnTo>
                <a:lnTo>
                  <a:pt x="43694" y="30507"/>
                </a:lnTo>
                <a:lnTo>
                  <a:pt x="39194" y="23795"/>
                </a:lnTo>
                <a:lnTo>
                  <a:pt x="34096" y="16126"/>
                </a:lnTo>
                <a:lnTo>
                  <a:pt x="28329" y="5622"/>
                </a:lnTo>
                <a:lnTo>
                  <a:pt x="25727" y="0"/>
                </a:lnTo>
                <a:lnTo>
                  <a:pt x="11520" y="10987"/>
                </a:lnTo>
                <a:lnTo>
                  <a:pt x="0" y="75303"/>
                </a:lnTo>
                <a:lnTo>
                  <a:pt x="25571" y="93105"/>
                </a:lnTo>
                <a:lnTo>
                  <a:pt x="19135" y="139131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3124915" y="5309245"/>
            <a:ext cx="75702" cy="155675"/>
          </a:xfrm>
          <a:custGeom>
            <a:avLst/>
            <a:gdLst/>
            <a:ahLst/>
            <a:cxnLst/>
            <a:rect l="l" t="t" r="r" b="b"/>
            <a:pathLst>
              <a:path w="75702" h="155675">
                <a:moveTo>
                  <a:pt x="0" y="155675"/>
                </a:moveTo>
                <a:lnTo>
                  <a:pt x="75591" y="112237"/>
                </a:lnTo>
                <a:lnTo>
                  <a:pt x="75702" y="0"/>
                </a:lnTo>
                <a:lnTo>
                  <a:pt x="64980" y="3124"/>
                </a:lnTo>
                <a:lnTo>
                  <a:pt x="53108" y="7973"/>
                </a:lnTo>
                <a:lnTo>
                  <a:pt x="40726" y="14117"/>
                </a:lnTo>
                <a:lnTo>
                  <a:pt x="28471" y="21126"/>
                </a:lnTo>
                <a:lnTo>
                  <a:pt x="16981" y="28568"/>
                </a:lnTo>
                <a:lnTo>
                  <a:pt x="6895" y="36014"/>
                </a:lnTo>
                <a:lnTo>
                  <a:pt x="706" y="41277"/>
                </a:lnTo>
                <a:lnTo>
                  <a:pt x="0" y="155675"/>
                </a:lnTo>
                <a:close/>
              </a:path>
            </a:pathLst>
          </a:custGeom>
          <a:solidFill>
            <a:srgbClr val="1531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874203" y="5339425"/>
            <a:ext cx="118232" cy="234414"/>
          </a:xfrm>
          <a:custGeom>
            <a:avLst/>
            <a:gdLst/>
            <a:ahLst/>
            <a:cxnLst/>
            <a:rect l="l" t="t" r="r" b="b"/>
            <a:pathLst>
              <a:path w="118232" h="234414">
                <a:moveTo>
                  <a:pt x="6986" y="138255"/>
                </a:moveTo>
                <a:lnTo>
                  <a:pt x="851" y="173123"/>
                </a:lnTo>
                <a:lnTo>
                  <a:pt x="0" y="198383"/>
                </a:lnTo>
                <a:lnTo>
                  <a:pt x="2292" y="214715"/>
                </a:lnTo>
                <a:lnTo>
                  <a:pt x="5564" y="223948"/>
                </a:lnTo>
                <a:lnTo>
                  <a:pt x="13628" y="231910"/>
                </a:lnTo>
                <a:lnTo>
                  <a:pt x="16877" y="234414"/>
                </a:lnTo>
                <a:lnTo>
                  <a:pt x="18996" y="231250"/>
                </a:lnTo>
                <a:lnTo>
                  <a:pt x="23018" y="223288"/>
                </a:lnTo>
                <a:lnTo>
                  <a:pt x="27146" y="213115"/>
                </a:lnTo>
                <a:lnTo>
                  <a:pt x="27396" y="212583"/>
                </a:lnTo>
                <a:lnTo>
                  <a:pt x="28369" y="210783"/>
                </a:lnTo>
                <a:lnTo>
                  <a:pt x="29031" y="209636"/>
                </a:lnTo>
                <a:lnTo>
                  <a:pt x="32013" y="206340"/>
                </a:lnTo>
                <a:lnTo>
                  <a:pt x="32931" y="203146"/>
                </a:lnTo>
                <a:lnTo>
                  <a:pt x="35230" y="206217"/>
                </a:lnTo>
                <a:lnTo>
                  <a:pt x="39845" y="216140"/>
                </a:lnTo>
                <a:lnTo>
                  <a:pt x="43115" y="204911"/>
                </a:lnTo>
                <a:lnTo>
                  <a:pt x="47081" y="194067"/>
                </a:lnTo>
                <a:lnTo>
                  <a:pt x="51638" y="183523"/>
                </a:lnTo>
                <a:lnTo>
                  <a:pt x="56678" y="173191"/>
                </a:lnTo>
                <a:lnTo>
                  <a:pt x="62096" y="162986"/>
                </a:lnTo>
                <a:lnTo>
                  <a:pt x="67783" y="152819"/>
                </a:lnTo>
                <a:lnTo>
                  <a:pt x="73633" y="142604"/>
                </a:lnTo>
                <a:lnTo>
                  <a:pt x="79541" y="132255"/>
                </a:lnTo>
                <a:lnTo>
                  <a:pt x="85398" y="121685"/>
                </a:lnTo>
                <a:lnTo>
                  <a:pt x="91097" y="110807"/>
                </a:lnTo>
                <a:lnTo>
                  <a:pt x="96533" y="99534"/>
                </a:lnTo>
                <a:lnTo>
                  <a:pt x="101599" y="87779"/>
                </a:lnTo>
                <a:lnTo>
                  <a:pt x="106187" y="75455"/>
                </a:lnTo>
                <a:lnTo>
                  <a:pt x="110191" y="62477"/>
                </a:lnTo>
                <a:lnTo>
                  <a:pt x="113505" y="48756"/>
                </a:lnTo>
                <a:lnTo>
                  <a:pt x="116020" y="34207"/>
                </a:lnTo>
                <a:lnTo>
                  <a:pt x="117631" y="18742"/>
                </a:lnTo>
                <a:lnTo>
                  <a:pt x="118232" y="2275"/>
                </a:lnTo>
                <a:lnTo>
                  <a:pt x="118229" y="0"/>
                </a:lnTo>
                <a:lnTo>
                  <a:pt x="115029" y="8415"/>
                </a:lnTo>
                <a:lnTo>
                  <a:pt x="109333" y="19798"/>
                </a:lnTo>
                <a:lnTo>
                  <a:pt x="101997" y="32866"/>
                </a:lnTo>
                <a:lnTo>
                  <a:pt x="93874" y="46333"/>
                </a:lnTo>
                <a:lnTo>
                  <a:pt x="85819" y="58915"/>
                </a:lnTo>
                <a:lnTo>
                  <a:pt x="78685" y="69328"/>
                </a:lnTo>
                <a:lnTo>
                  <a:pt x="73583" y="75990"/>
                </a:lnTo>
                <a:lnTo>
                  <a:pt x="64767" y="86763"/>
                </a:lnTo>
                <a:lnTo>
                  <a:pt x="56726" y="97035"/>
                </a:lnTo>
                <a:lnTo>
                  <a:pt x="48925" y="106703"/>
                </a:lnTo>
                <a:lnTo>
                  <a:pt x="40829" y="115662"/>
                </a:lnTo>
                <a:lnTo>
                  <a:pt x="31901" y="123811"/>
                </a:lnTo>
                <a:lnTo>
                  <a:pt x="21606" y="131044"/>
                </a:lnTo>
                <a:lnTo>
                  <a:pt x="9409" y="137259"/>
                </a:lnTo>
                <a:lnTo>
                  <a:pt x="6986" y="138255"/>
                </a:lnTo>
                <a:close/>
              </a:path>
            </a:pathLst>
          </a:custGeom>
          <a:solidFill>
            <a:srgbClr val="2E51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247730" y="5651569"/>
            <a:ext cx="105182" cy="116265"/>
          </a:xfrm>
          <a:custGeom>
            <a:avLst/>
            <a:gdLst/>
            <a:ahLst/>
            <a:cxnLst/>
            <a:rect l="l" t="t" r="r" b="b"/>
            <a:pathLst>
              <a:path w="105182" h="116265">
                <a:moveTo>
                  <a:pt x="84790" y="85477"/>
                </a:moveTo>
                <a:lnTo>
                  <a:pt x="89390" y="81192"/>
                </a:lnTo>
                <a:lnTo>
                  <a:pt x="90512" y="70623"/>
                </a:lnTo>
                <a:lnTo>
                  <a:pt x="91063" y="65517"/>
                </a:lnTo>
                <a:lnTo>
                  <a:pt x="91429" y="63782"/>
                </a:lnTo>
                <a:lnTo>
                  <a:pt x="91998" y="63323"/>
                </a:lnTo>
                <a:lnTo>
                  <a:pt x="93155" y="62047"/>
                </a:lnTo>
                <a:lnTo>
                  <a:pt x="95287" y="57860"/>
                </a:lnTo>
                <a:lnTo>
                  <a:pt x="98212" y="50286"/>
                </a:lnTo>
                <a:lnTo>
                  <a:pt x="102230" y="37642"/>
                </a:lnTo>
                <a:lnTo>
                  <a:pt x="104053" y="27234"/>
                </a:lnTo>
                <a:lnTo>
                  <a:pt x="105182" y="18960"/>
                </a:lnTo>
                <a:lnTo>
                  <a:pt x="90441" y="0"/>
                </a:lnTo>
                <a:lnTo>
                  <a:pt x="78783" y="236"/>
                </a:lnTo>
                <a:lnTo>
                  <a:pt x="67511" y="2547"/>
                </a:lnTo>
                <a:lnTo>
                  <a:pt x="56735" y="6681"/>
                </a:lnTo>
                <a:lnTo>
                  <a:pt x="46564" y="12386"/>
                </a:lnTo>
                <a:lnTo>
                  <a:pt x="37105" y="19411"/>
                </a:lnTo>
                <a:lnTo>
                  <a:pt x="28469" y="27504"/>
                </a:lnTo>
                <a:lnTo>
                  <a:pt x="20763" y="36413"/>
                </a:lnTo>
                <a:lnTo>
                  <a:pt x="14097" y="45887"/>
                </a:lnTo>
                <a:lnTo>
                  <a:pt x="8578" y="55674"/>
                </a:lnTo>
                <a:lnTo>
                  <a:pt x="4317" y="65522"/>
                </a:lnTo>
                <a:lnTo>
                  <a:pt x="1421" y="75181"/>
                </a:lnTo>
                <a:lnTo>
                  <a:pt x="0" y="84398"/>
                </a:lnTo>
                <a:lnTo>
                  <a:pt x="161" y="92922"/>
                </a:lnTo>
                <a:lnTo>
                  <a:pt x="2014" y="100501"/>
                </a:lnTo>
                <a:lnTo>
                  <a:pt x="5668" y="106884"/>
                </a:lnTo>
                <a:lnTo>
                  <a:pt x="11232" y="111820"/>
                </a:lnTo>
                <a:lnTo>
                  <a:pt x="18813" y="115055"/>
                </a:lnTo>
                <a:lnTo>
                  <a:pt x="26626" y="116265"/>
                </a:lnTo>
                <a:lnTo>
                  <a:pt x="38548" y="114546"/>
                </a:lnTo>
                <a:lnTo>
                  <a:pt x="51456" y="109095"/>
                </a:lnTo>
                <a:lnTo>
                  <a:pt x="64219" y="101425"/>
                </a:lnTo>
                <a:lnTo>
                  <a:pt x="75707" y="93048"/>
                </a:lnTo>
                <a:lnTo>
                  <a:pt x="84790" y="85477"/>
                </a:lnTo>
                <a:close/>
              </a:path>
            </a:pathLst>
          </a:custGeom>
          <a:solidFill>
            <a:srgbClr val="4A70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391171" y="5806635"/>
            <a:ext cx="25304" cy="212694"/>
          </a:xfrm>
          <a:custGeom>
            <a:avLst/>
            <a:gdLst/>
            <a:ahLst/>
            <a:cxnLst/>
            <a:rect l="l" t="t" r="r" b="b"/>
            <a:pathLst>
              <a:path w="25304" h="212694">
                <a:moveTo>
                  <a:pt x="25304" y="14328"/>
                </a:moveTo>
                <a:lnTo>
                  <a:pt x="23580" y="0"/>
                </a:lnTo>
                <a:lnTo>
                  <a:pt x="23491" y="3566"/>
                </a:lnTo>
                <a:lnTo>
                  <a:pt x="25304" y="14328"/>
                </a:lnTo>
                <a:close/>
              </a:path>
              <a:path w="25304" h="212694">
                <a:moveTo>
                  <a:pt x="81744" y="-198366"/>
                </a:moveTo>
                <a:lnTo>
                  <a:pt x="46515" y="-136433"/>
                </a:lnTo>
                <a:lnTo>
                  <a:pt x="39259" y="-124152"/>
                </a:lnTo>
                <a:lnTo>
                  <a:pt x="31732" y="-112968"/>
                </a:lnTo>
                <a:lnTo>
                  <a:pt x="24274" y="-102474"/>
                </a:lnTo>
                <a:lnTo>
                  <a:pt x="17223" y="-92265"/>
                </a:lnTo>
                <a:lnTo>
                  <a:pt x="10917" y="-81935"/>
                </a:lnTo>
                <a:lnTo>
                  <a:pt x="5695" y="-71079"/>
                </a:lnTo>
                <a:lnTo>
                  <a:pt x="1894" y="-59292"/>
                </a:lnTo>
                <a:lnTo>
                  <a:pt x="0" y="-47871"/>
                </a:lnTo>
                <a:lnTo>
                  <a:pt x="6185" y="-16278"/>
                </a:lnTo>
                <a:lnTo>
                  <a:pt x="6419" y="-387"/>
                </a:lnTo>
                <a:lnTo>
                  <a:pt x="12065" y="12692"/>
                </a:lnTo>
                <a:lnTo>
                  <a:pt x="13976" y="24054"/>
                </a:lnTo>
                <a:lnTo>
                  <a:pt x="14014" y="33902"/>
                </a:lnTo>
                <a:lnTo>
                  <a:pt x="14042" y="42443"/>
                </a:lnTo>
                <a:lnTo>
                  <a:pt x="15923" y="49882"/>
                </a:lnTo>
                <a:lnTo>
                  <a:pt x="21522" y="56425"/>
                </a:lnTo>
                <a:lnTo>
                  <a:pt x="22167" y="56902"/>
                </a:lnTo>
                <a:lnTo>
                  <a:pt x="23491" y="3566"/>
                </a:lnTo>
                <a:lnTo>
                  <a:pt x="22962" y="426"/>
                </a:lnTo>
                <a:lnTo>
                  <a:pt x="23580" y="0"/>
                </a:lnTo>
                <a:lnTo>
                  <a:pt x="25304" y="14328"/>
                </a:lnTo>
                <a:lnTo>
                  <a:pt x="34238" y="9042"/>
                </a:lnTo>
                <a:lnTo>
                  <a:pt x="40313" y="182"/>
                </a:lnTo>
                <a:lnTo>
                  <a:pt x="45158" y="-10071"/>
                </a:lnTo>
                <a:lnTo>
                  <a:pt x="49059" y="-21440"/>
                </a:lnTo>
                <a:lnTo>
                  <a:pt x="52304" y="-33644"/>
                </a:lnTo>
                <a:lnTo>
                  <a:pt x="55181" y="-46404"/>
                </a:lnTo>
                <a:lnTo>
                  <a:pt x="57978" y="-59442"/>
                </a:lnTo>
                <a:lnTo>
                  <a:pt x="60981" y="-72478"/>
                </a:lnTo>
                <a:lnTo>
                  <a:pt x="64478" y="-85234"/>
                </a:lnTo>
                <a:lnTo>
                  <a:pt x="68756" y="-97430"/>
                </a:lnTo>
                <a:lnTo>
                  <a:pt x="74103" y="-108787"/>
                </a:lnTo>
                <a:lnTo>
                  <a:pt x="77171" y="-113915"/>
                </a:lnTo>
                <a:lnTo>
                  <a:pt x="81744" y="-198366"/>
                </a:lnTo>
                <a:close/>
              </a:path>
            </a:pathLst>
          </a:custGeom>
          <a:solidFill>
            <a:srgbClr val="B86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251603" y="5417515"/>
            <a:ext cx="104258" cy="116498"/>
          </a:xfrm>
          <a:custGeom>
            <a:avLst/>
            <a:gdLst/>
            <a:ahLst/>
            <a:cxnLst/>
            <a:rect l="l" t="t" r="r" b="b"/>
            <a:pathLst>
              <a:path w="104258" h="116498">
                <a:moveTo>
                  <a:pt x="12055" y="42345"/>
                </a:moveTo>
                <a:lnTo>
                  <a:pt x="6253" y="53794"/>
                </a:lnTo>
                <a:lnTo>
                  <a:pt x="2187" y="66202"/>
                </a:lnTo>
                <a:lnTo>
                  <a:pt x="42" y="79438"/>
                </a:lnTo>
                <a:lnTo>
                  <a:pt x="0" y="93373"/>
                </a:lnTo>
                <a:lnTo>
                  <a:pt x="1481" y="104324"/>
                </a:lnTo>
                <a:lnTo>
                  <a:pt x="13544" y="112289"/>
                </a:lnTo>
                <a:lnTo>
                  <a:pt x="24407" y="116124"/>
                </a:lnTo>
                <a:lnTo>
                  <a:pt x="34244" y="116498"/>
                </a:lnTo>
                <a:lnTo>
                  <a:pt x="43226" y="114079"/>
                </a:lnTo>
                <a:lnTo>
                  <a:pt x="51525" y="109537"/>
                </a:lnTo>
                <a:lnTo>
                  <a:pt x="59314" y="103540"/>
                </a:lnTo>
                <a:lnTo>
                  <a:pt x="66764" y="96756"/>
                </a:lnTo>
                <a:lnTo>
                  <a:pt x="74047" y="89854"/>
                </a:lnTo>
                <a:lnTo>
                  <a:pt x="79504" y="85004"/>
                </a:lnTo>
                <a:lnTo>
                  <a:pt x="82538" y="75216"/>
                </a:lnTo>
                <a:lnTo>
                  <a:pt x="86779" y="63513"/>
                </a:lnTo>
                <a:lnTo>
                  <a:pt x="91705" y="50710"/>
                </a:lnTo>
                <a:lnTo>
                  <a:pt x="96792" y="37623"/>
                </a:lnTo>
                <a:lnTo>
                  <a:pt x="101517" y="25066"/>
                </a:lnTo>
                <a:lnTo>
                  <a:pt x="104258" y="17242"/>
                </a:lnTo>
                <a:lnTo>
                  <a:pt x="97995" y="10882"/>
                </a:lnTo>
                <a:lnTo>
                  <a:pt x="94822" y="7280"/>
                </a:lnTo>
                <a:lnTo>
                  <a:pt x="87106" y="892"/>
                </a:lnTo>
                <a:lnTo>
                  <a:pt x="85940" y="0"/>
                </a:lnTo>
                <a:lnTo>
                  <a:pt x="73101" y="1087"/>
                </a:lnTo>
                <a:lnTo>
                  <a:pt x="60718" y="4046"/>
                </a:lnTo>
                <a:lnTo>
                  <a:pt x="48975" y="8746"/>
                </a:lnTo>
                <a:lnTo>
                  <a:pt x="38054" y="15056"/>
                </a:lnTo>
                <a:lnTo>
                  <a:pt x="28138" y="22846"/>
                </a:lnTo>
                <a:lnTo>
                  <a:pt x="19411" y="31986"/>
                </a:lnTo>
                <a:lnTo>
                  <a:pt x="12055" y="42345"/>
                </a:lnTo>
                <a:close/>
              </a:path>
            </a:pathLst>
          </a:custGeom>
          <a:solidFill>
            <a:srgbClr val="4A70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080193" y="4874520"/>
            <a:ext cx="103861" cy="101941"/>
          </a:xfrm>
          <a:custGeom>
            <a:avLst/>
            <a:gdLst/>
            <a:ahLst/>
            <a:cxnLst/>
            <a:rect l="l" t="t" r="r" b="b"/>
            <a:pathLst>
              <a:path w="103861" h="101941">
                <a:moveTo>
                  <a:pt x="71390" y="10995"/>
                </a:moveTo>
                <a:lnTo>
                  <a:pt x="65548" y="5271"/>
                </a:lnTo>
                <a:lnTo>
                  <a:pt x="54412" y="366"/>
                </a:lnTo>
                <a:lnTo>
                  <a:pt x="53235" y="0"/>
                </a:lnTo>
                <a:lnTo>
                  <a:pt x="45109" y="689"/>
                </a:lnTo>
                <a:lnTo>
                  <a:pt x="43370" y="939"/>
                </a:lnTo>
                <a:lnTo>
                  <a:pt x="44088" y="1129"/>
                </a:lnTo>
                <a:lnTo>
                  <a:pt x="49330" y="2805"/>
                </a:lnTo>
                <a:lnTo>
                  <a:pt x="52175" y="4068"/>
                </a:lnTo>
                <a:lnTo>
                  <a:pt x="53024" y="4957"/>
                </a:lnTo>
                <a:lnTo>
                  <a:pt x="59604" y="98773"/>
                </a:lnTo>
                <a:lnTo>
                  <a:pt x="67549" y="89331"/>
                </a:lnTo>
                <a:lnTo>
                  <a:pt x="71063" y="82808"/>
                </a:lnTo>
                <a:lnTo>
                  <a:pt x="77065" y="74638"/>
                </a:lnTo>
                <a:lnTo>
                  <a:pt x="86478" y="64735"/>
                </a:lnTo>
                <a:lnTo>
                  <a:pt x="91967" y="61439"/>
                </a:lnTo>
                <a:lnTo>
                  <a:pt x="98444" y="59648"/>
                </a:lnTo>
                <a:lnTo>
                  <a:pt x="103861" y="57606"/>
                </a:lnTo>
                <a:lnTo>
                  <a:pt x="101224" y="42230"/>
                </a:lnTo>
                <a:lnTo>
                  <a:pt x="96414" y="40017"/>
                </a:lnTo>
                <a:lnTo>
                  <a:pt x="93737" y="38711"/>
                </a:lnTo>
                <a:lnTo>
                  <a:pt x="86748" y="31624"/>
                </a:lnTo>
                <a:lnTo>
                  <a:pt x="84425" y="29099"/>
                </a:lnTo>
                <a:lnTo>
                  <a:pt x="76246" y="18587"/>
                </a:lnTo>
                <a:lnTo>
                  <a:pt x="71390" y="10995"/>
                </a:lnTo>
                <a:close/>
              </a:path>
              <a:path w="103861" h="101941">
                <a:moveTo>
                  <a:pt x="22383" y="1938"/>
                </a:moveTo>
                <a:lnTo>
                  <a:pt x="23467" y="4685"/>
                </a:lnTo>
                <a:lnTo>
                  <a:pt x="23824" y="7185"/>
                </a:lnTo>
                <a:lnTo>
                  <a:pt x="22462" y="8977"/>
                </a:lnTo>
                <a:lnTo>
                  <a:pt x="18386" y="9600"/>
                </a:lnTo>
                <a:lnTo>
                  <a:pt x="10604" y="8592"/>
                </a:lnTo>
                <a:lnTo>
                  <a:pt x="0" y="6017"/>
                </a:lnTo>
                <a:lnTo>
                  <a:pt x="2230" y="18490"/>
                </a:lnTo>
                <a:lnTo>
                  <a:pt x="4300" y="31848"/>
                </a:lnTo>
                <a:lnTo>
                  <a:pt x="6307" y="45756"/>
                </a:lnTo>
                <a:lnTo>
                  <a:pt x="8348" y="59878"/>
                </a:lnTo>
                <a:lnTo>
                  <a:pt x="10521" y="73878"/>
                </a:lnTo>
                <a:lnTo>
                  <a:pt x="12923" y="87421"/>
                </a:lnTo>
                <a:lnTo>
                  <a:pt x="15651" y="100171"/>
                </a:lnTo>
                <a:lnTo>
                  <a:pt x="18803" y="111792"/>
                </a:lnTo>
                <a:lnTo>
                  <a:pt x="22476" y="121949"/>
                </a:lnTo>
                <a:lnTo>
                  <a:pt x="26766" y="130305"/>
                </a:lnTo>
                <a:lnTo>
                  <a:pt x="26906" y="130526"/>
                </a:lnTo>
                <a:lnTo>
                  <a:pt x="59604" y="98773"/>
                </a:lnTo>
                <a:lnTo>
                  <a:pt x="53024" y="4957"/>
                </a:lnTo>
                <a:lnTo>
                  <a:pt x="52276" y="5507"/>
                </a:lnTo>
                <a:lnTo>
                  <a:pt x="50332" y="5758"/>
                </a:lnTo>
                <a:lnTo>
                  <a:pt x="47593" y="5746"/>
                </a:lnTo>
                <a:lnTo>
                  <a:pt x="44459" y="5508"/>
                </a:lnTo>
                <a:lnTo>
                  <a:pt x="41331" y="5083"/>
                </a:lnTo>
                <a:lnTo>
                  <a:pt x="38610" y="4508"/>
                </a:lnTo>
                <a:lnTo>
                  <a:pt x="36694" y="3820"/>
                </a:lnTo>
                <a:lnTo>
                  <a:pt x="35986" y="3056"/>
                </a:lnTo>
                <a:lnTo>
                  <a:pt x="36886" y="2255"/>
                </a:lnTo>
                <a:lnTo>
                  <a:pt x="39793" y="1454"/>
                </a:lnTo>
                <a:lnTo>
                  <a:pt x="43370" y="939"/>
                </a:lnTo>
                <a:lnTo>
                  <a:pt x="36048" y="-996"/>
                </a:lnTo>
                <a:lnTo>
                  <a:pt x="30644" y="-2288"/>
                </a:lnTo>
                <a:lnTo>
                  <a:pt x="24703" y="-3168"/>
                </a:lnTo>
                <a:lnTo>
                  <a:pt x="22008" y="-2449"/>
                </a:lnTo>
                <a:lnTo>
                  <a:pt x="21566" y="-593"/>
                </a:lnTo>
                <a:lnTo>
                  <a:pt x="22383" y="1938"/>
                </a:lnTo>
                <a:close/>
              </a:path>
            </a:pathLst>
          </a:custGeom>
          <a:solidFill>
            <a:srgbClr val="1739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659789" y="5250270"/>
            <a:ext cx="202671" cy="107316"/>
          </a:xfrm>
          <a:custGeom>
            <a:avLst/>
            <a:gdLst/>
            <a:ahLst/>
            <a:cxnLst/>
            <a:rect l="l" t="t" r="r" b="b"/>
            <a:pathLst>
              <a:path w="202671" h="107316">
                <a:moveTo>
                  <a:pt x="89104" y="95753"/>
                </a:moveTo>
                <a:lnTo>
                  <a:pt x="100761" y="88906"/>
                </a:lnTo>
                <a:lnTo>
                  <a:pt x="112422" y="81517"/>
                </a:lnTo>
                <a:lnTo>
                  <a:pt x="124056" y="73877"/>
                </a:lnTo>
                <a:lnTo>
                  <a:pt x="135630" y="66279"/>
                </a:lnTo>
                <a:lnTo>
                  <a:pt x="147115" y="59012"/>
                </a:lnTo>
                <a:lnTo>
                  <a:pt x="158480" y="52369"/>
                </a:lnTo>
                <a:lnTo>
                  <a:pt x="169692" y="46641"/>
                </a:lnTo>
                <a:lnTo>
                  <a:pt x="180722" y="42119"/>
                </a:lnTo>
                <a:lnTo>
                  <a:pt x="191538" y="39094"/>
                </a:lnTo>
                <a:lnTo>
                  <a:pt x="202109" y="37858"/>
                </a:lnTo>
                <a:lnTo>
                  <a:pt x="202671" y="37848"/>
                </a:lnTo>
                <a:lnTo>
                  <a:pt x="200095" y="28411"/>
                </a:lnTo>
                <a:lnTo>
                  <a:pt x="199237" y="23752"/>
                </a:lnTo>
                <a:lnTo>
                  <a:pt x="197028" y="20811"/>
                </a:lnTo>
                <a:lnTo>
                  <a:pt x="190397" y="16524"/>
                </a:lnTo>
                <a:lnTo>
                  <a:pt x="182518" y="11724"/>
                </a:lnTo>
                <a:lnTo>
                  <a:pt x="171767" y="6021"/>
                </a:lnTo>
                <a:lnTo>
                  <a:pt x="160300" y="1307"/>
                </a:lnTo>
                <a:lnTo>
                  <a:pt x="157257" y="0"/>
                </a:lnTo>
                <a:lnTo>
                  <a:pt x="0" y="92240"/>
                </a:lnTo>
                <a:lnTo>
                  <a:pt x="16783" y="94312"/>
                </a:lnTo>
                <a:lnTo>
                  <a:pt x="30987" y="94505"/>
                </a:lnTo>
                <a:lnTo>
                  <a:pt x="43149" y="93053"/>
                </a:lnTo>
                <a:lnTo>
                  <a:pt x="53806" y="90184"/>
                </a:lnTo>
                <a:lnTo>
                  <a:pt x="63494" y="86132"/>
                </a:lnTo>
                <a:lnTo>
                  <a:pt x="72752" y="81125"/>
                </a:lnTo>
                <a:lnTo>
                  <a:pt x="82115" y="75396"/>
                </a:lnTo>
                <a:lnTo>
                  <a:pt x="92121" y="69176"/>
                </a:lnTo>
                <a:lnTo>
                  <a:pt x="103308" y="62695"/>
                </a:lnTo>
                <a:lnTo>
                  <a:pt x="105563" y="61479"/>
                </a:lnTo>
                <a:lnTo>
                  <a:pt x="95701" y="69537"/>
                </a:lnTo>
                <a:lnTo>
                  <a:pt x="84883" y="75445"/>
                </a:lnTo>
                <a:lnTo>
                  <a:pt x="80425" y="77901"/>
                </a:lnTo>
                <a:lnTo>
                  <a:pt x="67303" y="84341"/>
                </a:lnTo>
                <a:lnTo>
                  <a:pt x="58373" y="89514"/>
                </a:lnTo>
                <a:lnTo>
                  <a:pt x="54141" y="98125"/>
                </a:lnTo>
                <a:lnTo>
                  <a:pt x="54102" y="107316"/>
                </a:lnTo>
                <a:lnTo>
                  <a:pt x="65923" y="106657"/>
                </a:lnTo>
                <a:lnTo>
                  <a:pt x="77481" y="101767"/>
                </a:lnTo>
                <a:lnTo>
                  <a:pt x="89104" y="95753"/>
                </a:lnTo>
                <a:close/>
              </a:path>
            </a:pathLst>
          </a:custGeom>
          <a:solidFill>
            <a:srgbClr val="F8F3B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525007" y="5540207"/>
            <a:ext cx="210234" cy="280567"/>
          </a:xfrm>
          <a:custGeom>
            <a:avLst/>
            <a:gdLst/>
            <a:ahLst/>
            <a:cxnLst/>
            <a:rect l="l" t="t" r="r" b="b"/>
            <a:pathLst>
              <a:path w="210234" h="280567">
                <a:moveTo>
                  <a:pt x="30168" y="93481"/>
                </a:moveTo>
                <a:lnTo>
                  <a:pt x="21477" y="99995"/>
                </a:lnTo>
                <a:lnTo>
                  <a:pt x="14633" y="106399"/>
                </a:lnTo>
                <a:lnTo>
                  <a:pt x="9421" y="112999"/>
                </a:lnTo>
                <a:lnTo>
                  <a:pt x="5629" y="120100"/>
                </a:lnTo>
                <a:lnTo>
                  <a:pt x="3045" y="128008"/>
                </a:lnTo>
                <a:lnTo>
                  <a:pt x="1456" y="137028"/>
                </a:lnTo>
                <a:lnTo>
                  <a:pt x="650" y="147465"/>
                </a:lnTo>
                <a:lnTo>
                  <a:pt x="414" y="159624"/>
                </a:lnTo>
                <a:lnTo>
                  <a:pt x="536" y="173811"/>
                </a:lnTo>
                <a:lnTo>
                  <a:pt x="802" y="190332"/>
                </a:lnTo>
                <a:lnTo>
                  <a:pt x="1001" y="209491"/>
                </a:lnTo>
                <a:lnTo>
                  <a:pt x="920" y="231593"/>
                </a:lnTo>
                <a:lnTo>
                  <a:pt x="204" y="247873"/>
                </a:lnTo>
                <a:lnTo>
                  <a:pt x="0" y="260590"/>
                </a:lnTo>
                <a:lnTo>
                  <a:pt x="2537" y="270471"/>
                </a:lnTo>
                <a:lnTo>
                  <a:pt x="10050" y="278242"/>
                </a:lnTo>
                <a:lnTo>
                  <a:pt x="14204" y="280567"/>
                </a:lnTo>
                <a:lnTo>
                  <a:pt x="23571" y="279204"/>
                </a:lnTo>
                <a:lnTo>
                  <a:pt x="23377" y="254587"/>
                </a:lnTo>
                <a:lnTo>
                  <a:pt x="22920" y="232787"/>
                </a:lnTo>
                <a:lnTo>
                  <a:pt x="22327" y="213581"/>
                </a:lnTo>
                <a:lnTo>
                  <a:pt x="21725" y="196745"/>
                </a:lnTo>
                <a:lnTo>
                  <a:pt x="21240" y="182056"/>
                </a:lnTo>
                <a:lnTo>
                  <a:pt x="20999" y="169291"/>
                </a:lnTo>
                <a:lnTo>
                  <a:pt x="21130" y="158225"/>
                </a:lnTo>
                <a:lnTo>
                  <a:pt x="21757" y="148636"/>
                </a:lnTo>
                <a:lnTo>
                  <a:pt x="23008" y="140299"/>
                </a:lnTo>
                <a:lnTo>
                  <a:pt x="25011" y="132991"/>
                </a:lnTo>
                <a:lnTo>
                  <a:pt x="27890" y="126489"/>
                </a:lnTo>
                <a:lnTo>
                  <a:pt x="31774" y="120569"/>
                </a:lnTo>
                <a:lnTo>
                  <a:pt x="36788" y="115008"/>
                </a:lnTo>
                <a:lnTo>
                  <a:pt x="43060" y="109581"/>
                </a:lnTo>
                <a:lnTo>
                  <a:pt x="50716" y="104067"/>
                </a:lnTo>
                <a:lnTo>
                  <a:pt x="59882" y="98240"/>
                </a:lnTo>
                <a:lnTo>
                  <a:pt x="70686" y="91877"/>
                </a:lnTo>
                <a:lnTo>
                  <a:pt x="83254" y="84755"/>
                </a:lnTo>
                <a:lnTo>
                  <a:pt x="97712" y="76651"/>
                </a:lnTo>
                <a:lnTo>
                  <a:pt x="114188" y="67341"/>
                </a:lnTo>
                <a:lnTo>
                  <a:pt x="130419" y="58370"/>
                </a:lnTo>
                <a:lnTo>
                  <a:pt x="145371" y="50481"/>
                </a:lnTo>
                <a:lnTo>
                  <a:pt x="158988" y="43394"/>
                </a:lnTo>
                <a:lnTo>
                  <a:pt x="171211" y="36830"/>
                </a:lnTo>
                <a:lnTo>
                  <a:pt x="181985" y="30509"/>
                </a:lnTo>
                <a:lnTo>
                  <a:pt x="191252" y="24154"/>
                </a:lnTo>
                <a:lnTo>
                  <a:pt x="198955" y="17483"/>
                </a:lnTo>
                <a:lnTo>
                  <a:pt x="205038" y="10219"/>
                </a:lnTo>
                <a:lnTo>
                  <a:pt x="209444" y="2081"/>
                </a:lnTo>
                <a:lnTo>
                  <a:pt x="210234" y="0"/>
                </a:lnTo>
                <a:lnTo>
                  <a:pt x="191626" y="797"/>
                </a:lnTo>
                <a:lnTo>
                  <a:pt x="160522" y="19177"/>
                </a:lnTo>
                <a:lnTo>
                  <a:pt x="132963" y="35005"/>
                </a:lnTo>
                <a:lnTo>
                  <a:pt x="108737" y="48587"/>
                </a:lnTo>
                <a:lnTo>
                  <a:pt x="87632" y="60227"/>
                </a:lnTo>
                <a:lnTo>
                  <a:pt x="69435" y="70231"/>
                </a:lnTo>
                <a:lnTo>
                  <a:pt x="53934" y="78905"/>
                </a:lnTo>
                <a:lnTo>
                  <a:pt x="40916" y="86553"/>
                </a:lnTo>
                <a:lnTo>
                  <a:pt x="30168" y="93481"/>
                </a:lnTo>
                <a:close/>
              </a:path>
            </a:pathLst>
          </a:custGeom>
          <a:solidFill>
            <a:srgbClr val="2E4D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122264" y="6162112"/>
            <a:ext cx="27318" cy="339300"/>
          </a:xfrm>
          <a:custGeom>
            <a:avLst/>
            <a:gdLst/>
            <a:ahLst/>
            <a:cxnLst/>
            <a:rect l="l" t="t" r="r" b="b"/>
            <a:pathLst>
              <a:path w="27318" h="339300">
                <a:moveTo>
                  <a:pt x="4160" y="337482"/>
                </a:moveTo>
                <a:lnTo>
                  <a:pt x="23891" y="339300"/>
                </a:lnTo>
                <a:lnTo>
                  <a:pt x="27318" y="16405"/>
                </a:lnTo>
                <a:lnTo>
                  <a:pt x="26139" y="15386"/>
                </a:lnTo>
                <a:lnTo>
                  <a:pt x="13639" y="6504"/>
                </a:lnTo>
                <a:lnTo>
                  <a:pt x="11915" y="5452"/>
                </a:lnTo>
                <a:lnTo>
                  <a:pt x="10630" y="4670"/>
                </a:lnTo>
                <a:lnTo>
                  <a:pt x="7064" y="5468"/>
                </a:lnTo>
                <a:lnTo>
                  <a:pt x="6057" y="2742"/>
                </a:lnTo>
                <a:lnTo>
                  <a:pt x="5056" y="0"/>
                </a:lnTo>
                <a:lnTo>
                  <a:pt x="2008" y="1207"/>
                </a:lnTo>
                <a:lnTo>
                  <a:pt x="0" y="393"/>
                </a:lnTo>
                <a:lnTo>
                  <a:pt x="4160" y="337482"/>
                </a:lnTo>
                <a:close/>
              </a:path>
            </a:pathLst>
          </a:custGeom>
          <a:solidFill>
            <a:srgbClr val="4A6D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3031583" y="5207114"/>
            <a:ext cx="213257" cy="291610"/>
          </a:xfrm>
          <a:custGeom>
            <a:avLst/>
            <a:gdLst/>
            <a:ahLst/>
            <a:cxnLst/>
            <a:rect l="l" t="t" r="r" b="b"/>
            <a:pathLst>
              <a:path w="213257" h="291610">
                <a:moveTo>
                  <a:pt x="1258" y="136407"/>
                </a:moveTo>
                <a:lnTo>
                  <a:pt x="100" y="155766"/>
                </a:lnTo>
                <a:lnTo>
                  <a:pt x="83" y="157398"/>
                </a:lnTo>
                <a:lnTo>
                  <a:pt x="15" y="170007"/>
                </a:lnTo>
                <a:lnTo>
                  <a:pt x="0" y="182672"/>
                </a:lnTo>
                <a:lnTo>
                  <a:pt x="27" y="195379"/>
                </a:lnTo>
                <a:lnTo>
                  <a:pt x="90" y="208115"/>
                </a:lnTo>
                <a:lnTo>
                  <a:pt x="177" y="220866"/>
                </a:lnTo>
                <a:lnTo>
                  <a:pt x="281" y="233619"/>
                </a:lnTo>
                <a:lnTo>
                  <a:pt x="392" y="246359"/>
                </a:lnTo>
                <a:lnTo>
                  <a:pt x="501" y="259073"/>
                </a:lnTo>
                <a:lnTo>
                  <a:pt x="600" y="271748"/>
                </a:lnTo>
                <a:lnTo>
                  <a:pt x="662" y="281409"/>
                </a:lnTo>
                <a:lnTo>
                  <a:pt x="22373" y="291610"/>
                </a:lnTo>
                <a:lnTo>
                  <a:pt x="22120" y="265638"/>
                </a:lnTo>
                <a:lnTo>
                  <a:pt x="21714" y="242571"/>
                </a:lnTo>
                <a:lnTo>
                  <a:pt x="21229" y="222209"/>
                </a:lnTo>
                <a:lnTo>
                  <a:pt x="20733" y="204352"/>
                </a:lnTo>
                <a:lnTo>
                  <a:pt x="20300" y="188801"/>
                </a:lnTo>
                <a:lnTo>
                  <a:pt x="20001" y="175357"/>
                </a:lnTo>
                <a:lnTo>
                  <a:pt x="19906" y="163818"/>
                </a:lnTo>
                <a:lnTo>
                  <a:pt x="20087" y="153986"/>
                </a:lnTo>
                <a:lnTo>
                  <a:pt x="20616" y="145661"/>
                </a:lnTo>
                <a:lnTo>
                  <a:pt x="21564" y="138644"/>
                </a:lnTo>
                <a:lnTo>
                  <a:pt x="23003" y="132734"/>
                </a:lnTo>
                <a:lnTo>
                  <a:pt x="25003" y="127732"/>
                </a:lnTo>
                <a:lnTo>
                  <a:pt x="27636" y="123439"/>
                </a:lnTo>
                <a:lnTo>
                  <a:pt x="30974" y="119654"/>
                </a:lnTo>
                <a:lnTo>
                  <a:pt x="35087" y="116179"/>
                </a:lnTo>
                <a:lnTo>
                  <a:pt x="40048" y="112813"/>
                </a:lnTo>
                <a:lnTo>
                  <a:pt x="45928" y="109356"/>
                </a:lnTo>
                <a:lnTo>
                  <a:pt x="52797" y="105610"/>
                </a:lnTo>
                <a:lnTo>
                  <a:pt x="60728" y="101374"/>
                </a:lnTo>
                <a:lnTo>
                  <a:pt x="68844" y="96972"/>
                </a:lnTo>
                <a:lnTo>
                  <a:pt x="213257" y="8305"/>
                </a:lnTo>
                <a:lnTo>
                  <a:pt x="201687" y="0"/>
                </a:lnTo>
                <a:lnTo>
                  <a:pt x="191076" y="4238"/>
                </a:lnTo>
                <a:lnTo>
                  <a:pt x="180146" y="9149"/>
                </a:lnTo>
                <a:lnTo>
                  <a:pt x="168961" y="14636"/>
                </a:lnTo>
                <a:lnTo>
                  <a:pt x="157581" y="20608"/>
                </a:lnTo>
                <a:lnTo>
                  <a:pt x="146071" y="26971"/>
                </a:lnTo>
                <a:lnTo>
                  <a:pt x="134490" y="33630"/>
                </a:lnTo>
                <a:lnTo>
                  <a:pt x="122903" y="40492"/>
                </a:lnTo>
                <a:lnTo>
                  <a:pt x="111370" y="47465"/>
                </a:lnTo>
                <a:lnTo>
                  <a:pt x="99954" y="54453"/>
                </a:lnTo>
                <a:lnTo>
                  <a:pt x="88717" y="61365"/>
                </a:lnTo>
                <a:lnTo>
                  <a:pt x="77722" y="68105"/>
                </a:lnTo>
                <a:lnTo>
                  <a:pt x="67030" y="74581"/>
                </a:lnTo>
                <a:lnTo>
                  <a:pt x="56703" y="80698"/>
                </a:lnTo>
                <a:lnTo>
                  <a:pt x="49786" y="84683"/>
                </a:lnTo>
                <a:lnTo>
                  <a:pt x="36178" y="92067"/>
                </a:lnTo>
                <a:lnTo>
                  <a:pt x="24930" y="98230"/>
                </a:lnTo>
                <a:lnTo>
                  <a:pt x="15927" y="104459"/>
                </a:lnTo>
                <a:lnTo>
                  <a:pt x="9057" y="112040"/>
                </a:lnTo>
                <a:lnTo>
                  <a:pt x="4205" y="122261"/>
                </a:lnTo>
                <a:lnTo>
                  <a:pt x="1258" y="136407"/>
                </a:lnTo>
                <a:close/>
              </a:path>
            </a:pathLst>
          </a:custGeom>
          <a:solidFill>
            <a:srgbClr val="254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3124151" y="5587834"/>
            <a:ext cx="81012" cy="164424"/>
          </a:xfrm>
          <a:custGeom>
            <a:avLst/>
            <a:gdLst/>
            <a:ahLst/>
            <a:cxnLst/>
            <a:rect l="l" t="t" r="r" b="b"/>
            <a:pathLst>
              <a:path w="81012" h="164424">
                <a:moveTo>
                  <a:pt x="80611" y="163199"/>
                </a:moveTo>
                <a:lnTo>
                  <a:pt x="81012" y="151560"/>
                </a:lnTo>
                <a:lnTo>
                  <a:pt x="80884" y="139809"/>
                </a:lnTo>
                <a:lnTo>
                  <a:pt x="80337" y="127933"/>
                </a:lnTo>
                <a:lnTo>
                  <a:pt x="79483" y="115919"/>
                </a:lnTo>
                <a:lnTo>
                  <a:pt x="78431" y="103753"/>
                </a:lnTo>
                <a:lnTo>
                  <a:pt x="77291" y="91422"/>
                </a:lnTo>
                <a:lnTo>
                  <a:pt x="76175" y="78913"/>
                </a:lnTo>
                <a:lnTo>
                  <a:pt x="75192" y="66212"/>
                </a:lnTo>
                <a:lnTo>
                  <a:pt x="74454" y="53307"/>
                </a:lnTo>
                <a:lnTo>
                  <a:pt x="74069" y="40184"/>
                </a:lnTo>
                <a:lnTo>
                  <a:pt x="74149" y="26830"/>
                </a:lnTo>
                <a:lnTo>
                  <a:pt x="74805" y="13231"/>
                </a:lnTo>
                <a:lnTo>
                  <a:pt x="75615" y="4028"/>
                </a:lnTo>
                <a:lnTo>
                  <a:pt x="56886" y="0"/>
                </a:lnTo>
                <a:lnTo>
                  <a:pt x="49958" y="13558"/>
                </a:lnTo>
                <a:lnTo>
                  <a:pt x="45142" y="24364"/>
                </a:lnTo>
                <a:lnTo>
                  <a:pt x="41677" y="33226"/>
                </a:lnTo>
                <a:lnTo>
                  <a:pt x="38803" y="40951"/>
                </a:lnTo>
                <a:lnTo>
                  <a:pt x="35757" y="48345"/>
                </a:lnTo>
                <a:lnTo>
                  <a:pt x="31780" y="56215"/>
                </a:lnTo>
                <a:lnTo>
                  <a:pt x="26111" y="65369"/>
                </a:lnTo>
                <a:lnTo>
                  <a:pt x="17988" y="76613"/>
                </a:lnTo>
                <a:lnTo>
                  <a:pt x="11833" y="84434"/>
                </a:lnTo>
                <a:lnTo>
                  <a:pt x="6744" y="94079"/>
                </a:lnTo>
                <a:lnTo>
                  <a:pt x="3356" y="104906"/>
                </a:lnTo>
                <a:lnTo>
                  <a:pt x="1329" y="116834"/>
                </a:lnTo>
                <a:lnTo>
                  <a:pt x="324" y="129787"/>
                </a:lnTo>
                <a:lnTo>
                  <a:pt x="0" y="143685"/>
                </a:lnTo>
                <a:lnTo>
                  <a:pt x="16" y="158449"/>
                </a:lnTo>
                <a:lnTo>
                  <a:pt x="40" y="164169"/>
                </a:lnTo>
                <a:lnTo>
                  <a:pt x="10884" y="158056"/>
                </a:lnTo>
                <a:lnTo>
                  <a:pt x="21082" y="151774"/>
                </a:lnTo>
                <a:lnTo>
                  <a:pt x="31144" y="145494"/>
                </a:lnTo>
                <a:lnTo>
                  <a:pt x="41580" y="139383"/>
                </a:lnTo>
                <a:lnTo>
                  <a:pt x="52900" y="133613"/>
                </a:lnTo>
                <a:lnTo>
                  <a:pt x="65614" y="128351"/>
                </a:lnTo>
                <a:lnTo>
                  <a:pt x="75587" y="125069"/>
                </a:lnTo>
                <a:lnTo>
                  <a:pt x="75537" y="164424"/>
                </a:lnTo>
                <a:lnTo>
                  <a:pt x="80611" y="163199"/>
                </a:lnTo>
                <a:close/>
              </a:path>
            </a:pathLst>
          </a:custGeom>
          <a:solidFill>
            <a:srgbClr val="2149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716634" y="5413725"/>
            <a:ext cx="128559" cy="134067"/>
          </a:xfrm>
          <a:custGeom>
            <a:avLst/>
            <a:gdLst/>
            <a:ahLst/>
            <a:cxnLst/>
            <a:rect l="l" t="t" r="r" b="b"/>
            <a:pathLst>
              <a:path w="128559" h="134067">
                <a:moveTo>
                  <a:pt x="28542" y="115245"/>
                </a:moveTo>
                <a:lnTo>
                  <a:pt x="0" y="127279"/>
                </a:lnTo>
                <a:lnTo>
                  <a:pt x="18607" y="126482"/>
                </a:lnTo>
                <a:lnTo>
                  <a:pt x="36814" y="134067"/>
                </a:lnTo>
                <a:lnTo>
                  <a:pt x="39439" y="111500"/>
                </a:lnTo>
                <a:lnTo>
                  <a:pt x="51199" y="116227"/>
                </a:lnTo>
                <a:lnTo>
                  <a:pt x="61956" y="118045"/>
                </a:lnTo>
                <a:lnTo>
                  <a:pt x="73171" y="116813"/>
                </a:lnTo>
                <a:lnTo>
                  <a:pt x="86302" y="112394"/>
                </a:lnTo>
                <a:lnTo>
                  <a:pt x="89971" y="110813"/>
                </a:lnTo>
                <a:lnTo>
                  <a:pt x="102498" y="104466"/>
                </a:lnTo>
                <a:lnTo>
                  <a:pt x="112080" y="97509"/>
                </a:lnTo>
                <a:lnTo>
                  <a:pt x="119968" y="88754"/>
                </a:lnTo>
                <a:lnTo>
                  <a:pt x="127413" y="77012"/>
                </a:lnTo>
                <a:lnTo>
                  <a:pt x="128559" y="74937"/>
                </a:lnTo>
                <a:lnTo>
                  <a:pt x="116209" y="70790"/>
                </a:lnTo>
                <a:lnTo>
                  <a:pt x="105538" y="64451"/>
                </a:lnTo>
                <a:lnTo>
                  <a:pt x="96336" y="56179"/>
                </a:lnTo>
                <a:lnTo>
                  <a:pt x="88398" y="46235"/>
                </a:lnTo>
                <a:lnTo>
                  <a:pt x="81514" y="34880"/>
                </a:lnTo>
                <a:lnTo>
                  <a:pt x="75478" y="22374"/>
                </a:lnTo>
                <a:lnTo>
                  <a:pt x="70081" y="8976"/>
                </a:lnTo>
                <a:lnTo>
                  <a:pt x="66847" y="0"/>
                </a:lnTo>
                <a:lnTo>
                  <a:pt x="59815" y="6421"/>
                </a:lnTo>
                <a:lnTo>
                  <a:pt x="58058" y="9590"/>
                </a:lnTo>
                <a:lnTo>
                  <a:pt x="57368" y="7773"/>
                </a:lnTo>
                <a:lnTo>
                  <a:pt x="56645" y="5939"/>
                </a:lnTo>
                <a:lnTo>
                  <a:pt x="53062" y="10200"/>
                </a:lnTo>
                <a:lnTo>
                  <a:pt x="51432" y="11984"/>
                </a:lnTo>
                <a:lnTo>
                  <a:pt x="50064" y="11469"/>
                </a:lnTo>
                <a:lnTo>
                  <a:pt x="38760" y="10970"/>
                </a:lnTo>
                <a:lnTo>
                  <a:pt x="33548" y="6471"/>
                </a:lnTo>
                <a:lnTo>
                  <a:pt x="28542" y="115245"/>
                </a:lnTo>
                <a:close/>
              </a:path>
            </a:pathLst>
          </a:custGeom>
          <a:solidFill>
            <a:srgbClr val="D57C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265593" y="4921610"/>
            <a:ext cx="213157" cy="284845"/>
          </a:xfrm>
          <a:custGeom>
            <a:avLst/>
            <a:gdLst/>
            <a:ahLst/>
            <a:cxnLst/>
            <a:rect l="l" t="t" r="r" b="b"/>
            <a:pathLst>
              <a:path w="213157" h="284845">
                <a:moveTo>
                  <a:pt x="3359" y="121971"/>
                </a:moveTo>
                <a:lnTo>
                  <a:pt x="0" y="279016"/>
                </a:lnTo>
                <a:lnTo>
                  <a:pt x="15764" y="284845"/>
                </a:lnTo>
                <a:lnTo>
                  <a:pt x="19467" y="279114"/>
                </a:lnTo>
                <a:lnTo>
                  <a:pt x="22022" y="270426"/>
                </a:lnTo>
                <a:lnTo>
                  <a:pt x="23596" y="259304"/>
                </a:lnTo>
                <a:lnTo>
                  <a:pt x="24355" y="246273"/>
                </a:lnTo>
                <a:lnTo>
                  <a:pt x="24465" y="231858"/>
                </a:lnTo>
                <a:lnTo>
                  <a:pt x="24091" y="216581"/>
                </a:lnTo>
                <a:lnTo>
                  <a:pt x="23399" y="200968"/>
                </a:lnTo>
                <a:lnTo>
                  <a:pt x="22556" y="185543"/>
                </a:lnTo>
                <a:lnTo>
                  <a:pt x="21726" y="170830"/>
                </a:lnTo>
                <a:lnTo>
                  <a:pt x="21076" y="157354"/>
                </a:lnTo>
                <a:lnTo>
                  <a:pt x="20772" y="145638"/>
                </a:lnTo>
                <a:lnTo>
                  <a:pt x="20976" y="136250"/>
                </a:lnTo>
                <a:lnTo>
                  <a:pt x="23713" y="131426"/>
                </a:lnTo>
                <a:lnTo>
                  <a:pt x="28910" y="125619"/>
                </a:lnTo>
                <a:lnTo>
                  <a:pt x="36263" y="118977"/>
                </a:lnTo>
                <a:lnTo>
                  <a:pt x="45469" y="111647"/>
                </a:lnTo>
                <a:lnTo>
                  <a:pt x="56223" y="103774"/>
                </a:lnTo>
                <a:lnTo>
                  <a:pt x="68222" y="95507"/>
                </a:lnTo>
                <a:lnTo>
                  <a:pt x="81163" y="86991"/>
                </a:lnTo>
                <a:lnTo>
                  <a:pt x="94740" y="78375"/>
                </a:lnTo>
                <a:lnTo>
                  <a:pt x="108651" y="69803"/>
                </a:lnTo>
                <a:lnTo>
                  <a:pt x="122592" y="61424"/>
                </a:lnTo>
                <a:lnTo>
                  <a:pt x="136259" y="53384"/>
                </a:lnTo>
                <a:lnTo>
                  <a:pt x="149348" y="45830"/>
                </a:lnTo>
                <a:lnTo>
                  <a:pt x="161555" y="38908"/>
                </a:lnTo>
                <a:lnTo>
                  <a:pt x="172577" y="32766"/>
                </a:lnTo>
                <a:lnTo>
                  <a:pt x="182109" y="27550"/>
                </a:lnTo>
                <a:lnTo>
                  <a:pt x="189721" y="23475"/>
                </a:lnTo>
                <a:lnTo>
                  <a:pt x="198449" y="19535"/>
                </a:lnTo>
                <a:lnTo>
                  <a:pt x="204175" y="18340"/>
                </a:lnTo>
                <a:lnTo>
                  <a:pt x="206384" y="15996"/>
                </a:lnTo>
                <a:lnTo>
                  <a:pt x="211629" y="9098"/>
                </a:lnTo>
                <a:lnTo>
                  <a:pt x="213157" y="7097"/>
                </a:lnTo>
                <a:lnTo>
                  <a:pt x="202560" y="0"/>
                </a:lnTo>
                <a:lnTo>
                  <a:pt x="190830" y="4650"/>
                </a:lnTo>
                <a:lnTo>
                  <a:pt x="179542" y="9870"/>
                </a:lnTo>
                <a:lnTo>
                  <a:pt x="168571" y="15571"/>
                </a:lnTo>
                <a:lnTo>
                  <a:pt x="157795" y="21666"/>
                </a:lnTo>
                <a:lnTo>
                  <a:pt x="147091" y="28067"/>
                </a:lnTo>
                <a:lnTo>
                  <a:pt x="136336" y="34685"/>
                </a:lnTo>
                <a:lnTo>
                  <a:pt x="125407" y="41431"/>
                </a:lnTo>
                <a:lnTo>
                  <a:pt x="114181" y="48219"/>
                </a:lnTo>
                <a:lnTo>
                  <a:pt x="102536" y="54959"/>
                </a:lnTo>
                <a:lnTo>
                  <a:pt x="100457" y="56121"/>
                </a:lnTo>
                <a:lnTo>
                  <a:pt x="88969" y="62427"/>
                </a:lnTo>
                <a:lnTo>
                  <a:pt x="77289" y="68794"/>
                </a:lnTo>
                <a:lnTo>
                  <a:pt x="65596" y="75278"/>
                </a:lnTo>
                <a:lnTo>
                  <a:pt x="54066" y="81937"/>
                </a:lnTo>
                <a:lnTo>
                  <a:pt x="42877" y="88831"/>
                </a:lnTo>
                <a:lnTo>
                  <a:pt x="32208" y="96015"/>
                </a:lnTo>
                <a:lnTo>
                  <a:pt x="22237" y="103549"/>
                </a:lnTo>
                <a:lnTo>
                  <a:pt x="13141" y="111491"/>
                </a:lnTo>
                <a:lnTo>
                  <a:pt x="5098" y="119897"/>
                </a:lnTo>
                <a:lnTo>
                  <a:pt x="3359" y="121971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618580" y="5757318"/>
            <a:ext cx="73238" cy="132427"/>
          </a:xfrm>
          <a:custGeom>
            <a:avLst/>
            <a:gdLst/>
            <a:ahLst/>
            <a:cxnLst/>
            <a:rect l="l" t="t" r="r" b="b"/>
            <a:pathLst>
              <a:path w="73238" h="132427">
                <a:moveTo>
                  <a:pt x="0" y="39493"/>
                </a:moveTo>
                <a:lnTo>
                  <a:pt x="584" y="132427"/>
                </a:lnTo>
                <a:lnTo>
                  <a:pt x="14584" y="128210"/>
                </a:lnTo>
                <a:lnTo>
                  <a:pt x="26957" y="123196"/>
                </a:lnTo>
                <a:lnTo>
                  <a:pt x="38247" y="117793"/>
                </a:lnTo>
                <a:lnTo>
                  <a:pt x="49003" y="112412"/>
                </a:lnTo>
                <a:lnTo>
                  <a:pt x="59770" y="107461"/>
                </a:lnTo>
                <a:lnTo>
                  <a:pt x="71095" y="103349"/>
                </a:lnTo>
                <a:lnTo>
                  <a:pt x="73238" y="102729"/>
                </a:lnTo>
                <a:lnTo>
                  <a:pt x="72637" y="0"/>
                </a:lnTo>
                <a:lnTo>
                  <a:pt x="0" y="39493"/>
                </a:lnTo>
                <a:close/>
              </a:path>
            </a:pathLst>
          </a:custGeom>
          <a:solidFill>
            <a:srgbClr val="CA77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172501" y="5599259"/>
            <a:ext cx="132921" cy="104746"/>
          </a:xfrm>
          <a:custGeom>
            <a:avLst/>
            <a:gdLst/>
            <a:ahLst/>
            <a:cxnLst/>
            <a:rect l="l" t="t" r="r" b="b"/>
            <a:pathLst>
              <a:path w="132921" h="104746">
                <a:moveTo>
                  <a:pt x="120613" y="14630"/>
                </a:moveTo>
                <a:lnTo>
                  <a:pt x="111237" y="9057"/>
                </a:lnTo>
                <a:lnTo>
                  <a:pt x="101883" y="5242"/>
                </a:lnTo>
                <a:lnTo>
                  <a:pt x="89644" y="2195"/>
                </a:lnTo>
                <a:lnTo>
                  <a:pt x="77866" y="0"/>
                </a:lnTo>
                <a:lnTo>
                  <a:pt x="68966" y="10592"/>
                </a:lnTo>
                <a:lnTo>
                  <a:pt x="63120" y="16466"/>
                </a:lnTo>
                <a:lnTo>
                  <a:pt x="58985" y="19234"/>
                </a:lnTo>
                <a:lnTo>
                  <a:pt x="55219" y="20510"/>
                </a:lnTo>
                <a:lnTo>
                  <a:pt x="50480" y="21906"/>
                </a:lnTo>
                <a:lnTo>
                  <a:pt x="43424" y="25036"/>
                </a:lnTo>
                <a:lnTo>
                  <a:pt x="37125" y="28661"/>
                </a:lnTo>
                <a:lnTo>
                  <a:pt x="28461" y="34553"/>
                </a:lnTo>
                <a:lnTo>
                  <a:pt x="24012" y="38507"/>
                </a:lnTo>
                <a:lnTo>
                  <a:pt x="21929" y="41148"/>
                </a:lnTo>
                <a:lnTo>
                  <a:pt x="20361" y="43098"/>
                </a:lnTo>
                <a:lnTo>
                  <a:pt x="17459" y="44981"/>
                </a:lnTo>
                <a:lnTo>
                  <a:pt x="11375" y="47420"/>
                </a:lnTo>
                <a:lnTo>
                  <a:pt x="258" y="51038"/>
                </a:lnTo>
                <a:lnTo>
                  <a:pt x="0" y="51118"/>
                </a:lnTo>
                <a:lnTo>
                  <a:pt x="94193" y="104746"/>
                </a:lnTo>
                <a:lnTo>
                  <a:pt x="132921" y="22954"/>
                </a:lnTo>
                <a:lnTo>
                  <a:pt x="120613" y="14630"/>
                </a:lnTo>
                <a:close/>
              </a:path>
            </a:pathLst>
          </a:custGeom>
          <a:solidFill>
            <a:srgbClr val="DBE3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3360635" y="5232424"/>
            <a:ext cx="128036" cy="103178"/>
          </a:xfrm>
          <a:custGeom>
            <a:avLst/>
            <a:gdLst/>
            <a:ahLst/>
            <a:cxnLst/>
            <a:rect l="l" t="t" r="r" b="b"/>
            <a:pathLst>
              <a:path w="128036" h="103178">
                <a:moveTo>
                  <a:pt x="8588" y="26622"/>
                </a:moveTo>
                <a:lnTo>
                  <a:pt x="5729" y="30695"/>
                </a:lnTo>
                <a:lnTo>
                  <a:pt x="4817" y="29143"/>
                </a:lnTo>
                <a:lnTo>
                  <a:pt x="3893" y="27581"/>
                </a:lnTo>
                <a:lnTo>
                  <a:pt x="1602" y="31421"/>
                </a:lnTo>
                <a:lnTo>
                  <a:pt x="0" y="32562"/>
                </a:lnTo>
                <a:lnTo>
                  <a:pt x="7730" y="36632"/>
                </a:lnTo>
                <a:lnTo>
                  <a:pt x="17863" y="42063"/>
                </a:lnTo>
                <a:lnTo>
                  <a:pt x="29767" y="48577"/>
                </a:lnTo>
                <a:lnTo>
                  <a:pt x="42808" y="55895"/>
                </a:lnTo>
                <a:lnTo>
                  <a:pt x="56354" y="63741"/>
                </a:lnTo>
                <a:lnTo>
                  <a:pt x="69772" y="71835"/>
                </a:lnTo>
                <a:lnTo>
                  <a:pt x="82429" y="79899"/>
                </a:lnTo>
                <a:lnTo>
                  <a:pt x="93692" y="87656"/>
                </a:lnTo>
                <a:lnTo>
                  <a:pt x="102929" y="94826"/>
                </a:lnTo>
                <a:lnTo>
                  <a:pt x="109507" y="101132"/>
                </a:lnTo>
                <a:lnTo>
                  <a:pt x="111131" y="103178"/>
                </a:lnTo>
                <a:lnTo>
                  <a:pt x="119025" y="95978"/>
                </a:lnTo>
                <a:lnTo>
                  <a:pt x="122154" y="93489"/>
                </a:lnTo>
                <a:lnTo>
                  <a:pt x="125117" y="89679"/>
                </a:lnTo>
                <a:lnTo>
                  <a:pt x="128036" y="85298"/>
                </a:lnTo>
                <a:lnTo>
                  <a:pt x="126718" y="0"/>
                </a:lnTo>
                <a:lnTo>
                  <a:pt x="113904" y="2464"/>
                </a:lnTo>
                <a:lnTo>
                  <a:pt x="101872" y="4764"/>
                </a:lnTo>
                <a:lnTo>
                  <a:pt x="90070" y="7020"/>
                </a:lnTo>
                <a:lnTo>
                  <a:pt x="77945" y="9352"/>
                </a:lnTo>
                <a:lnTo>
                  <a:pt x="64944" y="11880"/>
                </a:lnTo>
                <a:lnTo>
                  <a:pt x="59387" y="12970"/>
                </a:lnTo>
                <a:lnTo>
                  <a:pt x="9890" y="26107"/>
                </a:lnTo>
                <a:lnTo>
                  <a:pt x="8588" y="26622"/>
                </a:lnTo>
                <a:close/>
              </a:path>
            </a:pathLst>
          </a:custGeom>
          <a:solidFill>
            <a:srgbClr val="4696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725712" y="5288118"/>
            <a:ext cx="136748" cy="137591"/>
          </a:xfrm>
          <a:custGeom>
            <a:avLst/>
            <a:gdLst/>
            <a:ahLst/>
            <a:cxnLst/>
            <a:rect l="l" t="t" r="r" b="b"/>
            <a:pathLst>
              <a:path w="136748" h="137591">
                <a:moveTo>
                  <a:pt x="23808" y="57554"/>
                </a:moveTo>
                <a:lnTo>
                  <a:pt x="12182" y="63621"/>
                </a:lnTo>
                <a:lnTo>
                  <a:pt x="620" y="68579"/>
                </a:lnTo>
                <a:lnTo>
                  <a:pt x="0" y="68809"/>
                </a:lnTo>
                <a:lnTo>
                  <a:pt x="6633" y="78083"/>
                </a:lnTo>
                <a:lnTo>
                  <a:pt x="12705" y="87588"/>
                </a:lnTo>
                <a:lnTo>
                  <a:pt x="17872" y="98180"/>
                </a:lnTo>
                <a:lnTo>
                  <a:pt x="21787" y="110715"/>
                </a:lnTo>
                <a:lnTo>
                  <a:pt x="24106" y="126048"/>
                </a:lnTo>
                <a:lnTo>
                  <a:pt x="24470" y="132078"/>
                </a:lnTo>
                <a:lnTo>
                  <a:pt x="29682" y="136577"/>
                </a:lnTo>
                <a:lnTo>
                  <a:pt x="40986" y="137075"/>
                </a:lnTo>
                <a:lnTo>
                  <a:pt x="42354" y="137591"/>
                </a:lnTo>
                <a:lnTo>
                  <a:pt x="43984" y="135806"/>
                </a:lnTo>
                <a:lnTo>
                  <a:pt x="47566" y="131546"/>
                </a:lnTo>
                <a:lnTo>
                  <a:pt x="48289" y="133380"/>
                </a:lnTo>
                <a:lnTo>
                  <a:pt x="48979" y="135197"/>
                </a:lnTo>
                <a:lnTo>
                  <a:pt x="50737" y="132028"/>
                </a:lnTo>
                <a:lnTo>
                  <a:pt x="57768" y="125606"/>
                </a:lnTo>
                <a:lnTo>
                  <a:pt x="66090" y="114996"/>
                </a:lnTo>
                <a:lnTo>
                  <a:pt x="64978" y="92379"/>
                </a:lnTo>
                <a:lnTo>
                  <a:pt x="71218" y="87272"/>
                </a:lnTo>
                <a:lnTo>
                  <a:pt x="78731" y="79631"/>
                </a:lnTo>
                <a:lnTo>
                  <a:pt x="87144" y="70012"/>
                </a:lnTo>
                <a:lnTo>
                  <a:pt x="96085" y="58969"/>
                </a:lnTo>
                <a:lnTo>
                  <a:pt x="105182" y="47058"/>
                </a:lnTo>
                <a:lnTo>
                  <a:pt x="114062" y="34836"/>
                </a:lnTo>
                <a:lnTo>
                  <a:pt x="122355" y="22856"/>
                </a:lnTo>
                <a:lnTo>
                  <a:pt x="129686" y="11676"/>
                </a:lnTo>
                <a:lnTo>
                  <a:pt x="135686" y="1849"/>
                </a:lnTo>
                <a:lnTo>
                  <a:pt x="136748" y="0"/>
                </a:lnTo>
                <a:lnTo>
                  <a:pt x="126190" y="1131"/>
                </a:lnTo>
                <a:lnTo>
                  <a:pt x="115387" y="4067"/>
                </a:lnTo>
                <a:lnTo>
                  <a:pt x="104368" y="8516"/>
                </a:lnTo>
                <a:lnTo>
                  <a:pt x="93164" y="14187"/>
                </a:lnTo>
                <a:lnTo>
                  <a:pt x="81807" y="20788"/>
                </a:lnTo>
                <a:lnTo>
                  <a:pt x="70328" y="28028"/>
                </a:lnTo>
                <a:lnTo>
                  <a:pt x="58757" y="35616"/>
                </a:lnTo>
                <a:lnTo>
                  <a:pt x="47126" y="43261"/>
                </a:lnTo>
                <a:lnTo>
                  <a:pt x="35466" y="50671"/>
                </a:lnTo>
                <a:lnTo>
                  <a:pt x="23808" y="57554"/>
                </a:lnTo>
                <a:close/>
              </a:path>
            </a:pathLst>
          </a:custGeom>
          <a:solidFill>
            <a:srgbClr val="E2D6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345251" y="4494668"/>
            <a:ext cx="80269" cy="137819"/>
          </a:xfrm>
          <a:custGeom>
            <a:avLst/>
            <a:gdLst/>
            <a:ahLst/>
            <a:cxnLst/>
            <a:rect l="l" t="t" r="r" b="b"/>
            <a:pathLst>
              <a:path w="80269" h="137819">
                <a:moveTo>
                  <a:pt x="46342" y="120693"/>
                </a:moveTo>
                <a:lnTo>
                  <a:pt x="45907" y="109973"/>
                </a:lnTo>
                <a:lnTo>
                  <a:pt x="43643" y="106562"/>
                </a:lnTo>
                <a:lnTo>
                  <a:pt x="49665" y="106393"/>
                </a:lnTo>
                <a:lnTo>
                  <a:pt x="51021" y="106398"/>
                </a:lnTo>
                <a:lnTo>
                  <a:pt x="80269" y="84944"/>
                </a:lnTo>
                <a:lnTo>
                  <a:pt x="69684" y="1463"/>
                </a:lnTo>
                <a:lnTo>
                  <a:pt x="60663" y="769"/>
                </a:lnTo>
                <a:lnTo>
                  <a:pt x="58363" y="0"/>
                </a:lnTo>
                <a:lnTo>
                  <a:pt x="57145" y="1475"/>
                </a:lnTo>
                <a:lnTo>
                  <a:pt x="51368" y="7515"/>
                </a:lnTo>
                <a:lnTo>
                  <a:pt x="50943" y="7902"/>
                </a:lnTo>
                <a:lnTo>
                  <a:pt x="49932" y="22536"/>
                </a:lnTo>
                <a:lnTo>
                  <a:pt x="46518" y="29618"/>
                </a:lnTo>
                <a:lnTo>
                  <a:pt x="40126" y="33208"/>
                </a:lnTo>
                <a:lnTo>
                  <a:pt x="30182" y="37362"/>
                </a:lnTo>
                <a:lnTo>
                  <a:pt x="24831" y="40237"/>
                </a:lnTo>
                <a:lnTo>
                  <a:pt x="13840" y="47526"/>
                </a:lnTo>
                <a:lnTo>
                  <a:pt x="7856" y="52238"/>
                </a:lnTo>
                <a:lnTo>
                  <a:pt x="895" y="56393"/>
                </a:lnTo>
                <a:lnTo>
                  <a:pt x="0" y="134921"/>
                </a:lnTo>
                <a:lnTo>
                  <a:pt x="13984" y="137819"/>
                </a:lnTo>
                <a:lnTo>
                  <a:pt x="46342" y="120693"/>
                </a:lnTo>
                <a:close/>
              </a:path>
            </a:pathLst>
          </a:custGeom>
          <a:solidFill>
            <a:srgbClr val="FB9E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487793" y="4486790"/>
            <a:ext cx="97709" cy="133740"/>
          </a:xfrm>
          <a:custGeom>
            <a:avLst/>
            <a:gdLst/>
            <a:ahLst/>
            <a:cxnLst/>
            <a:rect l="l" t="t" r="r" b="b"/>
            <a:pathLst>
              <a:path w="97709" h="133740">
                <a:moveTo>
                  <a:pt x="47004" y="133740"/>
                </a:moveTo>
                <a:lnTo>
                  <a:pt x="97709" y="64271"/>
                </a:lnTo>
                <a:lnTo>
                  <a:pt x="88986" y="54606"/>
                </a:lnTo>
                <a:lnTo>
                  <a:pt x="81093" y="45710"/>
                </a:lnTo>
                <a:lnTo>
                  <a:pt x="73827" y="36831"/>
                </a:lnTo>
                <a:lnTo>
                  <a:pt x="66987" y="27218"/>
                </a:lnTo>
                <a:lnTo>
                  <a:pt x="60368" y="16120"/>
                </a:lnTo>
                <a:lnTo>
                  <a:pt x="53770" y="2787"/>
                </a:lnTo>
                <a:lnTo>
                  <a:pt x="52528" y="0"/>
                </a:lnTo>
                <a:lnTo>
                  <a:pt x="46489" y="5958"/>
                </a:lnTo>
                <a:lnTo>
                  <a:pt x="38317" y="15493"/>
                </a:lnTo>
                <a:lnTo>
                  <a:pt x="28947" y="27165"/>
                </a:lnTo>
                <a:lnTo>
                  <a:pt x="19309" y="39535"/>
                </a:lnTo>
                <a:lnTo>
                  <a:pt x="10339" y="51162"/>
                </a:lnTo>
                <a:lnTo>
                  <a:pt x="2967" y="60608"/>
                </a:lnTo>
                <a:lnTo>
                  <a:pt x="0" y="64271"/>
                </a:lnTo>
                <a:lnTo>
                  <a:pt x="47004" y="133740"/>
                </a:lnTo>
                <a:close/>
              </a:path>
            </a:pathLst>
          </a:custGeom>
          <a:solidFill>
            <a:srgbClr val="F8BA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015057" y="5828454"/>
            <a:ext cx="47213" cy="202660"/>
          </a:xfrm>
          <a:custGeom>
            <a:avLst/>
            <a:gdLst/>
            <a:ahLst/>
            <a:cxnLst/>
            <a:rect l="l" t="t" r="r" b="b"/>
            <a:pathLst>
              <a:path w="47213" h="202660">
                <a:moveTo>
                  <a:pt x="1551" y="200056"/>
                </a:moveTo>
                <a:lnTo>
                  <a:pt x="38961" y="202660"/>
                </a:lnTo>
                <a:lnTo>
                  <a:pt x="42938" y="191893"/>
                </a:lnTo>
                <a:lnTo>
                  <a:pt x="45436" y="180064"/>
                </a:lnTo>
                <a:lnTo>
                  <a:pt x="46759" y="167463"/>
                </a:lnTo>
                <a:lnTo>
                  <a:pt x="47213" y="154381"/>
                </a:lnTo>
                <a:lnTo>
                  <a:pt x="47105" y="141105"/>
                </a:lnTo>
                <a:lnTo>
                  <a:pt x="46740" y="127927"/>
                </a:lnTo>
                <a:lnTo>
                  <a:pt x="46424" y="115136"/>
                </a:lnTo>
                <a:lnTo>
                  <a:pt x="46463" y="103020"/>
                </a:lnTo>
                <a:lnTo>
                  <a:pt x="46626" y="98823"/>
                </a:lnTo>
                <a:lnTo>
                  <a:pt x="45948" y="6626"/>
                </a:lnTo>
                <a:lnTo>
                  <a:pt x="46437" y="0"/>
                </a:lnTo>
                <a:lnTo>
                  <a:pt x="44301" y="1939"/>
                </a:lnTo>
                <a:lnTo>
                  <a:pt x="31980" y="74560"/>
                </a:lnTo>
                <a:lnTo>
                  <a:pt x="723" y="71225"/>
                </a:lnTo>
                <a:lnTo>
                  <a:pt x="0" y="98086"/>
                </a:lnTo>
                <a:lnTo>
                  <a:pt x="1551" y="200056"/>
                </a:lnTo>
                <a:close/>
              </a:path>
            </a:pathLst>
          </a:custGeom>
          <a:solidFill>
            <a:srgbClr val="2A5D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777565" y="4990956"/>
            <a:ext cx="95307" cy="261197"/>
          </a:xfrm>
          <a:custGeom>
            <a:avLst/>
            <a:gdLst/>
            <a:ahLst/>
            <a:cxnLst/>
            <a:rect l="l" t="t" r="r" b="b"/>
            <a:pathLst>
              <a:path w="95307" h="261197">
                <a:moveTo>
                  <a:pt x="71561" y="259341"/>
                </a:moveTo>
                <a:lnTo>
                  <a:pt x="71482" y="258205"/>
                </a:lnTo>
                <a:lnTo>
                  <a:pt x="72258" y="257778"/>
                </a:lnTo>
                <a:lnTo>
                  <a:pt x="75230" y="261197"/>
                </a:lnTo>
                <a:lnTo>
                  <a:pt x="80092" y="260056"/>
                </a:lnTo>
                <a:lnTo>
                  <a:pt x="89462" y="258089"/>
                </a:lnTo>
                <a:lnTo>
                  <a:pt x="95104" y="248911"/>
                </a:lnTo>
                <a:lnTo>
                  <a:pt x="95307" y="238758"/>
                </a:lnTo>
                <a:lnTo>
                  <a:pt x="93114" y="223368"/>
                </a:lnTo>
                <a:lnTo>
                  <a:pt x="88036" y="201599"/>
                </a:lnTo>
                <a:lnTo>
                  <a:pt x="36218" y="57218"/>
                </a:lnTo>
                <a:lnTo>
                  <a:pt x="29066" y="44450"/>
                </a:lnTo>
                <a:lnTo>
                  <a:pt x="20765" y="32651"/>
                </a:lnTo>
                <a:lnTo>
                  <a:pt x="12499" y="21796"/>
                </a:lnTo>
                <a:lnTo>
                  <a:pt x="5452" y="11858"/>
                </a:lnTo>
                <a:lnTo>
                  <a:pt x="807" y="2811"/>
                </a:lnTo>
                <a:lnTo>
                  <a:pt x="0" y="0"/>
                </a:lnTo>
                <a:lnTo>
                  <a:pt x="66641" y="247999"/>
                </a:lnTo>
                <a:lnTo>
                  <a:pt x="70585" y="257251"/>
                </a:lnTo>
                <a:lnTo>
                  <a:pt x="71561" y="259341"/>
                </a:lnTo>
                <a:close/>
              </a:path>
            </a:pathLst>
          </a:custGeom>
          <a:solidFill>
            <a:srgbClr val="0D2C8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121290" y="5952426"/>
            <a:ext cx="29654" cy="226091"/>
          </a:xfrm>
          <a:custGeom>
            <a:avLst/>
            <a:gdLst/>
            <a:ahLst/>
            <a:cxnLst/>
            <a:rect l="l" t="t" r="r" b="b"/>
            <a:pathLst>
              <a:path w="29654" h="226091">
                <a:moveTo>
                  <a:pt x="29654" y="0"/>
                </a:moveTo>
                <a:lnTo>
                  <a:pt x="0" y="2166"/>
                </a:lnTo>
                <a:lnTo>
                  <a:pt x="973" y="210079"/>
                </a:lnTo>
                <a:lnTo>
                  <a:pt x="2981" y="210893"/>
                </a:lnTo>
                <a:lnTo>
                  <a:pt x="6029" y="209686"/>
                </a:lnTo>
                <a:lnTo>
                  <a:pt x="7031" y="212428"/>
                </a:lnTo>
                <a:lnTo>
                  <a:pt x="8038" y="215154"/>
                </a:lnTo>
                <a:lnTo>
                  <a:pt x="11603" y="214356"/>
                </a:lnTo>
                <a:lnTo>
                  <a:pt x="12888" y="215138"/>
                </a:lnTo>
                <a:lnTo>
                  <a:pt x="14613" y="216190"/>
                </a:lnTo>
                <a:lnTo>
                  <a:pt x="27112" y="225072"/>
                </a:lnTo>
                <a:lnTo>
                  <a:pt x="28291" y="226091"/>
                </a:lnTo>
                <a:lnTo>
                  <a:pt x="29654" y="0"/>
                </a:lnTo>
                <a:close/>
              </a:path>
            </a:pathLst>
          </a:custGeom>
          <a:solidFill>
            <a:srgbClr val="2446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894157" y="5767097"/>
            <a:ext cx="96846" cy="105122"/>
          </a:xfrm>
          <a:custGeom>
            <a:avLst/>
            <a:gdLst/>
            <a:ahLst/>
            <a:cxnLst/>
            <a:rect l="l" t="t" r="r" b="b"/>
            <a:pathLst>
              <a:path w="96846" h="105122">
                <a:moveTo>
                  <a:pt x="12276" y="55899"/>
                </a:moveTo>
                <a:lnTo>
                  <a:pt x="23752" y="100629"/>
                </a:lnTo>
                <a:lnTo>
                  <a:pt x="81148" y="105122"/>
                </a:lnTo>
                <a:lnTo>
                  <a:pt x="79424" y="100485"/>
                </a:lnTo>
                <a:lnTo>
                  <a:pt x="83351" y="92612"/>
                </a:lnTo>
                <a:lnTo>
                  <a:pt x="84753" y="89888"/>
                </a:lnTo>
                <a:lnTo>
                  <a:pt x="84713" y="89122"/>
                </a:lnTo>
                <a:lnTo>
                  <a:pt x="84316" y="87121"/>
                </a:lnTo>
                <a:lnTo>
                  <a:pt x="84646" y="80693"/>
                </a:lnTo>
                <a:lnTo>
                  <a:pt x="85326" y="75474"/>
                </a:lnTo>
                <a:lnTo>
                  <a:pt x="86308" y="62422"/>
                </a:lnTo>
                <a:lnTo>
                  <a:pt x="85337" y="55334"/>
                </a:lnTo>
                <a:lnTo>
                  <a:pt x="83921" y="52336"/>
                </a:lnTo>
                <a:lnTo>
                  <a:pt x="83566" y="51554"/>
                </a:lnTo>
                <a:lnTo>
                  <a:pt x="85781" y="51113"/>
                </a:lnTo>
                <a:lnTo>
                  <a:pt x="92073" y="49138"/>
                </a:lnTo>
                <a:lnTo>
                  <a:pt x="96846" y="47156"/>
                </a:lnTo>
                <a:lnTo>
                  <a:pt x="72042" y="34883"/>
                </a:lnTo>
                <a:lnTo>
                  <a:pt x="58802" y="28343"/>
                </a:lnTo>
                <a:lnTo>
                  <a:pt x="48238" y="21862"/>
                </a:lnTo>
                <a:lnTo>
                  <a:pt x="38960" y="15663"/>
                </a:lnTo>
                <a:lnTo>
                  <a:pt x="29578" y="9970"/>
                </a:lnTo>
                <a:lnTo>
                  <a:pt x="18703" y="5005"/>
                </a:lnTo>
                <a:lnTo>
                  <a:pt x="4943" y="993"/>
                </a:lnTo>
                <a:lnTo>
                  <a:pt x="0" y="0"/>
                </a:lnTo>
                <a:lnTo>
                  <a:pt x="12276" y="55899"/>
                </a:lnTo>
                <a:close/>
              </a:path>
            </a:pathLst>
          </a:custGeom>
          <a:solidFill>
            <a:srgbClr val="30687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138056" y="5566880"/>
            <a:ext cx="173395" cy="83497"/>
          </a:xfrm>
          <a:custGeom>
            <a:avLst/>
            <a:gdLst/>
            <a:ahLst/>
            <a:cxnLst/>
            <a:rect l="l" t="t" r="r" b="b"/>
            <a:pathLst>
              <a:path w="173395" h="83497">
                <a:moveTo>
                  <a:pt x="86561" y="0"/>
                </a:moveTo>
                <a:lnTo>
                  <a:pt x="0" y="52752"/>
                </a:lnTo>
                <a:lnTo>
                  <a:pt x="6875" y="64825"/>
                </a:lnTo>
                <a:lnTo>
                  <a:pt x="12143" y="74895"/>
                </a:lnTo>
                <a:lnTo>
                  <a:pt x="16437" y="83403"/>
                </a:lnTo>
                <a:lnTo>
                  <a:pt x="34444" y="83497"/>
                </a:lnTo>
                <a:lnTo>
                  <a:pt x="45669" y="79852"/>
                </a:lnTo>
                <a:lnTo>
                  <a:pt x="51828" y="77398"/>
                </a:lnTo>
                <a:lnTo>
                  <a:pt x="54770" y="75510"/>
                </a:lnTo>
                <a:lnTo>
                  <a:pt x="56346" y="73567"/>
                </a:lnTo>
                <a:lnTo>
                  <a:pt x="58404" y="70944"/>
                </a:lnTo>
                <a:lnTo>
                  <a:pt x="62793" y="67019"/>
                </a:lnTo>
                <a:lnTo>
                  <a:pt x="71365" y="61168"/>
                </a:lnTo>
                <a:lnTo>
                  <a:pt x="80794" y="55971"/>
                </a:lnTo>
                <a:lnTo>
                  <a:pt x="86850" y="53660"/>
                </a:lnTo>
                <a:lnTo>
                  <a:pt x="91079" y="52495"/>
                </a:lnTo>
                <a:lnTo>
                  <a:pt x="94824" y="50862"/>
                </a:lnTo>
                <a:lnTo>
                  <a:pt x="99427" y="47148"/>
                </a:lnTo>
                <a:lnTo>
                  <a:pt x="106231" y="39741"/>
                </a:lnTo>
                <a:lnTo>
                  <a:pt x="112311" y="32379"/>
                </a:lnTo>
                <a:lnTo>
                  <a:pt x="128279" y="35477"/>
                </a:lnTo>
                <a:lnTo>
                  <a:pt x="139336" y="38652"/>
                </a:lnTo>
                <a:lnTo>
                  <a:pt x="148389" y="42896"/>
                </a:lnTo>
                <a:lnTo>
                  <a:pt x="158347" y="49199"/>
                </a:lnTo>
                <a:lnTo>
                  <a:pt x="167365" y="55334"/>
                </a:lnTo>
                <a:lnTo>
                  <a:pt x="172438" y="49128"/>
                </a:lnTo>
                <a:lnTo>
                  <a:pt x="173395" y="41311"/>
                </a:lnTo>
                <a:lnTo>
                  <a:pt x="86561" y="0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339488" y="5148328"/>
            <a:ext cx="79246" cy="120874"/>
          </a:xfrm>
          <a:custGeom>
            <a:avLst/>
            <a:gdLst/>
            <a:ahLst/>
            <a:cxnLst/>
            <a:rect l="l" t="t" r="r" b="b"/>
            <a:pathLst>
              <a:path w="79246" h="120874">
                <a:moveTo>
                  <a:pt x="0" y="44541"/>
                </a:moveTo>
                <a:lnTo>
                  <a:pt x="628" y="120874"/>
                </a:lnTo>
                <a:lnTo>
                  <a:pt x="9566" y="113045"/>
                </a:lnTo>
                <a:lnTo>
                  <a:pt x="19225" y="107500"/>
                </a:lnTo>
                <a:lnTo>
                  <a:pt x="31281" y="101456"/>
                </a:lnTo>
                <a:lnTo>
                  <a:pt x="37837" y="97886"/>
                </a:lnTo>
                <a:lnTo>
                  <a:pt x="50277" y="91268"/>
                </a:lnTo>
                <a:lnTo>
                  <a:pt x="60392" y="85919"/>
                </a:lnTo>
                <a:lnTo>
                  <a:pt x="61162" y="85470"/>
                </a:lnTo>
                <a:lnTo>
                  <a:pt x="72009" y="79163"/>
                </a:lnTo>
                <a:lnTo>
                  <a:pt x="75972" y="76748"/>
                </a:lnTo>
                <a:lnTo>
                  <a:pt x="76434" y="75591"/>
                </a:lnTo>
                <a:lnTo>
                  <a:pt x="76781" y="73059"/>
                </a:lnTo>
                <a:lnTo>
                  <a:pt x="79246" y="68283"/>
                </a:lnTo>
                <a:lnTo>
                  <a:pt x="77711" y="0"/>
                </a:lnTo>
                <a:lnTo>
                  <a:pt x="0" y="44541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594688" y="4821484"/>
            <a:ext cx="47444" cy="188448"/>
          </a:xfrm>
          <a:custGeom>
            <a:avLst/>
            <a:gdLst/>
            <a:ahLst/>
            <a:cxnLst/>
            <a:rect l="l" t="t" r="r" b="b"/>
            <a:pathLst>
              <a:path w="47444" h="188448">
                <a:moveTo>
                  <a:pt x="5716" y="71360"/>
                </a:moveTo>
                <a:lnTo>
                  <a:pt x="6599" y="82731"/>
                </a:lnTo>
                <a:lnTo>
                  <a:pt x="7666" y="94785"/>
                </a:lnTo>
                <a:lnTo>
                  <a:pt x="8664" y="107520"/>
                </a:lnTo>
                <a:lnTo>
                  <a:pt x="9343" y="120936"/>
                </a:lnTo>
                <a:lnTo>
                  <a:pt x="9452" y="135030"/>
                </a:lnTo>
                <a:lnTo>
                  <a:pt x="8739" y="149801"/>
                </a:lnTo>
                <a:lnTo>
                  <a:pt x="7899" y="158268"/>
                </a:lnTo>
                <a:lnTo>
                  <a:pt x="6037" y="172081"/>
                </a:lnTo>
                <a:lnTo>
                  <a:pt x="4683" y="176546"/>
                </a:lnTo>
                <a:lnTo>
                  <a:pt x="2865" y="177855"/>
                </a:lnTo>
                <a:lnTo>
                  <a:pt x="0" y="181506"/>
                </a:lnTo>
                <a:lnTo>
                  <a:pt x="29543" y="188448"/>
                </a:lnTo>
                <a:lnTo>
                  <a:pt x="33075" y="147874"/>
                </a:lnTo>
                <a:lnTo>
                  <a:pt x="36725" y="135777"/>
                </a:lnTo>
                <a:lnTo>
                  <a:pt x="39643" y="123651"/>
                </a:lnTo>
                <a:lnTo>
                  <a:pt x="41915" y="111475"/>
                </a:lnTo>
                <a:lnTo>
                  <a:pt x="43629" y="99233"/>
                </a:lnTo>
                <a:lnTo>
                  <a:pt x="44869" y="86904"/>
                </a:lnTo>
                <a:lnTo>
                  <a:pt x="45723" y="74472"/>
                </a:lnTo>
                <a:lnTo>
                  <a:pt x="46275" y="61917"/>
                </a:lnTo>
                <a:lnTo>
                  <a:pt x="46614" y="49222"/>
                </a:lnTo>
                <a:lnTo>
                  <a:pt x="46824" y="36367"/>
                </a:lnTo>
                <a:lnTo>
                  <a:pt x="46992" y="23334"/>
                </a:lnTo>
                <a:lnTo>
                  <a:pt x="47203" y="10105"/>
                </a:lnTo>
                <a:lnTo>
                  <a:pt x="47444" y="0"/>
                </a:lnTo>
                <a:lnTo>
                  <a:pt x="35377" y="5157"/>
                </a:lnTo>
                <a:lnTo>
                  <a:pt x="25754" y="11011"/>
                </a:lnTo>
                <a:lnTo>
                  <a:pt x="18324" y="17560"/>
                </a:lnTo>
                <a:lnTo>
                  <a:pt x="12834" y="24802"/>
                </a:lnTo>
                <a:lnTo>
                  <a:pt x="9035" y="32736"/>
                </a:lnTo>
                <a:lnTo>
                  <a:pt x="6675" y="41360"/>
                </a:lnTo>
                <a:lnTo>
                  <a:pt x="5502" y="50673"/>
                </a:lnTo>
                <a:lnTo>
                  <a:pt x="5266" y="60673"/>
                </a:lnTo>
                <a:lnTo>
                  <a:pt x="5716" y="71360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337120" y="5606091"/>
            <a:ext cx="133532" cy="126670"/>
          </a:xfrm>
          <a:custGeom>
            <a:avLst/>
            <a:gdLst/>
            <a:ahLst/>
            <a:cxnLst/>
            <a:rect l="l" t="t" r="r" b="b"/>
            <a:pathLst>
              <a:path w="133532" h="126670">
                <a:moveTo>
                  <a:pt x="110709" y="35759"/>
                </a:moveTo>
                <a:lnTo>
                  <a:pt x="114373" y="24698"/>
                </a:lnTo>
                <a:lnTo>
                  <a:pt x="115996" y="19363"/>
                </a:lnTo>
                <a:lnTo>
                  <a:pt x="116505" y="17732"/>
                </a:lnTo>
                <a:lnTo>
                  <a:pt x="117890" y="17485"/>
                </a:lnTo>
                <a:lnTo>
                  <a:pt x="120620" y="14823"/>
                </a:lnTo>
                <a:lnTo>
                  <a:pt x="124315" y="10061"/>
                </a:lnTo>
                <a:lnTo>
                  <a:pt x="127837" y="5377"/>
                </a:lnTo>
                <a:lnTo>
                  <a:pt x="129287" y="3851"/>
                </a:lnTo>
                <a:lnTo>
                  <a:pt x="129194" y="4651"/>
                </a:lnTo>
                <a:lnTo>
                  <a:pt x="128092" y="6945"/>
                </a:lnTo>
                <a:lnTo>
                  <a:pt x="126509" y="9904"/>
                </a:lnTo>
                <a:lnTo>
                  <a:pt x="124979" y="12694"/>
                </a:lnTo>
                <a:lnTo>
                  <a:pt x="124031" y="14486"/>
                </a:lnTo>
                <a:lnTo>
                  <a:pt x="124197" y="14447"/>
                </a:lnTo>
                <a:lnTo>
                  <a:pt x="126008" y="11745"/>
                </a:lnTo>
                <a:lnTo>
                  <a:pt x="129995" y="5551"/>
                </a:lnTo>
                <a:lnTo>
                  <a:pt x="133532" y="0"/>
                </a:lnTo>
                <a:lnTo>
                  <a:pt x="15792" y="64437"/>
                </a:lnTo>
                <a:lnTo>
                  <a:pt x="13909" y="77848"/>
                </a:lnTo>
                <a:lnTo>
                  <a:pt x="11451" y="88028"/>
                </a:lnTo>
                <a:lnTo>
                  <a:pt x="8822" y="95764"/>
                </a:lnTo>
                <a:lnTo>
                  <a:pt x="5536" y="104153"/>
                </a:lnTo>
                <a:lnTo>
                  <a:pt x="3559" y="107822"/>
                </a:lnTo>
                <a:lnTo>
                  <a:pt x="2504" y="108864"/>
                </a:lnTo>
                <a:lnTo>
                  <a:pt x="1986" y="109374"/>
                </a:lnTo>
                <a:lnTo>
                  <a:pt x="1617" y="111444"/>
                </a:lnTo>
                <a:lnTo>
                  <a:pt x="1011" y="117168"/>
                </a:lnTo>
                <a:lnTo>
                  <a:pt x="0" y="126670"/>
                </a:lnTo>
                <a:lnTo>
                  <a:pt x="7499" y="123072"/>
                </a:lnTo>
                <a:lnTo>
                  <a:pt x="17604" y="117790"/>
                </a:lnTo>
                <a:lnTo>
                  <a:pt x="29691" y="111183"/>
                </a:lnTo>
                <a:lnTo>
                  <a:pt x="43140" y="103611"/>
                </a:lnTo>
                <a:lnTo>
                  <a:pt x="57329" y="95430"/>
                </a:lnTo>
                <a:lnTo>
                  <a:pt x="71635" y="87002"/>
                </a:lnTo>
                <a:lnTo>
                  <a:pt x="85438" y="78683"/>
                </a:lnTo>
                <a:lnTo>
                  <a:pt x="98114" y="70832"/>
                </a:lnTo>
                <a:lnTo>
                  <a:pt x="109043" y="63809"/>
                </a:lnTo>
                <a:lnTo>
                  <a:pt x="117603" y="57973"/>
                </a:lnTo>
                <a:lnTo>
                  <a:pt x="123171" y="53680"/>
                </a:lnTo>
                <a:lnTo>
                  <a:pt x="124443" y="52453"/>
                </a:lnTo>
                <a:lnTo>
                  <a:pt x="110709" y="35759"/>
                </a:lnTo>
                <a:close/>
              </a:path>
            </a:pathLst>
          </a:custGeom>
          <a:solidFill>
            <a:srgbClr val="2E4D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938711" y="5917764"/>
            <a:ext cx="60221" cy="128820"/>
          </a:xfrm>
          <a:custGeom>
            <a:avLst/>
            <a:gdLst/>
            <a:ahLst/>
            <a:cxnLst/>
            <a:rect l="l" t="t" r="r" b="b"/>
            <a:pathLst>
              <a:path w="60221" h="128820">
                <a:moveTo>
                  <a:pt x="0" y="13020"/>
                </a:moveTo>
                <a:lnTo>
                  <a:pt x="3799" y="111217"/>
                </a:lnTo>
                <a:lnTo>
                  <a:pt x="17419" y="114766"/>
                </a:lnTo>
                <a:lnTo>
                  <a:pt x="27382" y="116626"/>
                </a:lnTo>
                <a:lnTo>
                  <a:pt x="36170" y="119473"/>
                </a:lnTo>
                <a:lnTo>
                  <a:pt x="46264" y="125981"/>
                </a:lnTo>
                <a:lnTo>
                  <a:pt x="49658" y="128820"/>
                </a:lnTo>
                <a:lnTo>
                  <a:pt x="60221" y="59301"/>
                </a:lnTo>
                <a:lnTo>
                  <a:pt x="51588" y="24040"/>
                </a:lnTo>
                <a:lnTo>
                  <a:pt x="40752" y="19406"/>
                </a:lnTo>
                <a:lnTo>
                  <a:pt x="33950" y="15555"/>
                </a:lnTo>
                <a:lnTo>
                  <a:pt x="29010" y="12139"/>
                </a:lnTo>
                <a:lnTo>
                  <a:pt x="23759" y="8813"/>
                </a:lnTo>
                <a:lnTo>
                  <a:pt x="16025" y="5227"/>
                </a:lnTo>
                <a:lnTo>
                  <a:pt x="3635" y="1034"/>
                </a:lnTo>
                <a:lnTo>
                  <a:pt x="83" y="0"/>
                </a:lnTo>
                <a:lnTo>
                  <a:pt x="0" y="13020"/>
                </a:lnTo>
                <a:close/>
              </a:path>
            </a:pathLst>
          </a:custGeom>
          <a:solidFill>
            <a:srgbClr val="2149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507326" y="6215286"/>
            <a:ext cx="48317" cy="146494"/>
          </a:xfrm>
          <a:custGeom>
            <a:avLst/>
            <a:gdLst/>
            <a:ahLst/>
            <a:cxnLst/>
            <a:rect l="l" t="t" r="r" b="b"/>
            <a:pathLst>
              <a:path w="48317" h="146494">
                <a:moveTo>
                  <a:pt x="42120" y="146494"/>
                </a:moveTo>
                <a:lnTo>
                  <a:pt x="48317" y="42186"/>
                </a:lnTo>
                <a:lnTo>
                  <a:pt x="46559" y="15358"/>
                </a:lnTo>
                <a:lnTo>
                  <a:pt x="31681" y="18768"/>
                </a:lnTo>
                <a:lnTo>
                  <a:pt x="20519" y="16621"/>
                </a:lnTo>
                <a:lnTo>
                  <a:pt x="11911" y="11064"/>
                </a:lnTo>
                <a:lnTo>
                  <a:pt x="4691" y="4246"/>
                </a:lnTo>
                <a:lnTo>
                  <a:pt x="0" y="0"/>
                </a:lnTo>
                <a:lnTo>
                  <a:pt x="750" y="9557"/>
                </a:lnTo>
                <a:lnTo>
                  <a:pt x="1568" y="42264"/>
                </a:lnTo>
                <a:lnTo>
                  <a:pt x="4394" y="144960"/>
                </a:lnTo>
                <a:lnTo>
                  <a:pt x="42120" y="146494"/>
                </a:lnTo>
                <a:close/>
              </a:path>
            </a:pathLst>
          </a:custGeom>
          <a:solidFill>
            <a:srgbClr val="2A5D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780908" y="5759390"/>
            <a:ext cx="116861" cy="114868"/>
          </a:xfrm>
          <a:custGeom>
            <a:avLst/>
            <a:gdLst/>
            <a:ahLst/>
            <a:cxnLst/>
            <a:rect l="l" t="t" r="r" b="b"/>
            <a:pathLst>
              <a:path w="116861" h="114868">
                <a:moveTo>
                  <a:pt x="0" y="35449"/>
                </a:moveTo>
                <a:lnTo>
                  <a:pt x="6416" y="44513"/>
                </a:lnTo>
                <a:lnTo>
                  <a:pt x="9753" y="48594"/>
                </a:lnTo>
                <a:lnTo>
                  <a:pt x="15127" y="52756"/>
                </a:lnTo>
                <a:lnTo>
                  <a:pt x="20426" y="56636"/>
                </a:lnTo>
                <a:lnTo>
                  <a:pt x="31006" y="63855"/>
                </a:lnTo>
                <a:lnTo>
                  <a:pt x="41013" y="70031"/>
                </a:lnTo>
                <a:lnTo>
                  <a:pt x="50642" y="76350"/>
                </a:lnTo>
                <a:lnTo>
                  <a:pt x="61961" y="84319"/>
                </a:lnTo>
                <a:lnTo>
                  <a:pt x="72235" y="91641"/>
                </a:lnTo>
                <a:lnTo>
                  <a:pt x="82083" y="98507"/>
                </a:lnTo>
                <a:lnTo>
                  <a:pt x="92120" y="105109"/>
                </a:lnTo>
                <a:lnTo>
                  <a:pt x="102965" y="111637"/>
                </a:lnTo>
                <a:lnTo>
                  <a:pt x="108762" y="114868"/>
                </a:lnTo>
                <a:lnTo>
                  <a:pt x="116861" y="73513"/>
                </a:lnTo>
                <a:lnTo>
                  <a:pt x="111719" y="65994"/>
                </a:lnTo>
                <a:lnTo>
                  <a:pt x="110814" y="63894"/>
                </a:lnTo>
                <a:lnTo>
                  <a:pt x="110347" y="63274"/>
                </a:lnTo>
                <a:lnTo>
                  <a:pt x="106521" y="60197"/>
                </a:lnTo>
                <a:lnTo>
                  <a:pt x="104273" y="58309"/>
                </a:lnTo>
                <a:lnTo>
                  <a:pt x="1902" y="0"/>
                </a:lnTo>
                <a:lnTo>
                  <a:pt x="0" y="35449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352223" y="4648489"/>
            <a:ext cx="306205" cy="167200"/>
          </a:xfrm>
          <a:custGeom>
            <a:avLst/>
            <a:gdLst/>
            <a:ahLst/>
            <a:cxnLst/>
            <a:rect l="l" t="t" r="r" b="b"/>
            <a:pathLst>
              <a:path w="306205" h="167200">
                <a:moveTo>
                  <a:pt x="259812" y="8914"/>
                </a:moveTo>
                <a:lnTo>
                  <a:pt x="0" y="167200"/>
                </a:lnTo>
                <a:lnTo>
                  <a:pt x="269674" y="37410"/>
                </a:lnTo>
                <a:lnTo>
                  <a:pt x="278805" y="33183"/>
                </a:lnTo>
                <a:lnTo>
                  <a:pt x="287791" y="28013"/>
                </a:lnTo>
                <a:lnTo>
                  <a:pt x="288387" y="27631"/>
                </a:lnTo>
                <a:lnTo>
                  <a:pt x="297643" y="21848"/>
                </a:lnTo>
                <a:lnTo>
                  <a:pt x="300888" y="19685"/>
                </a:lnTo>
                <a:lnTo>
                  <a:pt x="301702" y="17949"/>
                </a:lnTo>
                <a:lnTo>
                  <a:pt x="303664" y="13443"/>
                </a:lnTo>
                <a:lnTo>
                  <a:pt x="306205" y="9136"/>
                </a:lnTo>
                <a:lnTo>
                  <a:pt x="292893" y="0"/>
                </a:lnTo>
                <a:lnTo>
                  <a:pt x="259812" y="8914"/>
                </a:lnTo>
                <a:close/>
              </a:path>
            </a:pathLst>
          </a:custGeom>
          <a:solidFill>
            <a:srgbClr val="3757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479683" y="5625993"/>
            <a:ext cx="90783" cy="124697"/>
          </a:xfrm>
          <a:custGeom>
            <a:avLst/>
            <a:gdLst/>
            <a:ahLst/>
            <a:cxnLst/>
            <a:rect l="l" t="t" r="r" b="b"/>
            <a:pathLst>
              <a:path w="90783" h="124697">
                <a:moveTo>
                  <a:pt x="90783" y="103272"/>
                </a:moveTo>
                <a:lnTo>
                  <a:pt x="90733" y="38551"/>
                </a:lnTo>
                <a:lnTo>
                  <a:pt x="44362" y="38380"/>
                </a:lnTo>
                <a:lnTo>
                  <a:pt x="41080" y="0"/>
                </a:lnTo>
                <a:lnTo>
                  <a:pt x="30121" y="81430"/>
                </a:lnTo>
                <a:lnTo>
                  <a:pt x="20001" y="85374"/>
                </a:lnTo>
                <a:lnTo>
                  <a:pt x="15429" y="86535"/>
                </a:lnTo>
                <a:lnTo>
                  <a:pt x="13727" y="87315"/>
                </a:lnTo>
                <a:lnTo>
                  <a:pt x="12217" y="90113"/>
                </a:lnTo>
                <a:lnTo>
                  <a:pt x="8220" y="97330"/>
                </a:lnTo>
                <a:lnTo>
                  <a:pt x="6869" y="99543"/>
                </a:lnTo>
                <a:lnTo>
                  <a:pt x="0" y="114349"/>
                </a:lnTo>
                <a:lnTo>
                  <a:pt x="1345" y="121681"/>
                </a:lnTo>
                <a:lnTo>
                  <a:pt x="2491" y="124697"/>
                </a:lnTo>
                <a:lnTo>
                  <a:pt x="90783" y="103272"/>
                </a:lnTo>
                <a:close/>
              </a:path>
            </a:pathLst>
          </a:custGeom>
          <a:solidFill>
            <a:srgbClr val="C9DA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116139" y="4667825"/>
            <a:ext cx="99630" cy="104014"/>
          </a:xfrm>
          <a:custGeom>
            <a:avLst/>
            <a:gdLst/>
            <a:ahLst/>
            <a:cxnLst/>
            <a:rect l="l" t="t" r="r" b="b"/>
            <a:pathLst>
              <a:path w="99630" h="104014">
                <a:moveTo>
                  <a:pt x="0" y="67075"/>
                </a:moveTo>
                <a:lnTo>
                  <a:pt x="962" y="104014"/>
                </a:lnTo>
                <a:lnTo>
                  <a:pt x="15018" y="100226"/>
                </a:lnTo>
                <a:lnTo>
                  <a:pt x="26310" y="95438"/>
                </a:lnTo>
                <a:lnTo>
                  <a:pt x="36463" y="89761"/>
                </a:lnTo>
                <a:lnTo>
                  <a:pt x="47104" y="83307"/>
                </a:lnTo>
                <a:lnTo>
                  <a:pt x="50270" y="81447"/>
                </a:lnTo>
                <a:lnTo>
                  <a:pt x="90004" y="54647"/>
                </a:lnTo>
                <a:lnTo>
                  <a:pt x="94101" y="42196"/>
                </a:lnTo>
                <a:lnTo>
                  <a:pt x="97045" y="34117"/>
                </a:lnTo>
                <a:lnTo>
                  <a:pt x="98875" y="27828"/>
                </a:lnTo>
                <a:lnTo>
                  <a:pt x="99630" y="20744"/>
                </a:lnTo>
                <a:lnTo>
                  <a:pt x="99349" y="10283"/>
                </a:lnTo>
                <a:lnTo>
                  <a:pt x="98593" y="0"/>
                </a:lnTo>
                <a:lnTo>
                  <a:pt x="90920" y="7421"/>
                </a:lnTo>
                <a:lnTo>
                  <a:pt x="87956" y="9668"/>
                </a:lnTo>
                <a:lnTo>
                  <a:pt x="85354" y="9044"/>
                </a:lnTo>
                <a:lnTo>
                  <a:pt x="78771" y="7855"/>
                </a:lnTo>
                <a:lnTo>
                  <a:pt x="73533" y="7745"/>
                </a:lnTo>
                <a:lnTo>
                  <a:pt x="65956" y="7940"/>
                </a:lnTo>
                <a:lnTo>
                  <a:pt x="63365" y="7144"/>
                </a:lnTo>
                <a:lnTo>
                  <a:pt x="62202" y="7077"/>
                </a:lnTo>
                <a:lnTo>
                  <a:pt x="58910" y="9461"/>
                </a:lnTo>
                <a:lnTo>
                  <a:pt x="49929" y="16015"/>
                </a:lnTo>
                <a:lnTo>
                  <a:pt x="49769" y="16128"/>
                </a:lnTo>
                <a:lnTo>
                  <a:pt x="43050" y="24520"/>
                </a:lnTo>
                <a:lnTo>
                  <a:pt x="35428" y="34047"/>
                </a:lnTo>
                <a:lnTo>
                  <a:pt x="26876" y="44014"/>
                </a:lnTo>
                <a:lnTo>
                  <a:pt x="17366" y="53729"/>
                </a:lnTo>
                <a:lnTo>
                  <a:pt x="6872" y="62499"/>
                </a:lnTo>
                <a:lnTo>
                  <a:pt x="0" y="67075"/>
                </a:lnTo>
                <a:close/>
              </a:path>
            </a:pathLst>
          </a:custGeom>
          <a:solidFill>
            <a:srgbClr val="F49D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220618" y="5383146"/>
            <a:ext cx="89971" cy="103261"/>
          </a:xfrm>
          <a:custGeom>
            <a:avLst/>
            <a:gdLst/>
            <a:ahLst/>
            <a:cxnLst/>
            <a:rect l="l" t="t" r="r" b="b"/>
            <a:pathLst>
              <a:path w="89971" h="103261">
                <a:moveTo>
                  <a:pt x="0" y="48879"/>
                </a:moveTo>
                <a:lnTo>
                  <a:pt x="8743" y="55346"/>
                </a:lnTo>
                <a:lnTo>
                  <a:pt x="18781" y="62421"/>
                </a:lnTo>
                <a:lnTo>
                  <a:pt x="29773" y="69827"/>
                </a:lnTo>
                <a:lnTo>
                  <a:pt x="41375" y="77290"/>
                </a:lnTo>
                <a:lnTo>
                  <a:pt x="53248" y="84535"/>
                </a:lnTo>
                <a:lnTo>
                  <a:pt x="65050" y="91286"/>
                </a:lnTo>
                <a:lnTo>
                  <a:pt x="76439" y="97269"/>
                </a:lnTo>
                <a:lnTo>
                  <a:pt x="87073" y="102207"/>
                </a:lnTo>
                <a:lnTo>
                  <a:pt x="89609" y="103261"/>
                </a:lnTo>
                <a:lnTo>
                  <a:pt x="89971" y="0"/>
                </a:lnTo>
                <a:lnTo>
                  <a:pt x="80223" y="3490"/>
                </a:lnTo>
                <a:lnTo>
                  <a:pt x="68887" y="8445"/>
                </a:lnTo>
                <a:lnTo>
                  <a:pt x="56551" y="14499"/>
                </a:lnTo>
                <a:lnTo>
                  <a:pt x="43804" y="21290"/>
                </a:lnTo>
                <a:lnTo>
                  <a:pt x="31232" y="28453"/>
                </a:lnTo>
                <a:lnTo>
                  <a:pt x="19424" y="35623"/>
                </a:lnTo>
                <a:lnTo>
                  <a:pt x="8968" y="42438"/>
                </a:lnTo>
                <a:lnTo>
                  <a:pt x="453" y="48531"/>
                </a:lnTo>
                <a:lnTo>
                  <a:pt x="0" y="48879"/>
                </a:lnTo>
                <a:close/>
              </a:path>
            </a:pathLst>
          </a:custGeom>
          <a:solidFill>
            <a:srgbClr val="ABAC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583062" y="4798197"/>
            <a:ext cx="64591" cy="204793"/>
          </a:xfrm>
          <a:custGeom>
            <a:avLst/>
            <a:gdLst/>
            <a:ahLst/>
            <a:cxnLst/>
            <a:rect l="l" t="t" r="r" b="b"/>
            <a:pathLst>
              <a:path w="64591" h="204793">
                <a:moveTo>
                  <a:pt x="21116" y="151941"/>
                </a:moveTo>
                <a:lnTo>
                  <a:pt x="20722" y="138150"/>
                </a:lnTo>
                <a:lnTo>
                  <a:pt x="19869" y="125037"/>
                </a:lnTo>
                <a:lnTo>
                  <a:pt x="18810" y="112606"/>
                </a:lnTo>
                <a:lnTo>
                  <a:pt x="17794" y="100857"/>
                </a:lnTo>
                <a:lnTo>
                  <a:pt x="17073" y="89791"/>
                </a:lnTo>
                <a:lnTo>
                  <a:pt x="16899" y="79411"/>
                </a:lnTo>
                <a:lnTo>
                  <a:pt x="17522" y="69717"/>
                </a:lnTo>
                <a:lnTo>
                  <a:pt x="19193" y="60712"/>
                </a:lnTo>
                <a:lnTo>
                  <a:pt x="22165" y="52396"/>
                </a:lnTo>
                <a:lnTo>
                  <a:pt x="26688" y="44770"/>
                </a:lnTo>
                <a:lnTo>
                  <a:pt x="33013" y="37838"/>
                </a:lnTo>
                <a:lnTo>
                  <a:pt x="41391" y="31599"/>
                </a:lnTo>
                <a:lnTo>
                  <a:pt x="52074" y="26056"/>
                </a:lnTo>
                <a:lnTo>
                  <a:pt x="59070" y="23287"/>
                </a:lnTo>
                <a:lnTo>
                  <a:pt x="58769" y="36676"/>
                </a:lnTo>
                <a:lnTo>
                  <a:pt x="58576" y="49855"/>
                </a:lnTo>
                <a:lnTo>
                  <a:pt x="58406" y="62842"/>
                </a:lnTo>
                <a:lnTo>
                  <a:pt x="58172" y="75656"/>
                </a:lnTo>
                <a:lnTo>
                  <a:pt x="57789" y="88316"/>
                </a:lnTo>
                <a:lnTo>
                  <a:pt x="57170" y="100838"/>
                </a:lnTo>
                <a:lnTo>
                  <a:pt x="56229" y="113243"/>
                </a:lnTo>
                <a:lnTo>
                  <a:pt x="54880" y="125549"/>
                </a:lnTo>
                <a:lnTo>
                  <a:pt x="53036" y="137773"/>
                </a:lnTo>
                <a:lnTo>
                  <a:pt x="50612" y="149935"/>
                </a:lnTo>
                <a:lnTo>
                  <a:pt x="47522" y="162052"/>
                </a:lnTo>
                <a:lnTo>
                  <a:pt x="44702" y="171161"/>
                </a:lnTo>
                <a:lnTo>
                  <a:pt x="54357" y="161739"/>
                </a:lnTo>
                <a:lnTo>
                  <a:pt x="60328" y="151965"/>
                </a:lnTo>
                <a:lnTo>
                  <a:pt x="63458" y="141513"/>
                </a:lnTo>
                <a:lnTo>
                  <a:pt x="64591" y="130057"/>
                </a:lnTo>
                <a:lnTo>
                  <a:pt x="64571" y="117270"/>
                </a:lnTo>
                <a:lnTo>
                  <a:pt x="64240" y="102827"/>
                </a:lnTo>
                <a:lnTo>
                  <a:pt x="64216" y="95504"/>
                </a:lnTo>
                <a:lnTo>
                  <a:pt x="64333" y="82061"/>
                </a:lnTo>
                <a:lnTo>
                  <a:pt x="64436" y="69326"/>
                </a:lnTo>
                <a:lnTo>
                  <a:pt x="64475" y="57039"/>
                </a:lnTo>
                <a:lnTo>
                  <a:pt x="64397" y="44942"/>
                </a:lnTo>
                <a:lnTo>
                  <a:pt x="64150" y="32775"/>
                </a:lnTo>
                <a:lnTo>
                  <a:pt x="63683" y="20279"/>
                </a:lnTo>
                <a:lnTo>
                  <a:pt x="62945" y="7195"/>
                </a:lnTo>
                <a:lnTo>
                  <a:pt x="62430" y="0"/>
                </a:lnTo>
                <a:lnTo>
                  <a:pt x="48762" y="6573"/>
                </a:lnTo>
                <a:lnTo>
                  <a:pt x="36489" y="12934"/>
                </a:lnTo>
                <a:lnTo>
                  <a:pt x="25788" y="19740"/>
                </a:lnTo>
                <a:lnTo>
                  <a:pt x="16840" y="27650"/>
                </a:lnTo>
                <a:lnTo>
                  <a:pt x="9822" y="37319"/>
                </a:lnTo>
                <a:lnTo>
                  <a:pt x="4912" y="49407"/>
                </a:lnTo>
                <a:lnTo>
                  <a:pt x="2290" y="64571"/>
                </a:lnTo>
                <a:lnTo>
                  <a:pt x="1891" y="73701"/>
                </a:lnTo>
                <a:lnTo>
                  <a:pt x="1656" y="83196"/>
                </a:lnTo>
                <a:lnTo>
                  <a:pt x="1177" y="95188"/>
                </a:lnTo>
                <a:lnTo>
                  <a:pt x="628" y="109017"/>
                </a:lnTo>
                <a:lnTo>
                  <a:pt x="178" y="124023"/>
                </a:lnTo>
                <a:lnTo>
                  <a:pt x="0" y="139547"/>
                </a:lnTo>
                <a:lnTo>
                  <a:pt x="264" y="154929"/>
                </a:lnTo>
                <a:lnTo>
                  <a:pt x="1142" y="169509"/>
                </a:lnTo>
                <a:lnTo>
                  <a:pt x="2805" y="182627"/>
                </a:lnTo>
                <a:lnTo>
                  <a:pt x="5425" y="193623"/>
                </a:lnTo>
                <a:lnTo>
                  <a:pt x="9173" y="201838"/>
                </a:lnTo>
                <a:lnTo>
                  <a:pt x="11626" y="204793"/>
                </a:lnTo>
                <a:lnTo>
                  <a:pt x="14705" y="200989"/>
                </a:lnTo>
                <a:lnTo>
                  <a:pt x="16439" y="199648"/>
                </a:lnTo>
                <a:lnTo>
                  <a:pt x="17799" y="194578"/>
                </a:lnTo>
                <a:lnTo>
                  <a:pt x="19525" y="181556"/>
                </a:lnTo>
                <a:lnTo>
                  <a:pt x="20801" y="166410"/>
                </a:lnTo>
                <a:lnTo>
                  <a:pt x="21116" y="151941"/>
                </a:lnTo>
                <a:close/>
              </a:path>
            </a:pathLst>
          </a:custGeom>
          <a:solidFill>
            <a:srgbClr val="18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3726589" y="5174435"/>
            <a:ext cx="48212" cy="218146"/>
          </a:xfrm>
          <a:custGeom>
            <a:avLst/>
            <a:gdLst/>
            <a:ahLst/>
            <a:cxnLst/>
            <a:rect l="l" t="t" r="r" b="b"/>
            <a:pathLst>
              <a:path w="48212" h="218146">
                <a:moveTo>
                  <a:pt x="29807" y="205109"/>
                </a:moveTo>
                <a:lnTo>
                  <a:pt x="30385" y="192080"/>
                </a:lnTo>
                <a:lnTo>
                  <a:pt x="30472" y="176336"/>
                </a:lnTo>
                <a:lnTo>
                  <a:pt x="30441" y="163636"/>
                </a:lnTo>
                <a:lnTo>
                  <a:pt x="30404" y="150936"/>
                </a:lnTo>
                <a:lnTo>
                  <a:pt x="30377" y="138237"/>
                </a:lnTo>
                <a:lnTo>
                  <a:pt x="30378" y="125537"/>
                </a:lnTo>
                <a:lnTo>
                  <a:pt x="30394" y="118980"/>
                </a:lnTo>
                <a:lnTo>
                  <a:pt x="30434" y="106216"/>
                </a:lnTo>
                <a:lnTo>
                  <a:pt x="30491" y="93504"/>
                </a:lnTo>
                <a:lnTo>
                  <a:pt x="30584" y="80827"/>
                </a:lnTo>
                <a:lnTo>
                  <a:pt x="30732" y="68170"/>
                </a:lnTo>
                <a:lnTo>
                  <a:pt x="30954" y="55519"/>
                </a:lnTo>
                <a:lnTo>
                  <a:pt x="31267" y="42858"/>
                </a:lnTo>
                <a:lnTo>
                  <a:pt x="31691" y="30171"/>
                </a:lnTo>
                <a:lnTo>
                  <a:pt x="32244" y="17445"/>
                </a:lnTo>
                <a:lnTo>
                  <a:pt x="32653" y="9657"/>
                </a:lnTo>
                <a:lnTo>
                  <a:pt x="48212" y="87542"/>
                </a:lnTo>
                <a:lnTo>
                  <a:pt x="33342" y="0"/>
                </a:lnTo>
                <a:lnTo>
                  <a:pt x="25506" y="444"/>
                </a:lnTo>
                <a:lnTo>
                  <a:pt x="22653" y="746"/>
                </a:lnTo>
                <a:lnTo>
                  <a:pt x="21291" y="4835"/>
                </a:lnTo>
                <a:lnTo>
                  <a:pt x="17926" y="16640"/>
                </a:lnTo>
                <a:lnTo>
                  <a:pt x="16343" y="21314"/>
                </a:lnTo>
                <a:lnTo>
                  <a:pt x="12562" y="33368"/>
                </a:lnTo>
                <a:lnTo>
                  <a:pt x="9162" y="46582"/>
                </a:lnTo>
                <a:lnTo>
                  <a:pt x="7504" y="55135"/>
                </a:lnTo>
                <a:lnTo>
                  <a:pt x="5826" y="68643"/>
                </a:lnTo>
                <a:lnTo>
                  <a:pt x="4726" y="81218"/>
                </a:lnTo>
                <a:lnTo>
                  <a:pt x="3816" y="93311"/>
                </a:lnTo>
                <a:lnTo>
                  <a:pt x="2711" y="105369"/>
                </a:lnTo>
                <a:lnTo>
                  <a:pt x="1023" y="117843"/>
                </a:lnTo>
                <a:lnTo>
                  <a:pt x="0" y="123556"/>
                </a:lnTo>
                <a:lnTo>
                  <a:pt x="1568" y="140167"/>
                </a:lnTo>
                <a:lnTo>
                  <a:pt x="5134" y="154584"/>
                </a:lnTo>
                <a:lnTo>
                  <a:pt x="8646" y="157499"/>
                </a:lnTo>
                <a:lnTo>
                  <a:pt x="9475" y="165074"/>
                </a:lnTo>
                <a:lnTo>
                  <a:pt x="9197" y="175983"/>
                </a:lnTo>
                <a:lnTo>
                  <a:pt x="9388" y="188901"/>
                </a:lnTo>
                <a:lnTo>
                  <a:pt x="11625" y="202502"/>
                </a:lnTo>
                <a:lnTo>
                  <a:pt x="17481" y="215463"/>
                </a:lnTo>
                <a:lnTo>
                  <a:pt x="19452" y="218146"/>
                </a:lnTo>
                <a:lnTo>
                  <a:pt x="23536" y="215231"/>
                </a:lnTo>
                <a:lnTo>
                  <a:pt x="26526" y="213926"/>
                </a:lnTo>
                <a:lnTo>
                  <a:pt x="28569" y="211471"/>
                </a:lnTo>
                <a:lnTo>
                  <a:pt x="29807" y="205109"/>
                </a:lnTo>
                <a:close/>
              </a:path>
            </a:pathLst>
          </a:custGeom>
          <a:solidFill>
            <a:srgbClr val="5190C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938683" y="5848794"/>
            <a:ext cx="74112" cy="128271"/>
          </a:xfrm>
          <a:custGeom>
            <a:avLst/>
            <a:gdLst/>
            <a:ahLst/>
            <a:cxnLst/>
            <a:rect l="l" t="t" r="r" b="b"/>
            <a:pathLst>
              <a:path w="74112" h="128271">
                <a:moveTo>
                  <a:pt x="0" y="0"/>
                </a:moveTo>
                <a:lnTo>
                  <a:pt x="111" y="68970"/>
                </a:lnTo>
                <a:lnTo>
                  <a:pt x="13811" y="73342"/>
                </a:lnTo>
                <a:lnTo>
                  <a:pt x="22380" y="77031"/>
                </a:lnTo>
                <a:lnTo>
                  <a:pt x="27989" y="80385"/>
                </a:lnTo>
                <a:lnTo>
                  <a:pt x="32811" y="83751"/>
                </a:lnTo>
                <a:lnTo>
                  <a:pt x="39019" y="87477"/>
                </a:lnTo>
                <a:lnTo>
                  <a:pt x="48785" y="91910"/>
                </a:lnTo>
                <a:lnTo>
                  <a:pt x="51616" y="93010"/>
                </a:lnTo>
                <a:lnTo>
                  <a:pt x="60249" y="128271"/>
                </a:lnTo>
                <a:lnTo>
                  <a:pt x="61985" y="113150"/>
                </a:lnTo>
                <a:lnTo>
                  <a:pt x="63643" y="101897"/>
                </a:lnTo>
                <a:lnTo>
                  <a:pt x="67069" y="91932"/>
                </a:lnTo>
                <a:lnTo>
                  <a:pt x="74112" y="80677"/>
                </a:lnTo>
                <a:lnTo>
                  <a:pt x="73155" y="48109"/>
                </a:lnTo>
                <a:lnTo>
                  <a:pt x="68890" y="41549"/>
                </a:lnTo>
                <a:lnTo>
                  <a:pt x="68049" y="39122"/>
                </a:lnTo>
                <a:lnTo>
                  <a:pt x="67606" y="38150"/>
                </a:lnTo>
                <a:lnTo>
                  <a:pt x="64537" y="35959"/>
                </a:lnTo>
                <a:lnTo>
                  <a:pt x="56277" y="30196"/>
                </a:lnTo>
                <a:lnTo>
                  <a:pt x="38427" y="21032"/>
                </a:lnTo>
                <a:lnTo>
                  <a:pt x="37598" y="20577"/>
                </a:lnTo>
                <a:lnTo>
                  <a:pt x="25341" y="13932"/>
                </a:lnTo>
                <a:lnTo>
                  <a:pt x="15342" y="8470"/>
                </a:lnTo>
                <a:lnTo>
                  <a:pt x="4726" y="2616"/>
                </a:lnTo>
                <a:lnTo>
                  <a:pt x="0" y="0"/>
                </a:lnTo>
                <a:close/>
              </a:path>
            </a:pathLst>
          </a:custGeom>
          <a:solidFill>
            <a:srgbClr val="17347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003453" y="4864114"/>
            <a:ext cx="114241" cy="77148"/>
          </a:xfrm>
          <a:custGeom>
            <a:avLst/>
            <a:gdLst/>
            <a:ahLst/>
            <a:cxnLst/>
            <a:rect l="l" t="t" r="r" b="b"/>
            <a:pathLst>
              <a:path w="114241" h="77148">
                <a:moveTo>
                  <a:pt x="35495" y="0"/>
                </a:moveTo>
                <a:lnTo>
                  <a:pt x="0" y="19962"/>
                </a:lnTo>
                <a:lnTo>
                  <a:pt x="2519" y="30294"/>
                </a:lnTo>
                <a:lnTo>
                  <a:pt x="4264" y="36146"/>
                </a:lnTo>
                <a:lnTo>
                  <a:pt x="8071" y="42856"/>
                </a:lnTo>
                <a:lnTo>
                  <a:pt x="14895" y="52481"/>
                </a:lnTo>
                <a:lnTo>
                  <a:pt x="20249" y="56343"/>
                </a:lnTo>
                <a:lnTo>
                  <a:pt x="24475" y="59578"/>
                </a:lnTo>
                <a:lnTo>
                  <a:pt x="43033" y="51151"/>
                </a:lnTo>
                <a:lnTo>
                  <a:pt x="68760" y="77148"/>
                </a:lnTo>
                <a:lnTo>
                  <a:pt x="114241" y="50990"/>
                </a:lnTo>
                <a:lnTo>
                  <a:pt x="108332" y="42864"/>
                </a:lnTo>
                <a:lnTo>
                  <a:pt x="99632" y="34750"/>
                </a:lnTo>
                <a:lnTo>
                  <a:pt x="88868" y="26854"/>
                </a:lnTo>
                <a:lnTo>
                  <a:pt x="76764" y="19383"/>
                </a:lnTo>
                <a:lnTo>
                  <a:pt x="64046" y="12544"/>
                </a:lnTo>
                <a:lnTo>
                  <a:pt x="51439" y="6545"/>
                </a:lnTo>
                <a:lnTo>
                  <a:pt x="39669" y="1591"/>
                </a:lnTo>
                <a:lnTo>
                  <a:pt x="35495" y="0"/>
                </a:lnTo>
                <a:close/>
              </a:path>
            </a:pathLst>
          </a:custGeom>
          <a:solidFill>
            <a:srgbClr val="A9C5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568146" y="5692341"/>
            <a:ext cx="48416" cy="139977"/>
          </a:xfrm>
          <a:custGeom>
            <a:avLst/>
            <a:gdLst/>
            <a:ahLst/>
            <a:cxnLst/>
            <a:rect l="l" t="t" r="r" b="b"/>
            <a:pathLst>
              <a:path w="48416" h="139977">
                <a:moveTo>
                  <a:pt x="48069" y="64818"/>
                </a:moveTo>
                <a:lnTo>
                  <a:pt x="47599" y="51992"/>
                </a:lnTo>
                <a:lnTo>
                  <a:pt x="47246" y="39460"/>
                </a:lnTo>
                <a:lnTo>
                  <a:pt x="47199" y="35782"/>
                </a:lnTo>
                <a:lnTo>
                  <a:pt x="47060" y="34951"/>
                </a:lnTo>
                <a:lnTo>
                  <a:pt x="2775" y="36391"/>
                </a:lnTo>
                <a:lnTo>
                  <a:pt x="2290" y="0"/>
                </a:lnTo>
                <a:lnTo>
                  <a:pt x="2319" y="36923"/>
                </a:lnTo>
                <a:lnTo>
                  <a:pt x="2289" y="51717"/>
                </a:lnTo>
                <a:lnTo>
                  <a:pt x="1612" y="66227"/>
                </a:lnTo>
                <a:lnTo>
                  <a:pt x="717" y="80185"/>
                </a:lnTo>
                <a:lnTo>
                  <a:pt x="36" y="93324"/>
                </a:lnTo>
                <a:lnTo>
                  <a:pt x="0" y="105377"/>
                </a:lnTo>
                <a:lnTo>
                  <a:pt x="1039" y="116076"/>
                </a:lnTo>
                <a:lnTo>
                  <a:pt x="3585" y="125153"/>
                </a:lnTo>
                <a:lnTo>
                  <a:pt x="8070" y="132340"/>
                </a:lnTo>
                <a:lnTo>
                  <a:pt x="14922" y="137371"/>
                </a:lnTo>
                <a:lnTo>
                  <a:pt x="24575" y="139977"/>
                </a:lnTo>
                <a:lnTo>
                  <a:pt x="37458" y="139891"/>
                </a:lnTo>
                <a:lnTo>
                  <a:pt x="39901" y="139603"/>
                </a:lnTo>
                <a:lnTo>
                  <a:pt x="43771" y="128141"/>
                </a:lnTo>
                <a:lnTo>
                  <a:pt x="46318" y="116079"/>
                </a:lnTo>
                <a:lnTo>
                  <a:pt x="47781" y="103567"/>
                </a:lnTo>
                <a:lnTo>
                  <a:pt x="48400" y="90754"/>
                </a:lnTo>
                <a:lnTo>
                  <a:pt x="48416" y="77788"/>
                </a:lnTo>
                <a:lnTo>
                  <a:pt x="48069" y="64818"/>
                </a:lnTo>
                <a:close/>
              </a:path>
            </a:pathLst>
          </a:custGeom>
          <a:solidFill>
            <a:srgbClr val="2A5D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569098" y="5629644"/>
            <a:ext cx="779" cy="20641"/>
          </a:xfrm>
          <a:custGeom>
            <a:avLst/>
            <a:gdLst/>
            <a:ahLst/>
            <a:cxnLst/>
            <a:rect l="l" t="t" r="r" b="b"/>
            <a:pathLst>
              <a:path w="779" h="20641">
                <a:moveTo>
                  <a:pt x="779" y="20641"/>
                </a:moveTo>
                <a:lnTo>
                  <a:pt x="534" y="2194"/>
                </a:lnTo>
                <a:lnTo>
                  <a:pt x="0" y="0"/>
                </a:lnTo>
                <a:lnTo>
                  <a:pt x="779" y="20641"/>
                </a:lnTo>
                <a:close/>
              </a:path>
            </a:pathLst>
          </a:custGeom>
          <a:solidFill>
            <a:srgbClr val="2A5D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569877" y="5650285"/>
            <a:ext cx="560" cy="42055"/>
          </a:xfrm>
          <a:custGeom>
            <a:avLst/>
            <a:gdLst/>
            <a:ahLst/>
            <a:cxnLst/>
            <a:rect l="l" t="t" r="r" b="b"/>
            <a:pathLst>
              <a:path w="560" h="42055">
                <a:moveTo>
                  <a:pt x="560" y="42055"/>
                </a:moveTo>
                <a:lnTo>
                  <a:pt x="538" y="14259"/>
                </a:lnTo>
                <a:lnTo>
                  <a:pt x="0" y="0"/>
                </a:lnTo>
                <a:lnTo>
                  <a:pt x="560" y="42055"/>
                </a:lnTo>
                <a:close/>
              </a:path>
            </a:pathLst>
          </a:custGeom>
          <a:solidFill>
            <a:srgbClr val="2A5D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459539" y="4798934"/>
            <a:ext cx="73739" cy="121595"/>
          </a:xfrm>
          <a:custGeom>
            <a:avLst/>
            <a:gdLst/>
            <a:ahLst/>
            <a:cxnLst/>
            <a:rect l="l" t="t" r="r" b="b"/>
            <a:pathLst>
              <a:path w="73739" h="121595">
                <a:moveTo>
                  <a:pt x="0" y="121595"/>
                </a:moveTo>
                <a:lnTo>
                  <a:pt x="6411" y="116478"/>
                </a:lnTo>
                <a:lnTo>
                  <a:pt x="13704" y="108915"/>
                </a:lnTo>
                <a:lnTo>
                  <a:pt x="21602" y="99336"/>
                </a:lnTo>
                <a:lnTo>
                  <a:pt x="29828" y="88171"/>
                </a:lnTo>
                <a:lnTo>
                  <a:pt x="38106" y="75852"/>
                </a:lnTo>
                <a:lnTo>
                  <a:pt x="46160" y="62809"/>
                </a:lnTo>
                <a:lnTo>
                  <a:pt x="53714" y="49473"/>
                </a:lnTo>
                <a:lnTo>
                  <a:pt x="60491" y="36274"/>
                </a:lnTo>
                <a:lnTo>
                  <a:pt x="66216" y="23643"/>
                </a:lnTo>
                <a:lnTo>
                  <a:pt x="70611" y="12010"/>
                </a:lnTo>
                <a:lnTo>
                  <a:pt x="73402" y="1807"/>
                </a:lnTo>
                <a:lnTo>
                  <a:pt x="73739" y="0"/>
                </a:lnTo>
                <a:lnTo>
                  <a:pt x="29782" y="1097"/>
                </a:lnTo>
                <a:lnTo>
                  <a:pt x="11019" y="8399"/>
                </a:lnTo>
                <a:lnTo>
                  <a:pt x="0" y="121595"/>
                </a:lnTo>
                <a:close/>
              </a:path>
            </a:pathLst>
          </a:custGeom>
          <a:solidFill>
            <a:srgbClr val="F8BA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331107" y="5407237"/>
            <a:ext cx="110597" cy="95282"/>
          </a:xfrm>
          <a:custGeom>
            <a:avLst/>
            <a:gdLst/>
            <a:ahLst/>
            <a:cxnLst/>
            <a:rect l="l" t="t" r="r" b="b"/>
            <a:pathLst>
              <a:path w="110597" h="95282">
                <a:moveTo>
                  <a:pt x="10585" y="65149"/>
                </a:moveTo>
                <a:lnTo>
                  <a:pt x="5821" y="77689"/>
                </a:lnTo>
                <a:lnTo>
                  <a:pt x="1908" y="88869"/>
                </a:lnTo>
                <a:lnTo>
                  <a:pt x="0" y="95282"/>
                </a:lnTo>
                <a:lnTo>
                  <a:pt x="8838" y="91218"/>
                </a:lnTo>
                <a:lnTo>
                  <a:pt x="19469" y="85886"/>
                </a:lnTo>
                <a:lnTo>
                  <a:pt x="31398" y="79555"/>
                </a:lnTo>
                <a:lnTo>
                  <a:pt x="44130" y="72492"/>
                </a:lnTo>
                <a:lnTo>
                  <a:pt x="57172" y="64965"/>
                </a:lnTo>
                <a:lnTo>
                  <a:pt x="70028" y="57241"/>
                </a:lnTo>
                <a:lnTo>
                  <a:pt x="82204" y="49588"/>
                </a:lnTo>
                <a:lnTo>
                  <a:pt x="93205" y="42273"/>
                </a:lnTo>
                <a:lnTo>
                  <a:pt x="102537" y="35563"/>
                </a:lnTo>
                <a:lnTo>
                  <a:pt x="109705" y="29726"/>
                </a:lnTo>
                <a:lnTo>
                  <a:pt x="110597" y="28911"/>
                </a:lnTo>
                <a:lnTo>
                  <a:pt x="92368" y="7834"/>
                </a:lnTo>
                <a:lnTo>
                  <a:pt x="91478" y="7036"/>
                </a:lnTo>
                <a:lnTo>
                  <a:pt x="88558" y="6598"/>
                </a:lnTo>
                <a:lnTo>
                  <a:pt x="87879" y="4072"/>
                </a:lnTo>
                <a:lnTo>
                  <a:pt x="87156" y="1396"/>
                </a:lnTo>
                <a:lnTo>
                  <a:pt x="84759" y="1379"/>
                </a:lnTo>
                <a:lnTo>
                  <a:pt x="83234" y="0"/>
                </a:lnTo>
                <a:lnTo>
                  <a:pt x="24754" y="27520"/>
                </a:lnTo>
                <a:lnTo>
                  <a:pt x="20574" y="39249"/>
                </a:lnTo>
                <a:lnTo>
                  <a:pt x="15677" y="52064"/>
                </a:lnTo>
                <a:lnTo>
                  <a:pt x="10585" y="65149"/>
                </a:lnTo>
                <a:close/>
              </a:path>
            </a:pathLst>
          </a:custGeom>
          <a:solidFill>
            <a:srgbClr val="254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753448" y="5468412"/>
            <a:ext cx="127742" cy="108668"/>
          </a:xfrm>
          <a:custGeom>
            <a:avLst/>
            <a:gdLst/>
            <a:ahLst/>
            <a:cxnLst/>
            <a:rect l="l" t="t" r="r" b="b"/>
            <a:pathLst>
              <a:path w="127742" h="108668">
                <a:moveTo>
                  <a:pt x="100008" y="18319"/>
                </a:moveTo>
                <a:lnTo>
                  <a:pt x="91745" y="20250"/>
                </a:lnTo>
                <a:lnTo>
                  <a:pt x="84259" y="32539"/>
                </a:lnTo>
                <a:lnTo>
                  <a:pt x="76516" y="41663"/>
                </a:lnTo>
                <a:lnTo>
                  <a:pt x="67265" y="48812"/>
                </a:lnTo>
                <a:lnTo>
                  <a:pt x="55255" y="55174"/>
                </a:lnTo>
                <a:lnTo>
                  <a:pt x="39336" y="61345"/>
                </a:lnTo>
                <a:lnTo>
                  <a:pt x="27787" y="63344"/>
                </a:lnTo>
                <a:lnTo>
                  <a:pt x="17052" y="62259"/>
                </a:lnTo>
                <a:lnTo>
                  <a:pt x="5672" y="58230"/>
                </a:lnTo>
                <a:lnTo>
                  <a:pt x="2625" y="56813"/>
                </a:lnTo>
                <a:lnTo>
                  <a:pt x="0" y="79380"/>
                </a:lnTo>
                <a:lnTo>
                  <a:pt x="1179" y="108324"/>
                </a:lnTo>
                <a:lnTo>
                  <a:pt x="4238" y="108668"/>
                </a:lnTo>
                <a:lnTo>
                  <a:pt x="15466" y="103830"/>
                </a:lnTo>
                <a:lnTo>
                  <a:pt x="26661" y="98368"/>
                </a:lnTo>
                <a:lnTo>
                  <a:pt x="37827" y="92407"/>
                </a:lnTo>
                <a:lnTo>
                  <a:pt x="48968" y="86072"/>
                </a:lnTo>
                <a:lnTo>
                  <a:pt x="60089" y="79487"/>
                </a:lnTo>
                <a:lnTo>
                  <a:pt x="71195" y="72777"/>
                </a:lnTo>
                <a:lnTo>
                  <a:pt x="82289" y="66067"/>
                </a:lnTo>
                <a:lnTo>
                  <a:pt x="93376" y="59483"/>
                </a:lnTo>
                <a:lnTo>
                  <a:pt x="104461" y="53149"/>
                </a:lnTo>
                <a:lnTo>
                  <a:pt x="115547" y="47189"/>
                </a:lnTo>
                <a:lnTo>
                  <a:pt x="121606" y="44136"/>
                </a:lnTo>
                <a:lnTo>
                  <a:pt x="127742" y="9268"/>
                </a:lnTo>
                <a:lnTo>
                  <a:pt x="124631" y="0"/>
                </a:lnTo>
                <a:lnTo>
                  <a:pt x="116683" y="1671"/>
                </a:lnTo>
                <a:lnTo>
                  <a:pt x="109921" y="6171"/>
                </a:lnTo>
                <a:lnTo>
                  <a:pt x="108923" y="6930"/>
                </a:lnTo>
                <a:lnTo>
                  <a:pt x="103093" y="15697"/>
                </a:lnTo>
                <a:lnTo>
                  <a:pt x="100008" y="18319"/>
                </a:lnTo>
                <a:close/>
              </a:path>
            </a:pathLst>
          </a:custGeom>
          <a:solidFill>
            <a:srgbClr val="A6BD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427009" y="4849366"/>
            <a:ext cx="64427" cy="114274"/>
          </a:xfrm>
          <a:custGeom>
            <a:avLst/>
            <a:gdLst/>
            <a:ahLst/>
            <a:cxnLst/>
            <a:rect l="l" t="t" r="r" b="b"/>
            <a:pathLst>
              <a:path w="64427" h="114274">
                <a:moveTo>
                  <a:pt x="61513" y="64105"/>
                </a:moveTo>
                <a:lnTo>
                  <a:pt x="60286" y="53537"/>
                </a:lnTo>
                <a:lnTo>
                  <a:pt x="59808" y="39361"/>
                </a:lnTo>
                <a:lnTo>
                  <a:pt x="59749" y="36855"/>
                </a:lnTo>
                <a:lnTo>
                  <a:pt x="60651" y="19767"/>
                </a:lnTo>
                <a:lnTo>
                  <a:pt x="61798" y="8355"/>
                </a:lnTo>
                <a:lnTo>
                  <a:pt x="59428" y="1979"/>
                </a:lnTo>
                <a:lnTo>
                  <a:pt x="49780" y="0"/>
                </a:lnTo>
                <a:lnTo>
                  <a:pt x="45619" y="126"/>
                </a:lnTo>
                <a:lnTo>
                  <a:pt x="38258" y="9217"/>
                </a:lnTo>
                <a:lnTo>
                  <a:pt x="30843" y="19237"/>
                </a:lnTo>
                <a:lnTo>
                  <a:pt x="22836" y="29395"/>
                </a:lnTo>
                <a:lnTo>
                  <a:pt x="13701" y="38896"/>
                </a:lnTo>
                <a:lnTo>
                  <a:pt x="2901" y="46949"/>
                </a:lnTo>
                <a:lnTo>
                  <a:pt x="0" y="48579"/>
                </a:lnTo>
                <a:lnTo>
                  <a:pt x="2743" y="59736"/>
                </a:lnTo>
                <a:lnTo>
                  <a:pt x="4701" y="71501"/>
                </a:lnTo>
                <a:lnTo>
                  <a:pt x="6165" y="85841"/>
                </a:lnTo>
                <a:lnTo>
                  <a:pt x="6280" y="87286"/>
                </a:lnTo>
                <a:lnTo>
                  <a:pt x="6820" y="100694"/>
                </a:lnTo>
                <a:lnTo>
                  <a:pt x="6589" y="106329"/>
                </a:lnTo>
                <a:lnTo>
                  <a:pt x="7156" y="108184"/>
                </a:lnTo>
                <a:lnTo>
                  <a:pt x="10095" y="110254"/>
                </a:lnTo>
                <a:lnTo>
                  <a:pt x="14724" y="114274"/>
                </a:lnTo>
                <a:lnTo>
                  <a:pt x="23391" y="110573"/>
                </a:lnTo>
                <a:lnTo>
                  <a:pt x="17867" y="113709"/>
                </a:lnTo>
                <a:lnTo>
                  <a:pt x="26717" y="112235"/>
                </a:lnTo>
                <a:lnTo>
                  <a:pt x="30540" y="101605"/>
                </a:lnTo>
                <a:lnTo>
                  <a:pt x="32862" y="96062"/>
                </a:lnTo>
                <a:lnTo>
                  <a:pt x="35362" y="92284"/>
                </a:lnTo>
                <a:lnTo>
                  <a:pt x="39723" y="86948"/>
                </a:lnTo>
                <a:lnTo>
                  <a:pt x="46799" y="77839"/>
                </a:lnTo>
                <a:lnTo>
                  <a:pt x="64427" y="76398"/>
                </a:lnTo>
                <a:lnTo>
                  <a:pt x="61513" y="64105"/>
                </a:lnTo>
                <a:close/>
              </a:path>
            </a:pathLst>
          </a:custGeom>
          <a:solidFill>
            <a:srgbClr val="ECFA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569632" y="5631838"/>
            <a:ext cx="46298" cy="96894"/>
          </a:xfrm>
          <a:custGeom>
            <a:avLst/>
            <a:gdLst/>
            <a:ahLst/>
            <a:cxnLst/>
            <a:rect l="l" t="t" r="r" b="b"/>
            <a:pathLst>
              <a:path w="46298" h="96894">
                <a:moveTo>
                  <a:pt x="45575" y="95454"/>
                </a:moveTo>
                <a:lnTo>
                  <a:pt x="46298" y="326"/>
                </a:lnTo>
                <a:lnTo>
                  <a:pt x="0" y="0"/>
                </a:lnTo>
                <a:lnTo>
                  <a:pt x="1290" y="96894"/>
                </a:lnTo>
                <a:lnTo>
                  <a:pt x="45575" y="95454"/>
                </a:lnTo>
                <a:close/>
              </a:path>
            </a:pathLst>
          </a:custGeom>
          <a:solidFill>
            <a:srgbClr val="212FB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973581" y="5814253"/>
            <a:ext cx="42198" cy="117533"/>
          </a:xfrm>
          <a:custGeom>
            <a:avLst/>
            <a:gdLst/>
            <a:ahLst/>
            <a:cxnLst/>
            <a:rect l="l" t="t" r="r" b="b"/>
            <a:pathLst>
              <a:path w="42198" h="117533">
                <a:moveTo>
                  <a:pt x="8703" y="3337"/>
                </a:moveTo>
                <a:lnTo>
                  <a:pt x="4767" y="4263"/>
                </a:lnTo>
                <a:lnTo>
                  <a:pt x="4106" y="4652"/>
                </a:lnTo>
                <a:lnTo>
                  <a:pt x="5213" y="6379"/>
                </a:lnTo>
                <a:lnTo>
                  <a:pt x="6581" y="11318"/>
                </a:lnTo>
                <a:lnTo>
                  <a:pt x="6700" y="21344"/>
                </a:lnTo>
                <a:lnTo>
                  <a:pt x="5902" y="28318"/>
                </a:lnTo>
                <a:lnTo>
                  <a:pt x="4886" y="37796"/>
                </a:lnTo>
                <a:lnTo>
                  <a:pt x="5088" y="41404"/>
                </a:lnTo>
                <a:lnTo>
                  <a:pt x="5424" y="42334"/>
                </a:lnTo>
                <a:lnTo>
                  <a:pt x="4809" y="43777"/>
                </a:lnTo>
                <a:lnTo>
                  <a:pt x="2158" y="48925"/>
                </a:lnTo>
                <a:lnTo>
                  <a:pt x="0" y="53328"/>
                </a:lnTo>
                <a:lnTo>
                  <a:pt x="2369" y="117533"/>
                </a:lnTo>
                <a:lnTo>
                  <a:pt x="41475" y="112286"/>
                </a:lnTo>
                <a:lnTo>
                  <a:pt x="42198" y="85425"/>
                </a:lnTo>
                <a:lnTo>
                  <a:pt x="41114" y="16832"/>
                </a:lnTo>
                <a:lnTo>
                  <a:pt x="17422" y="0"/>
                </a:lnTo>
                <a:lnTo>
                  <a:pt x="8703" y="3337"/>
                </a:lnTo>
                <a:close/>
              </a:path>
            </a:pathLst>
          </a:custGeom>
          <a:solidFill>
            <a:srgbClr val="C9DA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562005" y="5150444"/>
            <a:ext cx="1802" cy="720"/>
          </a:xfrm>
          <a:custGeom>
            <a:avLst/>
            <a:gdLst/>
            <a:ahLst/>
            <a:cxnLst/>
            <a:rect l="l" t="t" r="r" b="b"/>
            <a:pathLst>
              <a:path w="1802" h="720">
                <a:moveTo>
                  <a:pt x="1802" y="0"/>
                </a:moveTo>
                <a:lnTo>
                  <a:pt x="95" y="645"/>
                </a:lnTo>
                <a:lnTo>
                  <a:pt x="1802" y="0"/>
                </a:lnTo>
                <a:close/>
              </a:path>
            </a:pathLst>
          </a:custGeom>
          <a:solidFill>
            <a:srgbClr val="D460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3546474" y="4964832"/>
            <a:ext cx="78573" cy="190138"/>
          </a:xfrm>
          <a:custGeom>
            <a:avLst/>
            <a:gdLst/>
            <a:ahLst/>
            <a:cxnLst/>
            <a:rect l="l" t="t" r="r" b="b"/>
            <a:pathLst>
              <a:path w="78573" h="190138">
                <a:moveTo>
                  <a:pt x="22528" y="180813"/>
                </a:moveTo>
                <a:lnTo>
                  <a:pt x="21271" y="167543"/>
                </a:lnTo>
                <a:lnTo>
                  <a:pt x="19569" y="154897"/>
                </a:lnTo>
                <a:lnTo>
                  <a:pt x="17806" y="142739"/>
                </a:lnTo>
                <a:lnTo>
                  <a:pt x="16364" y="130930"/>
                </a:lnTo>
                <a:lnTo>
                  <a:pt x="15627" y="119332"/>
                </a:lnTo>
                <a:lnTo>
                  <a:pt x="15977" y="107806"/>
                </a:lnTo>
                <a:lnTo>
                  <a:pt x="17797" y="96215"/>
                </a:lnTo>
                <a:lnTo>
                  <a:pt x="21470" y="84420"/>
                </a:lnTo>
                <a:lnTo>
                  <a:pt x="25810" y="75098"/>
                </a:lnTo>
                <a:lnTo>
                  <a:pt x="32307" y="64015"/>
                </a:lnTo>
                <a:lnTo>
                  <a:pt x="39876" y="52723"/>
                </a:lnTo>
                <a:lnTo>
                  <a:pt x="48119" y="41574"/>
                </a:lnTo>
                <a:lnTo>
                  <a:pt x="56639" y="30923"/>
                </a:lnTo>
                <a:lnTo>
                  <a:pt x="65040" y="21122"/>
                </a:lnTo>
                <a:lnTo>
                  <a:pt x="72923" y="12526"/>
                </a:lnTo>
                <a:lnTo>
                  <a:pt x="78573" y="6770"/>
                </a:lnTo>
                <a:lnTo>
                  <a:pt x="65845" y="0"/>
                </a:lnTo>
                <a:lnTo>
                  <a:pt x="52757" y="5588"/>
                </a:lnTo>
                <a:lnTo>
                  <a:pt x="44237" y="10724"/>
                </a:lnTo>
                <a:lnTo>
                  <a:pt x="34210" y="19198"/>
                </a:lnTo>
                <a:lnTo>
                  <a:pt x="32658" y="20577"/>
                </a:lnTo>
                <a:lnTo>
                  <a:pt x="22595" y="30966"/>
                </a:lnTo>
                <a:lnTo>
                  <a:pt x="19858" y="33349"/>
                </a:lnTo>
                <a:lnTo>
                  <a:pt x="13186" y="38827"/>
                </a:lnTo>
                <a:lnTo>
                  <a:pt x="6601" y="42892"/>
                </a:lnTo>
                <a:lnTo>
                  <a:pt x="5184" y="43815"/>
                </a:lnTo>
                <a:lnTo>
                  <a:pt x="0" y="68138"/>
                </a:lnTo>
                <a:lnTo>
                  <a:pt x="5356" y="190138"/>
                </a:lnTo>
                <a:lnTo>
                  <a:pt x="15626" y="186257"/>
                </a:lnTo>
                <a:lnTo>
                  <a:pt x="22528" y="180813"/>
                </a:lnTo>
                <a:close/>
              </a:path>
            </a:pathLst>
          </a:custGeom>
          <a:solidFill>
            <a:srgbClr val="D460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414342" y="5360285"/>
            <a:ext cx="111821" cy="75862"/>
          </a:xfrm>
          <a:custGeom>
            <a:avLst/>
            <a:gdLst/>
            <a:ahLst/>
            <a:cxnLst/>
            <a:rect l="l" t="t" r="r" b="b"/>
            <a:pathLst>
              <a:path w="111821" h="75862">
                <a:moveTo>
                  <a:pt x="22810" y="31142"/>
                </a:moveTo>
                <a:lnTo>
                  <a:pt x="22323" y="31448"/>
                </a:lnTo>
                <a:lnTo>
                  <a:pt x="0" y="46951"/>
                </a:lnTo>
                <a:lnTo>
                  <a:pt x="1524" y="48331"/>
                </a:lnTo>
                <a:lnTo>
                  <a:pt x="3921" y="48347"/>
                </a:lnTo>
                <a:lnTo>
                  <a:pt x="4644" y="51023"/>
                </a:lnTo>
                <a:lnTo>
                  <a:pt x="5323" y="53550"/>
                </a:lnTo>
                <a:lnTo>
                  <a:pt x="8243" y="53988"/>
                </a:lnTo>
                <a:lnTo>
                  <a:pt x="9133" y="54785"/>
                </a:lnTo>
                <a:lnTo>
                  <a:pt x="27362" y="75862"/>
                </a:lnTo>
                <a:lnTo>
                  <a:pt x="37806" y="72205"/>
                </a:lnTo>
                <a:lnTo>
                  <a:pt x="49699" y="67037"/>
                </a:lnTo>
                <a:lnTo>
                  <a:pt x="62356" y="60708"/>
                </a:lnTo>
                <a:lnTo>
                  <a:pt x="75092" y="53565"/>
                </a:lnTo>
                <a:lnTo>
                  <a:pt x="87222" y="45957"/>
                </a:lnTo>
                <a:lnTo>
                  <a:pt x="98062" y="38230"/>
                </a:lnTo>
                <a:lnTo>
                  <a:pt x="106926" y="30733"/>
                </a:lnTo>
                <a:lnTo>
                  <a:pt x="111821" y="25525"/>
                </a:lnTo>
                <a:lnTo>
                  <a:pt x="99295" y="18671"/>
                </a:lnTo>
                <a:lnTo>
                  <a:pt x="92597" y="15019"/>
                </a:lnTo>
                <a:lnTo>
                  <a:pt x="89939" y="13165"/>
                </a:lnTo>
                <a:lnTo>
                  <a:pt x="89534" y="11705"/>
                </a:lnTo>
                <a:lnTo>
                  <a:pt x="89596" y="9234"/>
                </a:lnTo>
                <a:lnTo>
                  <a:pt x="88337" y="4347"/>
                </a:lnTo>
                <a:lnTo>
                  <a:pt x="86372" y="0"/>
                </a:lnTo>
                <a:lnTo>
                  <a:pt x="74025" y="3120"/>
                </a:lnTo>
                <a:lnTo>
                  <a:pt x="62376" y="8072"/>
                </a:lnTo>
                <a:lnTo>
                  <a:pt x="51084" y="14129"/>
                </a:lnTo>
                <a:lnTo>
                  <a:pt x="44429" y="17940"/>
                </a:lnTo>
                <a:lnTo>
                  <a:pt x="33984" y="24169"/>
                </a:lnTo>
                <a:lnTo>
                  <a:pt x="22810" y="31142"/>
                </a:lnTo>
                <a:close/>
              </a:path>
            </a:pathLst>
          </a:custGeom>
          <a:solidFill>
            <a:srgbClr val="3757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574546" y="4184802"/>
            <a:ext cx="81682" cy="113195"/>
          </a:xfrm>
          <a:custGeom>
            <a:avLst/>
            <a:gdLst/>
            <a:ahLst/>
            <a:cxnLst/>
            <a:rect l="l" t="t" r="r" b="b"/>
            <a:pathLst>
              <a:path w="81682" h="113195">
                <a:moveTo>
                  <a:pt x="10337" y="76653"/>
                </a:moveTo>
                <a:lnTo>
                  <a:pt x="5766" y="88314"/>
                </a:lnTo>
                <a:lnTo>
                  <a:pt x="2192" y="101041"/>
                </a:lnTo>
                <a:lnTo>
                  <a:pt x="0" y="113195"/>
                </a:lnTo>
                <a:lnTo>
                  <a:pt x="8110" y="109695"/>
                </a:lnTo>
                <a:lnTo>
                  <a:pt x="11157" y="108521"/>
                </a:lnTo>
                <a:lnTo>
                  <a:pt x="14886" y="105788"/>
                </a:lnTo>
                <a:lnTo>
                  <a:pt x="20910" y="100923"/>
                </a:lnTo>
                <a:lnTo>
                  <a:pt x="27629" y="95531"/>
                </a:lnTo>
                <a:lnTo>
                  <a:pt x="31635" y="90312"/>
                </a:lnTo>
                <a:lnTo>
                  <a:pt x="38916" y="84173"/>
                </a:lnTo>
                <a:lnTo>
                  <a:pt x="48917" y="75444"/>
                </a:lnTo>
                <a:lnTo>
                  <a:pt x="58044" y="68904"/>
                </a:lnTo>
                <a:lnTo>
                  <a:pt x="69773" y="64728"/>
                </a:lnTo>
                <a:lnTo>
                  <a:pt x="80080" y="63390"/>
                </a:lnTo>
                <a:lnTo>
                  <a:pt x="81682" y="0"/>
                </a:lnTo>
                <a:lnTo>
                  <a:pt x="66028" y="4932"/>
                </a:lnTo>
                <a:lnTo>
                  <a:pt x="54737" y="11164"/>
                </a:lnTo>
                <a:lnTo>
                  <a:pt x="46337" y="18837"/>
                </a:lnTo>
                <a:lnTo>
                  <a:pt x="39352" y="28088"/>
                </a:lnTo>
                <a:lnTo>
                  <a:pt x="32308" y="39058"/>
                </a:lnTo>
                <a:lnTo>
                  <a:pt x="28792" y="44491"/>
                </a:lnTo>
                <a:lnTo>
                  <a:pt x="21974" y="55100"/>
                </a:lnTo>
                <a:lnTo>
                  <a:pt x="15780" y="65701"/>
                </a:lnTo>
                <a:lnTo>
                  <a:pt x="10337" y="76653"/>
                </a:lnTo>
                <a:close/>
              </a:path>
            </a:pathLst>
          </a:custGeom>
          <a:solidFill>
            <a:srgbClr val="EE54C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978539" y="5701545"/>
            <a:ext cx="71020" cy="94135"/>
          </a:xfrm>
          <a:custGeom>
            <a:avLst/>
            <a:gdLst/>
            <a:ahLst/>
            <a:cxnLst/>
            <a:rect l="l" t="t" r="r" b="b"/>
            <a:pathLst>
              <a:path w="71020" h="94135">
                <a:moveTo>
                  <a:pt x="10113" y="22001"/>
                </a:moveTo>
                <a:lnTo>
                  <a:pt x="6227" y="18942"/>
                </a:lnTo>
                <a:lnTo>
                  <a:pt x="3453" y="19271"/>
                </a:lnTo>
                <a:lnTo>
                  <a:pt x="1906" y="19609"/>
                </a:lnTo>
                <a:lnTo>
                  <a:pt x="1699" y="16574"/>
                </a:lnTo>
                <a:lnTo>
                  <a:pt x="2947" y="6785"/>
                </a:lnTo>
                <a:lnTo>
                  <a:pt x="3911" y="0"/>
                </a:lnTo>
                <a:lnTo>
                  <a:pt x="0" y="11858"/>
                </a:lnTo>
                <a:lnTo>
                  <a:pt x="527" y="19648"/>
                </a:lnTo>
                <a:lnTo>
                  <a:pt x="3126" y="30401"/>
                </a:lnTo>
                <a:lnTo>
                  <a:pt x="3850" y="34557"/>
                </a:lnTo>
                <a:lnTo>
                  <a:pt x="6102" y="49978"/>
                </a:lnTo>
                <a:lnTo>
                  <a:pt x="7513" y="60951"/>
                </a:lnTo>
                <a:lnTo>
                  <a:pt x="8367" y="68334"/>
                </a:lnTo>
                <a:lnTo>
                  <a:pt x="8952" y="72988"/>
                </a:lnTo>
                <a:lnTo>
                  <a:pt x="9554" y="75772"/>
                </a:lnTo>
                <a:lnTo>
                  <a:pt x="10459" y="77547"/>
                </a:lnTo>
                <a:lnTo>
                  <a:pt x="11953" y="79172"/>
                </a:lnTo>
                <a:lnTo>
                  <a:pt x="14323" y="81508"/>
                </a:lnTo>
                <a:lnTo>
                  <a:pt x="17855" y="85414"/>
                </a:lnTo>
                <a:lnTo>
                  <a:pt x="22836" y="91750"/>
                </a:lnTo>
                <a:lnTo>
                  <a:pt x="24571" y="94135"/>
                </a:lnTo>
                <a:lnTo>
                  <a:pt x="60489" y="90561"/>
                </a:lnTo>
                <a:lnTo>
                  <a:pt x="62997" y="76848"/>
                </a:lnTo>
                <a:lnTo>
                  <a:pt x="66051" y="66764"/>
                </a:lnTo>
                <a:lnTo>
                  <a:pt x="68572" y="55727"/>
                </a:lnTo>
                <a:lnTo>
                  <a:pt x="71020" y="38931"/>
                </a:lnTo>
                <a:lnTo>
                  <a:pt x="70332" y="27698"/>
                </a:lnTo>
                <a:lnTo>
                  <a:pt x="65056" y="19774"/>
                </a:lnTo>
                <a:lnTo>
                  <a:pt x="51799" y="24337"/>
                </a:lnTo>
                <a:lnTo>
                  <a:pt x="40855" y="26946"/>
                </a:lnTo>
                <a:lnTo>
                  <a:pt x="30394" y="27240"/>
                </a:lnTo>
                <a:lnTo>
                  <a:pt x="18581" y="24856"/>
                </a:lnTo>
                <a:lnTo>
                  <a:pt x="10113" y="22001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503056" y="5538877"/>
            <a:ext cx="87690" cy="90750"/>
          </a:xfrm>
          <a:custGeom>
            <a:avLst/>
            <a:gdLst/>
            <a:ahLst/>
            <a:cxnLst/>
            <a:rect l="l" t="t" r="r" b="b"/>
            <a:pathLst>
              <a:path w="87690" h="90750">
                <a:moveTo>
                  <a:pt x="6547" y="90750"/>
                </a:moveTo>
                <a:lnTo>
                  <a:pt x="19488" y="85773"/>
                </a:lnTo>
                <a:lnTo>
                  <a:pt x="30980" y="80715"/>
                </a:lnTo>
                <a:lnTo>
                  <a:pt x="41520" y="75387"/>
                </a:lnTo>
                <a:lnTo>
                  <a:pt x="51608" y="69598"/>
                </a:lnTo>
                <a:lnTo>
                  <a:pt x="61741" y="63158"/>
                </a:lnTo>
                <a:lnTo>
                  <a:pt x="72418" y="55878"/>
                </a:lnTo>
                <a:lnTo>
                  <a:pt x="84136" y="47567"/>
                </a:lnTo>
                <a:lnTo>
                  <a:pt x="87690" y="0"/>
                </a:lnTo>
                <a:lnTo>
                  <a:pt x="26751" y="31326"/>
                </a:lnTo>
                <a:lnTo>
                  <a:pt x="18073" y="36255"/>
                </a:lnTo>
                <a:lnTo>
                  <a:pt x="14655" y="38087"/>
                </a:lnTo>
                <a:lnTo>
                  <a:pt x="13061" y="39987"/>
                </a:lnTo>
                <a:lnTo>
                  <a:pt x="9859" y="45117"/>
                </a:lnTo>
                <a:lnTo>
                  <a:pt x="6324" y="50242"/>
                </a:lnTo>
                <a:lnTo>
                  <a:pt x="11303" y="61977"/>
                </a:lnTo>
                <a:lnTo>
                  <a:pt x="8099" y="63357"/>
                </a:lnTo>
                <a:lnTo>
                  <a:pt x="4177" y="67069"/>
                </a:lnTo>
                <a:lnTo>
                  <a:pt x="5162" y="84140"/>
                </a:lnTo>
                <a:lnTo>
                  <a:pt x="3801" y="82920"/>
                </a:lnTo>
                <a:lnTo>
                  <a:pt x="6547" y="90750"/>
                </a:lnTo>
                <a:close/>
              </a:path>
              <a:path w="87690" h="90750">
                <a:moveTo>
                  <a:pt x="2825" y="80140"/>
                </a:moveTo>
                <a:lnTo>
                  <a:pt x="5162" y="84140"/>
                </a:lnTo>
                <a:lnTo>
                  <a:pt x="4177" y="67069"/>
                </a:lnTo>
                <a:lnTo>
                  <a:pt x="3532" y="67684"/>
                </a:lnTo>
                <a:lnTo>
                  <a:pt x="1362" y="69047"/>
                </a:lnTo>
                <a:lnTo>
                  <a:pt x="656" y="69612"/>
                </a:lnTo>
                <a:lnTo>
                  <a:pt x="0" y="79513"/>
                </a:lnTo>
                <a:lnTo>
                  <a:pt x="3801" y="82920"/>
                </a:lnTo>
                <a:lnTo>
                  <a:pt x="2825" y="80140"/>
                </a:lnTo>
                <a:close/>
              </a:path>
            </a:pathLst>
          </a:custGeom>
          <a:solidFill>
            <a:srgbClr val="4668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3122921" y="5561993"/>
            <a:ext cx="58116" cy="110275"/>
          </a:xfrm>
          <a:custGeom>
            <a:avLst/>
            <a:gdLst/>
            <a:ahLst/>
            <a:cxnLst/>
            <a:rect l="l" t="t" r="r" b="b"/>
            <a:pathLst>
              <a:path w="58116" h="110275">
                <a:moveTo>
                  <a:pt x="59" y="60484"/>
                </a:moveTo>
                <a:lnTo>
                  <a:pt x="0" y="72904"/>
                </a:lnTo>
                <a:lnTo>
                  <a:pt x="19" y="74516"/>
                </a:lnTo>
                <a:lnTo>
                  <a:pt x="47" y="76693"/>
                </a:lnTo>
                <a:lnTo>
                  <a:pt x="803" y="94307"/>
                </a:lnTo>
                <a:lnTo>
                  <a:pt x="1098" y="95454"/>
                </a:lnTo>
                <a:lnTo>
                  <a:pt x="2656" y="104579"/>
                </a:lnTo>
                <a:lnTo>
                  <a:pt x="2058" y="107229"/>
                </a:lnTo>
                <a:lnTo>
                  <a:pt x="4715" y="107162"/>
                </a:lnTo>
                <a:lnTo>
                  <a:pt x="13064" y="110275"/>
                </a:lnTo>
                <a:lnTo>
                  <a:pt x="22964" y="97444"/>
                </a:lnTo>
                <a:lnTo>
                  <a:pt x="29968" y="87173"/>
                </a:lnTo>
                <a:lnTo>
                  <a:pt x="34836" y="78655"/>
                </a:lnTo>
                <a:lnTo>
                  <a:pt x="38331" y="71082"/>
                </a:lnTo>
                <a:lnTo>
                  <a:pt x="41212" y="63648"/>
                </a:lnTo>
                <a:lnTo>
                  <a:pt x="44241" y="55545"/>
                </a:lnTo>
                <a:lnTo>
                  <a:pt x="48179" y="45968"/>
                </a:lnTo>
                <a:lnTo>
                  <a:pt x="53786" y="34108"/>
                </a:lnTo>
                <a:lnTo>
                  <a:pt x="58116" y="25841"/>
                </a:lnTo>
                <a:lnTo>
                  <a:pt x="54695" y="0"/>
                </a:lnTo>
                <a:lnTo>
                  <a:pt x="881" y="22018"/>
                </a:lnTo>
                <a:lnTo>
                  <a:pt x="683" y="34573"/>
                </a:lnTo>
                <a:lnTo>
                  <a:pt x="348" y="47551"/>
                </a:lnTo>
                <a:lnTo>
                  <a:pt x="59" y="60484"/>
                </a:lnTo>
                <a:close/>
              </a:path>
              <a:path w="58116" h="110275">
                <a:moveTo>
                  <a:pt x="2058" y="107229"/>
                </a:moveTo>
                <a:lnTo>
                  <a:pt x="1814" y="107235"/>
                </a:lnTo>
                <a:lnTo>
                  <a:pt x="2011" y="107440"/>
                </a:lnTo>
                <a:lnTo>
                  <a:pt x="2058" y="107229"/>
                </a:lnTo>
                <a:close/>
              </a:path>
            </a:pathLst>
          </a:custGeom>
          <a:solidFill>
            <a:srgbClr val="5A9BB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718726" y="5986108"/>
            <a:ext cx="59465" cy="78184"/>
          </a:xfrm>
          <a:custGeom>
            <a:avLst/>
            <a:gdLst/>
            <a:ahLst/>
            <a:cxnLst/>
            <a:rect l="l" t="t" r="r" b="b"/>
            <a:pathLst>
              <a:path w="59465" h="78184">
                <a:moveTo>
                  <a:pt x="94" y="34961"/>
                </a:moveTo>
                <a:lnTo>
                  <a:pt x="104" y="47664"/>
                </a:lnTo>
                <a:lnTo>
                  <a:pt x="257" y="60362"/>
                </a:lnTo>
                <a:lnTo>
                  <a:pt x="482" y="73057"/>
                </a:lnTo>
                <a:lnTo>
                  <a:pt x="578" y="78184"/>
                </a:lnTo>
                <a:lnTo>
                  <a:pt x="14230" y="73902"/>
                </a:lnTo>
                <a:lnTo>
                  <a:pt x="25741" y="71706"/>
                </a:lnTo>
                <a:lnTo>
                  <a:pt x="36545" y="70474"/>
                </a:lnTo>
                <a:lnTo>
                  <a:pt x="48076" y="69088"/>
                </a:lnTo>
                <a:lnTo>
                  <a:pt x="59465" y="66964"/>
                </a:lnTo>
                <a:lnTo>
                  <a:pt x="59343" y="2460"/>
                </a:lnTo>
                <a:lnTo>
                  <a:pt x="44356" y="5428"/>
                </a:lnTo>
                <a:lnTo>
                  <a:pt x="33568" y="7361"/>
                </a:lnTo>
                <a:lnTo>
                  <a:pt x="24187" y="7206"/>
                </a:lnTo>
                <a:lnTo>
                  <a:pt x="13423" y="3913"/>
                </a:lnTo>
                <a:lnTo>
                  <a:pt x="5151" y="0"/>
                </a:lnTo>
                <a:lnTo>
                  <a:pt x="1876" y="3288"/>
                </a:lnTo>
                <a:lnTo>
                  <a:pt x="472" y="14073"/>
                </a:lnTo>
                <a:lnTo>
                  <a:pt x="0" y="17658"/>
                </a:lnTo>
                <a:lnTo>
                  <a:pt x="122" y="30617"/>
                </a:lnTo>
                <a:lnTo>
                  <a:pt x="94" y="34961"/>
                </a:lnTo>
                <a:close/>
              </a:path>
            </a:pathLst>
          </a:custGeom>
          <a:solidFill>
            <a:srgbClr val="17347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719838" y="5986202"/>
            <a:ext cx="1179" cy="3961"/>
          </a:xfrm>
          <a:custGeom>
            <a:avLst/>
            <a:gdLst/>
            <a:ahLst/>
            <a:cxnLst/>
            <a:rect l="l" t="t" r="r" b="b"/>
            <a:pathLst>
              <a:path w="1179" h="3961">
                <a:moveTo>
                  <a:pt x="1179" y="0"/>
                </a:moveTo>
                <a:lnTo>
                  <a:pt x="0" y="3961"/>
                </a:lnTo>
                <a:lnTo>
                  <a:pt x="763" y="3194"/>
                </a:lnTo>
                <a:lnTo>
                  <a:pt x="1179" y="0"/>
                </a:lnTo>
                <a:close/>
              </a:path>
            </a:pathLst>
          </a:custGeom>
          <a:solidFill>
            <a:srgbClr val="17347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472629" y="4825186"/>
            <a:ext cx="67659" cy="100579"/>
          </a:xfrm>
          <a:custGeom>
            <a:avLst/>
            <a:gdLst/>
            <a:ahLst/>
            <a:cxnLst/>
            <a:rect l="l" t="t" r="r" b="b"/>
            <a:pathLst>
              <a:path w="67659" h="100579">
                <a:moveTo>
                  <a:pt x="20242" y="6219"/>
                </a:moveTo>
                <a:lnTo>
                  <a:pt x="16120" y="9369"/>
                </a:lnTo>
                <a:lnTo>
                  <a:pt x="15041" y="10216"/>
                </a:lnTo>
                <a:lnTo>
                  <a:pt x="12922" y="11502"/>
                </a:lnTo>
                <a:lnTo>
                  <a:pt x="11776" y="12455"/>
                </a:lnTo>
                <a:lnTo>
                  <a:pt x="0" y="24306"/>
                </a:lnTo>
                <a:lnTo>
                  <a:pt x="12153" y="25248"/>
                </a:lnTo>
                <a:lnTo>
                  <a:pt x="16052" y="30421"/>
                </a:lnTo>
                <a:lnTo>
                  <a:pt x="15457" y="40463"/>
                </a:lnTo>
                <a:lnTo>
                  <a:pt x="14130" y="56015"/>
                </a:lnTo>
                <a:lnTo>
                  <a:pt x="14129" y="61035"/>
                </a:lnTo>
                <a:lnTo>
                  <a:pt x="14578" y="76116"/>
                </a:lnTo>
                <a:lnTo>
                  <a:pt x="15648" y="86862"/>
                </a:lnTo>
                <a:lnTo>
                  <a:pt x="18276" y="98606"/>
                </a:lnTo>
                <a:lnTo>
                  <a:pt x="18807" y="100579"/>
                </a:lnTo>
                <a:lnTo>
                  <a:pt x="52890" y="95027"/>
                </a:lnTo>
                <a:lnTo>
                  <a:pt x="53032" y="77918"/>
                </a:lnTo>
                <a:lnTo>
                  <a:pt x="52799" y="63420"/>
                </a:lnTo>
                <a:lnTo>
                  <a:pt x="52649" y="50940"/>
                </a:lnTo>
                <a:lnTo>
                  <a:pt x="53041" y="39882"/>
                </a:lnTo>
                <a:lnTo>
                  <a:pt x="54434" y="29653"/>
                </a:lnTo>
                <a:lnTo>
                  <a:pt x="57287" y="19657"/>
                </a:lnTo>
                <a:lnTo>
                  <a:pt x="62058" y="9301"/>
                </a:lnTo>
                <a:lnTo>
                  <a:pt x="67659" y="216"/>
                </a:lnTo>
                <a:lnTo>
                  <a:pt x="44585" y="559"/>
                </a:lnTo>
                <a:lnTo>
                  <a:pt x="28508" y="0"/>
                </a:lnTo>
                <a:lnTo>
                  <a:pt x="22947" y="4577"/>
                </a:lnTo>
                <a:lnTo>
                  <a:pt x="20242" y="6219"/>
                </a:lnTo>
                <a:close/>
              </a:path>
            </a:pathLst>
          </a:custGeom>
          <a:solidFill>
            <a:srgbClr val="D2E8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479209" y="4538567"/>
            <a:ext cx="75196" cy="92246"/>
          </a:xfrm>
          <a:custGeom>
            <a:avLst/>
            <a:gdLst/>
            <a:ahLst/>
            <a:cxnLst/>
            <a:rect l="l" t="t" r="r" b="b"/>
            <a:pathLst>
              <a:path w="75196" h="92246">
                <a:moveTo>
                  <a:pt x="37503" y="0"/>
                </a:moveTo>
                <a:lnTo>
                  <a:pt x="0" y="48364"/>
                </a:lnTo>
                <a:lnTo>
                  <a:pt x="5842" y="59929"/>
                </a:lnTo>
                <a:lnTo>
                  <a:pt x="10872" y="66913"/>
                </a:lnTo>
                <a:lnTo>
                  <a:pt x="15491" y="72372"/>
                </a:lnTo>
                <a:lnTo>
                  <a:pt x="20101" y="79365"/>
                </a:lnTo>
                <a:lnTo>
                  <a:pt x="25103" y="90950"/>
                </a:lnTo>
                <a:lnTo>
                  <a:pt x="25560" y="92246"/>
                </a:lnTo>
                <a:lnTo>
                  <a:pt x="51210" y="91116"/>
                </a:lnTo>
                <a:lnTo>
                  <a:pt x="53732" y="79737"/>
                </a:lnTo>
                <a:lnTo>
                  <a:pt x="57271" y="73117"/>
                </a:lnTo>
                <a:lnTo>
                  <a:pt x="61744" y="68328"/>
                </a:lnTo>
                <a:lnTo>
                  <a:pt x="67069" y="62440"/>
                </a:lnTo>
                <a:lnTo>
                  <a:pt x="73162" y="52528"/>
                </a:lnTo>
                <a:lnTo>
                  <a:pt x="75196" y="48175"/>
                </a:lnTo>
                <a:lnTo>
                  <a:pt x="68028" y="38929"/>
                </a:lnTo>
                <a:lnTo>
                  <a:pt x="59940" y="27951"/>
                </a:lnTo>
                <a:lnTo>
                  <a:pt x="51544" y="16664"/>
                </a:lnTo>
                <a:lnTo>
                  <a:pt x="43454" y="6490"/>
                </a:lnTo>
                <a:lnTo>
                  <a:pt x="37503" y="0"/>
                </a:lnTo>
                <a:close/>
              </a:path>
            </a:pathLst>
          </a:custGeom>
          <a:solidFill>
            <a:srgbClr val="F8BA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933447" y="6028981"/>
            <a:ext cx="92737" cy="80084"/>
          </a:xfrm>
          <a:custGeom>
            <a:avLst/>
            <a:gdLst/>
            <a:ahLst/>
            <a:cxnLst/>
            <a:rect l="l" t="t" r="r" b="b"/>
            <a:pathLst>
              <a:path w="92737" h="80084">
                <a:moveTo>
                  <a:pt x="2057" y="26515"/>
                </a:moveTo>
                <a:lnTo>
                  <a:pt x="0" y="35980"/>
                </a:lnTo>
                <a:lnTo>
                  <a:pt x="765" y="43931"/>
                </a:lnTo>
                <a:lnTo>
                  <a:pt x="5747" y="51128"/>
                </a:lnTo>
                <a:lnTo>
                  <a:pt x="16340" y="58334"/>
                </a:lnTo>
                <a:lnTo>
                  <a:pt x="27411" y="63578"/>
                </a:lnTo>
                <a:lnTo>
                  <a:pt x="39251" y="68157"/>
                </a:lnTo>
                <a:lnTo>
                  <a:pt x="52149" y="72325"/>
                </a:lnTo>
                <a:lnTo>
                  <a:pt x="65462" y="75842"/>
                </a:lnTo>
                <a:lnTo>
                  <a:pt x="78546" y="78467"/>
                </a:lnTo>
                <a:lnTo>
                  <a:pt x="90758" y="79959"/>
                </a:lnTo>
                <a:lnTo>
                  <a:pt x="92737" y="80084"/>
                </a:lnTo>
                <a:lnTo>
                  <a:pt x="85375" y="68019"/>
                </a:lnTo>
                <a:lnTo>
                  <a:pt x="78811" y="59475"/>
                </a:lnTo>
                <a:lnTo>
                  <a:pt x="72905" y="52763"/>
                </a:lnTo>
                <a:lnTo>
                  <a:pt x="67519" y="46196"/>
                </a:lnTo>
                <a:lnTo>
                  <a:pt x="62512" y="38084"/>
                </a:lnTo>
                <a:lnTo>
                  <a:pt x="57746" y="26740"/>
                </a:lnTo>
                <a:lnTo>
                  <a:pt x="54922" y="17602"/>
                </a:lnTo>
                <a:lnTo>
                  <a:pt x="44018" y="9591"/>
                </a:lnTo>
                <a:lnTo>
                  <a:pt x="35115" y="5990"/>
                </a:lnTo>
                <a:lnTo>
                  <a:pt x="25731" y="4124"/>
                </a:lnTo>
                <a:lnTo>
                  <a:pt x="13383" y="1317"/>
                </a:lnTo>
                <a:lnTo>
                  <a:pt x="9063" y="0"/>
                </a:lnTo>
                <a:lnTo>
                  <a:pt x="5543" y="14775"/>
                </a:lnTo>
                <a:lnTo>
                  <a:pt x="2057" y="26515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785208" y="6114363"/>
            <a:ext cx="93537" cy="71820"/>
          </a:xfrm>
          <a:custGeom>
            <a:avLst/>
            <a:gdLst/>
            <a:ahLst/>
            <a:cxnLst/>
            <a:rect l="l" t="t" r="r" b="b"/>
            <a:pathLst>
              <a:path w="93537" h="71820">
                <a:moveTo>
                  <a:pt x="31431" y="58270"/>
                </a:moveTo>
                <a:lnTo>
                  <a:pt x="43384" y="63351"/>
                </a:lnTo>
                <a:lnTo>
                  <a:pt x="55724" y="67647"/>
                </a:lnTo>
                <a:lnTo>
                  <a:pt x="68243" y="70642"/>
                </a:lnTo>
                <a:lnTo>
                  <a:pt x="80731" y="71820"/>
                </a:lnTo>
                <a:lnTo>
                  <a:pt x="92978" y="70667"/>
                </a:lnTo>
                <a:lnTo>
                  <a:pt x="93537" y="70549"/>
                </a:lnTo>
                <a:lnTo>
                  <a:pt x="85596" y="59926"/>
                </a:lnTo>
                <a:lnTo>
                  <a:pt x="77898" y="50757"/>
                </a:lnTo>
                <a:lnTo>
                  <a:pt x="70754" y="41900"/>
                </a:lnTo>
                <a:lnTo>
                  <a:pt x="64475" y="32215"/>
                </a:lnTo>
                <a:lnTo>
                  <a:pt x="59371" y="20560"/>
                </a:lnTo>
                <a:lnTo>
                  <a:pt x="55752" y="5793"/>
                </a:lnTo>
                <a:lnTo>
                  <a:pt x="54931" y="0"/>
                </a:lnTo>
                <a:lnTo>
                  <a:pt x="10880" y="1723"/>
                </a:lnTo>
                <a:lnTo>
                  <a:pt x="0" y="43471"/>
                </a:lnTo>
                <a:lnTo>
                  <a:pt x="9529" y="47815"/>
                </a:lnTo>
                <a:lnTo>
                  <a:pt x="20077" y="52919"/>
                </a:lnTo>
                <a:lnTo>
                  <a:pt x="31431" y="58270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500714" y="5305510"/>
            <a:ext cx="90115" cy="80300"/>
          </a:xfrm>
          <a:custGeom>
            <a:avLst/>
            <a:gdLst/>
            <a:ahLst/>
            <a:cxnLst/>
            <a:rect l="l" t="t" r="r" b="b"/>
            <a:pathLst>
              <a:path w="90115" h="80300">
                <a:moveTo>
                  <a:pt x="4344" y="68618"/>
                </a:moveTo>
                <a:lnTo>
                  <a:pt x="8545" y="71083"/>
                </a:lnTo>
                <a:lnTo>
                  <a:pt x="17567" y="75960"/>
                </a:lnTo>
                <a:lnTo>
                  <a:pt x="25449" y="80300"/>
                </a:lnTo>
                <a:lnTo>
                  <a:pt x="38399" y="76261"/>
                </a:lnTo>
                <a:lnTo>
                  <a:pt x="49710" y="71416"/>
                </a:lnTo>
                <a:lnTo>
                  <a:pt x="60224" y="65880"/>
                </a:lnTo>
                <a:lnTo>
                  <a:pt x="70781" y="59767"/>
                </a:lnTo>
                <a:lnTo>
                  <a:pt x="82224" y="53193"/>
                </a:lnTo>
                <a:lnTo>
                  <a:pt x="86989" y="50591"/>
                </a:lnTo>
                <a:lnTo>
                  <a:pt x="90115" y="0"/>
                </a:lnTo>
                <a:lnTo>
                  <a:pt x="77221" y="5715"/>
                </a:lnTo>
                <a:lnTo>
                  <a:pt x="65824" y="11385"/>
                </a:lnTo>
                <a:lnTo>
                  <a:pt x="55224" y="17078"/>
                </a:lnTo>
                <a:lnTo>
                  <a:pt x="44720" y="22863"/>
                </a:lnTo>
                <a:lnTo>
                  <a:pt x="44117" y="23193"/>
                </a:lnTo>
                <a:lnTo>
                  <a:pt x="0" y="54774"/>
                </a:lnTo>
                <a:lnTo>
                  <a:pt x="2791" y="61642"/>
                </a:lnTo>
                <a:lnTo>
                  <a:pt x="3254" y="65302"/>
                </a:lnTo>
                <a:lnTo>
                  <a:pt x="3176" y="67159"/>
                </a:lnTo>
                <a:lnTo>
                  <a:pt x="4344" y="68618"/>
                </a:lnTo>
                <a:close/>
              </a:path>
            </a:pathLst>
          </a:custGeom>
          <a:solidFill>
            <a:srgbClr val="4668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186190" y="6274682"/>
            <a:ext cx="114208" cy="70964"/>
          </a:xfrm>
          <a:custGeom>
            <a:avLst/>
            <a:gdLst/>
            <a:ahLst/>
            <a:cxnLst/>
            <a:rect l="l" t="t" r="r" b="b"/>
            <a:pathLst>
              <a:path w="114208" h="70964">
                <a:moveTo>
                  <a:pt x="8127" y="22295"/>
                </a:moveTo>
                <a:lnTo>
                  <a:pt x="0" y="25209"/>
                </a:lnTo>
                <a:lnTo>
                  <a:pt x="1727" y="31596"/>
                </a:lnTo>
                <a:lnTo>
                  <a:pt x="2425" y="36128"/>
                </a:lnTo>
                <a:lnTo>
                  <a:pt x="6043" y="42530"/>
                </a:lnTo>
                <a:lnTo>
                  <a:pt x="11620" y="45847"/>
                </a:lnTo>
                <a:lnTo>
                  <a:pt x="21479" y="50207"/>
                </a:lnTo>
                <a:lnTo>
                  <a:pt x="36948" y="56334"/>
                </a:lnTo>
                <a:lnTo>
                  <a:pt x="51805" y="62055"/>
                </a:lnTo>
                <a:lnTo>
                  <a:pt x="64630" y="66559"/>
                </a:lnTo>
                <a:lnTo>
                  <a:pt x="76810" y="69663"/>
                </a:lnTo>
                <a:lnTo>
                  <a:pt x="88543" y="70964"/>
                </a:lnTo>
                <a:lnTo>
                  <a:pt x="100027" y="70057"/>
                </a:lnTo>
                <a:lnTo>
                  <a:pt x="111461" y="66540"/>
                </a:lnTo>
                <a:lnTo>
                  <a:pt x="114208" y="65268"/>
                </a:lnTo>
                <a:lnTo>
                  <a:pt x="113140" y="36994"/>
                </a:lnTo>
                <a:lnTo>
                  <a:pt x="100476" y="38775"/>
                </a:lnTo>
                <a:lnTo>
                  <a:pt x="88361" y="38274"/>
                </a:lnTo>
                <a:lnTo>
                  <a:pt x="76635" y="34356"/>
                </a:lnTo>
                <a:lnTo>
                  <a:pt x="69845" y="29991"/>
                </a:lnTo>
                <a:lnTo>
                  <a:pt x="61611" y="23044"/>
                </a:lnTo>
                <a:lnTo>
                  <a:pt x="58677" y="18900"/>
                </a:lnTo>
                <a:lnTo>
                  <a:pt x="57931" y="14945"/>
                </a:lnTo>
                <a:lnTo>
                  <a:pt x="56258" y="8565"/>
                </a:lnTo>
                <a:lnTo>
                  <a:pt x="52183" y="0"/>
                </a:lnTo>
                <a:lnTo>
                  <a:pt x="56088" y="22688"/>
                </a:lnTo>
                <a:lnTo>
                  <a:pt x="40603" y="21221"/>
                </a:lnTo>
                <a:lnTo>
                  <a:pt x="29163" y="19958"/>
                </a:lnTo>
                <a:lnTo>
                  <a:pt x="19196" y="19962"/>
                </a:lnTo>
                <a:lnTo>
                  <a:pt x="8127" y="22295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395532" y="6161547"/>
            <a:ext cx="112544" cy="64074"/>
          </a:xfrm>
          <a:custGeom>
            <a:avLst/>
            <a:gdLst/>
            <a:ahLst/>
            <a:cxnLst/>
            <a:rect l="l" t="t" r="r" b="b"/>
            <a:pathLst>
              <a:path w="112544" h="64074">
                <a:moveTo>
                  <a:pt x="13858" y="13348"/>
                </a:moveTo>
                <a:lnTo>
                  <a:pt x="643" y="16730"/>
                </a:lnTo>
                <a:lnTo>
                  <a:pt x="0" y="16987"/>
                </a:lnTo>
                <a:lnTo>
                  <a:pt x="2176" y="25356"/>
                </a:lnTo>
                <a:lnTo>
                  <a:pt x="2007" y="28921"/>
                </a:lnTo>
                <a:lnTo>
                  <a:pt x="1538" y="29957"/>
                </a:lnTo>
                <a:lnTo>
                  <a:pt x="2814" y="30736"/>
                </a:lnTo>
                <a:lnTo>
                  <a:pt x="7881" y="33532"/>
                </a:lnTo>
                <a:lnTo>
                  <a:pt x="15258" y="38224"/>
                </a:lnTo>
                <a:lnTo>
                  <a:pt x="24838" y="42748"/>
                </a:lnTo>
                <a:lnTo>
                  <a:pt x="39343" y="48952"/>
                </a:lnTo>
                <a:lnTo>
                  <a:pt x="45074" y="51306"/>
                </a:lnTo>
                <a:lnTo>
                  <a:pt x="57078" y="55900"/>
                </a:lnTo>
                <a:lnTo>
                  <a:pt x="68814" y="59740"/>
                </a:lnTo>
                <a:lnTo>
                  <a:pt x="80593" y="62554"/>
                </a:lnTo>
                <a:lnTo>
                  <a:pt x="92727" y="64074"/>
                </a:lnTo>
                <a:lnTo>
                  <a:pt x="105528" y="64028"/>
                </a:lnTo>
                <a:lnTo>
                  <a:pt x="112544" y="63296"/>
                </a:lnTo>
                <a:lnTo>
                  <a:pt x="111793" y="53738"/>
                </a:lnTo>
                <a:lnTo>
                  <a:pt x="107710" y="34867"/>
                </a:lnTo>
                <a:lnTo>
                  <a:pt x="61117" y="19918"/>
                </a:lnTo>
                <a:lnTo>
                  <a:pt x="53769" y="0"/>
                </a:lnTo>
                <a:lnTo>
                  <a:pt x="53001" y="9562"/>
                </a:lnTo>
                <a:lnTo>
                  <a:pt x="49561" y="14012"/>
                </a:lnTo>
                <a:lnTo>
                  <a:pt x="43688" y="14983"/>
                </a:lnTo>
                <a:lnTo>
                  <a:pt x="35620" y="14107"/>
                </a:lnTo>
                <a:lnTo>
                  <a:pt x="25597" y="13018"/>
                </a:lnTo>
                <a:lnTo>
                  <a:pt x="13858" y="13348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870189" y="5573213"/>
            <a:ext cx="86906" cy="70909"/>
          </a:xfrm>
          <a:custGeom>
            <a:avLst/>
            <a:gdLst/>
            <a:ahLst/>
            <a:cxnLst/>
            <a:rect l="l" t="t" r="r" b="b"/>
            <a:pathLst>
              <a:path w="86906" h="70909">
                <a:moveTo>
                  <a:pt x="0" y="8083"/>
                </a:moveTo>
                <a:lnTo>
                  <a:pt x="4876" y="23520"/>
                </a:lnTo>
                <a:lnTo>
                  <a:pt x="9101" y="34521"/>
                </a:lnTo>
                <a:lnTo>
                  <a:pt x="13134" y="42031"/>
                </a:lnTo>
                <a:lnTo>
                  <a:pt x="17432" y="46996"/>
                </a:lnTo>
                <a:lnTo>
                  <a:pt x="22453" y="50359"/>
                </a:lnTo>
                <a:lnTo>
                  <a:pt x="28656" y="53066"/>
                </a:lnTo>
                <a:lnTo>
                  <a:pt x="36499" y="56061"/>
                </a:lnTo>
                <a:lnTo>
                  <a:pt x="46440" y="60290"/>
                </a:lnTo>
                <a:lnTo>
                  <a:pt x="58937" y="66696"/>
                </a:lnTo>
                <a:lnTo>
                  <a:pt x="60127" y="67368"/>
                </a:lnTo>
                <a:lnTo>
                  <a:pt x="86906" y="70909"/>
                </a:lnTo>
                <a:lnTo>
                  <a:pt x="86070" y="54519"/>
                </a:lnTo>
                <a:lnTo>
                  <a:pt x="83453" y="42538"/>
                </a:lnTo>
                <a:lnTo>
                  <a:pt x="79195" y="32528"/>
                </a:lnTo>
                <a:lnTo>
                  <a:pt x="74879" y="24617"/>
                </a:lnTo>
                <a:lnTo>
                  <a:pt x="59773" y="20882"/>
                </a:lnTo>
                <a:lnTo>
                  <a:pt x="50658" y="16502"/>
                </a:lnTo>
                <a:lnTo>
                  <a:pt x="43157" y="9851"/>
                </a:lnTo>
                <a:lnTo>
                  <a:pt x="33593" y="0"/>
                </a:lnTo>
                <a:lnTo>
                  <a:pt x="0" y="8083"/>
                </a:lnTo>
                <a:close/>
              </a:path>
            </a:pathLst>
          </a:custGeom>
          <a:solidFill>
            <a:srgbClr val="C884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3724169" y="4963092"/>
            <a:ext cx="115798" cy="180896"/>
          </a:xfrm>
          <a:custGeom>
            <a:avLst/>
            <a:gdLst/>
            <a:ahLst/>
            <a:cxnLst/>
            <a:rect l="l" t="t" r="r" b="b"/>
            <a:pathLst>
              <a:path w="115798" h="180896">
                <a:moveTo>
                  <a:pt x="12059" y="29648"/>
                </a:moveTo>
                <a:lnTo>
                  <a:pt x="21950" y="27718"/>
                </a:lnTo>
                <a:lnTo>
                  <a:pt x="21950" y="24273"/>
                </a:lnTo>
                <a:lnTo>
                  <a:pt x="24898" y="27143"/>
                </a:lnTo>
                <a:lnTo>
                  <a:pt x="35884" y="35517"/>
                </a:lnTo>
                <a:lnTo>
                  <a:pt x="42205" y="38355"/>
                </a:lnTo>
                <a:lnTo>
                  <a:pt x="48775" y="48063"/>
                </a:lnTo>
                <a:lnTo>
                  <a:pt x="49530" y="49189"/>
                </a:lnTo>
                <a:lnTo>
                  <a:pt x="62958" y="56303"/>
                </a:lnTo>
                <a:lnTo>
                  <a:pt x="73754" y="63447"/>
                </a:lnTo>
                <a:lnTo>
                  <a:pt x="82237" y="70707"/>
                </a:lnTo>
                <a:lnTo>
                  <a:pt x="88730" y="78167"/>
                </a:lnTo>
                <a:lnTo>
                  <a:pt x="93554" y="85913"/>
                </a:lnTo>
                <a:lnTo>
                  <a:pt x="97030" y="94028"/>
                </a:lnTo>
                <a:lnTo>
                  <a:pt x="99481" y="102598"/>
                </a:lnTo>
                <a:lnTo>
                  <a:pt x="101227" y="111707"/>
                </a:lnTo>
                <a:lnTo>
                  <a:pt x="102590" y="121440"/>
                </a:lnTo>
                <a:lnTo>
                  <a:pt x="103891" y="131881"/>
                </a:lnTo>
                <a:lnTo>
                  <a:pt x="105452" y="143115"/>
                </a:lnTo>
                <a:lnTo>
                  <a:pt x="107595" y="155227"/>
                </a:lnTo>
                <a:lnTo>
                  <a:pt x="110640" y="168302"/>
                </a:lnTo>
                <a:lnTo>
                  <a:pt x="114397" y="180896"/>
                </a:lnTo>
                <a:lnTo>
                  <a:pt x="115798" y="91803"/>
                </a:lnTo>
                <a:lnTo>
                  <a:pt x="113440" y="77007"/>
                </a:lnTo>
                <a:lnTo>
                  <a:pt x="107858" y="65506"/>
                </a:lnTo>
                <a:lnTo>
                  <a:pt x="99648" y="56398"/>
                </a:lnTo>
                <a:lnTo>
                  <a:pt x="89403" y="48783"/>
                </a:lnTo>
                <a:lnTo>
                  <a:pt x="77719" y="41758"/>
                </a:lnTo>
                <a:lnTo>
                  <a:pt x="67931" y="36075"/>
                </a:lnTo>
                <a:lnTo>
                  <a:pt x="57434" y="29942"/>
                </a:lnTo>
                <a:lnTo>
                  <a:pt x="46582" y="23842"/>
                </a:lnTo>
                <a:lnTo>
                  <a:pt x="35427" y="17801"/>
                </a:lnTo>
                <a:lnTo>
                  <a:pt x="24022" y="11848"/>
                </a:lnTo>
                <a:lnTo>
                  <a:pt x="12417" y="6011"/>
                </a:lnTo>
                <a:lnTo>
                  <a:pt x="666" y="316"/>
                </a:lnTo>
                <a:lnTo>
                  <a:pt x="0" y="0"/>
                </a:lnTo>
                <a:lnTo>
                  <a:pt x="12059" y="29648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746120" y="4990236"/>
            <a:ext cx="13934" cy="9823"/>
          </a:xfrm>
          <a:custGeom>
            <a:avLst/>
            <a:gdLst/>
            <a:ahLst/>
            <a:cxnLst/>
            <a:rect l="l" t="t" r="r" b="b"/>
            <a:pathLst>
              <a:path w="13934" h="9823">
                <a:moveTo>
                  <a:pt x="0" y="575"/>
                </a:moveTo>
                <a:lnTo>
                  <a:pt x="0" y="9823"/>
                </a:lnTo>
                <a:lnTo>
                  <a:pt x="13934" y="8374"/>
                </a:lnTo>
                <a:lnTo>
                  <a:pt x="2948" y="0"/>
                </a:lnTo>
                <a:lnTo>
                  <a:pt x="0" y="575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897189" y="4861037"/>
            <a:ext cx="80345" cy="89395"/>
          </a:xfrm>
          <a:custGeom>
            <a:avLst/>
            <a:gdLst/>
            <a:ahLst/>
            <a:cxnLst/>
            <a:rect l="l" t="t" r="r" b="b"/>
            <a:pathLst>
              <a:path w="80345" h="89395">
                <a:moveTo>
                  <a:pt x="41608" y="86289"/>
                </a:moveTo>
                <a:lnTo>
                  <a:pt x="51063" y="81716"/>
                </a:lnTo>
                <a:lnTo>
                  <a:pt x="58680" y="74657"/>
                </a:lnTo>
                <a:lnTo>
                  <a:pt x="65008" y="68346"/>
                </a:lnTo>
                <a:lnTo>
                  <a:pt x="72339" y="60534"/>
                </a:lnTo>
                <a:lnTo>
                  <a:pt x="76641" y="56728"/>
                </a:lnTo>
                <a:lnTo>
                  <a:pt x="78752" y="54484"/>
                </a:lnTo>
                <a:lnTo>
                  <a:pt x="79506" y="51358"/>
                </a:lnTo>
                <a:lnTo>
                  <a:pt x="79740" y="44904"/>
                </a:lnTo>
                <a:lnTo>
                  <a:pt x="80289" y="32680"/>
                </a:lnTo>
                <a:lnTo>
                  <a:pt x="80345" y="31800"/>
                </a:lnTo>
                <a:lnTo>
                  <a:pt x="77975" y="32099"/>
                </a:lnTo>
                <a:lnTo>
                  <a:pt x="74504" y="30642"/>
                </a:lnTo>
                <a:lnTo>
                  <a:pt x="73313" y="33213"/>
                </a:lnTo>
                <a:lnTo>
                  <a:pt x="72212" y="35595"/>
                </a:lnTo>
                <a:lnTo>
                  <a:pt x="68224" y="34354"/>
                </a:lnTo>
                <a:lnTo>
                  <a:pt x="66783" y="34526"/>
                </a:lnTo>
                <a:lnTo>
                  <a:pt x="47831" y="34542"/>
                </a:lnTo>
                <a:lnTo>
                  <a:pt x="42715" y="23074"/>
                </a:lnTo>
                <a:lnTo>
                  <a:pt x="36124" y="11246"/>
                </a:lnTo>
                <a:lnTo>
                  <a:pt x="26313" y="2425"/>
                </a:lnTo>
                <a:lnTo>
                  <a:pt x="19906" y="240"/>
                </a:lnTo>
                <a:lnTo>
                  <a:pt x="10081" y="0"/>
                </a:lnTo>
                <a:lnTo>
                  <a:pt x="3594" y="3113"/>
                </a:lnTo>
                <a:lnTo>
                  <a:pt x="286" y="8858"/>
                </a:lnTo>
                <a:lnTo>
                  <a:pt x="0" y="16511"/>
                </a:lnTo>
                <a:lnTo>
                  <a:pt x="2575" y="25351"/>
                </a:lnTo>
                <a:lnTo>
                  <a:pt x="7856" y="34653"/>
                </a:lnTo>
                <a:lnTo>
                  <a:pt x="15683" y="43695"/>
                </a:lnTo>
                <a:lnTo>
                  <a:pt x="25898" y="51754"/>
                </a:lnTo>
                <a:lnTo>
                  <a:pt x="38344" y="58107"/>
                </a:lnTo>
                <a:lnTo>
                  <a:pt x="41005" y="59082"/>
                </a:lnTo>
                <a:lnTo>
                  <a:pt x="25118" y="89395"/>
                </a:lnTo>
                <a:lnTo>
                  <a:pt x="41608" y="86289"/>
                </a:lnTo>
                <a:close/>
              </a:path>
            </a:pathLst>
          </a:custGeom>
          <a:solidFill>
            <a:srgbClr val="FBF8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870705" y="5069157"/>
            <a:ext cx="73188" cy="82710"/>
          </a:xfrm>
          <a:custGeom>
            <a:avLst/>
            <a:gdLst/>
            <a:ahLst/>
            <a:cxnLst/>
            <a:rect l="l" t="t" r="r" b="b"/>
            <a:pathLst>
              <a:path w="73188" h="82710">
                <a:moveTo>
                  <a:pt x="73188" y="0"/>
                </a:moveTo>
                <a:lnTo>
                  <a:pt x="61288" y="4854"/>
                </a:lnTo>
                <a:lnTo>
                  <a:pt x="48986" y="10477"/>
                </a:lnTo>
                <a:lnTo>
                  <a:pt x="36758" y="16745"/>
                </a:lnTo>
                <a:lnTo>
                  <a:pt x="25081" y="23534"/>
                </a:lnTo>
                <a:lnTo>
                  <a:pt x="14433" y="30721"/>
                </a:lnTo>
                <a:lnTo>
                  <a:pt x="5289" y="38183"/>
                </a:lnTo>
                <a:lnTo>
                  <a:pt x="0" y="43549"/>
                </a:lnTo>
                <a:lnTo>
                  <a:pt x="10286" y="50223"/>
                </a:lnTo>
                <a:lnTo>
                  <a:pt x="21127" y="56842"/>
                </a:lnTo>
                <a:lnTo>
                  <a:pt x="32372" y="63281"/>
                </a:lnTo>
                <a:lnTo>
                  <a:pt x="43872" y="69414"/>
                </a:lnTo>
                <a:lnTo>
                  <a:pt x="55478" y="75114"/>
                </a:lnTo>
                <a:lnTo>
                  <a:pt x="67040" y="80257"/>
                </a:lnTo>
                <a:lnTo>
                  <a:pt x="73094" y="82710"/>
                </a:lnTo>
                <a:lnTo>
                  <a:pt x="73188" y="0"/>
                </a:lnTo>
                <a:close/>
              </a:path>
            </a:pathLst>
          </a:custGeom>
          <a:solidFill>
            <a:srgbClr val="ABAC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419302" y="5305183"/>
            <a:ext cx="62945" cy="73358"/>
          </a:xfrm>
          <a:custGeom>
            <a:avLst/>
            <a:gdLst/>
            <a:ahLst/>
            <a:cxnLst/>
            <a:rect l="l" t="t" r="r" b="b"/>
            <a:pathLst>
              <a:path w="62945" h="73358">
                <a:moveTo>
                  <a:pt x="57329" y="0"/>
                </a:moveTo>
                <a:lnTo>
                  <a:pt x="40901" y="1447"/>
                </a:lnTo>
                <a:lnTo>
                  <a:pt x="27231" y="7064"/>
                </a:lnTo>
                <a:lnTo>
                  <a:pt x="16341" y="15480"/>
                </a:lnTo>
                <a:lnTo>
                  <a:pt x="8256" y="25326"/>
                </a:lnTo>
                <a:lnTo>
                  <a:pt x="3000" y="35233"/>
                </a:lnTo>
                <a:lnTo>
                  <a:pt x="990" y="41593"/>
                </a:lnTo>
                <a:lnTo>
                  <a:pt x="0" y="51511"/>
                </a:lnTo>
                <a:lnTo>
                  <a:pt x="1380" y="60160"/>
                </a:lnTo>
                <a:lnTo>
                  <a:pt x="4885" y="67027"/>
                </a:lnTo>
                <a:lnTo>
                  <a:pt x="10266" y="71598"/>
                </a:lnTo>
                <a:lnTo>
                  <a:pt x="17278" y="73358"/>
                </a:lnTo>
                <a:lnTo>
                  <a:pt x="25674" y="71792"/>
                </a:lnTo>
                <a:lnTo>
                  <a:pt x="35205" y="66388"/>
                </a:lnTo>
                <a:lnTo>
                  <a:pt x="45627" y="56630"/>
                </a:lnTo>
                <a:lnTo>
                  <a:pt x="48901" y="52763"/>
                </a:lnTo>
                <a:lnTo>
                  <a:pt x="57502" y="40614"/>
                </a:lnTo>
                <a:lnTo>
                  <a:pt x="62063" y="29991"/>
                </a:lnTo>
                <a:lnTo>
                  <a:pt x="62945" y="19659"/>
                </a:lnTo>
                <a:lnTo>
                  <a:pt x="60507" y="8384"/>
                </a:lnTo>
                <a:lnTo>
                  <a:pt x="57329" y="0"/>
                </a:lnTo>
                <a:close/>
              </a:path>
            </a:pathLst>
          </a:custGeom>
          <a:solidFill>
            <a:srgbClr val="A9C5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3620041" y="4968810"/>
            <a:ext cx="126078" cy="78181"/>
          </a:xfrm>
          <a:custGeom>
            <a:avLst/>
            <a:gdLst/>
            <a:ahLst/>
            <a:cxnLst/>
            <a:rect l="l" t="t" r="r" b="b"/>
            <a:pathLst>
              <a:path w="126078" h="78181">
                <a:moveTo>
                  <a:pt x="9737" y="58606"/>
                </a:moveTo>
                <a:lnTo>
                  <a:pt x="14465" y="59685"/>
                </a:lnTo>
                <a:lnTo>
                  <a:pt x="20726" y="61079"/>
                </a:lnTo>
                <a:lnTo>
                  <a:pt x="25638" y="62831"/>
                </a:lnTo>
                <a:lnTo>
                  <a:pt x="35141" y="66740"/>
                </a:lnTo>
                <a:lnTo>
                  <a:pt x="42669" y="70172"/>
                </a:lnTo>
                <a:lnTo>
                  <a:pt x="48541" y="73071"/>
                </a:lnTo>
                <a:lnTo>
                  <a:pt x="53074" y="75379"/>
                </a:lnTo>
                <a:lnTo>
                  <a:pt x="56586" y="77038"/>
                </a:lnTo>
                <a:lnTo>
                  <a:pt x="59396" y="77991"/>
                </a:lnTo>
                <a:lnTo>
                  <a:pt x="61821" y="78181"/>
                </a:lnTo>
                <a:lnTo>
                  <a:pt x="64179" y="77552"/>
                </a:lnTo>
                <a:lnTo>
                  <a:pt x="66789" y="76044"/>
                </a:lnTo>
                <a:lnTo>
                  <a:pt x="69968" y="73602"/>
                </a:lnTo>
                <a:lnTo>
                  <a:pt x="74035" y="70168"/>
                </a:lnTo>
                <a:lnTo>
                  <a:pt x="79307" y="65685"/>
                </a:lnTo>
                <a:lnTo>
                  <a:pt x="86102" y="60095"/>
                </a:lnTo>
                <a:lnTo>
                  <a:pt x="94739" y="53341"/>
                </a:lnTo>
                <a:lnTo>
                  <a:pt x="105535" y="45366"/>
                </a:lnTo>
                <a:lnTo>
                  <a:pt x="118808" y="36112"/>
                </a:lnTo>
                <a:lnTo>
                  <a:pt x="126078" y="31249"/>
                </a:lnTo>
                <a:lnTo>
                  <a:pt x="126078" y="22000"/>
                </a:lnTo>
                <a:lnTo>
                  <a:pt x="116188" y="23930"/>
                </a:lnTo>
                <a:lnTo>
                  <a:pt x="103519" y="29311"/>
                </a:lnTo>
                <a:lnTo>
                  <a:pt x="92461" y="34900"/>
                </a:lnTo>
                <a:lnTo>
                  <a:pt x="82421" y="40242"/>
                </a:lnTo>
                <a:lnTo>
                  <a:pt x="72801" y="44884"/>
                </a:lnTo>
                <a:lnTo>
                  <a:pt x="63007" y="48370"/>
                </a:lnTo>
                <a:lnTo>
                  <a:pt x="52443" y="50246"/>
                </a:lnTo>
                <a:lnTo>
                  <a:pt x="40513" y="50057"/>
                </a:lnTo>
                <a:lnTo>
                  <a:pt x="26623" y="47349"/>
                </a:lnTo>
                <a:lnTo>
                  <a:pt x="24236" y="46668"/>
                </a:lnTo>
                <a:lnTo>
                  <a:pt x="31540" y="0"/>
                </a:lnTo>
                <a:lnTo>
                  <a:pt x="27432" y="6271"/>
                </a:lnTo>
                <a:lnTo>
                  <a:pt x="21850" y="10388"/>
                </a:lnTo>
                <a:lnTo>
                  <a:pt x="15598" y="14251"/>
                </a:lnTo>
                <a:lnTo>
                  <a:pt x="9478" y="19762"/>
                </a:lnTo>
                <a:lnTo>
                  <a:pt x="4293" y="28823"/>
                </a:lnTo>
                <a:lnTo>
                  <a:pt x="845" y="43334"/>
                </a:lnTo>
                <a:lnTo>
                  <a:pt x="0" y="53788"/>
                </a:lnTo>
                <a:lnTo>
                  <a:pt x="9737" y="58606"/>
                </a:lnTo>
                <a:close/>
              </a:path>
            </a:pathLst>
          </a:custGeom>
          <a:solidFill>
            <a:srgbClr val="48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3746120" y="4987366"/>
            <a:ext cx="2948" cy="3445"/>
          </a:xfrm>
          <a:custGeom>
            <a:avLst/>
            <a:gdLst/>
            <a:ahLst/>
            <a:cxnLst/>
            <a:rect l="l" t="t" r="r" b="b"/>
            <a:pathLst>
              <a:path w="2948" h="3445">
                <a:moveTo>
                  <a:pt x="2948" y="2870"/>
                </a:moveTo>
                <a:lnTo>
                  <a:pt x="0" y="0"/>
                </a:lnTo>
                <a:lnTo>
                  <a:pt x="0" y="3445"/>
                </a:lnTo>
                <a:lnTo>
                  <a:pt x="2948" y="2870"/>
                </a:lnTo>
                <a:close/>
              </a:path>
            </a:pathLst>
          </a:custGeom>
          <a:solidFill>
            <a:srgbClr val="48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120965" y="5712904"/>
            <a:ext cx="78774" cy="73203"/>
          </a:xfrm>
          <a:custGeom>
            <a:avLst/>
            <a:gdLst/>
            <a:ahLst/>
            <a:cxnLst/>
            <a:rect l="l" t="t" r="r" b="b"/>
            <a:pathLst>
              <a:path w="78774" h="73203">
                <a:moveTo>
                  <a:pt x="78724" y="39355"/>
                </a:moveTo>
                <a:lnTo>
                  <a:pt x="78774" y="0"/>
                </a:lnTo>
                <a:lnTo>
                  <a:pt x="64785" y="4806"/>
                </a:lnTo>
                <a:lnTo>
                  <a:pt x="52546" y="10240"/>
                </a:lnTo>
                <a:lnTo>
                  <a:pt x="41546" y="16131"/>
                </a:lnTo>
                <a:lnTo>
                  <a:pt x="31276" y="22310"/>
                </a:lnTo>
                <a:lnTo>
                  <a:pt x="21227" y="28609"/>
                </a:lnTo>
                <a:lnTo>
                  <a:pt x="10888" y="34857"/>
                </a:lnTo>
                <a:lnTo>
                  <a:pt x="3227" y="39100"/>
                </a:lnTo>
                <a:lnTo>
                  <a:pt x="1084" y="56501"/>
                </a:lnTo>
                <a:lnTo>
                  <a:pt x="0" y="67367"/>
                </a:lnTo>
                <a:lnTo>
                  <a:pt x="4913" y="72518"/>
                </a:lnTo>
                <a:lnTo>
                  <a:pt x="10998" y="73203"/>
                </a:lnTo>
                <a:lnTo>
                  <a:pt x="23426" y="68288"/>
                </a:lnTo>
                <a:lnTo>
                  <a:pt x="34515" y="62649"/>
                </a:lnTo>
                <a:lnTo>
                  <a:pt x="44952" y="56601"/>
                </a:lnTo>
                <a:lnTo>
                  <a:pt x="55427" y="50461"/>
                </a:lnTo>
                <a:lnTo>
                  <a:pt x="66628" y="44542"/>
                </a:lnTo>
                <a:lnTo>
                  <a:pt x="78724" y="39355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223864" y="5617765"/>
            <a:ext cx="58058" cy="79031"/>
          </a:xfrm>
          <a:custGeom>
            <a:avLst/>
            <a:gdLst/>
            <a:ahLst/>
            <a:cxnLst/>
            <a:rect l="l" t="t" r="r" b="b"/>
            <a:pathLst>
              <a:path w="58058" h="79031">
                <a:moveTo>
                  <a:pt x="1412" y="3994"/>
                </a:moveTo>
                <a:lnTo>
                  <a:pt x="0" y="76067"/>
                </a:lnTo>
                <a:lnTo>
                  <a:pt x="9031" y="72847"/>
                </a:lnTo>
                <a:lnTo>
                  <a:pt x="14729" y="70611"/>
                </a:lnTo>
                <a:lnTo>
                  <a:pt x="24799" y="64604"/>
                </a:lnTo>
                <a:lnTo>
                  <a:pt x="26155" y="63734"/>
                </a:lnTo>
                <a:lnTo>
                  <a:pt x="51243" y="42801"/>
                </a:lnTo>
                <a:lnTo>
                  <a:pt x="50097" y="79031"/>
                </a:lnTo>
                <a:lnTo>
                  <a:pt x="58058" y="79031"/>
                </a:lnTo>
                <a:lnTo>
                  <a:pt x="56188" y="27442"/>
                </a:lnTo>
                <a:lnTo>
                  <a:pt x="46504" y="17976"/>
                </a:lnTo>
                <a:lnTo>
                  <a:pt x="37215" y="10563"/>
                </a:lnTo>
                <a:lnTo>
                  <a:pt x="26819" y="5020"/>
                </a:lnTo>
                <a:lnTo>
                  <a:pt x="13817" y="1160"/>
                </a:lnTo>
                <a:lnTo>
                  <a:pt x="7237" y="0"/>
                </a:lnTo>
                <a:lnTo>
                  <a:pt x="1412" y="3994"/>
                </a:lnTo>
                <a:close/>
              </a:path>
            </a:pathLst>
          </a:custGeom>
          <a:solidFill>
            <a:srgbClr val="2149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517214" y="4816590"/>
            <a:ext cx="45444" cy="103623"/>
          </a:xfrm>
          <a:custGeom>
            <a:avLst/>
            <a:gdLst/>
            <a:ahLst/>
            <a:cxnLst/>
            <a:rect l="l" t="t" r="r" b="b"/>
            <a:pathLst>
              <a:path w="45444" h="103623">
                <a:moveTo>
                  <a:pt x="16408" y="19898"/>
                </a:moveTo>
                <a:lnTo>
                  <a:pt x="12033" y="30142"/>
                </a:lnTo>
                <a:lnTo>
                  <a:pt x="9490" y="40136"/>
                </a:lnTo>
                <a:lnTo>
                  <a:pt x="8320" y="50476"/>
                </a:lnTo>
                <a:lnTo>
                  <a:pt x="8065" y="61755"/>
                </a:lnTo>
                <a:lnTo>
                  <a:pt x="8265" y="74569"/>
                </a:lnTo>
                <a:lnTo>
                  <a:pt x="8463" y="89513"/>
                </a:lnTo>
                <a:lnTo>
                  <a:pt x="8305" y="103623"/>
                </a:lnTo>
                <a:lnTo>
                  <a:pt x="35323" y="92592"/>
                </a:lnTo>
                <a:lnTo>
                  <a:pt x="38148" y="79684"/>
                </a:lnTo>
                <a:lnTo>
                  <a:pt x="40748" y="68295"/>
                </a:lnTo>
                <a:lnTo>
                  <a:pt x="42946" y="57574"/>
                </a:lnTo>
                <a:lnTo>
                  <a:pt x="44570" y="46669"/>
                </a:lnTo>
                <a:lnTo>
                  <a:pt x="45444" y="34729"/>
                </a:lnTo>
                <a:lnTo>
                  <a:pt x="45394" y="20904"/>
                </a:lnTo>
                <a:lnTo>
                  <a:pt x="44523" y="7371"/>
                </a:lnTo>
                <a:lnTo>
                  <a:pt x="35141" y="4250"/>
                </a:lnTo>
                <a:lnTo>
                  <a:pt x="22742" y="831"/>
                </a:lnTo>
                <a:lnTo>
                  <a:pt x="10574" y="0"/>
                </a:lnTo>
                <a:lnTo>
                  <a:pt x="1884" y="4640"/>
                </a:lnTo>
                <a:lnTo>
                  <a:pt x="0" y="9155"/>
                </a:lnTo>
                <a:lnTo>
                  <a:pt x="23074" y="8811"/>
                </a:lnTo>
                <a:lnTo>
                  <a:pt x="16408" y="19898"/>
                </a:lnTo>
                <a:close/>
              </a:path>
            </a:pathLst>
          </a:custGeom>
          <a:solidFill>
            <a:srgbClr val="AEE1D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503243" y="6159696"/>
            <a:ext cx="52623" cy="73968"/>
          </a:xfrm>
          <a:custGeom>
            <a:avLst/>
            <a:gdLst/>
            <a:ahLst/>
            <a:cxnLst/>
            <a:rect l="l" t="t" r="r" b="b"/>
            <a:pathLst>
              <a:path w="52623" h="73968">
                <a:moveTo>
                  <a:pt x="4083" y="55589"/>
                </a:moveTo>
                <a:lnTo>
                  <a:pt x="11023" y="62041"/>
                </a:lnTo>
                <a:lnTo>
                  <a:pt x="18563" y="68687"/>
                </a:lnTo>
                <a:lnTo>
                  <a:pt x="27868" y="73379"/>
                </a:lnTo>
                <a:lnTo>
                  <a:pt x="40102" y="73968"/>
                </a:lnTo>
                <a:lnTo>
                  <a:pt x="50642" y="70948"/>
                </a:lnTo>
                <a:lnTo>
                  <a:pt x="52623" y="0"/>
                </a:lnTo>
                <a:lnTo>
                  <a:pt x="21694" y="254"/>
                </a:lnTo>
                <a:lnTo>
                  <a:pt x="14252" y="10920"/>
                </a:lnTo>
                <a:lnTo>
                  <a:pt x="11189" y="18177"/>
                </a:lnTo>
                <a:lnTo>
                  <a:pt x="8739" y="24688"/>
                </a:lnTo>
                <a:lnTo>
                  <a:pt x="3138" y="33111"/>
                </a:lnTo>
                <a:lnTo>
                  <a:pt x="0" y="36717"/>
                </a:lnTo>
                <a:lnTo>
                  <a:pt x="4083" y="55589"/>
                </a:lnTo>
                <a:close/>
              </a:path>
            </a:pathLst>
          </a:custGeom>
          <a:solidFill>
            <a:srgbClr val="212FB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605864" y="5008819"/>
            <a:ext cx="75452" cy="100784"/>
          </a:xfrm>
          <a:custGeom>
            <a:avLst/>
            <a:gdLst/>
            <a:ahLst/>
            <a:cxnLst/>
            <a:rect l="l" t="t" r="r" b="b"/>
            <a:pathLst>
              <a:path w="75452" h="100784">
                <a:moveTo>
                  <a:pt x="40860" y="35283"/>
                </a:moveTo>
                <a:lnTo>
                  <a:pt x="39862" y="33189"/>
                </a:lnTo>
                <a:lnTo>
                  <a:pt x="38286" y="29966"/>
                </a:lnTo>
                <a:lnTo>
                  <a:pt x="35874" y="25322"/>
                </a:lnTo>
                <a:lnTo>
                  <a:pt x="32370" y="18966"/>
                </a:lnTo>
                <a:lnTo>
                  <a:pt x="27517" y="10607"/>
                </a:lnTo>
                <a:lnTo>
                  <a:pt x="21088" y="0"/>
                </a:lnTo>
                <a:lnTo>
                  <a:pt x="19905" y="14383"/>
                </a:lnTo>
                <a:lnTo>
                  <a:pt x="17426" y="26243"/>
                </a:lnTo>
                <a:lnTo>
                  <a:pt x="14000" y="36893"/>
                </a:lnTo>
                <a:lnTo>
                  <a:pt x="9976" y="47647"/>
                </a:lnTo>
                <a:lnTo>
                  <a:pt x="5703" y="59820"/>
                </a:lnTo>
                <a:lnTo>
                  <a:pt x="2592" y="70493"/>
                </a:lnTo>
                <a:lnTo>
                  <a:pt x="0" y="100784"/>
                </a:lnTo>
                <a:lnTo>
                  <a:pt x="75452" y="58237"/>
                </a:lnTo>
                <a:lnTo>
                  <a:pt x="66129" y="51406"/>
                </a:lnTo>
                <a:lnTo>
                  <a:pt x="58793" y="46359"/>
                </a:lnTo>
                <a:lnTo>
                  <a:pt x="53188" y="42806"/>
                </a:lnTo>
                <a:lnTo>
                  <a:pt x="49058" y="40456"/>
                </a:lnTo>
                <a:lnTo>
                  <a:pt x="46145" y="39017"/>
                </a:lnTo>
                <a:lnTo>
                  <a:pt x="42944" y="37705"/>
                </a:lnTo>
                <a:lnTo>
                  <a:pt x="42144" y="37250"/>
                </a:lnTo>
                <a:lnTo>
                  <a:pt x="41535" y="36540"/>
                </a:lnTo>
                <a:lnTo>
                  <a:pt x="40860" y="35283"/>
                </a:lnTo>
                <a:close/>
              </a:path>
            </a:pathLst>
          </a:custGeom>
          <a:solidFill>
            <a:srgbClr val="AD2B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3948274" y="5170584"/>
            <a:ext cx="114538" cy="81004"/>
          </a:xfrm>
          <a:custGeom>
            <a:avLst/>
            <a:gdLst/>
            <a:ahLst/>
            <a:cxnLst/>
            <a:rect l="l" t="t" r="r" b="b"/>
            <a:pathLst>
              <a:path w="114538" h="81004">
                <a:moveTo>
                  <a:pt x="10527" y="79805"/>
                </a:moveTo>
                <a:lnTo>
                  <a:pt x="9918" y="81004"/>
                </a:lnTo>
                <a:lnTo>
                  <a:pt x="21915" y="75742"/>
                </a:lnTo>
                <a:lnTo>
                  <a:pt x="31219" y="70699"/>
                </a:lnTo>
                <a:lnTo>
                  <a:pt x="38818" y="65867"/>
                </a:lnTo>
                <a:lnTo>
                  <a:pt x="45698" y="61238"/>
                </a:lnTo>
                <a:lnTo>
                  <a:pt x="52845" y="56805"/>
                </a:lnTo>
                <a:lnTo>
                  <a:pt x="61247" y="52558"/>
                </a:lnTo>
                <a:lnTo>
                  <a:pt x="71890" y="48492"/>
                </a:lnTo>
                <a:lnTo>
                  <a:pt x="85762" y="44597"/>
                </a:lnTo>
                <a:lnTo>
                  <a:pt x="99733" y="41621"/>
                </a:lnTo>
                <a:lnTo>
                  <a:pt x="102271" y="44089"/>
                </a:lnTo>
                <a:lnTo>
                  <a:pt x="104144" y="45294"/>
                </a:lnTo>
                <a:lnTo>
                  <a:pt x="108329" y="53039"/>
                </a:lnTo>
                <a:lnTo>
                  <a:pt x="111209" y="59467"/>
                </a:lnTo>
                <a:lnTo>
                  <a:pt x="109186" y="43747"/>
                </a:lnTo>
                <a:lnTo>
                  <a:pt x="107726" y="33316"/>
                </a:lnTo>
                <a:lnTo>
                  <a:pt x="108202" y="24158"/>
                </a:lnTo>
                <a:lnTo>
                  <a:pt x="111985" y="12257"/>
                </a:lnTo>
                <a:lnTo>
                  <a:pt x="113501" y="8632"/>
                </a:lnTo>
                <a:lnTo>
                  <a:pt x="112452" y="3377"/>
                </a:lnTo>
                <a:lnTo>
                  <a:pt x="114538" y="1017"/>
                </a:lnTo>
                <a:lnTo>
                  <a:pt x="114449" y="352"/>
                </a:lnTo>
                <a:lnTo>
                  <a:pt x="106871" y="184"/>
                </a:lnTo>
                <a:lnTo>
                  <a:pt x="100907" y="0"/>
                </a:lnTo>
                <a:lnTo>
                  <a:pt x="87208" y="676"/>
                </a:lnTo>
                <a:lnTo>
                  <a:pt x="76879" y="1315"/>
                </a:lnTo>
                <a:lnTo>
                  <a:pt x="69419" y="1974"/>
                </a:lnTo>
                <a:lnTo>
                  <a:pt x="64324" y="2712"/>
                </a:lnTo>
                <a:lnTo>
                  <a:pt x="61093" y="3585"/>
                </a:lnTo>
                <a:lnTo>
                  <a:pt x="59223" y="4654"/>
                </a:lnTo>
                <a:lnTo>
                  <a:pt x="58212" y="5974"/>
                </a:lnTo>
                <a:lnTo>
                  <a:pt x="57558" y="7606"/>
                </a:lnTo>
                <a:lnTo>
                  <a:pt x="56758" y="9606"/>
                </a:lnTo>
                <a:lnTo>
                  <a:pt x="55310" y="12033"/>
                </a:lnTo>
                <a:lnTo>
                  <a:pt x="52712" y="14945"/>
                </a:lnTo>
                <a:lnTo>
                  <a:pt x="48462" y="18399"/>
                </a:lnTo>
                <a:lnTo>
                  <a:pt x="42057" y="22455"/>
                </a:lnTo>
                <a:lnTo>
                  <a:pt x="33025" y="27154"/>
                </a:lnTo>
                <a:lnTo>
                  <a:pt x="23505" y="30961"/>
                </a:lnTo>
                <a:lnTo>
                  <a:pt x="17885" y="32397"/>
                </a:lnTo>
                <a:lnTo>
                  <a:pt x="13393" y="34369"/>
                </a:lnTo>
                <a:lnTo>
                  <a:pt x="7255" y="39780"/>
                </a:lnTo>
                <a:lnTo>
                  <a:pt x="0" y="47732"/>
                </a:lnTo>
                <a:lnTo>
                  <a:pt x="23395" y="42576"/>
                </a:lnTo>
                <a:lnTo>
                  <a:pt x="39844" y="36298"/>
                </a:lnTo>
                <a:lnTo>
                  <a:pt x="50940" y="29724"/>
                </a:lnTo>
                <a:lnTo>
                  <a:pt x="58278" y="23680"/>
                </a:lnTo>
                <a:lnTo>
                  <a:pt x="63452" y="18990"/>
                </a:lnTo>
                <a:lnTo>
                  <a:pt x="67253" y="16716"/>
                </a:lnTo>
                <a:lnTo>
                  <a:pt x="84961" y="13141"/>
                </a:lnTo>
                <a:lnTo>
                  <a:pt x="92660" y="16333"/>
                </a:lnTo>
                <a:lnTo>
                  <a:pt x="94584" y="21956"/>
                </a:lnTo>
                <a:lnTo>
                  <a:pt x="94969" y="25674"/>
                </a:lnTo>
                <a:lnTo>
                  <a:pt x="81986" y="31074"/>
                </a:lnTo>
                <a:lnTo>
                  <a:pt x="69610" y="35493"/>
                </a:lnTo>
                <a:lnTo>
                  <a:pt x="57915" y="39654"/>
                </a:lnTo>
                <a:lnTo>
                  <a:pt x="46927" y="44218"/>
                </a:lnTo>
                <a:lnTo>
                  <a:pt x="36671" y="49852"/>
                </a:lnTo>
                <a:lnTo>
                  <a:pt x="27169" y="57218"/>
                </a:lnTo>
                <a:lnTo>
                  <a:pt x="18446" y="66981"/>
                </a:lnTo>
                <a:lnTo>
                  <a:pt x="10527" y="79805"/>
                </a:lnTo>
                <a:close/>
              </a:path>
            </a:pathLst>
          </a:custGeom>
          <a:solidFill>
            <a:srgbClr val="B18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658178" y="5687849"/>
            <a:ext cx="29699" cy="123490"/>
          </a:xfrm>
          <a:custGeom>
            <a:avLst/>
            <a:gdLst/>
            <a:ahLst/>
            <a:cxnLst/>
            <a:rect l="l" t="t" r="r" b="b"/>
            <a:pathLst>
              <a:path w="29699" h="123490">
                <a:moveTo>
                  <a:pt x="2086" y="43001"/>
                </a:moveTo>
                <a:lnTo>
                  <a:pt x="2569" y="111832"/>
                </a:lnTo>
                <a:lnTo>
                  <a:pt x="12235" y="117358"/>
                </a:lnTo>
                <a:lnTo>
                  <a:pt x="17609" y="120207"/>
                </a:lnTo>
                <a:lnTo>
                  <a:pt x="26855" y="122823"/>
                </a:lnTo>
                <a:lnTo>
                  <a:pt x="29699" y="123490"/>
                </a:lnTo>
                <a:lnTo>
                  <a:pt x="28175" y="18583"/>
                </a:lnTo>
                <a:lnTo>
                  <a:pt x="25218" y="9097"/>
                </a:lnTo>
                <a:lnTo>
                  <a:pt x="15767" y="4993"/>
                </a:lnTo>
                <a:lnTo>
                  <a:pt x="315" y="126"/>
                </a:lnTo>
                <a:lnTo>
                  <a:pt x="0" y="0"/>
                </a:lnTo>
                <a:lnTo>
                  <a:pt x="2086" y="43001"/>
                </a:lnTo>
                <a:close/>
              </a:path>
            </a:pathLst>
          </a:custGeom>
          <a:solidFill>
            <a:srgbClr val="2446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474091" y="4826044"/>
            <a:ext cx="113968" cy="135153"/>
          </a:xfrm>
          <a:custGeom>
            <a:avLst/>
            <a:gdLst/>
            <a:ahLst/>
            <a:cxnLst/>
            <a:rect l="l" t="t" r="r" b="b"/>
            <a:pathLst>
              <a:path w="113968" h="135153">
                <a:moveTo>
                  <a:pt x="100877" y="14223"/>
                </a:moveTo>
                <a:lnTo>
                  <a:pt x="103345" y="26323"/>
                </a:lnTo>
                <a:lnTo>
                  <a:pt x="104365" y="37233"/>
                </a:lnTo>
                <a:lnTo>
                  <a:pt x="104101" y="47882"/>
                </a:lnTo>
                <a:lnTo>
                  <a:pt x="102715" y="59204"/>
                </a:lnTo>
                <a:lnTo>
                  <a:pt x="100373" y="72128"/>
                </a:lnTo>
                <a:lnTo>
                  <a:pt x="98304" y="82372"/>
                </a:lnTo>
                <a:lnTo>
                  <a:pt x="0" y="108979"/>
                </a:lnTo>
                <a:lnTo>
                  <a:pt x="75007" y="135153"/>
                </a:lnTo>
                <a:lnTo>
                  <a:pt x="104033" y="79220"/>
                </a:lnTo>
                <a:lnTo>
                  <a:pt x="108643" y="67359"/>
                </a:lnTo>
                <a:lnTo>
                  <a:pt x="112091" y="55020"/>
                </a:lnTo>
                <a:lnTo>
                  <a:pt x="113968" y="42616"/>
                </a:lnTo>
                <a:lnTo>
                  <a:pt x="113864" y="30557"/>
                </a:lnTo>
                <a:lnTo>
                  <a:pt x="111369" y="19253"/>
                </a:lnTo>
                <a:lnTo>
                  <a:pt x="106072" y="9117"/>
                </a:lnTo>
                <a:lnTo>
                  <a:pt x="97565" y="559"/>
                </a:lnTo>
                <a:lnTo>
                  <a:pt x="96796" y="0"/>
                </a:lnTo>
                <a:lnTo>
                  <a:pt x="100877" y="14223"/>
                </a:lnTo>
                <a:close/>
              </a:path>
            </a:pathLst>
          </a:custGeom>
          <a:solidFill>
            <a:srgbClr val="6C90A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3316817" y="5044384"/>
            <a:ext cx="90110" cy="59414"/>
          </a:xfrm>
          <a:custGeom>
            <a:avLst/>
            <a:gdLst/>
            <a:ahLst/>
            <a:cxnLst/>
            <a:rect l="l" t="t" r="r" b="b"/>
            <a:pathLst>
              <a:path w="90110" h="59414">
                <a:moveTo>
                  <a:pt x="80115" y="3210"/>
                </a:moveTo>
                <a:lnTo>
                  <a:pt x="81239" y="16311"/>
                </a:lnTo>
                <a:lnTo>
                  <a:pt x="81385" y="22946"/>
                </a:lnTo>
                <a:lnTo>
                  <a:pt x="79580" y="25808"/>
                </a:lnTo>
                <a:lnTo>
                  <a:pt x="74920" y="28382"/>
                </a:lnTo>
                <a:lnTo>
                  <a:pt x="66500" y="34153"/>
                </a:lnTo>
                <a:lnTo>
                  <a:pt x="66185" y="34407"/>
                </a:lnTo>
                <a:lnTo>
                  <a:pt x="61101" y="32677"/>
                </a:lnTo>
                <a:lnTo>
                  <a:pt x="56910" y="23757"/>
                </a:lnTo>
                <a:lnTo>
                  <a:pt x="59465" y="14334"/>
                </a:lnTo>
                <a:lnTo>
                  <a:pt x="62217" y="6614"/>
                </a:lnTo>
                <a:lnTo>
                  <a:pt x="62680" y="4201"/>
                </a:lnTo>
                <a:lnTo>
                  <a:pt x="63264" y="4636"/>
                </a:lnTo>
                <a:lnTo>
                  <a:pt x="66381" y="5459"/>
                </a:lnTo>
                <a:lnTo>
                  <a:pt x="74443" y="4212"/>
                </a:lnTo>
                <a:lnTo>
                  <a:pt x="79174" y="2700"/>
                </a:lnTo>
                <a:lnTo>
                  <a:pt x="74674" y="260"/>
                </a:lnTo>
                <a:lnTo>
                  <a:pt x="58761" y="0"/>
                </a:lnTo>
                <a:lnTo>
                  <a:pt x="52717" y="499"/>
                </a:lnTo>
                <a:lnTo>
                  <a:pt x="41390" y="9041"/>
                </a:lnTo>
                <a:lnTo>
                  <a:pt x="32192" y="12914"/>
                </a:lnTo>
                <a:lnTo>
                  <a:pt x="22351" y="13646"/>
                </a:lnTo>
                <a:lnTo>
                  <a:pt x="9092" y="12770"/>
                </a:lnTo>
                <a:lnTo>
                  <a:pt x="0" y="12189"/>
                </a:lnTo>
                <a:lnTo>
                  <a:pt x="2542" y="22699"/>
                </a:lnTo>
                <a:lnTo>
                  <a:pt x="4564" y="34278"/>
                </a:lnTo>
                <a:lnTo>
                  <a:pt x="6534" y="47552"/>
                </a:lnTo>
                <a:lnTo>
                  <a:pt x="8321" y="59407"/>
                </a:lnTo>
                <a:lnTo>
                  <a:pt x="22915" y="59414"/>
                </a:lnTo>
                <a:lnTo>
                  <a:pt x="30971" y="57727"/>
                </a:lnTo>
                <a:lnTo>
                  <a:pt x="36385" y="54667"/>
                </a:lnTo>
                <a:lnTo>
                  <a:pt x="43055" y="50553"/>
                </a:lnTo>
                <a:lnTo>
                  <a:pt x="49752" y="47528"/>
                </a:lnTo>
                <a:lnTo>
                  <a:pt x="59535" y="44296"/>
                </a:lnTo>
                <a:lnTo>
                  <a:pt x="65256" y="43417"/>
                </a:lnTo>
                <a:lnTo>
                  <a:pt x="68758" y="43587"/>
                </a:lnTo>
                <a:lnTo>
                  <a:pt x="71887" y="43505"/>
                </a:lnTo>
                <a:lnTo>
                  <a:pt x="76487" y="41866"/>
                </a:lnTo>
                <a:lnTo>
                  <a:pt x="84402" y="37369"/>
                </a:lnTo>
                <a:lnTo>
                  <a:pt x="90110" y="33687"/>
                </a:lnTo>
                <a:lnTo>
                  <a:pt x="87496" y="15567"/>
                </a:lnTo>
                <a:lnTo>
                  <a:pt x="83301" y="4937"/>
                </a:lnTo>
                <a:lnTo>
                  <a:pt x="80115" y="3210"/>
                </a:lnTo>
                <a:close/>
              </a:path>
            </a:pathLst>
          </a:custGeom>
          <a:solidFill>
            <a:srgbClr val="EBF3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3395992" y="5046806"/>
            <a:ext cx="940" cy="788"/>
          </a:xfrm>
          <a:custGeom>
            <a:avLst/>
            <a:gdLst/>
            <a:ahLst/>
            <a:cxnLst/>
            <a:rect l="l" t="t" r="r" b="b"/>
            <a:pathLst>
              <a:path w="940" h="788">
                <a:moveTo>
                  <a:pt x="940" y="788"/>
                </a:moveTo>
                <a:lnTo>
                  <a:pt x="872" y="0"/>
                </a:lnTo>
                <a:lnTo>
                  <a:pt x="0" y="278"/>
                </a:lnTo>
                <a:lnTo>
                  <a:pt x="940" y="788"/>
                </a:lnTo>
                <a:close/>
              </a:path>
            </a:pathLst>
          </a:custGeom>
          <a:solidFill>
            <a:srgbClr val="EBF3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617234" y="5989194"/>
            <a:ext cx="81237" cy="95498"/>
          </a:xfrm>
          <a:custGeom>
            <a:avLst/>
            <a:gdLst/>
            <a:ahLst/>
            <a:cxnLst/>
            <a:rect l="l" t="t" r="r" b="b"/>
            <a:pathLst>
              <a:path w="81237" h="95498">
                <a:moveTo>
                  <a:pt x="26755" y="79866"/>
                </a:moveTo>
                <a:lnTo>
                  <a:pt x="36516" y="74342"/>
                </a:lnTo>
                <a:lnTo>
                  <a:pt x="46130" y="68775"/>
                </a:lnTo>
                <a:lnTo>
                  <a:pt x="56348" y="61988"/>
                </a:lnTo>
                <a:lnTo>
                  <a:pt x="64660" y="55556"/>
                </a:lnTo>
                <a:lnTo>
                  <a:pt x="76576" y="72715"/>
                </a:lnTo>
                <a:lnTo>
                  <a:pt x="77171" y="73735"/>
                </a:lnTo>
                <a:lnTo>
                  <a:pt x="78445" y="76272"/>
                </a:lnTo>
                <a:lnTo>
                  <a:pt x="78929" y="77131"/>
                </a:lnTo>
                <a:lnTo>
                  <a:pt x="79402" y="77979"/>
                </a:lnTo>
                <a:lnTo>
                  <a:pt x="80358" y="80079"/>
                </a:lnTo>
                <a:lnTo>
                  <a:pt x="81237" y="81458"/>
                </a:lnTo>
                <a:lnTo>
                  <a:pt x="80470" y="0"/>
                </a:lnTo>
                <a:lnTo>
                  <a:pt x="76876" y="548"/>
                </a:lnTo>
                <a:lnTo>
                  <a:pt x="72009" y="34396"/>
                </a:lnTo>
                <a:lnTo>
                  <a:pt x="38883" y="36324"/>
                </a:lnTo>
                <a:lnTo>
                  <a:pt x="0" y="51184"/>
                </a:lnTo>
                <a:lnTo>
                  <a:pt x="3782" y="95498"/>
                </a:lnTo>
                <a:lnTo>
                  <a:pt x="16095" y="86526"/>
                </a:lnTo>
                <a:lnTo>
                  <a:pt x="26755" y="79866"/>
                </a:lnTo>
                <a:close/>
              </a:path>
            </a:pathLst>
          </a:custGeom>
          <a:solidFill>
            <a:srgbClr val="2249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3393305" y="4897945"/>
            <a:ext cx="48428" cy="94878"/>
          </a:xfrm>
          <a:custGeom>
            <a:avLst/>
            <a:gdLst/>
            <a:ahLst/>
            <a:cxnLst/>
            <a:rect l="l" t="t" r="r" b="b"/>
            <a:pathLst>
              <a:path w="48428" h="94878">
                <a:moveTo>
                  <a:pt x="117" y="60014"/>
                </a:moveTo>
                <a:lnTo>
                  <a:pt x="0" y="68432"/>
                </a:lnTo>
                <a:lnTo>
                  <a:pt x="476" y="74269"/>
                </a:lnTo>
                <a:lnTo>
                  <a:pt x="1910" y="80530"/>
                </a:lnTo>
                <a:lnTo>
                  <a:pt x="4664" y="90220"/>
                </a:lnTo>
                <a:lnTo>
                  <a:pt x="5979" y="94878"/>
                </a:lnTo>
                <a:lnTo>
                  <a:pt x="15352" y="89282"/>
                </a:lnTo>
                <a:lnTo>
                  <a:pt x="18913" y="88185"/>
                </a:lnTo>
                <a:lnTo>
                  <a:pt x="26845" y="83591"/>
                </a:lnTo>
                <a:lnTo>
                  <a:pt x="48428" y="65695"/>
                </a:lnTo>
                <a:lnTo>
                  <a:pt x="42721" y="60894"/>
                </a:lnTo>
                <a:lnTo>
                  <a:pt x="40549" y="59264"/>
                </a:lnTo>
                <a:lnTo>
                  <a:pt x="40340" y="56811"/>
                </a:lnTo>
                <a:lnTo>
                  <a:pt x="40522" y="49543"/>
                </a:lnTo>
                <a:lnTo>
                  <a:pt x="39984" y="38707"/>
                </a:lnTo>
                <a:lnTo>
                  <a:pt x="38549" y="24047"/>
                </a:lnTo>
                <a:lnTo>
                  <a:pt x="36646" y="12135"/>
                </a:lnTo>
                <a:lnTo>
                  <a:pt x="33983" y="1003"/>
                </a:lnTo>
                <a:lnTo>
                  <a:pt x="33704" y="0"/>
                </a:lnTo>
                <a:lnTo>
                  <a:pt x="25344" y="3799"/>
                </a:lnTo>
                <a:lnTo>
                  <a:pt x="22607" y="4941"/>
                </a:lnTo>
                <a:lnTo>
                  <a:pt x="21729" y="5751"/>
                </a:lnTo>
                <a:lnTo>
                  <a:pt x="18942" y="8557"/>
                </a:lnTo>
                <a:lnTo>
                  <a:pt x="13544" y="13197"/>
                </a:lnTo>
                <a:lnTo>
                  <a:pt x="10235" y="15923"/>
                </a:lnTo>
                <a:lnTo>
                  <a:pt x="6024" y="22772"/>
                </a:lnTo>
                <a:lnTo>
                  <a:pt x="5145" y="21187"/>
                </a:lnTo>
                <a:lnTo>
                  <a:pt x="4411" y="19857"/>
                </a:lnTo>
                <a:lnTo>
                  <a:pt x="2197" y="23946"/>
                </a:lnTo>
                <a:lnTo>
                  <a:pt x="611" y="25215"/>
                </a:lnTo>
                <a:lnTo>
                  <a:pt x="467" y="46009"/>
                </a:lnTo>
                <a:lnTo>
                  <a:pt x="117" y="60014"/>
                </a:lnTo>
                <a:close/>
              </a:path>
            </a:pathLst>
          </a:custGeom>
          <a:solidFill>
            <a:srgbClr val="D2E8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618803" y="6044750"/>
            <a:ext cx="79669" cy="80660"/>
          </a:xfrm>
          <a:custGeom>
            <a:avLst/>
            <a:gdLst/>
            <a:ahLst/>
            <a:cxnLst/>
            <a:rect l="l" t="t" r="r" b="b"/>
            <a:pathLst>
              <a:path w="79669" h="80660">
                <a:moveTo>
                  <a:pt x="77360" y="21575"/>
                </a:moveTo>
                <a:lnTo>
                  <a:pt x="76876" y="20716"/>
                </a:lnTo>
                <a:lnTo>
                  <a:pt x="75602" y="18178"/>
                </a:lnTo>
                <a:lnTo>
                  <a:pt x="75007" y="17159"/>
                </a:lnTo>
                <a:lnTo>
                  <a:pt x="63092" y="0"/>
                </a:lnTo>
                <a:lnTo>
                  <a:pt x="51952" y="8429"/>
                </a:lnTo>
                <a:lnTo>
                  <a:pt x="41968" y="14775"/>
                </a:lnTo>
                <a:lnTo>
                  <a:pt x="32389" y="20215"/>
                </a:lnTo>
                <a:lnTo>
                  <a:pt x="22462" y="25927"/>
                </a:lnTo>
                <a:lnTo>
                  <a:pt x="11434" y="33088"/>
                </a:lnTo>
                <a:lnTo>
                  <a:pt x="2213" y="39942"/>
                </a:lnTo>
                <a:lnTo>
                  <a:pt x="0" y="77524"/>
                </a:lnTo>
                <a:lnTo>
                  <a:pt x="8855" y="80660"/>
                </a:lnTo>
                <a:lnTo>
                  <a:pt x="17303" y="71162"/>
                </a:lnTo>
                <a:lnTo>
                  <a:pt x="27236" y="62916"/>
                </a:lnTo>
                <a:lnTo>
                  <a:pt x="38185" y="55699"/>
                </a:lnTo>
                <a:lnTo>
                  <a:pt x="49683" y="49288"/>
                </a:lnTo>
                <a:lnTo>
                  <a:pt x="61259" y="43458"/>
                </a:lnTo>
                <a:lnTo>
                  <a:pt x="72445" y="37986"/>
                </a:lnTo>
                <a:lnTo>
                  <a:pt x="77032" y="35681"/>
                </a:lnTo>
                <a:lnTo>
                  <a:pt x="79669" y="25902"/>
                </a:lnTo>
                <a:lnTo>
                  <a:pt x="78790" y="24522"/>
                </a:lnTo>
                <a:lnTo>
                  <a:pt x="77833" y="22423"/>
                </a:lnTo>
                <a:lnTo>
                  <a:pt x="77360" y="21575"/>
                </a:lnTo>
                <a:close/>
              </a:path>
            </a:pathLst>
          </a:custGeom>
          <a:solidFill>
            <a:srgbClr val="15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965623" y="5363560"/>
            <a:ext cx="96418" cy="63889"/>
          </a:xfrm>
          <a:custGeom>
            <a:avLst/>
            <a:gdLst/>
            <a:ahLst/>
            <a:cxnLst/>
            <a:rect l="l" t="t" r="r" b="b"/>
            <a:pathLst>
              <a:path w="96418" h="63889">
                <a:moveTo>
                  <a:pt x="89590" y="30891"/>
                </a:moveTo>
                <a:lnTo>
                  <a:pt x="96418" y="26827"/>
                </a:lnTo>
                <a:lnTo>
                  <a:pt x="94771" y="0"/>
                </a:lnTo>
                <a:lnTo>
                  <a:pt x="85832" y="5409"/>
                </a:lnTo>
                <a:lnTo>
                  <a:pt x="79779" y="10405"/>
                </a:lnTo>
                <a:lnTo>
                  <a:pt x="74736" y="15757"/>
                </a:lnTo>
                <a:lnTo>
                  <a:pt x="68829" y="22236"/>
                </a:lnTo>
                <a:lnTo>
                  <a:pt x="60182" y="30609"/>
                </a:lnTo>
                <a:lnTo>
                  <a:pt x="46921" y="41647"/>
                </a:lnTo>
                <a:lnTo>
                  <a:pt x="44740" y="43333"/>
                </a:lnTo>
                <a:lnTo>
                  <a:pt x="35624" y="31395"/>
                </a:lnTo>
                <a:lnTo>
                  <a:pt x="30273" y="23677"/>
                </a:lnTo>
                <a:lnTo>
                  <a:pt x="26896" y="18781"/>
                </a:lnTo>
                <a:lnTo>
                  <a:pt x="23699" y="15312"/>
                </a:lnTo>
                <a:lnTo>
                  <a:pt x="18893" y="11874"/>
                </a:lnTo>
                <a:lnTo>
                  <a:pt x="10684" y="7071"/>
                </a:lnTo>
                <a:lnTo>
                  <a:pt x="7737" y="5407"/>
                </a:lnTo>
                <a:lnTo>
                  <a:pt x="0" y="60991"/>
                </a:lnTo>
                <a:lnTo>
                  <a:pt x="9646" y="58726"/>
                </a:lnTo>
                <a:lnTo>
                  <a:pt x="11200" y="57946"/>
                </a:lnTo>
                <a:lnTo>
                  <a:pt x="12805" y="57201"/>
                </a:lnTo>
                <a:lnTo>
                  <a:pt x="15568" y="57677"/>
                </a:lnTo>
                <a:lnTo>
                  <a:pt x="17088" y="57621"/>
                </a:lnTo>
                <a:lnTo>
                  <a:pt x="16842" y="57897"/>
                </a:lnTo>
                <a:lnTo>
                  <a:pt x="51633" y="63889"/>
                </a:lnTo>
                <a:lnTo>
                  <a:pt x="60452" y="55372"/>
                </a:lnTo>
                <a:lnTo>
                  <a:pt x="69397" y="46838"/>
                </a:lnTo>
                <a:lnTo>
                  <a:pt x="78949" y="38580"/>
                </a:lnTo>
                <a:lnTo>
                  <a:pt x="89590" y="30891"/>
                </a:lnTo>
                <a:close/>
              </a:path>
            </a:pathLst>
          </a:custGeom>
          <a:solidFill>
            <a:srgbClr val="0D2C8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970298" y="5421238"/>
            <a:ext cx="12168" cy="4136"/>
          </a:xfrm>
          <a:custGeom>
            <a:avLst/>
            <a:gdLst/>
            <a:ahLst/>
            <a:cxnLst/>
            <a:rect l="l" t="t" r="r" b="b"/>
            <a:pathLst>
              <a:path w="12168" h="4136">
                <a:moveTo>
                  <a:pt x="6464" y="2661"/>
                </a:moveTo>
                <a:lnTo>
                  <a:pt x="9617" y="1543"/>
                </a:lnTo>
                <a:lnTo>
                  <a:pt x="11878" y="544"/>
                </a:lnTo>
                <a:lnTo>
                  <a:pt x="12168" y="219"/>
                </a:lnTo>
                <a:lnTo>
                  <a:pt x="10894" y="0"/>
                </a:lnTo>
                <a:lnTo>
                  <a:pt x="10389" y="18"/>
                </a:lnTo>
                <a:lnTo>
                  <a:pt x="4980" y="1047"/>
                </a:lnTo>
                <a:lnTo>
                  <a:pt x="1623" y="2740"/>
                </a:lnTo>
                <a:lnTo>
                  <a:pt x="0" y="3936"/>
                </a:lnTo>
                <a:lnTo>
                  <a:pt x="821" y="4136"/>
                </a:lnTo>
                <a:lnTo>
                  <a:pt x="3254" y="3618"/>
                </a:lnTo>
                <a:lnTo>
                  <a:pt x="6464" y="2661"/>
                </a:lnTo>
                <a:close/>
              </a:path>
            </a:pathLst>
          </a:custGeom>
          <a:solidFill>
            <a:srgbClr val="0D2C8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757687" y="5512548"/>
            <a:ext cx="117367" cy="84544"/>
          </a:xfrm>
          <a:custGeom>
            <a:avLst/>
            <a:gdLst/>
            <a:ahLst/>
            <a:cxnLst/>
            <a:rect l="l" t="t" r="r" b="b"/>
            <a:pathLst>
              <a:path w="117367" h="84544">
                <a:moveTo>
                  <a:pt x="0" y="64532"/>
                </a:moveTo>
                <a:lnTo>
                  <a:pt x="1746" y="84544"/>
                </a:lnTo>
                <a:lnTo>
                  <a:pt x="15819" y="81544"/>
                </a:lnTo>
                <a:lnTo>
                  <a:pt x="27031" y="77627"/>
                </a:lnTo>
                <a:lnTo>
                  <a:pt x="36901" y="72691"/>
                </a:lnTo>
                <a:lnTo>
                  <a:pt x="46950" y="66632"/>
                </a:lnTo>
                <a:lnTo>
                  <a:pt x="58696" y="59348"/>
                </a:lnTo>
                <a:lnTo>
                  <a:pt x="63960" y="56215"/>
                </a:lnTo>
                <a:lnTo>
                  <a:pt x="75877" y="49108"/>
                </a:lnTo>
                <a:lnTo>
                  <a:pt x="87446" y="42055"/>
                </a:lnTo>
                <a:lnTo>
                  <a:pt x="98491" y="35370"/>
                </a:lnTo>
                <a:lnTo>
                  <a:pt x="108837" y="29369"/>
                </a:lnTo>
                <a:lnTo>
                  <a:pt x="116516" y="25259"/>
                </a:lnTo>
                <a:lnTo>
                  <a:pt x="117367" y="0"/>
                </a:lnTo>
                <a:lnTo>
                  <a:pt x="106278" y="5702"/>
                </a:lnTo>
                <a:lnTo>
                  <a:pt x="95193" y="11847"/>
                </a:lnTo>
                <a:lnTo>
                  <a:pt x="84108" y="18310"/>
                </a:lnTo>
                <a:lnTo>
                  <a:pt x="73019" y="24967"/>
                </a:lnTo>
                <a:lnTo>
                  <a:pt x="61920" y="31692"/>
                </a:lnTo>
                <a:lnTo>
                  <a:pt x="50808" y="38361"/>
                </a:lnTo>
                <a:lnTo>
                  <a:pt x="39678" y="44848"/>
                </a:lnTo>
                <a:lnTo>
                  <a:pt x="28526" y="51029"/>
                </a:lnTo>
                <a:lnTo>
                  <a:pt x="17347" y="56779"/>
                </a:lnTo>
                <a:lnTo>
                  <a:pt x="6138" y="61973"/>
                </a:lnTo>
                <a:lnTo>
                  <a:pt x="0" y="64532"/>
                </a:lnTo>
                <a:close/>
              </a:path>
            </a:pathLst>
          </a:custGeom>
          <a:solidFill>
            <a:srgbClr val="4873D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049754" y="4875460"/>
            <a:ext cx="83277" cy="76825"/>
          </a:xfrm>
          <a:custGeom>
            <a:avLst/>
            <a:gdLst/>
            <a:ahLst/>
            <a:cxnLst/>
            <a:rect l="l" t="t" r="r" b="b"/>
            <a:pathLst>
              <a:path w="83277" h="76825">
                <a:moveTo>
                  <a:pt x="83277" y="4321"/>
                </a:moveTo>
                <a:lnTo>
                  <a:pt x="83247" y="3600"/>
                </a:lnTo>
                <a:lnTo>
                  <a:pt x="81414" y="2522"/>
                </a:lnTo>
                <a:lnTo>
                  <a:pt x="77375" y="1049"/>
                </a:lnTo>
                <a:lnTo>
                  <a:pt x="73715" y="0"/>
                </a:lnTo>
                <a:lnTo>
                  <a:pt x="72466" y="138"/>
                </a:lnTo>
                <a:lnTo>
                  <a:pt x="68449" y="926"/>
                </a:lnTo>
                <a:lnTo>
                  <a:pt x="66633" y="1732"/>
                </a:lnTo>
                <a:lnTo>
                  <a:pt x="66617" y="2518"/>
                </a:lnTo>
                <a:lnTo>
                  <a:pt x="68001" y="3247"/>
                </a:lnTo>
                <a:lnTo>
                  <a:pt x="70385" y="3882"/>
                </a:lnTo>
                <a:lnTo>
                  <a:pt x="73367" y="4384"/>
                </a:lnTo>
                <a:lnTo>
                  <a:pt x="76548" y="4716"/>
                </a:lnTo>
                <a:lnTo>
                  <a:pt x="79527" y="4841"/>
                </a:lnTo>
                <a:lnTo>
                  <a:pt x="81904" y="4722"/>
                </a:lnTo>
                <a:lnTo>
                  <a:pt x="83277" y="4321"/>
                </a:lnTo>
                <a:close/>
              </a:path>
              <a:path w="83277" h="76825">
                <a:moveTo>
                  <a:pt x="28537" y="-58049"/>
                </a:moveTo>
                <a:lnTo>
                  <a:pt x="21661" y="-69944"/>
                </a:lnTo>
                <a:lnTo>
                  <a:pt x="0" y="-71983"/>
                </a:lnTo>
                <a:lnTo>
                  <a:pt x="30439" y="5076"/>
                </a:lnTo>
                <a:lnTo>
                  <a:pt x="42269" y="7885"/>
                </a:lnTo>
                <a:lnTo>
                  <a:pt x="49526" y="8661"/>
                </a:lnTo>
                <a:lnTo>
                  <a:pt x="53203" y="7864"/>
                </a:lnTo>
                <a:lnTo>
                  <a:pt x="54293" y="5957"/>
                </a:lnTo>
                <a:lnTo>
                  <a:pt x="53788" y="3400"/>
                </a:lnTo>
                <a:lnTo>
                  <a:pt x="52683" y="654"/>
                </a:lnTo>
                <a:lnTo>
                  <a:pt x="51971" y="-1816"/>
                </a:lnTo>
                <a:lnTo>
                  <a:pt x="52644" y="-3554"/>
                </a:lnTo>
                <a:lnTo>
                  <a:pt x="55695" y="-4095"/>
                </a:lnTo>
                <a:lnTo>
                  <a:pt x="61084" y="-3229"/>
                </a:lnTo>
                <a:lnTo>
                  <a:pt x="70732" y="-855"/>
                </a:lnTo>
                <a:lnTo>
                  <a:pt x="73715" y="0"/>
                </a:lnTo>
                <a:lnTo>
                  <a:pt x="79085" y="-594"/>
                </a:lnTo>
                <a:lnTo>
                  <a:pt x="83674" y="-940"/>
                </a:lnTo>
                <a:lnTo>
                  <a:pt x="83674" y="-9983"/>
                </a:lnTo>
                <a:lnTo>
                  <a:pt x="74029" y="-14087"/>
                </a:lnTo>
                <a:lnTo>
                  <a:pt x="71360" y="-16928"/>
                </a:lnTo>
                <a:lnTo>
                  <a:pt x="69376" y="-24971"/>
                </a:lnTo>
                <a:lnTo>
                  <a:pt x="68504" y="-27785"/>
                </a:lnTo>
                <a:lnTo>
                  <a:pt x="57711" y="-33046"/>
                </a:lnTo>
                <a:lnTo>
                  <a:pt x="47143" y="-39644"/>
                </a:lnTo>
                <a:lnTo>
                  <a:pt x="37264" y="-47878"/>
                </a:lnTo>
                <a:lnTo>
                  <a:pt x="28537" y="-58049"/>
                </a:lnTo>
                <a:close/>
              </a:path>
            </a:pathLst>
          </a:custGeom>
          <a:solidFill>
            <a:srgbClr val="0D2C8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152686" y="4736186"/>
            <a:ext cx="177400" cy="110497"/>
          </a:xfrm>
          <a:custGeom>
            <a:avLst/>
            <a:gdLst/>
            <a:ahLst/>
            <a:cxnLst/>
            <a:rect l="l" t="t" r="r" b="b"/>
            <a:pathLst>
              <a:path w="177400" h="110497">
                <a:moveTo>
                  <a:pt x="13873" y="89699"/>
                </a:moveTo>
                <a:lnTo>
                  <a:pt x="8803" y="94522"/>
                </a:lnTo>
                <a:lnTo>
                  <a:pt x="4556" y="100631"/>
                </a:lnTo>
                <a:lnTo>
                  <a:pt x="709" y="108711"/>
                </a:lnTo>
                <a:lnTo>
                  <a:pt x="0" y="110497"/>
                </a:lnTo>
                <a:lnTo>
                  <a:pt x="10059" y="106648"/>
                </a:lnTo>
                <a:lnTo>
                  <a:pt x="20523" y="102033"/>
                </a:lnTo>
                <a:lnTo>
                  <a:pt x="31335" y="96757"/>
                </a:lnTo>
                <a:lnTo>
                  <a:pt x="42436" y="90922"/>
                </a:lnTo>
                <a:lnTo>
                  <a:pt x="53767" y="84634"/>
                </a:lnTo>
                <a:lnTo>
                  <a:pt x="65273" y="77996"/>
                </a:lnTo>
                <a:lnTo>
                  <a:pt x="76893" y="71112"/>
                </a:lnTo>
                <a:lnTo>
                  <a:pt x="88572" y="64087"/>
                </a:lnTo>
                <a:lnTo>
                  <a:pt x="100250" y="57024"/>
                </a:lnTo>
                <a:lnTo>
                  <a:pt x="111870" y="50027"/>
                </a:lnTo>
                <a:lnTo>
                  <a:pt x="123374" y="43200"/>
                </a:lnTo>
                <a:lnTo>
                  <a:pt x="134704" y="36648"/>
                </a:lnTo>
                <a:lnTo>
                  <a:pt x="145802" y="30474"/>
                </a:lnTo>
                <a:lnTo>
                  <a:pt x="156611" y="24783"/>
                </a:lnTo>
                <a:lnTo>
                  <a:pt x="164400" y="20938"/>
                </a:lnTo>
                <a:lnTo>
                  <a:pt x="170403" y="13567"/>
                </a:lnTo>
                <a:lnTo>
                  <a:pt x="172723" y="9788"/>
                </a:lnTo>
                <a:lnTo>
                  <a:pt x="176429" y="1961"/>
                </a:lnTo>
                <a:lnTo>
                  <a:pt x="177400" y="0"/>
                </a:lnTo>
                <a:lnTo>
                  <a:pt x="167232" y="3675"/>
                </a:lnTo>
                <a:lnTo>
                  <a:pt x="156048" y="8620"/>
                </a:lnTo>
                <a:lnTo>
                  <a:pt x="144202" y="14533"/>
                </a:lnTo>
                <a:lnTo>
                  <a:pt x="132044" y="21112"/>
                </a:lnTo>
                <a:lnTo>
                  <a:pt x="119929" y="28052"/>
                </a:lnTo>
                <a:lnTo>
                  <a:pt x="108207" y="35053"/>
                </a:lnTo>
                <a:lnTo>
                  <a:pt x="97232" y="41810"/>
                </a:lnTo>
                <a:lnTo>
                  <a:pt x="87356" y="48022"/>
                </a:lnTo>
                <a:lnTo>
                  <a:pt x="85343" y="49300"/>
                </a:lnTo>
                <a:lnTo>
                  <a:pt x="66425" y="60831"/>
                </a:lnTo>
                <a:lnTo>
                  <a:pt x="50875" y="69527"/>
                </a:lnTo>
                <a:lnTo>
                  <a:pt x="38269" y="76076"/>
                </a:lnTo>
                <a:lnTo>
                  <a:pt x="28183" y="81163"/>
                </a:lnTo>
                <a:lnTo>
                  <a:pt x="20192" y="85475"/>
                </a:lnTo>
                <a:lnTo>
                  <a:pt x="13873" y="89699"/>
                </a:lnTo>
                <a:close/>
              </a:path>
            </a:pathLst>
          </a:custGeom>
          <a:solidFill>
            <a:srgbClr val="C8DD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783481" y="5403115"/>
            <a:ext cx="78890" cy="85547"/>
          </a:xfrm>
          <a:custGeom>
            <a:avLst/>
            <a:gdLst/>
            <a:ahLst/>
            <a:cxnLst/>
            <a:rect l="l" t="t" r="r" b="b"/>
            <a:pathLst>
              <a:path w="78890" h="85547">
                <a:moveTo>
                  <a:pt x="10696" y="37553"/>
                </a:moveTo>
                <a:lnTo>
                  <a:pt x="17010" y="49680"/>
                </a:lnTo>
                <a:lnTo>
                  <a:pt x="24246" y="60562"/>
                </a:lnTo>
                <a:lnTo>
                  <a:pt x="32610" y="69940"/>
                </a:lnTo>
                <a:lnTo>
                  <a:pt x="42311" y="77553"/>
                </a:lnTo>
                <a:lnTo>
                  <a:pt x="53557" y="83142"/>
                </a:lnTo>
                <a:lnTo>
                  <a:pt x="61712" y="85547"/>
                </a:lnTo>
                <a:lnTo>
                  <a:pt x="70338" y="83496"/>
                </a:lnTo>
                <a:lnTo>
                  <a:pt x="73306" y="80592"/>
                </a:lnTo>
                <a:lnTo>
                  <a:pt x="78890" y="72227"/>
                </a:lnTo>
                <a:lnTo>
                  <a:pt x="77978" y="55883"/>
                </a:lnTo>
                <a:lnTo>
                  <a:pt x="62397" y="50050"/>
                </a:lnTo>
                <a:lnTo>
                  <a:pt x="50946" y="43947"/>
                </a:lnTo>
                <a:lnTo>
                  <a:pt x="42538" y="37541"/>
                </a:lnTo>
                <a:lnTo>
                  <a:pt x="36090" y="30803"/>
                </a:lnTo>
                <a:lnTo>
                  <a:pt x="30516" y="23701"/>
                </a:lnTo>
                <a:lnTo>
                  <a:pt x="24731" y="16203"/>
                </a:lnTo>
                <a:lnTo>
                  <a:pt x="17649" y="8277"/>
                </a:lnTo>
                <a:lnTo>
                  <a:pt x="8321" y="0"/>
                </a:lnTo>
                <a:lnTo>
                  <a:pt x="0" y="10610"/>
                </a:lnTo>
                <a:lnTo>
                  <a:pt x="5095" y="24443"/>
                </a:lnTo>
                <a:lnTo>
                  <a:pt x="10696" y="37553"/>
                </a:lnTo>
                <a:close/>
              </a:path>
            </a:pathLst>
          </a:custGeom>
          <a:solidFill>
            <a:srgbClr val="D460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155089" y="4688359"/>
            <a:ext cx="175731" cy="110103"/>
          </a:xfrm>
          <a:custGeom>
            <a:avLst/>
            <a:gdLst/>
            <a:ahLst/>
            <a:cxnLst/>
            <a:rect l="l" t="t" r="r" b="b"/>
            <a:pathLst>
              <a:path w="175731" h="110103">
                <a:moveTo>
                  <a:pt x="50" y="100122"/>
                </a:moveTo>
                <a:lnTo>
                  <a:pt x="327" y="103840"/>
                </a:lnTo>
                <a:lnTo>
                  <a:pt x="95" y="109552"/>
                </a:lnTo>
                <a:lnTo>
                  <a:pt x="0" y="110103"/>
                </a:lnTo>
                <a:lnTo>
                  <a:pt x="2760" y="108917"/>
                </a:lnTo>
                <a:lnTo>
                  <a:pt x="8604" y="106126"/>
                </a:lnTo>
                <a:lnTo>
                  <a:pt x="17105" y="101915"/>
                </a:lnTo>
                <a:lnTo>
                  <a:pt x="27835" y="96468"/>
                </a:lnTo>
                <a:lnTo>
                  <a:pt x="40368" y="89969"/>
                </a:lnTo>
                <a:lnTo>
                  <a:pt x="54277" y="82602"/>
                </a:lnTo>
                <a:lnTo>
                  <a:pt x="69134" y="74551"/>
                </a:lnTo>
                <a:lnTo>
                  <a:pt x="84512" y="66000"/>
                </a:lnTo>
                <a:lnTo>
                  <a:pt x="99985" y="57134"/>
                </a:lnTo>
                <a:lnTo>
                  <a:pt x="115125" y="48136"/>
                </a:lnTo>
                <a:lnTo>
                  <a:pt x="129505" y="39191"/>
                </a:lnTo>
                <a:lnTo>
                  <a:pt x="142698" y="30483"/>
                </a:lnTo>
                <a:lnTo>
                  <a:pt x="154278" y="22196"/>
                </a:lnTo>
                <a:lnTo>
                  <a:pt x="163817" y="14514"/>
                </a:lnTo>
                <a:lnTo>
                  <a:pt x="170887" y="7621"/>
                </a:lnTo>
                <a:lnTo>
                  <a:pt x="175063" y="1702"/>
                </a:lnTo>
                <a:lnTo>
                  <a:pt x="175731" y="0"/>
                </a:lnTo>
                <a:lnTo>
                  <a:pt x="166396" y="3376"/>
                </a:lnTo>
                <a:lnTo>
                  <a:pt x="156201" y="7841"/>
                </a:lnTo>
                <a:lnTo>
                  <a:pt x="145300" y="13220"/>
                </a:lnTo>
                <a:lnTo>
                  <a:pt x="133850" y="19341"/>
                </a:lnTo>
                <a:lnTo>
                  <a:pt x="122007" y="26028"/>
                </a:lnTo>
                <a:lnTo>
                  <a:pt x="109925" y="33109"/>
                </a:lnTo>
                <a:lnTo>
                  <a:pt x="97760" y="40409"/>
                </a:lnTo>
                <a:lnTo>
                  <a:pt x="85668" y="47755"/>
                </a:lnTo>
                <a:lnTo>
                  <a:pt x="73804" y="54973"/>
                </a:lnTo>
                <a:lnTo>
                  <a:pt x="62324" y="61889"/>
                </a:lnTo>
                <a:lnTo>
                  <a:pt x="51384" y="68329"/>
                </a:lnTo>
                <a:lnTo>
                  <a:pt x="41138" y="74121"/>
                </a:lnTo>
                <a:lnTo>
                  <a:pt x="34728" y="77558"/>
                </a:lnTo>
                <a:lnTo>
                  <a:pt x="16605" y="87115"/>
                </a:lnTo>
                <a:lnTo>
                  <a:pt x="6146" y="93140"/>
                </a:lnTo>
                <a:lnTo>
                  <a:pt x="1309" y="97016"/>
                </a:lnTo>
                <a:lnTo>
                  <a:pt x="50" y="100122"/>
                </a:lnTo>
                <a:close/>
              </a:path>
            </a:pathLst>
          </a:custGeom>
          <a:solidFill>
            <a:srgbClr val="CCE2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706604" y="5167227"/>
            <a:ext cx="80064" cy="60869"/>
          </a:xfrm>
          <a:custGeom>
            <a:avLst/>
            <a:gdLst/>
            <a:ahLst/>
            <a:cxnLst/>
            <a:rect l="l" t="t" r="r" b="b"/>
            <a:pathLst>
              <a:path w="80064" h="60869">
                <a:moveTo>
                  <a:pt x="5575" y="36121"/>
                </a:moveTo>
                <a:lnTo>
                  <a:pt x="8566" y="40843"/>
                </a:lnTo>
                <a:lnTo>
                  <a:pt x="12901" y="43214"/>
                </a:lnTo>
                <a:lnTo>
                  <a:pt x="14219" y="31486"/>
                </a:lnTo>
                <a:lnTo>
                  <a:pt x="8358" y="25920"/>
                </a:lnTo>
                <a:lnTo>
                  <a:pt x="8649" y="21171"/>
                </a:lnTo>
                <a:lnTo>
                  <a:pt x="15625" y="15400"/>
                </a:lnTo>
                <a:lnTo>
                  <a:pt x="25699" y="9214"/>
                </a:lnTo>
                <a:lnTo>
                  <a:pt x="27943" y="11575"/>
                </a:lnTo>
                <a:lnTo>
                  <a:pt x="29385" y="11148"/>
                </a:lnTo>
                <a:lnTo>
                  <a:pt x="30461" y="14767"/>
                </a:lnTo>
                <a:lnTo>
                  <a:pt x="31395" y="25841"/>
                </a:lnTo>
                <a:lnTo>
                  <a:pt x="32086" y="37577"/>
                </a:lnTo>
                <a:lnTo>
                  <a:pt x="31910" y="40745"/>
                </a:lnTo>
                <a:lnTo>
                  <a:pt x="30851" y="39381"/>
                </a:lnTo>
                <a:lnTo>
                  <a:pt x="28896" y="37521"/>
                </a:lnTo>
                <a:lnTo>
                  <a:pt x="27507" y="47500"/>
                </a:lnTo>
                <a:lnTo>
                  <a:pt x="35651" y="52342"/>
                </a:lnTo>
                <a:lnTo>
                  <a:pt x="36563" y="52796"/>
                </a:lnTo>
                <a:lnTo>
                  <a:pt x="38888" y="54270"/>
                </a:lnTo>
                <a:lnTo>
                  <a:pt x="40001" y="54785"/>
                </a:lnTo>
                <a:lnTo>
                  <a:pt x="44803" y="57297"/>
                </a:lnTo>
                <a:lnTo>
                  <a:pt x="45056" y="57985"/>
                </a:lnTo>
                <a:lnTo>
                  <a:pt x="44809" y="57949"/>
                </a:lnTo>
                <a:lnTo>
                  <a:pt x="45860" y="58180"/>
                </a:lnTo>
                <a:lnTo>
                  <a:pt x="55255" y="60641"/>
                </a:lnTo>
                <a:lnTo>
                  <a:pt x="56094" y="60869"/>
                </a:lnTo>
                <a:lnTo>
                  <a:pt x="74506" y="57766"/>
                </a:lnTo>
                <a:lnTo>
                  <a:pt x="73164" y="41242"/>
                </a:lnTo>
                <a:lnTo>
                  <a:pt x="72805" y="33328"/>
                </a:lnTo>
                <a:lnTo>
                  <a:pt x="73423" y="31051"/>
                </a:lnTo>
                <a:lnTo>
                  <a:pt x="75011" y="31443"/>
                </a:lnTo>
                <a:lnTo>
                  <a:pt x="77561" y="31531"/>
                </a:lnTo>
                <a:lnTo>
                  <a:pt x="80064" y="29653"/>
                </a:lnTo>
                <a:lnTo>
                  <a:pt x="53924" y="10516"/>
                </a:lnTo>
                <a:lnTo>
                  <a:pt x="40457" y="2399"/>
                </a:lnTo>
                <a:lnTo>
                  <a:pt x="14257" y="0"/>
                </a:lnTo>
                <a:lnTo>
                  <a:pt x="7830" y="6931"/>
                </a:lnTo>
                <a:lnTo>
                  <a:pt x="4839" y="10211"/>
                </a:lnTo>
                <a:lnTo>
                  <a:pt x="2902" y="15292"/>
                </a:lnTo>
                <a:lnTo>
                  <a:pt x="0" y="26268"/>
                </a:lnTo>
                <a:lnTo>
                  <a:pt x="5575" y="36121"/>
                </a:lnTo>
                <a:close/>
              </a:path>
              <a:path w="80064" h="60869">
                <a:moveTo>
                  <a:pt x="44809" y="57949"/>
                </a:moveTo>
                <a:lnTo>
                  <a:pt x="42852" y="57521"/>
                </a:lnTo>
                <a:lnTo>
                  <a:pt x="43495" y="57758"/>
                </a:lnTo>
                <a:lnTo>
                  <a:pt x="44809" y="57949"/>
                </a:lnTo>
                <a:close/>
              </a:path>
              <a:path w="80064" h="60869">
                <a:moveTo>
                  <a:pt x="28896" y="37521"/>
                </a:moveTo>
                <a:lnTo>
                  <a:pt x="26030" y="39202"/>
                </a:lnTo>
                <a:lnTo>
                  <a:pt x="25699" y="39709"/>
                </a:lnTo>
                <a:lnTo>
                  <a:pt x="14219" y="31486"/>
                </a:lnTo>
                <a:lnTo>
                  <a:pt x="12901" y="43214"/>
                </a:lnTo>
                <a:lnTo>
                  <a:pt x="22513" y="46011"/>
                </a:lnTo>
                <a:lnTo>
                  <a:pt x="27507" y="47500"/>
                </a:lnTo>
                <a:lnTo>
                  <a:pt x="28896" y="37521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3014695" y="5830393"/>
            <a:ext cx="44663" cy="72621"/>
          </a:xfrm>
          <a:custGeom>
            <a:avLst/>
            <a:gdLst/>
            <a:ahLst/>
            <a:cxnLst/>
            <a:rect l="l" t="t" r="r" b="b"/>
            <a:pathLst>
              <a:path w="44663" h="72621">
                <a:moveTo>
                  <a:pt x="1084" y="69285"/>
                </a:moveTo>
                <a:lnTo>
                  <a:pt x="32341" y="72621"/>
                </a:lnTo>
                <a:lnTo>
                  <a:pt x="44663" y="0"/>
                </a:lnTo>
                <a:lnTo>
                  <a:pt x="0" y="692"/>
                </a:lnTo>
                <a:lnTo>
                  <a:pt x="1084" y="69285"/>
                </a:lnTo>
                <a:close/>
              </a:path>
            </a:pathLst>
          </a:custGeom>
          <a:solidFill>
            <a:srgbClr val="212FB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313760" y="4725952"/>
            <a:ext cx="63687" cy="63800"/>
          </a:xfrm>
          <a:custGeom>
            <a:avLst/>
            <a:gdLst/>
            <a:ahLst/>
            <a:cxnLst/>
            <a:rect l="l" t="t" r="r" b="b"/>
            <a:pathLst>
              <a:path w="63687" h="63800">
                <a:moveTo>
                  <a:pt x="58681" y="34008"/>
                </a:moveTo>
                <a:lnTo>
                  <a:pt x="63687" y="0"/>
                </a:lnTo>
                <a:lnTo>
                  <a:pt x="50918" y="3690"/>
                </a:lnTo>
                <a:lnTo>
                  <a:pt x="43208" y="5789"/>
                </a:lnTo>
                <a:lnTo>
                  <a:pt x="36894" y="6851"/>
                </a:lnTo>
                <a:lnTo>
                  <a:pt x="28313" y="7430"/>
                </a:lnTo>
                <a:lnTo>
                  <a:pt x="17533" y="7912"/>
                </a:lnTo>
                <a:lnTo>
                  <a:pt x="16326" y="10233"/>
                </a:lnTo>
                <a:lnTo>
                  <a:pt x="11987" y="19304"/>
                </a:lnTo>
                <a:lnTo>
                  <a:pt x="9781" y="23201"/>
                </a:lnTo>
                <a:lnTo>
                  <a:pt x="4641" y="29561"/>
                </a:lnTo>
                <a:lnTo>
                  <a:pt x="3326" y="31171"/>
                </a:lnTo>
                <a:lnTo>
                  <a:pt x="0" y="63263"/>
                </a:lnTo>
                <a:lnTo>
                  <a:pt x="29588" y="63800"/>
                </a:lnTo>
                <a:lnTo>
                  <a:pt x="58681" y="34008"/>
                </a:lnTo>
                <a:close/>
              </a:path>
            </a:pathLst>
          </a:custGeom>
          <a:solidFill>
            <a:srgbClr val="D47C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058009" y="5642748"/>
            <a:ext cx="97252" cy="72948"/>
          </a:xfrm>
          <a:custGeom>
            <a:avLst/>
            <a:gdLst/>
            <a:ahLst/>
            <a:cxnLst/>
            <a:rect l="l" t="t" r="r" b="b"/>
            <a:pathLst>
              <a:path w="97252" h="72948">
                <a:moveTo>
                  <a:pt x="97252" y="72948"/>
                </a:moveTo>
                <a:lnTo>
                  <a:pt x="71870" y="18882"/>
                </a:lnTo>
                <a:lnTo>
                  <a:pt x="61910" y="16552"/>
                </a:lnTo>
                <a:lnTo>
                  <a:pt x="58820" y="15626"/>
                </a:lnTo>
                <a:lnTo>
                  <a:pt x="56555" y="14024"/>
                </a:lnTo>
                <a:lnTo>
                  <a:pt x="50392" y="10372"/>
                </a:lnTo>
                <a:lnTo>
                  <a:pt x="32953" y="0"/>
                </a:lnTo>
                <a:lnTo>
                  <a:pt x="0" y="21857"/>
                </a:lnTo>
                <a:lnTo>
                  <a:pt x="97252" y="72948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751379" y="5576737"/>
            <a:ext cx="36686" cy="128554"/>
          </a:xfrm>
          <a:custGeom>
            <a:avLst/>
            <a:gdLst/>
            <a:ahLst/>
            <a:cxnLst/>
            <a:rect l="l" t="t" r="r" b="b"/>
            <a:pathLst>
              <a:path w="36686" h="128554">
                <a:moveTo>
                  <a:pt x="7454" y="45039"/>
                </a:moveTo>
                <a:lnTo>
                  <a:pt x="8054" y="20356"/>
                </a:lnTo>
                <a:lnTo>
                  <a:pt x="6308" y="343"/>
                </a:lnTo>
                <a:lnTo>
                  <a:pt x="3248" y="0"/>
                </a:lnTo>
                <a:lnTo>
                  <a:pt x="0" y="128554"/>
                </a:lnTo>
                <a:lnTo>
                  <a:pt x="9056" y="128554"/>
                </a:lnTo>
                <a:lnTo>
                  <a:pt x="9873" y="113444"/>
                </a:lnTo>
                <a:lnTo>
                  <a:pt x="19393" y="119828"/>
                </a:lnTo>
                <a:lnTo>
                  <a:pt x="31273" y="127032"/>
                </a:lnTo>
                <a:lnTo>
                  <a:pt x="32808" y="127972"/>
                </a:lnTo>
                <a:lnTo>
                  <a:pt x="36686" y="62542"/>
                </a:lnTo>
                <a:lnTo>
                  <a:pt x="7454" y="45039"/>
                </a:lnTo>
                <a:close/>
              </a:path>
            </a:pathLst>
          </a:custGeom>
          <a:solidFill>
            <a:srgbClr val="416C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81646" y="4861571"/>
            <a:ext cx="59687" cy="91803"/>
          </a:xfrm>
          <a:custGeom>
            <a:avLst/>
            <a:gdLst/>
            <a:ahLst/>
            <a:cxnLst/>
            <a:rect l="l" t="t" r="r" b="b"/>
            <a:pathLst>
              <a:path w="59687" h="91803">
                <a:moveTo>
                  <a:pt x="0" y="91803"/>
                </a:moveTo>
                <a:lnTo>
                  <a:pt x="59687" y="63894"/>
                </a:lnTo>
                <a:lnTo>
                  <a:pt x="56517" y="39150"/>
                </a:lnTo>
                <a:lnTo>
                  <a:pt x="28837" y="0"/>
                </a:lnTo>
                <a:lnTo>
                  <a:pt x="0" y="91803"/>
                </a:lnTo>
                <a:close/>
              </a:path>
            </a:pathLst>
          </a:custGeom>
          <a:solidFill>
            <a:srgbClr val="F1F5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475724" y="4550430"/>
            <a:ext cx="179247" cy="109954"/>
          </a:xfrm>
          <a:custGeom>
            <a:avLst/>
            <a:gdLst/>
            <a:ahLst/>
            <a:cxnLst/>
            <a:rect l="l" t="t" r="r" b="b"/>
            <a:pathLst>
              <a:path w="179247" h="109954">
                <a:moveTo>
                  <a:pt x="10801" y="91802"/>
                </a:moveTo>
                <a:lnTo>
                  <a:pt x="5651" y="98354"/>
                </a:lnTo>
                <a:lnTo>
                  <a:pt x="0" y="109954"/>
                </a:lnTo>
                <a:lnTo>
                  <a:pt x="11507" y="106511"/>
                </a:lnTo>
                <a:lnTo>
                  <a:pt x="22921" y="101839"/>
                </a:lnTo>
                <a:lnTo>
                  <a:pt x="34244" y="96184"/>
                </a:lnTo>
                <a:lnTo>
                  <a:pt x="45475" y="89793"/>
                </a:lnTo>
                <a:lnTo>
                  <a:pt x="56615" y="82913"/>
                </a:lnTo>
                <a:lnTo>
                  <a:pt x="67665" y="75791"/>
                </a:lnTo>
                <a:lnTo>
                  <a:pt x="78625" y="68673"/>
                </a:lnTo>
                <a:lnTo>
                  <a:pt x="89496" y="61806"/>
                </a:lnTo>
                <a:lnTo>
                  <a:pt x="93514" y="59368"/>
                </a:lnTo>
                <a:lnTo>
                  <a:pt x="103888" y="53640"/>
                </a:lnTo>
                <a:lnTo>
                  <a:pt x="115538" y="47775"/>
                </a:lnTo>
                <a:lnTo>
                  <a:pt x="127856" y="41637"/>
                </a:lnTo>
                <a:lnTo>
                  <a:pt x="140235" y="35093"/>
                </a:lnTo>
                <a:lnTo>
                  <a:pt x="152068" y="28007"/>
                </a:lnTo>
                <a:lnTo>
                  <a:pt x="162749" y="20243"/>
                </a:lnTo>
                <a:lnTo>
                  <a:pt x="171669" y="11667"/>
                </a:lnTo>
                <a:lnTo>
                  <a:pt x="178223" y="2144"/>
                </a:lnTo>
                <a:lnTo>
                  <a:pt x="179247" y="0"/>
                </a:lnTo>
                <a:lnTo>
                  <a:pt x="171176" y="2933"/>
                </a:lnTo>
                <a:lnTo>
                  <a:pt x="161909" y="7039"/>
                </a:lnTo>
                <a:lnTo>
                  <a:pt x="151634" y="12144"/>
                </a:lnTo>
                <a:lnTo>
                  <a:pt x="140544" y="18071"/>
                </a:lnTo>
                <a:lnTo>
                  <a:pt x="128829" y="24645"/>
                </a:lnTo>
                <a:lnTo>
                  <a:pt x="116680" y="31692"/>
                </a:lnTo>
                <a:lnTo>
                  <a:pt x="104287" y="39036"/>
                </a:lnTo>
                <a:lnTo>
                  <a:pt x="91842" y="46501"/>
                </a:lnTo>
                <a:lnTo>
                  <a:pt x="79536" y="53913"/>
                </a:lnTo>
                <a:lnTo>
                  <a:pt x="67559" y="61097"/>
                </a:lnTo>
                <a:lnTo>
                  <a:pt x="56102" y="67877"/>
                </a:lnTo>
                <a:lnTo>
                  <a:pt x="45355" y="74077"/>
                </a:lnTo>
                <a:lnTo>
                  <a:pt x="39951" y="77103"/>
                </a:lnTo>
                <a:lnTo>
                  <a:pt x="26176" y="83955"/>
                </a:lnTo>
                <a:lnTo>
                  <a:pt x="17051" y="87929"/>
                </a:lnTo>
                <a:lnTo>
                  <a:pt x="10801" y="91802"/>
                </a:lnTo>
                <a:close/>
              </a:path>
            </a:pathLst>
          </a:custGeom>
          <a:solidFill>
            <a:srgbClr val="CCE2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411684" y="5427183"/>
            <a:ext cx="72137" cy="86788"/>
          </a:xfrm>
          <a:custGeom>
            <a:avLst/>
            <a:gdLst/>
            <a:ahLst/>
            <a:cxnLst/>
            <a:rect l="l" t="t" r="r" b="b"/>
            <a:pathLst>
              <a:path w="72137" h="86788">
                <a:moveTo>
                  <a:pt x="43403" y="64826"/>
                </a:moveTo>
                <a:lnTo>
                  <a:pt x="50839" y="56367"/>
                </a:lnTo>
                <a:lnTo>
                  <a:pt x="60205" y="49741"/>
                </a:lnTo>
                <a:lnTo>
                  <a:pt x="72137" y="44884"/>
                </a:lnTo>
                <a:lnTo>
                  <a:pt x="63464" y="36208"/>
                </a:lnTo>
                <a:lnTo>
                  <a:pt x="53709" y="28583"/>
                </a:lnTo>
                <a:lnTo>
                  <a:pt x="43090" y="21777"/>
                </a:lnTo>
                <a:lnTo>
                  <a:pt x="31824" y="15563"/>
                </a:lnTo>
                <a:lnTo>
                  <a:pt x="20130" y="9710"/>
                </a:lnTo>
                <a:lnTo>
                  <a:pt x="8223" y="3989"/>
                </a:lnTo>
                <a:lnTo>
                  <a:pt x="0" y="0"/>
                </a:lnTo>
                <a:lnTo>
                  <a:pt x="6409" y="12053"/>
                </a:lnTo>
                <a:lnTo>
                  <a:pt x="10834" y="23258"/>
                </a:lnTo>
                <a:lnTo>
                  <a:pt x="13618" y="34189"/>
                </a:lnTo>
                <a:lnTo>
                  <a:pt x="15107" y="45417"/>
                </a:lnTo>
                <a:lnTo>
                  <a:pt x="15646" y="57514"/>
                </a:lnTo>
                <a:lnTo>
                  <a:pt x="15579" y="71053"/>
                </a:lnTo>
                <a:lnTo>
                  <a:pt x="15251" y="86606"/>
                </a:lnTo>
                <a:lnTo>
                  <a:pt x="15247" y="86788"/>
                </a:lnTo>
                <a:lnTo>
                  <a:pt x="34522" y="76039"/>
                </a:lnTo>
                <a:lnTo>
                  <a:pt x="43403" y="64826"/>
                </a:lnTo>
                <a:close/>
              </a:path>
            </a:pathLst>
          </a:custGeom>
          <a:solidFill>
            <a:srgbClr val="D25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442676" y="6126663"/>
            <a:ext cx="61306" cy="69751"/>
          </a:xfrm>
          <a:custGeom>
            <a:avLst/>
            <a:gdLst/>
            <a:ahLst/>
            <a:cxnLst/>
            <a:rect l="l" t="t" r="r" b="b"/>
            <a:pathLst>
              <a:path w="61306" h="69751">
                <a:moveTo>
                  <a:pt x="6625" y="34883"/>
                </a:moveTo>
                <a:lnTo>
                  <a:pt x="13973" y="54802"/>
                </a:lnTo>
                <a:lnTo>
                  <a:pt x="60566" y="69751"/>
                </a:lnTo>
                <a:lnTo>
                  <a:pt x="61306" y="29714"/>
                </a:lnTo>
                <a:lnTo>
                  <a:pt x="47713" y="23111"/>
                </a:lnTo>
                <a:lnTo>
                  <a:pt x="37429" y="17136"/>
                </a:lnTo>
                <a:lnTo>
                  <a:pt x="28388" y="11665"/>
                </a:lnTo>
                <a:lnTo>
                  <a:pt x="18524" y="6570"/>
                </a:lnTo>
                <a:lnTo>
                  <a:pt x="5770" y="1727"/>
                </a:lnTo>
                <a:lnTo>
                  <a:pt x="0" y="0"/>
                </a:lnTo>
                <a:lnTo>
                  <a:pt x="6625" y="34883"/>
                </a:lnTo>
                <a:close/>
              </a:path>
            </a:pathLst>
          </a:custGeom>
          <a:solidFill>
            <a:srgbClr val="4512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876390" y="4633008"/>
            <a:ext cx="54114" cy="103599"/>
          </a:xfrm>
          <a:custGeom>
            <a:avLst/>
            <a:gdLst/>
            <a:ahLst/>
            <a:cxnLst/>
            <a:rect l="l" t="t" r="r" b="b"/>
            <a:pathLst>
              <a:path w="54114" h="103599">
                <a:moveTo>
                  <a:pt x="7971" y="42236"/>
                </a:moveTo>
                <a:lnTo>
                  <a:pt x="12135" y="52291"/>
                </a:lnTo>
                <a:lnTo>
                  <a:pt x="15977" y="62594"/>
                </a:lnTo>
                <a:lnTo>
                  <a:pt x="19166" y="74180"/>
                </a:lnTo>
                <a:lnTo>
                  <a:pt x="21372" y="88084"/>
                </a:lnTo>
                <a:lnTo>
                  <a:pt x="22245" y="103599"/>
                </a:lnTo>
                <a:lnTo>
                  <a:pt x="26965" y="100017"/>
                </a:lnTo>
                <a:lnTo>
                  <a:pt x="29911" y="100116"/>
                </a:lnTo>
                <a:lnTo>
                  <a:pt x="31552" y="101893"/>
                </a:lnTo>
                <a:lnTo>
                  <a:pt x="32355" y="103347"/>
                </a:lnTo>
                <a:lnTo>
                  <a:pt x="32788" y="102475"/>
                </a:lnTo>
                <a:lnTo>
                  <a:pt x="33319" y="97277"/>
                </a:lnTo>
                <a:lnTo>
                  <a:pt x="34416" y="85749"/>
                </a:lnTo>
                <a:lnTo>
                  <a:pt x="34644" y="83492"/>
                </a:lnTo>
                <a:lnTo>
                  <a:pt x="44686" y="86202"/>
                </a:lnTo>
                <a:lnTo>
                  <a:pt x="47469" y="87459"/>
                </a:lnTo>
                <a:lnTo>
                  <a:pt x="49236" y="85571"/>
                </a:lnTo>
                <a:lnTo>
                  <a:pt x="54114" y="80660"/>
                </a:lnTo>
                <a:lnTo>
                  <a:pt x="52324" y="66916"/>
                </a:lnTo>
                <a:lnTo>
                  <a:pt x="48892" y="56250"/>
                </a:lnTo>
                <a:lnTo>
                  <a:pt x="43087" y="45694"/>
                </a:lnTo>
                <a:lnTo>
                  <a:pt x="37297" y="36889"/>
                </a:lnTo>
                <a:lnTo>
                  <a:pt x="27949" y="24491"/>
                </a:lnTo>
                <a:lnTo>
                  <a:pt x="21489" y="16589"/>
                </a:lnTo>
                <a:lnTo>
                  <a:pt x="17084" y="7845"/>
                </a:lnTo>
                <a:lnTo>
                  <a:pt x="15086" y="0"/>
                </a:lnTo>
                <a:lnTo>
                  <a:pt x="0" y="18727"/>
                </a:lnTo>
                <a:lnTo>
                  <a:pt x="3816" y="31393"/>
                </a:lnTo>
                <a:lnTo>
                  <a:pt x="7971" y="42236"/>
                </a:lnTo>
                <a:close/>
              </a:path>
            </a:pathLst>
          </a:custGeom>
          <a:solidFill>
            <a:srgbClr val="D25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716684" y="5705291"/>
            <a:ext cx="45827" cy="124742"/>
          </a:xfrm>
          <a:custGeom>
            <a:avLst/>
            <a:gdLst/>
            <a:ahLst/>
            <a:cxnLst/>
            <a:rect l="l" t="t" r="r" b="b"/>
            <a:pathLst>
              <a:path w="45827" h="124742">
                <a:moveTo>
                  <a:pt x="32148" y="25229"/>
                </a:moveTo>
                <a:lnTo>
                  <a:pt x="32998" y="25256"/>
                </a:lnTo>
                <a:lnTo>
                  <a:pt x="36300" y="30191"/>
                </a:lnTo>
                <a:lnTo>
                  <a:pt x="36702" y="30684"/>
                </a:lnTo>
                <a:lnTo>
                  <a:pt x="34642" y="45596"/>
                </a:lnTo>
                <a:lnTo>
                  <a:pt x="32665" y="59191"/>
                </a:lnTo>
                <a:lnTo>
                  <a:pt x="30287" y="71671"/>
                </a:lnTo>
                <a:lnTo>
                  <a:pt x="27019" y="83238"/>
                </a:lnTo>
                <a:lnTo>
                  <a:pt x="22377" y="94093"/>
                </a:lnTo>
                <a:lnTo>
                  <a:pt x="15873" y="104438"/>
                </a:lnTo>
                <a:lnTo>
                  <a:pt x="7022" y="114476"/>
                </a:lnTo>
                <a:lnTo>
                  <a:pt x="6486" y="114996"/>
                </a:lnTo>
                <a:lnTo>
                  <a:pt x="13656" y="30745"/>
                </a:lnTo>
                <a:lnTo>
                  <a:pt x="578" y="32767"/>
                </a:lnTo>
                <a:lnTo>
                  <a:pt x="0" y="124742"/>
                </a:lnTo>
                <a:lnTo>
                  <a:pt x="11183" y="122203"/>
                </a:lnTo>
                <a:lnTo>
                  <a:pt x="20582" y="116079"/>
                </a:lnTo>
                <a:lnTo>
                  <a:pt x="28309" y="106966"/>
                </a:lnTo>
                <a:lnTo>
                  <a:pt x="34476" y="95457"/>
                </a:lnTo>
                <a:lnTo>
                  <a:pt x="39195" y="82149"/>
                </a:lnTo>
                <a:lnTo>
                  <a:pt x="42577" y="67635"/>
                </a:lnTo>
                <a:lnTo>
                  <a:pt x="44735" y="52512"/>
                </a:lnTo>
                <a:lnTo>
                  <a:pt x="45781" y="37373"/>
                </a:lnTo>
                <a:lnTo>
                  <a:pt x="45827" y="22815"/>
                </a:lnTo>
                <a:lnTo>
                  <a:pt x="44984" y="9431"/>
                </a:lnTo>
                <a:lnTo>
                  <a:pt x="43750" y="0"/>
                </a:lnTo>
                <a:lnTo>
                  <a:pt x="34694" y="0"/>
                </a:lnTo>
                <a:lnTo>
                  <a:pt x="24648" y="24229"/>
                </a:lnTo>
                <a:lnTo>
                  <a:pt x="32148" y="25229"/>
                </a:lnTo>
                <a:close/>
              </a:path>
            </a:pathLst>
          </a:custGeom>
          <a:solidFill>
            <a:srgbClr val="AA94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447829" y="5589120"/>
            <a:ext cx="66530" cy="69424"/>
          </a:xfrm>
          <a:custGeom>
            <a:avLst/>
            <a:gdLst/>
            <a:ahLst/>
            <a:cxnLst/>
            <a:rect l="l" t="t" r="r" b="b"/>
            <a:pathLst>
              <a:path w="66530" h="69424">
                <a:moveTo>
                  <a:pt x="55226" y="29271"/>
                </a:moveTo>
                <a:lnTo>
                  <a:pt x="55883" y="19370"/>
                </a:lnTo>
                <a:lnTo>
                  <a:pt x="56589" y="18804"/>
                </a:lnTo>
                <a:lnTo>
                  <a:pt x="58758" y="17441"/>
                </a:lnTo>
                <a:lnTo>
                  <a:pt x="59404" y="16826"/>
                </a:lnTo>
                <a:lnTo>
                  <a:pt x="63325" y="13114"/>
                </a:lnTo>
                <a:lnTo>
                  <a:pt x="66530" y="11735"/>
                </a:lnTo>
                <a:lnTo>
                  <a:pt x="61551" y="0"/>
                </a:lnTo>
                <a:lnTo>
                  <a:pt x="22823" y="16971"/>
                </a:lnTo>
                <a:lnTo>
                  <a:pt x="17324" y="25584"/>
                </a:lnTo>
                <a:lnTo>
                  <a:pt x="14309" y="30220"/>
                </a:lnTo>
                <a:lnTo>
                  <a:pt x="13249" y="31710"/>
                </a:lnTo>
                <a:lnTo>
                  <a:pt x="13613" y="30884"/>
                </a:lnTo>
                <a:lnTo>
                  <a:pt x="14868" y="28575"/>
                </a:lnTo>
                <a:lnTo>
                  <a:pt x="16485" y="25613"/>
                </a:lnTo>
                <a:lnTo>
                  <a:pt x="17931" y="22830"/>
                </a:lnTo>
                <a:lnTo>
                  <a:pt x="18677" y="21058"/>
                </a:lnTo>
                <a:lnTo>
                  <a:pt x="18191" y="21128"/>
                </a:lnTo>
                <a:lnTo>
                  <a:pt x="15941" y="23871"/>
                </a:lnTo>
                <a:lnTo>
                  <a:pt x="13606" y="27032"/>
                </a:lnTo>
                <a:lnTo>
                  <a:pt x="9019" y="32794"/>
                </a:lnTo>
                <a:lnTo>
                  <a:pt x="6794" y="34673"/>
                </a:lnTo>
                <a:lnTo>
                  <a:pt x="6004" y="34692"/>
                </a:lnTo>
                <a:lnTo>
                  <a:pt x="5723" y="34875"/>
                </a:lnTo>
                <a:lnTo>
                  <a:pt x="5021" y="37244"/>
                </a:lnTo>
                <a:lnTo>
                  <a:pt x="2974" y="43824"/>
                </a:lnTo>
                <a:lnTo>
                  <a:pt x="0" y="52730"/>
                </a:lnTo>
                <a:lnTo>
                  <a:pt x="13734" y="69424"/>
                </a:lnTo>
                <a:lnTo>
                  <a:pt x="61773" y="40507"/>
                </a:lnTo>
                <a:lnTo>
                  <a:pt x="59027" y="32677"/>
                </a:lnTo>
                <a:lnTo>
                  <a:pt x="55226" y="29271"/>
                </a:lnTo>
                <a:close/>
              </a:path>
              <a:path w="66530" h="69424">
                <a:moveTo>
                  <a:pt x="60388" y="33897"/>
                </a:moveTo>
                <a:lnTo>
                  <a:pt x="58052" y="29897"/>
                </a:lnTo>
                <a:lnTo>
                  <a:pt x="59027" y="32677"/>
                </a:lnTo>
                <a:lnTo>
                  <a:pt x="60388" y="33897"/>
                </a:lnTo>
                <a:close/>
              </a:path>
            </a:pathLst>
          </a:custGeom>
          <a:solidFill>
            <a:srgbClr val="3757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3319738" y="5928845"/>
            <a:ext cx="82511" cy="45305"/>
          </a:xfrm>
          <a:custGeom>
            <a:avLst/>
            <a:gdLst/>
            <a:ahLst/>
            <a:cxnLst/>
            <a:rect l="l" t="t" r="r" b="b"/>
            <a:pathLst>
              <a:path w="82511" h="45305">
                <a:moveTo>
                  <a:pt x="82511" y="1972"/>
                </a:moveTo>
                <a:lnTo>
                  <a:pt x="42215" y="0"/>
                </a:lnTo>
                <a:lnTo>
                  <a:pt x="28726" y="7794"/>
                </a:lnTo>
                <a:lnTo>
                  <a:pt x="18195" y="14442"/>
                </a:lnTo>
                <a:lnTo>
                  <a:pt x="10058" y="21935"/>
                </a:lnTo>
                <a:lnTo>
                  <a:pt x="3754" y="32261"/>
                </a:lnTo>
                <a:lnTo>
                  <a:pt x="0" y="42685"/>
                </a:lnTo>
                <a:lnTo>
                  <a:pt x="11351" y="45305"/>
                </a:lnTo>
                <a:lnTo>
                  <a:pt x="23410" y="45208"/>
                </a:lnTo>
                <a:lnTo>
                  <a:pt x="35664" y="42684"/>
                </a:lnTo>
                <a:lnTo>
                  <a:pt x="47597" y="38023"/>
                </a:lnTo>
                <a:lnTo>
                  <a:pt x="58696" y="31514"/>
                </a:lnTo>
                <a:lnTo>
                  <a:pt x="68447" y="23447"/>
                </a:lnTo>
                <a:lnTo>
                  <a:pt x="76335" y="14113"/>
                </a:lnTo>
                <a:lnTo>
                  <a:pt x="81848" y="3800"/>
                </a:lnTo>
                <a:lnTo>
                  <a:pt x="82511" y="1972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512236" y="5203850"/>
            <a:ext cx="35796" cy="98856"/>
          </a:xfrm>
          <a:custGeom>
            <a:avLst/>
            <a:gdLst/>
            <a:ahLst/>
            <a:cxnLst/>
            <a:rect l="l" t="t" r="r" b="b"/>
            <a:pathLst>
              <a:path w="35796" h="98856">
                <a:moveTo>
                  <a:pt x="5495" y="4343"/>
                </a:moveTo>
                <a:lnTo>
                  <a:pt x="224" y="10423"/>
                </a:lnTo>
                <a:lnTo>
                  <a:pt x="658" y="11823"/>
                </a:lnTo>
                <a:lnTo>
                  <a:pt x="0" y="16754"/>
                </a:lnTo>
                <a:lnTo>
                  <a:pt x="945" y="98856"/>
                </a:lnTo>
                <a:lnTo>
                  <a:pt x="26734" y="75380"/>
                </a:lnTo>
                <a:lnTo>
                  <a:pt x="35796" y="57262"/>
                </a:lnTo>
                <a:lnTo>
                  <a:pt x="29059" y="40624"/>
                </a:lnTo>
                <a:lnTo>
                  <a:pt x="26156" y="36636"/>
                </a:lnTo>
                <a:lnTo>
                  <a:pt x="25079" y="37095"/>
                </a:lnTo>
                <a:lnTo>
                  <a:pt x="24895" y="38352"/>
                </a:lnTo>
                <a:lnTo>
                  <a:pt x="24671" y="36757"/>
                </a:lnTo>
                <a:lnTo>
                  <a:pt x="23476" y="28663"/>
                </a:lnTo>
                <a:lnTo>
                  <a:pt x="22857" y="24838"/>
                </a:lnTo>
                <a:lnTo>
                  <a:pt x="22656" y="23508"/>
                </a:lnTo>
                <a:lnTo>
                  <a:pt x="23658" y="709"/>
                </a:lnTo>
                <a:lnTo>
                  <a:pt x="23691" y="0"/>
                </a:lnTo>
                <a:lnTo>
                  <a:pt x="5495" y="4343"/>
                </a:lnTo>
                <a:close/>
              </a:path>
            </a:pathLst>
          </a:custGeom>
          <a:solidFill>
            <a:srgbClr val="4A8BA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476759" y="4502808"/>
            <a:ext cx="176721" cy="110264"/>
          </a:xfrm>
          <a:custGeom>
            <a:avLst/>
            <a:gdLst/>
            <a:ahLst/>
            <a:cxnLst/>
            <a:rect l="l" t="t" r="r" b="b"/>
            <a:pathLst>
              <a:path w="176721" h="110264">
                <a:moveTo>
                  <a:pt x="169710" y="16211"/>
                </a:moveTo>
                <a:lnTo>
                  <a:pt x="174344" y="13304"/>
                </a:lnTo>
                <a:lnTo>
                  <a:pt x="175300" y="11563"/>
                </a:lnTo>
                <a:lnTo>
                  <a:pt x="175187" y="8190"/>
                </a:lnTo>
                <a:lnTo>
                  <a:pt x="176612" y="387"/>
                </a:lnTo>
                <a:lnTo>
                  <a:pt x="176721" y="0"/>
                </a:lnTo>
                <a:lnTo>
                  <a:pt x="17049" y="88667"/>
                </a:lnTo>
                <a:lnTo>
                  <a:pt x="6389" y="95660"/>
                </a:lnTo>
                <a:lnTo>
                  <a:pt x="1839" y="98412"/>
                </a:lnTo>
                <a:lnTo>
                  <a:pt x="966" y="99630"/>
                </a:lnTo>
                <a:lnTo>
                  <a:pt x="1338" y="102022"/>
                </a:lnTo>
                <a:lnTo>
                  <a:pt x="522" y="108296"/>
                </a:lnTo>
                <a:lnTo>
                  <a:pt x="0" y="110264"/>
                </a:lnTo>
                <a:lnTo>
                  <a:pt x="158793" y="23082"/>
                </a:lnTo>
                <a:lnTo>
                  <a:pt x="169710" y="16211"/>
                </a:lnTo>
                <a:close/>
              </a:path>
            </a:pathLst>
          </a:custGeom>
          <a:solidFill>
            <a:srgbClr val="C8DD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214558" y="5869920"/>
            <a:ext cx="84725" cy="44853"/>
          </a:xfrm>
          <a:custGeom>
            <a:avLst/>
            <a:gdLst/>
            <a:ahLst/>
            <a:cxnLst/>
            <a:rect l="l" t="t" r="r" b="b"/>
            <a:pathLst>
              <a:path w="84725" h="44853">
                <a:moveTo>
                  <a:pt x="84725" y="0"/>
                </a:moveTo>
                <a:lnTo>
                  <a:pt x="41319" y="1191"/>
                </a:lnTo>
                <a:lnTo>
                  <a:pt x="28597" y="10081"/>
                </a:lnTo>
                <a:lnTo>
                  <a:pt x="18899" y="16772"/>
                </a:lnTo>
                <a:lnTo>
                  <a:pt x="11152" y="23810"/>
                </a:lnTo>
                <a:lnTo>
                  <a:pt x="4282" y="33741"/>
                </a:lnTo>
                <a:lnTo>
                  <a:pt x="0" y="42452"/>
                </a:lnTo>
                <a:lnTo>
                  <a:pt x="13740" y="44853"/>
                </a:lnTo>
                <a:lnTo>
                  <a:pt x="26606" y="44491"/>
                </a:lnTo>
                <a:lnTo>
                  <a:pt x="38547" y="41711"/>
                </a:lnTo>
                <a:lnTo>
                  <a:pt x="49512" y="36862"/>
                </a:lnTo>
                <a:lnTo>
                  <a:pt x="59451" y="30288"/>
                </a:lnTo>
                <a:lnTo>
                  <a:pt x="68313" y="22336"/>
                </a:lnTo>
                <a:lnTo>
                  <a:pt x="76048" y="13353"/>
                </a:lnTo>
                <a:lnTo>
                  <a:pt x="82605" y="3685"/>
                </a:lnTo>
                <a:lnTo>
                  <a:pt x="84725" y="0"/>
                </a:lnTo>
                <a:close/>
              </a:path>
            </a:pathLst>
          </a:custGeom>
          <a:solidFill>
            <a:srgbClr val="293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487353" y="5220605"/>
            <a:ext cx="25827" cy="97116"/>
          </a:xfrm>
          <a:custGeom>
            <a:avLst/>
            <a:gdLst/>
            <a:ahLst/>
            <a:cxnLst/>
            <a:rect l="l" t="t" r="r" b="b"/>
            <a:pathLst>
              <a:path w="25827" h="97116">
                <a:moveTo>
                  <a:pt x="0" y="11818"/>
                </a:moveTo>
                <a:lnTo>
                  <a:pt x="1318" y="97116"/>
                </a:lnTo>
                <a:lnTo>
                  <a:pt x="10786" y="92748"/>
                </a:lnTo>
                <a:lnTo>
                  <a:pt x="15214" y="90685"/>
                </a:lnTo>
                <a:lnTo>
                  <a:pt x="20314" y="86806"/>
                </a:lnTo>
                <a:lnTo>
                  <a:pt x="25827" y="82101"/>
                </a:lnTo>
                <a:lnTo>
                  <a:pt x="24882" y="0"/>
                </a:lnTo>
                <a:lnTo>
                  <a:pt x="0" y="11818"/>
                </a:lnTo>
                <a:close/>
              </a:path>
            </a:pathLst>
          </a:custGeom>
          <a:solidFill>
            <a:srgbClr val="1838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088748" y="5614912"/>
            <a:ext cx="65745" cy="46718"/>
          </a:xfrm>
          <a:custGeom>
            <a:avLst/>
            <a:gdLst/>
            <a:ahLst/>
            <a:cxnLst/>
            <a:rect l="l" t="t" r="r" b="b"/>
            <a:pathLst>
              <a:path w="65745" h="46718">
                <a:moveTo>
                  <a:pt x="26228" y="42146"/>
                </a:moveTo>
                <a:lnTo>
                  <a:pt x="28280" y="43564"/>
                </a:lnTo>
                <a:lnTo>
                  <a:pt x="31853" y="44545"/>
                </a:lnTo>
                <a:lnTo>
                  <a:pt x="41130" y="46718"/>
                </a:lnTo>
                <a:lnTo>
                  <a:pt x="43183" y="45527"/>
                </a:lnTo>
                <a:lnTo>
                  <a:pt x="51393" y="40984"/>
                </a:lnTo>
                <a:lnTo>
                  <a:pt x="52667" y="40419"/>
                </a:lnTo>
                <a:lnTo>
                  <a:pt x="59409" y="37284"/>
                </a:lnTo>
                <a:lnTo>
                  <a:pt x="59839" y="36920"/>
                </a:lnTo>
                <a:lnTo>
                  <a:pt x="59532" y="37179"/>
                </a:lnTo>
                <a:lnTo>
                  <a:pt x="63853" y="35971"/>
                </a:lnTo>
                <a:lnTo>
                  <a:pt x="65745" y="35371"/>
                </a:lnTo>
                <a:lnTo>
                  <a:pt x="60092" y="24200"/>
                </a:lnTo>
                <a:lnTo>
                  <a:pt x="54640" y="13994"/>
                </a:lnTo>
                <a:lnTo>
                  <a:pt x="49307" y="4720"/>
                </a:lnTo>
                <a:lnTo>
                  <a:pt x="40238" y="3260"/>
                </a:lnTo>
                <a:lnTo>
                  <a:pt x="29742" y="2941"/>
                </a:lnTo>
                <a:lnTo>
                  <a:pt x="16660" y="2323"/>
                </a:lnTo>
                <a:lnTo>
                  <a:pt x="0" y="0"/>
                </a:lnTo>
                <a:lnTo>
                  <a:pt x="2213" y="27836"/>
                </a:lnTo>
                <a:lnTo>
                  <a:pt x="19653" y="38208"/>
                </a:lnTo>
                <a:lnTo>
                  <a:pt x="26228" y="42146"/>
                </a:lnTo>
                <a:close/>
              </a:path>
            </a:pathLst>
          </a:custGeom>
          <a:solidFill>
            <a:srgbClr val="C884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980191" y="5691774"/>
            <a:ext cx="63721" cy="37195"/>
          </a:xfrm>
          <a:custGeom>
            <a:avLst/>
            <a:gdLst/>
            <a:ahLst/>
            <a:cxnLst/>
            <a:rect l="l" t="t" r="r" b="b"/>
            <a:pathLst>
              <a:path w="63721" h="37195">
                <a:moveTo>
                  <a:pt x="2259" y="9770"/>
                </a:moveTo>
                <a:lnTo>
                  <a:pt x="378" y="23324"/>
                </a:lnTo>
                <a:lnTo>
                  <a:pt x="0" y="28731"/>
                </a:lnTo>
                <a:lnTo>
                  <a:pt x="1009" y="29373"/>
                </a:lnTo>
                <a:lnTo>
                  <a:pt x="3292" y="28630"/>
                </a:lnTo>
                <a:lnTo>
                  <a:pt x="6734" y="29885"/>
                </a:lnTo>
                <a:lnTo>
                  <a:pt x="8461" y="31772"/>
                </a:lnTo>
                <a:lnTo>
                  <a:pt x="21958" y="35931"/>
                </a:lnTo>
                <a:lnTo>
                  <a:pt x="33007" y="37195"/>
                </a:lnTo>
                <a:lnTo>
                  <a:pt x="43441" y="35926"/>
                </a:lnTo>
                <a:lnTo>
                  <a:pt x="55095" y="32488"/>
                </a:lnTo>
                <a:lnTo>
                  <a:pt x="63404" y="29545"/>
                </a:lnTo>
                <a:lnTo>
                  <a:pt x="63721" y="4706"/>
                </a:lnTo>
                <a:lnTo>
                  <a:pt x="48644" y="1766"/>
                </a:lnTo>
                <a:lnTo>
                  <a:pt x="37924" y="0"/>
                </a:lnTo>
                <a:lnTo>
                  <a:pt x="28908" y="65"/>
                </a:lnTo>
                <a:lnTo>
                  <a:pt x="18942" y="2619"/>
                </a:lnTo>
                <a:lnTo>
                  <a:pt x="5372" y="8320"/>
                </a:lnTo>
                <a:lnTo>
                  <a:pt x="2259" y="9770"/>
                </a:lnTo>
                <a:close/>
              </a:path>
            </a:pathLst>
          </a:custGeom>
          <a:solidFill>
            <a:srgbClr val="E4A4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223664" y="5660567"/>
            <a:ext cx="51443" cy="66210"/>
          </a:xfrm>
          <a:custGeom>
            <a:avLst/>
            <a:gdLst/>
            <a:ahLst/>
            <a:cxnLst/>
            <a:rect l="l" t="t" r="r" b="b"/>
            <a:pathLst>
              <a:path w="51443" h="66210">
                <a:moveTo>
                  <a:pt x="389" y="53201"/>
                </a:moveTo>
                <a:lnTo>
                  <a:pt x="1230" y="61736"/>
                </a:lnTo>
                <a:lnTo>
                  <a:pt x="1452" y="62386"/>
                </a:lnTo>
                <a:lnTo>
                  <a:pt x="2804" y="62612"/>
                </a:lnTo>
                <a:lnTo>
                  <a:pt x="5195" y="66210"/>
                </a:lnTo>
                <a:lnTo>
                  <a:pt x="13751" y="64750"/>
                </a:lnTo>
                <a:lnTo>
                  <a:pt x="17892" y="64527"/>
                </a:lnTo>
                <a:lnTo>
                  <a:pt x="22684" y="62563"/>
                </a:lnTo>
                <a:lnTo>
                  <a:pt x="32697" y="56209"/>
                </a:lnTo>
                <a:lnTo>
                  <a:pt x="44589" y="46641"/>
                </a:lnTo>
                <a:lnTo>
                  <a:pt x="48070" y="40373"/>
                </a:lnTo>
                <a:lnTo>
                  <a:pt x="50298" y="36230"/>
                </a:lnTo>
                <a:lnTo>
                  <a:pt x="51443" y="0"/>
                </a:lnTo>
                <a:lnTo>
                  <a:pt x="26356" y="20932"/>
                </a:lnTo>
                <a:lnTo>
                  <a:pt x="15530" y="27500"/>
                </a:lnTo>
                <a:lnTo>
                  <a:pt x="9756" y="29878"/>
                </a:lnTo>
                <a:lnTo>
                  <a:pt x="1329" y="32820"/>
                </a:lnTo>
                <a:lnTo>
                  <a:pt x="200" y="33266"/>
                </a:lnTo>
                <a:lnTo>
                  <a:pt x="233" y="37515"/>
                </a:lnTo>
                <a:lnTo>
                  <a:pt x="0" y="49865"/>
                </a:lnTo>
                <a:lnTo>
                  <a:pt x="389" y="53201"/>
                </a:lnTo>
                <a:close/>
              </a:path>
            </a:pathLst>
          </a:custGeom>
          <a:solidFill>
            <a:srgbClr val="162D7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962181" y="4929383"/>
            <a:ext cx="40524" cy="54193"/>
          </a:xfrm>
          <a:custGeom>
            <a:avLst/>
            <a:gdLst/>
            <a:ahLst/>
            <a:cxnLst/>
            <a:rect l="l" t="t" r="r" b="b"/>
            <a:pathLst>
              <a:path w="40524" h="54193">
                <a:moveTo>
                  <a:pt x="16" y="0"/>
                </a:moveTo>
                <a:lnTo>
                  <a:pt x="0" y="36435"/>
                </a:lnTo>
                <a:lnTo>
                  <a:pt x="8055" y="45855"/>
                </a:lnTo>
                <a:lnTo>
                  <a:pt x="14273" y="51813"/>
                </a:lnTo>
                <a:lnTo>
                  <a:pt x="23070" y="54193"/>
                </a:lnTo>
                <a:lnTo>
                  <a:pt x="38744" y="52891"/>
                </a:lnTo>
                <a:lnTo>
                  <a:pt x="40524" y="36403"/>
                </a:lnTo>
                <a:lnTo>
                  <a:pt x="39028" y="25020"/>
                </a:lnTo>
                <a:lnTo>
                  <a:pt x="34493" y="16274"/>
                </a:lnTo>
                <a:lnTo>
                  <a:pt x="27159" y="7698"/>
                </a:lnTo>
                <a:lnTo>
                  <a:pt x="21477" y="1568"/>
                </a:lnTo>
                <a:lnTo>
                  <a:pt x="16" y="0"/>
                </a:lnTo>
                <a:close/>
              </a:path>
            </a:pathLst>
          </a:custGeom>
          <a:solidFill>
            <a:srgbClr val="FBF8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612253" y="4914119"/>
            <a:ext cx="50236" cy="46137"/>
          </a:xfrm>
          <a:custGeom>
            <a:avLst/>
            <a:gdLst/>
            <a:ahLst/>
            <a:cxnLst/>
            <a:rect l="l" t="t" r="r" b="b"/>
            <a:pathLst>
              <a:path w="50236" h="46137">
                <a:moveTo>
                  <a:pt x="28653" y="45793"/>
                </a:moveTo>
                <a:lnTo>
                  <a:pt x="40653" y="44529"/>
                </a:lnTo>
                <a:lnTo>
                  <a:pt x="45447" y="44994"/>
                </a:lnTo>
                <a:lnTo>
                  <a:pt x="46372" y="45108"/>
                </a:lnTo>
                <a:lnTo>
                  <a:pt x="46767" y="42787"/>
                </a:lnTo>
                <a:lnTo>
                  <a:pt x="49971" y="35949"/>
                </a:lnTo>
                <a:lnTo>
                  <a:pt x="50236" y="35498"/>
                </a:lnTo>
                <a:lnTo>
                  <a:pt x="42705" y="26388"/>
                </a:lnTo>
                <a:lnTo>
                  <a:pt x="39473" y="20932"/>
                </a:lnTo>
                <a:lnTo>
                  <a:pt x="38250" y="14842"/>
                </a:lnTo>
                <a:lnTo>
                  <a:pt x="36744" y="3828"/>
                </a:lnTo>
                <a:lnTo>
                  <a:pt x="36090" y="0"/>
                </a:lnTo>
                <a:lnTo>
                  <a:pt x="17566" y="2515"/>
                </a:lnTo>
                <a:lnTo>
                  <a:pt x="6968" y="6723"/>
                </a:lnTo>
                <a:lnTo>
                  <a:pt x="2020" y="14389"/>
                </a:lnTo>
                <a:lnTo>
                  <a:pt x="446" y="27279"/>
                </a:lnTo>
                <a:lnTo>
                  <a:pt x="0" y="46137"/>
                </a:lnTo>
                <a:lnTo>
                  <a:pt x="13243" y="45946"/>
                </a:lnTo>
                <a:lnTo>
                  <a:pt x="27585" y="45828"/>
                </a:lnTo>
                <a:lnTo>
                  <a:pt x="28653" y="45793"/>
                </a:lnTo>
                <a:close/>
              </a:path>
            </a:pathLst>
          </a:custGeom>
          <a:solidFill>
            <a:srgbClr val="254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730218" y="5214727"/>
            <a:ext cx="27233" cy="29697"/>
          </a:xfrm>
          <a:custGeom>
            <a:avLst/>
            <a:gdLst/>
            <a:ahLst/>
            <a:cxnLst/>
            <a:rect l="l" t="t" r="r" b="b"/>
            <a:pathLst>
              <a:path w="27233" h="29697">
                <a:moveTo>
                  <a:pt x="14181" y="25599"/>
                </a:moveTo>
                <a:lnTo>
                  <a:pt x="27233" y="29697"/>
                </a:lnTo>
                <a:lnTo>
                  <a:pt x="19289" y="10026"/>
                </a:lnTo>
                <a:lnTo>
                  <a:pt x="21316" y="10480"/>
                </a:lnTo>
                <a:lnTo>
                  <a:pt x="21307" y="9881"/>
                </a:lnTo>
                <a:lnTo>
                  <a:pt x="16860" y="7507"/>
                </a:lnTo>
                <a:lnTo>
                  <a:pt x="16387" y="7285"/>
                </a:lnTo>
                <a:lnTo>
                  <a:pt x="15275" y="6770"/>
                </a:lnTo>
                <a:lnTo>
                  <a:pt x="12949" y="5296"/>
                </a:lnTo>
                <a:lnTo>
                  <a:pt x="12037" y="4842"/>
                </a:lnTo>
                <a:lnTo>
                  <a:pt x="3893" y="0"/>
                </a:lnTo>
                <a:lnTo>
                  <a:pt x="0" y="21126"/>
                </a:lnTo>
                <a:lnTo>
                  <a:pt x="14181" y="25599"/>
                </a:lnTo>
                <a:close/>
              </a:path>
            </a:pathLst>
          </a:custGeom>
          <a:solidFill>
            <a:srgbClr val="90ACD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749508" y="5209242"/>
            <a:ext cx="71382" cy="40500"/>
          </a:xfrm>
          <a:custGeom>
            <a:avLst/>
            <a:gdLst/>
            <a:ahLst/>
            <a:cxnLst/>
            <a:rect l="l" t="t" r="r" b="b"/>
            <a:pathLst>
              <a:path w="71382" h="40500">
                <a:moveTo>
                  <a:pt x="7944" y="35182"/>
                </a:moveTo>
                <a:lnTo>
                  <a:pt x="19907" y="38432"/>
                </a:lnTo>
                <a:lnTo>
                  <a:pt x="30819" y="40362"/>
                </a:lnTo>
                <a:lnTo>
                  <a:pt x="40722" y="40500"/>
                </a:lnTo>
                <a:lnTo>
                  <a:pt x="49653" y="38372"/>
                </a:lnTo>
                <a:lnTo>
                  <a:pt x="57653" y="33506"/>
                </a:lnTo>
                <a:lnTo>
                  <a:pt x="64762" y="25430"/>
                </a:lnTo>
                <a:lnTo>
                  <a:pt x="71019" y="13671"/>
                </a:lnTo>
                <a:lnTo>
                  <a:pt x="71382" y="12804"/>
                </a:lnTo>
                <a:lnTo>
                  <a:pt x="67490" y="3678"/>
                </a:lnTo>
                <a:lnTo>
                  <a:pt x="66342" y="1295"/>
                </a:lnTo>
                <a:lnTo>
                  <a:pt x="65886" y="2260"/>
                </a:lnTo>
                <a:lnTo>
                  <a:pt x="64071" y="3181"/>
                </a:lnTo>
                <a:lnTo>
                  <a:pt x="58846" y="664"/>
                </a:lnTo>
                <a:lnTo>
                  <a:pt x="57932" y="0"/>
                </a:lnTo>
                <a:lnTo>
                  <a:pt x="52533" y="9412"/>
                </a:lnTo>
                <a:lnTo>
                  <a:pt x="45031" y="17759"/>
                </a:lnTo>
                <a:lnTo>
                  <a:pt x="36196" y="23686"/>
                </a:lnTo>
                <a:lnTo>
                  <a:pt x="26798" y="25837"/>
                </a:lnTo>
                <a:lnTo>
                  <a:pt x="17609" y="22857"/>
                </a:lnTo>
                <a:lnTo>
                  <a:pt x="13191" y="18854"/>
                </a:lnTo>
                <a:lnTo>
                  <a:pt x="3319" y="16254"/>
                </a:lnTo>
                <a:lnTo>
                  <a:pt x="2027" y="15965"/>
                </a:lnTo>
                <a:lnTo>
                  <a:pt x="499" y="15720"/>
                </a:lnTo>
                <a:lnTo>
                  <a:pt x="0" y="15511"/>
                </a:lnTo>
                <a:lnTo>
                  <a:pt x="7944" y="35182"/>
                </a:lnTo>
                <a:close/>
              </a:path>
            </a:pathLst>
          </a:custGeom>
          <a:solidFill>
            <a:srgbClr val="90ACD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3304713" y="5023684"/>
            <a:ext cx="64822" cy="34288"/>
          </a:xfrm>
          <a:custGeom>
            <a:avLst/>
            <a:gdLst/>
            <a:ahLst/>
            <a:cxnLst/>
            <a:rect l="l" t="t" r="r" b="b"/>
            <a:pathLst>
              <a:path w="64822" h="34288">
                <a:moveTo>
                  <a:pt x="12104" y="32890"/>
                </a:moveTo>
                <a:lnTo>
                  <a:pt x="28213" y="33999"/>
                </a:lnTo>
                <a:lnTo>
                  <a:pt x="39472" y="34288"/>
                </a:lnTo>
                <a:lnTo>
                  <a:pt x="48656" y="32227"/>
                </a:lnTo>
                <a:lnTo>
                  <a:pt x="58537" y="26286"/>
                </a:lnTo>
                <a:lnTo>
                  <a:pt x="64822" y="21199"/>
                </a:lnTo>
                <a:lnTo>
                  <a:pt x="59654" y="3846"/>
                </a:lnTo>
                <a:lnTo>
                  <a:pt x="44616" y="1445"/>
                </a:lnTo>
                <a:lnTo>
                  <a:pt x="33330" y="0"/>
                </a:lnTo>
                <a:lnTo>
                  <a:pt x="23804" y="499"/>
                </a:lnTo>
                <a:lnTo>
                  <a:pt x="14046" y="3935"/>
                </a:lnTo>
                <a:lnTo>
                  <a:pt x="2065" y="11296"/>
                </a:lnTo>
                <a:lnTo>
                  <a:pt x="0" y="12766"/>
                </a:lnTo>
                <a:lnTo>
                  <a:pt x="12104" y="32890"/>
                </a:lnTo>
                <a:close/>
              </a:path>
            </a:pathLst>
          </a:custGeom>
          <a:solidFill>
            <a:srgbClr val="AC30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744612" y="5147878"/>
            <a:ext cx="65309" cy="34262"/>
          </a:xfrm>
          <a:custGeom>
            <a:avLst/>
            <a:gdLst/>
            <a:ahLst/>
            <a:cxnLst/>
            <a:rect l="l" t="t" r="r" b="b"/>
            <a:pathLst>
              <a:path w="65309" h="34262">
                <a:moveTo>
                  <a:pt x="2653" y="7592"/>
                </a:moveTo>
                <a:lnTo>
                  <a:pt x="0" y="11490"/>
                </a:lnTo>
                <a:lnTo>
                  <a:pt x="1934" y="16204"/>
                </a:lnTo>
                <a:lnTo>
                  <a:pt x="2450" y="21747"/>
                </a:lnTo>
                <a:lnTo>
                  <a:pt x="15917" y="29864"/>
                </a:lnTo>
                <a:lnTo>
                  <a:pt x="30514" y="33777"/>
                </a:lnTo>
                <a:lnTo>
                  <a:pt x="40891" y="34262"/>
                </a:lnTo>
                <a:lnTo>
                  <a:pt x="50131" y="31445"/>
                </a:lnTo>
                <a:lnTo>
                  <a:pt x="61313" y="25455"/>
                </a:lnTo>
                <a:lnTo>
                  <a:pt x="65309" y="23171"/>
                </a:lnTo>
                <a:lnTo>
                  <a:pt x="53204" y="2959"/>
                </a:lnTo>
                <a:lnTo>
                  <a:pt x="40558" y="1128"/>
                </a:lnTo>
                <a:lnTo>
                  <a:pt x="29316" y="0"/>
                </a:lnTo>
                <a:lnTo>
                  <a:pt x="16501" y="2167"/>
                </a:lnTo>
                <a:lnTo>
                  <a:pt x="2653" y="7592"/>
                </a:lnTo>
                <a:close/>
              </a:path>
            </a:pathLst>
          </a:custGeom>
          <a:solidFill>
            <a:srgbClr val="CD9B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723170" y="5729492"/>
            <a:ext cx="30216" cy="90795"/>
          </a:xfrm>
          <a:custGeom>
            <a:avLst/>
            <a:gdLst/>
            <a:ahLst/>
            <a:cxnLst/>
            <a:rect l="l" t="t" r="r" b="b"/>
            <a:pathLst>
              <a:path w="30216" h="90795">
                <a:moveTo>
                  <a:pt x="7170" y="6543"/>
                </a:moveTo>
                <a:lnTo>
                  <a:pt x="0" y="90795"/>
                </a:lnTo>
                <a:lnTo>
                  <a:pt x="8987" y="80767"/>
                </a:lnTo>
                <a:lnTo>
                  <a:pt x="15601" y="70442"/>
                </a:lnTo>
                <a:lnTo>
                  <a:pt x="20329" y="59619"/>
                </a:lnTo>
                <a:lnTo>
                  <a:pt x="23656" y="48095"/>
                </a:lnTo>
                <a:lnTo>
                  <a:pt x="26069" y="35668"/>
                </a:lnTo>
                <a:lnTo>
                  <a:pt x="28055" y="22136"/>
                </a:lnTo>
                <a:lnTo>
                  <a:pt x="30099" y="7297"/>
                </a:lnTo>
                <a:lnTo>
                  <a:pt x="30216" y="6482"/>
                </a:lnTo>
                <a:lnTo>
                  <a:pt x="26544" y="1138"/>
                </a:lnTo>
                <a:lnTo>
                  <a:pt x="25789" y="1003"/>
                </a:lnTo>
                <a:lnTo>
                  <a:pt x="18851" y="195"/>
                </a:lnTo>
                <a:lnTo>
                  <a:pt x="18162" y="28"/>
                </a:lnTo>
                <a:lnTo>
                  <a:pt x="8866" y="0"/>
                </a:lnTo>
                <a:lnTo>
                  <a:pt x="7514" y="949"/>
                </a:lnTo>
                <a:lnTo>
                  <a:pt x="7170" y="6543"/>
                </a:lnTo>
                <a:close/>
              </a:path>
            </a:pathLst>
          </a:custGeom>
          <a:solidFill>
            <a:srgbClr val="CA77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417199" y="5136232"/>
            <a:ext cx="23168" cy="80378"/>
          </a:xfrm>
          <a:custGeom>
            <a:avLst/>
            <a:gdLst/>
            <a:ahLst/>
            <a:cxnLst/>
            <a:rect l="l" t="t" r="r" b="b"/>
            <a:pathLst>
              <a:path w="23168" h="80378">
                <a:moveTo>
                  <a:pt x="0" y="12095"/>
                </a:moveTo>
                <a:lnTo>
                  <a:pt x="1535" y="80378"/>
                </a:lnTo>
                <a:lnTo>
                  <a:pt x="22807" y="70615"/>
                </a:lnTo>
                <a:lnTo>
                  <a:pt x="23168" y="0"/>
                </a:lnTo>
                <a:lnTo>
                  <a:pt x="0" y="12095"/>
                </a:lnTo>
                <a:close/>
              </a:path>
            </a:pathLst>
          </a:custGeom>
          <a:solidFill>
            <a:srgbClr val="B891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331294" y="4697883"/>
            <a:ext cx="60313" cy="62077"/>
          </a:xfrm>
          <a:custGeom>
            <a:avLst/>
            <a:gdLst/>
            <a:ahLst/>
            <a:cxnLst/>
            <a:rect l="l" t="t" r="r" b="b"/>
            <a:pathLst>
              <a:path w="60313" h="62077">
                <a:moveTo>
                  <a:pt x="6013" y="16173"/>
                </a:moveTo>
                <a:lnTo>
                  <a:pt x="0" y="35981"/>
                </a:lnTo>
                <a:lnTo>
                  <a:pt x="12956" y="35390"/>
                </a:lnTo>
                <a:lnTo>
                  <a:pt x="20755" y="34755"/>
                </a:lnTo>
                <a:lnTo>
                  <a:pt x="27059" y="33521"/>
                </a:lnTo>
                <a:lnTo>
                  <a:pt x="35530" y="31133"/>
                </a:lnTo>
                <a:lnTo>
                  <a:pt x="46153" y="28068"/>
                </a:lnTo>
                <a:lnTo>
                  <a:pt x="41147" y="62077"/>
                </a:lnTo>
                <a:lnTo>
                  <a:pt x="52021" y="54253"/>
                </a:lnTo>
                <a:lnTo>
                  <a:pt x="58096" y="45153"/>
                </a:lnTo>
                <a:lnTo>
                  <a:pt x="60313" y="34838"/>
                </a:lnTo>
                <a:lnTo>
                  <a:pt x="59616" y="23370"/>
                </a:lnTo>
                <a:lnTo>
                  <a:pt x="56946" y="10811"/>
                </a:lnTo>
                <a:lnTo>
                  <a:pt x="54019" y="0"/>
                </a:lnTo>
                <a:lnTo>
                  <a:pt x="44013" y="8563"/>
                </a:lnTo>
                <a:lnTo>
                  <a:pt x="37413" y="12717"/>
                </a:lnTo>
                <a:lnTo>
                  <a:pt x="32058" y="14052"/>
                </a:lnTo>
                <a:lnTo>
                  <a:pt x="25786" y="14156"/>
                </a:lnTo>
                <a:lnTo>
                  <a:pt x="16438" y="14618"/>
                </a:lnTo>
                <a:lnTo>
                  <a:pt x="6013" y="16173"/>
                </a:lnTo>
                <a:close/>
              </a:path>
            </a:pathLst>
          </a:custGeom>
          <a:solidFill>
            <a:srgbClr val="946F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365957" y="6143762"/>
            <a:ext cx="48840" cy="57982"/>
          </a:xfrm>
          <a:custGeom>
            <a:avLst/>
            <a:gdLst/>
            <a:ahLst/>
            <a:cxnLst/>
            <a:rect l="l" t="t" r="r" b="b"/>
            <a:pathLst>
              <a:path w="48840" h="57982">
                <a:moveTo>
                  <a:pt x="28759" y="53747"/>
                </a:moveTo>
                <a:lnTo>
                  <a:pt x="30213" y="52804"/>
                </a:lnTo>
                <a:lnTo>
                  <a:pt x="34311" y="48291"/>
                </a:lnTo>
                <a:lnTo>
                  <a:pt x="38477" y="43676"/>
                </a:lnTo>
                <a:lnTo>
                  <a:pt x="44006" y="37593"/>
                </a:lnTo>
                <a:lnTo>
                  <a:pt x="45747" y="31531"/>
                </a:lnTo>
                <a:lnTo>
                  <a:pt x="48840" y="26922"/>
                </a:lnTo>
                <a:lnTo>
                  <a:pt x="21305" y="0"/>
                </a:lnTo>
                <a:lnTo>
                  <a:pt x="0" y="28739"/>
                </a:lnTo>
                <a:lnTo>
                  <a:pt x="19374" y="57982"/>
                </a:lnTo>
                <a:lnTo>
                  <a:pt x="26347" y="54385"/>
                </a:lnTo>
                <a:lnTo>
                  <a:pt x="28759" y="53747"/>
                </a:lnTo>
                <a:close/>
              </a:path>
            </a:pathLst>
          </a:custGeom>
          <a:solidFill>
            <a:srgbClr val="EFB1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911474" y="4341941"/>
            <a:ext cx="45436" cy="55068"/>
          </a:xfrm>
          <a:custGeom>
            <a:avLst/>
            <a:gdLst/>
            <a:ahLst/>
            <a:cxnLst/>
            <a:rect l="l" t="t" r="r" b="b"/>
            <a:pathLst>
              <a:path w="45436" h="55068">
                <a:moveTo>
                  <a:pt x="0" y="23520"/>
                </a:moveTo>
                <a:lnTo>
                  <a:pt x="5276" y="36377"/>
                </a:lnTo>
                <a:lnTo>
                  <a:pt x="9782" y="43658"/>
                </a:lnTo>
                <a:lnTo>
                  <a:pt x="17374" y="48918"/>
                </a:lnTo>
                <a:lnTo>
                  <a:pt x="30489" y="55068"/>
                </a:lnTo>
                <a:lnTo>
                  <a:pt x="45436" y="24024"/>
                </a:lnTo>
                <a:lnTo>
                  <a:pt x="29198" y="0"/>
                </a:lnTo>
                <a:lnTo>
                  <a:pt x="17901" y="4524"/>
                </a:lnTo>
                <a:lnTo>
                  <a:pt x="12066" y="7732"/>
                </a:lnTo>
                <a:lnTo>
                  <a:pt x="7461" y="13004"/>
                </a:lnTo>
                <a:lnTo>
                  <a:pt x="0" y="23520"/>
                </a:lnTo>
                <a:close/>
              </a:path>
            </a:pathLst>
          </a:custGeom>
          <a:solidFill>
            <a:srgbClr val="EFB1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181418" y="4888176"/>
            <a:ext cx="56923" cy="54843"/>
          </a:xfrm>
          <a:custGeom>
            <a:avLst/>
            <a:gdLst/>
            <a:ahLst/>
            <a:cxnLst/>
            <a:rect l="l" t="t" r="r" b="b"/>
            <a:pathLst>
              <a:path w="56923" h="54843">
                <a:moveTo>
                  <a:pt x="34969" y="5674"/>
                </a:moveTo>
                <a:lnTo>
                  <a:pt x="33925" y="6009"/>
                </a:lnTo>
                <a:lnTo>
                  <a:pt x="34829" y="6334"/>
                </a:lnTo>
                <a:lnTo>
                  <a:pt x="33253" y="8260"/>
                </a:lnTo>
                <a:lnTo>
                  <a:pt x="28286" y="11431"/>
                </a:lnTo>
                <a:lnTo>
                  <a:pt x="17335" y="18005"/>
                </a:lnTo>
                <a:lnTo>
                  <a:pt x="6681" y="24581"/>
                </a:lnTo>
                <a:lnTo>
                  <a:pt x="0" y="28574"/>
                </a:lnTo>
                <a:lnTo>
                  <a:pt x="2636" y="43950"/>
                </a:lnTo>
                <a:lnTo>
                  <a:pt x="27062" y="54843"/>
                </a:lnTo>
                <a:lnTo>
                  <a:pt x="56923" y="7326"/>
                </a:lnTo>
                <a:lnTo>
                  <a:pt x="53411" y="1815"/>
                </a:lnTo>
                <a:lnTo>
                  <a:pt x="53509" y="0"/>
                </a:lnTo>
                <a:lnTo>
                  <a:pt x="49926" y="1389"/>
                </a:lnTo>
                <a:lnTo>
                  <a:pt x="42387" y="3719"/>
                </a:lnTo>
                <a:lnTo>
                  <a:pt x="34969" y="5674"/>
                </a:lnTo>
                <a:close/>
              </a:path>
            </a:pathLst>
          </a:custGeom>
          <a:solidFill>
            <a:srgbClr val="E3EB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760529" y="5171050"/>
            <a:ext cx="49391" cy="63548"/>
          </a:xfrm>
          <a:custGeom>
            <a:avLst/>
            <a:gdLst/>
            <a:ahLst/>
            <a:cxnLst/>
            <a:rect l="l" t="t" r="r" b="b"/>
            <a:pathLst>
              <a:path w="49391" h="63548">
                <a:moveTo>
                  <a:pt x="19244" y="27443"/>
                </a:moveTo>
                <a:lnTo>
                  <a:pt x="18879" y="30898"/>
                </a:lnTo>
                <a:lnTo>
                  <a:pt x="19493" y="40763"/>
                </a:lnTo>
                <a:lnTo>
                  <a:pt x="20582" y="53943"/>
                </a:lnTo>
                <a:lnTo>
                  <a:pt x="2169" y="57046"/>
                </a:lnTo>
                <a:lnTo>
                  <a:pt x="10948" y="63213"/>
                </a:lnTo>
                <a:lnTo>
                  <a:pt x="20334" y="63548"/>
                </a:lnTo>
                <a:lnTo>
                  <a:pt x="29556" y="59405"/>
                </a:lnTo>
                <a:lnTo>
                  <a:pt x="37844" y="52141"/>
                </a:lnTo>
                <a:lnTo>
                  <a:pt x="44427" y="43110"/>
                </a:lnTo>
                <a:lnTo>
                  <a:pt x="46910" y="38191"/>
                </a:lnTo>
                <a:lnTo>
                  <a:pt x="49391" y="0"/>
                </a:lnTo>
                <a:lnTo>
                  <a:pt x="37084" y="6876"/>
                </a:lnTo>
                <a:lnTo>
                  <a:pt x="27602" y="10615"/>
                </a:lnTo>
                <a:lnTo>
                  <a:pt x="17866" y="11089"/>
                </a:lnTo>
                <a:lnTo>
                  <a:pt x="4793" y="8172"/>
                </a:lnTo>
                <a:lnTo>
                  <a:pt x="0" y="6693"/>
                </a:lnTo>
                <a:lnTo>
                  <a:pt x="26139" y="25830"/>
                </a:lnTo>
                <a:lnTo>
                  <a:pt x="22882" y="27880"/>
                </a:lnTo>
                <a:lnTo>
                  <a:pt x="20581" y="27427"/>
                </a:lnTo>
                <a:lnTo>
                  <a:pt x="19244" y="27443"/>
                </a:lnTo>
                <a:close/>
              </a:path>
            </a:pathLst>
          </a:custGeom>
          <a:solidFill>
            <a:srgbClr val="D3DC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3562100" y="5145646"/>
            <a:ext cx="6902" cy="5443"/>
          </a:xfrm>
          <a:custGeom>
            <a:avLst/>
            <a:gdLst/>
            <a:ahLst/>
            <a:cxnLst/>
            <a:rect l="l" t="t" r="r" b="b"/>
            <a:pathLst>
              <a:path w="6902" h="5443">
                <a:moveTo>
                  <a:pt x="1707" y="4798"/>
                </a:moveTo>
                <a:lnTo>
                  <a:pt x="6902" y="0"/>
                </a:lnTo>
                <a:lnTo>
                  <a:pt x="0" y="5443"/>
                </a:lnTo>
                <a:lnTo>
                  <a:pt x="1707" y="4798"/>
                </a:lnTo>
                <a:close/>
              </a:path>
            </a:pathLst>
          </a:custGeom>
          <a:solidFill>
            <a:srgbClr val="946F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517731" y="5145646"/>
            <a:ext cx="51271" cy="98828"/>
          </a:xfrm>
          <a:custGeom>
            <a:avLst/>
            <a:gdLst/>
            <a:ahLst/>
            <a:cxnLst/>
            <a:rect l="l" t="t" r="r" b="b"/>
            <a:pathLst>
              <a:path w="51271" h="98828">
                <a:moveTo>
                  <a:pt x="21807" y="31385"/>
                </a:moveTo>
                <a:lnTo>
                  <a:pt x="15263" y="38836"/>
                </a:lnTo>
                <a:lnTo>
                  <a:pt x="8536" y="47185"/>
                </a:lnTo>
                <a:lnTo>
                  <a:pt x="1686" y="58895"/>
                </a:lnTo>
                <a:lnTo>
                  <a:pt x="0" y="62548"/>
                </a:lnTo>
                <a:lnTo>
                  <a:pt x="18195" y="58204"/>
                </a:lnTo>
                <a:lnTo>
                  <a:pt x="18162" y="58913"/>
                </a:lnTo>
                <a:lnTo>
                  <a:pt x="17160" y="81713"/>
                </a:lnTo>
                <a:lnTo>
                  <a:pt x="17361" y="83043"/>
                </a:lnTo>
                <a:lnTo>
                  <a:pt x="18984" y="93549"/>
                </a:lnTo>
                <a:lnTo>
                  <a:pt x="19381" y="96557"/>
                </a:lnTo>
                <a:lnTo>
                  <a:pt x="19483" y="95718"/>
                </a:lnTo>
                <a:lnTo>
                  <a:pt x="20224" y="94679"/>
                </a:lnTo>
                <a:lnTo>
                  <a:pt x="22535" y="97088"/>
                </a:lnTo>
                <a:lnTo>
                  <a:pt x="23563" y="98828"/>
                </a:lnTo>
                <a:lnTo>
                  <a:pt x="24690" y="82966"/>
                </a:lnTo>
                <a:lnTo>
                  <a:pt x="27313" y="69575"/>
                </a:lnTo>
                <a:lnTo>
                  <a:pt x="31015" y="57943"/>
                </a:lnTo>
                <a:lnTo>
                  <a:pt x="35378" y="47356"/>
                </a:lnTo>
                <a:lnTo>
                  <a:pt x="39985" y="37103"/>
                </a:lnTo>
                <a:lnTo>
                  <a:pt x="44419" y="26469"/>
                </a:lnTo>
                <a:lnTo>
                  <a:pt x="48262" y="14742"/>
                </a:lnTo>
                <a:lnTo>
                  <a:pt x="51097" y="1209"/>
                </a:lnTo>
                <a:lnTo>
                  <a:pt x="51271" y="0"/>
                </a:lnTo>
                <a:lnTo>
                  <a:pt x="46075" y="4798"/>
                </a:lnTo>
                <a:lnTo>
                  <a:pt x="44273" y="5518"/>
                </a:lnTo>
                <a:lnTo>
                  <a:pt x="34099" y="9324"/>
                </a:lnTo>
                <a:lnTo>
                  <a:pt x="28106" y="22369"/>
                </a:lnTo>
                <a:lnTo>
                  <a:pt x="21807" y="31385"/>
                </a:lnTo>
                <a:close/>
              </a:path>
            </a:pathLst>
          </a:custGeom>
          <a:solidFill>
            <a:srgbClr val="946F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189673" y="4651026"/>
            <a:ext cx="55938" cy="71446"/>
          </a:xfrm>
          <a:custGeom>
            <a:avLst/>
            <a:gdLst/>
            <a:ahLst/>
            <a:cxnLst/>
            <a:rect l="l" t="t" r="r" b="b"/>
            <a:pathLst>
              <a:path w="55938" h="71446">
                <a:moveTo>
                  <a:pt x="9688" y="25257"/>
                </a:moveTo>
                <a:lnTo>
                  <a:pt x="13496" y="26411"/>
                </a:lnTo>
                <a:lnTo>
                  <a:pt x="15767" y="25703"/>
                </a:lnTo>
                <a:lnTo>
                  <a:pt x="20847" y="20828"/>
                </a:lnTo>
                <a:lnTo>
                  <a:pt x="25060" y="16799"/>
                </a:lnTo>
                <a:lnTo>
                  <a:pt x="26018" y="31004"/>
                </a:lnTo>
                <a:lnTo>
                  <a:pt x="25967" y="40086"/>
                </a:lnTo>
                <a:lnTo>
                  <a:pt x="24867" y="46629"/>
                </a:lnTo>
                <a:lnTo>
                  <a:pt x="22681" y="53216"/>
                </a:lnTo>
                <a:lnTo>
                  <a:pt x="19367" y="62430"/>
                </a:lnTo>
                <a:lnTo>
                  <a:pt x="16471" y="71446"/>
                </a:lnTo>
                <a:lnTo>
                  <a:pt x="29044" y="67476"/>
                </a:lnTo>
                <a:lnTo>
                  <a:pt x="40279" y="62517"/>
                </a:lnTo>
                <a:lnTo>
                  <a:pt x="50475" y="55894"/>
                </a:lnTo>
                <a:lnTo>
                  <a:pt x="53229" y="53539"/>
                </a:lnTo>
                <a:lnTo>
                  <a:pt x="53015" y="52333"/>
                </a:lnTo>
                <a:lnTo>
                  <a:pt x="53879" y="49427"/>
                </a:lnTo>
                <a:lnTo>
                  <a:pt x="55938" y="46497"/>
                </a:lnTo>
                <a:lnTo>
                  <a:pt x="39094" y="42347"/>
                </a:lnTo>
                <a:lnTo>
                  <a:pt x="39484" y="0"/>
                </a:lnTo>
                <a:lnTo>
                  <a:pt x="28809" y="3324"/>
                </a:lnTo>
                <a:lnTo>
                  <a:pt x="18840" y="8244"/>
                </a:lnTo>
                <a:lnTo>
                  <a:pt x="18368" y="6925"/>
                </a:lnTo>
                <a:lnTo>
                  <a:pt x="11397" y="12366"/>
                </a:lnTo>
                <a:lnTo>
                  <a:pt x="4836" y="17927"/>
                </a:lnTo>
                <a:lnTo>
                  <a:pt x="1409" y="22775"/>
                </a:lnTo>
                <a:lnTo>
                  <a:pt x="0" y="24545"/>
                </a:lnTo>
                <a:lnTo>
                  <a:pt x="9688" y="25257"/>
                </a:lnTo>
                <a:close/>
              </a:path>
            </a:pathLst>
          </a:custGeom>
          <a:solidFill>
            <a:srgbClr val="F4B5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318672" y="5192869"/>
            <a:ext cx="21444" cy="79436"/>
          </a:xfrm>
          <a:custGeom>
            <a:avLst/>
            <a:gdLst/>
            <a:ahLst/>
            <a:cxnLst/>
            <a:rect l="l" t="t" r="r" b="b"/>
            <a:pathLst>
              <a:path w="21444" h="79436">
                <a:moveTo>
                  <a:pt x="0" y="13569"/>
                </a:moveTo>
                <a:lnTo>
                  <a:pt x="1223" y="79436"/>
                </a:lnTo>
                <a:lnTo>
                  <a:pt x="21444" y="76333"/>
                </a:lnTo>
                <a:lnTo>
                  <a:pt x="20815" y="0"/>
                </a:lnTo>
                <a:lnTo>
                  <a:pt x="0" y="13569"/>
                </a:lnTo>
                <a:close/>
              </a:path>
            </a:pathLst>
          </a:custGeom>
          <a:solidFill>
            <a:srgbClr val="B891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3773294" y="5642748"/>
            <a:ext cx="45508" cy="57872"/>
          </a:xfrm>
          <a:custGeom>
            <a:avLst/>
            <a:gdLst/>
            <a:ahLst/>
            <a:cxnLst/>
            <a:rect l="l" t="t" r="r" b="b"/>
            <a:pathLst>
              <a:path w="45508" h="57872">
                <a:moveTo>
                  <a:pt x="45508" y="28379"/>
                </a:moveTo>
                <a:lnTo>
                  <a:pt x="24442" y="0"/>
                </a:lnTo>
                <a:lnTo>
                  <a:pt x="18801" y="3118"/>
                </a:lnTo>
                <a:lnTo>
                  <a:pt x="15464" y="4363"/>
                </a:lnTo>
                <a:lnTo>
                  <a:pt x="12590" y="6782"/>
                </a:lnTo>
                <a:lnTo>
                  <a:pt x="8337" y="13424"/>
                </a:lnTo>
                <a:lnTo>
                  <a:pt x="861" y="27336"/>
                </a:lnTo>
                <a:lnTo>
                  <a:pt x="0" y="28988"/>
                </a:lnTo>
                <a:lnTo>
                  <a:pt x="25182" y="57872"/>
                </a:lnTo>
                <a:lnTo>
                  <a:pt x="45508" y="28379"/>
                </a:lnTo>
                <a:close/>
              </a:path>
            </a:pathLst>
          </a:custGeom>
          <a:solidFill>
            <a:srgbClr val="EFB1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3358543" y="4943955"/>
            <a:ext cx="40741" cy="63113"/>
          </a:xfrm>
          <a:custGeom>
            <a:avLst/>
            <a:gdLst/>
            <a:ahLst/>
            <a:cxnLst/>
            <a:rect l="l" t="t" r="r" b="b"/>
            <a:pathLst>
              <a:path w="40741" h="63113">
                <a:moveTo>
                  <a:pt x="9417" y="40934"/>
                </a:moveTo>
                <a:lnTo>
                  <a:pt x="6049" y="44324"/>
                </a:lnTo>
                <a:lnTo>
                  <a:pt x="3372" y="49479"/>
                </a:lnTo>
                <a:lnTo>
                  <a:pt x="136" y="61820"/>
                </a:lnTo>
                <a:lnTo>
                  <a:pt x="0" y="62437"/>
                </a:lnTo>
                <a:lnTo>
                  <a:pt x="6107" y="62293"/>
                </a:lnTo>
                <a:lnTo>
                  <a:pt x="16721" y="63113"/>
                </a:lnTo>
                <a:lnTo>
                  <a:pt x="22217" y="61639"/>
                </a:lnTo>
                <a:lnTo>
                  <a:pt x="34853" y="58363"/>
                </a:lnTo>
                <a:lnTo>
                  <a:pt x="39824" y="57059"/>
                </a:lnTo>
                <a:lnTo>
                  <a:pt x="40139" y="56442"/>
                </a:lnTo>
                <a:lnTo>
                  <a:pt x="38806" y="55229"/>
                </a:lnTo>
                <a:lnTo>
                  <a:pt x="38836" y="52137"/>
                </a:lnTo>
                <a:lnTo>
                  <a:pt x="40741" y="48868"/>
                </a:lnTo>
                <a:lnTo>
                  <a:pt x="37449" y="37308"/>
                </a:lnTo>
                <a:lnTo>
                  <a:pt x="35603" y="30209"/>
                </a:lnTo>
                <a:lnTo>
                  <a:pt x="34839" y="24566"/>
                </a:lnTo>
                <a:lnTo>
                  <a:pt x="34794" y="17372"/>
                </a:lnTo>
                <a:lnTo>
                  <a:pt x="35105" y="5623"/>
                </a:lnTo>
                <a:lnTo>
                  <a:pt x="35228" y="0"/>
                </a:lnTo>
                <a:lnTo>
                  <a:pt x="33815" y="1457"/>
                </a:lnTo>
                <a:lnTo>
                  <a:pt x="31935" y="3307"/>
                </a:lnTo>
                <a:lnTo>
                  <a:pt x="31117" y="4499"/>
                </a:lnTo>
                <a:lnTo>
                  <a:pt x="14730" y="33886"/>
                </a:lnTo>
                <a:lnTo>
                  <a:pt x="9417" y="40934"/>
                </a:lnTo>
                <a:close/>
              </a:path>
            </a:pathLst>
          </a:custGeom>
          <a:solidFill>
            <a:srgbClr val="96D2C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930317" y="5597830"/>
            <a:ext cx="41617" cy="61330"/>
          </a:xfrm>
          <a:custGeom>
            <a:avLst/>
            <a:gdLst/>
            <a:ahLst/>
            <a:cxnLst/>
            <a:rect l="l" t="t" r="r" b="b"/>
            <a:pathLst>
              <a:path w="41617" h="61330">
                <a:moveTo>
                  <a:pt x="20179" y="10154"/>
                </a:moveTo>
                <a:lnTo>
                  <a:pt x="24074" y="20400"/>
                </a:lnTo>
                <a:lnTo>
                  <a:pt x="26296" y="33175"/>
                </a:lnTo>
                <a:lnTo>
                  <a:pt x="26778" y="46292"/>
                </a:lnTo>
                <a:lnTo>
                  <a:pt x="0" y="42751"/>
                </a:lnTo>
                <a:lnTo>
                  <a:pt x="5786" y="53039"/>
                </a:lnTo>
                <a:lnTo>
                  <a:pt x="12335" y="59088"/>
                </a:lnTo>
                <a:lnTo>
                  <a:pt x="19180" y="61330"/>
                </a:lnTo>
                <a:lnTo>
                  <a:pt x="25859" y="60194"/>
                </a:lnTo>
                <a:lnTo>
                  <a:pt x="31906" y="56112"/>
                </a:lnTo>
                <a:lnTo>
                  <a:pt x="36857" y="49513"/>
                </a:lnTo>
                <a:lnTo>
                  <a:pt x="40249" y="40828"/>
                </a:lnTo>
                <a:lnTo>
                  <a:pt x="41617" y="30487"/>
                </a:lnTo>
                <a:lnTo>
                  <a:pt x="40496" y="18921"/>
                </a:lnTo>
                <a:lnTo>
                  <a:pt x="40374" y="18350"/>
                </a:lnTo>
                <a:lnTo>
                  <a:pt x="37493" y="7249"/>
                </a:lnTo>
                <a:lnTo>
                  <a:pt x="32164" y="3339"/>
                </a:lnTo>
                <a:lnTo>
                  <a:pt x="18347" y="731"/>
                </a:lnTo>
                <a:lnTo>
                  <a:pt x="14752" y="0"/>
                </a:lnTo>
                <a:lnTo>
                  <a:pt x="20179" y="10154"/>
                </a:lnTo>
                <a:close/>
              </a:path>
            </a:pathLst>
          </a:custGeom>
          <a:solidFill>
            <a:srgbClr val="B090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735438" y="5079690"/>
            <a:ext cx="23959" cy="71895"/>
          </a:xfrm>
          <a:custGeom>
            <a:avLst/>
            <a:gdLst/>
            <a:ahLst/>
            <a:cxnLst/>
            <a:rect l="l" t="t" r="r" b="b"/>
            <a:pathLst>
              <a:path w="23959" h="71895">
                <a:moveTo>
                  <a:pt x="23959" y="71895"/>
                </a:moveTo>
                <a:lnTo>
                  <a:pt x="23627" y="58730"/>
                </a:lnTo>
                <a:lnTo>
                  <a:pt x="22949" y="46951"/>
                </a:lnTo>
                <a:lnTo>
                  <a:pt x="21036" y="34101"/>
                </a:lnTo>
                <a:lnTo>
                  <a:pt x="20065" y="29415"/>
                </a:lnTo>
                <a:lnTo>
                  <a:pt x="17601" y="19552"/>
                </a:lnTo>
                <a:lnTo>
                  <a:pt x="16266" y="16311"/>
                </a:lnTo>
                <a:lnTo>
                  <a:pt x="10475" y="2255"/>
                </a:lnTo>
                <a:lnTo>
                  <a:pt x="7933" y="3302"/>
                </a:lnTo>
                <a:lnTo>
                  <a:pt x="4968" y="0"/>
                </a:lnTo>
                <a:lnTo>
                  <a:pt x="1324" y="13186"/>
                </a:lnTo>
                <a:lnTo>
                  <a:pt x="0" y="25791"/>
                </a:lnTo>
                <a:lnTo>
                  <a:pt x="691" y="37874"/>
                </a:lnTo>
                <a:lnTo>
                  <a:pt x="3094" y="49494"/>
                </a:lnTo>
                <a:lnTo>
                  <a:pt x="6905" y="60711"/>
                </a:lnTo>
                <a:lnTo>
                  <a:pt x="9691" y="67163"/>
                </a:lnTo>
                <a:lnTo>
                  <a:pt x="23959" y="71895"/>
                </a:lnTo>
                <a:close/>
              </a:path>
            </a:pathLst>
          </a:custGeom>
          <a:solidFill>
            <a:srgbClr val="D25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656117" y="5989742"/>
            <a:ext cx="37993" cy="35776"/>
          </a:xfrm>
          <a:custGeom>
            <a:avLst/>
            <a:gdLst/>
            <a:ahLst/>
            <a:cxnLst/>
            <a:rect l="l" t="t" r="r" b="b"/>
            <a:pathLst>
              <a:path w="37993" h="35776">
                <a:moveTo>
                  <a:pt x="0" y="35776"/>
                </a:moveTo>
                <a:lnTo>
                  <a:pt x="33125" y="33847"/>
                </a:lnTo>
                <a:lnTo>
                  <a:pt x="37993" y="0"/>
                </a:lnTo>
                <a:lnTo>
                  <a:pt x="4711" y="3651"/>
                </a:lnTo>
                <a:lnTo>
                  <a:pt x="0" y="35776"/>
                </a:lnTo>
                <a:close/>
              </a:path>
            </a:pathLst>
          </a:custGeom>
          <a:solidFill>
            <a:srgbClr val="1831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116139" y="4683954"/>
            <a:ext cx="49769" cy="50946"/>
          </a:xfrm>
          <a:custGeom>
            <a:avLst/>
            <a:gdLst/>
            <a:ahLst/>
            <a:cxnLst/>
            <a:rect l="l" t="t" r="r" b="b"/>
            <a:pathLst>
              <a:path w="49769" h="50946">
                <a:moveTo>
                  <a:pt x="0" y="50946"/>
                </a:moveTo>
                <a:lnTo>
                  <a:pt x="11105" y="43090"/>
                </a:lnTo>
                <a:lnTo>
                  <a:pt x="21210" y="33867"/>
                </a:lnTo>
                <a:lnTo>
                  <a:pt x="30341" y="23970"/>
                </a:lnTo>
                <a:lnTo>
                  <a:pt x="38525" y="14093"/>
                </a:lnTo>
                <a:lnTo>
                  <a:pt x="45790" y="4928"/>
                </a:lnTo>
                <a:lnTo>
                  <a:pt x="49769" y="0"/>
                </a:lnTo>
                <a:lnTo>
                  <a:pt x="34271" y="4660"/>
                </a:lnTo>
                <a:lnTo>
                  <a:pt x="22660" y="9607"/>
                </a:lnTo>
                <a:lnTo>
                  <a:pt x="12974" y="14929"/>
                </a:lnTo>
                <a:lnTo>
                  <a:pt x="3253" y="20714"/>
                </a:lnTo>
                <a:lnTo>
                  <a:pt x="378" y="22362"/>
                </a:lnTo>
                <a:lnTo>
                  <a:pt x="0" y="50946"/>
                </a:lnTo>
                <a:close/>
              </a:path>
            </a:pathLst>
          </a:custGeom>
          <a:solidFill>
            <a:srgbClr val="F15F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420346" y="5503223"/>
            <a:ext cx="25860" cy="47466"/>
          </a:xfrm>
          <a:custGeom>
            <a:avLst/>
            <a:gdLst/>
            <a:ahLst/>
            <a:cxnLst/>
            <a:rect l="l" t="t" r="r" b="b"/>
            <a:pathLst>
              <a:path w="25860" h="47466">
                <a:moveTo>
                  <a:pt x="25860" y="0"/>
                </a:moveTo>
                <a:lnTo>
                  <a:pt x="6585" y="10748"/>
                </a:lnTo>
                <a:lnTo>
                  <a:pt x="2105" y="23171"/>
                </a:lnTo>
                <a:lnTo>
                  <a:pt x="0" y="29627"/>
                </a:lnTo>
                <a:lnTo>
                  <a:pt x="555" y="34753"/>
                </a:lnTo>
                <a:lnTo>
                  <a:pt x="4060" y="43190"/>
                </a:lnTo>
                <a:lnTo>
                  <a:pt x="5294" y="46042"/>
                </a:lnTo>
                <a:lnTo>
                  <a:pt x="12926" y="47466"/>
                </a:lnTo>
                <a:lnTo>
                  <a:pt x="17028" y="43552"/>
                </a:lnTo>
                <a:lnTo>
                  <a:pt x="18901" y="43524"/>
                </a:lnTo>
                <a:lnTo>
                  <a:pt x="19413" y="45140"/>
                </a:lnTo>
                <a:lnTo>
                  <a:pt x="19432" y="46159"/>
                </a:lnTo>
                <a:lnTo>
                  <a:pt x="19826" y="44339"/>
                </a:lnTo>
                <a:lnTo>
                  <a:pt x="21462" y="37436"/>
                </a:lnTo>
                <a:lnTo>
                  <a:pt x="23445" y="29758"/>
                </a:lnTo>
                <a:lnTo>
                  <a:pt x="25388" y="17057"/>
                </a:lnTo>
                <a:lnTo>
                  <a:pt x="25774" y="4350"/>
                </a:lnTo>
                <a:lnTo>
                  <a:pt x="25860" y="0"/>
                </a:lnTo>
                <a:close/>
              </a:path>
            </a:pathLst>
          </a:custGeom>
          <a:solidFill>
            <a:srgbClr val="2D2C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553513" y="5164312"/>
            <a:ext cx="35412" cy="26783"/>
          </a:xfrm>
          <a:custGeom>
            <a:avLst/>
            <a:gdLst/>
            <a:ahLst/>
            <a:cxnLst/>
            <a:rect l="l" t="t" r="r" b="b"/>
            <a:pathLst>
              <a:path w="35412" h="26783">
                <a:moveTo>
                  <a:pt x="0" y="14871"/>
                </a:moveTo>
                <a:lnTo>
                  <a:pt x="10889" y="23863"/>
                </a:lnTo>
                <a:lnTo>
                  <a:pt x="18355" y="25900"/>
                </a:lnTo>
                <a:lnTo>
                  <a:pt x="29601" y="26775"/>
                </a:lnTo>
                <a:lnTo>
                  <a:pt x="35412" y="0"/>
                </a:lnTo>
                <a:lnTo>
                  <a:pt x="20013" y="332"/>
                </a:lnTo>
                <a:lnTo>
                  <a:pt x="9789" y="3291"/>
                </a:lnTo>
                <a:lnTo>
                  <a:pt x="1269" y="12774"/>
                </a:lnTo>
                <a:lnTo>
                  <a:pt x="0" y="14871"/>
                </a:lnTo>
                <a:close/>
              </a:path>
            </a:pathLst>
          </a:custGeom>
          <a:solidFill>
            <a:srgbClr val="E4F0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374893" y="5046806"/>
            <a:ext cx="23289" cy="31986"/>
          </a:xfrm>
          <a:custGeom>
            <a:avLst/>
            <a:gdLst/>
            <a:ahLst/>
            <a:cxnLst/>
            <a:rect l="l" t="t" r="r" b="b"/>
            <a:pathLst>
              <a:path w="23289" h="31986">
                <a:moveTo>
                  <a:pt x="6441" y="31510"/>
                </a:moveTo>
                <a:lnTo>
                  <a:pt x="8109" y="31986"/>
                </a:lnTo>
                <a:lnTo>
                  <a:pt x="16655" y="26068"/>
                </a:lnTo>
                <a:lnTo>
                  <a:pt x="21413" y="23449"/>
                </a:lnTo>
                <a:lnTo>
                  <a:pt x="23289" y="20645"/>
                </a:lnTo>
                <a:lnTo>
                  <a:pt x="23187" y="14172"/>
                </a:lnTo>
                <a:lnTo>
                  <a:pt x="22013" y="546"/>
                </a:lnTo>
                <a:lnTo>
                  <a:pt x="21971" y="0"/>
                </a:lnTo>
                <a:lnTo>
                  <a:pt x="11034" y="2897"/>
                </a:lnTo>
                <a:lnTo>
                  <a:pt x="6081" y="2665"/>
                </a:lnTo>
                <a:lnTo>
                  <a:pt x="4700" y="1761"/>
                </a:lnTo>
                <a:lnTo>
                  <a:pt x="4481" y="2645"/>
                </a:lnTo>
                <a:lnTo>
                  <a:pt x="3012" y="7775"/>
                </a:lnTo>
                <a:lnTo>
                  <a:pt x="1389" y="11912"/>
                </a:lnTo>
                <a:lnTo>
                  <a:pt x="0" y="27359"/>
                </a:lnTo>
                <a:lnTo>
                  <a:pt x="6441" y="31510"/>
                </a:lnTo>
                <a:close/>
              </a:path>
            </a:pathLst>
          </a:custGeom>
          <a:solidFill>
            <a:srgbClr val="9AB4E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437683" y="4607255"/>
            <a:ext cx="26101" cy="30484"/>
          </a:xfrm>
          <a:custGeom>
            <a:avLst/>
            <a:gdLst/>
            <a:ahLst/>
            <a:cxnLst/>
            <a:rect l="l" t="t" r="r" b="b"/>
            <a:pathLst>
              <a:path w="26101" h="30484">
                <a:moveTo>
                  <a:pt x="4001" y="30099"/>
                </a:moveTo>
                <a:lnTo>
                  <a:pt x="8370" y="30340"/>
                </a:lnTo>
                <a:lnTo>
                  <a:pt x="8602" y="30484"/>
                </a:lnTo>
                <a:lnTo>
                  <a:pt x="20095" y="25350"/>
                </a:lnTo>
                <a:lnTo>
                  <a:pt x="25170" y="22693"/>
                </a:lnTo>
                <a:lnTo>
                  <a:pt x="26101" y="19240"/>
                </a:lnTo>
                <a:lnTo>
                  <a:pt x="25159" y="11716"/>
                </a:lnTo>
                <a:lnTo>
                  <a:pt x="24584" y="0"/>
                </a:lnTo>
                <a:lnTo>
                  <a:pt x="12724" y="2716"/>
                </a:lnTo>
                <a:lnTo>
                  <a:pt x="5693" y="8142"/>
                </a:lnTo>
                <a:lnTo>
                  <a:pt x="3924" y="11491"/>
                </a:lnTo>
                <a:lnTo>
                  <a:pt x="0" y="26063"/>
                </a:lnTo>
                <a:lnTo>
                  <a:pt x="4001" y="30099"/>
                </a:lnTo>
                <a:close/>
              </a:path>
            </a:pathLst>
          </a:custGeom>
          <a:solidFill>
            <a:srgbClr val="AE78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118259" y="4836345"/>
            <a:ext cx="27663" cy="29132"/>
          </a:xfrm>
          <a:custGeom>
            <a:avLst/>
            <a:gdLst/>
            <a:ahLst/>
            <a:cxnLst/>
            <a:rect l="l" t="t" r="r" b="b"/>
            <a:pathLst>
              <a:path w="27663" h="29132">
                <a:moveTo>
                  <a:pt x="2604" y="21197"/>
                </a:moveTo>
                <a:lnTo>
                  <a:pt x="4631" y="24563"/>
                </a:lnTo>
                <a:lnTo>
                  <a:pt x="12370" y="27895"/>
                </a:lnTo>
                <a:lnTo>
                  <a:pt x="15169" y="29132"/>
                </a:lnTo>
                <a:lnTo>
                  <a:pt x="27663" y="14510"/>
                </a:lnTo>
                <a:lnTo>
                  <a:pt x="26371" y="11780"/>
                </a:lnTo>
                <a:lnTo>
                  <a:pt x="26879" y="7736"/>
                </a:lnTo>
                <a:lnTo>
                  <a:pt x="27600" y="3605"/>
                </a:lnTo>
                <a:lnTo>
                  <a:pt x="26949" y="617"/>
                </a:lnTo>
                <a:lnTo>
                  <a:pt x="23338" y="0"/>
                </a:lnTo>
                <a:lnTo>
                  <a:pt x="15182" y="2983"/>
                </a:lnTo>
                <a:lnTo>
                  <a:pt x="895" y="10795"/>
                </a:lnTo>
                <a:lnTo>
                  <a:pt x="0" y="11330"/>
                </a:lnTo>
                <a:lnTo>
                  <a:pt x="2604" y="21197"/>
                </a:lnTo>
                <a:close/>
              </a:path>
            </a:pathLst>
          </a:custGeom>
          <a:solidFill>
            <a:srgbClr val="ACAA9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714592" y="5176441"/>
            <a:ext cx="24120" cy="31532"/>
          </a:xfrm>
          <a:custGeom>
            <a:avLst/>
            <a:gdLst/>
            <a:ahLst/>
            <a:cxnLst/>
            <a:rect l="l" t="t" r="r" b="b"/>
            <a:pathLst>
              <a:path w="24120" h="31532">
                <a:moveTo>
                  <a:pt x="0" y="13129"/>
                </a:moveTo>
                <a:lnTo>
                  <a:pt x="1243" y="17906"/>
                </a:lnTo>
                <a:lnTo>
                  <a:pt x="8511" y="23946"/>
                </a:lnTo>
                <a:lnTo>
                  <a:pt x="17712" y="30495"/>
                </a:lnTo>
                <a:lnTo>
                  <a:pt x="20668" y="28250"/>
                </a:lnTo>
                <a:lnTo>
                  <a:pt x="22712" y="29941"/>
                </a:lnTo>
                <a:lnTo>
                  <a:pt x="23858" y="31532"/>
                </a:lnTo>
                <a:lnTo>
                  <a:pt x="24120" y="28987"/>
                </a:lnTo>
                <a:lnTo>
                  <a:pt x="23514" y="18270"/>
                </a:lnTo>
                <a:lnTo>
                  <a:pt x="23408" y="16627"/>
                </a:lnTo>
                <a:lnTo>
                  <a:pt x="22303" y="4391"/>
                </a:lnTo>
                <a:lnTo>
                  <a:pt x="21197" y="1909"/>
                </a:lnTo>
                <a:lnTo>
                  <a:pt x="19653" y="2346"/>
                </a:lnTo>
                <a:lnTo>
                  <a:pt x="17712" y="0"/>
                </a:lnTo>
                <a:lnTo>
                  <a:pt x="5311" y="7773"/>
                </a:lnTo>
                <a:lnTo>
                  <a:pt x="0" y="13129"/>
                </a:lnTo>
                <a:close/>
              </a:path>
            </a:pathLst>
          </a:custGeom>
          <a:solidFill>
            <a:srgbClr val="ABC4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116206" y="4793637"/>
            <a:ext cx="24409" cy="29337"/>
          </a:xfrm>
          <a:custGeom>
            <a:avLst/>
            <a:gdLst/>
            <a:ahLst/>
            <a:cxnLst/>
            <a:rect l="l" t="t" r="r" b="b"/>
            <a:pathLst>
              <a:path w="24409" h="29337">
                <a:moveTo>
                  <a:pt x="24409" y="0"/>
                </a:moveTo>
                <a:lnTo>
                  <a:pt x="11350" y="4755"/>
                </a:lnTo>
                <a:lnTo>
                  <a:pt x="5236" y="9216"/>
                </a:lnTo>
                <a:lnTo>
                  <a:pt x="2234" y="18171"/>
                </a:lnTo>
                <a:lnTo>
                  <a:pt x="0" y="29337"/>
                </a:lnTo>
                <a:lnTo>
                  <a:pt x="10694" y="25624"/>
                </a:lnTo>
                <a:lnTo>
                  <a:pt x="17022" y="24532"/>
                </a:lnTo>
                <a:lnTo>
                  <a:pt x="20275" y="23721"/>
                </a:lnTo>
                <a:lnTo>
                  <a:pt x="21740" y="20853"/>
                </a:lnTo>
                <a:lnTo>
                  <a:pt x="22708" y="13587"/>
                </a:lnTo>
                <a:lnTo>
                  <a:pt x="24409" y="0"/>
                </a:lnTo>
                <a:close/>
              </a:path>
            </a:pathLst>
          </a:custGeom>
          <a:solidFill>
            <a:srgbClr val="E7F8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313760" y="4789216"/>
            <a:ext cx="29588" cy="18322"/>
          </a:xfrm>
          <a:custGeom>
            <a:avLst/>
            <a:gdLst/>
            <a:ahLst/>
            <a:cxnLst/>
            <a:rect l="l" t="t" r="r" b="b"/>
            <a:pathLst>
              <a:path w="29588" h="18322">
                <a:moveTo>
                  <a:pt x="7331" y="17458"/>
                </a:moveTo>
                <a:lnTo>
                  <a:pt x="24865" y="18322"/>
                </a:lnTo>
                <a:lnTo>
                  <a:pt x="29588" y="537"/>
                </a:lnTo>
                <a:lnTo>
                  <a:pt x="0" y="0"/>
                </a:lnTo>
                <a:lnTo>
                  <a:pt x="7331" y="17458"/>
                </a:lnTo>
                <a:close/>
              </a:path>
            </a:pathLst>
          </a:custGeom>
          <a:solidFill>
            <a:srgbClr val="D460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504769" y="4629684"/>
            <a:ext cx="25649" cy="17347"/>
          </a:xfrm>
          <a:custGeom>
            <a:avLst/>
            <a:gdLst/>
            <a:ahLst/>
            <a:cxnLst/>
            <a:rect l="l" t="t" r="r" b="b"/>
            <a:pathLst>
              <a:path w="25649" h="17347">
                <a:moveTo>
                  <a:pt x="0" y="1130"/>
                </a:moveTo>
                <a:lnTo>
                  <a:pt x="9651" y="17347"/>
                </a:lnTo>
                <a:lnTo>
                  <a:pt x="17884" y="12009"/>
                </a:lnTo>
                <a:lnTo>
                  <a:pt x="20742" y="8846"/>
                </a:lnTo>
                <a:lnTo>
                  <a:pt x="25020" y="1062"/>
                </a:lnTo>
                <a:lnTo>
                  <a:pt x="25649" y="0"/>
                </a:lnTo>
                <a:lnTo>
                  <a:pt x="0" y="1130"/>
                </a:lnTo>
                <a:close/>
              </a:path>
            </a:pathLst>
          </a:custGeom>
          <a:solidFill>
            <a:srgbClr val="EFD28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99904" y="2808238"/>
            <a:ext cx="440835" cy="569840"/>
          </a:xfrm>
          <a:custGeom>
            <a:avLst/>
            <a:gdLst/>
            <a:ahLst/>
            <a:cxnLst/>
            <a:rect l="l" t="t" r="r" b="b"/>
            <a:pathLst>
              <a:path w="440835" h="569840">
                <a:moveTo>
                  <a:pt x="0" y="0"/>
                </a:moveTo>
                <a:lnTo>
                  <a:pt x="81" y="424241"/>
                </a:lnTo>
                <a:lnTo>
                  <a:pt x="7134" y="433641"/>
                </a:lnTo>
                <a:lnTo>
                  <a:pt x="11705" y="434227"/>
                </a:lnTo>
                <a:lnTo>
                  <a:pt x="18760" y="435797"/>
                </a:lnTo>
                <a:lnTo>
                  <a:pt x="27994" y="438236"/>
                </a:lnTo>
                <a:lnTo>
                  <a:pt x="39103" y="441431"/>
                </a:lnTo>
                <a:lnTo>
                  <a:pt x="51783" y="445267"/>
                </a:lnTo>
                <a:lnTo>
                  <a:pt x="65730" y="449630"/>
                </a:lnTo>
                <a:lnTo>
                  <a:pt x="80639" y="454405"/>
                </a:lnTo>
                <a:lnTo>
                  <a:pt x="96208" y="459478"/>
                </a:lnTo>
                <a:lnTo>
                  <a:pt x="112132" y="464736"/>
                </a:lnTo>
                <a:lnTo>
                  <a:pt x="128107" y="470063"/>
                </a:lnTo>
                <a:lnTo>
                  <a:pt x="143828" y="475345"/>
                </a:lnTo>
                <a:lnTo>
                  <a:pt x="158993" y="480468"/>
                </a:lnTo>
                <a:lnTo>
                  <a:pt x="173296" y="485317"/>
                </a:lnTo>
                <a:lnTo>
                  <a:pt x="186434" y="489779"/>
                </a:lnTo>
                <a:lnTo>
                  <a:pt x="198102" y="493739"/>
                </a:lnTo>
                <a:lnTo>
                  <a:pt x="207998" y="497082"/>
                </a:lnTo>
                <a:lnTo>
                  <a:pt x="215816" y="499695"/>
                </a:lnTo>
                <a:lnTo>
                  <a:pt x="218717" y="500648"/>
                </a:lnTo>
                <a:lnTo>
                  <a:pt x="225182" y="502806"/>
                </a:lnTo>
                <a:lnTo>
                  <a:pt x="233927" y="505762"/>
                </a:lnTo>
                <a:lnTo>
                  <a:pt x="244645" y="509402"/>
                </a:lnTo>
                <a:lnTo>
                  <a:pt x="257031" y="513611"/>
                </a:lnTo>
                <a:lnTo>
                  <a:pt x="270779" y="518277"/>
                </a:lnTo>
                <a:lnTo>
                  <a:pt x="285584" y="523284"/>
                </a:lnTo>
                <a:lnTo>
                  <a:pt x="301139" y="528520"/>
                </a:lnTo>
                <a:lnTo>
                  <a:pt x="317139" y="533869"/>
                </a:lnTo>
                <a:lnTo>
                  <a:pt x="333278" y="539219"/>
                </a:lnTo>
                <a:lnTo>
                  <a:pt x="349251" y="544455"/>
                </a:lnTo>
                <a:lnTo>
                  <a:pt x="364751" y="549463"/>
                </a:lnTo>
                <a:lnTo>
                  <a:pt x="379473" y="554130"/>
                </a:lnTo>
                <a:lnTo>
                  <a:pt x="405360" y="561984"/>
                </a:lnTo>
                <a:lnTo>
                  <a:pt x="424466" y="567104"/>
                </a:lnTo>
                <a:lnTo>
                  <a:pt x="433798" y="568624"/>
                </a:lnTo>
                <a:lnTo>
                  <a:pt x="438031" y="566431"/>
                </a:lnTo>
                <a:lnTo>
                  <a:pt x="438661" y="561413"/>
                </a:lnTo>
                <a:lnTo>
                  <a:pt x="437431" y="142120"/>
                </a:lnTo>
                <a:lnTo>
                  <a:pt x="380107" y="124052"/>
                </a:lnTo>
                <a:lnTo>
                  <a:pt x="369048" y="120305"/>
                </a:lnTo>
                <a:lnTo>
                  <a:pt x="357135" y="116427"/>
                </a:lnTo>
                <a:lnTo>
                  <a:pt x="344710" y="112379"/>
                </a:lnTo>
                <a:lnTo>
                  <a:pt x="332117" y="108127"/>
                </a:lnTo>
                <a:lnTo>
                  <a:pt x="326931" y="106297"/>
                </a:lnTo>
                <a:lnTo>
                  <a:pt x="315686" y="102353"/>
                </a:lnTo>
                <a:lnTo>
                  <a:pt x="303865" y="98346"/>
                </a:lnTo>
                <a:lnTo>
                  <a:pt x="291628" y="94304"/>
                </a:lnTo>
                <a:lnTo>
                  <a:pt x="279132" y="90255"/>
                </a:lnTo>
                <a:lnTo>
                  <a:pt x="266535" y="86225"/>
                </a:lnTo>
                <a:lnTo>
                  <a:pt x="253996" y="82243"/>
                </a:lnTo>
                <a:lnTo>
                  <a:pt x="241672" y="78336"/>
                </a:lnTo>
                <a:lnTo>
                  <a:pt x="229722" y="74531"/>
                </a:lnTo>
                <a:lnTo>
                  <a:pt x="218717" y="70988"/>
                </a:lnTo>
                <a:lnTo>
                  <a:pt x="14429" y="4145"/>
                </a:lnTo>
                <a:lnTo>
                  <a:pt x="6079" y="1715"/>
                </a:lnTo>
                <a:lnTo>
                  <a:pt x="8998" y="1858"/>
                </a:lnTo>
                <a:lnTo>
                  <a:pt x="0" y="0"/>
                </a:lnTo>
                <a:close/>
              </a:path>
              <a:path w="440835" h="569840">
                <a:moveTo>
                  <a:pt x="440835" y="564978"/>
                </a:moveTo>
                <a:lnTo>
                  <a:pt x="438031" y="566431"/>
                </a:lnTo>
                <a:lnTo>
                  <a:pt x="437602" y="569840"/>
                </a:lnTo>
                <a:lnTo>
                  <a:pt x="440835" y="564978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933703" y="2826307"/>
            <a:ext cx="386906" cy="565602"/>
          </a:xfrm>
          <a:custGeom>
            <a:avLst/>
            <a:gdLst/>
            <a:ahLst/>
            <a:cxnLst/>
            <a:rect l="l" t="t" r="r" b="b"/>
            <a:pathLst>
              <a:path w="386906" h="565602">
                <a:moveTo>
                  <a:pt x="4862" y="543344"/>
                </a:moveTo>
                <a:lnTo>
                  <a:pt x="4232" y="548362"/>
                </a:lnTo>
                <a:lnTo>
                  <a:pt x="7036" y="546909"/>
                </a:lnTo>
                <a:lnTo>
                  <a:pt x="386906" y="0"/>
                </a:lnTo>
                <a:lnTo>
                  <a:pt x="3632" y="124052"/>
                </a:lnTo>
                <a:lnTo>
                  <a:pt x="4862" y="543344"/>
                </a:lnTo>
                <a:close/>
              </a:path>
              <a:path w="386906" h="565602">
                <a:moveTo>
                  <a:pt x="4232" y="548362"/>
                </a:moveTo>
                <a:lnTo>
                  <a:pt x="0" y="550555"/>
                </a:lnTo>
                <a:lnTo>
                  <a:pt x="2124" y="553556"/>
                </a:lnTo>
                <a:lnTo>
                  <a:pt x="6694" y="553695"/>
                </a:lnTo>
                <a:lnTo>
                  <a:pt x="22497" y="548684"/>
                </a:lnTo>
                <a:lnTo>
                  <a:pt x="23656" y="548287"/>
                </a:lnTo>
                <a:lnTo>
                  <a:pt x="35683" y="544242"/>
                </a:lnTo>
                <a:lnTo>
                  <a:pt x="47841" y="540252"/>
                </a:lnTo>
                <a:lnTo>
                  <a:pt x="51545" y="539050"/>
                </a:lnTo>
                <a:lnTo>
                  <a:pt x="70319" y="532966"/>
                </a:lnTo>
                <a:lnTo>
                  <a:pt x="89407" y="526712"/>
                </a:lnTo>
                <a:lnTo>
                  <a:pt x="108770" y="520311"/>
                </a:lnTo>
                <a:lnTo>
                  <a:pt x="128369" y="513788"/>
                </a:lnTo>
                <a:lnTo>
                  <a:pt x="148164" y="507165"/>
                </a:lnTo>
                <a:lnTo>
                  <a:pt x="168117" y="500467"/>
                </a:lnTo>
                <a:lnTo>
                  <a:pt x="188189" y="493715"/>
                </a:lnTo>
                <a:lnTo>
                  <a:pt x="208341" y="486935"/>
                </a:lnTo>
                <a:lnTo>
                  <a:pt x="228533" y="480149"/>
                </a:lnTo>
                <a:lnTo>
                  <a:pt x="248728" y="473381"/>
                </a:lnTo>
                <a:lnTo>
                  <a:pt x="268885" y="466654"/>
                </a:lnTo>
                <a:lnTo>
                  <a:pt x="288966" y="459992"/>
                </a:lnTo>
                <a:lnTo>
                  <a:pt x="308932" y="453419"/>
                </a:lnTo>
                <a:lnTo>
                  <a:pt x="328745" y="446957"/>
                </a:lnTo>
                <a:lnTo>
                  <a:pt x="348364" y="440630"/>
                </a:lnTo>
                <a:lnTo>
                  <a:pt x="367751" y="434462"/>
                </a:lnTo>
                <a:lnTo>
                  <a:pt x="386867" y="428475"/>
                </a:lnTo>
                <a:lnTo>
                  <a:pt x="405673" y="422695"/>
                </a:lnTo>
                <a:lnTo>
                  <a:pt x="424130" y="417143"/>
                </a:lnTo>
                <a:lnTo>
                  <a:pt x="442199" y="411844"/>
                </a:lnTo>
                <a:lnTo>
                  <a:pt x="442514" y="-17239"/>
                </a:lnTo>
                <a:lnTo>
                  <a:pt x="430909" y="-14613"/>
                </a:lnTo>
                <a:lnTo>
                  <a:pt x="418694" y="-10945"/>
                </a:lnTo>
                <a:lnTo>
                  <a:pt x="406236" y="-6709"/>
                </a:lnTo>
                <a:lnTo>
                  <a:pt x="393904" y="-2381"/>
                </a:lnTo>
                <a:lnTo>
                  <a:pt x="386906" y="0"/>
                </a:lnTo>
                <a:lnTo>
                  <a:pt x="7036" y="546909"/>
                </a:lnTo>
                <a:lnTo>
                  <a:pt x="3804" y="551771"/>
                </a:lnTo>
                <a:lnTo>
                  <a:pt x="4232" y="548362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00715" y="2530429"/>
            <a:ext cx="871611" cy="281820"/>
          </a:xfrm>
          <a:custGeom>
            <a:avLst/>
            <a:gdLst/>
            <a:ahLst/>
            <a:cxnLst/>
            <a:rect l="l" t="t" r="r" b="b"/>
            <a:pathLst>
              <a:path w="871611" h="281820">
                <a:moveTo>
                  <a:pt x="454234" y="44302"/>
                </a:moveTo>
                <a:lnTo>
                  <a:pt x="463451" y="47230"/>
                </a:lnTo>
                <a:lnTo>
                  <a:pt x="472986" y="50292"/>
                </a:lnTo>
                <a:lnTo>
                  <a:pt x="485675" y="54185"/>
                </a:lnTo>
                <a:lnTo>
                  <a:pt x="500111" y="58626"/>
                </a:lnTo>
                <a:lnTo>
                  <a:pt x="514886" y="63334"/>
                </a:lnTo>
                <a:lnTo>
                  <a:pt x="528592" y="68025"/>
                </a:lnTo>
                <a:lnTo>
                  <a:pt x="539823" y="72418"/>
                </a:lnTo>
                <a:lnTo>
                  <a:pt x="546948" y="76077"/>
                </a:lnTo>
                <a:lnTo>
                  <a:pt x="546319" y="176457"/>
                </a:lnTo>
                <a:lnTo>
                  <a:pt x="545261" y="207420"/>
                </a:lnTo>
                <a:lnTo>
                  <a:pt x="295971" y="125653"/>
                </a:lnTo>
                <a:lnTo>
                  <a:pt x="222039" y="102809"/>
                </a:lnTo>
                <a:lnTo>
                  <a:pt x="224603" y="100192"/>
                </a:lnTo>
                <a:lnTo>
                  <a:pt x="223338" y="100951"/>
                </a:lnTo>
                <a:lnTo>
                  <a:pt x="233467" y="64637"/>
                </a:lnTo>
                <a:lnTo>
                  <a:pt x="221675" y="68682"/>
                </a:lnTo>
                <a:lnTo>
                  <a:pt x="218959" y="69588"/>
                </a:lnTo>
                <a:lnTo>
                  <a:pt x="206649" y="73602"/>
                </a:lnTo>
                <a:lnTo>
                  <a:pt x="194586" y="77492"/>
                </a:lnTo>
                <a:lnTo>
                  <a:pt x="182658" y="81333"/>
                </a:lnTo>
                <a:lnTo>
                  <a:pt x="170752" y="85199"/>
                </a:lnTo>
                <a:lnTo>
                  <a:pt x="158756" y="89162"/>
                </a:lnTo>
                <a:lnTo>
                  <a:pt x="146558" y="93297"/>
                </a:lnTo>
                <a:lnTo>
                  <a:pt x="138455" y="96107"/>
                </a:lnTo>
                <a:lnTo>
                  <a:pt x="128271" y="99668"/>
                </a:lnTo>
                <a:lnTo>
                  <a:pt x="115988" y="103960"/>
                </a:lnTo>
                <a:lnTo>
                  <a:pt x="102148" y="108768"/>
                </a:lnTo>
                <a:lnTo>
                  <a:pt x="87293" y="113879"/>
                </a:lnTo>
                <a:lnTo>
                  <a:pt x="71964" y="119079"/>
                </a:lnTo>
                <a:lnTo>
                  <a:pt x="56703" y="124155"/>
                </a:lnTo>
                <a:lnTo>
                  <a:pt x="42051" y="128894"/>
                </a:lnTo>
                <a:lnTo>
                  <a:pt x="28549" y="133080"/>
                </a:lnTo>
                <a:lnTo>
                  <a:pt x="16740" y="136502"/>
                </a:lnTo>
                <a:lnTo>
                  <a:pt x="7163" y="138945"/>
                </a:lnTo>
                <a:lnTo>
                  <a:pt x="362" y="140196"/>
                </a:lnTo>
                <a:lnTo>
                  <a:pt x="0" y="140233"/>
                </a:lnTo>
                <a:lnTo>
                  <a:pt x="9446" y="144728"/>
                </a:lnTo>
                <a:lnTo>
                  <a:pt x="20489" y="149202"/>
                </a:lnTo>
                <a:lnTo>
                  <a:pt x="32724" y="153621"/>
                </a:lnTo>
                <a:lnTo>
                  <a:pt x="45747" y="157953"/>
                </a:lnTo>
                <a:lnTo>
                  <a:pt x="59153" y="162165"/>
                </a:lnTo>
                <a:lnTo>
                  <a:pt x="72536" y="166223"/>
                </a:lnTo>
                <a:lnTo>
                  <a:pt x="85492" y="170093"/>
                </a:lnTo>
                <a:lnTo>
                  <a:pt x="97616" y="173744"/>
                </a:lnTo>
                <a:lnTo>
                  <a:pt x="108503" y="177140"/>
                </a:lnTo>
                <a:lnTo>
                  <a:pt x="109926" y="177601"/>
                </a:lnTo>
                <a:lnTo>
                  <a:pt x="122179" y="181591"/>
                </a:lnTo>
                <a:lnTo>
                  <a:pt x="134407" y="185557"/>
                </a:lnTo>
                <a:lnTo>
                  <a:pt x="146601" y="189503"/>
                </a:lnTo>
                <a:lnTo>
                  <a:pt x="158754" y="193433"/>
                </a:lnTo>
                <a:lnTo>
                  <a:pt x="170859" y="197351"/>
                </a:lnTo>
                <a:lnTo>
                  <a:pt x="182908" y="201261"/>
                </a:lnTo>
                <a:lnTo>
                  <a:pt x="194893" y="205169"/>
                </a:lnTo>
                <a:lnTo>
                  <a:pt x="206806" y="209078"/>
                </a:lnTo>
                <a:lnTo>
                  <a:pt x="218639" y="212992"/>
                </a:lnTo>
                <a:lnTo>
                  <a:pt x="219851" y="213395"/>
                </a:lnTo>
                <a:lnTo>
                  <a:pt x="385132" y="267602"/>
                </a:lnTo>
                <a:lnTo>
                  <a:pt x="396786" y="271636"/>
                </a:lnTo>
                <a:lnTo>
                  <a:pt x="408746" y="275973"/>
                </a:lnTo>
                <a:lnTo>
                  <a:pt x="420869" y="279680"/>
                </a:lnTo>
                <a:lnTo>
                  <a:pt x="433016" y="281820"/>
                </a:lnTo>
                <a:lnTo>
                  <a:pt x="445044" y="281458"/>
                </a:lnTo>
                <a:lnTo>
                  <a:pt x="446432" y="281211"/>
                </a:lnTo>
                <a:lnTo>
                  <a:pt x="458383" y="278002"/>
                </a:lnTo>
                <a:lnTo>
                  <a:pt x="470600" y="274417"/>
                </a:lnTo>
                <a:lnTo>
                  <a:pt x="482978" y="270543"/>
                </a:lnTo>
                <a:lnTo>
                  <a:pt x="495414" y="266467"/>
                </a:lnTo>
                <a:lnTo>
                  <a:pt x="507806" y="262278"/>
                </a:lnTo>
                <a:lnTo>
                  <a:pt x="520048" y="258061"/>
                </a:lnTo>
                <a:lnTo>
                  <a:pt x="532039" y="253905"/>
                </a:lnTo>
                <a:lnTo>
                  <a:pt x="543674" y="249898"/>
                </a:lnTo>
                <a:lnTo>
                  <a:pt x="551411" y="247274"/>
                </a:lnTo>
                <a:lnTo>
                  <a:pt x="564430" y="209382"/>
                </a:lnTo>
                <a:lnTo>
                  <a:pt x="553134" y="210417"/>
                </a:lnTo>
                <a:lnTo>
                  <a:pt x="548178" y="209993"/>
                </a:lnTo>
                <a:lnTo>
                  <a:pt x="549065" y="154586"/>
                </a:lnTo>
                <a:lnTo>
                  <a:pt x="638970" y="184634"/>
                </a:lnTo>
                <a:lnTo>
                  <a:pt x="639851" y="64387"/>
                </a:lnTo>
                <a:lnTo>
                  <a:pt x="627686" y="60307"/>
                </a:lnTo>
                <a:lnTo>
                  <a:pt x="625440" y="59552"/>
                </a:lnTo>
                <a:lnTo>
                  <a:pt x="442141" y="0"/>
                </a:lnTo>
                <a:lnTo>
                  <a:pt x="432654" y="631"/>
                </a:lnTo>
                <a:lnTo>
                  <a:pt x="419231" y="3760"/>
                </a:lnTo>
                <a:lnTo>
                  <a:pt x="404792" y="8172"/>
                </a:lnTo>
                <a:lnTo>
                  <a:pt x="392256" y="12655"/>
                </a:lnTo>
                <a:lnTo>
                  <a:pt x="387334" y="14666"/>
                </a:lnTo>
                <a:lnTo>
                  <a:pt x="386533" y="14981"/>
                </a:lnTo>
                <a:lnTo>
                  <a:pt x="384245" y="16181"/>
                </a:lnTo>
                <a:lnTo>
                  <a:pt x="383616" y="16525"/>
                </a:lnTo>
                <a:lnTo>
                  <a:pt x="383129" y="16753"/>
                </a:lnTo>
                <a:lnTo>
                  <a:pt x="382214" y="17325"/>
                </a:lnTo>
                <a:lnTo>
                  <a:pt x="381499" y="17725"/>
                </a:lnTo>
                <a:lnTo>
                  <a:pt x="380698" y="18211"/>
                </a:lnTo>
                <a:lnTo>
                  <a:pt x="387626" y="22491"/>
                </a:lnTo>
                <a:lnTo>
                  <a:pt x="398859" y="26823"/>
                </a:lnTo>
                <a:lnTo>
                  <a:pt x="412481" y="31431"/>
                </a:lnTo>
                <a:lnTo>
                  <a:pt x="427147" y="36055"/>
                </a:lnTo>
                <a:lnTo>
                  <a:pt x="441513" y="40432"/>
                </a:lnTo>
                <a:lnTo>
                  <a:pt x="454234" y="44302"/>
                </a:lnTo>
                <a:close/>
              </a:path>
              <a:path w="871611" h="281820">
                <a:moveTo>
                  <a:pt x="820809" y="159360"/>
                </a:moveTo>
                <a:lnTo>
                  <a:pt x="831282" y="156300"/>
                </a:lnTo>
                <a:lnTo>
                  <a:pt x="846136" y="151763"/>
                </a:lnTo>
                <a:lnTo>
                  <a:pt x="860719" y="146428"/>
                </a:lnTo>
                <a:lnTo>
                  <a:pt x="870378" y="140975"/>
                </a:lnTo>
                <a:lnTo>
                  <a:pt x="871611" y="139433"/>
                </a:lnTo>
                <a:lnTo>
                  <a:pt x="860029" y="136521"/>
                </a:lnTo>
                <a:lnTo>
                  <a:pt x="848129" y="133144"/>
                </a:lnTo>
                <a:lnTo>
                  <a:pt x="835986" y="129395"/>
                </a:lnTo>
                <a:lnTo>
                  <a:pt x="823679" y="125364"/>
                </a:lnTo>
                <a:lnTo>
                  <a:pt x="811282" y="121142"/>
                </a:lnTo>
                <a:lnTo>
                  <a:pt x="798873" y="116819"/>
                </a:lnTo>
                <a:lnTo>
                  <a:pt x="786529" y="112486"/>
                </a:lnTo>
                <a:lnTo>
                  <a:pt x="774324" y="108235"/>
                </a:lnTo>
                <a:lnTo>
                  <a:pt x="762337" y="104156"/>
                </a:lnTo>
                <a:lnTo>
                  <a:pt x="750644" y="100339"/>
                </a:lnTo>
                <a:lnTo>
                  <a:pt x="748411" y="99636"/>
                </a:lnTo>
                <a:lnTo>
                  <a:pt x="736320" y="95854"/>
                </a:lnTo>
                <a:lnTo>
                  <a:pt x="724258" y="92037"/>
                </a:lnTo>
                <a:lnTo>
                  <a:pt x="712215" y="88187"/>
                </a:lnTo>
                <a:lnTo>
                  <a:pt x="700183" y="84303"/>
                </a:lnTo>
                <a:lnTo>
                  <a:pt x="688152" y="80385"/>
                </a:lnTo>
                <a:lnTo>
                  <a:pt x="676112" y="76435"/>
                </a:lnTo>
                <a:lnTo>
                  <a:pt x="664055" y="72451"/>
                </a:lnTo>
                <a:lnTo>
                  <a:pt x="651971" y="68435"/>
                </a:lnTo>
                <a:lnTo>
                  <a:pt x="639851" y="64387"/>
                </a:lnTo>
                <a:lnTo>
                  <a:pt x="638970" y="184634"/>
                </a:lnTo>
                <a:lnTo>
                  <a:pt x="632538" y="188393"/>
                </a:lnTo>
                <a:lnTo>
                  <a:pt x="621897" y="192984"/>
                </a:lnTo>
                <a:lnTo>
                  <a:pt x="608406" y="197893"/>
                </a:lnTo>
                <a:lnTo>
                  <a:pt x="593425" y="202605"/>
                </a:lnTo>
                <a:lnTo>
                  <a:pt x="578313" y="206606"/>
                </a:lnTo>
                <a:lnTo>
                  <a:pt x="564430" y="209382"/>
                </a:lnTo>
                <a:lnTo>
                  <a:pt x="551411" y="247274"/>
                </a:lnTo>
                <a:lnTo>
                  <a:pt x="820809" y="159360"/>
                </a:lnTo>
                <a:close/>
              </a:path>
              <a:path w="871611" h="281820">
                <a:moveTo>
                  <a:pt x="294999" y="76649"/>
                </a:moveTo>
                <a:lnTo>
                  <a:pt x="294341" y="45372"/>
                </a:lnTo>
                <a:lnTo>
                  <a:pt x="282233" y="48534"/>
                </a:lnTo>
                <a:lnTo>
                  <a:pt x="269996" y="52210"/>
                </a:lnTo>
                <a:lnTo>
                  <a:pt x="257725" y="56232"/>
                </a:lnTo>
                <a:lnTo>
                  <a:pt x="245516" y="60431"/>
                </a:lnTo>
                <a:lnTo>
                  <a:pt x="233467" y="64637"/>
                </a:lnTo>
                <a:lnTo>
                  <a:pt x="223338" y="100951"/>
                </a:lnTo>
                <a:lnTo>
                  <a:pt x="225203" y="99578"/>
                </a:lnTo>
                <a:lnTo>
                  <a:pt x="224603" y="100192"/>
                </a:lnTo>
                <a:lnTo>
                  <a:pt x="227958" y="98178"/>
                </a:lnTo>
                <a:lnTo>
                  <a:pt x="294999" y="76649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00634" y="2670663"/>
            <a:ext cx="446513" cy="250934"/>
          </a:xfrm>
          <a:custGeom>
            <a:avLst/>
            <a:gdLst/>
            <a:ahLst/>
            <a:cxnLst/>
            <a:rect l="l" t="t" r="r" b="b"/>
            <a:pathLst>
              <a:path w="446513" h="250934">
                <a:moveTo>
                  <a:pt x="434507" y="141690"/>
                </a:moveTo>
                <a:lnTo>
                  <a:pt x="422367" y="139794"/>
                </a:lnTo>
                <a:lnTo>
                  <a:pt x="410234" y="136222"/>
                </a:lnTo>
                <a:lnTo>
                  <a:pt x="398248" y="131910"/>
                </a:lnTo>
                <a:lnTo>
                  <a:pt x="386550" y="127792"/>
                </a:lnTo>
                <a:lnTo>
                  <a:pt x="385213" y="127368"/>
                </a:lnTo>
                <a:lnTo>
                  <a:pt x="219932" y="73161"/>
                </a:lnTo>
                <a:lnTo>
                  <a:pt x="208107" y="69246"/>
                </a:lnTo>
                <a:lnTo>
                  <a:pt x="196202" y="65337"/>
                </a:lnTo>
                <a:lnTo>
                  <a:pt x="184225" y="61429"/>
                </a:lnTo>
                <a:lnTo>
                  <a:pt x="172182" y="57519"/>
                </a:lnTo>
                <a:lnTo>
                  <a:pt x="160083" y="53602"/>
                </a:lnTo>
                <a:lnTo>
                  <a:pt x="147934" y="49674"/>
                </a:lnTo>
                <a:lnTo>
                  <a:pt x="135743" y="45730"/>
                </a:lnTo>
                <a:lnTo>
                  <a:pt x="123519" y="41766"/>
                </a:lnTo>
                <a:lnTo>
                  <a:pt x="111268" y="37778"/>
                </a:lnTo>
                <a:lnTo>
                  <a:pt x="110007" y="37367"/>
                </a:lnTo>
                <a:lnTo>
                  <a:pt x="99329" y="34008"/>
                </a:lnTo>
                <a:lnTo>
                  <a:pt x="87356" y="30392"/>
                </a:lnTo>
                <a:lnTo>
                  <a:pt x="74493" y="26551"/>
                </a:lnTo>
                <a:lnTo>
                  <a:pt x="61146" y="22517"/>
                </a:lnTo>
                <a:lnTo>
                  <a:pt x="47719" y="18326"/>
                </a:lnTo>
                <a:lnTo>
                  <a:pt x="34617" y="14009"/>
                </a:lnTo>
                <a:lnTo>
                  <a:pt x="22245" y="9600"/>
                </a:lnTo>
                <a:lnTo>
                  <a:pt x="11008" y="5132"/>
                </a:lnTo>
                <a:lnTo>
                  <a:pt x="1310" y="638"/>
                </a:lnTo>
                <a:lnTo>
                  <a:pt x="80" y="0"/>
                </a:lnTo>
                <a:lnTo>
                  <a:pt x="0" y="108584"/>
                </a:lnTo>
                <a:lnTo>
                  <a:pt x="435729" y="250934"/>
                </a:lnTo>
                <a:lnTo>
                  <a:pt x="437102" y="146580"/>
                </a:lnTo>
                <a:lnTo>
                  <a:pt x="446513" y="140977"/>
                </a:lnTo>
                <a:lnTo>
                  <a:pt x="434507" y="141690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936363" y="2669862"/>
            <a:ext cx="439310" cy="251734"/>
          </a:xfrm>
          <a:custGeom>
            <a:avLst/>
            <a:gdLst/>
            <a:ahLst/>
            <a:cxnLst/>
            <a:rect l="l" t="t" r="r" b="b"/>
            <a:pathLst>
              <a:path w="439310" h="251734">
                <a:moveTo>
                  <a:pt x="439310" y="109299"/>
                </a:moveTo>
                <a:lnTo>
                  <a:pt x="439052" y="4602"/>
                </a:lnTo>
                <a:lnTo>
                  <a:pt x="435963" y="0"/>
                </a:lnTo>
                <a:lnTo>
                  <a:pt x="428663" y="5357"/>
                </a:lnTo>
                <a:lnTo>
                  <a:pt x="415056" y="10798"/>
                </a:lnTo>
                <a:lnTo>
                  <a:pt x="399796" y="15643"/>
                </a:lnTo>
                <a:lnTo>
                  <a:pt x="387537" y="19212"/>
                </a:lnTo>
                <a:lnTo>
                  <a:pt x="385161" y="19927"/>
                </a:lnTo>
                <a:lnTo>
                  <a:pt x="115763" y="107841"/>
                </a:lnTo>
                <a:lnTo>
                  <a:pt x="104432" y="111696"/>
                </a:lnTo>
                <a:lnTo>
                  <a:pt x="92674" y="115760"/>
                </a:lnTo>
                <a:lnTo>
                  <a:pt x="80594" y="119944"/>
                </a:lnTo>
                <a:lnTo>
                  <a:pt x="68293" y="124161"/>
                </a:lnTo>
                <a:lnTo>
                  <a:pt x="55877" y="128325"/>
                </a:lnTo>
                <a:lnTo>
                  <a:pt x="43448" y="132347"/>
                </a:lnTo>
                <a:lnTo>
                  <a:pt x="31109" y="136140"/>
                </a:lnTo>
                <a:lnTo>
                  <a:pt x="18964" y="139617"/>
                </a:lnTo>
                <a:lnTo>
                  <a:pt x="10783" y="141777"/>
                </a:lnTo>
                <a:lnTo>
                  <a:pt x="1373" y="147381"/>
                </a:lnTo>
                <a:lnTo>
                  <a:pt x="0" y="251734"/>
                </a:lnTo>
                <a:lnTo>
                  <a:pt x="439310" y="109299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99744" y="2527512"/>
            <a:ext cx="247919" cy="179373"/>
          </a:xfrm>
          <a:custGeom>
            <a:avLst/>
            <a:gdLst/>
            <a:ahLst/>
            <a:cxnLst/>
            <a:rect l="l" t="t" r="r" b="b"/>
            <a:pathLst>
              <a:path w="247919" h="179373">
                <a:moveTo>
                  <a:pt x="247290" y="179373"/>
                </a:moveTo>
                <a:lnTo>
                  <a:pt x="247919" y="78994"/>
                </a:lnTo>
                <a:lnTo>
                  <a:pt x="240370" y="75150"/>
                </a:lnTo>
                <a:lnTo>
                  <a:pt x="229000" y="70739"/>
                </a:lnTo>
                <a:lnTo>
                  <a:pt x="215217" y="66041"/>
                </a:lnTo>
                <a:lnTo>
                  <a:pt x="200427" y="61339"/>
                </a:lnTo>
                <a:lnTo>
                  <a:pt x="186039" y="56916"/>
                </a:lnTo>
                <a:lnTo>
                  <a:pt x="173459" y="53054"/>
                </a:lnTo>
                <a:lnTo>
                  <a:pt x="164422" y="50146"/>
                </a:lnTo>
                <a:lnTo>
                  <a:pt x="154455" y="46987"/>
                </a:lnTo>
                <a:lnTo>
                  <a:pt x="141586" y="43077"/>
                </a:lnTo>
                <a:lnTo>
                  <a:pt x="127160" y="38675"/>
                </a:lnTo>
                <a:lnTo>
                  <a:pt x="112520" y="34045"/>
                </a:lnTo>
                <a:lnTo>
                  <a:pt x="99013" y="29447"/>
                </a:lnTo>
                <a:lnTo>
                  <a:pt x="87981" y="25142"/>
                </a:lnTo>
                <a:lnTo>
                  <a:pt x="81097" y="21614"/>
                </a:lnTo>
                <a:lnTo>
                  <a:pt x="69027" y="19070"/>
                </a:lnTo>
                <a:lnTo>
                  <a:pt x="56480" y="15046"/>
                </a:lnTo>
                <a:lnTo>
                  <a:pt x="43746" y="10341"/>
                </a:lnTo>
                <a:lnTo>
                  <a:pt x="31117" y="5755"/>
                </a:lnTo>
                <a:lnTo>
                  <a:pt x="18884" y="2085"/>
                </a:lnTo>
                <a:lnTo>
                  <a:pt x="7338" y="132"/>
                </a:lnTo>
                <a:lnTo>
                  <a:pt x="4007" y="0"/>
                </a:lnTo>
                <a:lnTo>
                  <a:pt x="1909" y="3998"/>
                </a:lnTo>
                <a:lnTo>
                  <a:pt x="660" y="14745"/>
                </a:lnTo>
                <a:lnTo>
                  <a:pt x="82" y="30074"/>
                </a:lnTo>
                <a:lnTo>
                  <a:pt x="0" y="47817"/>
                </a:lnTo>
                <a:lnTo>
                  <a:pt x="236" y="65808"/>
                </a:lnTo>
                <a:lnTo>
                  <a:pt x="613" y="81881"/>
                </a:lnTo>
                <a:lnTo>
                  <a:pt x="956" y="93868"/>
                </a:lnTo>
                <a:lnTo>
                  <a:pt x="1089" y="99407"/>
                </a:lnTo>
                <a:lnTo>
                  <a:pt x="11810" y="103665"/>
                </a:lnTo>
                <a:lnTo>
                  <a:pt x="20989" y="106932"/>
                </a:lnTo>
                <a:lnTo>
                  <a:pt x="32296" y="110828"/>
                </a:lnTo>
                <a:lnTo>
                  <a:pt x="45419" y="115255"/>
                </a:lnTo>
                <a:lnTo>
                  <a:pt x="60044" y="120116"/>
                </a:lnTo>
                <a:lnTo>
                  <a:pt x="75859" y="125315"/>
                </a:lnTo>
                <a:lnTo>
                  <a:pt x="92551" y="130754"/>
                </a:lnTo>
                <a:lnTo>
                  <a:pt x="109805" y="136336"/>
                </a:lnTo>
                <a:lnTo>
                  <a:pt x="127311" y="141963"/>
                </a:lnTo>
                <a:lnTo>
                  <a:pt x="144754" y="147539"/>
                </a:lnTo>
                <a:lnTo>
                  <a:pt x="161822" y="152967"/>
                </a:lnTo>
                <a:lnTo>
                  <a:pt x="178201" y="158148"/>
                </a:lnTo>
                <a:lnTo>
                  <a:pt x="193579" y="162987"/>
                </a:lnTo>
                <a:lnTo>
                  <a:pt x="207642" y="167385"/>
                </a:lnTo>
                <a:lnTo>
                  <a:pt x="220078" y="171246"/>
                </a:lnTo>
                <a:lnTo>
                  <a:pt x="230574" y="174473"/>
                </a:lnTo>
                <a:lnTo>
                  <a:pt x="238817" y="176967"/>
                </a:lnTo>
                <a:lnTo>
                  <a:pt x="244493" y="178633"/>
                </a:lnTo>
                <a:lnTo>
                  <a:pt x="247290" y="179373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936363" y="2779162"/>
            <a:ext cx="439853" cy="171196"/>
          </a:xfrm>
          <a:custGeom>
            <a:avLst/>
            <a:gdLst/>
            <a:ahLst/>
            <a:cxnLst/>
            <a:rect l="l" t="t" r="r" b="b"/>
            <a:pathLst>
              <a:path w="439853" h="171196">
                <a:moveTo>
                  <a:pt x="439310" y="0"/>
                </a:moveTo>
                <a:lnTo>
                  <a:pt x="0" y="142435"/>
                </a:lnTo>
                <a:lnTo>
                  <a:pt x="972" y="171196"/>
                </a:lnTo>
                <a:lnTo>
                  <a:pt x="384246" y="47144"/>
                </a:lnTo>
                <a:lnTo>
                  <a:pt x="396333" y="42983"/>
                </a:lnTo>
                <a:lnTo>
                  <a:pt x="408762" y="38635"/>
                </a:lnTo>
                <a:lnTo>
                  <a:pt x="421164" y="34577"/>
                </a:lnTo>
                <a:lnTo>
                  <a:pt x="433170" y="31285"/>
                </a:lnTo>
                <a:lnTo>
                  <a:pt x="439853" y="29905"/>
                </a:lnTo>
                <a:lnTo>
                  <a:pt x="439310" y="0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499904" y="2779247"/>
            <a:ext cx="437431" cy="171111"/>
          </a:xfrm>
          <a:custGeom>
            <a:avLst/>
            <a:gdLst/>
            <a:ahLst/>
            <a:cxnLst/>
            <a:rect l="l" t="t" r="r" b="b"/>
            <a:pathLst>
              <a:path w="437431" h="171111">
                <a:moveTo>
                  <a:pt x="436458" y="142349"/>
                </a:moveTo>
                <a:lnTo>
                  <a:pt x="729" y="0"/>
                </a:lnTo>
                <a:lnTo>
                  <a:pt x="0" y="28990"/>
                </a:lnTo>
                <a:lnTo>
                  <a:pt x="8998" y="30848"/>
                </a:lnTo>
                <a:lnTo>
                  <a:pt x="6079" y="30705"/>
                </a:lnTo>
                <a:lnTo>
                  <a:pt x="14429" y="33135"/>
                </a:lnTo>
                <a:lnTo>
                  <a:pt x="218717" y="99979"/>
                </a:lnTo>
                <a:lnTo>
                  <a:pt x="230157" y="103660"/>
                </a:lnTo>
                <a:lnTo>
                  <a:pt x="242123" y="107469"/>
                </a:lnTo>
                <a:lnTo>
                  <a:pt x="254458" y="111380"/>
                </a:lnTo>
                <a:lnTo>
                  <a:pt x="267002" y="115364"/>
                </a:lnTo>
                <a:lnTo>
                  <a:pt x="279598" y="119395"/>
                </a:lnTo>
                <a:lnTo>
                  <a:pt x="292087" y="123444"/>
                </a:lnTo>
                <a:lnTo>
                  <a:pt x="304312" y="127485"/>
                </a:lnTo>
                <a:lnTo>
                  <a:pt x="316114" y="131490"/>
                </a:lnTo>
                <a:lnTo>
                  <a:pt x="326931" y="135287"/>
                </a:lnTo>
                <a:lnTo>
                  <a:pt x="339493" y="139635"/>
                </a:lnTo>
                <a:lnTo>
                  <a:pt x="352030" y="143762"/>
                </a:lnTo>
                <a:lnTo>
                  <a:pt x="364197" y="147707"/>
                </a:lnTo>
                <a:lnTo>
                  <a:pt x="375651" y="151504"/>
                </a:lnTo>
                <a:lnTo>
                  <a:pt x="380107" y="153042"/>
                </a:lnTo>
                <a:lnTo>
                  <a:pt x="437431" y="171111"/>
                </a:lnTo>
                <a:lnTo>
                  <a:pt x="436458" y="142349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95056" y="2523959"/>
            <a:ext cx="251978" cy="213889"/>
          </a:xfrm>
          <a:custGeom>
            <a:avLst/>
            <a:gdLst/>
            <a:ahLst/>
            <a:cxnLst/>
            <a:rect l="l" t="t" r="r" b="b"/>
            <a:pathLst>
              <a:path w="251978" h="213889">
                <a:moveTo>
                  <a:pt x="5268" y="84164"/>
                </a:moveTo>
                <a:lnTo>
                  <a:pt x="4895" y="67838"/>
                </a:lnTo>
                <a:lnTo>
                  <a:pt x="4680" y="49783"/>
                </a:lnTo>
                <a:lnTo>
                  <a:pt x="4798" y="32164"/>
                </a:lnTo>
                <a:lnTo>
                  <a:pt x="5428" y="17148"/>
                </a:lnTo>
                <a:lnTo>
                  <a:pt x="6744" y="6903"/>
                </a:lnTo>
                <a:lnTo>
                  <a:pt x="8695" y="3553"/>
                </a:lnTo>
                <a:lnTo>
                  <a:pt x="8412" y="495"/>
                </a:lnTo>
                <a:lnTo>
                  <a:pt x="5448" y="0"/>
                </a:lnTo>
                <a:lnTo>
                  <a:pt x="572" y="65"/>
                </a:lnTo>
                <a:lnTo>
                  <a:pt x="0" y="51841"/>
                </a:lnTo>
                <a:lnTo>
                  <a:pt x="657" y="83119"/>
                </a:lnTo>
                <a:lnTo>
                  <a:pt x="1630" y="132122"/>
                </a:lnTo>
                <a:lnTo>
                  <a:pt x="250920" y="213889"/>
                </a:lnTo>
                <a:lnTo>
                  <a:pt x="251978" y="182926"/>
                </a:lnTo>
                <a:lnTo>
                  <a:pt x="249181" y="182186"/>
                </a:lnTo>
                <a:lnTo>
                  <a:pt x="243505" y="180520"/>
                </a:lnTo>
                <a:lnTo>
                  <a:pt x="235262" y="178026"/>
                </a:lnTo>
                <a:lnTo>
                  <a:pt x="224767" y="174799"/>
                </a:lnTo>
                <a:lnTo>
                  <a:pt x="212331" y="170938"/>
                </a:lnTo>
                <a:lnTo>
                  <a:pt x="198267" y="166540"/>
                </a:lnTo>
                <a:lnTo>
                  <a:pt x="182889" y="161701"/>
                </a:lnTo>
                <a:lnTo>
                  <a:pt x="166510" y="156520"/>
                </a:lnTo>
                <a:lnTo>
                  <a:pt x="149442" y="151092"/>
                </a:lnTo>
                <a:lnTo>
                  <a:pt x="131999" y="145516"/>
                </a:lnTo>
                <a:lnTo>
                  <a:pt x="114494" y="139889"/>
                </a:lnTo>
                <a:lnTo>
                  <a:pt x="97239" y="134307"/>
                </a:lnTo>
                <a:lnTo>
                  <a:pt x="80547" y="128868"/>
                </a:lnTo>
                <a:lnTo>
                  <a:pt x="64733" y="123669"/>
                </a:lnTo>
                <a:lnTo>
                  <a:pt x="50107" y="118808"/>
                </a:lnTo>
                <a:lnTo>
                  <a:pt x="36984" y="114381"/>
                </a:lnTo>
                <a:lnTo>
                  <a:pt x="25677" y="110485"/>
                </a:lnTo>
                <a:lnTo>
                  <a:pt x="16498" y="107218"/>
                </a:lnTo>
                <a:lnTo>
                  <a:pt x="5778" y="102960"/>
                </a:lnTo>
                <a:lnTo>
                  <a:pt x="5621" y="96594"/>
                </a:lnTo>
                <a:lnTo>
                  <a:pt x="5268" y="84164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048893" y="2685015"/>
            <a:ext cx="90791" cy="55657"/>
          </a:xfrm>
          <a:custGeom>
            <a:avLst/>
            <a:gdLst/>
            <a:ahLst/>
            <a:cxnLst/>
            <a:rect l="l" t="t" r="r" b="b"/>
            <a:pathLst>
              <a:path w="90791" h="55657">
                <a:moveTo>
                  <a:pt x="0" y="55407"/>
                </a:moveTo>
                <a:lnTo>
                  <a:pt x="9099" y="55657"/>
                </a:lnTo>
                <a:lnTo>
                  <a:pt x="21599" y="53860"/>
                </a:lnTo>
                <a:lnTo>
                  <a:pt x="36140" y="50530"/>
                </a:lnTo>
                <a:lnTo>
                  <a:pt x="51363" y="46181"/>
                </a:lnTo>
                <a:lnTo>
                  <a:pt x="65908" y="41328"/>
                </a:lnTo>
                <a:lnTo>
                  <a:pt x="78416" y="36485"/>
                </a:lnTo>
                <a:lnTo>
                  <a:pt x="87528" y="32166"/>
                </a:lnTo>
                <a:lnTo>
                  <a:pt x="90791" y="30048"/>
                </a:lnTo>
                <a:lnTo>
                  <a:pt x="886" y="0"/>
                </a:lnTo>
                <a:lnTo>
                  <a:pt x="0" y="55407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22755" y="2607078"/>
            <a:ext cx="73931" cy="49003"/>
          </a:xfrm>
          <a:custGeom>
            <a:avLst/>
            <a:gdLst/>
            <a:ahLst/>
            <a:cxnLst/>
            <a:rect l="l" t="t" r="r" b="b"/>
            <a:pathLst>
              <a:path w="73931" h="49003">
                <a:moveTo>
                  <a:pt x="73931" y="49003"/>
                </a:moveTo>
                <a:lnTo>
                  <a:pt x="72959" y="0"/>
                </a:lnTo>
                <a:lnTo>
                  <a:pt x="5918" y="21528"/>
                </a:lnTo>
                <a:lnTo>
                  <a:pt x="2563" y="23542"/>
                </a:lnTo>
                <a:lnTo>
                  <a:pt x="0" y="26159"/>
                </a:lnTo>
                <a:lnTo>
                  <a:pt x="73931" y="49003"/>
                </a:lnTo>
                <a:close/>
              </a:path>
              <a:path w="73931" h="49003">
                <a:moveTo>
                  <a:pt x="3163" y="22929"/>
                </a:moveTo>
                <a:lnTo>
                  <a:pt x="1298" y="24301"/>
                </a:lnTo>
                <a:lnTo>
                  <a:pt x="2563" y="23542"/>
                </a:lnTo>
                <a:lnTo>
                  <a:pt x="3163" y="22929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499904" y="1362981"/>
            <a:ext cx="440835" cy="568834"/>
          </a:xfrm>
          <a:custGeom>
            <a:avLst/>
            <a:gdLst/>
            <a:ahLst/>
            <a:cxnLst/>
            <a:rect l="l" t="t" r="r" b="b"/>
            <a:pathLst>
              <a:path w="440835" h="568834">
                <a:moveTo>
                  <a:pt x="0" y="0"/>
                </a:moveTo>
                <a:lnTo>
                  <a:pt x="81" y="423492"/>
                </a:lnTo>
                <a:lnTo>
                  <a:pt x="7134" y="432876"/>
                </a:lnTo>
                <a:lnTo>
                  <a:pt x="11706" y="433461"/>
                </a:lnTo>
                <a:lnTo>
                  <a:pt x="18762" y="435028"/>
                </a:lnTo>
                <a:lnTo>
                  <a:pt x="27999" y="437464"/>
                </a:lnTo>
                <a:lnTo>
                  <a:pt x="39110" y="440654"/>
                </a:lnTo>
                <a:lnTo>
                  <a:pt x="51793" y="444485"/>
                </a:lnTo>
                <a:lnTo>
                  <a:pt x="65743" y="448841"/>
                </a:lnTo>
                <a:lnTo>
                  <a:pt x="80657" y="453609"/>
                </a:lnTo>
                <a:lnTo>
                  <a:pt x="96229" y="458675"/>
                </a:lnTo>
                <a:lnTo>
                  <a:pt x="112155" y="463924"/>
                </a:lnTo>
                <a:lnTo>
                  <a:pt x="128132" y="469242"/>
                </a:lnTo>
                <a:lnTo>
                  <a:pt x="143856" y="474515"/>
                </a:lnTo>
                <a:lnTo>
                  <a:pt x="159021" y="479630"/>
                </a:lnTo>
                <a:lnTo>
                  <a:pt x="173325" y="484471"/>
                </a:lnTo>
                <a:lnTo>
                  <a:pt x="186462" y="488924"/>
                </a:lnTo>
                <a:lnTo>
                  <a:pt x="198128" y="492876"/>
                </a:lnTo>
                <a:lnTo>
                  <a:pt x="208020" y="496213"/>
                </a:lnTo>
                <a:lnTo>
                  <a:pt x="215834" y="498819"/>
                </a:lnTo>
                <a:lnTo>
                  <a:pt x="218717" y="499764"/>
                </a:lnTo>
                <a:lnTo>
                  <a:pt x="225183" y="501920"/>
                </a:lnTo>
                <a:lnTo>
                  <a:pt x="233930" y="504871"/>
                </a:lnTo>
                <a:lnTo>
                  <a:pt x="244651" y="508505"/>
                </a:lnTo>
                <a:lnTo>
                  <a:pt x="257040" y="512708"/>
                </a:lnTo>
                <a:lnTo>
                  <a:pt x="270791" y="517367"/>
                </a:lnTo>
                <a:lnTo>
                  <a:pt x="285599" y="522366"/>
                </a:lnTo>
                <a:lnTo>
                  <a:pt x="301157" y="527593"/>
                </a:lnTo>
                <a:lnTo>
                  <a:pt x="317160" y="532934"/>
                </a:lnTo>
                <a:lnTo>
                  <a:pt x="333302" y="538275"/>
                </a:lnTo>
                <a:lnTo>
                  <a:pt x="349277" y="543503"/>
                </a:lnTo>
                <a:lnTo>
                  <a:pt x="364778" y="548503"/>
                </a:lnTo>
                <a:lnTo>
                  <a:pt x="379501" y="553161"/>
                </a:lnTo>
                <a:lnTo>
                  <a:pt x="405387" y="561000"/>
                </a:lnTo>
                <a:lnTo>
                  <a:pt x="424486" y="566108"/>
                </a:lnTo>
                <a:lnTo>
                  <a:pt x="433798" y="567621"/>
                </a:lnTo>
                <a:lnTo>
                  <a:pt x="438031" y="565432"/>
                </a:lnTo>
                <a:lnTo>
                  <a:pt x="438661" y="560423"/>
                </a:lnTo>
                <a:lnTo>
                  <a:pt x="437431" y="141870"/>
                </a:lnTo>
                <a:lnTo>
                  <a:pt x="380107" y="123833"/>
                </a:lnTo>
                <a:lnTo>
                  <a:pt x="369046" y="120093"/>
                </a:lnTo>
                <a:lnTo>
                  <a:pt x="357131" y="116220"/>
                </a:lnTo>
                <a:lnTo>
                  <a:pt x="344703" y="112179"/>
                </a:lnTo>
                <a:lnTo>
                  <a:pt x="332108" y="107933"/>
                </a:lnTo>
                <a:lnTo>
                  <a:pt x="326931" y="106110"/>
                </a:lnTo>
                <a:lnTo>
                  <a:pt x="315684" y="102171"/>
                </a:lnTo>
                <a:lnTo>
                  <a:pt x="303861" y="98171"/>
                </a:lnTo>
                <a:lnTo>
                  <a:pt x="291621" y="94135"/>
                </a:lnTo>
                <a:lnTo>
                  <a:pt x="279123" y="90093"/>
                </a:lnTo>
                <a:lnTo>
                  <a:pt x="266524" y="86070"/>
                </a:lnTo>
                <a:lnTo>
                  <a:pt x="253983" y="82094"/>
                </a:lnTo>
                <a:lnTo>
                  <a:pt x="241658" y="78193"/>
                </a:lnTo>
                <a:lnTo>
                  <a:pt x="229706" y="74394"/>
                </a:lnTo>
                <a:lnTo>
                  <a:pt x="218717" y="70863"/>
                </a:lnTo>
                <a:lnTo>
                  <a:pt x="14429" y="4138"/>
                </a:lnTo>
                <a:lnTo>
                  <a:pt x="6079" y="1712"/>
                </a:lnTo>
                <a:lnTo>
                  <a:pt x="8998" y="1855"/>
                </a:lnTo>
                <a:lnTo>
                  <a:pt x="0" y="0"/>
                </a:lnTo>
                <a:close/>
              </a:path>
              <a:path w="440835" h="568834">
                <a:moveTo>
                  <a:pt x="440835" y="563982"/>
                </a:moveTo>
                <a:lnTo>
                  <a:pt x="438031" y="565432"/>
                </a:lnTo>
                <a:lnTo>
                  <a:pt x="437602" y="568834"/>
                </a:lnTo>
                <a:lnTo>
                  <a:pt x="440835" y="563982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933703" y="1381018"/>
            <a:ext cx="386906" cy="564604"/>
          </a:xfrm>
          <a:custGeom>
            <a:avLst/>
            <a:gdLst/>
            <a:ahLst/>
            <a:cxnLst/>
            <a:rect l="l" t="t" r="r" b="b"/>
            <a:pathLst>
              <a:path w="386906" h="564604">
                <a:moveTo>
                  <a:pt x="4862" y="542386"/>
                </a:moveTo>
                <a:lnTo>
                  <a:pt x="4232" y="547395"/>
                </a:lnTo>
                <a:lnTo>
                  <a:pt x="7036" y="545945"/>
                </a:lnTo>
                <a:lnTo>
                  <a:pt x="386906" y="0"/>
                </a:lnTo>
                <a:lnTo>
                  <a:pt x="3632" y="123833"/>
                </a:lnTo>
                <a:lnTo>
                  <a:pt x="4862" y="542386"/>
                </a:lnTo>
                <a:close/>
              </a:path>
              <a:path w="386906" h="564604">
                <a:moveTo>
                  <a:pt x="4232" y="547395"/>
                </a:moveTo>
                <a:lnTo>
                  <a:pt x="0" y="549584"/>
                </a:lnTo>
                <a:lnTo>
                  <a:pt x="2124" y="552580"/>
                </a:lnTo>
                <a:lnTo>
                  <a:pt x="6699" y="552717"/>
                </a:lnTo>
                <a:lnTo>
                  <a:pt x="22518" y="547710"/>
                </a:lnTo>
                <a:lnTo>
                  <a:pt x="23656" y="547320"/>
                </a:lnTo>
                <a:lnTo>
                  <a:pt x="35685" y="543282"/>
                </a:lnTo>
                <a:lnTo>
                  <a:pt x="47845" y="539298"/>
                </a:lnTo>
                <a:lnTo>
                  <a:pt x="51545" y="538099"/>
                </a:lnTo>
                <a:lnTo>
                  <a:pt x="70319" y="532026"/>
                </a:lnTo>
                <a:lnTo>
                  <a:pt x="89407" y="525783"/>
                </a:lnTo>
                <a:lnTo>
                  <a:pt x="108770" y="519394"/>
                </a:lnTo>
                <a:lnTo>
                  <a:pt x="128369" y="512882"/>
                </a:lnTo>
                <a:lnTo>
                  <a:pt x="148164" y="506271"/>
                </a:lnTo>
                <a:lnTo>
                  <a:pt x="168117" y="499584"/>
                </a:lnTo>
                <a:lnTo>
                  <a:pt x="188189" y="492844"/>
                </a:lnTo>
                <a:lnTo>
                  <a:pt x="208341" y="486076"/>
                </a:lnTo>
                <a:lnTo>
                  <a:pt x="228533" y="479302"/>
                </a:lnTo>
                <a:lnTo>
                  <a:pt x="248728" y="472546"/>
                </a:lnTo>
                <a:lnTo>
                  <a:pt x="268885" y="465831"/>
                </a:lnTo>
                <a:lnTo>
                  <a:pt x="288966" y="459181"/>
                </a:lnTo>
                <a:lnTo>
                  <a:pt x="308932" y="452619"/>
                </a:lnTo>
                <a:lnTo>
                  <a:pt x="328745" y="446168"/>
                </a:lnTo>
                <a:lnTo>
                  <a:pt x="348364" y="439853"/>
                </a:lnTo>
                <a:lnTo>
                  <a:pt x="367751" y="433695"/>
                </a:lnTo>
                <a:lnTo>
                  <a:pt x="386867" y="427720"/>
                </a:lnTo>
                <a:lnTo>
                  <a:pt x="405673" y="421949"/>
                </a:lnTo>
                <a:lnTo>
                  <a:pt x="424130" y="416407"/>
                </a:lnTo>
                <a:lnTo>
                  <a:pt x="442199" y="411118"/>
                </a:lnTo>
                <a:lnTo>
                  <a:pt x="442514" y="-17209"/>
                </a:lnTo>
                <a:lnTo>
                  <a:pt x="430908" y="-14587"/>
                </a:lnTo>
                <a:lnTo>
                  <a:pt x="418690" y="-10924"/>
                </a:lnTo>
                <a:lnTo>
                  <a:pt x="406230" y="-6695"/>
                </a:lnTo>
                <a:lnTo>
                  <a:pt x="393897" y="-2374"/>
                </a:lnTo>
                <a:lnTo>
                  <a:pt x="386906" y="0"/>
                </a:lnTo>
                <a:lnTo>
                  <a:pt x="7036" y="545945"/>
                </a:lnTo>
                <a:lnTo>
                  <a:pt x="3804" y="550797"/>
                </a:lnTo>
                <a:lnTo>
                  <a:pt x="4232" y="547395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00715" y="1130955"/>
            <a:ext cx="871611" cy="246838"/>
          </a:xfrm>
          <a:custGeom>
            <a:avLst/>
            <a:gdLst/>
            <a:ahLst/>
            <a:cxnLst/>
            <a:rect l="l" t="t" r="r" b="b"/>
            <a:pathLst>
              <a:path w="871611" h="246838">
                <a:moveTo>
                  <a:pt x="294999" y="31222"/>
                </a:moveTo>
                <a:lnTo>
                  <a:pt x="294341" y="0"/>
                </a:lnTo>
                <a:lnTo>
                  <a:pt x="282231" y="3156"/>
                </a:lnTo>
                <a:lnTo>
                  <a:pt x="269992" y="6827"/>
                </a:lnTo>
                <a:lnTo>
                  <a:pt x="257719" y="10843"/>
                </a:lnTo>
                <a:lnTo>
                  <a:pt x="245508" y="15035"/>
                </a:lnTo>
                <a:lnTo>
                  <a:pt x="233458" y="19234"/>
                </a:lnTo>
                <a:lnTo>
                  <a:pt x="223338" y="55480"/>
                </a:lnTo>
                <a:lnTo>
                  <a:pt x="225203" y="54111"/>
                </a:lnTo>
                <a:lnTo>
                  <a:pt x="224603" y="54723"/>
                </a:lnTo>
                <a:lnTo>
                  <a:pt x="227958" y="52712"/>
                </a:lnTo>
                <a:lnTo>
                  <a:pt x="294999" y="31222"/>
                </a:lnTo>
                <a:close/>
              </a:path>
              <a:path w="871611" h="246838">
                <a:moveTo>
                  <a:pt x="454247" y="-1064"/>
                </a:moveTo>
                <a:lnTo>
                  <a:pt x="463451" y="1855"/>
                </a:lnTo>
                <a:lnTo>
                  <a:pt x="472988" y="4912"/>
                </a:lnTo>
                <a:lnTo>
                  <a:pt x="485680" y="8799"/>
                </a:lnTo>
                <a:lnTo>
                  <a:pt x="500119" y="13233"/>
                </a:lnTo>
                <a:lnTo>
                  <a:pt x="514897" y="17933"/>
                </a:lnTo>
                <a:lnTo>
                  <a:pt x="528604" y="22617"/>
                </a:lnTo>
                <a:lnTo>
                  <a:pt x="539834" y="27002"/>
                </a:lnTo>
                <a:lnTo>
                  <a:pt x="546948" y="30651"/>
                </a:lnTo>
                <a:lnTo>
                  <a:pt x="546319" y="130853"/>
                </a:lnTo>
                <a:lnTo>
                  <a:pt x="545261" y="161762"/>
                </a:lnTo>
                <a:lnTo>
                  <a:pt x="295971" y="80139"/>
                </a:lnTo>
                <a:lnTo>
                  <a:pt x="222039" y="57335"/>
                </a:lnTo>
                <a:lnTo>
                  <a:pt x="224603" y="54723"/>
                </a:lnTo>
                <a:lnTo>
                  <a:pt x="223338" y="55480"/>
                </a:lnTo>
                <a:lnTo>
                  <a:pt x="233458" y="19234"/>
                </a:lnTo>
                <a:lnTo>
                  <a:pt x="221663" y="23272"/>
                </a:lnTo>
                <a:lnTo>
                  <a:pt x="218959" y="24173"/>
                </a:lnTo>
                <a:lnTo>
                  <a:pt x="206647" y="28180"/>
                </a:lnTo>
                <a:lnTo>
                  <a:pt x="194582" y="32065"/>
                </a:lnTo>
                <a:lnTo>
                  <a:pt x="182652" y="35900"/>
                </a:lnTo>
                <a:lnTo>
                  <a:pt x="170744" y="39759"/>
                </a:lnTo>
                <a:lnTo>
                  <a:pt x="158746" y="43716"/>
                </a:lnTo>
                <a:lnTo>
                  <a:pt x="146545" y="47844"/>
                </a:lnTo>
                <a:lnTo>
                  <a:pt x="138454" y="50645"/>
                </a:lnTo>
                <a:lnTo>
                  <a:pt x="128267" y="54201"/>
                </a:lnTo>
                <a:lnTo>
                  <a:pt x="115981" y="58486"/>
                </a:lnTo>
                <a:lnTo>
                  <a:pt x="102139" y="63287"/>
                </a:lnTo>
                <a:lnTo>
                  <a:pt x="87281" y="68390"/>
                </a:lnTo>
                <a:lnTo>
                  <a:pt x="71949" y="73582"/>
                </a:lnTo>
                <a:lnTo>
                  <a:pt x="56686" y="78650"/>
                </a:lnTo>
                <a:lnTo>
                  <a:pt x="42032" y="83380"/>
                </a:lnTo>
                <a:lnTo>
                  <a:pt x="28530" y="87559"/>
                </a:lnTo>
                <a:lnTo>
                  <a:pt x="16722" y="90974"/>
                </a:lnTo>
                <a:lnTo>
                  <a:pt x="7149" y="93411"/>
                </a:lnTo>
                <a:lnTo>
                  <a:pt x="352" y="94657"/>
                </a:lnTo>
                <a:lnTo>
                  <a:pt x="0" y="94694"/>
                </a:lnTo>
                <a:lnTo>
                  <a:pt x="9447" y="99181"/>
                </a:lnTo>
                <a:lnTo>
                  <a:pt x="20493" y="103648"/>
                </a:lnTo>
                <a:lnTo>
                  <a:pt x="32731" y="108060"/>
                </a:lnTo>
                <a:lnTo>
                  <a:pt x="45757" y="112385"/>
                </a:lnTo>
                <a:lnTo>
                  <a:pt x="59165" y="116590"/>
                </a:lnTo>
                <a:lnTo>
                  <a:pt x="72551" y="120641"/>
                </a:lnTo>
                <a:lnTo>
                  <a:pt x="85508" y="124506"/>
                </a:lnTo>
                <a:lnTo>
                  <a:pt x="97633" y="128150"/>
                </a:lnTo>
                <a:lnTo>
                  <a:pt x="108520" y="131541"/>
                </a:lnTo>
                <a:lnTo>
                  <a:pt x="109926" y="131995"/>
                </a:lnTo>
                <a:lnTo>
                  <a:pt x="122181" y="135979"/>
                </a:lnTo>
                <a:lnTo>
                  <a:pt x="134411" y="139939"/>
                </a:lnTo>
                <a:lnTo>
                  <a:pt x="146607" y="143879"/>
                </a:lnTo>
                <a:lnTo>
                  <a:pt x="158763" y="147802"/>
                </a:lnTo>
                <a:lnTo>
                  <a:pt x="170870" y="151714"/>
                </a:lnTo>
                <a:lnTo>
                  <a:pt x="182920" y="155618"/>
                </a:lnTo>
                <a:lnTo>
                  <a:pt x="194907" y="159519"/>
                </a:lnTo>
                <a:lnTo>
                  <a:pt x="206822" y="163422"/>
                </a:lnTo>
                <a:lnTo>
                  <a:pt x="218657" y="167330"/>
                </a:lnTo>
                <a:lnTo>
                  <a:pt x="219851" y="167727"/>
                </a:lnTo>
                <a:lnTo>
                  <a:pt x="385132" y="221838"/>
                </a:lnTo>
                <a:lnTo>
                  <a:pt x="396789" y="225865"/>
                </a:lnTo>
                <a:lnTo>
                  <a:pt x="408751" y="230196"/>
                </a:lnTo>
                <a:lnTo>
                  <a:pt x="420877" y="233896"/>
                </a:lnTo>
                <a:lnTo>
                  <a:pt x="433025" y="236031"/>
                </a:lnTo>
                <a:lnTo>
                  <a:pt x="445056" y="235668"/>
                </a:lnTo>
                <a:lnTo>
                  <a:pt x="446432" y="235422"/>
                </a:lnTo>
                <a:lnTo>
                  <a:pt x="458385" y="232219"/>
                </a:lnTo>
                <a:lnTo>
                  <a:pt x="470604" y="228639"/>
                </a:lnTo>
                <a:lnTo>
                  <a:pt x="482984" y="224771"/>
                </a:lnTo>
                <a:lnTo>
                  <a:pt x="495423" y="220702"/>
                </a:lnTo>
                <a:lnTo>
                  <a:pt x="507816" y="216519"/>
                </a:lnTo>
                <a:lnTo>
                  <a:pt x="520060" y="212309"/>
                </a:lnTo>
                <a:lnTo>
                  <a:pt x="532053" y="208160"/>
                </a:lnTo>
                <a:lnTo>
                  <a:pt x="543689" y="204159"/>
                </a:lnTo>
                <a:lnTo>
                  <a:pt x="551411" y="201546"/>
                </a:lnTo>
                <a:lnTo>
                  <a:pt x="564414" y="163722"/>
                </a:lnTo>
                <a:lnTo>
                  <a:pt x="553120" y="164754"/>
                </a:lnTo>
                <a:lnTo>
                  <a:pt x="548178" y="164330"/>
                </a:lnTo>
                <a:lnTo>
                  <a:pt x="549065" y="109021"/>
                </a:lnTo>
                <a:lnTo>
                  <a:pt x="638970" y="139016"/>
                </a:lnTo>
                <a:lnTo>
                  <a:pt x="639833" y="18975"/>
                </a:lnTo>
                <a:lnTo>
                  <a:pt x="627665" y="14902"/>
                </a:lnTo>
                <a:lnTo>
                  <a:pt x="625440" y="14155"/>
                </a:lnTo>
                <a:lnTo>
                  <a:pt x="442141" y="-45292"/>
                </a:lnTo>
                <a:lnTo>
                  <a:pt x="432652" y="-44661"/>
                </a:lnTo>
                <a:lnTo>
                  <a:pt x="419226" y="-41537"/>
                </a:lnTo>
                <a:lnTo>
                  <a:pt x="404785" y="-37132"/>
                </a:lnTo>
                <a:lnTo>
                  <a:pt x="392249" y="-32656"/>
                </a:lnTo>
                <a:lnTo>
                  <a:pt x="387334" y="-30651"/>
                </a:lnTo>
                <a:lnTo>
                  <a:pt x="386533" y="-30337"/>
                </a:lnTo>
                <a:lnTo>
                  <a:pt x="384245" y="-29138"/>
                </a:lnTo>
                <a:lnTo>
                  <a:pt x="383616" y="-28796"/>
                </a:lnTo>
                <a:lnTo>
                  <a:pt x="383129" y="-28568"/>
                </a:lnTo>
                <a:lnTo>
                  <a:pt x="382214" y="-27997"/>
                </a:lnTo>
                <a:lnTo>
                  <a:pt x="381499" y="-27597"/>
                </a:lnTo>
                <a:lnTo>
                  <a:pt x="380698" y="-27112"/>
                </a:lnTo>
                <a:lnTo>
                  <a:pt x="387627" y="-22839"/>
                </a:lnTo>
                <a:lnTo>
                  <a:pt x="398863" y="-18514"/>
                </a:lnTo>
                <a:lnTo>
                  <a:pt x="412489" y="-13913"/>
                </a:lnTo>
                <a:lnTo>
                  <a:pt x="427158" y="-9297"/>
                </a:lnTo>
                <a:lnTo>
                  <a:pt x="441526" y="-4927"/>
                </a:lnTo>
                <a:lnTo>
                  <a:pt x="454247" y="-1064"/>
                </a:lnTo>
                <a:close/>
              </a:path>
              <a:path w="871611" h="246838">
                <a:moveTo>
                  <a:pt x="820809" y="113787"/>
                </a:moveTo>
                <a:lnTo>
                  <a:pt x="831285" y="110731"/>
                </a:lnTo>
                <a:lnTo>
                  <a:pt x="846144" y="106200"/>
                </a:lnTo>
                <a:lnTo>
                  <a:pt x="860729" y="100874"/>
                </a:lnTo>
                <a:lnTo>
                  <a:pt x="870383" y="95429"/>
                </a:lnTo>
                <a:lnTo>
                  <a:pt x="871611" y="93895"/>
                </a:lnTo>
                <a:lnTo>
                  <a:pt x="860027" y="90987"/>
                </a:lnTo>
                <a:lnTo>
                  <a:pt x="848125" y="87616"/>
                </a:lnTo>
                <a:lnTo>
                  <a:pt x="835980" y="83873"/>
                </a:lnTo>
                <a:lnTo>
                  <a:pt x="823670" y="79848"/>
                </a:lnTo>
                <a:lnTo>
                  <a:pt x="811272" y="75632"/>
                </a:lnTo>
                <a:lnTo>
                  <a:pt x="798861" y="71316"/>
                </a:lnTo>
                <a:lnTo>
                  <a:pt x="786514" y="66990"/>
                </a:lnTo>
                <a:lnTo>
                  <a:pt x="774308" y="62746"/>
                </a:lnTo>
                <a:lnTo>
                  <a:pt x="762319" y="58674"/>
                </a:lnTo>
                <a:lnTo>
                  <a:pt x="750624" y="54864"/>
                </a:lnTo>
                <a:lnTo>
                  <a:pt x="748411" y="54168"/>
                </a:lnTo>
                <a:lnTo>
                  <a:pt x="736318" y="50392"/>
                </a:lnTo>
                <a:lnTo>
                  <a:pt x="724254" y="46582"/>
                </a:lnTo>
                <a:lnTo>
                  <a:pt x="712209" y="42737"/>
                </a:lnTo>
                <a:lnTo>
                  <a:pt x="700175" y="38859"/>
                </a:lnTo>
                <a:lnTo>
                  <a:pt x="688141" y="34948"/>
                </a:lnTo>
                <a:lnTo>
                  <a:pt x="676100" y="31004"/>
                </a:lnTo>
                <a:lnTo>
                  <a:pt x="664041" y="27026"/>
                </a:lnTo>
                <a:lnTo>
                  <a:pt x="651955" y="23017"/>
                </a:lnTo>
                <a:lnTo>
                  <a:pt x="639833" y="18975"/>
                </a:lnTo>
                <a:lnTo>
                  <a:pt x="638970" y="139016"/>
                </a:lnTo>
                <a:lnTo>
                  <a:pt x="632536" y="142769"/>
                </a:lnTo>
                <a:lnTo>
                  <a:pt x="621892" y="147354"/>
                </a:lnTo>
                <a:lnTo>
                  <a:pt x="608398" y="152255"/>
                </a:lnTo>
                <a:lnTo>
                  <a:pt x="593413" y="156959"/>
                </a:lnTo>
                <a:lnTo>
                  <a:pt x="578298" y="160953"/>
                </a:lnTo>
                <a:lnTo>
                  <a:pt x="564414" y="163722"/>
                </a:lnTo>
                <a:lnTo>
                  <a:pt x="551411" y="201546"/>
                </a:lnTo>
                <a:lnTo>
                  <a:pt x="820809" y="113787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00634" y="1225649"/>
            <a:ext cx="446513" cy="250491"/>
          </a:xfrm>
          <a:custGeom>
            <a:avLst/>
            <a:gdLst/>
            <a:ahLst/>
            <a:cxnLst/>
            <a:rect l="l" t="t" r="r" b="b"/>
            <a:pathLst>
              <a:path w="446513" h="250491">
                <a:moveTo>
                  <a:pt x="434505" y="141440"/>
                </a:moveTo>
                <a:lnTo>
                  <a:pt x="422362" y="139546"/>
                </a:lnTo>
                <a:lnTo>
                  <a:pt x="410227" y="135979"/>
                </a:lnTo>
                <a:lnTo>
                  <a:pt x="398239" y="131674"/>
                </a:lnTo>
                <a:lnTo>
                  <a:pt x="386539" y="127563"/>
                </a:lnTo>
                <a:lnTo>
                  <a:pt x="385213" y="127143"/>
                </a:lnTo>
                <a:lnTo>
                  <a:pt x="219932" y="73032"/>
                </a:lnTo>
                <a:lnTo>
                  <a:pt x="208105" y="69123"/>
                </a:lnTo>
                <a:lnTo>
                  <a:pt x="196198" y="65220"/>
                </a:lnTo>
                <a:lnTo>
                  <a:pt x="184219" y="61319"/>
                </a:lnTo>
                <a:lnTo>
                  <a:pt x="172174" y="57415"/>
                </a:lnTo>
                <a:lnTo>
                  <a:pt x="160072" y="53504"/>
                </a:lnTo>
                <a:lnTo>
                  <a:pt x="147921" y="49582"/>
                </a:lnTo>
                <a:lnTo>
                  <a:pt x="135729" y="45645"/>
                </a:lnTo>
                <a:lnTo>
                  <a:pt x="123502" y="41687"/>
                </a:lnTo>
                <a:lnTo>
                  <a:pt x="111250" y="37706"/>
                </a:lnTo>
                <a:lnTo>
                  <a:pt x="110007" y="37301"/>
                </a:lnTo>
                <a:lnTo>
                  <a:pt x="99327" y="33948"/>
                </a:lnTo>
                <a:lnTo>
                  <a:pt x="87351" y="30337"/>
                </a:lnTo>
                <a:lnTo>
                  <a:pt x="74486" y="26502"/>
                </a:lnTo>
                <a:lnTo>
                  <a:pt x="61136" y="22475"/>
                </a:lnTo>
                <a:lnTo>
                  <a:pt x="47707" y="18290"/>
                </a:lnTo>
                <a:lnTo>
                  <a:pt x="34603" y="13979"/>
                </a:lnTo>
                <a:lnTo>
                  <a:pt x="22230" y="9577"/>
                </a:lnTo>
                <a:lnTo>
                  <a:pt x="10992" y="5116"/>
                </a:lnTo>
                <a:lnTo>
                  <a:pt x="1295" y="630"/>
                </a:lnTo>
                <a:lnTo>
                  <a:pt x="80" y="0"/>
                </a:lnTo>
                <a:lnTo>
                  <a:pt x="0" y="108393"/>
                </a:lnTo>
                <a:lnTo>
                  <a:pt x="435729" y="250491"/>
                </a:lnTo>
                <a:lnTo>
                  <a:pt x="437102" y="146322"/>
                </a:lnTo>
                <a:lnTo>
                  <a:pt x="446513" y="140728"/>
                </a:lnTo>
                <a:lnTo>
                  <a:pt x="434505" y="141440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936363" y="1224850"/>
            <a:ext cx="439310" cy="251290"/>
          </a:xfrm>
          <a:custGeom>
            <a:avLst/>
            <a:gdLst/>
            <a:ahLst/>
            <a:cxnLst/>
            <a:rect l="l" t="t" r="r" b="b"/>
            <a:pathLst>
              <a:path w="439310" h="251290">
                <a:moveTo>
                  <a:pt x="439310" y="109106"/>
                </a:moveTo>
                <a:lnTo>
                  <a:pt x="439052" y="4594"/>
                </a:lnTo>
                <a:lnTo>
                  <a:pt x="435963" y="0"/>
                </a:lnTo>
                <a:lnTo>
                  <a:pt x="428660" y="5349"/>
                </a:lnTo>
                <a:lnTo>
                  <a:pt x="415049" y="10781"/>
                </a:lnTo>
                <a:lnTo>
                  <a:pt x="399786" y="15618"/>
                </a:lnTo>
                <a:lnTo>
                  <a:pt x="387529" y="19181"/>
                </a:lnTo>
                <a:lnTo>
                  <a:pt x="385161" y="19892"/>
                </a:lnTo>
                <a:lnTo>
                  <a:pt x="115763" y="107651"/>
                </a:lnTo>
                <a:lnTo>
                  <a:pt x="104430" y="111500"/>
                </a:lnTo>
                <a:lnTo>
                  <a:pt x="92670" y="115557"/>
                </a:lnTo>
                <a:lnTo>
                  <a:pt x="80587" y="119734"/>
                </a:lnTo>
                <a:lnTo>
                  <a:pt x="68285" y="123945"/>
                </a:lnTo>
                <a:lnTo>
                  <a:pt x="55866" y="128102"/>
                </a:lnTo>
                <a:lnTo>
                  <a:pt x="43435" y="132117"/>
                </a:lnTo>
                <a:lnTo>
                  <a:pt x="31094" y="135904"/>
                </a:lnTo>
                <a:lnTo>
                  <a:pt x="18948" y="139375"/>
                </a:lnTo>
                <a:lnTo>
                  <a:pt x="10783" y="141527"/>
                </a:lnTo>
                <a:lnTo>
                  <a:pt x="1373" y="147121"/>
                </a:lnTo>
                <a:lnTo>
                  <a:pt x="0" y="251290"/>
                </a:lnTo>
                <a:lnTo>
                  <a:pt x="439310" y="109106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99745" y="1082751"/>
            <a:ext cx="247918" cy="179057"/>
          </a:xfrm>
          <a:custGeom>
            <a:avLst/>
            <a:gdLst/>
            <a:ahLst/>
            <a:cxnLst/>
            <a:rect l="l" t="t" r="r" b="b"/>
            <a:pathLst>
              <a:path w="247918" h="179057">
                <a:moveTo>
                  <a:pt x="247289" y="179057"/>
                </a:moveTo>
                <a:lnTo>
                  <a:pt x="247918" y="78854"/>
                </a:lnTo>
                <a:lnTo>
                  <a:pt x="240368" y="75017"/>
                </a:lnTo>
                <a:lnTo>
                  <a:pt x="228995" y="70612"/>
                </a:lnTo>
                <a:lnTo>
                  <a:pt x="215208" y="65922"/>
                </a:lnTo>
                <a:lnTo>
                  <a:pt x="200415" y="61227"/>
                </a:lnTo>
                <a:lnTo>
                  <a:pt x="186025" y="56812"/>
                </a:lnTo>
                <a:lnTo>
                  <a:pt x="173446" y="52956"/>
                </a:lnTo>
                <a:lnTo>
                  <a:pt x="164421" y="50058"/>
                </a:lnTo>
                <a:lnTo>
                  <a:pt x="154452" y="46904"/>
                </a:lnTo>
                <a:lnTo>
                  <a:pt x="141580" y="42999"/>
                </a:lnTo>
                <a:lnTo>
                  <a:pt x="127151" y="38605"/>
                </a:lnTo>
                <a:lnTo>
                  <a:pt x="112509" y="33982"/>
                </a:lnTo>
                <a:lnTo>
                  <a:pt x="99000" y="29391"/>
                </a:lnTo>
                <a:lnTo>
                  <a:pt x="87970" y="25093"/>
                </a:lnTo>
                <a:lnTo>
                  <a:pt x="81096" y="21575"/>
                </a:lnTo>
                <a:lnTo>
                  <a:pt x="69025" y="19036"/>
                </a:lnTo>
                <a:lnTo>
                  <a:pt x="56476" y="15018"/>
                </a:lnTo>
                <a:lnTo>
                  <a:pt x="43740" y="10321"/>
                </a:lnTo>
                <a:lnTo>
                  <a:pt x="31110" y="5742"/>
                </a:lnTo>
                <a:lnTo>
                  <a:pt x="18875" y="2079"/>
                </a:lnTo>
                <a:lnTo>
                  <a:pt x="7328" y="131"/>
                </a:lnTo>
                <a:lnTo>
                  <a:pt x="4006" y="0"/>
                </a:lnTo>
                <a:lnTo>
                  <a:pt x="1905" y="4005"/>
                </a:lnTo>
                <a:lnTo>
                  <a:pt x="656" y="14766"/>
                </a:lnTo>
                <a:lnTo>
                  <a:pt x="80" y="30109"/>
                </a:lnTo>
                <a:lnTo>
                  <a:pt x="0" y="47860"/>
                </a:lnTo>
                <a:lnTo>
                  <a:pt x="238" y="65844"/>
                </a:lnTo>
                <a:lnTo>
                  <a:pt x="617" y="81887"/>
                </a:lnTo>
                <a:lnTo>
                  <a:pt x="959" y="93815"/>
                </a:lnTo>
                <a:lnTo>
                  <a:pt x="1089" y="99232"/>
                </a:lnTo>
                <a:lnTo>
                  <a:pt x="11809" y="103482"/>
                </a:lnTo>
                <a:lnTo>
                  <a:pt x="20988" y="106743"/>
                </a:lnTo>
                <a:lnTo>
                  <a:pt x="32295" y="110632"/>
                </a:lnTo>
                <a:lnTo>
                  <a:pt x="45418" y="115051"/>
                </a:lnTo>
                <a:lnTo>
                  <a:pt x="60044" y="119904"/>
                </a:lnTo>
                <a:lnTo>
                  <a:pt x="75858" y="125094"/>
                </a:lnTo>
                <a:lnTo>
                  <a:pt x="92550" y="130523"/>
                </a:lnTo>
                <a:lnTo>
                  <a:pt x="109805" y="136095"/>
                </a:lnTo>
                <a:lnTo>
                  <a:pt x="127310" y="141713"/>
                </a:lnTo>
                <a:lnTo>
                  <a:pt x="144753" y="147279"/>
                </a:lnTo>
                <a:lnTo>
                  <a:pt x="161821" y="152697"/>
                </a:lnTo>
                <a:lnTo>
                  <a:pt x="178200" y="157869"/>
                </a:lnTo>
                <a:lnTo>
                  <a:pt x="193578" y="162699"/>
                </a:lnTo>
                <a:lnTo>
                  <a:pt x="207641" y="167090"/>
                </a:lnTo>
                <a:lnTo>
                  <a:pt x="220078" y="170944"/>
                </a:lnTo>
                <a:lnTo>
                  <a:pt x="230573" y="174165"/>
                </a:lnTo>
                <a:lnTo>
                  <a:pt x="238816" y="176655"/>
                </a:lnTo>
                <a:lnTo>
                  <a:pt x="244492" y="178318"/>
                </a:lnTo>
                <a:lnTo>
                  <a:pt x="247289" y="179057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936363" y="1333957"/>
            <a:ext cx="439853" cy="170894"/>
          </a:xfrm>
          <a:custGeom>
            <a:avLst/>
            <a:gdLst/>
            <a:ahLst/>
            <a:cxnLst/>
            <a:rect l="l" t="t" r="r" b="b"/>
            <a:pathLst>
              <a:path w="439853" h="170894">
                <a:moveTo>
                  <a:pt x="439310" y="0"/>
                </a:moveTo>
                <a:lnTo>
                  <a:pt x="0" y="142184"/>
                </a:lnTo>
                <a:lnTo>
                  <a:pt x="972" y="170894"/>
                </a:lnTo>
                <a:lnTo>
                  <a:pt x="384246" y="47061"/>
                </a:lnTo>
                <a:lnTo>
                  <a:pt x="396335" y="42906"/>
                </a:lnTo>
                <a:lnTo>
                  <a:pt x="408766" y="38566"/>
                </a:lnTo>
                <a:lnTo>
                  <a:pt x="421170" y="34515"/>
                </a:lnTo>
                <a:lnTo>
                  <a:pt x="433178" y="31228"/>
                </a:lnTo>
                <a:lnTo>
                  <a:pt x="439853" y="29852"/>
                </a:lnTo>
                <a:lnTo>
                  <a:pt x="439310" y="0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99904" y="1334042"/>
            <a:ext cx="437431" cy="170809"/>
          </a:xfrm>
          <a:custGeom>
            <a:avLst/>
            <a:gdLst/>
            <a:ahLst/>
            <a:cxnLst/>
            <a:rect l="l" t="t" r="r" b="b"/>
            <a:pathLst>
              <a:path w="437431" h="170809">
                <a:moveTo>
                  <a:pt x="436458" y="142098"/>
                </a:moveTo>
                <a:lnTo>
                  <a:pt x="729" y="0"/>
                </a:lnTo>
                <a:lnTo>
                  <a:pt x="0" y="28939"/>
                </a:lnTo>
                <a:lnTo>
                  <a:pt x="8998" y="30794"/>
                </a:lnTo>
                <a:lnTo>
                  <a:pt x="6079" y="30651"/>
                </a:lnTo>
                <a:lnTo>
                  <a:pt x="14429" y="33077"/>
                </a:lnTo>
                <a:lnTo>
                  <a:pt x="218717" y="99802"/>
                </a:lnTo>
                <a:lnTo>
                  <a:pt x="230159" y="103478"/>
                </a:lnTo>
                <a:lnTo>
                  <a:pt x="242127" y="107281"/>
                </a:lnTo>
                <a:lnTo>
                  <a:pt x="254464" y="111185"/>
                </a:lnTo>
                <a:lnTo>
                  <a:pt x="267010" y="115163"/>
                </a:lnTo>
                <a:lnTo>
                  <a:pt x="279608" y="119188"/>
                </a:lnTo>
                <a:lnTo>
                  <a:pt x="292100" y="123231"/>
                </a:lnTo>
                <a:lnTo>
                  <a:pt x="304326" y="127265"/>
                </a:lnTo>
                <a:lnTo>
                  <a:pt x="316130" y="131264"/>
                </a:lnTo>
                <a:lnTo>
                  <a:pt x="326931" y="135049"/>
                </a:lnTo>
                <a:lnTo>
                  <a:pt x="339496" y="139389"/>
                </a:lnTo>
                <a:lnTo>
                  <a:pt x="352034" y="143510"/>
                </a:lnTo>
                <a:lnTo>
                  <a:pt x="364203" y="147448"/>
                </a:lnTo>
                <a:lnTo>
                  <a:pt x="375659" y="151239"/>
                </a:lnTo>
                <a:lnTo>
                  <a:pt x="380107" y="152772"/>
                </a:lnTo>
                <a:lnTo>
                  <a:pt x="437431" y="170809"/>
                </a:lnTo>
                <a:lnTo>
                  <a:pt x="436458" y="142098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95056" y="1079205"/>
            <a:ext cx="251978" cy="213512"/>
          </a:xfrm>
          <a:custGeom>
            <a:avLst/>
            <a:gdLst/>
            <a:ahLst/>
            <a:cxnLst/>
            <a:rect l="l" t="t" r="r" b="b"/>
            <a:pathLst>
              <a:path w="251978" h="213512">
                <a:moveTo>
                  <a:pt x="5266" y="83964"/>
                </a:moveTo>
                <a:lnTo>
                  <a:pt x="4893" y="67627"/>
                </a:lnTo>
                <a:lnTo>
                  <a:pt x="4679" y="49568"/>
                </a:lnTo>
                <a:lnTo>
                  <a:pt x="4801" y="31961"/>
                </a:lnTo>
                <a:lnTo>
                  <a:pt x="5437" y="16982"/>
                </a:lnTo>
                <a:lnTo>
                  <a:pt x="6765" y="6804"/>
                </a:lnTo>
                <a:lnTo>
                  <a:pt x="8695" y="3546"/>
                </a:lnTo>
                <a:lnTo>
                  <a:pt x="8412" y="494"/>
                </a:lnTo>
                <a:lnTo>
                  <a:pt x="5447" y="0"/>
                </a:lnTo>
                <a:lnTo>
                  <a:pt x="572" y="64"/>
                </a:lnTo>
                <a:lnTo>
                  <a:pt x="0" y="51750"/>
                </a:lnTo>
                <a:lnTo>
                  <a:pt x="657" y="82972"/>
                </a:lnTo>
                <a:lnTo>
                  <a:pt x="1630" y="131889"/>
                </a:lnTo>
                <a:lnTo>
                  <a:pt x="250920" y="213512"/>
                </a:lnTo>
                <a:lnTo>
                  <a:pt x="251978" y="182604"/>
                </a:lnTo>
                <a:lnTo>
                  <a:pt x="249181" y="181865"/>
                </a:lnTo>
                <a:lnTo>
                  <a:pt x="243505" y="180202"/>
                </a:lnTo>
                <a:lnTo>
                  <a:pt x="235262" y="177712"/>
                </a:lnTo>
                <a:lnTo>
                  <a:pt x="224767" y="174491"/>
                </a:lnTo>
                <a:lnTo>
                  <a:pt x="212331" y="170637"/>
                </a:lnTo>
                <a:lnTo>
                  <a:pt x="198267" y="166246"/>
                </a:lnTo>
                <a:lnTo>
                  <a:pt x="182889" y="161416"/>
                </a:lnTo>
                <a:lnTo>
                  <a:pt x="166510" y="156243"/>
                </a:lnTo>
                <a:lnTo>
                  <a:pt x="149442" y="150826"/>
                </a:lnTo>
                <a:lnTo>
                  <a:pt x="131999" y="145260"/>
                </a:lnTo>
                <a:lnTo>
                  <a:pt x="114494" y="139642"/>
                </a:lnTo>
                <a:lnTo>
                  <a:pt x="97239" y="134070"/>
                </a:lnTo>
                <a:lnTo>
                  <a:pt x="80547" y="128641"/>
                </a:lnTo>
                <a:lnTo>
                  <a:pt x="64733" y="123451"/>
                </a:lnTo>
                <a:lnTo>
                  <a:pt x="50107" y="118598"/>
                </a:lnTo>
                <a:lnTo>
                  <a:pt x="36984" y="114179"/>
                </a:lnTo>
                <a:lnTo>
                  <a:pt x="25677" y="110290"/>
                </a:lnTo>
                <a:lnTo>
                  <a:pt x="16498" y="107029"/>
                </a:lnTo>
                <a:lnTo>
                  <a:pt x="5778" y="102778"/>
                </a:lnTo>
                <a:lnTo>
                  <a:pt x="5620" y="96406"/>
                </a:lnTo>
                <a:lnTo>
                  <a:pt x="5266" y="83964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048893" y="1239976"/>
            <a:ext cx="90791" cy="55559"/>
          </a:xfrm>
          <a:custGeom>
            <a:avLst/>
            <a:gdLst/>
            <a:ahLst/>
            <a:cxnLst/>
            <a:rect l="l" t="t" r="r" b="b"/>
            <a:pathLst>
              <a:path w="90791" h="55559">
                <a:moveTo>
                  <a:pt x="0" y="55309"/>
                </a:moveTo>
                <a:lnTo>
                  <a:pt x="9101" y="55559"/>
                </a:lnTo>
                <a:lnTo>
                  <a:pt x="21604" y="53764"/>
                </a:lnTo>
                <a:lnTo>
                  <a:pt x="36149" y="50438"/>
                </a:lnTo>
                <a:lnTo>
                  <a:pt x="51375" y="46096"/>
                </a:lnTo>
                <a:lnTo>
                  <a:pt x="65922" y="41250"/>
                </a:lnTo>
                <a:lnTo>
                  <a:pt x="78429" y="36415"/>
                </a:lnTo>
                <a:lnTo>
                  <a:pt x="87538" y="32104"/>
                </a:lnTo>
                <a:lnTo>
                  <a:pt x="90791" y="29995"/>
                </a:lnTo>
                <a:lnTo>
                  <a:pt x="886" y="0"/>
                </a:lnTo>
                <a:lnTo>
                  <a:pt x="0" y="55309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22755" y="1162177"/>
            <a:ext cx="73931" cy="48916"/>
          </a:xfrm>
          <a:custGeom>
            <a:avLst/>
            <a:gdLst/>
            <a:ahLst/>
            <a:cxnLst/>
            <a:rect l="l" t="t" r="r" b="b"/>
            <a:pathLst>
              <a:path w="73931" h="48916">
                <a:moveTo>
                  <a:pt x="73931" y="48916"/>
                </a:moveTo>
                <a:lnTo>
                  <a:pt x="72959" y="0"/>
                </a:lnTo>
                <a:lnTo>
                  <a:pt x="5918" y="21490"/>
                </a:lnTo>
                <a:lnTo>
                  <a:pt x="2563" y="23500"/>
                </a:lnTo>
                <a:lnTo>
                  <a:pt x="0" y="26113"/>
                </a:lnTo>
                <a:lnTo>
                  <a:pt x="73931" y="48916"/>
                </a:lnTo>
                <a:close/>
              </a:path>
              <a:path w="73931" h="48916">
                <a:moveTo>
                  <a:pt x="3163" y="22888"/>
                </a:moveTo>
                <a:lnTo>
                  <a:pt x="1298" y="24258"/>
                </a:lnTo>
                <a:lnTo>
                  <a:pt x="2563" y="23500"/>
                </a:lnTo>
                <a:lnTo>
                  <a:pt x="3163" y="22888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 txBox="1"/>
          <p:nvPr/>
        </p:nvSpPr>
        <p:spPr>
          <a:xfrm>
            <a:off x="1727073" y="961771"/>
            <a:ext cx="3889493" cy="106197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-9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S m</a:t>
            </a:r>
            <a:r>
              <a:rPr sz="3600" spc="4" baseline="3413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600" spc="-50" baseline="3413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3600" spc="-34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-19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-24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600" spc="19" baseline="3413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600" spc="-14" baseline="3413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600" spc="-29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-24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KP</a:t>
            </a:r>
            <a:r>
              <a:rPr sz="3600" spc="-4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endParaRPr sz="2400">
              <a:latin typeface="Calibri"/>
              <a:cs typeface="Calibri"/>
            </a:endParaRPr>
          </a:p>
          <a:p>
            <a:pPr marL="12700" marR="45720">
              <a:lnSpc>
                <a:spcPts val="2880"/>
              </a:lnSpc>
              <a:spcBef>
                <a:spcPts val="16"/>
              </a:spcBef>
            </a:pPr>
            <a:r>
              <a:rPr sz="3600" spc="-19" baseline="113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-25" baseline="113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3600" spc="-1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nama</a:t>
            </a:r>
            <a:r>
              <a:rPr sz="3600" spc="-1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44" baseline="113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tua K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KIP</a:t>
            </a:r>
            <a:endParaRPr sz="2400">
              <a:latin typeface="Calibri"/>
              <a:cs typeface="Calibri"/>
            </a:endParaRPr>
          </a:p>
          <a:p>
            <a:pPr marL="12700" marR="45720">
              <a:lnSpc>
                <a:spcPts val="2880"/>
              </a:lnSpc>
            </a:pPr>
            <a:r>
              <a:rPr sz="3600" spc="-34" baseline="113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abup</a:t>
            </a:r>
            <a:r>
              <a:rPr sz="3600" spc="-19" baseline="113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-25" baseline="113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en/</a:t>
            </a:r>
            <a:r>
              <a:rPr sz="3600" spc="-44" baseline="113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600" spc="-29" baseline="113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074156" y="1513322"/>
            <a:ext cx="429902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95"/>
              </a:lnSpc>
              <a:spcBef>
                <a:spcPts val="129"/>
              </a:spcBef>
            </a:pPr>
            <a:r>
              <a:rPr sz="2400" b="1" spc="0" dirty="0">
                <a:solidFill>
                  <a:srgbClr val="FFFF00"/>
                </a:solidFill>
                <a:latin typeface="Century Gothic"/>
                <a:cs typeface="Century Gothic"/>
              </a:rPr>
              <a:t>Tahapan</a:t>
            </a:r>
            <a:r>
              <a:rPr sz="2400" b="1" spc="14" dirty="0">
                <a:solidFill>
                  <a:srgbClr val="FFFF00"/>
                </a:solidFill>
                <a:latin typeface="Century Gothic"/>
                <a:cs typeface="Century Gothic"/>
              </a:rPr>
              <a:t> </a:t>
            </a:r>
            <a:r>
              <a:rPr sz="2400" b="1" spc="0" dirty="0">
                <a:solidFill>
                  <a:srgbClr val="FFFF00"/>
                </a:solidFill>
                <a:latin typeface="Century Gothic"/>
                <a:cs typeface="Century Gothic"/>
              </a:rPr>
              <a:t>Pe</a:t>
            </a:r>
            <a:r>
              <a:rPr sz="2400" b="1" spc="4" dirty="0">
                <a:solidFill>
                  <a:srgbClr val="FFFF00"/>
                </a:solidFill>
                <a:latin typeface="Century Gothic"/>
                <a:cs typeface="Century Gothic"/>
              </a:rPr>
              <a:t>m</a:t>
            </a:r>
            <a:r>
              <a:rPr sz="2400" b="1" spc="0" dirty="0">
                <a:solidFill>
                  <a:srgbClr val="FFFF00"/>
                </a:solidFill>
                <a:latin typeface="Century Gothic"/>
                <a:cs typeface="Century Gothic"/>
              </a:rPr>
              <a:t>be</a:t>
            </a:r>
            <a:r>
              <a:rPr sz="2400" b="1" spc="4" dirty="0">
                <a:solidFill>
                  <a:srgbClr val="FFFF00"/>
                </a:solidFill>
                <a:latin typeface="Century Gothic"/>
                <a:cs typeface="Century Gothic"/>
              </a:rPr>
              <a:t>n</a:t>
            </a:r>
            <a:r>
              <a:rPr sz="2400" b="1" spc="0" dirty="0">
                <a:solidFill>
                  <a:srgbClr val="FFFF00"/>
                </a:solidFill>
                <a:latin typeface="Century Gothic"/>
                <a:cs typeface="Century Gothic"/>
              </a:rPr>
              <a:t>tuk</a:t>
            </a:r>
            <a:r>
              <a:rPr sz="2400" b="1" spc="4" dirty="0">
                <a:solidFill>
                  <a:srgbClr val="FFFF00"/>
                </a:solidFill>
                <a:latin typeface="Century Gothic"/>
                <a:cs typeface="Century Gothic"/>
              </a:rPr>
              <a:t>a</a:t>
            </a:r>
            <a:r>
              <a:rPr sz="2400" b="1" spc="0" dirty="0">
                <a:solidFill>
                  <a:srgbClr val="FFFF00"/>
                </a:solidFill>
                <a:latin typeface="Century Gothic"/>
                <a:cs typeface="Century Gothic"/>
              </a:rPr>
              <a:t>n KPPS</a:t>
            </a:r>
            <a:endParaRPr sz="2400">
              <a:latin typeface="Century Gothic"/>
              <a:cs typeface="Century Gothic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074156" y="2152777"/>
            <a:ext cx="249756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17056" y="2152777"/>
            <a:ext cx="1685909" cy="5847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umum</a:t>
            </a:r>
            <a:r>
              <a:rPr sz="3000" spc="-39" baseline="273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  <a:spcBef>
                <a:spcPts val="13"/>
              </a:spcBef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KP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S;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307070" y="2152777"/>
            <a:ext cx="1332397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pen</a:t>
            </a: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3000" spc="-19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273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9843643" y="2152777"/>
            <a:ext cx="1716745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alon   </a:t>
            </a:r>
            <a:r>
              <a:rPr sz="3000" spc="291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14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19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756029" y="2611628"/>
            <a:ext cx="343783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-9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S mel</a:t>
            </a:r>
            <a:r>
              <a:rPr sz="3600" spc="9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-25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sana</a:t>
            </a:r>
            <a:r>
              <a:rPr sz="3600" spc="-34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600" spc="-19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25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ahap</a:t>
            </a:r>
            <a:r>
              <a:rPr sz="3600" spc="4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756029" y="2977388"/>
            <a:ext cx="889387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sel</a:t>
            </a:r>
            <a:r>
              <a:rPr sz="3600" spc="9" baseline="3413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600" spc="-25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641473" y="2977388"/>
            <a:ext cx="73443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-19" baseline="3413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372992" y="2977388"/>
            <a:ext cx="110073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600" spc="19" baseline="3413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600" spc="-14" baseline="3413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600" spc="-29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69130" y="2977388"/>
            <a:ext cx="76055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KP</a:t>
            </a:r>
            <a:r>
              <a:rPr sz="3600" spc="-4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S.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074156" y="3067558"/>
            <a:ext cx="236538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c.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417056" y="3067558"/>
            <a:ext cx="5145451" cy="27188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592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-29" baseline="273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9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9" baseline="273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nel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9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ian</a:t>
            </a:r>
            <a:r>
              <a:rPr sz="3000" spc="89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adm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9" baseline="273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-29" baseline="273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-34" baseline="273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9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3000" spc="89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r>
              <a:rPr sz="3000" spc="8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19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19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  <a:spcBef>
                <a:spcPts val="13"/>
              </a:spcBef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KP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gumum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16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has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16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pen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ian</a:t>
            </a:r>
            <a:r>
              <a:rPr sz="3000" spc="18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adm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ni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3000" spc="17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KP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endParaRPr sz="2000">
              <a:latin typeface="Calibri"/>
              <a:cs typeface="Calibri"/>
            </a:endParaRPr>
          </a:p>
          <a:p>
            <a:pPr marL="12700" marR="1436">
              <a:lnSpc>
                <a:spcPts val="2400"/>
              </a:lnSpc>
            </a:pP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1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pan </a:t>
            </a:r>
            <a:r>
              <a:rPr sz="3000" spc="19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dan </a:t>
            </a:r>
            <a:r>
              <a:rPr sz="3000" spc="20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ma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 </a:t>
            </a:r>
            <a:r>
              <a:rPr sz="3000" spc="20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ma</a:t>
            </a:r>
            <a:r>
              <a:rPr sz="3000" spc="-4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 </a:t>
            </a:r>
            <a:r>
              <a:rPr sz="3000" spc="20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rhadap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</a:pP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KP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;</a:t>
            </a:r>
            <a:endParaRPr sz="2000">
              <a:latin typeface="Calibri"/>
              <a:cs typeface="Calibri"/>
            </a:endParaRPr>
          </a:p>
          <a:p>
            <a:pPr marL="12700" marR="2100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gumum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346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has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357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ele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3000" spc="357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3000" spc="366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1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351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KP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S;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5"/>
              </a:lnSpc>
              <a:spcBef>
                <a:spcPts val="0"/>
              </a:spcBef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ap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KP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074156" y="3676929"/>
            <a:ext cx="262494" cy="2802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d.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074156" y="4287012"/>
            <a:ext cx="253951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e.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074156" y="4896383"/>
            <a:ext cx="205722" cy="2802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f.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074156" y="5506542"/>
            <a:ext cx="248668" cy="279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40"/>
              </a:lnSpc>
              <a:spcBef>
                <a:spcPts val="107"/>
              </a:spcBef>
            </a:pP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g.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 rot="16200000">
            <a:off x="4413255" y="5004982"/>
            <a:ext cx="1773373" cy="711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5600"/>
              </a:lnSpc>
              <a:spcBef>
                <a:spcPts val="280"/>
              </a:spcBef>
            </a:pPr>
            <a:r>
              <a:rPr sz="5400" b="1" spc="0" dirty="0">
                <a:solidFill>
                  <a:srgbClr val="FFFFFF"/>
                </a:solidFill>
                <a:latin typeface="Century Gothic"/>
                <a:cs typeface="Century Gothic"/>
              </a:rPr>
              <a:t>KPPS</a:t>
            </a:r>
            <a:endParaRPr sz="5400">
              <a:latin typeface="Century Gothic"/>
              <a:cs typeface="Century Gothic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ject 1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949940" y="-379475"/>
            <a:ext cx="1809114" cy="1812036"/>
          </a:xfrm>
          <a:custGeom>
            <a:avLst/>
            <a:gdLst/>
            <a:ahLst/>
            <a:cxnLst/>
            <a:rect l="l" t="t" r="r" b="b"/>
            <a:pathLst>
              <a:path w="1809114" h="1812036">
                <a:moveTo>
                  <a:pt x="978789" y="1809023"/>
                </a:moveTo>
                <a:lnTo>
                  <a:pt x="1051330" y="1800142"/>
                </a:lnTo>
                <a:lnTo>
                  <a:pt x="1122004" y="1785629"/>
                </a:lnTo>
                <a:lnTo>
                  <a:pt x="1190578" y="1765719"/>
                </a:lnTo>
                <a:lnTo>
                  <a:pt x="1242059" y="1746232"/>
                </a:lnTo>
                <a:lnTo>
                  <a:pt x="1242059" y="1130896"/>
                </a:lnTo>
                <a:lnTo>
                  <a:pt x="1232387" y="1145185"/>
                </a:lnTo>
                <a:lnTo>
                  <a:pt x="1212913" y="1169698"/>
                </a:lnTo>
                <a:lnTo>
                  <a:pt x="1191656" y="1192641"/>
                </a:lnTo>
                <a:lnTo>
                  <a:pt x="1168724" y="1213906"/>
                </a:lnTo>
                <a:lnTo>
                  <a:pt x="1144224" y="1233387"/>
                </a:lnTo>
                <a:lnTo>
                  <a:pt x="1118262" y="1250977"/>
                </a:lnTo>
                <a:lnTo>
                  <a:pt x="1090947" y="1266568"/>
                </a:lnTo>
                <a:lnTo>
                  <a:pt x="1062384" y="1280054"/>
                </a:lnTo>
                <a:lnTo>
                  <a:pt x="1032682" y="1291328"/>
                </a:lnTo>
                <a:lnTo>
                  <a:pt x="1001948" y="1300283"/>
                </a:lnTo>
                <a:lnTo>
                  <a:pt x="970288" y="1306812"/>
                </a:lnTo>
                <a:lnTo>
                  <a:pt x="937810" y="1310808"/>
                </a:lnTo>
                <a:lnTo>
                  <a:pt x="904620" y="1312164"/>
                </a:lnTo>
                <a:lnTo>
                  <a:pt x="871414" y="1310808"/>
                </a:lnTo>
                <a:lnTo>
                  <a:pt x="838922" y="1306812"/>
                </a:lnTo>
                <a:lnTo>
                  <a:pt x="807252" y="1300283"/>
                </a:lnTo>
                <a:lnTo>
                  <a:pt x="776510" y="1291328"/>
                </a:lnTo>
                <a:lnTo>
                  <a:pt x="746803" y="1280054"/>
                </a:lnTo>
                <a:lnTo>
                  <a:pt x="718238" y="1266568"/>
                </a:lnTo>
                <a:lnTo>
                  <a:pt x="690922" y="1250977"/>
                </a:lnTo>
                <a:lnTo>
                  <a:pt x="664962" y="1233387"/>
                </a:lnTo>
                <a:lnTo>
                  <a:pt x="640465" y="1213906"/>
                </a:lnTo>
                <a:lnTo>
                  <a:pt x="617537" y="1192641"/>
                </a:lnTo>
                <a:lnTo>
                  <a:pt x="596285" y="1169698"/>
                </a:lnTo>
                <a:lnTo>
                  <a:pt x="619272" y="1765719"/>
                </a:lnTo>
                <a:lnTo>
                  <a:pt x="687722" y="1785629"/>
                </a:lnTo>
                <a:lnTo>
                  <a:pt x="758254" y="1800142"/>
                </a:lnTo>
                <a:lnTo>
                  <a:pt x="830633" y="1809023"/>
                </a:lnTo>
                <a:lnTo>
                  <a:pt x="904620" y="1812036"/>
                </a:lnTo>
                <a:lnTo>
                  <a:pt x="978789" y="1809023"/>
                </a:lnTo>
                <a:close/>
              </a:path>
              <a:path w="1809114" h="1812036">
                <a:moveTo>
                  <a:pt x="509966" y="1002808"/>
                </a:moveTo>
                <a:lnTo>
                  <a:pt x="503441" y="971119"/>
                </a:lnTo>
                <a:lnTo>
                  <a:pt x="499448" y="938608"/>
                </a:lnTo>
                <a:lnTo>
                  <a:pt x="498093" y="905383"/>
                </a:lnTo>
                <a:lnTo>
                  <a:pt x="499448" y="872156"/>
                </a:lnTo>
                <a:lnTo>
                  <a:pt x="503441" y="839643"/>
                </a:lnTo>
                <a:lnTo>
                  <a:pt x="509966" y="807950"/>
                </a:lnTo>
                <a:lnTo>
                  <a:pt x="518914" y="777184"/>
                </a:lnTo>
                <a:lnTo>
                  <a:pt x="530181" y="747452"/>
                </a:lnTo>
                <a:lnTo>
                  <a:pt x="543658" y="718862"/>
                </a:lnTo>
                <a:lnTo>
                  <a:pt x="559239" y="691521"/>
                </a:lnTo>
                <a:lnTo>
                  <a:pt x="576817" y="665535"/>
                </a:lnTo>
                <a:lnTo>
                  <a:pt x="596285" y="641013"/>
                </a:lnTo>
                <a:lnTo>
                  <a:pt x="617537" y="618061"/>
                </a:lnTo>
                <a:lnTo>
                  <a:pt x="640465" y="596786"/>
                </a:lnTo>
                <a:lnTo>
                  <a:pt x="664962" y="577296"/>
                </a:lnTo>
                <a:lnTo>
                  <a:pt x="690922" y="559697"/>
                </a:lnTo>
                <a:lnTo>
                  <a:pt x="718238" y="544097"/>
                </a:lnTo>
                <a:lnTo>
                  <a:pt x="746803" y="530604"/>
                </a:lnTo>
                <a:lnTo>
                  <a:pt x="776510" y="519323"/>
                </a:lnTo>
                <a:lnTo>
                  <a:pt x="807252" y="510362"/>
                </a:lnTo>
                <a:lnTo>
                  <a:pt x="838922" y="503829"/>
                </a:lnTo>
                <a:lnTo>
                  <a:pt x="871414" y="499831"/>
                </a:lnTo>
                <a:lnTo>
                  <a:pt x="904620" y="498475"/>
                </a:lnTo>
                <a:lnTo>
                  <a:pt x="937999" y="499831"/>
                </a:lnTo>
                <a:lnTo>
                  <a:pt x="970627" y="503829"/>
                </a:lnTo>
                <a:lnTo>
                  <a:pt x="1002402" y="510362"/>
                </a:lnTo>
                <a:lnTo>
                  <a:pt x="1033219" y="519323"/>
                </a:lnTo>
                <a:lnTo>
                  <a:pt x="1062974" y="530604"/>
                </a:lnTo>
                <a:lnTo>
                  <a:pt x="1091563" y="544097"/>
                </a:lnTo>
                <a:lnTo>
                  <a:pt x="1118882" y="559697"/>
                </a:lnTo>
                <a:lnTo>
                  <a:pt x="1144827" y="577296"/>
                </a:lnTo>
                <a:lnTo>
                  <a:pt x="1169295" y="596786"/>
                </a:lnTo>
                <a:lnTo>
                  <a:pt x="1192180" y="618061"/>
                </a:lnTo>
                <a:lnTo>
                  <a:pt x="1213380" y="641013"/>
                </a:lnTo>
                <a:lnTo>
                  <a:pt x="1232790" y="665535"/>
                </a:lnTo>
                <a:lnTo>
                  <a:pt x="1242059" y="679288"/>
                </a:lnTo>
                <a:lnTo>
                  <a:pt x="1242059" y="379475"/>
                </a:lnTo>
                <a:lnTo>
                  <a:pt x="169479" y="379475"/>
                </a:lnTo>
                <a:lnTo>
                  <a:pt x="135894" y="429155"/>
                </a:lnTo>
                <a:lnTo>
                  <a:pt x="101258" y="489992"/>
                </a:lnTo>
                <a:lnTo>
                  <a:pt x="71302" y="553622"/>
                </a:lnTo>
                <a:lnTo>
                  <a:pt x="46263" y="619808"/>
                </a:lnTo>
                <a:lnTo>
                  <a:pt x="26377" y="688314"/>
                </a:lnTo>
                <a:lnTo>
                  <a:pt x="11880" y="758902"/>
                </a:lnTo>
                <a:lnTo>
                  <a:pt x="3009" y="831337"/>
                </a:lnTo>
                <a:lnTo>
                  <a:pt x="0" y="905383"/>
                </a:lnTo>
                <a:lnTo>
                  <a:pt x="3009" y="979609"/>
                </a:lnTo>
                <a:lnTo>
                  <a:pt x="11880" y="1052207"/>
                </a:lnTo>
                <a:lnTo>
                  <a:pt x="26377" y="1122941"/>
                </a:lnTo>
                <a:lnTo>
                  <a:pt x="46263" y="1191576"/>
                </a:lnTo>
                <a:lnTo>
                  <a:pt x="71302" y="1257877"/>
                </a:lnTo>
                <a:lnTo>
                  <a:pt x="101258" y="1321607"/>
                </a:lnTo>
                <a:lnTo>
                  <a:pt x="135894" y="1382531"/>
                </a:lnTo>
                <a:lnTo>
                  <a:pt x="174975" y="1440414"/>
                </a:lnTo>
                <a:lnTo>
                  <a:pt x="218264" y="1495020"/>
                </a:lnTo>
                <a:lnTo>
                  <a:pt x="265525" y="1546113"/>
                </a:lnTo>
                <a:lnTo>
                  <a:pt x="316521" y="1593459"/>
                </a:lnTo>
                <a:lnTo>
                  <a:pt x="371017" y="1636820"/>
                </a:lnTo>
                <a:lnTo>
                  <a:pt x="428777" y="1675963"/>
                </a:lnTo>
                <a:lnTo>
                  <a:pt x="489563" y="1710650"/>
                </a:lnTo>
                <a:lnTo>
                  <a:pt x="553140" y="1740648"/>
                </a:lnTo>
                <a:lnTo>
                  <a:pt x="509966" y="1002808"/>
                </a:lnTo>
                <a:close/>
              </a:path>
              <a:path w="1809114" h="1812036">
                <a:moveTo>
                  <a:pt x="596285" y="1169698"/>
                </a:moveTo>
                <a:lnTo>
                  <a:pt x="576817" y="1145185"/>
                </a:lnTo>
                <a:lnTo>
                  <a:pt x="559239" y="1119208"/>
                </a:lnTo>
                <a:lnTo>
                  <a:pt x="543658" y="1091876"/>
                </a:lnTo>
                <a:lnTo>
                  <a:pt x="530181" y="1063293"/>
                </a:lnTo>
                <a:lnTo>
                  <a:pt x="518914" y="1033568"/>
                </a:lnTo>
                <a:lnTo>
                  <a:pt x="509966" y="1002808"/>
                </a:lnTo>
                <a:lnTo>
                  <a:pt x="553140" y="1740648"/>
                </a:lnTo>
                <a:lnTo>
                  <a:pt x="619272" y="1765719"/>
                </a:lnTo>
                <a:lnTo>
                  <a:pt x="596285" y="1169698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049762" y="542544"/>
            <a:ext cx="276606" cy="277367"/>
          </a:xfrm>
          <a:custGeom>
            <a:avLst/>
            <a:gdLst/>
            <a:ahLst/>
            <a:cxnLst/>
            <a:rect l="l" t="t" r="r" b="b"/>
            <a:pathLst>
              <a:path w="276606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6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3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634853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219944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999744" y="752856"/>
            <a:ext cx="3479291" cy="527303"/>
          </a:xfrm>
          <a:custGeom>
            <a:avLst/>
            <a:gdLst/>
            <a:ahLst/>
            <a:cxnLst/>
            <a:rect l="l" t="t" r="r" b="b"/>
            <a:pathLst>
              <a:path w="3479291" h="527303">
                <a:moveTo>
                  <a:pt x="0" y="527303"/>
                </a:moveTo>
                <a:lnTo>
                  <a:pt x="3479291" y="527303"/>
                </a:lnTo>
                <a:lnTo>
                  <a:pt x="3479291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999744" y="1796796"/>
            <a:ext cx="3479291" cy="527303"/>
          </a:xfrm>
          <a:custGeom>
            <a:avLst/>
            <a:gdLst/>
            <a:ahLst/>
            <a:cxnLst/>
            <a:rect l="l" t="t" r="r" b="b"/>
            <a:pathLst>
              <a:path w="3479291" h="527303">
                <a:moveTo>
                  <a:pt x="0" y="527303"/>
                </a:moveTo>
                <a:lnTo>
                  <a:pt x="3479291" y="527303"/>
                </a:lnTo>
                <a:lnTo>
                  <a:pt x="3479291" y="0"/>
                </a:lnTo>
                <a:lnTo>
                  <a:pt x="0" y="0"/>
                </a:lnTo>
                <a:lnTo>
                  <a:pt x="0" y="527303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999744" y="3195828"/>
            <a:ext cx="3479291" cy="658368"/>
          </a:xfrm>
          <a:custGeom>
            <a:avLst/>
            <a:gdLst/>
            <a:ahLst/>
            <a:cxnLst/>
            <a:rect l="l" t="t" r="r" b="b"/>
            <a:pathLst>
              <a:path w="3479291" h="658368">
                <a:moveTo>
                  <a:pt x="0" y="658368"/>
                </a:moveTo>
                <a:lnTo>
                  <a:pt x="3479291" y="658368"/>
                </a:lnTo>
                <a:lnTo>
                  <a:pt x="3479291" y="0"/>
                </a:lnTo>
                <a:lnTo>
                  <a:pt x="0" y="0"/>
                </a:lnTo>
                <a:lnTo>
                  <a:pt x="0" y="658368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999744" y="4279392"/>
            <a:ext cx="3479291" cy="527304"/>
          </a:xfrm>
          <a:custGeom>
            <a:avLst/>
            <a:gdLst/>
            <a:ahLst/>
            <a:cxnLst/>
            <a:rect l="l" t="t" r="r" b="b"/>
            <a:pathLst>
              <a:path w="3479291" h="527304">
                <a:moveTo>
                  <a:pt x="0" y="527304"/>
                </a:moveTo>
                <a:lnTo>
                  <a:pt x="3479291" y="527304"/>
                </a:lnTo>
                <a:lnTo>
                  <a:pt x="3479291" y="0"/>
                </a:lnTo>
                <a:lnTo>
                  <a:pt x="0" y="0"/>
                </a:lnTo>
                <a:lnTo>
                  <a:pt x="0" y="527304"/>
                </a:lnTo>
                <a:close/>
              </a:path>
            </a:pathLst>
          </a:custGeom>
          <a:solidFill>
            <a:srgbClr val="001F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562600" y="1876044"/>
            <a:ext cx="5205984" cy="352043"/>
          </a:xfrm>
          <a:custGeom>
            <a:avLst/>
            <a:gdLst/>
            <a:ahLst/>
            <a:cxnLst/>
            <a:rect l="l" t="t" r="r" b="b"/>
            <a:pathLst>
              <a:path w="5205984" h="352043">
                <a:moveTo>
                  <a:pt x="0" y="352043"/>
                </a:moveTo>
                <a:lnTo>
                  <a:pt x="5205984" y="352043"/>
                </a:lnTo>
                <a:lnTo>
                  <a:pt x="5205984" y="0"/>
                </a:lnTo>
                <a:lnTo>
                  <a:pt x="0" y="0"/>
                </a:lnTo>
                <a:lnTo>
                  <a:pt x="0" y="352043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562600" y="2429255"/>
            <a:ext cx="5205984" cy="352044"/>
          </a:xfrm>
          <a:custGeom>
            <a:avLst/>
            <a:gdLst/>
            <a:ahLst/>
            <a:cxnLst/>
            <a:rect l="l" t="t" r="r" b="b"/>
            <a:pathLst>
              <a:path w="5205984" h="352044">
                <a:moveTo>
                  <a:pt x="0" y="352044"/>
                </a:moveTo>
                <a:lnTo>
                  <a:pt x="5205984" y="352044"/>
                </a:lnTo>
                <a:lnTo>
                  <a:pt x="5205984" y="0"/>
                </a:lnTo>
                <a:lnTo>
                  <a:pt x="0" y="0"/>
                </a:lnTo>
                <a:lnTo>
                  <a:pt x="0" y="352044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562600" y="4279392"/>
            <a:ext cx="5205984" cy="324612"/>
          </a:xfrm>
          <a:custGeom>
            <a:avLst/>
            <a:gdLst/>
            <a:ahLst/>
            <a:cxnLst/>
            <a:rect l="l" t="t" r="r" b="b"/>
            <a:pathLst>
              <a:path w="5205984" h="324612">
                <a:moveTo>
                  <a:pt x="0" y="324611"/>
                </a:moveTo>
                <a:lnTo>
                  <a:pt x="5205984" y="324611"/>
                </a:lnTo>
                <a:lnTo>
                  <a:pt x="5205984" y="0"/>
                </a:lnTo>
                <a:lnTo>
                  <a:pt x="0" y="0"/>
                </a:lnTo>
                <a:lnTo>
                  <a:pt x="0" y="324611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562600" y="4684776"/>
            <a:ext cx="5205984" cy="324612"/>
          </a:xfrm>
          <a:custGeom>
            <a:avLst/>
            <a:gdLst/>
            <a:ahLst/>
            <a:cxnLst/>
            <a:rect l="l" t="t" r="r" b="b"/>
            <a:pathLst>
              <a:path w="5205984" h="324612">
                <a:moveTo>
                  <a:pt x="0" y="324612"/>
                </a:moveTo>
                <a:lnTo>
                  <a:pt x="5205984" y="324612"/>
                </a:lnTo>
                <a:lnTo>
                  <a:pt x="5205984" y="0"/>
                </a:lnTo>
                <a:lnTo>
                  <a:pt x="0" y="0"/>
                </a:lnTo>
                <a:lnTo>
                  <a:pt x="0" y="324612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562600" y="5091683"/>
            <a:ext cx="5205984" cy="323088"/>
          </a:xfrm>
          <a:custGeom>
            <a:avLst/>
            <a:gdLst/>
            <a:ahLst/>
            <a:cxnLst/>
            <a:rect l="l" t="t" r="r" b="b"/>
            <a:pathLst>
              <a:path w="5205984" h="323088">
                <a:moveTo>
                  <a:pt x="0" y="323088"/>
                </a:moveTo>
                <a:lnTo>
                  <a:pt x="5205984" y="323088"/>
                </a:lnTo>
                <a:lnTo>
                  <a:pt x="5205984" y="0"/>
                </a:lnTo>
                <a:lnTo>
                  <a:pt x="0" y="0"/>
                </a:lnTo>
                <a:lnTo>
                  <a:pt x="0" y="323088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562600" y="5497068"/>
            <a:ext cx="5205984" cy="323088"/>
          </a:xfrm>
          <a:custGeom>
            <a:avLst/>
            <a:gdLst/>
            <a:ahLst/>
            <a:cxnLst/>
            <a:rect l="l" t="t" r="r" b="b"/>
            <a:pathLst>
              <a:path w="5205984" h="323088">
                <a:moveTo>
                  <a:pt x="0" y="323087"/>
                </a:moveTo>
                <a:lnTo>
                  <a:pt x="5205984" y="323087"/>
                </a:lnTo>
                <a:lnTo>
                  <a:pt x="5205984" y="0"/>
                </a:lnTo>
                <a:lnTo>
                  <a:pt x="0" y="0"/>
                </a:lnTo>
                <a:lnTo>
                  <a:pt x="0" y="323087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5562600" y="5902452"/>
            <a:ext cx="5205984" cy="324611"/>
          </a:xfrm>
          <a:custGeom>
            <a:avLst/>
            <a:gdLst/>
            <a:ahLst/>
            <a:cxnLst/>
            <a:rect l="l" t="t" r="r" b="b"/>
            <a:pathLst>
              <a:path w="5205984" h="324612">
                <a:moveTo>
                  <a:pt x="0" y="324612"/>
                </a:moveTo>
                <a:lnTo>
                  <a:pt x="5205984" y="324612"/>
                </a:lnTo>
                <a:lnTo>
                  <a:pt x="5205984" y="0"/>
                </a:lnTo>
                <a:lnTo>
                  <a:pt x="0" y="0"/>
                </a:lnTo>
                <a:lnTo>
                  <a:pt x="0" y="324612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562600" y="6307836"/>
            <a:ext cx="5205984" cy="324612"/>
          </a:xfrm>
          <a:custGeom>
            <a:avLst/>
            <a:gdLst/>
            <a:ahLst/>
            <a:cxnLst/>
            <a:rect l="l" t="t" r="r" b="b"/>
            <a:pathLst>
              <a:path w="5205984" h="324612">
                <a:moveTo>
                  <a:pt x="0" y="324611"/>
                </a:moveTo>
                <a:lnTo>
                  <a:pt x="5205984" y="324611"/>
                </a:lnTo>
                <a:lnTo>
                  <a:pt x="5205984" y="0"/>
                </a:lnTo>
                <a:lnTo>
                  <a:pt x="0" y="0"/>
                </a:lnTo>
                <a:lnTo>
                  <a:pt x="0" y="324611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940040" y="864108"/>
            <a:ext cx="359663" cy="303275"/>
          </a:xfrm>
          <a:custGeom>
            <a:avLst/>
            <a:gdLst/>
            <a:ahLst/>
            <a:cxnLst/>
            <a:rect l="l" t="t" r="r" b="b"/>
            <a:pathLst>
              <a:path w="359663" h="303275">
                <a:moveTo>
                  <a:pt x="0" y="151637"/>
                </a:moveTo>
                <a:lnTo>
                  <a:pt x="190" y="158677"/>
                </a:lnTo>
                <a:lnTo>
                  <a:pt x="1597" y="171923"/>
                </a:lnTo>
                <a:lnTo>
                  <a:pt x="4323" y="184819"/>
                </a:lnTo>
                <a:lnTo>
                  <a:pt x="8310" y="197315"/>
                </a:lnTo>
                <a:lnTo>
                  <a:pt x="13500" y="209362"/>
                </a:lnTo>
                <a:lnTo>
                  <a:pt x="19835" y="220911"/>
                </a:lnTo>
                <a:lnTo>
                  <a:pt x="27256" y="231912"/>
                </a:lnTo>
                <a:lnTo>
                  <a:pt x="35705" y="242316"/>
                </a:lnTo>
                <a:lnTo>
                  <a:pt x="45124" y="252075"/>
                </a:lnTo>
                <a:lnTo>
                  <a:pt x="55454" y="261138"/>
                </a:lnTo>
                <a:lnTo>
                  <a:pt x="66638" y="269456"/>
                </a:lnTo>
                <a:lnTo>
                  <a:pt x="78617" y="276980"/>
                </a:lnTo>
                <a:lnTo>
                  <a:pt x="91332" y="283660"/>
                </a:lnTo>
                <a:lnTo>
                  <a:pt x="104726" y="289449"/>
                </a:lnTo>
                <a:lnTo>
                  <a:pt x="118740" y="294295"/>
                </a:lnTo>
                <a:lnTo>
                  <a:pt x="133316" y="298150"/>
                </a:lnTo>
                <a:lnTo>
                  <a:pt x="148395" y="300965"/>
                </a:lnTo>
                <a:lnTo>
                  <a:pt x="163920" y="302690"/>
                </a:lnTo>
                <a:lnTo>
                  <a:pt x="179831" y="303275"/>
                </a:lnTo>
                <a:lnTo>
                  <a:pt x="188184" y="303115"/>
                </a:lnTo>
                <a:lnTo>
                  <a:pt x="203901" y="301928"/>
                </a:lnTo>
                <a:lnTo>
                  <a:pt x="219200" y="299628"/>
                </a:lnTo>
                <a:lnTo>
                  <a:pt x="234024" y="296264"/>
                </a:lnTo>
                <a:lnTo>
                  <a:pt x="248314" y="291885"/>
                </a:lnTo>
                <a:lnTo>
                  <a:pt x="262011" y="286541"/>
                </a:lnTo>
                <a:lnTo>
                  <a:pt x="275058" y="280280"/>
                </a:lnTo>
                <a:lnTo>
                  <a:pt x="287396" y="273153"/>
                </a:lnTo>
                <a:lnTo>
                  <a:pt x="298967" y="265208"/>
                </a:lnTo>
                <a:lnTo>
                  <a:pt x="309713" y="256495"/>
                </a:lnTo>
                <a:lnTo>
                  <a:pt x="319575" y="247063"/>
                </a:lnTo>
                <a:lnTo>
                  <a:pt x="328494" y="236962"/>
                </a:lnTo>
                <a:lnTo>
                  <a:pt x="336414" y="226239"/>
                </a:lnTo>
                <a:lnTo>
                  <a:pt x="343275" y="214946"/>
                </a:lnTo>
                <a:lnTo>
                  <a:pt x="349020" y="203131"/>
                </a:lnTo>
                <a:lnTo>
                  <a:pt x="353589" y="190843"/>
                </a:lnTo>
                <a:lnTo>
                  <a:pt x="356925" y="178132"/>
                </a:lnTo>
                <a:lnTo>
                  <a:pt x="358969" y="165047"/>
                </a:lnTo>
                <a:lnTo>
                  <a:pt x="359663" y="151637"/>
                </a:lnTo>
                <a:lnTo>
                  <a:pt x="359473" y="144598"/>
                </a:lnTo>
                <a:lnTo>
                  <a:pt x="358066" y="131352"/>
                </a:lnTo>
                <a:lnTo>
                  <a:pt x="355340" y="118456"/>
                </a:lnTo>
                <a:lnTo>
                  <a:pt x="351353" y="105960"/>
                </a:lnTo>
                <a:lnTo>
                  <a:pt x="346163" y="93913"/>
                </a:lnTo>
                <a:lnTo>
                  <a:pt x="339828" y="82364"/>
                </a:lnTo>
                <a:lnTo>
                  <a:pt x="332407" y="71363"/>
                </a:lnTo>
                <a:lnTo>
                  <a:pt x="323958" y="60959"/>
                </a:lnTo>
                <a:lnTo>
                  <a:pt x="314539" y="51200"/>
                </a:lnTo>
                <a:lnTo>
                  <a:pt x="304209" y="42137"/>
                </a:lnTo>
                <a:lnTo>
                  <a:pt x="293025" y="33819"/>
                </a:lnTo>
                <a:lnTo>
                  <a:pt x="281046" y="26295"/>
                </a:lnTo>
                <a:lnTo>
                  <a:pt x="268331" y="19615"/>
                </a:lnTo>
                <a:lnTo>
                  <a:pt x="254937" y="13826"/>
                </a:lnTo>
                <a:lnTo>
                  <a:pt x="240923" y="8980"/>
                </a:lnTo>
                <a:lnTo>
                  <a:pt x="226347" y="5125"/>
                </a:lnTo>
                <a:lnTo>
                  <a:pt x="211268" y="2310"/>
                </a:lnTo>
                <a:lnTo>
                  <a:pt x="195743" y="585"/>
                </a:lnTo>
                <a:lnTo>
                  <a:pt x="179831" y="0"/>
                </a:lnTo>
                <a:lnTo>
                  <a:pt x="171479" y="160"/>
                </a:lnTo>
                <a:lnTo>
                  <a:pt x="155762" y="1347"/>
                </a:lnTo>
                <a:lnTo>
                  <a:pt x="140463" y="3647"/>
                </a:lnTo>
                <a:lnTo>
                  <a:pt x="125639" y="7011"/>
                </a:lnTo>
                <a:lnTo>
                  <a:pt x="111349" y="11390"/>
                </a:lnTo>
                <a:lnTo>
                  <a:pt x="97652" y="16734"/>
                </a:lnTo>
                <a:lnTo>
                  <a:pt x="84605" y="22995"/>
                </a:lnTo>
                <a:lnTo>
                  <a:pt x="72267" y="30122"/>
                </a:lnTo>
                <a:lnTo>
                  <a:pt x="60696" y="38067"/>
                </a:lnTo>
                <a:lnTo>
                  <a:pt x="49950" y="46780"/>
                </a:lnTo>
                <a:lnTo>
                  <a:pt x="40088" y="56212"/>
                </a:lnTo>
                <a:lnTo>
                  <a:pt x="31169" y="66313"/>
                </a:lnTo>
                <a:lnTo>
                  <a:pt x="23249" y="77036"/>
                </a:lnTo>
                <a:lnTo>
                  <a:pt x="16388" y="88329"/>
                </a:lnTo>
                <a:lnTo>
                  <a:pt x="10643" y="100144"/>
                </a:lnTo>
                <a:lnTo>
                  <a:pt x="6074" y="112432"/>
                </a:lnTo>
                <a:lnTo>
                  <a:pt x="2738" y="125143"/>
                </a:lnTo>
                <a:lnTo>
                  <a:pt x="694" y="138228"/>
                </a:lnTo>
                <a:lnTo>
                  <a:pt x="0" y="151637"/>
                </a:lnTo>
                <a:close/>
              </a:path>
            </a:pathLst>
          </a:custGeom>
          <a:solidFill>
            <a:srgbClr val="4471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940040" y="864108"/>
            <a:ext cx="359663" cy="303275"/>
          </a:xfrm>
          <a:custGeom>
            <a:avLst/>
            <a:gdLst/>
            <a:ahLst/>
            <a:cxnLst/>
            <a:rect l="l" t="t" r="r" b="b"/>
            <a:pathLst>
              <a:path w="359663" h="303275">
                <a:moveTo>
                  <a:pt x="0" y="151637"/>
                </a:moveTo>
                <a:lnTo>
                  <a:pt x="694" y="138228"/>
                </a:lnTo>
                <a:lnTo>
                  <a:pt x="2738" y="125143"/>
                </a:lnTo>
                <a:lnTo>
                  <a:pt x="6074" y="112432"/>
                </a:lnTo>
                <a:lnTo>
                  <a:pt x="10643" y="100144"/>
                </a:lnTo>
                <a:lnTo>
                  <a:pt x="16388" y="88329"/>
                </a:lnTo>
                <a:lnTo>
                  <a:pt x="23249" y="77036"/>
                </a:lnTo>
                <a:lnTo>
                  <a:pt x="31169" y="66313"/>
                </a:lnTo>
                <a:lnTo>
                  <a:pt x="40088" y="56212"/>
                </a:lnTo>
                <a:lnTo>
                  <a:pt x="49950" y="46780"/>
                </a:lnTo>
                <a:lnTo>
                  <a:pt x="60696" y="38067"/>
                </a:lnTo>
                <a:lnTo>
                  <a:pt x="72267" y="30122"/>
                </a:lnTo>
                <a:lnTo>
                  <a:pt x="84605" y="22995"/>
                </a:lnTo>
                <a:lnTo>
                  <a:pt x="97652" y="16734"/>
                </a:lnTo>
                <a:lnTo>
                  <a:pt x="111349" y="11390"/>
                </a:lnTo>
                <a:lnTo>
                  <a:pt x="125639" y="7011"/>
                </a:lnTo>
                <a:lnTo>
                  <a:pt x="140463" y="3647"/>
                </a:lnTo>
                <a:lnTo>
                  <a:pt x="155762" y="1347"/>
                </a:lnTo>
                <a:lnTo>
                  <a:pt x="171479" y="160"/>
                </a:lnTo>
                <a:lnTo>
                  <a:pt x="179831" y="0"/>
                </a:lnTo>
                <a:lnTo>
                  <a:pt x="195743" y="585"/>
                </a:lnTo>
                <a:lnTo>
                  <a:pt x="211268" y="2310"/>
                </a:lnTo>
                <a:lnTo>
                  <a:pt x="226347" y="5125"/>
                </a:lnTo>
                <a:lnTo>
                  <a:pt x="240923" y="8980"/>
                </a:lnTo>
                <a:lnTo>
                  <a:pt x="254937" y="13826"/>
                </a:lnTo>
                <a:lnTo>
                  <a:pt x="268331" y="19615"/>
                </a:lnTo>
                <a:lnTo>
                  <a:pt x="281046" y="26295"/>
                </a:lnTo>
                <a:lnTo>
                  <a:pt x="293025" y="33819"/>
                </a:lnTo>
                <a:lnTo>
                  <a:pt x="304209" y="42137"/>
                </a:lnTo>
                <a:lnTo>
                  <a:pt x="314539" y="51200"/>
                </a:lnTo>
                <a:lnTo>
                  <a:pt x="323958" y="60959"/>
                </a:lnTo>
                <a:lnTo>
                  <a:pt x="332407" y="71363"/>
                </a:lnTo>
                <a:lnTo>
                  <a:pt x="339828" y="82364"/>
                </a:lnTo>
                <a:lnTo>
                  <a:pt x="346163" y="93913"/>
                </a:lnTo>
                <a:lnTo>
                  <a:pt x="351353" y="105960"/>
                </a:lnTo>
                <a:lnTo>
                  <a:pt x="355340" y="118456"/>
                </a:lnTo>
                <a:lnTo>
                  <a:pt x="358066" y="131352"/>
                </a:lnTo>
                <a:lnTo>
                  <a:pt x="359473" y="144598"/>
                </a:lnTo>
                <a:lnTo>
                  <a:pt x="359663" y="151637"/>
                </a:lnTo>
                <a:lnTo>
                  <a:pt x="358969" y="165047"/>
                </a:lnTo>
                <a:lnTo>
                  <a:pt x="356925" y="178132"/>
                </a:lnTo>
                <a:lnTo>
                  <a:pt x="353589" y="190843"/>
                </a:lnTo>
                <a:lnTo>
                  <a:pt x="349020" y="203131"/>
                </a:lnTo>
                <a:lnTo>
                  <a:pt x="343275" y="214946"/>
                </a:lnTo>
                <a:lnTo>
                  <a:pt x="336414" y="226239"/>
                </a:lnTo>
                <a:lnTo>
                  <a:pt x="328494" y="236962"/>
                </a:lnTo>
                <a:lnTo>
                  <a:pt x="319575" y="247063"/>
                </a:lnTo>
                <a:lnTo>
                  <a:pt x="309713" y="256495"/>
                </a:lnTo>
                <a:lnTo>
                  <a:pt x="298967" y="265208"/>
                </a:lnTo>
                <a:lnTo>
                  <a:pt x="287396" y="273153"/>
                </a:lnTo>
                <a:lnTo>
                  <a:pt x="275058" y="280280"/>
                </a:lnTo>
                <a:lnTo>
                  <a:pt x="262011" y="286541"/>
                </a:lnTo>
                <a:lnTo>
                  <a:pt x="248314" y="291885"/>
                </a:lnTo>
                <a:lnTo>
                  <a:pt x="234024" y="296264"/>
                </a:lnTo>
                <a:lnTo>
                  <a:pt x="219200" y="299628"/>
                </a:lnTo>
                <a:lnTo>
                  <a:pt x="203901" y="301928"/>
                </a:lnTo>
                <a:lnTo>
                  <a:pt x="188184" y="303115"/>
                </a:lnTo>
                <a:lnTo>
                  <a:pt x="179831" y="303275"/>
                </a:lnTo>
                <a:lnTo>
                  <a:pt x="163920" y="302690"/>
                </a:lnTo>
                <a:lnTo>
                  <a:pt x="148395" y="300965"/>
                </a:lnTo>
                <a:lnTo>
                  <a:pt x="133316" y="298150"/>
                </a:lnTo>
                <a:lnTo>
                  <a:pt x="118740" y="294295"/>
                </a:lnTo>
                <a:lnTo>
                  <a:pt x="104726" y="289449"/>
                </a:lnTo>
                <a:lnTo>
                  <a:pt x="91332" y="283660"/>
                </a:lnTo>
                <a:lnTo>
                  <a:pt x="78617" y="276980"/>
                </a:lnTo>
                <a:lnTo>
                  <a:pt x="66638" y="269456"/>
                </a:lnTo>
                <a:lnTo>
                  <a:pt x="55454" y="261138"/>
                </a:lnTo>
                <a:lnTo>
                  <a:pt x="45124" y="252075"/>
                </a:lnTo>
                <a:lnTo>
                  <a:pt x="35705" y="242316"/>
                </a:lnTo>
                <a:lnTo>
                  <a:pt x="27256" y="231912"/>
                </a:lnTo>
                <a:lnTo>
                  <a:pt x="19835" y="220911"/>
                </a:lnTo>
                <a:lnTo>
                  <a:pt x="13500" y="209362"/>
                </a:lnTo>
                <a:lnTo>
                  <a:pt x="8310" y="197315"/>
                </a:lnTo>
                <a:lnTo>
                  <a:pt x="4323" y="184819"/>
                </a:lnTo>
                <a:lnTo>
                  <a:pt x="1597" y="171923"/>
                </a:lnTo>
                <a:lnTo>
                  <a:pt x="190" y="158677"/>
                </a:lnTo>
                <a:lnTo>
                  <a:pt x="0" y="151637"/>
                </a:lnTo>
                <a:close/>
              </a:path>
            </a:pathLst>
          </a:custGeom>
          <a:ln w="12700">
            <a:solidFill>
              <a:srgbClr val="2E528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940040" y="3372612"/>
            <a:ext cx="359663" cy="304800"/>
          </a:xfrm>
          <a:custGeom>
            <a:avLst/>
            <a:gdLst/>
            <a:ahLst/>
            <a:cxnLst/>
            <a:rect l="l" t="t" r="r" b="b"/>
            <a:pathLst>
              <a:path w="359663" h="304800">
                <a:moveTo>
                  <a:pt x="0" y="152400"/>
                </a:moveTo>
                <a:lnTo>
                  <a:pt x="218" y="159987"/>
                </a:lnTo>
                <a:lnTo>
                  <a:pt x="1671" y="173271"/>
                </a:lnTo>
                <a:lnTo>
                  <a:pt x="4436" y="186200"/>
                </a:lnTo>
                <a:lnTo>
                  <a:pt x="8454" y="198725"/>
                </a:lnTo>
                <a:lnTo>
                  <a:pt x="13669" y="210797"/>
                </a:lnTo>
                <a:lnTo>
                  <a:pt x="20022" y="222367"/>
                </a:lnTo>
                <a:lnTo>
                  <a:pt x="27455" y="233386"/>
                </a:lnTo>
                <a:lnTo>
                  <a:pt x="35910" y="243804"/>
                </a:lnTo>
                <a:lnTo>
                  <a:pt x="45330" y="253574"/>
                </a:lnTo>
                <a:lnTo>
                  <a:pt x="55657" y="262646"/>
                </a:lnTo>
                <a:lnTo>
                  <a:pt x="66832" y="270970"/>
                </a:lnTo>
                <a:lnTo>
                  <a:pt x="78797" y="278499"/>
                </a:lnTo>
                <a:lnTo>
                  <a:pt x="91496" y="285183"/>
                </a:lnTo>
                <a:lnTo>
                  <a:pt x="104869" y="290973"/>
                </a:lnTo>
                <a:lnTo>
                  <a:pt x="118859" y="295820"/>
                </a:lnTo>
                <a:lnTo>
                  <a:pt x="133409" y="299675"/>
                </a:lnTo>
                <a:lnTo>
                  <a:pt x="148459" y="302489"/>
                </a:lnTo>
                <a:lnTo>
                  <a:pt x="163953" y="304214"/>
                </a:lnTo>
                <a:lnTo>
                  <a:pt x="179831" y="304800"/>
                </a:lnTo>
                <a:lnTo>
                  <a:pt x="188781" y="304614"/>
                </a:lnTo>
                <a:lnTo>
                  <a:pt x="204451" y="303384"/>
                </a:lnTo>
                <a:lnTo>
                  <a:pt x="219703" y="301042"/>
                </a:lnTo>
                <a:lnTo>
                  <a:pt x="234480" y="297638"/>
                </a:lnTo>
                <a:lnTo>
                  <a:pt x="248723" y="293220"/>
                </a:lnTo>
                <a:lnTo>
                  <a:pt x="262374" y="287838"/>
                </a:lnTo>
                <a:lnTo>
                  <a:pt x="275376" y="281541"/>
                </a:lnTo>
                <a:lnTo>
                  <a:pt x="287671" y="274377"/>
                </a:lnTo>
                <a:lnTo>
                  <a:pt x="299200" y="266396"/>
                </a:lnTo>
                <a:lnTo>
                  <a:pt x="309906" y="257646"/>
                </a:lnTo>
                <a:lnTo>
                  <a:pt x="319731" y="248177"/>
                </a:lnTo>
                <a:lnTo>
                  <a:pt x="328617" y="238038"/>
                </a:lnTo>
                <a:lnTo>
                  <a:pt x="336507" y="227276"/>
                </a:lnTo>
                <a:lnTo>
                  <a:pt x="343341" y="215943"/>
                </a:lnTo>
                <a:lnTo>
                  <a:pt x="349063" y="204085"/>
                </a:lnTo>
                <a:lnTo>
                  <a:pt x="353614" y="191753"/>
                </a:lnTo>
                <a:lnTo>
                  <a:pt x="356936" y="178996"/>
                </a:lnTo>
                <a:lnTo>
                  <a:pt x="358972" y="165861"/>
                </a:lnTo>
                <a:lnTo>
                  <a:pt x="359663" y="152400"/>
                </a:lnTo>
                <a:lnTo>
                  <a:pt x="359445" y="144812"/>
                </a:lnTo>
                <a:lnTo>
                  <a:pt x="357992" y="131528"/>
                </a:lnTo>
                <a:lnTo>
                  <a:pt x="355227" y="118599"/>
                </a:lnTo>
                <a:lnTo>
                  <a:pt x="351209" y="106074"/>
                </a:lnTo>
                <a:lnTo>
                  <a:pt x="345994" y="94002"/>
                </a:lnTo>
                <a:lnTo>
                  <a:pt x="339641" y="82432"/>
                </a:lnTo>
                <a:lnTo>
                  <a:pt x="332208" y="71413"/>
                </a:lnTo>
                <a:lnTo>
                  <a:pt x="323753" y="60995"/>
                </a:lnTo>
                <a:lnTo>
                  <a:pt x="314333" y="51225"/>
                </a:lnTo>
                <a:lnTo>
                  <a:pt x="304006" y="42153"/>
                </a:lnTo>
                <a:lnTo>
                  <a:pt x="292831" y="33829"/>
                </a:lnTo>
                <a:lnTo>
                  <a:pt x="280866" y="26300"/>
                </a:lnTo>
                <a:lnTo>
                  <a:pt x="268167" y="19616"/>
                </a:lnTo>
                <a:lnTo>
                  <a:pt x="254794" y="13826"/>
                </a:lnTo>
                <a:lnTo>
                  <a:pt x="240804" y="8979"/>
                </a:lnTo>
                <a:lnTo>
                  <a:pt x="226254" y="5124"/>
                </a:lnTo>
                <a:lnTo>
                  <a:pt x="211204" y="2310"/>
                </a:lnTo>
                <a:lnTo>
                  <a:pt x="195710" y="585"/>
                </a:lnTo>
                <a:lnTo>
                  <a:pt x="179831" y="0"/>
                </a:lnTo>
                <a:lnTo>
                  <a:pt x="170882" y="185"/>
                </a:lnTo>
                <a:lnTo>
                  <a:pt x="155212" y="1415"/>
                </a:lnTo>
                <a:lnTo>
                  <a:pt x="139960" y="3757"/>
                </a:lnTo>
                <a:lnTo>
                  <a:pt x="125183" y="7161"/>
                </a:lnTo>
                <a:lnTo>
                  <a:pt x="110940" y="11579"/>
                </a:lnTo>
                <a:lnTo>
                  <a:pt x="97289" y="16961"/>
                </a:lnTo>
                <a:lnTo>
                  <a:pt x="84287" y="23258"/>
                </a:lnTo>
                <a:lnTo>
                  <a:pt x="71992" y="30422"/>
                </a:lnTo>
                <a:lnTo>
                  <a:pt x="60463" y="38403"/>
                </a:lnTo>
                <a:lnTo>
                  <a:pt x="49757" y="47153"/>
                </a:lnTo>
                <a:lnTo>
                  <a:pt x="39932" y="56622"/>
                </a:lnTo>
                <a:lnTo>
                  <a:pt x="31046" y="66761"/>
                </a:lnTo>
                <a:lnTo>
                  <a:pt x="23156" y="77523"/>
                </a:lnTo>
                <a:lnTo>
                  <a:pt x="16322" y="88856"/>
                </a:lnTo>
                <a:lnTo>
                  <a:pt x="10600" y="100714"/>
                </a:lnTo>
                <a:lnTo>
                  <a:pt x="6049" y="113046"/>
                </a:lnTo>
                <a:lnTo>
                  <a:pt x="2727" y="125803"/>
                </a:lnTo>
                <a:lnTo>
                  <a:pt x="691" y="138938"/>
                </a:lnTo>
                <a:lnTo>
                  <a:pt x="0" y="152400"/>
                </a:lnTo>
                <a:close/>
              </a:path>
            </a:pathLst>
          </a:custGeom>
          <a:solidFill>
            <a:srgbClr val="4471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940040" y="3372612"/>
            <a:ext cx="359663" cy="304800"/>
          </a:xfrm>
          <a:custGeom>
            <a:avLst/>
            <a:gdLst/>
            <a:ahLst/>
            <a:cxnLst/>
            <a:rect l="l" t="t" r="r" b="b"/>
            <a:pathLst>
              <a:path w="359663" h="304800">
                <a:moveTo>
                  <a:pt x="0" y="152400"/>
                </a:moveTo>
                <a:lnTo>
                  <a:pt x="691" y="138938"/>
                </a:lnTo>
                <a:lnTo>
                  <a:pt x="2727" y="125803"/>
                </a:lnTo>
                <a:lnTo>
                  <a:pt x="6049" y="113046"/>
                </a:lnTo>
                <a:lnTo>
                  <a:pt x="10600" y="100714"/>
                </a:lnTo>
                <a:lnTo>
                  <a:pt x="16322" y="88856"/>
                </a:lnTo>
                <a:lnTo>
                  <a:pt x="23156" y="77523"/>
                </a:lnTo>
                <a:lnTo>
                  <a:pt x="31046" y="66761"/>
                </a:lnTo>
                <a:lnTo>
                  <a:pt x="39932" y="56622"/>
                </a:lnTo>
                <a:lnTo>
                  <a:pt x="49757" y="47153"/>
                </a:lnTo>
                <a:lnTo>
                  <a:pt x="60463" y="38403"/>
                </a:lnTo>
                <a:lnTo>
                  <a:pt x="71992" y="30422"/>
                </a:lnTo>
                <a:lnTo>
                  <a:pt x="84287" y="23258"/>
                </a:lnTo>
                <a:lnTo>
                  <a:pt x="97289" y="16961"/>
                </a:lnTo>
                <a:lnTo>
                  <a:pt x="110940" y="11579"/>
                </a:lnTo>
                <a:lnTo>
                  <a:pt x="125183" y="7161"/>
                </a:lnTo>
                <a:lnTo>
                  <a:pt x="139960" y="3757"/>
                </a:lnTo>
                <a:lnTo>
                  <a:pt x="155212" y="1415"/>
                </a:lnTo>
                <a:lnTo>
                  <a:pt x="170882" y="185"/>
                </a:lnTo>
                <a:lnTo>
                  <a:pt x="179831" y="0"/>
                </a:lnTo>
                <a:lnTo>
                  <a:pt x="195710" y="585"/>
                </a:lnTo>
                <a:lnTo>
                  <a:pt x="211204" y="2310"/>
                </a:lnTo>
                <a:lnTo>
                  <a:pt x="226254" y="5124"/>
                </a:lnTo>
                <a:lnTo>
                  <a:pt x="240804" y="8979"/>
                </a:lnTo>
                <a:lnTo>
                  <a:pt x="254794" y="13826"/>
                </a:lnTo>
                <a:lnTo>
                  <a:pt x="268167" y="19616"/>
                </a:lnTo>
                <a:lnTo>
                  <a:pt x="280866" y="26300"/>
                </a:lnTo>
                <a:lnTo>
                  <a:pt x="292831" y="33829"/>
                </a:lnTo>
                <a:lnTo>
                  <a:pt x="304006" y="42153"/>
                </a:lnTo>
                <a:lnTo>
                  <a:pt x="314333" y="51225"/>
                </a:lnTo>
                <a:lnTo>
                  <a:pt x="323753" y="60995"/>
                </a:lnTo>
                <a:lnTo>
                  <a:pt x="332208" y="71413"/>
                </a:lnTo>
                <a:lnTo>
                  <a:pt x="339641" y="82432"/>
                </a:lnTo>
                <a:lnTo>
                  <a:pt x="345994" y="94002"/>
                </a:lnTo>
                <a:lnTo>
                  <a:pt x="351209" y="106074"/>
                </a:lnTo>
                <a:lnTo>
                  <a:pt x="355227" y="118599"/>
                </a:lnTo>
                <a:lnTo>
                  <a:pt x="357992" y="131528"/>
                </a:lnTo>
                <a:lnTo>
                  <a:pt x="359445" y="144812"/>
                </a:lnTo>
                <a:lnTo>
                  <a:pt x="359663" y="152400"/>
                </a:lnTo>
                <a:lnTo>
                  <a:pt x="358972" y="165861"/>
                </a:lnTo>
                <a:lnTo>
                  <a:pt x="356936" y="178996"/>
                </a:lnTo>
                <a:lnTo>
                  <a:pt x="353614" y="191753"/>
                </a:lnTo>
                <a:lnTo>
                  <a:pt x="349063" y="204085"/>
                </a:lnTo>
                <a:lnTo>
                  <a:pt x="343341" y="215943"/>
                </a:lnTo>
                <a:lnTo>
                  <a:pt x="336507" y="227276"/>
                </a:lnTo>
                <a:lnTo>
                  <a:pt x="328617" y="238038"/>
                </a:lnTo>
                <a:lnTo>
                  <a:pt x="319731" y="248177"/>
                </a:lnTo>
                <a:lnTo>
                  <a:pt x="309906" y="257646"/>
                </a:lnTo>
                <a:lnTo>
                  <a:pt x="299200" y="266396"/>
                </a:lnTo>
                <a:lnTo>
                  <a:pt x="287671" y="274377"/>
                </a:lnTo>
                <a:lnTo>
                  <a:pt x="275376" y="281541"/>
                </a:lnTo>
                <a:lnTo>
                  <a:pt x="262374" y="287838"/>
                </a:lnTo>
                <a:lnTo>
                  <a:pt x="248723" y="293220"/>
                </a:lnTo>
                <a:lnTo>
                  <a:pt x="234480" y="297638"/>
                </a:lnTo>
                <a:lnTo>
                  <a:pt x="219703" y="301042"/>
                </a:lnTo>
                <a:lnTo>
                  <a:pt x="204451" y="303384"/>
                </a:lnTo>
                <a:lnTo>
                  <a:pt x="188781" y="304614"/>
                </a:lnTo>
                <a:lnTo>
                  <a:pt x="179831" y="304800"/>
                </a:lnTo>
                <a:lnTo>
                  <a:pt x="163953" y="304214"/>
                </a:lnTo>
                <a:lnTo>
                  <a:pt x="148459" y="302489"/>
                </a:lnTo>
                <a:lnTo>
                  <a:pt x="133409" y="299675"/>
                </a:lnTo>
                <a:lnTo>
                  <a:pt x="118859" y="295820"/>
                </a:lnTo>
                <a:lnTo>
                  <a:pt x="104869" y="290973"/>
                </a:lnTo>
                <a:lnTo>
                  <a:pt x="91496" y="285183"/>
                </a:lnTo>
                <a:lnTo>
                  <a:pt x="78797" y="278499"/>
                </a:lnTo>
                <a:lnTo>
                  <a:pt x="66832" y="270970"/>
                </a:lnTo>
                <a:lnTo>
                  <a:pt x="55657" y="262646"/>
                </a:lnTo>
                <a:lnTo>
                  <a:pt x="45330" y="253574"/>
                </a:lnTo>
                <a:lnTo>
                  <a:pt x="35910" y="243804"/>
                </a:lnTo>
                <a:lnTo>
                  <a:pt x="27455" y="233386"/>
                </a:lnTo>
                <a:lnTo>
                  <a:pt x="20022" y="222367"/>
                </a:lnTo>
                <a:lnTo>
                  <a:pt x="13669" y="210797"/>
                </a:lnTo>
                <a:lnTo>
                  <a:pt x="8454" y="198725"/>
                </a:lnTo>
                <a:lnTo>
                  <a:pt x="4436" y="186200"/>
                </a:lnTo>
                <a:lnTo>
                  <a:pt x="1671" y="173271"/>
                </a:lnTo>
                <a:lnTo>
                  <a:pt x="218" y="159987"/>
                </a:lnTo>
                <a:lnTo>
                  <a:pt x="0" y="152400"/>
                </a:lnTo>
                <a:close/>
              </a:path>
            </a:pathLst>
          </a:custGeom>
          <a:ln w="12700">
            <a:solidFill>
              <a:srgbClr val="2E528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479036" y="930783"/>
            <a:ext cx="3460115" cy="171450"/>
          </a:xfrm>
          <a:custGeom>
            <a:avLst/>
            <a:gdLst/>
            <a:ahLst/>
            <a:cxnLst/>
            <a:rect l="l" t="t" r="r" b="b"/>
            <a:pathLst>
              <a:path w="3460115" h="171450">
                <a:moveTo>
                  <a:pt x="3317240" y="114300"/>
                </a:moveTo>
                <a:lnTo>
                  <a:pt x="3288665" y="114299"/>
                </a:lnTo>
                <a:lnTo>
                  <a:pt x="3288665" y="171450"/>
                </a:lnTo>
                <a:lnTo>
                  <a:pt x="3460115" y="85725"/>
                </a:lnTo>
                <a:lnTo>
                  <a:pt x="3317240" y="114300"/>
                </a:lnTo>
                <a:close/>
              </a:path>
              <a:path w="3460115" h="171450">
                <a:moveTo>
                  <a:pt x="3317240" y="57150"/>
                </a:moveTo>
                <a:lnTo>
                  <a:pt x="3288665" y="0"/>
                </a:lnTo>
                <a:lnTo>
                  <a:pt x="3288665" y="57149"/>
                </a:lnTo>
                <a:lnTo>
                  <a:pt x="3317240" y="57150"/>
                </a:lnTo>
                <a:close/>
              </a:path>
              <a:path w="3460115" h="171450">
                <a:moveTo>
                  <a:pt x="0" y="57150"/>
                </a:moveTo>
                <a:lnTo>
                  <a:pt x="0" y="114300"/>
                </a:lnTo>
                <a:lnTo>
                  <a:pt x="3317240" y="114300"/>
                </a:lnTo>
                <a:lnTo>
                  <a:pt x="3460115" y="85725"/>
                </a:lnTo>
                <a:lnTo>
                  <a:pt x="3288665" y="0"/>
                </a:lnTo>
                <a:lnTo>
                  <a:pt x="3317240" y="57150"/>
                </a:lnTo>
                <a:lnTo>
                  <a:pt x="0" y="5715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479036" y="3439287"/>
            <a:ext cx="3460115" cy="171450"/>
          </a:xfrm>
          <a:custGeom>
            <a:avLst/>
            <a:gdLst/>
            <a:ahLst/>
            <a:cxnLst/>
            <a:rect l="l" t="t" r="r" b="b"/>
            <a:pathLst>
              <a:path w="3460115" h="171450">
                <a:moveTo>
                  <a:pt x="3317240" y="114300"/>
                </a:moveTo>
                <a:lnTo>
                  <a:pt x="3288665" y="114299"/>
                </a:lnTo>
                <a:lnTo>
                  <a:pt x="3288665" y="171450"/>
                </a:lnTo>
                <a:lnTo>
                  <a:pt x="3460115" y="85725"/>
                </a:lnTo>
                <a:lnTo>
                  <a:pt x="3317240" y="114300"/>
                </a:lnTo>
                <a:close/>
              </a:path>
              <a:path w="3460115" h="171450">
                <a:moveTo>
                  <a:pt x="3317240" y="57150"/>
                </a:moveTo>
                <a:lnTo>
                  <a:pt x="3288665" y="0"/>
                </a:lnTo>
                <a:lnTo>
                  <a:pt x="3288665" y="57149"/>
                </a:lnTo>
                <a:lnTo>
                  <a:pt x="3317240" y="57150"/>
                </a:lnTo>
                <a:close/>
              </a:path>
              <a:path w="3460115" h="171450">
                <a:moveTo>
                  <a:pt x="0" y="57150"/>
                </a:moveTo>
                <a:lnTo>
                  <a:pt x="0" y="114300"/>
                </a:lnTo>
                <a:lnTo>
                  <a:pt x="3317240" y="114300"/>
                </a:lnTo>
                <a:lnTo>
                  <a:pt x="3460115" y="85725"/>
                </a:lnTo>
                <a:lnTo>
                  <a:pt x="3288665" y="0"/>
                </a:lnTo>
                <a:lnTo>
                  <a:pt x="3317240" y="57150"/>
                </a:lnTo>
                <a:lnTo>
                  <a:pt x="0" y="5715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479036" y="1967102"/>
            <a:ext cx="1082421" cy="171450"/>
          </a:xfrm>
          <a:custGeom>
            <a:avLst/>
            <a:gdLst/>
            <a:ahLst/>
            <a:cxnLst/>
            <a:rect l="l" t="t" r="r" b="b"/>
            <a:pathLst>
              <a:path w="1082421" h="171450">
                <a:moveTo>
                  <a:pt x="512699" y="64769"/>
                </a:moveTo>
                <a:lnTo>
                  <a:pt x="0" y="64770"/>
                </a:lnTo>
                <a:lnTo>
                  <a:pt x="541274" y="114300"/>
                </a:lnTo>
                <a:lnTo>
                  <a:pt x="569849" y="85725"/>
                </a:lnTo>
                <a:lnTo>
                  <a:pt x="910971" y="114299"/>
                </a:lnTo>
                <a:lnTo>
                  <a:pt x="910971" y="171450"/>
                </a:lnTo>
                <a:lnTo>
                  <a:pt x="1082421" y="85725"/>
                </a:lnTo>
                <a:lnTo>
                  <a:pt x="939546" y="114300"/>
                </a:lnTo>
                <a:lnTo>
                  <a:pt x="910971" y="57149"/>
                </a:lnTo>
                <a:lnTo>
                  <a:pt x="541274" y="64770"/>
                </a:lnTo>
                <a:lnTo>
                  <a:pt x="512699" y="93345"/>
                </a:lnTo>
                <a:lnTo>
                  <a:pt x="512699" y="64769"/>
                </a:lnTo>
                <a:close/>
              </a:path>
              <a:path w="1082421" h="171450">
                <a:moveTo>
                  <a:pt x="910971" y="114299"/>
                </a:moveTo>
                <a:lnTo>
                  <a:pt x="569849" y="85725"/>
                </a:lnTo>
                <a:lnTo>
                  <a:pt x="541274" y="114300"/>
                </a:lnTo>
                <a:lnTo>
                  <a:pt x="0" y="64770"/>
                </a:lnTo>
                <a:lnTo>
                  <a:pt x="0" y="121920"/>
                </a:lnTo>
                <a:lnTo>
                  <a:pt x="569849" y="121920"/>
                </a:lnTo>
                <a:lnTo>
                  <a:pt x="569849" y="114299"/>
                </a:lnTo>
                <a:lnTo>
                  <a:pt x="910971" y="114299"/>
                </a:lnTo>
                <a:close/>
              </a:path>
              <a:path w="1082421" h="171450">
                <a:moveTo>
                  <a:pt x="541274" y="64770"/>
                </a:moveTo>
                <a:lnTo>
                  <a:pt x="910971" y="57149"/>
                </a:lnTo>
                <a:lnTo>
                  <a:pt x="512699" y="57150"/>
                </a:lnTo>
                <a:lnTo>
                  <a:pt x="512699" y="93345"/>
                </a:lnTo>
                <a:lnTo>
                  <a:pt x="541274" y="64770"/>
                </a:lnTo>
                <a:close/>
              </a:path>
              <a:path w="1082421" h="171450">
                <a:moveTo>
                  <a:pt x="939546" y="57150"/>
                </a:moveTo>
                <a:lnTo>
                  <a:pt x="1082421" y="85725"/>
                </a:lnTo>
                <a:lnTo>
                  <a:pt x="910971" y="0"/>
                </a:lnTo>
                <a:lnTo>
                  <a:pt x="910971" y="57149"/>
                </a:lnTo>
                <a:lnTo>
                  <a:pt x="939546" y="114300"/>
                </a:lnTo>
                <a:lnTo>
                  <a:pt x="1082421" y="85725"/>
                </a:lnTo>
                <a:lnTo>
                  <a:pt x="939546" y="5715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479036" y="2031873"/>
            <a:ext cx="1082421" cy="659638"/>
          </a:xfrm>
          <a:custGeom>
            <a:avLst/>
            <a:gdLst/>
            <a:ahLst/>
            <a:cxnLst/>
            <a:rect l="l" t="t" r="r" b="b"/>
            <a:pathLst>
              <a:path w="1082421" h="659638">
                <a:moveTo>
                  <a:pt x="569849" y="545337"/>
                </a:moveTo>
                <a:lnTo>
                  <a:pt x="569849" y="573913"/>
                </a:lnTo>
                <a:lnTo>
                  <a:pt x="910971" y="602487"/>
                </a:lnTo>
                <a:lnTo>
                  <a:pt x="939546" y="602488"/>
                </a:lnTo>
                <a:lnTo>
                  <a:pt x="1082421" y="573913"/>
                </a:lnTo>
                <a:lnTo>
                  <a:pt x="910971" y="488188"/>
                </a:lnTo>
                <a:lnTo>
                  <a:pt x="939546" y="545338"/>
                </a:lnTo>
                <a:lnTo>
                  <a:pt x="569849" y="545337"/>
                </a:lnTo>
                <a:close/>
              </a:path>
              <a:path w="1082421" h="659638">
                <a:moveTo>
                  <a:pt x="512698" y="57150"/>
                </a:moveTo>
                <a:lnTo>
                  <a:pt x="512699" y="602488"/>
                </a:lnTo>
                <a:lnTo>
                  <a:pt x="541274" y="545338"/>
                </a:lnTo>
                <a:lnTo>
                  <a:pt x="541274" y="57150"/>
                </a:lnTo>
                <a:lnTo>
                  <a:pt x="512699" y="28575"/>
                </a:lnTo>
                <a:lnTo>
                  <a:pt x="512698" y="57150"/>
                </a:lnTo>
                <a:close/>
              </a:path>
              <a:path w="1082421" h="659638">
                <a:moveTo>
                  <a:pt x="939546" y="602488"/>
                </a:moveTo>
                <a:lnTo>
                  <a:pt x="910971" y="602487"/>
                </a:lnTo>
                <a:lnTo>
                  <a:pt x="910971" y="659638"/>
                </a:lnTo>
                <a:lnTo>
                  <a:pt x="1082421" y="573913"/>
                </a:lnTo>
                <a:lnTo>
                  <a:pt x="939546" y="602488"/>
                </a:lnTo>
                <a:close/>
              </a:path>
              <a:path w="1082421" h="659638">
                <a:moveTo>
                  <a:pt x="939546" y="545338"/>
                </a:moveTo>
                <a:lnTo>
                  <a:pt x="910971" y="488188"/>
                </a:lnTo>
                <a:lnTo>
                  <a:pt x="910970" y="545338"/>
                </a:lnTo>
                <a:lnTo>
                  <a:pt x="939546" y="545338"/>
                </a:lnTo>
                <a:close/>
              </a:path>
              <a:path w="1082421" h="659638">
                <a:moveTo>
                  <a:pt x="0" y="57150"/>
                </a:moveTo>
                <a:lnTo>
                  <a:pt x="512698" y="57150"/>
                </a:lnTo>
                <a:lnTo>
                  <a:pt x="512699" y="28575"/>
                </a:lnTo>
                <a:lnTo>
                  <a:pt x="541274" y="57150"/>
                </a:lnTo>
                <a:lnTo>
                  <a:pt x="541274" y="545338"/>
                </a:lnTo>
                <a:lnTo>
                  <a:pt x="512699" y="602488"/>
                </a:lnTo>
                <a:lnTo>
                  <a:pt x="910971" y="602487"/>
                </a:lnTo>
                <a:lnTo>
                  <a:pt x="569849" y="573913"/>
                </a:lnTo>
                <a:lnTo>
                  <a:pt x="569849" y="0"/>
                </a:lnTo>
                <a:lnTo>
                  <a:pt x="0" y="0"/>
                </a:lnTo>
                <a:lnTo>
                  <a:pt x="0" y="5715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479036" y="4356735"/>
            <a:ext cx="1082421" cy="215645"/>
          </a:xfrm>
          <a:custGeom>
            <a:avLst/>
            <a:gdLst/>
            <a:ahLst/>
            <a:cxnLst/>
            <a:rect l="l" t="t" r="r" b="b"/>
            <a:pathLst>
              <a:path w="1082421" h="215645">
                <a:moveTo>
                  <a:pt x="569849" y="114300"/>
                </a:moveTo>
                <a:lnTo>
                  <a:pt x="910971" y="114299"/>
                </a:lnTo>
                <a:lnTo>
                  <a:pt x="569849" y="85725"/>
                </a:lnTo>
                <a:lnTo>
                  <a:pt x="541274" y="114300"/>
                </a:lnTo>
                <a:lnTo>
                  <a:pt x="569849" y="215645"/>
                </a:lnTo>
                <a:lnTo>
                  <a:pt x="569849" y="114300"/>
                </a:lnTo>
                <a:close/>
              </a:path>
              <a:path w="1082421" h="215645">
                <a:moveTo>
                  <a:pt x="541274" y="158495"/>
                </a:moveTo>
                <a:lnTo>
                  <a:pt x="512699" y="57150"/>
                </a:lnTo>
                <a:lnTo>
                  <a:pt x="512699" y="187070"/>
                </a:lnTo>
                <a:lnTo>
                  <a:pt x="541274" y="158495"/>
                </a:lnTo>
                <a:close/>
              </a:path>
              <a:path w="1082421" h="215645">
                <a:moveTo>
                  <a:pt x="939546" y="57150"/>
                </a:moveTo>
                <a:lnTo>
                  <a:pt x="1082421" y="85725"/>
                </a:lnTo>
                <a:lnTo>
                  <a:pt x="910971" y="0"/>
                </a:lnTo>
                <a:lnTo>
                  <a:pt x="910971" y="57149"/>
                </a:lnTo>
                <a:lnTo>
                  <a:pt x="939546" y="114300"/>
                </a:lnTo>
                <a:lnTo>
                  <a:pt x="1082421" y="85725"/>
                </a:lnTo>
                <a:lnTo>
                  <a:pt x="939546" y="57150"/>
                </a:lnTo>
                <a:close/>
              </a:path>
              <a:path w="1082421" h="215645">
                <a:moveTo>
                  <a:pt x="512698" y="158496"/>
                </a:moveTo>
                <a:lnTo>
                  <a:pt x="0" y="158495"/>
                </a:lnTo>
                <a:lnTo>
                  <a:pt x="0" y="215645"/>
                </a:lnTo>
                <a:lnTo>
                  <a:pt x="569849" y="215645"/>
                </a:lnTo>
                <a:lnTo>
                  <a:pt x="541274" y="114300"/>
                </a:lnTo>
                <a:lnTo>
                  <a:pt x="569849" y="85725"/>
                </a:lnTo>
                <a:lnTo>
                  <a:pt x="910971" y="114299"/>
                </a:lnTo>
                <a:lnTo>
                  <a:pt x="910971" y="171450"/>
                </a:lnTo>
                <a:lnTo>
                  <a:pt x="1082421" y="85725"/>
                </a:lnTo>
                <a:lnTo>
                  <a:pt x="939546" y="114300"/>
                </a:lnTo>
                <a:lnTo>
                  <a:pt x="910971" y="57149"/>
                </a:lnTo>
                <a:lnTo>
                  <a:pt x="512699" y="57150"/>
                </a:lnTo>
                <a:lnTo>
                  <a:pt x="541274" y="158495"/>
                </a:lnTo>
                <a:lnTo>
                  <a:pt x="512699" y="187070"/>
                </a:lnTo>
                <a:lnTo>
                  <a:pt x="512698" y="158496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479036" y="4514469"/>
            <a:ext cx="1082421" cy="423418"/>
          </a:xfrm>
          <a:custGeom>
            <a:avLst/>
            <a:gdLst/>
            <a:ahLst/>
            <a:cxnLst/>
            <a:rect l="l" t="t" r="r" b="b"/>
            <a:pathLst>
              <a:path w="1082421" h="423418">
                <a:moveTo>
                  <a:pt x="569849" y="309117"/>
                </a:moveTo>
                <a:lnTo>
                  <a:pt x="569849" y="337692"/>
                </a:lnTo>
                <a:lnTo>
                  <a:pt x="910971" y="366267"/>
                </a:lnTo>
                <a:lnTo>
                  <a:pt x="939546" y="366267"/>
                </a:lnTo>
                <a:lnTo>
                  <a:pt x="1082421" y="337692"/>
                </a:lnTo>
                <a:lnTo>
                  <a:pt x="910971" y="251967"/>
                </a:lnTo>
                <a:lnTo>
                  <a:pt x="939546" y="309117"/>
                </a:lnTo>
                <a:lnTo>
                  <a:pt x="569849" y="309117"/>
                </a:lnTo>
                <a:close/>
              </a:path>
              <a:path w="1082421" h="423418">
                <a:moveTo>
                  <a:pt x="512698" y="57150"/>
                </a:moveTo>
                <a:lnTo>
                  <a:pt x="512699" y="366267"/>
                </a:lnTo>
                <a:lnTo>
                  <a:pt x="541274" y="309117"/>
                </a:lnTo>
                <a:lnTo>
                  <a:pt x="541274" y="57149"/>
                </a:lnTo>
                <a:lnTo>
                  <a:pt x="512699" y="28574"/>
                </a:lnTo>
                <a:lnTo>
                  <a:pt x="512698" y="57150"/>
                </a:lnTo>
                <a:close/>
              </a:path>
              <a:path w="1082421" h="423418">
                <a:moveTo>
                  <a:pt x="939546" y="366267"/>
                </a:moveTo>
                <a:lnTo>
                  <a:pt x="910971" y="366267"/>
                </a:lnTo>
                <a:lnTo>
                  <a:pt x="910971" y="423417"/>
                </a:lnTo>
                <a:lnTo>
                  <a:pt x="1082421" y="337692"/>
                </a:lnTo>
                <a:lnTo>
                  <a:pt x="939546" y="366267"/>
                </a:lnTo>
                <a:close/>
              </a:path>
              <a:path w="1082421" h="423418">
                <a:moveTo>
                  <a:pt x="939546" y="309117"/>
                </a:moveTo>
                <a:lnTo>
                  <a:pt x="910971" y="251967"/>
                </a:lnTo>
                <a:lnTo>
                  <a:pt x="910970" y="309118"/>
                </a:lnTo>
                <a:lnTo>
                  <a:pt x="939546" y="309117"/>
                </a:lnTo>
                <a:close/>
              </a:path>
              <a:path w="1082421" h="423418">
                <a:moveTo>
                  <a:pt x="0" y="57149"/>
                </a:moveTo>
                <a:lnTo>
                  <a:pt x="512698" y="57150"/>
                </a:lnTo>
                <a:lnTo>
                  <a:pt x="512699" y="28574"/>
                </a:lnTo>
                <a:lnTo>
                  <a:pt x="541274" y="57149"/>
                </a:lnTo>
                <a:lnTo>
                  <a:pt x="541274" y="309117"/>
                </a:lnTo>
                <a:lnTo>
                  <a:pt x="512699" y="366267"/>
                </a:lnTo>
                <a:lnTo>
                  <a:pt x="910971" y="366267"/>
                </a:lnTo>
                <a:lnTo>
                  <a:pt x="569849" y="337692"/>
                </a:lnTo>
                <a:lnTo>
                  <a:pt x="56984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479036" y="4514469"/>
            <a:ext cx="1082421" cy="823849"/>
          </a:xfrm>
          <a:custGeom>
            <a:avLst/>
            <a:gdLst/>
            <a:ahLst/>
            <a:cxnLst/>
            <a:rect l="l" t="t" r="r" b="b"/>
            <a:pathLst>
              <a:path w="1082421" h="823849">
                <a:moveTo>
                  <a:pt x="569849" y="709548"/>
                </a:moveTo>
                <a:lnTo>
                  <a:pt x="569849" y="738123"/>
                </a:lnTo>
                <a:lnTo>
                  <a:pt x="910971" y="766698"/>
                </a:lnTo>
                <a:lnTo>
                  <a:pt x="939546" y="766698"/>
                </a:lnTo>
                <a:lnTo>
                  <a:pt x="1082421" y="738123"/>
                </a:lnTo>
                <a:lnTo>
                  <a:pt x="910971" y="652398"/>
                </a:lnTo>
                <a:lnTo>
                  <a:pt x="939546" y="709548"/>
                </a:lnTo>
                <a:lnTo>
                  <a:pt x="569849" y="709548"/>
                </a:lnTo>
                <a:close/>
              </a:path>
              <a:path w="1082421" h="823849">
                <a:moveTo>
                  <a:pt x="512699" y="57149"/>
                </a:moveTo>
                <a:lnTo>
                  <a:pt x="512699" y="766698"/>
                </a:lnTo>
                <a:lnTo>
                  <a:pt x="541274" y="709548"/>
                </a:lnTo>
                <a:lnTo>
                  <a:pt x="541274" y="57149"/>
                </a:lnTo>
                <a:lnTo>
                  <a:pt x="512699" y="28574"/>
                </a:lnTo>
                <a:lnTo>
                  <a:pt x="512699" y="57149"/>
                </a:lnTo>
                <a:close/>
              </a:path>
              <a:path w="1082421" h="823849">
                <a:moveTo>
                  <a:pt x="939546" y="766698"/>
                </a:moveTo>
                <a:lnTo>
                  <a:pt x="910971" y="766698"/>
                </a:lnTo>
                <a:lnTo>
                  <a:pt x="910971" y="823848"/>
                </a:lnTo>
                <a:lnTo>
                  <a:pt x="1082421" y="738123"/>
                </a:lnTo>
                <a:lnTo>
                  <a:pt x="939546" y="766698"/>
                </a:lnTo>
                <a:close/>
              </a:path>
              <a:path w="1082421" h="823849">
                <a:moveTo>
                  <a:pt x="939546" y="709548"/>
                </a:moveTo>
                <a:lnTo>
                  <a:pt x="910971" y="652398"/>
                </a:lnTo>
                <a:lnTo>
                  <a:pt x="910970" y="709549"/>
                </a:lnTo>
                <a:lnTo>
                  <a:pt x="939546" y="709548"/>
                </a:lnTo>
                <a:close/>
              </a:path>
              <a:path w="1082421" h="823849">
                <a:moveTo>
                  <a:pt x="0" y="57149"/>
                </a:moveTo>
                <a:lnTo>
                  <a:pt x="512699" y="57149"/>
                </a:lnTo>
                <a:lnTo>
                  <a:pt x="512699" y="28574"/>
                </a:lnTo>
                <a:lnTo>
                  <a:pt x="541274" y="57149"/>
                </a:lnTo>
                <a:lnTo>
                  <a:pt x="541274" y="709548"/>
                </a:lnTo>
                <a:lnTo>
                  <a:pt x="512699" y="766698"/>
                </a:lnTo>
                <a:lnTo>
                  <a:pt x="910971" y="766698"/>
                </a:lnTo>
                <a:lnTo>
                  <a:pt x="569849" y="738123"/>
                </a:lnTo>
                <a:lnTo>
                  <a:pt x="56984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479036" y="4514469"/>
            <a:ext cx="1082421" cy="1229334"/>
          </a:xfrm>
          <a:custGeom>
            <a:avLst/>
            <a:gdLst/>
            <a:ahLst/>
            <a:cxnLst/>
            <a:rect l="l" t="t" r="r" b="b"/>
            <a:pathLst>
              <a:path w="1082421" h="1229334">
                <a:moveTo>
                  <a:pt x="569849" y="1115034"/>
                </a:moveTo>
                <a:lnTo>
                  <a:pt x="569849" y="1143609"/>
                </a:lnTo>
                <a:lnTo>
                  <a:pt x="910971" y="1172184"/>
                </a:lnTo>
                <a:lnTo>
                  <a:pt x="939546" y="1172184"/>
                </a:lnTo>
                <a:lnTo>
                  <a:pt x="1082421" y="1143609"/>
                </a:lnTo>
                <a:lnTo>
                  <a:pt x="910971" y="1057909"/>
                </a:lnTo>
                <a:lnTo>
                  <a:pt x="939546" y="1115034"/>
                </a:lnTo>
                <a:lnTo>
                  <a:pt x="569849" y="1115034"/>
                </a:lnTo>
                <a:close/>
              </a:path>
              <a:path w="1082421" h="1229334">
                <a:moveTo>
                  <a:pt x="512698" y="57150"/>
                </a:moveTo>
                <a:lnTo>
                  <a:pt x="512699" y="1172184"/>
                </a:lnTo>
                <a:lnTo>
                  <a:pt x="541274" y="1115034"/>
                </a:lnTo>
                <a:lnTo>
                  <a:pt x="541274" y="57149"/>
                </a:lnTo>
                <a:lnTo>
                  <a:pt x="512699" y="28574"/>
                </a:lnTo>
                <a:lnTo>
                  <a:pt x="512698" y="57150"/>
                </a:lnTo>
                <a:close/>
              </a:path>
              <a:path w="1082421" h="1229334">
                <a:moveTo>
                  <a:pt x="939546" y="1172184"/>
                </a:moveTo>
                <a:lnTo>
                  <a:pt x="910971" y="1172184"/>
                </a:lnTo>
                <a:lnTo>
                  <a:pt x="910971" y="1229334"/>
                </a:lnTo>
                <a:lnTo>
                  <a:pt x="1082421" y="1143609"/>
                </a:lnTo>
                <a:lnTo>
                  <a:pt x="939546" y="1172184"/>
                </a:lnTo>
                <a:close/>
              </a:path>
              <a:path w="1082421" h="1229334">
                <a:moveTo>
                  <a:pt x="939546" y="1115034"/>
                </a:moveTo>
                <a:lnTo>
                  <a:pt x="910971" y="1057909"/>
                </a:lnTo>
                <a:lnTo>
                  <a:pt x="910971" y="1115034"/>
                </a:lnTo>
                <a:lnTo>
                  <a:pt x="939546" y="1115034"/>
                </a:lnTo>
                <a:close/>
              </a:path>
              <a:path w="1082421" h="1229334">
                <a:moveTo>
                  <a:pt x="0" y="57149"/>
                </a:moveTo>
                <a:lnTo>
                  <a:pt x="512698" y="57150"/>
                </a:lnTo>
                <a:lnTo>
                  <a:pt x="512699" y="28574"/>
                </a:lnTo>
                <a:lnTo>
                  <a:pt x="541274" y="57149"/>
                </a:lnTo>
                <a:lnTo>
                  <a:pt x="541274" y="1115034"/>
                </a:lnTo>
                <a:lnTo>
                  <a:pt x="512699" y="1172184"/>
                </a:lnTo>
                <a:lnTo>
                  <a:pt x="910971" y="1172184"/>
                </a:lnTo>
                <a:lnTo>
                  <a:pt x="569849" y="1143609"/>
                </a:lnTo>
                <a:lnTo>
                  <a:pt x="56984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479036" y="4514469"/>
            <a:ext cx="1082421" cy="1634807"/>
          </a:xfrm>
          <a:custGeom>
            <a:avLst/>
            <a:gdLst/>
            <a:ahLst/>
            <a:cxnLst/>
            <a:rect l="l" t="t" r="r" b="b"/>
            <a:pathLst>
              <a:path w="1082421" h="1634807">
                <a:moveTo>
                  <a:pt x="569849" y="1520507"/>
                </a:moveTo>
                <a:lnTo>
                  <a:pt x="569849" y="1549082"/>
                </a:lnTo>
                <a:lnTo>
                  <a:pt x="910971" y="1577657"/>
                </a:lnTo>
                <a:lnTo>
                  <a:pt x="939546" y="1577657"/>
                </a:lnTo>
                <a:lnTo>
                  <a:pt x="1082421" y="1549082"/>
                </a:lnTo>
                <a:lnTo>
                  <a:pt x="910971" y="1463357"/>
                </a:lnTo>
                <a:lnTo>
                  <a:pt x="939546" y="1520507"/>
                </a:lnTo>
                <a:lnTo>
                  <a:pt x="569849" y="1520507"/>
                </a:lnTo>
                <a:close/>
              </a:path>
              <a:path w="1082421" h="1634807">
                <a:moveTo>
                  <a:pt x="512699" y="57149"/>
                </a:moveTo>
                <a:lnTo>
                  <a:pt x="512699" y="1577657"/>
                </a:lnTo>
                <a:lnTo>
                  <a:pt x="541274" y="1520507"/>
                </a:lnTo>
                <a:lnTo>
                  <a:pt x="541274" y="57149"/>
                </a:lnTo>
                <a:lnTo>
                  <a:pt x="512699" y="28574"/>
                </a:lnTo>
                <a:lnTo>
                  <a:pt x="512699" y="57149"/>
                </a:lnTo>
                <a:close/>
              </a:path>
              <a:path w="1082421" h="1634807">
                <a:moveTo>
                  <a:pt x="939546" y="1577657"/>
                </a:moveTo>
                <a:lnTo>
                  <a:pt x="910971" y="1577657"/>
                </a:lnTo>
                <a:lnTo>
                  <a:pt x="910971" y="1634807"/>
                </a:lnTo>
                <a:lnTo>
                  <a:pt x="1082421" y="1549082"/>
                </a:lnTo>
                <a:lnTo>
                  <a:pt x="939546" y="1577657"/>
                </a:lnTo>
                <a:close/>
              </a:path>
              <a:path w="1082421" h="1634807">
                <a:moveTo>
                  <a:pt x="939546" y="1520507"/>
                </a:moveTo>
                <a:lnTo>
                  <a:pt x="910971" y="1463357"/>
                </a:lnTo>
                <a:lnTo>
                  <a:pt x="910970" y="1520507"/>
                </a:lnTo>
                <a:lnTo>
                  <a:pt x="939546" y="1520507"/>
                </a:lnTo>
                <a:close/>
              </a:path>
              <a:path w="1082421" h="1634807">
                <a:moveTo>
                  <a:pt x="0" y="57149"/>
                </a:moveTo>
                <a:lnTo>
                  <a:pt x="512699" y="57149"/>
                </a:lnTo>
                <a:lnTo>
                  <a:pt x="512699" y="28574"/>
                </a:lnTo>
                <a:lnTo>
                  <a:pt x="541274" y="57149"/>
                </a:lnTo>
                <a:lnTo>
                  <a:pt x="541274" y="1520507"/>
                </a:lnTo>
                <a:lnTo>
                  <a:pt x="512699" y="1577657"/>
                </a:lnTo>
                <a:lnTo>
                  <a:pt x="910971" y="1577657"/>
                </a:lnTo>
                <a:lnTo>
                  <a:pt x="569849" y="1549082"/>
                </a:lnTo>
                <a:lnTo>
                  <a:pt x="56984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479036" y="4514469"/>
            <a:ext cx="1082421" cy="2040267"/>
          </a:xfrm>
          <a:custGeom>
            <a:avLst/>
            <a:gdLst/>
            <a:ahLst/>
            <a:cxnLst/>
            <a:rect l="l" t="t" r="r" b="b"/>
            <a:pathLst>
              <a:path w="1082421" h="2040267">
                <a:moveTo>
                  <a:pt x="569849" y="1925967"/>
                </a:moveTo>
                <a:lnTo>
                  <a:pt x="569849" y="1954542"/>
                </a:lnTo>
                <a:lnTo>
                  <a:pt x="910971" y="1983117"/>
                </a:lnTo>
                <a:lnTo>
                  <a:pt x="939546" y="1983117"/>
                </a:lnTo>
                <a:lnTo>
                  <a:pt x="1082421" y="1954542"/>
                </a:lnTo>
                <a:lnTo>
                  <a:pt x="910971" y="1868817"/>
                </a:lnTo>
                <a:lnTo>
                  <a:pt x="939546" y="1925967"/>
                </a:lnTo>
                <a:lnTo>
                  <a:pt x="569849" y="1925967"/>
                </a:lnTo>
                <a:close/>
              </a:path>
              <a:path w="1082421" h="2040267">
                <a:moveTo>
                  <a:pt x="512699" y="57149"/>
                </a:moveTo>
                <a:lnTo>
                  <a:pt x="512699" y="1983117"/>
                </a:lnTo>
                <a:lnTo>
                  <a:pt x="541274" y="1925967"/>
                </a:lnTo>
                <a:lnTo>
                  <a:pt x="541274" y="57149"/>
                </a:lnTo>
                <a:lnTo>
                  <a:pt x="512699" y="28574"/>
                </a:lnTo>
                <a:lnTo>
                  <a:pt x="512699" y="57149"/>
                </a:lnTo>
                <a:close/>
              </a:path>
              <a:path w="1082421" h="2040267">
                <a:moveTo>
                  <a:pt x="939546" y="1983117"/>
                </a:moveTo>
                <a:lnTo>
                  <a:pt x="910971" y="1983117"/>
                </a:lnTo>
                <a:lnTo>
                  <a:pt x="910971" y="2040267"/>
                </a:lnTo>
                <a:lnTo>
                  <a:pt x="1082421" y="1954542"/>
                </a:lnTo>
                <a:lnTo>
                  <a:pt x="939546" y="1983117"/>
                </a:lnTo>
                <a:close/>
              </a:path>
              <a:path w="1082421" h="2040267">
                <a:moveTo>
                  <a:pt x="939546" y="1925967"/>
                </a:moveTo>
                <a:lnTo>
                  <a:pt x="910971" y="1868817"/>
                </a:lnTo>
                <a:lnTo>
                  <a:pt x="910970" y="1925967"/>
                </a:lnTo>
                <a:lnTo>
                  <a:pt x="939546" y="1925967"/>
                </a:lnTo>
                <a:close/>
              </a:path>
              <a:path w="1082421" h="2040267">
                <a:moveTo>
                  <a:pt x="0" y="57149"/>
                </a:moveTo>
                <a:lnTo>
                  <a:pt x="512699" y="57149"/>
                </a:lnTo>
                <a:lnTo>
                  <a:pt x="512699" y="28574"/>
                </a:lnTo>
                <a:lnTo>
                  <a:pt x="541274" y="57149"/>
                </a:lnTo>
                <a:lnTo>
                  <a:pt x="541274" y="1925967"/>
                </a:lnTo>
                <a:lnTo>
                  <a:pt x="512699" y="1983117"/>
                </a:lnTo>
                <a:lnTo>
                  <a:pt x="910971" y="1983117"/>
                </a:lnTo>
                <a:lnTo>
                  <a:pt x="569849" y="1954542"/>
                </a:lnTo>
                <a:lnTo>
                  <a:pt x="569849" y="0"/>
                </a:lnTo>
                <a:lnTo>
                  <a:pt x="0" y="0"/>
                </a:lnTo>
                <a:lnTo>
                  <a:pt x="0" y="57149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294843" y="5314418"/>
            <a:ext cx="4024565" cy="11427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76123">
              <a:lnSpc>
                <a:spcPts val="4250"/>
              </a:lnSpc>
              <a:spcBef>
                <a:spcPts val="212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Pember</a:t>
            </a:r>
            <a:r>
              <a:rPr sz="4000" b="1" spc="9" dirty="0">
                <a:solidFill>
                  <a:srgbClr val="FFC000"/>
                </a:solidFill>
                <a:latin typeface="Century Gothic"/>
                <a:cs typeface="Century Gothic"/>
              </a:rPr>
              <a:t>h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enti</a:t>
            </a:r>
            <a:r>
              <a:rPr sz="4000" b="1" spc="9" dirty="0">
                <a:solidFill>
                  <a:srgbClr val="FFC000"/>
                </a:solidFill>
                <a:latin typeface="Century Gothic"/>
                <a:cs typeface="Century Gothic"/>
              </a:rPr>
              <a:t>a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n</a:t>
            </a:r>
            <a:endParaRPr sz="4000">
              <a:latin typeface="Century Gothic"/>
              <a:cs typeface="Century Gothic"/>
            </a:endParaRPr>
          </a:p>
          <a:p>
            <a:pPr marL="12700">
              <a:lnSpc>
                <a:spcPts val="4745"/>
              </a:lnSpc>
              <a:spcBef>
                <a:spcPts val="24"/>
              </a:spcBef>
            </a:pPr>
            <a:r>
              <a:rPr sz="6000" b="1" spc="0" baseline="-1359" dirty="0">
                <a:solidFill>
                  <a:srgbClr val="FFC000"/>
                </a:solidFill>
                <a:latin typeface="Century Gothic"/>
                <a:cs typeface="Century Gothic"/>
              </a:rPr>
              <a:t>PPK,</a:t>
            </a:r>
            <a:r>
              <a:rPr sz="6000" b="1" spc="-60" baseline="-1359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6000" b="1" spc="0" baseline="-1359" dirty="0">
                <a:solidFill>
                  <a:srgbClr val="FFC000"/>
                </a:solidFill>
                <a:latin typeface="Century Gothic"/>
                <a:cs typeface="Century Gothic"/>
              </a:rPr>
              <a:t>PPS,</a:t>
            </a:r>
            <a:r>
              <a:rPr sz="6000" b="1" spc="-76" baseline="-1359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6000" b="1" spc="0" baseline="-1359" dirty="0">
                <a:solidFill>
                  <a:srgbClr val="FFC000"/>
                </a:solidFill>
                <a:latin typeface="Century Gothic"/>
                <a:cs typeface="Century Gothic"/>
              </a:rPr>
              <a:t>&amp;</a:t>
            </a:r>
            <a:r>
              <a:rPr sz="6000" b="1" spc="-2" baseline="-1359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6000" b="1" spc="0" baseline="-1359" dirty="0">
                <a:solidFill>
                  <a:srgbClr val="FFC000"/>
                </a:solidFill>
                <a:latin typeface="Century Gothic"/>
                <a:cs typeface="Century Gothic"/>
              </a:rPr>
              <a:t>KPPS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562600" y="6307836"/>
            <a:ext cx="5205984" cy="324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7037">
              <a:lnSpc>
                <a:spcPct val="101725"/>
              </a:lnSpc>
              <a:spcBef>
                <a:spcPts val="420"/>
              </a:spcBef>
            </a:pP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Mela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400" b="1" spc="-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400" b="1" spc="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bu</a:t>
            </a:r>
            <a:r>
              <a:rPr sz="1400" b="1" spc="-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b="1" spc="-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-29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b="1" spc="-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menghamb</a:t>
            </a:r>
            <a:r>
              <a:rPr sz="1400" b="1" spc="-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b="1" spc="-4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b="1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amb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b="1" spc="-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562600" y="5902452"/>
            <a:ext cx="5205984" cy="324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56410">
              <a:lnSpc>
                <a:spcPct val="101725"/>
              </a:lnSpc>
              <a:spcBef>
                <a:spcPts val="415"/>
              </a:spcBef>
            </a:pP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ak</a:t>
            </a:r>
            <a:r>
              <a:rPr sz="1400" b="1" spc="-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menghad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b="1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b="1" spc="-2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-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pa</a:t>
            </a:r>
            <a:r>
              <a:rPr sz="1400" b="1" spc="-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562600" y="5497068"/>
            <a:ext cx="5205984" cy="3230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945093" marR="1944415" algn="ctr">
              <a:lnSpc>
                <a:spcPct val="101725"/>
              </a:lnSpc>
              <a:spcBef>
                <a:spcPts val="415"/>
              </a:spcBef>
            </a:pP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400" b="1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j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562600" y="5091683"/>
            <a:ext cx="5205984" cy="3230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90423">
              <a:lnSpc>
                <a:spcPct val="101725"/>
              </a:lnSpc>
              <a:spcBef>
                <a:spcPts val="415"/>
              </a:spcBef>
            </a:pP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ak</a:t>
            </a:r>
            <a:r>
              <a:rPr sz="1400" b="1" spc="-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mel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-1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b="1" spc="-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-1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b="1" spc="-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400" b="1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1400" b="1" spc="-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14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400" b="1" spc="-14" dirty="0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j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400" b="1" spc="-2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-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pa</a:t>
            </a:r>
            <a:r>
              <a:rPr sz="1400" b="1" spc="-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562600" y="4684776"/>
            <a:ext cx="5205984" cy="324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52778">
              <a:lnSpc>
                <a:spcPct val="101725"/>
              </a:lnSpc>
              <a:spcBef>
                <a:spcPts val="425"/>
              </a:spcBef>
            </a:pP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Mela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ng</a:t>
            </a:r>
            <a:r>
              <a:rPr sz="1400" b="1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ar</a:t>
            </a:r>
            <a:r>
              <a:rPr sz="1400" b="1" spc="-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mpa</a:t>
            </a:r>
            <a:r>
              <a:rPr sz="1400" b="1" spc="9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400" b="1" spc="-4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j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ji</a:t>
            </a:r>
            <a:r>
              <a:rPr sz="1400" b="1" spc="-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400" b="1" spc="-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1400" b="1" spc="-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400" b="1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ode</a:t>
            </a:r>
            <a:r>
              <a:rPr sz="1400" b="1" spc="-9" dirty="0">
                <a:solidFill>
                  <a:srgbClr val="FFFFFF"/>
                </a:solidFill>
                <a:latin typeface="Calibri"/>
                <a:cs typeface="Calibri"/>
              </a:rPr>
              <a:t> e</a:t>
            </a:r>
            <a:r>
              <a:rPr sz="1400" b="1" spc="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400" b="1" spc="0" dirty="0">
                <a:solidFill>
                  <a:srgbClr val="FFFFFF"/>
                </a:solidFill>
                <a:latin typeface="Calibri"/>
                <a:cs typeface="Calibri"/>
              </a:rPr>
              <a:t>ik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562600" y="4279392"/>
            <a:ext cx="5205984" cy="324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06119">
              <a:lnSpc>
                <a:spcPct val="101725"/>
              </a:lnSpc>
              <a:spcBef>
                <a:spcPts val="305"/>
              </a:spcBef>
            </a:pP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b="1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b="1" spc="-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ak</a:t>
            </a:r>
            <a:r>
              <a:rPr sz="16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6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gi</a:t>
            </a:r>
            <a:r>
              <a:rPr sz="1600" b="1" spc="-3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meme</a:t>
            </a:r>
            <a:r>
              <a:rPr sz="1600" b="1" spc="-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b="1" spc="-4" dirty="0">
                <a:solidFill>
                  <a:srgbClr val="FFFFFF"/>
                </a:solidFill>
                <a:latin typeface="Calibri"/>
                <a:cs typeface="Calibri"/>
              </a:rPr>
              <a:t>uh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b="1" spc="-4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b="1" spc="-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b="1" spc="-25" dirty="0">
                <a:solidFill>
                  <a:srgbClr val="FFFFFF"/>
                </a:solidFill>
                <a:latin typeface="Calibri"/>
                <a:cs typeface="Calibri"/>
              </a:rPr>
              <a:t>rsy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b="1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b="1" spc="-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b="1" spc="-1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99744" y="4279392"/>
            <a:ext cx="3479291" cy="52730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4617" marR="165493" algn="ctr">
              <a:lnSpc>
                <a:spcPts val="2095"/>
              </a:lnSpc>
              <a:spcBef>
                <a:spcPts val="104"/>
              </a:spcBef>
            </a:pPr>
            <a:r>
              <a:rPr sz="2700" b="1" spc="4" baseline="1517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700" b="1" spc="0" baseline="1517" dirty="0">
                <a:solidFill>
                  <a:srgbClr val="FFFFFF"/>
                </a:solidFill>
                <a:latin typeface="Calibri"/>
                <a:cs typeface="Calibri"/>
              </a:rPr>
              <a:t>IBE</a:t>
            </a:r>
            <a:r>
              <a:rPr sz="2700" b="1" spc="-9" baseline="1517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700" b="1" spc="0" baseline="1517" dirty="0">
                <a:solidFill>
                  <a:srgbClr val="FFFFFF"/>
                </a:solidFill>
                <a:latin typeface="Calibri"/>
                <a:cs typeface="Calibri"/>
              </a:rPr>
              <a:t>HENTIKAN </a:t>
            </a:r>
            <a:r>
              <a:rPr sz="2700" b="1" spc="4" baseline="1517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700" b="1" spc="0" baseline="1517" dirty="0">
                <a:solidFill>
                  <a:srgbClr val="FFFFFF"/>
                </a:solidFill>
                <a:latin typeface="Calibri"/>
                <a:cs typeface="Calibri"/>
              </a:rPr>
              <a:t>ENG</a:t>
            </a:r>
            <a:r>
              <a:rPr sz="2700" b="1" spc="4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b="1" spc="0" baseline="151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b="1" spc="-9" baseline="151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b="1" spc="0" baseline="1517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2700" b="1" spc="-34" baseline="1517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700" b="1" spc="0" baseline="1517" dirty="0">
                <a:solidFill>
                  <a:srgbClr val="FFFFFF"/>
                </a:solidFill>
                <a:latin typeface="Calibri"/>
                <a:cs typeface="Calibri"/>
              </a:rPr>
              <a:t>AK</a:t>
            </a:r>
            <a:endParaRPr sz="1800">
              <a:latin typeface="Calibri"/>
              <a:cs typeface="Calibri"/>
            </a:endParaRPr>
          </a:p>
          <a:p>
            <a:pPr marL="1280540" marR="1279041" algn="ctr">
              <a:lnSpc>
                <a:spcPts val="2060"/>
              </a:lnSpc>
            </a:pPr>
            <a:r>
              <a:rPr sz="2700" b="1" spc="0" baseline="-1517" dirty="0">
                <a:solidFill>
                  <a:srgbClr val="FFFFFF"/>
                </a:solidFill>
                <a:latin typeface="Calibri"/>
                <a:cs typeface="Calibri"/>
              </a:rPr>
              <a:t>HO</a:t>
            </a:r>
            <a:r>
              <a:rPr sz="2700" b="1" spc="-4" baseline="-1517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700" b="1" spc="0" baseline="-1517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700" b="1" spc="-144" baseline="-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b="1" spc="0" baseline="-151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99744" y="3195828"/>
            <a:ext cx="3479291" cy="6583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600"/>
              </a:lnSpc>
              <a:spcBef>
                <a:spcPts val="41"/>
              </a:spcBef>
            </a:pPr>
            <a:endParaRPr sz="600"/>
          </a:p>
          <a:p>
            <a:pPr marL="652018" marR="332662" indent="-282321">
              <a:lnSpc>
                <a:spcPts val="1920"/>
              </a:lnSpc>
              <a:spcBef>
                <a:spcPts val="96"/>
              </a:spcBef>
            </a:pP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MEN</a:t>
            </a:r>
            <a:r>
              <a:rPr sz="1600" b="1" spc="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600" b="1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DU</a:t>
            </a:r>
            <a:r>
              <a:rPr sz="1600" b="1" spc="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b="1" spc="-1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DIRI</a:t>
            </a:r>
            <a:r>
              <a:rPr sz="1600" b="1" spc="-2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DE</a:t>
            </a:r>
            <a:r>
              <a:rPr sz="1600" b="1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N </a:t>
            </a:r>
            <a:r>
              <a:rPr sz="16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LA</a:t>
            </a:r>
            <a:r>
              <a:rPr sz="1600" b="1" spc="-19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6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b="1" spc="-2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b="1" spc="-3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b="1" spc="-10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b="1" spc="-11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b="1" spc="-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DITERI</a:t>
            </a:r>
            <a:r>
              <a:rPr sz="1600" b="1" spc="-4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6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562600" y="2429255"/>
            <a:ext cx="5205984" cy="35204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457453">
              <a:lnSpc>
                <a:spcPct val="101725"/>
              </a:lnSpc>
              <a:spcBef>
                <a:spcPts val="405"/>
              </a:spcBef>
            </a:pP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4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mampu</a:t>
            </a:r>
            <a:r>
              <a:rPr sz="1600" spc="-4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sana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600" spc="-10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1600" spc="-3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2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manen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562600" y="1876044"/>
            <a:ext cx="5205984" cy="35204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329563">
              <a:lnSpc>
                <a:spcPct val="101725"/>
              </a:lnSpc>
              <a:spcBef>
                <a:spcPts val="409"/>
              </a:spcBef>
            </a:pP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4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-5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ui</a:t>
            </a:r>
            <a:r>
              <a:rPr sz="1600" spc="-5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5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ebe</a:t>
            </a:r>
            <a:r>
              <a:rPr sz="1600" spc="-4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99744" y="1796796"/>
            <a:ext cx="3479291" cy="52730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950"/>
              </a:lnSpc>
              <a:spcBef>
                <a:spcPts val="14"/>
              </a:spcBef>
            </a:pPr>
            <a:endParaRPr sz="950"/>
          </a:p>
          <a:p>
            <a:pPr marL="688594">
              <a:lnSpc>
                <a:spcPct val="101725"/>
              </a:lnSpc>
            </a:pPr>
            <a:r>
              <a:rPr sz="1800" b="1" spc="0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1800" b="1" spc="-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b="1" spc="0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800" b="1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b="1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b="1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b="1" spc="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b="1" spc="0" dirty="0">
                <a:solidFill>
                  <a:srgbClr val="FFFFFF"/>
                </a:solidFill>
                <a:latin typeface="Calibri"/>
                <a:cs typeface="Calibri"/>
              </a:rPr>
              <a:t>AN TE</a:t>
            </a:r>
            <a:r>
              <a:rPr sz="1800" b="1" spc="-15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b="1" spc="0" dirty="0">
                <a:solidFill>
                  <a:srgbClr val="FFFFFF"/>
                </a:solidFill>
                <a:latin typeface="Calibri"/>
                <a:cs typeface="Calibri"/>
              </a:rPr>
              <a:t>AP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999744" y="752856"/>
            <a:ext cx="3479291" cy="52730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950"/>
              </a:lnSpc>
              <a:spcBef>
                <a:spcPts val="10"/>
              </a:spcBef>
            </a:pPr>
            <a:endParaRPr sz="950"/>
          </a:p>
          <a:p>
            <a:pPr marL="792226">
              <a:lnSpc>
                <a:spcPct val="101725"/>
              </a:lnSpc>
            </a:pPr>
            <a:r>
              <a:rPr sz="1800" b="1" spc="0" dirty="0">
                <a:solidFill>
                  <a:srgbClr val="FFFFFF"/>
                </a:solidFill>
                <a:latin typeface="Calibri"/>
                <a:cs typeface="Calibri"/>
              </a:rPr>
              <a:t>MENING</a:t>
            </a:r>
            <a:r>
              <a:rPr sz="1800" b="1" spc="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b="1" spc="0" dirty="0">
                <a:solidFill>
                  <a:srgbClr val="FFFFFF"/>
                </a:solidFill>
                <a:latin typeface="Calibri"/>
                <a:cs typeface="Calibri"/>
              </a:rPr>
              <a:t>AL DU</a:t>
            </a:r>
            <a:r>
              <a:rPr sz="1800" b="1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b="1" spc="0" dirty="0">
                <a:solidFill>
                  <a:srgbClr val="FFFFFF"/>
                </a:solidFill>
                <a:latin typeface="Calibri"/>
                <a:cs typeface="Calibri"/>
              </a:rPr>
              <a:t>IA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bject 1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6547531" y="3418203"/>
            <a:ext cx="711992" cy="940029"/>
          </a:xfrm>
          <a:custGeom>
            <a:avLst/>
            <a:gdLst/>
            <a:ahLst/>
            <a:cxnLst/>
            <a:rect l="l" t="t" r="r" b="b"/>
            <a:pathLst>
              <a:path w="711992" h="940029">
                <a:moveTo>
                  <a:pt x="355000" y="117356"/>
                </a:moveTo>
                <a:lnTo>
                  <a:pt x="23421" y="6853"/>
                </a:lnTo>
                <a:lnTo>
                  <a:pt x="13877" y="3718"/>
                </a:lnTo>
                <a:lnTo>
                  <a:pt x="7834" y="1781"/>
                </a:lnTo>
                <a:lnTo>
                  <a:pt x="0" y="0"/>
                </a:lnTo>
                <a:lnTo>
                  <a:pt x="131" y="701340"/>
                </a:lnTo>
                <a:lnTo>
                  <a:pt x="11579" y="716880"/>
                </a:lnTo>
                <a:lnTo>
                  <a:pt x="17830" y="717632"/>
                </a:lnTo>
                <a:lnTo>
                  <a:pt x="27206" y="719645"/>
                </a:lnTo>
                <a:lnTo>
                  <a:pt x="39377" y="722792"/>
                </a:lnTo>
                <a:lnTo>
                  <a:pt x="54015" y="726947"/>
                </a:lnTo>
                <a:lnTo>
                  <a:pt x="70789" y="731984"/>
                </a:lnTo>
                <a:lnTo>
                  <a:pt x="89372" y="737777"/>
                </a:lnTo>
                <a:lnTo>
                  <a:pt x="109433" y="744199"/>
                </a:lnTo>
                <a:lnTo>
                  <a:pt x="130644" y="751126"/>
                </a:lnTo>
                <a:lnTo>
                  <a:pt x="152675" y="758431"/>
                </a:lnTo>
                <a:lnTo>
                  <a:pt x="175197" y="765987"/>
                </a:lnTo>
                <a:lnTo>
                  <a:pt x="197881" y="773668"/>
                </a:lnTo>
                <a:lnTo>
                  <a:pt x="220398" y="781350"/>
                </a:lnTo>
                <a:lnTo>
                  <a:pt x="242418" y="788904"/>
                </a:lnTo>
                <a:lnTo>
                  <a:pt x="263612" y="796206"/>
                </a:lnTo>
                <a:lnTo>
                  <a:pt x="283651" y="803130"/>
                </a:lnTo>
                <a:lnTo>
                  <a:pt x="302206" y="809548"/>
                </a:lnTo>
                <a:lnTo>
                  <a:pt x="318948" y="815336"/>
                </a:lnTo>
                <a:lnTo>
                  <a:pt x="333547" y="820366"/>
                </a:lnTo>
                <a:lnTo>
                  <a:pt x="345674" y="824514"/>
                </a:lnTo>
                <a:lnTo>
                  <a:pt x="355000" y="827653"/>
                </a:lnTo>
                <a:lnTo>
                  <a:pt x="364140" y="830757"/>
                </a:lnTo>
                <a:lnTo>
                  <a:pt x="376249" y="834921"/>
                </a:lnTo>
                <a:lnTo>
                  <a:pt x="390978" y="840011"/>
                </a:lnTo>
                <a:lnTo>
                  <a:pt x="407978" y="845896"/>
                </a:lnTo>
                <a:lnTo>
                  <a:pt x="426900" y="852443"/>
                </a:lnTo>
                <a:lnTo>
                  <a:pt x="469114" y="866992"/>
                </a:lnTo>
                <a:lnTo>
                  <a:pt x="514828" y="882600"/>
                </a:lnTo>
                <a:lnTo>
                  <a:pt x="538126" y="890470"/>
                </a:lnTo>
                <a:lnTo>
                  <a:pt x="583859" y="905679"/>
                </a:lnTo>
                <a:lnTo>
                  <a:pt x="626114" y="919299"/>
                </a:lnTo>
                <a:lnTo>
                  <a:pt x="662100" y="930270"/>
                </a:lnTo>
                <a:lnTo>
                  <a:pt x="689025" y="937533"/>
                </a:lnTo>
                <a:lnTo>
                  <a:pt x="704100" y="940029"/>
                </a:lnTo>
                <a:lnTo>
                  <a:pt x="711191" y="937275"/>
                </a:lnTo>
                <a:lnTo>
                  <a:pt x="711634" y="934866"/>
                </a:lnTo>
                <a:lnTo>
                  <a:pt x="711992" y="928108"/>
                </a:lnTo>
                <a:lnTo>
                  <a:pt x="709996" y="234949"/>
                </a:lnTo>
                <a:lnTo>
                  <a:pt x="616954" y="205078"/>
                </a:lnTo>
                <a:lnTo>
                  <a:pt x="606110" y="201292"/>
                </a:lnTo>
                <a:lnTo>
                  <a:pt x="594661" y="197432"/>
                </a:lnTo>
                <a:lnTo>
                  <a:pt x="582736" y="193484"/>
                </a:lnTo>
                <a:lnTo>
                  <a:pt x="570464" y="189434"/>
                </a:lnTo>
                <a:lnTo>
                  <a:pt x="557975" y="185268"/>
                </a:lnTo>
                <a:lnTo>
                  <a:pt x="545398" y="180973"/>
                </a:lnTo>
                <a:lnTo>
                  <a:pt x="532864" y="176534"/>
                </a:lnTo>
                <a:lnTo>
                  <a:pt x="530643" y="175727"/>
                </a:lnTo>
                <a:lnTo>
                  <a:pt x="519543" y="171731"/>
                </a:lnTo>
                <a:lnTo>
                  <a:pt x="508051" y="167690"/>
                </a:lnTo>
                <a:lnTo>
                  <a:pt x="496230" y="163613"/>
                </a:lnTo>
                <a:lnTo>
                  <a:pt x="484137" y="159513"/>
                </a:lnTo>
                <a:lnTo>
                  <a:pt x="471833" y="155398"/>
                </a:lnTo>
                <a:lnTo>
                  <a:pt x="459377" y="151280"/>
                </a:lnTo>
                <a:lnTo>
                  <a:pt x="446829" y="147169"/>
                </a:lnTo>
                <a:lnTo>
                  <a:pt x="434250" y="143075"/>
                </a:lnTo>
                <a:lnTo>
                  <a:pt x="421698" y="139010"/>
                </a:lnTo>
                <a:lnTo>
                  <a:pt x="409233" y="134984"/>
                </a:lnTo>
                <a:lnTo>
                  <a:pt x="396915" y="131007"/>
                </a:lnTo>
                <a:lnTo>
                  <a:pt x="384804" y="127089"/>
                </a:lnTo>
                <a:lnTo>
                  <a:pt x="372959" y="123243"/>
                </a:lnTo>
                <a:lnTo>
                  <a:pt x="361440" y="119476"/>
                </a:lnTo>
                <a:lnTo>
                  <a:pt x="355000" y="117356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251631" y="3419573"/>
            <a:ext cx="718246" cy="944279"/>
          </a:xfrm>
          <a:custGeom>
            <a:avLst/>
            <a:gdLst/>
            <a:ahLst/>
            <a:cxnLst/>
            <a:rect l="l" t="t" r="r" b="b"/>
            <a:pathLst>
              <a:path w="718246" h="944279">
                <a:moveTo>
                  <a:pt x="2428" y="942060"/>
                </a:moveTo>
                <a:lnTo>
                  <a:pt x="4278" y="944225"/>
                </a:lnTo>
                <a:lnTo>
                  <a:pt x="8856" y="944279"/>
                </a:lnTo>
                <a:lnTo>
                  <a:pt x="19469" y="941346"/>
                </a:lnTo>
                <a:lnTo>
                  <a:pt x="38396" y="934908"/>
                </a:lnTo>
                <a:lnTo>
                  <a:pt x="50302" y="930807"/>
                </a:lnTo>
                <a:lnTo>
                  <a:pt x="62485" y="926683"/>
                </a:lnTo>
                <a:lnTo>
                  <a:pt x="74631" y="922627"/>
                </a:lnTo>
                <a:lnTo>
                  <a:pt x="83663" y="919639"/>
                </a:lnTo>
                <a:lnTo>
                  <a:pt x="114136" y="909580"/>
                </a:lnTo>
                <a:lnTo>
                  <a:pt x="145118" y="899241"/>
                </a:lnTo>
                <a:lnTo>
                  <a:pt x="176546" y="888660"/>
                </a:lnTo>
                <a:lnTo>
                  <a:pt x="208356" y="877876"/>
                </a:lnTo>
                <a:lnTo>
                  <a:pt x="240486" y="866928"/>
                </a:lnTo>
                <a:lnTo>
                  <a:pt x="272872" y="855853"/>
                </a:lnTo>
                <a:lnTo>
                  <a:pt x="305451" y="844692"/>
                </a:lnTo>
                <a:lnTo>
                  <a:pt x="338159" y="833484"/>
                </a:lnTo>
                <a:lnTo>
                  <a:pt x="370934" y="822265"/>
                </a:lnTo>
                <a:lnTo>
                  <a:pt x="403711" y="811077"/>
                </a:lnTo>
                <a:lnTo>
                  <a:pt x="436429" y="799956"/>
                </a:lnTo>
                <a:lnTo>
                  <a:pt x="469023" y="788943"/>
                </a:lnTo>
                <a:lnTo>
                  <a:pt x="501430" y="778076"/>
                </a:lnTo>
                <a:lnTo>
                  <a:pt x="533587" y="767393"/>
                </a:lnTo>
                <a:lnTo>
                  <a:pt x="565431" y="756933"/>
                </a:lnTo>
                <a:lnTo>
                  <a:pt x="596898" y="746736"/>
                </a:lnTo>
                <a:lnTo>
                  <a:pt x="627925" y="736840"/>
                </a:lnTo>
                <a:lnTo>
                  <a:pt x="658449" y="727284"/>
                </a:lnTo>
                <a:lnTo>
                  <a:pt x="688407" y="718106"/>
                </a:lnTo>
                <a:lnTo>
                  <a:pt x="717735" y="709346"/>
                </a:lnTo>
                <a:lnTo>
                  <a:pt x="718246" y="0"/>
                </a:lnTo>
                <a:lnTo>
                  <a:pt x="706811" y="2422"/>
                </a:lnTo>
                <a:lnTo>
                  <a:pt x="694913" y="5612"/>
                </a:lnTo>
                <a:lnTo>
                  <a:pt x="682692" y="9386"/>
                </a:lnTo>
                <a:lnTo>
                  <a:pt x="670287" y="13560"/>
                </a:lnTo>
                <a:lnTo>
                  <a:pt x="657838" y="17953"/>
                </a:lnTo>
                <a:lnTo>
                  <a:pt x="645483" y="22380"/>
                </a:lnTo>
                <a:lnTo>
                  <a:pt x="633362" y="26660"/>
                </a:lnTo>
                <a:lnTo>
                  <a:pt x="627989" y="28500"/>
                </a:lnTo>
                <a:lnTo>
                  <a:pt x="5896" y="233578"/>
                </a:lnTo>
                <a:lnTo>
                  <a:pt x="7892" y="926737"/>
                </a:lnTo>
                <a:lnTo>
                  <a:pt x="7654" y="935073"/>
                </a:lnTo>
                <a:lnTo>
                  <a:pt x="5693" y="936244"/>
                </a:lnTo>
                <a:lnTo>
                  <a:pt x="0" y="938658"/>
                </a:lnTo>
                <a:lnTo>
                  <a:pt x="2428" y="942060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548847" y="3121243"/>
            <a:ext cx="926261" cy="409261"/>
          </a:xfrm>
          <a:custGeom>
            <a:avLst/>
            <a:gdLst/>
            <a:ahLst/>
            <a:cxnLst/>
            <a:rect l="l" t="t" r="r" b="b"/>
            <a:pathLst>
              <a:path w="926261" h="409261">
                <a:moveTo>
                  <a:pt x="892420" y="185274"/>
                </a:moveTo>
                <a:lnTo>
                  <a:pt x="893609" y="246956"/>
                </a:lnTo>
                <a:lnTo>
                  <a:pt x="894997" y="246481"/>
                </a:lnTo>
                <a:lnTo>
                  <a:pt x="926261" y="182002"/>
                </a:lnTo>
                <a:lnTo>
                  <a:pt x="913099" y="184293"/>
                </a:lnTo>
                <a:lnTo>
                  <a:pt x="901648" y="185449"/>
                </a:lnTo>
                <a:lnTo>
                  <a:pt x="892420" y="185274"/>
                </a:lnTo>
                <a:close/>
              </a:path>
              <a:path w="926261" h="409261">
                <a:moveTo>
                  <a:pt x="369999" y="0"/>
                </a:moveTo>
                <a:lnTo>
                  <a:pt x="365528" y="2315"/>
                </a:lnTo>
                <a:lnTo>
                  <a:pt x="364554" y="3329"/>
                </a:lnTo>
                <a:lnTo>
                  <a:pt x="369999" y="0"/>
                </a:lnTo>
                <a:close/>
              </a:path>
              <a:path w="926261" h="409261">
                <a:moveTo>
                  <a:pt x="1367575" y="55021"/>
                </a:moveTo>
                <a:lnTo>
                  <a:pt x="1355400" y="51121"/>
                </a:lnTo>
                <a:lnTo>
                  <a:pt x="1343128" y="47049"/>
                </a:lnTo>
                <a:lnTo>
                  <a:pt x="1330786" y="42840"/>
                </a:lnTo>
                <a:lnTo>
                  <a:pt x="1318405" y="38528"/>
                </a:lnTo>
                <a:lnTo>
                  <a:pt x="1306011" y="34149"/>
                </a:lnTo>
                <a:lnTo>
                  <a:pt x="1293636" y="29738"/>
                </a:lnTo>
                <a:lnTo>
                  <a:pt x="1281307" y="25329"/>
                </a:lnTo>
                <a:lnTo>
                  <a:pt x="1269053" y="20958"/>
                </a:lnTo>
                <a:lnTo>
                  <a:pt x="1256903" y="16659"/>
                </a:lnTo>
                <a:lnTo>
                  <a:pt x="1244886" y="12467"/>
                </a:lnTo>
                <a:lnTo>
                  <a:pt x="1233031" y="8418"/>
                </a:lnTo>
                <a:lnTo>
                  <a:pt x="1221367" y="4545"/>
                </a:lnTo>
                <a:lnTo>
                  <a:pt x="1214749" y="2410"/>
                </a:lnTo>
                <a:lnTo>
                  <a:pt x="1202673" y="-1427"/>
                </a:lnTo>
                <a:lnTo>
                  <a:pt x="1190618" y="-5287"/>
                </a:lnTo>
                <a:lnTo>
                  <a:pt x="1178578" y="-9169"/>
                </a:lnTo>
                <a:lnTo>
                  <a:pt x="1166552" y="-13071"/>
                </a:lnTo>
                <a:lnTo>
                  <a:pt x="1154534" y="-16995"/>
                </a:lnTo>
                <a:lnTo>
                  <a:pt x="1142523" y="-20940"/>
                </a:lnTo>
                <a:lnTo>
                  <a:pt x="1130514" y="-24906"/>
                </a:lnTo>
                <a:lnTo>
                  <a:pt x="1118504" y="-28893"/>
                </a:lnTo>
                <a:lnTo>
                  <a:pt x="1106490" y="-32900"/>
                </a:lnTo>
                <a:lnTo>
                  <a:pt x="1094467" y="-36928"/>
                </a:lnTo>
                <a:lnTo>
                  <a:pt x="1082432" y="-40977"/>
                </a:lnTo>
                <a:lnTo>
                  <a:pt x="1070383" y="-45046"/>
                </a:lnTo>
                <a:lnTo>
                  <a:pt x="1058315" y="-49135"/>
                </a:lnTo>
                <a:lnTo>
                  <a:pt x="1046225" y="-53244"/>
                </a:lnTo>
                <a:lnTo>
                  <a:pt x="1034109" y="-57373"/>
                </a:lnTo>
                <a:lnTo>
                  <a:pt x="1021964" y="-61522"/>
                </a:lnTo>
                <a:lnTo>
                  <a:pt x="1015154" y="-63853"/>
                </a:lnTo>
                <a:lnTo>
                  <a:pt x="717641" y="-162304"/>
                </a:lnTo>
                <a:lnTo>
                  <a:pt x="709186" y="-162260"/>
                </a:lnTo>
                <a:lnTo>
                  <a:pt x="697625" y="-160363"/>
                </a:lnTo>
                <a:lnTo>
                  <a:pt x="684060" y="-157079"/>
                </a:lnTo>
                <a:lnTo>
                  <a:pt x="669593" y="-152875"/>
                </a:lnTo>
                <a:lnTo>
                  <a:pt x="655326" y="-148216"/>
                </a:lnTo>
                <a:lnTo>
                  <a:pt x="642363" y="-143571"/>
                </a:lnTo>
                <a:lnTo>
                  <a:pt x="631805" y="-139404"/>
                </a:lnTo>
                <a:lnTo>
                  <a:pt x="628684" y="-138057"/>
                </a:lnTo>
                <a:lnTo>
                  <a:pt x="627384" y="-137538"/>
                </a:lnTo>
                <a:lnTo>
                  <a:pt x="623670" y="-135552"/>
                </a:lnTo>
                <a:lnTo>
                  <a:pt x="622648" y="-134985"/>
                </a:lnTo>
                <a:lnTo>
                  <a:pt x="621859" y="-134607"/>
                </a:lnTo>
                <a:lnTo>
                  <a:pt x="620373" y="-133662"/>
                </a:lnTo>
                <a:lnTo>
                  <a:pt x="619213" y="-133000"/>
                </a:lnTo>
                <a:lnTo>
                  <a:pt x="617913" y="-132197"/>
                </a:lnTo>
                <a:lnTo>
                  <a:pt x="623632" y="-127665"/>
                </a:lnTo>
                <a:lnTo>
                  <a:pt x="632889" y="-123538"/>
                </a:lnTo>
                <a:lnTo>
                  <a:pt x="644248" y="-119113"/>
                </a:lnTo>
                <a:lnTo>
                  <a:pt x="657201" y="-114489"/>
                </a:lnTo>
                <a:lnTo>
                  <a:pt x="671241" y="-109768"/>
                </a:lnTo>
                <a:lnTo>
                  <a:pt x="685860" y="-105049"/>
                </a:lnTo>
                <a:lnTo>
                  <a:pt x="700551" y="-100434"/>
                </a:lnTo>
                <a:lnTo>
                  <a:pt x="714807" y="-96022"/>
                </a:lnTo>
                <a:lnTo>
                  <a:pt x="728120" y="-91914"/>
                </a:lnTo>
                <a:lnTo>
                  <a:pt x="739984" y="-88210"/>
                </a:lnTo>
                <a:lnTo>
                  <a:pt x="749889" y="-85011"/>
                </a:lnTo>
                <a:lnTo>
                  <a:pt x="752230" y="-84224"/>
                </a:lnTo>
                <a:lnTo>
                  <a:pt x="761015" y="-81299"/>
                </a:lnTo>
                <a:lnTo>
                  <a:pt x="772068" y="-77788"/>
                </a:lnTo>
                <a:lnTo>
                  <a:pt x="784858" y="-73797"/>
                </a:lnTo>
                <a:lnTo>
                  <a:pt x="798854" y="-69437"/>
                </a:lnTo>
                <a:lnTo>
                  <a:pt x="813525" y="-64814"/>
                </a:lnTo>
                <a:lnTo>
                  <a:pt x="828340" y="-60039"/>
                </a:lnTo>
                <a:lnTo>
                  <a:pt x="842768" y="-55219"/>
                </a:lnTo>
                <a:lnTo>
                  <a:pt x="856278" y="-50462"/>
                </a:lnTo>
                <a:lnTo>
                  <a:pt x="878419" y="-41575"/>
                </a:lnTo>
                <a:lnTo>
                  <a:pt x="887754" y="-36535"/>
                </a:lnTo>
                <a:lnTo>
                  <a:pt x="886733" y="129408"/>
                </a:lnTo>
                <a:lnTo>
                  <a:pt x="885015" y="180595"/>
                </a:lnTo>
                <a:lnTo>
                  <a:pt x="480392" y="45420"/>
                </a:lnTo>
                <a:lnTo>
                  <a:pt x="360393" y="7656"/>
                </a:lnTo>
                <a:lnTo>
                  <a:pt x="364554" y="3329"/>
                </a:lnTo>
                <a:lnTo>
                  <a:pt x="362501" y="4584"/>
                </a:lnTo>
                <a:lnTo>
                  <a:pt x="365528" y="2315"/>
                </a:lnTo>
                <a:lnTo>
                  <a:pt x="369999" y="0"/>
                </a:lnTo>
                <a:lnTo>
                  <a:pt x="478813" y="-35589"/>
                </a:lnTo>
                <a:lnTo>
                  <a:pt x="477746" y="-87296"/>
                </a:lnTo>
                <a:lnTo>
                  <a:pt x="465693" y="-84197"/>
                </a:lnTo>
                <a:lnTo>
                  <a:pt x="453538" y="-80736"/>
                </a:lnTo>
                <a:lnTo>
                  <a:pt x="441316" y="-76977"/>
                </a:lnTo>
                <a:lnTo>
                  <a:pt x="429065" y="-72986"/>
                </a:lnTo>
                <a:lnTo>
                  <a:pt x="416820" y="-68827"/>
                </a:lnTo>
                <a:lnTo>
                  <a:pt x="404618" y="-64565"/>
                </a:lnTo>
                <a:lnTo>
                  <a:pt x="392495" y="-60267"/>
                </a:lnTo>
                <a:lnTo>
                  <a:pt x="380489" y="-55996"/>
                </a:lnTo>
                <a:lnTo>
                  <a:pt x="368635" y="-51817"/>
                </a:lnTo>
                <a:lnTo>
                  <a:pt x="356970" y="-47797"/>
                </a:lnTo>
                <a:lnTo>
                  <a:pt x="343048" y="-43152"/>
                </a:lnTo>
                <a:lnTo>
                  <a:pt x="330881" y="-39135"/>
                </a:lnTo>
                <a:lnTo>
                  <a:pt x="318850" y="-35184"/>
                </a:lnTo>
                <a:lnTo>
                  <a:pt x="306913" y="-31272"/>
                </a:lnTo>
                <a:lnTo>
                  <a:pt x="295026" y="-27370"/>
                </a:lnTo>
                <a:lnTo>
                  <a:pt x="283148" y="-23449"/>
                </a:lnTo>
                <a:lnTo>
                  <a:pt x="271236" y="-19481"/>
                </a:lnTo>
                <a:lnTo>
                  <a:pt x="259247" y="-15438"/>
                </a:lnTo>
                <a:lnTo>
                  <a:pt x="247140" y="-11291"/>
                </a:lnTo>
                <a:lnTo>
                  <a:pt x="236973" y="-7751"/>
                </a:lnTo>
                <a:lnTo>
                  <a:pt x="229997" y="-5293"/>
                </a:lnTo>
                <a:lnTo>
                  <a:pt x="221272" y="-2194"/>
                </a:lnTo>
                <a:lnTo>
                  <a:pt x="211002" y="1464"/>
                </a:lnTo>
                <a:lnTo>
                  <a:pt x="199393" y="5600"/>
                </a:lnTo>
                <a:lnTo>
                  <a:pt x="186649" y="10131"/>
                </a:lnTo>
                <a:lnTo>
                  <a:pt x="172974" y="14975"/>
                </a:lnTo>
                <a:lnTo>
                  <a:pt x="158572" y="20049"/>
                </a:lnTo>
                <a:lnTo>
                  <a:pt x="143648" y="25273"/>
                </a:lnTo>
                <a:lnTo>
                  <a:pt x="128407" y="30563"/>
                </a:lnTo>
                <a:lnTo>
                  <a:pt x="113053" y="35837"/>
                </a:lnTo>
                <a:lnTo>
                  <a:pt x="97791" y="41013"/>
                </a:lnTo>
                <a:lnTo>
                  <a:pt x="82824" y="46010"/>
                </a:lnTo>
                <a:lnTo>
                  <a:pt x="68358" y="50744"/>
                </a:lnTo>
                <a:lnTo>
                  <a:pt x="54596" y="55134"/>
                </a:lnTo>
                <a:lnTo>
                  <a:pt x="41744" y="59098"/>
                </a:lnTo>
                <a:lnTo>
                  <a:pt x="30006" y="62553"/>
                </a:lnTo>
                <a:lnTo>
                  <a:pt x="19586" y="65418"/>
                </a:lnTo>
                <a:lnTo>
                  <a:pt x="10689" y="67609"/>
                </a:lnTo>
                <a:lnTo>
                  <a:pt x="3520" y="69046"/>
                </a:lnTo>
                <a:lnTo>
                  <a:pt x="0" y="69525"/>
                </a:lnTo>
                <a:lnTo>
                  <a:pt x="9084" y="74095"/>
                </a:lnTo>
                <a:lnTo>
                  <a:pt x="19245" y="78660"/>
                </a:lnTo>
                <a:lnTo>
                  <a:pt x="30329" y="83207"/>
                </a:lnTo>
                <a:lnTo>
                  <a:pt x="42184" y="87723"/>
                </a:lnTo>
                <a:lnTo>
                  <a:pt x="54656" y="92196"/>
                </a:lnTo>
                <a:lnTo>
                  <a:pt x="67592" y="96613"/>
                </a:lnTo>
                <a:lnTo>
                  <a:pt x="80841" y="100961"/>
                </a:lnTo>
                <a:lnTo>
                  <a:pt x="94248" y="105228"/>
                </a:lnTo>
                <a:lnTo>
                  <a:pt x="107663" y="109400"/>
                </a:lnTo>
                <a:lnTo>
                  <a:pt x="120930" y="113464"/>
                </a:lnTo>
                <a:lnTo>
                  <a:pt x="133899" y="117409"/>
                </a:lnTo>
                <a:lnTo>
                  <a:pt x="146415" y="121221"/>
                </a:lnTo>
                <a:lnTo>
                  <a:pt x="158327" y="124887"/>
                </a:lnTo>
                <a:lnTo>
                  <a:pt x="169481" y="128395"/>
                </a:lnTo>
                <a:lnTo>
                  <a:pt x="178422" y="131299"/>
                </a:lnTo>
                <a:lnTo>
                  <a:pt x="190657" y="135361"/>
                </a:lnTo>
                <a:lnTo>
                  <a:pt x="202879" y="139407"/>
                </a:lnTo>
                <a:lnTo>
                  <a:pt x="215083" y="143439"/>
                </a:lnTo>
                <a:lnTo>
                  <a:pt x="227268" y="147457"/>
                </a:lnTo>
                <a:lnTo>
                  <a:pt x="239431" y="151464"/>
                </a:lnTo>
                <a:lnTo>
                  <a:pt x="251568" y="155461"/>
                </a:lnTo>
                <a:lnTo>
                  <a:pt x="263677" y="159449"/>
                </a:lnTo>
                <a:lnTo>
                  <a:pt x="275755" y="163432"/>
                </a:lnTo>
                <a:lnTo>
                  <a:pt x="287798" y="167409"/>
                </a:lnTo>
                <a:lnTo>
                  <a:pt x="299805" y="171383"/>
                </a:lnTo>
                <a:lnTo>
                  <a:pt x="311771" y="175356"/>
                </a:lnTo>
                <a:lnTo>
                  <a:pt x="323694" y="179329"/>
                </a:lnTo>
                <a:lnTo>
                  <a:pt x="335572" y="183304"/>
                </a:lnTo>
                <a:lnTo>
                  <a:pt x="347401" y="187282"/>
                </a:lnTo>
                <a:lnTo>
                  <a:pt x="356842" y="190473"/>
                </a:lnTo>
                <a:lnTo>
                  <a:pt x="625109" y="280086"/>
                </a:lnTo>
                <a:lnTo>
                  <a:pt x="636669" y="284042"/>
                </a:lnTo>
                <a:lnTo>
                  <a:pt x="648449" y="288413"/>
                </a:lnTo>
                <a:lnTo>
                  <a:pt x="660396" y="292840"/>
                </a:lnTo>
                <a:lnTo>
                  <a:pt x="672457" y="296963"/>
                </a:lnTo>
                <a:lnTo>
                  <a:pt x="684579" y="300423"/>
                </a:lnTo>
                <a:lnTo>
                  <a:pt x="696709" y="302860"/>
                </a:lnTo>
                <a:lnTo>
                  <a:pt x="708793" y="303917"/>
                </a:lnTo>
                <a:lnTo>
                  <a:pt x="720779" y="303232"/>
                </a:lnTo>
                <a:lnTo>
                  <a:pt x="736476" y="299402"/>
                </a:lnTo>
                <a:lnTo>
                  <a:pt x="748533" y="295965"/>
                </a:lnTo>
                <a:lnTo>
                  <a:pt x="760739" y="292305"/>
                </a:lnTo>
                <a:lnTo>
                  <a:pt x="773053" y="288456"/>
                </a:lnTo>
                <a:lnTo>
                  <a:pt x="785438" y="284451"/>
                </a:lnTo>
                <a:lnTo>
                  <a:pt x="797854" y="280325"/>
                </a:lnTo>
                <a:lnTo>
                  <a:pt x="810262" y="276110"/>
                </a:lnTo>
                <a:lnTo>
                  <a:pt x="822622" y="271840"/>
                </a:lnTo>
                <a:lnTo>
                  <a:pt x="834896" y="267550"/>
                </a:lnTo>
                <a:lnTo>
                  <a:pt x="847045" y="263271"/>
                </a:lnTo>
                <a:lnTo>
                  <a:pt x="859030" y="259039"/>
                </a:lnTo>
                <a:lnTo>
                  <a:pt x="870812" y="254887"/>
                </a:lnTo>
                <a:lnTo>
                  <a:pt x="882351" y="250848"/>
                </a:lnTo>
                <a:lnTo>
                  <a:pt x="893609" y="246956"/>
                </a:lnTo>
                <a:lnTo>
                  <a:pt x="892420" y="185274"/>
                </a:lnTo>
                <a:lnTo>
                  <a:pt x="889751" y="184849"/>
                </a:lnTo>
                <a:lnTo>
                  <a:pt x="891190" y="93251"/>
                </a:lnTo>
                <a:lnTo>
                  <a:pt x="1037114" y="142926"/>
                </a:lnTo>
                <a:lnTo>
                  <a:pt x="1031626" y="146537"/>
                </a:lnTo>
                <a:lnTo>
                  <a:pt x="1023234" y="150792"/>
                </a:lnTo>
                <a:lnTo>
                  <a:pt x="1012452" y="155493"/>
                </a:lnTo>
                <a:lnTo>
                  <a:pt x="999791" y="160443"/>
                </a:lnTo>
                <a:lnTo>
                  <a:pt x="985765" y="165443"/>
                </a:lnTo>
                <a:lnTo>
                  <a:pt x="970886" y="170297"/>
                </a:lnTo>
                <a:lnTo>
                  <a:pt x="955668" y="174806"/>
                </a:lnTo>
                <a:lnTo>
                  <a:pt x="940622" y="178774"/>
                </a:lnTo>
                <a:lnTo>
                  <a:pt x="926261" y="182002"/>
                </a:lnTo>
                <a:lnTo>
                  <a:pt x="894997" y="246481"/>
                </a:lnTo>
                <a:lnTo>
                  <a:pt x="1332259" y="101144"/>
                </a:lnTo>
                <a:lnTo>
                  <a:pt x="1341450" y="98385"/>
                </a:lnTo>
                <a:lnTo>
                  <a:pt x="1354427" y="94541"/>
                </a:lnTo>
                <a:lnTo>
                  <a:pt x="1369437" y="89872"/>
                </a:lnTo>
                <a:lnTo>
                  <a:pt x="1384726" y="84639"/>
                </a:lnTo>
                <a:lnTo>
                  <a:pt x="1398541" y="79101"/>
                </a:lnTo>
                <a:lnTo>
                  <a:pt x="1409129" y="73521"/>
                </a:lnTo>
                <a:lnTo>
                  <a:pt x="1414716" y="68201"/>
                </a:lnTo>
                <a:lnTo>
                  <a:pt x="1403222" y="65339"/>
                </a:lnTo>
                <a:lnTo>
                  <a:pt x="1391515" y="62165"/>
                </a:lnTo>
                <a:lnTo>
                  <a:pt x="1379623" y="58714"/>
                </a:lnTo>
                <a:lnTo>
                  <a:pt x="1367575" y="55021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6548716" y="3190769"/>
            <a:ext cx="724736" cy="414835"/>
          </a:xfrm>
          <a:custGeom>
            <a:avLst/>
            <a:gdLst/>
            <a:ahLst/>
            <a:cxnLst/>
            <a:rect l="l" t="t" r="r" b="b"/>
            <a:pathLst>
              <a:path w="724736" h="414835">
                <a:moveTo>
                  <a:pt x="724736" y="233058"/>
                </a:moveTo>
                <a:lnTo>
                  <a:pt x="712794" y="234379"/>
                </a:lnTo>
                <a:lnTo>
                  <a:pt x="700736" y="233843"/>
                </a:lnTo>
                <a:lnTo>
                  <a:pt x="688615" y="231810"/>
                </a:lnTo>
                <a:lnTo>
                  <a:pt x="676484" y="228640"/>
                </a:lnTo>
                <a:lnTo>
                  <a:pt x="664398" y="224691"/>
                </a:lnTo>
                <a:lnTo>
                  <a:pt x="652408" y="220323"/>
                </a:lnTo>
                <a:lnTo>
                  <a:pt x="640568" y="215895"/>
                </a:lnTo>
                <a:lnTo>
                  <a:pt x="628932" y="211766"/>
                </a:lnTo>
                <a:lnTo>
                  <a:pt x="625241" y="210560"/>
                </a:lnTo>
                <a:lnTo>
                  <a:pt x="356973" y="120948"/>
                </a:lnTo>
                <a:lnTo>
                  <a:pt x="345185" y="116966"/>
                </a:lnTo>
                <a:lnTo>
                  <a:pt x="333347" y="112988"/>
                </a:lnTo>
                <a:lnTo>
                  <a:pt x="321460" y="109014"/>
                </a:lnTo>
                <a:lnTo>
                  <a:pt x="309528" y="105041"/>
                </a:lnTo>
                <a:lnTo>
                  <a:pt x="297553" y="101068"/>
                </a:lnTo>
                <a:lnTo>
                  <a:pt x="285539" y="97094"/>
                </a:lnTo>
                <a:lnTo>
                  <a:pt x="273489" y="93115"/>
                </a:lnTo>
                <a:lnTo>
                  <a:pt x="261405" y="89132"/>
                </a:lnTo>
                <a:lnTo>
                  <a:pt x="249290" y="85142"/>
                </a:lnTo>
                <a:lnTo>
                  <a:pt x="237147" y="81143"/>
                </a:lnTo>
                <a:lnTo>
                  <a:pt x="224980" y="77134"/>
                </a:lnTo>
                <a:lnTo>
                  <a:pt x="212791" y="73114"/>
                </a:lnTo>
                <a:lnTo>
                  <a:pt x="200583" y="69079"/>
                </a:lnTo>
                <a:lnTo>
                  <a:pt x="188358" y="65030"/>
                </a:lnTo>
                <a:lnTo>
                  <a:pt x="178554" y="61773"/>
                </a:lnTo>
                <a:lnTo>
                  <a:pt x="168180" y="58413"/>
                </a:lnTo>
                <a:lnTo>
                  <a:pt x="156917" y="54884"/>
                </a:lnTo>
                <a:lnTo>
                  <a:pt x="144916" y="51197"/>
                </a:lnTo>
                <a:lnTo>
                  <a:pt x="132331" y="47367"/>
                </a:lnTo>
                <a:lnTo>
                  <a:pt x="119314" y="43406"/>
                </a:lnTo>
                <a:lnTo>
                  <a:pt x="106018" y="39326"/>
                </a:lnTo>
                <a:lnTo>
                  <a:pt x="92596" y="35141"/>
                </a:lnTo>
                <a:lnTo>
                  <a:pt x="79201" y="30863"/>
                </a:lnTo>
                <a:lnTo>
                  <a:pt x="65985" y="26505"/>
                </a:lnTo>
                <a:lnTo>
                  <a:pt x="53101" y="22080"/>
                </a:lnTo>
                <a:lnTo>
                  <a:pt x="40702" y="17601"/>
                </a:lnTo>
                <a:lnTo>
                  <a:pt x="28942" y="13079"/>
                </a:lnTo>
                <a:lnTo>
                  <a:pt x="17971" y="8529"/>
                </a:lnTo>
                <a:lnTo>
                  <a:pt x="7944" y="3963"/>
                </a:lnTo>
                <a:lnTo>
                  <a:pt x="131" y="0"/>
                </a:lnTo>
                <a:lnTo>
                  <a:pt x="0" y="179508"/>
                </a:lnTo>
                <a:lnTo>
                  <a:pt x="707233" y="414835"/>
                </a:lnTo>
                <a:lnTo>
                  <a:pt x="709462" y="242322"/>
                </a:lnTo>
                <a:lnTo>
                  <a:pt x="724736" y="233058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255949" y="3189445"/>
            <a:ext cx="713046" cy="416158"/>
          </a:xfrm>
          <a:custGeom>
            <a:avLst/>
            <a:gdLst/>
            <a:ahLst/>
            <a:cxnLst/>
            <a:rect l="l" t="t" r="r" b="b"/>
            <a:pathLst>
              <a:path w="713046" h="416158">
                <a:moveTo>
                  <a:pt x="713046" y="180690"/>
                </a:moveTo>
                <a:lnTo>
                  <a:pt x="712628" y="7609"/>
                </a:lnTo>
                <a:lnTo>
                  <a:pt x="707614" y="0"/>
                </a:lnTo>
                <a:lnTo>
                  <a:pt x="701957" y="5365"/>
                </a:lnTo>
                <a:lnTo>
                  <a:pt x="691334" y="10946"/>
                </a:lnTo>
                <a:lnTo>
                  <a:pt x="677499" y="16482"/>
                </a:lnTo>
                <a:lnTo>
                  <a:pt x="662205" y="21712"/>
                </a:lnTo>
                <a:lnTo>
                  <a:pt x="647206" y="26375"/>
                </a:lnTo>
                <a:lnTo>
                  <a:pt x="634253" y="30211"/>
                </a:lnTo>
                <a:lnTo>
                  <a:pt x="625157" y="32942"/>
                </a:lnTo>
                <a:lnTo>
                  <a:pt x="187895" y="178279"/>
                </a:lnTo>
                <a:lnTo>
                  <a:pt x="165169" y="186173"/>
                </a:lnTo>
                <a:lnTo>
                  <a:pt x="141454" y="194536"/>
                </a:lnTo>
                <a:lnTo>
                  <a:pt x="129323" y="198811"/>
                </a:lnTo>
                <a:lnTo>
                  <a:pt x="117062" y="203101"/>
                </a:lnTo>
                <a:lnTo>
                  <a:pt x="104711" y="207376"/>
                </a:lnTo>
                <a:lnTo>
                  <a:pt x="92307" y="211599"/>
                </a:lnTo>
                <a:lnTo>
                  <a:pt x="79890" y="215739"/>
                </a:lnTo>
                <a:lnTo>
                  <a:pt x="67499" y="219760"/>
                </a:lnTo>
                <a:lnTo>
                  <a:pt x="55174" y="223631"/>
                </a:lnTo>
                <a:lnTo>
                  <a:pt x="42952" y="227316"/>
                </a:lnTo>
                <a:lnTo>
                  <a:pt x="30874" y="230783"/>
                </a:lnTo>
                <a:lnTo>
                  <a:pt x="18978" y="233998"/>
                </a:lnTo>
                <a:lnTo>
                  <a:pt x="17503" y="234381"/>
                </a:lnTo>
                <a:lnTo>
                  <a:pt x="2228" y="243645"/>
                </a:lnTo>
                <a:lnTo>
                  <a:pt x="0" y="416158"/>
                </a:lnTo>
                <a:lnTo>
                  <a:pt x="713046" y="180690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034177" y="2954118"/>
            <a:ext cx="402424" cy="296533"/>
          </a:xfrm>
          <a:custGeom>
            <a:avLst/>
            <a:gdLst/>
            <a:ahLst/>
            <a:cxnLst/>
            <a:rect l="l" t="t" r="r" b="b"/>
            <a:pathLst>
              <a:path w="402424" h="296533">
                <a:moveTo>
                  <a:pt x="401403" y="296533"/>
                </a:moveTo>
                <a:lnTo>
                  <a:pt x="402424" y="130590"/>
                </a:lnTo>
                <a:lnTo>
                  <a:pt x="395750" y="126820"/>
                </a:lnTo>
                <a:lnTo>
                  <a:pt x="386398" y="122627"/>
                </a:lnTo>
                <a:lnTo>
                  <a:pt x="374899" y="118119"/>
                </a:lnTo>
                <a:lnTo>
                  <a:pt x="361785" y="113405"/>
                </a:lnTo>
                <a:lnTo>
                  <a:pt x="347587" y="108593"/>
                </a:lnTo>
                <a:lnTo>
                  <a:pt x="332836" y="103791"/>
                </a:lnTo>
                <a:lnTo>
                  <a:pt x="318063" y="99109"/>
                </a:lnTo>
                <a:lnTo>
                  <a:pt x="303799" y="94655"/>
                </a:lnTo>
                <a:lnTo>
                  <a:pt x="290574" y="90538"/>
                </a:lnTo>
                <a:lnTo>
                  <a:pt x="278921" y="86865"/>
                </a:lnTo>
                <a:lnTo>
                  <a:pt x="269371" y="83745"/>
                </a:lnTo>
                <a:lnTo>
                  <a:pt x="266900" y="82900"/>
                </a:lnTo>
                <a:lnTo>
                  <a:pt x="257630" y="79860"/>
                </a:lnTo>
                <a:lnTo>
                  <a:pt x="246260" y="76287"/>
                </a:lnTo>
                <a:lnTo>
                  <a:pt x="233300" y="72281"/>
                </a:lnTo>
                <a:lnTo>
                  <a:pt x="219255" y="67944"/>
                </a:lnTo>
                <a:lnTo>
                  <a:pt x="204634" y="63375"/>
                </a:lnTo>
                <a:lnTo>
                  <a:pt x="189944" y="58675"/>
                </a:lnTo>
                <a:lnTo>
                  <a:pt x="175692" y="53944"/>
                </a:lnTo>
                <a:lnTo>
                  <a:pt x="162386" y="49283"/>
                </a:lnTo>
                <a:lnTo>
                  <a:pt x="150532" y="44792"/>
                </a:lnTo>
                <a:lnTo>
                  <a:pt x="140639" y="40572"/>
                </a:lnTo>
                <a:lnTo>
                  <a:pt x="133214" y="36723"/>
                </a:lnTo>
                <a:lnTo>
                  <a:pt x="131654" y="35731"/>
                </a:lnTo>
                <a:lnTo>
                  <a:pt x="119719" y="33505"/>
                </a:lnTo>
                <a:lnTo>
                  <a:pt x="107421" y="30161"/>
                </a:lnTo>
                <a:lnTo>
                  <a:pt x="94871" y="26006"/>
                </a:lnTo>
                <a:lnTo>
                  <a:pt x="82178" y="21348"/>
                </a:lnTo>
                <a:lnTo>
                  <a:pt x="69454" y="16494"/>
                </a:lnTo>
                <a:lnTo>
                  <a:pt x="56807" y="11752"/>
                </a:lnTo>
                <a:lnTo>
                  <a:pt x="44349" y="7430"/>
                </a:lnTo>
                <a:lnTo>
                  <a:pt x="32189" y="3835"/>
                </a:lnTo>
                <a:lnTo>
                  <a:pt x="20437" y="1275"/>
                </a:lnTo>
                <a:lnTo>
                  <a:pt x="9203" y="58"/>
                </a:lnTo>
                <a:lnTo>
                  <a:pt x="6530" y="0"/>
                </a:lnTo>
                <a:lnTo>
                  <a:pt x="4289" y="2467"/>
                </a:lnTo>
                <a:lnTo>
                  <a:pt x="2594" y="9536"/>
                </a:lnTo>
                <a:lnTo>
                  <a:pt x="1381" y="20414"/>
                </a:lnTo>
                <a:lnTo>
                  <a:pt x="587" y="34306"/>
                </a:lnTo>
                <a:lnTo>
                  <a:pt x="147" y="50420"/>
                </a:lnTo>
                <a:lnTo>
                  <a:pt x="0" y="67963"/>
                </a:lnTo>
                <a:lnTo>
                  <a:pt x="80" y="86140"/>
                </a:lnTo>
                <a:lnTo>
                  <a:pt x="324" y="104159"/>
                </a:lnTo>
                <a:lnTo>
                  <a:pt x="670" y="121227"/>
                </a:lnTo>
                <a:lnTo>
                  <a:pt x="1054" y="136550"/>
                </a:lnTo>
                <a:lnTo>
                  <a:pt x="1411" y="149334"/>
                </a:lnTo>
                <a:lnTo>
                  <a:pt x="1679" y="158787"/>
                </a:lnTo>
                <a:lnTo>
                  <a:pt x="1794" y="164116"/>
                </a:lnTo>
                <a:lnTo>
                  <a:pt x="19195" y="171376"/>
                </a:lnTo>
                <a:lnTo>
                  <a:pt x="34093" y="176777"/>
                </a:lnTo>
                <a:lnTo>
                  <a:pt x="52446" y="183216"/>
                </a:lnTo>
                <a:lnTo>
                  <a:pt x="73746" y="190535"/>
                </a:lnTo>
                <a:lnTo>
                  <a:pt x="97484" y="198572"/>
                </a:lnTo>
                <a:lnTo>
                  <a:pt x="123154" y="207167"/>
                </a:lnTo>
                <a:lnTo>
                  <a:pt x="150245" y="216158"/>
                </a:lnTo>
                <a:lnTo>
                  <a:pt x="178252" y="225385"/>
                </a:lnTo>
                <a:lnTo>
                  <a:pt x="206665" y="234689"/>
                </a:lnTo>
                <a:lnTo>
                  <a:pt x="234977" y="243907"/>
                </a:lnTo>
                <a:lnTo>
                  <a:pt x="262680" y="252879"/>
                </a:lnTo>
                <a:lnTo>
                  <a:pt x="289265" y="261445"/>
                </a:lnTo>
                <a:lnTo>
                  <a:pt x="314225" y="269444"/>
                </a:lnTo>
                <a:lnTo>
                  <a:pt x="337051" y="276715"/>
                </a:lnTo>
                <a:lnTo>
                  <a:pt x="357236" y="283098"/>
                </a:lnTo>
                <a:lnTo>
                  <a:pt x="374272" y="288432"/>
                </a:lnTo>
                <a:lnTo>
                  <a:pt x="387650" y="292556"/>
                </a:lnTo>
                <a:lnTo>
                  <a:pt x="396863" y="295310"/>
                </a:lnTo>
                <a:lnTo>
                  <a:pt x="401403" y="296533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255949" y="3370135"/>
            <a:ext cx="713928" cy="283016"/>
          </a:xfrm>
          <a:custGeom>
            <a:avLst/>
            <a:gdLst/>
            <a:ahLst/>
            <a:cxnLst/>
            <a:rect l="l" t="t" r="r" b="b"/>
            <a:pathLst>
              <a:path w="713928" h="283016">
                <a:moveTo>
                  <a:pt x="713046" y="0"/>
                </a:moveTo>
                <a:lnTo>
                  <a:pt x="0" y="235468"/>
                </a:lnTo>
                <a:lnTo>
                  <a:pt x="1578" y="283016"/>
                </a:lnTo>
                <a:lnTo>
                  <a:pt x="623671" y="77938"/>
                </a:lnTo>
                <a:lnTo>
                  <a:pt x="635640" y="73785"/>
                </a:lnTo>
                <a:lnTo>
                  <a:pt x="647907" y="69402"/>
                </a:lnTo>
                <a:lnTo>
                  <a:pt x="660330" y="64971"/>
                </a:lnTo>
                <a:lnTo>
                  <a:pt x="672773" y="60675"/>
                </a:lnTo>
                <a:lnTo>
                  <a:pt x="685094" y="56697"/>
                </a:lnTo>
                <a:lnTo>
                  <a:pt x="697156" y="53221"/>
                </a:lnTo>
                <a:lnTo>
                  <a:pt x="708817" y="50428"/>
                </a:lnTo>
                <a:lnTo>
                  <a:pt x="713928" y="49438"/>
                </a:lnTo>
                <a:lnTo>
                  <a:pt x="713046" y="0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6547531" y="3370277"/>
            <a:ext cx="709996" cy="282874"/>
          </a:xfrm>
          <a:custGeom>
            <a:avLst/>
            <a:gdLst/>
            <a:ahLst/>
            <a:cxnLst/>
            <a:rect l="l" t="t" r="r" b="b"/>
            <a:pathLst>
              <a:path w="709996" h="282874">
                <a:moveTo>
                  <a:pt x="708417" y="235327"/>
                </a:moveTo>
                <a:lnTo>
                  <a:pt x="1184" y="0"/>
                </a:lnTo>
                <a:lnTo>
                  <a:pt x="0" y="47925"/>
                </a:lnTo>
                <a:lnTo>
                  <a:pt x="10285" y="50393"/>
                </a:lnTo>
                <a:lnTo>
                  <a:pt x="16172" y="52471"/>
                </a:lnTo>
                <a:lnTo>
                  <a:pt x="23421" y="54778"/>
                </a:lnTo>
                <a:lnTo>
                  <a:pt x="355000" y="165281"/>
                </a:lnTo>
                <a:lnTo>
                  <a:pt x="366305" y="168996"/>
                </a:lnTo>
                <a:lnTo>
                  <a:pt x="377970" y="172798"/>
                </a:lnTo>
                <a:lnTo>
                  <a:pt x="389935" y="176676"/>
                </a:lnTo>
                <a:lnTo>
                  <a:pt x="402142" y="180620"/>
                </a:lnTo>
                <a:lnTo>
                  <a:pt x="414530" y="184620"/>
                </a:lnTo>
                <a:lnTo>
                  <a:pt x="427039" y="188664"/>
                </a:lnTo>
                <a:lnTo>
                  <a:pt x="439610" y="192742"/>
                </a:lnTo>
                <a:lnTo>
                  <a:pt x="452184" y="196845"/>
                </a:lnTo>
                <a:lnTo>
                  <a:pt x="464699" y="200960"/>
                </a:lnTo>
                <a:lnTo>
                  <a:pt x="477098" y="205078"/>
                </a:lnTo>
                <a:lnTo>
                  <a:pt x="489319" y="209188"/>
                </a:lnTo>
                <a:lnTo>
                  <a:pt x="501304" y="213280"/>
                </a:lnTo>
                <a:lnTo>
                  <a:pt x="512992" y="217342"/>
                </a:lnTo>
                <a:lnTo>
                  <a:pt x="524324" y="221366"/>
                </a:lnTo>
                <a:lnTo>
                  <a:pt x="530643" y="223652"/>
                </a:lnTo>
                <a:lnTo>
                  <a:pt x="543157" y="228118"/>
                </a:lnTo>
                <a:lnTo>
                  <a:pt x="555735" y="232438"/>
                </a:lnTo>
                <a:lnTo>
                  <a:pt x="568249" y="236626"/>
                </a:lnTo>
                <a:lnTo>
                  <a:pt x="580569" y="240695"/>
                </a:lnTo>
                <a:lnTo>
                  <a:pt x="592566" y="244661"/>
                </a:lnTo>
                <a:lnTo>
                  <a:pt x="604110" y="248535"/>
                </a:lnTo>
                <a:lnTo>
                  <a:pt x="615070" y="252333"/>
                </a:lnTo>
                <a:lnTo>
                  <a:pt x="616954" y="253003"/>
                </a:lnTo>
                <a:lnTo>
                  <a:pt x="709996" y="282874"/>
                </a:lnTo>
                <a:lnTo>
                  <a:pt x="708417" y="235327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026593" y="2948225"/>
            <a:ext cx="408987" cy="353614"/>
          </a:xfrm>
          <a:custGeom>
            <a:avLst/>
            <a:gdLst/>
            <a:ahLst/>
            <a:cxnLst/>
            <a:rect l="l" t="t" r="r" b="b"/>
            <a:pathLst>
              <a:path w="408987" h="353614">
                <a:moveTo>
                  <a:pt x="2646" y="218439"/>
                </a:moveTo>
                <a:lnTo>
                  <a:pt x="407269" y="353614"/>
                </a:lnTo>
                <a:lnTo>
                  <a:pt x="408987" y="302427"/>
                </a:lnTo>
                <a:lnTo>
                  <a:pt x="404447" y="301204"/>
                </a:lnTo>
                <a:lnTo>
                  <a:pt x="395234" y="298450"/>
                </a:lnTo>
                <a:lnTo>
                  <a:pt x="381856" y="294325"/>
                </a:lnTo>
                <a:lnTo>
                  <a:pt x="364820" y="288991"/>
                </a:lnTo>
                <a:lnTo>
                  <a:pt x="344635" y="282608"/>
                </a:lnTo>
                <a:lnTo>
                  <a:pt x="321808" y="275337"/>
                </a:lnTo>
                <a:lnTo>
                  <a:pt x="296848" y="267338"/>
                </a:lnTo>
                <a:lnTo>
                  <a:pt x="270263" y="258772"/>
                </a:lnTo>
                <a:lnTo>
                  <a:pt x="242561" y="249800"/>
                </a:lnTo>
                <a:lnTo>
                  <a:pt x="214249" y="240582"/>
                </a:lnTo>
                <a:lnTo>
                  <a:pt x="185836" y="231279"/>
                </a:lnTo>
                <a:lnTo>
                  <a:pt x="157829" y="222051"/>
                </a:lnTo>
                <a:lnTo>
                  <a:pt x="130737" y="213060"/>
                </a:lnTo>
                <a:lnTo>
                  <a:pt x="105068" y="204466"/>
                </a:lnTo>
                <a:lnTo>
                  <a:pt x="81330" y="196429"/>
                </a:lnTo>
                <a:lnTo>
                  <a:pt x="60030" y="189110"/>
                </a:lnTo>
                <a:lnTo>
                  <a:pt x="41677" y="182670"/>
                </a:lnTo>
                <a:lnTo>
                  <a:pt x="26778" y="177269"/>
                </a:lnTo>
                <a:lnTo>
                  <a:pt x="9378" y="170230"/>
                </a:lnTo>
                <a:lnTo>
                  <a:pt x="9278" y="165259"/>
                </a:lnTo>
                <a:lnTo>
                  <a:pt x="9020" y="156101"/>
                </a:lnTo>
                <a:lnTo>
                  <a:pt x="8667" y="143549"/>
                </a:lnTo>
                <a:lnTo>
                  <a:pt x="8284" y="128397"/>
                </a:lnTo>
                <a:lnTo>
                  <a:pt x="7932" y="111438"/>
                </a:lnTo>
                <a:lnTo>
                  <a:pt x="7677" y="93465"/>
                </a:lnTo>
                <a:lnTo>
                  <a:pt x="7582" y="75271"/>
                </a:lnTo>
                <a:lnTo>
                  <a:pt x="7710" y="57650"/>
                </a:lnTo>
                <a:lnTo>
                  <a:pt x="8124" y="41395"/>
                </a:lnTo>
                <a:lnTo>
                  <a:pt x="8888" y="27300"/>
                </a:lnTo>
                <a:lnTo>
                  <a:pt x="10066" y="16157"/>
                </a:lnTo>
                <a:lnTo>
                  <a:pt x="11721" y="8760"/>
                </a:lnTo>
                <a:lnTo>
                  <a:pt x="14114" y="5893"/>
                </a:lnTo>
                <a:lnTo>
                  <a:pt x="12677" y="2101"/>
                </a:lnTo>
                <a:lnTo>
                  <a:pt x="14043" y="390"/>
                </a:lnTo>
                <a:lnTo>
                  <a:pt x="11072" y="0"/>
                </a:lnTo>
                <a:lnTo>
                  <a:pt x="928" y="127"/>
                </a:lnTo>
                <a:lnTo>
                  <a:pt x="0" y="85722"/>
                </a:lnTo>
                <a:lnTo>
                  <a:pt x="1067" y="137428"/>
                </a:lnTo>
                <a:lnTo>
                  <a:pt x="2646" y="218439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438598" y="3214495"/>
            <a:ext cx="147363" cy="92298"/>
          </a:xfrm>
          <a:custGeom>
            <a:avLst/>
            <a:gdLst/>
            <a:ahLst/>
            <a:cxnLst/>
            <a:rect l="l" t="t" r="r" b="b"/>
            <a:pathLst>
              <a:path w="147363" h="92298">
                <a:moveTo>
                  <a:pt x="0" y="91597"/>
                </a:moveTo>
                <a:lnTo>
                  <a:pt x="8305" y="92298"/>
                </a:lnTo>
                <a:lnTo>
                  <a:pt x="19019" y="91597"/>
                </a:lnTo>
                <a:lnTo>
                  <a:pt x="31626" y="89690"/>
                </a:lnTo>
                <a:lnTo>
                  <a:pt x="45616" y="86775"/>
                </a:lnTo>
                <a:lnTo>
                  <a:pt x="60475" y="83050"/>
                </a:lnTo>
                <a:lnTo>
                  <a:pt x="75691" y="78712"/>
                </a:lnTo>
                <a:lnTo>
                  <a:pt x="90750" y="73959"/>
                </a:lnTo>
                <a:lnTo>
                  <a:pt x="105141" y="68989"/>
                </a:lnTo>
                <a:lnTo>
                  <a:pt x="118350" y="63998"/>
                </a:lnTo>
                <a:lnTo>
                  <a:pt x="129865" y="59185"/>
                </a:lnTo>
                <a:lnTo>
                  <a:pt x="139173" y="54747"/>
                </a:lnTo>
                <a:lnTo>
                  <a:pt x="145761" y="50882"/>
                </a:lnTo>
                <a:lnTo>
                  <a:pt x="147363" y="49674"/>
                </a:lnTo>
                <a:lnTo>
                  <a:pt x="1439" y="0"/>
                </a:lnTo>
                <a:lnTo>
                  <a:pt x="0" y="91597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6909241" y="3085654"/>
            <a:ext cx="119998" cy="81010"/>
          </a:xfrm>
          <a:custGeom>
            <a:avLst/>
            <a:gdLst/>
            <a:ahLst/>
            <a:cxnLst/>
            <a:rect l="l" t="t" r="r" b="b"/>
            <a:pathLst>
              <a:path w="119998" h="81010">
                <a:moveTo>
                  <a:pt x="119998" y="81010"/>
                </a:moveTo>
                <a:lnTo>
                  <a:pt x="118420" y="0"/>
                </a:lnTo>
                <a:lnTo>
                  <a:pt x="9606" y="35589"/>
                </a:lnTo>
                <a:lnTo>
                  <a:pt x="4160" y="38919"/>
                </a:lnTo>
                <a:lnTo>
                  <a:pt x="0" y="43246"/>
                </a:lnTo>
                <a:lnTo>
                  <a:pt x="119998" y="81010"/>
                </a:lnTo>
                <a:close/>
              </a:path>
              <a:path w="119998" h="81010">
                <a:moveTo>
                  <a:pt x="5134" y="37905"/>
                </a:moveTo>
                <a:lnTo>
                  <a:pt x="2107" y="40174"/>
                </a:lnTo>
                <a:lnTo>
                  <a:pt x="4160" y="38919"/>
                </a:lnTo>
                <a:lnTo>
                  <a:pt x="5134" y="37905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0949940" y="-379475"/>
            <a:ext cx="1809114" cy="1812036"/>
          </a:xfrm>
          <a:custGeom>
            <a:avLst/>
            <a:gdLst/>
            <a:ahLst/>
            <a:cxnLst/>
            <a:rect l="l" t="t" r="r" b="b"/>
            <a:pathLst>
              <a:path w="1809114" h="1812036">
                <a:moveTo>
                  <a:pt x="978789" y="1809023"/>
                </a:moveTo>
                <a:lnTo>
                  <a:pt x="1051330" y="1800142"/>
                </a:lnTo>
                <a:lnTo>
                  <a:pt x="1122004" y="1785629"/>
                </a:lnTo>
                <a:lnTo>
                  <a:pt x="1190578" y="1765719"/>
                </a:lnTo>
                <a:lnTo>
                  <a:pt x="1242059" y="1746232"/>
                </a:lnTo>
                <a:lnTo>
                  <a:pt x="1242059" y="1130896"/>
                </a:lnTo>
                <a:lnTo>
                  <a:pt x="1232387" y="1145185"/>
                </a:lnTo>
                <a:lnTo>
                  <a:pt x="1212913" y="1169698"/>
                </a:lnTo>
                <a:lnTo>
                  <a:pt x="1191656" y="1192641"/>
                </a:lnTo>
                <a:lnTo>
                  <a:pt x="1168724" y="1213906"/>
                </a:lnTo>
                <a:lnTo>
                  <a:pt x="1144224" y="1233387"/>
                </a:lnTo>
                <a:lnTo>
                  <a:pt x="1118262" y="1250977"/>
                </a:lnTo>
                <a:lnTo>
                  <a:pt x="1090947" y="1266568"/>
                </a:lnTo>
                <a:lnTo>
                  <a:pt x="1062384" y="1280054"/>
                </a:lnTo>
                <a:lnTo>
                  <a:pt x="1032682" y="1291328"/>
                </a:lnTo>
                <a:lnTo>
                  <a:pt x="1001948" y="1300283"/>
                </a:lnTo>
                <a:lnTo>
                  <a:pt x="970288" y="1306812"/>
                </a:lnTo>
                <a:lnTo>
                  <a:pt x="937810" y="1310808"/>
                </a:lnTo>
                <a:lnTo>
                  <a:pt x="904620" y="1312164"/>
                </a:lnTo>
                <a:lnTo>
                  <a:pt x="871414" y="1310808"/>
                </a:lnTo>
                <a:lnTo>
                  <a:pt x="838922" y="1306812"/>
                </a:lnTo>
                <a:lnTo>
                  <a:pt x="807252" y="1300283"/>
                </a:lnTo>
                <a:lnTo>
                  <a:pt x="776510" y="1291328"/>
                </a:lnTo>
                <a:lnTo>
                  <a:pt x="746803" y="1280054"/>
                </a:lnTo>
                <a:lnTo>
                  <a:pt x="718238" y="1266568"/>
                </a:lnTo>
                <a:lnTo>
                  <a:pt x="690922" y="1250977"/>
                </a:lnTo>
                <a:lnTo>
                  <a:pt x="664962" y="1233387"/>
                </a:lnTo>
                <a:lnTo>
                  <a:pt x="640465" y="1213906"/>
                </a:lnTo>
                <a:lnTo>
                  <a:pt x="617537" y="1192641"/>
                </a:lnTo>
                <a:lnTo>
                  <a:pt x="596285" y="1169698"/>
                </a:lnTo>
                <a:lnTo>
                  <a:pt x="619272" y="1765719"/>
                </a:lnTo>
                <a:lnTo>
                  <a:pt x="687722" y="1785629"/>
                </a:lnTo>
                <a:lnTo>
                  <a:pt x="758254" y="1800142"/>
                </a:lnTo>
                <a:lnTo>
                  <a:pt x="830633" y="1809023"/>
                </a:lnTo>
                <a:lnTo>
                  <a:pt x="904620" y="1812036"/>
                </a:lnTo>
                <a:lnTo>
                  <a:pt x="978789" y="1809023"/>
                </a:lnTo>
                <a:close/>
              </a:path>
              <a:path w="1809114" h="1812036">
                <a:moveTo>
                  <a:pt x="509966" y="1002808"/>
                </a:moveTo>
                <a:lnTo>
                  <a:pt x="503441" y="971119"/>
                </a:lnTo>
                <a:lnTo>
                  <a:pt x="499448" y="938608"/>
                </a:lnTo>
                <a:lnTo>
                  <a:pt x="498093" y="905383"/>
                </a:lnTo>
                <a:lnTo>
                  <a:pt x="499448" y="872156"/>
                </a:lnTo>
                <a:lnTo>
                  <a:pt x="503441" y="839643"/>
                </a:lnTo>
                <a:lnTo>
                  <a:pt x="509966" y="807950"/>
                </a:lnTo>
                <a:lnTo>
                  <a:pt x="518914" y="777184"/>
                </a:lnTo>
                <a:lnTo>
                  <a:pt x="530181" y="747452"/>
                </a:lnTo>
                <a:lnTo>
                  <a:pt x="543658" y="718862"/>
                </a:lnTo>
                <a:lnTo>
                  <a:pt x="559239" y="691521"/>
                </a:lnTo>
                <a:lnTo>
                  <a:pt x="576817" y="665535"/>
                </a:lnTo>
                <a:lnTo>
                  <a:pt x="596285" y="641013"/>
                </a:lnTo>
                <a:lnTo>
                  <a:pt x="617537" y="618061"/>
                </a:lnTo>
                <a:lnTo>
                  <a:pt x="640465" y="596786"/>
                </a:lnTo>
                <a:lnTo>
                  <a:pt x="664962" y="577296"/>
                </a:lnTo>
                <a:lnTo>
                  <a:pt x="690922" y="559697"/>
                </a:lnTo>
                <a:lnTo>
                  <a:pt x="718238" y="544097"/>
                </a:lnTo>
                <a:lnTo>
                  <a:pt x="746803" y="530604"/>
                </a:lnTo>
                <a:lnTo>
                  <a:pt x="776510" y="519323"/>
                </a:lnTo>
                <a:lnTo>
                  <a:pt x="807252" y="510362"/>
                </a:lnTo>
                <a:lnTo>
                  <a:pt x="838922" y="503829"/>
                </a:lnTo>
                <a:lnTo>
                  <a:pt x="871414" y="499831"/>
                </a:lnTo>
                <a:lnTo>
                  <a:pt x="904620" y="498475"/>
                </a:lnTo>
                <a:lnTo>
                  <a:pt x="937999" y="499831"/>
                </a:lnTo>
                <a:lnTo>
                  <a:pt x="970627" y="503829"/>
                </a:lnTo>
                <a:lnTo>
                  <a:pt x="1002402" y="510362"/>
                </a:lnTo>
                <a:lnTo>
                  <a:pt x="1033219" y="519323"/>
                </a:lnTo>
                <a:lnTo>
                  <a:pt x="1062974" y="530604"/>
                </a:lnTo>
                <a:lnTo>
                  <a:pt x="1091563" y="544097"/>
                </a:lnTo>
                <a:lnTo>
                  <a:pt x="1118882" y="559697"/>
                </a:lnTo>
                <a:lnTo>
                  <a:pt x="1144827" y="577296"/>
                </a:lnTo>
                <a:lnTo>
                  <a:pt x="1169295" y="596786"/>
                </a:lnTo>
                <a:lnTo>
                  <a:pt x="1192180" y="618061"/>
                </a:lnTo>
                <a:lnTo>
                  <a:pt x="1213380" y="641013"/>
                </a:lnTo>
                <a:lnTo>
                  <a:pt x="1232790" y="665535"/>
                </a:lnTo>
                <a:lnTo>
                  <a:pt x="1242059" y="679288"/>
                </a:lnTo>
                <a:lnTo>
                  <a:pt x="1242059" y="379475"/>
                </a:lnTo>
                <a:lnTo>
                  <a:pt x="169479" y="379475"/>
                </a:lnTo>
                <a:lnTo>
                  <a:pt x="135894" y="429155"/>
                </a:lnTo>
                <a:lnTo>
                  <a:pt x="101258" y="489992"/>
                </a:lnTo>
                <a:lnTo>
                  <a:pt x="71302" y="553622"/>
                </a:lnTo>
                <a:lnTo>
                  <a:pt x="46263" y="619808"/>
                </a:lnTo>
                <a:lnTo>
                  <a:pt x="26377" y="688314"/>
                </a:lnTo>
                <a:lnTo>
                  <a:pt x="11880" y="758902"/>
                </a:lnTo>
                <a:lnTo>
                  <a:pt x="3009" y="831337"/>
                </a:lnTo>
                <a:lnTo>
                  <a:pt x="0" y="905383"/>
                </a:lnTo>
                <a:lnTo>
                  <a:pt x="3009" y="979609"/>
                </a:lnTo>
                <a:lnTo>
                  <a:pt x="11880" y="1052207"/>
                </a:lnTo>
                <a:lnTo>
                  <a:pt x="26377" y="1122941"/>
                </a:lnTo>
                <a:lnTo>
                  <a:pt x="46263" y="1191576"/>
                </a:lnTo>
                <a:lnTo>
                  <a:pt x="71302" y="1257877"/>
                </a:lnTo>
                <a:lnTo>
                  <a:pt x="101258" y="1321607"/>
                </a:lnTo>
                <a:lnTo>
                  <a:pt x="135894" y="1382531"/>
                </a:lnTo>
                <a:lnTo>
                  <a:pt x="174975" y="1440414"/>
                </a:lnTo>
                <a:lnTo>
                  <a:pt x="218264" y="1495020"/>
                </a:lnTo>
                <a:lnTo>
                  <a:pt x="265525" y="1546113"/>
                </a:lnTo>
                <a:lnTo>
                  <a:pt x="316521" y="1593459"/>
                </a:lnTo>
                <a:lnTo>
                  <a:pt x="371017" y="1636820"/>
                </a:lnTo>
                <a:lnTo>
                  <a:pt x="428777" y="1675963"/>
                </a:lnTo>
                <a:lnTo>
                  <a:pt x="489563" y="1710650"/>
                </a:lnTo>
                <a:lnTo>
                  <a:pt x="553140" y="1740648"/>
                </a:lnTo>
                <a:lnTo>
                  <a:pt x="509966" y="1002808"/>
                </a:lnTo>
                <a:close/>
              </a:path>
              <a:path w="1809114" h="1812036">
                <a:moveTo>
                  <a:pt x="596285" y="1169698"/>
                </a:moveTo>
                <a:lnTo>
                  <a:pt x="576817" y="1145185"/>
                </a:lnTo>
                <a:lnTo>
                  <a:pt x="559239" y="1119208"/>
                </a:lnTo>
                <a:lnTo>
                  <a:pt x="543658" y="1091876"/>
                </a:lnTo>
                <a:lnTo>
                  <a:pt x="530181" y="1063293"/>
                </a:lnTo>
                <a:lnTo>
                  <a:pt x="518914" y="1033568"/>
                </a:lnTo>
                <a:lnTo>
                  <a:pt x="509966" y="1002808"/>
                </a:lnTo>
                <a:lnTo>
                  <a:pt x="553140" y="1740648"/>
                </a:lnTo>
                <a:lnTo>
                  <a:pt x="619272" y="1765719"/>
                </a:lnTo>
                <a:lnTo>
                  <a:pt x="596285" y="1169698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049762" y="542544"/>
            <a:ext cx="276606" cy="277367"/>
          </a:xfrm>
          <a:custGeom>
            <a:avLst/>
            <a:gdLst/>
            <a:ahLst/>
            <a:cxnLst/>
            <a:rect l="l" t="t" r="r" b="b"/>
            <a:pathLst>
              <a:path w="276606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6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3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634853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0219944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757781" y="3638244"/>
            <a:ext cx="151914" cy="113314"/>
          </a:xfrm>
          <a:custGeom>
            <a:avLst/>
            <a:gdLst/>
            <a:ahLst/>
            <a:cxnLst/>
            <a:rect l="l" t="t" r="r" b="b"/>
            <a:pathLst>
              <a:path w="151914" h="113314">
                <a:moveTo>
                  <a:pt x="2470" y="83430"/>
                </a:moveTo>
                <a:lnTo>
                  <a:pt x="4867" y="95055"/>
                </a:lnTo>
                <a:lnTo>
                  <a:pt x="6937" y="106587"/>
                </a:lnTo>
                <a:lnTo>
                  <a:pt x="7668" y="113314"/>
                </a:lnTo>
                <a:lnTo>
                  <a:pt x="20827" y="110259"/>
                </a:lnTo>
                <a:lnTo>
                  <a:pt x="33517" y="104742"/>
                </a:lnTo>
                <a:lnTo>
                  <a:pt x="45432" y="97556"/>
                </a:lnTo>
                <a:lnTo>
                  <a:pt x="56268" y="89493"/>
                </a:lnTo>
                <a:lnTo>
                  <a:pt x="65717" y="81346"/>
                </a:lnTo>
                <a:lnTo>
                  <a:pt x="73474" y="73908"/>
                </a:lnTo>
                <a:lnTo>
                  <a:pt x="74423" y="72953"/>
                </a:lnTo>
                <a:lnTo>
                  <a:pt x="85973" y="77865"/>
                </a:lnTo>
                <a:lnTo>
                  <a:pt x="103448" y="74591"/>
                </a:lnTo>
                <a:lnTo>
                  <a:pt x="118577" y="69024"/>
                </a:lnTo>
                <a:lnTo>
                  <a:pt x="141405" y="104800"/>
                </a:lnTo>
                <a:lnTo>
                  <a:pt x="151914" y="96613"/>
                </a:lnTo>
                <a:lnTo>
                  <a:pt x="150110" y="81594"/>
                </a:lnTo>
                <a:lnTo>
                  <a:pt x="148446" y="67362"/>
                </a:lnTo>
                <a:lnTo>
                  <a:pt x="146541" y="54071"/>
                </a:lnTo>
                <a:lnTo>
                  <a:pt x="144012" y="41874"/>
                </a:lnTo>
                <a:lnTo>
                  <a:pt x="140478" y="30924"/>
                </a:lnTo>
                <a:lnTo>
                  <a:pt x="135555" y="21374"/>
                </a:lnTo>
                <a:lnTo>
                  <a:pt x="128864" y="13379"/>
                </a:lnTo>
                <a:lnTo>
                  <a:pt x="120021" y="7090"/>
                </a:lnTo>
                <a:lnTo>
                  <a:pt x="108645" y="2662"/>
                </a:lnTo>
                <a:lnTo>
                  <a:pt x="94354" y="247"/>
                </a:lnTo>
                <a:lnTo>
                  <a:pt x="76765" y="0"/>
                </a:lnTo>
                <a:lnTo>
                  <a:pt x="65690" y="828"/>
                </a:lnTo>
                <a:lnTo>
                  <a:pt x="51136" y="3214"/>
                </a:lnTo>
                <a:lnTo>
                  <a:pt x="37865" y="7320"/>
                </a:lnTo>
                <a:lnTo>
                  <a:pt x="26161" y="13203"/>
                </a:lnTo>
                <a:lnTo>
                  <a:pt x="16307" y="20917"/>
                </a:lnTo>
                <a:lnTo>
                  <a:pt x="8587" y="30520"/>
                </a:lnTo>
                <a:lnTo>
                  <a:pt x="6128" y="34967"/>
                </a:lnTo>
                <a:lnTo>
                  <a:pt x="1576" y="47480"/>
                </a:lnTo>
                <a:lnTo>
                  <a:pt x="0" y="59694"/>
                </a:lnTo>
                <a:lnTo>
                  <a:pt x="573" y="71660"/>
                </a:lnTo>
                <a:lnTo>
                  <a:pt x="2470" y="83430"/>
                </a:lnTo>
                <a:close/>
              </a:path>
            </a:pathLst>
          </a:custGeom>
          <a:solidFill>
            <a:srgbClr val="3A3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378550" y="3587450"/>
            <a:ext cx="135558" cy="120555"/>
          </a:xfrm>
          <a:custGeom>
            <a:avLst/>
            <a:gdLst/>
            <a:ahLst/>
            <a:cxnLst/>
            <a:rect l="l" t="t" r="r" b="b"/>
            <a:pathLst>
              <a:path w="135558" h="120555">
                <a:moveTo>
                  <a:pt x="245" y="58043"/>
                </a:moveTo>
                <a:lnTo>
                  <a:pt x="0" y="62511"/>
                </a:lnTo>
                <a:lnTo>
                  <a:pt x="1694" y="78098"/>
                </a:lnTo>
                <a:lnTo>
                  <a:pt x="6459" y="90810"/>
                </a:lnTo>
                <a:lnTo>
                  <a:pt x="12908" y="101512"/>
                </a:lnTo>
                <a:lnTo>
                  <a:pt x="19657" y="111070"/>
                </a:lnTo>
                <a:lnTo>
                  <a:pt x="25317" y="120347"/>
                </a:lnTo>
                <a:lnTo>
                  <a:pt x="25419" y="120555"/>
                </a:lnTo>
                <a:lnTo>
                  <a:pt x="33010" y="107409"/>
                </a:lnTo>
                <a:lnTo>
                  <a:pt x="34804" y="98250"/>
                </a:lnTo>
                <a:lnTo>
                  <a:pt x="36890" y="90106"/>
                </a:lnTo>
                <a:lnTo>
                  <a:pt x="37232" y="89445"/>
                </a:lnTo>
                <a:lnTo>
                  <a:pt x="66501" y="56043"/>
                </a:lnTo>
                <a:lnTo>
                  <a:pt x="80103" y="53831"/>
                </a:lnTo>
                <a:lnTo>
                  <a:pt x="92280" y="53276"/>
                </a:lnTo>
                <a:lnTo>
                  <a:pt x="103808" y="53673"/>
                </a:lnTo>
                <a:lnTo>
                  <a:pt x="115461" y="54318"/>
                </a:lnTo>
                <a:lnTo>
                  <a:pt x="128015" y="54505"/>
                </a:lnTo>
                <a:lnTo>
                  <a:pt x="135558" y="54160"/>
                </a:lnTo>
                <a:lnTo>
                  <a:pt x="129534" y="41557"/>
                </a:lnTo>
                <a:lnTo>
                  <a:pt x="123590" y="30186"/>
                </a:lnTo>
                <a:lnTo>
                  <a:pt x="116612" y="20188"/>
                </a:lnTo>
                <a:lnTo>
                  <a:pt x="107487" y="11705"/>
                </a:lnTo>
                <a:lnTo>
                  <a:pt x="101161" y="7742"/>
                </a:lnTo>
                <a:lnTo>
                  <a:pt x="89177" y="2681"/>
                </a:lnTo>
                <a:lnTo>
                  <a:pt x="76943" y="170"/>
                </a:lnTo>
                <a:lnTo>
                  <a:pt x="64728" y="0"/>
                </a:lnTo>
                <a:lnTo>
                  <a:pt x="52804" y="1964"/>
                </a:lnTo>
                <a:lnTo>
                  <a:pt x="41442" y="5854"/>
                </a:lnTo>
                <a:lnTo>
                  <a:pt x="30913" y="11464"/>
                </a:lnTo>
                <a:lnTo>
                  <a:pt x="21488" y="18586"/>
                </a:lnTo>
                <a:lnTo>
                  <a:pt x="13437" y="27012"/>
                </a:lnTo>
                <a:lnTo>
                  <a:pt x="7033" y="36535"/>
                </a:lnTo>
                <a:lnTo>
                  <a:pt x="2545" y="46948"/>
                </a:lnTo>
                <a:lnTo>
                  <a:pt x="245" y="58043"/>
                </a:lnTo>
                <a:close/>
              </a:path>
            </a:pathLst>
          </a:custGeom>
          <a:solidFill>
            <a:srgbClr val="3A3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394213" y="3640817"/>
            <a:ext cx="120480" cy="117782"/>
          </a:xfrm>
          <a:custGeom>
            <a:avLst/>
            <a:gdLst/>
            <a:ahLst/>
            <a:cxnLst/>
            <a:rect l="l" t="t" r="r" b="b"/>
            <a:pathLst>
              <a:path w="120480" h="117782">
                <a:moveTo>
                  <a:pt x="50838" y="2676"/>
                </a:moveTo>
                <a:lnTo>
                  <a:pt x="21569" y="36078"/>
                </a:lnTo>
                <a:lnTo>
                  <a:pt x="19213" y="44266"/>
                </a:lnTo>
                <a:lnTo>
                  <a:pt x="17610" y="53245"/>
                </a:lnTo>
                <a:lnTo>
                  <a:pt x="18266" y="84268"/>
                </a:lnTo>
                <a:lnTo>
                  <a:pt x="17747" y="86545"/>
                </a:lnTo>
                <a:lnTo>
                  <a:pt x="16087" y="87192"/>
                </a:lnTo>
                <a:lnTo>
                  <a:pt x="15987" y="84302"/>
                </a:lnTo>
                <a:lnTo>
                  <a:pt x="15010" y="84317"/>
                </a:lnTo>
                <a:lnTo>
                  <a:pt x="8216" y="88473"/>
                </a:lnTo>
                <a:lnTo>
                  <a:pt x="6160" y="89865"/>
                </a:lnTo>
                <a:lnTo>
                  <a:pt x="3342" y="92239"/>
                </a:lnTo>
                <a:lnTo>
                  <a:pt x="770" y="94286"/>
                </a:lnTo>
                <a:lnTo>
                  <a:pt x="0" y="95023"/>
                </a:lnTo>
                <a:lnTo>
                  <a:pt x="16432" y="92894"/>
                </a:lnTo>
                <a:lnTo>
                  <a:pt x="35692" y="111233"/>
                </a:lnTo>
                <a:lnTo>
                  <a:pt x="40819" y="115408"/>
                </a:lnTo>
                <a:lnTo>
                  <a:pt x="38509" y="113525"/>
                </a:lnTo>
                <a:lnTo>
                  <a:pt x="45186" y="117782"/>
                </a:lnTo>
                <a:lnTo>
                  <a:pt x="41907" y="109133"/>
                </a:lnTo>
                <a:lnTo>
                  <a:pt x="43462" y="109888"/>
                </a:lnTo>
                <a:lnTo>
                  <a:pt x="46209" y="108940"/>
                </a:lnTo>
                <a:lnTo>
                  <a:pt x="60708" y="109058"/>
                </a:lnTo>
                <a:lnTo>
                  <a:pt x="69110" y="106605"/>
                </a:lnTo>
                <a:lnTo>
                  <a:pt x="75995" y="102391"/>
                </a:lnTo>
                <a:lnTo>
                  <a:pt x="79624" y="92713"/>
                </a:lnTo>
                <a:lnTo>
                  <a:pt x="80904" y="84828"/>
                </a:lnTo>
                <a:lnTo>
                  <a:pt x="81639" y="78568"/>
                </a:lnTo>
                <a:lnTo>
                  <a:pt x="93846" y="69614"/>
                </a:lnTo>
                <a:lnTo>
                  <a:pt x="103556" y="61922"/>
                </a:lnTo>
                <a:lnTo>
                  <a:pt x="110923" y="54347"/>
                </a:lnTo>
                <a:lnTo>
                  <a:pt x="116097" y="45747"/>
                </a:lnTo>
                <a:lnTo>
                  <a:pt x="119232" y="34976"/>
                </a:lnTo>
                <a:lnTo>
                  <a:pt x="120480" y="20892"/>
                </a:lnTo>
                <a:lnTo>
                  <a:pt x="119994" y="2349"/>
                </a:lnTo>
                <a:lnTo>
                  <a:pt x="119895" y="793"/>
                </a:lnTo>
                <a:lnTo>
                  <a:pt x="106518" y="1155"/>
                </a:lnTo>
                <a:lnTo>
                  <a:pt x="94467" y="674"/>
                </a:lnTo>
                <a:lnTo>
                  <a:pt x="82967" y="53"/>
                </a:lnTo>
                <a:lnTo>
                  <a:pt x="71242" y="0"/>
                </a:lnTo>
                <a:lnTo>
                  <a:pt x="58517" y="1216"/>
                </a:lnTo>
                <a:lnTo>
                  <a:pt x="50838" y="2676"/>
                </a:lnTo>
                <a:close/>
              </a:path>
              <a:path w="120480" h="117782">
                <a:moveTo>
                  <a:pt x="17610" y="53245"/>
                </a:moveTo>
                <a:lnTo>
                  <a:pt x="10672" y="65984"/>
                </a:lnTo>
                <a:lnTo>
                  <a:pt x="9756" y="67188"/>
                </a:lnTo>
                <a:lnTo>
                  <a:pt x="11812" y="70217"/>
                </a:lnTo>
                <a:lnTo>
                  <a:pt x="15916" y="82252"/>
                </a:lnTo>
                <a:lnTo>
                  <a:pt x="15987" y="84302"/>
                </a:lnTo>
                <a:lnTo>
                  <a:pt x="18266" y="84268"/>
                </a:lnTo>
                <a:lnTo>
                  <a:pt x="17610" y="53245"/>
                </a:lnTo>
                <a:close/>
              </a:path>
            </a:pathLst>
          </a:custGeom>
          <a:solidFill>
            <a:srgbClr val="DDB58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948783" y="4534629"/>
            <a:ext cx="1540957" cy="672587"/>
          </a:xfrm>
          <a:custGeom>
            <a:avLst/>
            <a:gdLst/>
            <a:ahLst/>
            <a:cxnLst/>
            <a:rect l="l" t="t" r="r" b="b"/>
            <a:pathLst>
              <a:path w="1540957" h="672587">
                <a:moveTo>
                  <a:pt x="1540957" y="313904"/>
                </a:moveTo>
                <a:lnTo>
                  <a:pt x="1511080" y="305983"/>
                </a:lnTo>
                <a:lnTo>
                  <a:pt x="1478007" y="299096"/>
                </a:lnTo>
                <a:lnTo>
                  <a:pt x="1434775" y="290570"/>
                </a:lnTo>
                <a:lnTo>
                  <a:pt x="1382834" y="280641"/>
                </a:lnTo>
                <a:lnTo>
                  <a:pt x="1323632" y="269542"/>
                </a:lnTo>
                <a:lnTo>
                  <a:pt x="1258618" y="257508"/>
                </a:lnTo>
                <a:lnTo>
                  <a:pt x="1189241" y="244774"/>
                </a:lnTo>
                <a:lnTo>
                  <a:pt x="1116950" y="231574"/>
                </a:lnTo>
                <a:lnTo>
                  <a:pt x="1043193" y="218143"/>
                </a:lnTo>
                <a:lnTo>
                  <a:pt x="969420" y="204716"/>
                </a:lnTo>
                <a:lnTo>
                  <a:pt x="897079" y="191527"/>
                </a:lnTo>
                <a:lnTo>
                  <a:pt x="827619" y="178810"/>
                </a:lnTo>
                <a:lnTo>
                  <a:pt x="762488" y="166800"/>
                </a:lnTo>
                <a:lnTo>
                  <a:pt x="703137" y="155732"/>
                </a:lnTo>
                <a:lnTo>
                  <a:pt x="651012" y="145840"/>
                </a:lnTo>
                <a:lnTo>
                  <a:pt x="607564" y="137359"/>
                </a:lnTo>
                <a:lnTo>
                  <a:pt x="574241" y="130524"/>
                </a:lnTo>
                <a:lnTo>
                  <a:pt x="552491" y="125568"/>
                </a:lnTo>
                <a:lnTo>
                  <a:pt x="538784" y="112970"/>
                </a:lnTo>
                <a:lnTo>
                  <a:pt x="535009" y="100894"/>
                </a:lnTo>
                <a:lnTo>
                  <a:pt x="532136" y="87537"/>
                </a:lnTo>
                <a:lnTo>
                  <a:pt x="529859" y="73940"/>
                </a:lnTo>
                <a:lnTo>
                  <a:pt x="527872" y="61144"/>
                </a:lnTo>
                <a:lnTo>
                  <a:pt x="527585" y="59386"/>
                </a:lnTo>
                <a:lnTo>
                  <a:pt x="516805" y="59157"/>
                </a:lnTo>
                <a:lnTo>
                  <a:pt x="504620" y="64803"/>
                </a:lnTo>
                <a:lnTo>
                  <a:pt x="493711" y="70195"/>
                </a:lnTo>
                <a:lnTo>
                  <a:pt x="482662" y="75723"/>
                </a:lnTo>
                <a:lnTo>
                  <a:pt x="479066" y="77487"/>
                </a:lnTo>
                <a:lnTo>
                  <a:pt x="468714" y="72955"/>
                </a:lnTo>
                <a:lnTo>
                  <a:pt x="457290" y="66395"/>
                </a:lnTo>
                <a:lnTo>
                  <a:pt x="445518" y="58717"/>
                </a:lnTo>
                <a:lnTo>
                  <a:pt x="434122" y="50835"/>
                </a:lnTo>
                <a:lnTo>
                  <a:pt x="423826" y="43658"/>
                </a:lnTo>
                <a:lnTo>
                  <a:pt x="418217" y="39902"/>
                </a:lnTo>
                <a:lnTo>
                  <a:pt x="406948" y="32611"/>
                </a:lnTo>
                <a:lnTo>
                  <a:pt x="394812" y="24987"/>
                </a:lnTo>
                <a:lnTo>
                  <a:pt x="382914" y="17305"/>
                </a:lnTo>
                <a:lnTo>
                  <a:pt x="372362" y="9841"/>
                </a:lnTo>
                <a:lnTo>
                  <a:pt x="364262" y="2872"/>
                </a:lnTo>
                <a:lnTo>
                  <a:pt x="361734" y="0"/>
                </a:lnTo>
                <a:lnTo>
                  <a:pt x="351055" y="6013"/>
                </a:lnTo>
                <a:lnTo>
                  <a:pt x="339552" y="11380"/>
                </a:lnTo>
                <a:lnTo>
                  <a:pt x="327472" y="16243"/>
                </a:lnTo>
                <a:lnTo>
                  <a:pt x="315062" y="20747"/>
                </a:lnTo>
                <a:lnTo>
                  <a:pt x="302570" y="25035"/>
                </a:lnTo>
                <a:lnTo>
                  <a:pt x="290244" y="29251"/>
                </a:lnTo>
                <a:lnTo>
                  <a:pt x="278331" y="33538"/>
                </a:lnTo>
                <a:lnTo>
                  <a:pt x="267080" y="38041"/>
                </a:lnTo>
                <a:lnTo>
                  <a:pt x="262892" y="39902"/>
                </a:lnTo>
                <a:lnTo>
                  <a:pt x="252468" y="44504"/>
                </a:lnTo>
                <a:lnTo>
                  <a:pt x="240511" y="49570"/>
                </a:lnTo>
                <a:lnTo>
                  <a:pt x="227229" y="55040"/>
                </a:lnTo>
                <a:lnTo>
                  <a:pt x="212829" y="60851"/>
                </a:lnTo>
                <a:lnTo>
                  <a:pt x="197520" y="66944"/>
                </a:lnTo>
                <a:lnTo>
                  <a:pt x="181509" y="73255"/>
                </a:lnTo>
                <a:lnTo>
                  <a:pt x="165003" y="79724"/>
                </a:lnTo>
                <a:lnTo>
                  <a:pt x="148212" y="86290"/>
                </a:lnTo>
                <a:lnTo>
                  <a:pt x="131341" y="92892"/>
                </a:lnTo>
                <a:lnTo>
                  <a:pt x="98196" y="105958"/>
                </a:lnTo>
                <a:lnTo>
                  <a:pt x="67229" y="118430"/>
                </a:lnTo>
                <a:lnTo>
                  <a:pt x="40103" y="129820"/>
                </a:lnTo>
                <a:lnTo>
                  <a:pt x="10251" y="143802"/>
                </a:lnTo>
                <a:lnTo>
                  <a:pt x="0" y="150341"/>
                </a:lnTo>
                <a:lnTo>
                  <a:pt x="869815" y="672587"/>
                </a:lnTo>
                <a:lnTo>
                  <a:pt x="1540957" y="313904"/>
                </a:lnTo>
                <a:close/>
              </a:path>
            </a:pathLst>
          </a:custGeom>
          <a:solidFill>
            <a:srgbClr val="D0D1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587759" y="3873189"/>
            <a:ext cx="713016" cy="811781"/>
          </a:xfrm>
          <a:custGeom>
            <a:avLst/>
            <a:gdLst/>
            <a:ahLst/>
            <a:cxnLst/>
            <a:rect l="l" t="t" r="r" b="b"/>
            <a:pathLst>
              <a:path w="713016" h="811781">
                <a:moveTo>
                  <a:pt x="657673" y="120972"/>
                </a:moveTo>
                <a:lnTo>
                  <a:pt x="641762" y="102759"/>
                </a:lnTo>
                <a:lnTo>
                  <a:pt x="623161" y="87238"/>
                </a:lnTo>
                <a:lnTo>
                  <a:pt x="604036" y="75746"/>
                </a:lnTo>
                <a:lnTo>
                  <a:pt x="585178" y="66674"/>
                </a:lnTo>
                <a:lnTo>
                  <a:pt x="562752" y="57117"/>
                </a:lnTo>
                <a:lnTo>
                  <a:pt x="537670" y="47368"/>
                </a:lnTo>
                <a:lnTo>
                  <a:pt x="510843" y="37721"/>
                </a:lnTo>
                <a:lnTo>
                  <a:pt x="483182" y="28468"/>
                </a:lnTo>
                <a:lnTo>
                  <a:pt x="455598" y="19903"/>
                </a:lnTo>
                <a:lnTo>
                  <a:pt x="429003" y="12319"/>
                </a:lnTo>
                <a:lnTo>
                  <a:pt x="404307" y="6007"/>
                </a:lnTo>
                <a:lnTo>
                  <a:pt x="382423" y="1263"/>
                </a:lnTo>
                <a:lnTo>
                  <a:pt x="365274" y="0"/>
                </a:lnTo>
                <a:lnTo>
                  <a:pt x="352429" y="91"/>
                </a:lnTo>
                <a:lnTo>
                  <a:pt x="326605" y="1746"/>
                </a:lnTo>
                <a:lnTo>
                  <a:pt x="301275" y="5184"/>
                </a:lnTo>
                <a:lnTo>
                  <a:pt x="277294" y="10176"/>
                </a:lnTo>
                <a:lnTo>
                  <a:pt x="250978" y="17951"/>
                </a:lnTo>
                <a:lnTo>
                  <a:pt x="229295" y="26483"/>
                </a:lnTo>
                <a:lnTo>
                  <a:pt x="218443" y="31145"/>
                </a:lnTo>
                <a:lnTo>
                  <a:pt x="206651" y="36129"/>
                </a:lnTo>
                <a:lnTo>
                  <a:pt x="197938" y="39648"/>
                </a:lnTo>
                <a:lnTo>
                  <a:pt x="159981" y="53566"/>
                </a:lnTo>
                <a:lnTo>
                  <a:pt x="147117" y="61425"/>
                </a:lnTo>
                <a:lnTo>
                  <a:pt x="130177" y="65600"/>
                </a:lnTo>
                <a:lnTo>
                  <a:pt x="125013" y="72395"/>
                </a:lnTo>
                <a:lnTo>
                  <a:pt x="129361" y="69612"/>
                </a:lnTo>
                <a:lnTo>
                  <a:pt x="120121" y="76079"/>
                </a:lnTo>
                <a:lnTo>
                  <a:pt x="117313" y="77962"/>
                </a:lnTo>
                <a:lnTo>
                  <a:pt x="112240" y="79763"/>
                </a:lnTo>
                <a:lnTo>
                  <a:pt x="109160" y="81646"/>
                </a:lnTo>
                <a:lnTo>
                  <a:pt x="100381" y="86995"/>
                </a:lnTo>
                <a:lnTo>
                  <a:pt x="94967" y="89585"/>
                </a:lnTo>
                <a:lnTo>
                  <a:pt x="85788" y="91143"/>
                </a:lnTo>
                <a:lnTo>
                  <a:pt x="82708" y="95318"/>
                </a:lnTo>
                <a:lnTo>
                  <a:pt x="87056" y="92125"/>
                </a:lnTo>
                <a:lnTo>
                  <a:pt x="78088" y="99248"/>
                </a:lnTo>
                <a:lnTo>
                  <a:pt x="72109" y="102523"/>
                </a:lnTo>
                <a:lnTo>
                  <a:pt x="71928" y="102768"/>
                </a:lnTo>
                <a:lnTo>
                  <a:pt x="67575" y="110790"/>
                </a:lnTo>
                <a:lnTo>
                  <a:pt x="63192" y="112816"/>
                </a:lnTo>
                <a:lnTo>
                  <a:pt x="52360" y="115785"/>
                </a:lnTo>
                <a:lnTo>
                  <a:pt x="26723" y="138299"/>
                </a:lnTo>
                <a:lnTo>
                  <a:pt x="19365" y="149772"/>
                </a:lnTo>
                <a:lnTo>
                  <a:pt x="11858" y="158931"/>
                </a:lnTo>
                <a:lnTo>
                  <a:pt x="3875" y="168194"/>
                </a:lnTo>
                <a:lnTo>
                  <a:pt x="0" y="173092"/>
                </a:lnTo>
                <a:lnTo>
                  <a:pt x="1035" y="179724"/>
                </a:lnTo>
                <a:lnTo>
                  <a:pt x="2946" y="182192"/>
                </a:lnTo>
                <a:lnTo>
                  <a:pt x="7700" y="187419"/>
                </a:lnTo>
                <a:lnTo>
                  <a:pt x="13588" y="194623"/>
                </a:lnTo>
                <a:lnTo>
                  <a:pt x="12320" y="190939"/>
                </a:lnTo>
                <a:lnTo>
                  <a:pt x="16940" y="199535"/>
                </a:lnTo>
                <a:lnTo>
                  <a:pt x="26659" y="205061"/>
                </a:lnTo>
                <a:lnTo>
                  <a:pt x="30194" y="210374"/>
                </a:lnTo>
                <a:lnTo>
                  <a:pt x="32612" y="218037"/>
                </a:lnTo>
                <a:lnTo>
                  <a:pt x="39082" y="226296"/>
                </a:lnTo>
                <a:lnTo>
                  <a:pt x="46168" y="235610"/>
                </a:lnTo>
                <a:lnTo>
                  <a:pt x="53764" y="245881"/>
                </a:lnTo>
                <a:lnTo>
                  <a:pt x="61766" y="257014"/>
                </a:lnTo>
                <a:lnTo>
                  <a:pt x="70072" y="268912"/>
                </a:lnTo>
                <a:lnTo>
                  <a:pt x="78576" y="281479"/>
                </a:lnTo>
                <a:lnTo>
                  <a:pt x="87175" y="294618"/>
                </a:lnTo>
                <a:lnTo>
                  <a:pt x="95765" y="308234"/>
                </a:lnTo>
                <a:lnTo>
                  <a:pt x="104241" y="322230"/>
                </a:lnTo>
                <a:lnTo>
                  <a:pt x="112501" y="336510"/>
                </a:lnTo>
                <a:lnTo>
                  <a:pt x="120438" y="350977"/>
                </a:lnTo>
                <a:lnTo>
                  <a:pt x="127950" y="365534"/>
                </a:lnTo>
                <a:lnTo>
                  <a:pt x="134933" y="380087"/>
                </a:lnTo>
                <a:lnTo>
                  <a:pt x="141283" y="394537"/>
                </a:lnTo>
                <a:lnTo>
                  <a:pt x="146895" y="408790"/>
                </a:lnTo>
                <a:lnTo>
                  <a:pt x="151665" y="422748"/>
                </a:lnTo>
                <a:lnTo>
                  <a:pt x="155490" y="436315"/>
                </a:lnTo>
                <a:lnTo>
                  <a:pt x="158266" y="449395"/>
                </a:lnTo>
                <a:lnTo>
                  <a:pt x="159888" y="461892"/>
                </a:lnTo>
                <a:lnTo>
                  <a:pt x="160253" y="473709"/>
                </a:lnTo>
                <a:lnTo>
                  <a:pt x="163306" y="476429"/>
                </a:lnTo>
                <a:lnTo>
                  <a:pt x="165710" y="492138"/>
                </a:lnTo>
                <a:lnTo>
                  <a:pt x="165597" y="496223"/>
                </a:lnTo>
                <a:lnTo>
                  <a:pt x="165011" y="512455"/>
                </a:lnTo>
                <a:lnTo>
                  <a:pt x="164471" y="527377"/>
                </a:lnTo>
                <a:lnTo>
                  <a:pt x="163962" y="541154"/>
                </a:lnTo>
                <a:lnTo>
                  <a:pt x="163470" y="553948"/>
                </a:lnTo>
                <a:lnTo>
                  <a:pt x="162978" y="565924"/>
                </a:lnTo>
                <a:lnTo>
                  <a:pt x="162473" y="577245"/>
                </a:lnTo>
                <a:lnTo>
                  <a:pt x="161938" y="588074"/>
                </a:lnTo>
                <a:lnTo>
                  <a:pt x="161359" y="598575"/>
                </a:lnTo>
                <a:lnTo>
                  <a:pt x="160721" y="608911"/>
                </a:lnTo>
                <a:lnTo>
                  <a:pt x="160008" y="619247"/>
                </a:lnTo>
                <a:lnTo>
                  <a:pt x="159205" y="629746"/>
                </a:lnTo>
                <a:lnTo>
                  <a:pt x="158299" y="640571"/>
                </a:lnTo>
                <a:lnTo>
                  <a:pt x="157272" y="651887"/>
                </a:lnTo>
                <a:lnTo>
                  <a:pt x="156110" y="663856"/>
                </a:lnTo>
                <a:lnTo>
                  <a:pt x="154799" y="676642"/>
                </a:lnTo>
                <a:lnTo>
                  <a:pt x="153322" y="690409"/>
                </a:lnTo>
                <a:lnTo>
                  <a:pt x="151666" y="705321"/>
                </a:lnTo>
                <a:lnTo>
                  <a:pt x="149814" y="721540"/>
                </a:lnTo>
                <a:lnTo>
                  <a:pt x="148657" y="731502"/>
                </a:lnTo>
                <a:lnTo>
                  <a:pt x="146812" y="745354"/>
                </a:lnTo>
                <a:lnTo>
                  <a:pt x="144769" y="758181"/>
                </a:lnTo>
                <a:lnTo>
                  <a:pt x="142664" y="770358"/>
                </a:lnTo>
                <a:lnTo>
                  <a:pt x="140633" y="782259"/>
                </a:lnTo>
                <a:lnTo>
                  <a:pt x="138811" y="794256"/>
                </a:lnTo>
                <a:lnTo>
                  <a:pt x="137333" y="806725"/>
                </a:lnTo>
                <a:lnTo>
                  <a:pt x="136880" y="811781"/>
                </a:lnTo>
                <a:lnTo>
                  <a:pt x="654691" y="811781"/>
                </a:lnTo>
                <a:lnTo>
                  <a:pt x="659414" y="799118"/>
                </a:lnTo>
                <a:lnTo>
                  <a:pt x="663868" y="787478"/>
                </a:lnTo>
                <a:lnTo>
                  <a:pt x="672054" y="765779"/>
                </a:lnTo>
                <a:lnTo>
                  <a:pt x="679425" y="743716"/>
                </a:lnTo>
                <a:lnTo>
                  <a:pt x="686157" y="718317"/>
                </a:lnTo>
                <a:lnTo>
                  <a:pt x="693109" y="683009"/>
                </a:lnTo>
                <a:lnTo>
                  <a:pt x="698888" y="644771"/>
                </a:lnTo>
                <a:lnTo>
                  <a:pt x="703662" y="603831"/>
                </a:lnTo>
                <a:lnTo>
                  <a:pt x="707442" y="560959"/>
                </a:lnTo>
                <a:lnTo>
                  <a:pt x="708963" y="539040"/>
                </a:lnTo>
                <a:lnTo>
                  <a:pt x="710241" y="516926"/>
                </a:lnTo>
                <a:lnTo>
                  <a:pt x="711275" y="494713"/>
                </a:lnTo>
                <a:lnTo>
                  <a:pt x="712069" y="472499"/>
                </a:lnTo>
                <a:lnTo>
                  <a:pt x="712622" y="450380"/>
                </a:lnTo>
                <a:lnTo>
                  <a:pt x="712938" y="428450"/>
                </a:lnTo>
                <a:lnTo>
                  <a:pt x="713016" y="406808"/>
                </a:lnTo>
                <a:lnTo>
                  <a:pt x="712859" y="385548"/>
                </a:lnTo>
                <a:lnTo>
                  <a:pt x="711844" y="344563"/>
                </a:lnTo>
                <a:lnTo>
                  <a:pt x="709905" y="306263"/>
                </a:lnTo>
                <a:lnTo>
                  <a:pt x="707242" y="273311"/>
                </a:lnTo>
                <a:lnTo>
                  <a:pt x="703496" y="243997"/>
                </a:lnTo>
                <a:lnTo>
                  <a:pt x="698197" y="215932"/>
                </a:lnTo>
                <a:lnTo>
                  <a:pt x="691154" y="189356"/>
                </a:lnTo>
                <a:lnTo>
                  <a:pt x="682179" y="164511"/>
                </a:lnTo>
                <a:lnTo>
                  <a:pt x="671082" y="141636"/>
                </a:lnTo>
                <a:lnTo>
                  <a:pt x="664678" y="131013"/>
                </a:lnTo>
                <a:lnTo>
                  <a:pt x="657673" y="120972"/>
                </a:lnTo>
                <a:close/>
              </a:path>
            </a:pathLst>
          </a:custGeom>
          <a:solidFill>
            <a:srgbClr val="F16A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163346" y="3803135"/>
            <a:ext cx="580045" cy="639842"/>
          </a:xfrm>
          <a:custGeom>
            <a:avLst/>
            <a:gdLst/>
            <a:ahLst/>
            <a:cxnLst/>
            <a:rect l="l" t="t" r="r" b="b"/>
            <a:pathLst>
              <a:path w="580045" h="639842">
                <a:moveTo>
                  <a:pt x="384643" y="639842"/>
                </a:moveTo>
                <a:lnTo>
                  <a:pt x="380023" y="564230"/>
                </a:lnTo>
                <a:lnTo>
                  <a:pt x="379213" y="551147"/>
                </a:lnTo>
                <a:lnTo>
                  <a:pt x="378368" y="536656"/>
                </a:lnTo>
                <a:lnTo>
                  <a:pt x="377539" y="520939"/>
                </a:lnTo>
                <a:lnTo>
                  <a:pt x="376781" y="504178"/>
                </a:lnTo>
                <a:lnTo>
                  <a:pt x="376146" y="486557"/>
                </a:lnTo>
                <a:lnTo>
                  <a:pt x="375686" y="468257"/>
                </a:lnTo>
                <a:lnTo>
                  <a:pt x="375455" y="449462"/>
                </a:lnTo>
                <a:lnTo>
                  <a:pt x="375505" y="430354"/>
                </a:lnTo>
                <a:lnTo>
                  <a:pt x="375889" y="411115"/>
                </a:lnTo>
                <a:lnTo>
                  <a:pt x="376660" y="391929"/>
                </a:lnTo>
                <a:lnTo>
                  <a:pt x="377870" y="372979"/>
                </a:lnTo>
                <a:lnTo>
                  <a:pt x="379573" y="354446"/>
                </a:lnTo>
                <a:lnTo>
                  <a:pt x="381821" y="336514"/>
                </a:lnTo>
                <a:lnTo>
                  <a:pt x="384667" y="319365"/>
                </a:lnTo>
                <a:lnTo>
                  <a:pt x="388163" y="303181"/>
                </a:lnTo>
                <a:lnTo>
                  <a:pt x="392363" y="288147"/>
                </a:lnTo>
                <a:lnTo>
                  <a:pt x="397320" y="274443"/>
                </a:lnTo>
                <a:lnTo>
                  <a:pt x="403086" y="262253"/>
                </a:lnTo>
                <a:lnTo>
                  <a:pt x="409713" y="251760"/>
                </a:lnTo>
                <a:lnTo>
                  <a:pt x="417255" y="243146"/>
                </a:lnTo>
                <a:lnTo>
                  <a:pt x="423128" y="231131"/>
                </a:lnTo>
                <a:lnTo>
                  <a:pt x="431197" y="220625"/>
                </a:lnTo>
                <a:lnTo>
                  <a:pt x="439632" y="211628"/>
                </a:lnTo>
                <a:lnTo>
                  <a:pt x="442168" y="209007"/>
                </a:lnTo>
                <a:lnTo>
                  <a:pt x="447841" y="200994"/>
                </a:lnTo>
                <a:lnTo>
                  <a:pt x="451675" y="198299"/>
                </a:lnTo>
                <a:lnTo>
                  <a:pt x="459678" y="193117"/>
                </a:lnTo>
                <a:lnTo>
                  <a:pt x="460104" y="192797"/>
                </a:lnTo>
                <a:lnTo>
                  <a:pt x="466577" y="187290"/>
                </a:lnTo>
                <a:lnTo>
                  <a:pt x="470396" y="184572"/>
                </a:lnTo>
                <a:lnTo>
                  <a:pt x="478313" y="181172"/>
                </a:lnTo>
                <a:lnTo>
                  <a:pt x="482933" y="179780"/>
                </a:lnTo>
                <a:lnTo>
                  <a:pt x="490472" y="170320"/>
                </a:lnTo>
                <a:lnTo>
                  <a:pt x="501054" y="163776"/>
                </a:lnTo>
                <a:lnTo>
                  <a:pt x="510200" y="161196"/>
                </a:lnTo>
                <a:lnTo>
                  <a:pt x="513792" y="156292"/>
                </a:lnTo>
                <a:lnTo>
                  <a:pt x="510472" y="158659"/>
                </a:lnTo>
                <a:lnTo>
                  <a:pt x="514277" y="155629"/>
                </a:lnTo>
                <a:lnTo>
                  <a:pt x="518625" y="152846"/>
                </a:lnTo>
                <a:lnTo>
                  <a:pt x="526869" y="148261"/>
                </a:lnTo>
                <a:lnTo>
                  <a:pt x="528681" y="147279"/>
                </a:lnTo>
                <a:lnTo>
                  <a:pt x="540225" y="141571"/>
                </a:lnTo>
                <a:lnTo>
                  <a:pt x="551651" y="136762"/>
                </a:lnTo>
                <a:lnTo>
                  <a:pt x="554589" y="135654"/>
                </a:lnTo>
                <a:lnTo>
                  <a:pt x="571529" y="131479"/>
                </a:lnTo>
                <a:lnTo>
                  <a:pt x="580045" y="117397"/>
                </a:lnTo>
                <a:lnTo>
                  <a:pt x="567181" y="84896"/>
                </a:lnTo>
                <a:lnTo>
                  <a:pt x="553101" y="77807"/>
                </a:lnTo>
                <a:lnTo>
                  <a:pt x="544436" y="70606"/>
                </a:lnTo>
                <a:lnTo>
                  <a:pt x="537760" y="60697"/>
                </a:lnTo>
                <a:lnTo>
                  <a:pt x="537649" y="60500"/>
                </a:lnTo>
                <a:lnTo>
                  <a:pt x="527180" y="53331"/>
                </a:lnTo>
                <a:lnTo>
                  <a:pt x="516464" y="44983"/>
                </a:lnTo>
                <a:lnTo>
                  <a:pt x="507300" y="37095"/>
                </a:lnTo>
                <a:lnTo>
                  <a:pt x="506577" y="36430"/>
                </a:lnTo>
                <a:lnTo>
                  <a:pt x="444160" y="654"/>
                </a:lnTo>
                <a:lnTo>
                  <a:pt x="430572" y="0"/>
                </a:lnTo>
                <a:lnTo>
                  <a:pt x="424079" y="12937"/>
                </a:lnTo>
                <a:lnTo>
                  <a:pt x="416305" y="22896"/>
                </a:lnTo>
                <a:lnTo>
                  <a:pt x="409555" y="28244"/>
                </a:lnTo>
                <a:lnTo>
                  <a:pt x="402375" y="37681"/>
                </a:lnTo>
                <a:lnTo>
                  <a:pt x="392469" y="43994"/>
                </a:lnTo>
                <a:lnTo>
                  <a:pt x="378710" y="48906"/>
                </a:lnTo>
                <a:lnTo>
                  <a:pt x="374588" y="50102"/>
                </a:lnTo>
                <a:lnTo>
                  <a:pt x="362510" y="53227"/>
                </a:lnTo>
                <a:lnTo>
                  <a:pt x="349950" y="55171"/>
                </a:lnTo>
                <a:lnTo>
                  <a:pt x="338084" y="55357"/>
                </a:lnTo>
                <a:lnTo>
                  <a:pt x="340228" y="55536"/>
                </a:lnTo>
                <a:lnTo>
                  <a:pt x="340660" y="58594"/>
                </a:lnTo>
                <a:lnTo>
                  <a:pt x="343062" y="61891"/>
                </a:lnTo>
                <a:lnTo>
                  <a:pt x="324499" y="60440"/>
                </a:lnTo>
                <a:lnTo>
                  <a:pt x="312347" y="56595"/>
                </a:lnTo>
                <a:lnTo>
                  <a:pt x="304533" y="50044"/>
                </a:lnTo>
                <a:lnTo>
                  <a:pt x="298986" y="40476"/>
                </a:lnTo>
                <a:lnTo>
                  <a:pt x="293635" y="27581"/>
                </a:lnTo>
                <a:lnTo>
                  <a:pt x="290430" y="19893"/>
                </a:lnTo>
                <a:lnTo>
                  <a:pt x="285810" y="17110"/>
                </a:lnTo>
                <a:lnTo>
                  <a:pt x="283002" y="16455"/>
                </a:lnTo>
                <a:lnTo>
                  <a:pt x="275030" y="14326"/>
                </a:lnTo>
                <a:lnTo>
                  <a:pt x="264305" y="15059"/>
                </a:lnTo>
                <a:lnTo>
                  <a:pt x="252176" y="17325"/>
                </a:lnTo>
                <a:lnTo>
                  <a:pt x="239154" y="20744"/>
                </a:lnTo>
                <a:lnTo>
                  <a:pt x="225749" y="24935"/>
                </a:lnTo>
                <a:lnTo>
                  <a:pt x="212469" y="29518"/>
                </a:lnTo>
                <a:lnTo>
                  <a:pt x="199826" y="34113"/>
                </a:lnTo>
                <a:lnTo>
                  <a:pt x="188329" y="38340"/>
                </a:lnTo>
                <a:lnTo>
                  <a:pt x="181541" y="40769"/>
                </a:lnTo>
                <a:lnTo>
                  <a:pt x="169282" y="45039"/>
                </a:lnTo>
                <a:lnTo>
                  <a:pt x="157857" y="49159"/>
                </a:lnTo>
                <a:lnTo>
                  <a:pt x="146245" y="53801"/>
                </a:lnTo>
                <a:lnTo>
                  <a:pt x="139417" y="56815"/>
                </a:lnTo>
                <a:lnTo>
                  <a:pt x="127236" y="63062"/>
                </a:lnTo>
                <a:lnTo>
                  <a:pt x="116147" y="69270"/>
                </a:lnTo>
                <a:lnTo>
                  <a:pt x="105350" y="74479"/>
                </a:lnTo>
                <a:lnTo>
                  <a:pt x="102456" y="75563"/>
                </a:lnTo>
                <a:lnTo>
                  <a:pt x="99945" y="80489"/>
                </a:lnTo>
                <a:lnTo>
                  <a:pt x="92869" y="83716"/>
                </a:lnTo>
                <a:lnTo>
                  <a:pt x="90408" y="84650"/>
                </a:lnTo>
                <a:lnTo>
                  <a:pt x="34152" y="135490"/>
                </a:lnTo>
                <a:lnTo>
                  <a:pt x="30443" y="142916"/>
                </a:lnTo>
                <a:lnTo>
                  <a:pt x="32431" y="141712"/>
                </a:lnTo>
                <a:lnTo>
                  <a:pt x="38661" y="201135"/>
                </a:lnTo>
                <a:lnTo>
                  <a:pt x="49907" y="210846"/>
                </a:lnTo>
                <a:lnTo>
                  <a:pt x="61241" y="221220"/>
                </a:lnTo>
                <a:lnTo>
                  <a:pt x="70091" y="230402"/>
                </a:lnTo>
                <a:lnTo>
                  <a:pt x="73468" y="235205"/>
                </a:lnTo>
                <a:lnTo>
                  <a:pt x="76504" y="247487"/>
                </a:lnTo>
                <a:lnTo>
                  <a:pt x="77996" y="256596"/>
                </a:lnTo>
                <a:lnTo>
                  <a:pt x="84606" y="261567"/>
                </a:lnTo>
                <a:lnTo>
                  <a:pt x="89140" y="262139"/>
                </a:lnTo>
                <a:lnTo>
                  <a:pt x="95822" y="255399"/>
                </a:lnTo>
                <a:lnTo>
                  <a:pt x="106233" y="247187"/>
                </a:lnTo>
                <a:lnTo>
                  <a:pt x="118654" y="239272"/>
                </a:lnTo>
                <a:lnTo>
                  <a:pt x="131366" y="233420"/>
                </a:lnTo>
                <a:lnTo>
                  <a:pt x="135612" y="232175"/>
                </a:lnTo>
                <a:lnTo>
                  <a:pt x="135884" y="484655"/>
                </a:lnTo>
                <a:lnTo>
                  <a:pt x="139176" y="492880"/>
                </a:lnTo>
                <a:lnTo>
                  <a:pt x="141725" y="505103"/>
                </a:lnTo>
                <a:lnTo>
                  <a:pt x="143724" y="519538"/>
                </a:lnTo>
                <a:lnTo>
                  <a:pt x="145370" y="534403"/>
                </a:lnTo>
                <a:lnTo>
                  <a:pt x="146857" y="547912"/>
                </a:lnTo>
                <a:lnTo>
                  <a:pt x="147661" y="553996"/>
                </a:lnTo>
                <a:lnTo>
                  <a:pt x="336087" y="614791"/>
                </a:lnTo>
                <a:lnTo>
                  <a:pt x="340512" y="624556"/>
                </a:lnTo>
                <a:lnTo>
                  <a:pt x="340524" y="632688"/>
                </a:lnTo>
                <a:lnTo>
                  <a:pt x="340254" y="639842"/>
                </a:lnTo>
                <a:lnTo>
                  <a:pt x="384643" y="639842"/>
                </a:lnTo>
                <a:close/>
              </a:path>
              <a:path w="580045" h="639842">
                <a:moveTo>
                  <a:pt x="518625" y="152846"/>
                </a:moveTo>
                <a:lnTo>
                  <a:pt x="514277" y="155629"/>
                </a:lnTo>
                <a:lnTo>
                  <a:pt x="513792" y="156292"/>
                </a:lnTo>
                <a:lnTo>
                  <a:pt x="518625" y="152846"/>
                </a:lnTo>
                <a:close/>
              </a:path>
              <a:path w="580045" h="639842">
                <a:moveTo>
                  <a:pt x="338084" y="55357"/>
                </a:moveTo>
                <a:lnTo>
                  <a:pt x="333007" y="54933"/>
                </a:lnTo>
                <a:lnTo>
                  <a:pt x="337300" y="55369"/>
                </a:lnTo>
                <a:lnTo>
                  <a:pt x="338084" y="55357"/>
                </a:lnTo>
                <a:close/>
              </a:path>
              <a:path w="580045" h="639842">
                <a:moveTo>
                  <a:pt x="6612" y="167729"/>
                </a:moveTo>
                <a:lnTo>
                  <a:pt x="0" y="173968"/>
                </a:lnTo>
                <a:lnTo>
                  <a:pt x="3736" y="180663"/>
                </a:lnTo>
                <a:lnTo>
                  <a:pt x="6124" y="182905"/>
                </a:lnTo>
                <a:lnTo>
                  <a:pt x="8539" y="183007"/>
                </a:lnTo>
                <a:lnTo>
                  <a:pt x="12354" y="183284"/>
                </a:lnTo>
                <a:lnTo>
                  <a:pt x="18942" y="186049"/>
                </a:lnTo>
                <a:lnTo>
                  <a:pt x="29676" y="193618"/>
                </a:lnTo>
                <a:lnTo>
                  <a:pt x="30075" y="193943"/>
                </a:lnTo>
                <a:lnTo>
                  <a:pt x="38661" y="201135"/>
                </a:lnTo>
                <a:lnTo>
                  <a:pt x="32431" y="141712"/>
                </a:lnTo>
                <a:lnTo>
                  <a:pt x="29532" y="144741"/>
                </a:lnTo>
                <a:lnTo>
                  <a:pt x="30443" y="142916"/>
                </a:lnTo>
                <a:lnTo>
                  <a:pt x="23915" y="146870"/>
                </a:lnTo>
                <a:lnTo>
                  <a:pt x="16820" y="156589"/>
                </a:lnTo>
                <a:lnTo>
                  <a:pt x="6612" y="167729"/>
                </a:lnTo>
                <a:close/>
              </a:path>
            </a:pathLst>
          </a:custGeom>
          <a:solidFill>
            <a:srgbClr val="2C6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403716" y="4225162"/>
            <a:ext cx="550187" cy="554744"/>
          </a:xfrm>
          <a:custGeom>
            <a:avLst/>
            <a:gdLst/>
            <a:ahLst/>
            <a:cxnLst/>
            <a:rect l="l" t="t" r="r" b="b"/>
            <a:pathLst>
              <a:path w="550187" h="554744">
                <a:moveTo>
                  <a:pt x="547337" y="127979"/>
                </a:moveTo>
                <a:lnTo>
                  <a:pt x="545630" y="117617"/>
                </a:lnTo>
                <a:lnTo>
                  <a:pt x="544799" y="104504"/>
                </a:lnTo>
                <a:lnTo>
                  <a:pt x="544576" y="89471"/>
                </a:lnTo>
                <a:lnTo>
                  <a:pt x="544694" y="73352"/>
                </a:lnTo>
                <a:lnTo>
                  <a:pt x="544885" y="56982"/>
                </a:lnTo>
                <a:lnTo>
                  <a:pt x="544882" y="41194"/>
                </a:lnTo>
                <a:lnTo>
                  <a:pt x="544417" y="26821"/>
                </a:lnTo>
                <a:lnTo>
                  <a:pt x="543224" y="14697"/>
                </a:lnTo>
                <a:lnTo>
                  <a:pt x="541035" y="5655"/>
                </a:lnTo>
                <a:lnTo>
                  <a:pt x="537582" y="530"/>
                </a:lnTo>
                <a:lnTo>
                  <a:pt x="536598" y="0"/>
                </a:lnTo>
                <a:lnTo>
                  <a:pt x="528622" y="6909"/>
                </a:lnTo>
                <a:lnTo>
                  <a:pt x="517509" y="12587"/>
                </a:lnTo>
                <a:lnTo>
                  <a:pt x="504477" y="17308"/>
                </a:lnTo>
                <a:lnTo>
                  <a:pt x="490745" y="21348"/>
                </a:lnTo>
                <a:lnTo>
                  <a:pt x="477532" y="24981"/>
                </a:lnTo>
                <a:lnTo>
                  <a:pt x="466754" y="28244"/>
                </a:lnTo>
                <a:lnTo>
                  <a:pt x="455697" y="31955"/>
                </a:lnTo>
                <a:lnTo>
                  <a:pt x="443420" y="36081"/>
                </a:lnTo>
                <a:lnTo>
                  <a:pt x="430069" y="40568"/>
                </a:lnTo>
                <a:lnTo>
                  <a:pt x="415785" y="45365"/>
                </a:lnTo>
                <a:lnTo>
                  <a:pt x="400714" y="50420"/>
                </a:lnTo>
                <a:lnTo>
                  <a:pt x="384999" y="55681"/>
                </a:lnTo>
                <a:lnTo>
                  <a:pt x="368784" y="61097"/>
                </a:lnTo>
                <a:lnTo>
                  <a:pt x="352212" y="66615"/>
                </a:lnTo>
                <a:lnTo>
                  <a:pt x="335428" y="72185"/>
                </a:lnTo>
                <a:lnTo>
                  <a:pt x="318575" y="77753"/>
                </a:lnTo>
                <a:lnTo>
                  <a:pt x="301797" y="83269"/>
                </a:lnTo>
                <a:lnTo>
                  <a:pt x="285239" y="88680"/>
                </a:lnTo>
                <a:lnTo>
                  <a:pt x="269043" y="93934"/>
                </a:lnTo>
                <a:lnTo>
                  <a:pt x="253354" y="98980"/>
                </a:lnTo>
                <a:lnTo>
                  <a:pt x="238316" y="103766"/>
                </a:lnTo>
                <a:lnTo>
                  <a:pt x="224072" y="108241"/>
                </a:lnTo>
                <a:lnTo>
                  <a:pt x="210767" y="112351"/>
                </a:lnTo>
                <a:lnTo>
                  <a:pt x="198543" y="116046"/>
                </a:lnTo>
                <a:lnTo>
                  <a:pt x="177918" y="121982"/>
                </a:lnTo>
                <a:lnTo>
                  <a:pt x="170998" y="122587"/>
                </a:lnTo>
                <a:lnTo>
                  <a:pt x="162789" y="121212"/>
                </a:lnTo>
                <a:lnTo>
                  <a:pt x="143169" y="113467"/>
                </a:lnTo>
                <a:lnTo>
                  <a:pt x="132090" y="107573"/>
                </a:lnTo>
                <a:lnTo>
                  <a:pt x="120387" y="100647"/>
                </a:lnTo>
                <a:lnTo>
                  <a:pt x="108226" y="92926"/>
                </a:lnTo>
                <a:lnTo>
                  <a:pt x="95773" y="84649"/>
                </a:lnTo>
                <a:lnTo>
                  <a:pt x="83194" y="76051"/>
                </a:lnTo>
                <a:lnTo>
                  <a:pt x="70656" y="67372"/>
                </a:lnTo>
                <a:lnTo>
                  <a:pt x="58324" y="58847"/>
                </a:lnTo>
                <a:lnTo>
                  <a:pt x="46365" y="50715"/>
                </a:lnTo>
                <a:lnTo>
                  <a:pt x="34946" y="43211"/>
                </a:lnTo>
                <a:lnTo>
                  <a:pt x="24231" y="36575"/>
                </a:lnTo>
                <a:lnTo>
                  <a:pt x="14388" y="31043"/>
                </a:lnTo>
                <a:lnTo>
                  <a:pt x="0" y="24805"/>
                </a:lnTo>
                <a:lnTo>
                  <a:pt x="71112" y="360044"/>
                </a:lnTo>
                <a:lnTo>
                  <a:pt x="61872" y="368624"/>
                </a:lnTo>
                <a:lnTo>
                  <a:pt x="72652" y="368853"/>
                </a:lnTo>
                <a:lnTo>
                  <a:pt x="74622" y="381443"/>
                </a:lnTo>
                <a:lnTo>
                  <a:pt x="76837" y="394987"/>
                </a:lnTo>
                <a:lnTo>
                  <a:pt x="79603" y="408445"/>
                </a:lnTo>
                <a:lnTo>
                  <a:pt x="83225" y="420776"/>
                </a:lnTo>
                <a:lnTo>
                  <a:pt x="88009" y="430940"/>
                </a:lnTo>
                <a:lnTo>
                  <a:pt x="98305" y="441460"/>
                </a:lnTo>
                <a:lnTo>
                  <a:pt x="105062" y="447991"/>
                </a:lnTo>
                <a:lnTo>
                  <a:pt x="112990" y="455527"/>
                </a:lnTo>
                <a:lnTo>
                  <a:pt x="121958" y="463869"/>
                </a:lnTo>
                <a:lnTo>
                  <a:pt x="131833" y="472823"/>
                </a:lnTo>
                <a:lnTo>
                  <a:pt x="142485" y="482193"/>
                </a:lnTo>
                <a:lnTo>
                  <a:pt x="153781" y="491782"/>
                </a:lnTo>
                <a:lnTo>
                  <a:pt x="165590" y="501394"/>
                </a:lnTo>
                <a:lnTo>
                  <a:pt x="177780" y="510833"/>
                </a:lnTo>
                <a:lnTo>
                  <a:pt x="190219" y="519902"/>
                </a:lnTo>
                <a:lnTo>
                  <a:pt x="202777" y="528407"/>
                </a:lnTo>
                <a:lnTo>
                  <a:pt x="215320" y="536150"/>
                </a:lnTo>
                <a:lnTo>
                  <a:pt x="227718" y="542935"/>
                </a:lnTo>
                <a:lnTo>
                  <a:pt x="239839" y="548566"/>
                </a:lnTo>
                <a:lnTo>
                  <a:pt x="258589" y="554134"/>
                </a:lnTo>
                <a:lnTo>
                  <a:pt x="271915" y="554744"/>
                </a:lnTo>
                <a:lnTo>
                  <a:pt x="284198" y="552827"/>
                </a:lnTo>
                <a:lnTo>
                  <a:pt x="295508" y="549091"/>
                </a:lnTo>
                <a:lnTo>
                  <a:pt x="305918" y="544245"/>
                </a:lnTo>
                <a:lnTo>
                  <a:pt x="315498" y="538998"/>
                </a:lnTo>
                <a:lnTo>
                  <a:pt x="324320" y="534059"/>
                </a:lnTo>
                <a:lnTo>
                  <a:pt x="332455" y="530136"/>
                </a:lnTo>
                <a:lnTo>
                  <a:pt x="339975" y="527939"/>
                </a:lnTo>
                <a:lnTo>
                  <a:pt x="346951" y="528176"/>
                </a:lnTo>
                <a:lnTo>
                  <a:pt x="348643" y="528707"/>
                </a:lnTo>
                <a:lnTo>
                  <a:pt x="339140" y="213182"/>
                </a:lnTo>
                <a:lnTo>
                  <a:pt x="354033" y="210161"/>
                </a:lnTo>
                <a:lnTo>
                  <a:pt x="366412" y="205010"/>
                </a:lnTo>
                <a:lnTo>
                  <a:pt x="378273" y="200417"/>
                </a:lnTo>
                <a:lnTo>
                  <a:pt x="389894" y="196222"/>
                </a:lnTo>
                <a:lnTo>
                  <a:pt x="400759" y="192527"/>
                </a:lnTo>
                <a:lnTo>
                  <a:pt x="412913" y="188237"/>
                </a:lnTo>
                <a:lnTo>
                  <a:pt x="424438" y="183794"/>
                </a:lnTo>
                <a:lnTo>
                  <a:pt x="435946" y="179269"/>
                </a:lnTo>
                <a:lnTo>
                  <a:pt x="448048" y="174732"/>
                </a:lnTo>
                <a:lnTo>
                  <a:pt x="452078" y="173313"/>
                </a:lnTo>
                <a:lnTo>
                  <a:pt x="459042" y="170887"/>
                </a:lnTo>
                <a:lnTo>
                  <a:pt x="470289" y="166922"/>
                </a:lnTo>
                <a:lnTo>
                  <a:pt x="484413" y="161861"/>
                </a:lnTo>
                <a:lnTo>
                  <a:pt x="500008" y="156148"/>
                </a:lnTo>
                <a:lnTo>
                  <a:pt x="515667" y="150226"/>
                </a:lnTo>
                <a:lnTo>
                  <a:pt x="529986" y="144538"/>
                </a:lnTo>
                <a:lnTo>
                  <a:pt x="541559" y="139527"/>
                </a:lnTo>
                <a:lnTo>
                  <a:pt x="548979" y="135636"/>
                </a:lnTo>
                <a:lnTo>
                  <a:pt x="550187" y="134753"/>
                </a:lnTo>
                <a:lnTo>
                  <a:pt x="547337" y="127979"/>
                </a:lnTo>
                <a:close/>
              </a:path>
            </a:pathLst>
          </a:custGeom>
          <a:solidFill>
            <a:srgbClr val="A8A9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747993" y="4287790"/>
            <a:ext cx="751441" cy="357498"/>
          </a:xfrm>
          <a:custGeom>
            <a:avLst/>
            <a:gdLst/>
            <a:ahLst/>
            <a:cxnLst/>
            <a:rect l="l" t="t" r="r" b="b"/>
            <a:pathLst>
              <a:path w="751441" h="357498">
                <a:moveTo>
                  <a:pt x="751441" y="130136"/>
                </a:moveTo>
                <a:lnTo>
                  <a:pt x="563014" y="69341"/>
                </a:lnTo>
                <a:lnTo>
                  <a:pt x="561531" y="57300"/>
                </a:lnTo>
                <a:lnTo>
                  <a:pt x="559995" y="42943"/>
                </a:lnTo>
                <a:lnTo>
                  <a:pt x="558210" y="28055"/>
                </a:lnTo>
                <a:lnTo>
                  <a:pt x="555981" y="14420"/>
                </a:lnTo>
                <a:lnTo>
                  <a:pt x="553114" y="3821"/>
                </a:lnTo>
                <a:lnTo>
                  <a:pt x="551237" y="0"/>
                </a:lnTo>
                <a:lnTo>
                  <a:pt x="549713" y="11866"/>
                </a:lnTo>
                <a:lnTo>
                  <a:pt x="549907" y="24314"/>
                </a:lnTo>
                <a:lnTo>
                  <a:pt x="551017" y="37087"/>
                </a:lnTo>
                <a:lnTo>
                  <a:pt x="552242" y="49930"/>
                </a:lnTo>
                <a:lnTo>
                  <a:pt x="552780" y="62587"/>
                </a:lnTo>
                <a:lnTo>
                  <a:pt x="552777" y="62874"/>
                </a:lnTo>
                <a:lnTo>
                  <a:pt x="422057" y="25951"/>
                </a:lnTo>
                <a:lnTo>
                  <a:pt x="417052" y="24099"/>
                </a:lnTo>
                <a:lnTo>
                  <a:pt x="416665" y="23329"/>
                </a:lnTo>
                <a:lnTo>
                  <a:pt x="410762" y="20840"/>
                </a:lnTo>
                <a:lnTo>
                  <a:pt x="409465" y="20384"/>
                </a:lnTo>
                <a:lnTo>
                  <a:pt x="411820" y="31518"/>
                </a:lnTo>
                <a:lnTo>
                  <a:pt x="401312" y="35939"/>
                </a:lnTo>
                <a:lnTo>
                  <a:pt x="409287" y="40683"/>
                </a:lnTo>
                <a:lnTo>
                  <a:pt x="419662" y="47066"/>
                </a:lnTo>
                <a:lnTo>
                  <a:pt x="431694" y="54674"/>
                </a:lnTo>
                <a:lnTo>
                  <a:pt x="444644" y="63091"/>
                </a:lnTo>
                <a:lnTo>
                  <a:pt x="457770" y="71902"/>
                </a:lnTo>
                <a:lnTo>
                  <a:pt x="470333" y="80693"/>
                </a:lnTo>
                <a:lnTo>
                  <a:pt x="481591" y="89048"/>
                </a:lnTo>
                <a:lnTo>
                  <a:pt x="490804" y="96553"/>
                </a:lnTo>
                <a:lnTo>
                  <a:pt x="497231" y="102793"/>
                </a:lnTo>
                <a:lnTo>
                  <a:pt x="498877" y="104872"/>
                </a:lnTo>
                <a:lnTo>
                  <a:pt x="467261" y="170276"/>
                </a:lnTo>
                <a:lnTo>
                  <a:pt x="462523" y="179423"/>
                </a:lnTo>
                <a:lnTo>
                  <a:pt x="459358" y="183453"/>
                </a:lnTo>
                <a:lnTo>
                  <a:pt x="454669" y="187902"/>
                </a:lnTo>
                <a:lnTo>
                  <a:pt x="376128" y="157283"/>
                </a:lnTo>
                <a:lnTo>
                  <a:pt x="354909" y="149300"/>
                </a:lnTo>
                <a:lnTo>
                  <a:pt x="338770" y="143006"/>
                </a:lnTo>
                <a:lnTo>
                  <a:pt x="327302" y="137678"/>
                </a:lnTo>
                <a:lnTo>
                  <a:pt x="320096" y="132595"/>
                </a:lnTo>
                <a:lnTo>
                  <a:pt x="316741" y="127034"/>
                </a:lnTo>
                <a:lnTo>
                  <a:pt x="316829" y="120275"/>
                </a:lnTo>
                <a:lnTo>
                  <a:pt x="317879" y="116661"/>
                </a:lnTo>
                <a:lnTo>
                  <a:pt x="365076" y="117839"/>
                </a:lnTo>
                <a:lnTo>
                  <a:pt x="374044" y="96685"/>
                </a:lnTo>
                <a:lnTo>
                  <a:pt x="365800" y="97913"/>
                </a:lnTo>
                <a:lnTo>
                  <a:pt x="365800" y="106673"/>
                </a:lnTo>
                <a:lnTo>
                  <a:pt x="364260" y="109292"/>
                </a:lnTo>
                <a:lnTo>
                  <a:pt x="364334" y="108748"/>
                </a:lnTo>
                <a:lnTo>
                  <a:pt x="360999" y="113468"/>
                </a:lnTo>
                <a:lnTo>
                  <a:pt x="310903" y="110439"/>
                </a:lnTo>
                <a:lnTo>
                  <a:pt x="305324" y="100250"/>
                </a:lnTo>
                <a:lnTo>
                  <a:pt x="298921" y="87984"/>
                </a:lnTo>
                <a:lnTo>
                  <a:pt x="291713" y="75298"/>
                </a:lnTo>
                <a:lnTo>
                  <a:pt x="283718" y="63854"/>
                </a:lnTo>
                <a:lnTo>
                  <a:pt x="274954" y="55310"/>
                </a:lnTo>
                <a:lnTo>
                  <a:pt x="268507" y="51985"/>
                </a:lnTo>
                <a:lnTo>
                  <a:pt x="205910" y="72125"/>
                </a:lnTo>
                <a:lnTo>
                  <a:pt x="200011" y="75592"/>
                </a:lnTo>
                <a:lnTo>
                  <a:pt x="189537" y="80313"/>
                </a:lnTo>
                <a:lnTo>
                  <a:pt x="175896" y="85844"/>
                </a:lnTo>
                <a:lnTo>
                  <a:pt x="160491" y="91742"/>
                </a:lnTo>
                <a:lnTo>
                  <a:pt x="144729" y="97565"/>
                </a:lnTo>
                <a:lnTo>
                  <a:pt x="130016" y="102868"/>
                </a:lnTo>
                <a:lnTo>
                  <a:pt x="117757" y="107209"/>
                </a:lnTo>
                <a:lnTo>
                  <a:pt x="109359" y="110144"/>
                </a:lnTo>
                <a:lnTo>
                  <a:pt x="107801" y="110684"/>
                </a:lnTo>
                <a:lnTo>
                  <a:pt x="95386" y="115210"/>
                </a:lnTo>
                <a:lnTo>
                  <a:pt x="83757" y="119747"/>
                </a:lnTo>
                <a:lnTo>
                  <a:pt x="72303" y="124223"/>
                </a:lnTo>
                <a:lnTo>
                  <a:pt x="60413" y="128569"/>
                </a:lnTo>
                <a:lnTo>
                  <a:pt x="33206" y="138084"/>
                </a:lnTo>
                <a:lnTo>
                  <a:pt x="9756" y="147533"/>
                </a:lnTo>
                <a:lnTo>
                  <a:pt x="0" y="158675"/>
                </a:lnTo>
                <a:lnTo>
                  <a:pt x="356560" y="357498"/>
                </a:lnTo>
                <a:lnTo>
                  <a:pt x="380719" y="345345"/>
                </a:lnTo>
                <a:lnTo>
                  <a:pt x="413275" y="327479"/>
                </a:lnTo>
                <a:lnTo>
                  <a:pt x="433258" y="316337"/>
                </a:lnTo>
                <a:lnTo>
                  <a:pt x="455164" y="304041"/>
                </a:lnTo>
                <a:lnTo>
                  <a:pt x="478582" y="290833"/>
                </a:lnTo>
                <a:lnTo>
                  <a:pt x="503104" y="276952"/>
                </a:lnTo>
                <a:lnTo>
                  <a:pt x="528318" y="262637"/>
                </a:lnTo>
                <a:lnTo>
                  <a:pt x="553815" y="248130"/>
                </a:lnTo>
                <a:lnTo>
                  <a:pt x="579185" y="233669"/>
                </a:lnTo>
                <a:lnTo>
                  <a:pt x="604017" y="219495"/>
                </a:lnTo>
                <a:lnTo>
                  <a:pt x="627901" y="205848"/>
                </a:lnTo>
                <a:lnTo>
                  <a:pt x="650427" y="192968"/>
                </a:lnTo>
                <a:lnTo>
                  <a:pt x="671186" y="181094"/>
                </a:lnTo>
                <a:lnTo>
                  <a:pt x="689767" y="170467"/>
                </a:lnTo>
                <a:lnTo>
                  <a:pt x="705759" y="161327"/>
                </a:lnTo>
                <a:lnTo>
                  <a:pt x="718754" y="153913"/>
                </a:lnTo>
                <a:lnTo>
                  <a:pt x="728340" y="148466"/>
                </a:lnTo>
                <a:lnTo>
                  <a:pt x="751441" y="130136"/>
                </a:lnTo>
                <a:close/>
              </a:path>
              <a:path w="751441" h="357498">
                <a:moveTo>
                  <a:pt x="365800" y="97913"/>
                </a:moveTo>
                <a:lnTo>
                  <a:pt x="364334" y="108748"/>
                </a:lnTo>
                <a:lnTo>
                  <a:pt x="365800" y="106673"/>
                </a:lnTo>
                <a:lnTo>
                  <a:pt x="365800" y="97913"/>
                </a:lnTo>
                <a:close/>
              </a:path>
            </a:pathLst>
          </a:custGeom>
          <a:solidFill>
            <a:srgbClr val="D0D1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742856" y="4417927"/>
            <a:ext cx="761287" cy="638950"/>
          </a:xfrm>
          <a:custGeom>
            <a:avLst/>
            <a:gdLst/>
            <a:ahLst/>
            <a:cxnLst/>
            <a:rect l="l" t="t" r="r" b="b"/>
            <a:pathLst>
              <a:path w="761287" h="638950">
                <a:moveTo>
                  <a:pt x="761287" y="13112"/>
                </a:moveTo>
                <a:lnTo>
                  <a:pt x="759546" y="5736"/>
                </a:lnTo>
                <a:lnTo>
                  <a:pt x="756577" y="0"/>
                </a:lnTo>
                <a:lnTo>
                  <a:pt x="733477" y="18330"/>
                </a:lnTo>
                <a:lnTo>
                  <a:pt x="723890" y="23777"/>
                </a:lnTo>
                <a:lnTo>
                  <a:pt x="710896" y="31191"/>
                </a:lnTo>
                <a:lnTo>
                  <a:pt x="694903" y="40331"/>
                </a:lnTo>
                <a:lnTo>
                  <a:pt x="676322" y="50958"/>
                </a:lnTo>
                <a:lnTo>
                  <a:pt x="655564" y="62832"/>
                </a:lnTo>
                <a:lnTo>
                  <a:pt x="633037" y="75712"/>
                </a:lnTo>
                <a:lnTo>
                  <a:pt x="609153" y="89359"/>
                </a:lnTo>
                <a:lnTo>
                  <a:pt x="584321" y="103533"/>
                </a:lnTo>
                <a:lnTo>
                  <a:pt x="558952" y="117993"/>
                </a:lnTo>
                <a:lnTo>
                  <a:pt x="533455" y="132501"/>
                </a:lnTo>
                <a:lnTo>
                  <a:pt x="508240" y="146815"/>
                </a:lnTo>
                <a:lnTo>
                  <a:pt x="483719" y="160697"/>
                </a:lnTo>
                <a:lnTo>
                  <a:pt x="460300" y="173905"/>
                </a:lnTo>
                <a:lnTo>
                  <a:pt x="438394" y="186200"/>
                </a:lnTo>
                <a:lnTo>
                  <a:pt x="418412" y="197343"/>
                </a:lnTo>
                <a:lnTo>
                  <a:pt x="385855" y="215209"/>
                </a:lnTo>
                <a:lnTo>
                  <a:pt x="365913" y="225583"/>
                </a:lnTo>
                <a:lnTo>
                  <a:pt x="361697" y="227362"/>
                </a:lnTo>
                <a:lnTo>
                  <a:pt x="5136" y="28538"/>
                </a:lnTo>
                <a:lnTo>
                  <a:pt x="14892" y="17396"/>
                </a:lnTo>
                <a:lnTo>
                  <a:pt x="0" y="20417"/>
                </a:lnTo>
                <a:lnTo>
                  <a:pt x="12836" y="441740"/>
                </a:lnTo>
                <a:lnTo>
                  <a:pt x="368672" y="638950"/>
                </a:lnTo>
                <a:lnTo>
                  <a:pt x="755580" y="425735"/>
                </a:lnTo>
                <a:lnTo>
                  <a:pt x="760744" y="25051"/>
                </a:lnTo>
                <a:lnTo>
                  <a:pt x="761287" y="13112"/>
                </a:lnTo>
                <a:close/>
              </a:path>
            </a:pathLst>
          </a:custGeom>
          <a:solidFill>
            <a:srgbClr val="BCBDB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6220662" y="4069695"/>
            <a:ext cx="439269" cy="328710"/>
          </a:xfrm>
          <a:custGeom>
            <a:avLst/>
            <a:gdLst/>
            <a:ahLst/>
            <a:cxnLst/>
            <a:rect l="l" t="t" r="r" b="b"/>
            <a:pathLst>
              <a:path w="439269" h="328710">
                <a:moveTo>
                  <a:pt x="301322" y="1849"/>
                </a:moveTo>
                <a:lnTo>
                  <a:pt x="290883" y="0"/>
                </a:lnTo>
                <a:lnTo>
                  <a:pt x="300377" y="2783"/>
                </a:lnTo>
                <a:lnTo>
                  <a:pt x="301322" y="1849"/>
                </a:lnTo>
                <a:close/>
              </a:path>
              <a:path w="439269" h="328710">
                <a:moveTo>
                  <a:pt x="626475" y="191547"/>
                </a:moveTo>
                <a:lnTo>
                  <a:pt x="638751" y="187422"/>
                </a:lnTo>
                <a:lnTo>
                  <a:pt x="649808" y="183710"/>
                </a:lnTo>
                <a:lnTo>
                  <a:pt x="661441" y="180208"/>
                </a:lnTo>
                <a:lnTo>
                  <a:pt x="674728" y="176556"/>
                </a:lnTo>
                <a:lnTo>
                  <a:pt x="688451" y="172479"/>
                </a:lnTo>
                <a:lnTo>
                  <a:pt x="701391" y="167702"/>
                </a:lnTo>
                <a:lnTo>
                  <a:pt x="712330" y="161949"/>
                </a:lnTo>
                <a:lnTo>
                  <a:pt x="719653" y="155466"/>
                </a:lnTo>
                <a:lnTo>
                  <a:pt x="648268" y="130414"/>
                </a:lnTo>
                <a:lnTo>
                  <a:pt x="635113" y="125706"/>
                </a:lnTo>
                <a:lnTo>
                  <a:pt x="623855" y="120328"/>
                </a:lnTo>
                <a:lnTo>
                  <a:pt x="618219" y="114614"/>
                </a:lnTo>
                <a:lnTo>
                  <a:pt x="607606" y="112722"/>
                </a:lnTo>
                <a:lnTo>
                  <a:pt x="595808" y="109525"/>
                </a:lnTo>
                <a:lnTo>
                  <a:pt x="583246" y="105406"/>
                </a:lnTo>
                <a:lnTo>
                  <a:pt x="570340" y="100751"/>
                </a:lnTo>
                <a:lnTo>
                  <a:pt x="557510" y="95946"/>
                </a:lnTo>
                <a:lnTo>
                  <a:pt x="545177" y="91374"/>
                </a:lnTo>
                <a:lnTo>
                  <a:pt x="535294" y="87925"/>
                </a:lnTo>
                <a:lnTo>
                  <a:pt x="525805" y="86350"/>
                </a:lnTo>
                <a:lnTo>
                  <a:pt x="515126" y="87019"/>
                </a:lnTo>
                <a:lnTo>
                  <a:pt x="503450" y="89268"/>
                </a:lnTo>
                <a:lnTo>
                  <a:pt x="490969" y="92433"/>
                </a:lnTo>
                <a:lnTo>
                  <a:pt x="477879" y="95850"/>
                </a:lnTo>
                <a:lnTo>
                  <a:pt x="464373" y="98854"/>
                </a:lnTo>
                <a:lnTo>
                  <a:pt x="450644" y="100783"/>
                </a:lnTo>
                <a:lnTo>
                  <a:pt x="448518" y="100942"/>
                </a:lnTo>
                <a:lnTo>
                  <a:pt x="448255" y="54278"/>
                </a:lnTo>
                <a:lnTo>
                  <a:pt x="305767" y="-2537"/>
                </a:lnTo>
                <a:lnTo>
                  <a:pt x="301322" y="1849"/>
                </a:lnTo>
                <a:lnTo>
                  <a:pt x="302433" y="2046"/>
                </a:lnTo>
                <a:lnTo>
                  <a:pt x="300377" y="2783"/>
                </a:lnTo>
                <a:lnTo>
                  <a:pt x="290883" y="0"/>
                </a:lnTo>
                <a:lnTo>
                  <a:pt x="286516" y="1391"/>
                </a:lnTo>
                <a:lnTo>
                  <a:pt x="284976" y="1391"/>
                </a:lnTo>
                <a:lnTo>
                  <a:pt x="276244" y="1801"/>
                </a:lnTo>
                <a:lnTo>
                  <a:pt x="272910" y="-61236"/>
                </a:lnTo>
                <a:lnTo>
                  <a:pt x="286770" y="-57307"/>
                </a:lnTo>
                <a:lnTo>
                  <a:pt x="280356" y="-62874"/>
                </a:lnTo>
                <a:lnTo>
                  <a:pt x="278046" y="-65002"/>
                </a:lnTo>
                <a:lnTo>
                  <a:pt x="270083" y="-61073"/>
                </a:lnTo>
                <a:lnTo>
                  <a:pt x="271116" y="3438"/>
                </a:lnTo>
                <a:lnTo>
                  <a:pt x="117068" y="31273"/>
                </a:lnTo>
                <a:lnTo>
                  <a:pt x="194350" y="38477"/>
                </a:lnTo>
                <a:lnTo>
                  <a:pt x="264947" y="78838"/>
                </a:lnTo>
                <a:lnTo>
                  <a:pt x="252399" y="76349"/>
                </a:lnTo>
                <a:lnTo>
                  <a:pt x="117585" y="138274"/>
                </a:lnTo>
                <a:lnTo>
                  <a:pt x="445945" y="56570"/>
                </a:lnTo>
                <a:lnTo>
                  <a:pt x="442095" y="104626"/>
                </a:lnTo>
                <a:lnTo>
                  <a:pt x="433511" y="108109"/>
                </a:lnTo>
                <a:lnTo>
                  <a:pt x="423147" y="111642"/>
                </a:lnTo>
                <a:lnTo>
                  <a:pt x="411357" y="115200"/>
                </a:lnTo>
                <a:lnTo>
                  <a:pt x="398495" y="118760"/>
                </a:lnTo>
                <a:lnTo>
                  <a:pt x="384916" y="122298"/>
                </a:lnTo>
                <a:lnTo>
                  <a:pt x="370974" y="125791"/>
                </a:lnTo>
                <a:lnTo>
                  <a:pt x="357023" y="129213"/>
                </a:lnTo>
                <a:lnTo>
                  <a:pt x="343417" y="132543"/>
                </a:lnTo>
                <a:lnTo>
                  <a:pt x="330512" y="135755"/>
                </a:lnTo>
                <a:lnTo>
                  <a:pt x="318661" y="138826"/>
                </a:lnTo>
                <a:lnTo>
                  <a:pt x="311419" y="140811"/>
                </a:lnTo>
                <a:lnTo>
                  <a:pt x="196661" y="171675"/>
                </a:lnTo>
                <a:lnTo>
                  <a:pt x="187907" y="174238"/>
                </a:lnTo>
                <a:lnTo>
                  <a:pt x="186458" y="175803"/>
                </a:lnTo>
                <a:lnTo>
                  <a:pt x="183054" y="180272"/>
                </a:lnTo>
                <a:lnTo>
                  <a:pt x="191013" y="183354"/>
                </a:lnTo>
                <a:lnTo>
                  <a:pt x="200129" y="187949"/>
                </a:lnTo>
                <a:lnTo>
                  <a:pt x="210236" y="193817"/>
                </a:lnTo>
                <a:lnTo>
                  <a:pt x="221166" y="200723"/>
                </a:lnTo>
                <a:lnTo>
                  <a:pt x="232756" y="208428"/>
                </a:lnTo>
                <a:lnTo>
                  <a:pt x="244837" y="216696"/>
                </a:lnTo>
                <a:lnTo>
                  <a:pt x="257244" y="225288"/>
                </a:lnTo>
                <a:lnTo>
                  <a:pt x="269810" y="233969"/>
                </a:lnTo>
                <a:lnTo>
                  <a:pt x="282370" y="242499"/>
                </a:lnTo>
                <a:lnTo>
                  <a:pt x="294758" y="250643"/>
                </a:lnTo>
                <a:lnTo>
                  <a:pt x="306806" y="258163"/>
                </a:lnTo>
                <a:lnTo>
                  <a:pt x="318349" y="264821"/>
                </a:lnTo>
                <a:lnTo>
                  <a:pt x="329221" y="270381"/>
                </a:lnTo>
                <a:lnTo>
                  <a:pt x="339256" y="274604"/>
                </a:lnTo>
                <a:lnTo>
                  <a:pt x="348287" y="277254"/>
                </a:lnTo>
                <a:lnTo>
                  <a:pt x="356148" y="278093"/>
                </a:lnTo>
                <a:lnTo>
                  <a:pt x="360972" y="277448"/>
                </a:lnTo>
                <a:lnTo>
                  <a:pt x="370600" y="274740"/>
                </a:lnTo>
                <a:lnTo>
                  <a:pt x="381597" y="271512"/>
                </a:lnTo>
                <a:lnTo>
                  <a:pt x="393821" y="267817"/>
                </a:lnTo>
                <a:lnTo>
                  <a:pt x="407127" y="263707"/>
                </a:lnTo>
                <a:lnTo>
                  <a:pt x="404934" y="159792"/>
                </a:lnTo>
                <a:lnTo>
                  <a:pt x="399219" y="153583"/>
                </a:lnTo>
                <a:lnTo>
                  <a:pt x="408137" y="152286"/>
                </a:lnTo>
                <a:lnTo>
                  <a:pt x="418833" y="155171"/>
                </a:lnTo>
                <a:lnTo>
                  <a:pt x="430740" y="160798"/>
                </a:lnTo>
                <a:lnTo>
                  <a:pt x="443288" y="167732"/>
                </a:lnTo>
                <a:lnTo>
                  <a:pt x="444921" y="168646"/>
                </a:lnTo>
                <a:lnTo>
                  <a:pt x="455690" y="174703"/>
                </a:lnTo>
                <a:lnTo>
                  <a:pt x="462270" y="178241"/>
                </a:lnTo>
                <a:lnTo>
                  <a:pt x="467215" y="181045"/>
                </a:lnTo>
                <a:lnTo>
                  <a:pt x="473082" y="184897"/>
                </a:lnTo>
                <a:lnTo>
                  <a:pt x="482428" y="191582"/>
                </a:lnTo>
                <a:lnTo>
                  <a:pt x="485995" y="194189"/>
                </a:lnTo>
                <a:lnTo>
                  <a:pt x="473527" y="195555"/>
                </a:lnTo>
                <a:lnTo>
                  <a:pt x="463042" y="192578"/>
                </a:lnTo>
                <a:lnTo>
                  <a:pt x="453121" y="186932"/>
                </a:lnTo>
                <a:lnTo>
                  <a:pt x="442342" y="180293"/>
                </a:lnTo>
                <a:lnTo>
                  <a:pt x="439269" y="178634"/>
                </a:lnTo>
                <a:lnTo>
                  <a:pt x="436409" y="254447"/>
                </a:lnTo>
                <a:lnTo>
                  <a:pt x="452098" y="249400"/>
                </a:lnTo>
                <a:lnTo>
                  <a:pt x="468293" y="244146"/>
                </a:lnTo>
                <a:lnTo>
                  <a:pt x="484852" y="238735"/>
                </a:lnTo>
                <a:lnTo>
                  <a:pt x="501629" y="233219"/>
                </a:lnTo>
                <a:lnTo>
                  <a:pt x="518482" y="227651"/>
                </a:lnTo>
                <a:lnTo>
                  <a:pt x="535266" y="222082"/>
                </a:lnTo>
                <a:lnTo>
                  <a:pt x="551838" y="216563"/>
                </a:lnTo>
                <a:lnTo>
                  <a:pt x="568053" y="211147"/>
                </a:lnTo>
                <a:lnTo>
                  <a:pt x="583769" y="205886"/>
                </a:lnTo>
                <a:lnTo>
                  <a:pt x="598840" y="200831"/>
                </a:lnTo>
                <a:lnTo>
                  <a:pt x="613123" y="196034"/>
                </a:lnTo>
                <a:lnTo>
                  <a:pt x="626475" y="191547"/>
                </a:lnTo>
                <a:close/>
              </a:path>
              <a:path w="439269" h="328710">
                <a:moveTo>
                  <a:pt x="404934" y="159792"/>
                </a:moveTo>
                <a:lnTo>
                  <a:pt x="407127" y="263707"/>
                </a:lnTo>
                <a:lnTo>
                  <a:pt x="421371" y="259233"/>
                </a:lnTo>
                <a:lnTo>
                  <a:pt x="436409" y="254447"/>
                </a:lnTo>
                <a:lnTo>
                  <a:pt x="439269" y="178634"/>
                </a:lnTo>
                <a:lnTo>
                  <a:pt x="427650" y="173018"/>
                </a:lnTo>
                <a:lnTo>
                  <a:pt x="415576" y="166957"/>
                </a:lnTo>
                <a:lnTo>
                  <a:pt x="404934" y="159792"/>
                </a:lnTo>
                <a:close/>
              </a:path>
              <a:path w="439269" h="328710">
                <a:moveTo>
                  <a:pt x="27983" y="80721"/>
                </a:moveTo>
                <a:lnTo>
                  <a:pt x="117585" y="138274"/>
                </a:lnTo>
                <a:lnTo>
                  <a:pt x="252399" y="76349"/>
                </a:lnTo>
                <a:lnTo>
                  <a:pt x="241178" y="71272"/>
                </a:lnTo>
                <a:lnTo>
                  <a:pt x="229870" y="64711"/>
                </a:lnTo>
                <a:lnTo>
                  <a:pt x="226700" y="62874"/>
                </a:lnTo>
                <a:lnTo>
                  <a:pt x="211331" y="54353"/>
                </a:lnTo>
                <a:lnTo>
                  <a:pt x="202548" y="50320"/>
                </a:lnTo>
                <a:lnTo>
                  <a:pt x="198319" y="48482"/>
                </a:lnTo>
                <a:lnTo>
                  <a:pt x="196613" y="46546"/>
                </a:lnTo>
                <a:lnTo>
                  <a:pt x="195398" y="42219"/>
                </a:lnTo>
                <a:lnTo>
                  <a:pt x="194350" y="38477"/>
                </a:lnTo>
                <a:lnTo>
                  <a:pt x="117068" y="31273"/>
                </a:lnTo>
                <a:lnTo>
                  <a:pt x="109270" y="34059"/>
                </a:lnTo>
                <a:lnTo>
                  <a:pt x="98710" y="36688"/>
                </a:lnTo>
                <a:lnTo>
                  <a:pt x="86063" y="39222"/>
                </a:lnTo>
                <a:lnTo>
                  <a:pt x="72004" y="41725"/>
                </a:lnTo>
                <a:lnTo>
                  <a:pt x="57206" y="44260"/>
                </a:lnTo>
                <a:lnTo>
                  <a:pt x="42344" y="46889"/>
                </a:lnTo>
                <a:lnTo>
                  <a:pt x="28092" y="49675"/>
                </a:lnTo>
                <a:lnTo>
                  <a:pt x="15124" y="52682"/>
                </a:lnTo>
                <a:lnTo>
                  <a:pt x="4113" y="55972"/>
                </a:lnTo>
                <a:lnTo>
                  <a:pt x="0" y="57552"/>
                </a:lnTo>
                <a:lnTo>
                  <a:pt x="8050" y="67189"/>
                </a:lnTo>
                <a:lnTo>
                  <a:pt x="17547" y="74029"/>
                </a:lnTo>
                <a:lnTo>
                  <a:pt x="27983" y="80721"/>
                </a:lnTo>
                <a:close/>
              </a:path>
            </a:pathLst>
          </a:custGeom>
          <a:solidFill>
            <a:srgbClr val="D0D1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6214755" y="4126266"/>
            <a:ext cx="451852" cy="485850"/>
          </a:xfrm>
          <a:custGeom>
            <a:avLst/>
            <a:gdLst/>
            <a:ahLst/>
            <a:cxnLst/>
            <a:rect l="l" t="t" r="r" b="b"/>
            <a:pathLst>
              <a:path w="451852" h="485850">
                <a:moveTo>
                  <a:pt x="260073" y="458940"/>
                </a:moveTo>
                <a:lnTo>
                  <a:pt x="188960" y="123701"/>
                </a:lnTo>
                <a:lnTo>
                  <a:pt x="192522" y="118823"/>
                </a:lnTo>
                <a:lnTo>
                  <a:pt x="192385" y="117890"/>
                </a:lnTo>
                <a:lnTo>
                  <a:pt x="194533" y="117509"/>
                </a:lnTo>
                <a:lnTo>
                  <a:pt x="202567" y="115105"/>
                </a:lnTo>
                <a:lnTo>
                  <a:pt x="317326" y="84241"/>
                </a:lnTo>
                <a:lnTo>
                  <a:pt x="328263" y="81279"/>
                </a:lnTo>
                <a:lnTo>
                  <a:pt x="340494" y="78160"/>
                </a:lnTo>
                <a:lnTo>
                  <a:pt x="353664" y="74907"/>
                </a:lnTo>
                <a:lnTo>
                  <a:pt x="367420" y="71545"/>
                </a:lnTo>
                <a:lnTo>
                  <a:pt x="381407" y="68098"/>
                </a:lnTo>
                <a:lnTo>
                  <a:pt x="395271" y="64588"/>
                </a:lnTo>
                <a:lnTo>
                  <a:pt x="408657" y="61040"/>
                </a:lnTo>
                <a:lnTo>
                  <a:pt x="421211" y="57478"/>
                </a:lnTo>
                <a:lnTo>
                  <a:pt x="432578" y="53925"/>
                </a:lnTo>
                <a:lnTo>
                  <a:pt x="448001" y="48056"/>
                </a:lnTo>
                <a:lnTo>
                  <a:pt x="451852" y="0"/>
                </a:lnTo>
                <a:lnTo>
                  <a:pt x="123491" y="81703"/>
                </a:lnTo>
                <a:lnTo>
                  <a:pt x="33889" y="24150"/>
                </a:lnTo>
                <a:lnTo>
                  <a:pt x="21989" y="16524"/>
                </a:lnTo>
                <a:lnTo>
                  <a:pt x="12780" y="9533"/>
                </a:lnTo>
                <a:lnTo>
                  <a:pt x="5906" y="982"/>
                </a:lnTo>
                <a:lnTo>
                  <a:pt x="0" y="3929"/>
                </a:lnTo>
                <a:lnTo>
                  <a:pt x="95762" y="408362"/>
                </a:lnTo>
                <a:lnTo>
                  <a:pt x="112011" y="422301"/>
                </a:lnTo>
                <a:lnTo>
                  <a:pt x="135613" y="437604"/>
                </a:lnTo>
                <a:lnTo>
                  <a:pt x="147404" y="445077"/>
                </a:lnTo>
                <a:lnTo>
                  <a:pt x="152244" y="448264"/>
                </a:lnTo>
                <a:lnTo>
                  <a:pt x="161473" y="454525"/>
                </a:lnTo>
                <a:lnTo>
                  <a:pt x="172259" y="462068"/>
                </a:lnTo>
                <a:lnTo>
                  <a:pt x="183878" y="469981"/>
                </a:lnTo>
                <a:lnTo>
                  <a:pt x="195606" y="477353"/>
                </a:lnTo>
                <a:lnTo>
                  <a:pt x="206719" y="483272"/>
                </a:lnTo>
                <a:lnTo>
                  <a:pt x="213093" y="485850"/>
                </a:lnTo>
                <a:lnTo>
                  <a:pt x="224464" y="480204"/>
                </a:lnTo>
                <a:lnTo>
                  <a:pt x="235266" y="474812"/>
                </a:lnTo>
                <a:lnTo>
                  <a:pt x="246915" y="469284"/>
                </a:lnTo>
                <a:lnTo>
                  <a:pt x="250833" y="467520"/>
                </a:lnTo>
                <a:lnTo>
                  <a:pt x="260073" y="458940"/>
                </a:lnTo>
                <a:close/>
              </a:path>
            </a:pathLst>
          </a:custGeom>
          <a:solidFill>
            <a:srgbClr val="9394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836055" y="3763694"/>
            <a:ext cx="201552" cy="436416"/>
          </a:xfrm>
          <a:custGeom>
            <a:avLst/>
            <a:gdLst/>
            <a:ahLst/>
            <a:cxnLst/>
            <a:rect l="l" t="t" r="r" b="b"/>
            <a:pathLst>
              <a:path w="201552" h="436416">
                <a:moveTo>
                  <a:pt x="127088" y="217093"/>
                </a:moveTo>
                <a:lnTo>
                  <a:pt x="126091" y="168873"/>
                </a:lnTo>
                <a:lnTo>
                  <a:pt x="188417" y="164944"/>
                </a:lnTo>
                <a:lnTo>
                  <a:pt x="187692" y="241244"/>
                </a:lnTo>
                <a:lnTo>
                  <a:pt x="180139" y="246385"/>
                </a:lnTo>
                <a:lnTo>
                  <a:pt x="170973" y="251563"/>
                </a:lnTo>
                <a:lnTo>
                  <a:pt x="160431" y="256734"/>
                </a:lnTo>
                <a:lnTo>
                  <a:pt x="148750" y="261855"/>
                </a:lnTo>
                <a:lnTo>
                  <a:pt x="136166" y="266885"/>
                </a:lnTo>
                <a:lnTo>
                  <a:pt x="122915" y="271778"/>
                </a:lnTo>
                <a:lnTo>
                  <a:pt x="109234" y="276494"/>
                </a:lnTo>
                <a:lnTo>
                  <a:pt x="95359" y="280989"/>
                </a:lnTo>
                <a:lnTo>
                  <a:pt x="81528" y="285220"/>
                </a:lnTo>
                <a:lnTo>
                  <a:pt x="67975" y="289145"/>
                </a:lnTo>
                <a:lnTo>
                  <a:pt x="54938" y="292720"/>
                </a:lnTo>
                <a:lnTo>
                  <a:pt x="42653" y="295903"/>
                </a:lnTo>
                <a:lnTo>
                  <a:pt x="31357" y="298651"/>
                </a:lnTo>
                <a:lnTo>
                  <a:pt x="24631" y="300189"/>
                </a:lnTo>
                <a:lnTo>
                  <a:pt x="10248" y="303281"/>
                </a:lnTo>
                <a:lnTo>
                  <a:pt x="5128" y="305219"/>
                </a:lnTo>
                <a:lnTo>
                  <a:pt x="1925" y="309352"/>
                </a:lnTo>
                <a:lnTo>
                  <a:pt x="0" y="311814"/>
                </a:lnTo>
                <a:lnTo>
                  <a:pt x="2826" y="420616"/>
                </a:lnTo>
                <a:lnTo>
                  <a:pt x="11825" y="428371"/>
                </a:lnTo>
                <a:lnTo>
                  <a:pt x="23895" y="433154"/>
                </a:lnTo>
                <a:lnTo>
                  <a:pt x="32874" y="436416"/>
                </a:lnTo>
                <a:lnTo>
                  <a:pt x="32874" y="426428"/>
                </a:lnTo>
                <a:lnTo>
                  <a:pt x="38763" y="432159"/>
                </a:lnTo>
                <a:lnTo>
                  <a:pt x="51083" y="432159"/>
                </a:lnTo>
                <a:lnTo>
                  <a:pt x="66239" y="432255"/>
                </a:lnTo>
                <a:lnTo>
                  <a:pt x="79753" y="432374"/>
                </a:lnTo>
                <a:lnTo>
                  <a:pt x="103285" y="432420"/>
                </a:lnTo>
                <a:lnTo>
                  <a:pt x="124523" y="431768"/>
                </a:lnTo>
                <a:lnTo>
                  <a:pt x="146314" y="429888"/>
                </a:lnTo>
                <a:lnTo>
                  <a:pt x="171504" y="426253"/>
                </a:lnTo>
                <a:lnTo>
                  <a:pt x="186263" y="423612"/>
                </a:lnTo>
                <a:lnTo>
                  <a:pt x="201552" y="420616"/>
                </a:lnTo>
                <a:lnTo>
                  <a:pt x="200012" y="119016"/>
                </a:lnTo>
                <a:lnTo>
                  <a:pt x="198305" y="104846"/>
                </a:lnTo>
                <a:lnTo>
                  <a:pt x="190987" y="79531"/>
                </a:lnTo>
                <a:lnTo>
                  <a:pt x="179309" y="57646"/>
                </a:lnTo>
                <a:lnTo>
                  <a:pt x="169937" y="45008"/>
                </a:lnTo>
                <a:lnTo>
                  <a:pt x="160081" y="34463"/>
                </a:lnTo>
                <a:lnTo>
                  <a:pt x="141165" y="21258"/>
                </a:lnTo>
                <a:lnTo>
                  <a:pt x="131266" y="16008"/>
                </a:lnTo>
                <a:lnTo>
                  <a:pt x="120515" y="9933"/>
                </a:lnTo>
                <a:lnTo>
                  <a:pt x="108879" y="2028"/>
                </a:lnTo>
                <a:lnTo>
                  <a:pt x="98959" y="1164"/>
                </a:lnTo>
                <a:lnTo>
                  <a:pt x="95959" y="0"/>
                </a:lnTo>
                <a:lnTo>
                  <a:pt x="95668" y="355"/>
                </a:lnTo>
                <a:lnTo>
                  <a:pt x="93875" y="4052"/>
                </a:lnTo>
                <a:lnTo>
                  <a:pt x="89584" y="9477"/>
                </a:lnTo>
                <a:lnTo>
                  <a:pt x="81565" y="18924"/>
                </a:lnTo>
                <a:lnTo>
                  <a:pt x="74872" y="25930"/>
                </a:lnTo>
                <a:lnTo>
                  <a:pt x="65537" y="32578"/>
                </a:lnTo>
                <a:lnTo>
                  <a:pt x="51355" y="40096"/>
                </a:lnTo>
                <a:lnTo>
                  <a:pt x="30247" y="31090"/>
                </a:lnTo>
                <a:lnTo>
                  <a:pt x="14666" y="46563"/>
                </a:lnTo>
                <a:lnTo>
                  <a:pt x="12219" y="59268"/>
                </a:lnTo>
                <a:lnTo>
                  <a:pt x="9812" y="70624"/>
                </a:lnTo>
                <a:lnTo>
                  <a:pt x="7558" y="81519"/>
                </a:lnTo>
                <a:lnTo>
                  <a:pt x="5569" y="92839"/>
                </a:lnTo>
                <a:lnTo>
                  <a:pt x="3957" y="105471"/>
                </a:lnTo>
                <a:lnTo>
                  <a:pt x="2835" y="120302"/>
                </a:lnTo>
                <a:lnTo>
                  <a:pt x="2563" y="126630"/>
                </a:lnTo>
                <a:lnTo>
                  <a:pt x="2005" y="138985"/>
                </a:lnTo>
                <a:lnTo>
                  <a:pt x="1430" y="151678"/>
                </a:lnTo>
                <a:lnTo>
                  <a:pt x="912" y="164577"/>
                </a:lnTo>
                <a:lnTo>
                  <a:pt x="520" y="177548"/>
                </a:lnTo>
                <a:lnTo>
                  <a:pt x="329" y="190456"/>
                </a:lnTo>
                <a:lnTo>
                  <a:pt x="408" y="203170"/>
                </a:lnTo>
                <a:lnTo>
                  <a:pt x="831" y="215555"/>
                </a:lnTo>
                <a:lnTo>
                  <a:pt x="1023" y="218976"/>
                </a:lnTo>
                <a:lnTo>
                  <a:pt x="1540" y="268178"/>
                </a:lnTo>
                <a:lnTo>
                  <a:pt x="127088" y="217093"/>
                </a:lnTo>
                <a:close/>
              </a:path>
            </a:pathLst>
          </a:custGeom>
          <a:solidFill>
            <a:srgbClr val="8D1D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649903" y="3485090"/>
            <a:ext cx="322432" cy="306533"/>
          </a:xfrm>
          <a:custGeom>
            <a:avLst/>
            <a:gdLst/>
            <a:ahLst/>
            <a:cxnLst/>
            <a:rect l="l" t="t" r="r" b="b"/>
            <a:pathLst>
              <a:path w="322432" h="306533">
                <a:moveTo>
                  <a:pt x="3435" y="80107"/>
                </a:moveTo>
                <a:lnTo>
                  <a:pt x="0" y="87670"/>
                </a:lnTo>
                <a:lnTo>
                  <a:pt x="1169" y="94178"/>
                </a:lnTo>
                <a:lnTo>
                  <a:pt x="3957" y="92830"/>
                </a:lnTo>
                <a:lnTo>
                  <a:pt x="7971" y="90454"/>
                </a:lnTo>
                <a:lnTo>
                  <a:pt x="30075" y="91846"/>
                </a:lnTo>
                <a:lnTo>
                  <a:pt x="32340" y="170438"/>
                </a:lnTo>
                <a:lnTo>
                  <a:pt x="40398" y="176009"/>
                </a:lnTo>
                <a:lnTo>
                  <a:pt x="47375" y="178901"/>
                </a:lnTo>
                <a:lnTo>
                  <a:pt x="53926" y="180348"/>
                </a:lnTo>
                <a:lnTo>
                  <a:pt x="60704" y="181587"/>
                </a:lnTo>
                <a:lnTo>
                  <a:pt x="68362" y="183852"/>
                </a:lnTo>
                <a:lnTo>
                  <a:pt x="77556" y="188379"/>
                </a:lnTo>
                <a:lnTo>
                  <a:pt x="88938" y="196403"/>
                </a:lnTo>
                <a:lnTo>
                  <a:pt x="97293" y="203595"/>
                </a:lnTo>
                <a:lnTo>
                  <a:pt x="107529" y="212027"/>
                </a:lnTo>
                <a:lnTo>
                  <a:pt x="173841" y="166263"/>
                </a:lnTo>
                <a:lnTo>
                  <a:pt x="183008" y="174673"/>
                </a:lnTo>
                <a:lnTo>
                  <a:pt x="189016" y="183600"/>
                </a:lnTo>
                <a:lnTo>
                  <a:pt x="192444" y="193005"/>
                </a:lnTo>
                <a:lnTo>
                  <a:pt x="193872" y="202849"/>
                </a:lnTo>
                <a:lnTo>
                  <a:pt x="193878" y="213093"/>
                </a:lnTo>
                <a:lnTo>
                  <a:pt x="193042" y="223700"/>
                </a:lnTo>
                <a:lnTo>
                  <a:pt x="191944" y="234630"/>
                </a:lnTo>
                <a:lnTo>
                  <a:pt x="191162" y="245845"/>
                </a:lnTo>
                <a:lnTo>
                  <a:pt x="191275" y="257306"/>
                </a:lnTo>
                <a:lnTo>
                  <a:pt x="192864" y="268974"/>
                </a:lnTo>
                <a:lnTo>
                  <a:pt x="198401" y="284200"/>
                </a:lnTo>
                <a:lnTo>
                  <a:pt x="205373" y="293435"/>
                </a:lnTo>
                <a:lnTo>
                  <a:pt x="214243" y="300014"/>
                </a:lnTo>
                <a:lnTo>
                  <a:pt x="224754" y="304208"/>
                </a:lnTo>
                <a:lnTo>
                  <a:pt x="236646" y="306290"/>
                </a:lnTo>
                <a:lnTo>
                  <a:pt x="249660" y="306533"/>
                </a:lnTo>
                <a:lnTo>
                  <a:pt x="263535" y="305208"/>
                </a:lnTo>
                <a:lnTo>
                  <a:pt x="278012" y="302588"/>
                </a:lnTo>
                <a:lnTo>
                  <a:pt x="292833" y="298946"/>
                </a:lnTo>
                <a:lnTo>
                  <a:pt x="304328" y="281944"/>
                </a:lnTo>
                <a:lnTo>
                  <a:pt x="308726" y="271261"/>
                </a:lnTo>
                <a:lnTo>
                  <a:pt x="312616" y="259234"/>
                </a:lnTo>
                <a:lnTo>
                  <a:pt x="315939" y="246043"/>
                </a:lnTo>
                <a:lnTo>
                  <a:pt x="318640" y="231866"/>
                </a:lnTo>
                <a:lnTo>
                  <a:pt x="320660" y="216885"/>
                </a:lnTo>
                <a:lnTo>
                  <a:pt x="321943" y="201277"/>
                </a:lnTo>
                <a:lnTo>
                  <a:pt x="322432" y="185224"/>
                </a:lnTo>
                <a:lnTo>
                  <a:pt x="322068" y="168903"/>
                </a:lnTo>
                <a:lnTo>
                  <a:pt x="320796" y="152496"/>
                </a:lnTo>
                <a:lnTo>
                  <a:pt x="318557" y="136180"/>
                </a:lnTo>
                <a:lnTo>
                  <a:pt x="315295" y="120137"/>
                </a:lnTo>
                <a:lnTo>
                  <a:pt x="310951" y="104545"/>
                </a:lnTo>
                <a:lnTo>
                  <a:pt x="305471" y="89584"/>
                </a:lnTo>
                <a:lnTo>
                  <a:pt x="298795" y="75433"/>
                </a:lnTo>
                <a:lnTo>
                  <a:pt x="290866" y="62273"/>
                </a:lnTo>
                <a:lnTo>
                  <a:pt x="281628" y="50282"/>
                </a:lnTo>
                <a:lnTo>
                  <a:pt x="271024" y="39640"/>
                </a:lnTo>
                <a:lnTo>
                  <a:pt x="258995" y="30527"/>
                </a:lnTo>
                <a:lnTo>
                  <a:pt x="241399" y="20264"/>
                </a:lnTo>
                <a:lnTo>
                  <a:pt x="223779" y="12268"/>
                </a:lnTo>
                <a:lnTo>
                  <a:pt x="206222" y="6392"/>
                </a:lnTo>
                <a:lnTo>
                  <a:pt x="188811" y="2486"/>
                </a:lnTo>
                <a:lnTo>
                  <a:pt x="171634" y="405"/>
                </a:lnTo>
                <a:lnTo>
                  <a:pt x="154775" y="0"/>
                </a:lnTo>
                <a:lnTo>
                  <a:pt x="138320" y="1123"/>
                </a:lnTo>
                <a:lnTo>
                  <a:pt x="122354" y="3627"/>
                </a:lnTo>
                <a:lnTo>
                  <a:pt x="106963" y="7365"/>
                </a:lnTo>
                <a:lnTo>
                  <a:pt x="92231" y="12189"/>
                </a:lnTo>
                <a:lnTo>
                  <a:pt x="78245" y="17950"/>
                </a:lnTo>
                <a:lnTo>
                  <a:pt x="65089" y="24503"/>
                </a:lnTo>
                <a:lnTo>
                  <a:pt x="52850" y="31698"/>
                </a:lnTo>
                <a:lnTo>
                  <a:pt x="41612" y="39389"/>
                </a:lnTo>
                <a:lnTo>
                  <a:pt x="31461" y="47427"/>
                </a:lnTo>
                <a:lnTo>
                  <a:pt x="22482" y="55666"/>
                </a:lnTo>
                <a:lnTo>
                  <a:pt x="14762" y="63957"/>
                </a:lnTo>
                <a:lnTo>
                  <a:pt x="8384" y="72154"/>
                </a:lnTo>
                <a:lnTo>
                  <a:pt x="3435" y="80107"/>
                </a:lnTo>
                <a:close/>
              </a:path>
            </a:pathLst>
          </a:custGeom>
          <a:solidFill>
            <a:srgbClr val="3A3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617368" y="3575544"/>
            <a:ext cx="348331" cy="337293"/>
          </a:xfrm>
          <a:custGeom>
            <a:avLst/>
            <a:gdLst/>
            <a:ahLst/>
            <a:cxnLst/>
            <a:rect l="l" t="t" r="r" b="b"/>
            <a:pathLst>
              <a:path w="348331" h="337293">
                <a:moveTo>
                  <a:pt x="259489" y="305138"/>
                </a:moveTo>
                <a:lnTo>
                  <a:pt x="271717" y="302820"/>
                </a:lnTo>
                <a:lnTo>
                  <a:pt x="284271" y="300893"/>
                </a:lnTo>
                <a:lnTo>
                  <a:pt x="297050" y="299386"/>
                </a:lnTo>
                <a:lnTo>
                  <a:pt x="309951" y="298324"/>
                </a:lnTo>
                <a:lnTo>
                  <a:pt x="322874" y="297735"/>
                </a:lnTo>
                <a:lnTo>
                  <a:pt x="335718" y="297645"/>
                </a:lnTo>
                <a:lnTo>
                  <a:pt x="348331" y="298079"/>
                </a:lnTo>
                <a:lnTo>
                  <a:pt x="342337" y="287887"/>
                </a:lnTo>
                <a:lnTo>
                  <a:pt x="337437" y="276708"/>
                </a:lnTo>
                <a:lnTo>
                  <a:pt x="333559" y="264712"/>
                </a:lnTo>
                <a:lnTo>
                  <a:pt x="330628" y="252071"/>
                </a:lnTo>
                <a:lnTo>
                  <a:pt x="328573" y="238954"/>
                </a:lnTo>
                <a:lnTo>
                  <a:pt x="327321" y="225530"/>
                </a:lnTo>
                <a:lnTo>
                  <a:pt x="326796" y="211972"/>
                </a:lnTo>
                <a:lnTo>
                  <a:pt x="326770" y="208106"/>
                </a:lnTo>
                <a:lnTo>
                  <a:pt x="311931" y="211831"/>
                </a:lnTo>
                <a:lnTo>
                  <a:pt x="297410" y="214558"/>
                </a:lnTo>
                <a:lnTo>
                  <a:pt x="283467" y="216016"/>
                </a:lnTo>
                <a:lnTo>
                  <a:pt x="270362" y="215933"/>
                </a:lnTo>
                <a:lnTo>
                  <a:pt x="258354" y="214035"/>
                </a:lnTo>
                <a:lnTo>
                  <a:pt x="247702" y="210051"/>
                </a:lnTo>
                <a:lnTo>
                  <a:pt x="238666" y="203708"/>
                </a:lnTo>
                <a:lnTo>
                  <a:pt x="231505" y="194735"/>
                </a:lnTo>
                <a:lnTo>
                  <a:pt x="226479" y="182857"/>
                </a:lnTo>
                <a:lnTo>
                  <a:pt x="224059" y="169866"/>
                </a:lnTo>
                <a:lnTo>
                  <a:pt x="223617" y="158347"/>
                </a:lnTo>
                <a:lnTo>
                  <a:pt x="224222" y="147065"/>
                </a:lnTo>
                <a:lnTo>
                  <a:pt x="225294" y="136057"/>
                </a:lnTo>
                <a:lnTo>
                  <a:pt x="226254" y="125363"/>
                </a:lnTo>
                <a:lnTo>
                  <a:pt x="226523" y="115020"/>
                </a:lnTo>
                <a:lnTo>
                  <a:pt x="225520" y="105068"/>
                </a:lnTo>
                <a:lnTo>
                  <a:pt x="222668" y="95546"/>
                </a:lnTo>
                <a:lnTo>
                  <a:pt x="217386" y="86491"/>
                </a:lnTo>
                <a:lnTo>
                  <a:pt x="209096" y="77943"/>
                </a:lnTo>
                <a:lnTo>
                  <a:pt x="206377" y="75809"/>
                </a:lnTo>
                <a:lnTo>
                  <a:pt x="140065" y="121573"/>
                </a:lnTo>
                <a:lnTo>
                  <a:pt x="129829" y="113140"/>
                </a:lnTo>
                <a:lnTo>
                  <a:pt x="116779" y="102358"/>
                </a:lnTo>
                <a:lnTo>
                  <a:pt x="106319" y="95830"/>
                </a:lnTo>
                <a:lnTo>
                  <a:pt x="97795" y="92323"/>
                </a:lnTo>
                <a:lnTo>
                  <a:pt x="90554" y="90600"/>
                </a:lnTo>
                <a:lnTo>
                  <a:pt x="83942" y="89427"/>
                </a:lnTo>
                <a:lnTo>
                  <a:pt x="77304" y="87569"/>
                </a:lnTo>
                <a:lnTo>
                  <a:pt x="69987" y="83789"/>
                </a:lnTo>
                <a:lnTo>
                  <a:pt x="64876" y="79984"/>
                </a:lnTo>
                <a:lnTo>
                  <a:pt x="62611" y="1391"/>
                </a:lnTo>
                <a:lnTo>
                  <a:pt x="40507" y="0"/>
                </a:lnTo>
                <a:lnTo>
                  <a:pt x="39420" y="1555"/>
                </a:lnTo>
                <a:lnTo>
                  <a:pt x="38152" y="6467"/>
                </a:lnTo>
                <a:lnTo>
                  <a:pt x="32264" y="9905"/>
                </a:lnTo>
                <a:lnTo>
                  <a:pt x="25318" y="13936"/>
                </a:lnTo>
                <a:lnTo>
                  <a:pt x="24734" y="10018"/>
                </a:lnTo>
                <a:lnTo>
                  <a:pt x="23567" y="8104"/>
                </a:lnTo>
                <a:lnTo>
                  <a:pt x="16938" y="17817"/>
                </a:lnTo>
                <a:lnTo>
                  <a:pt x="13140" y="29593"/>
                </a:lnTo>
                <a:lnTo>
                  <a:pt x="7455" y="48647"/>
                </a:lnTo>
                <a:lnTo>
                  <a:pt x="4768" y="61331"/>
                </a:lnTo>
                <a:lnTo>
                  <a:pt x="3275" y="70733"/>
                </a:lnTo>
                <a:lnTo>
                  <a:pt x="1617" y="84165"/>
                </a:lnTo>
                <a:lnTo>
                  <a:pt x="515" y="97269"/>
                </a:lnTo>
                <a:lnTo>
                  <a:pt x="0" y="110074"/>
                </a:lnTo>
                <a:lnTo>
                  <a:pt x="99" y="122609"/>
                </a:lnTo>
                <a:lnTo>
                  <a:pt x="843" y="134902"/>
                </a:lnTo>
                <a:lnTo>
                  <a:pt x="2263" y="146982"/>
                </a:lnTo>
                <a:lnTo>
                  <a:pt x="4386" y="158880"/>
                </a:lnTo>
                <a:lnTo>
                  <a:pt x="7244" y="170623"/>
                </a:lnTo>
                <a:lnTo>
                  <a:pt x="10866" y="182240"/>
                </a:lnTo>
                <a:lnTo>
                  <a:pt x="15281" y="193762"/>
                </a:lnTo>
                <a:lnTo>
                  <a:pt x="20520" y="205216"/>
                </a:lnTo>
                <a:lnTo>
                  <a:pt x="26611" y="216631"/>
                </a:lnTo>
                <a:lnTo>
                  <a:pt x="33585" y="228037"/>
                </a:lnTo>
                <a:lnTo>
                  <a:pt x="41232" y="239134"/>
                </a:lnTo>
                <a:lnTo>
                  <a:pt x="51941" y="253717"/>
                </a:lnTo>
                <a:lnTo>
                  <a:pt x="57338" y="261017"/>
                </a:lnTo>
                <a:lnTo>
                  <a:pt x="58746" y="263388"/>
                </a:lnTo>
                <a:lnTo>
                  <a:pt x="57486" y="263184"/>
                </a:lnTo>
                <a:lnTo>
                  <a:pt x="54880" y="262756"/>
                </a:lnTo>
                <a:lnTo>
                  <a:pt x="52556" y="264022"/>
                </a:lnTo>
                <a:lnTo>
                  <a:pt x="61480" y="271781"/>
                </a:lnTo>
                <a:lnTo>
                  <a:pt x="72125" y="280156"/>
                </a:lnTo>
                <a:lnTo>
                  <a:pt x="82695" y="287507"/>
                </a:lnTo>
                <a:lnTo>
                  <a:pt x="97338" y="294170"/>
                </a:lnTo>
                <a:lnTo>
                  <a:pt x="105909" y="300963"/>
                </a:lnTo>
                <a:lnTo>
                  <a:pt x="112073" y="310195"/>
                </a:lnTo>
                <a:lnTo>
                  <a:pt x="164253" y="300617"/>
                </a:lnTo>
                <a:lnTo>
                  <a:pt x="170865" y="313631"/>
                </a:lnTo>
                <a:lnTo>
                  <a:pt x="172223" y="324688"/>
                </a:lnTo>
                <a:lnTo>
                  <a:pt x="169111" y="335602"/>
                </a:lnTo>
                <a:lnTo>
                  <a:pt x="168329" y="337293"/>
                </a:lnTo>
                <a:lnTo>
                  <a:pt x="181134" y="332068"/>
                </a:lnTo>
                <a:lnTo>
                  <a:pt x="192534" y="327197"/>
                </a:lnTo>
                <a:lnTo>
                  <a:pt x="203228" y="322633"/>
                </a:lnTo>
                <a:lnTo>
                  <a:pt x="213915" y="318334"/>
                </a:lnTo>
                <a:lnTo>
                  <a:pt x="225296" y="314253"/>
                </a:lnTo>
                <a:lnTo>
                  <a:pt x="238069" y="310347"/>
                </a:lnTo>
                <a:lnTo>
                  <a:pt x="247686" y="307821"/>
                </a:lnTo>
                <a:lnTo>
                  <a:pt x="259489" y="305138"/>
                </a:lnTo>
                <a:close/>
              </a:path>
            </a:pathLst>
          </a:custGeom>
          <a:solidFill>
            <a:srgbClr val="DEB4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543370" y="4346899"/>
            <a:ext cx="209986" cy="338071"/>
          </a:xfrm>
          <a:custGeom>
            <a:avLst/>
            <a:gdLst/>
            <a:ahLst/>
            <a:cxnLst/>
            <a:rect l="l" t="t" r="r" b="b"/>
            <a:pathLst>
              <a:path w="209986" h="338071">
                <a:moveTo>
                  <a:pt x="9552" y="23735"/>
                </a:moveTo>
                <a:lnTo>
                  <a:pt x="0" y="20466"/>
                </a:lnTo>
                <a:lnTo>
                  <a:pt x="4620" y="96079"/>
                </a:lnTo>
                <a:lnTo>
                  <a:pt x="6671" y="106044"/>
                </a:lnTo>
                <a:lnTo>
                  <a:pt x="8408" y="117495"/>
                </a:lnTo>
                <a:lnTo>
                  <a:pt x="9888" y="130096"/>
                </a:lnTo>
                <a:lnTo>
                  <a:pt x="11164" y="143514"/>
                </a:lnTo>
                <a:lnTo>
                  <a:pt x="12292" y="157414"/>
                </a:lnTo>
                <a:lnTo>
                  <a:pt x="13328" y="171461"/>
                </a:lnTo>
                <a:lnTo>
                  <a:pt x="14327" y="185320"/>
                </a:lnTo>
                <a:lnTo>
                  <a:pt x="15344" y="198657"/>
                </a:lnTo>
                <a:lnTo>
                  <a:pt x="16434" y="211138"/>
                </a:lnTo>
                <a:lnTo>
                  <a:pt x="17653" y="222427"/>
                </a:lnTo>
                <a:lnTo>
                  <a:pt x="19570" y="236183"/>
                </a:lnTo>
                <a:lnTo>
                  <a:pt x="21605" y="249219"/>
                </a:lnTo>
                <a:lnTo>
                  <a:pt x="23780" y="261767"/>
                </a:lnTo>
                <a:lnTo>
                  <a:pt x="26106" y="273964"/>
                </a:lnTo>
                <a:lnTo>
                  <a:pt x="28592" y="285944"/>
                </a:lnTo>
                <a:lnTo>
                  <a:pt x="31248" y="297843"/>
                </a:lnTo>
                <a:lnTo>
                  <a:pt x="34086" y="309798"/>
                </a:lnTo>
                <a:lnTo>
                  <a:pt x="37114" y="321943"/>
                </a:lnTo>
                <a:lnTo>
                  <a:pt x="40344" y="334415"/>
                </a:lnTo>
                <a:lnTo>
                  <a:pt x="41308" y="338071"/>
                </a:lnTo>
                <a:lnTo>
                  <a:pt x="181269" y="338071"/>
                </a:lnTo>
                <a:lnTo>
                  <a:pt x="182577" y="325318"/>
                </a:lnTo>
                <a:lnTo>
                  <a:pt x="184281" y="313182"/>
                </a:lnTo>
                <a:lnTo>
                  <a:pt x="186247" y="301288"/>
                </a:lnTo>
                <a:lnTo>
                  <a:pt x="188339" y="289263"/>
                </a:lnTo>
                <a:lnTo>
                  <a:pt x="190422" y="276733"/>
                </a:lnTo>
                <a:lnTo>
                  <a:pt x="192361" y="263324"/>
                </a:lnTo>
                <a:lnTo>
                  <a:pt x="195017" y="240748"/>
                </a:lnTo>
                <a:lnTo>
                  <a:pt x="196784" y="225106"/>
                </a:lnTo>
                <a:lnTo>
                  <a:pt x="198362" y="210702"/>
                </a:lnTo>
                <a:lnTo>
                  <a:pt x="199766" y="197373"/>
                </a:lnTo>
                <a:lnTo>
                  <a:pt x="201012" y="184955"/>
                </a:lnTo>
                <a:lnTo>
                  <a:pt x="202114" y="173284"/>
                </a:lnTo>
                <a:lnTo>
                  <a:pt x="203088" y="162198"/>
                </a:lnTo>
                <a:lnTo>
                  <a:pt x="203948" y="151532"/>
                </a:lnTo>
                <a:lnTo>
                  <a:pt x="204711" y="141122"/>
                </a:lnTo>
                <a:lnTo>
                  <a:pt x="205390" y="130806"/>
                </a:lnTo>
                <a:lnTo>
                  <a:pt x="206001" y="120419"/>
                </a:lnTo>
                <a:lnTo>
                  <a:pt x="206559" y="109798"/>
                </a:lnTo>
                <a:lnTo>
                  <a:pt x="207080" y="98780"/>
                </a:lnTo>
                <a:lnTo>
                  <a:pt x="207577" y="87200"/>
                </a:lnTo>
                <a:lnTo>
                  <a:pt x="208068" y="74896"/>
                </a:lnTo>
                <a:lnTo>
                  <a:pt x="208565" y="61703"/>
                </a:lnTo>
                <a:lnTo>
                  <a:pt x="209085" y="47458"/>
                </a:lnTo>
                <a:lnTo>
                  <a:pt x="209643" y="31997"/>
                </a:lnTo>
                <a:lnTo>
                  <a:pt x="209986" y="22513"/>
                </a:lnTo>
                <a:lnTo>
                  <a:pt x="208218" y="3710"/>
                </a:lnTo>
                <a:lnTo>
                  <a:pt x="204836" y="234"/>
                </a:lnTo>
                <a:lnTo>
                  <a:pt x="204641" y="0"/>
                </a:lnTo>
                <a:lnTo>
                  <a:pt x="204370" y="27425"/>
                </a:lnTo>
                <a:lnTo>
                  <a:pt x="194543" y="30341"/>
                </a:lnTo>
                <a:lnTo>
                  <a:pt x="183024" y="32873"/>
                </a:lnTo>
                <a:lnTo>
                  <a:pt x="170255" y="35012"/>
                </a:lnTo>
                <a:lnTo>
                  <a:pt x="156676" y="36752"/>
                </a:lnTo>
                <a:lnTo>
                  <a:pt x="142730" y="38086"/>
                </a:lnTo>
                <a:lnTo>
                  <a:pt x="128858" y="39005"/>
                </a:lnTo>
                <a:lnTo>
                  <a:pt x="115502" y="39504"/>
                </a:lnTo>
                <a:lnTo>
                  <a:pt x="103103" y="39574"/>
                </a:lnTo>
                <a:lnTo>
                  <a:pt x="97836" y="39460"/>
                </a:lnTo>
                <a:lnTo>
                  <a:pt x="82120" y="38793"/>
                </a:lnTo>
                <a:lnTo>
                  <a:pt x="67944" y="37515"/>
                </a:lnTo>
                <a:lnTo>
                  <a:pt x="55006" y="35676"/>
                </a:lnTo>
                <a:lnTo>
                  <a:pt x="43001" y="33328"/>
                </a:lnTo>
                <a:lnTo>
                  <a:pt x="31626" y="30522"/>
                </a:lnTo>
                <a:lnTo>
                  <a:pt x="20578" y="27307"/>
                </a:lnTo>
                <a:lnTo>
                  <a:pt x="9552" y="23735"/>
                </a:lnTo>
                <a:close/>
              </a:path>
            </a:pathLst>
          </a:custGeom>
          <a:solidFill>
            <a:srgbClr val="DEB4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538802" y="4046281"/>
            <a:ext cx="209209" cy="340207"/>
          </a:xfrm>
          <a:custGeom>
            <a:avLst/>
            <a:gdLst/>
            <a:ahLst/>
            <a:cxnLst/>
            <a:rect l="l" t="t" r="r" b="b"/>
            <a:pathLst>
              <a:path w="209209" h="340207">
                <a:moveTo>
                  <a:pt x="88039" y="53204"/>
                </a:moveTo>
                <a:lnTo>
                  <a:pt x="81569" y="44945"/>
                </a:lnTo>
                <a:lnTo>
                  <a:pt x="71936" y="37602"/>
                </a:lnTo>
                <a:lnTo>
                  <a:pt x="67131" y="29013"/>
                </a:lnTo>
                <a:lnTo>
                  <a:pt x="65897" y="26443"/>
                </a:lnTo>
                <a:lnTo>
                  <a:pt x="61276" y="17847"/>
                </a:lnTo>
                <a:lnTo>
                  <a:pt x="62545" y="21531"/>
                </a:lnTo>
                <a:lnTo>
                  <a:pt x="56656" y="14326"/>
                </a:lnTo>
                <a:lnTo>
                  <a:pt x="50776" y="7983"/>
                </a:lnTo>
                <a:lnTo>
                  <a:pt x="49852" y="5456"/>
                </a:lnTo>
                <a:lnTo>
                  <a:pt x="48956" y="0"/>
                </a:lnTo>
                <a:lnTo>
                  <a:pt x="41800" y="0"/>
                </a:lnTo>
                <a:lnTo>
                  <a:pt x="34257" y="8614"/>
                </a:lnTo>
                <a:lnTo>
                  <a:pt x="27630" y="19107"/>
                </a:lnTo>
                <a:lnTo>
                  <a:pt x="21864" y="31297"/>
                </a:lnTo>
                <a:lnTo>
                  <a:pt x="16908" y="45000"/>
                </a:lnTo>
                <a:lnTo>
                  <a:pt x="12708" y="60035"/>
                </a:lnTo>
                <a:lnTo>
                  <a:pt x="9211" y="76218"/>
                </a:lnTo>
                <a:lnTo>
                  <a:pt x="6365" y="93368"/>
                </a:lnTo>
                <a:lnTo>
                  <a:pt x="4117" y="111300"/>
                </a:lnTo>
                <a:lnTo>
                  <a:pt x="2415" y="129833"/>
                </a:lnTo>
                <a:lnTo>
                  <a:pt x="1204" y="148783"/>
                </a:lnTo>
                <a:lnTo>
                  <a:pt x="433" y="167969"/>
                </a:lnTo>
                <a:lnTo>
                  <a:pt x="49" y="187207"/>
                </a:lnTo>
                <a:lnTo>
                  <a:pt x="0" y="206315"/>
                </a:lnTo>
                <a:lnTo>
                  <a:pt x="231" y="225111"/>
                </a:lnTo>
                <a:lnTo>
                  <a:pt x="690" y="243410"/>
                </a:lnTo>
                <a:lnTo>
                  <a:pt x="1326" y="261032"/>
                </a:lnTo>
                <a:lnTo>
                  <a:pt x="2084" y="277793"/>
                </a:lnTo>
                <a:lnTo>
                  <a:pt x="2912" y="293510"/>
                </a:lnTo>
                <a:lnTo>
                  <a:pt x="3757" y="308001"/>
                </a:lnTo>
                <a:lnTo>
                  <a:pt x="4567" y="321083"/>
                </a:lnTo>
                <a:lnTo>
                  <a:pt x="15812" y="324918"/>
                </a:lnTo>
                <a:lnTo>
                  <a:pt x="26821" y="328439"/>
                </a:lnTo>
                <a:lnTo>
                  <a:pt x="37900" y="331594"/>
                </a:lnTo>
                <a:lnTo>
                  <a:pt x="49351" y="334334"/>
                </a:lnTo>
                <a:lnTo>
                  <a:pt x="61479" y="336608"/>
                </a:lnTo>
                <a:lnTo>
                  <a:pt x="74586" y="338364"/>
                </a:lnTo>
                <a:lnTo>
                  <a:pt x="88977" y="339552"/>
                </a:lnTo>
                <a:lnTo>
                  <a:pt x="102404" y="340077"/>
                </a:lnTo>
                <a:lnTo>
                  <a:pt x="114214" y="340207"/>
                </a:lnTo>
                <a:lnTo>
                  <a:pt x="127184" y="339905"/>
                </a:lnTo>
                <a:lnTo>
                  <a:pt x="140873" y="339178"/>
                </a:lnTo>
                <a:lnTo>
                  <a:pt x="154840" y="338035"/>
                </a:lnTo>
                <a:lnTo>
                  <a:pt x="168642" y="336481"/>
                </a:lnTo>
                <a:lnTo>
                  <a:pt x="181839" y="334524"/>
                </a:lnTo>
                <a:lnTo>
                  <a:pt x="193989" y="332173"/>
                </a:lnTo>
                <a:lnTo>
                  <a:pt x="208938" y="328042"/>
                </a:lnTo>
                <a:lnTo>
                  <a:pt x="209209" y="300617"/>
                </a:lnTo>
                <a:lnTo>
                  <a:pt x="208845" y="288800"/>
                </a:lnTo>
                <a:lnTo>
                  <a:pt x="207223" y="276303"/>
                </a:lnTo>
                <a:lnTo>
                  <a:pt x="204447" y="263222"/>
                </a:lnTo>
                <a:lnTo>
                  <a:pt x="200622" y="249655"/>
                </a:lnTo>
                <a:lnTo>
                  <a:pt x="195852" y="235697"/>
                </a:lnTo>
                <a:lnTo>
                  <a:pt x="190240" y="221445"/>
                </a:lnTo>
                <a:lnTo>
                  <a:pt x="183890" y="206994"/>
                </a:lnTo>
                <a:lnTo>
                  <a:pt x="176907" y="192442"/>
                </a:lnTo>
                <a:lnTo>
                  <a:pt x="169395" y="177884"/>
                </a:lnTo>
                <a:lnTo>
                  <a:pt x="161457" y="163417"/>
                </a:lnTo>
                <a:lnTo>
                  <a:pt x="153198" y="149138"/>
                </a:lnTo>
                <a:lnTo>
                  <a:pt x="144722" y="135142"/>
                </a:lnTo>
                <a:lnTo>
                  <a:pt x="136132" y="121526"/>
                </a:lnTo>
                <a:lnTo>
                  <a:pt x="127533" y="108386"/>
                </a:lnTo>
                <a:lnTo>
                  <a:pt x="119029" y="95819"/>
                </a:lnTo>
                <a:lnTo>
                  <a:pt x="110723" y="83921"/>
                </a:lnTo>
                <a:lnTo>
                  <a:pt x="102720" y="72788"/>
                </a:lnTo>
                <a:lnTo>
                  <a:pt x="95124" y="62517"/>
                </a:lnTo>
                <a:lnTo>
                  <a:pt x="88039" y="53204"/>
                </a:lnTo>
                <a:close/>
              </a:path>
            </a:pathLst>
          </a:custGeom>
          <a:solidFill>
            <a:srgbClr val="E7E8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016501" y="4394463"/>
            <a:ext cx="97293" cy="514372"/>
          </a:xfrm>
          <a:custGeom>
            <a:avLst/>
            <a:gdLst/>
            <a:ahLst/>
            <a:cxnLst/>
            <a:rect l="l" t="t" r="r" b="b"/>
            <a:pathLst>
              <a:path w="97293" h="514372">
                <a:moveTo>
                  <a:pt x="97293" y="0"/>
                </a:moveTo>
                <a:lnTo>
                  <a:pt x="95826" y="2075"/>
                </a:lnTo>
                <a:lnTo>
                  <a:pt x="95753" y="2619"/>
                </a:lnTo>
                <a:lnTo>
                  <a:pt x="97293" y="0"/>
                </a:lnTo>
                <a:close/>
              </a:path>
              <a:path w="97293" h="514372">
                <a:moveTo>
                  <a:pt x="108703" y="-143184"/>
                </a:moveTo>
                <a:lnTo>
                  <a:pt x="110090" y="-156078"/>
                </a:lnTo>
                <a:lnTo>
                  <a:pt x="112472" y="-168535"/>
                </a:lnTo>
                <a:lnTo>
                  <a:pt x="115788" y="-180578"/>
                </a:lnTo>
                <a:lnTo>
                  <a:pt x="119975" y="-192228"/>
                </a:lnTo>
                <a:lnTo>
                  <a:pt x="124973" y="-203504"/>
                </a:lnTo>
                <a:lnTo>
                  <a:pt x="130720" y="-214429"/>
                </a:lnTo>
                <a:lnTo>
                  <a:pt x="137155" y="-225024"/>
                </a:lnTo>
                <a:lnTo>
                  <a:pt x="144215" y="-235309"/>
                </a:lnTo>
                <a:lnTo>
                  <a:pt x="149744" y="-242654"/>
                </a:lnTo>
                <a:lnTo>
                  <a:pt x="158413" y="-253819"/>
                </a:lnTo>
                <a:lnTo>
                  <a:pt x="165711" y="-262897"/>
                </a:lnTo>
                <a:lnTo>
                  <a:pt x="172893" y="-271298"/>
                </a:lnTo>
                <a:lnTo>
                  <a:pt x="181214" y="-280431"/>
                </a:lnTo>
                <a:lnTo>
                  <a:pt x="188698" y="-288337"/>
                </a:lnTo>
                <a:lnTo>
                  <a:pt x="197649" y="-297539"/>
                </a:lnTo>
                <a:lnTo>
                  <a:pt x="206586" y="-305926"/>
                </a:lnTo>
                <a:lnTo>
                  <a:pt x="235985" y="-329188"/>
                </a:lnTo>
                <a:lnTo>
                  <a:pt x="226161" y="-332552"/>
                </a:lnTo>
                <a:lnTo>
                  <a:pt x="223692" y="-340378"/>
                </a:lnTo>
                <a:lnTo>
                  <a:pt x="221918" y="-351702"/>
                </a:lnTo>
                <a:lnTo>
                  <a:pt x="220313" y="-356123"/>
                </a:lnTo>
                <a:lnTo>
                  <a:pt x="214816" y="-363314"/>
                </a:lnTo>
                <a:lnTo>
                  <a:pt x="204996" y="-373025"/>
                </a:lnTo>
                <a:lnTo>
                  <a:pt x="193424" y="-383399"/>
                </a:lnTo>
                <a:lnTo>
                  <a:pt x="182675" y="-392581"/>
                </a:lnTo>
                <a:lnTo>
                  <a:pt x="176921" y="-397384"/>
                </a:lnTo>
                <a:lnTo>
                  <a:pt x="166042" y="-405133"/>
                </a:lnTo>
                <a:lnTo>
                  <a:pt x="159350" y="-408009"/>
                </a:lnTo>
                <a:lnTo>
                  <a:pt x="155472" y="-408326"/>
                </a:lnTo>
                <a:lnTo>
                  <a:pt x="153035" y="-408400"/>
                </a:lnTo>
                <a:lnTo>
                  <a:pt x="150666" y="-410544"/>
                </a:lnTo>
                <a:lnTo>
                  <a:pt x="146990" y="-417072"/>
                </a:lnTo>
                <a:lnTo>
                  <a:pt x="146845" y="-417360"/>
                </a:lnTo>
                <a:lnTo>
                  <a:pt x="140036" y="-410434"/>
                </a:lnTo>
                <a:lnTo>
                  <a:pt x="132451" y="-401840"/>
                </a:lnTo>
                <a:lnTo>
                  <a:pt x="124299" y="-391889"/>
                </a:lnTo>
                <a:lnTo>
                  <a:pt x="115787" y="-380892"/>
                </a:lnTo>
                <a:lnTo>
                  <a:pt x="107121" y="-369160"/>
                </a:lnTo>
                <a:lnTo>
                  <a:pt x="98508" y="-357004"/>
                </a:lnTo>
                <a:lnTo>
                  <a:pt x="90155" y="-344735"/>
                </a:lnTo>
                <a:lnTo>
                  <a:pt x="82268" y="-332665"/>
                </a:lnTo>
                <a:lnTo>
                  <a:pt x="75056" y="-321104"/>
                </a:lnTo>
                <a:lnTo>
                  <a:pt x="68725" y="-310363"/>
                </a:lnTo>
                <a:lnTo>
                  <a:pt x="63481" y="-300753"/>
                </a:lnTo>
                <a:lnTo>
                  <a:pt x="59607" y="-292757"/>
                </a:lnTo>
                <a:lnTo>
                  <a:pt x="55091" y="-282000"/>
                </a:lnTo>
                <a:lnTo>
                  <a:pt x="50443" y="-270061"/>
                </a:lnTo>
                <a:lnTo>
                  <a:pt x="45883" y="-257424"/>
                </a:lnTo>
                <a:lnTo>
                  <a:pt x="41632" y="-244570"/>
                </a:lnTo>
                <a:lnTo>
                  <a:pt x="37910" y="-231986"/>
                </a:lnTo>
                <a:lnTo>
                  <a:pt x="34938" y="-220152"/>
                </a:lnTo>
                <a:lnTo>
                  <a:pt x="32267" y="-203990"/>
                </a:lnTo>
                <a:lnTo>
                  <a:pt x="31249" y="-191190"/>
                </a:lnTo>
                <a:lnTo>
                  <a:pt x="30924" y="-178376"/>
                </a:lnTo>
                <a:lnTo>
                  <a:pt x="31072" y="-167255"/>
                </a:lnTo>
                <a:lnTo>
                  <a:pt x="30513" y="-152492"/>
                </a:lnTo>
                <a:lnTo>
                  <a:pt x="29028" y="-137500"/>
                </a:lnTo>
                <a:lnTo>
                  <a:pt x="28535" y="-130087"/>
                </a:lnTo>
                <a:lnTo>
                  <a:pt x="19567" y="-511753"/>
                </a:lnTo>
                <a:lnTo>
                  <a:pt x="21107" y="-210153"/>
                </a:lnTo>
                <a:lnTo>
                  <a:pt x="21183" y="-198259"/>
                </a:lnTo>
                <a:lnTo>
                  <a:pt x="21531" y="-185240"/>
                </a:lnTo>
                <a:lnTo>
                  <a:pt x="21933" y="-171693"/>
                </a:lnTo>
                <a:lnTo>
                  <a:pt x="22168" y="-158218"/>
                </a:lnTo>
                <a:lnTo>
                  <a:pt x="22019" y="-145412"/>
                </a:lnTo>
                <a:lnTo>
                  <a:pt x="21265" y="-133873"/>
                </a:lnTo>
                <a:lnTo>
                  <a:pt x="17706" y="-120028"/>
                </a:lnTo>
                <a:lnTo>
                  <a:pt x="12460" y="-109008"/>
                </a:lnTo>
                <a:lnTo>
                  <a:pt x="10055" y="-102743"/>
                </a:lnTo>
                <a:lnTo>
                  <a:pt x="8587" y="-87083"/>
                </a:lnTo>
                <a:lnTo>
                  <a:pt x="8921" y="-76341"/>
                </a:lnTo>
                <a:lnTo>
                  <a:pt x="8342" y="-68001"/>
                </a:lnTo>
                <a:lnTo>
                  <a:pt x="4135" y="-59552"/>
                </a:lnTo>
                <a:lnTo>
                  <a:pt x="0" y="-54687"/>
                </a:lnTo>
                <a:lnTo>
                  <a:pt x="9282" y="-49091"/>
                </a:lnTo>
                <a:lnTo>
                  <a:pt x="17807" y="-39456"/>
                </a:lnTo>
                <a:lnTo>
                  <a:pt x="25556" y="-27443"/>
                </a:lnTo>
                <a:lnTo>
                  <a:pt x="32513" y="-14711"/>
                </a:lnTo>
                <a:lnTo>
                  <a:pt x="38659" y="-2918"/>
                </a:lnTo>
                <a:lnTo>
                  <a:pt x="42395" y="3765"/>
                </a:lnTo>
                <a:lnTo>
                  <a:pt x="92492" y="6794"/>
                </a:lnTo>
                <a:lnTo>
                  <a:pt x="95826" y="2075"/>
                </a:lnTo>
                <a:lnTo>
                  <a:pt x="97293" y="-8759"/>
                </a:lnTo>
                <a:lnTo>
                  <a:pt x="105536" y="-9987"/>
                </a:lnTo>
                <a:lnTo>
                  <a:pt x="112512" y="-13426"/>
                </a:lnTo>
                <a:lnTo>
                  <a:pt x="110394" y="-25427"/>
                </a:lnTo>
                <a:lnTo>
                  <a:pt x="105907" y="-35751"/>
                </a:lnTo>
                <a:lnTo>
                  <a:pt x="100242" y="-45225"/>
                </a:lnTo>
                <a:lnTo>
                  <a:pt x="94592" y="-54675"/>
                </a:lnTo>
                <a:lnTo>
                  <a:pt x="90151" y="-64926"/>
                </a:lnTo>
                <a:lnTo>
                  <a:pt x="88112" y="-76804"/>
                </a:lnTo>
                <a:lnTo>
                  <a:pt x="89667" y="-91135"/>
                </a:lnTo>
                <a:lnTo>
                  <a:pt x="90136" y="-93001"/>
                </a:lnTo>
                <a:lnTo>
                  <a:pt x="103358" y="-91951"/>
                </a:lnTo>
                <a:lnTo>
                  <a:pt x="111792" y="-86691"/>
                </a:lnTo>
                <a:lnTo>
                  <a:pt x="114052" y="-85387"/>
                </a:lnTo>
                <a:lnTo>
                  <a:pt x="120724" y="-80710"/>
                </a:lnTo>
                <a:lnTo>
                  <a:pt x="123604" y="-79224"/>
                </a:lnTo>
                <a:lnTo>
                  <a:pt x="130172" y="-77821"/>
                </a:lnTo>
                <a:lnTo>
                  <a:pt x="132532" y="-77200"/>
                </a:lnTo>
                <a:lnTo>
                  <a:pt x="135069" y="-86779"/>
                </a:lnTo>
                <a:lnTo>
                  <a:pt x="109160" y="-116006"/>
                </a:lnTo>
                <a:lnTo>
                  <a:pt x="108372" y="-129834"/>
                </a:lnTo>
                <a:lnTo>
                  <a:pt x="108703" y="-143184"/>
                </a:lnTo>
                <a:close/>
              </a:path>
            </a:pathLst>
          </a:custGeom>
          <a:solidFill>
            <a:srgbClr val="DDB58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388623" y="3599613"/>
            <a:ext cx="223776" cy="252545"/>
          </a:xfrm>
          <a:custGeom>
            <a:avLst/>
            <a:gdLst/>
            <a:ahLst/>
            <a:cxnLst/>
            <a:rect l="l" t="t" r="r" b="b"/>
            <a:pathLst>
              <a:path w="223776" h="252545">
                <a:moveTo>
                  <a:pt x="334" y="45305"/>
                </a:moveTo>
                <a:lnTo>
                  <a:pt x="0" y="58137"/>
                </a:lnTo>
                <a:lnTo>
                  <a:pt x="472" y="69832"/>
                </a:lnTo>
                <a:lnTo>
                  <a:pt x="1765" y="83368"/>
                </a:lnTo>
                <a:lnTo>
                  <a:pt x="3991" y="96015"/>
                </a:lnTo>
                <a:lnTo>
                  <a:pt x="7288" y="107992"/>
                </a:lnTo>
                <a:lnTo>
                  <a:pt x="11793" y="119516"/>
                </a:lnTo>
                <a:lnTo>
                  <a:pt x="13789" y="123701"/>
                </a:lnTo>
                <a:lnTo>
                  <a:pt x="20287" y="135833"/>
                </a:lnTo>
                <a:lnTo>
                  <a:pt x="27163" y="146109"/>
                </a:lnTo>
                <a:lnTo>
                  <a:pt x="35277" y="155150"/>
                </a:lnTo>
                <a:lnTo>
                  <a:pt x="43593" y="162179"/>
                </a:lnTo>
                <a:lnTo>
                  <a:pt x="68958" y="204422"/>
                </a:lnTo>
                <a:lnTo>
                  <a:pt x="67962" y="204914"/>
                </a:lnTo>
                <a:lnTo>
                  <a:pt x="63885" y="209498"/>
                </a:lnTo>
                <a:lnTo>
                  <a:pt x="62073" y="211136"/>
                </a:lnTo>
                <a:lnTo>
                  <a:pt x="71766" y="213264"/>
                </a:lnTo>
                <a:lnTo>
                  <a:pt x="76977" y="215346"/>
                </a:lnTo>
                <a:lnTo>
                  <a:pt x="79387" y="217139"/>
                </a:lnTo>
                <a:lnTo>
                  <a:pt x="83905" y="226445"/>
                </a:lnTo>
                <a:lnTo>
                  <a:pt x="86442" y="231766"/>
                </a:lnTo>
                <a:lnTo>
                  <a:pt x="85174" y="234795"/>
                </a:lnTo>
                <a:lnTo>
                  <a:pt x="88707" y="240608"/>
                </a:lnTo>
                <a:lnTo>
                  <a:pt x="95676" y="247792"/>
                </a:lnTo>
                <a:lnTo>
                  <a:pt x="104893" y="251577"/>
                </a:lnTo>
                <a:lnTo>
                  <a:pt x="115781" y="252545"/>
                </a:lnTo>
                <a:lnTo>
                  <a:pt x="127766" y="251281"/>
                </a:lnTo>
                <a:lnTo>
                  <a:pt x="140272" y="248368"/>
                </a:lnTo>
                <a:lnTo>
                  <a:pt x="152723" y="244387"/>
                </a:lnTo>
                <a:lnTo>
                  <a:pt x="164545" y="239924"/>
                </a:lnTo>
                <a:lnTo>
                  <a:pt x="175162" y="235560"/>
                </a:lnTo>
                <a:lnTo>
                  <a:pt x="183999" y="231879"/>
                </a:lnTo>
                <a:lnTo>
                  <a:pt x="184279" y="231766"/>
                </a:lnTo>
                <a:lnTo>
                  <a:pt x="192902" y="224436"/>
                </a:lnTo>
                <a:lnTo>
                  <a:pt x="200402" y="213755"/>
                </a:lnTo>
                <a:lnTo>
                  <a:pt x="205296" y="203522"/>
                </a:lnTo>
                <a:lnTo>
                  <a:pt x="218884" y="204177"/>
                </a:lnTo>
                <a:lnTo>
                  <a:pt x="211121" y="195767"/>
                </a:lnTo>
                <a:lnTo>
                  <a:pt x="205231" y="183726"/>
                </a:lnTo>
                <a:lnTo>
                  <a:pt x="201417" y="170038"/>
                </a:lnTo>
                <a:lnTo>
                  <a:pt x="199880" y="156686"/>
                </a:lnTo>
                <a:lnTo>
                  <a:pt x="200822" y="145655"/>
                </a:lnTo>
                <a:lnTo>
                  <a:pt x="201491" y="143431"/>
                </a:lnTo>
                <a:lnTo>
                  <a:pt x="204190" y="137820"/>
                </a:lnTo>
                <a:lnTo>
                  <a:pt x="207507" y="132116"/>
                </a:lnTo>
                <a:lnTo>
                  <a:pt x="208647" y="129514"/>
                </a:lnTo>
                <a:lnTo>
                  <a:pt x="210187" y="125502"/>
                </a:lnTo>
                <a:lnTo>
                  <a:pt x="212271" y="119035"/>
                </a:lnTo>
                <a:lnTo>
                  <a:pt x="213539" y="115105"/>
                </a:lnTo>
                <a:lnTo>
                  <a:pt x="217412" y="102400"/>
                </a:lnTo>
                <a:lnTo>
                  <a:pt x="221290" y="91410"/>
                </a:lnTo>
                <a:lnTo>
                  <a:pt x="223776" y="85387"/>
                </a:lnTo>
                <a:lnTo>
                  <a:pt x="214807" y="85878"/>
                </a:lnTo>
                <a:lnTo>
                  <a:pt x="212724" y="77937"/>
                </a:lnTo>
                <a:lnTo>
                  <a:pt x="210912" y="69587"/>
                </a:lnTo>
                <a:lnTo>
                  <a:pt x="186815" y="64020"/>
                </a:lnTo>
                <a:lnTo>
                  <a:pt x="184692" y="48975"/>
                </a:lnTo>
                <a:lnTo>
                  <a:pt x="182516" y="33647"/>
                </a:lnTo>
                <a:lnTo>
                  <a:pt x="179343" y="19566"/>
                </a:lnTo>
                <a:lnTo>
                  <a:pt x="174228" y="8263"/>
                </a:lnTo>
                <a:lnTo>
                  <a:pt x="166228" y="1266"/>
                </a:lnTo>
                <a:lnTo>
                  <a:pt x="161903" y="0"/>
                </a:lnTo>
                <a:lnTo>
                  <a:pt x="43865" y="11625"/>
                </a:lnTo>
                <a:lnTo>
                  <a:pt x="24416" y="14191"/>
                </a:lnTo>
                <a:lnTo>
                  <a:pt x="14228" y="15443"/>
                </a:lnTo>
                <a:lnTo>
                  <a:pt x="10396" y="15337"/>
                </a:lnTo>
                <a:lnTo>
                  <a:pt x="10016" y="13831"/>
                </a:lnTo>
                <a:lnTo>
                  <a:pt x="10182" y="10880"/>
                </a:lnTo>
                <a:lnTo>
                  <a:pt x="9169" y="8104"/>
                </a:lnTo>
                <a:lnTo>
                  <a:pt x="4649" y="19890"/>
                </a:lnTo>
                <a:lnTo>
                  <a:pt x="1793" y="32423"/>
                </a:lnTo>
                <a:lnTo>
                  <a:pt x="334" y="45305"/>
                </a:lnTo>
                <a:close/>
              </a:path>
            </a:pathLst>
          </a:custGeom>
          <a:solidFill>
            <a:srgbClr val="DEB4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335297" y="3733712"/>
            <a:ext cx="158021" cy="367257"/>
          </a:xfrm>
          <a:custGeom>
            <a:avLst/>
            <a:gdLst/>
            <a:ahLst/>
            <a:cxnLst/>
            <a:rect l="l" t="t" r="r" b="b"/>
            <a:pathLst>
              <a:path w="158021" h="367257">
                <a:moveTo>
                  <a:pt x="552" y="132384"/>
                </a:moveTo>
                <a:lnTo>
                  <a:pt x="802" y="146965"/>
                </a:lnTo>
                <a:lnTo>
                  <a:pt x="893" y="158740"/>
                </a:lnTo>
                <a:lnTo>
                  <a:pt x="786" y="183508"/>
                </a:lnTo>
                <a:lnTo>
                  <a:pt x="672" y="196130"/>
                </a:lnTo>
                <a:lnTo>
                  <a:pt x="536" y="208877"/>
                </a:lnTo>
                <a:lnTo>
                  <a:pt x="392" y="221721"/>
                </a:lnTo>
                <a:lnTo>
                  <a:pt x="253" y="234638"/>
                </a:lnTo>
                <a:lnTo>
                  <a:pt x="132" y="247602"/>
                </a:lnTo>
                <a:lnTo>
                  <a:pt x="0" y="273565"/>
                </a:lnTo>
                <a:lnTo>
                  <a:pt x="103" y="299403"/>
                </a:lnTo>
                <a:lnTo>
                  <a:pt x="278" y="312210"/>
                </a:lnTo>
                <a:lnTo>
                  <a:pt x="552" y="324908"/>
                </a:lnTo>
                <a:lnTo>
                  <a:pt x="939" y="337471"/>
                </a:lnTo>
                <a:lnTo>
                  <a:pt x="1453" y="349873"/>
                </a:lnTo>
                <a:lnTo>
                  <a:pt x="2107" y="362088"/>
                </a:lnTo>
                <a:lnTo>
                  <a:pt x="2433" y="367257"/>
                </a:lnTo>
                <a:lnTo>
                  <a:pt x="156481" y="339422"/>
                </a:lnTo>
                <a:lnTo>
                  <a:pt x="155448" y="274910"/>
                </a:lnTo>
                <a:lnTo>
                  <a:pt x="150754" y="268342"/>
                </a:lnTo>
                <a:lnTo>
                  <a:pt x="144278" y="263634"/>
                </a:lnTo>
                <a:lnTo>
                  <a:pt x="136139" y="259779"/>
                </a:lnTo>
                <a:lnTo>
                  <a:pt x="126457" y="255766"/>
                </a:lnTo>
                <a:lnTo>
                  <a:pt x="115350" y="250588"/>
                </a:lnTo>
                <a:lnTo>
                  <a:pt x="102939" y="243235"/>
                </a:lnTo>
                <a:lnTo>
                  <a:pt x="89344" y="232700"/>
                </a:lnTo>
                <a:lnTo>
                  <a:pt x="84082" y="227836"/>
                </a:lnTo>
                <a:lnTo>
                  <a:pt x="78694" y="221006"/>
                </a:lnTo>
                <a:lnTo>
                  <a:pt x="71016" y="209494"/>
                </a:lnTo>
                <a:lnTo>
                  <a:pt x="62199" y="195375"/>
                </a:lnTo>
                <a:lnTo>
                  <a:pt x="53396" y="180726"/>
                </a:lnTo>
                <a:lnTo>
                  <a:pt x="45759" y="167620"/>
                </a:lnTo>
                <a:lnTo>
                  <a:pt x="40439" y="158134"/>
                </a:lnTo>
                <a:lnTo>
                  <a:pt x="38633" y="154565"/>
                </a:lnTo>
                <a:lnTo>
                  <a:pt x="36629" y="145564"/>
                </a:lnTo>
                <a:lnTo>
                  <a:pt x="33705" y="136058"/>
                </a:lnTo>
                <a:lnTo>
                  <a:pt x="30395" y="126322"/>
                </a:lnTo>
                <a:lnTo>
                  <a:pt x="27231" y="116634"/>
                </a:lnTo>
                <a:lnTo>
                  <a:pt x="24745" y="107270"/>
                </a:lnTo>
                <a:lnTo>
                  <a:pt x="23472" y="98507"/>
                </a:lnTo>
                <a:lnTo>
                  <a:pt x="23943" y="90622"/>
                </a:lnTo>
                <a:lnTo>
                  <a:pt x="26692" y="83891"/>
                </a:lnTo>
                <a:lnTo>
                  <a:pt x="32250" y="78590"/>
                </a:lnTo>
                <a:lnTo>
                  <a:pt x="41152" y="74998"/>
                </a:lnTo>
                <a:lnTo>
                  <a:pt x="53930" y="73389"/>
                </a:lnTo>
                <a:lnTo>
                  <a:pt x="67902" y="73762"/>
                </a:lnTo>
                <a:lnTo>
                  <a:pt x="74606" y="83283"/>
                </a:lnTo>
                <a:lnTo>
                  <a:pt x="80649" y="94093"/>
                </a:lnTo>
                <a:lnTo>
                  <a:pt x="85961" y="105894"/>
                </a:lnTo>
                <a:lnTo>
                  <a:pt x="90474" y="118386"/>
                </a:lnTo>
                <a:lnTo>
                  <a:pt x="94118" y="131273"/>
                </a:lnTo>
                <a:lnTo>
                  <a:pt x="96822" y="144256"/>
                </a:lnTo>
                <a:lnTo>
                  <a:pt x="96918" y="144823"/>
                </a:lnTo>
                <a:lnTo>
                  <a:pt x="100768" y="151290"/>
                </a:lnTo>
                <a:lnTo>
                  <a:pt x="101538" y="153583"/>
                </a:lnTo>
                <a:lnTo>
                  <a:pt x="101792" y="154811"/>
                </a:lnTo>
                <a:lnTo>
                  <a:pt x="103956" y="167025"/>
                </a:lnTo>
                <a:lnTo>
                  <a:pt x="104893" y="175336"/>
                </a:lnTo>
                <a:lnTo>
                  <a:pt x="105374" y="180816"/>
                </a:lnTo>
                <a:lnTo>
                  <a:pt x="106170" y="184540"/>
                </a:lnTo>
                <a:lnTo>
                  <a:pt x="108056" y="187581"/>
                </a:lnTo>
                <a:lnTo>
                  <a:pt x="111801" y="191014"/>
                </a:lnTo>
                <a:lnTo>
                  <a:pt x="118179" y="195911"/>
                </a:lnTo>
                <a:lnTo>
                  <a:pt x="127962" y="203348"/>
                </a:lnTo>
                <a:lnTo>
                  <a:pt x="132602" y="206960"/>
                </a:lnTo>
                <a:lnTo>
                  <a:pt x="140559" y="213881"/>
                </a:lnTo>
                <a:lnTo>
                  <a:pt x="146168" y="217539"/>
                </a:lnTo>
                <a:lnTo>
                  <a:pt x="158021" y="220468"/>
                </a:lnTo>
                <a:lnTo>
                  <a:pt x="156587" y="206935"/>
                </a:lnTo>
                <a:lnTo>
                  <a:pt x="155698" y="194175"/>
                </a:lnTo>
                <a:lnTo>
                  <a:pt x="155109" y="181979"/>
                </a:lnTo>
                <a:lnTo>
                  <a:pt x="154575" y="170138"/>
                </a:lnTo>
                <a:lnTo>
                  <a:pt x="153852" y="158444"/>
                </a:lnTo>
                <a:lnTo>
                  <a:pt x="152695" y="146687"/>
                </a:lnTo>
                <a:lnTo>
                  <a:pt x="150859" y="134659"/>
                </a:lnTo>
                <a:lnTo>
                  <a:pt x="148100" y="122152"/>
                </a:lnTo>
                <a:lnTo>
                  <a:pt x="144173" y="108955"/>
                </a:lnTo>
                <a:lnTo>
                  <a:pt x="138906" y="94579"/>
                </a:lnTo>
                <a:lnTo>
                  <a:pt x="134002" y="83337"/>
                </a:lnTo>
                <a:lnTo>
                  <a:pt x="128832" y="72877"/>
                </a:lnTo>
                <a:lnTo>
                  <a:pt x="124639" y="64757"/>
                </a:lnTo>
                <a:lnTo>
                  <a:pt x="118880" y="54030"/>
                </a:lnTo>
                <a:lnTo>
                  <a:pt x="111505" y="40746"/>
                </a:lnTo>
                <a:lnTo>
                  <a:pt x="105592" y="29042"/>
                </a:lnTo>
                <a:lnTo>
                  <a:pt x="104102" y="24887"/>
                </a:lnTo>
                <a:lnTo>
                  <a:pt x="97426" y="20630"/>
                </a:lnTo>
                <a:lnTo>
                  <a:pt x="99736" y="22513"/>
                </a:lnTo>
                <a:lnTo>
                  <a:pt x="94608" y="18338"/>
                </a:lnTo>
                <a:lnTo>
                  <a:pt x="75349" y="0"/>
                </a:lnTo>
                <a:lnTo>
                  <a:pt x="58916" y="2128"/>
                </a:lnTo>
                <a:lnTo>
                  <a:pt x="45239" y="6444"/>
                </a:lnTo>
                <a:lnTo>
                  <a:pt x="33844" y="12461"/>
                </a:lnTo>
                <a:lnTo>
                  <a:pt x="24527" y="20027"/>
                </a:lnTo>
                <a:lnTo>
                  <a:pt x="17084" y="28987"/>
                </a:lnTo>
                <a:lnTo>
                  <a:pt x="11312" y="39187"/>
                </a:lnTo>
                <a:lnTo>
                  <a:pt x="7007" y="50473"/>
                </a:lnTo>
                <a:lnTo>
                  <a:pt x="3964" y="62692"/>
                </a:lnTo>
                <a:lnTo>
                  <a:pt x="1980" y="75689"/>
                </a:lnTo>
                <a:lnTo>
                  <a:pt x="850" y="89310"/>
                </a:lnTo>
                <a:lnTo>
                  <a:pt x="372" y="103403"/>
                </a:lnTo>
                <a:lnTo>
                  <a:pt x="340" y="117812"/>
                </a:lnTo>
                <a:lnTo>
                  <a:pt x="552" y="132384"/>
                </a:lnTo>
                <a:close/>
              </a:path>
            </a:pathLst>
          </a:custGeom>
          <a:solidFill>
            <a:srgbClr val="EB52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704863" y="3928638"/>
            <a:ext cx="319609" cy="161442"/>
          </a:xfrm>
          <a:custGeom>
            <a:avLst/>
            <a:gdLst/>
            <a:ahLst/>
            <a:cxnLst/>
            <a:rect l="l" t="t" r="r" b="b"/>
            <a:pathLst>
              <a:path w="319609" h="161442">
                <a:moveTo>
                  <a:pt x="24724" y="141682"/>
                </a:moveTo>
                <a:lnTo>
                  <a:pt x="18480" y="144495"/>
                </a:lnTo>
                <a:lnTo>
                  <a:pt x="27605" y="151096"/>
                </a:lnTo>
                <a:lnTo>
                  <a:pt x="38332" y="156024"/>
                </a:lnTo>
                <a:lnTo>
                  <a:pt x="50841" y="159348"/>
                </a:lnTo>
                <a:lnTo>
                  <a:pt x="65314" y="161136"/>
                </a:lnTo>
                <a:lnTo>
                  <a:pt x="71882" y="161442"/>
                </a:lnTo>
                <a:lnTo>
                  <a:pt x="85224" y="161004"/>
                </a:lnTo>
                <a:lnTo>
                  <a:pt x="97316" y="158564"/>
                </a:lnTo>
                <a:lnTo>
                  <a:pt x="105518" y="155629"/>
                </a:lnTo>
                <a:lnTo>
                  <a:pt x="115386" y="150410"/>
                </a:lnTo>
                <a:lnTo>
                  <a:pt x="119969" y="147541"/>
                </a:lnTo>
                <a:lnTo>
                  <a:pt x="127325" y="146748"/>
                </a:lnTo>
                <a:lnTo>
                  <a:pt x="131191" y="146870"/>
                </a:lnTo>
                <a:lnTo>
                  <a:pt x="135396" y="141251"/>
                </a:lnTo>
                <a:lnTo>
                  <a:pt x="139055" y="138950"/>
                </a:lnTo>
                <a:lnTo>
                  <a:pt x="149513" y="136617"/>
                </a:lnTo>
                <a:lnTo>
                  <a:pt x="155823" y="135244"/>
                </a:lnTo>
                <a:lnTo>
                  <a:pt x="166346" y="132804"/>
                </a:lnTo>
                <a:lnTo>
                  <a:pt x="178013" y="129900"/>
                </a:lnTo>
                <a:lnTo>
                  <a:pt x="190586" y="126576"/>
                </a:lnTo>
                <a:lnTo>
                  <a:pt x="203829" y="122875"/>
                </a:lnTo>
                <a:lnTo>
                  <a:pt x="217505" y="118839"/>
                </a:lnTo>
                <a:lnTo>
                  <a:pt x="231378" y="114511"/>
                </a:lnTo>
                <a:lnTo>
                  <a:pt x="245212" y="109935"/>
                </a:lnTo>
                <a:lnTo>
                  <a:pt x="258771" y="105152"/>
                </a:lnTo>
                <a:lnTo>
                  <a:pt x="271817" y="100206"/>
                </a:lnTo>
                <a:lnTo>
                  <a:pt x="284114" y="95140"/>
                </a:lnTo>
                <a:lnTo>
                  <a:pt x="295426" y="89997"/>
                </a:lnTo>
                <a:lnTo>
                  <a:pt x="305517" y="84819"/>
                </a:lnTo>
                <a:lnTo>
                  <a:pt x="314149" y="79649"/>
                </a:lnTo>
                <a:lnTo>
                  <a:pt x="318884" y="76300"/>
                </a:lnTo>
                <a:lnTo>
                  <a:pt x="319609" y="0"/>
                </a:lnTo>
                <a:lnTo>
                  <a:pt x="257283" y="3929"/>
                </a:lnTo>
                <a:lnTo>
                  <a:pt x="258280" y="52149"/>
                </a:lnTo>
                <a:lnTo>
                  <a:pt x="132731" y="103234"/>
                </a:lnTo>
                <a:lnTo>
                  <a:pt x="121866" y="104453"/>
                </a:lnTo>
                <a:lnTo>
                  <a:pt x="116821" y="103707"/>
                </a:lnTo>
                <a:lnTo>
                  <a:pt x="111986" y="102150"/>
                </a:lnTo>
                <a:lnTo>
                  <a:pt x="101922" y="100942"/>
                </a:lnTo>
                <a:lnTo>
                  <a:pt x="86290" y="101918"/>
                </a:lnTo>
                <a:lnTo>
                  <a:pt x="77103" y="105532"/>
                </a:lnTo>
                <a:lnTo>
                  <a:pt x="70089" y="107655"/>
                </a:lnTo>
                <a:lnTo>
                  <a:pt x="57980" y="108351"/>
                </a:lnTo>
                <a:lnTo>
                  <a:pt x="45110" y="107413"/>
                </a:lnTo>
                <a:lnTo>
                  <a:pt x="33635" y="106673"/>
                </a:lnTo>
                <a:lnTo>
                  <a:pt x="17927" y="107773"/>
                </a:lnTo>
                <a:lnTo>
                  <a:pt x="6990" y="106874"/>
                </a:lnTo>
                <a:lnTo>
                  <a:pt x="3850" y="101843"/>
                </a:lnTo>
                <a:lnTo>
                  <a:pt x="0" y="112485"/>
                </a:lnTo>
                <a:lnTo>
                  <a:pt x="14472" y="112649"/>
                </a:lnTo>
                <a:lnTo>
                  <a:pt x="25875" y="113099"/>
                </a:lnTo>
                <a:lnTo>
                  <a:pt x="34635" y="113778"/>
                </a:lnTo>
                <a:lnTo>
                  <a:pt x="41175" y="114626"/>
                </a:lnTo>
                <a:lnTo>
                  <a:pt x="45923" y="115586"/>
                </a:lnTo>
                <a:lnTo>
                  <a:pt x="49302" y="116597"/>
                </a:lnTo>
                <a:lnTo>
                  <a:pt x="51737" y="117601"/>
                </a:lnTo>
                <a:lnTo>
                  <a:pt x="53655" y="118540"/>
                </a:lnTo>
                <a:lnTo>
                  <a:pt x="55481" y="119354"/>
                </a:lnTo>
                <a:lnTo>
                  <a:pt x="57638" y="119985"/>
                </a:lnTo>
                <a:lnTo>
                  <a:pt x="60554" y="120374"/>
                </a:lnTo>
                <a:lnTo>
                  <a:pt x="64653" y="120461"/>
                </a:lnTo>
                <a:lnTo>
                  <a:pt x="70359" y="120190"/>
                </a:lnTo>
                <a:lnTo>
                  <a:pt x="78099" y="119499"/>
                </a:lnTo>
                <a:lnTo>
                  <a:pt x="88298" y="118331"/>
                </a:lnTo>
                <a:lnTo>
                  <a:pt x="88569" y="118298"/>
                </a:lnTo>
                <a:lnTo>
                  <a:pt x="86238" y="126846"/>
                </a:lnTo>
                <a:lnTo>
                  <a:pt x="76783" y="134985"/>
                </a:lnTo>
                <a:lnTo>
                  <a:pt x="61872" y="139665"/>
                </a:lnTo>
                <a:lnTo>
                  <a:pt x="48529" y="140733"/>
                </a:lnTo>
                <a:lnTo>
                  <a:pt x="35935" y="140499"/>
                </a:lnTo>
                <a:lnTo>
                  <a:pt x="24724" y="141682"/>
                </a:lnTo>
                <a:close/>
              </a:path>
            </a:pathLst>
          </a:custGeom>
          <a:solidFill>
            <a:srgbClr val="DEB38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64373" y="4301268"/>
            <a:ext cx="182497" cy="174423"/>
          </a:xfrm>
          <a:custGeom>
            <a:avLst/>
            <a:gdLst/>
            <a:ahLst/>
            <a:cxnLst/>
            <a:rect l="l" t="t" r="r" b="b"/>
            <a:pathLst>
              <a:path w="182497" h="174423">
                <a:moveTo>
                  <a:pt x="147322" y="163634"/>
                </a:moveTo>
                <a:lnTo>
                  <a:pt x="150881" y="156797"/>
                </a:lnTo>
                <a:lnTo>
                  <a:pt x="182497" y="91394"/>
                </a:lnTo>
                <a:lnTo>
                  <a:pt x="177413" y="85786"/>
                </a:lnTo>
                <a:lnTo>
                  <a:pt x="169242" y="78745"/>
                </a:lnTo>
                <a:lnTo>
                  <a:pt x="158726" y="70685"/>
                </a:lnTo>
                <a:lnTo>
                  <a:pt x="146604" y="62021"/>
                </a:lnTo>
                <a:lnTo>
                  <a:pt x="133617" y="53168"/>
                </a:lnTo>
                <a:lnTo>
                  <a:pt x="120507" y="44541"/>
                </a:lnTo>
                <a:lnTo>
                  <a:pt x="108012" y="36555"/>
                </a:lnTo>
                <a:lnTo>
                  <a:pt x="96875" y="29624"/>
                </a:lnTo>
                <a:lnTo>
                  <a:pt x="87835" y="24164"/>
                </a:lnTo>
                <a:lnTo>
                  <a:pt x="84932" y="22461"/>
                </a:lnTo>
                <a:lnTo>
                  <a:pt x="66180" y="7807"/>
                </a:lnTo>
                <a:lnTo>
                  <a:pt x="56938" y="1941"/>
                </a:lnTo>
                <a:lnTo>
                  <a:pt x="45762" y="0"/>
                </a:lnTo>
                <a:lnTo>
                  <a:pt x="42264" y="193"/>
                </a:lnTo>
                <a:lnTo>
                  <a:pt x="40213" y="14864"/>
                </a:lnTo>
                <a:lnTo>
                  <a:pt x="41895" y="26985"/>
                </a:lnTo>
                <a:lnTo>
                  <a:pt x="46118" y="37383"/>
                </a:lnTo>
                <a:lnTo>
                  <a:pt x="51688" y="46883"/>
                </a:lnTo>
                <a:lnTo>
                  <a:pt x="57413" y="56312"/>
                </a:lnTo>
                <a:lnTo>
                  <a:pt x="62099" y="66495"/>
                </a:lnTo>
                <a:lnTo>
                  <a:pt x="64554" y="78259"/>
                </a:lnTo>
                <a:lnTo>
                  <a:pt x="64640" y="79768"/>
                </a:lnTo>
                <a:lnTo>
                  <a:pt x="57664" y="83207"/>
                </a:lnTo>
                <a:lnTo>
                  <a:pt x="48696" y="104361"/>
                </a:lnTo>
                <a:lnTo>
                  <a:pt x="1499" y="103182"/>
                </a:lnTo>
                <a:lnTo>
                  <a:pt x="0" y="110715"/>
                </a:lnTo>
                <a:lnTo>
                  <a:pt x="1759" y="116724"/>
                </a:lnTo>
                <a:lnTo>
                  <a:pt x="7187" y="121932"/>
                </a:lnTo>
                <a:lnTo>
                  <a:pt x="16692" y="127061"/>
                </a:lnTo>
                <a:lnTo>
                  <a:pt x="30685" y="132832"/>
                </a:lnTo>
                <a:lnTo>
                  <a:pt x="49574" y="139968"/>
                </a:lnTo>
                <a:lnTo>
                  <a:pt x="59748" y="143805"/>
                </a:lnTo>
                <a:lnTo>
                  <a:pt x="138289" y="174423"/>
                </a:lnTo>
                <a:lnTo>
                  <a:pt x="144502" y="168394"/>
                </a:lnTo>
                <a:lnTo>
                  <a:pt x="147322" y="163634"/>
                </a:lnTo>
                <a:close/>
              </a:path>
            </a:pathLst>
          </a:custGeom>
          <a:solidFill>
            <a:srgbClr val="E4E6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498437" y="4442978"/>
            <a:ext cx="86241" cy="241991"/>
          </a:xfrm>
          <a:custGeom>
            <a:avLst/>
            <a:gdLst/>
            <a:ahLst/>
            <a:cxnLst/>
            <a:rect l="l" t="t" r="r" b="b"/>
            <a:pathLst>
              <a:path w="86241" h="241991">
                <a:moveTo>
                  <a:pt x="0" y="241991"/>
                </a:moveTo>
                <a:lnTo>
                  <a:pt x="86241" y="241991"/>
                </a:lnTo>
                <a:lnTo>
                  <a:pt x="82952" y="229401"/>
                </a:lnTo>
                <a:lnTo>
                  <a:pt x="79867" y="217176"/>
                </a:lnTo>
                <a:lnTo>
                  <a:pt x="76975" y="205180"/>
                </a:lnTo>
                <a:lnTo>
                  <a:pt x="74268" y="193279"/>
                </a:lnTo>
                <a:lnTo>
                  <a:pt x="71734" y="181336"/>
                </a:lnTo>
                <a:lnTo>
                  <a:pt x="69364" y="169215"/>
                </a:lnTo>
                <a:lnTo>
                  <a:pt x="67146" y="156782"/>
                </a:lnTo>
                <a:lnTo>
                  <a:pt x="65072" y="143899"/>
                </a:lnTo>
                <a:lnTo>
                  <a:pt x="63131" y="130433"/>
                </a:lnTo>
                <a:lnTo>
                  <a:pt x="61377" y="115167"/>
                </a:lnTo>
                <a:lnTo>
                  <a:pt x="60286" y="102695"/>
                </a:lnTo>
                <a:lnTo>
                  <a:pt x="59268" y="89364"/>
                </a:lnTo>
                <a:lnTo>
                  <a:pt x="58270" y="75508"/>
                </a:lnTo>
                <a:lnTo>
                  <a:pt x="57234" y="61462"/>
                </a:lnTo>
                <a:lnTo>
                  <a:pt x="56107" y="47559"/>
                </a:lnTo>
                <a:lnTo>
                  <a:pt x="54832" y="34136"/>
                </a:lnTo>
                <a:lnTo>
                  <a:pt x="53355" y="21525"/>
                </a:lnTo>
                <a:lnTo>
                  <a:pt x="51620" y="10063"/>
                </a:lnTo>
                <a:lnTo>
                  <a:pt x="49572" y="82"/>
                </a:lnTo>
                <a:lnTo>
                  <a:pt x="5163" y="0"/>
                </a:lnTo>
                <a:lnTo>
                  <a:pt x="0" y="241991"/>
                </a:lnTo>
                <a:close/>
              </a:path>
            </a:pathLst>
          </a:custGeom>
          <a:solidFill>
            <a:srgbClr val="110E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868930" y="4184310"/>
            <a:ext cx="169746" cy="175605"/>
          </a:xfrm>
          <a:custGeom>
            <a:avLst/>
            <a:gdLst/>
            <a:ahLst/>
            <a:cxnLst/>
            <a:rect l="l" t="t" r="r" b="b"/>
            <a:pathLst>
              <a:path w="169746" h="175605">
                <a:moveTo>
                  <a:pt x="0" y="15800"/>
                </a:moveTo>
                <a:lnTo>
                  <a:pt x="71384" y="40851"/>
                </a:lnTo>
                <a:lnTo>
                  <a:pt x="75160" y="44976"/>
                </a:lnTo>
                <a:lnTo>
                  <a:pt x="77612" y="53204"/>
                </a:lnTo>
                <a:lnTo>
                  <a:pt x="79007" y="64704"/>
                </a:lnTo>
                <a:lnTo>
                  <a:pt x="79613" y="78642"/>
                </a:lnTo>
                <a:lnTo>
                  <a:pt x="79697" y="94183"/>
                </a:lnTo>
                <a:lnTo>
                  <a:pt x="79526" y="110495"/>
                </a:lnTo>
                <a:lnTo>
                  <a:pt x="79368" y="126743"/>
                </a:lnTo>
                <a:lnTo>
                  <a:pt x="79491" y="142094"/>
                </a:lnTo>
                <a:lnTo>
                  <a:pt x="80161" y="155715"/>
                </a:lnTo>
                <a:lnTo>
                  <a:pt x="81647" y="166771"/>
                </a:lnTo>
                <a:lnTo>
                  <a:pt x="84214" y="174430"/>
                </a:lnTo>
                <a:lnTo>
                  <a:pt x="84973" y="175605"/>
                </a:lnTo>
                <a:lnTo>
                  <a:pt x="147570" y="155466"/>
                </a:lnTo>
                <a:lnTo>
                  <a:pt x="154501" y="146063"/>
                </a:lnTo>
                <a:lnTo>
                  <a:pt x="156494" y="137984"/>
                </a:lnTo>
                <a:lnTo>
                  <a:pt x="156262" y="128716"/>
                </a:lnTo>
                <a:lnTo>
                  <a:pt x="156520" y="115745"/>
                </a:lnTo>
                <a:lnTo>
                  <a:pt x="157625" y="107410"/>
                </a:lnTo>
                <a:lnTo>
                  <a:pt x="162723" y="95508"/>
                </a:lnTo>
                <a:lnTo>
                  <a:pt x="167398" y="84309"/>
                </a:lnTo>
                <a:lnTo>
                  <a:pt x="168677" y="77692"/>
                </a:lnTo>
                <a:lnTo>
                  <a:pt x="169528" y="66367"/>
                </a:lnTo>
                <a:lnTo>
                  <a:pt x="169746" y="53696"/>
                </a:lnTo>
                <a:lnTo>
                  <a:pt x="169549" y="40275"/>
                </a:lnTo>
                <a:lnTo>
                  <a:pt x="169157" y="26703"/>
                </a:lnTo>
                <a:lnTo>
                  <a:pt x="168789" y="13579"/>
                </a:lnTo>
                <a:lnTo>
                  <a:pt x="168664" y="1500"/>
                </a:lnTo>
                <a:lnTo>
                  <a:pt x="168677" y="0"/>
                </a:lnTo>
                <a:lnTo>
                  <a:pt x="152164" y="3226"/>
                </a:lnTo>
                <a:lnTo>
                  <a:pt x="137541" y="5820"/>
                </a:lnTo>
                <a:lnTo>
                  <a:pt x="124450" y="7848"/>
                </a:lnTo>
                <a:lnTo>
                  <a:pt x="112537" y="9376"/>
                </a:lnTo>
                <a:lnTo>
                  <a:pt x="101447" y="10470"/>
                </a:lnTo>
                <a:lnTo>
                  <a:pt x="90822" y="11197"/>
                </a:lnTo>
                <a:lnTo>
                  <a:pt x="80307" y="11622"/>
                </a:lnTo>
                <a:lnTo>
                  <a:pt x="69547" y="11812"/>
                </a:lnTo>
                <a:lnTo>
                  <a:pt x="58186" y="11832"/>
                </a:lnTo>
                <a:lnTo>
                  <a:pt x="45868" y="11749"/>
                </a:lnTo>
                <a:lnTo>
                  <a:pt x="32237" y="11629"/>
                </a:lnTo>
                <a:lnTo>
                  <a:pt x="18208" y="11543"/>
                </a:lnTo>
                <a:lnTo>
                  <a:pt x="5888" y="11543"/>
                </a:lnTo>
                <a:lnTo>
                  <a:pt x="0" y="5812"/>
                </a:lnTo>
                <a:lnTo>
                  <a:pt x="0" y="15800"/>
                </a:lnTo>
                <a:close/>
              </a:path>
            </a:pathLst>
          </a:custGeom>
          <a:solidFill>
            <a:srgbClr val="3A3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397792" y="3536832"/>
            <a:ext cx="213931" cy="140718"/>
          </a:xfrm>
          <a:custGeom>
            <a:avLst/>
            <a:gdLst/>
            <a:ahLst/>
            <a:cxnLst/>
            <a:rect l="l" t="t" r="r" b="b"/>
            <a:pathLst>
              <a:path w="213931" h="140718">
                <a:moveTo>
                  <a:pt x="1075" y="74818"/>
                </a:moveTo>
                <a:lnTo>
                  <a:pt x="769" y="77277"/>
                </a:lnTo>
                <a:lnTo>
                  <a:pt x="1986" y="78308"/>
                </a:lnTo>
                <a:lnTo>
                  <a:pt x="7632" y="77952"/>
                </a:lnTo>
                <a:lnTo>
                  <a:pt x="20611" y="76253"/>
                </a:lnTo>
                <a:lnTo>
                  <a:pt x="34695" y="74405"/>
                </a:lnTo>
                <a:lnTo>
                  <a:pt x="152734" y="62780"/>
                </a:lnTo>
                <a:lnTo>
                  <a:pt x="162188" y="67573"/>
                </a:lnTo>
                <a:lnTo>
                  <a:pt x="168369" y="77299"/>
                </a:lnTo>
                <a:lnTo>
                  <a:pt x="172222" y="90429"/>
                </a:lnTo>
                <a:lnTo>
                  <a:pt x="174692" y="105431"/>
                </a:lnTo>
                <a:lnTo>
                  <a:pt x="176723" y="120777"/>
                </a:lnTo>
                <a:lnTo>
                  <a:pt x="177646" y="126800"/>
                </a:lnTo>
                <a:lnTo>
                  <a:pt x="201743" y="132367"/>
                </a:lnTo>
                <a:lnTo>
                  <a:pt x="203554" y="140718"/>
                </a:lnTo>
                <a:lnTo>
                  <a:pt x="204641" y="139817"/>
                </a:lnTo>
                <a:lnTo>
                  <a:pt x="206182" y="137525"/>
                </a:lnTo>
                <a:lnTo>
                  <a:pt x="207722" y="139162"/>
                </a:lnTo>
                <a:lnTo>
                  <a:pt x="209262" y="136379"/>
                </a:lnTo>
                <a:lnTo>
                  <a:pt x="212523" y="134005"/>
                </a:lnTo>
                <a:lnTo>
                  <a:pt x="213610" y="133104"/>
                </a:lnTo>
                <a:lnTo>
                  <a:pt x="213931" y="116897"/>
                </a:lnTo>
                <a:lnTo>
                  <a:pt x="213718" y="101311"/>
                </a:lnTo>
                <a:lnTo>
                  <a:pt x="212776" y="86449"/>
                </a:lnTo>
                <a:lnTo>
                  <a:pt x="210910" y="72417"/>
                </a:lnTo>
                <a:lnTo>
                  <a:pt x="207924" y="59319"/>
                </a:lnTo>
                <a:lnTo>
                  <a:pt x="203624" y="47258"/>
                </a:lnTo>
                <a:lnTo>
                  <a:pt x="197813" y="36341"/>
                </a:lnTo>
                <a:lnTo>
                  <a:pt x="190297" y="26671"/>
                </a:lnTo>
                <a:lnTo>
                  <a:pt x="180881" y="18352"/>
                </a:lnTo>
                <a:lnTo>
                  <a:pt x="169369" y="11489"/>
                </a:lnTo>
                <a:lnTo>
                  <a:pt x="155566" y="6188"/>
                </a:lnTo>
                <a:lnTo>
                  <a:pt x="140142" y="2689"/>
                </a:lnTo>
                <a:lnTo>
                  <a:pt x="125790" y="797"/>
                </a:lnTo>
                <a:lnTo>
                  <a:pt x="112375" y="0"/>
                </a:lnTo>
                <a:lnTo>
                  <a:pt x="99735" y="302"/>
                </a:lnTo>
                <a:lnTo>
                  <a:pt x="87714" y="1710"/>
                </a:lnTo>
                <a:lnTo>
                  <a:pt x="76153" y="4229"/>
                </a:lnTo>
                <a:lnTo>
                  <a:pt x="64892" y="7865"/>
                </a:lnTo>
                <a:lnTo>
                  <a:pt x="53774" y="12623"/>
                </a:lnTo>
                <a:lnTo>
                  <a:pt x="46472" y="16361"/>
                </a:lnTo>
                <a:lnTo>
                  <a:pt x="35334" y="23555"/>
                </a:lnTo>
                <a:lnTo>
                  <a:pt x="25810" y="31814"/>
                </a:lnTo>
                <a:lnTo>
                  <a:pt x="17599" y="41138"/>
                </a:lnTo>
                <a:lnTo>
                  <a:pt x="10402" y="51527"/>
                </a:lnTo>
                <a:lnTo>
                  <a:pt x="3919" y="62982"/>
                </a:lnTo>
                <a:lnTo>
                  <a:pt x="0" y="70885"/>
                </a:lnTo>
                <a:lnTo>
                  <a:pt x="1075" y="74818"/>
                </a:lnTo>
                <a:close/>
              </a:path>
            </a:pathLst>
          </a:custGeom>
          <a:solidFill>
            <a:srgbClr val="3A3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521039" y="4071545"/>
            <a:ext cx="2056" cy="933"/>
          </a:xfrm>
          <a:custGeom>
            <a:avLst/>
            <a:gdLst/>
            <a:ahLst/>
            <a:cxnLst/>
            <a:rect l="l" t="t" r="r" b="b"/>
            <a:pathLst>
              <a:path w="2056" h="933">
                <a:moveTo>
                  <a:pt x="2056" y="196"/>
                </a:moveTo>
                <a:lnTo>
                  <a:pt x="945" y="0"/>
                </a:lnTo>
                <a:lnTo>
                  <a:pt x="0" y="933"/>
                </a:lnTo>
                <a:lnTo>
                  <a:pt x="2056" y="196"/>
                </a:lnTo>
                <a:close/>
              </a:path>
            </a:pathLst>
          </a:custGeom>
          <a:solidFill>
            <a:srgbClr val="DEB1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373930" y="3814024"/>
            <a:ext cx="258787" cy="257521"/>
          </a:xfrm>
          <a:custGeom>
            <a:avLst/>
            <a:gdLst/>
            <a:ahLst/>
            <a:cxnLst/>
            <a:rect l="l" t="t" r="r" b="b"/>
            <a:pathLst>
              <a:path w="258787" h="257521">
                <a:moveTo>
                  <a:pt x="142508" y="129424"/>
                </a:moveTo>
                <a:lnTo>
                  <a:pt x="142841" y="114399"/>
                </a:lnTo>
                <a:lnTo>
                  <a:pt x="143186" y="98167"/>
                </a:lnTo>
                <a:lnTo>
                  <a:pt x="143452" y="81353"/>
                </a:lnTo>
                <a:lnTo>
                  <a:pt x="143549" y="64579"/>
                </a:lnTo>
                <a:lnTo>
                  <a:pt x="143386" y="48468"/>
                </a:lnTo>
                <a:lnTo>
                  <a:pt x="142871" y="33643"/>
                </a:lnTo>
                <a:lnTo>
                  <a:pt x="141914" y="20728"/>
                </a:lnTo>
                <a:lnTo>
                  <a:pt x="140425" y="10345"/>
                </a:lnTo>
                <a:lnTo>
                  <a:pt x="138312" y="3118"/>
                </a:lnTo>
                <a:lnTo>
                  <a:pt x="136074" y="0"/>
                </a:lnTo>
                <a:lnTo>
                  <a:pt x="135654" y="12009"/>
                </a:lnTo>
                <a:lnTo>
                  <a:pt x="135488" y="24276"/>
                </a:lnTo>
                <a:lnTo>
                  <a:pt x="135525" y="36759"/>
                </a:lnTo>
                <a:lnTo>
                  <a:pt x="135711" y="49416"/>
                </a:lnTo>
                <a:lnTo>
                  <a:pt x="135994" y="62209"/>
                </a:lnTo>
                <a:lnTo>
                  <a:pt x="136321" y="75094"/>
                </a:lnTo>
                <a:lnTo>
                  <a:pt x="136640" y="88033"/>
                </a:lnTo>
                <a:lnTo>
                  <a:pt x="136896" y="100983"/>
                </a:lnTo>
                <a:lnTo>
                  <a:pt x="137039" y="113903"/>
                </a:lnTo>
                <a:lnTo>
                  <a:pt x="137014" y="126754"/>
                </a:lnTo>
                <a:lnTo>
                  <a:pt x="136770" y="139494"/>
                </a:lnTo>
                <a:lnTo>
                  <a:pt x="136253" y="152082"/>
                </a:lnTo>
                <a:lnTo>
                  <a:pt x="136074" y="155220"/>
                </a:lnTo>
                <a:lnTo>
                  <a:pt x="125934" y="150547"/>
                </a:lnTo>
                <a:lnTo>
                  <a:pt x="120627" y="143248"/>
                </a:lnTo>
                <a:lnTo>
                  <a:pt x="119388" y="140156"/>
                </a:lnTo>
                <a:lnTo>
                  <a:pt x="107295" y="137132"/>
                </a:lnTo>
                <a:lnTo>
                  <a:pt x="101754" y="133410"/>
                </a:lnTo>
                <a:lnTo>
                  <a:pt x="93968" y="126648"/>
                </a:lnTo>
                <a:lnTo>
                  <a:pt x="82729" y="117999"/>
                </a:lnTo>
                <a:lnTo>
                  <a:pt x="75181" y="112287"/>
                </a:lnTo>
                <a:lnTo>
                  <a:pt x="70551" y="108437"/>
                </a:lnTo>
                <a:lnTo>
                  <a:pt x="68067" y="105376"/>
                </a:lnTo>
                <a:lnTo>
                  <a:pt x="66957" y="102030"/>
                </a:lnTo>
                <a:lnTo>
                  <a:pt x="66450" y="97325"/>
                </a:lnTo>
                <a:lnTo>
                  <a:pt x="65772" y="90188"/>
                </a:lnTo>
                <a:lnTo>
                  <a:pt x="64152" y="79544"/>
                </a:lnTo>
                <a:lnTo>
                  <a:pt x="63159" y="74499"/>
                </a:lnTo>
                <a:lnTo>
                  <a:pt x="62389" y="71879"/>
                </a:lnTo>
                <a:lnTo>
                  <a:pt x="62135" y="70979"/>
                </a:lnTo>
                <a:lnTo>
                  <a:pt x="58285" y="64511"/>
                </a:lnTo>
                <a:lnTo>
                  <a:pt x="55712" y="74253"/>
                </a:lnTo>
                <a:lnTo>
                  <a:pt x="40432" y="74016"/>
                </a:lnTo>
                <a:lnTo>
                  <a:pt x="31530" y="75045"/>
                </a:lnTo>
                <a:lnTo>
                  <a:pt x="24563" y="77027"/>
                </a:lnTo>
                <a:lnTo>
                  <a:pt x="15083" y="79652"/>
                </a:lnTo>
                <a:lnTo>
                  <a:pt x="11296" y="80475"/>
                </a:lnTo>
                <a:lnTo>
                  <a:pt x="7962" y="77692"/>
                </a:lnTo>
                <a:lnTo>
                  <a:pt x="3850" y="77692"/>
                </a:lnTo>
                <a:lnTo>
                  <a:pt x="0" y="74253"/>
                </a:lnTo>
                <a:lnTo>
                  <a:pt x="2677" y="79418"/>
                </a:lnTo>
                <a:lnTo>
                  <a:pt x="8582" y="89840"/>
                </a:lnTo>
                <a:lnTo>
                  <a:pt x="16560" y="103444"/>
                </a:lnTo>
                <a:lnTo>
                  <a:pt x="25462" y="118154"/>
                </a:lnTo>
                <a:lnTo>
                  <a:pt x="34134" y="131895"/>
                </a:lnTo>
                <a:lnTo>
                  <a:pt x="41426" y="142593"/>
                </a:lnTo>
                <a:lnTo>
                  <a:pt x="45448" y="147525"/>
                </a:lnTo>
                <a:lnTo>
                  <a:pt x="59449" y="159481"/>
                </a:lnTo>
                <a:lnTo>
                  <a:pt x="72308" y="167884"/>
                </a:lnTo>
                <a:lnTo>
                  <a:pt x="83907" y="173743"/>
                </a:lnTo>
                <a:lnTo>
                  <a:pt x="94126" y="178066"/>
                </a:lnTo>
                <a:lnTo>
                  <a:pt x="102845" y="181862"/>
                </a:lnTo>
                <a:lnTo>
                  <a:pt x="109945" y="186140"/>
                </a:lnTo>
                <a:lnTo>
                  <a:pt x="115307" y="191909"/>
                </a:lnTo>
                <a:lnTo>
                  <a:pt x="116815" y="194598"/>
                </a:lnTo>
                <a:lnTo>
                  <a:pt x="124778" y="190669"/>
                </a:lnTo>
                <a:lnTo>
                  <a:pt x="126825" y="191651"/>
                </a:lnTo>
                <a:lnTo>
                  <a:pt x="127088" y="192797"/>
                </a:lnTo>
                <a:lnTo>
                  <a:pt x="133501" y="198364"/>
                </a:lnTo>
                <a:lnTo>
                  <a:pt x="137362" y="198958"/>
                </a:lnTo>
                <a:lnTo>
                  <a:pt x="137180" y="201230"/>
                </a:lnTo>
                <a:lnTo>
                  <a:pt x="137098" y="209007"/>
                </a:lnTo>
                <a:lnTo>
                  <a:pt x="137352" y="212036"/>
                </a:lnTo>
                <a:lnTo>
                  <a:pt x="136328" y="220141"/>
                </a:lnTo>
                <a:lnTo>
                  <a:pt x="136328" y="224562"/>
                </a:lnTo>
                <a:lnTo>
                  <a:pt x="136870" y="237271"/>
                </a:lnTo>
                <a:lnTo>
                  <a:pt x="137592" y="249611"/>
                </a:lnTo>
                <a:lnTo>
                  <a:pt x="137614" y="255671"/>
                </a:lnTo>
                <a:lnTo>
                  <a:pt x="148054" y="257521"/>
                </a:lnTo>
                <a:lnTo>
                  <a:pt x="152498" y="253134"/>
                </a:lnTo>
                <a:lnTo>
                  <a:pt x="154554" y="207370"/>
                </a:lnTo>
                <a:lnTo>
                  <a:pt x="168969" y="212019"/>
                </a:lnTo>
                <a:lnTo>
                  <a:pt x="180431" y="215725"/>
                </a:lnTo>
                <a:lnTo>
                  <a:pt x="189556" y="218456"/>
                </a:lnTo>
                <a:lnTo>
                  <a:pt x="196960" y="220180"/>
                </a:lnTo>
                <a:lnTo>
                  <a:pt x="203258" y="220868"/>
                </a:lnTo>
                <a:lnTo>
                  <a:pt x="209066" y="220487"/>
                </a:lnTo>
                <a:lnTo>
                  <a:pt x="215001" y="219006"/>
                </a:lnTo>
                <a:lnTo>
                  <a:pt x="221677" y="216394"/>
                </a:lnTo>
                <a:lnTo>
                  <a:pt x="229710" y="212621"/>
                </a:lnTo>
                <a:lnTo>
                  <a:pt x="239717" y="207654"/>
                </a:lnTo>
                <a:lnTo>
                  <a:pt x="252313" y="201462"/>
                </a:lnTo>
                <a:lnTo>
                  <a:pt x="258787" y="198364"/>
                </a:lnTo>
                <a:lnTo>
                  <a:pt x="246141" y="197915"/>
                </a:lnTo>
                <a:lnTo>
                  <a:pt x="233039" y="197376"/>
                </a:lnTo>
                <a:lnTo>
                  <a:pt x="220715" y="196499"/>
                </a:lnTo>
                <a:lnTo>
                  <a:pt x="205837" y="194072"/>
                </a:lnTo>
                <a:lnTo>
                  <a:pt x="196469" y="189122"/>
                </a:lnTo>
                <a:lnTo>
                  <a:pt x="192294" y="186084"/>
                </a:lnTo>
                <a:lnTo>
                  <a:pt x="201797" y="180517"/>
                </a:lnTo>
                <a:lnTo>
                  <a:pt x="201534" y="183301"/>
                </a:lnTo>
                <a:lnTo>
                  <a:pt x="210521" y="180681"/>
                </a:lnTo>
                <a:lnTo>
                  <a:pt x="217197" y="178389"/>
                </a:lnTo>
                <a:lnTo>
                  <a:pt x="154817" y="168646"/>
                </a:lnTo>
                <a:lnTo>
                  <a:pt x="154047" y="139174"/>
                </a:lnTo>
                <a:lnTo>
                  <a:pt x="150672" y="143764"/>
                </a:lnTo>
                <a:lnTo>
                  <a:pt x="151721" y="145277"/>
                </a:lnTo>
                <a:lnTo>
                  <a:pt x="150958" y="147770"/>
                </a:lnTo>
                <a:lnTo>
                  <a:pt x="148055" y="155679"/>
                </a:lnTo>
                <a:lnTo>
                  <a:pt x="147438" y="156955"/>
                </a:lnTo>
                <a:lnTo>
                  <a:pt x="143535" y="160049"/>
                </a:lnTo>
                <a:lnTo>
                  <a:pt x="142488" y="161033"/>
                </a:lnTo>
                <a:lnTo>
                  <a:pt x="142240" y="153364"/>
                </a:lnTo>
                <a:lnTo>
                  <a:pt x="142277" y="142620"/>
                </a:lnTo>
                <a:lnTo>
                  <a:pt x="142508" y="129424"/>
                </a:lnTo>
                <a:close/>
              </a:path>
            </a:pathLst>
          </a:custGeom>
          <a:solidFill>
            <a:srgbClr val="DEB18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765450" y="3707268"/>
            <a:ext cx="179485" cy="102989"/>
          </a:xfrm>
          <a:custGeom>
            <a:avLst/>
            <a:gdLst/>
            <a:ahLst/>
            <a:cxnLst/>
            <a:rect l="l" t="t" r="r" b="b"/>
            <a:pathLst>
              <a:path w="179485" h="102989">
                <a:moveTo>
                  <a:pt x="15001" y="40581"/>
                </a:moveTo>
                <a:lnTo>
                  <a:pt x="1890" y="44035"/>
                </a:lnTo>
                <a:lnTo>
                  <a:pt x="0" y="44290"/>
                </a:lnTo>
                <a:lnTo>
                  <a:pt x="2056" y="47073"/>
                </a:lnTo>
                <a:lnTo>
                  <a:pt x="3342" y="49202"/>
                </a:lnTo>
                <a:lnTo>
                  <a:pt x="14287" y="62262"/>
                </a:lnTo>
                <a:lnTo>
                  <a:pt x="22989" y="71234"/>
                </a:lnTo>
                <a:lnTo>
                  <a:pt x="30861" y="77513"/>
                </a:lnTo>
                <a:lnTo>
                  <a:pt x="38810" y="81840"/>
                </a:lnTo>
                <a:lnTo>
                  <a:pt x="47744" y="84957"/>
                </a:lnTo>
                <a:lnTo>
                  <a:pt x="58571" y="87605"/>
                </a:lnTo>
                <a:lnTo>
                  <a:pt x="72197" y="90525"/>
                </a:lnTo>
                <a:lnTo>
                  <a:pt x="87536" y="93983"/>
                </a:lnTo>
                <a:lnTo>
                  <a:pt x="85272" y="102989"/>
                </a:lnTo>
                <a:lnTo>
                  <a:pt x="100853" y="87516"/>
                </a:lnTo>
                <a:lnTo>
                  <a:pt x="121960" y="96521"/>
                </a:lnTo>
                <a:lnTo>
                  <a:pt x="137166" y="88383"/>
                </a:lnTo>
                <a:lnTo>
                  <a:pt x="146111" y="81787"/>
                </a:lnTo>
                <a:lnTo>
                  <a:pt x="152762" y="74651"/>
                </a:lnTo>
                <a:lnTo>
                  <a:pt x="160189" y="65903"/>
                </a:lnTo>
                <a:lnTo>
                  <a:pt x="165457" y="58852"/>
                </a:lnTo>
                <a:lnTo>
                  <a:pt x="166328" y="56395"/>
                </a:lnTo>
                <a:lnTo>
                  <a:pt x="167013" y="56711"/>
                </a:lnTo>
                <a:lnTo>
                  <a:pt x="171724" y="57978"/>
                </a:lnTo>
                <a:lnTo>
                  <a:pt x="179485" y="58453"/>
                </a:lnTo>
                <a:lnTo>
                  <a:pt x="170135" y="52050"/>
                </a:lnTo>
                <a:lnTo>
                  <a:pt x="158923" y="47256"/>
                </a:lnTo>
                <a:lnTo>
                  <a:pt x="145421" y="42002"/>
                </a:lnTo>
                <a:lnTo>
                  <a:pt x="144245" y="41506"/>
                </a:lnTo>
                <a:lnTo>
                  <a:pt x="144245" y="27589"/>
                </a:lnTo>
                <a:lnTo>
                  <a:pt x="133737" y="35776"/>
                </a:lnTo>
                <a:lnTo>
                  <a:pt x="110908" y="0"/>
                </a:lnTo>
                <a:lnTo>
                  <a:pt x="95780" y="5566"/>
                </a:lnTo>
                <a:lnTo>
                  <a:pt x="85724" y="23250"/>
                </a:lnTo>
                <a:lnTo>
                  <a:pt x="78305" y="8841"/>
                </a:lnTo>
                <a:lnTo>
                  <a:pt x="66755" y="3929"/>
                </a:lnTo>
                <a:lnTo>
                  <a:pt x="59264" y="11202"/>
                </a:lnTo>
                <a:lnTo>
                  <a:pt x="50037" y="19296"/>
                </a:lnTo>
                <a:lnTo>
                  <a:pt x="39380" y="27419"/>
                </a:lnTo>
                <a:lnTo>
                  <a:pt x="27599" y="34779"/>
                </a:lnTo>
                <a:lnTo>
                  <a:pt x="15001" y="40581"/>
                </a:lnTo>
                <a:close/>
              </a:path>
            </a:pathLst>
          </a:custGeom>
          <a:solidFill>
            <a:srgbClr val="DDB58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436443" y="3740261"/>
            <a:ext cx="74537" cy="228983"/>
          </a:xfrm>
          <a:custGeom>
            <a:avLst/>
            <a:gdLst/>
            <a:ahLst/>
            <a:cxnLst/>
            <a:rect l="l" t="t" r="r" b="b"/>
            <a:pathLst>
              <a:path w="74537" h="228983">
                <a:moveTo>
                  <a:pt x="2955" y="18338"/>
                </a:moveTo>
                <a:lnTo>
                  <a:pt x="6839" y="27519"/>
                </a:lnTo>
                <a:lnTo>
                  <a:pt x="13820" y="40478"/>
                </a:lnTo>
                <a:lnTo>
                  <a:pt x="20821" y="53079"/>
                </a:lnTo>
                <a:lnTo>
                  <a:pt x="23492" y="58207"/>
                </a:lnTo>
                <a:lnTo>
                  <a:pt x="29086" y="69079"/>
                </a:lnTo>
                <a:lnTo>
                  <a:pt x="34152" y="79595"/>
                </a:lnTo>
                <a:lnTo>
                  <a:pt x="39044" y="91298"/>
                </a:lnTo>
                <a:lnTo>
                  <a:pt x="42752" y="101597"/>
                </a:lnTo>
                <a:lnTo>
                  <a:pt x="46756" y="114841"/>
                </a:lnTo>
                <a:lnTo>
                  <a:pt x="49577" y="127383"/>
                </a:lnTo>
                <a:lnTo>
                  <a:pt x="51461" y="139434"/>
                </a:lnTo>
                <a:lnTo>
                  <a:pt x="52651" y="151201"/>
                </a:lnTo>
                <a:lnTo>
                  <a:pt x="53393" y="162893"/>
                </a:lnTo>
                <a:lnTo>
                  <a:pt x="53931" y="174719"/>
                </a:lnTo>
                <a:lnTo>
                  <a:pt x="54510" y="186889"/>
                </a:lnTo>
                <a:lnTo>
                  <a:pt x="55375" y="199609"/>
                </a:lnTo>
                <a:lnTo>
                  <a:pt x="56770" y="213091"/>
                </a:lnTo>
                <a:lnTo>
                  <a:pt x="62238" y="223524"/>
                </a:lnTo>
                <a:lnTo>
                  <a:pt x="70720" y="227545"/>
                </a:lnTo>
                <a:lnTo>
                  <a:pt x="73561" y="228983"/>
                </a:lnTo>
                <a:lnTo>
                  <a:pt x="74155" y="216439"/>
                </a:lnTo>
                <a:lnTo>
                  <a:pt x="74463" y="203733"/>
                </a:lnTo>
                <a:lnTo>
                  <a:pt x="74537" y="190907"/>
                </a:lnTo>
                <a:lnTo>
                  <a:pt x="74432" y="178000"/>
                </a:lnTo>
                <a:lnTo>
                  <a:pt x="74199" y="165053"/>
                </a:lnTo>
                <a:lnTo>
                  <a:pt x="73891" y="152108"/>
                </a:lnTo>
                <a:lnTo>
                  <a:pt x="73561" y="139205"/>
                </a:lnTo>
                <a:lnTo>
                  <a:pt x="73262" y="126386"/>
                </a:lnTo>
                <a:lnTo>
                  <a:pt x="73047" y="113690"/>
                </a:lnTo>
                <a:lnTo>
                  <a:pt x="72967" y="101159"/>
                </a:lnTo>
                <a:lnTo>
                  <a:pt x="73077" y="88835"/>
                </a:lnTo>
                <a:lnTo>
                  <a:pt x="73428" y="76756"/>
                </a:lnTo>
                <a:lnTo>
                  <a:pt x="73561" y="73762"/>
                </a:lnTo>
                <a:lnTo>
                  <a:pt x="71956" y="60369"/>
                </a:lnTo>
                <a:lnTo>
                  <a:pt x="68330" y="47751"/>
                </a:lnTo>
                <a:lnTo>
                  <a:pt x="63350" y="35766"/>
                </a:lnTo>
                <a:lnTo>
                  <a:pt x="57683" y="24268"/>
                </a:lnTo>
                <a:lnTo>
                  <a:pt x="51993" y="13113"/>
                </a:lnTo>
                <a:lnTo>
                  <a:pt x="46949" y="2157"/>
                </a:lnTo>
                <a:lnTo>
                  <a:pt x="46085" y="0"/>
                </a:lnTo>
                <a:lnTo>
                  <a:pt x="33765" y="2947"/>
                </a:lnTo>
                <a:lnTo>
                  <a:pt x="23639" y="8632"/>
                </a:lnTo>
                <a:lnTo>
                  <a:pt x="14185" y="9689"/>
                </a:lnTo>
                <a:lnTo>
                  <a:pt x="3979" y="9496"/>
                </a:lnTo>
                <a:lnTo>
                  <a:pt x="455" y="10039"/>
                </a:lnTo>
                <a:lnTo>
                  <a:pt x="0" y="10596"/>
                </a:lnTo>
                <a:lnTo>
                  <a:pt x="2955" y="18338"/>
                </a:lnTo>
                <a:close/>
              </a:path>
            </a:pathLst>
          </a:custGeom>
          <a:solidFill>
            <a:srgbClr val="E8E7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621421" y="4039732"/>
            <a:ext cx="172011" cy="45027"/>
          </a:xfrm>
          <a:custGeom>
            <a:avLst/>
            <a:gdLst/>
            <a:ahLst/>
            <a:cxnLst/>
            <a:rect l="l" t="t" r="r" b="b"/>
            <a:pathLst>
              <a:path w="172011" h="45027">
                <a:moveTo>
                  <a:pt x="63108" y="44196"/>
                </a:moveTo>
                <a:lnTo>
                  <a:pt x="75030" y="42889"/>
                </a:lnTo>
                <a:lnTo>
                  <a:pt x="83109" y="40826"/>
                </a:lnTo>
                <a:lnTo>
                  <a:pt x="90271" y="37971"/>
                </a:lnTo>
                <a:lnTo>
                  <a:pt x="99443" y="34291"/>
                </a:lnTo>
                <a:lnTo>
                  <a:pt x="101922" y="33401"/>
                </a:lnTo>
                <a:lnTo>
                  <a:pt x="111897" y="29842"/>
                </a:lnTo>
                <a:lnTo>
                  <a:pt x="123665" y="29465"/>
                </a:lnTo>
                <a:lnTo>
                  <a:pt x="136593" y="29552"/>
                </a:lnTo>
                <a:lnTo>
                  <a:pt x="145314" y="28571"/>
                </a:lnTo>
                <a:lnTo>
                  <a:pt x="164370" y="21513"/>
                </a:lnTo>
                <a:lnTo>
                  <a:pt x="170786" y="13104"/>
                </a:lnTo>
                <a:lnTo>
                  <a:pt x="172011" y="7204"/>
                </a:lnTo>
                <a:lnTo>
                  <a:pt x="161750" y="8383"/>
                </a:lnTo>
                <a:lnTo>
                  <a:pt x="153957" y="9084"/>
                </a:lnTo>
                <a:lnTo>
                  <a:pt x="148208" y="9365"/>
                </a:lnTo>
                <a:lnTo>
                  <a:pt x="144077" y="9285"/>
                </a:lnTo>
                <a:lnTo>
                  <a:pt x="141138" y="8903"/>
                </a:lnTo>
                <a:lnTo>
                  <a:pt x="138968" y="8277"/>
                </a:lnTo>
                <a:lnTo>
                  <a:pt x="137139" y="7466"/>
                </a:lnTo>
                <a:lnTo>
                  <a:pt x="135228" y="6530"/>
                </a:lnTo>
                <a:lnTo>
                  <a:pt x="132810" y="5526"/>
                </a:lnTo>
                <a:lnTo>
                  <a:pt x="129458" y="4515"/>
                </a:lnTo>
                <a:lnTo>
                  <a:pt x="124747" y="3554"/>
                </a:lnTo>
                <a:lnTo>
                  <a:pt x="118253" y="2702"/>
                </a:lnTo>
                <a:lnTo>
                  <a:pt x="109550" y="2018"/>
                </a:lnTo>
                <a:lnTo>
                  <a:pt x="98214" y="1562"/>
                </a:lnTo>
                <a:lnTo>
                  <a:pt x="83818" y="1391"/>
                </a:lnTo>
                <a:lnTo>
                  <a:pt x="83442" y="1391"/>
                </a:lnTo>
                <a:lnTo>
                  <a:pt x="70789" y="1087"/>
                </a:lnTo>
                <a:lnTo>
                  <a:pt x="58028" y="694"/>
                </a:lnTo>
                <a:lnTo>
                  <a:pt x="45316" y="342"/>
                </a:lnTo>
                <a:lnTo>
                  <a:pt x="40566" y="245"/>
                </a:lnTo>
                <a:lnTo>
                  <a:pt x="34405" y="0"/>
                </a:lnTo>
                <a:lnTo>
                  <a:pt x="24903" y="0"/>
                </a:lnTo>
                <a:lnTo>
                  <a:pt x="19005" y="736"/>
                </a:lnTo>
                <a:lnTo>
                  <a:pt x="8216" y="1882"/>
                </a:lnTo>
                <a:lnTo>
                  <a:pt x="10526" y="1882"/>
                </a:lnTo>
                <a:lnTo>
                  <a:pt x="0" y="6549"/>
                </a:lnTo>
                <a:lnTo>
                  <a:pt x="1615" y="11818"/>
                </a:lnTo>
                <a:lnTo>
                  <a:pt x="2418" y="14639"/>
                </a:lnTo>
                <a:lnTo>
                  <a:pt x="6605" y="16804"/>
                </a:lnTo>
                <a:lnTo>
                  <a:pt x="18377" y="20103"/>
                </a:lnTo>
                <a:lnTo>
                  <a:pt x="28499" y="22759"/>
                </a:lnTo>
                <a:lnTo>
                  <a:pt x="23649" y="24491"/>
                </a:lnTo>
                <a:lnTo>
                  <a:pt x="21532" y="24041"/>
                </a:lnTo>
                <a:lnTo>
                  <a:pt x="21688" y="27529"/>
                </a:lnTo>
                <a:lnTo>
                  <a:pt x="23625" y="40851"/>
                </a:lnTo>
                <a:lnTo>
                  <a:pt x="32349" y="44372"/>
                </a:lnTo>
                <a:lnTo>
                  <a:pt x="30809" y="45027"/>
                </a:lnTo>
                <a:lnTo>
                  <a:pt x="44416" y="44781"/>
                </a:lnTo>
                <a:lnTo>
                  <a:pt x="63108" y="44196"/>
                </a:lnTo>
                <a:close/>
              </a:path>
            </a:pathLst>
          </a:custGeom>
          <a:solidFill>
            <a:srgbClr val="EAE7D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358876" y="3807221"/>
            <a:ext cx="73339" cy="87278"/>
          </a:xfrm>
          <a:custGeom>
            <a:avLst/>
            <a:gdLst/>
            <a:ahLst/>
            <a:cxnLst/>
            <a:rect l="l" t="t" r="r" b="b"/>
            <a:pathLst>
              <a:path w="73339" h="87278">
                <a:moveTo>
                  <a:pt x="1514" y="35298"/>
                </a:moveTo>
                <a:lnTo>
                  <a:pt x="4150" y="44735"/>
                </a:lnTo>
                <a:lnTo>
                  <a:pt x="7376" y="54451"/>
                </a:lnTo>
                <a:lnTo>
                  <a:pt x="10658" y="64167"/>
                </a:lnTo>
                <a:lnTo>
                  <a:pt x="13465" y="73608"/>
                </a:lnTo>
                <a:lnTo>
                  <a:pt x="15054" y="81056"/>
                </a:lnTo>
                <a:lnTo>
                  <a:pt x="18904" y="84495"/>
                </a:lnTo>
                <a:lnTo>
                  <a:pt x="23017" y="84495"/>
                </a:lnTo>
                <a:lnTo>
                  <a:pt x="26351" y="87278"/>
                </a:lnTo>
                <a:lnTo>
                  <a:pt x="37362" y="84528"/>
                </a:lnTo>
                <a:lnTo>
                  <a:pt x="44593" y="82330"/>
                </a:lnTo>
                <a:lnTo>
                  <a:pt x="52490" y="80997"/>
                </a:lnTo>
                <a:lnTo>
                  <a:pt x="65496" y="80841"/>
                </a:lnTo>
                <a:lnTo>
                  <a:pt x="70767" y="81056"/>
                </a:lnTo>
                <a:lnTo>
                  <a:pt x="73339" y="71314"/>
                </a:lnTo>
                <a:lnTo>
                  <a:pt x="70678" y="58334"/>
                </a:lnTo>
                <a:lnTo>
                  <a:pt x="67074" y="45436"/>
                </a:lnTo>
                <a:lnTo>
                  <a:pt x="62598" y="32920"/>
                </a:lnTo>
                <a:lnTo>
                  <a:pt x="57318" y="21083"/>
                </a:lnTo>
                <a:lnTo>
                  <a:pt x="51306" y="10223"/>
                </a:lnTo>
                <a:lnTo>
                  <a:pt x="44630" y="639"/>
                </a:lnTo>
                <a:lnTo>
                  <a:pt x="27914" y="0"/>
                </a:lnTo>
                <a:lnTo>
                  <a:pt x="15824" y="1960"/>
                </a:lnTo>
                <a:lnTo>
                  <a:pt x="7520" y="5859"/>
                </a:lnTo>
                <a:lnTo>
                  <a:pt x="2470" y="11419"/>
                </a:lnTo>
                <a:lnTo>
                  <a:pt x="141" y="18363"/>
                </a:lnTo>
                <a:lnTo>
                  <a:pt x="0" y="26415"/>
                </a:lnTo>
                <a:lnTo>
                  <a:pt x="1514" y="35298"/>
                </a:lnTo>
                <a:close/>
              </a:path>
            </a:pathLst>
          </a:custGeom>
          <a:solidFill>
            <a:srgbClr val="E8E7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708713" y="3982670"/>
            <a:ext cx="128881" cy="54353"/>
          </a:xfrm>
          <a:custGeom>
            <a:avLst/>
            <a:gdLst/>
            <a:ahLst/>
            <a:cxnLst/>
            <a:rect l="l" t="t" r="r" b="b"/>
            <a:pathLst>
              <a:path w="128881" h="54353">
                <a:moveTo>
                  <a:pt x="4869" y="40420"/>
                </a:moveTo>
                <a:lnTo>
                  <a:pt x="0" y="47810"/>
                </a:lnTo>
                <a:lnTo>
                  <a:pt x="6126" y="53796"/>
                </a:lnTo>
                <a:lnTo>
                  <a:pt x="19019" y="53249"/>
                </a:lnTo>
                <a:lnTo>
                  <a:pt x="29785" y="52640"/>
                </a:lnTo>
                <a:lnTo>
                  <a:pt x="42582" y="53498"/>
                </a:lnTo>
                <a:lnTo>
                  <a:pt x="55415" y="54353"/>
                </a:lnTo>
                <a:lnTo>
                  <a:pt x="66239" y="53623"/>
                </a:lnTo>
                <a:lnTo>
                  <a:pt x="76770" y="49976"/>
                </a:lnTo>
                <a:lnTo>
                  <a:pt x="87198" y="47012"/>
                </a:lnTo>
                <a:lnTo>
                  <a:pt x="98072" y="46910"/>
                </a:lnTo>
                <a:lnTo>
                  <a:pt x="108212" y="48136"/>
                </a:lnTo>
                <a:lnTo>
                  <a:pt x="113018" y="49691"/>
                </a:lnTo>
                <a:lnTo>
                  <a:pt x="118098" y="50420"/>
                </a:lnTo>
                <a:lnTo>
                  <a:pt x="128881" y="49202"/>
                </a:lnTo>
                <a:lnTo>
                  <a:pt x="128365" y="0"/>
                </a:lnTo>
                <a:lnTo>
                  <a:pt x="116429" y="5203"/>
                </a:lnTo>
                <a:lnTo>
                  <a:pt x="104930" y="11182"/>
                </a:lnTo>
                <a:lnTo>
                  <a:pt x="93641" y="17240"/>
                </a:lnTo>
                <a:lnTo>
                  <a:pt x="82333" y="22684"/>
                </a:lnTo>
                <a:lnTo>
                  <a:pt x="70777" y="26815"/>
                </a:lnTo>
                <a:lnTo>
                  <a:pt x="56654" y="29553"/>
                </a:lnTo>
                <a:lnTo>
                  <a:pt x="43923" y="30382"/>
                </a:lnTo>
                <a:lnTo>
                  <a:pt x="32264" y="30652"/>
                </a:lnTo>
                <a:lnTo>
                  <a:pt x="21792" y="31594"/>
                </a:lnTo>
                <a:lnTo>
                  <a:pt x="12622" y="34440"/>
                </a:lnTo>
                <a:lnTo>
                  <a:pt x="4869" y="40420"/>
                </a:lnTo>
                <a:close/>
              </a:path>
            </a:pathLst>
          </a:custGeom>
          <a:solidFill>
            <a:srgbClr val="CC92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482529" y="3740261"/>
            <a:ext cx="46472" cy="234795"/>
          </a:xfrm>
          <a:custGeom>
            <a:avLst/>
            <a:gdLst/>
            <a:ahLst/>
            <a:cxnLst/>
            <a:rect l="l" t="t" r="r" b="b"/>
            <a:pathLst>
              <a:path w="46472" h="234795">
                <a:moveTo>
                  <a:pt x="33855" y="205820"/>
                </a:moveTo>
                <a:lnTo>
                  <a:pt x="33654" y="218604"/>
                </a:lnTo>
                <a:lnTo>
                  <a:pt x="33664" y="228818"/>
                </a:lnTo>
                <a:lnTo>
                  <a:pt x="33889" y="234795"/>
                </a:lnTo>
                <a:lnTo>
                  <a:pt x="38635" y="230838"/>
                </a:lnTo>
                <a:lnTo>
                  <a:pt x="39365" y="229804"/>
                </a:lnTo>
                <a:lnTo>
                  <a:pt x="41652" y="223244"/>
                </a:lnTo>
                <a:lnTo>
                  <a:pt x="42359" y="221533"/>
                </a:lnTo>
                <a:lnTo>
                  <a:pt x="42539" y="217663"/>
                </a:lnTo>
                <a:lnTo>
                  <a:pt x="43027" y="215804"/>
                </a:lnTo>
                <a:lnTo>
                  <a:pt x="45448" y="212937"/>
                </a:lnTo>
                <a:lnTo>
                  <a:pt x="44349" y="201664"/>
                </a:lnTo>
                <a:lnTo>
                  <a:pt x="43775" y="189603"/>
                </a:lnTo>
                <a:lnTo>
                  <a:pt x="43628" y="176934"/>
                </a:lnTo>
                <a:lnTo>
                  <a:pt x="43813" y="163837"/>
                </a:lnTo>
                <a:lnTo>
                  <a:pt x="44233" y="150494"/>
                </a:lnTo>
                <a:lnTo>
                  <a:pt x="44790" y="137084"/>
                </a:lnTo>
                <a:lnTo>
                  <a:pt x="45390" y="123789"/>
                </a:lnTo>
                <a:lnTo>
                  <a:pt x="45934" y="110788"/>
                </a:lnTo>
                <a:lnTo>
                  <a:pt x="46327" y="98264"/>
                </a:lnTo>
                <a:lnTo>
                  <a:pt x="46472" y="86779"/>
                </a:lnTo>
                <a:lnTo>
                  <a:pt x="45947" y="70520"/>
                </a:lnTo>
                <a:lnTo>
                  <a:pt x="44083" y="55006"/>
                </a:lnTo>
                <a:lnTo>
                  <a:pt x="40737" y="40630"/>
                </a:lnTo>
                <a:lnTo>
                  <a:pt x="35769" y="27790"/>
                </a:lnTo>
                <a:lnTo>
                  <a:pt x="29036" y="16877"/>
                </a:lnTo>
                <a:lnTo>
                  <a:pt x="20398" y="8289"/>
                </a:lnTo>
                <a:lnTo>
                  <a:pt x="9712" y="2419"/>
                </a:lnTo>
                <a:lnTo>
                  <a:pt x="0" y="0"/>
                </a:lnTo>
                <a:lnTo>
                  <a:pt x="4837" y="10934"/>
                </a:lnTo>
                <a:lnTo>
                  <a:pt x="10451" y="22038"/>
                </a:lnTo>
                <a:lnTo>
                  <a:pt x="16176" y="33456"/>
                </a:lnTo>
                <a:lnTo>
                  <a:pt x="21345" y="45334"/>
                </a:lnTo>
                <a:lnTo>
                  <a:pt x="25292" y="57814"/>
                </a:lnTo>
                <a:lnTo>
                  <a:pt x="27350" y="71043"/>
                </a:lnTo>
                <a:lnTo>
                  <a:pt x="27475" y="73762"/>
                </a:lnTo>
                <a:lnTo>
                  <a:pt x="30161" y="77967"/>
                </a:lnTo>
                <a:lnTo>
                  <a:pt x="32150" y="85833"/>
                </a:lnTo>
                <a:lnTo>
                  <a:pt x="33533" y="96739"/>
                </a:lnTo>
                <a:lnTo>
                  <a:pt x="34400" y="110059"/>
                </a:lnTo>
                <a:lnTo>
                  <a:pt x="34841" y="125173"/>
                </a:lnTo>
                <a:lnTo>
                  <a:pt x="34949" y="141456"/>
                </a:lnTo>
                <a:lnTo>
                  <a:pt x="34814" y="158285"/>
                </a:lnTo>
                <a:lnTo>
                  <a:pt x="34526" y="175037"/>
                </a:lnTo>
                <a:lnTo>
                  <a:pt x="34176" y="191090"/>
                </a:lnTo>
                <a:lnTo>
                  <a:pt x="33855" y="205820"/>
                </a:lnTo>
                <a:close/>
              </a:path>
            </a:pathLst>
          </a:custGeom>
          <a:solidFill>
            <a:srgbClr val="EB55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619881" y="4222149"/>
            <a:ext cx="86775" cy="42685"/>
          </a:xfrm>
          <a:custGeom>
            <a:avLst/>
            <a:gdLst/>
            <a:ahLst/>
            <a:cxnLst/>
            <a:rect l="l" t="t" r="r" b="b"/>
            <a:pathLst>
              <a:path w="86775" h="42685">
                <a:moveTo>
                  <a:pt x="0" y="1129"/>
                </a:moveTo>
                <a:lnTo>
                  <a:pt x="8445" y="9496"/>
                </a:lnTo>
                <a:lnTo>
                  <a:pt x="19679" y="16286"/>
                </a:lnTo>
                <a:lnTo>
                  <a:pt x="31815" y="22156"/>
                </a:lnTo>
                <a:lnTo>
                  <a:pt x="40049" y="26180"/>
                </a:lnTo>
                <a:lnTo>
                  <a:pt x="51276" y="32804"/>
                </a:lnTo>
                <a:lnTo>
                  <a:pt x="61282" y="38864"/>
                </a:lnTo>
                <a:lnTo>
                  <a:pt x="71487" y="42685"/>
                </a:lnTo>
                <a:lnTo>
                  <a:pt x="83311" y="42592"/>
                </a:lnTo>
                <a:lnTo>
                  <a:pt x="86775" y="41735"/>
                </a:lnTo>
                <a:lnTo>
                  <a:pt x="76006" y="33944"/>
                </a:lnTo>
                <a:lnTo>
                  <a:pt x="69427" y="29482"/>
                </a:lnTo>
                <a:lnTo>
                  <a:pt x="64482" y="26565"/>
                </a:lnTo>
                <a:lnTo>
                  <a:pt x="58615" y="23411"/>
                </a:lnTo>
                <a:lnTo>
                  <a:pt x="49269" y="18235"/>
                </a:lnTo>
                <a:lnTo>
                  <a:pt x="45702" y="16193"/>
                </a:lnTo>
                <a:lnTo>
                  <a:pt x="33113" y="9195"/>
                </a:lnTo>
                <a:lnTo>
                  <a:pt x="21092" y="3318"/>
                </a:lnTo>
                <a:lnTo>
                  <a:pt x="10208" y="0"/>
                </a:lnTo>
                <a:lnTo>
                  <a:pt x="1029" y="677"/>
                </a:lnTo>
                <a:lnTo>
                  <a:pt x="0" y="1129"/>
                </a:lnTo>
                <a:close/>
              </a:path>
            </a:pathLst>
          </a:custGeom>
          <a:solidFill>
            <a:srgbClr val="A2A2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460390" y="3812877"/>
            <a:ext cx="112512" cy="45722"/>
          </a:xfrm>
          <a:custGeom>
            <a:avLst/>
            <a:gdLst/>
            <a:ahLst/>
            <a:cxnLst/>
            <a:rect l="l" t="t" r="r" b="b"/>
            <a:pathLst>
              <a:path w="112512" h="45722">
                <a:moveTo>
                  <a:pt x="73477" y="41531"/>
                </a:moveTo>
                <a:lnTo>
                  <a:pt x="77544" y="40360"/>
                </a:lnTo>
                <a:lnTo>
                  <a:pt x="92428" y="35529"/>
                </a:lnTo>
                <a:lnTo>
                  <a:pt x="103181" y="29722"/>
                </a:lnTo>
                <a:lnTo>
                  <a:pt x="110930" y="21217"/>
                </a:lnTo>
                <a:lnTo>
                  <a:pt x="112512" y="18502"/>
                </a:lnTo>
                <a:lnTo>
                  <a:pt x="103750" y="22146"/>
                </a:lnTo>
                <a:lnTo>
                  <a:pt x="93188" y="26496"/>
                </a:lnTo>
                <a:lnTo>
                  <a:pt x="81399" y="30966"/>
                </a:lnTo>
                <a:lnTo>
                  <a:pt x="68961" y="34974"/>
                </a:lnTo>
                <a:lnTo>
                  <a:pt x="56447" y="37936"/>
                </a:lnTo>
                <a:lnTo>
                  <a:pt x="44433" y="39270"/>
                </a:lnTo>
                <a:lnTo>
                  <a:pt x="33495" y="38393"/>
                </a:lnTo>
                <a:lnTo>
                  <a:pt x="24208" y="34720"/>
                </a:lnTo>
                <a:lnTo>
                  <a:pt x="17147" y="27670"/>
                </a:lnTo>
                <a:lnTo>
                  <a:pt x="16940" y="27343"/>
                </a:lnTo>
                <a:lnTo>
                  <a:pt x="13407" y="21531"/>
                </a:lnTo>
                <a:lnTo>
                  <a:pt x="14675" y="18502"/>
                </a:lnTo>
                <a:lnTo>
                  <a:pt x="12139" y="13180"/>
                </a:lnTo>
                <a:lnTo>
                  <a:pt x="7298" y="3367"/>
                </a:lnTo>
                <a:lnTo>
                  <a:pt x="4865" y="2045"/>
                </a:lnTo>
                <a:lnTo>
                  <a:pt x="0" y="0"/>
                </a:lnTo>
                <a:lnTo>
                  <a:pt x="2760" y="14967"/>
                </a:lnTo>
                <a:lnTo>
                  <a:pt x="7710" y="26780"/>
                </a:lnTo>
                <a:lnTo>
                  <a:pt x="15450" y="35982"/>
                </a:lnTo>
                <a:lnTo>
                  <a:pt x="23915" y="41752"/>
                </a:lnTo>
                <a:lnTo>
                  <a:pt x="35964" y="45190"/>
                </a:lnTo>
                <a:lnTo>
                  <a:pt x="48554" y="45722"/>
                </a:lnTo>
                <a:lnTo>
                  <a:pt x="61189" y="44313"/>
                </a:lnTo>
                <a:lnTo>
                  <a:pt x="73477" y="41531"/>
                </a:lnTo>
                <a:close/>
              </a:path>
            </a:pathLst>
          </a:custGeom>
          <a:solidFill>
            <a:srgbClr val="CAB9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493572" y="4008459"/>
            <a:ext cx="17972" cy="63037"/>
          </a:xfrm>
          <a:custGeom>
            <a:avLst/>
            <a:gdLst/>
            <a:ahLst/>
            <a:cxnLst/>
            <a:rect l="l" t="t" r="r" b="b"/>
            <a:pathLst>
              <a:path w="17972" h="63037">
                <a:moveTo>
                  <a:pt x="13860" y="3929"/>
                </a:moveTo>
                <a:lnTo>
                  <a:pt x="0" y="0"/>
                </a:lnTo>
                <a:lnTo>
                  <a:pt x="3333" y="63037"/>
                </a:lnTo>
                <a:lnTo>
                  <a:pt x="12066" y="62628"/>
                </a:lnTo>
                <a:lnTo>
                  <a:pt x="13606" y="62628"/>
                </a:lnTo>
                <a:lnTo>
                  <a:pt x="17972" y="61236"/>
                </a:lnTo>
                <a:lnTo>
                  <a:pt x="17614" y="48350"/>
                </a:lnTo>
                <a:lnTo>
                  <a:pt x="16823" y="36076"/>
                </a:lnTo>
                <a:lnTo>
                  <a:pt x="16686" y="30127"/>
                </a:lnTo>
                <a:lnTo>
                  <a:pt x="16686" y="25706"/>
                </a:lnTo>
                <a:lnTo>
                  <a:pt x="17710" y="17601"/>
                </a:lnTo>
                <a:lnTo>
                  <a:pt x="17456" y="14572"/>
                </a:lnTo>
                <a:lnTo>
                  <a:pt x="17802" y="4709"/>
                </a:lnTo>
                <a:lnTo>
                  <a:pt x="16865" y="4902"/>
                </a:lnTo>
                <a:lnTo>
                  <a:pt x="13860" y="3929"/>
                </a:lnTo>
                <a:close/>
              </a:path>
            </a:pathLst>
          </a:custGeom>
          <a:solidFill>
            <a:srgbClr val="E8E7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438377" y="3810749"/>
            <a:ext cx="68032" cy="54278"/>
          </a:xfrm>
          <a:custGeom>
            <a:avLst/>
            <a:gdLst/>
            <a:ahLst/>
            <a:cxnLst/>
            <a:rect l="l" t="t" r="r" b="b"/>
            <a:pathLst>
              <a:path w="68032" h="54278">
                <a:moveTo>
                  <a:pt x="65266" y="48820"/>
                </a:moveTo>
                <a:lnTo>
                  <a:pt x="63213" y="47528"/>
                </a:lnTo>
                <a:lnTo>
                  <a:pt x="57977" y="47319"/>
                </a:lnTo>
                <a:lnTo>
                  <a:pt x="45928" y="43880"/>
                </a:lnTo>
                <a:lnTo>
                  <a:pt x="35565" y="36357"/>
                </a:lnTo>
                <a:lnTo>
                  <a:pt x="28465" y="26649"/>
                </a:lnTo>
                <a:lnTo>
                  <a:pt x="24027" y="14214"/>
                </a:lnTo>
                <a:lnTo>
                  <a:pt x="22013" y="2128"/>
                </a:lnTo>
                <a:lnTo>
                  <a:pt x="12320" y="0"/>
                </a:lnTo>
                <a:lnTo>
                  <a:pt x="1531" y="2522"/>
                </a:lnTo>
                <a:lnTo>
                  <a:pt x="761" y="3427"/>
                </a:lnTo>
                <a:lnTo>
                  <a:pt x="989" y="5525"/>
                </a:lnTo>
                <a:lnTo>
                  <a:pt x="0" y="6713"/>
                </a:lnTo>
                <a:lnTo>
                  <a:pt x="7971" y="8841"/>
                </a:lnTo>
                <a:lnTo>
                  <a:pt x="10780" y="9496"/>
                </a:lnTo>
                <a:lnTo>
                  <a:pt x="15400" y="12280"/>
                </a:lnTo>
                <a:lnTo>
                  <a:pt x="21419" y="26932"/>
                </a:lnTo>
                <a:lnTo>
                  <a:pt x="26610" y="38103"/>
                </a:lnTo>
                <a:lnTo>
                  <a:pt x="33046" y="46105"/>
                </a:lnTo>
                <a:lnTo>
                  <a:pt x="42798" y="51247"/>
                </a:lnTo>
                <a:lnTo>
                  <a:pt x="57938" y="53841"/>
                </a:lnTo>
                <a:lnTo>
                  <a:pt x="68032" y="54278"/>
                </a:lnTo>
                <a:lnTo>
                  <a:pt x="65266" y="48820"/>
                </a:lnTo>
                <a:close/>
              </a:path>
            </a:pathLst>
          </a:custGeom>
          <a:solidFill>
            <a:srgbClr val="4D6B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415013" y="4108173"/>
            <a:ext cx="70596" cy="40360"/>
          </a:xfrm>
          <a:custGeom>
            <a:avLst/>
            <a:gdLst/>
            <a:ahLst/>
            <a:cxnLst/>
            <a:rect l="l" t="t" r="r" b="b"/>
            <a:pathLst>
              <a:path w="70596" h="40360">
                <a:moveTo>
                  <a:pt x="70596" y="40360"/>
                </a:moveTo>
                <a:lnTo>
                  <a:pt x="0" y="0"/>
                </a:lnTo>
                <a:lnTo>
                  <a:pt x="1724" y="6364"/>
                </a:lnTo>
                <a:lnTo>
                  <a:pt x="2933" y="9199"/>
                </a:lnTo>
                <a:lnTo>
                  <a:pt x="5656" y="10799"/>
                </a:lnTo>
                <a:lnTo>
                  <a:pt x="11927" y="13457"/>
                </a:lnTo>
                <a:lnTo>
                  <a:pt x="23775" y="19465"/>
                </a:lnTo>
                <a:lnTo>
                  <a:pt x="32349" y="24396"/>
                </a:lnTo>
                <a:lnTo>
                  <a:pt x="43915" y="31165"/>
                </a:lnTo>
                <a:lnTo>
                  <a:pt x="55022" y="36740"/>
                </a:lnTo>
                <a:lnTo>
                  <a:pt x="67083" y="40017"/>
                </a:lnTo>
                <a:lnTo>
                  <a:pt x="70596" y="40360"/>
                </a:lnTo>
                <a:close/>
              </a:path>
            </a:pathLst>
          </a:custGeom>
          <a:solidFill>
            <a:srgbClr val="A8A9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580602" y="4011488"/>
            <a:ext cx="33880" cy="34793"/>
          </a:xfrm>
          <a:custGeom>
            <a:avLst/>
            <a:gdLst/>
            <a:ahLst/>
            <a:cxnLst/>
            <a:rect l="l" t="t" r="r" b="b"/>
            <a:pathLst>
              <a:path w="33880" h="34793">
                <a:moveTo>
                  <a:pt x="0" y="34793"/>
                </a:moveTo>
                <a:lnTo>
                  <a:pt x="7156" y="34793"/>
                </a:lnTo>
                <a:lnTo>
                  <a:pt x="15465" y="24684"/>
                </a:lnTo>
                <a:lnTo>
                  <a:pt x="23148" y="15777"/>
                </a:lnTo>
                <a:lnTo>
                  <a:pt x="30533" y="5656"/>
                </a:lnTo>
                <a:lnTo>
                  <a:pt x="33880" y="0"/>
                </a:lnTo>
                <a:lnTo>
                  <a:pt x="24912" y="654"/>
                </a:lnTo>
                <a:lnTo>
                  <a:pt x="16754" y="9158"/>
                </a:lnTo>
                <a:lnTo>
                  <a:pt x="8364" y="19170"/>
                </a:lnTo>
                <a:lnTo>
                  <a:pt x="1570" y="30690"/>
                </a:lnTo>
                <a:lnTo>
                  <a:pt x="0" y="34793"/>
                </a:lnTo>
                <a:close/>
              </a:path>
            </a:pathLst>
          </a:custGeom>
          <a:solidFill>
            <a:srgbClr val="CE7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673547" y="3938789"/>
            <a:ext cx="44388" cy="25542"/>
          </a:xfrm>
          <a:custGeom>
            <a:avLst/>
            <a:gdLst/>
            <a:ahLst/>
            <a:cxnLst/>
            <a:rect l="l" t="t" r="r" b="b"/>
            <a:pathLst>
              <a:path w="44388" h="25542">
                <a:moveTo>
                  <a:pt x="10526" y="23578"/>
                </a:moveTo>
                <a:lnTo>
                  <a:pt x="15744" y="20608"/>
                </a:lnTo>
                <a:lnTo>
                  <a:pt x="23372" y="16046"/>
                </a:lnTo>
                <a:lnTo>
                  <a:pt x="26452" y="14163"/>
                </a:lnTo>
                <a:lnTo>
                  <a:pt x="31525" y="12361"/>
                </a:lnTo>
                <a:lnTo>
                  <a:pt x="34333" y="10479"/>
                </a:lnTo>
                <a:lnTo>
                  <a:pt x="43573" y="4011"/>
                </a:lnTo>
                <a:lnTo>
                  <a:pt x="39225" y="6794"/>
                </a:lnTo>
                <a:lnTo>
                  <a:pt x="44388" y="0"/>
                </a:lnTo>
                <a:lnTo>
                  <a:pt x="32643" y="4736"/>
                </a:lnTo>
                <a:lnTo>
                  <a:pt x="21341" y="10145"/>
                </a:lnTo>
                <a:lnTo>
                  <a:pt x="18480" y="11625"/>
                </a:lnTo>
                <a:lnTo>
                  <a:pt x="16668" y="12607"/>
                </a:lnTo>
                <a:lnTo>
                  <a:pt x="9511" y="16537"/>
                </a:lnTo>
                <a:lnTo>
                  <a:pt x="3591" y="20637"/>
                </a:lnTo>
                <a:lnTo>
                  <a:pt x="0" y="25542"/>
                </a:lnTo>
                <a:lnTo>
                  <a:pt x="10526" y="23578"/>
                </a:lnTo>
                <a:close/>
              </a:path>
              <a:path w="44388" h="25542">
                <a:moveTo>
                  <a:pt x="4076" y="19975"/>
                </a:moveTo>
                <a:lnTo>
                  <a:pt x="271" y="23004"/>
                </a:lnTo>
                <a:lnTo>
                  <a:pt x="3591" y="20637"/>
                </a:lnTo>
                <a:lnTo>
                  <a:pt x="4076" y="19975"/>
                </a:lnTo>
                <a:close/>
              </a:path>
            </a:pathLst>
          </a:custGeom>
          <a:solidFill>
            <a:srgbClr val="8D7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605514" y="3984308"/>
            <a:ext cx="36145" cy="27834"/>
          </a:xfrm>
          <a:custGeom>
            <a:avLst/>
            <a:gdLst/>
            <a:ahLst/>
            <a:cxnLst/>
            <a:rect l="l" t="t" r="r" b="b"/>
            <a:pathLst>
              <a:path w="36145" h="27834">
                <a:moveTo>
                  <a:pt x="0" y="27834"/>
                </a:moveTo>
                <a:lnTo>
                  <a:pt x="8968" y="27179"/>
                </a:lnTo>
                <a:lnTo>
                  <a:pt x="34605" y="4666"/>
                </a:lnTo>
                <a:lnTo>
                  <a:pt x="36145" y="0"/>
                </a:lnTo>
                <a:lnTo>
                  <a:pt x="27040" y="4034"/>
                </a:lnTo>
                <a:lnTo>
                  <a:pt x="23557" y="6941"/>
                </a:lnTo>
                <a:lnTo>
                  <a:pt x="17936" y="11625"/>
                </a:lnTo>
                <a:lnTo>
                  <a:pt x="9681" y="17033"/>
                </a:lnTo>
                <a:lnTo>
                  <a:pt x="5803" y="19684"/>
                </a:lnTo>
                <a:lnTo>
                  <a:pt x="294" y="27381"/>
                </a:lnTo>
                <a:lnTo>
                  <a:pt x="0" y="27834"/>
                </a:lnTo>
                <a:close/>
              </a:path>
            </a:pathLst>
          </a:custGeom>
          <a:solidFill>
            <a:srgbClr val="6F6C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700996" y="3863635"/>
            <a:ext cx="29532" cy="24396"/>
          </a:xfrm>
          <a:custGeom>
            <a:avLst/>
            <a:gdLst/>
            <a:ahLst/>
            <a:cxnLst/>
            <a:rect l="l" t="t" r="r" b="b"/>
            <a:pathLst>
              <a:path w="29532" h="24396">
                <a:moveTo>
                  <a:pt x="29532" y="24396"/>
                </a:moveTo>
                <a:lnTo>
                  <a:pt x="28445" y="22104"/>
                </a:lnTo>
                <a:lnTo>
                  <a:pt x="21062" y="11540"/>
                </a:lnTo>
                <a:lnTo>
                  <a:pt x="11927" y="5146"/>
                </a:lnTo>
                <a:lnTo>
                  <a:pt x="0" y="0"/>
                </a:lnTo>
                <a:lnTo>
                  <a:pt x="6672" y="9974"/>
                </a:lnTo>
                <a:lnTo>
                  <a:pt x="15277" y="17198"/>
                </a:lnTo>
                <a:lnTo>
                  <a:pt x="29242" y="24268"/>
                </a:lnTo>
                <a:lnTo>
                  <a:pt x="29532" y="24396"/>
                </a:lnTo>
                <a:close/>
              </a:path>
            </a:pathLst>
          </a:custGeom>
          <a:solidFill>
            <a:srgbClr val="AFB1B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130553" y="4307684"/>
            <a:ext cx="29260" cy="16046"/>
          </a:xfrm>
          <a:custGeom>
            <a:avLst/>
            <a:gdLst/>
            <a:ahLst/>
            <a:cxnLst/>
            <a:rect l="l" t="t" r="r" b="b"/>
            <a:pathLst>
              <a:path w="29260" h="16046">
                <a:moveTo>
                  <a:pt x="1981" y="2696"/>
                </a:moveTo>
                <a:lnTo>
                  <a:pt x="0" y="1391"/>
                </a:lnTo>
                <a:lnTo>
                  <a:pt x="18752" y="16046"/>
                </a:lnTo>
                <a:lnTo>
                  <a:pt x="29260" y="11625"/>
                </a:lnTo>
                <a:lnTo>
                  <a:pt x="26905" y="491"/>
                </a:lnTo>
                <a:lnTo>
                  <a:pt x="21016" y="0"/>
                </a:lnTo>
                <a:lnTo>
                  <a:pt x="18480" y="9578"/>
                </a:lnTo>
                <a:lnTo>
                  <a:pt x="10279" y="7664"/>
                </a:lnTo>
                <a:lnTo>
                  <a:pt x="8249" y="7410"/>
                </a:lnTo>
                <a:lnTo>
                  <a:pt x="7210" y="6520"/>
                </a:lnTo>
                <a:lnTo>
                  <a:pt x="1981" y="2696"/>
                </a:lnTo>
                <a:close/>
              </a:path>
            </a:pathLst>
          </a:custGeom>
          <a:solidFill>
            <a:srgbClr val="CAB9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843755" y="3712835"/>
            <a:ext cx="17474" cy="17683"/>
          </a:xfrm>
          <a:custGeom>
            <a:avLst/>
            <a:gdLst/>
            <a:ahLst/>
            <a:cxnLst/>
            <a:rect l="l" t="t" r="r" b="b"/>
            <a:pathLst>
              <a:path w="17474" h="17683">
                <a:moveTo>
                  <a:pt x="17474" y="0"/>
                </a:moveTo>
                <a:lnTo>
                  <a:pt x="0" y="3274"/>
                </a:lnTo>
                <a:lnTo>
                  <a:pt x="7419" y="17683"/>
                </a:lnTo>
                <a:lnTo>
                  <a:pt x="17474" y="0"/>
                </a:lnTo>
                <a:close/>
              </a:path>
            </a:pathLst>
          </a:custGeom>
          <a:solidFill>
            <a:srgbClr val="4E36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646280" y="3964332"/>
            <a:ext cx="28535" cy="18583"/>
          </a:xfrm>
          <a:custGeom>
            <a:avLst/>
            <a:gdLst/>
            <a:ahLst/>
            <a:cxnLst/>
            <a:rect l="l" t="t" r="r" b="b"/>
            <a:pathLst>
              <a:path w="28535" h="18583">
                <a:moveTo>
                  <a:pt x="28535" y="982"/>
                </a:moveTo>
                <a:lnTo>
                  <a:pt x="24187" y="4175"/>
                </a:lnTo>
                <a:lnTo>
                  <a:pt x="27267" y="0"/>
                </a:lnTo>
                <a:lnTo>
                  <a:pt x="13294" y="4866"/>
                </a:lnTo>
                <a:lnTo>
                  <a:pt x="4329" y="12565"/>
                </a:lnTo>
                <a:lnTo>
                  <a:pt x="0" y="18583"/>
                </a:lnTo>
                <a:lnTo>
                  <a:pt x="6078" y="13510"/>
                </a:lnTo>
                <a:lnTo>
                  <a:pt x="8071" y="13051"/>
                </a:lnTo>
                <a:lnTo>
                  <a:pt x="13407" y="11625"/>
                </a:lnTo>
                <a:lnTo>
                  <a:pt x="13588" y="11379"/>
                </a:lnTo>
                <a:lnTo>
                  <a:pt x="19567" y="8104"/>
                </a:lnTo>
                <a:lnTo>
                  <a:pt x="28535" y="982"/>
                </a:lnTo>
                <a:close/>
              </a:path>
            </a:pathLst>
          </a:custGeom>
          <a:solidFill>
            <a:srgbClr val="6F6C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640935" y="3572760"/>
            <a:ext cx="16940" cy="16305"/>
          </a:xfrm>
          <a:custGeom>
            <a:avLst/>
            <a:gdLst/>
            <a:ahLst/>
            <a:cxnLst/>
            <a:rect l="l" t="t" r="r" b="b"/>
            <a:pathLst>
              <a:path w="16940" h="16305">
                <a:moveTo>
                  <a:pt x="8968" y="0"/>
                </a:moveTo>
                <a:lnTo>
                  <a:pt x="0" y="10888"/>
                </a:lnTo>
                <a:lnTo>
                  <a:pt x="1651" y="16305"/>
                </a:lnTo>
                <a:lnTo>
                  <a:pt x="5308" y="14738"/>
                </a:lnTo>
                <a:lnTo>
                  <a:pt x="8696" y="12689"/>
                </a:lnTo>
                <a:lnTo>
                  <a:pt x="14584" y="9251"/>
                </a:lnTo>
                <a:lnTo>
                  <a:pt x="15853" y="4338"/>
                </a:lnTo>
                <a:lnTo>
                  <a:pt x="16940" y="2783"/>
                </a:lnTo>
                <a:lnTo>
                  <a:pt x="10113" y="6980"/>
                </a:lnTo>
                <a:lnTo>
                  <a:pt x="10148" y="2987"/>
                </a:lnTo>
                <a:lnTo>
                  <a:pt x="8968" y="0"/>
                </a:lnTo>
                <a:close/>
              </a:path>
            </a:pathLst>
          </a:custGeom>
          <a:solidFill>
            <a:srgbClr val="6852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601347" y="3669937"/>
            <a:ext cx="11051" cy="15554"/>
          </a:xfrm>
          <a:custGeom>
            <a:avLst/>
            <a:gdLst/>
            <a:ahLst/>
            <a:cxnLst/>
            <a:rect l="l" t="t" r="r" b="b"/>
            <a:pathLst>
              <a:path w="11051" h="15554">
                <a:moveTo>
                  <a:pt x="11051" y="15063"/>
                </a:moveTo>
                <a:lnTo>
                  <a:pt x="10055" y="0"/>
                </a:lnTo>
                <a:lnTo>
                  <a:pt x="7428" y="1882"/>
                </a:lnTo>
                <a:lnTo>
                  <a:pt x="5707" y="3274"/>
                </a:lnTo>
                <a:lnTo>
                  <a:pt x="4167" y="6058"/>
                </a:lnTo>
                <a:lnTo>
                  <a:pt x="2627" y="4420"/>
                </a:lnTo>
                <a:lnTo>
                  <a:pt x="1087" y="6713"/>
                </a:lnTo>
                <a:lnTo>
                  <a:pt x="0" y="7613"/>
                </a:lnTo>
                <a:lnTo>
                  <a:pt x="2083" y="15554"/>
                </a:lnTo>
                <a:lnTo>
                  <a:pt x="11051" y="15063"/>
                </a:lnTo>
                <a:close/>
              </a:path>
            </a:pathLst>
          </a:custGeom>
          <a:solidFill>
            <a:srgbClr val="7568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640120" y="3975957"/>
            <a:ext cx="19567" cy="13016"/>
          </a:xfrm>
          <a:custGeom>
            <a:avLst/>
            <a:gdLst/>
            <a:ahLst/>
            <a:cxnLst/>
            <a:rect l="l" t="t" r="r" b="b"/>
            <a:pathLst>
              <a:path w="19567" h="13016">
                <a:moveTo>
                  <a:pt x="6160" y="6958"/>
                </a:moveTo>
                <a:lnTo>
                  <a:pt x="1540" y="8350"/>
                </a:lnTo>
                <a:lnTo>
                  <a:pt x="0" y="13016"/>
                </a:lnTo>
                <a:lnTo>
                  <a:pt x="11247" y="9958"/>
                </a:lnTo>
                <a:lnTo>
                  <a:pt x="15409" y="7772"/>
                </a:lnTo>
                <a:lnTo>
                  <a:pt x="19567" y="0"/>
                </a:lnTo>
                <a:lnTo>
                  <a:pt x="13488" y="1487"/>
                </a:lnTo>
                <a:lnTo>
                  <a:pt x="11495" y="2483"/>
                </a:lnTo>
                <a:lnTo>
                  <a:pt x="6160" y="6958"/>
                </a:lnTo>
                <a:close/>
              </a:path>
            </a:pathLst>
          </a:custGeom>
          <a:solidFill>
            <a:srgbClr val="B36C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604699" y="4072725"/>
            <a:ext cx="15672" cy="18502"/>
          </a:xfrm>
          <a:custGeom>
            <a:avLst/>
            <a:gdLst/>
            <a:ahLst/>
            <a:cxnLst/>
            <a:rect l="l" t="t" r="r" b="b"/>
            <a:pathLst>
              <a:path w="15672" h="18502">
                <a:moveTo>
                  <a:pt x="15672" y="18502"/>
                </a:moveTo>
                <a:lnTo>
                  <a:pt x="12170" y="8225"/>
                </a:lnTo>
                <a:lnTo>
                  <a:pt x="7195" y="4013"/>
                </a:lnTo>
                <a:lnTo>
                  <a:pt x="0" y="0"/>
                </a:lnTo>
                <a:lnTo>
                  <a:pt x="5178" y="10087"/>
                </a:lnTo>
                <a:lnTo>
                  <a:pt x="13102" y="16753"/>
                </a:lnTo>
                <a:lnTo>
                  <a:pt x="15672" y="18502"/>
                </a:lnTo>
                <a:close/>
              </a:path>
            </a:pathLst>
          </a:custGeom>
          <a:solidFill>
            <a:srgbClr val="E8AA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734876" y="3920533"/>
            <a:ext cx="12863" cy="14081"/>
          </a:xfrm>
          <a:custGeom>
            <a:avLst/>
            <a:gdLst/>
            <a:ahLst/>
            <a:cxnLst/>
            <a:rect l="l" t="t" r="r" b="b"/>
            <a:pathLst>
              <a:path w="12863" h="14081">
                <a:moveTo>
                  <a:pt x="0" y="14081"/>
                </a:moveTo>
                <a:lnTo>
                  <a:pt x="12863" y="6221"/>
                </a:lnTo>
                <a:lnTo>
                  <a:pt x="8515" y="0"/>
                </a:lnTo>
                <a:lnTo>
                  <a:pt x="0" y="14081"/>
                </a:lnTo>
                <a:close/>
              </a:path>
            </a:pathLst>
          </a:custGeom>
          <a:solidFill>
            <a:srgbClr val="6F6C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253755" y="3878699"/>
            <a:ext cx="12048" cy="9087"/>
          </a:xfrm>
          <a:custGeom>
            <a:avLst/>
            <a:gdLst/>
            <a:ahLst/>
            <a:cxnLst/>
            <a:rect l="l" t="t" r="r" b="b"/>
            <a:pathLst>
              <a:path w="12048" h="9087">
                <a:moveTo>
                  <a:pt x="4807" y="2235"/>
                </a:moveTo>
                <a:lnTo>
                  <a:pt x="3940" y="2277"/>
                </a:lnTo>
                <a:lnTo>
                  <a:pt x="2896" y="4934"/>
                </a:lnTo>
                <a:lnTo>
                  <a:pt x="0" y="9087"/>
                </a:lnTo>
                <a:lnTo>
                  <a:pt x="9206" y="5261"/>
                </a:lnTo>
                <a:lnTo>
                  <a:pt x="11291" y="1214"/>
                </a:lnTo>
                <a:lnTo>
                  <a:pt x="12048" y="0"/>
                </a:lnTo>
                <a:lnTo>
                  <a:pt x="4807" y="2235"/>
                </a:lnTo>
                <a:close/>
              </a:path>
            </a:pathLst>
          </a:custGeom>
          <a:solidFill>
            <a:srgbClr val="A8B9C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187262" y="3944848"/>
            <a:ext cx="8515" cy="9251"/>
          </a:xfrm>
          <a:custGeom>
            <a:avLst/>
            <a:gdLst/>
            <a:ahLst/>
            <a:cxnLst/>
            <a:rect l="l" t="t" r="r" b="b"/>
            <a:pathLst>
              <a:path w="8515" h="9251">
                <a:moveTo>
                  <a:pt x="8515" y="0"/>
                </a:moveTo>
                <a:lnTo>
                  <a:pt x="6528" y="1203"/>
                </a:lnTo>
                <a:lnTo>
                  <a:pt x="5616" y="3029"/>
                </a:lnTo>
                <a:lnTo>
                  <a:pt x="8515" y="0"/>
                </a:lnTo>
                <a:close/>
              </a:path>
              <a:path w="8515" h="9251">
                <a:moveTo>
                  <a:pt x="10236" y="-6221"/>
                </a:moveTo>
                <a:lnTo>
                  <a:pt x="0" y="5157"/>
                </a:lnTo>
                <a:lnTo>
                  <a:pt x="6528" y="1203"/>
                </a:lnTo>
                <a:lnTo>
                  <a:pt x="10236" y="-6221"/>
                </a:lnTo>
                <a:close/>
              </a:path>
            </a:pathLst>
          </a:custGeom>
          <a:solidFill>
            <a:srgbClr val="A8A9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875931" y="1145575"/>
            <a:ext cx="777622" cy="942194"/>
          </a:xfrm>
          <a:custGeom>
            <a:avLst/>
            <a:gdLst/>
            <a:ahLst/>
            <a:cxnLst/>
            <a:rect l="l" t="t" r="r" b="b"/>
            <a:pathLst>
              <a:path w="777622" h="942194">
                <a:moveTo>
                  <a:pt x="124810" y="386112"/>
                </a:moveTo>
                <a:lnTo>
                  <a:pt x="114244" y="380130"/>
                </a:lnTo>
                <a:lnTo>
                  <a:pt x="112211" y="391082"/>
                </a:lnTo>
                <a:lnTo>
                  <a:pt x="126434" y="399311"/>
                </a:lnTo>
                <a:lnTo>
                  <a:pt x="139542" y="407081"/>
                </a:lnTo>
                <a:lnTo>
                  <a:pt x="148477" y="412405"/>
                </a:lnTo>
                <a:lnTo>
                  <a:pt x="154232" y="403353"/>
                </a:lnTo>
                <a:lnTo>
                  <a:pt x="140555" y="395320"/>
                </a:lnTo>
                <a:lnTo>
                  <a:pt x="129158" y="388622"/>
                </a:lnTo>
                <a:lnTo>
                  <a:pt x="124810" y="386112"/>
                </a:lnTo>
                <a:close/>
              </a:path>
              <a:path w="777622" h="942194">
                <a:moveTo>
                  <a:pt x="737042" y="669349"/>
                </a:moveTo>
                <a:lnTo>
                  <a:pt x="743197" y="667965"/>
                </a:lnTo>
                <a:lnTo>
                  <a:pt x="747638" y="665302"/>
                </a:lnTo>
                <a:lnTo>
                  <a:pt x="755953" y="663829"/>
                </a:lnTo>
                <a:lnTo>
                  <a:pt x="759679" y="660407"/>
                </a:lnTo>
                <a:lnTo>
                  <a:pt x="756207" y="658085"/>
                </a:lnTo>
                <a:lnTo>
                  <a:pt x="746281" y="663397"/>
                </a:lnTo>
                <a:lnTo>
                  <a:pt x="741304" y="664960"/>
                </a:lnTo>
                <a:lnTo>
                  <a:pt x="735477" y="666522"/>
                </a:lnTo>
                <a:lnTo>
                  <a:pt x="732548" y="654415"/>
                </a:lnTo>
                <a:lnTo>
                  <a:pt x="731128" y="641673"/>
                </a:lnTo>
                <a:lnTo>
                  <a:pt x="731215" y="638014"/>
                </a:lnTo>
                <a:lnTo>
                  <a:pt x="736356" y="638743"/>
                </a:lnTo>
                <a:lnTo>
                  <a:pt x="740916" y="638906"/>
                </a:lnTo>
                <a:lnTo>
                  <a:pt x="742064" y="639918"/>
                </a:lnTo>
                <a:lnTo>
                  <a:pt x="745059" y="637761"/>
                </a:lnTo>
                <a:lnTo>
                  <a:pt x="741930" y="635321"/>
                </a:lnTo>
                <a:lnTo>
                  <a:pt x="740708" y="636288"/>
                </a:lnTo>
                <a:lnTo>
                  <a:pt x="736446" y="635529"/>
                </a:lnTo>
                <a:lnTo>
                  <a:pt x="730201" y="635112"/>
                </a:lnTo>
                <a:lnTo>
                  <a:pt x="733316" y="605890"/>
                </a:lnTo>
                <a:lnTo>
                  <a:pt x="734970" y="603107"/>
                </a:lnTo>
                <a:lnTo>
                  <a:pt x="736863" y="602976"/>
                </a:lnTo>
                <a:lnTo>
                  <a:pt x="736863" y="602349"/>
                </a:lnTo>
                <a:lnTo>
                  <a:pt x="737325" y="602944"/>
                </a:lnTo>
                <a:lnTo>
                  <a:pt x="741602" y="603360"/>
                </a:lnTo>
                <a:lnTo>
                  <a:pt x="735730" y="600950"/>
                </a:lnTo>
                <a:lnTo>
                  <a:pt x="739471" y="587891"/>
                </a:lnTo>
                <a:lnTo>
                  <a:pt x="747145" y="575125"/>
                </a:lnTo>
                <a:lnTo>
                  <a:pt x="756931" y="565728"/>
                </a:lnTo>
                <a:lnTo>
                  <a:pt x="764954" y="562711"/>
                </a:lnTo>
                <a:lnTo>
                  <a:pt x="768293" y="559289"/>
                </a:lnTo>
                <a:lnTo>
                  <a:pt x="772048" y="560524"/>
                </a:lnTo>
                <a:lnTo>
                  <a:pt x="777622" y="560598"/>
                </a:lnTo>
                <a:lnTo>
                  <a:pt x="777324" y="466697"/>
                </a:lnTo>
                <a:lnTo>
                  <a:pt x="774484" y="453597"/>
                </a:lnTo>
                <a:lnTo>
                  <a:pt x="769273" y="441462"/>
                </a:lnTo>
                <a:lnTo>
                  <a:pt x="762820" y="430852"/>
                </a:lnTo>
                <a:lnTo>
                  <a:pt x="751660" y="417662"/>
                </a:lnTo>
                <a:lnTo>
                  <a:pt x="742571" y="410776"/>
                </a:lnTo>
                <a:lnTo>
                  <a:pt x="731012" y="403895"/>
                </a:lnTo>
                <a:lnTo>
                  <a:pt x="729173" y="402821"/>
                </a:lnTo>
                <a:lnTo>
                  <a:pt x="704713" y="388525"/>
                </a:lnTo>
                <a:lnTo>
                  <a:pt x="680168" y="374216"/>
                </a:lnTo>
                <a:lnTo>
                  <a:pt x="655548" y="359897"/>
                </a:lnTo>
                <a:lnTo>
                  <a:pt x="630861" y="345570"/>
                </a:lnTo>
                <a:lnTo>
                  <a:pt x="606116" y="331238"/>
                </a:lnTo>
                <a:lnTo>
                  <a:pt x="608730" y="385353"/>
                </a:lnTo>
                <a:lnTo>
                  <a:pt x="616539" y="388061"/>
                </a:lnTo>
                <a:lnTo>
                  <a:pt x="618908" y="393417"/>
                </a:lnTo>
                <a:lnTo>
                  <a:pt x="609147" y="399652"/>
                </a:lnTo>
                <a:lnTo>
                  <a:pt x="609609" y="408341"/>
                </a:lnTo>
                <a:lnTo>
                  <a:pt x="610622" y="410112"/>
                </a:lnTo>
                <a:lnTo>
                  <a:pt x="609952" y="406481"/>
                </a:lnTo>
                <a:lnTo>
                  <a:pt x="611010" y="411585"/>
                </a:lnTo>
                <a:lnTo>
                  <a:pt x="611636" y="414546"/>
                </a:lnTo>
                <a:lnTo>
                  <a:pt x="611129" y="413013"/>
                </a:lnTo>
                <a:lnTo>
                  <a:pt x="610801" y="415379"/>
                </a:lnTo>
                <a:lnTo>
                  <a:pt x="608573" y="415698"/>
                </a:lnTo>
                <a:lnTo>
                  <a:pt x="633692" y="450211"/>
                </a:lnTo>
                <a:lnTo>
                  <a:pt x="620771" y="400708"/>
                </a:lnTo>
                <a:lnTo>
                  <a:pt x="620473" y="396200"/>
                </a:lnTo>
                <a:lnTo>
                  <a:pt x="620677" y="396373"/>
                </a:lnTo>
                <a:lnTo>
                  <a:pt x="620637" y="394548"/>
                </a:lnTo>
                <a:lnTo>
                  <a:pt x="623766" y="393834"/>
                </a:lnTo>
                <a:lnTo>
                  <a:pt x="624064" y="394042"/>
                </a:lnTo>
                <a:lnTo>
                  <a:pt x="626210" y="395738"/>
                </a:lnTo>
                <a:lnTo>
                  <a:pt x="635376" y="398298"/>
                </a:lnTo>
                <a:lnTo>
                  <a:pt x="637238" y="394474"/>
                </a:lnTo>
                <a:lnTo>
                  <a:pt x="638118" y="391766"/>
                </a:lnTo>
                <a:lnTo>
                  <a:pt x="641709" y="389236"/>
                </a:lnTo>
                <a:lnTo>
                  <a:pt x="646612" y="393670"/>
                </a:lnTo>
                <a:lnTo>
                  <a:pt x="645465" y="401631"/>
                </a:lnTo>
                <a:lnTo>
                  <a:pt x="649861" y="407448"/>
                </a:lnTo>
                <a:lnTo>
                  <a:pt x="653542" y="412254"/>
                </a:lnTo>
                <a:lnTo>
                  <a:pt x="660427" y="413266"/>
                </a:lnTo>
                <a:lnTo>
                  <a:pt x="663631" y="420021"/>
                </a:lnTo>
                <a:lnTo>
                  <a:pt x="654004" y="426255"/>
                </a:lnTo>
                <a:lnTo>
                  <a:pt x="654675" y="441774"/>
                </a:lnTo>
                <a:lnTo>
                  <a:pt x="649488" y="439959"/>
                </a:lnTo>
                <a:lnTo>
                  <a:pt x="648132" y="435704"/>
                </a:lnTo>
                <a:lnTo>
                  <a:pt x="645047" y="432207"/>
                </a:lnTo>
                <a:lnTo>
                  <a:pt x="644583" y="456494"/>
                </a:lnTo>
                <a:lnTo>
                  <a:pt x="655496" y="462907"/>
                </a:lnTo>
                <a:lnTo>
                  <a:pt x="662320" y="466860"/>
                </a:lnTo>
                <a:lnTo>
                  <a:pt x="673655" y="473016"/>
                </a:lnTo>
                <a:lnTo>
                  <a:pt x="684363" y="480790"/>
                </a:lnTo>
                <a:lnTo>
                  <a:pt x="687744" y="485340"/>
                </a:lnTo>
                <a:lnTo>
                  <a:pt x="689350" y="492297"/>
                </a:lnTo>
                <a:lnTo>
                  <a:pt x="690342" y="504385"/>
                </a:lnTo>
                <a:lnTo>
                  <a:pt x="690832" y="519649"/>
                </a:lnTo>
                <a:lnTo>
                  <a:pt x="690930" y="536129"/>
                </a:lnTo>
                <a:lnTo>
                  <a:pt x="690747" y="551870"/>
                </a:lnTo>
                <a:lnTo>
                  <a:pt x="690395" y="564913"/>
                </a:lnTo>
                <a:lnTo>
                  <a:pt x="690024" y="572739"/>
                </a:lnTo>
                <a:lnTo>
                  <a:pt x="679290" y="566870"/>
                </a:lnTo>
                <a:lnTo>
                  <a:pt x="665793" y="559121"/>
                </a:lnTo>
                <a:lnTo>
                  <a:pt x="659235" y="556804"/>
                </a:lnTo>
                <a:lnTo>
                  <a:pt x="658102" y="559423"/>
                </a:lnTo>
                <a:lnTo>
                  <a:pt x="669503" y="564615"/>
                </a:lnTo>
                <a:lnTo>
                  <a:pt x="672960" y="566639"/>
                </a:lnTo>
                <a:lnTo>
                  <a:pt x="678802" y="570091"/>
                </a:lnTo>
                <a:lnTo>
                  <a:pt x="684197" y="574138"/>
                </a:lnTo>
                <a:lnTo>
                  <a:pt x="690068" y="576072"/>
                </a:lnTo>
                <a:lnTo>
                  <a:pt x="690068" y="628491"/>
                </a:lnTo>
                <a:lnTo>
                  <a:pt x="689517" y="630857"/>
                </a:lnTo>
                <a:lnTo>
                  <a:pt x="686179" y="631526"/>
                </a:lnTo>
                <a:lnTo>
                  <a:pt x="684957" y="632449"/>
                </a:lnTo>
                <a:lnTo>
                  <a:pt x="690021" y="635974"/>
                </a:lnTo>
                <a:lnTo>
                  <a:pt x="690247" y="630768"/>
                </a:lnTo>
                <a:lnTo>
                  <a:pt x="690665" y="636422"/>
                </a:lnTo>
                <a:lnTo>
                  <a:pt x="692607" y="942194"/>
                </a:lnTo>
                <a:lnTo>
                  <a:pt x="703433" y="947974"/>
                </a:lnTo>
                <a:lnTo>
                  <a:pt x="708145" y="949967"/>
                </a:lnTo>
                <a:lnTo>
                  <a:pt x="714151" y="952586"/>
                </a:lnTo>
                <a:lnTo>
                  <a:pt x="714867" y="950339"/>
                </a:lnTo>
                <a:lnTo>
                  <a:pt x="723778" y="948703"/>
                </a:lnTo>
                <a:lnTo>
                  <a:pt x="729725" y="947557"/>
                </a:lnTo>
                <a:lnTo>
                  <a:pt x="735477" y="946977"/>
                </a:lnTo>
                <a:lnTo>
                  <a:pt x="741602" y="946768"/>
                </a:lnTo>
                <a:lnTo>
                  <a:pt x="754997" y="947064"/>
                </a:lnTo>
                <a:lnTo>
                  <a:pt x="768420" y="948367"/>
                </a:lnTo>
                <a:lnTo>
                  <a:pt x="777279" y="949670"/>
                </a:lnTo>
                <a:lnTo>
                  <a:pt x="777458" y="706041"/>
                </a:lnTo>
                <a:lnTo>
                  <a:pt x="773449" y="705951"/>
                </a:lnTo>
                <a:lnTo>
                  <a:pt x="760602" y="702143"/>
                </a:lnTo>
                <a:lnTo>
                  <a:pt x="749830" y="694057"/>
                </a:lnTo>
                <a:lnTo>
                  <a:pt x="741807" y="682983"/>
                </a:lnTo>
                <a:lnTo>
                  <a:pt x="737206" y="670208"/>
                </a:lnTo>
                <a:lnTo>
                  <a:pt x="737042" y="669349"/>
                </a:lnTo>
                <a:close/>
              </a:path>
              <a:path w="777622" h="942194">
                <a:moveTo>
                  <a:pt x="210068" y="173014"/>
                </a:moveTo>
                <a:lnTo>
                  <a:pt x="212393" y="178877"/>
                </a:lnTo>
                <a:lnTo>
                  <a:pt x="209859" y="183177"/>
                </a:lnTo>
                <a:lnTo>
                  <a:pt x="204077" y="180141"/>
                </a:lnTo>
                <a:lnTo>
                  <a:pt x="203660" y="176377"/>
                </a:lnTo>
                <a:lnTo>
                  <a:pt x="199934" y="172717"/>
                </a:lnTo>
                <a:lnTo>
                  <a:pt x="195299" y="168074"/>
                </a:lnTo>
                <a:lnTo>
                  <a:pt x="190903" y="170515"/>
                </a:lnTo>
                <a:lnTo>
                  <a:pt x="188216" y="190685"/>
                </a:lnTo>
                <a:lnTo>
                  <a:pt x="200315" y="197476"/>
                </a:lnTo>
                <a:lnTo>
                  <a:pt x="211080" y="204108"/>
                </a:lnTo>
                <a:lnTo>
                  <a:pt x="214092" y="206239"/>
                </a:lnTo>
                <a:lnTo>
                  <a:pt x="226082" y="212698"/>
                </a:lnTo>
                <a:lnTo>
                  <a:pt x="219665" y="161334"/>
                </a:lnTo>
                <a:lnTo>
                  <a:pt x="216953" y="163774"/>
                </a:lnTo>
                <a:lnTo>
                  <a:pt x="218033" y="162280"/>
                </a:lnTo>
                <a:lnTo>
                  <a:pt x="215015" y="164027"/>
                </a:lnTo>
                <a:lnTo>
                  <a:pt x="213793" y="164742"/>
                </a:lnTo>
                <a:lnTo>
                  <a:pt x="211096" y="165932"/>
                </a:lnTo>
                <a:lnTo>
                  <a:pt x="209859" y="166512"/>
                </a:lnTo>
                <a:lnTo>
                  <a:pt x="210068" y="173014"/>
                </a:lnTo>
                <a:close/>
              </a:path>
              <a:path w="777622" h="942194">
                <a:moveTo>
                  <a:pt x="106733" y="119420"/>
                </a:moveTo>
                <a:lnTo>
                  <a:pt x="101695" y="114227"/>
                </a:lnTo>
                <a:lnTo>
                  <a:pt x="98834" y="116548"/>
                </a:lnTo>
                <a:lnTo>
                  <a:pt x="89878" y="116162"/>
                </a:lnTo>
                <a:lnTo>
                  <a:pt x="89282" y="108707"/>
                </a:lnTo>
                <a:lnTo>
                  <a:pt x="92575" y="103142"/>
                </a:lnTo>
                <a:lnTo>
                  <a:pt x="90504" y="97116"/>
                </a:lnTo>
                <a:lnTo>
                  <a:pt x="89416" y="93992"/>
                </a:lnTo>
                <a:lnTo>
                  <a:pt x="85064" y="88040"/>
                </a:lnTo>
                <a:lnTo>
                  <a:pt x="83499" y="84707"/>
                </a:lnTo>
                <a:lnTo>
                  <a:pt x="86340" y="131678"/>
                </a:lnTo>
                <a:lnTo>
                  <a:pt x="98041" y="138869"/>
                </a:lnTo>
                <a:lnTo>
                  <a:pt x="102962" y="141843"/>
                </a:lnTo>
                <a:lnTo>
                  <a:pt x="177341" y="184694"/>
                </a:lnTo>
                <a:lnTo>
                  <a:pt x="158341" y="155130"/>
                </a:lnTo>
                <a:lnTo>
                  <a:pt x="160030" y="155597"/>
                </a:lnTo>
                <a:lnTo>
                  <a:pt x="156895" y="151797"/>
                </a:lnTo>
                <a:lnTo>
                  <a:pt x="149763" y="144151"/>
                </a:lnTo>
                <a:lnTo>
                  <a:pt x="145077" y="143572"/>
                </a:lnTo>
                <a:lnTo>
                  <a:pt x="136121" y="143286"/>
                </a:lnTo>
                <a:lnTo>
                  <a:pt x="134943" y="135906"/>
                </a:lnTo>
                <a:lnTo>
                  <a:pt x="139250" y="130892"/>
                </a:lnTo>
                <a:lnTo>
                  <a:pt x="136627" y="124181"/>
                </a:lnTo>
                <a:lnTo>
                  <a:pt x="134049" y="117694"/>
                </a:lnTo>
                <a:lnTo>
                  <a:pt x="129698" y="115745"/>
                </a:lnTo>
                <a:lnTo>
                  <a:pt x="128908" y="107814"/>
                </a:lnTo>
                <a:lnTo>
                  <a:pt x="143140" y="111995"/>
                </a:lnTo>
                <a:lnTo>
                  <a:pt x="147104" y="104571"/>
                </a:lnTo>
                <a:lnTo>
                  <a:pt x="145792" y="105166"/>
                </a:lnTo>
                <a:lnTo>
                  <a:pt x="149891" y="102711"/>
                </a:lnTo>
                <a:lnTo>
                  <a:pt x="112053" y="94155"/>
                </a:lnTo>
                <a:lnTo>
                  <a:pt x="116226" y="99557"/>
                </a:lnTo>
                <a:lnTo>
                  <a:pt x="123662" y="100315"/>
                </a:lnTo>
                <a:lnTo>
                  <a:pt x="126076" y="107309"/>
                </a:lnTo>
                <a:lnTo>
                  <a:pt x="116613" y="112338"/>
                </a:lnTo>
                <a:lnTo>
                  <a:pt x="116270" y="117813"/>
                </a:lnTo>
                <a:lnTo>
                  <a:pt x="118938" y="125104"/>
                </a:lnTo>
                <a:lnTo>
                  <a:pt x="116568" y="129285"/>
                </a:lnTo>
                <a:lnTo>
                  <a:pt x="111501" y="127514"/>
                </a:lnTo>
                <a:lnTo>
                  <a:pt x="110399" y="123214"/>
                </a:lnTo>
                <a:lnTo>
                  <a:pt x="106733" y="119420"/>
                </a:lnTo>
                <a:close/>
              </a:path>
              <a:path w="777622" h="942194">
                <a:moveTo>
                  <a:pt x="87091" y="82356"/>
                </a:moveTo>
                <a:lnTo>
                  <a:pt x="88223" y="79901"/>
                </a:lnTo>
                <a:lnTo>
                  <a:pt x="85185" y="80246"/>
                </a:lnTo>
                <a:lnTo>
                  <a:pt x="87091" y="82356"/>
                </a:lnTo>
                <a:close/>
              </a:path>
              <a:path w="777622" h="942194">
                <a:moveTo>
                  <a:pt x="654973" y="676521"/>
                </a:moveTo>
                <a:lnTo>
                  <a:pt x="656031" y="676059"/>
                </a:lnTo>
                <a:lnTo>
                  <a:pt x="654625" y="676291"/>
                </a:lnTo>
                <a:lnTo>
                  <a:pt x="654973" y="676521"/>
                </a:lnTo>
                <a:close/>
              </a:path>
              <a:path w="777622" h="942194">
                <a:moveTo>
                  <a:pt x="561727" y="638564"/>
                </a:moveTo>
                <a:lnTo>
                  <a:pt x="561846" y="636332"/>
                </a:lnTo>
                <a:lnTo>
                  <a:pt x="565020" y="637508"/>
                </a:lnTo>
                <a:lnTo>
                  <a:pt x="640189" y="681416"/>
                </a:lnTo>
                <a:lnTo>
                  <a:pt x="641590" y="683439"/>
                </a:lnTo>
                <a:lnTo>
                  <a:pt x="642395" y="678157"/>
                </a:lnTo>
                <a:lnTo>
                  <a:pt x="641337" y="685374"/>
                </a:lnTo>
                <a:lnTo>
                  <a:pt x="639735" y="685832"/>
                </a:lnTo>
                <a:lnTo>
                  <a:pt x="640115" y="686043"/>
                </a:lnTo>
                <a:lnTo>
                  <a:pt x="644998" y="700607"/>
                </a:lnTo>
                <a:lnTo>
                  <a:pt x="654641" y="707814"/>
                </a:lnTo>
                <a:lnTo>
                  <a:pt x="655897" y="710668"/>
                </a:lnTo>
                <a:lnTo>
                  <a:pt x="648890" y="707950"/>
                </a:lnTo>
                <a:lnTo>
                  <a:pt x="636332" y="701287"/>
                </a:lnTo>
                <a:lnTo>
                  <a:pt x="621672" y="692916"/>
                </a:lnTo>
                <a:lnTo>
                  <a:pt x="608364" y="685075"/>
                </a:lnTo>
                <a:lnTo>
                  <a:pt x="599859" y="680002"/>
                </a:lnTo>
                <a:lnTo>
                  <a:pt x="599609" y="679853"/>
                </a:lnTo>
                <a:lnTo>
                  <a:pt x="588726" y="673501"/>
                </a:lnTo>
                <a:lnTo>
                  <a:pt x="577800" y="667264"/>
                </a:lnTo>
                <a:lnTo>
                  <a:pt x="571682" y="663784"/>
                </a:lnTo>
                <a:lnTo>
                  <a:pt x="558213" y="656528"/>
                </a:lnTo>
                <a:lnTo>
                  <a:pt x="548534" y="649086"/>
                </a:lnTo>
                <a:lnTo>
                  <a:pt x="547107" y="645780"/>
                </a:lnTo>
                <a:lnTo>
                  <a:pt x="547107" y="667162"/>
                </a:lnTo>
                <a:lnTo>
                  <a:pt x="547494" y="660868"/>
                </a:lnTo>
                <a:lnTo>
                  <a:pt x="551580" y="662786"/>
                </a:lnTo>
                <a:lnTo>
                  <a:pt x="560257" y="667445"/>
                </a:lnTo>
                <a:lnTo>
                  <a:pt x="572362" y="674172"/>
                </a:lnTo>
                <a:lnTo>
                  <a:pt x="586730" y="682296"/>
                </a:lnTo>
                <a:lnTo>
                  <a:pt x="602200" y="691147"/>
                </a:lnTo>
                <a:lnTo>
                  <a:pt x="617606" y="700052"/>
                </a:lnTo>
                <a:lnTo>
                  <a:pt x="631787" y="708340"/>
                </a:lnTo>
                <a:lnTo>
                  <a:pt x="643578" y="715341"/>
                </a:lnTo>
                <a:lnTo>
                  <a:pt x="651815" y="720382"/>
                </a:lnTo>
                <a:lnTo>
                  <a:pt x="654973" y="722482"/>
                </a:lnTo>
                <a:lnTo>
                  <a:pt x="656239" y="724505"/>
                </a:lnTo>
                <a:lnTo>
                  <a:pt x="657342" y="719194"/>
                </a:lnTo>
                <a:lnTo>
                  <a:pt x="656031" y="726618"/>
                </a:lnTo>
                <a:lnTo>
                  <a:pt x="654506" y="726968"/>
                </a:lnTo>
                <a:lnTo>
                  <a:pt x="654883" y="727198"/>
                </a:lnTo>
                <a:lnTo>
                  <a:pt x="664123" y="925810"/>
                </a:lnTo>
                <a:lnTo>
                  <a:pt x="678643" y="934264"/>
                </a:lnTo>
                <a:lnTo>
                  <a:pt x="692607" y="942194"/>
                </a:lnTo>
                <a:lnTo>
                  <a:pt x="690665" y="636422"/>
                </a:lnTo>
                <a:lnTo>
                  <a:pt x="690021" y="635974"/>
                </a:lnTo>
                <a:lnTo>
                  <a:pt x="689741" y="642448"/>
                </a:lnTo>
                <a:lnTo>
                  <a:pt x="535200" y="553694"/>
                </a:lnTo>
                <a:lnTo>
                  <a:pt x="547018" y="610696"/>
                </a:lnTo>
                <a:lnTo>
                  <a:pt x="547316" y="595385"/>
                </a:lnTo>
                <a:lnTo>
                  <a:pt x="554554" y="598534"/>
                </a:lnTo>
                <a:lnTo>
                  <a:pt x="566912" y="605228"/>
                </a:lnTo>
                <a:lnTo>
                  <a:pt x="563112" y="590252"/>
                </a:lnTo>
                <a:lnTo>
                  <a:pt x="561801" y="588228"/>
                </a:lnTo>
                <a:lnTo>
                  <a:pt x="561220" y="593540"/>
                </a:lnTo>
                <a:lnTo>
                  <a:pt x="561846" y="586026"/>
                </a:lnTo>
                <a:lnTo>
                  <a:pt x="563504" y="585762"/>
                </a:lnTo>
                <a:lnTo>
                  <a:pt x="563112" y="585520"/>
                </a:lnTo>
                <a:lnTo>
                  <a:pt x="568477" y="584970"/>
                </a:lnTo>
                <a:lnTo>
                  <a:pt x="642350" y="627390"/>
                </a:lnTo>
                <a:lnTo>
                  <a:pt x="641590" y="635068"/>
                </a:lnTo>
                <a:lnTo>
                  <a:pt x="639359" y="635035"/>
                </a:lnTo>
                <a:lnTo>
                  <a:pt x="635540" y="634978"/>
                </a:lnTo>
                <a:lnTo>
                  <a:pt x="625373" y="639226"/>
                </a:lnTo>
                <a:lnTo>
                  <a:pt x="631411" y="642745"/>
                </a:lnTo>
                <a:lnTo>
                  <a:pt x="645165" y="650183"/>
                </a:lnTo>
                <a:lnTo>
                  <a:pt x="654715" y="657307"/>
                </a:lnTo>
                <a:lnTo>
                  <a:pt x="656120" y="660451"/>
                </a:lnTo>
                <a:lnTo>
                  <a:pt x="650986" y="658443"/>
                </a:lnTo>
                <a:lnTo>
                  <a:pt x="641322" y="653434"/>
                </a:lnTo>
                <a:lnTo>
                  <a:pt x="628586" y="646352"/>
                </a:lnTo>
                <a:lnTo>
                  <a:pt x="614237" y="638124"/>
                </a:lnTo>
                <a:lnTo>
                  <a:pt x="599732" y="629675"/>
                </a:lnTo>
                <a:lnTo>
                  <a:pt x="586530" y="621933"/>
                </a:lnTo>
                <a:lnTo>
                  <a:pt x="576089" y="615825"/>
                </a:lnTo>
                <a:lnTo>
                  <a:pt x="571652" y="613270"/>
                </a:lnTo>
                <a:lnTo>
                  <a:pt x="567211" y="610785"/>
                </a:lnTo>
                <a:lnTo>
                  <a:pt x="562650" y="608032"/>
                </a:lnTo>
                <a:lnTo>
                  <a:pt x="570216" y="622522"/>
                </a:lnTo>
                <a:lnTo>
                  <a:pt x="575318" y="625545"/>
                </a:lnTo>
                <a:lnTo>
                  <a:pt x="582467" y="629593"/>
                </a:lnTo>
                <a:lnTo>
                  <a:pt x="593966" y="636132"/>
                </a:lnTo>
                <a:lnTo>
                  <a:pt x="608027" y="644176"/>
                </a:lnTo>
                <a:lnTo>
                  <a:pt x="622863" y="652735"/>
                </a:lnTo>
                <a:lnTo>
                  <a:pt x="636687" y="660820"/>
                </a:lnTo>
                <a:lnTo>
                  <a:pt x="647713" y="667443"/>
                </a:lnTo>
                <a:lnTo>
                  <a:pt x="654152" y="671615"/>
                </a:lnTo>
                <a:lnTo>
                  <a:pt x="656150" y="674065"/>
                </a:lnTo>
                <a:lnTo>
                  <a:pt x="656880" y="669051"/>
                </a:lnTo>
                <a:lnTo>
                  <a:pt x="656031" y="676059"/>
                </a:lnTo>
                <a:lnTo>
                  <a:pt x="654973" y="676521"/>
                </a:lnTo>
                <a:lnTo>
                  <a:pt x="650159" y="677026"/>
                </a:lnTo>
                <a:lnTo>
                  <a:pt x="654625" y="676291"/>
                </a:lnTo>
                <a:lnTo>
                  <a:pt x="652991" y="675211"/>
                </a:lnTo>
                <a:lnTo>
                  <a:pt x="641876" y="668915"/>
                </a:lnTo>
                <a:lnTo>
                  <a:pt x="630886" y="662611"/>
                </a:lnTo>
                <a:lnTo>
                  <a:pt x="619950" y="656285"/>
                </a:lnTo>
                <a:lnTo>
                  <a:pt x="608993" y="649927"/>
                </a:lnTo>
                <a:lnTo>
                  <a:pt x="599222" y="644263"/>
                </a:lnTo>
                <a:lnTo>
                  <a:pt x="588444" y="638025"/>
                </a:lnTo>
                <a:lnTo>
                  <a:pt x="577424" y="631699"/>
                </a:lnTo>
                <a:lnTo>
                  <a:pt x="572158" y="628699"/>
                </a:lnTo>
                <a:lnTo>
                  <a:pt x="558957" y="621623"/>
                </a:lnTo>
                <a:lnTo>
                  <a:pt x="561473" y="643757"/>
                </a:lnTo>
                <a:lnTo>
                  <a:pt x="561727" y="638564"/>
                </a:lnTo>
                <a:close/>
              </a:path>
              <a:path w="777622" h="942194">
                <a:moveTo>
                  <a:pt x="412253" y="749294"/>
                </a:moveTo>
                <a:lnTo>
                  <a:pt x="411859" y="749007"/>
                </a:lnTo>
                <a:lnTo>
                  <a:pt x="412208" y="751823"/>
                </a:lnTo>
                <a:lnTo>
                  <a:pt x="412253" y="749294"/>
                </a:lnTo>
                <a:close/>
              </a:path>
              <a:path w="777622" h="942194">
                <a:moveTo>
                  <a:pt x="408288" y="749338"/>
                </a:moveTo>
                <a:lnTo>
                  <a:pt x="266415" y="667831"/>
                </a:lnTo>
                <a:lnTo>
                  <a:pt x="258346" y="663296"/>
                </a:lnTo>
                <a:lnTo>
                  <a:pt x="244541" y="655501"/>
                </a:lnTo>
                <a:lnTo>
                  <a:pt x="230393" y="647207"/>
                </a:lnTo>
                <a:lnTo>
                  <a:pt x="221297" y="641177"/>
                </a:lnTo>
                <a:lnTo>
                  <a:pt x="220544" y="640469"/>
                </a:lnTo>
                <a:lnTo>
                  <a:pt x="225403" y="637136"/>
                </a:lnTo>
                <a:lnTo>
                  <a:pt x="228279" y="640930"/>
                </a:lnTo>
                <a:lnTo>
                  <a:pt x="233137" y="643802"/>
                </a:lnTo>
                <a:lnTo>
                  <a:pt x="316041" y="691444"/>
                </a:lnTo>
                <a:lnTo>
                  <a:pt x="293612" y="582113"/>
                </a:lnTo>
                <a:lnTo>
                  <a:pt x="289007" y="579584"/>
                </a:lnTo>
                <a:lnTo>
                  <a:pt x="286012" y="578349"/>
                </a:lnTo>
                <a:lnTo>
                  <a:pt x="287025" y="499966"/>
                </a:lnTo>
                <a:lnTo>
                  <a:pt x="287159" y="491321"/>
                </a:lnTo>
                <a:lnTo>
                  <a:pt x="292500" y="493443"/>
                </a:lnTo>
                <a:lnTo>
                  <a:pt x="294506" y="477499"/>
                </a:lnTo>
                <a:lnTo>
                  <a:pt x="289350" y="474627"/>
                </a:lnTo>
                <a:lnTo>
                  <a:pt x="287368" y="474538"/>
                </a:lnTo>
                <a:lnTo>
                  <a:pt x="287070" y="467113"/>
                </a:lnTo>
                <a:lnTo>
                  <a:pt x="296204" y="470523"/>
                </a:lnTo>
                <a:lnTo>
                  <a:pt x="309174" y="477597"/>
                </a:lnTo>
                <a:lnTo>
                  <a:pt x="322335" y="485483"/>
                </a:lnTo>
                <a:lnTo>
                  <a:pt x="314129" y="460244"/>
                </a:lnTo>
                <a:lnTo>
                  <a:pt x="311093" y="452621"/>
                </a:lnTo>
                <a:lnTo>
                  <a:pt x="315713" y="454560"/>
                </a:lnTo>
                <a:lnTo>
                  <a:pt x="324573" y="459174"/>
                </a:lnTo>
                <a:lnTo>
                  <a:pt x="336531" y="465767"/>
                </a:lnTo>
                <a:lnTo>
                  <a:pt x="350446" y="473644"/>
                </a:lnTo>
                <a:lnTo>
                  <a:pt x="365178" y="482111"/>
                </a:lnTo>
                <a:lnTo>
                  <a:pt x="379584" y="490472"/>
                </a:lnTo>
                <a:lnTo>
                  <a:pt x="392523" y="498032"/>
                </a:lnTo>
                <a:lnTo>
                  <a:pt x="402854" y="504096"/>
                </a:lnTo>
                <a:lnTo>
                  <a:pt x="408452" y="507391"/>
                </a:lnTo>
                <a:lnTo>
                  <a:pt x="423527" y="515530"/>
                </a:lnTo>
                <a:lnTo>
                  <a:pt x="433683" y="522374"/>
                </a:lnTo>
                <a:lnTo>
                  <a:pt x="436827" y="530200"/>
                </a:lnTo>
                <a:lnTo>
                  <a:pt x="432046" y="528195"/>
                </a:lnTo>
                <a:lnTo>
                  <a:pt x="423172" y="523556"/>
                </a:lnTo>
                <a:lnTo>
                  <a:pt x="411299" y="516966"/>
                </a:lnTo>
                <a:lnTo>
                  <a:pt x="397521" y="509108"/>
                </a:lnTo>
                <a:lnTo>
                  <a:pt x="382934" y="500665"/>
                </a:lnTo>
                <a:lnTo>
                  <a:pt x="368630" y="492320"/>
                </a:lnTo>
                <a:lnTo>
                  <a:pt x="355706" y="484756"/>
                </a:lnTo>
                <a:lnTo>
                  <a:pt x="345255" y="478655"/>
                </a:lnTo>
                <a:lnTo>
                  <a:pt x="339349" y="475252"/>
                </a:lnTo>
                <a:lnTo>
                  <a:pt x="332038" y="491330"/>
                </a:lnTo>
                <a:lnTo>
                  <a:pt x="332389" y="491530"/>
                </a:lnTo>
                <a:lnTo>
                  <a:pt x="343017" y="497607"/>
                </a:lnTo>
                <a:lnTo>
                  <a:pt x="353919" y="503923"/>
                </a:lnTo>
                <a:lnTo>
                  <a:pt x="365029" y="510415"/>
                </a:lnTo>
                <a:lnTo>
                  <a:pt x="376280" y="517023"/>
                </a:lnTo>
                <a:lnTo>
                  <a:pt x="387605" y="523684"/>
                </a:lnTo>
                <a:lnTo>
                  <a:pt x="398938" y="530337"/>
                </a:lnTo>
                <a:lnTo>
                  <a:pt x="410211" y="536921"/>
                </a:lnTo>
                <a:lnTo>
                  <a:pt x="421358" y="543373"/>
                </a:lnTo>
                <a:lnTo>
                  <a:pt x="432312" y="549632"/>
                </a:lnTo>
                <a:lnTo>
                  <a:pt x="443006" y="555636"/>
                </a:lnTo>
                <a:lnTo>
                  <a:pt x="453131" y="561193"/>
                </a:lnTo>
                <a:lnTo>
                  <a:pt x="458794" y="564273"/>
                </a:lnTo>
                <a:lnTo>
                  <a:pt x="460403" y="563723"/>
                </a:lnTo>
                <a:lnTo>
                  <a:pt x="514545" y="542014"/>
                </a:lnTo>
                <a:lnTo>
                  <a:pt x="236773" y="382451"/>
                </a:lnTo>
                <a:lnTo>
                  <a:pt x="235416" y="387987"/>
                </a:lnTo>
                <a:lnTo>
                  <a:pt x="234807" y="397726"/>
                </a:lnTo>
                <a:lnTo>
                  <a:pt x="234748" y="410672"/>
                </a:lnTo>
                <a:lnTo>
                  <a:pt x="235042" y="425831"/>
                </a:lnTo>
                <a:lnTo>
                  <a:pt x="235491" y="442206"/>
                </a:lnTo>
                <a:lnTo>
                  <a:pt x="235898" y="458803"/>
                </a:lnTo>
                <a:lnTo>
                  <a:pt x="236065" y="474626"/>
                </a:lnTo>
                <a:lnTo>
                  <a:pt x="235795" y="488679"/>
                </a:lnTo>
                <a:lnTo>
                  <a:pt x="234891" y="499969"/>
                </a:lnTo>
                <a:lnTo>
                  <a:pt x="233154" y="507498"/>
                </a:lnTo>
                <a:lnTo>
                  <a:pt x="224851" y="508998"/>
                </a:lnTo>
                <a:lnTo>
                  <a:pt x="219710" y="504727"/>
                </a:lnTo>
                <a:lnTo>
                  <a:pt x="214047" y="501067"/>
                </a:lnTo>
                <a:lnTo>
                  <a:pt x="213957" y="365787"/>
                </a:lnTo>
                <a:lnTo>
                  <a:pt x="214047" y="365251"/>
                </a:lnTo>
                <a:lnTo>
                  <a:pt x="60311" y="277629"/>
                </a:lnTo>
                <a:lnTo>
                  <a:pt x="108580" y="321016"/>
                </a:lnTo>
                <a:lnTo>
                  <a:pt x="112634" y="320808"/>
                </a:lnTo>
                <a:lnTo>
                  <a:pt x="108868" y="321272"/>
                </a:lnTo>
                <a:lnTo>
                  <a:pt x="110235" y="322489"/>
                </a:lnTo>
                <a:lnTo>
                  <a:pt x="149891" y="345090"/>
                </a:lnTo>
                <a:lnTo>
                  <a:pt x="156359" y="348929"/>
                </a:lnTo>
                <a:lnTo>
                  <a:pt x="162439" y="352381"/>
                </a:lnTo>
                <a:lnTo>
                  <a:pt x="169369" y="356264"/>
                </a:lnTo>
                <a:lnTo>
                  <a:pt x="182364" y="363600"/>
                </a:lnTo>
                <a:lnTo>
                  <a:pt x="185955" y="363510"/>
                </a:lnTo>
                <a:lnTo>
                  <a:pt x="189344" y="385243"/>
                </a:lnTo>
                <a:lnTo>
                  <a:pt x="197585" y="390232"/>
                </a:lnTo>
                <a:lnTo>
                  <a:pt x="200694" y="392272"/>
                </a:lnTo>
                <a:lnTo>
                  <a:pt x="201678" y="394221"/>
                </a:lnTo>
                <a:lnTo>
                  <a:pt x="203153" y="388983"/>
                </a:lnTo>
                <a:lnTo>
                  <a:pt x="201454" y="396750"/>
                </a:lnTo>
                <a:lnTo>
                  <a:pt x="199099" y="395560"/>
                </a:lnTo>
                <a:lnTo>
                  <a:pt x="144064" y="364240"/>
                </a:lnTo>
                <a:lnTo>
                  <a:pt x="132998" y="357879"/>
                </a:lnTo>
                <a:lnTo>
                  <a:pt x="122088" y="351559"/>
                </a:lnTo>
                <a:lnTo>
                  <a:pt x="117030" y="348676"/>
                </a:lnTo>
                <a:lnTo>
                  <a:pt x="103444" y="341354"/>
                </a:lnTo>
                <a:lnTo>
                  <a:pt x="93926" y="333711"/>
                </a:lnTo>
                <a:lnTo>
                  <a:pt x="93007" y="330792"/>
                </a:lnTo>
                <a:lnTo>
                  <a:pt x="82896" y="445263"/>
                </a:lnTo>
                <a:lnTo>
                  <a:pt x="84721" y="443679"/>
                </a:lnTo>
                <a:lnTo>
                  <a:pt x="92664" y="346013"/>
                </a:lnTo>
                <a:lnTo>
                  <a:pt x="100264" y="349234"/>
                </a:lnTo>
                <a:lnTo>
                  <a:pt x="112435" y="355819"/>
                </a:lnTo>
                <a:lnTo>
                  <a:pt x="126415" y="363900"/>
                </a:lnTo>
                <a:lnTo>
                  <a:pt x="139441" y="371611"/>
                </a:lnTo>
                <a:lnTo>
                  <a:pt x="148750" y="377082"/>
                </a:lnTo>
                <a:lnTo>
                  <a:pt x="149429" y="377467"/>
                </a:lnTo>
                <a:lnTo>
                  <a:pt x="160303" y="383788"/>
                </a:lnTo>
                <a:lnTo>
                  <a:pt x="171254" y="390199"/>
                </a:lnTo>
                <a:lnTo>
                  <a:pt x="177222" y="393626"/>
                </a:lnTo>
                <a:lnTo>
                  <a:pt x="190461" y="400757"/>
                </a:lnTo>
                <a:lnTo>
                  <a:pt x="200272" y="408379"/>
                </a:lnTo>
                <a:lnTo>
                  <a:pt x="201290" y="411079"/>
                </a:lnTo>
                <a:lnTo>
                  <a:pt x="194402" y="408258"/>
                </a:lnTo>
                <a:lnTo>
                  <a:pt x="181775" y="401470"/>
                </a:lnTo>
                <a:lnTo>
                  <a:pt x="167013" y="393014"/>
                </a:lnTo>
                <a:lnTo>
                  <a:pt x="153721" y="385189"/>
                </a:lnTo>
                <a:lnTo>
                  <a:pt x="145501" y="380294"/>
                </a:lnTo>
                <a:lnTo>
                  <a:pt x="103976" y="356354"/>
                </a:lnTo>
                <a:lnTo>
                  <a:pt x="99934" y="384379"/>
                </a:lnTo>
                <a:lnTo>
                  <a:pt x="112211" y="391082"/>
                </a:lnTo>
                <a:lnTo>
                  <a:pt x="114244" y="380130"/>
                </a:lnTo>
                <a:lnTo>
                  <a:pt x="107522" y="378315"/>
                </a:lnTo>
                <a:lnTo>
                  <a:pt x="107865" y="372289"/>
                </a:lnTo>
                <a:lnTo>
                  <a:pt x="113449" y="374751"/>
                </a:lnTo>
                <a:lnTo>
                  <a:pt x="123945" y="380468"/>
                </a:lnTo>
                <a:lnTo>
                  <a:pt x="137388" y="388171"/>
                </a:lnTo>
                <a:lnTo>
                  <a:pt x="151815" y="396592"/>
                </a:lnTo>
                <a:lnTo>
                  <a:pt x="165262" y="404461"/>
                </a:lnTo>
                <a:lnTo>
                  <a:pt x="175765" y="410511"/>
                </a:lnTo>
                <a:lnTo>
                  <a:pt x="178698" y="412135"/>
                </a:lnTo>
                <a:lnTo>
                  <a:pt x="183258" y="414620"/>
                </a:lnTo>
                <a:lnTo>
                  <a:pt x="186045" y="414456"/>
                </a:lnTo>
                <a:lnTo>
                  <a:pt x="186000" y="420646"/>
                </a:lnTo>
                <a:lnTo>
                  <a:pt x="179249" y="417499"/>
                </a:lnTo>
                <a:lnTo>
                  <a:pt x="167895" y="411241"/>
                </a:lnTo>
                <a:lnTo>
                  <a:pt x="154232" y="403353"/>
                </a:lnTo>
                <a:lnTo>
                  <a:pt x="148477" y="412405"/>
                </a:lnTo>
                <a:lnTo>
                  <a:pt x="159791" y="418960"/>
                </a:lnTo>
                <a:lnTo>
                  <a:pt x="170665" y="425170"/>
                </a:lnTo>
                <a:lnTo>
                  <a:pt x="176790" y="428666"/>
                </a:lnTo>
                <a:lnTo>
                  <a:pt x="189569" y="435596"/>
                </a:lnTo>
                <a:lnTo>
                  <a:pt x="199917" y="443167"/>
                </a:lnTo>
                <a:lnTo>
                  <a:pt x="201380" y="445955"/>
                </a:lnTo>
                <a:lnTo>
                  <a:pt x="196223" y="446283"/>
                </a:lnTo>
                <a:lnTo>
                  <a:pt x="190560" y="441610"/>
                </a:lnTo>
                <a:lnTo>
                  <a:pt x="186298" y="439126"/>
                </a:lnTo>
                <a:lnTo>
                  <a:pt x="117030" y="399190"/>
                </a:lnTo>
                <a:lnTo>
                  <a:pt x="126613" y="414611"/>
                </a:lnTo>
                <a:lnTo>
                  <a:pt x="139525" y="422189"/>
                </a:lnTo>
                <a:lnTo>
                  <a:pt x="147730" y="427059"/>
                </a:lnTo>
                <a:lnTo>
                  <a:pt x="156710" y="432168"/>
                </a:lnTo>
                <a:lnTo>
                  <a:pt x="170004" y="439599"/>
                </a:lnTo>
                <a:lnTo>
                  <a:pt x="184093" y="447629"/>
                </a:lnTo>
                <a:lnTo>
                  <a:pt x="195458" y="454534"/>
                </a:lnTo>
                <a:lnTo>
                  <a:pt x="200232" y="458096"/>
                </a:lnTo>
                <a:lnTo>
                  <a:pt x="201802" y="460070"/>
                </a:lnTo>
                <a:lnTo>
                  <a:pt x="202050" y="454927"/>
                </a:lnTo>
                <a:lnTo>
                  <a:pt x="201842" y="460120"/>
                </a:lnTo>
                <a:lnTo>
                  <a:pt x="202962" y="659847"/>
                </a:lnTo>
                <a:lnTo>
                  <a:pt x="211896" y="664849"/>
                </a:lnTo>
                <a:lnTo>
                  <a:pt x="223304" y="671307"/>
                </a:lnTo>
                <a:lnTo>
                  <a:pt x="236830" y="679014"/>
                </a:lnTo>
                <a:lnTo>
                  <a:pt x="252116" y="687762"/>
                </a:lnTo>
                <a:lnTo>
                  <a:pt x="268805" y="697341"/>
                </a:lnTo>
                <a:lnTo>
                  <a:pt x="286541" y="707544"/>
                </a:lnTo>
                <a:lnTo>
                  <a:pt x="304967" y="718163"/>
                </a:lnTo>
                <a:lnTo>
                  <a:pt x="323725" y="728988"/>
                </a:lnTo>
                <a:lnTo>
                  <a:pt x="342459" y="739811"/>
                </a:lnTo>
                <a:lnTo>
                  <a:pt x="360813" y="750425"/>
                </a:lnTo>
                <a:lnTo>
                  <a:pt x="378429" y="760620"/>
                </a:lnTo>
                <a:lnTo>
                  <a:pt x="394950" y="770189"/>
                </a:lnTo>
                <a:lnTo>
                  <a:pt x="410019" y="778922"/>
                </a:lnTo>
                <a:lnTo>
                  <a:pt x="411955" y="752076"/>
                </a:lnTo>
                <a:lnTo>
                  <a:pt x="410017" y="751109"/>
                </a:lnTo>
                <a:lnTo>
                  <a:pt x="410910" y="751400"/>
                </a:lnTo>
                <a:lnTo>
                  <a:pt x="410598" y="751198"/>
                </a:lnTo>
                <a:lnTo>
                  <a:pt x="409123" y="750231"/>
                </a:lnTo>
                <a:lnTo>
                  <a:pt x="408288" y="749338"/>
                </a:lnTo>
                <a:close/>
              </a:path>
              <a:path w="777622" h="942194">
                <a:moveTo>
                  <a:pt x="322762" y="546433"/>
                </a:moveTo>
                <a:lnTo>
                  <a:pt x="316592" y="542981"/>
                </a:lnTo>
                <a:lnTo>
                  <a:pt x="309156" y="541583"/>
                </a:lnTo>
                <a:lnTo>
                  <a:pt x="307539" y="558089"/>
                </a:lnTo>
                <a:lnTo>
                  <a:pt x="319725" y="564925"/>
                </a:lnTo>
                <a:lnTo>
                  <a:pt x="333539" y="572771"/>
                </a:lnTo>
                <a:lnTo>
                  <a:pt x="324573" y="547456"/>
                </a:lnTo>
                <a:lnTo>
                  <a:pt x="322762" y="546433"/>
                </a:lnTo>
                <a:close/>
              </a:path>
              <a:path w="777622" h="942194">
                <a:moveTo>
                  <a:pt x="514917" y="624489"/>
                </a:moveTo>
                <a:lnTo>
                  <a:pt x="515063" y="613075"/>
                </a:lnTo>
                <a:lnTo>
                  <a:pt x="515389" y="599953"/>
                </a:lnTo>
                <a:lnTo>
                  <a:pt x="515726" y="585955"/>
                </a:lnTo>
                <a:lnTo>
                  <a:pt x="515905" y="571914"/>
                </a:lnTo>
                <a:lnTo>
                  <a:pt x="515757" y="558662"/>
                </a:lnTo>
                <a:lnTo>
                  <a:pt x="515114" y="547030"/>
                </a:lnTo>
                <a:lnTo>
                  <a:pt x="514545" y="542014"/>
                </a:lnTo>
                <a:lnTo>
                  <a:pt x="460403" y="563723"/>
                </a:lnTo>
                <a:lnTo>
                  <a:pt x="460820" y="571772"/>
                </a:lnTo>
                <a:lnTo>
                  <a:pt x="451975" y="568264"/>
                </a:lnTo>
                <a:lnTo>
                  <a:pt x="438986" y="561189"/>
                </a:lnTo>
                <a:lnTo>
                  <a:pt x="425658" y="553321"/>
                </a:lnTo>
                <a:lnTo>
                  <a:pt x="415791" y="547434"/>
                </a:lnTo>
                <a:lnTo>
                  <a:pt x="415293" y="547147"/>
                </a:lnTo>
                <a:lnTo>
                  <a:pt x="305490" y="483822"/>
                </a:lnTo>
                <a:lnTo>
                  <a:pt x="301600" y="481546"/>
                </a:lnTo>
                <a:lnTo>
                  <a:pt x="298605" y="479731"/>
                </a:lnTo>
                <a:lnTo>
                  <a:pt x="294506" y="477499"/>
                </a:lnTo>
                <a:lnTo>
                  <a:pt x="292500" y="493443"/>
                </a:lnTo>
                <a:lnTo>
                  <a:pt x="302310" y="498497"/>
                </a:lnTo>
                <a:lnTo>
                  <a:pt x="315176" y="505602"/>
                </a:lnTo>
                <a:lnTo>
                  <a:pt x="329687" y="513876"/>
                </a:lnTo>
                <a:lnTo>
                  <a:pt x="344433" y="522436"/>
                </a:lnTo>
                <a:lnTo>
                  <a:pt x="358001" y="530402"/>
                </a:lnTo>
                <a:lnTo>
                  <a:pt x="368980" y="536890"/>
                </a:lnTo>
                <a:lnTo>
                  <a:pt x="375959" y="541021"/>
                </a:lnTo>
                <a:lnTo>
                  <a:pt x="453011" y="585312"/>
                </a:lnTo>
                <a:lnTo>
                  <a:pt x="458794" y="588600"/>
                </a:lnTo>
                <a:lnTo>
                  <a:pt x="460195" y="588481"/>
                </a:lnTo>
                <a:lnTo>
                  <a:pt x="460820" y="595936"/>
                </a:lnTo>
                <a:lnTo>
                  <a:pt x="450923" y="591456"/>
                </a:lnTo>
                <a:lnTo>
                  <a:pt x="442041" y="586720"/>
                </a:lnTo>
                <a:lnTo>
                  <a:pt x="431120" y="580680"/>
                </a:lnTo>
                <a:lnTo>
                  <a:pt x="418595" y="573608"/>
                </a:lnTo>
                <a:lnTo>
                  <a:pt x="404903" y="565774"/>
                </a:lnTo>
                <a:lnTo>
                  <a:pt x="390480" y="557449"/>
                </a:lnTo>
                <a:lnTo>
                  <a:pt x="375763" y="548904"/>
                </a:lnTo>
                <a:lnTo>
                  <a:pt x="361188" y="540409"/>
                </a:lnTo>
                <a:lnTo>
                  <a:pt x="347192" y="532236"/>
                </a:lnTo>
                <a:lnTo>
                  <a:pt x="334211" y="524655"/>
                </a:lnTo>
                <a:lnTo>
                  <a:pt x="322681" y="517936"/>
                </a:lnTo>
                <a:lnTo>
                  <a:pt x="313038" y="512352"/>
                </a:lnTo>
                <a:lnTo>
                  <a:pt x="305720" y="508172"/>
                </a:lnTo>
                <a:lnTo>
                  <a:pt x="305311" y="507941"/>
                </a:lnTo>
                <a:lnTo>
                  <a:pt x="292137" y="500517"/>
                </a:lnTo>
                <a:lnTo>
                  <a:pt x="287025" y="499966"/>
                </a:lnTo>
                <a:lnTo>
                  <a:pt x="286012" y="578349"/>
                </a:lnTo>
                <a:lnTo>
                  <a:pt x="287577" y="571728"/>
                </a:lnTo>
                <a:lnTo>
                  <a:pt x="290585" y="573020"/>
                </a:lnTo>
                <a:lnTo>
                  <a:pt x="296545" y="576133"/>
                </a:lnTo>
                <a:lnTo>
                  <a:pt x="305041" y="580811"/>
                </a:lnTo>
                <a:lnTo>
                  <a:pt x="304849" y="564273"/>
                </a:lnTo>
                <a:lnTo>
                  <a:pt x="293105" y="557929"/>
                </a:lnTo>
                <a:lnTo>
                  <a:pt x="287287" y="548336"/>
                </a:lnTo>
                <a:lnTo>
                  <a:pt x="287368" y="547579"/>
                </a:lnTo>
                <a:lnTo>
                  <a:pt x="290698" y="549023"/>
                </a:lnTo>
                <a:lnTo>
                  <a:pt x="297642" y="552658"/>
                </a:lnTo>
                <a:lnTo>
                  <a:pt x="307539" y="558089"/>
                </a:lnTo>
                <a:lnTo>
                  <a:pt x="309156" y="541583"/>
                </a:lnTo>
                <a:lnTo>
                  <a:pt x="311645" y="533236"/>
                </a:lnTo>
                <a:lnTo>
                  <a:pt x="316313" y="535286"/>
                </a:lnTo>
                <a:lnTo>
                  <a:pt x="325131" y="539972"/>
                </a:lnTo>
                <a:lnTo>
                  <a:pt x="336989" y="546608"/>
                </a:lnTo>
                <a:lnTo>
                  <a:pt x="350776" y="554508"/>
                </a:lnTo>
                <a:lnTo>
                  <a:pt x="365382" y="562984"/>
                </a:lnTo>
                <a:lnTo>
                  <a:pt x="379697" y="571350"/>
                </a:lnTo>
                <a:lnTo>
                  <a:pt x="392610" y="578919"/>
                </a:lnTo>
                <a:lnTo>
                  <a:pt x="403011" y="585005"/>
                </a:lnTo>
                <a:lnTo>
                  <a:pt x="408706" y="588303"/>
                </a:lnTo>
                <a:lnTo>
                  <a:pt x="422896" y="595869"/>
                </a:lnTo>
                <a:lnTo>
                  <a:pt x="433182" y="602727"/>
                </a:lnTo>
                <a:lnTo>
                  <a:pt x="436291" y="610830"/>
                </a:lnTo>
                <a:lnTo>
                  <a:pt x="432125" y="609062"/>
                </a:lnTo>
                <a:lnTo>
                  <a:pt x="424281" y="604960"/>
                </a:lnTo>
                <a:lnTo>
                  <a:pt x="413554" y="599016"/>
                </a:lnTo>
                <a:lnTo>
                  <a:pt x="400741" y="591727"/>
                </a:lnTo>
                <a:lnTo>
                  <a:pt x="386635" y="583588"/>
                </a:lnTo>
                <a:lnTo>
                  <a:pt x="372034" y="575092"/>
                </a:lnTo>
                <a:lnTo>
                  <a:pt x="357731" y="566737"/>
                </a:lnTo>
                <a:lnTo>
                  <a:pt x="344523" y="559015"/>
                </a:lnTo>
                <a:lnTo>
                  <a:pt x="333205" y="552423"/>
                </a:lnTo>
                <a:lnTo>
                  <a:pt x="324573" y="547456"/>
                </a:lnTo>
                <a:lnTo>
                  <a:pt x="333539" y="572771"/>
                </a:lnTo>
                <a:lnTo>
                  <a:pt x="348319" y="581235"/>
                </a:lnTo>
                <a:lnTo>
                  <a:pt x="363403" y="589925"/>
                </a:lnTo>
                <a:lnTo>
                  <a:pt x="378129" y="598446"/>
                </a:lnTo>
                <a:lnTo>
                  <a:pt x="391834" y="606406"/>
                </a:lnTo>
                <a:lnTo>
                  <a:pt x="403857" y="613413"/>
                </a:lnTo>
                <a:lnTo>
                  <a:pt x="413535" y="619072"/>
                </a:lnTo>
                <a:lnTo>
                  <a:pt x="420207" y="622992"/>
                </a:lnTo>
                <a:lnTo>
                  <a:pt x="427796" y="627479"/>
                </a:lnTo>
                <a:lnTo>
                  <a:pt x="435233" y="631660"/>
                </a:lnTo>
                <a:lnTo>
                  <a:pt x="442445" y="635782"/>
                </a:lnTo>
                <a:lnTo>
                  <a:pt x="457012" y="643924"/>
                </a:lnTo>
                <a:lnTo>
                  <a:pt x="460449" y="652238"/>
                </a:lnTo>
                <a:lnTo>
                  <a:pt x="455366" y="650303"/>
                </a:lnTo>
                <a:lnTo>
                  <a:pt x="445687" y="645309"/>
                </a:lnTo>
                <a:lnTo>
                  <a:pt x="432841" y="638219"/>
                </a:lnTo>
                <a:lnTo>
                  <a:pt x="418260" y="629922"/>
                </a:lnTo>
                <a:lnTo>
                  <a:pt x="403374" y="621306"/>
                </a:lnTo>
                <a:lnTo>
                  <a:pt x="389616" y="613261"/>
                </a:lnTo>
                <a:lnTo>
                  <a:pt x="378416" y="606675"/>
                </a:lnTo>
                <a:lnTo>
                  <a:pt x="371205" y="602437"/>
                </a:lnTo>
                <a:lnTo>
                  <a:pt x="370823" y="602215"/>
                </a:lnTo>
                <a:lnTo>
                  <a:pt x="341577" y="601685"/>
                </a:lnTo>
                <a:lnTo>
                  <a:pt x="356050" y="610072"/>
                </a:lnTo>
                <a:lnTo>
                  <a:pt x="370977" y="618750"/>
                </a:lnTo>
                <a:lnTo>
                  <a:pt x="385941" y="627462"/>
                </a:lnTo>
                <a:lnTo>
                  <a:pt x="400524" y="635953"/>
                </a:lnTo>
                <a:lnTo>
                  <a:pt x="414312" y="643969"/>
                </a:lnTo>
                <a:lnTo>
                  <a:pt x="426886" y="651254"/>
                </a:lnTo>
                <a:lnTo>
                  <a:pt x="437832" y="657553"/>
                </a:lnTo>
                <a:lnTo>
                  <a:pt x="446732" y="662611"/>
                </a:lnTo>
                <a:lnTo>
                  <a:pt x="453169" y="666173"/>
                </a:lnTo>
                <a:lnTo>
                  <a:pt x="458451" y="669051"/>
                </a:lnTo>
                <a:lnTo>
                  <a:pt x="460269" y="668932"/>
                </a:lnTo>
                <a:lnTo>
                  <a:pt x="460522" y="676476"/>
                </a:lnTo>
                <a:lnTo>
                  <a:pt x="456770" y="675070"/>
                </a:lnTo>
                <a:lnTo>
                  <a:pt x="449405" y="671402"/>
                </a:lnTo>
                <a:lnTo>
                  <a:pt x="439109" y="665885"/>
                </a:lnTo>
                <a:lnTo>
                  <a:pt x="426563" y="658933"/>
                </a:lnTo>
                <a:lnTo>
                  <a:pt x="412450" y="650959"/>
                </a:lnTo>
                <a:lnTo>
                  <a:pt x="397451" y="642377"/>
                </a:lnTo>
                <a:lnTo>
                  <a:pt x="382248" y="633601"/>
                </a:lnTo>
                <a:lnTo>
                  <a:pt x="367522" y="625043"/>
                </a:lnTo>
                <a:lnTo>
                  <a:pt x="353956" y="617119"/>
                </a:lnTo>
                <a:lnTo>
                  <a:pt x="342232" y="610240"/>
                </a:lnTo>
                <a:lnTo>
                  <a:pt x="333031" y="604821"/>
                </a:lnTo>
                <a:lnTo>
                  <a:pt x="327035" y="601276"/>
                </a:lnTo>
                <a:lnTo>
                  <a:pt x="326637" y="601039"/>
                </a:lnTo>
                <a:lnTo>
                  <a:pt x="293612" y="582113"/>
                </a:lnTo>
                <a:lnTo>
                  <a:pt x="316041" y="691444"/>
                </a:lnTo>
                <a:lnTo>
                  <a:pt x="327050" y="697709"/>
                </a:lnTo>
                <a:lnTo>
                  <a:pt x="338136" y="704087"/>
                </a:lnTo>
                <a:lnTo>
                  <a:pt x="349189" y="710498"/>
                </a:lnTo>
                <a:lnTo>
                  <a:pt x="360101" y="716864"/>
                </a:lnTo>
                <a:lnTo>
                  <a:pt x="363297" y="718732"/>
                </a:lnTo>
                <a:lnTo>
                  <a:pt x="372429" y="723830"/>
                </a:lnTo>
                <a:lnTo>
                  <a:pt x="386251" y="731604"/>
                </a:lnTo>
                <a:lnTo>
                  <a:pt x="399890" y="739779"/>
                </a:lnTo>
                <a:lnTo>
                  <a:pt x="408469" y="746080"/>
                </a:lnTo>
                <a:lnTo>
                  <a:pt x="409257" y="747107"/>
                </a:lnTo>
                <a:lnTo>
                  <a:pt x="411859" y="749007"/>
                </a:lnTo>
                <a:lnTo>
                  <a:pt x="411582" y="746764"/>
                </a:lnTo>
                <a:lnTo>
                  <a:pt x="412253" y="749294"/>
                </a:lnTo>
                <a:lnTo>
                  <a:pt x="412208" y="751823"/>
                </a:lnTo>
                <a:lnTo>
                  <a:pt x="410910" y="751400"/>
                </a:lnTo>
                <a:lnTo>
                  <a:pt x="411955" y="752076"/>
                </a:lnTo>
                <a:lnTo>
                  <a:pt x="410019" y="778922"/>
                </a:lnTo>
                <a:lnTo>
                  <a:pt x="423280" y="786612"/>
                </a:lnTo>
                <a:lnTo>
                  <a:pt x="434376" y="793050"/>
                </a:lnTo>
                <a:lnTo>
                  <a:pt x="442950" y="798028"/>
                </a:lnTo>
                <a:lnTo>
                  <a:pt x="448645" y="801337"/>
                </a:lnTo>
                <a:lnTo>
                  <a:pt x="451104" y="802769"/>
                </a:lnTo>
                <a:lnTo>
                  <a:pt x="643736" y="913826"/>
                </a:lnTo>
                <a:lnTo>
                  <a:pt x="651627" y="918455"/>
                </a:lnTo>
                <a:lnTo>
                  <a:pt x="664123" y="925810"/>
                </a:lnTo>
                <a:lnTo>
                  <a:pt x="654883" y="727198"/>
                </a:lnTo>
                <a:lnTo>
                  <a:pt x="649608" y="728091"/>
                </a:lnTo>
                <a:lnTo>
                  <a:pt x="654506" y="726968"/>
                </a:lnTo>
                <a:lnTo>
                  <a:pt x="652693" y="725859"/>
                </a:lnTo>
                <a:lnTo>
                  <a:pt x="557837" y="670956"/>
                </a:lnTo>
                <a:lnTo>
                  <a:pt x="552517" y="667965"/>
                </a:lnTo>
                <a:lnTo>
                  <a:pt x="547107" y="667162"/>
                </a:lnTo>
                <a:lnTo>
                  <a:pt x="547107" y="645780"/>
                </a:lnTo>
                <a:lnTo>
                  <a:pt x="552349" y="648060"/>
                </a:lnTo>
                <a:lnTo>
                  <a:pt x="562080" y="653210"/>
                </a:lnTo>
                <a:lnTo>
                  <a:pt x="574843" y="660337"/>
                </a:lnTo>
                <a:lnTo>
                  <a:pt x="589181" y="668544"/>
                </a:lnTo>
                <a:lnTo>
                  <a:pt x="603636" y="676936"/>
                </a:lnTo>
                <a:lnTo>
                  <a:pt x="616750" y="684619"/>
                </a:lnTo>
                <a:lnTo>
                  <a:pt x="627067" y="690696"/>
                </a:lnTo>
                <a:lnTo>
                  <a:pt x="631411" y="693259"/>
                </a:lnTo>
                <a:lnTo>
                  <a:pt x="644998" y="700607"/>
                </a:lnTo>
                <a:lnTo>
                  <a:pt x="640115" y="686043"/>
                </a:lnTo>
                <a:lnTo>
                  <a:pt x="634273" y="687397"/>
                </a:lnTo>
                <a:lnTo>
                  <a:pt x="639735" y="685832"/>
                </a:lnTo>
                <a:lnTo>
                  <a:pt x="637700" y="684704"/>
                </a:lnTo>
                <a:lnTo>
                  <a:pt x="629320" y="679067"/>
                </a:lnTo>
                <a:lnTo>
                  <a:pt x="616036" y="671447"/>
                </a:lnTo>
                <a:lnTo>
                  <a:pt x="603777" y="664690"/>
                </a:lnTo>
                <a:lnTo>
                  <a:pt x="600533" y="662891"/>
                </a:lnTo>
                <a:lnTo>
                  <a:pt x="590530" y="657269"/>
                </a:lnTo>
                <a:lnTo>
                  <a:pt x="576401" y="649116"/>
                </a:lnTo>
                <a:lnTo>
                  <a:pt x="565309" y="642187"/>
                </a:lnTo>
                <a:lnTo>
                  <a:pt x="563276" y="640543"/>
                </a:lnTo>
                <a:lnTo>
                  <a:pt x="561733" y="638573"/>
                </a:lnTo>
                <a:lnTo>
                  <a:pt x="561473" y="643757"/>
                </a:lnTo>
                <a:lnTo>
                  <a:pt x="558957" y="621623"/>
                </a:lnTo>
                <a:lnTo>
                  <a:pt x="548852" y="614196"/>
                </a:lnTo>
                <a:lnTo>
                  <a:pt x="547018" y="610696"/>
                </a:lnTo>
                <a:lnTo>
                  <a:pt x="535200" y="553694"/>
                </a:lnTo>
                <a:lnTo>
                  <a:pt x="534514" y="687739"/>
                </a:lnTo>
                <a:lnTo>
                  <a:pt x="523255" y="681642"/>
                </a:lnTo>
                <a:lnTo>
                  <a:pt x="517012" y="673164"/>
                </a:lnTo>
                <a:lnTo>
                  <a:pt x="514415" y="662465"/>
                </a:lnTo>
                <a:lnTo>
                  <a:pt x="514097" y="649706"/>
                </a:lnTo>
                <a:lnTo>
                  <a:pt x="514691" y="635047"/>
                </a:lnTo>
                <a:lnTo>
                  <a:pt x="514917" y="624489"/>
                </a:lnTo>
                <a:close/>
              </a:path>
              <a:path w="777622" h="942194">
                <a:moveTo>
                  <a:pt x="370823" y="602215"/>
                </a:moveTo>
                <a:lnTo>
                  <a:pt x="304849" y="564273"/>
                </a:lnTo>
                <a:lnTo>
                  <a:pt x="305041" y="580811"/>
                </a:lnTo>
                <a:lnTo>
                  <a:pt x="315656" y="586799"/>
                </a:lnTo>
                <a:lnTo>
                  <a:pt x="327973" y="593842"/>
                </a:lnTo>
                <a:lnTo>
                  <a:pt x="341577" y="601685"/>
                </a:lnTo>
                <a:lnTo>
                  <a:pt x="370823" y="602215"/>
                </a:lnTo>
                <a:close/>
              </a:path>
              <a:path w="777622" h="942194">
                <a:moveTo>
                  <a:pt x="324226" y="467200"/>
                </a:moveTo>
                <a:lnTo>
                  <a:pt x="314129" y="460244"/>
                </a:lnTo>
                <a:lnTo>
                  <a:pt x="322335" y="485483"/>
                </a:lnTo>
                <a:lnTo>
                  <a:pt x="332038" y="491330"/>
                </a:lnTo>
                <a:lnTo>
                  <a:pt x="339349" y="475252"/>
                </a:lnTo>
                <a:lnTo>
                  <a:pt x="324226" y="467200"/>
                </a:lnTo>
                <a:close/>
              </a:path>
              <a:path w="777622" h="942194">
                <a:moveTo>
                  <a:pt x="563504" y="585762"/>
                </a:moveTo>
                <a:lnTo>
                  <a:pt x="565303" y="586874"/>
                </a:lnTo>
                <a:lnTo>
                  <a:pt x="640279" y="630678"/>
                </a:lnTo>
                <a:lnTo>
                  <a:pt x="641635" y="632672"/>
                </a:lnTo>
                <a:lnTo>
                  <a:pt x="642350" y="627390"/>
                </a:lnTo>
                <a:lnTo>
                  <a:pt x="568477" y="584970"/>
                </a:lnTo>
                <a:lnTo>
                  <a:pt x="563504" y="585762"/>
                </a:lnTo>
                <a:close/>
              </a:path>
              <a:path w="777622" h="942194">
                <a:moveTo>
                  <a:pt x="637998" y="633297"/>
                </a:moveTo>
                <a:lnTo>
                  <a:pt x="563112" y="590252"/>
                </a:lnTo>
                <a:lnTo>
                  <a:pt x="566912" y="605228"/>
                </a:lnTo>
                <a:lnTo>
                  <a:pt x="581237" y="613451"/>
                </a:lnTo>
                <a:lnTo>
                  <a:pt x="594379" y="621190"/>
                </a:lnTo>
                <a:lnTo>
                  <a:pt x="603186" y="626428"/>
                </a:lnTo>
                <a:lnTo>
                  <a:pt x="603529" y="626631"/>
                </a:lnTo>
                <a:lnTo>
                  <a:pt x="614602" y="633053"/>
                </a:lnTo>
                <a:lnTo>
                  <a:pt x="625373" y="639226"/>
                </a:lnTo>
                <a:lnTo>
                  <a:pt x="635540" y="634978"/>
                </a:lnTo>
                <a:lnTo>
                  <a:pt x="639359" y="635035"/>
                </a:lnTo>
                <a:lnTo>
                  <a:pt x="637998" y="633297"/>
                </a:lnTo>
                <a:close/>
              </a:path>
              <a:path w="777622" h="942194">
                <a:moveTo>
                  <a:pt x="749158" y="606812"/>
                </a:moveTo>
                <a:lnTo>
                  <a:pt x="745566" y="606559"/>
                </a:lnTo>
                <a:lnTo>
                  <a:pt x="741602" y="603360"/>
                </a:lnTo>
                <a:lnTo>
                  <a:pt x="737325" y="602944"/>
                </a:lnTo>
                <a:lnTo>
                  <a:pt x="736863" y="602976"/>
                </a:lnTo>
                <a:lnTo>
                  <a:pt x="736863" y="604491"/>
                </a:lnTo>
                <a:lnTo>
                  <a:pt x="740708" y="607155"/>
                </a:lnTo>
                <a:lnTo>
                  <a:pt x="750633" y="610859"/>
                </a:lnTo>
                <a:lnTo>
                  <a:pt x="749158" y="606812"/>
                </a:lnTo>
                <a:close/>
              </a:path>
              <a:path w="777622" h="942194">
                <a:moveTo>
                  <a:pt x="558135" y="605473"/>
                </a:moveTo>
                <a:lnTo>
                  <a:pt x="552636" y="602438"/>
                </a:lnTo>
                <a:lnTo>
                  <a:pt x="547956" y="601634"/>
                </a:lnTo>
                <a:lnTo>
                  <a:pt x="547316" y="595385"/>
                </a:lnTo>
                <a:lnTo>
                  <a:pt x="547018" y="610696"/>
                </a:lnTo>
                <a:lnTo>
                  <a:pt x="557700" y="615157"/>
                </a:lnTo>
                <a:lnTo>
                  <a:pt x="570216" y="622522"/>
                </a:lnTo>
                <a:lnTo>
                  <a:pt x="562650" y="608032"/>
                </a:lnTo>
                <a:lnTo>
                  <a:pt x="558135" y="605473"/>
                </a:lnTo>
                <a:close/>
              </a:path>
              <a:path w="777622" h="942194">
                <a:moveTo>
                  <a:pt x="645047" y="432207"/>
                </a:moveTo>
                <a:lnTo>
                  <a:pt x="640398" y="426984"/>
                </a:lnTo>
                <a:lnTo>
                  <a:pt x="636180" y="429082"/>
                </a:lnTo>
                <a:lnTo>
                  <a:pt x="628327" y="428785"/>
                </a:lnTo>
                <a:lnTo>
                  <a:pt x="627865" y="421911"/>
                </a:lnTo>
                <a:lnTo>
                  <a:pt x="630696" y="416435"/>
                </a:lnTo>
                <a:lnTo>
                  <a:pt x="629087" y="410960"/>
                </a:lnTo>
                <a:lnTo>
                  <a:pt x="627775" y="406436"/>
                </a:lnTo>
                <a:lnTo>
                  <a:pt x="623886" y="403118"/>
                </a:lnTo>
                <a:lnTo>
                  <a:pt x="622500" y="397926"/>
                </a:lnTo>
                <a:lnTo>
                  <a:pt x="620677" y="396373"/>
                </a:lnTo>
                <a:lnTo>
                  <a:pt x="620771" y="400708"/>
                </a:lnTo>
                <a:lnTo>
                  <a:pt x="633692" y="450211"/>
                </a:lnTo>
                <a:lnTo>
                  <a:pt x="644583" y="456494"/>
                </a:lnTo>
                <a:lnTo>
                  <a:pt x="645047" y="432207"/>
                </a:lnTo>
                <a:close/>
              </a:path>
              <a:path w="777622" h="942194">
                <a:moveTo>
                  <a:pt x="179115" y="134894"/>
                </a:moveTo>
                <a:lnTo>
                  <a:pt x="180041" y="135082"/>
                </a:lnTo>
                <a:lnTo>
                  <a:pt x="179458" y="134433"/>
                </a:lnTo>
                <a:lnTo>
                  <a:pt x="178608" y="134552"/>
                </a:lnTo>
                <a:lnTo>
                  <a:pt x="178084" y="134674"/>
                </a:lnTo>
                <a:lnTo>
                  <a:pt x="179115" y="134894"/>
                </a:lnTo>
                <a:close/>
              </a:path>
              <a:path w="777622" h="942194">
                <a:moveTo>
                  <a:pt x="201842" y="460120"/>
                </a:moveTo>
                <a:lnTo>
                  <a:pt x="201707" y="462025"/>
                </a:lnTo>
                <a:lnTo>
                  <a:pt x="199449" y="462169"/>
                </a:lnTo>
                <a:lnTo>
                  <a:pt x="199606" y="462352"/>
                </a:lnTo>
                <a:lnTo>
                  <a:pt x="202962" y="659847"/>
                </a:lnTo>
                <a:lnTo>
                  <a:pt x="201842" y="460120"/>
                </a:lnTo>
                <a:close/>
              </a:path>
              <a:path w="777622" h="942194">
                <a:moveTo>
                  <a:pt x="92664" y="381187"/>
                </a:moveTo>
                <a:lnTo>
                  <a:pt x="99934" y="384379"/>
                </a:lnTo>
                <a:lnTo>
                  <a:pt x="103976" y="356354"/>
                </a:lnTo>
                <a:lnTo>
                  <a:pt x="97433" y="352679"/>
                </a:lnTo>
                <a:lnTo>
                  <a:pt x="93514" y="352768"/>
                </a:lnTo>
                <a:lnTo>
                  <a:pt x="92664" y="346013"/>
                </a:lnTo>
                <a:lnTo>
                  <a:pt x="84721" y="443679"/>
                </a:lnTo>
                <a:lnTo>
                  <a:pt x="94560" y="437107"/>
                </a:lnTo>
                <a:lnTo>
                  <a:pt x="106349" y="432487"/>
                </a:lnTo>
                <a:lnTo>
                  <a:pt x="108163" y="432876"/>
                </a:lnTo>
                <a:lnTo>
                  <a:pt x="107105" y="438233"/>
                </a:lnTo>
                <a:lnTo>
                  <a:pt x="99639" y="440301"/>
                </a:lnTo>
                <a:lnTo>
                  <a:pt x="95362" y="446208"/>
                </a:lnTo>
                <a:lnTo>
                  <a:pt x="96715" y="451493"/>
                </a:lnTo>
                <a:lnTo>
                  <a:pt x="98834" y="460453"/>
                </a:lnTo>
                <a:lnTo>
                  <a:pt x="96616" y="470408"/>
                </a:lnTo>
                <a:lnTo>
                  <a:pt x="85526" y="478466"/>
                </a:lnTo>
                <a:lnTo>
                  <a:pt x="80966" y="471458"/>
                </a:lnTo>
                <a:lnTo>
                  <a:pt x="78939" y="473199"/>
                </a:lnTo>
                <a:lnTo>
                  <a:pt x="71503" y="468809"/>
                </a:lnTo>
                <a:lnTo>
                  <a:pt x="75968" y="455885"/>
                </a:lnTo>
                <a:lnTo>
                  <a:pt x="82896" y="445263"/>
                </a:lnTo>
                <a:lnTo>
                  <a:pt x="93007" y="330792"/>
                </a:lnTo>
                <a:lnTo>
                  <a:pt x="96866" y="332632"/>
                </a:lnTo>
                <a:lnTo>
                  <a:pt x="105451" y="337258"/>
                </a:lnTo>
                <a:lnTo>
                  <a:pt x="117566" y="343987"/>
                </a:lnTo>
                <a:lnTo>
                  <a:pt x="132020" y="352134"/>
                </a:lnTo>
                <a:lnTo>
                  <a:pt x="147617" y="361017"/>
                </a:lnTo>
                <a:lnTo>
                  <a:pt x="163166" y="369952"/>
                </a:lnTo>
                <a:lnTo>
                  <a:pt x="177473" y="378255"/>
                </a:lnTo>
                <a:lnTo>
                  <a:pt x="189344" y="385243"/>
                </a:lnTo>
                <a:lnTo>
                  <a:pt x="185955" y="363510"/>
                </a:lnTo>
                <a:lnTo>
                  <a:pt x="185881" y="370771"/>
                </a:lnTo>
                <a:lnTo>
                  <a:pt x="108417" y="325911"/>
                </a:lnTo>
                <a:lnTo>
                  <a:pt x="107448" y="324007"/>
                </a:lnTo>
                <a:lnTo>
                  <a:pt x="105973" y="329155"/>
                </a:lnTo>
                <a:lnTo>
                  <a:pt x="107567" y="321433"/>
                </a:lnTo>
                <a:lnTo>
                  <a:pt x="108868" y="321272"/>
                </a:lnTo>
                <a:lnTo>
                  <a:pt x="108580" y="321016"/>
                </a:lnTo>
                <a:lnTo>
                  <a:pt x="60311" y="277629"/>
                </a:lnTo>
                <a:lnTo>
                  <a:pt x="60181" y="270933"/>
                </a:lnTo>
                <a:lnTo>
                  <a:pt x="60034" y="260592"/>
                </a:lnTo>
                <a:lnTo>
                  <a:pt x="59896" y="247365"/>
                </a:lnTo>
                <a:lnTo>
                  <a:pt x="59792" y="232010"/>
                </a:lnTo>
                <a:lnTo>
                  <a:pt x="59746" y="215285"/>
                </a:lnTo>
                <a:lnTo>
                  <a:pt x="59783" y="197947"/>
                </a:lnTo>
                <a:lnTo>
                  <a:pt x="59927" y="180755"/>
                </a:lnTo>
                <a:lnTo>
                  <a:pt x="60204" y="164468"/>
                </a:lnTo>
                <a:lnTo>
                  <a:pt x="60638" y="149843"/>
                </a:lnTo>
                <a:lnTo>
                  <a:pt x="61255" y="137638"/>
                </a:lnTo>
                <a:lnTo>
                  <a:pt x="62078" y="128612"/>
                </a:lnTo>
                <a:lnTo>
                  <a:pt x="63351" y="123080"/>
                </a:lnTo>
                <a:lnTo>
                  <a:pt x="73671" y="125186"/>
                </a:lnTo>
                <a:lnTo>
                  <a:pt x="86340" y="131678"/>
                </a:lnTo>
                <a:lnTo>
                  <a:pt x="83499" y="84707"/>
                </a:lnTo>
                <a:lnTo>
                  <a:pt x="82024" y="82609"/>
                </a:lnTo>
                <a:lnTo>
                  <a:pt x="81309" y="88040"/>
                </a:lnTo>
                <a:lnTo>
                  <a:pt x="82188" y="80586"/>
                </a:lnTo>
                <a:lnTo>
                  <a:pt x="85185" y="80246"/>
                </a:lnTo>
                <a:lnTo>
                  <a:pt x="88223" y="79901"/>
                </a:lnTo>
                <a:lnTo>
                  <a:pt x="87091" y="82356"/>
                </a:lnTo>
                <a:lnTo>
                  <a:pt x="97016" y="84678"/>
                </a:lnTo>
                <a:lnTo>
                  <a:pt x="103260" y="75393"/>
                </a:lnTo>
                <a:lnTo>
                  <a:pt x="108506" y="78934"/>
                </a:lnTo>
                <a:lnTo>
                  <a:pt x="107701" y="88546"/>
                </a:lnTo>
                <a:lnTo>
                  <a:pt x="112053" y="94155"/>
                </a:lnTo>
                <a:lnTo>
                  <a:pt x="149891" y="102711"/>
                </a:lnTo>
                <a:lnTo>
                  <a:pt x="154660" y="107651"/>
                </a:lnTo>
                <a:lnTo>
                  <a:pt x="154153" y="116162"/>
                </a:lnTo>
                <a:lnTo>
                  <a:pt x="158162" y="121354"/>
                </a:lnTo>
                <a:lnTo>
                  <a:pt x="161589" y="125818"/>
                </a:lnTo>
                <a:lnTo>
                  <a:pt x="168847" y="128065"/>
                </a:lnTo>
                <a:lnTo>
                  <a:pt x="172573" y="134091"/>
                </a:lnTo>
                <a:lnTo>
                  <a:pt x="162603" y="140251"/>
                </a:lnTo>
                <a:lnTo>
                  <a:pt x="163661" y="156603"/>
                </a:lnTo>
                <a:lnTo>
                  <a:pt x="160030" y="155597"/>
                </a:lnTo>
                <a:lnTo>
                  <a:pt x="160233" y="155844"/>
                </a:lnTo>
                <a:lnTo>
                  <a:pt x="158341" y="155130"/>
                </a:lnTo>
                <a:lnTo>
                  <a:pt x="177341" y="184694"/>
                </a:lnTo>
                <a:lnTo>
                  <a:pt x="188216" y="190685"/>
                </a:lnTo>
                <a:lnTo>
                  <a:pt x="190903" y="170515"/>
                </a:lnTo>
                <a:lnTo>
                  <a:pt x="183168" y="169637"/>
                </a:lnTo>
                <a:lnTo>
                  <a:pt x="183466" y="163655"/>
                </a:lnTo>
                <a:lnTo>
                  <a:pt x="185836" y="156603"/>
                </a:lnTo>
                <a:lnTo>
                  <a:pt x="184271" y="151380"/>
                </a:lnTo>
                <a:lnTo>
                  <a:pt x="183347" y="148345"/>
                </a:lnTo>
                <a:lnTo>
                  <a:pt x="179324" y="143078"/>
                </a:lnTo>
                <a:lnTo>
                  <a:pt x="177759" y="139611"/>
                </a:lnTo>
                <a:lnTo>
                  <a:pt x="176716" y="138391"/>
                </a:lnTo>
                <a:lnTo>
                  <a:pt x="176119" y="140757"/>
                </a:lnTo>
                <a:lnTo>
                  <a:pt x="175732" y="135222"/>
                </a:lnTo>
                <a:lnTo>
                  <a:pt x="178084" y="134674"/>
                </a:lnTo>
                <a:lnTo>
                  <a:pt x="176119" y="134254"/>
                </a:lnTo>
                <a:lnTo>
                  <a:pt x="178608" y="134552"/>
                </a:lnTo>
                <a:lnTo>
                  <a:pt x="179458" y="134433"/>
                </a:lnTo>
                <a:lnTo>
                  <a:pt x="184480" y="135980"/>
                </a:lnTo>
                <a:lnTo>
                  <a:pt x="180041" y="135082"/>
                </a:lnTo>
                <a:lnTo>
                  <a:pt x="181693" y="136918"/>
                </a:lnTo>
                <a:lnTo>
                  <a:pt x="189890" y="138599"/>
                </a:lnTo>
                <a:lnTo>
                  <a:pt x="194286" y="134210"/>
                </a:lnTo>
                <a:lnTo>
                  <a:pt x="192587" y="131517"/>
                </a:lnTo>
                <a:lnTo>
                  <a:pt x="197862" y="129449"/>
                </a:lnTo>
                <a:lnTo>
                  <a:pt x="201707" y="134894"/>
                </a:lnTo>
                <a:lnTo>
                  <a:pt x="202140" y="143494"/>
                </a:lnTo>
                <a:lnTo>
                  <a:pt x="205895" y="148211"/>
                </a:lnTo>
                <a:lnTo>
                  <a:pt x="209785" y="153106"/>
                </a:lnTo>
                <a:lnTo>
                  <a:pt x="216372" y="154371"/>
                </a:lnTo>
                <a:lnTo>
                  <a:pt x="219576" y="160144"/>
                </a:lnTo>
                <a:lnTo>
                  <a:pt x="218033" y="162280"/>
                </a:lnTo>
                <a:lnTo>
                  <a:pt x="219665" y="161334"/>
                </a:lnTo>
                <a:lnTo>
                  <a:pt x="226082" y="212698"/>
                </a:lnTo>
                <a:lnTo>
                  <a:pt x="233597" y="222549"/>
                </a:lnTo>
                <a:lnTo>
                  <a:pt x="234016" y="223573"/>
                </a:lnTo>
                <a:lnTo>
                  <a:pt x="235705" y="216041"/>
                </a:lnTo>
                <a:lnTo>
                  <a:pt x="235994" y="203395"/>
                </a:lnTo>
                <a:lnTo>
                  <a:pt x="235874" y="186457"/>
                </a:lnTo>
                <a:lnTo>
                  <a:pt x="235879" y="184099"/>
                </a:lnTo>
                <a:lnTo>
                  <a:pt x="235608" y="170285"/>
                </a:lnTo>
                <a:lnTo>
                  <a:pt x="235262" y="157560"/>
                </a:lnTo>
                <a:lnTo>
                  <a:pt x="235664" y="146795"/>
                </a:lnTo>
                <a:lnTo>
                  <a:pt x="237635" y="138864"/>
                </a:lnTo>
                <a:lnTo>
                  <a:pt x="241998" y="134639"/>
                </a:lnTo>
                <a:lnTo>
                  <a:pt x="249574" y="134993"/>
                </a:lnTo>
                <a:lnTo>
                  <a:pt x="257891" y="138807"/>
                </a:lnTo>
                <a:lnTo>
                  <a:pt x="481818" y="267883"/>
                </a:lnTo>
                <a:lnTo>
                  <a:pt x="493779" y="274742"/>
                </a:lnTo>
                <a:lnTo>
                  <a:pt x="504025" y="281900"/>
                </a:lnTo>
                <a:lnTo>
                  <a:pt x="511605" y="291348"/>
                </a:lnTo>
                <a:lnTo>
                  <a:pt x="515570" y="305077"/>
                </a:lnTo>
                <a:lnTo>
                  <a:pt x="515931" y="311776"/>
                </a:lnTo>
                <a:lnTo>
                  <a:pt x="515558" y="379743"/>
                </a:lnTo>
                <a:lnTo>
                  <a:pt x="515677" y="384847"/>
                </a:lnTo>
                <a:lnTo>
                  <a:pt x="515931" y="385948"/>
                </a:lnTo>
                <a:lnTo>
                  <a:pt x="517883" y="388016"/>
                </a:lnTo>
                <a:lnTo>
                  <a:pt x="528731" y="389785"/>
                </a:lnTo>
                <a:lnTo>
                  <a:pt x="540916" y="396416"/>
                </a:lnTo>
                <a:lnTo>
                  <a:pt x="549134" y="401556"/>
                </a:lnTo>
                <a:lnTo>
                  <a:pt x="633692" y="450211"/>
                </a:lnTo>
                <a:lnTo>
                  <a:pt x="608640" y="415766"/>
                </a:lnTo>
                <a:lnTo>
                  <a:pt x="603737" y="416391"/>
                </a:lnTo>
                <a:lnTo>
                  <a:pt x="608573" y="415698"/>
                </a:lnTo>
                <a:lnTo>
                  <a:pt x="606748" y="413861"/>
                </a:lnTo>
                <a:lnTo>
                  <a:pt x="600742" y="406501"/>
                </a:lnTo>
                <a:lnTo>
                  <a:pt x="597676" y="403693"/>
                </a:lnTo>
                <a:lnTo>
                  <a:pt x="590532" y="402769"/>
                </a:lnTo>
                <a:lnTo>
                  <a:pt x="583261" y="402181"/>
                </a:lnTo>
                <a:lnTo>
                  <a:pt x="583008" y="393879"/>
                </a:lnTo>
                <a:lnTo>
                  <a:pt x="586718" y="389370"/>
                </a:lnTo>
                <a:lnTo>
                  <a:pt x="583306" y="382154"/>
                </a:lnTo>
                <a:lnTo>
                  <a:pt x="580847" y="377006"/>
                </a:lnTo>
                <a:lnTo>
                  <a:pt x="576719" y="374521"/>
                </a:lnTo>
                <a:lnTo>
                  <a:pt x="576838" y="367602"/>
                </a:lnTo>
                <a:lnTo>
                  <a:pt x="589729" y="371649"/>
                </a:lnTo>
                <a:lnTo>
                  <a:pt x="593857" y="367275"/>
                </a:lnTo>
                <a:lnTo>
                  <a:pt x="592724" y="364314"/>
                </a:lnTo>
                <a:lnTo>
                  <a:pt x="597836" y="362499"/>
                </a:lnTo>
                <a:lnTo>
                  <a:pt x="600161" y="367944"/>
                </a:lnTo>
                <a:lnTo>
                  <a:pt x="601889" y="377184"/>
                </a:lnTo>
                <a:lnTo>
                  <a:pt x="605347" y="381306"/>
                </a:lnTo>
                <a:lnTo>
                  <a:pt x="608730" y="385353"/>
                </a:lnTo>
                <a:lnTo>
                  <a:pt x="606116" y="331238"/>
                </a:lnTo>
                <a:lnTo>
                  <a:pt x="581322" y="316904"/>
                </a:lnTo>
                <a:lnTo>
                  <a:pt x="556488" y="302570"/>
                </a:lnTo>
                <a:lnTo>
                  <a:pt x="531622" y="288240"/>
                </a:lnTo>
                <a:lnTo>
                  <a:pt x="506734" y="273915"/>
                </a:lnTo>
                <a:lnTo>
                  <a:pt x="481831" y="259599"/>
                </a:lnTo>
                <a:lnTo>
                  <a:pt x="456924" y="245295"/>
                </a:lnTo>
                <a:lnTo>
                  <a:pt x="432020" y="231004"/>
                </a:lnTo>
                <a:lnTo>
                  <a:pt x="407129" y="216731"/>
                </a:lnTo>
                <a:lnTo>
                  <a:pt x="382260" y="202477"/>
                </a:lnTo>
                <a:lnTo>
                  <a:pt x="357421" y="188245"/>
                </a:lnTo>
                <a:lnTo>
                  <a:pt x="332620" y="174038"/>
                </a:lnTo>
                <a:lnTo>
                  <a:pt x="307868" y="159859"/>
                </a:lnTo>
                <a:lnTo>
                  <a:pt x="283172" y="145711"/>
                </a:lnTo>
                <a:lnTo>
                  <a:pt x="258542" y="131595"/>
                </a:lnTo>
                <a:lnTo>
                  <a:pt x="233987" y="117516"/>
                </a:lnTo>
                <a:lnTo>
                  <a:pt x="56719" y="15014"/>
                </a:lnTo>
                <a:lnTo>
                  <a:pt x="47644" y="9450"/>
                </a:lnTo>
                <a:lnTo>
                  <a:pt x="36333" y="3440"/>
                </a:lnTo>
                <a:lnTo>
                  <a:pt x="24118" y="0"/>
                </a:lnTo>
                <a:lnTo>
                  <a:pt x="15662" y="760"/>
                </a:lnTo>
                <a:lnTo>
                  <a:pt x="6072" y="8063"/>
                </a:lnTo>
                <a:lnTo>
                  <a:pt x="2087" y="20204"/>
                </a:lnTo>
                <a:lnTo>
                  <a:pt x="1260" y="34767"/>
                </a:lnTo>
                <a:lnTo>
                  <a:pt x="1266" y="41752"/>
                </a:lnTo>
                <a:lnTo>
                  <a:pt x="0" y="486099"/>
                </a:lnTo>
                <a:lnTo>
                  <a:pt x="410" y="502141"/>
                </a:lnTo>
                <a:lnTo>
                  <a:pt x="1953" y="512501"/>
                </a:lnTo>
                <a:lnTo>
                  <a:pt x="5095" y="522564"/>
                </a:lnTo>
                <a:lnTo>
                  <a:pt x="8494" y="532313"/>
                </a:lnTo>
                <a:lnTo>
                  <a:pt x="18213" y="525583"/>
                </a:lnTo>
                <a:lnTo>
                  <a:pt x="28126" y="515477"/>
                </a:lnTo>
                <a:lnTo>
                  <a:pt x="36645" y="505990"/>
                </a:lnTo>
                <a:lnTo>
                  <a:pt x="37882" y="504683"/>
                </a:lnTo>
                <a:lnTo>
                  <a:pt x="47071" y="494433"/>
                </a:lnTo>
                <a:lnTo>
                  <a:pt x="55512" y="484270"/>
                </a:lnTo>
                <a:lnTo>
                  <a:pt x="63229" y="475603"/>
                </a:lnTo>
                <a:lnTo>
                  <a:pt x="64618" y="474240"/>
                </a:lnTo>
                <a:lnTo>
                  <a:pt x="76786" y="477710"/>
                </a:lnTo>
                <a:lnTo>
                  <a:pt x="84697" y="486139"/>
                </a:lnTo>
                <a:lnTo>
                  <a:pt x="84602" y="492750"/>
                </a:lnTo>
                <a:lnTo>
                  <a:pt x="78534" y="504015"/>
                </a:lnTo>
                <a:lnTo>
                  <a:pt x="69135" y="516199"/>
                </a:lnTo>
                <a:lnTo>
                  <a:pt x="57981" y="528351"/>
                </a:lnTo>
                <a:lnTo>
                  <a:pt x="46651" y="539523"/>
                </a:lnTo>
                <a:lnTo>
                  <a:pt x="36721" y="548766"/>
                </a:lnTo>
                <a:lnTo>
                  <a:pt x="29768" y="555131"/>
                </a:lnTo>
                <a:lnTo>
                  <a:pt x="27406" y="557518"/>
                </a:lnTo>
                <a:lnTo>
                  <a:pt x="37982" y="564126"/>
                </a:lnTo>
                <a:lnTo>
                  <a:pt x="48715" y="570632"/>
                </a:lnTo>
                <a:lnTo>
                  <a:pt x="59578" y="577057"/>
                </a:lnTo>
                <a:lnTo>
                  <a:pt x="70547" y="583420"/>
                </a:lnTo>
                <a:lnTo>
                  <a:pt x="81595" y="589739"/>
                </a:lnTo>
                <a:lnTo>
                  <a:pt x="92696" y="596034"/>
                </a:lnTo>
                <a:lnTo>
                  <a:pt x="103827" y="602324"/>
                </a:lnTo>
                <a:lnTo>
                  <a:pt x="114960" y="608629"/>
                </a:lnTo>
                <a:lnTo>
                  <a:pt x="126070" y="614967"/>
                </a:lnTo>
                <a:lnTo>
                  <a:pt x="137132" y="621358"/>
                </a:lnTo>
                <a:lnTo>
                  <a:pt x="148121" y="627820"/>
                </a:lnTo>
                <a:lnTo>
                  <a:pt x="159010" y="634374"/>
                </a:lnTo>
                <a:lnTo>
                  <a:pt x="160412" y="635231"/>
                </a:lnTo>
                <a:lnTo>
                  <a:pt x="164331" y="637180"/>
                </a:lnTo>
                <a:lnTo>
                  <a:pt x="165643" y="637344"/>
                </a:lnTo>
                <a:lnTo>
                  <a:pt x="168430" y="640766"/>
                </a:lnTo>
                <a:lnTo>
                  <a:pt x="173199" y="642492"/>
                </a:lnTo>
                <a:lnTo>
                  <a:pt x="176537" y="644605"/>
                </a:lnTo>
                <a:lnTo>
                  <a:pt x="181991" y="647001"/>
                </a:lnTo>
                <a:lnTo>
                  <a:pt x="186805" y="649113"/>
                </a:lnTo>
                <a:lnTo>
                  <a:pt x="192840" y="649991"/>
                </a:lnTo>
                <a:lnTo>
                  <a:pt x="193943" y="655050"/>
                </a:lnTo>
                <a:lnTo>
                  <a:pt x="196859" y="656512"/>
                </a:lnTo>
                <a:lnTo>
                  <a:pt x="202962" y="659847"/>
                </a:lnTo>
                <a:lnTo>
                  <a:pt x="199606" y="462352"/>
                </a:lnTo>
                <a:lnTo>
                  <a:pt x="196596" y="462352"/>
                </a:lnTo>
                <a:lnTo>
                  <a:pt x="199449" y="462169"/>
                </a:lnTo>
                <a:lnTo>
                  <a:pt x="198041" y="460537"/>
                </a:lnTo>
                <a:lnTo>
                  <a:pt x="116688" y="414159"/>
                </a:lnTo>
                <a:lnTo>
                  <a:pt x="103222" y="406912"/>
                </a:lnTo>
                <a:lnTo>
                  <a:pt x="93855" y="399520"/>
                </a:lnTo>
                <a:lnTo>
                  <a:pt x="92456" y="396408"/>
                </a:lnTo>
                <a:lnTo>
                  <a:pt x="99867" y="399683"/>
                </a:lnTo>
                <a:lnTo>
                  <a:pt x="112323" y="406430"/>
                </a:lnTo>
                <a:lnTo>
                  <a:pt x="126613" y="414611"/>
                </a:lnTo>
                <a:lnTo>
                  <a:pt x="117030" y="399190"/>
                </a:lnTo>
                <a:lnTo>
                  <a:pt x="103303" y="391717"/>
                </a:lnTo>
                <a:lnTo>
                  <a:pt x="93837" y="384364"/>
                </a:lnTo>
                <a:lnTo>
                  <a:pt x="92664" y="381187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870682" y="1905721"/>
            <a:ext cx="654992" cy="414534"/>
          </a:xfrm>
          <a:custGeom>
            <a:avLst/>
            <a:gdLst/>
            <a:ahLst/>
            <a:cxnLst/>
            <a:rect l="l" t="t" r="r" b="b"/>
            <a:pathLst>
              <a:path w="654992" h="414534">
                <a:moveTo>
                  <a:pt x="166973" y="146554"/>
                </a:moveTo>
                <a:lnTo>
                  <a:pt x="159403" y="142254"/>
                </a:lnTo>
                <a:lnTo>
                  <a:pt x="154291" y="140438"/>
                </a:lnTo>
                <a:lnTo>
                  <a:pt x="156705" y="128089"/>
                </a:lnTo>
                <a:lnTo>
                  <a:pt x="158181" y="120456"/>
                </a:lnTo>
                <a:lnTo>
                  <a:pt x="163158" y="114340"/>
                </a:lnTo>
                <a:lnTo>
                  <a:pt x="167227" y="110546"/>
                </a:lnTo>
                <a:lnTo>
                  <a:pt x="172593" y="106914"/>
                </a:lnTo>
                <a:lnTo>
                  <a:pt x="183674" y="100169"/>
                </a:lnTo>
                <a:lnTo>
                  <a:pt x="198095" y="91716"/>
                </a:lnTo>
                <a:lnTo>
                  <a:pt x="213480" y="82961"/>
                </a:lnTo>
                <a:lnTo>
                  <a:pt x="227453" y="75309"/>
                </a:lnTo>
                <a:lnTo>
                  <a:pt x="237641" y="70164"/>
                </a:lnTo>
                <a:lnTo>
                  <a:pt x="241218" y="68811"/>
                </a:lnTo>
                <a:lnTo>
                  <a:pt x="241978" y="64883"/>
                </a:lnTo>
                <a:lnTo>
                  <a:pt x="248431" y="62472"/>
                </a:lnTo>
                <a:lnTo>
                  <a:pt x="251144" y="59943"/>
                </a:lnTo>
                <a:lnTo>
                  <a:pt x="254601" y="56699"/>
                </a:lnTo>
                <a:lnTo>
                  <a:pt x="258789" y="52354"/>
                </a:lnTo>
                <a:lnTo>
                  <a:pt x="260383" y="48858"/>
                </a:lnTo>
                <a:lnTo>
                  <a:pt x="249257" y="42589"/>
                </a:lnTo>
                <a:lnTo>
                  <a:pt x="238188" y="36263"/>
                </a:lnTo>
                <a:lnTo>
                  <a:pt x="227182" y="29889"/>
                </a:lnTo>
                <a:lnTo>
                  <a:pt x="216240" y="23475"/>
                </a:lnTo>
                <a:lnTo>
                  <a:pt x="205368" y="17029"/>
                </a:lnTo>
                <a:lnTo>
                  <a:pt x="199148" y="13312"/>
                </a:lnTo>
                <a:lnTo>
                  <a:pt x="186083" y="6101"/>
                </a:lnTo>
                <a:lnTo>
                  <a:pt x="175069" y="1666"/>
                </a:lnTo>
                <a:lnTo>
                  <a:pt x="165101" y="0"/>
                </a:lnTo>
                <a:lnTo>
                  <a:pt x="155170" y="1090"/>
                </a:lnTo>
                <a:lnTo>
                  <a:pt x="144271" y="4930"/>
                </a:lnTo>
                <a:lnTo>
                  <a:pt x="131396" y="11507"/>
                </a:lnTo>
                <a:lnTo>
                  <a:pt x="118156" y="19066"/>
                </a:lnTo>
                <a:lnTo>
                  <a:pt x="107091" y="25433"/>
                </a:lnTo>
                <a:lnTo>
                  <a:pt x="96066" y="31800"/>
                </a:lnTo>
                <a:lnTo>
                  <a:pt x="85091" y="38149"/>
                </a:lnTo>
                <a:lnTo>
                  <a:pt x="74171" y="44465"/>
                </a:lnTo>
                <a:lnTo>
                  <a:pt x="68392" y="47801"/>
                </a:lnTo>
                <a:lnTo>
                  <a:pt x="6859" y="82767"/>
                </a:lnTo>
                <a:lnTo>
                  <a:pt x="4977" y="89986"/>
                </a:lnTo>
                <a:lnTo>
                  <a:pt x="3354" y="101827"/>
                </a:lnTo>
                <a:lnTo>
                  <a:pt x="2017" y="116609"/>
                </a:lnTo>
                <a:lnTo>
                  <a:pt x="994" y="132648"/>
                </a:lnTo>
                <a:lnTo>
                  <a:pt x="313" y="148261"/>
                </a:lnTo>
                <a:lnTo>
                  <a:pt x="0" y="161767"/>
                </a:lnTo>
                <a:lnTo>
                  <a:pt x="83" y="171482"/>
                </a:lnTo>
                <a:lnTo>
                  <a:pt x="93" y="171729"/>
                </a:lnTo>
                <a:lnTo>
                  <a:pt x="10144" y="176518"/>
                </a:lnTo>
                <a:lnTo>
                  <a:pt x="22355" y="183566"/>
                </a:lnTo>
                <a:lnTo>
                  <a:pt x="34171" y="190760"/>
                </a:lnTo>
                <a:lnTo>
                  <a:pt x="40345" y="194464"/>
                </a:lnTo>
                <a:lnTo>
                  <a:pt x="58072" y="204759"/>
                </a:lnTo>
                <a:lnTo>
                  <a:pt x="75857" y="215061"/>
                </a:lnTo>
                <a:lnTo>
                  <a:pt x="93692" y="225369"/>
                </a:lnTo>
                <a:lnTo>
                  <a:pt x="111568" y="235684"/>
                </a:lnTo>
                <a:lnTo>
                  <a:pt x="129479" y="246005"/>
                </a:lnTo>
                <a:lnTo>
                  <a:pt x="147416" y="256333"/>
                </a:lnTo>
                <a:lnTo>
                  <a:pt x="165371" y="266665"/>
                </a:lnTo>
                <a:lnTo>
                  <a:pt x="183337" y="277004"/>
                </a:lnTo>
                <a:lnTo>
                  <a:pt x="201304" y="287347"/>
                </a:lnTo>
                <a:lnTo>
                  <a:pt x="219267" y="297695"/>
                </a:lnTo>
                <a:lnTo>
                  <a:pt x="237216" y="308047"/>
                </a:lnTo>
                <a:lnTo>
                  <a:pt x="255143" y="318404"/>
                </a:lnTo>
                <a:lnTo>
                  <a:pt x="273042" y="328764"/>
                </a:lnTo>
                <a:lnTo>
                  <a:pt x="290903" y="339128"/>
                </a:lnTo>
                <a:lnTo>
                  <a:pt x="308719" y="349496"/>
                </a:lnTo>
                <a:lnTo>
                  <a:pt x="326482" y="359866"/>
                </a:lnTo>
                <a:lnTo>
                  <a:pt x="344185" y="370239"/>
                </a:lnTo>
                <a:lnTo>
                  <a:pt x="361818" y="380615"/>
                </a:lnTo>
                <a:lnTo>
                  <a:pt x="379375" y="390992"/>
                </a:lnTo>
                <a:lnTo>
                  <a:pt x="396847" y="401372"/>
                </a:lnTo>
                <a:lnTo>
                  <a:pt x="410061" y="408482"/>
                </a:lnTo>
                <a:lnTo>
                  <a:pt x="421224" y="412783"/>
                </a:lnTo>
                <a:lnTo>
                  <a:pt x="430960" y="414534"/>
                </a:lnTo>
                <a:lnTo>
                  <a:pt x="439895" y="413991"/>
                </a:lnTo>
                <a:lnTo>
                  <a:pt x="448655" y="411415"/>
                </a:lnTo>
                <a:lnTo>
                  <a:pt x="457866" y="407064"/>
                </a:lnTo>
                <a:lnTo>
                  <a:pt x="468153" y="401197"/>
                </a:lnTo>
                <a:lnTo>
                  <a:pt x="480142" y="394071"/>
                </a:lnTo>
                <a:lnTo>
                  <a:pt x="486308" y="390495"/>
                </a:lnTo>
                <a:lnTo>
                  <a:pt x="645901" y="298825"/>
                </a:lnTo>
                <a:lnTo>
                  <a:pt x="647093" y="297724"/>
                </a:lnTo>
                <a:lnTo>
                  <a:pt x="648822" y="296207"/>
                </a:lnTo>
                <a:lnTo>
                  <a:pt x="650178" y="294734"/>
                </a:lnTo>
                <a:lnTo>
                  <a:pt x="651519" y="293290"/>
                </a:lnTo>
                <a:lnTo>
                  <a:pt x="651519" y="293127"/>
                </a:lnTo>
                <a:lnTo>
                  <a:pt x="652711" y="291773"/>
                </a:lnTo>
                <a:lnTo>
                  <a:pt x="654345" y="289955"/>
                </a:lnTo>
                <a:lnTo>
                  <a:pt x="653591" y="290731"/>
                </a:lnTo>
                <a:lnTo>
                  <a:pt x="650797" y="276370"/>
                </a:lnTo>
                <a:lnTo>
                  <a:pt x="640088" y="269243"/>
                </a:lnTo>
                <a:lnTo>
                  <a:pt x="639061" y="268666"/>
                </a:lnTo>
                <a:lnTo>
                  <a:pt x="476502" y="174467"/>
                </a:lnTo>
                <a:lnTo>
                  <a:pt x="470310" y="180422"/>
                </a:lnTo>
                <a:lnTo>
                  <a:pt x="465799" y="185800"/>
                </a:lnTo>
                <a:lnTo>
                  <a:pt x="461470" y="191165"/>
                </a:lnTo>
                <a:lnTo>
                  <a:pt x="455825" y="197081"/>
                </a:lnTo>
                <a:lnTo>
                  <a:pt x="447367" y="204114"/>
                </a:lnTo>
                <a:lnTo>
                  <a:pt x="434596" y="212828"/>
                </a:lnTo>
                <a:lnTo>
                  <a:pt x="418978" y="222124"/>
                </a:lnTo>
                <a:lnTo>
                  <a:pt x="408028" y="228429"/>
                </a:lnTo>
                <a:lnTo>
                  <a:pt x="397111" y="234814"/>
                </a:lnTo>
                <a:lnTo>
                  <a:pt x="386043" y="241184"/>
                </a:lnTo>
                <a:lnTo>
                  <a:pt x="376364" y="247175"/>
                </a:lnTo>
                <a:lnTo>
                  <a:pt x="365075" y="253083"/>
                </a:lnTo>
                <a:lnTo>
                  <a:pt x="354254" y="254591"/>
                </a:lnTo>
                <a:lnTo>
                  <a:pt x="351111" y="253370"/>
                </a:lnTo>
                <a:lnTo>
                  <a:pt x="340547" y="247542"/>
                </a:lnTo>
                <a:lnTo>
                  <a:pt x="329817" y="241500"/>
                </a:lnTo>
                <a:lnTo>
                  <a:pt x="318947" y="235277"/>
                </a:lnTo>
                <a:lnTo>
                  <a:pt x="307962" y="228907"/>
                </a:lnTo>
                <a:lnTo>
                  <a:pt x="296889" y="222422"/>
                </a:lnTo>
                <a:lnTo>
                  <a:pt x="285754" y="215855"/>
                </a:lnTo>
                <a:lnTo>
                  <a:pt x="274582" y="209241"/>
                </a:lnTo>
                <a:lnTo>
                  <a:pt x="263398" y="202611"/>
                </a:lnTo>
                <a:lnTo>
                  <a:pt x="252230" y="196000"/>
                </a:lnTo>
                <a:lnTo>
                  <a:pt x="241102" y="189440"/>
                </a:lnTo>
                <a:lnTo>
                  <a:pt x="230040" y="182965"/>
                </a:lnTo>
                <a:lnTo>
                  <a:pt x="219071" y="176608"/>
                </a:lnTo>
                <a:lnTo>
                  <a:pt x="208220" y="170401"/>
                </a:lnTo>
                <a:lnTo>
                  <a:pt x="204096" y="168069"/>
                </a:lnTo>
                <a:lnTo>
                  <a:pt x="193142" y="161792"/>
                </a:lnTo>
                <a:lnTo>
                  <a:pt x="182423" y="155511"/>
                </a:lnTo>
                <a:lnTo>
                  <a:pt x="171365" y="149068"/>
                </a:lnTo>
                <a:lnTo>
                  <a:pt x="166973" y="146554"/>
                </a:lnTo>
                <a:close/>
              </a:path>
              <a:path w="654992" h="414534">
                <a:moveTo>
                  <a:pt x="654783" y="289467"/>
                </a:moveTo>
                <a:lnTo>
                  <a:pt x="654345" y="289955"/>
                </a:lnTo>
                <a:lnTo>
                  <a:pt x="654992" y="289288"/>
                </a:lnTo>
                <a:lnTo>
                  <a:pt x="650797" y="276370"/>
                </a:lnTo>
                <a:lnTo>
                  <a:pt x="653591" y="290731"/>
                </a:lnTo>
                <a:lnTo>
                  <a:pt x="654783" y="289467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80855" y="1266335"/>
            <a:ext cx="168981" cy="527089"/>
          </a:xfrm>
          <a:custGeom>
            <a:avLst/>
            <a:gdLst/>
            <a:ahLst/>
            <a:cxnLst/>
            <a:rect l="l" t="t" r="r" b="b"/>
            <a:pathLst>
              <a:path w="168981" h="527089">
                <a:moveTo>
                  <a:pt x="11104" y="521564"/>
                </a:moveTo>
                <a:lnTo>
                  <a:pt x="22466" y="514813"/>
                </a:lnTo>
                <a:lnTo>
                  <a:pt x="26944" y="512195"/>
                </a:lnTo>
                <a:lnTo>
                  <a:pt x="81934" y="480622"/>
                </a:lnTo>
                <a:lnTo>
                  <a:pt x="92552" y="474096"/>
                </a:lnTo>
                <a:lnTo>
                  <a:pt x="105402" y="467196"/>
                </a:lnTo>
                <a:lnTo>
                  <a:pt x="109892" y="466115"/>
                </a:lnTo>
                <a:lnTo>
                  <a:pt x="107903" y="453430"/>
                </a:lnTo>
                <a:lnTo>
                  <a:pt x="106823" y="441466"/>
                </a:lnTo>
                <a:lnTo>
                  <a:pt x="106211" y="436133"/>
                </a:lnTo>
                <a:lnTo>
                  <a:pt x="98638" y="426333"/>
                </a:lnTo>
                <a:lnTo>
                  <a:pt x="94141" y="417092"/>
                </a:lnTo>
                <a:lnTo>
                  <a:pt x="93388" y="403844"/>
                </a:lnTo>
                <a:lnTo>
                  <a:pt x="94006" y="398311"/>
                </a:lnTo>
                <a:lnTo>
                  <a:pt x="95959" y="385399"/>
                </a:lnTo>
                <a:lnTo>
                  <a:pt x="98420" y="372578"/>
                </a:lnTo>
                <a:lnTo>
                  <a:pt x="101593" y="360515"/>
                </a:lnTo>
                <a:lnTo>
                  <a:pt x="103260" y="355638"/>
                </a:lnTo>
                <a:lnTo>
                  <a:pt x="109357" y="342550"/>
                </a:lnTo>
                <a:lnTo>
                  <a:pt x="116840" y="332423"/>
                </a:lnTo>
                <a:lnTo>
                  <a:pt x="125787" y="325194"/>
                </a:lnTo>
                <a:lnTo>
                  <a:pt x="136273" y="320799"/>
                </a:lnTo>
                <a:lnTo>
                  <a:pt x="148375" y="319174"/>
                </a:lnTo>
                <a:lnTo>
                  <a:pt x="162167" y="320255"/>
                </a:lnTo>
                <a:lnTo>
                  <a:pt x="168042" y="321401"/>
                </a:lnTo>
                <a:lnTo>
                  <a:pt x="168981" y="0"/>
                </a:lnTo>
                <a:lnTo>
                  <a:pt x="84542" y="48208"/>
                </a:lnTo>
                <a:lnTo>
                  <a:pt x="73422" y="54703"/>
                </a:lnTo>
                <a:lnTo>
                  <a:pt x="62411" y="61060"/>
                </a:lnTo>
                <a:lnTo>
                  <a:pt x="51473" y="67340"/>
                </a:lnTo>
                <a:lnTo>
                  <a:pt x="42353" y="72579"/>
                </a:lnTo>
                <a:lnTo>
                  <a:pt x="31406" y="78975"/>
                </a:lnTo>
                <a:lnTo>
                  <a:pt x="20294" y="85547"/>
                </a:lnTo>
                <a:lnTo>
                  <a:pt x="9223" y="91947"/>
                </a:lnTo>
                <a:lnTo>
                  <a:pt x="163" y="96907"/>
                </a:lnTo>
                <a:lnTo>
                  <a:pt x="0" y="527089"/>
                </a:lnTo>
                <a:lnTo>
                  <a:pt x="11104" y="521564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851198" y="1277171"/>
            <a:ext cx="827615" cy="630849"/>
          </a:xfrm>
          <a:custGeom>
            <a:avLst/>
            <a:gdLst/>
            <a:ahLst/>
            <a:cxnLst/>
            <a:rect l="l" t="t" r="r" b="b"/>
            <a:pathLst>
              <a:path w="827615" h="630849">
                <a:moveTo>
                  <a:pt x="412160" y="64310"/>
                </a:moveTo>
                <a:lnTo>
                  <a:pt x="405752" y="55623"/>
                </a:lnTo>
                <a:lnTo>
                  <a:pt x="402069" y="45711"/>
                </a:lnTo>
                <a:lnTo>
                  <a:pt x="402400" y="36917"/>
                </a:lnTo>
                <a:lnTo>
                  <a:pt x="406406" y="32268"/>
                </a:lnTo>
                <a:lnTo>
                  <a:pt x="414716" y="31910"/>
                </a:lnTo>
                <a:lnTo>
                  <a:pt x="283276" y="0"/>
                </a:lnTo>
                <a:lnTo>
                  <a:pt x="307906" y="14115"/>
                </a:lnTo>
                <a:lnTo>
                  <a:pt x="332602" y="28264"/>
                </a:lnTo>
                <a:lnTo>
                  <a:pt x="357354" y="42443"/>
                </a:lnTo>
                <a:lnTo>
                  <a:pt x="382154" y="56649"/>
                </a:lnTo>
                <a:lnTo>
                  <a:pt x="406994" y="70881"/>
                </a:lnTo>
                <a:lnTo>
                  <a:pt x="412160" y="64310"/>
                </a:lnTo>
                <a:close/>
              </a:path>
              <a:path w="827615" h="630849">
                <a:moveTo>
                  <a:pt x="133" y="287803"/>
                </a:moveTo>
                <a:lnTo>
                  <a:pt x="493" y="300032"/>
                </a:lnTo>
                <a:lnTo>
                  <a:pt x="1134" y="308694"/>
                </a:lnTo>
                <a:lnTo>
                  <a:pt x="1723" y="311905"/>
                </a:lnTo>
                <a:lnTo>
                  <a:pt x="10665" y="315490"/>
                </a:lnTo>
                <a:lnTo>
                  <a:pt x="17222" y="320267"/>
                </a:lnTo>
                <a:lnTo>
                  <a:pt x="21320" y="326590"/>
                </a:lnTo>
                <a:lnTo>
                  <a:pt x="23967" y="338507"/>
                </a:lnTo>
                <a:lnTo>
                  <a:pt x="19065" y="347674"/>
                </a:lnTo>
                <a:lnTo>
                  <a:pt x="15657" y="351721"/>
                </a:lnTo>
                <a:lnTo>
                  <a:pt x="20379" y="363363"/>
                </a:lnTo>
                <a:lnTo>
                  <a:pt x="21351" y="376515"/>
                </a:lnTo>
                <a:lnTo>
                  <a:pt x="21320" y="377149"/>
                </a:lnTo>
                <a:lnTo>
                  <a:pt x="20769" y="386463"/>
                </a:lnTo>
                <a:lnTo>
                  <a:pt x="16969" y="394260"/>
                </a:lnTo>
                <a:lnTo>
                  <a:pt x="11976" y="397801"/>
                </a:lnTo>
                <a:lnTo>
                  <a:pt x="12662" y="403068"/>
                </a:lnTo>
                <a:lnTo>
                  <a:pt x="12781" y="406074"/>
                </a:lnTo>
                <a:lnTo>
                  <a:pt x="18057" y="407547"/>
                </a:lnTo>
                <a:lnTo>
                  <a:pt x="23004" y="407086"/>
                </a:lnTo>
                <a:lnTo>
                  <a:pt x="29502" y="403708"/>
                </a:lnTo>
                <a:lnTo>
                  <a:pt x="33228" y="400717"/>
                </a:lnTo>
                <a:lnTo>
                  <a:pt x="28690" y="387659"/>
                </a:lnTo>
                <a:lnTo>
                  <a:pt x="26077" y="378073"/>
                </a:lnTo>
                <a:lnTo>
                  <a:pt x="24923" y="366573"/>
                </a:lnTo>
                <a:lnTo>
                  <a:pt x="24733" y="354503"/>
                </a:lnTo>
                <a:lnTo>
                  <a:pt x="26000" y="-89843"/>
                </a:lnTo>
                <a:lnTo>
                  <a:pt x="28387" y="-118289"/>
                </a:lnTo>
                <a:lnTo>
                  <a:pt x="40396" y="-130835"/>
                </a:lnTo>
                <a:lnTo>
                  <a:pt x="52448" y="-131031"/>
                </a:lnTo>
                <a:lnTo>
                  <a:pt x="64536" y="-126524"/>
                </a:lnTo>
                <a:lnTo>
                  <a:pt x="75329" y="-120332"/>
                </a:lnTo>
                <a:lnTo>
                  <a:pt x="81453" y="-116581"/>
                </a:lnTo>
                <a:lnTo>
                  <a:pt x="258720" y="-14079"/>
                </a:lnTo>
                <a:lnTo>
                  <a:pt x="283276" y="0"/>
                </a:lnTo>
                <a:lnTo>
                  <a:pt x="414716" y="31910"/>
                </a:lnTo>
                <a:lnTo>
                  <a:pt x="422623" y="37641"/>
                </a:lnTo>
                <a:lnTo>
                  <a:pt x="428827" y="46882"/>
                </a:lnTo>
                <a:lnTo>
                  <a:pt x="432025" y="57056"/>
                </a:lnTo>
                <a:lnTo>
                  <a:pt x="430915" y="65585"/>
                </a:lnTo>
                <a:lnTo>
                  <a:pt x="427985" y="68647"/>
                </a:lnTo>
                <a:lnTo>
                  <a:pt x="420000" y="69432"/>
                </a:lnTo>
                <a:lnTo>
                  <a:pt x="412160" y="64310"/>
                </a:lnTo>
                <a:lnTo>
                  <a:pt x="406994" y="70881"/>
                </a:lnTo>
                <a:lnTo>
                  <a:pt x="431863" y="85135"/>
                </a:lnTo>
                <a:lnTo>
                  <a:pt x="456754" y="99409"/>
                </a:lnTo>
                <a:lnTo>
                  <a:pt x="481658" y="113699"/>
                </a:lnTo>
                <a:lnTo>
                  <a:pt x="506565" y="128004"/>
                </a:lnTo>
                <a:lnTo>
                  <a:pt x="531467" y="142319"/>
                </a:lnTo>
                <a:lnTo>
                  <a:pt x="556356" y="156644"/>
                </a:lnTo>
                <a:lnTo>
                  <a:pt x="581222" y="170974"/>
                </a:lnTo>
                <a:lnTo>
                  <a:pt x="606056" y="185308"/>
                </a:lnTo>
                <a:lnTo>
                  <a:pt x="630850" y="199642"/>
                </a:lnTo>
                <a:lnTo>
                  <a:pt x="655595" y="213974"/>
                </a:lnTo>
                <a:lnTo>
                  <a:pt x="680282" y="228301"/>
                </a:lnTo>
                <a:lnTo>
                  <a:pt x="704902" y="242621"/>
                </a:lnTo>
                <a:lnTo>
                  <a:pt x="729446" y="256929"/>
                </a:lnTo>
                <a:lnTo>
                  <a:pt x="753907" y="271225"/>
                </a:lnTo>
                <a:lnTo>
                  <a:pt x="765954" y="278328"/>
                </a:lnTo>
                <a:lnTo>
                  <a:pt x="783909" y="294310"/>
                </a:lnTo>
                <a:lnTo>
                  <a:pt x="791751" y="305813"/>
                </a:lnTo>
                <a:lnTo>
                  <a:pt x="801373" y="330275"/>
                </a:lnTo>
                <a:lnTo>
                  <a:pt x="802057" y="335101"/>
                </a:lnTo>
                <a:lnTo>
                  <a:pt x="803343" y="340805"/>
                </a:lnTo>
                <a:lnTo>
                  <a:pt x="804022" y="352113"/>
                </a:lnTo>
                <a:lnTo>
                  <a:pt x="804247" y="367120"/>
                </a:lnTo>
                <a:lnTo>
                  <a:pt x="804170" y="383926"/>
                </a:lnTo>
                <a:lnTo>
                  <a:pt x="803944" y="400628"/>
                </a:lnTo>
                <a:lnTo>
                  <a:pt x="803722" y="415324"/>
                </a:lnTo>
                <a:lnTo>
                  <a:pt x="803657" y="426111"/>
                </a:lnTo>
                <a:lnTo>
                  <a:pt x="803711" y="429002"/>
                </a:lnTo>
                <a:lnTo>
                  <a:pt x="807884" y="432038"/>
                </a:lnTo>
                <a:lnTo>
                  <a:pt x="814561" y="433436"/>
                </a:lnTo>
                <a:lnTo>
                  <a:pt x="817854" y="437275"/>
                </a:lnTo>
                <a:lnTo>
                  <a:pt x="818197" y="437350"/>
                </a:lnTo>
                <a:lnTo>
                  <a:pt x="820850" y="438034"/>
                </a:lnTo>
                <a:lnTo>
                  <a:pt x="821073" y="438153"/>
                </a:lnTo>
                <a:lnTo>
                  <a:pt x="822457" y="438953"/>
                </a:lnTo>
                <a:lnTo>
                  <a:pt x="821833" y="438153"/>
                </a:lnTo>
                <a:lnTo>
                  <a:pt x="826557" y="441322"/>
                </a:lnTo>
                <a:lnTo>
                  <a:pt x="826227" y="419019"/>
                </a:lnTo>
                <a:lnTo>
                  <a:pt x="826263" y="407386"/>
                </a:lnTo>
                <a:lnTo>
                  <a:pt x="826600" y="395795"/>
                </a:lnTo>
                <a:lnTo>
                  <a:pt x="827096" y="384247"/>
                </a:lnTo>
                <a:lnTo>
                  <a:pt x="827612" y="372743"/>
                </a:lnTo>
                <a:lnTo>
                  <a:pt x="828008" y="361284"/>
                </a:lnTo>
                <a:lnTo>
                  <a:pt x="828143" y="349871"/>
                </a:lnTo>
                <a:lnTo>
                  <a:pt x="827877" y="338504"/>
                </a:lnTo>
                <a:lnTo>
                  <a:pt x="827070" y="327184"/>
                </a:lnTo>
                <a:lnTo>
                  <a:pt x="825582" y="315913"/>
                </a:lnTo>
                <a:lnTo>
                  <a:pt x="823273" y="304691"/>
                </a:lnTo>
                <a:lnTo>
                  <a:pt x="820001" y="293519"/>
                </a:lnTo>
                <a:lnTo>
                  <a:pt x="815628" y="282397"/>
                </a:lnTo>
                <a:lnTo>
                  <a:pt x="810013" y="271328"/>
                </a:lnTo>
                <a:lnTo>
                  <a:pt x="803016" y="260311"/>
                </a:lnTo>
                <a:lnTo>
                  <a:pt x="794496" y="249347"/>
                </a:lnTo>
                <a:lnTo>
                  <a:pt x="786186" y="240307"/>
                </a:lnTo>
                <a:lnTo>
                  <a:pt x="778033" y="233028"/>
                </a:lnTo>
                <a:lnTo>
                  <a:pt x="768328" y="225860"/>
                </a:lnTo>
                <a:lnTo>
                  <a:pt x="757496" y="218822"/>
                </a:lnTo>
                <a:lnTo>
                  <a:pt x="745956" y="211935"/>
                </a:lnTo>
                <a:lnTo>
                  <a:pt x="734133" y="205218"/>
                </a:lnTo>
                <a:lnTo>
                  <a:pt x="722447" y="198691"/>
                </a:lnTo>
                <a:lnTo>
                  <a:pt x="711464" y="192456"/>
                </a:lnTo>
                <a:lnTo>
                  <a:pt x="90454" y="-165503"/>
                </a:lnTo>
                <a:lnTo>
                  <a:pt x="83162" y="-169811"/>
                </a:lnTo>
                <a:lnTo>
                  <a:pt x="74514" y="-174894"/>
                </a:lnTo>
                <a:lnTo>
                  <a:pt x="64893" y="-180027"/>
                </a:lnTo>
                <a:lnTo>
                  <a:pt x="54679" y="-184480"/>
                </a:lnTo>
                <a:lnTo>
                  <a:pt x="44253" y="-187527"/>
                </a:lnTo>
                <a:lnTo>
                  <a:pt x="33997" y="-188440"/>
                </a:lnTo>
                <a:lnTo>
                  <a:pt x="24291" y="-186493"/>
                </a:lnTo>
                <a:lnTo>
                  <a:pt x="15517" y="-180956"/>
                </a:lnTo>
                <a:lnTo>
                  <a:pt x="8056" y="-171104"/>
                </a:lnTo>
                <a:lnTo>
                  <a:pt x="4981" y="-162876"/>
                </a:lnTo>
                <a:lnTo>
                  <a:pt x="2908" y="-152074"/>
                </a:lnTo>
                <a:lnTo>
                  <a:pt x="1630" y="-139273"/>
                </a:lnTo>
                <a:lnTo>
                  <a:pt x="985" y="-125129"/>
                </a:lnTo>
                <a:lnTo>
                  <a:pt x="808" y="-110298"/>
                </a:lnTo>
                <a:lnTo>
                  <a:pt x="937" y="-95436"/>
                </a:lnTo>
                <a:lnTo>
                  <a:pt x="1208" y="-81200"/>
                </a:lnTo>
                <a:lnTo>
                  <a:pt x="1458" y="-68245"/>
                </a:lnTo>
                <a:lnTo>
                  <a:pt x="1524" y="-57228"/>
                </a:lnTo>
                <a:lnTo>
                  <a:pt x="1500" y="-55279"/>
                </a:lnTo>
                <a:lnTo>
                  <a:pt x="1318" y="-43111"/>
                </a:lnTo>
                <a:lnTo>
                  <a:pt x="1164" y="-30785"/>
                </a:lnTo>
                <a:lnTo>
                  <a:pt x="1037" y="-18316"/>
                </a:lnTo>
                <a:lnTo>
                  <a:pt x="935" y="-5723"/>
                </a:lnTo>
                <a:lnTo>
                  <a:pt x="855" y="6975"/>
                </a:lnTo>
                <a:lnTo>
                  <a:pt x="795" y="19764"/>
                </a:lnTo>
                <a:lnTo>
                  <a:pt x="752" y="32624"/>
                </a:lnTo>
                <a:lnTo>
                  <a:pt x="726" y="45538"/>
                </a:lnTo>
                <a:lnTo>
                  <a:pt x="721" y="84428"/>
                </a:lnTo>
                <a:lnTo>
                  <a:pt x="737" y="97383"/>
                </a:lnTo>
                <a:lnTo>
                  <a:pt x="758" y="110303"/>
                </a:lnTo>
                <a:lnTo>
                  <a:pt x="782" y="123173"/>
                </a:lnTo>
                <a:lnTo>
                  <a:pt x="807" y="135973"/>
                </a:lnTo>
                <a:lnTo>
                  <a:pt x="831" y="148688"/>
                </a:lnTo>
                <a:lnTo>
                  <a:pt x="851" y="161298"/>
                </a:lnTo>
                <a:lnTo>
                  <a:pt x="866" y="173787"/>
                </a:lnTo>
                <a:lnTo>
                  <a:pt x="874" y="189539"/>
                </a:lnTo>
                <a:lnTo>
                  <a:pt x="804" y="197664"/>
                </a:lnTo>
                <a:lnTo>
                  <a:pt x="630" y="209491"/>
                </a:lnTo>
                <a:lnTo>
                  <a:pt x="408" y="223981"/>
                </a:lnTo>
                <a:lnTo>
                  <a:pt x="192" y="240095"/>
                </a:lnTo>
                <a:lnTo>
                  <a:pt x="38" y="256796"/>
                </a:lnTo>
                <a:lnTo>
                  <a:pt x="0" y="273045"/>
                </a:lnTo>
                <a:lnTo>
                  <a:pt x="133" y="287803"/>
                </a:lnTo>
                <a:close/>
              </a:path>
              <a:path w="827615" h="630849">
                <a:moveTo>
                  <a:pt x="826557" y="441322"/>
                </a:moveTo>
                <a:lnTo>
                  <a:pt x="822457" y="438953"/>
                </a:lnTo>
                <a:lnTo>
                  <a:pt x="824143" y="441114"/>
                </a:lnTo>
                <a:lnTo>
                  <a:pt x="827615" y="442408"/>
                </a:lnTo>
                <a:lnTo>
                  <a:pt x="826631" y="430694"/>
                </a:lnTo>
                <a:lnTo>
                  <a:pt x="826227" y="419019"/>
                </a:lnTo>
                <a:lnTo>
                  <a:pt x="826557" y="441322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109948" y="1280007"/>
            <a:ext cx="283866" cy="407582"/>
          </a:xfrm>
          <a:custGeom>
            <a:avLst/>
            <a:gdLst/>
            <a:ahLst/>
            <a:cxnLst/>
            <a:rect l="l" t="t" r="r" b="b"/>
            <a:pathLst>
              <a:path w="283866" h="407582">
                <a:moveTo>
                  <a:pt x="282186" y="374617"/>
                </a:moveTo>
                <a:lnTo>
                  <a:pt x="282026" y="359674"/>
                </a:lnTo>
                <a:lnTo>
                  <a:pt x="281690" y="343745"/>
                </a:lnTo>
                <a:lnTo>
                  <a:pt x="281283" y="327425"/>
                </a:lnTo>
                <a:lnTo>
                  <a:pt x="280913" y="311309"/>
                </a:lnTo>
                <a:lnTo>
                  <a:pt x="280689" y="295991"/>
                </a:lnTo>
                <a:lnTo>
                  <a:pt x="280716" y="282066"/>
                </a:lnTo>
                <a:lnTo>
                  <a:pt x="281103" y="270130"/>
                </a:lnTo>
                <a:lnTo>
                  <a:pt x="281957" y="260777"/>
                </a:lnTo>
                <a:lnTo>
                  <a:pt x="283385" y="254601"/>
                </a:lnTo>
                <a:lnTo>
                  <a:pt x="283866" y="253584"/>
                </a:lnTo>
                <a:lnTo>
                  <a:pt x="281914" y="251516"/>
                </a:lnTo>
                <a:lnTo>
                  <a:pt x="281660" y="250415"/>
                </a:lnTo>
                <a:lnTo>
                  <a:pt x="281541" y="245311"/>
                </a:lnTo>
                <a:lnTo>
                  <a:pt x="281914" y="177344"/>
                </a:lnTo>
                <a:lnTo>
                  <a:pt x="279559" y="161484"/>
                </a:lnTo>
                <a:lnTo>
                  <a:pt x="273231" y="150655"/>
                </a:lnTo>
                <a:lnTo>
                  <a:pt x="263879" y="142867"/>
                </a:lnTo>
                <a:lnTo>
                  <a:pt x="252454" y="136129"/>
                </a:lnTo>
                <a:lnTo>
                  <a:pt x="247801" y="133451"/>
                </a:lnTo>
                <a:lnTo>
                  <a:pt x="23874" y="4375"/>
                </a:lnTo>
                <a:lnTo>
                  <a:pt x="13338" y="0"/>
                </a:lnTo>
                <a:lnTo>
                  <a:pt x="64096" y="190341"/>
                </a:lnTo>
                <a:lnTo>
                  <a:pt x="62079" y="177180"/>
                </a:lnTo>
                <a:lnTo>
                  <a:pt x="61458" y="165366"/>
                </a:lnTo>
                <a:lnTo>
                  <a:pt x="62637" y="149542"/>
                </a:lnTo>
                <a:lnTo>
                  <a:pt x="66335" y="135718"/>
                </a:lnTo>
                <a:lnTo>
                  <a:pt x="72636" y="124262"/>
                </a:lnTo>
                <a:lnTo>
                  <a:pt x="81625" y="115546"/>
                </a:lnTo>
                <a:lnTo>
                  <a:pt x="93387" y="109941"/>
                </a:lnTo>
                <a:lnTo>
                  <a:pt x="109655" y="108026"/>
                </a:lnTo>
                <a:lnTo>
                  <a:pt x="122519" y="110250"/>
                </a:lnTo>
                <a:lnTo>
                  <a:pt x="134473" y="114896"/>
                </a:lnTo>
                <a:lnTo>
                  <a:pt x="145261" y="120978"/>
                </a:lnTo>
                <a:lnTo>
                  <a:pt x="154628" y="127504"/>
                </a:lnTo>
                <a:lnTo>
                  <a:pt x="161634" y="132945"/>
                </a:lnTo>
                <a:lnTo>
                  <a:pt x="170295" y="140642"/>
                </a:lnTo>
                <a:lnTo>
                  <a:pt x="178672" y="149714"/>
                </a:lnTo>
                <a:lnTo>
                  <a:pt x="186644" y="159950"/>
                </a:lnTo>
                <a:lnTo>
                  <a:pt x="194093" y="171140"/>
                </a:lnTo>
                <a:lnTo>
                  <a:pt x="200902" y="183076"/>
                </a:lnTo>
                <a:lnTo>
                  <a:pt x="206949" y="195545"/>
                </a:lnTo>
                <a:lnTo>
                  <a:pt x="212118" y="208340"/>
                </a:lnTo>
                <a:lnTo>
                  <a:pt x="216289" y="221249"/>
                </a:lnTo>
                <a:lnTo>
                  <a:pt x="219344" y="234063"/>
                </a:lnTo>
                <a:lnTo>
                  <a:pt x="221163" y="246572"/>
                </a:lnTo>
                <a:lnTo>
                  <a:pt x="221647" y="255905"/>
                </a:lnTo>
                <a:lnTo>
                  <a:pt x="220488" y="271401"/>
                </a:lnTo>
                <a:lnTo>
                  <a:pt x="216788" y="285264"/>
                </a:lnTo>
                <a:lnTo>
                  <a:pt x="210519" y="296954"/>
                </a:lnTo>
                <a:lnTo>
                  <a:pt x="201654" y="305929"/>
                </a:lnTo>
                <a:lnTo>
                  <a:pt x="190165" y="311648"/>
                </a:lnTo>
                <a:lnTo>
                  <a:pt x="174862" y="313685"/>
                </a:lnTo>
                <a:lnTo>
                  <a:pt x="162738" y="312089"/>
                </a:lnTo>
                <a:lnTo>
                  <a:pt x="150904" y="308076"/>
                </a:lnTo>
                <a:lnTo>
                  <a:pt x="139492" y="302064"/>
                </a:lnTo>
                <a:lnTo>
                  <a:pt x="128633" y="294469"/>
                </a:lnTo>
                <a:lnTo>
                  <a:pt x="2756" y="248019"/>
                </a:lnTo>
                <a:lnTo>
                  <a:pt x="280528" y="407582"/>
                </a:lnTo>
                <a:lnTo>
                  <a:pt x="281544" y="399166"/>
                </a:lnTo>
                <a:lnTo>
                  <a:pt x="282061" y="387979"/>
                </a:lnTo>
                <a:lnTo>
                  <a:pt x="282186" y="374617"/>
                </a:lnTo>
                <a:close/>
              </a:path>
              <a:path w="283866" h="407582">
                <a:moveTo>
                  <a:pt x="714" y="92783"/>
                </a:moveTo>
                <a:lnTo>
                  <a:pt x="1253" y="100807"/>
                </a:lnTo>
                <a:lnTo>
                  <a:pt x="1637" y="112397"/>
                </a:lnTo>
                <a:lnTo>
                  <a:pt x="1886" y="126735"/>
                </a:lnTo>
                <a:lnTo>
                  <a:pt x="2018" y="143005"/>
                </a:lnTo>
                <a:lnTo>
                  <a:pt x="2053" y="160390"/>
                </a:lnTo>
                <a:lnTo>
                  <a:pt x="2011" y="178074"/>
                </a:lnTo>
                <a:lnTo>
                  <a:pt x="1911" y="195241"/>
                </a:lnTo>
                <a:lnTo>
                  <a:pt x="1773" y="211073"/>
                </a:lnTo>
                <a:lnTo>
                  <a:pt x="1616" y="224755"/>
                </a:lnTo>
                <a:lnTo>
                  <a:pt x="1460" y="235468"/>
                </a:lnTo>
                <a:lnTo>
                  <a:pt x="1324" y="242398"/>
                </a:lnTo>
                <a:lnTo>
                  <a:pt x="1311" y="242916"/>
                </a:lnTo>
                <a:lnTo>
                  <a:pt x="2756" y="248019"/>
                </a:lnTo>
                <a:lnTo>
                  <a:pt x="128633" y="294469"/>
                </a:lnTo>
                <a:lnTo>
                  <a:pt x="118457" y="285711"/>
                </a:lnTo>
                <a:lnTo>
                  <a:pt x="109095" y="276207"/>
                </a:lnTo>
                <a:lnTo>
                  <a:pt x="100678" y="266374"/>
                </a:lnTo>
                <a:lnTo>
                  <a:pt x="93336" y="256631"/>
                </a:lnTo>
                <a:lnTo>
                  <a:pt x="87201" y="247395"/>
                </a:lnTo>
                <a:lnTo>
                  <a:pt x="82402" y="239084"/>
                </a:lnTo>
                <a:lnTo>
                  <a:pt x="76146" y="226201"/>
                </a:lnTo>
                <a:lnTo>
                  <a:pt x="71373" y="214819"/>
                </a:lnTo>
                <a:lnTo>
                  <a:pt x="67275" y="202876"/>
                </a:lnTo>
                <a:lnTo>
                  <a:pt x="64096" y="190341"/>
                </a:lnTo>
                <a:lnTo>
                  <a:pt x="13338" y="0"/>
                </a:lnTo>
                <a:lnTo>
                  <a:pt x="6634" y="860"/>
                </a:lnTo>
                <a:lnTo>
                  <a:pt x="2940" y="6083"/>
                </a:lnTo>
                <a:lnTo>
                  <a:pt x="1433" y="14797"/>
                </a:lnTo>
                <a:lnTo>
                  <a:pt x="1293" y="26128"/>
                </a:lnTo>
                <a:lnTo>
                  <a:pt x="1697" y="39204"/>
                </a:lnTo>
                <a:lnTo>
                  <a:pt x="1862" y="49667"/>
                </a:lnTo>
                <a:lnTo>
                  <a:pt x="1964" y="67079"/>
                </a:lnTo>
                <a:lnTo>
                  <a:pt x="1780" y="80302"/>
                </a:lnTo>
                <a:lnTo>
                  <a:pt x="318" y="88513"/>
                </a:lnTo>
                <a:lnTo>
                  <a:pt x="0" y="89141"/>
                </a:lnTo>
                <a:lnTo>
                  <a:pt x="714" y="92783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846156" y="1195787"/>
            <a:ext cx="789475" cy="437342"/>
          </a:xfrm>
          <a:custGeom>
            <a:avLst/>
            <a:gdLst/>
            <a:ahLst/>
            <a:cxnLst/>
            <a:rect l="l" t="t" r="r" b="b"/>
            <a:pathLst>
              <a:path w="789475" h="437342">
                <a:moveTo>
                  <a:pt x="787249" y="302303"/>
                </a:moveTo>
                <a:lnTo>
                  <a:pt x="789475" y="303931"/>
                </a:lnTo>
                <a:lnTo>
                  <a:pt x="788396" y="301544"/>
                </a:lnTo>
                <a:lnTo>
                  <a:pt x="787934" y="270164"/>
                </a:lnTo>
                <a:lnTo>
                  <a:pt x="785908" y="270753"/>
                </a:lnTo>
                <a:lnTo>
                  <a:pt x="785908" y="271563"/>
                </a:lnTo>
                <a:lnTo>
                  <a:pt x="785475" y="270878"/>
                </a:lnTo>
                <a:lnTo>
                  <a:pt x="787249" y="302303"/>
                </a:lnTo>
                <a:close/>
              </a:path>
              <a:path w="789475" h="437342">
                <a:moveTo>
                  <a:pt x="5913" y="387482"/>
                </a:moveTo>
                <a:lnTo>
                  <a:pt x="5378" y="377437"/>
                </a:lnTo>
                <a:lnTo>
                  <a:pt x="5105" y="364194"/>
                </a:lnTo>
                <a:lnTo>
                  <a:pt x="5038" y="348789"/>
                </a:lnTo>
                <a:lnTo>
                  <a:pt x="5124" y="332261"/>
                </a:lnTo>
                <a:lnTo>
                  <a:pt x="5306" y="315649"/>
                </a:lnTo>
                <a:lnTo>
                  <a:pt x="5531" y="299992"/>
                </a:lnTo>
                <a:lnTo>
                  <a:pt x="5742" y="286327"/>
                </a:lnTo>
                <a:lnTo>
                  <a:pt x="5885" y="275693"/>
                </a:lnTo>
                <a:lnTo>
                  <a:pt x="5916" y="270923"/>
                </a:lnTo>
                <a:lnTo>
                  <a:pt x="5898" y="246163"/>
                </a:lnTo>
                <a:lnTo>
                  <a:pt x="5879" y="233584"/>
                </a:lnTo>
                <a:lnTo>
                  <a:pt x="5856" y="220897"/>
                </a:lnTo>
                <a:lnTo>
                  <a:pt x="5831" y="208119"/>
                </a:lnTo>
                <a:lnTo>
                  <a:pt x="5806" y="195267"/>
                </a:lnTo>
                <a:lnTo>
                  <a:pt x="5784" y="182359"/>
                </a:lnTo>
                <a:lnTo>
                  <a:pt x="5767" y="169412"/>
                </a:lnTo>
                <a:lnTo>
                  <a:pt x="5763" y="130515"/>
                </a:lnTo>
                <a:lnTo>
                  <a:pt x="5786" y="117589"/>
                </a:lnTo>
                <a:lnTo>
                  <a:pt x="5823" y="104712"/>
                </a:lnTo>
                <a:lnTo>
                  <a:pt x="5878" y="91902"/>
                </a:lnTo>
                <a:lnTo>
                  <a:pt x="5952" y="79176"/>
                </a:lnTo>
                <a:lnTo>
                  <a:pt x="6049" y="66552"/>
                </a:lnTo>
                <a:lnTo>
                  <a:pt x="6168" y="54047"/>
                </a:lnTo>
                <a:lnTo>
                  <a:pt x="6314" y="41679"/>
                </a:lnTo>
                <a:lnTo>
                  <a:pt x="6488" y="29466"/>
                </a:lnTo>
                <a:lnTo>
                  <a:pt x="6542" y="26103"/>
                </a:lnTo>
                <a:lnTo>
                  <a:pt x="6534" y="15562"/>
                </a:lnTo>
                <a:lnTo>
                  <a:pt x="6308" y="2949"/>
                </a:lnTo>
                <a:lnTo>
                  <a:pt x="6028" y="-11079"/>
                </a:lnTo>
                <a:lnTo>
                  <a:pt x="5857" y="-25866"/>
                </a:lnTo>
                <a:lnTo>
                  <a:pt x="5958" y="-40757"/>
                </a:lnTo>
                <a:lnTo>
                  <a:pt x="6495" y="-55094"/>
                </a:lnTo>
                <a:lnTo>
                  <a:pt x="7630" y="-68222"/>
                </a:lnTo>
                <a:lnTo>
                  <a:pt x="9528" y="-79485"/>
                </a:lnTo>
                <a:lnTo>
                  <a:pt x="12351" y="-88226"/>
                </a:lnTo>
                <a:lnTo>
                  <a:pt x="20506" y="-99523"/>
                </a:lnTo>
                <a:lnTo>
                  <a:pt x="29272" y="-105085"/>
                </a:lnTo>
                <a:lnTo>
                  <a:pt x="38973" y="-107054"/>
                </a:lnTo>
                <a:lnTo>
                  <a:pt x="49227" y="-106157"/>
                </a:lnTo>
                <a:lnTo>
                  <a:pt x="59653" y="-103122"/>
                </a:lnTo>
                <a:lnTo>
                  <a:pt x="69869" y="-98675"/>
                </a:lnTo>
                <a:lnTo>
                  <a:pt x="79496" y="-93545"/>
                </a:lnTo>
                <a:lnTo>
                  <a:pt x="88151" y="-88459"/>
                </a:lnTo>
                <a:lnTo>
                  <a:pt x="95453" y="-84144"/>
                </a:lnTo>
                <a:lnTo>
                  <a:pt x="716506" y="273839"/>
                </a:lnTo>
                <a:lnTo>
                  <a:pt x="727642" y="280160"/>
                </a:lnTo>
                <a:lnTo>
                  <a:pt x="739333" y="286690"/>
                </a:lnTo>
                <a:lnTo>
                  <a:pt x="751155" y="293410"/>
                </a:lnTo>
                <a:lnTo>
                  <a:pt x="762688" y="300299"/>
                </a:lnTo>
                <a:lnTo>
                  <a:pt x="773508" y="307338"/>
                </a:lnTo>
                <a:lnTo>
                  <a:pt x="783194" y="314508"/>
                </a:lnTo>
                <a:lnTo>
                  <a:pt x="791228" y="321690"/>
                </a:lnTo>
                <a:lnTo>
                  <a:pt x="801115" y="332609"/>
                </a:lnTo>
                <a:lnTo>
                  <a:pt x="809363" y="343581"/>
                </a:lnTo>
                <a:lnTo>
                  <a:pt x="816113" y="354607"/>
                </a:lnTo>
                <a:lnTo>
                  <a:pt x="821505" y="365686"/>
                </a:lnTo>
                <a:lnTo>
                  <a:pt x="825679" y="376816"/>
                </a:lnTo>
                <a:lnTo>
                  <a:pt x="828775" y="387997"/>
                </a:lnTo>
                <a:lnTo>
                  <a:pt x="830934" y="399227"/>
                </a:lnTo>
                <a:lnTo>
                  <a:pt x="832295" y="410507"/>
                </a:lnTo>
                <a:lnTo>
                  <a:pt x="832999" y="421835"/>
                </a:lnTo>
                <a:lnTo>
                  <a:pt x="833186" y="433210"/>
                </a:lnTo>
                <a:lnTo>
                  <a:pt x="832996" y="444631"/>
                </a:lnTo>
                <a:lnTo>
                  <a:pt x="832570" y="456098"/>
                </a:lnTo>
                <a:lnTo>
                  <a:pt x="832047" y="467609"/>
                </a:lnTo>
                <a:lnTo>
                  <a:pt x="831569" y="479165"/>
                </a:lnTo>
                <a:lnTo>
                  <a:pt x="831274" y="490763"/>
                </a:lnTo>
                <a:lnTo>
                  <a:pt x="831303" y="502403"/>
                </a:lnTo>
                <a:lnTo>
                  <a:pt x="831797" y="514085"/>
                </a:lnTo>
                <a:lnTo>
                  <a:pt x="832657" y="523792"/>
                </a:lnTo>
                <a:lnTo>
                  <a:pt x="842732" y="530170"/>
                </a:lnTo>
                <a:lnTo>
                  <a:pt x="855161" y="537341"/>
                </a:lnTo>
                <a:lnTo>
                  <a:pt x="866554" y="543216"/>
                </a:lnTo>
                <a:lnTo>
                  <a:pt x="869482" y="544504"/>
                </a:lnTo>
                <a:lnTo>
                  <a:pt x="869843" y="538181"/>
                </a:lnTo>
                <a:lnTo>
                  <a:pt x="870111" y="528529"/>
                </a:lnTo>
                <a:lnTo>
                  <a:pt x="870296" y="516221"/>
                </a:lnTo>
                <a:lnTo>
                  <a:pt x="870411" y="501927"/>
                </a:lnTo>
                <a:lnTo>
                  <a:pt x="870467" y="486320"/>
                </a:lnTo>
                <a:lnTo>
                  <a:pt x="870475" y="470070"/>
                </a:lnTo>
                <a:lnTo>
                  <a:pt x="870447" y="453850"/>
                </a:lnTo>
                <a:lnTo>
                  <a:pt x="870396" y="438330"/>
                </a:lnTo>
                <a:lnTo>
                  <a:pt x="870332" y="424183"/>
                </a:lnTo>
                <a:lnTo>
                  <a:pt x="870267" y="412080"/>
                </a:lnTo>
                <a:lnTo>
                  <a:pt x="870213" y="402692"/>
                </a:lnTo>
                <a:lnTo>
                  <a:pt x="870197" y="399954"/>
                </a:lnTo>
                <a:lnTo>
                  <a:pt x="869258" y="385647"/>
                </a:lnTo>
                <a:lnTo>
                  <a:pt x="866739" y="371573"/>
                </a:lnTo>
                <a:lnTo>
                  <a:pt x="862869" y="357939"/>
                </a:lnTo>
                <a:lnTo>
                  <a:pt x="857878" y="344952"/>
                </a:lnTo>
                <a:lnTo>
                  <a:pt x="851995" y="332817"/>
                </a:lnTo>
                <a:lnTo>
                  <a:pt x="845450" y="321740"/>
                </a:lnTo>
                <a:lnTo>
                  <a:pt x="838473" y="311928"/>
                </a:lnTo>
                <a:lnTo>
                  <a:pt x="831293" y="303588"/>
                </a:lnTo>
                <a:lnTo>
                  <a:pt x="826532" y="298970"/>
                </a:lnTo>
                <a:lnTo>
                  <a:pt x="825892" y="304118"/>
                </a:lnTo>
                <a:lnTo>
                  <a:pt x="807695" y="314057"/>
                </a:lnTo>
                <a:lnTo>
                  <a:pt x="803478" y="312763"/>
                </a:lnTo>
                <a:lnTo>
                  <a:pt x="800646" y="310769"/>
                </a:lnTo>
                <a:lnTo>
                  <a:pt x="797353" y="308924"/>
                </a:lnTo>
                <a:lnTo>
                  <a:pt x="795952" y="308121"/>
                </a:lnTo>
                <a:lnTo>
                  <a:pt x="793553" y="306900"/>
                </a:lnTo>
                <a:lnTo>
                  <a:pt x="792316" y="306008"/>
                </a:lnTo>
                <a:lnTo>
                  <a:pt x="789475" y="303931"/>
                </a:lnTo>
                <a:lnTo>
                  <a:pt x="790259" y="305665"/>
                </a:lnTo>
                <a:lnTo>
                  <a:pt x="787249" y="302303"/>
                </a:lnTo>
                <a:lnTo>
                  <a:pt x="785475" y="270878"/>
                </a:lnTo>
                <a:lnTo>
                  <a:pt x="785908" y="270753"/>
                </a:lnTo>
                <a:lnTo>
                  <a:pt x="785908" y="269286"/>
                </a:lnTo>
                <a:lnTo>
                  <a:pt x="783285" y="269033"/>
                </a:lnTo>
                <a:lnTo>
                  <a:pt x="782823" y="278511"/>
                </a:lnTo>
                <a:lnTo>
                  <a:pt x="778546" y="281472"/>
                </a:lnTo>
                <a:lnTo>
                  <a:pt x="772719" y="285177"/>
                </a:lnTo>
                <a:lnTo>
                  <a:pt x="767533" y="287201"/>
                </a:lnTo>
                <a:lnTo>
                  <a:pt x="757646" y="286274"/>
                </a:lnTo>
                <a:lnTo>
                  <a:pt x="746967" y="279500"/>
                </a:lnTo>
                <a:lnTo>
                  <a:pt x="746117" y="278898"/>
                </a:lnTo>
                <a:lnTo>
                  <a:pt x="744977" y="266476"/>
                </a:lnTo>
                <a:lnTo>
                  <a:pt x="744553" y="247950"/>
                </a:lnTo>
                <a:lnTo>
                  <a:pt x="744255" y="247355"/>
                </a:lnTo>
                <a:lnTo>
                  <a:pt x="744694" y="247355"/>
                </a:lnTo>
                <a:lnTo>
                  <a:pt x="745015" y="246001"/>
                </a:lnTo>
                <a:lnTo>
                  <a:pt x="741930" y="244409"/>
                </a:lnTo>
                <a:lnTo>
                  <a:pt x="739903" y="244319"/>
                </a:lnTo>
                <a:lnTo>
                  <a:pt x="739718" y="252938"/>
                </a:lnTo>
                <a:lnTo>
                  <a:pt x="732908" y="258308"/>
                </a:lnTo>
                <a:lnTo>
                  <a:pt x="726357" y="261951"/>
                </a:lnTo>
                <a:lnTo>
                  <a:pt x="718965" y="263335"/>
                </a:lnTo>
                <a:lnTo>
                  <a:pt x="702408" y="253886"/>
                </a:lnTo>
                <a:lnTo>
                  <a:pt x="702363" y="221048"/>
                </a:lnTo>
                <a:lnTo>
                  <a:pt x="700247" y="220543"/>
                </a:lnTo>
                <a:lnTo>
                  <a:pt x="697043" y="219144"/>
                </a:lnTo>
                <a:lnTo>
                  <a:pt x="696655" y="227714"/>
                </a:lnTo>
                <a:lnTo>
                  <a:pt x="698861" y="227923"/>
                </a:lnTo>
                <a:lnTo>
                  <a:pt x="692185" y="231836"/>
                </a:lnTo>
                <a:lnTo>
                  <a:pt x="680227" y="238396"/>
                </a:lnTo>
                <a:lnTo>
                  <a:pt x="673305" y="237140"/>
                </a:lnTo>
                <a:lnTo>
                  <a:pt x="669085" y="234707"/>
                </a:lnTo>
                <a:lnTo>
                  <a:pt x="662151" y="230680"/>
                </a:lnTo>
                <a:lnTo>
                  <a:pt x="659362" y="226335"/>
                </a:lnTo>
                <a:lnTo>
                  <a:pt x="658942" y="216673"/>
                </a:lnTo>
                <a:lnTo>
                  <a:pt x="659116" y="196697"/>
                </a:lnTo>
                <a:lnTo>
                  <a:pt x="648405" y="190967"/>
                </a:lnTo>
                <a:lnTo>
                  <a:pt x="639173" y="185785"/>
                </a:lnTo>
                <a:lnTo>
                  <a:pt x="627921" y="179386"/>
                </a:lnTo>
                <a:lnTo>
                  <a:pt x="615071" y="172022"/>
                </a:lnTo>
                <a:lnTo>
                  <a:pt x="601049" y="163944"/>
                </a:lnTo>
                <a:lnTo>
                  <a:pt x="586276" y="155403"/>
                </a:lnTo>
                <a:lnTo>
                  <a:pt x="571177" y="146650"/>
                </a:lnTo>
                <a:lnTo>
                  <a:pt x="556174" y="137937"/>
                </a:lnTo>
                <a:lnTo>
                  <a:pt x="541692" y="129514"/>
                </a:lnTo>
                <a:lnTo>
                  <a:pt x="528154" y="121634"/>
                </a:lnTo>
                <a:lnTo>
                  <a:pt x="515983" y="114547"/>
                </a:lnTo>
                <a:lnTo>
                  <a:pt x="505602" y="108505"/>
                </a:lnTo>
                <a:lnTo>
                  <a:pt x="497436" y="103758"/>
                </a:lnTo>
                <a:lnTo>
                  <a:pt x="491906" y="100559"/>
                </a:lnTo>
                <a:lnTo>
                  <a:pt x="490894" y="99978"/>
                </a:lnTo>
                <a:lnTo>
                  <a:pt x="154540" y="-93806"/>
                </a:lnTo>
                <a:lnTo>
                  <a:pt x="143655" y="-100218"/>
                </a:lnTo>
                <a:lnTo>
                  <a:pt x="132396" y="-107061"/>
                </a:lnTo>
                <a:lnTo>
                  <a:pt x="120873" y="-113911"/>
                </a:lnTo>
                <a:lnTo>
                  <a:pt x="109201" y="-120343"/>
                </a:lnTo>
                <a:lnTo>
                  <a:pt x="97489" y="-125934"/>
                </a:lnTo>
                <a:lnTo>
                  <a:pt x="85851" y="-130259"/>
                </a:lnTo>
                <a:lnTo>
                  <a:pt x="74398" y="-132892"/>
                </a:lnTo>
                <a:lnTo>
                  <a:pt x="63242" y="-133411"/>
                </a:lnTo>
                <a:lnTo>
                  <a:pt x="61160" y="-133235"/>
                </a:lnTo>
                <a:lnTo>
                  <a:pt x="47124" y="-129930"/>
                </a:lnTo>
                <a:lnTo>
                  <a:pt x="34903" y="-124010"/>
                </a:lnTo>
                <a:lnTo>
                  <a:pt x="24847" y="-116533"/>
                </a:lnTo>
                <a:lnTo>
                  <a:pt x="18240" y="-109711"/>
                </a:lnTo>
                <a:lnTo>
                  <a:pt x="10604" y="-98399"/>
                </a:lnTo>
                <a:lnTo>
                  <a:pt x="7051" y="-88373"/>
                </a:lnTo>
                <a:lnTo>
                  <a:pt x="5650" y="-77969"/>
                </a:lnTo>
                <a:lnTo>
                  <a:pt x="4470" y="-65523"/>
                </a:lnTo>
                <a:lnTo>
                  <a:pt x="3382" y="-58141"/>
                </a:lnTo>
                <a:lnTo>
                  <a:pt x="4098" y="-52278"/>
                </a:lnTo>
                <a:lnTo>
                  <a:pt x="4649" y="-49868"/>
                </a:lnTo>
                <a:lnTo>
                  <a:pt x="2697" y="-45568"/>
                </a:lnTo>
                <a:lnTo>
                  <a:pt x="3427" y="-43753"/>
                </a:lnTo>
                <a:lnTo>
                  <a:pt x="3502" y="-43500"/>
                </a:lnTo>
                <a:lnTo>
                  <a:pt x="3636" y="-43083"/>
                </a:lnTo>
                <a:lnTo>
                  <a:pt x="3680" y="-42741"/>
                </a:lnTo>
                <a:lnTo>
                  <a:pt x="3964" y="-25749"/>
                </a:lnTo>
                <a:lnTo>
                  <a:pt x="3940" y="-17408"/>
                </a:lnTo>
                <a:lnTo>
                  <a:pt x="3152" y="-4161"/>
                </a:lnTo>
                <a:lnTo>
                  <a:pt x="923" y="-1422"/>
                </a:lnTo>
                <a:lnTo>
                  <a:pt x="804" y="-1719"/>
                </a:lnTo>
                <a:lnTo>
                  <a:pt x="298" y="-871"/>
                </a:lnTo>
                <a:lnTo>
                  <a:pt x="0" y="-574"/>
                </a:lnTo>
                <a:lnTo>
                  <a:pt x="3833" y="0"/>
                </a:lnTo>
                <a:lnTo>
                  <a:pt x="3710" y="-3326"/>
                </a:lnTo>
                <a:lnTo>
                  <a:pt x="5066" y="184"/>
                </a:lnTo>
                <a:lnTo>
                  <a:pt x="4098" y="7683"/>
                </a:lnTo>
                <a:lnTo>
                  <a:pt x="3636" y="12400"/>
                </a:lnTo>
                <a:lnTo>
                  <a:pt x="3502" y="14423"/>
                </a:lnTo>
                <a:lnTo>
                  <a:pt x="3680" y="70547"/>
                </a:lnTo>
                <a:lnTo>
                  <a:pt x="2742" y="391949"/>
                </a:lnTo>
                <a:lnTo>
                  <a:pt x="6765" y="393288"/>
                </a:lnTo>
                <a:lnTo>
                  <a:pt x="5913" y="387482"/>
                </a:lnTo>
                <a:close/>
              </a:path>
              <a:path w="789475" h="437342">
                <a:moveTo>
                  <a:pt x="5066" y="184"/>
                </a:moveTo>
                <a:lnTo>
                  <a:pt x="3833" y="0"/>
                </a:lnTo>
                <a:lnTo>
                  <a:pt x="4053" y="5957"/>
                </a:lnTo>
                <a:lnTo>
                  <a:pt x="4098" y="7683"/>
                </a:lnTo>
                <a:lnTo>
                  <a:pt x="5066" y="184"/>
                </a:lnTo>
                <a:close/>
              </a:path>
              <a:path w="789475" h="437342">
                <a:moveTo>
                  <a:pt x="744694" y="247355"/>
                </a:moveTo>
                <a:lnTo>
                  <a:pt x="744553" y="247950"/>
                </a:lnTo>
                <a:lnTo>
                  <a:pt x="744977" y="266476"/>
                </a:lnTo>
                <a:lnTo>
                  <a:pt x="745408" y="252753"/>
                </a:lnTo>
                <a:lnTo>
                  <a:pt x="746460" y="247355"/>
                </a:lnTo>
                <a:lnTo>
                  <a:pt x="744694" y="247355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48002" y="2123962"/>
            <a:ext cx="242832" cy="380889"/>
          </a:xfrm>
          <a:custGeom>
            <a:avLst/>
            <a:gdLst/>
            <a:ahLst/>
            <a:cxnLst/>
            <a:rect l="l" t="t" r="r" b="b"/>
            <a:pathLst>
              <a:path w="242832" h="380889">
                <a:moveTo>
                  <a:pt x="131762" y="269994"/>
                </a:moveTo>
                <a:lnTo>
                  <a:pt x="128852" y="281328"/>
                </a:lnTo>
                <a:lnTo>
                  <a:pt x="122155" y="285254"/>
                </a:lnTo>
                <a:lnTo>
                  <a:pt x="114535" y="290527"/>
                </a:lnTo>
                <a:lnTo>
                  <a:pt x="117068" y="295467"/>
                </a:lnTo>
                <a:lnTo>
                  <a:pt x="115161" y="306043"/>
                </a:lnTo>
                <a:lnTo>
                  <a:pt x="115667" y="312538"/>
                </a:lnTo>
                <a:lnTo>
                  <a:pt x="121817" y="316944"/>
                </a:lnTo>
                <a:lnTo>
                  <a:pt x="133182" y="323734"/>
                </a:lnTo>
                <a:lnTo>
                  <a:pt x="147173" y="331620"/>
                </a:lnTo>
                <a:lnTo>
                  <a:pt x="161201" y="339310"/>
                </a:lnTo>
                <a:lnTo>
                  <a:pt x="172674" y="345514"/>
                </a:lnTo>
                <a:lnTo>
                  <a:pt x="177201" y="347957"/>
                </a:lnTo>
                <a:lnTo>
                  <a:pt x="185930" y="352922"/>
                </a:lnTo>
                <a:lnTo>
                  <a:pt x="198115" y="359957"/>
                </a:lnTo>
                <a:lnTo>
                  <a:pt x="211862" y="367663"/>
                </a:lnTo>
                <a:lnTo>
                  <a:pt x="225276" y="374642"/>
                </a:lnTo>
                <a:lnTo>
                  <a:pt x="236462" y="379493"/>
                </a:lnTo>
                <a:lnTo>
                  <a:pt x="242161" y="380889"/>
                </a:lnTo>
                <a:lnTo>
                  <a:pt x="242832" y="67892"/>
                </a:lnTo>
                <a:lnTo>
                  <a:pt x="230754" y="64394"/>
                </a:lnTo>
                <a:lnTo>
                  <a:pt x="218730" y="58019"/>
                </a:lnTo>
                <a:lnTo>
                  <a:pt x="208467" y="51987"/>
                </a:lnTo>
                <a:lnTo>
                  <a:pt x="198575" y="46619"/>
                </a:lnTo>
                <a:lnTo>
                  <a:pt x="187340" y="40520"/>
                </a:lnTo>
                <a:lnTo>
                  <a:pt x="175242" y="33926"/>
                </a:lnTo>
                <a:lnTo>
                  <a:pt x="162762" y="27076"/>
                </a:lnTo>
                <a:lnTo>
                  <a:pt x="150379" y="20206"/>
                </a:lnTo>
                <a:lnTo>
                  <a:pt x="138572" y="13554"/>
                </a:lnTo>
                <a:lnTo>
                  <a:pt x="127823" y="7357"/>
                </a:lnTo>
                <a:lnTo>
                  <a:pt x="118610" y="1853"/>
                </a:lnTo>
                <a:lnTo>
                  <a:pt x="115623" y="0"/>
                </a:lnTo>
                <a:lnTo>
                  <a:pt x="115593" y="58489"/>
                </a:lnTo>
                <a:lnTo>
                  <a:pt x="123838" y="63609"/>
                </a:lnTo>
                <a:lnTo>
                  <a:pt x="134082" y="69659"/>
                </a:lnTo>
                <a:lnTo>
                  <a:pt x="145724" y="76347"/>
                </a:lnTo>
                <a:lnTo>
                  <a:pt x="158163" y="83378"/>
                </a:lnTo>
                <a:lnTo>
                  <a:pt x="170799" y="90460"/>
                </a:lnTo>
                <a:lnTo>
                  <a:pt x="183030" y="97298"/>
                </a:lnTo>
                <a:lnTo>
                  <a:pt x="194256" y="103600"/>
                </a:lnTo>
                <a:lnTo>
                  <a:pt x="203876" y="109073"/>
                </a:lnTo>
                <a:lnTo>
                  <a:pt x="204324" y="109331"/>
                </a:lnTo>
                <a:lnTo>
                  <a:pt x="219190" y="117356"/>
                </a:lnTo>
                <a:lnTo>
                  <a:pt x="227637" y="123843"/>
                </a:lnTo>
                <a:lnTo>
                  <a:pt x="228645" y="129745"/>
                </a:lnTo>
                <a:lnTo>
                  <a:pt x="229413" y="140728"/>
                </a:lnTo>
                <a:lnTo>
                  <a:pt x="222219" y="148427"/>
                </a:lnTo>
                <a:lnTo>
                  <a:pt x="212460" y="153956"/>
                </a:lnTo>
                <a:lnTo>
                  <a:pt x="208839" y="155932"/>
                </a:lnTo>
                <a:lnTo>
                  <a:pt x="198626" y="162331"/>
                </a:lnTo>
                <a:lnTo>
                  <a:pt x="186221" y="169009"/>
                </a:lnTo>
                <a:lnTo>
                  <a:pt x="175770" y="171361"/>
                </a:lnTo>
                <a:lnTo>
                  <a:pt x="175606" y="164621"/>
                </a:lnTo>
                <a:lnTo>
                  <a:pt x="174637" y="162850"/>
                </a:lnTo>
                <a:lnTo>
                  <a:pt x="177424" y="158595"/>
                </a:lnTo>
                <a:lnTo>
                  <a:pt x="165305" y="155694"/>
                </a:lnTo>
                <a:lnTo>
                  <a:pt x="153067" y="149342"/>
                </a:lnTo>
                <a:lnTo>
                  <a:pt x="142619" y="143061"/>
                </a:lnTo>
                <a:lnTo>
                  <a:pt x="79946" y="107099"/>
                </a:lnTo>
                <a:lnTo>
                  <a:pt x="68825" y="100488"/>
                </a:lnTo>
                <a:lnTo>
                  <a:pt x="57923" y="93995"/>
                </a:lnTo>
                <a:lnTo>
                  <a:pt x="48099" y="88798"/>
                </a:lnTo>
                <a:lnTo>
                  <a:pt x="49207" y="99502"/>
                </a:lnTo>
                <a:lnTo>
                  <a:pt x="51144" y="103732"/>
                </a:lnTo>
                <a:lnTo>
                  <a:pt x="59618" y="108795"/>
                </a:lnTo>
                <a:lnTo>
                  <a:pt x="115340" y="141008"/>
                </a:lnTo>
                <a:lnTo>
                  <a:pt x="115459" y="154503"/>
                </a:lnTo>
                <a:lnTo>
                  <a:pt x="123730" y="159262"/>
                </a:lnTo>
                <a:lnTo>
                  <a:pt x="136278" y="166285"/>
                </a:lnTo>
                <a:lnTo>
                  <a:pt x="150679" y="174364"/>
                </a:lnTo>
                <a:lnTo>
                  <a:pt x="164511" y="182291"/>
                </a:lnTo>
                <a:lnTo>
                  <a:pt x="175349" y="188857"/>
                </a:lnTo>
                <a:lnTo>
                  <a:pt x="180673" y="192742"/>
                </a:lnTo>
                <a:lnTo>
                  <a:pt x="178974" y="198352"/>
                </a:lnTo>
                <a:lnTo>
                  <a:pt x="180464" y="202399"/>
                </a:lnTo>
                <a:lnTo>
                  <a:pt x="177980" y="212573"/>
                </a:lnTo>
                <a:lnTo>
                  <a:pt x="167888" y="219459"/>
                </a:lnTo>
                <a:lnTo>
                  <a:pt x="159765" y="224033"/>
                </a:lnTo>
                <a:lnTo>
                  <a:pt x="149465" y="230517"/>
                </a:lnTo>
                <a:lnTo>
                  <a:pt x="137533" y="236924"/>
                </a:lnTo>
                <a:lnTo>
                  <a:pt x="126949" y="239849"/>
                </a:lnTo>
                <a:lnTo>
                  <a:pt x="126815" y="228839"/>
                </a:lnTo>
                <a:lnTo>
                  <a:pt x="130198" y="226309"/>
                </a:lnTo>
                <a:lnTo>
                  <a:pt x="117513" y="224362"/>
                </a:lnTo>
                <a:lnTo>
                  <a:pt x="106129" y="218621"/>
                </a:lnTo>
                <a:lnTo>
                  <a:pt x="95631" y="212088"/>
                </a:lnTo>
                <a:lnTo>
                  <a:pt x="95057" y="211758"/>
                </a:lnTo>
                <a:lnTo>
                  <a:pt x="83910" y="205414"/>
                </a:lnTo>
                <a:lnTo>
                  <a:pt x="72980" y="199194"/>
                </a:lnTo>
                <a:lnTo>
                  <a:pt x="63717" y="193843"/>
                </a:lnTo>
                <a:lnTo>
                  <a:pt x="38" y="157658"/>
                </a:lnTo>
                <a:lnTo>
                  <a:pt x="0" y="167023"/>
                </a:lnTo>
                <a:lnTo>
                  <a:pt x="2829" y="172129"/>
                </a:lnTo>
                <a:lnTo>
                  <a:pt x="12497" y="177969"/>
                </a:lnTo>
                <a:lnTo>
                  <a:pt x="23941" y="184306"/>
                </a:lnTo>
                <a:lnTo>
                  <a:pt x="115414" y="236472"/>
                </a:lnTo>
                <a:lnTo>
                  <a:pt x="115459" y="248777"/>
                </a:lnTo>
                <a:lnTo>
                  <a:pt x="122929" y="255066"/>
                </a:lnTo>
                <a:lnTo>
                  <a:pt x="130199" y="260013"/>
                </a:lnTo>
                <a:lnTo>
                  <a:pt x="130153" y="267167"/>
                </a:lnTo>
                <a:lnTo>
                  <a:pt x="131762" y="269994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971845" y="2158154"/>
            <a:ext cx="546307" cy="300862"/>
          </a:xfrm>
          <a:custGeom>
            <a:avLst/>
            <a:gdLst/>
            <a:ahLst/>
            <a:cxnLst/>
            <a:rect l="l" t="t" r="r" b="b"/>
            <a:pathLst>
              <a:path w="546307" h="300862">
                <a:moveTo>
                  <a:pt x="32662" y="68688"/>
                </a:moveTo>
                <a:lnTo>
                  <a:pt x="47089" y="77105"/>
                </a:lnTo>
                <a:lnTo>
                  <a:pt x="60278" y="84881"/>
                </a:lnTo>
                <a:lnTo>
                  <a:pt x="70253" y="90809"/>
                </a:lnTo>
                <a:lnTo>
                  <a:pt x="73455" y="92726"/>
                </a:lnTo>
                <a:lnTo>
                  <a:pt x="84403" y="99272"/>
                </a:lnTo>
                <a:lnTo>
                  <a:pt x="95350" y="105730"/>
                </a:lnTo>
                <a:lnTo>
                  <a:pt x="106304" y="112118"/>
                </a:lnTo>
                <a:lnTo>
                  <a:pt x="117274" y="118456"/>
                </a:lnTo>
                <a:lnTo>
                  <a:pt x="128269" y="124762"/>
                </a:lnTo>
                <a:lnTo>
                  <a:pt x="139299" y="131056"/>
                </a:lnTo>
                <a:lnTo>
                  <a:pt x="144183" y="133836"/>
                </a:lnTo>
                <a:lnTo>
                  <a:pt x="155308" y="140203"/>
                </a:lnTo>
                <a:lnTo>
                  <a:pt x="166372" y="146573"/>
                </a:lnTo>
                <a:lnTo>
                  <a:pt x="177386" y="152946"/>
                </a:lnTo>
                <a:lnTo>
                  <a:pt x="188360" y="159321"/>
                </a:lnTo>
                <a:lnTo>
                  <a:pt x="199305" y="165695"/>
                </a:lnTo>
                <a:lnTo>
                  <a:pt x="210232" y="172069"/>
                </a:lnTo>
                <a:lnTo>
                  <a:pt x="221150" y="178441"/>
                </a:lnTo>
                <a:lnTo>
                  <a:pt x="232071" y="184810"/>
                </a:lnTo>
                <a:lnTo>
                  <a:pt x="243004" y="191174"/>
                </a:lnTo>
                <a:lnTo>
                  <a:pt x="253961" y="197533"/>
                </a:lnTo>
                <a:lnTo>
                  <a:pt x="264953" y="203886"/>
                </a:lnTo>
                <a:lnTo>
                  <a:pt x="275988" y="210231"/>
                </a:lnTo>
                <a:lnTo>
                  <a:pt x="285088" y="215433"/>
                </a:lnTo>
                <a:lnTo>
                  <a:pt x="295391" y="221525"/>
                </a:lnTo>
                <a:lnTo>
                  <a:pt x="306094" y="226753"/>
                </a:lnTo>
                <a:lnTo>
                  <a:pt x="318621" y="229687"/>
                </a:lnTo>
                <a:lnTo>
                  <a:pt x="327277" y="229776"/>
                </a:lnTo>
                <a:lnTo>
                  <a:pt x="339916" y="226831"/>
                </a:lnTo>
                <a:lnTo>
                  <a:pt x="352090" y="221086"/>
                </a:lnTo>
                <a:lnTo>
                  <a:pt x="362950" y="214677"/>
                </a:lnTo>
                <a:lnTo>
                  <a:pt x="366472" y="212561"/>
                </a:lnTo>
                <a:lnTo>
                  <a:pt x="377355" y="206133"/>
                </a:lnTo>
                <a:lnTo>
                  <a:pt x="388320" y="199673"/>
                </a:lnTo>
                <a:lnTo>
                  <a:pt x="399338" y="193221"/>
                </a:lnTo>
                <a:lnTo>
                  <a:pt x="410383" y="186814"/>
                </a:lnTo>
                <a:lnTo>
                  <a:pt x="421426" y="180492"/>
                </a:lnTo>
                <a:lnTo>
                  <a:pt x="432443" y="174295"/>
                </a:lnTo>
                <a:lnTo>
                  <a:pt x="437334" y="171584"/>
                </a:lnTo>
                <a:lnTo>
                  <a:pt x="448529" y="165337"/>
                </a:lnTo>
                <a:lnTo>
                  <a:pt x="459572" y="159058"/>
                </a:lnTo>
                <a:lnTo>
                  <a:pt x="470519" y="152746"/>
                </a:lnTo>
                <a:lnTo>
                  <a:pt x="481425" y="146401"/>
                </a:lnTo>
                <a:lnTo>
                  <a:pt x="492346" y="140022"/>
                </a:lnTo>
                <a:lnTo>
                  <a:pt x="503338" y="133609"/>
                </a:lnTo>
                <a:lnTo>
                  <a:pt x="508375" y="130682"/>
                </a:lnTo>
                <a:lnTo>
                  <a:pt x="517054" y="125977"/>
                </a:lnTo>
                <a:lnTo>
                  <a:pt x="526731" y="120759"/>
                </a:lnTo>
                <a:lnTo>
                  <a:pt x="535862" y="115049"/>
                </a:lnTo>
                <a:lnTo>
                  <a:pt x="542903" y="108864"/>
                </a:lnTo>
                <a:lnTo>
                  <a:pt x="546307" y="102225"/>
                </a:lnTo>
                <a:lnTo>
                  <a:pt x="544532" y="95149"/>
                </a:lnTo>
                <a:lnTo>
                  <a:pt x="539760" y="90241"/>
                </a:lnTo>
                <a:lnTo>
                  <a:pt x="527212" y="82742"/>
                </a:lnTo>
                <a:lnTo>
                  <a:pt x="525364" y="82563"/>
                </a:lnTo>
                <a:lnTo>
                  <a:pt x="524559" y="80331"/>
                </a:lnTo>
                <a:lnTo>
                  <a:pt x="525237" y="80947"/>
                </a:lnTo>
                <a:lnTo>
                  <a:pt x="525066" y="78769"/>
                </a:lnTo>
                <a:lnTo>
                  <a:pt x="514151" y="84579"/>
                </a:lnTo>
                <a:lnTo>
                  <a:pt x="502866" y="91197"/>
                </a:lnTo>
                <a:lnTo>
                  <a:pt x="492325" y="97412"/>
                </a:lnTo>
                <a:lnTo>
                  <a:pt x="481349" y="103767"/>
                </a:lnTo>
                <a:lnTo>
                  <a:pt x="470640" y="109993"/>
                </a:lnTo>
                <a:lnTo>
                  <a:pt x="460269" y="115922"/>
                </a:lnTo>
                <a:lnTo>
                  <a:pt x="449141" y="122252"/>
                </a:lnTo>
                <a:lnTo>
                  <a:pt x="438156" y="128529"/>
                </a:lnTo>
                <a:lnTo>
                  <a:pt x="427241" y="134797"/>
                </a:lnTo>
                <a:lnTo>
                  <a:pt x="416324" y="141097"/>
                </a:lnTo>
                <a:lnTo>
                  <a:pt x="405333" y="147476"/>
                </a:lnTo>
                <a:lnTo>
                  <a:pt x="396038" y="152896"/>
                </a:lnTo>
                <a:lnTo>
                  <a:pt x="384394" y="159963"/>
                </a:lnTo>
                <a:lnTo>
                  <a:pt x="372890" y="166973"/>
                </a:lnTo>
                <a:lnTo>
                  <a:pt x="361489" y="173341"/>
                </a:lnTo>
                <a:lnTo>
                  <a:pt x="350152" y="178485"/>
                </a:lnTo>
                <a:lnTo>
                  <a:pt x="338838" y="181821"/>
                </a:lnTo>
                <a:lnTo>
                  <a:pt x="327510" y="182763"/>
                </a:lnTo>
                <a:lnTo>
                  <a:pt x="324610" y="182550"/>
                </a:lnTo>
                <a:lnTo>
                  <a:pt x="315351" y="179965"/>
                </a:lnTo>
                <a:lnTo>
                  <a:pt x="303596" y="174592"/>
                </a:lnTo>
                <a:lnTo>
                  <a:pt x="290627" y="167555"/>
                </a:lnTo>
                <a:lnTo>
                  <a:pt x="277725" y="159982"/>
                </a:lnTo>
                <a:lnTo>
                  <a:pt x="266172" y="152998"/>
                </a:lnTo>
                <a:lnTo>
                  <a:pt x="257891" y="148090"/>
                </a:lnTo>
                <a:lnTo>
                  <a:pt x="246849" y="141781"/>
                </a:lnTo>
                <a:lnTo>
                  <a:pt x="235857" y="135454"/>
                </a:lnTo>
                <a:lnTo>
                  <a:pt x="224904" y="129112"/>
                </a:lnTo>
                <a:lnTo>
                  <a:pt x="213977" y="122755"/>
                </a:lnTo>
                <a:lnTo>
                  <a:pt x="203064" y="116386"/>
                </a:lnTo>
                <a:lnTo>
                  <a:pt x="192151" y="110006"/>
                </a:lnTo>
                <a:lnTo>
                  <a:pt x="181228" y="103617"/>
                </a:lnTo>
                <a:lnTo>
                  <a:pt x="170280" y="97220"/>
                </a:lnTo>
                <a:lnTo>
                  <a:pt x="159297" y="90817"/>
                </a:lnTo>
                <a:lnTo>
                  <a:pt x="148265" y="84410"/>
                </a:lnTo>
                <a:lnTo>
                  <a:pt x="137172" y="78000"/>
                </a:lnTo>
                <a:lnTo>
                  <a:pt x="129787" y="73755"/>
                </a:lnTo>
                <a:lnTo>
                  <a:pt x="123843" y="70309"/>
                </a:lnTo>
                <a:lnTo>
                  <a:pt x="114690" y="64951"/>
                </a:lnTo>
                <a:lnTo>
                  <a:pt x="103023" y="58105"/>
                </a:lnTo>
                <a:lnTo>
                  <a:pt x="89538" y="50200"/>
                </a:lnTo>
                <a:lnTo>
                  <a:pt x="74930" y="41661"/>
                </a:lnTo>
                <a:lnTo>
                  <a:pt x="59895" y="32916"/>
                </a:lnTo>
                <a:lnTo>
                  <a:pt x="45128" y="24390"/>
                </a:lnTo>
                <a:lnTo>
                  <a:pt x="31324" y="16511"/>
                </a:lnTo>
                <a:lnTo>
                  <a:pt x="19178" y="9704"/>
                </a:lnTo>
                <a:lnTo>
                  <a:pt x="9387" y="4397"/>
                </a:lnTo>
                <a:lnTo>
                  <a:pt x="0" y="0"/>
                </a:lnTo>
                <a:lnTo>
                  <a:pt x="163" y="300862"/>
                </a:lnTo>
                <a:lnTo>
                  <a:pt x="1071" y="299855"/>
                </a:lnTo>
                <a:lnTo>
                  <a:pt x="1520" y="298080"/>
                </a:lnTo>
                <a:lnTo>
                  <a:pt x="1728" y="51659"/>
                </a:lnTo>
                <a:lnTo>
                  <a:pt x="8004" y="54759"/>
                </a:lnTo>
                <a:lnTo>
                  <a:pt x="18975" y="60837"/>
                </a:lnTo>
                <a:lnTo>
                  <a:pt x="32662" y="68688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972397" y="2456571"/>
            <a:ext cx="1818" cy="3501"/>
          </a:xfrm>
          <a:custGeom>
            <a:avLst/>
            <a:gdLst/>
            <a:ahLst/>
            <a:cxnLst/>
            <a:rect l="l" t="t" r="r" b="b"/>
            <a:pathLst>
              <a:path w="1818" h="3501">
                <a:moveTo>
                  <a:pt x="1818" y="0"/>
                </a:moveTo>
                <a:lnTo>
                  <a:pt x="520" y="1439"/>
                </a:lnTo>
                <a:lnTo>
                  <a:pt x="0" y="3501"/>
                </a:lnTo>
                <a:lnTo>
                  <a:pt x="1818" y="0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497083" y="2239102"/>
            <a:ext cx="1974" cy="1794"/>
          </a:xfrm>
          <a:custGeom>
            <a:avLst/>
            <a:gdLst/>
            <a:ahLst/>
            <a:cxnLst/>
            <a:rect l="l" t="t" r="r" b="b"/>
            <a:pathLst>
              <a:path w="1974" h="1794">
                <a:moveTo>
                  <a:pt x="126" y="1615"/>
                </a:moveTo>
                <a:lnTo>
                  <a:pt x="1974" y="1794"/>
                </a:lnTo>
                <a:lnTo>
                  <a:pt x="0" y="0"/>
                </a:lnTo>
                <a:lnTo>
                  <a:pt x="126" y="1615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890164" y="2148036"/>
            <a:ext cx="82441" cy="356815"/>
          </a:xfrm>
          <a:custGeom>
            <a:avLst/>
            <a:gdLst/>
            <a:ahLst/>
            <a:cxnLst/>
            <a:rect l="l" t="t" r="r" b="b"/>
            <a:pathLst>
              <a:path w="82441" h="356815">
                <a:moveTo>
                  <a:pt x="7045" y="42076"/>
                </a:moveTo>
                <a:lnTo>
                  <a:pt x="670" y="43818"/>
                </a:lnTo>
                <a:lnTo>
                  <a:pt x="0" y="356815"/>
                </a:lnTo>
                <a:lnTo>
                  <a:pt x="10901" y="353667"/>
                </a:lnTo>
                <a:lnTo>
                  <a:pt x="23571" y="347225"/>
                </a:lnTo>
                <a:lnTo>
                  <a:pt x="35620" y="340077"/>
                </a:lnTo>
                <a:lnTo>
                  <a:pt x="42949" y="335731"/>
                </a:lnTo>
                <a:lnTo>
                  <a:pt x="50177" y="331684"/>
                </a:lnTo>
                <a:lnTo>
                  <a:pt x="56049" y="328268"/>
                </a:lnTo>
                <a:lnTo>
                  <a:pt x="63232" y="324010"/>
                </a:lnTo>
                <a:lnTo>
                  <a:pt x="69774" y="320131"/>
                </a:lnTo>
                <a:lnTo>
                  <a:pt x="78477" y="316799"/>
                </a:lnTo>
                <a:lnTo>
                  <a:pt x="81845" y="310980"/>
                </a:lnTo>
                <a:lnTo>
                  <a:pt x="81681" y="10117"/>
                </a:lnTo>
                <a:lnTo>
                  <a:pt x="81979" y="8064"/>
                </a:lnTo>
                <a:lnTo>
                  <a:pt x="82441" y="6159"/>
                </a:lnTo>
                <a:lnTo>
                  <a:pt x="82188" y="3928"/>
                </a:lnTo>
                <a:lnTo>
                  <a:pt x="81954" y="1477"/>
                </a:lnTo>
                <a:lnTo>
                  <a:pt x="80832" y="0"/>
                </a:lnTo>
                <a:lnTo>
                  <a:pt x="72342" y="5879"/>
                </a:lnTo>
                <a:lnTo>
                  <a:pt x="59825" y="13140"/>
                </a:lnTo>
                <a:lnTo>
                  <a:pt x="47340" y="20027"/>
                </a:lnTo>
                <a:lnTo>
                  <a:pt x="41727" y="23151"/>
                </a:lnTo>
                <a:lnTo>
                  <a:pt x="31969" y="29008"/>
                </a:lnTo>
                <a:lnTo>
                  <a:pt x="19452" y="36226"/>
                </a:lnTo>
                <a:lnTo>
                  <a:pt x="7045" y="42076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971845" y="2146653"/>
            <a:ext cx="461" cy="3109"/>
          </a:xfrm>
          <a:custGeom>
            <a:avLst/>
            <a:gdLst/>
            <a:ahLst/>
            <a:cxnLst/>
            <a:rect l="l" t="t" r="r" b="b"/>
            <a:pathLst>
              <a:path w="461" h="3109">
                <a:moveTo>
                  <a:pt x="461" y="3109"/>
                </a:moveTo>
                <a:lnTo>
                  <a:pt x="0" y="0"/>
                </a:lnTo>
                <a:lnTo>
                  <a:pt x="272" y="2860"/>
                </a:lnTo>
                <a:lnTo>
                  <a:pt x="461" y="3109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897446" y="2031117"/>
            <a:ext cx="4327" cy="2488"/>
          </a:xfrm>
          <a:custGeom>
            <a:avLst/>
            <a:gdLst/>
            <a:ahLst/>
            <a:cxnLst/>
            <a:rect l="l" t="t" r="r" b="b"/>
            <a:pathLst>
              <a:path w="4327" h="2488">
                <a:moveTo>
                  <a:pt x="4327" y="0"/>
                </a:moveTo>
                <a:lnTo>
                  <a:pt x="94" y="580"/>
                </a:lnTo>
                <a:lnTo>
                  <a:pt x="0" y="2488"/>
                </a:lnTo>
                <a:lnTo>
                  <a:pt x="4327" y="0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843652" y="2007623"/>
            <a:ext cx="114795" cy="287031"/>
          </a:xfrm>
          <a:custGeom>
            <a:avLst/>
            <a:gdLst/>
            <a:ahLst/>
            <a:cxnLst/>
            <a:rect l="l" t="t" r="r" b="b"/>
            <a:pathLst>
              <a:path w="114795" h="287031">
                <a:moveTo>
                  <a:pt x="1266" y="37901"/>
                </a:moveTo>
                <a:lnTo>
                  <a:pt x="1462" y="50912"/>
                </a:lnTo>
                <a:lnTo>
                  <a:pt x="1560" y="63625"/>
                </a:lnTo>
                <a:lnTo>
                  <a:pt x="1520" y="69827"/>
                </a:lnTo>
                <a:lnTo>
                  <a:pt x="1279" y="82435"/>
                </a:lnTo>
                <a:lnTo>
                  <a:pt x="913" y="95078"/>
                </a:lnTo>
                <a:lnTo>
                  <a:pt x="515" y="107761"/>
                </a:lnTo>
                <a:lnTo>
                  <a:pt x="181" y="120492"/>
                </a:lnTo>
                <a:lnTo>
                  <a:pt x="7" y="133280"/>
                </a:lnTo>
                <a:lnTo>
                  <a:pt x="0" y="136291"/>
                </a:lnTo>
                <a:lnTo>
                  <a:pt x="59" y="144074"/>
                </a:lnTo>
                <a:lnTo>
                  <a:pt x="218" y="155561"/>
                </a:lnTo>
                <a:lnTo>
                  <a:pt x="446" y="169816"/>
                </a:lnTo>
                <a:lnTo>
                  <a:pt x="711" y="185899"/>
                </a:lnTo>
                <a:lnTo>
                  <a:pt x="984" y="202872"/>
                </a:lnTo>
                <a:lnTo>
                  <a:pt x="1233" y="219798"/>
                </a:lnTo>
                <a:lnTo>
                  <a:pt x="1428" y="235737"/>
                </a:lnTo>
                <a:lnTo>
                  <a:pt x="1538" y="249752"/>
                </a:lnTo>
                <a:lnTo>
                  <a:pt x="1533" y="260905"/>
                </a:lnTo>
                <a:lnTo>
                  <a:pt x="1382" y="268257"/>
                </a:lnTo>
                <a:lnTo>
                  <a:pt x="1222" y="270366"/>
                </a:lnTo>
                <a:lnTo>
                  <a:pt x="13677" y="273006"/>
                </a:lnTo>
                <a:lnTo>
                  <a:pt x="24082" y="274733"/>
                </a:lnTo>
                <a:lnTo>
                  <a:pt x="37409" y="273980"/>
                </a:lnTo>
                <a:lnTo>
                  <a:pt x="40088" y="273536"/>
                </a:lnTo>
                <a:lnTo>
                  <a:pt x="40371" y="278252"/>
                </a:lnTo>
                <a:lnTo>
                  <a:pt x="43385" y="268875"/>
                </a:lnTo>
                <a:lnTo>
                  <a:pt x="45248" y="256584"/>
                </a:lnTo>
                <a:lnTo>
                  <a:pt x="46255" y="242608"/>
                </a:lnTo>
                <a:lnTo>
                  <a:pt x="46700" y="228175"/>
                </a:lnTo>
                <a:lnTo>
                  <a:pt x="46878" y="214515"/>
                </a:lnTo>
                <a:lnTo>
                  <a:pt x="47047" y="204125"/>
                </a:lnTo>
                <a:lnTo>
                  <a:pt x="47500" y="192276"/>
                </a:lnTo>
                <a:lnTo>
                  <a:pt x="48114" y="179313"/>
                </a:lnTo>
                <a:lnTo>
                  <a:pt x="48717" y="165811"/>
                </a:lnTo>
                <a:lnTo>
                  <a:pt x="49135" y="152349"/>
                </a:lnTo>
                <a:lnTo>
                  <a:pt x="49194" y="139501"/>
                </a:lnTo>
                <a:lnTo>
                  <a:pt x="48721" y="127847"/>
                </a:lnTo>
                <a:lnTo>
                  <a:pt x="48612" y="126456"/>
                </a:lnTo>
                <a:lnTo>
                  <a:pt x="48195" y="119791"/>
                </a:lnTo>
                <a:lnTo>
                  <a:pt x="47509" y="109167"/>
                </a:lnTo>
                <a:lnTo>
                  <a:pt x="49789" y="104287"/>
                </a:lnTo>
                <a:lnTo>
                  <a:pt x="51533" y="112247"/>
                </a:lnTo>
                <a:lnTo>
                  <a:pt x="52352" y="123759"/>
                </a:lnTo>
                <a:lnTo>
                  <a:pt x="54415" y="137590"/>
                </a:lnTo>
                <a:lnTo>
                  <a:pt x="56658" y="150680"/>
                </a:lnTo>
                <a:lnTo>
                  <a:pt x="57390" y="155173"/>
                </a:lnTo>
                <a:lnTo>
                  <a:pt x="59265" y="167752"/>
                </a:lnTo>
                <a:lnTo>
                  <a:pt x="60981" y="180272"/>
                </a:lnTo>
                <a:lnTo>
                  <a:pt x="62586" y="192873"/>
                </a:lnTo>
                <a:lnTo>
                  <a:pt x="63142" y="197429"/>
                </a:lnTo>
                <a:lnTo>
                  <a:pt x="64204" y="207443"/>
                </a:lnTo>
                <a:lnTo>
                  <a:pt x="65490" y="220818"/>
                </a:lnTo>
                <a:lnTo>
                  <a:pt x="66967" y="236025"/>
                </a:lnTo>
                <a:lnTo>
                  <a:pt x="68598" y="251540"/>
                </a:lnTo>
                <a:lnTo>
                  <a:pt x="70351" y="265834"/>
                </a:lnTo>
                <a:lnTo>
                  <a:pt x="72189" y="277382"/>
                </a:lnTo>
                <a:lnTo>
                  <a:pt x="73827" y="283995"/>
                </a:lnTo>
                <a:lnTo>
                  <a:pt x="80712" y="284040"/>
                </a:lnTo>
                <a:lnTo>
                  <a:pt x="84811" y="287031"/>
                </a:lnTo>
                <a:lnTo>
                  <a:pt x="93797" y="286689"/>
                </a:lnTo>
                <a:lnTo>
                  <a:pt x="101621" y="286436"/>
                </a:lnTo>
                <a:lnTo>
                  <a:pt x="106226" y="284204"/>
                </a:lnTo>
                <a:lnTo>
                  <a:pt x="112887" y="282299"/>
                </a:lnTo>
                <a:lnTo>
                  <a:pt x="114795" y="274008"/>
                </a:lnTo>
                <a:lnTo>
                  <a:pt x="114760" y="259366"/>
                </a:lnTo>
                <a:lnTo>
                  <a:pt x="113806" y="243409"/>
                </a:lnTo>
                <a:lnTo>
                  <a:pt x="112958" y="231171"/>
                </a:lnTo>
                <a:lnTo>
                  <a:pt x="112887" y="229479"/>
                </a:lnTo>
                <a:lnTo>
                  <a:pt x="112493" y="216694"/>
                </a:lnTo>
                <a:lnTo>
                  <a:pt x="112083" y="204018"/>
                </a:lnTo>
                <a:lnTo>
                  <a:pt x="111659" y="191382"/>
                </a:lnTo>
                <a:lnTo>
                  <a:pt x="111223" y="178722"/>
                </a:lnTo>
                <a:lnTo>
                  <a:pt x="110995" y="172165"/>
                </a:lnTo>
                <a:lnTo>
                  <a:pt x="110560" y="163000"/>
                </a:lnTo>
                <a:lnTo>
                  <a:pt x="109851" y="150402"/>
                </a:lnTo>
                <a:lnTo>
                  <a:pt x="108973" y="135495"/>
                </a:lnTo>
                <a:lnTo>
                  <a:pt x="108036" y="119408"/>
                </a:lnTo>
                <a:lnTo>
                  <a:pt x="107145" y="103267"/>
                </a:lnTo>
                <a:lnTo>
                  <a:pt x="106409" y="88198"/>
                </a:lnTo>
                <a:lnTo>
                  <a:pt x="105934" y="75329"/>
                </a:lnTo>
                <a:lnTo>
                  <a:pt x="105829" y="65787"/>
                </a:lnTo>
                <a:lnTo>
                  <a:pt x="106047" y="61569"/>
                </a:lnTo>
                <a:lnTo>
                  <a:pt x="104081" y="50133"/>
                </a:lnTo>
                <a:lnTo>
                  <a:pt x="104050" y="36586"/>
                </a:lnTo>
                <a:lnTo>
                  <a:pt x="103767" y="32718"/>
                </a:lnTo>
                <a:lnTo>
                  <a:pt x="102754" y="37956"/>
                </a:lnTo>
                <a:lnTo>
                  <a:pt x="98074" y="45886"/>
                </a:lnTo>
                <a:lnTo>
                  <a:pt x="95705" y="49041"/>
                </a:lnTo>
                <a:lnTo>
                  <a:pt x="90802" y="55573"/>
                </a:lnTo>
                <a:lnTo>
                  <a:pt x="87642" y="56465"/>
                </a:lnTo>
                <a:lnTo>
                  <a:pt x="78730" y="52969"/>
                </a:lnTo>
                <a:lnTo>
                  <a:pt x="70146" y="49681"/>
                </a:lnTo>
                <a:lnTo>
                  <a:pt x="67613" y="45708"/>
                </a:lnTo>
                <a:lnTo>
                  <a:pt x="60519" y="51154"/>
                </a:lnTo>
                <a:lnTo>
                  <a:pt x="56347" y="54397"/>
                </a:lnTo>
                <a:lnTo>
                  <a:pt x="51235" y="61688"/>
                </a:lnTo>
                <a:lnTo>
                  <a:pt x="45617" y="59367"/>
                </a:lnTo>
                <a:lnTo>
                  <a:pt x="49100" y="50033"/>
                </a:lnTo>
                <a:lnTo>
                  <a:pt x="58646" y="38973"/>
                </a:lnTo>
                <a:lnTo>
                  <a:pt x="65467" y="31498"/>
                </a:lnTo>
                <a:lnTo>
                  <a:pt x="53590" y="30070"/>
                </a:lnTo>
                <a:lnTo>
                  <a:pt x="53793" y="25982"/>
                </a:lnTo>
                <a:lnTo>
                  <a:pt x="52040" y="26990"/>
                </a:lnTo>
                <a:lnTo>
                  <a:pt x="53888" y="24074"/>
                </a:lnTo>
                <a:lnTo>
                  <a:pt x="58120" y="23493"/>
                </a:lnTo>
                <a:lnTo>
                  <a:pt x="62337" y="21083"/>
                </a:lnTo>
                <a:lnTo>
                  <a:pt x="61160" y="22943"/>
                </a:lnTo>
                <a:lnTo>
                  <a:pt x="64275" y="19060"/>
                </a:lnTo>
                <a:lnTo>
                  <a:pt x="50983" y="17820"/>
                </a:lnTo>
                <a:lnTo>
                  <a:pt x="39327" y="15676"/>
                </a:lnTo>
                <a:lnTo>
                  <a:pt x="29477" y="12870"/>
                </a:lnTo>
                <a:lnTo>
                  <a:pt x="24500" y="11218"/>
                </a:lnTo>
                <a:lnTo>
                  <a:pt x="20059" y="9537"/>
                </a:lnTo>
                <a:lnTo>
                  <a:pt x="15156" y="7127"/>
                </a:lnTo>
                <a:lnTo>
                  <a:pt x="10133" y="4642"/>
                </a:lnTo>
                <a:lnTo>
                  <a:pt x="7093" y="1696"/>
                </a:lnTo>
                <a:lnTo>
                  <a:pt x="1773" y="0"/>
                </a:lnTo>
                <a:lnTo>
                  <a:pt x="1253" y="12153"/>
                </a:lnTo>
                <a:lnTo>
                  <a:pt x="1140" y="24884"/>
                </a:lnTo>
                <a:lnTo>
                  <a:pt x="1266" y="37901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867333" y="1684257"/>
            <a:ext cx="6870" cy="2693"/>
          </a:xfrm>
          <a:custGeom>
            <a:avLst/>
            <a:gdLst/>
            <a:ahLst/>
            <a:cxnLst/>
            <a:rect l="l" t="t" r="r" b="b"/>
            <a:pathLst>
              <a:path w="6870" h="2693">
                <a:moveTo>
                  <a:pt x="1922" y="461"/>
                </a:moveTo>
                <a:lnTo>
                  <a:pt x="0" y="2173"/>
                </a:lnTo>
                <a:lnTo>
                  <a:pt x="5260" y="2693"/>
                </a:lnTo>
                <a:lnTo>
                  <a:pt x="6870" y="0"/>
                </a:lnTo>
                <a:lnTo>
                  <a:pt x="1922" y="461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83445" y="1669510"/>
            <a:ext cx="181165" cy="236152"/>
          </a:xfrm>
          <a:custGeom>
            <a:avLst/>
            <a:gdLst/>
            <a:ahLst/>
            <a:cxnLst/>
            <a:rect l="l" t="t" r="r" b="b"/>
            <a:pathLst>
              <a:path w="181165" h="236152">
                <a:moveTo>
                  <a:pt x="110648" y="90078"/>
                </a:moveTo>
                <a:lnTo>
                  <a:pt x="109089" y="79216"/>
                </a:lnTo>
                <a:lnTo>
                  <a:pt x="108029" y="76301"/>
                </a:lnTo>
                <a:lnTo>
                  <a:pt x="105838" y="70990"/>
                </a:lnTo>
                <a:lnTo>
                  <a:pt x="104944" y="65812"/>
                </a:lnTo>
                <a:lnTo>
                  <a:pt x="102798" y="60232"/>
                </a:lnTo>
                <a:lnTo>
                  <a:pt x="100637" y="54801"/>
                </a:lnTo>
                <a:lnTo>
                  <a:pt x="95868" y="51007"/>
                </a:lnTo>
                <a:lnTo>
                  <a:pt x="94974" y="47927"/>
                </a:lnTo>
                <a:lnTo>
                  <a:pt x="101189" y="45770"/>
                </a:lnTo>
                <a:lnTo>
                  <a:pt x="104318" y="43538"/>
                </a:lnTo>
                <a:lnTo>
                  <a:pt x="105967" y="41409"/>
                </a:lnTo>
                <a:lnTo>
                  <a:pt x="102247" y="41975"/>
                </a:lnTo>
                <a:lnTo>
                  <a:pt x="106047" y="41306"/>
                </a:lnTo>
                <a:lnTo>
                  <a:pt x="112477" y="0"/>
                </a:lnTo>
                <a:lnTo>
                  <a:pt x="102608" y="7614"/>
                </a:lnTo>
                <a:lnTo>
                  <a:pt x="100980" y="8379"/>
                </a:lnTo>
                <a:lnTo>
                  <a:pt x="97254" y="11369"/>
                </a:lnTo>
                <a:lnTo>
                  <a:pt x="90757" y="14747"/>
                </a:lnTo>
                <a:lnTo>
                  <a:pt x="89147" y="17440"/>
                </a:lnTo>
                <a:lnTo>
                  <a:pt x="83872" y="16934"/>
                </a:lnTo>
                <a:lnTo>
                  <a:pt x="81458" y="16681"/>
                </a:lnTo>
                <a:lnTo>
                  <a:pt x="78209" y="19597"/>
                </a:lnTo>
                <a:lnTo>
                  <a:pt x="73738" y="20728"/>
                </a:lnTo>
                <a:lnTo>
                  <a:pt x="69640" y="21621"/>
                </a:lnTo>
                <a:lnTo>
                  <a:pt x="73529" y="25668"/>
                </a:lnTo>
                <a:lnTo>
                  <a:pt x="77538" y="23808"/>
                </a:lnTo>
                <a:lnTo>
                  <a:pt x="81085" y="26040"/>
                </a:lnTo>
                <a:lnTo>
                  <a:pt x="74522" y="36753"/>
                </a:lnTo>
                <a:lnTo>
                  <a:pt x="63692" y="43737"/>
                </a:lnTo>
                <a:lnTo>
                  <a:pt x="49589" y="46950"/>
                </a:lnTo>
                <a:lnTo>
                  <a:pt x="45140" y="47168"/>
                </a:lnTo>
                <a:lnTo>
                  <a:pt x="29891" y="45806"/>
                </a:lnTo>
                <a:lnTo>
                  <a:pt x="18462" y="41768"/>
                </a:lnTo>
                <a:lnTo>
                  <a:pt x="8500" y="36009"/>
                </a:lnTo>
                <a:lnTo>
                  <a:pt x="3621" y="32959"/>
                </a:lnTo>
                <a:lnTo>
                  <a:pt x="4902" y="45796"/>
                </a:lnTo>
                <a:lnTo>
                  <a:pt x="6297" y="57692"/>
                </a:lnTo>
                <a:lnTo>
                  <a:pt x="7302" y="62940"/>
                </a:lnTo>
                <a:lnTo>
                  <a:pt x="11737" y="76420"/>
                </a:lnTo>
                <a:lnTo>
                  <a:pt x="16127" y="89092"/>
                </a:lnTo>
                <a:lnTo>
                  <a:pt x="19883" y="101054"/>
                </a:lnTo>
                <a:lnTo>
                  <a:pt x="22419" y="112403"/>
                </a:lnTo>
                <a:lnTo>
                  <a:pt x="23146" y="123235"/>
                </a:lnTo>
                <a:lnTo>
                  <a:pt x="21477" y="133648"/>
                </a:lnTo>
                <a:lnTo>
                  <a:pt x="19090" y="139716"/>
                </a:lnTo>
                <a:lnTo>
                  <a:pt x="13226" y="151989"/>
                </a:lnTo>
                <a:lnTo>
                  <a:pt x="8532" y="163056"/>
                </a:lnTo>
                <a:lnTo>
                  <a:pt x="4937" y="173749"/>
                </a:lnTo>
                <a:lnTo>
                  <a:pt x="2373" y="184896"/>
                </a:lnTo>
                <a:lnTo>
                  <a:pt x="767" y="197328"/>
                </a:lnTo>
                <a:lnTo>
                  <a:pt x="51" y="211875"/>
                </a:lnTo>
                <a:lnTo>
                  <a:pt x="0" y="219244"/>
                </a:lnTo>
                <a:lnTo>
                  <a:pt x="3800" y="222875"/>
                </a:lnTo>
                <a:lnTo>
                  <a:pt x="9194" y="224854"/>
                </a:lnTo>
                <a:lnTo>
                  <a:pt x="12831" y="228067"/>
                </a:lnTo>
                <a:lnTo>
                  <a:pt x="25239" y="231458"/>
                </a:lnTo>
                <a:lnTo>
                  <a:pt x="35692" y="234375"/>
                </a:lnTo>
                <a:lnTo>
                  <a:pt x="47092" y="236152"/>
                </a:lnTo>
                <a:lnTo>
                  <a:pt x="62341" y="236127"/>
                </a:lnTo>
                <a:lnTo>
                  <a:pt x="71115" y="235566"/>
                </a:lnTo>
                <a:lnTo>
                  <a:pt x="79520" y="233841"/>
                </a:lnTo>
                <a:lnTo>
                  <a:pt x="87031" y="231519"/>
                </a:lnTo>
                <a:lnTo>
                  <a:pt x="95407" y="228945"/>
                </a:lnTo>
                <a:lnTo>
                  <a:pt x="101233" y="224988"/>
                </a:lnTo>
                <a:lnTo>
                  <a:pt x="108193" y="222875"/>
                </a:lnTo>
                <a:lnTo>
                  <a:pt x="112549" y="216040"/>
                </a:lnTo>
                <a:lnTo>
                  <a:pt x="110801" y="205508"/>
                </a:lnTo>
                <a:lnTo>
                  <a:pt x="107269" y="194203"/>
                </a:lnTo>
                <a:lnTo>
                  <a:pt x="103133" y="182042"/>
                </a:lnTo>
                <a:lnTo>
                  <a:pt x="99524" y="169931"/>
                </a:lnTo>
                <a:lnTo>
                  <a:pt x="98476" y="164177"/>
                </a:lnTo>
                <a:lnTo>
                  <a:pt x="109067" y="167248"/>
                </a:lnTo>
                <a:lnTo>
                  <a:pt x="121761" y="171262"/>
                </a:lnTo>
                <a:lnTo>
                  <a:pt x="135481" y="175603"/>
                </a:lnTo>
                <a:lnTo>
                  <a:pt x="149147" y="179657"/>
                </a:lnTo>
                <a:lnTo>
                  <a:pt x="161684" y="182809"/>
                </a:lnTo>
                <a:lnTo>
                  <a:pt x="172013" y="184444"/>
                </a:lnTo>
                <a:lnTo>
                  <a:pt x="172185" y="184457"/>
                </a:lnTo>
                <a:lnTo>
                  <a:pt x="179442" y="174791"/>
                </a:lnTo>
                <a:lnTo>
                  <a:pt x="181165" y="162224"/>
                </a:lnTo>
                <a:lnTo>
                  <a:pt x="181052" y="159073"/>
                </a:lnTo>
                <a:lnTo>
                  <a:pt x="169321" y="154192"/>
                </a:lnTo>
                <a:lnTo>
                  <a:pt x="156660" y="150027"/>
                </a:lnTo>
                <a:lnTo>
                  <a:pt x="150651" y="147274"/>
                </a:lnTo>
                <a:lnTo>
                  <a:pt x="138735" y="144310"/>
                </a:lnTo>
                <a:lnTo>
                  <a:pt x="125962" y="140315"/>
                </a:lnTo>
                <a:lnTo>
                  <a:pt x="118297" y="137990"/>
                </a:lnTo>
                <a:lnTo>
                  <a:pt x="109578" y="133663"/>
                </a:lnTo>
                <a:lnTo>
                  <a:pt x="105876" y="127446"/>
                </a:lnTo>
                <a:lnTo>
                  <a:pt x="105661" y="119657"/>
                </a:lnTo>
                <a:lnTo>
                  <a:pt x="107405" y="110619"/>
                </a:lnTo>
                <a:lnTo>
                  <a:pt x="109577" y="100652"/>
                </a:lnTo>
                <a:lnTo>
                  <a:pt x="110648" y="90078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889413" y="1619816"/>
            <a:ext cx="71120" cy="91103"/>
          </a:xfrm>
          <a:custGeom>
            <a:avLst/>
            <a:gdLst/>
            <a:ahLst/>
            <a:cxnLst/>
            <a:rect l="l" t="t" r="r" b="b"/>
            <a:pathLst>
              <a:path w="71120" h="91103">
                <a:moveTo>
                  <a:pt x="71120" y="18509"/>
                </a:moveTo>
                <a:lnTo>
                  <a:pt x="69020" y="8102"/>
                </a:lnTo>
                <a:lnTo>
                  <a:pt x="58623" y="1386"/>
                </a:lnTo>
                <a:lnTo>
                  <a:pt x="51136" y="0"/>
                </a:lnTo>
                <a:lnTo>
                  <a:pt x="43554" y="8222"/>
                </a:lnTo>
                <a:lnTo>
                  <a:pt x="35252" y="18210"/>
                </a:lnTo>
                <a:lnTo>
                  <a:pt x="26207" y="28551"/>
                </a:lnTo>
                <a:lnTo>
                  <a:pt x="24401" y="30442"/>
                </a:lnTo>
                <a:lnTo>
                  <a:pt x="16292" y="39406"/>
                </a:lnTo>
                <a:lnTo>
                  <a:pt x="6509" y="49693"/>
                </a:lnTo>
                <a:lnTo>
                  <a:pt x="79" y="91000"/>
                </a:lnTo>
                <a:lnTo>
                  <a:pt x="3119" y="90628"/>
                </a:lnTo>
                <a:lnTo>
                  <a:pt x="13924" y="83277"/>
                </a:lnTo>
                <a:lnTo>
                  <a:pt x="17341" y="79914"/>
                </a:lnTo>
                <a:lnTo>
                  <a:pt x="25002" y="72909"/>
                </a:lnTo>
                <a:lnTo>
                  <a:pt x="35332" y="63213"/>
                </a:lnTo>
                <a:lnTo>
                  <a:pt x="46752" y="51774"/>
                </a:lnTo>
                <a:lnTo>
                  <a:pt x="57685" y="39540"/>
                </a:lnTo>
                <a:lnTo>
                  <a:pt x="66555" y="27462"/>
                </a:lnTo>
                <a:lnTo>
                  <a:pt x="71120" y="18509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024973" y="1974532"/>
            <a:ext cx="279380" cy="184559"/>
          </a:xfrm>
          <a:custGeom>
            <a:avLst/>
            <a:gdLst/>
            <a:ahLst/>
            <a:cxnLst/>
            <a:rect l="l" t="t" r="r" b="b"/>
            <a:pathLst>
              <a:path w="279380" h="184559">
                <a:moveTo>
                  <a:pt x="196819" y="184559"/>
                </a:moveTo>
                <a:lnTo>
                  <a:pt x="194802" y="172125"/>
                </a:lnTo>
                <a:lnTo>
                  <a:pt x="198624" y="161954"/>
                </a:lnTo>
                <a:lnTo>
                  <a:pt x="206298" y="153706"/>
                </a:lnTo>
                <a:lnTo>
                  <a:pt x="215840" y="147043"/>
                </a:lnTo>
                <a:lnTo>
                  <a:pt x="225265" y="141626"/>
                </a:lnTo>
                <a:lnTo>
                  <a:pt x="228488" y="139773"/>
                </a:lnTo>
                <a:lnTo>
                  <a:pt x="239405" y="133408"/>
                </a:lnTo>
                <a:lnTo>
                  <a:pt x="250482" y="127104"/>
                </a:lnTo>
                <a:lnTo>
                  <a:pt x="253837" y="125221"/>
                </a:lnTo>
                <a:lnTo>
                  <a:pt x="265091" y="119069"/>
                </a:lnTo>
                <a:lnTo>
                  <a:pt x="276271" y="112643"/>
                </a:lnTo>
                <a:lnTo>
                  <a:pt x="279380" y="110640"/>
                </a:lnTo>
                <a:lnTo>
                  <a:pt x="274526" y="108626"/>
                </a:lnTo>
                <a:lnTo>
                  <a:pt x="265360" y="103812"/>
                </a:lnTo>
                <a:lnTo>
                  <a:pt x="253089" y="96955"/>
                </a:lnTo>
                <a:lnTo>
                  <a:pt x="238917" y="88812"/>
                </a:lnTo>
                <a:lnTo>
                  <a:pt x="224049" y="80138"/>
                </a:lnTo>
                <a:lnTo>
                  <a:pt x="209690" y="71690"/>
                </a:lnTo>
                <a:lnTo>
                  <a:pt x="197045" y="64224"/>
                </a:lnTo>
                <a:lnTo>
                  <a:pt x="187319" y="58498"/>
                </a:lnTo>
                <a:lnTo>
                  <a:pt x="182632" y="55781"/>
                </a:lnTo>
                <a:lnTo>
                  <a:pt x="171596" y="49473"/>
                </a:lnTo>
                <a:lnTo>
                  <a:pt x="160621" y="43181"/>
                </a:lnTo>
                <a:lnTo>
                  <a:pt x="149674" y="36826"/>
                </a:lnTo>
                <a:lnTo>
                  <a:pt x="138720" y="30331"/>
                </a:lnTo>
                <a:lnTo>
                  <a:pt x="134645" y="27868"/>
                </a:lnTo>
                <a:lnTo>
                  <a:pt x="123757" y="21550"/>
                </a:lnTo>
                <a:lnTo>
                  <a:pt x="112473" y="15298"/>
                </a:lnTo>
                <a:lnTo>
                  <a:pt x="101239" y="8962"/>
                </a:lnTo>
                <a:lnTo>
                  <a:pt x="90499" y="2391"/>
                </a:lnTo>
                <a:lnTo>
                  <a:pt x="86927" y="0"/>
                </a:lnTo>
                <a:lnTo>
                  <a:pt x="80730" y="2599"/>
                </a:lnTo>
                <a:lnTo>
                  <a:pt x="69111" y="8674"/>
                </a:lnTo>
                <a:lnTo>
                  <a:pt x="54444" y="16820"/>
                </a:lnTo>
                <a:lnTo>
                  <a:pt x="39105" y="25632"/>
                </a:lnTo>
                <a:lnTo>
                  <a:pt x="25468" y="33704"/>
                </a:lnTo>
                <a:lnTo>
                  <a:pt x="15910" y="39631"/>
                </a:lnTo>
                <a:lnTo>
                  <a:pt x="12935" y="41735"/>
                </a:lnTo>
                <a:lnTo>
                  <a:pt x="8867" y="45529"/>
                </a:lnTo>
                <a:lnTo>
                  <a:pt x="3889" y="51645"/>
                </a:lnTo>
                <a:lnTo>
                  <a:pt x="2414" y="59278"/>
                </a:lnTo>
                <a:lnTo>
                  <a:pt x="0" y="71627"/>
                </a:lnTo>
                <a:lnTo>
                  <a:pt x="5111" y="73442"/>
                </a:lnTo>
                <a:lnTo>
                  <a:pt x="12682" y="77742"/>
                </a:lnTo>
                <a:lnTo>
                  <a:pt x="24017" y="84289"/>
                </a:lnTo>
                <a:lnTo>
                  <a:pt x="34797" y="90612"/>
                </a:lnTo>
                <a:lnTo>
                  <a:pt x="45595" y="96872"/>
                </a:lnTo>
                <a:lnTo>
                  <a:pt x="49804" y="99257"/>
                </a:lnTo>
                <a:lnTo>
                  <a:pt x="60603" y="105397"/>
                </a:lnTo>
                <a:lnTo>
                  <a:pt x="71530" y="111701"/>
                </a:lnTo>
                <a:lnTo>
                  <a:pt x="82560" y="118134"/>
                </a:lnTo>
                <a:lnTo>
                  <a:pt x="93665" y="124666"/>
                </a:lnTo>
                <a:lnTo>
                  <a:pt x="104821" y="131261"/>
                </a:lnTo>
                <a:lnTo>
                  <a:pt x="116002" y="137887"/>
                </a:lnTo>
                <a:lnTo>
                  <a:pt x="127181" y="144512"/>
                </a:lnTo>
                <a:lnTo>
                  <a:pt x="138334" y="151100"/>
                </a:lnTo>
                <a:lnTo>
                  <a:pt x="149434" y="157620"/>
                </a:lnTo>
                <a:lnTo>
                  <a:pt x="160455" y="164039"/>
                </a:lnTo>
                <a:lnTo>
                  <a:pt x="171372" y="170322"/>
                </a:lnTo>
                <a:lnTo>
                  <a:pt x="182159" y="176438"/>
                </a:lnTo>
                <a:lnTo>
                  <a:pt x="192790" y="182352"/>
                </a:lnTo>
                <a:lnTo>
                  <a:pt x="196819" y="184559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111901" y="1881672"/>
            <a:ext cx="239083" cy="203500"/>
          </a:xfrm>
          <a:custGeom>
            <a:avLst/>
            <a:gdLst/>
            <a:ahLst/>
            <a:cxnLst/>
            <a:rect l="l" t="t" r="r" b="b"/>
            <a:pathLst>
              <a:path w="239083" h="203500">
                <a:moveTo>
                  <a:pt x="19164" y="72907"/>
                </a:moveTo>
                <a:lnTo>
                  <a:pt x="17570" y="76403"/>
                </a:lnTo>
                <a:lnTo>
                  <a:pt x="13382" y="80748"/>
                </a:lnTo>
                <a:lnTo>
                  <a:pt x="9925" y="83992"/>
                </a:lnTo>
                <a:lnTo>
                  <a:pt x="7212" y="86521"/>
                </a:lnTo>
                <a:lnTo>
                  <a:pt x="760" y="88931"/>
                </a:lnTo>
                <a:lnTo>
                  <a:pt x="0" y="92859"/>
                </a:lnTo>
                <a:lnTo>
                  <a:pt x="10460" y="99549"/>
                </a:lnTo>
                <a:lnTo>
                  <a:pt x="21572" y="105950"/>
                </a:lnTo>
                <a:lnTo>
                  <a:pt x="32889" y="112214"/>
                </a:lnTo>
                <a:lnTo>
                  <a:pt x="43967" y="118492"/>
                </a:lnTo>
                <a:lnTo>
                  <a:pt x="47718" y="120728"/>
                </a:lnTo>
                <a:lnTo>
                  <a:pt x="58682" y="127295"/>
                </a:lnTo>
                <a:lnTo>
                  <a:pt x="69629" y="133693"/>
                </a:lnTo>
                <a:lnTo>
                  <a:pt x="80590" y="140000"/>
                </a:lnTo>
                <a:lnTo>
                  <a:pt x="91599" y="146293"/>
                </a:lnTo>
                <a:lnTo>
                  <a:pt x="95705" y="148641"/>
                </a:lnTo>
                <a:lnTo>
                  <a:pt x="102418" y="152547"/>
                </a:lnTo>
                <a:lnTo>
                  <a:pt x="112962" y="158764"/>
                </a:lnTo>
                <a:lnTo>
                  <a:pt x="126134" y="166538"/>
                </a:lnTo>
                <a:lnTo>
                  <a:pt x="140727" y="175110"/>
                </a:lnTo>
                <a:lnTo>
                  <a:pt x="155537" y="183725"/>
                </a:lnTo>
                <a:lnTo>
                  <a:pt x="169359" y="191626"/>
                </a:lnTo>
                <a:lnTo>
                  <a:pt x="180987" y="198057"/>
                </a:lnTo>
                <a:lnTo>
                  <a:pt x="189218" y="202261"/>
                </a:lnTo>
                <a:lnTo>
                  <a:pt x="192453" y="203500"/>
                </a:lnTo>
                <a:lnTo>
                  <a:pt x="202602" y="196013"/>
                </a:lnTo>
                <a:lnTo>
                  <a:pt x="211820" y="186904"/>
                </a:lnTo>
                <a:lnTo>
                  <a:pt x="219854" y="176690"/>
                </a:lnTo>
                <a:lnTo>
                  <a:pt x="225567" y="167522"/>
                </a:lnTo>
                <a:lnTo>
                  <a:pt x="231411" y="156008"/>
                </a:lnTo>
                <a:lnTo>
                  <a:pt x="235481" y="144956"/>
                </a:lnTo>
                <a:lnTo>
                  <a:pt x="237960" y="133297"/>
                </a:lnTo>
                <a:lnTo>
                  <a:pt x="239030" y="119962"/>
                </a:lnTo>
                <a:lnTo>
                  <a:pt x="239083" y="111443"/>
                </a:lnTo>
                <a:lnTo>
                  <a:pt x="45870" y="0"/>
                </a:lnTo>
                <a:lnTo>
                  <a:pt x="45959" y="13429"/>
                </a:lnTo>
                <a:lnTo>
                  <a:pt x="44212" y="25936"/>
                </a:lnTo>
                <a:lnTo>
                  <a:pt x="40855" y="37705"/>
                </a:lnTo>
                <a:lnTo>
                  <a:pt x="38597" y="43476"/>
                </a:lnTo>
                <a:lnTo>
                  <a:pt x="32824" y="55442"/>
                </a:lnTo>
                <a:lnTo>
                  <a:pt x="25097" y="67617"/>
                </a:lnTo>
                <a:lnTo>
                  <a:pt x="19164" y="72907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545695" y="2142353"/>
            <a:ext cx="154462" cy="179209"/>
          </a:xfrm>
          <a:custGeom>
            <a:avLst/>
            <a:gdLst/>
            <a:ahLst/>
            <a:cxnLst/>
            <a:rect l="l" t="t" r="r" b="b"/>
            <a:pathLst>
              <a:path w="154462" h="179209">
                <a:moveTo>
                  <a:pt x="3089" y="145293"/>
                </a:moveTo>
                <a:lnTo>
                  <a:pt x="10640" y="156099"/>
                </a:lnTo>
                <a:lnTo>
                  <a:pt x="21585" y="164612"/>
                </a:lnTo>
                <a:lnTo>
                  <a:pt x="34776" y="171007"/>
                </a:lnTo>
                <a:lnTo>
                  <a:pt x="49063" y="175456"/>
                </a:lnTo>
                <a:lnTo>
                  <a:pt x="63297" y="178132"/>
                </a:lnTo>
                <a:lnTo>
                  <a:pt x="76331" y="179209"/>
                </a:lnTo>
                <a:lnTo>
                  <a:pt x="85638" y="178994"/>
                </a:lnTo>
                <a:lnTo>
                  <a:pt x="88425" y="177268"/>
                </a:lnTo>
                <a:lnTo>
                  <a:pt x="93879" y="177551"/>
                </a:lnTo>
                <a:lnTo>
                  <a:pt x="97933" y="176762"/>
                </a:lnTo>
                <a:lnTo>
                  <a:pt x="102448" y="175870"/>
                </a:lnTo>
                <a:lnTo>
                  <a:pt x="106979" y="174769"/>
                </a:lnTo>
                <a:lnTo>
                  <a:pt x="111032" y="173548"/>
                </a:lnTo>
                <a:lnTo>
                  <a:pt x="119095" y="171108"/>
                </a:lnTo>
                <a:lnTo>
                  <a:pt x="126531" y="168073"/>
                </a:lnTo>
                <a:lnTo>
                  <a:pt x="133208" y="163818"/>
                </a:lnTo>
                <a:lnTo>
                  <a:pt x="143632" y="155648"/>
                </a:lnTo>
                <a:lnTo>
                  <a:pt x="150973" y="145122"/>
                </a:lnTo>
                <a:lnTo>
                  <a:pt x="153222" y="135979"/>
                </a:lnTo>
                <a:lnTo>
                  <a:pt x="153565" y="131976"/>
                </a:lnTo>
                <a:lnTo>
                  <a:pt x="152715" y="127721"/>
                </a:lnTo>
                <a:lnTo>
                  <a:pt x="153848" y="124180"/>
                </a:lnTo>
                <a:lnTo>
                  <a:pt x="154462" y="122244"/>
                </a:lnTo>
                <a:lnTo>
                  <a:pt x="152626" y="124180"/>
                </a:lnTo>
                <a:lnTo>
                  <a:pt x="153618" y="109944"/>
                </a:lnTo>
                <a:lnTo>
                  <a:pt x="153738" y="95651"/>
                </a:lnTo>
                <a:lnTo>
                  <a:pt x="153937" y="91446"/>
                </a:lnTo>
                <a:lnTo>
                  <a:pt x="153729" y="56451"/>
                </a:lnTo>
                <a:lnTo>
                  <a:pt x="153386" y="2529"/>
                </a:lnTo>
                <a:lnTo>
                  <a:pt x="150763" y="5564"/>
                </a:lnTo>
                <a:lnTo>
                  <a:pt x="150003" y="8257"/>
                </a:lnTo>
                <a:lnTo>
                  <a:pt x="147470" y="11799"/>
                </a:lnTo>
                <a:lnTo>
                  <a:pt x="139006" y="20651"/>
                </a:lnTo>
                <a:lnTo>
                  <a:pt x="128201" y="27557"/>
                </a:lnTo>
                <a:lnTo>
                  <a:pt x="115791" y="32663"/>
                </a:lnTo>
                <a:lnTo>
                  <a:pt x="102511" y="36116"/>
                </a:lnTo>
                <a:lnTo>
                  <a:pt x="89098" y="38061"/>
                </a:lnTo>
                <a:lnTo>
                  <a:pt x="76288" y="38646"/>
                </a:lnTo>
                <a:lnTo>
                  <a:pt x="74491" y="38625"/>
                </a:lnTo>
                <a:lnTo>
                  <a:pt x="60505" y="37703"/>
                </a:lnTo>
                <a:lnTo>
                  <a:pt x="46952" y="35336"/>
                </a:lnTo>
                <a:lnTo>
                  <a:pt x="34184" y="31315"/>
                </a:lnTo>
                <a:lnTo>
                  <a:pt x="22553" y="25431"/>
                </a:lnTo>
                <a:lnTo>
                  <a:pt x="12411" y="17475"/>
                </a:lnTo>
                <a:lnTo>
                  <a:pt x="4110" y="7235"/>
                </a:lnTo>
                <a:lnTo>
                  <a:pt x="201" y="0"/>
                </a:lnTo>
                <a:lnTo>
                  <a:pt x="643" y="5655"/>
                </a:lnTo>
                <a:lnTo>
                  <a:pt x="871" y="15163"/>
                </a:lnTo>
                <a:lnTo>
                  <a:pt x="927" y="27681"/>
                </a:lnTo>
                <a:lnTo>
                  <a:pt x="852" y="42368"/>
                </a:lnTo>
                <a:lnTo>
                  <a:pt x="690" y="58385"/>
                </a:lnTo>
                <a:lnTo>
                  <a:pt x="481" y="74890"/>
                </a:lnTo>
                <a:lnTo>
                  <a:pt x="269" y="91042"/>
                </a:lnTo>
                <a:lnTo>
                  <a:pt x="94" y="106000"/>
                </a:lnTo>
                <a:lnTo>
                  <a:pt x="0" y="118924"/>
                </a:lnTo>
                <a:lnTo>
                  <a:pt x="27" y="128972"/>
                </a:lnTo>
                <a:lnTo>
                  <a:pt x="82" y="132021"/>
                </a:lnTo>
                <a:lnTo>
                  <a:pt x="3089" y="145293"/>
                </a:lnTo>
                <a:close/>
              </a:path>
            </a:pathLst>
          </a:custGeom>
          <a:solidFill>
            <a:srgbClr val="87BCE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698321" y="2252297"/>
            <a:ext cx="2920" cy="14235"/>
          </a:xfrm>
          <a:custGeom>
            <a:avLst/>
            <a:gdLst/>
            <a:ahLst/>
            <a:cxnLst/>
            <a:rect l="l" t="t" r="r" b="b"/>
            <a:pathLst>
              <a:path w="2920" h="14235">
                <a:moveTo>
                  <a:pt x="2533" y="10099"/>
                </a:moveTo>
                <a:lnTo>
                  <a:pt x="1835" y="12300"/>
                </a:lnTo>
                <a:lnTo>
                  <a:pt x="2920" y="11155"/>
                </a:lnTo>
                <a:lnTo>
                  <a:pt x="991" y="0"/>
                </a:lnTo>
                <a:lnTo>
                  <a:pt x="0" y="14235"/>
                </a:lnTo>
                <a:lnTo>
                  <a:pt x="2533" y="10099"/>
                </a:lnTo>
                <a:close/>
              </a:path>
            </a:pathLst>
          </a:custGeom>
          <a:solidFill>
            <a:srgbClr val="87BCE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310911" y="2314681"/>
            <a:ext cx="326726" cy="206614"/>
          </a:xfrm>
          <a:custGeom>
            <a:avLst/>
            <a:gdLst/>
            <a:ahLst/>
            <a:cxnLst/>
            <a:rect l="l" t="t" r="r" b="b"/>
            <a:pathLst>
              <a:path w="326726" h="206614">
                <a:moveTo>
                  <a:pt x="48056" y="109879"/>
                </a:moveTo>
                <a:lnTo>
                  <a:pt x="32655" y="111532"/>
                </a:lnTo>
                <a:lnTo>
                  <a:pt x="18459" y="112775"/>
                </a:lnTo>
                <a:lnTo>
                  <a:pt x="7004" y="113318"/>
                </a:lnTo>
                <a:lnTo>
                  <a:pt x="1249" y="113094"/>
                </a:lnTo>
                <a:lnTo>
                  <a:pt x="0" y="116379"/>
                </a:lnTo>
                <a:lnTo>
                  <a:pt x="62084" y="151883"/>
                </a:lnTo>
                <a:lnTo>
                  <a:pt x="73335" y="158417"/>
                </a:lnTo>
                <a:lnTo>
                  <a:pt x="84036" y="164686"/>
                </a:lnTo>
                <a:lnTo>
                  <a:pt x="93246" y="169972"/>
                </a:lnTo>
                <a:lnTo>
                  <a:pt x="104383" y="176074"/>
                </a:lnTo>
                <a:lnTo>
                  <a:pt x="116773" y="183167"/>
                </a:lnTo>
                <a:lnTo>
                  <a:pt x="124288" y="188441"/>
                </a:lnTo>
                <a:lnTo>
                  <a:pt x="127075" y="206614"/>
                </a:lnTo>
                <a:lnTo>
                  <a:pt x="134994" y="203218"/>
                </a:lnTo>
                <a:lnTo>
                  <a:pt x="148646" y="195686"/>
                </a:lnTo>
                <a:lnTo>
                  <a:pt x="163346" y="187078"/>
                </a:lnTo>
                <a:lnTo>
                  <a:pt x="174407" y="180454"/>
                </a:lnTo>
                <a:lnTo>
                  <a:pt x="177133" y="178828"/>
                </a:lnTo>
                <a:lnTo>
                  <a:pt x="188194" y="172416"/>
                </a:lnTo>
                <a:lnTo>
                  <a:pt x="199043" y="166132"/>
                </a:lnTo>
                <a:lnTo>
                  <a:pt x="209896" y="159879"/>
                </a:lnTo>
                <a:lnTo>
                  <a:pt x="220974" y="153562"/>
                </a:lnTo>
                <a:lnTo>
                  <a:pt x="227012" y="150154"/>
                </a:lnTo>
                <a:lnTo>
                  <a:pt x="237995" y="143925"/>
                </a:lnTo>
                <a:lnTo>
                  <a:pt x="248987" y="137583"/>
                </a:lnTo>
                <a:lnTo>
                  <a:pt x="259987" y="131164"/>
                </a:lnTo>
                <a:lnTo>
                  <a:pt x="270993" y="124708"/>
                </a:lnTo>
                <a:lnTo>
                  <a:pt x="282006" y="118249"/>
                </a:lnTo>
                <a:lnTo>
                  <a:pt x="293024" y="111828"/>
                </a:lnTo>
                <a:lnTo>
                  <a:pt x="304045" y="105480"/>
                </a:lnTo>
                <a:lnTo>
                  <a:pt x="315070" y="99244"/>
                </a:lnTo>
                <a:lnTo>
                  <a:pt x="326097" y="93157"/>
                </a:lnTo>
                <a:lnTo>
                  <a:pt x="326726" y="92815"/>
                </a:lnTo>
                <a:lnTo>
                  <a:pt x="326592" y="71225"/>
                </a:lnTo>
                <a:lnTo>
                  <a:pt x="323018" y="69135"/>
                </a:lnTo>
                <a:lnTo>
                  <a:pt x="315182" y="64511"/>
                </a:lnTo>
                <a:lnTo>
                  <a:pt x="303990" y="57905"/>
                </a:lnTo>
                <a:lnTo>
                  <a:pt x="290350" y="49873"/>
                </a:lnTo>
                <a:lnTo>
                  <a:pt x="275167" y="40968"/>
                </a:lnTo>
                <a:lnTo>
                  <a:pt x="259347" y="31742"/>
                </a:lnTo>
                <a:lnTo>
                  <a:pt x="243798" y="22751"/>
                </a:lnTo>
                <a:lnTo>
                  <a:pt x="229424" y="14547"/>
                </a:lnTo>
                <a:lnTo>
                  <a:pt x="217134" y="7685"/>
                </a:lnTo>
                <a:lnTo>
                  <a:pt x="207833" y="2717"/>
                </a:lnTo>
                <a:lnTo>
                  <a:pt x="202427" y="198"/>
                </a:lnTo>
                <a:lnTo>
                  <a:pt x="201663" y="0"/>
                </a:lnTo>
                <a:lnTo>
                  <a:pt x="196849" y="1815"/>
                </a:lnTo>
                <a:lnTo>
                  <a:pt x="197401" y="4686"/>
                </a:lnTo>
                <a:lnTo>
                  <a:pt x="195925" y="10073"/>
                </a:lnTo>
                <a:lnTo>
                  <a:pt x="192755" y="21096"/>
                </a:lnTo>
                <a:lnTo>
                  <a:pt x="188851" y="34088"/>
                </a:lnTo>
                <a:lnTo>
                  <a:pt x="184577" y="48115"/>
                </a:lnTo>
                <a:lnTo>
                  <a:pt x="180298" y="62246"/>
                </a:lnTo>
                <a:lnTo>
                  <a:pt x="176380" y="75549"/>
                </a:lnTo>
                <a:lnTo>
                  <a:pt x="173187" y="87092"/>
                </a:lnTo>
                <a:lnTo>
                  <a:pt x="171084" y="95943"/>
                </a:lnTo>
                <a:lnTo>
                  <a:pt x="170963" y="96564"/>
                </a:lnTo>
                <a:lnTo>
                  <a:pt x="323388" y="72267"/>
                </a:lnTo>
                <a:lnTo>
                  <a:pt x="316250" y="77561"/>
                </a:lnTo>
                <a:lnTo>
                  <a:pt x="302933" y="85664"/>
                </a:lnTo>
                <a:lnTo>
                  <a:pt x="288193" y="94124"/>
                </a:lnTo>
                <a:lnTo>
                  <a:pt x="276788" y="100488"/>
                </a:lnTo>
                <a:lnTo>
                  <a:pt x="273583" y="102248"/>
                </a:lnTo>
                <a:lnTo>
                  <a:pt x="125391" y="187176"/>
                </a:lnTo>
                <a:lnTo>
                  <a:pt x="129260" y="177893"/>
                </a:lnTo>
                <a:lnTo>
                  <a:pt x="135013" y="166090"/>
                </a:lnTo>
                <a:lnTo>
                  <a:pt x="141941" y="152733"/>
                </a:lnTo>
                <a:lnTo>
                  <a:pt x="149338" y="138790"/>
                </a:lnTo>
                <a:lnTo>
                  <a:pt x="156498" y="125228"/>
                </a:lnTo>
                <a:lnTo>
                  <a:pt x="162715" y="113015"/>
                </a:lnTo>
                <a:lnTo>
                  <a:pt x="167281" y="103119"/>
                </a:lnTo>
                <a:lnTo>
                  <a:pt x="169398" y="96981"/>
                </a:lnTo>
                <a:lnTo>
                  <a:pt x="156872" y="97924"/>
                </a:lnTo>
                <a:lnTo>
                  <a:pt x="144251" y="99066"/>
                </a:lnTo>
                <a:lnTo>
                  <a:pt x="131571" y="100354"/>
                </a:lnTo>
                <a:lnTo>
                  <a:pt x="118869" y="101735"/>
                </a:lnTo>
                <a:lnTo>
                  <a:pt x="106181" y="103158"/>
                </a:lnTo>
                <a:lnTo>
                  <a:pt x="93544" y="104569"/>
                </a:lnTo>
                <a:lnTo>
                  <a:pt x="86152" y="105373"/>
                </a:lnTo>
                <a:lnTo>
                  <a:pt x="76339" y="106508"/>
                </a:lnTo>
                <a:lnTo>
                  <a:pt x="63129" y="108107"/>
                </a:lnTo>
                <a:lnTo>
                  <a:pt x="48056" y="109879"/>
                </a:lnTo>
                <a:close/>
              </a:path>
              <a:path w="326726" h="206614">
                <a:moveTo>
                  <a:pt x="1475" y="112500"/>
                </a:moveTo>
                <a:lnTo>
                  <a:pt x="1132" y="113089"/>
                </a:lnTo>
                <a:lnTo>
                  <a:pt x="1475" y="112500"/>
                </a:lnTo>
                <a:close/>
              </a:path>
            </a:pathLst>
          </a:custGeom>
          <a:solidFill>
            <a:srgbClr val="FAB4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390477" y="1533592"/>
            <a:ext cx="176389" cy="254431"/>
          </a:xfrm>
          <a:custGeom>
            <a:avLst/>
            <a:gdLst/>
            <a:ahLst/>
            <a:cxnLst/>
            <a:rect l="l" t="t" r="r" b="b"/>
            <a:pathLst>
              <a:path w="176389" h="254431">
                <a:moveTo>
                  <a:pt x="250" y="25145"/>
                </a:moveTo>
                <a:lnTo>
                  <a:pt x="139" y="38607"/>
                </a:lnTo>
                <a:lnTo>
                  <a:pt x="308" y="53618"/>
                </a:lnTo>
                <a:lnTo>
                  <a:pt x="650" y="69583"/>
                </a:lnTo>
                <a:lnTo>
                  <a:pt x="1057" y="85907"/>
                </a:lnTo>
                <a:lnTo>
                  <a:pt x="1423" y="101995"/>
                </a:lnTo>
                <a:lnTo>
                  <a:pt x="1639" y="117253"/>
                </a:lnTo>
                <a:lnTo>
                  <a:pt x="1599" y="131086"/>
                </a:lnTo>
                <a:lnTo>
                  <a:pt x="1195" y="142899"/>
                </a:lnTo>
                <a:lnTo>
                  <a:pt x="319" y="152098"/>
                </a:lnTo>
                <a:lnTo>
                  <a:pt x="0" y="153997"/>
                </a:lnTo>
                <a:lnTo>
                  <a:pt x="20655" y="165677"/>
                </a:lnTo>
                <a:lnTo>
                  <a:pt x="44981" y="135310"/>
                </a:lnTo>
                <a:lnTo>
                  <a:pt x="40812" y="123079"/>
                </a:lnTo>
                <a:lnTo>
                  <a:pt x="38363" y="111218"/>
                </a:lnTo>
                <a:lnTo>
                  <a:pt x="37714" y="100065"/>
                </a:lnTo>
                <a:lnTo>
                  <a:pt x="38943" y="89959"/>
                </a:lnTo>
                <a:lnTo>
                  <a:pt x="42130" y="81238"/>
                </a:lnTo>
                <a:lnTo>
                  <a:pt x="47352" y="74240"/>
                </a:lnTo>
                <a:lnTo>
                  <a:pt x="54690" y="69305"/>
                </a:lnTo>
                <a:lnTo>
                  <a:pt x="68415" y="66733"/>
                </a:lnTo>
                <a:lnTo>
                  <a:pt x="79981" y="69240"/>
                </a:lnTo>
                <a:lnTo>
                  <a:pt x="91000" y="74991"/>
                </a:lnTo>
                <a:lnTo>
                  <a:pt x="101141" y="82943"/>
                </a:lnTo>
                <a:lnTo>
                  <a:pt x="110079" y="92050"/>
                </a:lnTo>
                <a:lnTo>
                  <a:pt x="117483" y="101268"/>
                </a:lnTo>
                <a:lnTo>
                  <a:pt x="123027" y="109552"/>
                </a:lnTo>
                <a:lnTo>
                  <a:pt x="129380" y="122463"/>
                </a:lnTo>
                <a:lnTo>
                  <a:pt x="133474" y="134254"/>
                </a:lnTo>
                <a:lnTo>
                  <a:pt x="136453" y="147008"/>
                </a:lnTo>
                <a:lnTo>
                  <a:pt x="137770" y="159858"/>
                </a:lnTo>
                <a:lnTo>
                  <a:pt x="136876" y="171939"/>
                </a:lnTo>
                <a:lnTo>
                  <a:pt x="133221" y="182385"/>
                </a:lnTo>
                <a:lnTo>
                  <a:pt x="175196" y="254431"/>
                </a:lnTo>
                <a:lnTo>
                  <a:pt x="175476" y="247957"/>
                </a:lnTo>
                <a:lnTo>
                  <a:pt x="170412" y="244432"/>
                </a:lnTo>
                <a:lnTo>
                  <a:pt x="171634" y="243510"/>
                </a:lnTo>
                <a:lnTo>
                  <a:pt x="174972" y="242840"/>
                </a:lnTo>
                <a:lnTo>
                  <a:pt x="175523" y="240474"/>
                </a:lnTo>
                <a:lnTo>
                  <a:pt x="175523" y="188056"/>
                </a:lnTo>
                <a:lnTo>
                  <a:pt x="169652" y="186121"/>
                </a:lnTo>
                <a:lnTo>
                  <a:pt x="164257" y="182074"/>
                </a:lnTo>
                <a:lnTo>
                  <a:pt x="158415" y="178622"/>
                </a:lnTo>
                <a:lnTo>
                  <a:pt x="154958" y="176599"/>
                </a:lnTo>
                <a:lnTo>
                  <a:pt x="143557" y="171406"/>
                </a:lnTo>
                <a:lnTo>
                  <a:pt x="144690" y="168787"/>
                </a:lnTo>
                <a:lnTo>
                  <a:pt x="153200" y="172151"/>
                </a:lnTo>
                <a:lnTo>
                  <a:pt x="166890" y="180118"/>
                </a:lnTo>
                <a:lnTo>
                  <a:pt x="175479" y="184723"/>
                </a:lnTo>
                <a:lnTo>
                  <a:pt x="175889" y="175792"/>
                </a:lnTo>
                <a:lnTo>
                  <a:pt x="176229" y="162398"/>
                </a:lnTo>
                <a:lnTo>
                  <a:pt x="176389" y="146498"/>
                </a:lnTo>
                <a:lnTo>
                  <a:pt x="176258" y="130050"/>
                </a:lnTo>
                <a:lnTo>
                  <a:pt x="175724" y="115012"/>
                </a:lnTo>
                <a:lnTo>
                  <a:pt x="174676" y="103339"/>
                </a:lnTo>
                <a:lnTo>
                  <a:pt x="173199" y="97323"/>
                </a:lnTo>
                <a:lnTo>
                  <a:pt x="164587" y="88427"/>
                </a:lnTo>
                <a:lnTo>
                  <a:pt x="152909" y="81628"/>
                </a:lnTo>
                <a:lnTo>
                  <a:pt x="147775" y="78843"/>
                </a:lnTo>
                <a:lnTo>
                  <a:pt x="136640" y="72360"/>
                </a:lnTo>
                <a:lnTo>
                  <a:pt x="125786" y="65996"/>
                </a:lnTo>
                <a:lnTo>
                  <a:pt x="119146" y="62194"/>
                </a:lnTo>
                <a:lnTo>
                  <a:pt x="34589" y="13539"/>
                </a:lnTo>
                <a:lnTo>
                  <a:pt x="24747" y="7395"/>
                </a:lnTo>
                <a:lnTo>
                  <a:pt x="12486" y="1095"/>
                </a:lnTo>
                <a:lnTo>
                  <a:pt x="3338" y="0"/>
                </a:lnTo>
                <a:lnTo>
                  <a:pt x="1742" y="5246"/>
                </a:lnTo>
                <a:lnTo>
                  <a:pt x="749" y="13826"/>
                </a:lnTo>
                <a:lnTo>
                  <a:pt x="250" y="25145"/>
                </a:lnTo>
                <a:close/>
              </a:path>
              <a:path w="176389" h="254431">
                <a:moveTo>
                  <a:pt x="176119" y="248405"/>
                </a:moveTo>
                <a:lnTo>
                  <a:pt x="175702" y="242751"/>
                </a:lnTo>
                <a:lnTo>
                  <a:pt x="175476" y="247957"/>
                </a:lnTo>
                <a:lnTo>
                  <a:pt x="176119" y="248405"/>
                </a:lnTo>
                <a:close/>
              </a:path>
              <a:path w="176389" h="254431">
                <a:moveTo>
                  <a:pt x="175196" y="254431"/>
                </a:moveTo>
                <a:lnTo>
                  <a:pt x="133221" y="182385"/>
                </a:lnTo>
                <a:lnTo>
                  <a:pt x="126256" y="190331"/>
                </a:lnTo>
                <a:lnTo>
                  <a:pt x="119191" y="193918"/>
                </a:lnTo>
                <a:lnTo>
                  <a:pt x="106229" y="195163"/>
                </a:lnTo>
                <a:lnTo>
                  <a:pt x="93935" y="191767"/>
                </a:lnTo>
                <a:lnTo>
                  <a:pt x="83477" y="185964"/>
                </a:lnTo>
                <a:lnTo>
                  <a:pt x="77285" y="181152"/>
                </a:lnTo>
                <a:lnTo>
                  <a:pt x="67023" y="170830"/>
                </a:lnTo>
                <a:lnTo>
                  <a:pt x="58165" y="159524"/>
                </a:lnTo>
                <a:lnTo>
                  <a:pt x="50792" y="147571"/>
                </a:lnTo>
                <a:lnTo>
                  <a:pt x="44981" y="135310"/>
                </a:lnTo>
                <a:lnTo>
                  <a:pt x="20655" y="165677"/>
                </a:lnTo>
                <a:lnTo>
                  <a:pt x="175196" y="254431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96101" y="2136401"/>
            <a:ext cx="157789" cy="76820"/>
          </a:xfrm>
          <a:custGeom>
            <a:avLst/>
            <a:gdLst/>
            <a:ahLst/>
            <a:cxnLst/>
            <a:rect l="l" t="t" r="r" b="b"/>
            <a:pathLst>
              <a:path w="157789" h="76820">
                <a:moveTo>
                  <a:pt x="152424" y="4552"/>
                </a:moveTo>
                <a:lnTo>
                  <a:pt x="151411" y="0"/>
                </a:lnTo>
                <a:lnTo>
                  <a:pt x="152415" y="4546"/>
                </a:lnTo>
                <a:close/>
              </a:path>
              <a:path w="157789" h="76820">
                <a:moveTo>
                  <a:pt x="10999" y="82232"/>
                </a:moveTo>
                <a:lnTo>
                  <a:pt x="21908" y="88767"/>
                </a:lnTo>
                <a:lnTo>
                  <a:pt x="31847" y="94660"/>
                </a:lnTo>
                <a:lnTo>
                  <a:pt x="94468" y="130593"/>
                </a:lnTo>
                <a:lnTo>
                  <a:pt x="104900" y="136863"/>
                </a:lnTo>
                <a:lnTo>
                  <a:pt x="117133" y="143225"/>
                </a:lnTo>
                <a:lnTo>
                  <a:pt x="129258" y="146156"/>
                </a:lnTo>
                <a:lnTo>
                  <a:pt x="138547" y="142742"/>
                </a:lnTo>
                <a:lnTo>
                  <a:pt x="151915" y="135743"/>
                </a:lnTo>
                <a:lnTo>
                  <a:pt x="165856" y="127477"/>
                </a:lnTo>
                <a:lnTo>
                  <a:pt x="176800" y="120263"/>
                </a:lnTo>
                <a:lnTo>
                  <a:pt x="180546" y="117306"/>
                </a:lnTo>
                <a:lnTo>
                  <a:pt x="177934" y="109519"/>
                </a:lnTo>
                <a:lnTo>
                  <a:pt x="167492" y="102993"/>
                </a:lnTo>
                <a:lnTo>
                  <a:pt x="156224" y="96892"/>
                </a:lnTo>
                <a:lnTo>
                  <a:pt x="146705" y="91471"/>
                </a:lnTo>
                <a:lnTo>
                  <a:pt x="135548" y="85205"/>
                </a:lnTo>
                <a:lnTo>
                  <a:pt x="123355" y="78387"/>
                </a:lnTo>
                <a:lnTo>
                  <a:pt x="110726" y="71311"/>
                </a:lnTo>
                <a:lnTo>
                  <a:pt x="98261" y="64270"/>
                </a:lnTo>
                <a:lnTo>
                  <a:pt x="86563" y="57557"/>
                </a:lnTo>
                <a:lnTo>
                  <a:pt x="76231" y="51466"/>
                </a:lnTo>
                <a:lnTo>
                  <a:pt x="67866" y="46290"/>
                </a:lnTo>
                <a:lnTo>
                  <a:pt x="67494" y="46050"/>
                </a:lnTo>
                <a:lnTo>
                  <a:pt x="67524" y="-12438"/>
                </a:lnTo>
                <a:lnTo>
                  <a:pt x="76029" y="-7258"/>
                </a:lnTo>
                <a:lnTo>
                  <a:pt x="86253" y="-1296"/>
                </a:lnTo>
                <a:lnTo>
                  <a:pt x="97716" y="5211"/>
                </a:lnTo>
                <a:lnTo>
                  <a:pt x="109938" y="12026"/>
                </a:lnTo>
                <a:lnTo>
                  <a:pt x="122438" y="18912"/>
                </a:lnTo>
                <a:lnTo>
                  <a:pt x="134737" y="25630"/>
                </a:lnTo>
                <a:lnTo>
                  <a:pt x="146354" y="31945"/>
                </a:lnTo>
                <a:lnTo>
                  <a:pt x="156811" y="37617"/>
                </a:lnTo>
                <a:lnTo>
                  <a:pt x="160367" y="39548"/>
                </a:lnTo>
                <a:lnTo>
                  <a:pt x="170841" y="45703"/>
                </a:lnTo>
                <a:lnTo>
                  <a:pt x="182880" y="52054"/>
                </a:lnTo>
                <a:lnTo>
                  <a:pt x="194733" y="55454"/>
                </a:lnTo>
                <a:lnTo>
                  <a:pt x="205636" y="51819"/>
                </a:lnTo>
                <a:lnTo>
                  <a:pt x="218423" y="45127"/>
                </a:lnTo>
                <a:lnTo>
                  <a:pt x="230227" y="38106"/>
                </a:lnTo>
                <a:lnTo>
                  <a:pt x="235790" y="34787"/>
                </a:lnTo>
                <a:lnTo>
                  <a:pt x="246404" y="28916"/>
                </a:lnTo>
                <a:lnTo>
                  <a:pt x="259397" y="21657"/>
                </a:lnTo>
                <a:lnTo>
                  <a:pt x="270711" y="14765"/>
                </a:lnTo>
                <a:lnTo>
                  <a:pt x="274894" y="11635"/>
                </a:lnTo>
                <a:lnTo>
                  <a:pt x="277517" y="4761"/>
                </a:lnTo>
                <a:lnTo>
                  <a:pt x="275148" y="3675"/>
                </a:lnTo>
                <a:lnTo>
                  <a:pt x="268993" y="297"/>
                </a:lnTo>
                <a:lnTo>
                  <a:pt x="175225" y="-51526"/>
                </a:lnTo>
                <a:lnTo>
                  <a:pt x="177219" y="-38030"/>
                </a:lnTo>
                <a:lnTo>
                  <a:pt x="181681" y="-25315"/>
                </a:lnTo>
                <a:lnTo>
                  <a:pt x="187732" y="-13581"/>
                </a:lnTo>
                <a:lnTo>
                  <a:pt x="194495" y="-3027"/>
                </a:lnTo>
                <a:lnTo>
                  <a:pt x="200321" y="5103"/>
                </a:lnTo>
                <a:lnTo>
                  <a:pt x="206774" y="5445"/>
                </a:lnTo>
                <a:lnTo>
                  <a:pt x="209993" y="5862"/>
                </a:lnTo>
                <a:lnTo>
                  <a:pt x="215135" y="8853"/>
                </a:lnTo>
                <a:lnTo>
                  <a:pt x="206627" y="14922"/>
                </a:lnTo>
                <a:lnTo>
                  <a:pt x="192436" y="16526"/>
                </a:lnTo>
                <a:lnTo>
                  <a:pt x="178711" y="15426"/>
                </a:lnTo>
                <a:lnTo>
                  <a:pt x="176671" y="15057"/>
                </a:lnTo>
                <a:lnTo>
                  <a:pt x="173497" y="11010"/>
                </a:lnTo>
                <a:lnTo>
                  <a:pt x="172856" y="9611"/>
                </a:lnTo>
                <a:lnTo>
                  <a:pt x="171336" y="3422"/>
                </a:lnTo>
                <a:lnTo>
                  <a:pt x="160397" y="3585"/>
                </a:lnTo>
                <a:lnTo>
                  <a:pt x="159935" y="8481"/>
                </a:lnTo>
                <a:lnTo>
                  <a:pt x="159890" y="14462"/>
                </a:lnTo>
                <a:lnTo>
                  <a:pt x="157789" y="17884"/>
                </a:lnTo>
                <a:lnTo>
                  <a:pt x="155926" y="20488"/>
                </a:lnTo>
                <a:lnTo>
                  <a:pt x="153602" y="16485"/>
                </a:lnTo>
                <a:lnTo>
                  <a:pt x="155160" y="17006"/>
                </a:lnTo>
                <a:lnTo>
                  <a:pt x="153229" y="8228"/>
                </a:lnTo>
                <a:lnTo>
                  <a:pt x="152415" y="4546"/>
                </a:lnTo>
                <a:lnTo>
                  <a:pt x="147268" y="714"/>
                </a:lnTo>
                <a:lnTo>
                  <a:pt x="143333" y="-7125"/>
                </a:lnTo>
                <a:lnTo>
                  <a:pt x="140485" y="-15983"/>
                </a:lnTo>
                <a:lnTo>
                  <a:pt x="139161" y="-17378"/>
                </a:lnTo>
                <a:lnTo>
                  <a:pt x="137179" y="-14670"/>
                </a:lnTo>
                <a:lnTo>
                  <a:pt x="136836" y="-9061"/>
                </a:lnTo>
                <a:lnTo>
                  <a:pt x="136329" y="-4642"/>
                </a:lnTo>
                <a:lnTo>
                  <a:pt x="134809" y="7885"/>
                </a:lnTo>
                <a:lnTo>
                  <a:pt x="134928" y="4969"/>
                </a:lnTo>
                <a:lnTo>
                  <a:pt x="132484" y="6159"/>
                </a:lnTo>
                <a:lnTo>
                  <a:pt x="128114" y="-5117"/>
                </a:lnTo>
                <a:lnTo>
                  <a:pt x="126580" y="-18488"/>
                </a:lnTo>
                <a:lnTo>
                  <a:pt x="124936" y="-31141"/>
                </a:lnTo>
                <a:lnTo>
                  <a:pt x="127420" y="-41110"/>
                </a:lnTo>
                <a:lnTo>
                  <a:pt x="127626" y="-41780"/>
                </a:lnTo>
                <a:lnTo>
                  <a:pt x="129280" y="-56331"/>
                </a:lnTo>
                <a:lnTo>
                  <a:pt x="129027" y="-56079"/>
                </a:lnTo>
                <a:lnTo>
                  <a:pt x="128684" y="-55707"/>
                </a:lnTo>
                <a:lnTo>
                  <a:pt x="128312" y="-55275"/>
                </a:lnTo>
                <a:lnTo>
                  <a:pt x="127969" y="-54903"/>
                </a:lnTo>
                <a:lnTo>
                  <a:pt x="127552" y="-54442"/>
                </a:lnTo>
                <a:lnTo>
                  <a:pt x="127209" y="-54144"/>
                </a:lnTo>
                <a:lnTo>
                  <a:pt x="126747" y="-53683"/>
                </a:lnTo>
                <a:lnTo>
                  <a:pt x="126240" y="-53207"/>
                </a:lnTo>
                <a:lnTo>
                  <a:pt x="116270" y="-47270"/>
                </a:lnTo>
                <a:lnTo>
                  <a:pt x="111829" y="-44815"/>
                </a:lnTo>
                <a:lnTo>
                  <a:pt x="108074" y="-42509"/>
                </a:lnTo>
                <a:lnTo>
                  <a:pt x="103633" y="-39935"/>
                </a:lnTo>
                <a:lnTo>
                  <a:pt x="85702" y="-29878"/>
                </a:lnTo>
                <a:lnTo>
                  <a:pt x="74498" y="-23254"/>
                </a:lnTo>
                <a:lnTo>
                  <a:pt x="68462" y="-18171"/>
                </a:lnTo>
                <a:lnTo>
                  <a:pt x="66036" y="-12738"/>
                </a:lnTo>
                <a:lnTo>
                  <a:pt x="65663" y="-5064"/>
                </a:lnTo>
                <a:lnTo>
                  <a:pt x="65795" y="4850"/>
                </a:lnTo>
                <a:lnTo>
                  <a:pt x="65862" y="17510"/>
                </a:lnTo>
                <a:lnTo>
                  <a:pt x="65923" y="30337"/>
                </a:lnTo>
                <a:lnTo>
                  <a:pt x="65633" y="42976"/>
                </a:lnTo>
                <a:lnTo>
                  <a:pt x="65542" y="44785"/>
                </a:lnTo>
                <a:lnTo>
                  <a:pt x="53182" y="42735"/>
                </a:lnTo>
                <a:lnTo>
                  <a:pt x="41991" y="46035"/>
                </a:lnTo>
                <a:lnTo>
                  <a:pt x="32048" y="51658"/>
                </a:lnTo>
                <a:lnTo>
                  <a:pt x="28419" y="53891"/>
                </a:lnTo>
                <a:lnTo>
                  <a:pt x="14033" y="61946"/>
                </a:lnTo>
                <a:lnTo>
                  <a:pt x="3820" y="68984"/>
                </a:lnTo>
                <a:lnTo>
                  <a:pt x="0" y="76359"/>
                </a:lnTo>
                <a:lnTo>
                  <a:pt x="10999" y="82232"/>
                </a:lnTo>
                <a:close/>
              </a:path>
              <a:path w="157789" h="76820">
                <a:moveTo>
                  <a:pt x="155926" y="20488"/>
                </a:moveTo>
                <a:lnTo>
                  <a:pt x="157789" y="17884"/>
                </a:lnTo>
                <a:lnTo>
                  <a:pt x="155160" y="17006"/>
                </a:lnTo>
                <a:lnTo>
                  <a:pt x="155926" y="20488"/>
                </a:lnTo>
                <a:close/>
              </a:path>
            </a:pathLst>
          </a:custGeom>
          <a:solidFill>
            <a:srgbClr val="EDEF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849513" y="1836931"/>
            <a:ext cx="130" cy="1845"/>
          </a:xfrm>
          <a:custGeom>
            <a:avLst/>
            <a:gdLst/>
            <a:ahLst/>
            <a:cxnLst/>
            <a:rect l="l" t="t" r="r" b="b"/>
            <a:pathLst>
              <a:path w="130" h="1845">
                <a:moveTo>
                  <a:pt x="130" y="0"/>
                </a:moveTo>
                <a:lnTo>
                  <a:pt x="0" y="1845"/>
                </a:lnTo>
                <a:lnTo>
                  <a:pt x="130" y="1721"/>
                </a:lnTo>
                <a:lnTo>
                  <a:pt x="130" y="0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839103" y="1824418"/>
            <a:ext cx="113264" cy="202265"/>
          </a:xfrm>
          <a:custGeom>
            <a:avLst/>
            <a:gdLst/>
            <a:ahLst/>
            <a:cxnLst/>
            <a:rect l="l" t="t" r="r" b="b"/>
            <a:pathLst>
              <a:path w="113264" h="202265">
                <a:moveTo>
                  <a:pt x="91393" y="63788"/>
                </a:moveTo>
                <a:lnTo>
                  <a:pt x="91553" y="48735"/>
                </a:lnTo>
                <a:lnTo>
                  <a:pt x="92907" y="37435"/>
                </a:lnTo>
                <a:lnTo>
                  <a:pt x="94382" y="27823"/>
                </a:lnTo>
                <a:lnTo>
                  <a:pt x="96364" y="20577"/>
                </a:lnTo>
                <a:lnTo>
                  <a:pt x="105276" y="18970"/>
                </a:lnTo>
                <a:lnTo>
                  <a:pt x="97537" y="10508"/>
                </a:lnTo>
                <a:lnTo>
                  <a:pt x="85355" y="3721"/>
                </a:lnTo>
                <a:lnTo>
                  <a:pt x="79852" y="1592"/>
                </a:lnTo>
                <a:lnTo>
                  <a:pt x="77274" y="9522"/>
                </a:lnTo>
                <a:lnTo>
                  <a:pt x="67945" y="12141"/>
                </a:lnTo>
                <a:lnTo>
                  <a:pt x="59152" y="14209"/>
                </a:lnTo>
                <a:lnTo>
                  <a:pt x="43839" y="15649"/>
                </a:lnTo>
                <a:lnTo>
                  <a:pt x="39651" y="6125"/>
                </a:lnTo>
                <a:lnTo>
                  <a:pt x="39526" y="1725"/>
                </a:lnTo>
                <a:lnTo>
                  <a:pt x="33058" y="0"/>
                </a:lnTo>
                <a:lnTo>
                  <a:pt x="20181" y="6016"/>
                </a:lnTo>
                <a:lnTo>
                  <a:pt x="11321" y="13491"/>
                </a:lnTo>
                <a:lnTo>
                  <a:pt x="10540" y="14234"/>
                </a:lnTo>
                <a:lnTo>
                  <a:pt x="10540" y="18122"/>
                </a:lnTo>
                <a:lnTo>
                  <a:pt x="10184" y="17551"/>
                </a:lnTo>
                <a:lnTo>
                  <a:pt x="9959" y="20741"/>
                </a:lnTo>
                <a:lnTo>
                  <a:pt x="7336" y="37867"/>
                </a:lnTo>
                <a:lnTo>
                  <a:pt x="6536" y="50752"/>
                </a:lnTo>
                <a:lnTo>
                  <a:pt x="5214" y="63197"/>
                </a:lnTo>
                <a:lnTo>
                  <a:pt x="5190" y="63325"/>
                </a:lnTo>
                <a:lnTo>
                  <a:pt x="5139" y="76015"/>
                </a:lnTo>
                <a:lnTo>
                  <a:pt x="5392" y="88774"/>
                </a:lnTo>
                <a:lnTo>
                  <a:pt x="5594" y="101519"/>
                </a:lnTo>
                <a:lnTo>
                  <a:pt x="5389" y="114164"/>
                </a:lnTo>
                <a:lnTo>
                  <a:pt x="4422" y="126628"/>
                </a:lnTo>
                <a:lnTo>
                  <a:pt x="4206" y="128346"/>
                </a:lnTo>
                <a:lnTo>
                  <a:pt x="2465" y="139986"/>
                </a:lnTo>
                <a:lnTo>
                  <a:pt x="601" y="153934"/>
                </a:lnTo>
                <a:lnTo>
                  <a:pt x="0" y="166949"/>
                </a:lnTo>
                <a:lnTo>
                  <a:pt x="659" y="172328"/>
                </a:lnTo>
                <a:lnTo>
                  <a:pt x="2105" y="178563"/>
                </a:lnTo>
                <a:lnTo>
                  <a:pt x="4683" y="178860"/>
                </a:lnTo>
                <a:lnTo>
                  <a:pt x="6322" y="183205"/>
                </a:lnTo>
                <a:lnTo>
                  <a:pt x="11643" y="184901"/>
                </a:lnTo>
                <a:lnTo>
                  <a:pt x="14683" y="187847"/>
                </a:lnTo>
                <a:lnTo>
                  <a:pt x="19705" y="190332"/>
                </a:lnTo>
                <a:lnTo>
                  <a:pt x="24608" y="192742"/>
                </a:lnTo>
                <a:lnTo>
                  <a:pt x="29049" y="194424"/>
                </a:lnTo>
                <a:lnTo>
                  <a:pt x="34027" y="196075"/>
                </a:lnTo>
                <a:lnTo>
                  <a:pt x="46412" y="199462"/>
                </a:lnTo>
                <a:lnTo>
                  <a:pt x="58179" y="201345"/>
                </a:lnTo>
                <a:lnTo>
                  <a:pt x="68824" y="202265"/>
                </a:lnTo>
                <a:lnTo>
                  <a:pt x="78578" y="197226"/>
                </a:lnTo>
                <a:lnTo>
                  <a:pt x="91373" y="194485"/>
                </a:lnTo>
                <a:lnTo>
                  <a:pt x="93026" y="194424"/>
                </a:lnTo>
                <a:lnTo>
                  <a:pt x="93598" y="181783"/>
                </a:lnTo>
                <a:lnTo>
                  <a:pt x="99426" y="174241"/>
                </a:lnTo>
                <a:lnTo>
                  <a:pt x="101819" y="171317"/>
                </a:lnTo>
                <a:lnTo>
                  <a:pt x="108427" y="161042"/>
                </a:lnTo>
                <a:lnTo>
                  <a:pt x="112917" y="148791"/>
                </a:lnTo>
                <a:lnTo>
                  <a:pt x="113264" y="147704"/>
                </a:lnTo>
                <a:lnTo>
                  <a:pt x="111953" y="150322"/>
                </a:lnTo>
                <a:lnTo>
                  <a:pt x="111282" y="147108"/>
                </a:lnTo>
                <a:lnTo>
                  <a:pt x="111598" y="147203"/>
                </a:lnTo>
                <a:lnTo>
                  <a:pt x="111401" y="145472"/>
                </a:lnTo>
                <a:lnTo>
                  <a:pt x="107556" y="114568"/>
                </a:lnTo>
                <a:lnTo>
                  <a:pt x="107094" y="116800"/>
                </a:lnTo>
                <a:lnTo>
                  <a:pt x="103871" y="105452"/>
                </a:lnTo>
                <a:lnTo>
                  <a:pt x="100054" y="95591"/>
                </a:lnTo>
                <a:lnTo>
                  <a:pt x="96279" y="86102"/>
                </a:lnTo>
                <a:lnTo>
                  <a:pt x="93180" y="75872"/>
                </a:lnTo>
                <a:lnTo>
                  <a:pt x="91393" y="63788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848123" y="1838776"/>
            <a:ext cx="1389" cy="3192"/>
          </a:xfrm>
          <a:custGeom>
            <a:avLst/>
            <a:gdLst/>
            <a:ahLst/>
            <a:cxnLst/>
            <a:rect l="l" t="t" r="r" b="b"/>
            <a:pathLst>
              <a:path w="1389" h="3192">
                <a:moveTo>
                  <a:pt x="1389" y="0"/>
                </a:moveTo>
                <a:lnTo>
                  <a:pt x="0" y="1323"/>
                </a:lnTo>
                <a:lnTo>
                  <a:pt x="1164" y="3192"/>
                </a:lnTo>
                <a:lnTo>
                  <a:pt x="1389" y="0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950702" y="1971621"/>
            <a:ext cx="1665" cy="3118"/>
          </a:xfrm>
          <a:custGeom>
            <a:avLst/>
            <a:gdLst/>
            <a:ahLst/>
            <a:cxnLst/>
            <a:rect l="l" t="t" r="r" b="b"/>
            <a:pathLst>
              <a:path w="1665" h="3118">
                <a:moveTo>
                  <a:pt x="354" y="3118"/>
                </a:moveTo>
                <a:lnTo>
                  <a:pt x="1665" y="500"/>
                </a:lnTo>
                <a:lnTo>
                  <a:pt x="0" y="0"/>
                </a:lnTo>
                <a:lnTo>
                  <a:pt x="354" y="3118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595150" y="1033802"/>
            <a:ext cx="126285" cy="242575"/>
          </a:xfrm>
          <a:custGeom>
            <a:avLst/>
            <a:gdLst/>
            <a:ahLst/>
            <a:cxnLst/>
            <a:rect l="l" t="t" r="r" b="b"/>
            <a:pathLst>
              <a:path w="126285" h="242575">
                <a:moveTo>
                  <a:pt x="126285" y="149001"/>
                </a:moveTo>
                <a:lnTo>
                  <a:pt x="124049" y="133869"/>
                </a:lnTo>
                <a:lnTo>
                  <a:pt x="122872" y="128260"/>
                </a:lnTo>
                <a:lnTo>
                  <a:pt x="120845" y="122561"/>
                </a:lnTo>
                <a:lnTo>
                  <a:pt x="119027" y="118603"/>
                </a:lnTo>
                <a:lnTo>
                  <a:pt x="113007" y="107002"/>
                </a:lnTo>
                <a:lnTo>
                  <a:pt x="103303" y="97937"/>
                </a:lnTo>
                <a:lnTo>
                  <a:pt x="90911" y="92841"/>
                </a:lnTo>
                <a:lnTo>
                  <a:pt x="90474" y="92759"/>
                </a:lnTo>
                <a:lnTo>
                  <a:pt x="88059" y="92089"/>
                </a:lnTo>
                <a:lnTo>
                  <a:pt x="88149" y="95333"/>
                </a:lnTo>
                <a:lnTo>
                  <a:pt x="88820" y="109587"/>
                </a:lnTo>
                <a:lnTo>
                  <a:pt x="81979" y="114512"/>
                </a:lnTo>
                <a:lnTo>
                  <a:pt x="78015" y="112533"/>
                </a:lnTo>
                <a:lnTo>
                  <a:pt x="70713" y="114854"/>
                </a:lnTo>
                <a:lnTo>
                  <a:pt x="64245" y="116878"/>
                </a:lnTo>
                <a:lnTo>
                  <a:pt x="60445" y="121475"/>
                </a:lnTo>
                <a:lnTo>
                  <a:pt x="56049" y="124168"/>
                </a:lnTo>
                <a:lnTo>
                  <a:pt x="51429" y="113612"/>
                </a:lnTo>
                <a:lnTo>
                  <a:pt x="39123" y="112314"/>
                </a:lnTo>
                <a:lnTo>
                  <a:pt x="37346" y="112191"/>
                </a:lnTo>
                <a:lnTo>
                  <a:pt x="37763" y="108396"/>
                </a:lnTo>
                <a:lnTo>
                  <a:pt x="39164" y="104855"/>
                </a:lnTo>
                <a:lnTo>
                  <a:pt x="41310" y="102713"/>
                </a:lnTo>
                <a:lnTo>
                  <a:pt x="44648" y="99380"/>
                </a:lnTo>
                <a:lnTo>
                  <a:pt x="45870" y="101150"/>
                </a:lnTo>
                <a:lnTo>
                  <a:pt x="52040" y="101150"/>
                </a:lnTo>
                <a:lnTo>
                  <a:pt x="60609" y="100094"/>
                </a:lnTo>
                <a:lnTo>
                  <a:pt x="65467" y="98829"/>
                </a:lnTo>
                <a:lnTo>
                  <a:pt x="70206" y="94366"/>
                </a:lnTo>
                <a:lnTo>
                  <a:pt x="74811" y="90051"/>
                </a:lnTo>
                <a:lnTo>
                  <a:pt x="76242" y="83563"/>
                </a:lnTo>
                <a:lnTo>
                  <a:pt x="80593" y="79174"/>
                </a:lnTo>
                <a:lnTo>
                  <a:pt x="80891" y="73401"/>
                </a:lnTo>
                <a:lnTo>
                  <a:pt x="81100" y="65426"/>
                </a:lnTo>
                <a:lnTo>
                  <a:pt x="80593" y="64459"/>
                </a:lnTo>
                <a:lnTo>
                  <a:pt x="83887" y="57421"/>
                </a:lnTo>
                <a:lnTo>
                  <a:pt x="86972" y="50889"/>
                </a:lnTo>
                <a:lnTo>
                  <a:pt x="88536" y="51901"/>
                </a:lnTo>
                <a:lnTo>
                  <a:pt x="92873" y="47422"/>
                </a:lnTo>
                <a:lnTo>
                  <a:pt x="92157" y="29818"/>
                </a:lnTo>
                <a:lnTo>
                  <a:pt x="87791" y="16695"/>
                </a:lnTo>
                <a:lnTo>
                  <a:pt x="80509" y="7632"/>
                </a:lnTo>
                <a:lnTo>
                  <a:pt x="71047" y="2207"/>
                </a:lnTo>
                <a:lnTo>
                  <a:pt x="60139" y="0"/>
                </a:lnTo>
                <a:lnTo>
                  <a:pt x="48520" y="588"/>
                </a:lnTo>
                <a:lnTo>
                  <a:pt x="36924" y="3552"/>
                </a:lnTo>
                <a:lnTo>
                  <a:pt x="26087" y="8469"/>
                </a:lnTo>
                <a:lnTo>
                  <a:pt x="25513" y="8796"/>
                </a:lnTo>
                <a:lnTo>
                  <a:pt x="22771" y="7026"/>
                </a:lnTo>
                <a:lnTo>
                  <a:pt x="22100" y="5687"/>
                </a:lnTo>
                <a:lnTo>
                  <a:pt x="17361" y="5597"/>
                </a:lnTo>
                <a:lnTo>
                  <a:pt x="15170" y="13483"/>
                </a:lnTo>
                <a:lnTo>
                  <a:pt x="10178" y="12769"/>
                </a:lnTo>
                <a:lnTo>
                  <a:pt x="8151" y="12129"/>
                </a:lnTo>
                <a:lnTo>
                  <a:pt x="3338" y="14242"/>
                </a:lnTo>
                <a:lnTo>
                  <a:pt x="3129" y="20447"/>
                </a:lnTo>
                <a:lnTo>
                  <a:pt x="4902" y="20194"/>
                </a:lnTo>
                <a:lnTo>
                  <a:pt x="9597" y="23140"/>
                </a:lnTo>
                <a:lnTo>
                  <a:pt x="8882" y="23854"/>
                </a:lnTo>
                <a:lnTo>
                  <a:pt x="7272" y="24866"/>
                </a:lnTo>
                <a:lnTo>
                  <a:pt x="1609" y="28362"/>
                </a:lnTo>
                <a:lnTo>
                  <a:pt x="2116" y="26339"/>
                </a:lnTo>
                <a:lnTo>
                  <a:pt x="0" y="31115"/>
                </a:lnTo>
                <a:lnTo>
                  <a:pt x="4828" y="39001"/>
                </a:lnTo>
                <a:lnTo>
                  <a:pt x="12294" y="34656"/>
                </a:lnTo>
                <a:lnTo>
                  <a:pt x="13695" y="40429"/>
                </a:lnTo>
                <a:lnTo>
                  <a:pt x="13740" y="50458"/>
                </a:lnTo>
                <a:lnTo>
                  <a:pt x="14962" y="55859"/>
                </a:lnTo>
                <a:lnTo>
                  <a:pt x="19269" y="63149"/>
                </a:lnTo>
                <a:lnTo>
                  <a:pt x="19820" y="63120"/>
                </a:lnTo>
                <a:lnTo>
                  <a:pt x="20237" y="53240"/>
                </a:lnTo>
                <a:lnTo>
                  <a:pt x="19686" y="49371"/>
                </a:lnTo>
                <a:lnTo>
                  <a:pt x="21966" y="40087"/>
                </a:lnTo>
                <a:lnTo>
                  <a:pt x="70832" y="37647"/>
                </a:lnTo>
                <a:lnTo>
                  <a:pt x="75824" y="41396"/>
                </a:lnTo>
                <a:lnTo>
                  <a:pt x="78313" y="45533"/>
                </a:lnTo>
                <a:lnTo>
                  <a:pt x="77091" y="54594"/>
                </a:lnTo>
                <a:lnTo>
                  <a:pt x="72818" y="66213"/>
                </a:lnTo>
                <a:lnTo>
                  <a:pt x="65339" y="69385"/>
                </a:lnTo>
                <a:lnTo>
                  <a:pt x="55842" y="68308"/>
                </a:lnTo>
                <a:lnTo>
                  <a:pt x="45512" y="67180"/>
                </a:lnTo>
                <a:lnTo>
                  <a:pt x="41980" y="67539"/>
                </a:lnTo>
                <a:lnTo>
                  <a:pt x="31378" y="70800"/>
                </a:lnTo>
                <a:lnTo>
                  <a:pt x="22777" y="67935"/>
                </a:lnTo>
                <a:lnTo>
                  <a:pt x="21921" y="65560"/>
                </a:lnTo>
                <a:lnTo>
                  <a:pt x="20401" y="67033"/>
                </a:lnTo>
                <a:lnTo>
                  <a:pt x="23086" y="81232"/>
                </a:lnTo>
                <a:lnTo>
                  <a:pt x="29767" y="92679"/>
                </a:lnTo>
                <a:lnTo>
                  <a:pt x="38776" y="98785"/>
                </a:lnTo>
                <a:lnTo>
                  <a:pt x="31235" y="107928"/>
                </a:lnTo>
                <a:lnTo>
                  <a:pt x="25050" y="119280"/>
                </a:lnTo>
                <a:lnTo>
                  <a:pt x="23695" y="124630"/>
                </a:lnTo>
                <a:lnTo>
                  <a:pt x="30282" y="127754"/>
                </a:lnTo>
                <a:lnTo>
                  <a:pt x="23665" y="196912"/>
                </a:lnTo>
                <a:lnTo>
                  <a:pt x="24336" y="232532"/>
                </a:lnTo>
                <a:lnTo>
                  <a:pt x="35640" y="238069"/>
                </a:lnTo>
                <a:lnTo>
                  <a:pt x="47180" y="241864"/>
                </a:lnTo>
                <a:lnTo>
                  <a:pt x="48493" y="242442"/>
                </a:lnTo>
                <a:lnTo>
                  <a:pt x="60758" y="242402"/>
                </a:lnTo>
                <a:lnTo>
                  <a:pt x="73483" y="242575"/>
                </a:lnTo>
                <a:lnTo>
                  <a:pt x="79371" y="242189"/>
                </a:lnTo>
                <a:lnTo>
                  <a:pt x="92240" y="240152"/>
                </a:lnTo>
                <a:lnTo>
                  <a:pt x="104285" y="237668"/>
                </a:lnTo>
                <a:lnTo>
                  <a:pt x="106688" y="237219"/>
                </a:lnTo>
                <a:lnTo>
                  <a:pt x="112947" y="235151"/>
                </a:lnTo>
                <a:lnTo>
                  <a:pt x="113883" y="224208"/>
                </a:lnTo>
                <a:lnTo>
                  <a:pt x="113482" y="211785"/>
                </a:lnTo>
                <a:lnTo>
                  <a:pt x="112122" y="198470"/>
                </a:lnTo>
                <a:lnTo>
                  <a:pt x="110180" y="184852"/>
                </a:lnTo>
                <a:lnTo>
                  <a:pt x="108030" y="171518"/>
                </a:lnTo>
                <a:lnTo>
                  <a:pt x="106051" y="159057"/>
                </a:lnTo>
                <a:lnTo>
                  <a:pt x="104750" y="149299"/>
                </a:lnTo>
                <a:lnTo>
                  <a:pt x="126285" y="149001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935678" y="1268656"/>
            <a:ext cx="154345" cy="242171"/>
          </a:xfrm>
          <a:custGeom>
            <a:avLst/>
            <a:gdLst/>
            <a:ahLst/>
            <a:cxnLst/>
            <a:rect l="l" t="t" r="r" b="b"/>
            <a:pathLst>
              <a:path w="154345" h="242171">
                <a:moveTo>
                  <a:pt x="262" y="135305"/>
                </a:moveTo>
                <a:lnTo>
                  <a:pt x="408" y="146225"/>
                </a:lnTo>
                <a:lnTo>
                  <a:pt x="543" y="153638"/>
                </a:lnTo>
                <a:lnTo>
                  <a:pt x="564" y="154548"/>
                </a:lnTo>
                <a:lnTo>
                  <a:pt x="48813" y="142717"/>
                </a:lnTo>
                <a:lnTo>
                  <a:pt x="44391" y="132030"/>
                </a:lnTo>
                <a:lnTo>
                  <a:pt x="41084" y="121325"/>
                </a:lnTo>
                <a:lnTo>
                  <a:pt x="39014" y="110866"/>
                </a:lnTo>
                <a:lnTo>
                  <a:pt x="38302" y="100917"/>
                </a:lnTo>
                <a:lnTo>
                  <a:pt x="33518" y="12799"/>
                </a:lnTo>
                <a:lnTo>
                  <a:pt x="20987" y="5460"/>
                </a:lnTo>
                <a:lnTo>
                  <a:pt x="8936" y="430"/>
                </a:lnTo>
                <a:lnTo>
                  <a:pt x="3605" y="0"/>
                </a:lnTo>
                <a:lnTo>
                  <a:pt x="2505" y="4294"/>
                </a:lnTo>
                <a:lnTo>
                  <a:pt x="1642" y="12662"/>
                </a:lnTo>
                <a:lnTo>
                  <a:pt x="990" y="24347"/>
                </a:lnTo>
                <a:lnTo>
                  <a:pt x="524" y="38589"/>
                </a:lnTo>
                <a:lnTo>
                  <a:pt x="221" y="54632"/>
                </a:lnTo>
                <a:lnTo>
                  <a:pt x="54" y="71715"/>
                </a:lnTo>
                <a:lnTo>
                  <a:pt x="0" y="89083"/>
                </a:lnTo>
                <a:lnTo>
                  <a:pt x="33" y="105976"/>
                </a:lnTo>
                <a:lnTo>
                  <a:pt x="128" y="121636"/>
                </a:lnTo>
                <a:lnTo>
                  <a:pt x="262" y="135305"/>
                </a:lnTo>
                <a:close/>
              </a:path>
              <a:path w="154345" h="242171">
                <a:moveTo>
                  <a:pt x="564" y="154548"/>
                </a:moveTo>
                <a:lnTo>
                  <a:pt x="154301" y="242171"/>
                </a:lnTo>
                <a:lnTo>
                  <a:pt x="154345" y="83158"/>
                </a:lnTo>
                <a:lnTo>
                  <a:pt x="144668" y="76813"/>
                </a:lnTo>
                <a:lnTo>
                  <a:pt x="132749" y="69968"/>
                </a:lnTo>
                <a:lnTo>
                  <a:pt x="121148" y="63584"/>
                </a:lnTo>
                <a:lnTo>
                  <a:pt x="117595" y="61614"/>
                </a:lnTo>
                <a:lnTo>
                  <a:pt x="43216" y="18762"/>
                </a:lnTo>
                <a:lnTo>
                  <a:pt x="33518" y="12799"/>
                </a:lnTo>
                <a:lnTo>
                  <a:pt x="38302" y="100917"/>
                </a:lnTo>
                <a:lnTo>
                  <a:pt x="39071" y="91741"/>
                </a:lnTo>
                <a:lnTo>
                  <a:pt x="41440" y="83603"/>
                </a:lnTo>
                <a:lnTo>
                  <a:pt x="45533" y="76766"/>
                </a:lnTo>
                <a:lnTo>
                  <a:pt x="51470" y="71493"/>
                </a:lnTo>
                <a:lnTo>
                  <a:pt x="58044" y="68443"/>
                </a:lnTo>
                <a:lnTo>
                  <a:pt x="71036" y="67330"/>
                </a:lnTo>
                <a:lnTo>
                  <a:pt x="82979" y="70936"/>
                </a:lnTo>
                <a:lnTo>
                  <a:pt x="93248" y="76919"/>
                </a:lnTo>
                <a:lnTo>
                  <a:pt x="99906" y="81894"/>
                </a:lnTo>
                <a:lnTo>
                  <a:pt x="109086" y="90469"/>
                </a:lnTo>
                <a:lnTo>
                  <a:pt x="117273" y="100655"/>
                </a:lnTo>
                <a:lnTo>
                  <a:pt x="124323" y="112017"/>
                </a:lnTo>
                <a:lnTo>
                  <a:pt x="130089" y="124123"/>
                </a:lnTo>
                <a:lnTo>
                  <a:pt x="134426" y="136538"/>
                </a:lnTo>
                <a:lnTo>
                  <a:pt x="137189" y="148831"/>
                </a:lnTo>
                <a:lnTo>
                  <a:pt x="138232" y="160567"/>
                </a:lnTo>
                <a:lnTo>
                  <a:pt x="137410" y="171313"/>
                </a:lnTo>
                <a:lnTo>
                  <a:pt x="134577" y="180636"/>
                </a:lnTo>
                <a:lnTo>
                  <a:pt x="129587" y="188103"/>
                </a:lnTo>
                <a:lnTo>
                  <a:pt x="122296" y="193281"/>
                </a:lnTo>
                <a:lnTo>
                  <a:pt x="109753" y="195940"/>
                </a:lnTo>
                <a:lnTo>
                  <a:pt x="100785" y="194886"/>
                </a:lnTo>
                <a:lnTo>
                  <a:pt x="91959" y="191706"/>
                </a:lnTo>
                <a:lnTo>
                  <a:pt x="83398" y="186662"/>
                </a:lnTo>
                <a:lnTo>
                  <a:pt x="75223" y="180018"/>
                </a:lnTo>
                <a:lnTo>
                  <a:pt x="67555" y="172037"/>
                </a:lnTo>
                <a:lnTo>
                  <a:pt x="60517" y="162985"/>
                </a:lnTo>
                <a:lnTo>
                  <a:pt x="54229" y="153124"/>
                </a:lnTo>
                <a:lnTo>
                  <a:pt x="48813" y="142717"/>
                </a:lnTo>
                <a:lnTo>
                  <a:pt x="564" y="154548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312044" y="2312494"/>
            <a:ext cx="202259" cy="114561"/>
          </a:xfrm>
          <a:custGeom>
            <a:avLst/>
            <a:gdLst/>
            <a:ahLst/>
            <a:cxnLst/>
            <a:rect l="l" t="t" r="r" b="b"/>
            <a:pathLst>
              <a:path w="202259" h="114561">
                <a:moveTo>
                  <a:pt x="1475" y="113379"/>
                </a:moveTo>
                <a:lnTo>
                  <a:pt x="298" y="114561"/>
                </a:lnTo>
                <a:lnTo>
                  <a:pt x="1027" y="113955"/>
                </a:lnTo>
                <a:lnTo>
                  <a:pt x="1475" y="113379"/>
                </a:lnTo>
                <a:close/>
              </a:path>
              <a:path w="202259" h="114561">
                <a:moveTo>
                  <a:pt x="1027" y="113955"/>
                </a:moveTo>
                <a:lnTo>
                  <a:pt x="0" y="115276"/>
                </a:lnTo>
                <a:lnTo>
                  <a:pt x="8391" y="115451"/>
                </a:lnTo>
                <a:lnTo>
                  <a:pt x="20674" y="114706"/>
                </a:lnTo>
                <a:lnTo>
                  <a:pt x="35314" y="113334"/>
                </a:lnTo>
                <a:lnTo>
                  <a:pt x="50777" y="111624"/>
                </a:lnTo>
                <a:lnTo>
                  <a:pt x="65528" y="109868"/>
                </a:lnTo>
                <a:lnTo>
                  <a:pt x="78034" y="108357"/>
                </a:lnTo>
                <a:lnTo>
                  <a:pt x="85019" y="107560"/>
                </a:lnTo>
                <a:lnTo>
                  <a:pt x="97609" y="106180"/>
                </a:lnTo>
                <a:lnTo>
                  <a:pt x="110271" y="104758"/>
                </a:lnTo>
                <a:lnTo>
                  <a:pt x="122969" y="103346"/>
                </a:lnTo>
                <a:lnTo>
                  <a:pt x="135666" y="101996"/>
                </a:lnTo>
                <a:lnTo>
                  <a:pt x="148327" y="100762"/>
                </a:lnTo>
                <a:lnTo>
                  <a:pt x="160913" y="99696"/>
                </a:lnTo>
                <a:lnTo>
                  <a:pt x="168266" y="99168"/>
                </a:lnTo>
                <a:lnTo>
                  <a:pt x="165795" y="106144"/>
                </a:lnTo>
                <a:lnTo>
                  <a:pt x="161036" y="116310"/>
                </a:lnTo>
                <a:lnTo>
                  <a:pt x="154696" y="128697"/>
                </a:lnTo>
                <a:lnTo>
                  <a:pt x="147481" y="142339"/>
                </a:lnTo>
                <a:lnTo>
                  <a:pt x="140099" y="156267"/>
                </a:lnTo>
                <a:lnTo>
                  <a:pt x="133254" y="169515"/>
                </a:lnTo>
                <a:lnTo>
                  <a:pt x="127655" y="181115"/>
                </a:lnTo>
                <a:lnTo>
                  <a:pt x="124258" y="189363"/>
                </a:lnTo>
                <a:lnTo>
                  <a:pt x="272450" y="104435"/>
                </a:lnTo>
                <a:lnTo>
                  <a:pt x="279763" y="100399"/>
                </a:lnTo>
                <a:lnTo>
                  <a:pt x="293158" y="92850"/>
                </a:lnTo>
                <a:lnTo>
                  <a:pt x="307878" y="84241"/>
                </a:lnTo>
                <a:lnTo>
                  <a:pt x="319164" y="77026"/>
                </a:lnTo>
                <a:lnTo>
                  <a:pt x="322255" y="74454"/>
                </a:lnTo>
                <a:lnTo>
                  <a:pt x="169831" y="98752"/>
                </a:lnTo>
                <a:lnTo>
                  <a:pt x="171819" y="90183"/>
                </a:lnTo>
                <a:lnTo>
                  <a:pt x="174931" y="78841"/>
                </a:lnTo>
                <a:lnTo>
                  <a:pt x="178800" y="65656"/>
                </a:lnTo>
                <a:lnTo>
                  <a:pt x="183061" y="51560"/>
                </a:lnTo>
                <a:lnTo>
                  <a:pt x="187350" y="37486"/>
                </a:lnTo>
                <a:lnTo>
                  <a:pt x="191302" y="24366"/>
                </a:lnTo>
                <a:lnTo>
                  <a:pt x="194552" y="13130"/>
                </a:lnTo>
                <a:lnTo>
                  <a:pt x="194793" y="12260"/>
                </a:lnTo>
                <a:lnTo>
                  <a:pt x="196268" y="6874"/>
                </a:lnTo>
                <a:lnTo>
                  <a:pt x="195717" y="4002"/>
                </a:lnTo>
                <a:lnTo>
                  <a:pt x="200530" y="2187"/>
                </a:lnTo>
                <a:lnTo>
                  <a:pt x="199143" y="856"/>
                </a:lnTo>
                <a:lnTo>
                  <a:pt x="196730" y="967"/>
                </a:lnTo>
                <a:lnTo>
                  <a:pt x="2280" y="112915"/>
                </a:lnTo>
                <a:lnTo>
                  <a:pt x="1027" y="113955"/>
                </a:lnTo>
                <a:close/>
              </a:path>
              <a:path w="202259" h="114561">
                <a:moveTo>
                  <a:pt x="202259" y="714"/>
                </a:moveTo>
                <a:lnTo>
                  <a:pt x="198250" y="0"/>
                </a:lnTo>
                <a:lnTo>
                  <a:pt x="199143" y="856"/>
                </a:lnTo>
                <a:lnTo>
                  <a:pt x="202259" y="714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061217" y="1800626"/>
            <a:ext cx="522860" cy="310525"/>
          </a:xfrm>
          <a:custGeom>
            <a:avLst/>
            <a:gdLst/>
            <a:ahLst/>
            <a:cxnLst/>
            <a:rect l="l" t="t" r="r" b="b"/>
            <a:pathLst>
              <a:path w="522860" h="310525">
                <a:moveTo>
                  <a:pt x="2369" y="24208"/>
                </a:moveTo>
                <a:lnTo>
                  <a:pt x="6288" y="26276"/>
                </a:lnTo>
                <a:lnTo>
                  <a:pt x="16358" y="31751"/>
                </a:lnTo>
                <a:lnTo>
                  <a:pt x="26996" y="37685"/>
                </a:lnTo>
                <a:lnTo>
                  <a:pt x="38072" y="43980"/>
                </a:lnTo>
                <a:lnTo>
                  <a:pt x="49457" y="50538"/>
                </a:lnTo>
                <a:lnTo>
                  <a:pt x="61020" y="57263"/>
                </a:lnTo>
                <a:lnTo>
                  <a:pt x="72632" y="64055"/>
                </a:lnTo>
                <a:lnTo>
                  <a:pt x="84161" y="70817"/>
                </a:lnTo>
                <a:lnTo>
                  <a:pt x="95479" y="77452"/>
                </a:lnTo>
                <a:lnTo>
                  <a:pt x="106455" y="83861"/>
                </a:lnTo>
                <a:lnTo>
                  <a:pt x="116958" y="89948"/>
                </a:lnTo>
                <a:lnTo>
                  <a:pt x="122991" y="93410"/>
                </a:lnTo>
                <a:lnTo>
                  <a:pt x="134155" y="99797"/>
                </a:lnTo>
                <a:lnTo>
                  <a:pt x="145244" y="106161"/>
                </a:lnTo>
                <a:lnTo>
                  <a:pt x="156272" y="112507"/>
                </a:lnTo>
                <a:lnTo>
                  <a:pt x="167253" y="118841"/>
                </a:lnTo>
                <a:lnTo>
                  <a:pt x="178201" y="125166"/>
                </a:lnTo>
                <a:lnTo>
                  <a:pt x="189130" y="131487"/>
                </a:lnTo>
                <a:lnTo>
                  <a:pt x="200054" y="137808"/>
                </a:lnTo>
                <a:lnTo>
                  <a:pt x="210986" y="144136"/>
                </a:lnTo>
                <a:lnTo>
                  <a:pt x="221941" y="150473"/>
                </a:lnTo>
                <a:lnTo>
                  <a:pt x="232932" y="156825"/>
                </a:lnTo>
                <a:lnTo>
                  <a:pt x="243973" y="163196"/>
                </a:lnTo>
                <a:lnTo>
                  <a:pt x="247995" y="165514"/>
                </a:lnTo>
                <a:lnTo>
                  <a:pt x="250571" y="166986"/>
                </a:lnTo>
                <a:lnTo>
                  <a:pt x="256290" y="170248"/>
                </a:lnTo>
                <a:lnTo>
                  <a:pt x="264803" y="175104"/>
                </a:lnTo>
                <a:lnTo>
                  <a:pt x="275759" y="181356"/>
                </a:lnTo>
                <a:lnTo>
                  <a:pt x="288809" y="188808"/>
                </a:lnTo>
                <a:lnTo>
                  <a:pt x="303603" y="197262"/>
                </a:lnTo>
                <a:lnTo>
                  <a:pt x="319791" y="206521"/>
                </a:lnTo>
                <a:lnTo>
                  <a:pt x="337023" y="216388"/>
                </a:lnTo>
                <a:lnTo>
                  <a:pt x="354950" y="226667"/>
                </a:lnTo>
                <a:lnTo>
                  <a:pt x="373221" y="237160"/>
                </a:lnTo>
                <a:lnTo>
                  <a:pt x="391486" y="247670"/>
                </a:lnTo>
                <a:lnTo>
                  <a:pt x="409396" y="258000"/>
                </a:lnTo>
                <a:lnTo>
                  <a:pt x="426601" y="267954"/>
                </a:lnTo>
                <a:lnTo>
                  <a:pt x="442750" y="277333"/>
                </a:lnTo>
                <a:lnTo>
                  <a:pt x="457495" y="285942"/>
                </a:lnTo>
                <a:lnTo>
                  <a:pt x="470485" y="293582"/>
                </a:lnTo>
                <a:lnTo>
                  <a:pt x="481370" y="300058"/>
                </a:lnTo>
                <a:lnTo>
                  <a:pt x="489801" y="305172"/>
                </a:lnTo>
                <a:lnTo>
                  <a:pt x="497898" y="310525"/>
                </a:lnTo>
                <a:lnTo>
                  <a:pt x="502295" y="307266"/>
                </a:lnTo>
                <a:lnTo>
                  <a:pt x="505290" y="305332"/>
                </a:lnTo>
                <a:lnTo>
                  <a:pt x="510357" y="302669"/>
                </a:lnTo>
                <a:lnTo>
                  <a:pt x="512518" y="301538"/>
                </a:lnTo>
                <a:lnTo>
                  <a:pt x="514247" y="300824"/>
                </a:lnTo>
                <a:lnTo>
                  <a:pt x="516735" y="299767"/>
                </a:lnTo>
                <a:lnTo>
                  <a:pt x="521847" y="297610"/>
                </a:lnTo>
                <a:lnTo>
                  <a:pt x="521221" y="299351"/>
                </a:lnTo>
                <a:lnTo>
                  <a:pt x="522860" y="294917"/>
                </a:lnTo>
                <a:lnTo>
                  <a:pt x="516504" y="292093"/>
                </a:lnTo>
                <a:lnTo>
                  <a:pt x="504904" y="285794"/>
                </a:lnTo>
                <a:lnTo>
                  <a:pt x="490644" y="277645"/>
                </a:lnTo>
                <a:lnTo>
                  <a:pt x="476303" y="269271"/>
                </a:lnTo>
                <a:lnTo>
                  <a:pt x="464462" y="262297"/>
                </a:lnTo>
                <a:lnTo>
                  <a:pt x="458451" y="258776"/>
                </a:lnTo>
                <a:lnTo>
                  <a:pt x="265819" y="147718"/>
                </a:lnTo>
                <a:lnTo>
                  <a:pt x="263360" y="146286"/>
                </a:lnTo>
                <a:lnTo>
                  <a:pt x="257665" y="142977"/>
                </a:lnTo>
                <a:lnTo>
                  <a:pt x="249091" y="138000"/>
                </a:lnTo>
                <a:lnTo>
                  <a:pt x="237995" y="131562"/>
                </a:lnTo>
                <a:lnTo>
                  <a:pt x="224734" y="123872"/>
                </a:lnTo>
                <a:lnTo>
                  <a:pt x="209665" y="115138"/>
                </a:lnTo>
                <a:lnTo>
                  <a:pt x="193143" y="105570"/>
                </a:lnTo>
                <a:lnTo>
                  <a:pt x="175528" y="95374"/>
                </a:lnTo>
                <a:lnTo>
                  <a:pt x="157174" y="84761"/>
                </a:lnTo>
                <a:lnTo>
                  <a:pt x="138440" y="73937"/>
                </a:lnTo>
                <a:lnTo>
                  <a:pt x="119681" y="63112"/>
                </a:lnTo>
                <a:lnTo>
                  <a:pt x="101256" y="52494"/>
                </a:lnTo>
                <a:lnTo>
                  <a:pt x="83520" y="42291"/>
                </a:lnTo>
                <a:lnTo>
                  <a:pt x="66831" y="32711"/>
                </a:lnTo>
                <a:lnTo>
                  <a:pt x="51545" y="23964"/>
                </a:lnTo>
                <a:lnTo>
                  <a:pt x="38019" y="16256"/>
                </a:lnTo>
                <a:lnTo>
                  <a:pt x="26611" y="9798"/>
                </a:lnTo>
                <a:lnTo>
                  <a:pt x="17677" y="4797"/>
                </a:lnTo>
                <a:lnTo>
                  <a:pt x="8658" y="0"/>
                </a:lnTo>
                <a:lnTo>
                  <a:pt x="163" y="19744"/>
                </a:lnTo>
                <a:lnTo>
                  <a:pt x="0" y="24297"/>
                </a:lnTo>
                <a:lnTo>
                  <a:pt x="2369" y="24208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870775" y="2077450"/>
            <a:ext cx="645807" cy="263254"/>
          </a:xfrm>
          <a:custGeom>
            <a:avLst/>
            <a:gdLst/>
            <a:ahLst/>
            <a:cxnLst/>
            <a:rect l="l" t="t" r="r" b="b"/>
            <a:pathLst>
              <a:path w="645807" h="263254">
                <a:moveTo>
                  <a:pt x="149763" y="107145"/>
                </a:moveTo>
                <a:lnTo>
                  <a:pt x="164660" y="115764"/>
                </a:lnTo>
                <a:lnTo>
                  <a:pt x="179655" y="124498"/>
                </a:lnTo>
                <a:lnTo>
                  <a:pt x="194051" y="132921"/>
                </a:lnTo>
                <a:lnTo>
                  <a:pt x="207154" y="140605"/>
                </a:lnTo>
                <a:lnTo>
                  <a:pt x="218268" y="147125"/>
                </a:lnTo>
                <a:lnTo>
                  <a:pt x="226697" y="152053"/>
                </a:lnTo>
                <a:lnTo>
                  <a:pt x="230857" y="154459"/>
                </a:lnTo>
                <a:lnTo>
                  <a:pt x="241997" y="160869"/>
                </a:lnTo>
                <a:lnTo>
                  <a:pt x="253068" y="167279"/>
                </a:lnTo>
                <a:lnTo>
                  <a:pt x="264082" y="173685"/>
                </a:lnTo>
                <a:lnTo>
                  <a:pt x="275052" y="180086"/>
                </a:lnTo>
                <a:lnTo>
                  <a:pt x="285990" y="186480"/>
                </a:lnTo>
                <a:lnTo>
                  <a:pt x="296909" y="192867"/>
                </a:lnTo>
                <a:lnTo>
                  <a:pt x="307820" y="199243"/>
                </a:lnTo>
                <a:lnTo>
                  <a:pt x="318737" y="205608"/>
                </a:lnTo>
                <a:lnTo>
                  <a:pt x="329672" y="211960"/>
                </a:lnTo>
                <a:lnTo>
                  <a:pt x="340636" y="218298"/>
                </a:lnTo>
                <a:lnTo>
                  <a:pt x="351643" y="224619"/>
                </a:lnTo>
                <a:lnTo>
                  <a:pt x="358961" y="228794"/>
                </a:lnTo>
                <a:lnTo>
                  <a:pt x="368163" y="234258"/>
                </a:lnTo>
                <a:lnTo>
                  <a:pt x="379884" y="241339"/>
                </a:lnTo>
                <a:lnTo>
                  <a:pt x="392843" y="248910"/>
                </a:lnTo>
                <a:lnTo>
                  <a:pt x="405757" y="255846"/>
                </a:lnTo>
                <a:lnTo>
                  <a:pt x="417346" y="261022"/>
                </a:lnTo>
                <a:lnTo>
                  <a:pt x="425680" y="263254"/>
                </a:lnTo>
                <a:lnTo>
                  <a:pt x="437018" y="263016"/>
                </a:lnTo>
                <a:lnTo>
                  <a:pt x="448332" y="260236"/>
                </a:lnTo>
                <a:lnTo>
                  <a:pt x="459660" y="255498"/>
                </a:lnTo>
                <a:lnTo>
                  <a:pt x="471041" y="249387"/>
                </a:lnTo>
                <a:lnTo>
                  <a:pt x="482515" y="242485"/>
                </a:lnTo>
                <a:lnTo>
                  <a:pt x="494120" y="235378"/>
                </a:lnTo>
                <a:lnTo>
                  <a:pt x="497108" y="233600"/>
                </a:lnTo>
                <a:lnTo>
                  <a:pt x="508218" y="227124"/>
                </a:lnTo>
                <a:lnTo>
                  <a:pt x="519192" y="220762"/>
                </a:lnTo>
                <a:lnTo>
                  <a:pt x="530103" y="214469"/>
                </a:lnTo>
                <a:lnTo>
                  <a:pt x="541025" y="208203"/>
                </a:lnTo>
                <a:lnTo>
                  <a:pt x="552028" y="201921"/>
                </a:lnTo>
                <a:lnTo>
                  <a:pt x="561339" y="196626"/>
                </a:lnTo>
                <a:lnTo>
                  <a:pt x="572638" y="190160"/>
                </a:lnTo>
                <a:lnTo>
                  <a:pt x="583332" y="183939"/>
                </a:lnTo>
                <a:lnTo>
                  <a:pt x="593395" y="178116"/>
                </a:lnTo>
                <a:lnTo>
                  <a:pt x="604309" y="171678"/>
                </a:lnTo>
                <a:lnTo>
                  <a:pt x="615595" y="165071"/>
                </a:lnTo>
                <a:lnTo>
                  <a:pt x="626136" y="159473"/>
                </a:lnTo>
                <a:lnTo>
                  <a:pt x="645301" y="147882"/>
                </a:lnTo>
                <a:lnTo>
                  <a:pt x="645807" y="127096"/>
                </a:lnTo>
                <a:lnTo>
                  <a:pt x="486215" y="218766"/>
                </a:lnTo>
                <a:lnTo>
                  <a:pt x="473248" y="226376"/>
                </a:lnTo>
                <a:lnTo>
                  <a:pt x="462266" y="232847"/>
                </a:lnTo>
                <a:lnTo>
                  <a:pt x="452645" y="237917"/>
                </a:lnTo>
                <a:lnTo>
                  <a:pt x="443758" y="241330"/>
                </a:lnTo>
                <a:lnTo>
                  <a:pt x="434980" y="242827"/>
                </a:lnTo>
                <a:lnTo>
                  <a:pt x="425684" y="242148"/>
                </a:lnTo>
                <a:lnTo>
                  <a:pt x="415246" y="239036"/>
                </a:lnTo>
                <a:lnTo>
                  <a:pt x="403040" y="233231"/>
                </a:lnTo>
                <a:lnTo>
                  <a:pt x="396754" y="229642"/>
                </a:lnTo>
                <a:lnTo>
                  <a:pt x="379282" y="219263"/>
                </a:lnTo>
                <a:lnTo>
                  <a:pt x="361725" y="208885"/>
                </a:lnTo>
                <a:lnTo>
                  <a:pt x="344091" y="198510"/>
                </a:lnTo>
                <a:lnTo>
                  <a:pt x="326389" y="188137"/>
                </a:lnTo>
                <a:lnTo>
                  <a:pt x="308626" y="177766"/>
                </a:lnTo>
                <a:lnTo>
                  <a:pt x="290810" y="167399"/>
                </a:lnTo>
                <a:lnTo>
                  <a:pt x="272948" y="157035"/>
                </a:lnTo>
                <a:lnTo>
                  <a:pt x="255050" y="146674"/>
                </a:lnTo>
                <a:lnTo>
                  <a:pt x="237122" y="136318"/>
                </a:lnTo>
                <a:lnTo>
                  <a:pt x="219173" y="125965"/>
                </a:lnTo>
                <a:lnTo>
                  <a:pt x="201211" y="115617"/>
                </a:lnTo>
                <a:lnTo>
                  <a:pt x="183243" y="105274"/>
                </a:lnTo>
                <a:lnTo>
                  <a:pt x="165278" y="94936"/>
                </a:lnTo>
                <a:lnTo>
                  <a:pt x="147322" y="84603"/>
                </a:lnTo>
                <a:lnTo>
                  <a:pt x="129386" y="74276"/>
                </a:lnTo>
                <a:lnTo>
                  <a:pt x="111475" y="63955"/>
                </a:lnTo>
                <a:lnTo>
                  <a:pt x="93598" y="53640"/>
                </a:lnTo>
                <a:lnTo>
                  <a:pt x="75763" y="43331"/>
                </a:lnTo>
                <a:lnTo>
                  <a:pt x="57979" y="33029"/>
                </a:lnTo>
                <a:lnTo>
                  <a:pt x="40252" y="22735"/>
                </a:lnTo>
                <a:lnTo>
                  <a:pt x="30031" y="16558"/>
                </a:lnTo>
                <a:lnTo>
                  <a:pt x="17779" y="9173"/>
                </a:lnTo>
                <a:lnTo>
                  <a:pt x="6051" y="2694"/>
                </a:lnTo>
                <a:lnTo>
                  <a:pt x="0" y="0"/>
                </a:lnTo>
                <a:lnTo>
                  <a:pt x="551" y="7424"/>
                </a:lnTo>
                <a:lnTo>
                  <a:pt x="94319" y="59248"/>
                </a:lnTo>
                <a:lnTo>
                  <a:pt x="100473" y="62625"/>
                </a:lnTo>
                <a:lnTo>
                  <a:pt x="102843" y="63711"/>
                </a:lnTo>
                <a:lnTo>
                  <a:pt x="100220" y="70586"/>
                </a:lnTo>
                <a:lnTo>
                  <a:pt x="101342" y="72063"/>
                </a:lnTo>
                <a:lnTo>
                  <a:pt x="101070" y="69202"/>
                </a:lnTo>
                <a:lnTo>
                  <a:pt x="101532" y="72312"/>
                </a:lnTo>
                <a:lnTo>
                  <a:pt x="101342" y="72063"/>
                </a:lnTo>
                <a:lnTo>
                  <a:pt x="101576" y="74514"/>
                </a:lnTo>
                <a:lnTo>
                  <a:pt x="101830" y="76746"/>
                </a:lnTo>
                <a:lnTo>
                  <a:pt x="101368" y="78650"/>
                </a:lnTo>
                <a:lnTo>
                  <a:pt x="101070" y="80703"/>
                </a:lnTo>
                <a:lnTo>
                  <a:pt x="105051" y="82349"/>
                </a:lnTo>
                <a:lnTo>
                  <a:pt x="112606" y="86243"/>
                </a:lnTo>
                <a:lnTo>
                  <a:pt x="123040" y="91958"/>
                </a:lnTo>
                <a:lnTo>
                  <a:pt x="135658" y="99067"/>
                </a:lnTo>
                <a:lnTo>
                  <a:pt x="149763" y="107145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31728" y="2008724"/>
            <a:ext cx="380962" cy="153969"/>
          </a:xfrm>
          <a:custGeom>
            <a:avLst/>
            <a:gdLst/>
            <a:ahLst/>
            <a:cxnLst/>
            <a:rect l="l" t="t" r="r" b="b"/>
            <a:pathLst>
              <a:path w="380962" h="153969">
                <a:moveTo>
                  <a:pt x="337" y="0"/>
                </a:moveTo>
                <a:lnTo>
                  <a:pt x="0" y="30144"/>
                </a:lnTo>
                <a:lnTo>
                  <a:pt x="187227" y="141008"/>
                </a:lnTo>
                <a:lnTo>
                  <a:pt x="199685" y="148509"/>
                </a:lnTo>
                <a:lnTo>
                  <a:pt x="208196" y="152906"/>
                </a:lnTo>
                <a:lnTo>
                  <a:pt x="215287" y="153969"/>
                </a:lnTo>
                <a:lnTo>
                  <a:pt x="223481" y="151472"/>
                </a:lnTo>
                <a:lnTo>
                  <a:pt x="235305" y="145185"/>
                </a:lnTo>
                <a:lnTo>
                  <a:pt x="238492" y="143359"/>
                </a:lnTo>
                <a:lnTo>
                  <a:pt x="249430" y="137078"/>
                </a:lnTo>
                <a:lnTo>
                  <a:pt x="260406" y="130789"/>
                </a:lnTo>
                <a:lnTo>
                  <a:pt x="271433" y="124474"/>
                </a:lnTo>
                <a:lnTo>
                  <a:pt x="282524" y="118114"/>
                </a:lnTo>
                <a:lnTo>
                  <a:pt x="285927" y="116160"/>
                </a:lnTo>
                <a:lnTo>
                  <a:pt x="292599" y="112297"/>
                </a:lnTo>
                <a:lnTo>
                  <a:pt x="303249" y="106096"/>
                </a:lnTo>
                <a:lnTo>
                  <a:pt x="316592" y="98344"/>
                </a:lnTo>
                <a:lnTo>
                  <a:pt x="331346" y="89826"/>
                </a:lnTo>
                <a:lnTo>
                  <a:pt x="346227" y="81329"/>
                </a:lnTo>
                <a:lnTo>
                  <a:pt x="359952" y="73639"/>
                </a:lnTo>
                <a:lnTo>
                  <a:pt x="371239" y="67542"/>
                </a:lnTo>
                <a:lnTo>
                  <a:pt x="378804" y="63825"/>
                </a:lnTo>
                <a:lnTo>
                  <a:pt x="380962" y="63072"/>
                </a:lnTo>
                <a:lnTo>
                  <a:pt x="355061" y="46258"/>
                </a:lnTo>
                <a:lnTo>
                  <a:pt x="351081" y="49207"/>
                </a:lnTo>
                <a:lnTo>
                  <a:pt x="341891" y="54886"/>
                </a:lnTo>
                <a:lnTo>
                  <a:pt x="329097" y="62425"/>
                </a:lnTo>
                <a:lnTo>
                  <a:pt x="314308" y="70954"/>
                </a:lnTo>
                <a:lnTo>
                  <a:pt x="299131" y="79603"/>
                </a:lnTo>
                <a:lnTo>
                  <a:pt x="285174" y="87502"/>
                </a:lnTo>
                <a:lnTo>
                  <a:pt x="274045" y="93782"/>
                </a:lnTo>
                <a:lnTo>
                  <a:pt x="267343" y="97576"/>
                </a:lnTo>
                <a:lnTo>
                  <a:pt x="222233" y="123034"/>
                </a:lnTo>
                <a:lnTo>
                  <a:pt x="209846" y="122972"/>
                </a:lnTo>
                <a:lnTo>
                  <a:pt x="199543" y="117639"/>
                </a:lnTo>
                <a:lnTo>
                  <a:pt x="197271" y="116249"/>
                </a:lnTo>
                <a:lnTo>
                  <a:pt x="10178" y="6368"/>
                </a:lnTo>
                <a:lnTo>
                  <a:pt x="7348" y="4716"/>
                </a:lnTo>
                <a:lnTo>
                  <a:pt x="2238" y="758"/>
                </a:lnTo>
                <a:lnTo>
                  <a:pt x="337" y="0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262373" y="1573230"/>
            <a:ext cx="685" cy="1473"/>
          </a:xfrm>
          <a:custGeom>
            <a:avLst/>
            <a:gdLst/>
            <a:ahLst/>
            <a:cxnLst/>
            <a:rect l="l" t="t" r="r" b="b"/>
            <a:pathLst>
              <a:path w="685" h="1473">
                <a:moveTo>
                  <a:pt x="685" y="1473"/>
                </a:moveTo>
                <a:lnTo>
                  <a:pt x="393" y="119"/>
                </a:lnTo>
                <a:lnTo>
                  <a:pt x="0" y="0"/>
                </a:lnTo>
                <a:lnTo>
                  <a:pt x="685" y="1473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245129" y="1427403"/>
            <a:ext cx="74273" cy="146838"/>
          </a:xfrm>
          <a:custGeom>
            <a:avLst/>
            <a:gdLst/>
            <a:ahLst/>
            <a:cxnLst/>
            <a:rect l="l" t="t" r="r" b="b"/>
            <a:pathLst>
              <a:path w="74273" h="146838">
                <a:moveTo>
                  <a:pt x="58211" y="141021"/>
                </a:moveTo>
                <a:lnTo>
                  <a:pt x="58002" y="140515"/>
                </a:lnTo>
                <a:lnTo>
                  <a:pt x="60073" y="141601"/>
                </a:lnTo>
                <a:lnTo>
                  <a:pt x="67128" y="131050"/>
                </a:lnTo>
                <a:lnTo>
                  <a:pt x="71674" y="119980"/>
                </a:lnTo>
                <a:lnTo>
                  <a:pt x="73969" y="108480"/>
                </a:lnTo>
                <a:lnTo>
                  <a:pt x="74273" y="96643"/>
                </a:lnTo>
                <a:lnTo>
                  <a:pt x="72843" y="84558"/>
                </a:lnTo>
                <a:lnTo>
                  <a:pt x="69939" y="72318"/>
                </a:lnTo>
                <a:lnTo>
                  <a:pt x="65820" y="60012"/>
                </a:lnTo>
                <a:lnTo>
                  <a:pt x="58272" y="42709"/>
                </a:lnTo>
                <a:lnTo>
                  <a:pt x="51206" y="30060"/>
                </a:lnTo>
                <a:lnTo>
                  <a:pt x="43456" y="18713"/>
                </a:lnTo>
                <a:lnTo>
                  <a:pt x="35158" y="8686"/>
                </a:lnTo>
                <a:lnTo>
                  <a:pt x="26451" y="0"/>
                </a:lnTo>
                <a:lnTo>
                  <a:pt x="29763" y="39879"/>
                </a:lnTo>
                <a:lnTo>
                  <a:pt x="30179" y="44590"/>
                </a:lnTo>
                <a:lnTo>
                  <a:pt x="30507" y="52937"/>
                </a:lnTo>
                <a:lnTo>
                  <a:pt x="29121" y="53011"/>
                </a:lnTo>
                <a:lnTo>
                  <a:pt x="31982" y="59885"/>
                </a:lnTo>
                <a:lnTo>
                  <a:pt x="33137" y="69140"/>
                </a:lnTo>
                <a:lnTo>
                  <a:pt x="27527" y="73600"/>
                </a:lnTo>
                <a:lnTo>
                  <a:pt x="25484" y="76118"/>
                </a:lnTo>
                <a:lnTo>
                  <a:pt x="19734" y="85428"/>
                </a:lnTo>
                <a:lnTo>
                  <a:pt x="19928" y="90438"/>
                </a:lnTo>
                <a:lnTo>
                  <a:pt x="20209" y="93408"/>
                </a:lnTo>
                <a:lnTo>
                  <a:pt x="7542" y="97455"/>
                </a:lnTo>
                <a:lnTo>
                  <a:pt x="99" y="87442"/>
                </a:lnTo>
                <a:lnTo>
                  <a:pt x="0" y="120526"/>
                </a:lnTo>
                <a:lnTo>
                  <a:pt x="1068" y="105426"/>
                </a:lnTo>
                <a:lnTo>
                  <a:pt x="1446" y="100118"/>
                </a:lnTo>
                <a:lnTo>
                  <a:pt x="8927" y="98972"/>
                </a:lnTo>
                <a:lnTo>
                  <a:pt x="9136" y="100416"/>
                </a:lnTo>
                <a:lnTo>
                  <a:pt x="12221" y="104969"/>
                </a:lnTo>
                <a:lnTo>
                  <a:pt x="16960" y="111917"/>
                </a:lnTo>
                <a:lnTo>
                  <a:pt x="13875" y="109224"/>
                </a:lnTo>
                <a:lnTo>
                  <a:pt x="13830" y="117780"/>
                </a:lnTo>
                <a:lnTo>
                  <a:pt x="16736" y="141779"/>
                </a:lnTo>
                <a:lnTo>
                  <a:pt x="17636" y="145946"/>
                </a:lnTo>
                <a:lnTo>
                  <a:pt x="20581" y="146838"/>
                </a:lnTo>
                <a:lnTo>
                  <a:pt x="25276" y="99523"/>
                </a:lnTo>
                <a:lnTo>
                  <a:pt x="29538" y="100029"/>
                </a:lnTo>
                <a:lnTo>
                  <a:pt x="40476" y="111709"/>
                </a:lnTo>
                <a:lnTo>
                  <a:pt x="44366" y="115384"/>
                </a:lnTo>
                <a:lnTo>
                  <a:pt x="52211" y="124215"/>
                </a:lnTo>
                <a:lnTo>
                  <a:pt x="56189" y="137087"/>
                </a:lnTo>
                <a:lnTo>
                  <a:pt x="56482" y="139800"/>
                </a:lnTo>
                <a:lnTo>
                  <a:pt x="58211" y="141021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183862" y="1404484"/>
            <a:ext cx="91031" cy="156902"/>
          </a:xfrm>
          <a:custGeom>
            <a:avLst/>
            <a:gdLst/>
            <a:ahLst/>
            <a:cxnLst/>
            <a:rect l="l" t="t" r="r" b="b"/>
            <a:pathLst>
              <a:path w="91031" h="156902">
                <a:moveTo>
                  <a:pt x="0" y="40562"/>
                </a:moveTo>
                <a:lnTo>
                  <a:pt x="36" y="52628"/>
                </a:lnTo>
                <a:lnTo>
                  <a:pt x="1732" y="66318"/>
                </a:lnTo>
                <a:lnTo>
                  <a:pt x="5762" y="82828"/>
                </a:lnTo>
                <a:lnTo>
                  <a:pt x="10175" y="93827"/>
                </a:lnTo>
                <a:lnTo>
                  <a:pt x="14284" y="103109"/>
                </a:lnTo>
                <a:lnTo>
                  <a:pt x="15711" y="107265"/>
                </a:lnTo>
                <a:lnTo>
                  <a:pt x="16053" y="107013"/>
                </a:lnTo>
                <a:lnTo>
                  <a:pt x="16471" y="106760"/>
                </a:lnTo>
                <a:lnTo>
                  <a:pt x="16977" y="106417"/>
                </a:lnTo>
                <a:lnTo>
                  <a:pt x="17439" y="106090"/>
                </a:lnTo>
                <a:lnTo>
                  <a:pt x="17946" y="105748"/>
                </a:lnTo>
                <a:lnTo>
                  <a:pt x="19183" y="104736"/>
                </a:lnTo>
                <a:lnTo>
                  <a:pt x="19511" y="104394"/>
                </a:lnTo>
                <a:lnTo>
                  <a:pt x="22000" y="95541"/>
                </a:lnTo>
                <a:lnTo>
                  <a:pt x="34358" y="96163"/>
                </a:lnTo>
                <a:lnTo>
                  <a:pt x="46992" y="99084"/>
                </a:lnTo>
                <a:lnTo>
                  <a:pt x="50807" y="99975"/>
                </a:lnTo>
                <a:lnTo>
                  <a:pt x="54398" y="143734"/>
                </a:lnTo>
                <a:lnTo>
                  <a:pt x="54815" y="149641"/>
                </a:lnTo>
                <a:lnTo>
                  <a:pt x="53474" y="154194"/>
                </a:lnTo>
                <a:lnTo>
                  <a:pt x="57870" y="156902"/>
                </a:lnTo>
                <a:lnTo>
                  <a:pt x="61267" y="143445"/>
                </a:lnTo>
                <a:lnTo>
                  <a:pt x="61367" y="110361"/>
                </a:lnTo>
                <a:lnTo>
                  <a:pt x="56303" y="98268"/>
                </a:lnTo>
                <a:lnTo>
                  <a:pt x="56127" y="96895"/>
                </a:lnTo>
                <a:lnTo>
                  <a:pt x="52872" y="84612"/>
                </a:lnTo>
                <a:lnTo>
                  <a:pt x="47962" y="72105"/>
                </a:lnTo>
                <a:lnTo>
                  <a:pt x="47468" y="71258"/>
                </a:lnTo>
                <a:lnTo>
                  <a:pt x="43050" y="60190"/>
                </a:lnTo>
                <a:lnTo>
                  <a:pt x="44061" y="49756"/>
                </a:lnTo>
                <a:lnTo>
                  <a:pt x="44309" y="43553"/>
                </a:lnTo>
                <a:lnTo>
                  <a:pt x="46038" y="33246"/>
                </a:lnTo>
                <a:lnTo>
                  <a:pt x="50813" y="27465"/>
                </a:lnTo>
                <a:lnTo>
                  <a:pt x="57700" y="25763"/>
                </a:lnTo>
                <a:lnTo>
                  <a:pt x="65761" y="27694"/>
                </a:lnTo>
                <a:lnTo>
                  <a:pt x="74061" y="32810"/>
                </a:lnTo>
                <a:lnTo>
                  <a:pt x="81663" y="40664"/>
                </a:lnTo>
                <a:lnTo>
                  <a:pt x="87632" y="50809"/>
                </a:lnTo>
                <a:lnTo>
                  <a:pt x="91031" y="62798"/>
                </a:lnTo>
                <a:lnTo>
                  <a:pt x="87718" y="22919"/>
                </a:lnTo>
                <a:lnTo>
                  <a:pt x="78740" y="15591"/>
                </a:lnTo>
                <a:lnTo>
                  <a:pt x="69627" y="9641"/>
                </a:lnTo>
                <a:lnTo>
                  <a:pt x="60519" y="5088"/>
                </a:lnTo>
                <a:lnTo>
                  <a:pt x="51553" y="1951"/>
                </a:lnTo>
                <a:lnTo>
                  <a:pt x="42867" y="248"/>
                </a:lnTo>
                <a:lnTo>
                  <a:pt x="34599" y="0"/>
                </a:lnTo>
                <a:lnTo>
                  <a:pt x="26886" y="1224"/>
                </a:lnTo>
                <a:lnTo>
                  <a:pt x="19867" y="3940"/>
                </a:lnTo>
                <a:lnTo>
                  <a:pt x="13680" y="8167"/>
                </a:lnTo>
                <a:lnTo>
                  <a:pt x="8461" y="13923"/>
                </a:lnTo>
                <a:lnTo>
                  <a:pt x="4350" y="21229"/>
                </a:lnTo>
                <a:lnTo>
                  <a:pt x="1483" y="30102"/>
                </a:lnTo>
                <a:lnTo>
                  <a:pt x="0" y="4056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677502" y="1835205"/>
            <a:ext cx="37882" cy="285558"/>
          </a:xfrm>
          <a:custGeom>
            <a:avLst/>
            <a:gdLst/>
            <a:ahLst/>
            <a:cxnLst/>
            <a:rect l="l" t="t" r="r" b="b"/>
            <a:pathLst>
              <a:path w="37882" h="285558">
                <a:moveTo>
                  <a:pt x="37882" y="24922"/>
                </a:moveTo>
                <a:lnTo>
                  <a:pt x="13725" y="14343"/>
                </a:lnTo>
                <a:lnTo>
                  <a:pt x="12503" y="8183"/>
                </a:lnTo>
                <a:lnTo>
                  <a:pt x="14112" y="10251"/>
                </a:lnTo>
                <a:lnTo>
                  <a:pt x="13770" y="6918"/>
                </a:lnTo>
                <a:lnTo>
                  <a:pt x="13561" y="4761"/>
                </a:lnTo>
                <a:lnTo>
                  <a:pt x="12503" y="3928"/>
                </a:lnTo>
                <a:lnTo>
                  <a:pt x="11907" y="0"/>
                </a:lnTo>
                <a:lnTo>
                  <a:pt x="715" y="5401"/>
                </a:lnTo>
                <a:lnTo>
                  <a:pt x="0" y="269994"/>
                </a:lnTo>
                <a:lnTo>
                  <a:pt x="5201" y="273327"/>
                </a:lnTo>
                <a:lnTo>
                  <a:pt x="14440" y="279740"/>
                </a:lnTo>
                <a:lnTo>
                  <a:pt x="16392" y="285007"/>
                </a:lnTo>
                <a:lnTo>
                  <a:pt x="31504" y="285558"/>
                </a:lnTo>
                <a:lnTo>
                  <a:pt x="34350" y="274214"/>
                </a:lnTo>
                <a:lnTo>
                  <a:pt x="36911" y="261336"/>
                </a:lnTo>
                <a:lnTo>
                  <a:pt x="37077" y="258567"/>
                </a:lnTo>
                <a:lnTo>
                  <a:pt x="37882" y="24922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171407" y="1387983"/>
            <a:ext cx="160188" cy="205541"/>
          </a:xfrm>
          <a:custGeom>
            <a:avLst/>
            <a:gdLst/>
            <a:ahLst/>
            <a:cxnLst/>
            <a:rect l="l" t="t" r="r" b="b"/>
            <a:pathLst>
              <a:path w="160188" h="205541">
                <a:moveTo>
                  <a:pt x="122364" y="205108"/>
                </a:moveTo>
                <a:lnTo>
                  <a:pt x="137785" y="199578"/>
                </a:lnTo>
                <a:lnTo>
                  <a:pt x="147252" y="191304"/>
                </a:lnTo>
                <a:lnTo>
                  <a:pt x="154116" y="180191"/>
                </a:lnTo>
                <a:lnTo>
                  <a:pt x="158404" y="166779"/>
                </a:lnTo>
                <a:lnTo>
                  <a:pt x="160146" y="151611"/>
                </a:lnTo>
                <a:lnTo>
                  <a:pt x="160188" y="147930"/>
                </a:lnTo>
                <a:lnTo>
                  <a:pt x="159406" y="135802"/>
                </a:lnTo>
                <a:lnTo>
                  <a:pt x="157297" y="123205"/>
                </a:lnTo>
                <a:lnTo>
                  <a:pt x="153980" y="110351"/>
                </a:lnTo>
                <a:lnTo>
                  <a:pt x="149572" y="97450"/>
                </a:lnTo>
                <a:lnTo>
                  <a:pt x="144194" y="84710"/>
                </a:lnTo>
                <a:lnTo>
                  <a:pt x="137963" y="72343"/>
                </a:lnTo>
                <a:lnTo>
                  <a:pt x="131000" y="60558"/>
                </a:lnTo>
                <a:lnTo>
                  <a:pt x="123421" y="49565"/>
                </a:lnTo>
                <a:lnTo>
                  <a:pt x="115347" y="39575"/>
                </a:lnTo>
                <a:lnTo>
                  <a:pt x="106896" y="30796"/>
                </a:lnTo>
                <a:lnTo>
                  <a:pt x="100175" y="24970"/>
                </a:lnTo>
                <a:lnTo>
                  <a:pt x="92308" y="18888"/>
                </a:lnTo>
                <a:lnTo>
                  <a:pt x="82789" y="12361"/>
                </a:lnTo>
                <a:lnTo>
                  <a:pt x="71873" y="6379"/>
                </a:lnTo>
                <a:lnTo>
                  <a:pt x="59817" y="1929"/>
                </a:lnTo>
                <a:lnTo>
                  <a:pt x="46877" y="0"/>
                </a:lnTo>
                <a:lnTo>
                  <a:pt x="34678" y="1238"/>
                </a:lnTo>
                <a:lnTo>
                  <a:pt x="22339" y="6162"/>
                </a:lnTo>
                <a:lnTo>
                  <a:pt x="12791" y="14273"/>
                </a:lnTo>
                <a:lnTo>
                  <a:pt x="5948" y="25199"/>
                </a:lnTo>
                <a:lnTo>
                  <a:pt x="1726" y="38571"/>
                </a:lnTo>
                <a:lnTo>
                  <a:pt x="40" y="54016"/>
                </a:lnTo>
                <a:lnTo>
                  <a:pt x="0" y="57391"/>
                </a:lnTo>
                <a:lnTo>
                  <a:pt x="827" y="71113"/>
                </a:lnTo>
                <a:lnTo>
                  <a:pt x="3024" y="84183"/>
                </a:lnTo>
                <a:lnTo>
                  <a:pt x="6348" y="96632"/>
                </a:lnTo>
                <a:lnTo>
                  <a:pt x="10556" y="108493"/>
                </a:lnTo>
                <a:lnTo>
                  <a:pt x="15406" y="119798"/>
                </a:lnTo>
                <a:lnTo>
                  <a:pt x="19895" y="129078"/>
                </a:lnTo>
                <a:lnTo>
                  <a:pt x="24310" y="137068"/>
                </a:lnTo>
                <a:lnTo>
                  <a:pt x="30097" y="146095"/>
                </a:lnTo>
                <a:lnTo>
                  <a:pt x="25260" y="127561"/>
                </a:lnTo>
                <a:lnTo>
                  <a:pt x="29838" y="125682"/>
                </a:lnTo>
                <a:lnTo>
                  <a:pt x="28166" y="123767"/>
                </a:lnTo>
                <a:lnTo>
                  <a:pt x="24377" y="114097"/>
                </a:lnTo>
                <a:lnTo>
                  <a:pt x="20005" y="104255"/>
                </a:lnTo>
                <a:lnTo>
                  <a:pt x="15736" y="90445"/>
                </a:lnTo>
                <a:lnTo>
                  <a:pt x="14187" y="82819"/>
                </a:lnTo>
                <a:lnTo>
                  <a:pt x="12491" y="69129"/>
                </a:lnTo>
                <a:lnTo>
                  <a:pt x="12454" y="57063"/>
                </a:lnTo>
                <a:lnTo>
                  <a:pt x="13938" y="46603"/>
                </a:lnTo>
                <a:lnTo>
                  <a:pt x="16804" y="37730"/>
                </a:lnTo>
                <a:lnTo>
                  <a:pt x="20916" y="30424"/>
                </a:lnTo>
                <a:lnTo>
                  <a:pt x="26134" y="24668"/>
                </a:lnTo>
                <a:lnTo>
                  <a:pt x="32322" y="20441"/>
                </a:lnTo>
                <a:lnTo>
                  <a:pt x="39341" y="17725"/>
                </a:lnTo>
                <a:lnTo>
                  <a:pt x="47054" y="16501"/>
                </a:lnTo>
                <a:lnTo>
                  <a:pt x="55322" y="16749"/>
                </a:lnTo>
                <a:lnTo>
                  <a:pt x="64008" y="18452"/>
                </a:lnTo>
                <a:lnTo>
                  <a:pt x="72974" y="21589"/>
                </a:lnTo>
                <a:lnTo>
                  <a:pt x="82082" y="26142"/>
                </a:lnTo>
                <a:lnTo>
                  <a:pt x="91194" y="32092"/>
                </a:lnTo>
                <a:lnTo>
                  <a:pt x="100173" y="39420"/>
                </a:lnTo>
                <a:lnTo>
                  <a:pt x="108880" y="48106"/>
                </a:lnTo>
                <a:lnTo>
                  <a:pt x="117178" y="58133"/>
                </a:lnTo>
                <a:lnTo>
                  <a:pt x="124929" y="69480"/>
                </a:lnTo>
                <a:lnTo>
                  <a:pt x="131994" y="82130"/>
                </a:lnTo>
                <a:lnTo>
                  <a:pt x="138237" y="96062"/>
                </a:lnTo>
                <a:lnTo>
                  <a:pt x="142643" y="108370"/>
                </a:lnTo>
                <a:lnTo>
                  <a:pt x="145906" y="120637"/>
                </a:lnTo>
                <a:lnTo>
                  <a:pt x="147765" y="132774"/>
                </a:lnTo>
                <a:lnTo>
                  <a:pt x="147962" y="144688"/>
                </a:lnTo>
                <a:lnTo>
                  <a:pt x="146238" y="156289"/>
                </a:lnTo>
                <a:lnTo>
                  <a:pt x="142334" y="167486"/>
                </a:lnTo>
                <a:lnTo>
                  <a:pt x="135993" y="178188"/>
                </a:lnTo>
                <a:lnTo>
                  <a:pt x="137045" y="183387"/>
                </a:lnTo>
                <a:lnTo>
                  <a:pt x="131352" y="183431"/>
                </a:lnTo>
                <a:lnTo>
                  <a:pt x="131812" y="182978"/>
                </a:lnTo>
                <a:lnTo>
                  <a:pt x="131143" y="182926"/>
                </a:lnTo>
                <a:lnTo>
                  <a:pt x="130204" y="179221"/>
                </a:lnTo>
                <a:lnTo>
                  <a:pt x="126742" y="165069"/>
                </a:lnTo>
                <a:lnTo>
                  <a:pt x="119500" y="156160"/>
                </a:lnTo>
                <a:lnTo>
                  <a:pt x="118088" y="154804"/>
                </a:lnTo>
                <a:lnTo>
                  <a:pt x="114199" y="151129"/>
                </a:lnTo>
                <a:lnTo>
                  <a:pt x="103260" y="139449"/>
                </a:lnTo>
                <a:lnTo>
                  <a:pt x="98998" y="138943"/>
                </a:lnTo>
                <a:lnTo>
                  <a:pt x="94304" y="186258"/>
                </a:lnTo>
                <a:lnTo>
                  <a:pt x="91359" y="185366"/>
                </a:lnTo>
                <a:lnTo>
                  <a:pt x="91651" y="186720"/>
                </a:lnTo>
                <a:lnTo>
                  <a:pt x="98051" y="203252"/>
                </a:lnTo>
                <a:lnTo>
                  <a:pt x="110110" y="205541"/>
                </a:lnTo>
                <a:lnTo>
                  <a:pt x="122364" y="205108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196667" y="1499763"/>
            <a:ext cx="72791" cy="91471"/>
          </a:xfrm>
          <a:custGeom>
            <a:avLst/>
            <a:gdLst/>
            <a:ahLst/>
            <a:cxnLst/>
            <a:rect l="l" t="t" r="r" b="b"/>
            <a:pathLst>
              <a:path w="72791" h="91471">
                <a:moveTo>
                  <a:pt x="9194" y="261"/>
                </a:moveTo>
                <a:lnTo>
                  <a:pt x="6706" y="9114"/>
                </a:lnTo>
                <a:lnTo>
                  <a:pt x="5946" y="13340"/>
                </a:lnTo>
                <a:lnTo>
                  <a:pt x="4578" y="13901"/>
                </a:lnTo>
                <a:lnTo>
                  <a:pt x="4932" y="14307"/>
                </a:lnTo>
                <a:lnTo>
                  <a:pt x="0" y="15780"/>
                </a:lnTo>
                <a:lnTo>
                  <a:pt x="4837" y="34315"/>
                </a:lnTo>
                <a:lnTo>
                  <a:pt x="11866" y="43962"/>
                </a:lnTo>
                <a:lnTo>
                  <a:pt x="20006" y="53812"/>
                </a:lnTo>
                <a:lnTo>
                  <a:pt x="29126" y="63446"/>
                </a:lnTo>
                <a:lnTo>
                  <a:pt x="39095" y="72447"/>
                </a:lnTo>
                <a:lnTo>
                  <a:pt x="49783" y="80397"/>
                </a:lnTo>
                <a:lnTo>
                  <a:pt x="61058" y="86877"/>
                </a:lnTo>
                <a:lnTo>
                  <a:pt x="72791" y="91471"/>
                </a:lnTo>
                <a:lnTo>
                  <a:pt x="66391" y="74939"/>
                </a:lnTo>
                <a:lnTo>
                  <a:pt x="65705" y="73466"/>
                </a:lnTo>
                <a:lnTo>
                  <a:pt x="66099" y="73585"/>
                </a:lnTo>
                <a:lnTo>
                  <a:pt x="65199" y="69419"/>
                </a:lnTo>
                <a:lnTo>
                  <a:pt x="62293" y="45419"/>
                </a:lnTo>
                <a:lnTo>
                  <a:pt x="62337" y="36864"/>
                </a:lnTo>
                <a:lnTo>
                  <a:pt x="65422" y="39557"/>
                </a:lnTo>
                <a:lnTo>
                  <a:pt x="60683" y="32608"/>
                </a:lnTo>
                <a:lnTo>
                  <a:pt x="57598" y="28055"/>
                </a:lnTo>
                <a:lnTo>
                  <a:pt x="57390" y="26612"/>
                </a:lnTo>
                <a:lnTo>
                  <a:pt x="49909" y="27758"/>
                </a:lnTo>
                <a:lnTo>
                  <a:pt x="49346" y="37002"/>
                </a:lnTo>
                <a:lnTo>
                  <a:pt x="47786" y="52831"/>
                </a:lnTo>
                <a:lnTo>
                  <a:pt x="45065" y="61622"/>
                </a:lnTo>
                <a:lnTo>
                  <a:pt x="40669" y="58914"/>
                </a:lnTo>
                <a:lnTo>
                  <a:pt x="42010" y="54361"/>
                </a:lnTo>
                <a:lnTo>
                  <a:pt x="41593" y="48455"/>
                </a:lnTo>
                <a:lnTo>
                  <a:pt x="38001" y="4695"/>
                </a:lnTo>
                <a:lnTo>
                  <a:pt x="25895" y="1778"/>
                </a:lnTo>
                <a:lnTo>
                  <a:pt x="13135" y="0"/>
                </a:lnTo>
                <a:lnTo>
                  <a:pt x="9194" y="261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303219" y="1566171"/>
            <a:ext cx="5232" cy="5198"/>
          </a:xfrm>
          <a:custGeom>
            <a:avLst/>
            <a:gdLst/>
            <a:ahLst/>
            <a:cxnLst/>
            <a:rect l="l" t="t" r="r" b="b"/>
            <a:pathLst>
              <a:path w="5232" h="5198">
                <a:moveTo>
                  <a:pt x="1984" y="2833"/>
                </a:moveTo>
                <a:lnTo>
                  <a:pt x="0" y="4789"/>
                </a:lnTo>
                <a:lnTo>
                  <a:pt x="5232" y="5198"/>
                </a:lnTo>
                <a:lnTo>
                  <a:pt x="4180" y="0"/>
                </a:lnTo>
                <a:lnTo>
                  <a:pt x="1984" y="2833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774340" y="1585613"/>
            <a:ext cx="101016" cy="131065"/>
          </a:xfrm>
          <a:custGeom>
            <a:avLst/>
            <a:gdLst/>
            <a:ahLst/>
            <a:cxnLst/>
            <a:rect l="l" t="t" r="r" b="b"/>
            <a:pathLst>
              <a:path w="101016" h="131065">
                <a:moveTo>
                  <a:pt x="3479" y="60452"/>
                </a:moveTo>
                <a:lnTo>
                  <a:pt x="1328" y="73406"/>
                </a:lnTo>
                <a:lnTo>
                  <a:pt x="521" y="79033"/>
                </a:lnTo>
                <a:lnTo>
                  <a:pt x="0" y="94410"/>
                </a:lnTo>
                <a:lnTo>
                  <a:pt x="3426" y="104388"/>
                </a:lnTo>
                <a:lnTo>
                  <a:pt x="10132" y="113535"/>
                </a:lnTo>
                <a:lnTo>
                  <a:pt x="12727" y="116855"/>
                </a:lnTo>
                <a:lnTo>
                  <a:pt x="22815" y="123095"/>
                </a:lnTo>
                <a:lnTo>
                  <a:pt x="33257" y="128067"/>
                </a:lnTo>
                <a:lnTo>
                  <a:pt x="46404" y="130815"/>
                </a:lnTo>
                <a:lnTo>
                  <a:pt x="54246" y="131065"/>
                </a:lnTo>
                <a:lnTo>
                  <a:pt x="69095" y="128927"/>
                </a:lnTo>
                <a:lnTo>
                  <a:pt x="80952" y="123006"/>
                </a:lnTo>
                <a:lnTo>
                  <a:pt x="88824" y="113345"/>
                </a:lnTo>
                <a:lnTo>
                  <a:pt x="90191" y="109936"/>
                </a:lnTo>
                <a:lnTo>
                  <a:pt x="86644" y="107704"/>
                </a:lnTo>
                <a:lnTo>
                  <a:pt x="82635" y="109564"/>
                </a:lnTo>
                <a:lnTo>
                  <a:pt x="78746" y="105517"/>
                </a:lnTo>
                <a:lnTo>
                  <a:pt x="74051" y="104669"/>
                </a:lnTo>
                <a:lnTo>
                  <a:pt x="74513" y="104163"/>
                </a:lnTo>
                <a:lnTo>
                  <a:pt x="72874" y="100161"/>
                </a:lnTo>
                <a:lnTo>
                  <a:pt x="68697" y="90359"/>
                </a:lnTo>
                <a:lnTo>
                  <a:pt x="68419" y="77650"/>
                </a:lnTo>
                <a:lnTo>
                  <a:pt x="70575" y="64268"/>
                </a:lnTo>
                <a:lnTo>
                  <a:pt x="73700" y="52451"/>
                </a:lnTo>
                <a:lnTo>
                  <a:pt x="74737" y="49141"/>
                </a:lnTo>
                <a:lnTo>
                  <a:pt x="85288" y="48501"/>
                </a:lnTo>
                <a:lnTo>
                  <a:pt x="85541" y="47697"/>
                </a:lnTo>
                <a:lnTo>
                  <a:pt x="92516" y="43278"/>
                </a:lnTo>
                <a:lnTo>
                  <a:pt x="98539" y="35546"/>
                </a:lnTo>
                <a:lnTo>
                  <a:pt x="101016" y="25209"/>
                </a:lnTo>
                <a:lnTo>
                  <a:pt x="98179" y="18148"/>
                </a:lnTo>
                <a:lnTo>
                  <a:pt x="94081" y="11824"/>
                </a:lnTo>
                <a:lnTo>
                  <a:pt x="87523" y="7048"/>
                </a:lnTo>
                <a:lnTo>
                  <a:pt x="78582" y="3462"/>
                </a:lnTo>
                <a:lnTo>
                  <a:pt x="74558" y="2123"/>
                </a:lnTo>
                <a:lnTo>
                  <a:pt x="60083" y="0"/>
                </a:lnTo>
                <a:lnTo>
                  <a:pt x="47328" y="558"/>
                </a:lnTo>
                <a:lnTo>
                  <a:pt x="36219" y="3862"/>
                </a:lnTo>
                <a:lnTo>
                  <a:pt x="26679" y="9974"/>
                </a:lnTo>
                <a:lnTo>
                  <a:pt x="18632" y="18959"/>
                </a:lnTo>
                <a:lnTo>
                  <a:pt x="12002" y="30881"/>
                </a:lnTo>
                <a:lnTo>
                  <a:pt x="9776" y="36360"/>
                </a:lnTo>
                <a:lnTo>
                  <a:pt x="6227" y="47881"/>
                </a:lnTo>
                <a:lnTo>
                  <a:pt x="3479" y="60452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586879" y="1453900"/>
            <a:ext cx="32309" cy="282180"/>
          </a:xfrm>
          <a:custGeom>
            <a:avLst/>
            <a:gdLst/>
            <a:ahLst/>
            <a:cxnLst/>
            <a:rect l="l" t="t" r="r" b="b"/>
            <a:pathLst>
              <a:path w="32309" h="282180">
                <a:moveTo>
                  <a:pt x="20267" y="4642"/>
                </a:moveTo>
                <a:lnTo>
                  <a:pt x="17868" y="4672"/>
                </a:lnTo>
                <a:lnTo>
                  <a:pt x="11236" y="4761"/>
                </a:lnTo>
                <a:lnTo>
                  <a:pt x="6125" y="3883"/>
                </a:lnTo>
                <a:lnTo>
                  <a:pt x="0" y="3124"/>
                </a:lnTo>
                <a:lnTo>
                  <a:pt x="0" y="282180"/>
                </a:lnTo>
                <a:lnTo>
                  <a:pt x="10734" y="277182"/>
                </a:lnTo>
                <a:lnTo>
                  <a:pt x="22964" y="269949"/>
                </a:lnTo>
                <a:lnTo>
                  <a:pt x="32010" y="264921"/>
                </a:lnTo>
                <a:lnTo>
                  <a:pt x="32309" y="0"/>
                </a:lnTo>
                <a:lnTo>
                  <a:pt x="30878" y="0"/>
                </a:lnTo>
                <a:lnTo>
                  <a:pt x="31548" y="2321"/>
                </a:lnTo>
                <a:lnTo>
                  <a:pt x="29641" y="3243"/>
                </a:lnTo>
                <a:lnTo>
                  <a:pt x="29803" y="2819"/>
                </a:lnTo>
                <a:lnTo>
                  <a:pt x="26392" y="3794"/>
                </a:lnTo>
                <a:lnTo>
                  <a:pt x="24112" y="4463"/>
                </a:lnTo>
                <a:lnTo>
                  <a:pt x="20267" y="4642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16682" y="1453900"/>
            <a:ext cx="1745" cy="2819"/>
          </a:xfrm>
          <a:custGeom>
            <a:avLst/>
            <a:gdLst/>
            <a:ahLst/>
            <a:cxnLst/>
            <a:rect l="l" t="t" r="r" b="b"/>
            <a:pathLst>
              <a:path w="1745" h="2819">
                <a:moveTo>
                  <a:pt x="1745" y="2321"/>
                </a:moveTo>
                <a:lnTo>
                  <a:pt x="1075" y="0"/>
                </a:lnTo>
                <a:lnTo>
                  <a:pt x="0" y="2819"/>
                </a:lnTo>
                <a:lnTo>
                  <a:pt x="1745" y="2321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934097" y="1753653"/>
            <a:ext cx="135778" cy="114999"/>
          </a:xfrm>
          <a:custGeom>
            <a:avLst/>
            <a:gdLst/>
            <a:ahLst/>
            <a:cxnLst/>
            <a:rect l="l" t="t" r="r" b="b"/>
            <a:pathLst>
              <a:path w="135778" h="114999">
                <a:moveTo>
                  <a:pt x="110207" y="104485"/>
                </a:moveTo>
                <a:lnTo>
                  <a:pt x="116147" y="90026"/>
                </a:lnTo>
                <a:lnTo>
                  <a:pt x="121946" y="77211"/>
                </a:lnTo>
                <a:lnTo>
                  <a:pt x="125853" y="71984"/>
                </a:lnTo>
                <a:lnTo>
                  <a:pt x="127283" y="66717"/>
                </a:lnTo>
                <a:lnTo>
                  <a:pt x="135778" y="46973"/>
                </a:lnTo>
                <a:lnTo>
                  <a:pt x="134675" y="41914"/>
                </a:lnTo>
                <a:lnTo>
                  <a:pt x="128640" y="41036"/>
                </a:lnTo>
                <a:lnTo>
                  <a:pt x="123826" y="38923"/>
                </a:lnTo>
                <a:lnTo>
                  <a:pt x="118372" y="36528"/>
                </a:lnTo>
                <a:lnTo>
                  <a:pt x="115033" y="34415"/>
                </a:lnTo>
                <a:lnTo>
                  <a:pt x="110264" y="32689"/>
                </a:lnTo>
                <a:lnTo>
                  <a:pt x="107940" y="32138"/>
                </a:lnTo>
                <a:lnTo>
                  <a:pt x="107314" y="32183"/>
                </a:lnTo>
                <a:lnTo>
                  <a:pt x="104989" y="31126"/>
                </a:lnTo>
                <a:lnTo>
                  <a:pt x="100727" y="27883"/>
                </a:lnTo>
                <a:lnTo>
                  <a:pt x="75720" y="18390"/>
                </a:lnTo>
                <a:lnTo>
                  <a:pt x="74066" y="17839"/>
                </a:lnTo>
                <a:lnTo>
                  <a:pt x="74498" y="18256"/>
                </a:lnTo>
                <a:lnTo>
                  <a:pt x="72382" y="17125"/>
                </a:lnTo>
                <a:lnTo>
                  <a:pt x="70102" y="15905"/>
                </a:lnTo>
                <a:lnTo>
                  <a:pt x="71160" y="16233"/>
                </a:lnTo>
                <a:lnTo>
                  <a:pt x="69848" y="14968"/>
                </a:lnTo>
                <a:lnTo>
                  <a:pt x="63768" y="13034"/>
                </a:lnTo>
                <a:lnTo>
                  <a:pt x="62084" y="12483"/>
                </a:lnTo>
                <a:lnTo>
                  <a:pt x="62591" y="12989"/>
                </a:lnTo>
                <a:lnTo>
                  <a:pt x="60340" y="11858"/>
                </a:lnTo>
                <a:lnTo>
                  <a:pt x="57852" y="10593"/>
                </a:lnTo>
                <a:lnTo>
                  <a:pt x="58955" y="10876"/>
                </a:lnTo>
                <a:lnTo>
                  <a:pt x="57598" y="9701"/>
                </a:lnTo>
                <a:lnTo>
                  <a:pt x="33993" y="0"/>
                </a:lnTo>
                <a:lnTo>
                  <a:pt x="27957" y="10623"/>
                </a:lnTo>
                <a:lnTo>
                  <a:pt x="25841" y="13584"/>
                </a:lnTo>
                <a:lnTo>
                  <a:pt x="22202" y="21872"/>
                </a:lnTo>
                <a:lnTo>
                  <a:pt x="15193" y="35825"/>
                </a:lnTo>
                <a:lnTo>
                  <a:pt x="7384" y="50547"/>
                </a:lnTo>
                <a:lnTo>
                  <a:pt x="1345" y="61144"/>
                </a:lnTo>
                <a:lnTo>
                  <a:pt x="0" y="63131"/>
                </a:lnTo>
                <a:lnTo>
                  <a:pt x="11327" y="67715"/>
                </a:lnTo>
                <a:lnTo>
                  <a:pt x="24099" y="71962"/>
                </a:lnTo>
                <a:lnTo>
                  <a:pt x="30401" y="74930"/>
                </a:lnTo>
                <a:lnTo>
                  <a:pt x="35006" y="75734"/>
                </a:lnTo>
                <a:lnTo>
                  <a:pt x="36690" y="80287"/>
                </a:lnTo>
                <a:lnTo>
                  <a:pt x="46496" y="85301"/>
                </a:lnTo>
                <a:lnTo>
                  <a:pt x="48597" y="80882"/>
                </a:lnTo>
                <a:lnTo>
                  <a:pt x="57002" y="80421"/>
                </a:lnTo>
                <a:lnTo>
                  <a:pt x="56212" y="89229"/>
                </a:lnTo>
                <a:lnTo>
                  <a:pt x="51816" y="85048"/>
                </a:lnTo>
                <a:lnTo>
                  <a:pt x="49238" y="90910"/>
                </a:lnTo>
                <a:lnTo>
                  <a:pt x="65795" y="98216"/>
                </a:lnTo>
                <a:lnTo>
                  <a:pt x="68738" y="99614"/>
                </a:lnTo>
                <a:lnTo>
                  <a:pt x="67479" y="98335"/>
                </a:lnTo>
                <a:lnTo>
                  <a:pt x="70743" y="100567"/>
                </a:lnTo>
                <a:lnTo>
                  <a:pt x="104855" y="114999"/>
                </a:lnTo>
                <a:lnTo>
                  <a:pt x="110207" y="104485"/>
                </a:lnTo>
                <a:close/>
              </a:path>
              <a:path w="135778" h="114999">
                <a:moveTo>
                  <a:pt x="70743" y="100567"/>
                </a:moveTo>
                <a:lnTo>
                  <a:pt x="68738" y="99614"/>
                </a:lnTo>
                <a:lnTo>
                  <a:pt x="70012" y="100909"/>
                </a:lnTo>
                <a:lnTo>
                  <a:pt x="104855" y="114999"/>
                </a:lnTo>
                <a:lnTo>
                  <a:pt x="70743" y="100567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594271" y="1276170"/>
            <a:ext cx="51590" cy="172418"/>
          </a:xfrm>
          <a:custGeom>
            <a:avLst/>
            <a:gdLst/>
            <a:ahLst/>
            <a:cxnLst/>
            <a:rect l="l" t="t" r="r" b="b"/>
            <a:pathLst>
              <a:path w="51590" h="172418">
                <a:moveTo>
                  <a:pt x="4604" y="129358"/>
                </a:moveTo>
                <a:lnTo>
                  <a:pt x="5275" y="135175"/>
                </a:lnTo>
                <a:lnTo>
                  <a:pt x="6423" y="134625"/>
                </a:lnTo>
                <a:lnTo>
                  <a:pt x="7093" y="139356"/>
                </a:lnTo>
                <a:lnTo>
                  <a:pt x="6676" y="145591"/>
                </a:lnTo>
                <a:lnTo>
                  <a:pt x="9254" y="171986"/>
                </a:lnTo>
                <a:lnTo>
                  <a:pt x="18449" y="172418"/>
                </a:lnTo>
                <a:lnTo>
                  <a:pt x="19686" y="171480"/>
                </a:lnTo>
                <a:lnTo>
                  <a:pt x="18747" y="171525"/>
                </a:lnTo>
                <a:lnTo>
                  <a:pt x="21161" y="170900"/>
                </a:lnTo>
                <a:lnTo>
                  <a:pt x="23009" y="170349"/>
                </a:lnTo>
                <a:lnTo>
                  <a:pt x="23188" y="170513"/>
                </a:lnTo>
                <a:lnTo>
                  <a:pt x="24962" y="170394"/>
                </a:lnTo>
                <a:lnTo>
                  <a:pt x="26440" y="162169"/>
                </a:lnTo>
                <a:lnTo>
                  <a:pt x="29098" y="148539"/>
                </a:lnTo>
                <a:lnTo>
                  <a:pt x="32421" y="131890"/>
                </a:lnTo>
                <a:lnTo>
                  <a:pt x="35894" y="114604"/>
                </a:lnTo>
                <a:lnTo>
                  <a:pt x="39003" y="99063"/>
                </a:lnTo>
                <a:lnTo>
                  <a:pt x="41234" y="87652"/>
                </a:lnTo>
                <a:lnTo>
                  <a:pt x="42073" y="82754"/>
                </a:lnTo>
                <a:lnTo>
                  <a:pt x="44032" y="71607"/>
                </a:lnTo>
                <a:lnTo>
                  <a:pt x="46433" y="65028"/>
                </a:lnTo>
                <a:lnTo>
                  <a:pt x="51590" y="60258"/>
                </a:lnTo>
                <a:lnTo>
                  <a:pt x="46585" y="803"/>
                </a:lnTo>
                <a:lnTo>
                  <a:pt x="43754" y="1175"/>
                </a:lnTo>
                <a:lnTo>
                  <a:pt x="46032" y="728"/>
                </a:lnTo>
                <a:lnTo>
                  <a:pt x="40624" y="0"/>
                </a:lnTo>
                <a:lnTo>
                  <a:pt x="34082" y="7899"/>
                </a:lnTo>
                <a:lnTo>
                  <a:pt x="24708" y="18205"/>
                </a:lnTo>
                <a:lnTo>
                  <a:pt x="14594" y="29625"/>
                </a:lnTo>
                <a:lnTo>
                  <a:pt x="5832" y="40867"/>
                </a:lnTo>
                <a:lnTo>
                  <a:pt x="514" y="50639"/>
                </a:lnTo>
                <a:lnTo>
                  <a:pt x="0" y="52537"/>
                </a:lnTo>
                <a:lnTo>
                  <a:pt x="4604" y="129358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40303" y="1269876"/>
            <a:ext cx="67704" cy="66552"/>
          </a:xfrm>
          <a:custGeom>
            <a:avLst/>
            <a:gdLst/>
            <a:ahLst/>
            <a:cxnLst/>
            <a:rect l="l" t="t" r="r" b="b"/>
            <a:pathLst>
              <a:path w="67704" h="66552">
                <a:moveTo>
                  <a:pt x="66899" y="23151"/>
                </a:moveTo>
                <a:lnTo>
                  <a:pt x="66303" y="21723"/>
                </a:lnTo>
                <a:lnTo>
                  <a:pt x="67704" y="0"/>
                </a:lnTo>
                <a:lnTo>
                  <a:pt x="61534" y="1145"/>
                </a:lnTo>
                <a:lnTo>
                  <a:pt x="49298" y="3625"/>
                </a:lnTo>
                <a:lnTo>
                  <a:pt x="36819" y="5805"/>
                </a:lnTo>
                <a:lnTo>
                  <a:pt x="34218" y="6115"/>
                </a:lnTo>
                <a:lnTo>
                  <a:pt x="21207" y="6500"/>
                </a:lnTo>
                <a:lnTo>
                  <a:pt x="8767" y="6194"/>
                </a:lnTo>
                <a:lnTo>
                  <a:pt x="3339" y="6368"/>
                </a:lnTo>
                <a:lnTo>
                  <a:pt x="0" y="7022"/>
                </a:lnTo>
                <a:lnTo>
                  <a:pt x="553" y="7097"/>
                </a:lnTo>
                <a:lnTo>
                  <a:pt x="5557" y="66552"/>
                </a:lnTo>
                <a:lnTo>
                  <a:pt x="15785" y="60857"/>
                </a:lnTo>
                <a:lnTo>
                  <a:pt x="29941" y="53385"/>
                </a:lnTo>
                <a:lnTo>
                  <a:pt x="37079" y="49502"/>
                </a:lnTo>
                <a:lnTo>
                  <a:pt x="44173" y="45544"/>
                </a:lnTo>
                <a:lnTo>
                  <a:pt x="50775" y="40902"/>
                </a:lnTo>
                <a:lnTo>
                  <a:pt x="54694" y="38164"/>
                </a:lnTo>
                <a:lnTo>
                  <a:pt x="57734" y="36022"/>
                </a:lnTo>
                <a:lnTo>
                  <a:pt x="60223" y="33061"/>
                </a:lnTo>
                <a:lnTo>
                  <a:pt x="62548" y="30278"/>
                </a:lnTo>
                <a:lnTo>
                  <a:pt x="63904" y="25725"/>
                </a:lnTo>
                <a:lnTo>
                  <a:pt x="66899" y="23151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524332" y="1224421"/>
            <a:ext cx="68209" cy="474596"/>
          </a:xfrm>
          <a:custGeom>
            <a:avLst/>
            <a:gdLst/>
            <a:ahLst/>
            <a:cxnLst/>
            <a:rect l="l" t="t" r="r" b="b"/>
            <a:pathLst>
              <a:path w="68209" h="474596">
                <a:moveTo>
                  <a:pt x="67568" y="0"/>
                </a:moveTo>
                <a:lnTo>
                  <a:pt x="417" y="38923"/>
                </a:lnTo>
                <a:lnTo>
                  <a:pt x="0" y="474596"/>
                </a:lnTo>
                <a:lnTo>
                  <a:pt x="17182" y="465445"/>
                </a:lnTo>
                <a:lnTo>
                  <a:pt x="17272" y="45128"/>
                </a:lnTo>
                <a:lnTo>
                  <a:pt x="51146" y="26826"/>
                </a:lnTo>
                <a:lnTo>
                  <a:pt x="58544" y="17513"/>
                </a:lnTo>
                <a:lnTo>
                  <a:pt x="67161" y="5092"/>
                </a:lnTo>
                <a:lnTo>
                  <a:pt x="68209" y="2827"/>
                </a:lnTo>
                <a:lnTo>
                  <a:pt x="67911" y="684"/>
                </a:lnTo>
                <a:lnTo>
                  <a:pt x="67911" y="342"/>
                </a:lnTo>
                <a:lnTo>
                  <a:pt x="67568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13039" y="1916712"/>
            <a:ext cx="266623" cy="154308"/>
          </a:xfrm>
          <a:custGeom>
            <a:avLst/>
            <a:gdLst/>
            <a:ahLst/>
            <a:cxnLst/>
            <a:rect l="l" t="t" r="r" b="b"/>
            <a:pathLst>
              <a:path w="266623" h="154308">
                <a:moveTo>
                  <a:pt x="65303" y="684"/>
                </a:moveTo>
                <a:lnTo>
                  <a:pt x="64156" y="639"/>
                </a:lnTo>
                <a:lnTo>
                  <a:pt x="62503" y="1677"/>
                </a:lnTo>
                <a:lnTo>
                  <a:pt x="65303" y="684"/>
                </a:lnTo>
                <a:close/>
              </a:path>
              <a:path w="266623" h="154308">
                <a:moveTo>
                  <a:pt x="254443" y="132102"/>
                </a:moveTo>
                <a:lnTo>
                  <a:pt x="248934" y="128480"/>
                </a:lnTo>
                <a:lnTo>
                  <a:pt x="243062" y="126665"/>
                </a:lnTo>
                <a:lnTo>
                  <a:pt x="238502" y="123808"/>
                </a:lnTo>
                <a:lnTo>
                  <a:pt x="232884" y="120802"/>
                </a:lnTo>
                <a:lnTo>
                  <a:pt x="220634" y="114360"/>
                </a:lnTo>
                <a:lnTo>
                  <a:pt x="219164" y="113342"/>
                </a:lnTo>
                <a:lnTo>
                  <a:pt x="219755" y="113898"/>
                </a:lnTo>
                <a:lnTo>
                  <a:pt x="224286" y="145691"/>
                </a:lnTo>
                <a:lnTo>
                  <a:pt x="233586" y="151140"/>
                </a:lnTo>
                <a:lnTo>
                  <a:pt x="242152" y="154178"/>
                </a:lnTo>
                <a:lnTo>
                  <a:pt x="250809" y="154308"/>
                </a:lnTo>
                <a:lnTo>
                  <a:pt x="260382" y="151036"/>
                </a:lnTo>
                <a:lnTo>
                  <a:pt x="266623" y="147421"/>
                </a:lnTo>
                <a:lnTo>
                  <a:pt x="263058" y="136467"/>
                </a:lnTo>
                <a:lnTo>
                  <a:pt x="254443" y="132102"/>
                </a:lnTo>
                <a:close/>
              </a:path>
              <a:path w="266623" h="154308">
                <a:moveTo>
                  <a:pt x="55811" y="14252"/>
                </a:moveTo>
                <a:lnTo>
                  <a:pt x="69682" y="11251"/>
                </a:lnTo>
                <a:lnTo>
                  <a:pt x="83538" y="9848"/>
                </a:lnTo>
                <a:lnTo>
                  <a:pt x="93052" y="9790"/>
                </a:lnTo>
                <a:lnTo>
                  <a:pt x="106693" y="11124"/>
                </a:lnTo>
                <a:lnTo>
                  <a:pt x="119631" y="14039"/>
                </a:lnTo>
                <a:lnTo>
                  <a:pt x="109013" y="1101"/>
                </a:lnTo>
                <a:lnTo>
                  <a:pt x="96807" y="208"/>
                </a:lnTo>
                <a:lnTo>
                  <a:pt x="83663" y="0"/>
                </a:lnTo>
                <a:lnTo>
                  <a:pt x="71711" y="639"/>
                </a:lnTo>
                <a:lnTo>
                  <a:pt x="64156" y="639"/>
                </a:lnTo>
                <a:lnTo>
                  <a:pt x="65303" y="684"/>
                </a:lnTo>
                <a:lnTo>
                  <a:pt x="62427" y="1725"/>
                </a:lnTo>
                <a:lnTo>
                  <a:pt x="61026" y="2202"/>
                </a:lnTo>
                <a:lnTo>
                  <a:pt x="60609" y="2365"/>
                </a:lnTo>
                <a:lnTo>
                  <a:pt x="59253" y="2707"/>
                </a:lnTo>
                <a:lnTo>
                  <a:pt x="58791" y="2827"/>
                </a:lnTo>
                <a:lnTo>
                  <a:pt x="57151" y="3213"/>
                </a:lnTo>
                <a:lnTo>
                  <a:pt x="54365" y="3630"/>
                </a:lnTo>
                <a:lnTo>
                  <a:pt x="52412" y="4002"/>
                </a:lnTo>
                <a:lnTo>
                  <a:pt x="47390" y="4433"/>
                </a:lnTo>
                <a:lnTo>
                  <a:pt x="44395" y="7379"/>
                </a:lnTo>
                <a:lnTo>
                  <a:pt x="40043" y="8094"/>
                </a:lnTo>
                <a:lnTo>
                  <a:pt x="35736" y="9150"/>
                </a:lnTo>
                <a:lnTo>
                  <a:pt x="25304" y="14001"/>
                </a:lnTo>
                <a:lnTo>
                  <a:pt x="25051" y="14254"/>
                </a:lnTo>
                <a:lnTo>
                  <a:pt x="31575" y="25316"/>
                </a:lnTo>
                <a:lnTo>
                  <a:pt x="42812" y="18918"/>
                </a:lnTo>
                <a:lnTo>
                  <a:pt x="55811" y="14252"/>
                </a:lnTo>
                <a:close/>
              </a:path>
              <a:path w="266623" h="154308">
                <a:moveTo>
                  <a:pt x="125" y="50440"/>
                </a:moveTo>
                <a:lnTo>
                  <a:pt x="0" y="55870"/>
                </a:lnTo>
                <a:lnTo>
                  <a:pt x="5914" y="68916"/>
                </a:lnTo>
                <a:lnTo>
                  <a:pt x="12914" y="77534"/>
                </a:lnTo>
                <a:lnTo>
                  <a:pt x="20103" y="83158"/>
                </a:lnTo>
                <a:lnTo>
                  <a:pt x="30224" y="89176"/>
                </a:lnTo>
                <a:lnTo>
                  <a:pt x="41550" y="93916"/>
                </a:lnTo>
                <a:lnTo>
                  <a:pt x="53778" y="97422"/>
                </a:lnTo>
                <a:lnTo>
                  <a:pt x="66604" y="99735"/>
                </a:lnTo>
                <a:lnTo>
                  <a:pt x="79723" y="100899"/>
                </a:lnTo>
                <a:lnTo>
                  <a:pt x="92833" y="100957"/>
                </a:lnTo>
                <a:lnTo>
                  <a:pt x="105628" y="99952"/>
                </a:lnTo>
                <a:lnTo>
                  <a:pt x="117806" y="97926"/>
                </a:lnTo>
                <a:lnTo>
                  <a:pt x="121337" y="97115"/>
                </a:lnTo>
                <a:lnTo>
                  <a:pt x="127716" y="95553"/>
                </a:lnTo>
                <a:lnTo>
                  <a:pt x="135361" y="92056"/>
                </a:lnTo>
                <a:lnTo>
                  <a:pt x="140472" y="91342"/>
                </a:lnTo>
                <a:lnTo>
                  <a:pt x="147564" y="95232"/>
                </a:lnTo>
                <a:lnTo>
                  <a:pt x="158811" y="102287"/>
                </a:lnTo>
                <a:lnTo>
                  <a:pt x="172052" y="110936"/>
                </a:lnTo>
                <a:lnTo>
                  <a:pt x="185125" y="119607"/>
                </a:lnTo>
                <a:lnTo>
                  <a:pt x="195867" y="126729"/>
                </a:lnTo>
                <a:lnTo>
                  <a:pt x="200187" y="129536"/>
                </a:lnTo>
                <a:lnTo>
                  <a:pt x="213428" y="138325"/>
                </a:lnTo>
                <a:lnTo>
                  <a:pt x="224286" y="145691"/>
                </a:lnTo>
                <a:lnTo>
                  <a:pt x="219755" y="113898"/>
                </a:lnTo>
                <a:lnTo>
                  <a:pt x="218011" y="112544"/>
                </a:lnTo>
                <a:lnTo>
                  <a:pt x="219164" y="113342"/>
                </a:lnTo>
                <a:lnTo>
                  <a:pt x="218190" y="112425"/>
                </a:lnTo>
                <a:lnTo>
                  <a:pt x="185121" y="95925"/>
                </a:lnTo>
                <a:lnTo>
                  <a:pt x="172155" y="88798"/>
                </a:lnTo>
                <a:lnTo>
                  <a:pt x="157029" y="81551"/>
                </a:lnTo>
                <a:lnTo>
                  <a:pt x="161038" y="77847"/>
                </a:lnTo>
                <a:lnTo>
                  <a:pt x="163497" y="76031"/>
                </a:lnTo>
                <a:lnTo>
                  <a:pt x="166612" y="71850"/>
                </a:lnTo>
                <a:lnTo>
                  <a:pt x="169369" y="68235"/>
                </a:lnTo>
                <a:lnTo>
                  <a:pt x="171649" y="62834"/>
                </a:lnTo>
                <a:lnTo>
                  <a:pt x="174391" y="59337"/>
                </a:lnTo>
                <a:lnTo>
                  <a:pt x="174435" y="49710"/>
                </a:lnTo>
                <a:lnTo>
                  <a:pt x="174897" y="47315"/>
                </a:lnTo>
                <a:lnTo>
                  <a:pt x="172573" y="38001"/>
                </a:lnTo>
                <a:lnTo>
                  <a:pt x="165043" y="27114"/>
                </a:lnTo>
                <a:lnTo>
                  <a:pt x="156646" y="19164"/>
                </a:lnTo>
                <a:lnTo>
                  <a:pt x="147268" y="13376"/>
                </a:lnTo>
                <a:lnTo>
                  <a:pt x="135560" y="8059"/>
                </a:lnTo>
                <a:lnTo>
                  <a:pt x="124080" y="4621"/>
                </a:lnTo>
                <a:lnTo>
                  <a:pt x="111323" y="1642"/>
                </a:lnTo>
                <a:lnTo>
                  <a:pt x="109013" y="1101"/>
                </a:lnTo>
                <a:lnTo>
                  <a:pt x="119631" y="14039"/>
                </a:lnTo>
                <a:lnTo>
                  <a:pt x="131415" y="18441"/>
                </a:lnTo>
                <a:lnTo>
                  <a:pt x="140890" y="23746"/>
                </a:lnTo>
                <a:lnTo>
                  <a:pt x="148756" y="30262"/>
                </a:lnTo>
                <a:lnTo>
                  <a:pt x="155344" y="39107"/>
                </a:lnTo>
                <a:lnTo>
                  <a:pt x="158195" y="49829"/>
                </a:lnTo>
                <a:lnTo>
                  <a:pt x="154849" y="61979"/>
                </a:lnTo>
                <a:lnTo>
                  <a:pt x="147041" y="72393"/>
                </a:lnTo>
                <a:lnTo>
                  <a:pt x="136094" y="79345"/>
                </a:lnTo>
                <a:lnTo>
                  <a:pt x="135867" y="79409"/>
                </a:lnTo>
                <a:lnTo>
                  <a:pt x="127253" y="84680"/>
                </a:lnTo>
                <a:lnTo>
                  <a:pt x="115141" y="88288"/>
                </a:lnTo>
                <a:lnTo>
                  <a:pt x="101097" y="90373"/>
                </a:lnTo>
                <a:lnTo>
                  <a:pt x="86688" y="91075"/>
                </a:lnTo>
                <a:lnTo>
                  <a:pt x="73481" y="90534"/>
                </a:lnTo>
                <a:lnTo>
                  <a:pt x="66898" y="89690"/>
                </a:lnTo>
                <a:lnTo>
                  <a:pt x="52702" y="86248"/>
                </a:lnTo>
                <a:lnTo>
                  <a:pt x="39592" y="80788"/>
                </a:lnTo>
                <a:lnTo>
                  <a:pt x="28566" y="73319"/>
                </a:lnTo>
                <a:lnTo>
                  <a:pt x="20622" y="63850"/>
                </a:lnTo>
                <a:lnTo>
                  <a:pt x="17316" y="55573"/>
                </a:lnTo>
                <a:lnTo>
                  <a:pt x="17939" y="43576"/>
                </a:lnTo>
                <a:lnTo>
                  <a:pt x="22988" y="33513"/>
                </a:lnTo>
                <a:lnTo>
                  <a:pt x="31575" y="25316"/>
                </a:lnTo>
                <a:lnTo>
                  <a:pt x="25051" y="14254"/>
                </a:lnTo>
                <a:lnTo>
                  <a:pt x="24708" y="14596"/>
                </a:lnTo>
                <a:lnTo>
                  <a:pt x="24365" y="14923"/>
                </a:lnTo>
                <a:lnTo>
                  <a:pt x="23993" y="15310"/>
                </a:lnTo>
                <a:lnTo>
                  <a:pt x="23784" y="15518"/>
                </a:lnTo>
                <a:lnTo>
                  <a:pt x="19760" y="18435"/>
                </a:lnTo>
                <a:lnTo>
                  <a:pt x="9701" y="27055"/>
                </a:lnTo>
                <a:lnTo>
                  <a:pt x="3083" y="37525"/>
                </a:lnTo>
                <a:lnTo>
                  <a:pt x="125" y="50440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059950" y="1820370"/>
            <a:ext cx="499165" cy="339638"/>
          </a:xfrm>
          <a:custGeom>
            <a:avLst/>
            <a:gdLst/>
            <a:ahLst/>
            <a:cxnLst/>
            <a:rect l="l" t="t" r="r" b="b"/>
            <a:pathLst>
              <a:path w="499165" h="339638">
                <a:moveTo>
                  <a:pt x="160735" y="322058"/>
                </a:moveTo>
                <a:lnTo>
                  <a:pt x="160232" y="333567"/>
                </a:lnTo>
                <a:lnTo>
                  <a:pt x="161843" y="338721"/>
                </a:lnTo>
                <a:lnTo>
                  <a:pt x="172047" y="339638"/>
                </a:lnTo>
                <a:lnTo>
                  <a:pt x="183411" y="334717"/>
                </a:lnTo>
                <a:lnTo>
                  <a:pt x="193857" y="328273"/>
                </a:lnTo>
                <a:lnTo>
                  <a:pt x="196775" y="326535"/>
                </a:lnTo>
                <a:lnTo>
                  <a:pt x="207884" y="320140"/>
                </a:lnTo>
                <a:lnTo>
                  <a:pt x="218800" y="313756"/>
                </a:lnTo>
                <a:lnTo>
                  <a:pt x="229710" y="307475"/>
                </a:lnTo>
                <a:lnTo>
                  <a:pt x="247400" y="296856"/>
                </a:lnTo>
                <a:lnTo>
                  <a:pt x="259487" y="288407"/>
                </a:lnTo>
                <a:lnTo>
                  <a:pt x="267469" y="281562"/>
                </a:lnTo>
                <a:lnTo>
                  <a:pt x="272843" y="275755"/>
                </a:lnTo>
                <a:lnTo>
                  <a:pt x="277108" y="270423"/>
                </a:lnTo>
                <a:lnTo>
                  <a:pt x="281762" y="264999"/>
                </a:lnTo>
                <a:lnTo>
                  <a:pt x="287234" y="259817"/>
                </a:lnTo>
                <a:lnTo>
                  <a:pt x="289425" y="254803"/>
                </a:lnTo>
                <a:lnTo>
                  <a:pt x="294164" y="248940"/>
                </a:lnTo>
                <a:lnTo>
                  <a:pt x="297412" y="243376"/>
                </a:lnTo>
                <a:lnTo>
                  <a:pt x="304347" y="230547"/>
                </a:lnTo>
                <a:lnTo>
                  <a:pt x="309013" y="219763"/>
                </a:lnTo>
                <a:lnTo>
                  <a:pt x="312579" y="209325"/>
                </a:lnTo>
                <a:lnTo>
                  <a:pt x="316218" y="197536"/>
                </a:lnTo>
                <a:lnTo>
                  <a:pt x="318992" y="188904"/>
                </a:lnTo>
                <a:lnTo>
                  <a:pt x="496259" y="291286"/>
                </a:lnTo>
                <a:lnTo>
                  <a:pt x="499165" y="290780"/>
                </a:lnTo>
                <a:lnTo>
                  <a:pt x="496693" y="288982"/>
                </a:lnTo>
                <a:lnTo>
                  <a:pt x="482637" y="280314"/>
                </a:lnTo>
                <a:lnTo>
                  <a:pt x="471752" y="273838"/>
                </a:lnTo>
                <a:lnTo>
                  <a:pt x="458762" y="266197"/>
                </a:lnTo>
                <a:lnTo>
                  <a:pt x="444017" y="257589"/>
                </a:lnTo>
                <a:lnTo>
                  <a:pt x="427867" y="248209"/>
                </a:lnTo>
                <a:lnTo>
                  <a:pt x="410663" y="238256"/>
                </a:lnTo>
                <a:lnTo>
                  <a:pt x="392753" y="227926"/>
                </a:lnTo>
                <a:lnTo>
                  <a:pt x="374487" y="217416"/>
                </a:lnTo>
                <a:lnTo>
                  <a:pt x="356216" y="206923"/>
                </a:lnTo>
                <a:lnTo>
                  <a:pt x="338290" y="196644"/>
                </a:lnTo>
                <a:lnTo>
                  <a:pt x="321058" y="186776"/>
                </a:lnTo>
                <a:lnTo>
                  <a:pt x="304870" y="177517"/>
                </a:lnTo>
                <a:lnTo>
                  <a:pt x="290076" y="169063"/>
                </a:lnTo>
                <a:lnTo>
                  <a:pt x="277026" y="161612"/>
                </a:lnTo>
                <a:lnTo>
                  <a:pt x="266069" y="155360"/>
                </a:lnTo>
                <a:lnTo>
                  <a:pt x="257557" y="150504"/>
                </a:lnTo>
                <a:lnTo>
                  <a:pt x="251838" y="147241"/>
                </a:lnTo>
                <a:lnTo>
                  <a:pt x="249262" y="145769"/>
                </a:lnTo>
                <a:lnTo>
                  <a:pt x="238199" y="139390"/>
                </a:lnTo>
                <a:lnTo>
                  <a:pt x="227191" y="133032"/>
                </a:lnTo>
                <a:lnTo>
                  <a:pt x="216224" y="126689"/>
                </a:lnTo>
                <a:lnTo>
                  <a:pt x="205286" y="120359"/>
                </a:lnTo>
                <a:lnTo>
                  <a:pt x="194360" y="114036"/>
                </a:lnTo>
                <a:lnTo>
                  <a:pt x="183435" y="107715"/>
                </a:lnTo>
                <a:lnTo>
                  <a:pt x="172496" y="101392"/>
                </a:lnTo>
                <a:lnTo>
                  <a:pt x="161528" y="95062"/>
                </a:lnTo>
                <a:lnTo>
                  <a:pt x="150519" y="88721"/>
                </a:lnTo>
                <a:lnTo>
                  <a:pt x="139453" y="82364"/>
                </a:lnTo>
                <a:lnTo>
                  <a:pt x="128318" y="75986"/>
                </a:lnTo>
                <a:lnTo>
                  <a:pt x="124258" y="73666"/>
                </a:lnTo>
                <a:lnTo>
                  <a:pt x="114101" y="67821"/>
                </a:lnTo>
                <a:lnTo>
                  <a:pt x="103393" y="61594"/>
                </a:lnTo>
                <a:lnTo>
                  <a:pt x="92266" y="55083"/>
                </a:lnTo>
                <a:lnTo>
                  <a:pt x="80848" y="48386"/>
                </a:lnTo>
                <a:lnTo>
                  <a:pt x="69270" y="41600"/>
                </a:lnTo>
                <a:lnTo>
                  <a:pt x="57662" y="34823"/>
                </a:lnTo>
                <a:lnTo>
                  <a:pt x="46155" y="28153"/>
                </a:lnTo>
                <a:lnTo>
                  <a:pt x="34877" y="21688"/>
                </a:lnTo>
                <a:lnTo>
                  <a:pt x="23960" y="15525"/>
                </a:lnTo>
                <a:lnTo>
                  <a:pt x="13533" y="9762"/>
                </a:lnTo>
                <a:lnTo>
                  <a:pt x="7555" y="6531"/>
                </a:lnTo>
                <a:lnTo>
                  <a:pt x="3636" y="4463"/>
                </a:lnTo>
                <a:lnTo>
                  <a:pt x="1266" y="4552"/>
                </a:lnTo>
                <a:lnTo>
                  <a:pt x="1430" y="0"/>
                </a:lnTo>
                <a:lnTo>
                  <a:pt x="0" y="5267"/>
                </a:lnTo>
                <a:lnTo>
                  <a:pt x="97821" y="61301"/>
                </a:lnTo>
                <a:lnTo>
                  <a:pt x="291034" y="172745"/>
                </a:lnTo>
                <a:lnTo>
                  <a:pt x="290667" y="187472"/>
                </a:lnTo>
                <a:lnTo>
                  <a:pt x="288993" y="199929"/>
                </a:lnTo>
                <a:lnTo>
                  <a:pt x="285828" y="211186"/>
                </a:lnTo>
                <a:lnTo>
                  <a:pt x="280991" y="222312"/>
                </a:lnTo>
                <a:lnTo>
                  <a:pt x="277517" y="228824"/>
                </a:lnTo>
                <a:lnTo>
                  <a:pt x="270686" y="239572"/>
                </a:lnTo>
                <a:lnTo>
                  <a:pt x="262458" y="249654"/>
                </a:lnTo>
                <a:lnTo>
                  <a:pt x="253085" y="258552"/>
                </a:lnTo>
                <a:lnTo>
                  <a:pt x="244404" y="264802"/>
                </a:lnTo>
                <a:lnTo>
                  <a:pt x="233775" y="271205"/>
                </a:lnTo>
                <a:lnTo>
                  <a:pt x="222270" y="277501"/>
                </a:lnTo>
                <a:lnTo>
                  <a:pt x="218860" y="279383"/>
                </a:lnTo>
                <a:lnTo>
                  <a:pt x="207756" y="285660"/>
                </a:lnTo>
                <a:lnTo>
                  <a:pt x="196779" y="292012"/>
                </a:lnTo>
                <a:lnTo>
                  <a:pt x="193511" y="293935"/>
                </a:lnTo>
                <a:lnTo>
                  <a:pt x="184673" y="298957"/>
                </a:lnTo>
                <a:lnTo>
                  <a:pt x="174941" y="305092"/>
                </a:lnTo>
                <a:lnTo>
                  <a:pt x="166299" y="312680"/>
                </a:lnTo>
                <a:lnTo>
                  <a:pt x="160735" y="322058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930326" y="1843388"/>
            <a:ext cx="62895" cy="192489"/>
          </a:xfrm>
          <a:custGeom>
            <a:avLst/>
            <a:gdLst/>
            <a:ahLst/>
            <a:cxnLst/>
            <a:rect l="l" t="t" r="r" b="b"/>
            <a:pathLst>
              <a:path w="62895" h="192489">
                <a:moveTo>
                  <a:pt x="1441" y="170839"/>
                </a:moveTo>
                <a:lnTo>
                  <a:pt x="1803" y="175453"/>
                </a:lnTo>
                <a:lnTo>
                  <a:pt x="4337" y="178072"/>
                </a:lnTo>
                <a:lnTo>
                  <a:pt x="6110" y="181018"/>
                </a:lnTo>
                <a:lnTo>
                  <a:pt x="9076" y="184142"/>
                </a:lnTo>
                <a:lnTo>
                  <a:pt x="11863" y="187044"/>
                </a:lnTo>
                <a:lnTo>
                  <a:pt x="14739" y="189752"/>
                </a:lnTo>
                <a:lnTo>
                  <a:pt x="18196" y="192489"/>
                </a:lnTo>
                <a:lnTo>
                  <a:pt x="23743" y="191776"/>
                </a:lnTo>
                <a:lnTo>
                  <a:pt x="30366" y="188336"/>
                </a:lnTo>
                <a:lnTo>
                  <a:pt x="37532" y="182378"/>
                </a:lnTo>
                <a:lnTo>
                  <a:pt x="44710" y="174111"/>
                </a:lnTo>
                <a:lnTo>
                  <a:pt x="51367" y="163744"/>
                </a:lnTo>
                <a:lnTo>
                  <a:pt x="56972" y="151487"/>
                </a:lnTo>
                <a:lnTo>
                  <a:pt x="60992" y="137548"/>
                </a:lnTo>
                <a:lnTo>
                  <a:pt x="62895" y="122136"/>
                </a:lnTo>
                <a:lnTo>
                  <a:pt x="62149" y="105460"/>
                </a:lnTo>
                <a:lnTo>
                  <a:pt x="60639" y="96817"/>
                </a:lnTo>
                <a:lnTo>
                  <a:pt x="57817" y="86787"/>
                </a:lnTo>
                <a:lnTo>
                  <a:pt x="53421" y="74525"/>
                </a:lnTo>
                <a:lnTo>
                  <a:pt x="47847" y="60891"/>
                </a:lnTo>
                <a:lnTo>
                  <a:pt x="41492" y="46745"/>
                </a:lnTo>
                <a:lnTo>
                  <a:pt x="34754" y="32949"/>
                </a:lnTo>
                <a:lnTo>
                  <a:pt x="28029" y="20364"/>
                </a:lnTo>
                <a:lnTo>
                  <a:pt x="21714" y="9849"/>
                </a:lnTo>
                <a:lnTo>
                  <a:pt x="16207" y="2266"/>
                </a:lnTo>
                <a:lnTo>
                  <a:pt x="14053" y="0"/>
                </a:lnTo>
                <a:lnTo>
                  <a:pt x="5141" y="1606"/>
                </a:lnTo>
                <a:lnTo>
                  <a:pt x="3159" y="8853"/>
                </a:lnTo>
                <a:lnTo>
                  <a:pt x="1684" y="18464"/>
                </a:lnTo>
                <a:lnTo>
                  <a:pt x="0" y="35914"/>
                </a:lnTo>
                <a:lnTo>
                  <a:pt x="655" y="49706"/>
                </a:lnTo>
                <a:lnTo>
                  <a:pt x="3016" y="60954"/>
                </a:lnTo>
                <a:lnTo>
                  <a:pt x="6447" y="70770"/>
                </a:lnTo>
                <a:lnTo>
                  <a:pt x="10313" y="80269"/>
                </a:lnTo>
                <a:lnTo>
                  <a:pt x="13979" y="90565"/>
                </a:lnTo>
                <a:lnTo>
                  <a:pt x="15871" y="97829"/>
                </a:lnTo>
                <a:lnTo>
                  <a:pt x="16333" y="95597"/>
                </a:lnTo>
                <a:lnTo>
                  <a:pt x="17049" y="80242"/>
                </a:lnTo>
                <a:lnTo>
                  <a:pt x="18032" y="85093"/>
                </a:lnTo>
                <a:lnTo>
                  <a:pt x="20774" y="92726"/>
                </a:lnTo>
                <a:lnTo>
                  <a:pt x="21832" y="99674"/>
                </a:lnTo>
                <a:lnTo>
                  <a:pt x="23174" y="108319"/>
                </a:lnTo>
                <a:lnTo>
                  <a:pt x="23308" y="114895"/>
                </a:lnTo>
                <a:lnTo>
                  <a:pt x="22756" y="123629"/>
                </a:lnTo>
                <a:lnTo>
                  <a:pt x="22041" y="128733"/>
                </a:lnTo>
                <a:lnTo>
                  <a:pt x="17510" y="141415"/>
                </a:lnTo>
                <a:lnTo>
                  <a:pt x="11200" y="151558"/>
                </a:lnTo>
                <a:lnTo>
                  <a:pt x="3397" y="160924"/>
                </a:lnTo>
                <a:lnTo>
                  <a:pt x="1441" y="170839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811224" y="1964325"/>
            <a:ext cx="36034" cy="144668"/>
          </a:xfrm>
          <a:custGeom>
            <a:avLst/>
            <a:gdLst/>
            <a:ahLst/>
            <a:cxnLst/>
            <a:rect l="l" t="t" r="r" b="b"/>
            <a:pathLst>
              <a:path w="36034" h="144668">
                <a:moveTo>
                  <a:pt x="1471" y="44893"/>
                </a:moveTo>
                <a:lnTo>
                  <a:pt x="4232" y="57000"/>
                </a:lnTo>
                <a:lnTo>
                  <a:pt x="5201" y="61093"/>
                </a:lnTo>
                <a:lnTo>
                  <a:pt x="12041" y="83992"/>
                </a:lnTo>
                <a:lnTo>
                  <a:pt x="13144" y="87533"/>
                </a:lnTo>
                <a:lnTo>
                  <a:pt x="13948" y="90732"/>
                </a:lnTo>
                <a:lnTo>
                  <a:pt x="14619" y="94526"/>
                </a:lnTo>
                <a:lnTo>
                  <a:pt x="14738" y="95166"/>
                </a:lnTo>
                <a:lnTo>
                  <a:pt x="15379" y="100775"/>
                </a:lnTo>
                <a:lnTo>
                  <a:pt x="15379" y="101117"/>
                </a:lnTo>
                <a:lnTo>
                  <a:pt x="14876" y="105683"/>
                </a:lnTo>
                <a:lnTo>
                  <a:pt x="17242" y="104525"/>
                </a:lnTo>
                <a:lnTo>
                  <a:pt x="15379" y="109584"/>
                </a:lnTo>
                <a:lnTo>
                  <a:pt x="15722" y="110134"/>
                </a:lnTo>
                <a:lnTo>
                  <a:pt x="15349" y="109737"/>
                </a:lnTo>
                <a:lnTo>
                  <a:pt x="14157" y="115743"/>
                </a:lnTo>
                <a:lnTo>
                  <a:pt x="12503" y="130295"/>
                </a:lnTo>
                <a:lnTo>
                  <a:pt x="24740" y="129751"/>
                </a:lnTo>
                <a:lnTo>
                  <a:pt x="30285" y="135792"/>
                </a:lnTo>
                <a:lnTo>
                  <a:pt x="36034" y="144668"/>
                </a:lnTo>
                <a:lnTo>
                  <a:pt x="35297" y="127828"/>
                </a:lnTo>
                <a:lnTo>
                  <a:pt x="32450" y="114649"/>
                </a:lnTo>
                <a:lnTo>
                  <a:pt x="32055" y="109167"/>
                </a:lnTo>
                <a:lnTo>
                  <a:pt x="31936" y="97695"/>
                </a:lnTo>
                <a:lnTo>
                  <a:pt x="32443" y="78635"/>
                </a:lnTo>
                <a:lnTo>
                  <a:pt x="30150" y="9079"/>
                </a:lnTo>
                <a:lnTo>
                  <a:pt x="18958" y="6368"/>
                </a:lnTo>
                <a:lnTo>
                  <a:pt x="7331" y="2190"/>
                </a:lnTo>
                <a:lnTo>
                  <a:pt x="2071" y="0"/>
                </a:lnTo>
                <a:lnTo>
                  <a:pt x="1618" y="11567"/>
                </a:lnTo>
                <a:lnTo>
                  <a:pt x="219" y="24976"/>
                </a:lnTo>
                <a:lnTo>
                  <a:pt x="0" y="31960"/>
                </a:lnTo>
                <a:lnTo>
                  <a:pt x="1471" y="44893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823817" y="2068850"/>
            <a:ext cx="4649" cy="5212"/>
          </a:xfrm>
          <a:custGeom>
            <a:avLst/>
            <a:gdLst/>
            <a:ahLst/>
            <a:cxnLst/>
            <a:rect l="l" t="t" r="r" b="b"/>
            <a:pathLst>
              <a:path w="4649" h="5212">
                <a:moveTo>
                  <a:pt x="2026" y="3496"/>
                </a:moveTo>
                <a:lnTo>
                  <a:pt x="2284" y="1158"/>
                </a:lnTo>
                <a:lnTo>
                  <a:pt x="0" y="2276"/>
                </a:lnTo>
                <a:lnTo>
                  <a:pt x="2756" y="5212"/>
                </a:lnTo>
                <a:lnTo>
                  <a:pt x="2786" y="5058"/>
                </a:lnTo>
                <a:lnTo>
                  <a:pt x="4649" y="0"/>
                </a:lnTo>
                <a:lnTo>
                  <a:pt x="2026" y="3496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841375" y="1971154"/>
            <a:ext cx="55048" cy="172144"/>
          </a:xfrm>
          <a:custGeom>
            <a:avLst/>
            <a:gdLst/>
            <a:ahLst/>
            <a:cxnLst/>
            <a:rect l="l" t="t" r="r" b="b"/>
            <a:pathLst>
              <a:path w="55048" h="172144">
                <a:moveTo>
                  <a:pt x="55048" y="170349"/>
                </a:moveTo>
                <a:lnTo>
                  <a:pt x="48383" y="160994"/>
                </a:lnTo>
                <a:lnTo>
                  <a:pt x="41659" y="150284"/>
                </a:lnTo>
                <a:lnTo>
                  <a:pt x="35756" y="138418"/>
                </a:lnTo>
                <a:lnTo>
                  <a:pt x="31550" y="125597"/>
                </a:lnTo>
                <a:lnTo>
                  <a:pt x="29951" y="113720"/>
                </a:lnTo>
                <a:lnTo>
                  <a:pt x="29400" y="106295"/>
                </a:lnTo>
                <a:lnTo>
                  <a:pt x="29303" y="96741"/>
                </a:lnTo>
                <a:lnTo>
                  <a:pt x="29602" y="83339"/>
                </a:lnTo>
                <a:lnTo>
                  <a:pt x="30272" y="67770"/>
                </a:lnTo>
                <a:lnTo>
                  <a:pt x="31284" y="51718"/>
                </a:lnTo>
                <a:lnTo>
                  <a:pt x="32610" y="36865"/>
                </a:lnTo>
                <a:lnTo>
                  <a:pt x="34224" y="24894"/>
                </a:lnTo>
                <a:lnTo>
                  <a:pt x="36097" y="17487"/>
                </a:lnTo>
                <a:lnTo>
                  <a:pt x="36166" y="17334"/>
                </a:lnTo>
                <a:lnTo>
                  <a:pt x="37850" y="0"/>
                </a:lnTo>
                <a:lnTo>
                  <a:pt x="23833" y="2637"/>
                </a:lnTo>
                <a:lnTo>
                  <a:pt x="11446" y="3335"/>
                </a:lnTo>
                <a:lnTo>
                  <a:pt x="0" y="2249"/>
                </a:lnTo>
                <a:lnTo>
                  <a:pt x="2292" y="71806"/>
                </a:lnTo>
                <a:lnTo>
                  <a:pt x="5630" y="76567"/>
                </a:lnTo>
                <a:lnTo>
                  <a:pt x="7568" y="86313"/>
                </a:lnTo>
                <a:lnTo>
                  <a:pt x="8492" y="93559"/>
                </a:lnTo>
                <a:lnTo>
                  <a:pt x="9758" y="102590"/>
                </a:lnTo>
                <a:lnTo>
                  <a:pt x="12052" y="114685"/>
                </a:lnTo>
                <a:lnTo>
                  <a:pt x="11054" y="127701"/>
                </a:lnTo>
                <a:lnTo>
                  <a:pt x="8924" y="132735"/>
                </a:lnTo>
                <a:lnTo>
                  <a:pt x="5146" y="120998"/>
                </a:lnTo>
                <a:lnTo>
                  <a:pt x="5884" y="137839"/>
                </a:lnTo>
                <a:lnTo>
                  <a:pt x="17338" y="134917"/>
                </a:lnTo>
                <a:lnTo>
                  <a:pt x="25713" y="140030"/>
                </a:lnTo>
                <a:lnTo>
                  <a:pt x="31218" y="150069"/>
                </a:lnTo>
                <a:lnTo>
                  <a:pt x="35161" y="160247"/>
                </a:lnTo>
                <a:lnTo>
                  <a:pt x="40932" y="169297"/>
                </a:lnTo>
                <a:lnTo>
                  <a:pt x="50028" y="172144"/>
                </a:lnTo>
                <a:lnTo>
                  <a:pt x="55048" y="170349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654120" y="2115340"/>
            <a:ext cx="39179" cy="56651"/>
          </a:xfrm>
          <a:custGeom>
            <a:avLst/>
            <a:gdLst/>
            <a:ahLst/>
            <a:cxnLst/>
            <a:rect l="l" t="t" r="r" b="b"/>
            <a:pathLst>
              <a:path w="39179" h="56651">
                <a:moveTo>
                  <a:pt x="5141" y="17430"/>
                </a:moveTo>
                <a:lnTo>
                  <a:pt x="6822" y="56651"/>
                </a:lnTo>
                <a:lnTo>
                  <a:pt x="12101" y="54538"/>
                </a:lnTo>
                <a:lnTo>
                  <a:pt x="23857" y="48163"/>
                </a:lnTo>
                <a:lnTo>
                  <a:pt x="33879" y="39386"/>
                </a:lnTo>
                <a:lnTo>
                  <a:pt x="39179" y="29289"/>
                </a:lnTo>
                <a:lnTo>
                  <a:pt x="34360" y="19494"/>
                </a:lnTo>
                <a:lnTo>
                  <a:pt x="25539" y="11317"/>
                </a:lnTo>
                <a:lnTo>
                  <a:pt x="13742" y="4804"/>
                </a:lnTo>
                <a:lnTo>
                  <a:pt x="0" y="0"/>
                </a:lnTo>
                <a:lnTo>
                  <a:pt x="2429" y="8622"/>
                </a:lnTo>
                <a:lnTo>
                  <a:pt x="2131" y="8785"/>
                </a:lnTo>
                <a:lnTo>
                  <a:pt x="3442" y="13011"/>
                </a:lnTo>
                <a:lnTo>
                  <a:pt x="2156" y="13741"/>
                </a:lnTo>
                <a:lnTo>
                  <a:pt x="4962" y="15288"/>
                </a:lnTo>
                <a:lnTo>
                  <a:pt x="4381" y="16002"/>
                </a:lnTo>
                <a:lnTo>
                  <a:pt x="5141" y="17430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620440" y="2134586"/>
            <a:ext cx="2548" cy="1904"/>
          </a:xfrm>
          <a:custGeom>
            <a:avLst/>
            <a:gdLst/>
            <a:ahLst/>
            <a:cxnLst/>
            <a:rect l="l" t="t" r="r" b="b"/>
            <a:pathLst>
              <a:path w="2548" h="1904">
                <a:moveTo>
                  <a:pt x="0" y="0"/>
                </a:moveTo>
                <a:lnTo>
                  <a:pt x="2235" y="1904"/>
                </a:lnTo>
                <a:lnTo>
                  <a:pt x="2548" y="1721"/>
                </a:lnTo>
                <a:lnTo>
                  <a:pt x="0" y="0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639459" y="2112292"/>
            <a:ext cx="21484" cy="63116"/>
          </a:xfrm>
          <a:custGeom>
            <a:avLst/>
            <a:gdLst/>
            <a:ahLst/>
            <a:cxnLst/>
            <a:rect l="l" t="t" r="r" b="b"/>
            <a:pathLst>
              <a:path w="21484" h="63116">
                <a:moveTo>
                  <a:pt x="16330" y="12310"/>
                </a:moveTo>
                <a:lnTo>
                  <a:pt x="14005" y="11075"/>
                </a:lnTo>
                <a:lnTo>
                  <a:pt x="17090" y="11670"/>
                </a:lnTo>
                <a:lnTo>
                  <a:pt x="14661" y="3048"/>
                </a:lnTo>
                <a:lnTo>
                  <a:pt x="0" y="0"/>
                </a:lnTo>
                <a:lnTo>
                  <a:pt x="8730" y="2058"/>
                </a:lnTo>
                <a:lnTo>
                  <a:pt x="12619" y="9021"/>
                </a:lnTo>
                <a:lnTo>
                  <a:pt x="11263" y="13485"/>
                </a:lnTo>
                <a:lnTo>
                  <a:pt x="9192" y="24957"/>
                </a:lnTo>
                <a:lnTo>
                  <a:pt x="7299" y="28290"/>
                </a:lnTo>
                <a:lnTo>
                  <a:pt x="9444" y="63116"/>
                </a:lnTo>
                <a:lnTo>
                  <a:pt x="21484" y="59699"/>
                </a:lnTo>
                <a:lnTo>
                  <a:pt x="19802" y="20478"/>
                </a:lnTo>
                <a:lnTo>
                  <a:pt x="16837" y="20404"/>
                </a:lnTo>
                <a:lnTo>
                  <a:pt x="11561" y="20225"/>
                </a:lnTo>
                <a:lnTo>
                  <a:pt x="15317" y="19943"/>
                </a:lnTo>
                <a:lnTo>
                  <a:pt x="14095" y="18336"/>
                </a:lnTo>
                <a:lnTo>
                  <a:pt x="16817" y="16790"/>
                </a:lnTo>
                <a:lnTo>
                  <a:pt x="16032" y="16357"/>
                </a:lnTo>
                <a:lnTo>
                  <a:pt x="18103" y="16059"/>
                </a:lnTo>
                <a:lnTo>
                  <a:pt x="16792" y="11834"/>
                </a:lnTo>
                <a:lnTo>
                  <a:pt x="16464" y="12265"/>
                </a:lnTo>
                <a:lnTo>
                  <a:pt x="16330" y="12310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619516" y="2132443"/>
            <a:ext cx="16547" cy="45619"/>
          </a:xfrm>
          <a:custGeom>
            <a:avLst/>
            <a:gdLst/>
            <a:ahLst/>
            <a:cxnLst/>
            <a:rect l="l" t="t" r="r" b="b"/>
            <a:pathLst>
              <a:path w="16547" h="45619">
                <a:moveTo>
                  <a:pt x="1177" y="1815"/>
                </a:moveTo>
                <a:lnTo>
                  <a:pt x="0" y="0"/>
                </a:lnTo>
                <a:lnTo>
                  <a:pt x="1564" y="45598"/>
                </a:lnTo>
                <a:lnTo>
                  <a:pt x="3382" y="45619"/>
                </a:lnTo>
                <a:lnTo>
                  <a:pt x="16547" y="44979"/>
                </a:lnTo>
                <a:lnTo>
                  <a:pt x="7183" y="297"/>
                </a:lnTo>
                <a:lnTo>
                  <a:pt x="5364" y="922"/>
                </a:lnTo>
                <a:lnTo>
                  <a:pt x="6423" y="2142"/>
                </a:lnTo>
                <a:lnTo>
                  <a:pt x="3472" y="3864"/>
                </a:lnTo>
                <a:lnTo>
                  <a:pt x="5484" y="5222"/>
                </a:lnTo>
                <a:lnTo>
                  <a:pt x="3159" y="4047"/>
                </a:lnTo>
                <a:lnTo>
                  <a:pt x="923" y="2142"/>
                </a:lnTo>
                <a:lnTo>
                  <a:pt x="1177" y="1815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552692" y="2111017"/>
            <a:ext cx="98029" cy="67024"/>
          </a:xfrm>
          <a:custGeom>
            <a:avLst/>
            <a:gdLst/>
            <a:ahLst/>
            <a:cxnLst/>
            <a:rect l="l" t="t" r="r" b="b"/>
            <a:pathLst>
              <a:path w="98029" h="67024">
                <a:moveTo>
                  <a:pt x="86766" y="1274"/>
                </a:moveTo>
                <a:lnTo>
                  <a:pt x="72214" y="28"/>
                </a:lnTo>
                <a:lnTo>
                  <a:pt x="70206" y="0"/>
                </a:lnTo>
                <a:lnTo>
                  <a:pt x="57110" y="643"/>
                </a:lnTo>
                <a:lnTo>
                  <a:pt x="44232" y="2705"/>
                </a:lnTo>
                <a:lnTo>
                  <a:pt x="32120" y="6151"/>
                </a:lnTo>
                <a:lnTo>
                  <a:pt x="25945" y="8644"/>
                </a:lnTo>
                <a:lnTo>
                  <a:pt x="14408" y="15207"/>
                </a:lnTo>
                <a:lnTo>
                  <a:pt x="4082" y="24570"/>
                </a:lnTo>
                <a:lnTo>
                  <a:pt x="0" y="33567"/>
                </a:lnTo>
                <a:lnTo>
                  <a:pt x="5103" y="43289"/>
                </a:lnTo>
                <a:lnTo>
                  <a:pt x="13870" y="51439"/>
                </a:lnTo>
                <a:lnTo>
                  <a:pt x="25441" y="57952"/>
                </a:lnTo>
                <a:lnTo>
                  <a:pt x="38957" y="62763"/>
                </a:lnTo>
                <a:lnTo>
                  <a:pt x="53559" y="65808"/>
                </a:lnTo>
                <a:lnTo>
                  <a:pt x="68388" y="67024"/>
                </a:lnTo>
                <a:lnTo>
                  <a:pt x="66823" y="21425"/>
                </a:lnTo>
                <a:lnTo>
                  <a:pt x="70370" y="21589"/>
                </a:lnTo>
                <a:lnTo>
                  <a:pt x="74006" y="21723"/>
                </a:lnTo>
                <a:lnTo>
                  <a:pt x="83371" y="66405"/>
                </a:lnTo>
                <a:lnTo>
                  <a:pt x="96210" y="64390"/>
                </a:lnTo>
                <a:lnTo>
                  <a:pt x="94065" y="29564"/>
                </a:lnTo>
                <a:lnTo>
                  <a:pt x="93678" y="30353"/>
                </a:lnTo>
                <a:lnTo>
                  <a:pt x="88909" y="30278"/>
                </a:lnTo>
                <a:lnTo>
                  <a:pt x="82873" y="30144"/>
                </a:lnTo>
                <a:lnTo>
                  <a:pt x="84140" y="28299"/>
                </a:lnTo>
                <a:lnTo>
                  <a:pt x="82069" y="26231"/>
                </a:lnTo>
                <a:lnTo>
                  <a:pt x="85496" y="21083"/>
                </a:lnTo>
                <a:lnTo>
                  <a:pt x="92366" y="19684"/>
                </a:lnTo>
                <a:lnTo>
                  <a:pt x="95958" y="26231"/>
                </a:lnTo>
                <a:lnTo>
                  <a:pt x="98029" y="14759"/>
                </a:lnTo>
                <a:lnTo>
                  <a:pt x="95287" y="16530"/>
                </a:lnTo>
                <a:lnTo>
                  <a:pt x="88864" y="16069"/>
                </a:lnTo>
                <a:lnTo>
                  <a:pt x="82993" y="15637"/>
                </a:lnTo>
                <a:lnTo>
                  <a:pt x="81398" y="13867"/>
                </a:lnTo>
                <a:lnTo>
                  <a:pt x="81055" y="8644"/>
                </a:lnTo>
                <a:lnTo>
                  <a:pt x="86629" y="4389"/>
                </a:lnTo>
                <a:lnTo>
                  <a:pt x="95496" y="3332"/>
                </a:lnTo>
                <a:lnTo>
                  <a:pt x="86766" y="1274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68061" y="1458066"/>
            <a:ext cx="133499" cy="82863"/>
          </a:xfrm>
          <a:custGeom>
            <a:avLst/>
            <a:gdLst/>
            <a:ahLst/>
            <a:cxnLst/>
            <a:rect l="l" t="t" r="r" b="b"/>
            <a:pathLst>
              <a:path w="133499" h="82863">
                <a:moveTo>
                  <a:pt x="1351" y="0"/>
                </a:moveTo>
                <a:lnTo>
                  <a:pt x="1596" y="8214"/>
                </a:lnTo>
                <a:lnTo>
                  <a:pt x="5577" y="21830"/>
                </a:lnTo>
                <a:lnTo>
                  <a:pt x="10485" y="37394"/>
                </a:lnTo>
                <a:lnTo>
                  <a:pt x="14867" y="51112"/>
                </a:lnTo>
                <a:lnTo>
                  <a:pt x="16856" y="57641"/>
                </a:lnTo>
                <a:lnTo>
                  <a:pt x="22063" y="67259"/>
                </a:lnTo>
                <a:lnTo>
                  <a:pt x="31008" y="74543"/>
                </a:lnTo>
                <a:lnTo>
                  <a:pt x="42703" y="79540"/>
                </a:lnTo>
                <a:lnTo>
                  <a:pt x="56159" y="82298"/>
                </a:lnTo>
                <a:lnTo>
                  <a:pt x="70389" y="82863"/>
                </a:lnTo>
                <a:lnTo>
                  <a:pt x="84404" y="81283"/>
                </a:lnTo>
                <a:lnTo>
                  <a:pt x="97215" y="77605"/>
                </a:lnTo>
                <a:lnTo>
                  <a:pt x="107836" y="71877"/>
                </a:lnTo>
                <a:lnTo>
                  <a:pt x="115277" y="64144"/>
                </a:lnTo>
                <a:lnTo>
                  <a:pt x="117375" y="59888"/>
                </a:lnTo>
                <a:lnTo>
                  <a:pt x="120073" y="51202"/>
                </a:lnTo>
                <a:lnTo>
                  <a:pt x="124510" y="36012"/>
                </a:lnTo>
                <a:lnTo>
                  <a:pt x="129194" y="19380"/>
                </a:lnTo>
                <a:lnTo>
                  <a:pt x="132633" y="6371"/>
                </a:lnTo>
                <a:lnTo>
                  <a:pt x="133499" y="2068"/>
                </a:lnTo>
                <a:lnTo>
                  <a:pt x="130802" y="431"/>
                </a:lnTo>
                <a:lnTo>
                  <a:pt x="132441" y="1562"/>
                </a:lnTo>
                <a:lnTo>
                  <a:pt x="127851" y="5029"/>
                </a:lnTo>
                <a:lnTo>
                  <a:pt x="121383" y="9835"/>
                </a:lnTo>
                <a:lnTo>
                  <a:pt x="113783" y="13420"/>
                </a:lnTo>
                <a:lnTo>
                  <a:pt x="105452" y="16158"/>
                </a:lnTo>
                <a:lnTo>
                  <a:pt x="93609" y="19374"/>
                </a:lnTo>
                <a:lnTo>
                  <a:pt x="81208" y="21347"/>
                </a:lnTo>
                <a:lnTo>
                  <a:pt x="68490" y="22063"/>
                </a:lnTo>
                <a:lnTo>
                  <a:pt x="55696" y="21507"/>
                </a:lnTo>
                <a:lnTo>
                  <a:pt x="43066" y="19666"/>
                </a:lnTo>
                <a:lnTo>
                  <a:pt x="30839" y="16523"/>
                </a:lnTo>
                <a:lnTo>
                  <a:pt x="19258" y="12065"/>
                </a:lnTo>
                <a:lnTo>
                  <a:pt x="11789" y="8228"/>
                </a:lnTo>
                <a:lnTo>
                  <a:pt x="8151" y="6115"/>
                </a:lnTo>
                <a:lnTo>
                  <a:pt x="1351" y="0"/>
                </a:lnTo>
                <a:close/>
              </a:path>
            </a:pathLst>
          </a:custGeom>
          <a:solidFill>
            <a:srgbClr val="EC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653211" y="1840606"/>
            <a:ext cx="25006" cy="264593"/>
          </a:xfrm>
          <a:custGeom>
            <a:avLst/>
            <a:gdLst/>
            <a:ahLst/>
            <a:cxnLst/>
            <a:rect l="l" t="t" r="r" b="b"/>
            <a:pathLst>
              <a:path w="25006" h="264593">
                <a:moveTo>
                  <a:pt x="24291" y="264593"/>
                </a:moveTo>
                <a:lnTo>
                  <a:pt x="25006" y="0"/>
                </a:lnTo>
                <a:lnTo>
                  <a:pt x="16020" y="3496"/>
                </a:lnTo>
                <a:lnTo>
                  <a:pt x="12637" y="7930"/>
                </a:lnTo>
                <a:lnTo>
                  <a:pt x="5663" y="9105"/>
                </a:lnTo>
                <a:lnTo>
                  <a:pt x="178" y="11010"/>
                </a:lnTo>
                <a:lnTo>
                  <a:pt x="0" y="254639"/>
                </a:lnTo>
                <a:lnTo>
                  <a:pt x="24291" y="264593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18890" y="1358897"/>
            <a:ext cx="17451" cy="397880"/>
          </a:xfrm>
          <a:custGeom>
            <a:avLst/>
            <a:gdLst/>
            <a:ahLst/>
            <a:cxnLst/>
            <a:rect l="l" t="t" r="r" b="b"/>
            <a:pathLst>
              <a:path w="17451" h="397880">
                <a:moveTo>
                  <a:pt x="89" y="397880"/>
                </a:moveTo>
                <a:lnTo>
                  <a:pt x="5066" y="396064"/>
                </a:lnTo>
                <a:lnTo>
                  <a:pt x="13606" y="391258"/>
                </a:lnTo>
                <a:lnTo>
                  <a:pt x="17108" y="388104"/>
                </a:lnTo>
                <a:lnTo>
                  <a:pt x="17451" y="0"/>
                </a:lnTo>
                <a:lnTo>
                  <a:pt x="16680" y="4581"/>
                </a:lnTo>
                <a:lnTo>
                  <a:pt x="14496" y="15772"/>
                </a:lnTo>
                <a:lnTo>
                  <a:pt x="11413" y="31190"/>
                </a:lnTo>
                <a:lnTo>
                  <a:pt x="7944" y="48452"/>
                </a:lnTo>
                <a:lnTo>
                  <a:pt x="4605" y="65174"/>
                </a:lnTo>
                <a:lnTo>
                  <a:pt x="1910" y="78974"/>
                </a:lnTo>
                <a:lnTo>
                  <a:pt x="298" y="95002"/>
                </a:lnTo>
                <a:lnTo>
                  <a:pt x="0" y="359923"/>
                </a:lnTo>
                <a:lnTo>
                  <a:pt x="89" y="397880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96277" y="1892385"/>
            <a:ext cx="95362" cy="81932"/>
          </a:xfrm>
          <a:custGeom>
            <a:avLst/>
            <a:gdLst/>
            <a:ahLst/>
            <a:cxnLst/>
            <a:rect l="l" t="t" r="r" b="b"/>
            <a:pathLst>
              <a:path w="95362" h="81932">
                <a:moveTo>
                  <a:pt x="2647" y="17478"/>
                </a:moveTo>
                <a:lnTo>
                  <a:pt x="5518" y="29792"/>
                </a:lnTo>
                <a:lnTo>
                  <a:pt x="6542" y="35174"/>
                </a:lnTo>
                <a:lnTo>
                  <a:pt x="8294" y="47723"/>
                </a:lnTo>
                <a:lnTo>
                  <a:pt x="9485" y="60279"/>
                </a:lnTo>
                <a:lnTo>
                  <a:pt x="10133" y="67461"/>
                </a:lnTo>
                <a:lnTo>
                  <a:pt x="17018" y="71940"/>
                </a:lnTo>
                <a:lnTo>
                  <a:pt x="29039" y="76696"/>
                </a:lnTo>
                <a:lnTo>
                  <a:pt x="40332" y="80052"/>
                </a:lnTo>
                <a:lnTo>
                  <a:pt x="51586" y="81850"/>
                </a:lnTo>
                <a:lnTo>
                  <a:pt x="63488" y="81932"/>
                </a:lnTo>
                <a:lnTo>
                  <a:pt x="76726" y="80142"/>
                </a:lnTo>
                <a:lnTo>
                  <a:pt x="82948" y="78769"/>
                </a:lnTo>
                <a:lnTo>
                  <a:pt x="88402" y="73368"/>
                </a:lnTo>
                <a:lnTo>
                  <a:pt x="91100" y="76448"/>
                </a:lnTo>
                <a:lnTo>
                  <a:pt x="91815" y="65988"/>
                </a:lnTo>
                <a:lnTo>
                  <a:pt x="92322" y="59114"/>
                </a:lnTo>
                <a:lnTo>
                  <a:pt x="92500" y="51779"/>
                </a:lnTo>
                <a:lnTo>
                  <a:pt x="92873" y="44994"/>
                </a:lnTo>
                <a:lnTo>
                  <a:pt x="93489" y="32301"/>
                </a:lnTo>
                <a:lnTo>
                  <a:pt x="94086" y="19615"/>
                </a:lnTo>
                <a:lnTo>
                  <a:pt x="94831" y="6941"/>
                </a:lnTo>
                <a:lnTo>
                  <a:pt x="95362" y="0"/>
                </a:lnTo>
                <a:lnTo>
                  <a:pt x="88402" y="2112"/>
                </a:lnTo>
                <a:lnTo>
                  <a:pt x="82575" y="6070"/>
                </a:lnTo>
                <a:lnTo>
                  <a:pt x="74200" y="8644"/>
                </a:lnTo>
                <a:lnTo>
                  <a:pt x="66689" y="10965"/>
                </a:lnTo>
                <a:lnTo>
                  <a:pt x="58284" y="12691"/>
                </a:lnTo>
                <a:lnTo>
                  <a:pt x="49670" y="13242"/>
                </a:lnTo>
                <a:lnTo>
                  <a:pt x="34374" y="13286"/>
                </a:lnTo>
                <a:lnTo>
                  <a:pt x="22953" y="11521"/>
                </a:lnTo>
                <a:lnTo>
                  <a:pt x="12504" y="8612"/>
                </a:lnTo>
                <a:lnTo>
                  <a:pt x="126" y="5222"/>
                </a:lnTo>
                <a:lnTo>
                  <a:pt x="2647" y="17478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980670" y="1363703"/>
            <a:ext cx="46570" cy="86069"/>
          </a:xfrm>
          <a:custGeom>
            <a:avLst/>
            <a:gdLst/>
            <a:ahLst/>
            <a:cxnLst/>
            <a:rect l="l" t="t" r="r" b="b"/>
            <a:pathLst>
              <a:path w="46570" h="86069">
                <a:moveTo>
                  <a:pt x="4580" y="49271"/>
                </a:moveTo>
                <a:lnTo>
                  <a:pt x="10136" y="59612"/>
                </a:lnTo>
                <a:lnTo>
                  <a:pt x="16545" y="69368"/>
                </a:lnTo>
                <a:lnTo>
                  <a:pt x="23687" y="78275"/>
                </a:lnTo>
                <a:lnTo>
                  <a:pt x="31439" y="86069"/>
                </a:lnTo>
                <a:lnTo>
                  <a:pt x="31426" y="76106"/>
                </a:lnTo>
                <a:lnTo>
                  <a:pt x="31218" y="65571"/>
                </a:lnTo>
                <a:lnTo>
                  <a:pt x="36121" y="67416"/>
                </a:lnTo>
                <a:lnTo>
                  <a:pt x="37343" y="69827"/>
                </a:lnTo>
                <a:lnTo>
                  <a:pt x="42231" y="72698"/>
                </a:lnTo>
                <a:lnTo>
                  <a:pt x="46570" y="2988"/>
                </a:lnTo>
                <a:lnTo>
                  <a:pt x="38151" y="1959"/>
                </a:lnTo>
                <a:lnTo>
                  <a:pt x="35867" y="2068"/>
                </a:lnTo>
                <a:lnTo>
                  <a:pt x="31337" y="1770"/>
                </a:lnTo>
                <a:lnTo>
                  <a:pt x="33915" y="0"/>
                </a:lnTo>
                <a:lnTo>
                  <a:pt x="27030" y="1101"/>
                </a:lnTo>
                <a:lnTo>
                  <a:pt x="25853" y="6159"/>
                </a:lnTo>
                <a:lnTo>
                  <a:pt x="26315" y="10504"/>
                </a:lnTo>
                <a:lnTo>
                  <a:pt x="25435" y="15429"/>
                </a:lnTo>
                <a:lnTo>
                  <a:pt x="23078" y="24036"/>
                </a:lnTo>
                <a:lnTo>
                  <a:pt x="21334" y="27929"/>
                </a:lnTo>
                <a:lnTo>
                  <a:pt x="21704" y="30501"/>
                </a:lnTo>
                <a:lnTo>
                  <a:pt x="25687" y="35141"/>
                </a:lnTo>
                <a:lnTo>
                  <a:pt x="34049" y="44399"/>
                </a:lnTo>
                <a:lnTo>
                  <a:pt x="26404" y="43431"/>
                </a:lnTo>
                <a:lnTo>
                  <a:pt x="23617" y="39890"/>
                </a:lnTo>
                <a:lnTo>
                  <a:pt x="14497" y="40188"/>
                </a:lnTo>
                <a:lnTo>
                  <a:pt x="12455" y="43223"/>
                </a:lnTo>
                <a:lnTo>
                  <a:pt x="13558" y="42167"/>
                </a:lnTo>
                <a:lnTo>
                  <a:pt x="12291" y="44860"/>
                </a:lnTo>
                <a:lnTo>
                  <a:pt x="10399" y="48788"/>
                </a:lnTo>
                <a:lnTo>
                  <a:pt x="6548" y="38610"/>
                </a:lnTo>
                <a:lnTo>
                  <a:pt x="2947" y="27012"/>
                </a:lnTo>
                <a:lnTo>
                  <a:pt x="875" y="14762"/>
                </a:lnTo>
                <a:lnTo>
                  <a:pt x="0" y="38610"/>
                </a:lnTo>
                <a:lnTo>
                  <a:pt x="4580" y="49271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973996" y="1335763"/>
            <a:ext cx="99819" cy="128790"/>
          </a:xfrm>
          <a:custGeom>
            <a:avLst/>
            <a:gdLst/>
            <a:ahLst/>
            <a:cxnLst/>
            <a:rect l="l" t="t" r="r" b="b"/>
            <a:pathLst>
              <a:path w="99819" h="128790">
                <a:moveTo>
                  <a:pt x="54964" y="125207"/>
                </a:moveTo>
                <a:lnTo>
                  <a:pt x="63819" y="128082"/>
                </a:lnTo>
                <a:lnTo>
                  <a:pt x="72798" y="128790"/>
                </a:lnTo>
                <a:lnTo>
                  <a:pt x="80424" y="127495"/>
                </a:lnTo>
                <a:lnTo>
                  <a:pt x="88667" y="123343"/>
                </a:lnTo>
                <a:lnTo>
                  <a:pt x="94550" y="116730"/>
                </a:lnTo>
                <a:lnTo>
                  <a:pt x="98219" y="108090"/>
                </a:lnTo>
                <a:lnTo>
                  <a:pt x="99819" y="97855"/>
                </a:lnTo>
                <a:lnTo>
                  <a:pt x="99497" y="86459"/>
                </a:lnTo>
                <a:lnTo>
                  <a:pt x="97397" y="74335"/>
                </a:lnTo>
                <a:lnTo>
                  <a:pt x="93666" y="61916"/>
                </a:lnTo>
                <a:lnTo>
                  <a:pt x="88448" y="49636"/>
                </a:lnTo>
                <a:lnTo>
                  <a:pt x="81888" y="37928"/>
                </a:lnTo>
                <a:lnTo>
                  <a:pt x="74134" y="27225"/>
                </a:lnTo>
                <a:lnTo>
                  <a:pt x="65329" y="17960"/>
                </a:lnTo>
                <a:lnTo>
                  <a:pt x="61587" y="14787"/>
                </a:lnTo>
                <a:lnTo>
                  <a:pt x="53130" y="8597"/>
                </a:lnTo>
                <a:lnTo>
                  <a:pt x="42494" y="2887"/>
                </a:lnTo>
                <a:lnTo>
                  <a:pt x="30304" y="0"/>
                </a:lnTo>
                <a:lnTo>
                  <a:pt x="19726" y="1336"/>
                </a:lnTo>
                <a:lnTo>
                  <a:pt x="12128" y="5074"/>
                </a:lnTo>
                <a:lnTo>
                  <a:pt x="6478" y="10601"/>
                </a:lnTo>
                <a:lnTo>
                  <a:pt x="2655" y="17652"/>
                </a:lnTo>
                <a:lnTo>
                  <a:pt x="536" y="25964"/>
                </a:lnTo>
                <a:lnTo>
                  <a:pt x="0" y="35274"/>
                </a:lnTo>
                <a:lnTo>
                  <a:pt x="925" y="45317"/>
                </a:lnTo>
                <a:lnTo>
                  <a:pt x="3190" y="55830"/>
                </a:lnTo>
                <a:lnTo>
                  <a:pt x="6674" y="66550"/>
                </a:lnTo>
                <a:lnTo>
                  <a:pt x="7549" y="42702"/>
                </a:lnTo>
                <a:lnTo>
                  <a:pt x="8280" y="30569"/>
                </a:lnTo>
                <a:lnTo>
                  <a:pt x="12125" y="20813"/>
                </a:lnTo>
                <a:lnTo>
                  <a:pt x="20545" y="12343"/>
                </a:lnTo>
                <a:lnTo>
                  <a:pt x="30560" y="9900"/>
                </a:lnTo>
                <a:lnTo>
                  <a:pt x="41188" y="11908"/>
                </a:lnTo>
                <a:lnTo>
                  <a:pt x="51449" y="16793"/>
                </a:lnTo>
                <a:lnTo>
                  <a:pt x="58666" y="21661"/>
                </a:lnTo>
                <a:lnTo>
                  <a:pt x="68508" y="30772"/>
                </a:lnTo>
                <a:lnTo>
                  <a:pt x="76826" y="41700"/>
                </a:lnTo>
                <a:lnTo>
                  <a:pt x="83488" y="53797"/>
                </a:lnTo>
                <a:lnTo>
                  <a:pt x="88361" y="66414"/>
                </a:lnTo>
                <a:lnTo>
                  <a:pt x="91313" y="78903"/>
                </a:lnTo>
                <a:lnTo>
                  <a:pt x="92211" y="90615"/>
                </a:lnTo>
                <a:lnTo>
                  <a:pt x="90922" y="100901"/>
                </a:lnTo>
                <a:lnTo>
                  <a:pt x="87314" y="109113"/>
                </a:lnTo>
                <a:lnTo>
                  <a:pt x="81255" y="114602"/>
                </a:lnTo>
                <a:lnTo>
                  <a:pt x="78792" y="105515"/>
                </a:lnTo>
                <a:lnTo>
                  <a:pt x="75689" y="97877"/>
                </a:lnTo>
                <a:lnTo>
                  <a:pt x="72317" y="94568"/>
                </a:lnTo>
                <a:lnTo>
                  <a:pt x="67668" y="90551"/>
                </a:lnTo>
                <a:lnTo>
                  <a:pt x="61662" y="86503"/>
                </a:lnTo>
                <a:lnTo>
                  <a:pt x="57653" y="82084"/>
                </a:lnTo>
                <a:lnTo>
                  <a:pt x="70916" y="82129"/>
                </a:lnTo>
                <a:lnTo>
                  <a:pt x="70768" y="71141"/>
                </a:lnTo>
                <a:lnTo>
                  <a:pt x="68317" y="56216"/>
                </a:lnTo>
                <a:lnTo>
                  <a:pt x="64843" y="44194"/>
                </a:lnTo>
                <a:lnTo>
                  <a:pt x="64165" y="42789"/>
                </a:lnTo>
                <a:lnTo>
                  <a:pt x="53244" y="30929"/>
                </a:lnTo>
                <a:lnTo>
                  <a:pt x="48905" y="100639"/>
                </a:lnTo>
                <a:lnTo>
                  <a:pt x="59888" y="105861"/>
                </a:lnTo>
                <a:lnTo>
                  <a:pt x="60097" y="106025"/>
                </a:lnTo>
                <a:lnTo>
                  <a:pt x="60574" y="106322"/>
                </a:lnTo>
                <a:lnTo>
                  <a:pt x="60946" y="106531"/>
                </a:lnTo>
                <a:lnTo>
                  <a:pt x="61334" y="106784"/>
                </a:lnTo>
                <a:lnTo>
                  <a:pt x="61632" y="107007"/>
                </a:lnTo>
                <a:lnTo>
                  <a:pt x="60902" y="115562"/>
                </a:lnTo>
                <a:lnTo>
                  <a:pt x="57355" y="116023"/>
                </a:lnTo>
                <a:lnTo>
                  <a:pt x="57057" y="116023"/>
                </a:lnTo>
                <a:lnTo>
                  <a:pt x="56595" y="115979"/>
                </a:lnTo>
                <a:lnTo>
                  <a:pt x="56297" y="115934"/>
                </a:lnTo>
                <a:lnTo>
                  <a:pt x="52631" y="114595"/>
                </a:lnTo>
                <a:lnTo>
                  <a:pt x="52422" y="114506"/>
                </a:lnTo>
                <a:lnTo>
                  <a:pt x="50008" y="113286"/>
                </a:lnTo>
                <a:lnTo>
                  <a:pt x="47817" y="111768"/>
                </a:lnTo>
                <a:lnTo>
                  <a:pt x="44986" y="109834"/>
                </a:lnTo>
                <a:lnTo>
                  <a:pt x="38145" y="105192"/>
                </a:lnTo>
                <a:lnTo>
                  <a:pt x="38101" y="104046"/>
                </a:lnTo>
                <a:lnTo>
                  <a:pt x="38113" y="114009"/>
                </a:lnTo>
                <a:lnTo>
                  <a:pt x="46355" y="120428"/>
                </a:lnTo>
                <a:lnTo>
                  <a:pt x="54964" y="125207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719200" y="1123601"/>
            <a:ext cx="125137" cy="95761"/>
          </a:xfrm>
          <a:custGeom>
            <a:avLst/>
            <a:gdLst/>
            <a:ahLst/>
            <a:cxnLst/>
            <a:rect l="l" t="t" r="r" b="b"/>
            <a:pathLst>
              <a:path w="125137" h="95761">
                <a:moveTo>
                  <a:pt x="9673" y="38942"/>
                </a:moveTo>
                <a:lnTo>
                  <a:pt x="815" y="43691"/>
                </a:lnTo>
                <a:lnTo>
                  <a:pt x="0" y="44071"/>
                </a:lnTo>
                <a:lnTo>
                  <a:pt x="2235" y="59203"/>
                </a:lnTo>
                <a:lnTo>
                  <a:pt x="3171" y="71464"/>
                </a:lnTo>
                <a:lnTo>
                  <a:pt x="5431" y="86365"/>
                </a:lnTo>
                <a:lnTo>
                  <a:pt x="8196" y="95761"/>
                </a:lnTo>
                <a:lnTo>
                  <a:pt x="13184" y="93262"/>
                </a:lnTo>
                <a:lnTo>
                  <a:pt x="22241" y="88307"/>
                </a:lnTo>
                <a:lnTo>
                  <a:pt x="34387" y="81468"/>
                </a:lnTo>
                <a:lnTo>
                  <a:pt x="48641" y="73317"/>
                </a:lnTo>
                <a:lnTo>
                  <a:pt x="64023" y="64424"/>
                </a:lnTo>
                <a:lnTo>
                  <a:pt x="79551" y="55361"/>
                </a:lnTo>
                <a:lnTo>
                  <a:pt x="94246" y="46701"/>
                </a:lnTo>
                <a:lnTo>
                  <a:pt x="107126" y="39014"/>
                </a:lnTo>
                <a:lnTo>
                  <a:pt x="117211" y="32872"/>
                </a:lnTo>
                <a:lnTo>
                  <a:pt x="123520" y="28847"/>
                </a:lnTo>
                <a:lnTo>
                  <a:pt x="125137" y="27630"/>
                </a:lnTo>
                <a:lnTo>
                  <a:pt x="79014" y="0"/>
                </a:lnTo>
                <a:lnTo>
                  <a:pt x="72451" y="2479"/>
                </a:lnTo>
                <a:lnTo>
                  <a:pt x="62045" y="7964"/>
                </a:lnTo>
                <a:lnTo>
                  <a:pt x="49180" y="15404"/>
                </a:lnTo>
                <a:lnTo>
                  <a:pt x="35240" y="23748"/>
                </a:lnTo>
                <a:lnTo>
                  <a:pt x="21610" y="31944"/>
                </a:lnTo>
                <a:lnTo>
                  <a:pt x="9673" y="38942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726636" y="1150219"/>
            <a:ext cx="123483" cy="113303"/>
          </a:xfrm>
          <a:custGeom>
            <a:avLst/>
            <a:gdLst/>
            <a:ahLst/>
            <a:cxnLst/>
            <a:rect l="l" t="t" r="r" b="b"/>
            <a:pathLst>
              <a:path w="123483" h="113303">
                <a:moveTo>
                  <a:pt x="123479" y="26771"/>
                </a:moveTo>
                <a:lnTo>
                  <a:pt x="123483" y="19818"/>
                </a:lnTo>
                <a:lnTo>
                  <a:pt x="123200" y="2827"/>
                </a:lnTo>
                <a:lnTo>
                  <a:pt x="123155" y="2484"/>
                </a:lnTo>
                <a:lnTo>
                  <a:pt x="123021" y="2068"/>
                </a:lnTo>
                <a:lnTo>
                  <a:pt x="122947" y="1815"/>
                </a:lnTo>
                <a:lnTo>
                  <a:pt x="122216" y="0"/>
                </a:lnTo>
                <a:lnTo>
                  <a:pt x="117701" y="1011"/>
                </a:lnTo>
                <a:lnTo>
                  <a:pt x="114405" y="3336"/>
                </a:lnTo>
                <a:lnTo>
                  <a:pt x="106689" y="8152"/>
                </a:lnTo>
                <a:lnTo>
                  <a:pt x="95534" y="14889"/>
                </a:lnTo>
                <a:lnTo>
                  <a:pt x="81920" y="22974"/>
                </a:lnTo>
                <a:lnTo>
                  <a:pt x="66829" y="31837"/>
                </a:lnTo>
                <a:lnTo>
                  <a:pt x="51241" y="40906"/>
                </a:lnTo>
                <a:lnTo>
                  <a:pt x="36135" y="49608"/>
                </a:lnTo>
                <a:lnTo>
                  <a:pt x="22494" y="57374"/>
                </a:lnTo>
                <a:lnTo>
                  <a:pt x="11298" y="63630"/>
                </a:lnTo>
                <a:lnTo>
                  <a:pt x="3527" y="67807"/>
                </a:lnTo>
                <a:lnTo>
                  <a:pt x="760" y="69142"/>
                </a:lnTo>
                <a:lnTo>
                  <a:pt x="327" y="75972"/>
                </a:lnTo>
                <a:lnTo>
                  <a:pt x="1430" y="83828"/>
                </a:lnTo>
                <a:lnTo>
                  <a:pt x="1058" y="91669"/>
                </a:lnTo>
                <a:lnTo>
                  <a:pt x="670" y="98826"/>
                </a:lnTo>
                <a:lnTo>
                  <a:pt x="0" y="106087"/>
                </a:lnTo>
                <a:lnTo>
                  <a:pt x="327" y="113303"/>
                </a:lnTo>
                <a:lnTo>
                  <a:pt x="4335" y="111400"/>
                </a:lnTo>
                <a:lnTo>
                  <a:pt x="12715" y="106902"/>
                </a:lnTo>
                <a:lnTo>
                  <a:pt x="24465" y="100385"/>
                </a:lnTo>
                <a:lnTo>
                  <a:pt x="38584" y="92426"/>
                </a:lnTo>
                <a:lnTo>
                  <a:pt x="54070" y="83605"/>
                </a:lnTo>
                <a:lnTo>
                  <a:pt x="69922" y="74497"/>
                </a:lnTo>
                <a:lnTo>
                  <a:pt x="85139" y="65680"/>
                </a:lnTo>
                <a:lnTo>
                  <a:pt x="98717" y="57731"/>
                </a:lnTo>
                <a:lnTo>
                  <a:pt x="109657" y="51229"/>
                </a:lnTo>
                <a:lnTo>
                  <a:pt x="116956" y="46749"/>
                </a:lnTo>
                <a:lnTo>
                  <a:pt x="120324" y="43848"/>
                </a:lnTo>
                <a:lnTo>
                  <a:pt x="120443" y="44146"/>
                </a:lnTo>
                <a:lnTo>
                  <a:pt x="122822" y="40266"/>
                </a:lnTo>
                <a:lnTo>
                  <a:pt x="123479" y="26771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57794" y="1389474"/>
            <a:ext cx="155145" cy="90568"/>
          </a:xfrm>
          <a:custGeom>
            <a:avLst/>
            <a:gdLst/>
            <a:ahLst/>
            <a:cxnLst/>
            <a:rect l="l" t="t" r="r" b="b"/>
            <a:pathLst>
              <a:path w="155145" h="90568">
                <a:moveTo>
                  <a:pt x="115719" y="84750"/>
                </a:moveTo>
                <a:lnTo>
                  <a:pt x="124050" y="82013"/>
                </a:lnTo>
                <a:lnTo>
                  <a:pt x="131650" y="78427"/>
                </a:lnTo>
                <a:lnTo>
                  <a:pt x="138118" y="73621"/>
                </a:lnTo>
                <a:lnTo>
                  <a:pt x="142708" y="70154"/>
                </a:lnTo>
                <a:lnTo>
                  <a:pt x="141069" y="69023"/>
                </a:lnTo>
                <a:lnTo>
                  <a:pt x="143766" y="70660"/>
                </a:lnTo>
                <a:lnTo>
                  <a:pt x="146225" y="67208"/>
                </a:lnTo>
                <a:lnTo>
                  <a:pt x="152922" y="56284"/>
                </a:lnTo>
                <a:lnTo>
                  <a:pt x="155145" y="46191"/>
                </a:lnTo>
                <a:lnTo>
                  <a:pt x="155137" y="33269"/>
                </a:lnTo>
                <a:lnTo>
                  <a:pt x="151926" y="18675"/>
                </a:lnTo>
                <a:lnTo>
                  <a:pt x="144389" y="8315"/>
                </a:lnTo>
                <a:lnTo>
                  <a:pt x="136419" y="2737"/>
                </a:lnTo>
                <a:lnTo>
                  <a:pt x="139042" y="17244"/>
                </a:lnTo>
                <a:lnTo>
                  <a:pt x="141361" y="28131"/>
                </a:lnTo>
                <a:lnTo>
                  <a:pt x="139370" y="37471"/>
                </a:lnTo>
                <a:lnTo>
                  <a:pt x="133799" y="45300"/>
                </a:lnTo>
                <a:lnTo>
                  <a:pt x="125378" y="51657"/>
                </a:lnTo>
                <a:lnTo>
                  <a:pt x="114836" y="56577"/>
                </a:lnTo>
                <a:lnTo>
                  <a:pt x="102904" y="60097"/>
                </a:lnTo>
                <a:lnTo>
                  <a:pt x="90311" y="62255"/>
                </a:lnTo>
                <a:lnTo>
                  <a:pt x="77787" y="63087"/>
                </a:lnTo>
                <a:lnTo>
                  <a:pt x="66062" y="62630"/>
                </a:lnTo>
                <a:lnTo>
                  <a:pt x="52000" y="60078"/>
                </a:lnTo>
                <a:lnTo>
                  <a:pt x="39423" y="55802"/>
                </a:lnTo>
                <a:lnTo>
                  <a:pt x="28025" y="49684"/>
                </a:lnTo>
                <a:lnTo>
                  <a:pt x="19196" y="41792"/>
                </a:lnTo>
                <a:lnTo>
                  <a:pt x="14329" y="32192"/>
                </a:lnTo>
                <a:lnTo>
                  <a:pt x="14786" y="21038"/>
                </a:lnTo>
                <a:lnTo>
                  <a:pt x="17996" y="10073"/>
                </a:lnTo>
                <a:lnTo>
                  <a:pt x="25260" y="9135"/>
                </a:lnTo>
                <a:lnTo>
                  <a:pt x="28389" y="3109"/>
                </a:lnTo>
                <a:lnTo>
                  <a:pt x="25856" y="505"/>
                </a:lnTo>
                <a:lnTo>
                  <a:pt x="22935" y="0"/>
                </a:lnTo>
                <a:lnTo>
                  <a:pt x="12816" y="6704"/>
                </a:lnTo>
                <a:lnTo>
                  <a:pt x="4125" y="17370"/>
                </a:lnTo>
                <a:lnTo>
                  <a:pt x="511" y="28121"/>
                </a:lnTo>
                <a:lnTo>
                  <a:pt x="0" y="42340"/>
                </a:lnTo>
                <a:lnTo>
                  <a:pt x="2100" y="55015"/>
                </a:lnTo>
                <a:lnTo>
                  <a:pt x="7322" y="65567"/>
                </a:lnTo>
                <a:lnTo>
                  <a:pt x="10266" y="68934"/>
                </a:lnTo>
                <a:lnTo>
                  <a:pt x="11618" y="68592"/>
                </a:lnTo>
                <a:lnTo>
                  <a:pt x="18418" y="74707"/>
                </a:lnTo>
                <a:lnTo>
                  <a:pt x="22056" y="76820"/>
                </a:lnTo>
                <a:lnTo>
                  <a:pt x="33055" y="82191"/>
                </a:lnTo>
                <a:lnTo>
                  <a:pt x="44864" y="86236"/>
                </a:lnTo>
                <a:lnTo>
                  <a:pt x="57242" y="88971"/>
                </a:lnTo>
                <a:lnTo>
                  <a:pt x="69949" y="90410"/>
                </a:lnTo>
                <a:lnTo>
                  <a:pt x="82745" y="90568"/>
                </a:lnTo>
                <a:lnTo>
                  <a:pt x="95389" y="89458"/>
                </a:lnTo>
                <a:lnTo>
                  <a:pt x="107642" y="87095"/>
                </a:lnTo>
                <a:lnTo>
                  <a:pt x="115719" y="84750"/>
                </a:lnTo>
                <a:close/>
              </a:path>
            </a:pathLst>
          </a:custGeom>
          <a:solidFill>
            <a:srgbClr val="EE5C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563185" y="1266335"/>
            <a:ext cx="80457" cy="169129"/>
          </a:xfrm>
          <a:custGeom>
            <a:avLst/>
            <a:gdLst/>
            <a:ahLst/>
            <a:cxnLst/>
            <a:rect l="l" t="t" r="r" b="b"/>
            <a:pathLst>
              <a:path w="80457" h="169129">
                <a:moveTo>
                  <a:pt x="34214" y="162553"/>
                </a:moveTo>
                <a:lnTo>
                  <a:pt x="34125" y="159770"/>
                </a:lnTo>
                <a:lnTo>
                  <a:pt x="34468" y="156408"/>
                </a:lnTo>
                <a:lnTo>
                  <a:pt x="35005" y="150473"/>
                </a:lnTo>
                <a:lnTo>
                  <a:pt x="34125" y="150828"/>
                </a:lnTo>
                <a:lnTo>
                  <a:pt x="35094" y="149489"/>
                </a:lnTo>
                <a:lnTo>
                  <a:pt x="38179" y="149191"/>
                </a:lnTo>
                <a:lnTo>
                  <a:pt x="37508" y="144460"/>
                </a:lnTo>
                <a:lnTo>
                  <a:pt x="36360" y="145010"/>
                </a:lnTo>
                <a:lnTo>
                  <a:pt x="35690" y="139193"/>
                </a:lnTo>
                <a:lnTo>
                  <a:pt x="31085" y="62372"/>
                </a:lnTo>
                <a:lnTo>
                  <a:pt x="35318" y="53120"/>
                </a:lnTo>
                <a:lnTo>
                  <a:pt x="43474" y="42101"/>
                </a:lnTo>
                <a:lnTo>
                  <a:pt x="53463" y="30607"/>
                </a:lnTo>
                <a:lnTo>
                  <a:pt x="63192" y="19931"/>
                </a:lnTo>
                <a:lnTo>
                  <a:pt x="70569" y="11366"/>
                </a:lnTo>
                <a:lnTo>
                  <a:pt x="71710" y="9835"/>
                </a:lnTo>
                <a:lnTo>
                  <a:pt x="77118" y="10563"/>
                </a:lnTo>
                <a:lnTo>
                  <a:pt x="80457" y="9909"/>
                </a:lnTo>
                <a:lnTo>
                  <a:pt x="68673" y="5864"/>
                </a:lnTo>
                <a:lnTo>
                  <a:pt x="57527" y="847"/>
                </a:lnTo>
                <a:lnTo>
                  <a:pt x="56300" y="0"/>
                </a:lnTo>
                <a:lnTo>
                  <a:pt x="51390" y="4012"/>
                </a:lnTo>
                <a:lnTo>
                  <a:pt x="41428" y="10558"/>
                </a:lnTo>
                <a:lnTo>
                  <a:pt x="28834" y="18899"/>
                </a:lnTo>
                <a:lnTo>
                  <a:pt x="16027" y="28299"/>
                </a:lnTo>
                <a:lnTo>
                  <a:pt x="5429" y="38018"/>
                </a:lnTo>
                <a:lnTo>
                  <a:pt x="0" y="49117"/>
                </a:lnTo>
                <a:lnTo>
                  <a:pt x="426" y="62289"/>
                </a:lnTo>
                <a:lnTo>
                  <a:pt x="2308" y="77481"/>
                </a:lnTo>
                <a:lnTo>
                  <a:pt x="4509" y="91356"/>
                </a:lnTo>
                <a:lnTo>
                  <a:pt x="7063" y="105683"/>
                </a:lnTo>
                <a:lnTo>
                  <a:pt x="9763" y="119962"/>
                </a:lnTo>
                <a:lnTo>
                  <a:pt x="12403" y="133689"/>
                </a:lnTo>
                <a:lnTo>
                  <a:pt x="14776" y="146364"/>
                </a:lnTo>
                <a:lnTo>
                  <a:pt x="16675" y="157485"/>
                </a:lnTo>
                <a:lnTo>
                  <a:pt x="17894" y="166551"/>
                </a:lnTo>
                <a:lnTo>
                  <a:pt x="18120" y="169129"/>
                </a:lnTo>
                <a:lnTo>
                  <a:pt x="33156" y="166942"/>
                </a:lnTo>
                <a:lnTo>
                  <a:pt x="34334" y="165886"/>
                </a:lnTo>
                <a:lnTo>
                  <a:pt x="34214" y="162553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598190" y="1415527"/>
            <a:ext cx="3173" cy="1281"/>
          </a:xfrm>
          <a:custGeom>
            <a:avLst/>
            <a:gdLst/>
            <a:ahLst/>
            <a:cxnLst/>
            <a:rect l="l" t="t" r="r" b="b"/>
            <a:pathLst>
              <a:path w="3173" h="1281">
                <a:moveTo>
                  <a:pt x="3173" y="0"/>
                </a:moveTo>
                <a:lnTo>
                  <a:pt x="89" y="297"/>
                </a:lnTo>
                <a:lnTo>
                  <a:pt x="0" y="1281"/>
                </a:lnTo>
                <a:lnTo>
                  <a:pt x="3173" y="0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38025" y="1276899"/>
            <a:ext cx="2831" cy="446"/>
          </a:xfrm>
          <a:custGeom>
            <a:avLst/>
            <a:gdLst/>
            <a:ahLst/>
            <a:cxnLst/>
            <a:rect l="l" t="t" r="r" b="b"/>
            <a:pathLst>
              <a:path w="2831" h="446">
                <a:moveTo>
                  <a:pt x="2831" y="74"/>
                </a:moveTo>
                <a:lnTo>
                  <a:pt x="2278" y="0"/>
                </a:lnTo>
                <a:lnTo>
                  <a:pt x="0" y="446"/>
                </a:lnTo>
                <a:lnTo>
                  <a:pt x="2831" y="74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849287" y="1836931"/>
            <a:ext cx="355" cy="5609"/>
          </a:xfrm>
          <a:custGeom>
            <a:avLst/>
            <a:gdLst/>
            <a:ahLst/>
            <a:cxnLst/>
            <a:rect l="l" t="t" r="r" b="b"/>
            <a:pathLst>
              <a:path w="355" h="5609">
                <a:moveTo>
                  <a:pt x="355" y="0"/>
                </a:moveTo>
                <a:lnTo>
                  <a:pt x="0" y="5038"/>
                </a:lnTo>
                <a:lnTo>
                  <a:pt x="355" y="5609"/>
                </a:lnTo>
                <a:lnTo>
                  <a:pt x="355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725817" y="1840100"/>
            <a:ext cx="123470" cy="69951"/>
          </a:xfrm>
          <a:custGeom>
            <a:avLst/>
            <a:gdLst/>
            <a:ahLst/>
            <a:cxnLst/>
            <a:rect l="l" t="t" r="r" b="b"/>
            <a:pathLst>
              <a:path w="123470" h="69951">
                <a:moveTo>
                  <a:pt x="52321" y="62964"/>
                </a:moveTo>
                <a:lnTo>
                  <a:pt x="53679" y="63667"/>
                </a:lnTo>
                <a:lnTo>
                  <a:pt x="64540" y="68671"/>
                </a:lnTo>
                <a:lnTo>
                  <a:pt x="72787" y="69951"/>
                </a:lnTo>
                <a:lnTo>
                  <a:pt x="81701" y="67403"/>
                </a:lnTo>
                <a:lnTo>
                  <a:pt x="94560" y="60924"/>
                </a:lnTo>
                <a:lnTo>
                  <a:pt x="103514" y="56168"/>
                </a:lnTo>
                <a:lnTo>
                  <a:pt x="109266" y="53132"/>
                </a:lnTo>
                <a:lnTo>
                  <a:pt x="113439" y="49710"/>
                </a:lnTo>
                <a:lnTo>
                  <a:pt x="118476" y="47642"/>
                </a:lnTo>
                <a:lnTo>
                  <a:pt x="119812" y="35225"/>
                </a:lnTo>
                <a:lnTo>
                  <a:pt x="120610" y="22323"/>
                </a:lnTo>
                <a:lnTo>
                  <a:pt x="120622" y="22184"/>
                </a:lnTo>
                <a:lnTo>
                  <a:pt x="123245" y="5058"/>
                </a:lnTo>
                <a:lnTo>
                  <a:pt x="123470" y="1868"/>
                </a:lnTo>
                <a:lnTo>
                  <a:pt x="122306" y="0"/>
                </a:lnTo>
                <a:lnTo>
                  <a:pt x="115306" y="6171"/>
                </a:lnTo>
                <a:lnTo>
                  <a:pt x="104806" y="14770"/>
                </a:lnTo>
                <a:lnTo>
                  <a:pt x="92510" y="23412"/>
                </a:lnTo>
                <a:lnTo>
                  <a:pt x="80125" y="29709"/>
                </a:lnTo>
                <a:lnTo>
                  <a:pt x="70400" y="31409"/>
                </a:lnTo>
                <a:lnTo>
                  <a:pt x="60302" y="28020"/>
                </a:lnTo>
                <a:lnTo>
                  <a:pt x="48667" y="20897"/>
                </a:lnTo>
                <a:lnTo>
                  <a:pt x="36608" y="12353"/>
                </a:lnTo>
                <a:lnTo>
                  <a:pt x="25236" y="4699"/>
                </a:lnTo>
                <a:lnTo>
                  <a:pt x="16720" y="550"/>
                </a:lnTo>
                <a:lnTo>
                  <a:pt x="16467" y="803"/>
                </a:lnTo>
                <a:lnTo>
                  <a:pt x="16348" y="1264"/>
                </a:lnTo>
                <a:lnTo>
                  <a:pt x="16184" y="1681"/>
                </a:lnTo>
                <a:lnTo>
                  <a:pt x="15930" y="2142"/>
                </a:lnTo>
                <a:lnTo>
                  <a:pt x="15841" y="2440"/>
                </a:lnTo>
                <a:lnTo>
                  <a:pt x="14157" y="7677"/>
                </a:lnTo>
                <a:lnTo>
                  <a:pt x="15841" y="10251"/>
                </a:lnTo>
                <a:lnTo>
                  <a:pt x="12041" y="15384"/>
                </a:lnTo>
                <a:lnTo>
                  <a:pt x="9299" y="19149"/>
                </a:lnTo>
                <a:lnTo>
                  <a:pt x="5782" y="20443"/>
                </a:lnTo>
                <a:lnTo>
                  <a:pt x="0" y="21931"/>
                </a:lnTo>
                <a:lnTo>
                  <a:pt x="89" y="31662"/>
                </a:lnTo>
                <a:lnTo>
                  <a:pt x="2622" y="31796"/>
                </a:lnTo>
                <a:lnTo>
                  <a:pt x="9209" y="36260"/>
                </a:lnTo>
                <a:lnTo>
                  <a:pt x="19878" y="43454"/>
                </a:lnTo>
                <a:lnTo>
                  <a:pt x="30283" y="50227"/>
                </a:lnTo>
                <a:lnTo>
                  <a:pt x="40930" y="56691"/>
                </a:lnTo>
                <a:lnTo>
                  <a:pt x="52321" y="62964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35125" y="1396512"/>
            <a:ext cx="730" cy="6070"/>
          </a:xfrm>
          <a:custGeom>
            <a:avLst/>
            <a:gdLst/>
            <a:ahLst/>
            <a:cxnLst/>
            <a:rect l="l" t="t" r="r" b="b"/>
            <a:pathLst>
              <a:path w="730" h="6070">
                <a:moveTo>
                  <a:pt x="730" y="0"/>
                </a:moveTo>
                <a:lnTo>
                  <a:pt x="0" y="6070"/>
                </a:lnTo>
                <a:lnTo>
                  <a:pt x="443" y="5674"/>
                </a:lnTo>
                <a:lnTo>
                  <a:pt x="730" y="0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72142" y="1392584"/>
            <a:ext cx="126969" cy="59990"/>
          </a:xfrm>
          <a:custGeom>
            <a:avLst/>
            <a:gdLst/>
            <a:ahLst/>
            <a:cxnLst/>
            <a:rect l="l" t="t" r="r" b="b"/>
            <a:pathLst>
              <a:path w="126969" h="59990">
                <a:moveTo>
                  <a:pt x="439" y="17929"/>
                </a:moveTo>
                <a:lnTo>
                  <a:pt x="0" y="29159"/>
                </a:lnTo>
                <a:lnTo>
                  <a:pt x="4902" y="38747"/>
                </a:lnTo>
                <a:lnTo>
                  <a:pt x="13754" y="46627"/>
                </a:lnTo>
                <a:lnTo>
                  <a:pt x="25166" y="52731"/>
                </a:lnTo>
                <a:lnTo>
                  <a:pt x="37746" y="56993"/>
                </a:lnTo>
                <a:lnTo>
                  <a:pt x="50017" y="59337"/>
                </a:lnTo>
                <a:lnTo>
                  <a:pt x="61553" y="59990"/>
                </a:lnTo>
                <a:lnTo>
                  <a:pt x="74001" y="59360"/>
                </a:lnTo>
                <a:lnTo>
                  <a:pt x="86631" y="57410"/>
                </a:lnTo>
                <a:lnTo>
                  <a:pt x="98713" y="54103"/>
                </a:lnTo>
                <a:lnTo>
                  <a:pt x="109518" y="49402"/>
                </a:lnTo>
                <a:lnTo>
                  <a:pt x="118316" y="43271"/>
                </a:lnTo>
                <a:lnTo>
                  <a:pt x="124376" y="35672"/>
                </a:lnTo>
                <a:lnTo>
                  <a:pt x="126969" y="26568"/>
                </a:lnTo>
                <a:lnTo>
                  <a:pt x="125365" y="15923"/>
                </a:lnTo>
                <a:lnTo>
                  <a:pt x="124694" y="14135"/>
                </a:lnTo>
                <a:lnTo>
                  <a:pt x="115265" y="20127"/>
                </a:lnTo>
                <a:lnTo>
                  <a:pt x="102334" y="25097"/>
                </a:lnTo>
                <a:lnTo>
                  <a:pt x="91238" y="26737"/>
                </a:lnTo>
                <a:lnTo>
                  <a:pt x="77126" y="23143"/>
                </a:lnTo>
                <a:lnTo>
                  <a:pt x="67777" y="14011"/>
                </a:lnTo>
                <a:lnTo>
                  <a:pt x="65352" y="7885"/>
                </a:lnTo>
                <a:lnTo>
                  <a:pt x="63426" y="9602"/>
                </a:lnTo>
                <a:lnTo>
                  <a:pt x="63325" y="11605"/>
                </a:lnTo>
                <a:lnTo>
                  <a:pt x="63951" y="24442"/>
                </a:lnTo>
                <a:lnTo>
                  <a:pt x="63487" y="37778"/>
                </a:lnTo>
                <a:lnTo>
                  <a:pt x="61939" y="42211"/>
                </a:lnTo>
                <a:lnTo>
                  <a:pt x="59898" y="44369"/>
                </a:lnTo>
                <a:lnTo>
                  <a:pt x="58258" y="40560"/>
                </a:lnTo>
                <a:lnTo>
                  <a:pt x="59530" y="41130"/>
                </a:lnTo>
                <a:lnTo>
                  <a:pt x="59063" y="37019"/>
                </a:lnTo>
                <a:lnTo>
                  <a:pt x="58601" y="33224"/>
                </a:lnTo>
                <a:lnTo>
                  <a:pt x="60151" y="23449"/>
                </a:lnTo>
                <a:lnTo>
                  <a:pt x="58348" y="19060"/>
                </a:lnTo>
                <a:lnTo>
                  <a:pt x="52551" y="26395"/>
                </a:lnTo>
                <a:lnTo>
                  <a:pt x="49093" y="25309"/>
                </a:lnTo>
                <a:lnTo>
                  <a:pt x="39585" y="21931"/>
                </a:lnTo>
                <a:lnTo>
                  <a:pt x="38363" y="14640"/>
                </a:lnTo>
                <a:lnTo>
                  <a:pt x="40554" y="13956"/>
                </a:lnTo>
                <a:lnTo>
                  <a:pt x="41239" y="8644"/>
                </a:lnTo>
                <a:lnTo>
                  <a:pt x="38527" y="8272"/>
                </a:lnTo>
                <a:lnTo>
                  <a:pt x="26297" y="6305"/>
                </a:lnTo>
                <a:lnTo>
                  <a:pt x="20615" y="3464"/>
                </a:lnTo>
                <a:lnTo>
                  <a:pt x="14042" y="0"/>
                </a:lnTo>
                <a:lnTo>
                  <a:pt x="10912" y="6026"/>
                </a:lnTo>
                <a:lnTo>
                  <a:pt x="3649" y="6963"/>
                </a:lnTo>
                <a:lnTo>
                  <a:pt x="439" y="17929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31672" y="1433714"/>
            <a:ext cx="2409" cy="3238"/>
          </a:xfrm>
          <a:custGeom>
            <a:avLst/>
            <a:gdLst/>
            <a:ahLst/>
            <a:cxnLst/>
            <a:rect l="l" t="t" r="r" b="b"/>
            <a:pathLst>
              <a:path w="2409" h="3238">
                <a:moveTo>
                  <a:pt x="367" y="3238"/>
                </a:moveTo>
                <a:lnTo>
                  <a:pt x="2409" y="1081"/>
                </a:lnTo>
                <a:lnTo>
                  <a:pt x="0" y="0"/>
                </a:lnTo>
                <a:lnTo>
                  <a:pt x="367" y="3238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505099" y="1309603"/>
            <a:ext cx="39918" cy="124932"/>
          </a:xfrm>
          <a:custGeom>
            <a:avLst/>
            <a:gdLst/>
            <a:ahLst/>
            <a:cxnLst/>
            <a:rect l="l" t="t" r="r" b="b"/>
            <a:pathLst>
              <a:path w="39918" h="124932">
                <a:moveTo>
                  <a:pt x="418" y="112514"/>
                </a:moveTo>
                <a:lnTo>
                  <a:pt x="3205" y="116862"/>
                </a:lnTo>
                <a:lnTo>
                  <a:pt x="10143" y="120892"/>
                </a:lnTo>
                <a:lnTo>
                  <a:pt x="18550" y="124932"/>
                </a:lnTo>
                <a:lnTo>
                  <a:pt x="26965" y="121731"/>
                </a:lnTo>
                <a:lnTo>
                  <a:pt x="33242" y="118020"/>
                </a:lnTo>
                <a:lnTo>
                  <a:pt x="39918" y="114107"/>
                </a:lnTo>
                <a:lnTo>
                  <a:pt x="37713" y="113898"/>
                </a:lnTo>
                <a:lnTo>
                  <a:pt x="38100" y="105328"/>
                </a:lnTo>
                <a:lnTo>
                  <a:pt x="38175" y="163"/>
                </a:lnTo>
                <a:lnTo>
                  <a:pt x="29859" y="1056"/>
                </a:lnTo>
                <a:lnTo>
                  <a:pt x="24121" y="8481"/>
                </a:lnTo>
                <a:lnTo>
                  <a:pt x="19010" y="8733"/>
                </a:lnTo>
                <a:lnTo>
                  <a:pt x="15254" y="8942"/>
                </a:lnTo>
                <a:lnTo>
                  <a:pt x="6715" y="1681"/>
                </a:lnTo>
                <a:lnTo>
                  <a:pt x="173" y="0"/>
                </a:lnTo>
                <a:lnTo>
                  <a:pt x="173" y="82861"/>
                </a:lnTo>
                <a:lnTo>
                  <a:pt x="0" y="102846"/>
                </a:lnTo>
                <a:lnTo>
                  <a:pt x="418" y="112514"/>
                </a:lnTo>
                <a:close/>
              </a:path>
            </a:pathLst>
          </a:custGeom>
          <a:solidFill>
            <a:srgbClr val="F06E7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02518" y="1304634"/>
            <a:ext cx="849" cy="833"/>
          </a:xfrm>
          <a:custGeom>
            <a:avLst/>
            <a:gdLst/>
            <a:ahLst/>
            <a:cxnLst/>
            <a:rect l="l" t="t" r="r" b="b"/>
            <a:pathLst>
              <a:path w="849" h="833">
                <a:moveTo>
                  <a:pt x="849" y="0"/>
                </a:moveTo>
                <a:lnTo>
                  <a:pt x="0" y="833"/>
                </a:lnTo>
                <a:lnTo>
                  <a:pt x="819" y="188"/>
                </a:lnTo>
                <a:lnTo>
                  <a:pt x="849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06745" y="1333872"/>
            <a:ext cx="80583" cy="100923"/>
          </a:xfrm>
          <a:custGeom>
            <a:avLst/>
            <a:gdLst/>
            <a:ahLst/>
            <a:cxnLst/>
            <a:rect l="l" t="t" r="r" b="b"/>
            <a:pathLst>
              <a:path w="80583" h="100923">
                <a:moveTo>
                  <a:pt x="42224" y="1305"/>
                </a:moveTo>
                <a:lnTo>
                  <a:pt x="38900" y="772"/>
                </a:lnTo>
                <a:lnTo>
                  <a:pt x="36963" y="8078"/>
                </a:lnTo>
                <a:lnTo>
                  <a:pt x="30363" y="7343"/>
                </a:lnTo>
                <a:lnTo>
                  <a:pt x="29365" y="14893"/>
                </a:lnTo>
                <a:lnTo>
                  <a:pt x="27336" y="23671"/>
                </a:lnTo>
                <a:lnTo>
                  <a:pt x="24387" y="19918"/>
                </a:lnTo>
                <a:lnTo>
                  <a:pt x="23819" y="37211"/>
                </a:lnTo>
                <a:lnTo>
                  <a:pt x="12761" y="36199"/>
                </a:lnTo>
                <a:lnTo>
                  <a:pt x="11062" y="28477"/>
                </a:lnTo>
                <a:lnTo>
                  <a:pt x="2031" y="28179"/>
                </a:lnTo>
                <a:lnTo>
                  <a:pt x="675" y="30545"/>
                </a:lnTo>
                <a:lnTo>
                  <a:pt x="1316" y="30203"/>
                </a:lnTo>
                <a:lnTo>
                  <a:pt x="720" y="31601"/>
                </a:lnTo>
                <a:lnTo>
                  <a:pt x="0" y="33312"/>
                </a:lnTo>
                <a:lnTo>
                  <a:pt x="466" y="32866"/>
                </a:lnTo>
                <a:lnTo>
                  <a:pt x="1018" y="55720"/>
                </a:lnTo>
                <a:lnTo>
                  <a:pt x="3760" y="52685"/>
                </a:lnTo>
                <a:lnTo>
                  <a:pt x="5995" y="59098"/>
                </a:lnTo>
                <a:lnTo>
                  <a:pt x="13059" y="58294"/>
                </a:lnTo>
                <a:lnTo>
                  <a:pt x="14952" y="49516"/>
                </a:lnTo>
                <a:lnTo>
                  <a:pt x="23357" y="44888"/>
                </a:lnTo>
                <a:lnTo>
                  <a:pt x="24117" y="46064"/>
                </a:lnTo>
                <a:lnTo>
                  <a:pt x="25637" y="42106"/>
                </a:lnTo>
                <a:lnTo>
                  <a:pt x="23700" y="48846"/>
                </a:lnTo>
                <a:lnTo>
                  <a:pt x="24832" y="62297"/>
                </a:lnTo>
                <a:lnTo>
                  <a:pt x="24832" y="63948"/>
                </a:lnTo>
                <a:lnTo>
                  <a:pt x="24251" y="69052"/>
                </a:lnTo>
                <a:lnTo>
                  <a:pt x="24678" y="64092"/>
                </a:lnTo>
                <a:lnTo>
                  <a:pt x="22478" y="66136"/>
                </a:lnTo>
                <a:lnTo>
                  <a:pt x="19810" y="68159"/>
                </a:lnTo>
                <a:lnTo>
                  <a:pt x="19139" y="67103"/>
                </a:lnTo>
                <a:lnTo>
                  <a:pt x="15339" y="66552"/>
                </a:lnTo>
                <a:lnTo>
                  <a:pt x="9766" y="73769"/>
                </a:lnTo>
                <a:lnTo>
                  <a:pt x="9587" y="74111"/>
                </a:lnTo>
                <a:lnTo>
                  <a:pt x="9423" y="74527"/>
                </a:lnTo>
                <a:lnTo>
                  <a:pt x="9289" y="74825"/>
                </a:lnTo>
                <a:lnTo>
                  <a:pt x="9080" y="75197"/>
                </a:lnTo>
                <a:lnTo>
                  <a:pt x="8410" y="76596"/>
                </a:lnTo>
                <a:lnTo>
                  <a:pt x="8201" y="76968"/>
                </a:lnTo>
                <a:lnTo>
                  <a:pt x="12880" y="78113"/>
                </a:lnTo>
                <a:lnTo>
                  <a:pt x="22731" y="79750"/>
                </a:lnTo>
                <a:lnTo>
                  <a:pt x="20108" y="75629"/>
                </a:lnTo>
                <a:lnTo>
                  <a:pt x="24832" y="70436"/>
                </a:lnTo>
                <a:lnTo>
                  <a:pt x="23744" y="77771"/>
                </a:lnTo>
                <a:lnTo>
                  <a:pt x="25548" y="82160"/>
                </a:lnTo>
                <a:lnTo>
                  <a:pt x="23998" y="91936"/>
                </a:lnTo>
                <a:lnTo>
                  <a:pt x="24460" y="95730"/>
                </a:lnTo>
                <a:lnTo>
                  <a:pt x="24927" y="99842"/>
                </a:lnTo>
                <a:lnTo>
                  <a:pt x="27336" y="100923"/>
                </a:lnTo>
                <a:lnTo>
                  <a:pt x="29482" y="89637"/>
                </a:lnTo>
                <a:lnTo>
                  <a:pt x="28921" y="75727"/>
                </a:lnTo>
                <a:lnTo>
                  <a:pt x="28722" y="70317"/>
                </a:lnTo>
                <a:lnTo>
                  <a:pt x="28823" y="68314"/>
                </a:lnTo>
                <a:lnTo>
                  <a:pt x="28379" y="68710"/>
                </a:lnTo>
                <a:lnTo>
                  <a:pt x="29062" y="63037"/>
                </a:lnTo>
                <a:lnTo>
                  <a:pt x="27336" y="59395"/>
                </a:lnTo>
                <a:lnTo>
                  <a:pt x="26308" y="57580"/>
                </a:lnTo>
                <a:lnTo>
                  <a:pt x="25428" y="48340"/>
                </a:lnTo>
                <a:lnTo>
                  <a:pt x="26981" y="49224"/>
                </a:lnTo>
                <a:lnTo>
                  <a:pt x="25801" y="48087"/>
                </a:lnTo>
                <a:lnTo>
                  <a:pt x="29273" y="50528"/>
                </a:lnTo>
                <a:lnTo>
                  <a:pt x="29437" y="51718"/>
                </a:lnTo>
                <a:lnTo>
                  <a:pt x="29691" y="52045"/>
                </a:lnTo>
                <a:lnTo>
                  <a:pt x="32987" y="58527"/>
                </a:lnTo>
                <a:lnTo>
                  <a:pt x="36933" y="67196"/>
                </a:lnTo>
                <a:lnTo>
                  <a:pt x="41166" y="72823"/>
                </a:lnTo>
                <a:lnTo>
                  <a:pt x="45324" y="70180"/>
                </a:lnTo>
                <a:lnTo>
                  <a:pt x="46546" y="66850"/>
                </a:lnTo>
                <a:lnTo>
                  <a:pt x="48483" y="68457"/>
                </a:lnTo>
                <a:lnTo>
                  <a:pt x="48736" y="68710"/>
                </a:lnTo>
                <a:lnTo>
                  <a:pt x="49079" y="69007"/>
                </a:lnTo>
                <a:lnTo>
                  <a:pt x="49332" y="69305"/>
                </a:lnTo>
                <a:lnTo>
                  <a:pt x="53982" y="74111"/>
                </a:lnTo>
                <a:lnTo>
                  <a:pt x="51359" y="74780"/>
                </a:lnTo>
                <a:lnTo>
                  <a:pt x="57991" y="75881"/>
                </a:lnTo>
                <a:lnTo>
                  <a:pt x="62000" y="71834"/>
                </a:lnTo>
                <a:lnTo>
                  <a:pt x="59645" y="72251"/>
                </a:lnTo>
                <a:lnTo>
                  <a:pt x="62000" y="67534"/>
                </a:lnTo>
                <a:lnTo>
                  <a:pt x="66485" y="69811"/>
                </a:lnTo>
                <a:lnTo>
                  <a:pt x="72133" y="75197"/>
                </a:lnTo>
                <a:lnTo>
                  <a:pt x="77796" y="68799"/>
                </a:lnTo>
                <a:lnTo>
                  <a:pt x="80583" y="65035"/>
                </a:lnTo>
                <a:lnTo>
                  <a:pt x="79197" y="61836"/>
                </a:lnTo>
                <a:lnTo>
                  <a:pt x="75978" y="59053"/>
                </a:lnTo>
                <a:lnTo>
                  <a:pt x="72864" y="56390"/>
                </a:lnTo>
                <a:lnTo>
                  <a:pt x="69898" y="56524"/>
                </a:lnTo>
                <a:lnTo>
                  <a:pt x="67275" y="54158"/>
                </a:lnTo>
                <a:lnTo>
                  <a:pt x="70077" y="51763"/>
                </a:lnTo>
                <a:lnTo>
                  <a:pt x="71880" y="51078"/>
                </a:lnTo>
                <a:lnTo>
                  <a:pt x="71046" y="44799"/>
                </a:lnTo>
                <a:lnTo>
                  <a:pt x="57529" y="45186"/>
                </a:lnTo>
                <a:lnTo>
                  <a:pt x="58915" y="41258"/>
                </a:lnTo>
                <a:lnTo>
                  <a:pt x="59854" y="40752"/>
                </a:lnTo>
                <a:lnTo>
                  <a:pt x="58959" y="36065"/>
                </a:lnTo>
                <a:lnTo>
                  <a:pt x="46802" y="37372"/>
                </a:lnTo>
                <a:lnTo>
                  <a:pt x="35423" y="40207"/>
                </a:lnTo>
                <a:lnTo>
                  <a:pt x="28424" y="38520"/>
                </a:lnTo>
                <a:lnTo>
                  <a:pt x="29020" y="29191"/>
                </a:lnTo>
                <a:lnTo>
                  <a:pt x="33625" y="26334"/>
                </a:lnTo>
                <a:lnTo>
                  <a:pt x="37723" y="26840"/>
                </a:lnTo>
                <a:lnTo>
                  <a:pt x="43461" y="26290"/>
                </a:lnTo>
                <a:lnTo>
                  <a:pt x="52253" y="25397"/>
                </a:lnTo>
                <a:lnTo>
                  <a:pt x="49586" y="24891"/>
                </a:lnTo>
                <a:lnTo>
                  <a:pt x="47812" y="19282"/>
                </a:lnTo>
                <a:lnTo>
                  <a:pt x="54995" y="16931"/>
                </a:lnTo>
                <a:lnTo>
                  <a:pt x="54489" y="11619"/>
                </a:lnTo>
                <a:lnTo>
                  <a:pt x="54653" y="14446"/>
                </a:lnTo>
                <a:lnTo>
                  <a:pt x="51404" y="10652"/>
                </a:lnTo>
                <a:lnTo>
                  <a:pt x="56129" y="3868"/>
                </a:lnTo>
                <a:lnTo>
                  <a:pt x="52801" y="0"/>
                </a:lnTo>
                <a:lnTo>
                  <a:pt x="45487" y="4700"/>
                </a:lnTo>
                <a:lnTo>
                  <a:pt x="42224" y="1305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33727" y="1383096"/>
            <a:ext cx="2456" cy="2494"/>
          </a:xfrm>
          <a:custGeom>
            <a:avLst/>
            <a:gdLst/>
            <a:ahLst/>
            <a:cxnLst/>
            <a:rect l="l" t="t" r="r" b="b"/>
            <a:pathLst>
              <a:path w="2456" h="2494">
                <a:moveTo>
                  <a:pt x="2292" y="1303"/>
                </a:moveTo>
                <a:lnTo>
                  <a:pt x="0" y="0"/>
                </a:lnTo>
                <a:lnTo>
                  <a:pt x="1323" y="1274"/>
                </a:lnTo>
                <a:lnTo>
                  <a:pt x="1621" y="1556"/>
                </a:lnTo>
                <a:lnTo>
                  <a:pt x="2456" y="2494"/>
                </a:lnTo>
                <a:lnTo>
                  <a:pt x="2292" y="1303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86438" y="1366277"/>
            <a:ext cx="21325" cy="25755"/>
          </a:xfrm>
          <a:custGeom>
            <a:avLst/>
            <a:gdLst/>
            <a:ahLst/>
            <a:cxnLst/>
            <a:rect l="l" t="t" r="r" b="b"/>
            <a:pathLst>
              <a:path w="21325" h="25755">
                <a:moveTo>
                  <a:pt x="208" y="16233"/>
                </a:moveTo>
                <a:lnTo>
                  <a:pt x="3621" y="19223"/>
                </a:lnTo>
                <a:lnTo>
                  <a:pt x="6154" y="20696"/>
                </a:lnTo>
                <a:lnTo>
                  <a:pt x="11564" y="18301"/>
                </a:lnTo>
                <a:lnTo>
                  <a:pt x="13010" y="21931"/>
                </a:lnTo>
                <a:lnTo>
                  <a:pt x="13725" y="23955"/>
                </a:lnTo>
                <a:lnTo>
                  <a:pt x="12026" y="22006"/>
                </a:lnTo>
                <a:lnTo>
                  <a:pt x="14306" y="25755"/>
                </a:lnTo>
                <a:lnTo>
                  <a:pt x="20312" y="25249"/>
                </a:lnTo>
                <a:lnTo>
                  <a:pt x="21325" y="23315"/>
                </a:lnTo>
                <a:lnTo>
                  <a:pt x="20774" y="461"/>
                </a:lnTo>
                <a:lnTo>
                  <a:pt x="19924" y="1815"/>
                </a:lnTo>
                <a:lnTo>
                  <a:pt x="20307" y="906"/>
                </a:lnTo>
                <a:lnTo>
                  <a:pt x="19760" y="1428"/>
                </a:lnTo>
                <a:lnTo>
                  <a:pt x="10253" y="0"/>
                </a:lnTo>
                <a:lnTo>
                  <a:pt x="11236" y="8004"/>
                </a:lnTo>
                <a:lnTo>
                  <a:pt x="4008" y="8094"/>
                </a:lnTo>
                <a:lnTo>
                  <a:pt x="0" y="8466"/>
                </a:lnTo>
                <a:lnTo>
                  <a:pt x="208" y="16233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86229" y="1301673"/>
            <a:ext cx="49149" cy="46365"/>
          </a:xfrm>
          <a:custGeom>
            <a:avLst/>
            <a:gdLst/>
            <a:ahLst/>
            <a:cxnLst/>
            <a:rect l="l" t="t" r="r" b="b"/>
            <a:pathLst>
              <a:path w="49149" h="46365">
                <a:moveTo>
                  <a:pt x="46794" y="40738"/>
                </a:moveTo>
                <a:lnTo>
                  <a:pt x="49149" y="33105"/>
                </a:lnTo>
                <a:lnTo>
                  <a:pt x="42513" y="21017"/>
                </a:lnTo>
                <a:lnTo>
                  <a:pt x="37934" y="8857"/>
                </a:lnTo>
                <a:lnTo>
                  <a:pt x="34544" y="5698"/>
                </a:lnTo>
                <a:lnTo>
                  <a:pt x="30401" y="7513"/>
                </a:lnTo>
                <a:lnTo>
                  <a:pt x="31504" y="7841"/>
                </a:lnTo>
                <a:lnTo>
                  <a:pt x="29179" y="11516"/>
                </a:lnTo>
                <a:lnTo>
                  <a:pt x="24947" y="6710"/>
                </a:lnTo>
                <a:lnTo>
                  <a:pt x="27778" y="3243"/>
                </a:lnTo>
                <a:lnTo>
                  <a:pt x="19880" y="967"/>
                </a:lnTo>
                <a:lnTo>
                  <a:pt x="17107" y="3149"/>
                </a:lnTo>
                <a:lnTo>
                  <a:pt x="16214" y="8689"/>
                </a:lnTo>
                <a:lnTo>
                  <a:pt x="11400" y="5951"/>
                </a:lnTo>
                <a:lnTo>
                  <a:pt x="6616" y="0"/>
                </a:lnTo>
                <a:lnTo>
                  <a:pt x="0" y="5520"/>
                </a:lnTo>
                <a:lnTo>
                  <a:pt x="419" y="14840"/>
                </a:lnTo>
                <a:lnTo>
                  <a:pt x="7861" y="19813"/>
                </a:lnTo>
                <a:lnTo>
                  <a:pt x="8226" y="20027"/>
                </a:lnTo>
                <a:lnTo>
                  <a:pt x="5096" y="23791"/>
                </a:lnTo>
                <a:lnTo>
                  <a:pt x="4217" y="22020"/>
                </a:lnTo>
                <a:lnTo>
                  <a:pt x="3829" y="28002"/>
                </a:lnTo>
                <a:lnTo>
                  <a:pt x="8524" y="31677"/>
                </a:lnTo>
                <a:lnTo>
                  <a:pt x="10551" y="30412"/>
                </a:lnTo>
                <a:lnTo>
                  <a:pt x="16974" y="30576"/>
                </a:lnTo>
                <a:lnTo>
                  <a:pt x="15528" y="33477"/>
                </a:lnTo>
                <a:lnTo>
                  <a:pt x="13978" y="34831"/>
                </a:lnTo>
                <a:lnTo>
                  <a:pt x="15021" y="39474"/>
                </a:lnTo>
                <a:lnTo>
                  <a:pt x="26627" y="38594"/>
                </a:lnTo>
                <a:lnTo>
                  <a:pt x="39221" y="37343"/>
                </a:lnTo>
                <a:lnTo>
                  <a:pt x="45304" y="39935"/>
                </a:lnTo>
                <a:lnTo>
                  <a:pt x="45092" y="46365"/>
                </a:lnTo>
                <a:lnTo>
                  <a:pt x="46794" y="40738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30013" y="1348038"/>
            <a:ext cx="1308" cy="5752"/>
          </a:xfrm>
          <a:custGeom>
            <a:avLst/>
            <a:gdLst/>
            <a:ahLst/>
            <a:cxnLst/>
            <a:rect l="l" t="t" r="r" b="b"/>
            <a:pathLst>
              <a:path w="1308" h="5752">
                <a:moveTo>
                  <a:pt x="1308" y="0"/>
                </a:moveTo>
                <a:lnTo>
                  <a:pt x="0" y="4327"/>
                </a:lnTo>
                <a:lnTo>
                  <a:pt x="1119" y="5752"/>
                </a:lnTo>
                <a:lnTo>
                  <a:pt x="1308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30401" y="1433144"/>
            <a:ext cx="1639" cy="3809"/>
          </a:xfrm>
          <a:custGeom>
            <a:avLst/>
            <a:gdLst/>
            <a:ahLst/>
            <a:cxnLst/>
            <a:rect l="l" t="t" r="r" b="b"/>
            <a:pathLst>
              <a:path w="1639" h="3809">
                <a:moveTo>
                  <a:pt x="1639" y="3809"/>
                </a:moveTo>
                <a:lnTo>
                  <a:pt x="1271" y="570"/>
                </a:lnTo>
                <a:lnTo>
                  <a:pt x="0" y="0"/>
                </a:lnTo>
                <a:lnTo>
                  <a:pt x="1639" y="3809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35569" y="1396962"/>
            <a:ext cx="1925" cy="5224"/>
          </a:xfrm>
          <a:custGeom>
            <a:avLst/>
            <a:gdLst/>
            <a:ahLst/>
            <a:cxnLst/>
            <a:rect l="l" t="t" r="r" b="b"/>
            <a:pathLst>
              <a:path w="1925" h="5224">
                <a:moveTo>
                  <a:pt x="1925" y="3507"/>
                </a:moveTo>
                <a:lnTo>
                  <a:pt x="263" y="0"/>
                </a:lnTo>
                <a:lnTo>
                  <a:pt x="0" y="5224"/>
                </a:lnTo>
                <a:lnTo>
                  <a:pt x="1925" y="3507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47971" y="1334139"/>
            <a:ext cx="4262" cy="1562"/>
          </a:xfrm>
          <a:custGeom>
            <a:avLst/>
            <a:gdLst/>
            <a:ahLst/>
            <a:cxnLst/>
            <a:rect l="l" t="t" r="r" b="b"/>
            <a:pathLst>
              <a:path w="4262" h="1562">
                <a:moveTo>
                  <a:pt x="4262" y="1562"/>
                </a:moveTo>
                <a:lnTo>
                  <a:pt x="0" y="0"/>
                </a:lnTo>
                <a:lnTo>
                  <a:pt x="998" y="1038"/>
                </a:lnTo>
                <a:lnTo>
                  <a:pt x="4262" y="1562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435807" y="1396512"/>
            <a:ext cx="47" cy="450"/>
          </a:xfrm>
          <a:custGeom>
            <a:avLst/>
            <a:gdLst/>
            <a:ahLst/>
            <a:cxnLst/>
            <a:rect l="l" t="t" r="r" b="b"/>
            <a:pathLst>
              <a:path w="47" h="450">
                <a:moveTo>
                  <a:pt x="47" y="0"/>
                </a:moveTo>
                <a:lnTo>
                  <a:pt x="0" y="397"/>
                </a:lnTo>
                <a:lnTo>
                  <a:pt x="47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31424" y="1396169"/>
            <a:ext cx="154" cy="1795"/>
          </a:xfrm>
          <a:custGeom>
            <a:avLst/>
            <a:gdLst/>
            <a:ahLst/>
            <a:cxnLst/>
            <a:rect l="l" t="t" r="r" b="b"/>
            <a:pathLst>
              <a:path w="154" h="1795">
                <a:moveTo>
                  <a:pt x="154" y="0"/>
                </a:moveTo>
                <a:lnTo>
                  <a:pt x="0" y="1795"/>
                </a:lnTo>
                <a:lnTo>
                  <a:pt x="154" y="1651"/>
                </a:lnTo>
                <a:lnTo>
                  <a:pt x="154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31229" y="1945518"/>
            <a:ext cx="150404" cy="97903"/>
          </a:xfrm>
          <a:custGeom>
            <a:avLst/>
            <a:gdLst/>
            <a:ahLst/>
            <a:cxnLst/>
            <a:rect l="l" t="t" r="r" b="b"/>
            <a:pathLst>
              <a:path w="150404" h="97903">
                <a:moveTo>
                  <a:pt x="3627" y="82332"/>
                </a:moveTo>
                <a:lnTo>
                  <a:pt x="0" y="83620"/>
                </a:lnTo>
                <a:lnTo>
                  <a:pt x="974" y="84537"/>
                </a:lnTo>
                <a:lnTo>
                  <a:pt x="2444" y="85554"/>
                </a:lnTo>
                <a:lnTo>
                  <a:pt x="14694" y="91997"/>
                </a:lnTo>
                <a:lnTo>
                  <a:pt x="20312" y="95002"/>
                </a:lnTo>
                <a:lnTo>
                  <a:pt x="24872" y="97859"/>
                </a:lnTo>
                <a:lnTo>
                  <a:pt x="29566" y="97903"/>
                </a:lnTo>
                <a:lnTo>
                  <a:pt x="29686" y="95925"/>
                </a:lnTo>
                <a:lnTo>
                  <a:pt x="30122" y="97472"/>
                </a:lnTo>
                <a:lnTo>
                  <a:pt x="32771" y="95419"/>
                </a:lnTo>
                <a:lnTo>
                  <a:pt x="45736" y="88292"/>
                </a:lnTo>
                <a:lnTo>
                  <a:pt x="51861" y="84840"/>
                </a:lnTo>
                <a:lnTo>
                  <a:pt x="57181" y="81670"/>
                </a:lnTo>
                <a:lnTo>
                  <a:pt x="63515" y="78085"/>
                </a:lnTo>
                <a:lnTo>
                  <a:pt x="74439" y="71872"/>
                </a:lnTo>
                <a:lnTo>
                  <a:pt x="85377" y="65604"/>
                </a:lnTo>
                <a:lnTo>
                  <a:pt x="96524" y="59181"/>
                </a:lnTo>
                <a:lnTo>
                  <a:pt x="98238" y="58191"/>
                </a:lnTo>
                <a:lnTo>
                  <a:pt x="116875" y="47771"/>
                </a:lnTo>
                <a:lnTo>
                  <a:pt x="130519" y="40417"/>
                </a:lnTo>
                <a:lnTo>
                  <a:pt x="139928" y="34995"/>
                </a:lnTo>
                <a:lnTo>
                  <a:pt x="145862" y="30373"/>
                </a:lnTo>
                <a:lnTo>
                  <a:pt x="149080" y="25416"/>
                </a:lnTo>
                <a:lnTo>
                  <a:pt x="150341" y="18991"/>
                </a:lnTo>
                <a:lnTo>
                  <a:pt x="150404" y="9964"/>
                </a:lnTo>
                <a:lnTo>
                  <a:pt x="150099" y="0"/>
                </a:lnTo>
                <a:lnTo>
                  <a:pt x="140088" y="4581"/>
                </a:lnTo>
                <a:lnTo>
                  <a:pt x="127760" y="11622"/>
                </a:lnTo>
                <a:lnTo>
                  <a:pt x="116040" y="18651"/>
                </a:lnTo>
                <a:lnTo>
                  <a:pt x="111785" y="21128"/>
                </a:lnTo>
                <a:lnTo>
                  <a:pt x="100666" y="27481"/>
                </a:lnTo>
                <a:lnTo>
                  <a:pt x="89883" y="33686"/>
                </a:lnTo>
                <a:lnTo>
                  <a:pt x="78887" y="39992"/>
                </a:lnTo>
                <a:lnTo>
                  <a:pt x="74543" y="42464"/>
                </a:lnTo>
                <a:lnTo>
                  <a:pt x="67038" y="46817"/>
                </a:lnTo>
                <a:lnTo>
                  <a:pt x="55202" y="53737"/>
                </a:lnTo>
                <a:lnTo>
                  <a:pt x="40988" y="61986"/>
                </a:lnTo>
                <a:lnTo>
                  <a:pt x="26352" y="70327"/>
                </a:lnTo>
                <a:lnTo>
                  <a:pt x="13247" y="77521"/>
                </a:lnTo>
                <a:lnTo>
                  <a:pt x="3627" y="82332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31051" y="2029257"/>
            <a:ext cx="1743" cy="1353"/>
          </a:xfrm>
          <a:custGeom>
            <a:avLst/>
            <a:gdLst/>
            <a:ahLst/>
            <a:cxnLst/>
            <a:rect l="l" t="t" r="r" b="b"/>
            <a:pathLst>
              <a:path w="1743" h="1353">
                <a:moveTo>
                  <a:pt x="1743" y="1353"/>
                </a:moveTo>
                <a:lnTo>
                  <a:pt x="1152" y="797"/>
                </a:lnTo>
                <a:lnTo>
                  <a:pt x="0" y="0"/>
                </a:lnTo>
                <a:lnTo>
                  <a:pt x="1743" y="1353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56102" y="2042991"/>
            <a:ext cx="5871" cy="2201"/>
          </a:xfrm>
          <a:custGeom>
            <a:avLst/>
            <a:gdLst/>
            <a:ahLst/>
            <a:cxnLst/>
            <a:rect l="l" t="t" r="r" b="b"/>
            <a:pathLst>
              <a:path w="5871" h="2201">
                <a:moveTo>
                  <a:pt x="4694" y="431"/>
                </a:moveTo>
                <a:lnTo>
                  <a:pt x="0" y="386"/>
                </a:lnTo>
                <a:lnTo>
                  <a:pt x="5871" y="2201"/>
                </a:lnTo>
                <a:lnTo>
                  <a:pt x="5250" y="0"/>
                </a:lnTo>
                <a:lnTo>
                  <a:pt x="4694" y="431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491163" y="1686457"/>
            <a:ext cx="2782" cy="1549"/>
          </a:xfrm>
          <a:custGeom>
            <a:avLst/>
            <a:gdLst/>
            <a:ahLst/>
            <a:cxnLst/>
            <a:rect l="l" t="t" r="r" b="b"/>
            <a:pathLst>
              <a:path w="2782" h="1549">
                <a:moveTo>
                  <a:pt x="1217" y="1549"/>
                </a:moveTo>
                <a:lnTo>
                  <a:pt x="2782" y="121"/>
                </a:lnTo>
                <a:lnTo>
                  <a:pt x="0" y="0"/>
                </a:lnTo>
                <a:lnTo>
                  <a:pt x="1217" y="1549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436265" y="1610438"/>
            <a:ext cx="84412" cy="106329"/>
          </a:xfrm>
          <a:custGeom>
            <a:avLst/>
            <a:gdLst/>
            <a:ahLst/>
            <a:cxnLst/>
            <a:rect l="l" t="t" r="r" b="b"/>
            <a:pathLst>
              <a:path w="84412" h="106329">
                <a:moveTo>
                  <a:pt x="83939" y="70365"/>
                </a:moveTo>
                <a:lnTo>
                  <a:pt x="81140" y="57256"/>
                </a:lnTo>
                <a:lnTo>
                  <a:pt x="78768" y="50413"/>
                </a:lnTo>
                <a:lnTo>
                  <a:pt x="72955" y="38196"/>
                </a:lnTo>
                <a:lnTo>
                  <a:pt x="65809" y="26934"/>
                </a:lnTo>
                <a:lnTo>
                  <a:pt x="57674" y="17260"/>
                </a:lnTo>
                <a:lnTo>
                  <a:pt x="50423" y="10895"/>
                </a:lnTo>
                <a:lnTo>
                  <a:pt x="40586" y="4754"/>
                </a:lnTo>
                <a:lnTo>
                  <a:pt x="31408" y="1167"/>
                </a:lnTo>
                <a:lnTo>
                  <a:pt x="23064" y="0"/>
                </a:lnTo>
                <a:lnTo>
                  <a:pt x="15730" y="1118"/>
                </a:lnTo>
                <a:lnTo>
                  <a:pt x="9581" y="4387"/>
                </a:lnTo>
                <a:lnTo>
                  <a:pt x="4793" y="9674"/>
                </a:lnTo>
                <a:lnTo>
                  <a:pt x="1540" y="16844"/>
                </a:lnTo>
                <a:lnTo>
                  <a:pt x="0" y="25763"/>
                </a:lnTo>
                <a:lnTo>
                  <a:pt x="345" y="36298"/>
                </a:lnTo>
                <a:lnTo>
                  <a:pt x="2753" y="48314"/>
                </a:lnTo>
                <a:lnTo>
                  <a:pt x="7399" y="61676"/>
                </a:lnTo>
                <a:lnTo>
                  <a:pt x="9292" y="66007"/>
                </a:lnTo>
                <a:lnTo>
                  <a:pt x="12362" y="65292"/>
                </a:lnTo>
                <a:lnTo>
                  <a:pt x="13598" y="59981"/>
                </a:lnTo>
                <a:lnTo>
                  <a:pt x="20230" y="59475"/>
                </a:lnTo>
                <a:lnTo>
                  <a:pt x="25714" y="61409"/>
                </a:lnTo>
                <a:lnTo>
                  <a:pt x="31750" y="62674"/>
                </a:lnTo>
                <a:lnTo>
                  <a:pt x="33479" y="53821"/>
                </a:lnTo>
                <a:lnTo>
                  <a:pt x="30871" y="47705"/>
                </a:lnTo>
                <a:lnTo>
                  <a:pt x="27216" y="37983"/>
                </a:lnTo>
                <a:lnTo>
                  <a:pt x="25765" y="25762"/>
                </a:lnTo>
                <a:lnTo>
                  <a:pt x="30990" y="17650"/>
                </a:lnTo>
                <a:lnTo>
                  <a:pt x="38858" y="16135"/>
                </a:lnTo>
                <a:lnTo>
                  <a:pt x="46960" y="19358"/>
                </a:lnTo>
                <a:lnTo>
                  <a:pt x="53954" y="26972"/>
                </a:lnTo>
                <a:lnTo>
                  <a:pt x="58497" y="38632"/>
                </a:lnTo>
                <a:lnTo>
                  <a:pt x="59249" y="53991"/>
                </a:lnTo>
                <a:lnTo>
                  <a:pt x="58664" y="58508"/>
                </a:lnTo>
                <a:lnTo>
                  <a:pt x="50766" y="64117"/>
                </a:lnTo>
                <a:lnTo>
                  <a:pt x="51988" y="68253"/>
                </a:lnTo>
                <a:lnTo>
                  <a:pt x="50334" y="71452"/>
                </a:lnTo>
                <a:lnTo>
                  <a:pt x="49246" y="73521"/>
                </a:lnTo>
                <a:lnTo>
                  <a:pt x="51898" y="72672"/>
                </a:lnTo>
                <a:lnTo>
                  <a:pt x="42823" y="75842"/>
                </a:lnTo>
                <a:lnTo>
                  <a:pt x="40915" y="72509"/>
                </a:lnTo>
                <a:lnTo>
                  <a:pt x="36355" y="66989"/>
                </a:lnTo>
                <a:lnTo>
                  <a:pt x="35341" y="63358"/>
                </a:lnTo>
                <a:lnTo>
                  <a:pt x="34462" y="94932"/>
                </a:lnTo>
                <a:lnTo>
                  <a:pt x="34945" y="96744"/>
                </a:lnTo>
                <a:lnTo>
                  <a:pt x="36057" y="98235"/>
                </a:lnTo>
                <a:lnTo>
                  <a:pt x="39321" y="92149"/>
                </a:lnTo>
                <a:lnTo>
                  <a:pt x="37666" y="80856"/>
                </a:lnTo>
                <a:lnTo>
                  <a:pt x="40036" y="77106"/>
                </a:lnTo>
                <a:lnTo>
                  <a:pt x="46843" y="81928"/>
                </a:lnTo>
                <a:lnTo>
                  <a:pt x="47412" y="93087"/>
                </a:lnTo>
                <a:lnTo>
                  <a:pt x="48903" y="102788"/>
                </a:lnTo>
                <a:lnTo>
                  <a:pt x="50721" y="106329"/>
                </a:lnTo>
                <a:lnTo>
                  <a:pt x="53034" y="94307"/>
                </a:lnTo>
                <a:lnTo>
                  <a:pt x="53370" y="80893"/>
                </a:lnTo>
                <a:lnTo>
                  <a:pt x="53329" y="79963"/>
                </a:lnTo>
                <a:lnTo>
                  <a:pt x="53582" y="75961"/>
                </a:lnTo>
                <a:lnTo>
                  <a:pt x="54898" y="76018"/>
                </a:lnTo>
                <a:lnTo>
                  <a:pt x="54596" y="75633"/>
                </a:lnTo>
                <a:lnTo>
                  <a:pt x="57681" y="76139"/>
                </a:lnTo>
                <a:lnTo>
                  <a:pt x="56116" y="77568"/>
                </a:lnTo>
                <a:lnTo>
                  <a:pt x="58739" y="79204"/>
                </a:lnTo>
                <a:lnTo>
                  <a:pt x="65072" y="85959"/>
                </a:lnTo>
                <a:lnTo>
                  <a:pt x="67487" y="88325"/>
                </a:lnTo>
                <a:lnTo>
                  <a:pt x="74953" y="95616"/>
                </a:lnTo>
                <a:lnTo>
                  <a:pt x="70735" y="95482"/>
                </a:lnTo>
                <a:lnTo>
                  <a:pt x="74699" y="103323"/>
                </a:lnTo>
                <a:lnTo>
                  <a:pt x="81639" y="95344"/>
                </a:lnTo>
                <a:lnTo>
                  <a:pt x="84412" y="83709"/>
                </a:lnTo>
                <a:lnTo>
                  <a:pt x="83939" y="70365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468015" y="1664260"/>
            <a:ext cx="3591" cy="41110"/>
          </a:xfrm>
          <a:custGeom>
            <a:avLst/>
            <a:gdLst/>
            <a:ahLst/>
            <a:cxnLst/>
            <a:rect l="l" t="t" r="r" b="b"/>
            <a:pathLst>
              <a:path w="3591" h="41110">
                <a:moveTo>
                  <a:pt x="1147" y="21009"/>
                </a:moveTo>
                <a:lnTo>
                  <a:pt x="1564" y="27243"/>
                </a:lnTo>
                <a:lnTo>
                  <a:pt x="2712" y="41110"/>
                </a:lnTo>
                <a:lnTo>
                  <a:pt x="3591" y="9537"/>
                </a:lnTo>
                <a:lnTo>
                  <a:pt x="1907" y="3541"/>
                </a:lnTo>
                <a:lnTo>
                  <a:pt x="1728" y="0"/>
                </a:lnTo>
                <a:lnTo>
                  <a:pt x="0" y="8853"/>
                </a:lnTo>
                <a:lnTo>
                  <a:pt x="804" y="15102"/>
                </a:lnTo>
                <a:lnTo>
                  <a:pt x="1147" y="21009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70802" y="1706635"/>
            <a:ext cx="1400" cy="4270"/>
          </a:xfrm>
          <a:custGeom>
            <a:avLst/>
            <a:gdLst/>
            <a:ahLst/>
            <a:cxnLst/>
            <a:rect l="l" t="t" r="r" b="b"/>
            <a:pathLst>
              <a:path w="1400" h="4270">
                <a:moveTo>
                  <a:pt x="1400" y="4270"/>
                </a:moveTo>
                <a:lnTo>
                  <a:pt x="408" y="548"/>
                </a:lnTo>
                <a:lnTo>
                  <a:pt x="0" y="0"/>
                </a:lnTo>
                <a:lnTo>
                  <a:pt x="1400" y="4270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428300" y="1600772"/>
            <a:ext cx="99753" cy="128183"/>
          </a:xfrm>
          <a:custGeom>
            <a:avLst/>
            <a:gdLst/>
            <a:ahLst/>
            <a:cxnLst/>
            <a:rect l="l" t="t" r="r" b="b"/>
            <a:pathLst>
              <a:path w="99753" h="128183">
                <a:moveTo>
                  <a:pt x="53792" y="89276"/>
                </a:moveTo>
                <a:lnTo>
                  <a:pt x="48001" y="86773"/>
                </a:lnTo>
                <a:lnTo>
                  <a:pt x="45631" y="90523"/>
                </a:lnTo>
                <a:lnTo>
                  <a:pt x="47285" y="101816"/>
                </a:lnTo>
                <a:lnTo>
                  <a:pt x="44022" y="107901"/>
                </a:lnTo>
                <a:lnTo>
                  <a:pt x="47647" y="120097"/>
                </a:lnTo>
                <a:lnTo>
                  <a:pt x="58589" y="125579"/>
                </a:lnTo>
                <a:lnTo>
                  <a:pt x="71121" y="128183"/>
                </a:lnTo>
                <a:lnTo>
                  <a:pt x="81368" y="126738"/>
                </a:lnTo>
                <a:lnTo>
                  <a:pt x="90950" y="121035"/>
                </a:lnTo>
                <a:lnTo>
                  <a:pt x="96843" y="112232"/>
                </a:lnTo>
                <a:lnTo>
                  <a:pt x="99594" y="101193"/>
                </a:lnTo>
                <a:lnTo>
                  <a:pt x="99753" y="88784"/>
                </a:lnTo>
                <a:lnTo>
                  <a:pt x="97869" y="75872"/>
                </a:lnTo>
                <a:lnTo>
                  <a:pt x="94489" y="63321"/>
                </a:lnTo>
                <a:lnTo>
                  <a:pt x="90164" y="51998"/>
                </a:lnTo>
                <a:lnTo>
                  <a:pt x="86897" y="45320"/>
                </a:lnTo>
                <a:lnTo>
                  <a:pt x="82233" y="37740"/>
                </a:lnTo>
                <a:lnTo>
                  <a:pt x="75569" y="28787"/>
                </a:lnTo>
                <a:lnTo>
                  <a:pt x="67236" y="19506"/>
                </a:lnTo>
                <a:lnTo>
                  <a:pt x="57559" y="10942"/>
                </a:lnTo>
                <a:lnTo>
                  <a:pt x="46869" y="4140"/>
                </a:lnTo>
                <a:lnTo>
                  <a:pt x="35493" y="144"/>
                </a:lnTo>
                <a:lnTo>
                  <a:pt x="23759" y="0"/>
                </a:lnTo>
                <a:lnTo>
                  <a:pt x="18806" y="1338"/>
                </a:lnTo>
                <a:lnTo>
                  <a:pt x="10984" y="5765"/>
                </a:lnTo>
                <a:lnTo>
                  <a:pt x="5295" y="12331"/>
                </a:lnTo>
                <a:lnTo>
                  <a:pt x="1660" y="20696"/>
                </a:lnTo>
                <a:lnTo>
                  <a:pt x="0" y="30522"/>
                </a:lnTo>
                <a:lnTo>
                  <a:pt x="235" y="41470"/>
                </a:lnTo>
                <a:lnTo>
                  <a:pt x="2288" y="53202"/>
                </a:lnTo>
                <a:lnTo>
                  <a:pt x="6079" y="65379"/>
                </a:lnTo>
                <a:lnTo>
                  <a:pt x="11530" y="77662"/>
                </a:lnTo>
                <a:lnTo>
                  <a:pt x="18560" y="89714"/>
                </a:lnTo>
                <a:lnTo>
                  <a:pt x="27092" y="101194"/>
                </a:lnTo>
                <a:lnTo>
                  <a:pt x="28195" y="69142"/>
                </a:lnTo>
                <a:lnTo>
                  <a:pt x="21563" y="69648"/>
                </a:lnTo>
                <a:lnTo>
                  <a:pt x="20326" y="74959"/>
                </a:lnTo>
                <a:lnTo>
                  <a:pt x="18270" y="78039"/>
                </a:lnTo>
                <a:lnTo>
                  <a:pt x="17256" y="75674"/>
                </a:lnTo>
                <a:lnTo>
                  <a:pt x="11892" y="61926"/>
                </a:lnTo>
                <a:lnTo>
                  <a:pt x="8819" y="49485"/>
                </a:lnTo>
                <a:lnTo>
                  <a:pt x="7862" y="38483"/>
                </a:lnTo>
                <a:lnTo>
                  <a:pt x="8845" y="29056"/>
                </a:lnTo>
                <a:lnTo>
                  <a:pt x="11593" y="21337"/>
                </a:lnTo>
                <a:lnTo>
                  <a:pt x="15931" y="15461"/>
                </a:lnTo>
                <a:lnTo>
                  <a:pt x="21683" y="11561"/>
                </a:lnTo>
                <a:lnTo>
                  <a:pt x="28673" y="9772"/>
                </a:lnTo>
                <a:lnTo>
                  <a:pt x="36727" y="10227"/>
                </a:lnTo>
                <a:lnTo>
                  <a:pt x="45669" y="13060"/>
                </a:lnTo>
                <a:lnTo>
                  <a:pt x="55323" y="18407"/>
                </a:lnTo>
                <a:lnTo>
                  <a:pt x="58388" y="20562"/>
                </a:lnTo>
                <a:lnTo>
                  <a:pt x="67082" y="28438"/>
                </a:lnTo>
                <a:lnTo>
                  <a:pt x="75072" y="38428"/>
                </a:lnTo>
                <a:lnTo>
                  <a:pt x="82015" y="49898"/>
                </a:lnTo>
                <a:lnTo>
                  <a:pt x="86733" y="60080"/>
                </a:lnTo>
                <a:lnTo>
                  <a:pt x="90473" y="72136"/>
                </a:lnTo>
                <a:lnTo>
                  <a:pt x="92431" y="85577"/>
                </a:lnTo>
                <a:lnTo>
                  <a:pt x="91686" y="98456"/>
                </a:lnTo>
                <a:lnTo>
                  <a:pt x="87319" y="108830"/>
                </a:lnTo>
                <a:lnTo>
                  <a:pt x="82664" y="112990"/>
                </a:lnTo>
                <a:lnTo>
                  <a:pt x="78700" y="105149"/>
                </a:lnTo>
                <a:lnTo>
                  <a:pt x="82918" y="105283"/>
                </a:lnTo>
                <a:lnTo>
                  <a:pt x="75451" y="97992"/>
                </a:lnTo>
                <a:lnTo>
                  <a:pt x="73037" y="95626"/>
                </a:lnTo>
                <a:lnTo>
                  <a:pt x="66703" y="88871"/>
                </a:lnTo>
                <a:lnTo>
                  <a:pt x="64081" y="87235"/>
                </a:lnTo>
                <a:lnTo>
                  <a:pt x="61294" y="89630"/>
                </a:lnTo>
                <a:lnTo>
                  <a:pt x="61100" y="102632"/>
                </a:lnTo>
                <a:lnTo>
                  <a:pt x="59003" y="115232"/>
                </a:lnTo>
                <a:lnTo>
                  <a:pt x="58686" y="115996"/>
                </a:lnTo>
                <a:lnTo>
                  <a:pt x="56868" y="112454"/>
                </a:lnTo>
                <a:lnTo>
                  <a:pt x="55322" y="98825"/>
                </a:lnTo>
                <a:lnTo>
                  <a:pt x="53792" y="89276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455393" y="1669914"/>
            <a:ext cx="20554" cy="50955"/>
          </a:xfrm>
          <a:custGeom>
            <a:avLst/>
            <a:gdLst/>
            <a:ahLst/>
            <a:cxnLst/>
            <a:rect l="l" t="t" r="r" b="b"/>
            <a:pathLst>
              <a:path w="20554" h="50955">
                <a:moveTo>
                  <a:pt x="15409" y="36721"/>
                </a:moveTo>
                <a:lnTo>
                  <a:pt x="15817" y="37269"/>
                </a:lnTo>
                <a:lnTo>
                  <a:pt x="15334" y="35456"/>
                </a:lnTo>
                <a:lnTo>
                  <a:pt x="14187" y="21589"/>
                </a:lnTo>
                <a:lnTo>
                  <a:pt x="13769" y="15355"/>
                </a:lnTo>
                <a:lnTo>
                  <a:pt x="13426" y="9448"/>
                </a:lnTo>
                <a:lnTo>
                  <a:pt x="12622" y="3198"/>
                </a:lnTo>
                <a:lnTo>
                  <a:pt x="6586" y="1934"/>
                </a:lnTo>
                <a:lnTo>
                  <a:pt x="1102" y="0"/>
                </a:lnTo>
                <a:lnTo>
                  <a:pt x="0" y="32052"/>
                </a:lnTo>
                <a:lnTo>
                  <a:pt x="9954" y="42623"/>
                </a:lnTo>
                <a:lnTo>
                  <a:pt x="12368" y="44830"/>
                </a:lnTo>
                <a:lnTo>
                  <a:pt x="20554" y="50955"/>
                </a:lnTo>
                <a:lnTo>
                  <a:pt x="16809" y="40991"/>
                </a:lnTo>
                <a:lnTo>
                  <a:pt x="15409" y="36721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413039" y="1972583"/>
            <a:ext cx="141232" cy="70740"/>
          </a:xfrm>
          <a:custGeom>
            <a:avLst/>
            <a:gdLst/>
            <a:ahLst/>
            <a:cxnLst/>
            <a:rect l="l" t="t" r="r" b="b"/>
            <a:pathLst>
              <a:path w="141232" h="70740">
                <a:moveTo>
                  <a:pt x="20103" y="27288"/>
                </a:moveTo>
                <a:lnTo>
                  <a:pt x="10239" y="19011"/>
                </a:lnTo>
                <a:lnTo>
                  <a:pt x="4024" y="9446"/>
                </a:lnTo>
                <a:lnTo>
                  <a:pt x="0" y="0"/>
                </a:lnTo>
                <a:lnTo>
                  <a:pt x="0" y="22526"/>
                </a:lnTo>
                <a:lnTo>
                  <a:pt x="4434" y="36744"/>
                </a:lnTo>
                <a:lnTo>
                  <a:pt x="11867" y="45946"/>
                </a:lnTo>
                <a:lnTo>
                  <a:pt x="18166" y="51526"/>
                </a:lnTo>
                <a:lnTo>
                  <a:pt x="28896" y="58102"/>
                </a:lnTo>
                <a:lnTo>
                  <a:pt x="40002" y="63038"/>
                </a:lnTo>
                <a:lnTo>
                  <a:pt x="52036" y="66869"/>
                </a:lnTo>
                <a:lnTo>
                  <a:pt x="64894" y="69387"/>
                </a:lnTo>
                <a:lnTo>
                  <a:pt x="73529" y="70214"/>
                </a:lnTo>
                <a:lnTo>
                  <a:pt x="86527" y="70740"/>
                </a:lnTo>
                <a:lnTo>
                  <a:pt x="98759" y="70428"/>
                </a:lnTo>
                <a:lnTo>
                  <a:pt x="110399" y="69113"/>
                </a:lnTo>
                <a:lnTo>
                  <a:pt x="123666" y="65944"/>
                </a:lnTo>
                <a:lnTo>
                  <a:pt x="135481" y="62311"/>
                </a:lnTo>
                <a:lnTo>
                  <a:pt x="141232" y="61018"/>
                </a:lnTo>
                <a:lnTo>
                  <a:pt x="140472" y="35471"/>
                </a:lnTo>
                <a:lnTo>
                  <a:pt x="135361" y="36185"/>
                </a:lnTo>
                <a:lnTo>
                  <a:pt x="127716" y="39682"/>
                </a:lnTo>
                <a:lnTo>
                  <a:pt x="121337" y="41244"/>
                </a:lnTo>
                <a:lnTo>
                  <a:pt x="109407" y="43571"/>
                </a:lnTo>
                <a:lnTo>
                  <a:pt x="96767" y="44891"/>
                </a:lnTo>
                <a:lnTo>
                  <a:pt x="83721" y="45161"/>
                </a:lnTo>
                <a:lnTo>
                  <a:pt x="70573" y="44337"/>
                </a:lnTo>
                <a:lnTo>
                  <a:pt x="57626" y="42378"/>
                </a:lnTo>
                <a:lnTo>
                  <a:pt x="45184" y="39239"/>
                </a:lnTo>
                <a:lnTo>
                  <a:pt x="33552" y="34879"/>
                </a:lnTo>
                <a:lnTo>
                  <a:pt x="23032" y="29254"/>
                </a:lnTo>
                <a:lnTo>
                  <a:pt x="20103" y="27288"/>
                </a:lnTo>
                <a:close/>
              </a:path>
            </a:pathLst>
          </a:custGeom>
          <a:solidFill>
            <a:srgbClr val="EE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612288" y="1722452"/>
            <a:ext cx="61756" cy="113765"/>
          </a:xfrm>
          <a:custGeom>
            <a:avLst/>
            <a:gdLst/>
            <a:ahLst/>
            <a:cxnLst/>
            <a:rect l="l" t="t" r="r" b="b"/>
            <a:pathLst>
              <a:path w="61756" h="113765">
                <a:moveTo>
                  <a:pt x="9209" y="29683"/>
                </a:moveTo>
                <a:lnTo>
                  <a:pt x="12801" y="29936"/>
                </a:lnTo>
                <a:lnTo>
                  <a:pt x="14276" y="33983"/>
                </a:lnTo>
                <a:lnTo>
                  <a:pt x="4351" y="30278"/>
                </a:lnTo>
                <a:lnTo>
                  <a:pt x="668" y="41968"/>
                </a:lnTo>
                <a:lnTo>
                  <a:pt x="8" y="55305"/>
                </a:lnTo>
                <a:lnTo>
                  <a:pt x="89" y="58653"/>
                </a:lnTo>
                <a:lnTo>
                  <a:pt x="4351" y="59411"/>
                </a:lnTo>
                <a:lnTo>
                  <a:pt x="5573" y="58444"/>
                </a:lnTo>
                <a:lnTo>
                  <a:pt x="8703" y="60884"/>
                </a:lnTo>
                <a:lnTo>
                  <a:pt x="5707" y="63042"/>
                </a:lnTo>
                <a:lnTo>
                  <a:pt x="4560" y="62030"/>
                </a:lnTo>
                <a:lnTo>
                  <a:pt x="0" y="61866"/>
                </a:lnTo>
                <a:lnTo>
                  <a:pt x="4947" y="88083"/>
                </a:lnTo>
                <a:lnTo>
                  <a:pt x="9925" y="86521"/>
                </a:lnTo>
                <a:lnTo>
                  <a:pt x="19850" y="81209"/>
                </a:lnTo>
                <a:lnTo>
                  <a:pt x="23322" y="83530"/>
                </a:lnTo>
                <a:lnTo>
                  <a:pt x="19597" y="86953"/>
                </a:lnTo>
                <a:lnTo>
                  <a:pt x="11281" y="88426"/>
                </a:lnTo>
                <a:lnTo>
                  <a:pt x="6840" y="91089"/>
                </a:lnTo>
                <a:lnTo>
                  <a:pt x="12719" y="101275"/>
                </a:lnTo>
                <a:lnTo>
                  <a:pt x="21472" y="110160"/>
                </a:lnTo>
                <a:lnTo>
                  <a:pt x="33751" y="113765"/>
                </a:lnTo>
                <a:lnTo>
                  <a:pt x="36913" y="113467"/>
                </a:lnTo>
                <a:lnTo>
                  <a:pt x="48034" y="107993"/>
                </a:lnTo>
                <a:lnTo>
                  <a:pt x="56667" y="97408"/>
                </a:lnTo>
                <a:lnTo>
                  <a:pt x="61756" y="85182"/>
                </a:lnTo>
                <a:lnTo>
                  <a:pt x="54871" y="82861"/>
                </a:lnTo>
                <a:lnTo>
                  <a:pt x="51026" y="85688"/>
                </a:lnTo>
                <a:lnTo>
                  <a:pt x="45274" y="81938"/>
                </a:lnTo>
                <a:lnTo>
                  <a:pt x="35319" y="81001"/>
                </a:lnTo>
                <a:lnTo>
                  <a:pt x="23378" y="75012"/>
                </a:lnTo>
                <a:lnTo>
                  <a:pt x="18176" y="62557"/>
                </a:lnTo>
                <a:lnTo>
                  <a:pt x="17659" y="56837"/>
                </a:lnTo>
                <a:lnTo>
                  <a:pt x="19639" y="42202"/>
                </a:lnTo>
                <a:lnTo>
                  <a:pt x="28185" y="33045"/>
                </a:lnTo>
                <a:lnTo>
                  <a:pt x="33963" y="31662"/>
                </a:lnTo>
                <a:lnTo>
                  <a:pt x="36034" y="32004"/>
                </a:lnTo>
                <a:lnTo>
                  <a:pt x="36332" y="31796"/>
                </a:lnTo>
                <a:lnTo>
                  <a:pt x="36794" y="31290"/>
                </a:lnTo>
                <a:lnTo>
                  <a:pt x="36958" y="31588"/>
                </a:lnTo>
                <a:lnTo>
                  <a:pt x="47941" y="29862"/>
                </a:lnTo>
                <a:lnTo>
                  <a:pt x="53262" y="29683"/>
                </a:lnTo>
                <a:lnTo>
                  <a:pt x="56898" y="31290"/>
                </a:lnTo>
                <a:lnTo>
                  <a:pt x="60773" y="28761"/>
                </a:lnTo>
                <a:lnTo>
                  <a:pt x="56721" y="16645"/>
                </a:lnTo>
                <a:lnTo>
                  <a:pt x="46997" y="5656"/>
                </a:lnTo>
                <a:lnTo>
                  <a:pt x="35244" y="78"/>
                </a:lnTo>
                <a:lnTo>
                  <a:pt x="34425" y="0"/>
                </a:lnTo>
                <a:lnTo>
                  <a:pt x="21615" y="3214"/>
                </a:lnTo>
                <a:lnTo>
                  <a:pt x="11861" y="12359"/>
                </a:lnTo>
                <a:lnTo>
                  <a:pt x="5917" y="24093"/>
                </a:lnTo>
                <a:lnTo>
                  <a:pt x="5245" y="26484"/>
                </a:lnTo>
                <a:lnTo>
                  <a:pt x="9209" y="29683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516017" y="1858913"/>
            <a:ext cx="106515" cy="62783"/>
          </a:xfrm>
          <a:custGeom>
            <a:avLst/>
            <a:gdLst/>
            <a:ahLst/>
            <a:cxnLst/>
            <a:rect l="l" t="t" r="r" b="b"/>
            <a:pathLst>
              <a:path w="106515" h="62783">
                <a:moveTo>
                  <a:pt x="75568" y="36336"/>
                </a:moveTo>
                <a:lnTo>
                  <a:pt x="69020" y="40502"/>
                </a:lnTo>
                <a:lnTo>
                  <a:pt x="56845" y="41886"/>
                </a:lnTo>
                <a:lnTo>
                  <a:pt x="47330" y="40896"/>
                </a:lnTo>
                <a:lnTo>
                  <a:pt x="50832" y="50970"/>
                </a:lnTo>
                <a:lnTo>
                  <a:pt x="48144" y="61813"/>
                </a:lnTo>
                <a:lnTo>
                  <a:pt x="47837" y="62783"/>
                </a:lnTo>
                <a:lnTo>
                  <a:pt x="75333" y="60254"/>
                </a:lnTo>
                <a:lnTo>
                  <a:pt x="87049" y="56579"/>
                </a:lnTo>
                <a:lnTo>
                  <a:pt x="96435" y="50831"/>
                </a:lnTo>
                <a:lnTo>
                  <a:pt x="103066" y="43571"/>
                </a:lnTo>
                <a:lnTo>
                  <a:pt x="106515" y="35362"/>
                </a:lnTo>
                <a:lnTo>
                  <a:pt x="106357" y="26765"/>
                </a:lnTo>
                <a:lnTo>
                  <a:pt x="102166" y="18342"/>
                </a:lnTo>
                <a:lnTo>
                  <a:pt x="93517" y="10656"/>
                </a:lnTo>
                <a:lnTo>
                  <a:pt x="88045" y="7582"/>
                </a:lnTo>
                <a:lnTo>
                  <a:pt x="76926" y="3296"/>
                </a:lnTo>
                <a:lnTo>
                  <a:pt x="64831" y="751"/>
                </a:lnTo>
                <a:lnTo>
                  <a:pt x="52184" y="0"/>
                </a:lnTo>
                <a:lnTo>
                  <a:pt x="39407" y="1095"/>
                </a:lnTo>
                <a:lnTo>
                  <a:pt x="26922" y="4091"/>
                </a:lnTo>
                <a:lnTo>
                  <a:pt x="22160" y="5811"/>
                </a:lnTo>
                <a:lnTo>
                  <a:pt x="16676" y="7998"/>
                </a:lnTo>
                <a:lnTo>
                  <a:pt x="8613" y="14411"/>
                </a:lnTo>
                <a:lnTo>
                  <a:pt x="6244" y="14917"/>
                </a:lnTo>
                <a:lnTo>
                  <a:pt x="3069" y="23101"/>
                </a:lnTo>
                <a:lnTo>
                  <a:pt x="923" y="21583"/>
                </a:lnTo>
                <a:lnTo>
                  <a:pt x="0" y="31820"/>
                </a:lnTo>
                <a:lnTo>
                  <a:pt x="13577" y="30845"/>
                </a:lnTo>
                <a:lnTo>
                  <a:pt x="25024" y="31304"/>
                </a:lnTo>
                <a:lnTo>
                  <a:pt x="36832" y="34831"/>
                </a:lnTo>
                <a:lnTo>
                  <a:pt x="39357" y="36001"/>
                </a:lnTo>
                <a:lnTo>
                  <a:pt x="39939" y="32921"/>
                </a:lnTo>
                <a:lnTo>
                  <a:pt x="40997" y="24916"/>
                </a:lnTo>
                <a:lnTo>
                  <a:pt x="45274" y="21702"/>
                </a:lnTo>
                <a:lnTo>
                  <a:pt x="55229" y="20779"/>
                </a:lnTo>
                <a:lnTo>
                  <a:pt x="66318" y="21608"/>
                </a:lnTo>
                <a:lnTo>
                  <a:pt x="73729" y="25442"/>
                </a:lnTo>
                <a:lnTo>
                  <a:pt x="76975" y="30833"/>
                </a:lnTo>
                <a:lnTo>
                  <a:pt x="75568" y="36336"/>
                </a:lnTo>
                <a:close/>
              </a:path>
            </a:pathLst>
          </a:custGeom>
          <a:solidFill>
            <a:srgbClr val="B8D4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459029" y="1952347"/>
            <a:ext cx="8539" cy="15212"/>
          </a:xfrm>
          <a:custGeom>
            <a:avLst/>
            <a:gdLst/>
            <a:ahLst/>
            <a:cxnLst/>
            <a:rect l="l" t="t" r="r" b="b"/>
            <a:pathLst>
              <a:path w="8539" h="15212">
                <a:moveTo>
                  <a:pt x="5871" y="0"/>
                </a:moveTo>
                <a:lnTo>
                  <a:pt x="8539" y="163"/>
                </a:lnTo>
                <a:lnTo>
                  <a:pt x="8317" y="0"/>
                </a:lnTo>
                <a:lnTo>
                  <a:pt x="5871" y="0"/>
                </a:lnTo>
                <a:close/>
              </a:path>
              <a:path w="8539" h="15212">
                <a:moveTo>
                  <a:pt x="551" y="2901"/>
                </a:moveTo>
                <a:lnTo>
                  <a:pt x="14435" y="2235"/>
                </a:lnTo>
                <a:lnTo>
                  <a:pt x="25240" y="6347"/>
                </a:lnTo>
                <a:lnTo>
                  <a:pt x="28046" y="17408"/>
                </a:lnTo>
                <a:lnTo>
                  <a:pt x="31042" y="11932"/>
                </a:lnTo>
                <a:lnTo>
                  <a:pt x="80459" y="41200"/>
                </a:lnTo>
                <a:lnTo>
                  <a:pt x="85705" y="44309"/>
                </a:lnTo>
                <a:lnTo>
                  <a:pt x="83753" y="44562"/>
                </a:lnTo>
                <a:lnTo>
                  <a:pt x="89878" y="43774"/>
                </a:lnTo>
                <a:lnTo>
                  <a:pt x="100838" y="36959"/>
                </a:lnTo>
                <a:lnTo>
                  <a:pt x="108708" y="26646"/>
                </a:lnTo>
                <a:lnTo>
                  <a:pt x="108804" y="26440"/>
                </a:lnTo>
                <a:lnTo>
                  <a:pt x="105363" y="12917"/>
                </a:lnTo>
                <a:lnTo>
                  <a:pt x="97619" y="2652"/>
                </a:lnTo>
                <a:lnTo>
                  <a:pt x="86662" y="-4863"/>
                </a:lnTo>
                <a:lnTo>
                  <a:pt x="73580" y="-10139"/>
                </a:lnTo>
                <a:lnTo>
                  <a:pt x="68209" y="-11680"/>
                </a:lnTo>
                <a:lnTo>
                  <a:pt x="56291" y="-13980"/>
                </a:lnTo>
                <a:lnTo>
                  <a:pt x="42959" y="-15048"/>
                </a:lnTo>
                <a:lnTo>
                  <a:pt x="29241" y="-14751"/>
                </a:lnTo>
                <a:lnTo>
                  <a:pt x="16164" y="-12957"/>
                </a:lnTo>
                <a:lnTo>
                  <a:pt x="4756" y="-9534"/>
                </a:lnTo>
                <a:lnTo>
                  <a:pt x="0" y="-7171"/>
                </a:lnTo>
                <a:lnTo>
                  <a:pt x="2369" y="-4389"/>
                </a:lnTo>
                <a:lnTo>
                  <a:pt x="8317" y="0"/>
                </a:lnTo>
                <a:lnTo>
                  <a:pt x="11951" y="0"/>
                </a:lnTo>
                <a:lnTo>
                  <a:pt x="8539" y="163"/>
                </a:lnTo>
                <a:lnTo>
                  <a:pt x="5871" y="0"/>
                </a:lnTo>
                <a:lnTo>
                  <a:pt x="4604" y="-922"/>
                </a:lnTo>
                <a:lnTo>
                  <a:pt x="551" y="2901"/>
                </a:lnTo>
                <a:close/>
              </a:path>
            </a:pathLst>
          </a:custGeom>
          <a:solidFill>
            <a:srgbClr val="92CF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089889" y="1351815"/>
            <a:ext cx="22111" cy="171108"/>
          </a:xfrm>
          <a:custGeom>
            <a:avLst/>
            <a:gdLst/>
            <a:ahLst/>
            <a:cxnLst/>
            <a:rect l="l" t="t" r="r" b="b"/>
            <a:pathLst>
              <a:path w="22111" h="171108">
                <a:moveTo>
                  <a:pt x="89" y="159012"/>
                </a:moveTo>
                <a:lnTo>
                  <a:pt x="0" y="159547"/>
                </a:lnTo>
                <a:lnTo>
                  <a:pt x="21370" y="171108"/>
                </a:lnTo>
                <a:lnTo>
                  <a:pt x="21502" y="164667"/>
                </a:lnTo>
                <a:lnTo>
                  <a:pt x="21657" y="154348"/>
                </a:lnTo>
                <a:lnTo>
                  <a:pt x="21815" y="140967"/>
                </a:lnTo>
                <a:lnTo>
                  <a:pt x="21956" y="125341"/>
                </a:lnTo>
                <a:lnTo>
                  <a:pt x="22061" y="108287"/>
                </a:lnTo>
                <a:lnTo>
                  <a:pt x="22111" y="90620"/>
                </a:lnTo>
                <a:lnTo>
                  <a:pt x="22085" y="73159"/>
                </a:lnTo>
                <a:lnTo>
                  <a:pt x="21965" y="56719"/>
                </a:lnTo>
                <a:lnTo>
                  <a:pt x="21731" y="42116"/>
                </a:lnTo>
                <a:lnTo>
                  <a:pt x="21364" y="30169"/>
                </a:lnTo>
                <a:lnTo>
                  <a:pt x="20843" y="21692"/>
                </a:lnTo>
                <a:lnTo>
                  <a:pt x="12879" y="7075"/>
                </a:lnTo>
                <a:lnTo>
                  <a:pt x="1262" y="464"/>
                </a:lnTo>
                <a:lnTo>
                  <a:pt x="134" y="0"/>
                </a:lnTo>
                <a:lnTo>
                  <a:pt x="89" y="159012"/>
                </a:lnTo>
                <a:close/>
              </a:path>
            </a:pathLst>
          </a:custGeom>
          <a:solidFill>
            <a:srgbClr val="3878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553512" y="2008054"/>
            <a:ext cx="126847" cy="88673"/>
          </a:xfrm>
          <a:custGeom>
            <a:avLst/>
            <a:gdLst/>
            <a:ahLst/>
            <a:cxnLst/>
            <a:rect l="l" t="t" r="r" b="b"/>
            <a:pathLst>
              <a:path w="126847" h="88673">
                <a:moveTo>
                  <a:pt x="760" y="25547"/>
                </a:moveTo>
                <a:lnTo>
                  <a:pt x="3934" y="27436"/>
                </a:lnTo>
                <a:lnTo>
                  <a:pt x="3800" y="27273"/>
                </a:lnTo>
                <a:lnTo>
                  <a:pt x="6005" y="29594"/>
                </a:lnTo>
                <a:lnTo>
                  <a:pt x="33277" y="46928"/>
                </a:lnTo>
                <a:lnTo>
                  <a:pt x="59178" y="63741"/>
                </a:lnTo>
                <a:lnTo>
                  <a:pt x="69380" y="70088"/>
                </a:lnTo>
                <a:lnTo>
                  <a:pt x="81092" y="78212"/>
                </a:lnTo>
                <a:lnTo>
                  <a:pt x="92355" y="85244"/>
                </a:lnTo>
                <a:lnTo>
                  <a:pt x="98074" y="87741"/>
                </a:lnTo>
                <a:lnTo>
                  <a:pt x="111170" y="88673"/>
                </a:lnTo>
                <a:lnTo>
                  <a:pt x="122505" y="84667"/>
                </a:lnTo>
                <a:lnTo>
                  <a:pt x="123200" y="84066"/>
                </a:lnTo>
                <a:lnTo>
                  <a:pt x="126847" y="73134"/>
                </a:lnTo>
                <a:lnTo>
                  <a:pt x="126343" y="59526"/>
                </a:lnTo>
                <a:lnTo>
                  <a:pt x="126151" y="56079"/>
                </a:lnTo>
                <a:lnTo>
                  <a:pt x="115677" y="61531"/>
                </a:lnTo>
                <a:lnTo>
                  <a:pt x="106594" y="63297"/>
                </a:lnTo>
                <a:lnTo>
                  <a:pt x="98076" y="61871"/>
                </a:lnTo>
                <a:lnTo>
                  <a:pt x="89299" y="57749"/>
                </a:lnTo>
                <a:lnTo>
                  <a:pt x="79439" y="51425"/>
                </a:lnTo>
                <a:lnTo>
                  <a:pt x="67669" y="43394"/>
                </a:lnTo>
                <a:lnTo>
                  <a:pt x="59715" y="38194"/>
                </a:lnTo>
                <a:lnTo>
                  <a:pt x="51321" y="32696"/>
                </a:lnTo>
                <a:lnTo>
                  <a:pt x="39340" y="24734"/>
                </a:lnTo>
                <a:lnTo>
                  <a:pt x="25934" y="15881"/>
                </a:lnTo>
                <a:lnTo>
                  <a:pt x="13265" y="7708"/>
                </a:lnTo>
                <a:lnTo>
                  <a:pt x="3493" y="1786"/>
                </a:lnTo>
                <a:lnTo>
                  <a:pt x="0" y="0"/>
                </a:lnTo>
                <a:lnTo>
                  <a:pt x="760" y="25547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227075" y="1430551"/>
            <a:ext cx="51528" cy="94307"/>
          </a:xfrm>
          <a:custGeom>
            <a:avLst/>
            <a:gdLst/>
            <a:ahLst/>
            <a:cxnLst/>
            <a:rect l="l" t="t" r="r" b="b"/>
            <a:pathLst>
              <a:path w="51528" h="94307">
                <a:moveTo>
                  <a:pt x="37508" y="83507"/>
                </a:moveTo>
                <a:lnTo>
                  <a:pt x="40844" y="77110"/>
                </a:lnTo>
                <a:lnTo>
                  <a:pt x="43539" y="72971"/>
                </a:lnTo>
                <a:lnTo>
                  <a:pt x="49859" y="67255"/>
                </a:lnTo>
                <a:lnTo>
                  <a:pt x="51528" y="60929"/>
                </a:lnTo>
                <a:lnTo>
                  <a:pt x="50037" y="56738"/>
                </a:lnTo>
                <a:lnTo>
                  <a:pt x="47175" y="49863"/>
                </a:lnTo>
                <a:lnTo>
                  <a:pt x="48561" y="49789"/>
                </a:lnTo>
                <a:lnTo>
                  <a:pt x="48234" y="41442"/>
                </a:lnTo>
                <a:lnTo>
                  <a:pt x="45997" y="28896"/>
                </a:lnTo>
                <a:lnTo>
                  <a:pt x="40851" y="18031"/>
                </a:lnTo>
                <a:lnTo>
                  <a:pt x="33732" y="9295"/>
                </a:lnTo>
                <a:lnTo>
                  <a:pt x="25577" y="3136"/>
                </a:lnTo>
                <a:lnTo>
                  <a:pt x="17321" y="0"/>
                </a:lnTo>
                <a:lnTo>
                  <a:pt x="9900" y="334"/>
                </a:lnTo>
                <a:lnTo>
                  <a:pt x="4252" y="4585"/>
                </a:lnTo>
                <a:lnTo>
                  <a:pt x="1311" y="13202"/>
                </a:lnTo>
                <a:lnTo>
                  <a:pt x="1096" y="17487"/>
                </a:lnTo>
                <a:lnTo>
                  <a:pt x="0" y="30553"/>
                </a:lnTo>
                <a:lnTo>
                  <a:pt x="1404" y="40112"/>
                </a:lnTo>
                <a:lnTo>
                  <a:pt x="4256" y="45191"/>
                </a:lnTo>
                <a:lnTo>
                  <a:pt x="9002" y="56596"/>
                </a:lnTo>
                <a:lnTo>
                  <a:pt x="12765" y="69779"/>
                </a:lnTo>
                <a:lnTo>
                  <a:pt x="12914" y="70828"/>
                </a:lnTo>
                <a:lnTo>
                  <a:pt x="17446" y="83179"/>
                </a:lnTo>
                <a:lnTo>
                  <a:pt x="24885" y="93363"/>
                </a:lnTo>
                <a:lnTo>
                  <a:pt x="25596" y="94307"/>
                </a:lnTo>
                <a:lnTo>
                  <a:pt x="38264" y="90260"/>
                </a:lnTo>
                <a:lnTo>
                  <a:pt x="37508" y="83507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653852" y="1330553"/>
            <a:ext cx="18881" cy="179292"/>
          </a:xfrm>
          <a:custGeom>
            <a:avLst/>
            <a:gdLst/>
            <a:ahLst/>
            <a:cxnLst/>
            <a:rect l="l" t="t" r="r" b="b"/>
            <a:pathLst>
              <a:path w="18881" h="179292">
                <a:moveTo>
                  <a:pt x="18196" y="169353"/>
                </a:moveTo>
                <a:lnTo>
                  <a:pt x="18836" y="164204"/>
                </a:lnTo>
                <a:lnTo>
                  <a:pt x="18881" y="0"/>
                </a:lnTo>
                <a:lnTo>
                  <a:pt x="11400" y="1904"/>
                </a:lnTo>
                <a:lnTo>
                  <a:pt x="6467" y="6799"/>
                </a:lnTo>
                <a:lnTo>
                  <a:pt x="119" y="9537"/>
                </a:lnTo>
                <a:lnTo>
                  <a:pt x="0" y="179292"/>
                </a:lnTo>
                <a:lnTo>
                  <a:pt x="18196" y="169353"/>
                </a:lnTo>
                <a:close/>
              </a:path>
            </a:pathLst>
          </a:custGeom>
          <a:solidFill>
            <a:srgbClr val="8FD1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30356" y="1945176"/>
            <a:ext cx="118550" cy="62481"/>
          </a:xfrm>
          <a:custGeom>
            <a:avLst/>
            <a:gdLst/>
            <a:ahLst/>
            <a:cxnLst/>
            <a:rect l="l" t="t" r="r" b="b"/>
            <a:pathLst>
              <a:path w="118550" h="62481">
                <a:moveTo>
                  <a:pt x="15998" y="23837"/>
                </a:moveTo>
                <a:lnTo>
                  <a:pt x="18109" y="15728"/>
                </a:lnTo>
                <a:lnTo>
                  <a:pt x="28749" y="10171"/>
                </a:lnTo>
                <a:lnTo>
                  <a:pt x="29224" y="10073"/>
                </a:lnTo>
                <a:lnTo>
                  <a:pt x="33277" y="6249"/>
                </a:lnTo>
                <a:lnTo>
                  <a:pt x="34544" y="7171"/>
                </a:lnTo>
                <a:lnTo>
                  <a:pt x="36990" y="7171"/>
                </a:lnTo>
                <a:lnTo>
                  <a:pt x="31042" y="2782"/>
                </a:lnTo>
                <a:lnTo>
                  <a:pt x="28672" y="0"/>
                </a:lnTo>
                <a:lnTo>
                  <a:pt x="22428" y="1904"/>
                </a:lnTo>
                <a:lnTo>
                  <a:pt x="14619" y="7127"/>
                </a:lnTo>
                <a:lnTo>
                  <a:pt x="11027" y="10415"/>
                </a:lnTo>
                <a:lnTo>
                  <a:pt x="5156" y="15816"/>
                </a:lnTo>
                <a:lnTo>
                  <a:pt x="4053" y="20666"/>
                </a:lnTo>
                <a:lnTo>
                  <a:pt x="0" y="27109"/>
                </a:lnTo>
                <a:lnTo>
                  <a:pt x="5025" y="38050"/>
                </a:lnTo>
                <a:lnTo>
                  <a:pt x="13870" y="46997"/>
                </a:lnTo>
                <a:lnTo>
                  <a:pt x="25536" y="53943"/>
                </a:lnTo>
                <a:lnTo>
                  <a:pt x="39026" y="58878"/>
                </a:lnTo>
                <a:lnTo>
                  <a:pt x="49581" y="61227"/>
                </a:lnTo>
                <a:lnTo>
                  <a:pt x="61348" y="62434"/>
                </a:lnTo>
                <a:lnTo>
                  <a:pt x="75239" y="62481"/>
                </a:lnTo>
                <a:lnTo>
                  <a:pt x="89687" y="61228"/>
                </a:lnTo>
                <a:lnTo>
                  <a:pt x="103126" y="58534"/>
                </a:lnTo>
                <a:lnTo>
                  <a:pt x="113990" y="54259"/>
                </a:lnTo>
                <a:lnTo>
                  <a:pt x="118550" y="50945"/>
                </a:lnTo>
                <a:lnTo>
                  <a:pt x="112425" y="51734"/>
                </a:lnTo>
                <a:lnTo>
                  <a:pt x="114378" y="51481"/>
                </a:lnTo>
                <a:lnTo>
                  <a:pt x="109132" y="48371"/>
                </a:lnTo>
                <a:lnTo>
                  <a:pt x="59715" y="19104"/>
                </a:lnTo>
                <a:lnTo>
                  <a:pt x="56719" y="24580"/>
                </a:lnTo>
                <a:lnTo>
                  <a:pt x="48238" y="31305"/>
                </a:lnTo>
                <a:lnTo>
                  <a:pt x="35916" y="33553"/>
                </a:lnTo>
                <a:lnTo>
                  <a:pt x="23859" y="31037"/>
                </a:lnTo>
                <a:lnTo>
                  <a:pt x="15998" y="23837"/>
                </a:lnTo>
                <a:close/>
              </a:path>
              <a:path w="118550" h="62481">
                <a:moveTo>
                  <a:pt x="40624" y="7171"/>
                </a:moveTo>
                <a:lnTo>
                  <a:pt x="36990" y="7171"/>
                </a:lnTo>
                <a:lnTo>
                  <a:pt x="37212" y="7335"/>
                </a:lnTo>
                <a:lnTo>
                  <a:pt x="40624" y="7171"/>
                </a:lnTo>
                <a:close/>
              </a:path>
            </a:pathLst>
          </a:custGeom>
          <a:solidFill>
            <a:srgbClr val="7BC5D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981696" y="1345753"/>
            <a:ext cx="84509" cy="104650"/>
          </a:xfrm>
          <a:custGeom>
            <a:avLst/>
            <a:gdLst/>
            <a:ahLst/>
            <a:cxnLst/>
            <a:rect l="l" t="t" r="r" b="b"/>
            <a:pathLst>
              <a:path w="84509" h="104650">
                <a:moveTo>
                  <a:pt x="25289" y="28454"/>
                </a:moveTo>
                <a:lnTo>
                  <a:pt x="24827" y="24109"/>
                </a:lnTo>
                <a:lnTo>
                  <a:pt x="26005" y="19051"/>
                </a:lnTo>
                <a:lnTo>
                  <a:pt x="32890" y="17950"/>
                </a:lnTo>
                <a:lnTo>
                  <a:pt x="30311" y="19720"/>
                </a:lnTo>
                <a:lnTo>
                  <a:pt x="34842" y="20018"/>
                </a:lnTo>
                <a:lnTo>
                  <a:pt x="41869" y="19866"/>
                </a:lnTo>
                <a:lnTo>
                  <a:pt x="51992" y="26153"/>
                </a:lnTo>
                <a:lnTo>
                  <a:pt x="56466" y="32799"/>
                </a:lnTo>
                <a:lnTo>
                  <a:pt x="59990" y="43480"/>
                </a:lnTo>
                <a:lnTo>
                  <a:pt x="62736" y="58378"/>
                </a:lnTo>
                <a:lnTo>
                  <a:pt x="63426" y="70653"/>
                </a:lnTo>
                <a:lnTo>
                  <a:pt x="63217" y="72139"/>
                </a:lnTo>
                <a:lnTo>
                  <a:pt x="49953" y="72094"/>
                </a:lnTo>
                <a:lnTo>
                  <a:pt x="53962" y="76513"/>
                </a:lnTo>
                <a:lnTo>
                  <a:pt x="59968" y="80560"/>
                </a:lnTo>
                <a:lnTo>
                  <a:pt x="64617" y="84578"/>
                </a:lnTo>
                <a:lnTo>
                  <a:pt x="70813" y="93232"/>
                </a:lnTo>
                <a:lnTo>
                  <a:pt x="71970" y="101111"/>
                </a:lnTo>
                <a:lnTo>
                  <a:pt x="73485" y="104650"/>
                </a:lnTo>
                <a:lnTo>
                  <a:pt x="79568" y="99190"/>
                </a:lnTo>
                <a:lnTo>
                  <a:pt x="83199" y="91001"/>
                </a:lnTo>
                <a:lnTo>
                  <a:pt x="84509" y="80732"/>
                </a:lnTo>
                <a:lnTo>
                  <a:pt x="83632" y="69031"/>
                </a:lnTo>
                <a:lnTo>
                  <a:pt x="80699" y="56547"/>
                </a:lnTo>
                <a:lnTo>
                  <a:pt x="75844" y="43928"/>
                </a:lnTo>
                <a:lnTo>
                  <a:pt x="69199" y="31823"/>
                </a:lnTo>
                <a:lnTo>
                  <a:pt x="60896" y="20880"/>
                </a:lnTo>
                <a:lnTo>
                  <a:pt x="51069" y="11748"/>
                </a:lnTo>
                <a:lnTo>
                  <a:pt x="41690" y="5626"/>
                </a:lnTo>
                <a:lnTo>
                  <a:pt x="31271" y="1210"/>
                </a:lnTo>
                <a:lnTo>
                  <a:pt x="20690" y="0"/>
                </a:lnTo>
                <a:lnTo>
                  <a:pt x="10927" y="3568"/>
                </a:lnTo>
                <a:lnTo>
                  <a:pt x="4425" y="10822"/>
                </a:lnTo>
                <a:lnTo>
                  <a:pt x="262" y="22241"/>
                </a:lnTo>
                <a:lnTo>
                  <a:pt x="0" y="34436"/>
                </a:lnTo>
                <a:lnTo>
                  <a:pt x="2363" y="46641"/>
                </a:lnTo>
                <a:lnTo>
                  <a:pt x="6075" y="58087"/>
                </a:lnTo>
                <a:lnTo>
                  <a:pt x="9373" y="66738"/>
                </a:lnTo>
                <a:lnTo>
                  <a:pt x="11266" y="62810"/>
                </a:lnTo>
                <a:lnTo>
                  <a:pt x="11430" y="61173"/>
                </a:lnTo>
                <a:lnTo>
                  <a:pt x="13471" y="58138"/>
                </a:lnTo>
                <a:lnTo>
                  <a:pt x="22592" y="57840"/>
                </a:lnTo>
                <a:lnTo>
                  <a:pt x="25379" y="61381"/>
                </a:lnTo>
                <a:lnTo>
                  <a:pt x="33024" y="62349"/>
                </a:lnTo>
                <a:lnTo>
                  <a:pt x="24284" y="52682"/>
                </a:lnTo>
                <a:lnTo>
                  <a:pt x="20566" y="48267"/>
                </a:lnTo>
                <a:lnTo>
                  <a:pt x="20370" y="45712"/>
                </a:lnTo>
                <a:lnTo>
                  <a:pt x="22195" y="41627"/>
                </a:lnTo>
                <a:lnTo>
                  <a:pt x="24410" y="33379"/>
                </a:lnTo>
                <a:lnTo>
                  <a:pt x="25289" y="28454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634091" y="1330940"/>
            <a:ext cx="19880" cy="178905"/>
          </a:xfrm>
          <a:custGeom>
            <a:avLst/>
            <a:gdLst/>
            <a:ahLst/>
            <a:cxnLst/>
            <a:rect l="l" t="t" r="r" b="b"/>
            <a:pathLst>
              <a:path w="19880" h="178905">
                <a:moveTo>
                  <a:pt x="19880" y="9150"/>
                </a:moveTo>
                <a:lnTo>
                  <a:pt x="1773" y="0"/>
                </a:lnTo>
                <a:lnTo>
                  <a:pt x="1773" y="103855"/>
                </a:lnTo>
                <a:lnTo>
                  <a:pt x="2513" y="116510"/>
                </a:lnTo>
                <a:lnTo>
                  <a:pt x="2070" y="130473"/>
                </a:lnTo>
                <a:lnTo>
                  <a:pt x="0" y="135012"/>
                </a:lnTo>
                <a:lnTo>
                  <a:pt x="461" y="166392"/>
                </a:lnTo>
                <a:lnTo>
                  <a:pt x="1540" y="168778"/>
                </a:lnTo>
                <a:lnTo>
                  <a:pt x="4381" y="170855"/>
                </a:lnTo>
                <a:lnTo>
                  <a:pt x="5618" y="171748"/>
                </a:lnTo>
                <a:lnTo>
                  <a:pt x="8017" y="172968"/>
                </a:lnTo>
                <a:lnTo>
                  <a:pt x="9418" y="173772"/>
                </a:lnTo>
                <a:lnTo>
                  <a:pt x="12711" y="175617"/>
                </a:lnTo>
                <a:lnTo>
                  <a:pt x="15543" y="177610"/>
                </a:lnTo>
                <a:lnTo>
                  <a:pt x="19760" y="178905"/>
                </a:lnTo>
                <a:lnTo>
                  <a:pt x="19880" y="9150"/>
                </a:lnTo>
                <a:close/>
              </a:path>
            </a:pathLst>
          </a:custGeom>
          <a:solidFill>
            <a:srgbClr val="B0D7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633405" y="1498091"/>
            <a:ext cx="3010" cy="3362"/>
          </a:xfrm>
          <a:custGeom>
            <a:avLst/>
            <a:gdLst/>
            <a:ahLst/>
            <a:cxnLst/>
            <a:rect l="l" t="t" r="r" b="b"/>
            <a:pathLst>
              <a:path w="3010" h="3362">
                <a:moveTo>
                  <a:pt x="3010" y="3362"/>
                </a:moveTo>
                <a:lnTo>
                  <a:pt x="2226" y="1627"/>
                </a:lnTo>
                <a:lnTo>
                  <a:pt x="0" y="0"/>
                </a:lnTo>
                <a:lnTo>
                  <a:pt x="3010" y="3362"/>
                </a:lnTo>
                <a:close/>
              </a:path>
            </a:pathLst>
          </a:custGeom>
          <a:solidFill>
            <a:srgbClr val="B0D7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865734" y="1757447"/>
            <a:ext cx="60747" cy="68696"/>
          </a:xfrm>
          <a:custGeom>
            <a:avLst/>
            <a:gdLst/>
            <a:ahLst/>
            <a:cxnLst/>
            <a:rect l="l" t="t" r="r" b="b"/>
            <a:pathLst>
              <a:path w="60747" h="68696">
                <a:moveTo>
                  <a:pt x="51701" y="54948"/>
                </a:moveTo>
                <a:lnTo>
                  <a:pt x="53892" y="48118"/>
                </a:lnTo>
                <a:lnTo>
                  <a:pt x="51954" y="41080"/>
                </a:lnTo>
                <a:lnTo>
                  <a:pt x="54533" y="33909"/>
                </a:lnTo>
                <a:lnTo>
                  <a:pt x="60747" y="35769"/>
                </a:lnTo>
                <a:lnTo>
                  <a:pt x="55710" y="24595"/>
                </a:lnTo>
                <a:lnTo>
                  <a:pt x="47977" y="26522"/>
                </a:lnTo>
                <a:lnTo>
                  <a:pt x="45197" y="34986"/>
                </a:lnTo>
                <a:lnTo>
                  <a:pt x="44399" y="36051"/>
                </a:lnTo>
                <a:lnTo>
                  <a:pt x="44697" y="26068"/>
                </a:lnTo>
                <a:lnTo>
                  <a:pt x="46798" y="24297"/>
                </a:lnTo>
                <a:lnTo>
                  <a:pt x="41612" y="17378"/>
                </a:lnTo>
                <a:lnTo>
                  <a:pt x="39260" y="14277"/>
                </a:lnTo>
                <a:lnTo>
                  <a:pt x="39287" y="14938"/>
                </a:lnTo>
                <a:lnTo>
                  <a:pt x="39243" y="14254"/>
                </a:lnTo>
                <a:lnTo>
                  <a:pt x="39079" y="9835"/>
                </a:lnTo>
                <a:lnTo>
                  <a:pt x="38944" y="7677"/>
                </a:lnTo>
                <a:lnTo>
                  <a:pt x="39287" y="6963"/>
                </a:lnTo>
                <a:lnTo>
                  <a:pt x="38944" y="4686"/>
                </a:lnTo>
                <a:lnTo>
                  <a:pt x="37931" y="1101"/>
                </a:lnTo>
                <a:lnTo>
                  <a:pt x="37886" y="505"/>
                </a:lnTo>
                <a:lnTo>
                  <a:pt x="37633" y="342"/>
                </a:lnTo>
                <a:lnTo>
                  <a:pt x="37424" y="0"/>
                </a:lnTo>
                <a:lnTo>
                  <a:pt x="28430" y="1796"/>
                </a:lnTo>
                <a:lnTo>
                  <a:pt x="18784" y="4748"/>
                </a:lnTo>
                <a:lnTo>
                  <a:pt x="5723" y="3069"/>
                </a:lnTo>
                <a:lnTo>
                  <a:pt x="2329" y="1606"/>
                </a:lnTo>
                <a:lnTo>
                  <a:pt x="799" y="14714"/>
                </a:lnTo>
                <a:lnTo>
                  <a:pt x="644" y="25881"/>
                </a:lnTo>
                <a:lnTo>
                  <a:pt x="645" y="36557"/>
                </a:lnTo>
                <a:lnTo>
                  <a:pt x="0" y="51555"/>
                </a:lnTo>
                <a:lnTo>
                  <a:pt x="2080" y="60472"/>
                </a:lnTo>
                <a:lnTo>
                  <a:pt x="6427" y="66970"/>
                </a:lnTo>
                <a:lnTo>
                  <a:pt x="12895" y="68696"/>
                </a:lnTo>
                <a:lnTo>
                  <a:pt x="27349" y="67549"/>
                </a:lnTo>
                <a:lnTo>
                  <a:pt x="39513" y="62841"/>
                </a:lnTo>
                <a:lnTo>
                  <a:pt x="48567" y="55087"/>
                </a:lnTo>
                <a:lnTo>
                  <a:pt x="50390" y="52508"/>
                </a:lnTo>
                <a:lnTo>
                  <a:pt x="51448" y="65571"/>
                </a:lnTo>
                <a:lnTo>
                  <a:pt x="51612" y="65958"/>
                </a:lnTo>
                <a:lnTo>
                  <a:pt x="51835" y="66286"/>
                </a:lnTo>
                <a:lnTo>
                  <a:pt x="51954" y="66628"/>
                </a:lnTo>
                <a:lnTo>
                  <a:pt x="53221" y="68562"/>
                </a:lnTo>
                <a:lnTo>
                  <a:pt x="52849" y="61227"/>
                </a:lnTo>
                <a:lnTo>
                  <a:pt x="51701" y="54948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089889" y="1511363"/>
            <a:ext cx="22816" cy="143210"/>
          </a:xfrm>
          <a:custGeom>
            <a:avLst/>
            <a:gdLst/>
            <a:ahLst/>
            <a:cxnLst/>
            <a:rect l="l" t="t" r="r" b="b"/>
            <a:pathLst>
              <a:path w="22816" h="143210">
                <a:moveTo>
                  <a:pt x="21949" y="93468"/>
                </a:moveTo>
                <a:lnTo>
                  <a:pt x="21546" y="76879"/>
                </a:lnTo>
                <a:lnTo>
                  <a:pt x="21095" y="60485"/>
                </a:lnTo>
                <a:lnTo>
                  <a:pt x="20794" y="45279"/>
                </a:lnTo>
                <a:lnTo>
                  <a:pt x="20841" y="32258"/>
                </a:lnTo>
                <a:lnTo>
                  <a:pt x="21432" y="22417"/>
                </a:lnTo>
                <a:lnTo>
                  <a:pt x="22766" y="16752"/>
                </a:lnTo>
                <a:lnTo>
                  <a:pt x="21370" y="11561"/>
                </a:lnTo>
                <a:lnTo>
                  <a:pt x="0" y="0"/>
                </a:lnTo>
                <a:lnTo>
                  <a:pt x="89" y="135280"/>
                </a:lnTo>
                <a:lnTo>
                  <a:pt x="5752" y="138940"/>
                </a:lnTo>
                <a:lnTo>
                  <a:pt x="10893" y="143210"/>
                </a:lnTo>
                <a:lnTo>
                  <a:pt x="19135" y="141856"/>
                </a:lnTo>
                <a:lnTo>
                  <a:pt x="20897" y="134445"/>
                </a:lnTo>
                <a:lnTo>
                  <a:pt x="21822" y="123246"/>
                </a:lnTo>
                <a:lnTo>
                  <a:pt x="22107" y="109255"/>
                </a:lnTo>
                <a:lnTo>
                  <a:pt x="21949" y="93468"/>
                </a:lnTo>
                <a:close/>
              </a:path>
            </a:pathLst>
          </a:custGeom>
          <a:solidFill>
            <a:srgbClr val="C5C4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08723" y="1294106"/>
            <a:ext cx="321" cy="1793"/>
          </a:xfrm>
          <a:custGeom>
            <a:avLst/>
            <a:gdLst/>
            <a:ahLst/>
            <a:cxnLst/>
            <a:rect l="l" t="t" r="r" b="b"/>
            <a:pathLst>
              <a:path w="321" h="1793">
                <a:moveTo>
                  <a:pt x="321" y="136"/>
                </a:moveTo>
                <a:lnTo>
                  <a:pt x="114" y="0"/>
                </a:lnTo>
                <a:lnTo>
                  <a:pt x="0" y="1793"/>
                </a:lnTo>
                <a:lnTo>
                  <a:pt x="321" y="136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709045" y="1293903"/>
            <a:ext cx="77" cy="390"/>
          </a:xfrm>
          <a:custGeom>
            <a:avLst/>
            <a:gdLst/>
            <a:ahLst/>
            <a:cxnLst/>
            <a:rect l="l" t="t" r="r" b="b"/>
            <a:pathLst>
              <a:path w="77" h="390">
                <a:moveTo>
                  <a:pt x="77" y="390"/>
                </a:moveTo>
                <a:lnTo>
                  <a:pt x="65" y="0"/>
                </a:lnTo>
                <a:lnTo>
                  <a:pt x="0" y="33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709028" y="1290991"/>
            <a:ext cx="285" cy="2912"/>
          </a:xfrm>
          <a:custGeom>
            <a:avLst/>
            <a:gdLst/>
            <a:ahLst/>
            <a:cxnLst/>
            <a:rect l="l" t="t" r="r" b="b"/>
            <a:pathLst>
              <a:path w="285" h="2912">
                <a:moveTo>
                  <a:pt x="8" y="0"/>
                </a:moveTo>
                <a:lnTo>
                  <a:pt x="0" y="133"/>
                </a:lnTo>
                <a:lnTo>
                  <a:pt x="82" y="2912"/>
                </a:lnTo>
                <a:lnTo>
                  <a:pt x="285" y="1864"/>
                </a:lnTo>
                <a:lnTo>
                  <a:pt x="8" y="0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723715" y="1278402"/>
            <a:ext cx="4098" cy="47071"/>
          </a:xfrm>
          <a:custGeom>
            <a:avLst/>
            <a:gdLst/>
            <a:ahLst/>
            <a:cxnLst/>
            <a:rect l="l" t="t" r="r" b="b"/>
            <a:pathLst>
              <a:path w="4098" h="47071">
                <a:moveTo>
                  <a:pt x="4098" y="1934"/>
                </a:moveTo>
                <a:lnTo>
                  <a:pt x="3099" y="1462"/>
                </a:lnTo>
                <a:lnTo>
                  <a:pt x="3502" y="3035"/>
                </a:lnTo>
                <a:lnTo>
                  <a:pt x="0" y="0"/>
                </a:lnTo>
                <a:lnTo>
                  <a:pt x="1209" y="47071"/>
                </a:lnTo>
                <a:lnTo>
                  <a:pt x="1433" y="35612"/>
                </a:lnTo>
                <a:lnTo>
                  <a:pt x="713" y="22992"/>
                </a:lnTo>
                <a:lnTo>
                  <a:pt x="967" y="11122"/>
                </a:lnTo>
                <a:lnTo>
                  <a:pt x="4098" y="1934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99901" y="1182804"/>
            <a:ext cx="28166" cy="154459"/>
          </a:xfrm>
          <a:custGeom>
            <a:avLst/>
            <a:gdLst/>
            <a:ahLst/>
            <a:cxnLst/>
            <a:rect l="l" t="t" r="r" b="b"/>
            <a:pathLst>
              <a:path w="28166" h="154459">
                <a:moveTo>
                  <a:pt x="27793" y="59084"/>
                </a:moveTo>
                <a:lnTo>
                  <a:pt x="28166" y="51243"/>
                </a:lnTo>
                <a:lnTo>
                  <a:pt x="27063" y="43387"/>
                </a:lnTo>
                <a:lnTo>
                  <a:pt x="27495" y="36557"/>
                </a:lnTo>
                <a:lnTo>
                  <a:pt x="24504" y="26006"/>
                </a:lnTo>
                <a:lnTo>
                  <a:pt x="22334" y="11030"/>
                </a:lnTo>
                <a:lnTo>
                  <a:pt x="21534" y="0"/>
                </a:lnTo>
                <a:lnTo>
                  <a:pt x="0" y="297"/>
                </a:lnTo>
                <a:lnTo>
                  <a:pt x="1519" y="11506"/>
                </a:lnTo>
                <a:lnTo>
                  <a:pt x="3539" y="24105"/>
                </a:lnTo>
                <a:lnTo>
                  <a:pt x="5684" y="37505"/>
                </a:lnTo>
                <a:lnTo>
                  <a:pt x="7576" y="51118"/>
                </a:lnTo>
                <a:lnTo>
                  <a:pt x="8839" y="64356"/>
                </a:lnTo>
                <a:lnTo>
                  <a:pt x="9097" y="76630"/>
                </a:lnTo>
                <a:lnTo>
                  <a:pt x="8196" y="86149"/>
                </a:lnTo>
                <a:lnTo>
                  <a:pt x="8226" y="90196"/>
                </a:lnTo>
                <a:lnTo>
                  <a:pt x="8569" y="93663"/>
                </a:lnTo>
                <a:lnTo>
                  <a:pt x="8956" y="97665"/>
                </a:lnTo>
                <a:lnTo>
                  <a:pt x="8986" y="98216"/>
                </a:lnTo>
                <a:lnTo>
                  <a:pt x="9463" y="102933"/>
                </a:lnTo>
                <a:lnTo>
                  <a:pt x="9463" y="103067"/>
                </a:lnTo>
                <a:lnTo>
                  <a:pt x="9230" y="106701"/>
                </a:lnTo>
                <a:lnTo>
                  <a:pt x="10223" y="105879"/>
                </a:lnTo>
                <a:lnTo>
                  <a:pt x="9413" y="110050"/>
                </a:lnTo>
                <a:lnTo>
                  <a:pt x="9671" y="111786"/>
                </a:lnTo>
                <a:lnTo>
                  <a:pt x="9221" y="111489"/>
                </a:lnTo>
                <a:lnTo>
                  <a:pt x="9284" y="113601"/>
                </a:lnTo>
                <a:lnTo>
                  <a:pt x="6820" y="124380"/>
                </a:lnTo>
                <a:lnTo>
                  <a:pt x="4504" y="133791"/>
                </a:lnTo>
                <a:lnTo>
                  <a:pt x="4560" y="135056"/>
                </a:lnTo>
                <a:lnTo>
                  <a:pt x="8405" y="134298"/>
                </a:lnTo>
                <a:lnTo>
                  <a:pt x="8107" y="135309"/>
                </a:lnTo>
                <a:lnTo>
                  <a:pt x="9418" y="131560"/>
                </a:lnTo>
                <a:lnTo>
                  <a:pt x="8718" y="143575"/>
                </a:lnTo>
                <a:lnTo>
                  <a:pt x="11427" y="152285"/>
                </a:lnTo>
                <a:lnTo>
                  <a:pt x="14068" y="154459"/>
                </a:lnTo>
                <a:lnTo>
                  <a:pt x="21937" y="151055"/>
                </a:lnTo>
                <a:lnTo>
                  <a:pt x="25024" y="142668"/>
                </a:lnTo>
                <a:lnTo>
                  <a:pt x="23814" y="95597"/>
                </a:lnTo>
                <a:lnTo>
                  <a:pt x="26914" y="97060"/>
                </a:lnTo>
                <a:lnTo>
                  <a:pt x="26303" y="94675"/>
                </a:lnTo>
                <a:lnTo>
                  <a:pt x="25885" y="92979"/>
                </a:lnTo>
                <a:lnTo>
                  <a:pt x="25885" y="91461"/>
                </a:lnTo>
                <a:lnTo>
                  <a:pt x="25930" y="89690"/>
                </a:lnTo>
                <a:lnTo>
                  <a:pt x="26049" y="86819"/>
                </a:lnTo>
                <a:lnTo>
                  <a:pt x="26690" y="82652"/>
                </a:lnTo>
                <a:lnTo>
                  <a:pt x="27063" y="80718"/>
                </a:lnTo>
                <a:lnTo>
                  <a:pt x="26735" y="73502"/>
                </a:lnTo>
                <a:lnTo>
                  <a:pt x="27406" y="66241"/>
                </a:lnTo>
                <a:lnTo>
                  <a:pt x="27793" y="59084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706607" y="1289506"/>
            <a:ext cx="2524" cy="4599"/>
          </a:xfrm>
          <a:custGeom>
            <a:avLst/>
            <a:gdLst/>
            <a:ahLst/>
            <a:cxnLst/>
            <a:rect l="l" t="t" r="r" b="b"/>
            <a:pathLst>
              <a:path w="2524" h="4599">
                <a:moveTo>
                  <a:pt x="2414" y="1379"/>
                </a:moveTo>
                <a:lnTo>
                  <a:pt x="2524" y="0"/>
                </a:lnTo>
                <a:lnTo>
                  <a:pt x="0" y="2093"/>
                </a:lnTo>
                <a:lnTo>
                  <a:pt x="596" y="3521"/>
                </a:lnTo>
                <a:lnTo>
                  <a:pt x="2230" y="4599"/>
                </a:lnTo>
                <a:lnTo>
                  <a:pt x="2421" y="1618"/>
                </a:lnTo>
                <a:lnTo>
                  <a:pt x="2414" y="137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307990" y="2427182"/>
            <a:ext cx="129996" cy="98627"/>
          </a:xfrm>
          <a:custGeom>
            <a:avLst/>
            <a:gdLst/>
            <a:ahLst/>
            <a:cxnLst/>
            <a:rect l="l" t="t" r="r" b="b"/>
            <a:pathLst>
              <a:path w="129996" h="98627">
                <a:moveTo>
                  <a:pt x="0" y="1138"/>
                </a:moveTo>
                <a:lnTo>
                  <a:pt x="387" y="22727"/>
                </a:lnTo>
                <a:lnTo>
                  <a:pt x="64960" y="60719"/>
                </a:lnTo>
                <a:lnTo>
                  <a:pt x="76171" y="67182"/>
                </a:lnTo>
                <a:lnTo>
                  <a:pt x="87054" y="73501"/>
                </a:lnTo>
                <a:lnTo>
                  <a:pt x="96971" y="79314"/>
                </a:lnTo>
                <a:lnTo>
                  <a:pt x="121382" y="93608"/>
                </a:lnTo>
                <a:lnTo>
                  <a:pt x="129951" y="98627"/>
                </a:lnTo>
                <a:lnTo>
                  <a:pt x="129489" y="94831"/>
                </a:lnTo>
                <a:lnTo>
                  <a:pt x="129996" y="94114"/>
                </a:lnTo>
                <a:lnTo>
                  <a:pt x="127209" y="75941"/>
                </a:lnTo>
                <a:lnTo>
                  <a:pt x="117896" y="69578"/>
                </a:lnTo>
                <a:lnTo>
                  <a:pt x="105351" y="62507"/>
                </a:lnTo>
                <a:lnTo>
                  <a:pt x="96167" y="57471"/>
                </a:lnTo>
                <a:lnTo>
                  <a:pt x="85212" y="51169"/>
                </a:lnTo>
                <a:lnTo>
                  <a:pt x="74485" y="44879"/>
                </a:lnTo>
                <a:lnTo>
                  <a:pt x="65005" y="39383"/>
                </a:lnTo>
                <a:lnTo>
                  <a:pt x="2920" y="3878"/>
                </a:lnTo>
                <a:lnTo>
                  <a:pt x="4396" y="0"/>
                </a:lnTo>
                <a:lnTo>
                  <a:pt x="0" y="1138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389967" y="1687590"/>
            <a:ext cx="21164" cy="145725"/>
          </a:xfrm>
          <a:custGeom>
            <a:avLst/>
            <a:gdLst/>
            <a:ahLst/>
            <a:cxnLst/>
            <a:rect l="l" t="t" r="r" b="b"/>
            <a:pathLst>
              <a:path w="21164" h="145725">
                <a:moveTo>
                  <a:pt x="21164" y="11680"/>
                </a:moveTo>
                <a:lnTo>
                  <a:pt x="509" y="0"/>
                </a:lnTo>
                <a:lnTo>
                  <a:pt x="1468" y="10490"/>
                </a:lnTo>
                <a:lnTo>
                  <a:pt x="1846" y="23024"/>
                </a:lnTo>
                <a:lnTo>
                  <a:pt x="1812" y="36769"/>
                </a:lnTo>
                <a:lnTo>
                  <a:pt x="1534" y="50893"/>
                </a:lnTo>
                <a:lnTo>
                  <a:pt x="1181" y="64563"/>
                </a:lnTo>
                <a:lnTo>
                  <a:pt x="923" y="76948"/>
                </a:lnTo>
                <a:lnTo>
                  <a:pt x="882" y="82474"/>
                </a:lnTo>
                <a:lnTo>
                  <a:pt x="433" y="98292"/>
                </a:lnTo>
                <a:lnTo>
                  <a:pt x="0" y="112314"/>
                </a:lnTo>
                <a:lnTo>
                  <a:pt x="948" y="124380"/>
                </a:lnTo>
                <a:lnTo>
                  <a:pt x="4648" y="134331"/>
                </a:lnTo>
                <a:lnTo>
                  <a:pt x="12467" y="142007"/>
                </a:lnTo>
                <a:lnTo>
                  <a:pt x="20479" y="145725"/>
                </a:lnTo>
                <a:lnTo>
                  <a:pt x="21164" y="11680"/>
                </a:lnTo>
                <a:close/>
              </a:path>
            </a:pathLst>
          </a:custGeom>
          <a:solidFill>
            <a:srgbClr val="C5C4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611662" y="1706471"/>
            <a:ext cx="74672" cy="145055"/>
          </a:xfrm>
          <a:custGeom>
            <a:avLst/>
            <a:gdLst/>
            <a:ahLst/>
            <a:cxnLst/>
            <a:rect l="l" t="t" r="r" b="b"/>
            <a:pathLst>
              <a:path w="74672" h="145055">
                <a:moveTo>
                  <a:pt x="43456" y="142228"/>
                </a:moveTo>
                <a:lnTo>
                  <a:pt x="48985" y="139788"/>
                </a:lnTo>
                <a:lnTo>
                  <a:pt x="55750" y="133286"/>
                </a:lnTo>
                <a:lnTo>
                  <a:pt x="62258" y="124153"/>
                </a:lnTo>
                <a:lnTo>
                  <a:pt x="67427" y="113427"/>
                </a:lnTo>
                <a:lnTo>
                  <a:pt x="71234" y="101478"/>
                </a:lnTo>
                <a:lnTo>
                  <a:pt x="73657" y="88678"/>
                </a:lnTo>
                <a:lnTo>
                  <a:pt x="74672" y="75397"/>
                </a:lnTo>
                <a:lnTo>
                  <a:pt x="74257" y="62007"/>
                </a:lnTo>
                <a:lnTo>
                  <a:pt x="72387" y="48880"/>
                </a:lnTo>
                <a:lnTo>
                  <a:pt x="69041" y="36385"/>
                </a:lnTo>
                <a:lnTo>
                  <a:pt x="64194" y="24896"/>
                </a:lnTo>
                <a:lnTo>
                  <a:pt x="57824" y="14781"/>
                </a:lnTo>
                <a:lnTo>
                  <a:pt x="50594" y="7008"/>
                </a:lnTo>
                <a:lnTo>
                  <a:pt x="42651" y="0"/>
                </a:lnTo>
                <a:lnTo>
                  <a:pt x="40252" y="2365"/>
                </a:lnTo>
                <a:lnTo>
                  <a:pt x="29224" y="1815"/>
                </a:lnTo>
                <a:lnTo>
                  <a:pt x="19056" y="6376"/>
                </a:lnTo>
                <a:lnTo>
                  <a:pt x="9563" y="16738"/>
                </a:lnTo>
                <a:lnTo>
                  <a:pt x="2566" y="29822"/>
                </a:lnTo>
                <a:lnTo>
                  <a:pt x="0" y="40054"/>
                </a:lnTo>
                <a:lnTo>
                  <a:pt x="5871" y="42464"/>
                </a:lnTo>
                <a:lnTo>
                  <a:pt x="10952" y="30612"/>
                </a:lnTo>
                <a:lnTo>
                  <a:pt x="19996" y="20674"/>
                </a:lnTo>
                <a:lnTo>
                  <a:pt x="32249" y="15990"/>
                </a:lnTo>
                <a:lnTo>
                  <a:pt x="35051" y="15980"/>
                </a:lnTo>
                <a:lnTo>
                  <a:pt x="46809" y="21008"/>
                </a:lnTo>
                <a:lnTo>
                  <a:pt x="56798" y="31754"/>
                </a:lnTo>
                <a:lnTo>
                  <a:pt x="61375" y="43931"/>
                </a:lnTo>
                <a:lnTo>
                  <a:pt x="61399" y="44741"/>
                </a:lnTo>
                <a:lnTo>
                  <a:pt x="64662" y="51659"/>
                </a:lnTo>
                <a:lnTo>
                  <a:pt x="65288" y="54055"/>
                </a:lnTo>
                <a:lnTo>
                  <a:pt x="65542" y="55826"/>
                </a:lnTo>
                <a:lnTo>
                  <a:pt x="65974" y="58191"/>
                </a:lnTo>
                <a:lnTo>
                  <a:pt x="66734" y="62834"/>
                </a:lnTo>
                <a:lnTo>
                  <a:pt x="67240" y="67848"/>
                </a:lnTo>
                <a:lnTo>
                  <a:pt x="67240" y="72907"/>
                </a:lnTo>
                <a:lnTo>
                  <a:pt x="66386" y="86282"/>
                </a:lnTo>
                <a:lnTo>
                  <a:pt x="63502" y="98567"/>
                </a:lnTo>
                <a:lnTo>
                  <a:pt x="62382" y="101162"/>
                </a:lnTo>
                <a:lnTo>
                  <a:pt x="57038" y="113820"/>
                </a:lnTo>
                <a:lnTo>
                  <a:pt x="48300" y="124275"/>
                </a:lnTo>
                <a:lnTo>
                  <a:pt x="37539" y="129447"/>
                </a:lnTo>
                <a:lnTo>
                  <a:pt x="24417" y="127497"/>
                </a:lnTo>
                <a:lnTo>
                  <a:pt x="14961" y="119411"/>
                </a:lnTo>
                <a:lnTo>
                  <a:pt x="8519" y="109168"/>
                </a:lnTo>
                <a:lnTo>
                  <a:pt x="7466" y="107069"/>
                </a:lnTo>
                <a:lnTo>
                  <a:pt x="1311" y="108453"/>
                </a:lnTo>
                <a:lnTo>
                  <a:pt x="5666" y="121294"/>
                </a:lnTo>
                <a:lnTo>
                  <a:pt x="13487" y="132518"/>
                </a:lnTo>
                <a:lnTo>
                  <a:pt x="24101" y="140837"/>
                </a:lnTo>
                <a:lnTo>
                  <a:pt x="36833" y="144963"/>
                </a:lnTo>
                <a:lnTo>
                  <a:pt x="37718" y="145055"/>
                </a:lnTo>
                <a:lnTo>
                  <a:pt x="40535" y="143032"/>
                </a:lnTo>
                <a:lnTo>
                  <a:pt x="39909" y="143790"/>
                </a:lnTo>
                <a:lnTo>
                  <a:pt x="43456" y="142228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51858" y="1158432"/>
            <a:ext cx="73574" cy="130846"/>
          </a:xfrm>
          <a:custGeom>
            <a:avLst/>
            <a:gdLst/>
            <a:ahLst/>
            <a:cxnLst/>
            <a:rect l="l" t="t" r="r" b="b"/>
            <a:pathLst>
              <a:path w="73574" h="130846">
                <a:moveTo>
                  <a:pt x="66987" y="0"/>
                </a:moveTo>
                <a:lnTo>
                  <a:pt x="64413" y="10714"/>
                </a:lnTo>
                <a:lnTo>
                  <a:pt x="58848" y="24624"/>
                </a:lnTo>
                <a:lnTo>
                  <a:pt x="55035" y="33730"/>
                </a:lnTo>
                <a:lnTo>
                  <a:pt x="45408" y="58697"/>
                </a:lnTo>
                <a:lnTo>
                  <a:pt x="44782" y="60304"/>
                </a:lnTo>
                <a:lnTo>
                  <a:pt x="44603" y="60929"/>
                </a:lnTo>
                <a:lnTo>
                  <a:pt x="43724" y="62238"/>
                </a:lnTo>
                <a:lnTo>
                  <a:pt x="41742" y="64515"/>
                </a:lnTo>
                <a:lnTo>
                  <a:pt x="41518" y="64723"/>
                </a:lnTo>
                <a:lnTo>
                  <a:pt x="41101" y="65065"/>
                </a:lnTo>
                <a:lnTo>
                  <a:pt x="40728" y="65452"/>
                </a:lnTo>
                <a:lnTo>
                  <a:pt x="40296" y="65735"/>
                </a:lnTo>
                <a:lnTo>
                  <a:pt x="40043" y="65988"/>
                </a:lnTo>
                <a:lnTo>
                  <a:pt x="40386" y="66330"/>
                </a:lnTo>
                <a:lnTo>
                  <a:pt x="40386" y="66672"/>
                </a:lnTo>
                <a:lnTo>
                  <a:pt x="40684" y="68815"/>
                </a:lnTo>
                <a:lnTo>
                  <a:pt x="34207" y="79191"/>
                </a:lnTo>
                <a:lnTo>
                  <a:pt x="25113" y="91063"/>
                </a:lnTo>
                <a:lnTo>
                  <a:pt x="23620" y="92815"/>
                </a:lnTo>
                <a:lnTo>
                  <a:pt x="24455" y="95136"/>
                </a:lnTo>
                <a:lnTo>
                  <a:pt x="22264" y="97710"/>
                </a:lnTo>
                <a:lnTo>
                  <a:pt x="18628" y="102516"/>
                </a:lnTo>
                <a:lnTo>
                  <a:pt x="15334" y="106935"/>
                </a:lnTo>
                <a:lnTo>
                  <a:pt x="12085" y="107619"/>
                </a:lnTo>
                <a:lnTo>
                  <a:pt x="7659" y="110179"/>
                </a:lnTo>
                <a:lnTo>
                  <a:pt x="0" y="118601"/>
                </a:lnTo>
                <a:lnTo>
                  <a:pt x="2048" y="127553"/>
                </a:lnTo>
                <a:lnTo>
                  <a:pt x="7525" y="130846"/>
                </a:lnTo>
                <a:lnTo>
                  <a:pt x="13352" y="129030"/>
                </a:lnTo>
                <a:lnTo>
                  <a:pt x="16601" y="123302"/>
                </a:lnTo>
                <a:lnTo>
                  <a:pt x="19105" y="118868"/>
                </a:lnTo>
                <a:lnTo>
                  <a:pt x="19313" y="119210"/>
                </a:lnTo>
                <a:lnTo>
                  <a:pt x="19567" y="119329"/>
                </a:lnTo>
                <a:lnTo>
                  <a:pt x="19686" y="119880"/>
                </a:lnTo>
                <a:lnTo>
                  <a:pt x="19820" y="120520"/>
                </a:lnTo>
                <a:lnTo>
                  <a:pt x="20654" y="121487"/>
                </a:lnTo>
                <a:lnTo>
                  <a:pt x="20908" y="121784"/>
                </a:lnTo>
                <a:lnTo>
                  <a:pt x="22529" y="123822"/>
                </a:lnTo>
                <a:lnTo>
                  <a:pt x="23486" y="124224"/>
                </a:lnTo>
                <a:lnTo>
                  <a:pt x="27158" y="119479"/>
                </a:lnTo>
                <a:lnTo>
                  <a:pt x="31610" y="112841"/>
                </a:lnTo>
                <a:lnTo>
                  <a:pt x="33590" y="110774"/>
                </a:lnTo>
                <a:lnTo>
                  <a:pt x="40656" y="102923"/>
                </a:lnTo>
                <a:lnTo>
                  <a:pt x="50616" y="91011"/>
                </a:lnTo>
                <a:lnTo>
                  <a:pt x="60226" y="78812"/>
                </a:lnTo>
                <a:lnTo>
                  <a:pt x="66240" y="70097"/>
                </a:lnTo>
                <a:lnTo>
                  <a:pt x="66704" y="69157"/>
                </a:lnTo>
                <a:lnTo>
                  <a:pt x="66957" y="72282"/>
                </a:lnTo>
                <a:lnTo>
                  <a:pt x="73574" y="3124"/>
                </a:lnTo>
                <a:lnTo>
                  <a:pt x="66987" y="0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72230" y="1281348"/>
            <a:ext cx="2607" cy="1473"/>
          </a:xfrm>
          <a:custGeom>
            <a:avLst/>
            <a:gdLst/>
            <a:ahLst/>
            <a:cxnLst/>
            <a:rect l="l" t="t" r="r" b="b"/>
            <a:pathLst>
              <a:path w="2607" h="1473">
                <a:moveTo>
                  <a:pt x="2607" y="1473"/>
                </a:moveTo>
                <a:lnTo>
                  <a:pt x="2157" y="907"/>
                </a:lnTo>
                <a:lnTo>
                  <a:pt x="0" y="0"/>
                </a:lnTo>
                <a:lnTo>
                  <a:pt x="2607" y="1473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994281" y="1763760"/>
            <a:ext cx="1169" cy="694"/>
          </a:xfrm>
          <a:custGeom>
            <a:avLst/>
            <a:gdLst/>
            <a:ahLst/>
            <a:cxnLst/>
            <a:rect l="l" t="t" r="r" b="b"/>
            <a:pathLst>
              <a:path w="1169" h="694">
                <a:moveTo>
                  <a:pt x="1169" y="694"/>
                </a:moveTo>
                <a:lnTo>
                  <a:pt x="633" y="99"/>
                </a:lnTo>
                <a:lnTo>
                  <a:pt x="0" y="0"/>
                </a:lnTo>
                <a:lnTo>
                  <a:pt x="1169" y="694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006947" y="1769446"/>
            <a:ext cx="501" cy="320"/>
          </a:xfrm>
          <a:custGeom>
            <a:avLst/>
            <a:gdLst/>
            <a:ahLst/>
            <a:cxnLst/>
            <a:rect l="l" t="t" r="r" b="b"/>
            <a:pathLst>
              <a:path w="501" h="320">
                <a:moveTo>
                  <a:pt x="501" y="320"/>
                </a:moveTo>
                <a:lnTo>
                  <a:pt x="83" y="23"/>
                </a:lnTo>
                <a:lnTo>
                  <a:pt x="501" y="32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884635" y="1703094"/>
            <a:ext cx="151709" cy="78442"/>
          </a:xfrm>
          <a:custGeom>
            <a:avLst/>
            <a:gdLst/>
            <a:ahLst/>
            <a:cxnLst/>
            <a:rect l="l" t="t" r="r" b="b"/>
            <a:pathLst>
              <a:path w="151709" h="78442">
                <a:moveTo>
                  <a:pt x="10595" y="20875"/>
                </a:moveTo>
                <a:lnTo>
                  <a:pt x="18375" y="27198"/>
                </a:lnTo>
                <a:lnTo>
                  <a:pt x="26650" y="32971"/>
                </a:lnTo>
                <a:lnTo>
                  <a:pt x="39436" y="40935"/>
                </a:lnTo>
                <a:lnTo>
                  <a:pt x="53827" y="49366"/>
                </a:lnTo>
                <a:lnTo>
                  <a:pt x="66916" y="56540"/>
                </a:lnTo>
                <a:lnTo>
                  <a:pt x="75798" y="60733"/>
                </a:lnTo>
                <a:lnTo>
                  <a:pt x="77419" y="61182"/>
                </a:lnTo>
                <a:lnTo>
                  <a:pt x="83455" y="50558"/>
                </a:lnTo>
                <a:lnTo>
                  <a:pt x="107060" y="60260"/>
                </a:lnTo>
                <a:lnTo>
                  <a:pt x="109646" y="60666"/>
                </a:lnTo>
                <a:lnTo>
                  <a:pt x="108536" y="60007"/>
                </a:lnTo>
                <a:lnTo>
                  <a:pt x="110279" y="60765"/>
                </a:lnTo>
                <a:lnTo>
                  <a:pt x="110816" y="61361"/>
                </a:lnTo>
                <a:lnTo>
                  <a:pt x="112932" y="62625"/>
                </a:lnTo>
                <a:lnTo>
                  <a:pt x="111874" y="62164"/>
                </a:lnTo>
                <a:lnTo>
                  <a:pt x="113230" y="63592"/>
                </a:lnTo>
                <a:lnTo>
                  <a:pt x="119310" y="65527"/>
                </a:lnTo>
                <a:lnTo>
                  <a:pt x="122311" y="66352"/>
                </a:lnTo>
                <a:lnTo>
                  <a:pt x="120115" y="64946"/>
                </a:lnTo>
                <a:lnTo>
                  <a:pt x="122395" y="66375"/>
                </a:lnTo>
                <a:lnTo>
                  <a:pt x="122813" y="66672"/>
                </a:lnTo>
                <a:lnTo>
                  <a:pt x="124929" y="68026"/>
                </a:lnTo>
                <a:lnTo>
                  <a:pt x="123781" y="67342"/>
                </a:lnTo>
                <a:lnTo>
                  <a:pt x="125182" y="68949"/>
                </a:lnTo>
                <a:lnTo>
                  <a:pt x="150189" y="78442"/>
                </a:lnTo>
                <a:lnTo>
                  <a:pt x="151709" y="77713"/>
                </a:lnTo>
                <a:lnTo>
                  <a:pt x="140835" y="71146"/>
                </a:lnTo>
                <a:lnTo>
                  <a:pt x="129858" y="64672"/>
                </a:lnTo>
                <a:lnTo>
                  <a:pt x="118804" y="58273"/>
                </a:lnTo>
                <a:lnTo>
                  <a:pt x="107698" y="51929"/>
                </a:lnTo>
                <a:lnTo>
                  <a:pt x="96567" y="45621"/>
                </a:lnTo>
                <a:lnTo>
                  <a:pt x="85434" y="39330"/>
                </a:lnTo>
                <a:lnTo>
                  <a:pt x="74327" y="33037"/>
                </a:lnTo>
                <a:lnTo>
                  <a:pt x="63271" y="26722"/>
                </a:lnTo>
                <a:lnTo>
                  <a:pt x="52291" y="20366"/>
                </a:lnTo>
                <a:lnTo>
                  <a:pt x="41413" y="13951"/>
                </a:lnTo>
                <a:lnTo>
                  <a:pt x="30661" y="7456"/>
                </a:lnTo>
                <a:lnTo>
                  <a:pt x="20063" y="862"/>
                </a:lnTo>
                <a:lnTo>
                  <a:pt x="18702" y="0"/>
                </a:lnTo>
                <a:lnTo>
                  <a:pt x="7898" y="7350"/>
                </a:lnTo>
                <a:lnTo>
                  <a:pt x="3129" y="9954"/>
                </a:lnTo>
                <a:lnTo>
                  <a:pt x="0" y="12185"/>
                </a:lnTo>
                <a:lnTo>
                  <a:pt x="2444" y="15771"/>
                </a:lnTo>
                <a:lnTo>
                  <a:pt x="9209" y="21887"/>
                </a:lnTo>
                <a:lnTo>
                  <a:pt x="12071" y="23999"/>
                </a:lnTo>
                <a:lnTo>
                  <a:pt x="12920" y="22854"/>
                </a:lnTo>
                <a:lnTo>
                  <a:pt x="10595" y="20875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358457" y="1924837"/>
            <a:ext cx="79886" cy="70272"/>
          </a:xfrm>
          <a:custGeom>
            <a:avLst/>
            <a:gdLst/>
            <a:ahLst/>
            <a:cxnLst/>
            <a:rect l="l" t="t" r="r" b="b"/>
            <a:pathLst>
              <a:path w="79886" h="70272">
                <a:moveTo>
                  <a:pt x="36758" y="12497"/>
                </a:moveTo>
                <a:lnTo>
                  <a:pt x="21794" y="20757"/>
                </a:lnTo>
                <a:lnTo>
                  <a:pt x="10679" y="26736"/>
                </a:lnTo>
                <a:lnTo>
                  <a:pt x="3415" y="31133"/>
                </a:lnTo>
                <a:lnTo>
                  <a:pt x="0" y="34645"/>
                </a:lnTo>
                <a:lnTo>
                  <a:pt x="433" y="37971"/>
                </a:lnTo>
                <a:lnTo>
                  <a:pt x="4715" y="41809"/>
                </a:lnTo>
                <a:lnTo>
                  <a:pt x="12846" y="46855"/>
                </a:lnTo>
                <a:lnTo>
                  <a:pt x="24824" y="53808"/>
                </a:lnTo>
                <a:lnTo>
                  <a:pt x="25193" y="54025"/>
                </a:lnTo>
                <a:lnTo>
                  <a:pt x="35943" y="60525"/>
                </a:lnTo>
                <a:lnTo>
                  <a:pt x="48459" y="67644"/>
                </a:lnTo>
                <a:lnTo>
                  <a:pt x="54581" y="70272"/>
                </a:lnTo>
                <a:lnTo>
                  <a:pt x="54581" y="47746"/>
                </a:lnTo>
                <a:lnTo>
                  <a:pt x="56152" y="33792"/>
                </a:lnTo>
                <a:lnTo>
                  <a:pt x="61462" y="22500"/>
                </a:lnTo>
                <a:lnTo>
                  <a:pt x="70293" y="13274"/>
                </a:lnTo>
                <a:lnTo>
                  <a:pt x="74342" y="10310"/>
                </a:lnTo>
                <a:lnTo>
                  <a:pt x="78366" y="7394"/>
                </a:lnTo>
                <a:lnTo>
                  <a:pt x="78575" y="7185"/>
                </a:lnTo>
                <a:lnTo>
                  <a:pt x="78947" y="6799"/>
                </a:lnTo>
                <a:lnTo>
                  <a:pt x="79290" y="6471"/>
                </a:lnTo>
                <a:lnTo>
                  <a:pt x="79633" y="6129"/>
                </a:lnTo>
                <a:lnTo>
                  <a:pt x="79886" y="5876"/>
                </a:lnTo>
                <a:lnTo>
                  <a:pt x="73730" y="4968"/>
                </a:lnTo>
                <a:lnTo>
                  <a:pt x="70354" y="2965"/>
                </a:lnTo>
                <a:lnTo>
                  <a:pt x="67997" y="948"/>
                </a:lnTo>
                <a:lnTo>
                  <a:pt x="64894" y="0"/>
                </a:lnTo>
                <a:lnTo>
                  <a:pt x="59282" y="1200"/>
                </a:lnTo>
                <a:lnTo>
                  <a:pt x="49398" y="5631"/>
                </a:lnTo>
                <a:lnTo>
                  <a:pt x="36758" y="12497"/>
                </a:lnTo>
                <a:close/>
              </a:path>
            </a:pathLst>
          </a:custGeom>
          <a:solidFill>
            <a:srgbClr val="C6DC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550650" y="2094488"/>
            <a:ext cx="145020" cy="50140"/>
          </a:xfrm>
          <a:custGeom>
            <a:avLst/>
            <a:gdLst/>
            <a:ahLst/>
            <a:cxnLst/>
            <a:rect l="l" t="t" r="r" b="b"/>
            <a:pathLst>
              <a:path w="145020" h="50140">
                <a:moveTo>
                  <a:pt x="145020" y="43717"/>
                </a:moveTo>
                <a:lnTo>
                  <a:pt x="144885" y="37226"/>
                </a:lnTo>
                <a:lnTo>
                  <a:pt x="142475" y="30816"/>
                </a:lnTo>
                <a:lnTo>
                  <a:pt x="138018" y="24633"/>
                </a:lnTo>
                <a:lnTo>
                  <a:pt x="131745" y="18823"/>
                </a:lnTo>
                <a:lnTo>
                  <a:pt x="123885" y="13532"/>
                </a:lnTo>
                <a:lnTo>
                  <a:pt x="114668" y="8907"/>
                </a:lnTo>
                <a:lnTo>
                  <a:pt x="104324" y="5095"/>
                </a:lnTo>
                <a:lnTo>
                  <a:pt x="93082" y="2242"/>
                </a:lnTo>
                <a:lnTo>
                  <a:pt x="81172" y="495"/>
                </a:lnTo>
                <a:lnTo>
                  <a:pt x="68824" y="0"/>
                </a:lnTo>
                <a:lnTo>
                  <a:pt x="56267" y="903"/>
                </a:lnTo>
                <a:lnTo>
                  <a:pt x="43731" y="3351"/>
                </a:lnTo>
                <a:lnTo>
                  <a:pt x="31447" y="7491"/>
                </a:lnTo>
                <a:lnTo>
                  <a:pt x="21683" y="12273"/>
                </a:lnTo>
                <a:lnTo>
                  <a:pt x="14809" y="17216"/>
                </a:lnTo>
                <a:lnTo>
                  <a:pt x="6573" y="25427"/>
                </a:lnTo>
                <a:lnTo>
                  <a:pt x="472" y="35537"/>
                </a:lnTo>
                <a:lnTo>
                  <a:pt x="0" y="46174"/>
                </a:lnTo>
                <a:lnTo>
                  <a:pt x="2041" y="50096"/>
                </a:lnTo>
                <a:lnTo>
                  <a:pt x="7554" y="39394"/>
                </a:lnTo>
                <a:lnTo>
                  <a:pt x="18430" y="30408"/>
                </a:lnTo>
                <a:lnTo>
                  <a:pt x="27987" y="25173"/>
                </a:lnTo>
                <a:lnTo>
                  <a:pt x="39437" y="20973"/>
                </a:lnTo>
                <a:lnTo>
                  <a:pt x="51959" y="18141"/>
                </a:lnTo>
                <a:lnTo>
                  <a:pt x="65003" y="16708"/>
                </a:lnTo>
                <a:lnTo>
                  <a:pt x="72248" y="16529"/>
                </a:lnTo>
                <a:lnTo>
                  <a:pt x="86700" y="17514"/>
                </a:lnTo>
                <a:lnTo>
                  <a:pt x="101409" y="20308"/>
                </a:lnTo>
                <a:lnTo>
                  <a:pt x="115346" y="24864"/>
                </a:lnTo>
                <a:lnTo>
                  <a:pt x="127483" y="31136"/>
                </a:lnTo>
                <a:lnTo>
                  <a:pt x="136792" y="39079"/>
                </a:lnTo>
                <a:lnTo>
                  <a:pt x="142244" y="48645"/>
                </a:lnTo>
                <a:lnTo>
                  <a:pt x="142648" y="50140"/>
                </a:lnTo>
                <a:lnTo>
                  <a:pt x="145020" y="43717"/>
                </a:lnTo>
                <a:close/>
              </a:path>
            </a:pathLst>
          </a:custGeom>
          <a:solidFill>
            <a:srgbClr val="8AC0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849703" y="2152887"/>
            <a:ext cx="2324" cy="4002"/>
          </a:xfrm>
          <a:custGeom>
            <a:avLst/>
            <a:gdLst/>
            <a:ahLst/>
            <a:cxnLst/>
            <a:rect l="l" t="t" r="r" b="b"/>
            <a:pathLst>
              <a:path w="2324" h="4002">
                <a:moveTo>
                  <a:pt x="2324" y="4002"/>
                </a:moveTo>
                <a:lnTo>
                  <a:pt x="1558" y="520"/>
                </a:lnTo>
                <a:lnTo>
                  <a:pt x="0" y="0"/>
                </a:lnTo>
                <a:lnTo>
                  <a:pt x="2324" y="4002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847259" y="2105980"/>
            <a:ext cx="63977" cy="48305"/>
          </a:xfrm>
          <a:custGeom>
            <a:avLst/>
            <a:gdLst/>
            <a:ahLst/>
            <a:cxnLst/>
            <a:rect l="l" t="t" r="r" b="b"/>
            <a:pathLst>
              <a:path w="63977" h="48305">
                <a:moveTo>
                  <a:pt x="8777" y="38902"/>
                </a:moveTo>
                <a:lnTo>
                  <a:pt x="9239" y="34007"/>
                </a:lnTo>
                <a:lnTo>
                  <a:pt x="20178" y="33843"/>
                </a:lnTo>
                <a:lnTo>
                  <a:pt x="21698" y="40033"/>
                </a:lnTo>
                <a:lnTo>
                  <a:pt x="22339" y="41431"/>
                </a:lnTo>
                <a:lnTo>
                  <a:pt x="25513" y="45478"/>
                </a:lnTo>
                <a:lnTo>
                  <a:pt x="38457" y="46893"/>
                </a:lnTo>
                <a:lnTo>
                  <a:pt x="53032" y="45936"/>
                </a:lnTo>
                <a:lnTo>
                  <a:pt x="63087" y="40846"/>
                </a:lnTo>
                <a:lnTo>
                  <a:pt x="63977" y="39274"/>
                </a:lnTo>
                <a:lnTo>
                  <a:pt x="58835" y="36283"/>
                </a:lnTo>
                <a:lnTo>
                  <a:pt x="55616" y="35866"/>
                </a:lnTo>
                <a:lnTo>
                  <a:pt x="49163" y="35524"/>
                </a:lnTo>
                <a:lnTo>
                  <a:pt x="38278" y="36673"/>
                </a:lnTo>
                <a:lnTo>
                  <a:pt x="31330" y="29544"/>
                </a:lnTo>
                <a:lnTo>
                  <a:pt x="26821" y="19214"/>
                </a:lnTo>
                <a:lnTo>
                  <a:pt x="25334" y="15244"/>
                </a:lnTo>
                <a:lnTo>
                  <a:pt x="19220" y="4505"/>
                </a:lnTo>
                <a:lnTo>
                  <a:pt x="10607" y="0"/>
                </a:lnTo>
                <a:lnTo>
                  <a:pt x="0" y="3014"/>
                </a:lnTo>
                <a:lnTo>
                  <a:pt x="253" y="30421"/>
                </a:lnTo>
                <a:lnTo>
                  <a:pt x="1266" y="34974"/>
                </a:lnTo>
                <a:lnTo>
                  <a:pt x="2071" y="38649"/>
                </a:lnTo>
                <a:lnTo>
                  <a:pt x="4002" y="47427"/>
                </a:lnTo>
                <a:lnTo>
                  <a:pt x="6631" y="48305"/>
                </a:lnTo>
                <a:lnTo>
                  <a:pt x="8732" y="44883"/>
                </a:lnTo>
                <a:lnTo>
                  <a:pt x="8777" y="38902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821059" y="2093928"/>
            <a:ext cx="27457" cy="50359"/>
          </a:xfrm>
          <a:custGeom>
            <a:avLst/>
            <a:gdLst/>
            <a:ahLst/>
            <a:cxnLst/>
            <a:rect l="l" t="t" r="r" b="b"/>
            <a:pathLst>
              <a:path w="27457" h="50359">
                <a:moveTo>
                  <a:pt x="14533" y="0"/>
                </a:moveTo>
                <a:lnTo>
                  <a:pt x="2668" y="692"/>
                </a:lnTo>
                <a:lnTo>
                  <a:pt x="0" y="10971"/>
                </a:lnTo>
                <a:lnTo>
                  <a:pt x="1453" y="23053"/>
                </a:lnTo>
                <a:lnTo>
                  <a:pt x="1610" y="23919"/>
                </a:lnTo>
                <a:lnTo>
                  <a:pt x="3141" y="37249"/>
                </a:lnTo>
                <a:lnTo>
                  <a:pt x="7474" y="48596"/>
                </a:lnTo>
                <a:lnTo>
                  <a:pt x="9970" y="47442"/>
                </a:lnTo>
                <a:lnTo>
                  <a:pt x="9851" y="50359"/>
                </a:lnTo>
                <a:lnTo>
                  <a:pt x="11371" y="37830"/>
                </a:lnTo>
                <a:lnTo>
                  <a:pt x="11878" y="33411"/>
                </a:lnTo>
                <a:lnTo>
                  <a:pt x="12221" y="27802"/>
                </a:lnTo>
                <a:lnTo>
                  <a:pt x="14203" y="25094"/>
                </a:lnTo>
                <a:lnTo>
                  <a:pt x="18271" y="34078"/>
                </a:lnTo>
                <a:lnTo>
                  <a:pt x="21020" y="42090"/>
                </a:lnTo>
                <a:lnTo>
                  <a:pt x="22310" y="43187"/>
                </a:lnTo>
                <a:lnTo>
                  <a:pt x="27457" y="47019"/>
                </a:lnTo>
                <a:lnTo>
                  <a:pt x="26453" y="42473"/>
                </a:lnTo>
                <a:lnTo>
                  <a:pt x="26199" y="15066"/>
                </a:lnTo>
                <a:lnTo>
                  <a:pt x="20231" y="5801"/>
                </a:lnTo>
                <a:lnTo>
                  <a:pt x="14533" y="0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868035" y="1733184"/>
            <a:ext cx="65588" cy="72381"/>
          </a:xfrm>
          <a:custGeom>
            <a:avLst/>
            <a:gdLst/>
            <a:ahLst/>
            <a:cxnLst/>
            <a:rect l="l" t="t" r="r" b="b"/>
            <a:pathLst>
              <a:path w="65588" h="72381">
                <a:moveTo>
                  <a:pt x="42396" y="50330"/>
                </a:moveTo>
                <a:lnTo>
                  <a:pt x="42098" y="60314"/>
                </a:lnTo>
                <a:lnTo>
                  <a:pt x="45355" y="51739"/>
                </a:lnTo>
                <a:lnTo>
                  <a:pt x="51573" y="48381"/>
                </a:lnTo>
                <a:lnTo>
                  <a:pt x="53409" y="48857"/>
                </a:lnTo>
                <a:lnTo>
                  <a:pt x="58446" y="60031"/>
                </a:lnTo>
                <a:lnTo>
                  <a:pt x="52232" y="58171"/>
                </a:lnTo>
                <a:lnTo>
                  <a:pt x="49654" y="65343"/>
                </a:lnTo>
                <a:lnTo>
                  <a:pt x="51591" y="72381"/>
                </a:lnTo>
                <a:lnTo>
                  <a:pt x="52604" y="69688"/>
                </a:lnTo>
                <a:lnTo>
                  <a:pt x="57001" y="63825"/>
                </a:lnTo>
                <a:lnTo>
                  <a:pt x="58983" y="59734"/>
                </a:lnTo>
                <a:lnTo>
                  <a:pt x="63035" y="48575"/>
                </a:lnTo>
                <a:lnTo>
                  <a:pt x="65588" y="35254"/>
                </a:lnTo>
                <a:lnTo>
                  <a:pt x="65027" y="23324"/>
                </a:lnTo>
                <a:lnTo>
                  <a:pt x="64854" y="22715"/>
                </a:lnTo>
                <a:lnTo>
                  <a:pt x="63215" y="17224"/>
                </a:lnTo>
                <a:lnTo>
                  <a:pt x="62708" y="19248"/>
                </a:lnTo>
                <a:lnTo>
                  <a:pt x="60249" y="16763"/>
                </a:lnTo>
                <a:lnTo>
                  <a:pt x="55913" y="12418"/>
                </a:lnTo>
                <a:lnTo>
                  <a:pt x="59206" y="14903"/>
                </a:lnTo>
                <a:lnTo>
                  <a:pt x="56330" y="8669"/>
                </a:lnTo>
                <a:lnTo>
                  <a:pt x="49593" y="2502"/>
                </a:lnTo>
                <a:lnTo>
                  <a:pt x="38441" y="0"/>
                </a:lnTo>
                <a:lnTo>
                  <a:pt x="25390" y="1070"/>
                </a:lnTo>
                <a:lnTo>
                  <a:pt x="12955" y="5623"/>
                </a:lnTo>
                <a:lnTo>
                  <a:pt x="3653" y="13567"/>
                </a:lnTo>
                <a:lnTo>
                  <a:pt x="0" y="24809"/>
                </a:lnTo>
                <a:lnTo>
                  <a:pt x="28" y="25869"/>
                </a:lnTo>
                <a:lnTo>
                  <a:pt x="14144" y="29235"/>
                </a:lnTo>
                <a:lnTo>
                  <a:pt x="24272" y="26768"/>
                </a:lnTo>
                <a:lnTo>
                  <a:pt x="33174" y="24256"/>
                </a:lnTo>
                <a:lnTo>
                  <a:pt x="35123" y="24262"/>
                </a:lnTo>
                <a:lnTo>
                  <a:pt x="35332" y="24604"/>
                </a:lnTo>
                <a:lnTo>
                  <a:pt x="35585" y="24768"/>
                </a:lnTo>
                <a:lnTo>
                  <a:pt x="35630" y="25363"/>
                </a:lnTo>
                <a:lnTo>
                  <a:pt x="36644" y="28949"/>
                </a:lnTo>
                <a:lnTo>
                  <a:pt x="36986" y="31226"/>
                </a:lnTo>
                <a:lnTo>
                  <a:pt x="36644" y="31940"/>
                </a:lnTo>
                <a:lnTo>
                  <a:pt x="36778" y="34097"/>
                </a:lnTo>
                <a:lnTo>
                  <a:pt x="36959" y="38540"/>
                </a:lnTo>
                <a:lnTo>
                  <a:pt x="39311" y="41641"/>
                </a:lnTo>
                <a:lnTo>
                  <a:pt x="44497" y="48560"/>
                </a:lnTo>
                <a:lnTo>
                  <a:pt x="42396" y="50330"/>
                </a:lnTo>
                <a:close/>
              </a:path>
            </a:pathLst>
          </a:custGeom>
          <a:solidFill>
            <a:srgbClr val="6A3B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904977" y="1771701"/>
            <a:ext cx="44" cy="684"/>
          </a:xfrm>
          <a:custGeom>
            <a:avLst/>
            <a:gdLst/>
            <a:ahLst/>
            <a:cxnLst/>
            <a:rect l="l" t="t" r="r" b="b"/>
            <a:pathLst>
              <a:path w="44" h="684">
                <a:moveTo>
                  <a:pt x="44" y="684"/>
                </a:moveTo>
                <a:lnTo>
                  <a:pt x="17" y="23"/>
                </a:lnTo>
                <a:lnTo>
                  <a:pt x="44" y="684"/>
                </a:lnTo>
                <a:close/>
              </a:path>
            </a:pathLst>
          </a:custGeom>
          <a:solidFill>
            <a:srgbClr val="6A3B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565121" y="1341519"/>
            <a:ext cx="21014" cy="117603"/>
          </a:xfrm>
          <a:custGeom>
            <a:avLst/>
            <a:gdLst/>
            <a:ahLst/>
            <a:cxnLst/>
            <a:rect l="l" t="t" r="r" b="b"/>
            <a:pathLst>
              <a:path w="21014" h="117603">
                <a:moveTo>
                  <a:pt x="20237" y="11113"/>
                </a:moveTo>
                <a:lnTo>
                  <a:pt x="19760" y="0"/>
                </a:lnTo>
                <a:lnTo>
                  <a:pt x="2995" y="8897"/>
                </a:lnTo>
                <a:lnTo>
                  <a:pt x="2203" y="14829"/>
                </a:lnTo>
                <a:lnTo>
                  <a:pt x="1719" y="25770"/>
                </a:lnTo>
                <a:lnTo>
                  <a:pt x="1483" y="40133"/>
                </a:lnTo>
                <a:lnTo>
                  <a:pt x="1435" y="56331"/>
                </a:lnTo>
                <a:lnTo>
                  <a:pt x="1515" y="72777"/>
                </a:lnTo>
                <a:lnTo>
                  <a:pt x="1663" y="87883"/>
                </a:lnTo>
                <a:lnTo>
                  <a:pt x="1820" y="100062"/>
                </a:lnTo>
                <a:lnTo>
                  <a:pt x="1892" y="105254"/>
                </a:lnTo>
                <a:lnTo>
                  <a:pt x="1982" y="109598"/>
                </a:lnTo>
                <a:lnTo>
                  <a:pt x="2444" y="114404"/>
                </a:lnTo>
                <a:lnTo>
                  <a:pt x="0" y="117603"/>
                </a:lnTo>
                <a:lnTo>
                  <a:pt x="7391" y="116220"/>
                </a:lnTo>
                <a:lnTo>
                  <a:pt x="19450" y="109046"/>
                </a:lnTo>
                <a:lnTo>
                  <a:pt x="21014" y="103038"/>
                </a:lnTo>
                <a:lnTo>
                  <a:pt x="20938" y="98588"/>
                </a:lnTo>
                <a:lnTo>
                  <a:pt x="19868" y="88006"/>
                </a:lnTo>
                <a:lnTo>
                  <a:pt x="19705" y="73830"/>
                </a:lnTo>
                <a:lnTo>
                  <a:pt x="19949" y="59476"/>
                </a:lnTo>
                <a:lnTo>
                  <a:pt x="20103" y="49338"/>
                </a:lnTo>
                <a:lnTo>
                  <a:pt x="20203" y="36816"/>
                </a:lnTo>
                <a:lnTo>
                  <a:pt x="20332" y="23959"/>
                </a:lnTo>
                <a:lnTo>
                  <a:pt x="20237" y="11113"/>
                </a:lnTo>
                <a:close/>
              </a:path>
            </a:pathLst>
          </a:custGeom>
          <a:solidFill>
            <a:srgbClr val="67C9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723715" y="1192461"/>
            <a:ext cx="127507" cy="88976"/>
          </a:xfrm>
          <a:custGeom>
            <a:avLst/>
            <a:gdLst/>
            <a:ahLst/>
            <a:cxnLst/>
            <a:rect l="l" t="t" r="r" b="b"/>
            <a:pathLst>
              <a:path w="127507" h="88976">
                <a:moveTo>
                  <a:pt x="127507" y="3511"/>
                </a:moveTo>
                <a:lnTo>
                  <a:pt x="126151" y="0"/>
                </a:lnTo>
                <a:lnTo>
                  <a:pt x="126274" y="3326"/>
                </a:lnTo>
                <a:lnTo>
                  <a:pt x="127507" y="3511"/>
                </a:lnTo>
                <a:close/>
              </a:path>
              <a:path w="127507" h="88976">
                <a:moveTo>
                  <a:pt x="2235" y="77162"/>
                </a:moveTo>
                <a:lnTo>
                  <a:pt x="2116" y="80034"/>
                </a:lnTo>
                <a:lnTo>
                  <a:pt x="2071" y="81804"/>
                </a:lnTo>
                <a:lnTo>
                  <a:pt x="2071" y="83322"/>
                </a:lnTo>
                <a:lnTo>
                  <a:pt x="2488" y="85018"/>
                </a:lnTo>
                <a:lnTo>
                  <a:pt x="3099" y="87404"/>
                </a:lnTo>
                <a:lnTo>
                  <a:pt x="4098" y="87875"/>
                </a:lnTo>
                <a:lnTo>
                  <a:pt x="125942" y="17750"/>
                </a:lnTo>
                <a:lnTo>
                  <a:pt x="126076" y="15727"/>
                </a:lnTo>
                <a:lnTo>
                  <a:pt x="126538" y="11010"/>
                </a:lnTo>
                <a:lnTo>
                  <a:pt x="126494" y="9284"/>
                </a:lnTo>
                <a:lnTo>
                  <a:pt x="126274" y="3326"/>
                </a:lnTo>
                <a:lnTo>
                  <a:pt x="122440" y="2752"/>
                </a:lnTo>
                <a:lnTo>
                  <a:pt x="118860" y="5149"/>
                </a:lnTo>
                <a:lnTo>
                  <a:pt x="110821" y="10042"/>
                </a:lnTo>
                <a:lnTo>
                  <a:pt x="99324" y="16852"/>
                </a:lnTo>
                <a:lnTo>
                  <a:pt x="85371" y="25002"/>
                </a:lnTo>
                <a:lnTo>
                  <a:pt x="69964" y="33915"/>
                </a:lnTo>
                <a:lnTo>
                  <a:pt x="54104" y="43014"/>
                </a:lnTo>
                <a:lnTo>
                  <a:pt x="38793" y="51721"/>
                </a:lnTo>
                <a:lnTo>
                  <a:pt x="25032" y="59459"/>
                </a:lnTo>
                <a:lnTo>
                  <a:pt x="13823" y="65650"/>
                </a:lnTo>
                <a:lnTo>
                  <a:pt x="6167" y="69717"/>
                </a:lnTo>
                <a:lnTo>
                  <a:pt x="3248" y="71062"/>
                </a:lnTo>
                <a:lnTo>
                  <a:pt x="2876" y="72996"/>
                </a:lnTo>
                <a:lnTo>
                  <a:pt x="2235" y="77162"/>
                </a:lnTo>
                <a:close/>
              </a:path>
              <a:path w="127507" h="88976">
                <a:moveTo>
                  <a:pt x="3502" y="88976"/>
                </a:moveTo>
                <a:lnTo>
                  <a:pt x="3099" y="87404"/>
                </a:lnTo>
                <a:lnTo>
                  <a:pt x="0" y="85941"/>
                </a:lnTo>
                <a:lnTo>
                  <a:pt x="3502" y="88976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513602" y="1873831"/>
            <a:ext cx="79201" cy="49544"/>
          </a:xfrm>
          <a:custGeom>
            <a:avLst/>
            <a:gdLst/>
            <a:ahLst/>
            <a:cxnLst/>
            <a:rect l="l" t="t" r="r" b="b"/>
            <a:pathLst>
              <a:path w="79201" h="49544">
                <a:moveTo>
                  <a:pt x="8658" y="0"/>
                </a:moveTo>
                <a:lnTo>
                  <a:pt x="6035" y="1220"/>
                </a:lnTo>
                <a:lnTo>
                  <a:pt x="6378" y="342"/>
                </a:lnTo>
                <a:lnTo>
                  <a:pt x="3338" y="4642"/>
                </a:lnTo>
                <a:lnTo>
                  <a:pt x="461" y="8689"/>
                </a:lnTo>
                <a:lnTo>
                  <a:pt x="0" y="13748"/>
                </a:lnTo>
                <a:lnTo>
                  <a:pt x="298" y="18762"/>
                </a:lnTo>
                <a:lnTo>
                  <a:pt x="1937" y="26023"/>
                </a:lnTo>
                <a:lnTo>
                  <a:pt x="3591" y="29609"/>
                </a:lnTo>
                <a:lnTo>
                  <a:pt x="6080" y="33269"/>
                </a:lnTo>
                <a:lnTo>
                  <a:pt x="8911" y="35590"/>
                </a:lnTo>
                <a:lnTo>
                  <a:pt x="19805" y="42330"/>
                </a:lnTo>
                <a:lnTo>
                  <a:pt x="24201" y="44399"/>
                </a:lnTo>
                <a:lnTo>
                  <a:pt x="26392" y="45663"/>
                </a:lnTo>
                <a:lnTo>
                  <a:pt x="31593" y="46883"/>
                </a:lnTo>
                <a:lnTo>
                  <a:pt x="43626" y="48662"/>
                </a:lnTo>
                <a:lnTo>
                  <a:pt x="58066" y="49544"/>
                </a:lnTo>
                <a:lnTo>
                  <a:pt x="69600" y="49241"/>
                </a:lnTo>
                <a:lnTo>
                  <a:pt x="69893" y="49204"/>
                </a:lnTo>
                <a:lnTo>
                  <a:pt x="72273" y="48906"/>
                </a:lnTo>
                <a:lnTo>
                  <a:pt x="73529" y="48371"/>
                </a:lnTo>
                <a:lnTo>
                  <a:pt x="76525" y="47062"/>
                </a:lnTo>
                <a:lnTo>
                  <a:pt x="75944" y="47017"/>
                </a:lnTo>
                <a:lnTo>
                  <a:pt x="77747" y="45336"/>
                </a:lnTo>
                <a:lnTo>
                  <a:pt x="50251" y="47865"/>
                </a:lnTo>
                <a:lnTo>
                  <a:pt x="53250" y="36464"/>
                </a:lnTo>
                <a:lnTo>
                  <a:pt x="50113" y="26811"/>
                </a:lnTo>
                <a:lnTo>
                  <a:pt x="49745" y="25978"/>
                </a:lnTo>
                <a:lnTo>
                  <a:pt x="65303" y="26798"/>
                </a:lnTo>
                <a:lnTo>
                  <a:pt x="74959" y="24021"/>
                </a:lnTo>
                <a:lnTo>
                  <a:pt x="79201" y="19093"/>
                </a:lnTo>
                <a:lnTo>
                  <a:pt x="78515" y="13461"/>
                </a:lnTo>
                <a:lnTo>
                  <a:pt x="73389" y="8572"/>
                </a:lnTo>
                <a:lnTo>
                  <a:pt x="64311" y="5873"/>
                </a:lnTo>
                <a:lnTo>
                  <a:pt x="57643" y="5862"/>
                </a:lnTo>
                <a:lnTo>
                  <a:pt x="47688" y="6784"/>
                </a:lnTo>
                <a:lnTo>
                  <a:pt x="43411" y="9998"/>
                </a:lnTo>
                <a:lnTo>
                  <a:pt x="42353" y="18003"/>
                </a:lnTo>
                <a:lnTo>
                  <a:pt x="41772" y="21083"/>
                </a:lnTo>
                <a:lnTo>
                  <a:pt x="29608" y="16777"/>
                </a:lnTo>
                <a:lnTo>
                  <a:pt x="18285" y="15854"/>
                </a:lnTo>
                <a:lnTo>
                  <a:pt x="5312" y="16679"/>
                </a:lnTo>
                <a:lnTo>
                  <a:pt x="2414" y="16902"/>
                </a:lnTo>
                <a:lnTo>
                  <a:pt x="3338" y="6665"/>
                </a:lnTo>
                <a:lnTo>
                  <a:pt x="5484" y="8183"/>
                </a:lnTo>
                <a:lnTo>
                  <a:pt x="8658" y="0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582483" y="1922664"/>
            <a:ext cx="3979" cy="1517"/>
          </a:xfrm>
          <a:custGeom>
            <a:avLst/>
            <a:gdLst/>
            <a:ahLst/>
            <a:cxnLst/>
            <a:rect l="l" t="t" r="r" b="b"/>
            <a:pathLst>
              <a:path w="3979" h="1517">
                <a:moveTo>
                  <a:pt x="3979" y="0"/>
                </a:moveTo>
                <a:lnTo>
                  <a:pt x="3393" y="73"/>
                </a:lnTo>
                <a:lnTo>
                  <a:pt x="0" y="1517"/>
                </a:lnTo>
                <a:lnTo>
                  <a:pt x="3979" y="0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548520" y="1342069"/>
            <a:ext cx="19597" cy="117053"/>
          </a:xfrm>
          <a:custGeom>
            <a:avLst/>
            <a:gdLst/>
            <a:ahLst/>
            <a:cxnLst/>
            <a:rect l="l" t="t" r="r" b="b"/>
            <a:pathLst>
              <a:path w="19597" h="117053">
                <a:moveTo>
                  <a:pt x="0" y="74767"/>
                </a:moveTo>
                <a:lnTo>
                  <a:pt x="44" y="107605"/>
                </a:lnTo>
                <a:lnTo>
                  <a:pt x="16601" y="117053"/>
                </a:lnTo>
                <a:lnTo>
                  <a:pt x="19045" y="113854"/>
                </a:lnTo>
                <a:lnTo>
                  <a:pt x="18583" y="109048"/>
                </a:lnTo>
                <a:lnTo>
                  <a:pt x="18494" y="104703"/>
                </a:lnTo>
                <a:lnTo>
                  <a:pt x="18360" y="95009"/>
                </a:lnTo>
                <a:lnTo>
                  <a:pt x="18200" y="81447"/>
                </a:lnTo>
                <a:lnTo>
                  <a:pt x="18072" y="65605"/>
                </a:lnTo>
                <a:lnTo>
                  <a:pt x="18037" y="49068"/>
                </a:lnTo>
                <a:lnTo>
                  <a:pt x="18154" y="33426"/>
                </a:lnTo>
                <a:lnTo>
                  <a:pt x="18484" y="20264"/>
                </a:lnTo>
                <a:lnTo>
                  <a:pt x="19086" y="11170"/>
                </a:lnTo>
                <a:lnTo>
                  <a:pt x="19597" y="8347"/>
                </a:lnTo>
                <a:lnTo>
                  <a:pt x="13218" y="8019"/>
                </a:lnTo>
                <a:lnTo>
                  <a:pt x="8062" y="2068"/>
                </a:lnTo>
                <a:lnTo>
                  <a:pt x="625" y="0"/>
                </a:lnTo>
                <a:lnTo>
                  <a:pt x="0" y="74767"/>
                </a:lnTo>
                <a:close/>
              </a:path>
            </a:pathLst>
          </a:custGeom>
          <a:solidFill>
            <a:srgbClr val="90D2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608414" y="1464821"/>
            <a:ext cx="21117" cy="94243"/>
          </a:xfrm>
          <a:custGeom>
            <a:avLst/>
            <a:gdLst/>
            <a:ahLst/>
            <a:cxnLst/>
            <a:rect l="l" t="t" r="r" b="b"/>
            <a:pathLst>
              <a:path w="21117" h="94243">
                <a:moveTo>
                  <a:pt x="21117" y="416"/>
                </a:moveTo>
                <a:lnTo>
                  <a:pt x="21027" y="0"/>
                </a:lnTo>
                <a:lnTo>
                  <a:pt x="21117" y="416"/>
                </a:lnTo>
                <a:close/>
              </a:path>
              <a:path w="21117" h="94243">
                <a:moveTo>
                  <a:pt x="20565" y="9477"/>
                </a:moveTo>
                <a:lnTo>
                  <a:pt x="21027" y="8"/>
                </a:lnTo>
                <a:lnTo>
                  <a:pt x="19713" y="-5962"/>
                </a:lnTo>
                <a:lnTo>
                  <a:pt x="18964" y="-17778"/>
                </a:lnTo>
                <a:lnTo>
                  <a:pt x="18699" y="-33108"/>
                </a:lnTo>
                <a:lnTo>
                  <a:pt x="18746" y="-50031"/>
                </a:lnTo>
                <a:lnTo>
                  <a:pt x="18933" y="-66623"/>
                </a:lnTo>
                <a:lnTo>
                  <a:pt x="19089" y="-80960"/>
                </a:lnTo>
                <a:lnTo>
                  <a:pt x="19044" y="-91121"/>
                </a:lnTo>
                <a:lnTo>
                  <a:pt x="18911" y="-93827"/>
                </a:lnTo>
                <a:lnTo>
                  <a:pt x="2145" y="-84631"/>
                </a:lnTo>
                <a:lnTo>
                  <a:pt x="1612" y="-75919"/>
                </a:lnTo>
                <a:lnTo>
                  <a:pt x="1367" y="-64279"/>
                </a:lnTo>
                <a:lnTo>
                  <a:pt x="1331" y="-50649"/>
                </a:lnTo>
                <a:lnTo>
                  <a:pt x="1422" y="-35971"/>
                </a:lnTo>
                <a:lnTo>
                  <a:pt x="1558" y="-21182"/>
                </a:lnTo>
                <a:lnTo>
                  <a:pt x="1659" y="-7224"/>
                </a:lnTo>
                <a:lnTo>
                  <a:pt x="1643" y="4964"/>
                </a:lnTo>
                <a:lnTo>
                  <a:pt x="1594" y="8644"/>
                </a:lnTo>
                <a:lnTo>
                  <a:pt x="1475" y="15057"/>
                </a:lnTo>
                <a:lnTo>
                  <a:pt x="0" y="17408"/>
                </a:lnTo>
                <a:lnTo>
                  <a:pt x="5275" y="18167"/>
                </a:lnTo>
                <a:lnTo>
                  <a:pt x="10461" y="16143"/>
                </a:lnTo>
                <a:lnTo>
                  <a:pt x="16288" y="12438"/>
                </a:lnTo>
                <a:lnTo>
                  <a:pt x="20565" y="9477"/>
                </a:lnTo>
                <a:close/>
              </a:path>
            </a:pathLst>
          </a:custGeom>
          <a:solidFill>
            <a:srgbClr val="F8B6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1591109" y="1371798"/>
            <a:ext cx="22580" cy="111653"/>
          </a:xfrm>
          <a:custGeom>
            <a:avLst/>
            <a:gdLst/>
            <a:ahLst/>
            <a:cxnLst/>
            <a:rect l="l" t="t" r="r" b="b"/>
            <a:pathLst>
              <a:path w="22580" h="111653">
                <a:moveTo>
                  <a:pt x="5561" y="0"/>
                </a:moveTo>
                <a:lnTo>
                  <a:pt x="2476" y="89"/>
                </a:lnTo>
                <a:lnTo>
                  <a:pt x="2609" y="10443"/>
                </a:lnTo>
                <a:lnTo>
                  <a:pt x="2866" y="24521"/>
                </a:lnTo>
                <a:lnTo>
                  <a:pt x="3036" y="40071"/>
                </a:lnTo>
                <a:lnTo>
                  <a:pt x="2904" y="54838"/>
                </a:lnTo>
                <a:lnTo>
                  <a:pt x="2260" y="66571"/>
                </a:lnTo>
                <a:lnTo>
                  <a:pt x="1508" y="71344"/>
                </a:lnTo>
                <a:lnTo>
                  <a:pt x="0" y="83285"/>
                </a:lnTo>
                <a:lnTo>
                  <a:pt x="438" y="97165"/>
                </a:lnTo>
                <a:lnTo>
                  <a:pt x="1165" y="102888"/>
                </a:lnTo>
                <a:lnTo>
                  <a:pt x="11553" y="109682"/>
                </a:lnTo>
                <a:lnTo>
                  <a:pt x="21821" y="111653"/>
                </a:lnTo>
                <a:lnTo>
                  <a:pt x="22580" y="111190"/>
                </a:lnTo>
                <a:lnTo>
                  <a:pt x="17305" y="110432"/>
                </a:lnTo>
                <a:lnTo>
                  <a:pt x="18780" y="108081"/>
                </a:lnTo>
                <a:lnTo>
                  <a:pt x="18899" y="101668"/>
                </a:lnTo>
                <a:lnTo>
                  <a:pt x="18976" y="90322"/>
                </a:lnTo>
                <a:lnTo>
                  <a:pt x="18907" y="76877"/>
                </a:lnTo>
                <a:lnTo>
                  <a:pt x="18774" y="62273"/>
                </a:lnTo>
                <a:lnTo>
                  <a:pt x="18658" y="47449"/>
                </a:lnTo>
                <a:lnTo>
                  <a:pt x="18640" y="33345"/>
                </a:lnTo>
                <a:lnTo>
                  <a:pt x="18802" y="20900"/>
                </a:lnTo>
                <a:lnTo>
                  <a:pt x="19225" y="11054"/>
                </a:lnTo>
                <a:lnTo>
                  <a:pt x="19450" y="8391"/>
                </a:lnTo>
                <a:lnTo>
                  <a:pt x="15397" y="6323"/>
                </a:lnTo>
                <a:lnTo>
                  <a:pt x="5561" y="0"/>
                </a:lnTo>
                <a:close/>
              </a:path>
            </a:pathLst>
          </a:custGeom>
          <a:solidFill>
            <a:srgbClr val="F9D5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49974" y="2416856"/>
            <a:ext cx="132609" cy="83252"/>
          </a:xfrm>
          <a:custGeom>
            <a:avLst/>
            <a:gdLst/>
            <a:ahLst/>
            <a:cxnLst/>
            <a:rect l="l" t="t" r="r" b="b"/>
            <a:pathLst>
              <a:path w="132609" h="83252">
                <a:moveTo>
                  <a:pt x="12914" y="21395"/>
                </a:moveTo>
                <a:lnTo>
                  <a:pt x="25876" y="28540"/>
                </a:lnTo>
                <a:lnTo>
                  <a:pt x="95308" y="68388"/>
                </a:lnTo>
                <a:lnTo>
                  <a:pt x="103625" y="73464"/>
                </a:lnTo>
                <a:lnTo>
                  <a:pt x="115779" y="79965"/>
                </a:lnTo>
                <a:lnTo>
                  <a:pt x="127434" y="83252"/>
                </a:lnTo>
                <a:lnTo>
                  <a:pt x="132609" y="81544"/>
                </a:lnTo>
                <a:lnTo>
                  <a:pt x="126946" y="82093"/>
                </a:lnTo>
                <a:lnTo>
                  <a:pt x="126946" y="69949"/>
                </a:lnTo>
                <a:lnTo>
                  <a:pt x="115327" y="66338"/>
                </a:lnTo>
                <a:lnTo>
                  <a:pt x="103002" y="59674"/>
                </a:lnTo>
                <a:lnTo>
                  <a:pt x="93668" y="54052"/>
                </a:lnTo>
                <a:lnTo>
                  <a:pt x="378" y="0"/>
                </a:lnTo>
                <a:lnTo>
                  <a:pt x="0" y="9664"/>
                </a:lnTo>
                <a:lnTo>
                  <a:pt x="3003" y="15246"/>
                </a:lnTo>
                <a:lnTo>
                  <a:pt x="12914" y="21395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598876" y="2349424"/>
            <a:ext cx="131098" cy="82522"/>
          </a:xfrm>
          <a:custGeom>
            <a:avLst/>
            <a:gdLst/>
            <a:ahLst/>
            <a:cxnLst/>
            <a:rect l="l" t="t" r="r" b="b"/>
            <a:pathLst>
              <a:path w="131098" h="82522">
                <a:moveTo>
                  <a:pt x="53381" y="43593"/>
                </a:moveTo>
                <a:lnTo>
                  <a:pt x="62710" y="48996"/>
                </a:lnTo>
                <a:lnTo>
                  <a:pt x="73767" y="55411"/>
                </a:lnTo>
                <a:lnTo>
                  <a:pt x="84557" y="61598"/>
                </a:lnTo>
                <a:lnTo>
                  <a:pt x="94050" y="66955"/>
                </a:lnTo>
                <a:lnTo>
                  <a:pt x="104471" y="73266"/>
                </a:lnTo>
                <a:lnTo>
                  <a:pt x="116630" y="79718"/>
                </a:lnTo>
                <a:lnTo>
                  <a:pt x="127075" y="82522"/>
                </a:lnTo>
                <a:lnTo>
                  <a:pt x="127164" y="71225"/>
                </a:lnTo>
                <a:lnTo>
                  <a:pt x="131098" y="68994"/>
                </a:lnTo>
                <a:lnTo>
                  <a:pt x="118097" y="66892"/>
                </a:lnTo>
                <a:lnTo>
                  <a:pt x="106869" y="61350"/>
                </a:lnTo>
                <a:lnTo>
                  <a:pt x="96110" y="54723"/>
                </a:lnTo>
                <a:lnTo>
                  <a:pt x="94945" y="54055"/>
                </a:lnTo>
                <a:lnTo>
                  <a:pt x="86750" y="49398"/>
                </a:lnTo>
                <a:lnTo>
                  <a:pt x="75846" y="43092"/>
                </a:lnTo>
                <a:lnTo>
                  <a:pt x="63124" y="35691"/>
                </a:lnTo>
                <a:lnTo>
                  <a:pt x="49476" y="27752"/>
                </a:lnTo>
                <a:lnTo>
                  <a:pt x="35792" y="19827"/>
                </a:lnTo>
                <a:lnTo>
                  <a:pt x="22964" y="12474"/>
                </a:lnTo>
                <a:lnTo>
                  <a:pt x="11883" y="6245"/>
                </a:lnTo>
                <a:lnTo>
                  <a:pt x="3440" y="1697"/>
                </a:lnTo>
                <a:lnTo>
                  <a:pt x="0" y="0"/>
                </a:lnTo>
                <a:lnTo>
                  <a:pt x="461" y="12944"/>
                </a:lnTo>
                <a:lnTo>
                  <a:pt x="10150" y="19205"/>
                </a:lnTo>
                <a:lnTo>
                  <a:pt x="22179" y="25969"/>
                </a:lnTo>
                <a:lnTo>
                  <a:pt x="31385" y="31037"/>
                </a:lnTo>
                <a:lnTo>
                  <a:pt x="42434" y="37310"/>
                </a:lnTo>
                <a:lnTo>
                  <a:pt x="53381" y="43593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889270" y="2018842"/>
            <a:ext cx="60430" cy="50469"/>
          </a:xfrm>
          <a:custGeom>
            <a:avLst/>
            <a:gdLst/>
            <a:ahLst/>
            <a:cxnLst/>
            <a:rect l="l" t="t" r="r" b="b"/>
            <a:pathLst>
              <a:path w="60430" h="50469">
                <a:moveTo>
                  <a:pt x="5618" y="50469"/>
                </a:moveTo>
                <a:lnTo>
                  <a:pt x="10729" y="43178"/>
                </a:lnTo>
                <a:lnTo>
                  <a:pt x="14902" y="39935"/>
                </a:lnTo>
                <a:lnTo>
                  <a:pt x="21996" y="34489"/>
                </a:lnTo>
                <a:lnTo>
                  <a:pt x="24529" y="38462"/>
                </a:lnTo>
                <a:lnTo>
                  <a:pt x="33113" y="41750"/>
                </a:lnTo>
                <a:lnTo>
                  <a:pt x="42025" y="45247"/>
                </a:lnTo>
                <a:lnTo>
                  <a:pt x="45184" y="44354"/>
                </a:lnTo>
                <a:lnTo>
                  <a:pt x="50087" y="37822"/>
                </a:lnTo>
                <a:lnTo>
                  <a:pt x="52457" y="34668"/>
                </a:lnTo>
                <a:lnTo>
                  <a:pt x="57136" y="26737"/>
                </a:lnTo>
                <a:lnTo>
                  <a:pt x="58150" y="21500"/>
                </a:lnTo>
                <a:lnTo>
                  <a:pt x="58440" y="34390"/>
                </a:lnTo>
                <a:lnTo>
                  <a:pt x="59318" y="47203"/>
                </a:lnTo>
                <a:lnTo>
                  <a:pt x="60430" y="50350"/>
                </a:lnTo>
                <a:lnTo>
                  <a:pt x="59253" y="17036"/>
                </a:lnTo>
                <a:lnTo>
                  <a:pt x="55795" y="14298"/>
                </a:lnTo>
                <a:lnTo>
                  <a:pt x="52919" y="11590"/>
                </a:lnTo>
                <a:lnTo>
                  <a:pt x="50132" y="8689"/>
                </a:lnTo>
                <a:lnTo>
                  <a:pt x="47167" y="5564"/>
                </a:lnTo>
                <a:lnTo>
                  <a:pt x="45393" y="2618"/>
                </a:lnTo>
                <a:lnTo>
                  <a:pt x="42860" y="0"/>
                </a:lnTo>
                <a:lnTo>
                  <a:pt x="29089" y="2475"/>
                </a:lnTo>
                <a:lnTo>
                  <a:pt x="19721" y="7403"/>
                </a:lnTo>
                <a:lnTo>
                  <a:pt x="18658" y="7841"/>
                </a:lnTo>
                <a:lnTo>
                  <a:pt x="15543" y="11724"/>
                </a:lnTo>
                <a:lnTo>
                  <a:pt x="16720" y="9864"/>
                </a:lnTo>
                <a:lnTo>
                  <a:pt x="12503" y="12275"/>
                </a:lnTo>
                <a:lnTo>
                  <a:pt x="8176" y="14763"/>
                </a:lnTo>
                <a:lnTo>
                  <a:pt x="7972" y="18851"/>
                </a:lnTo>
                <a:lnTo>
                  <a:pt x="19850" y="20280"/>
                </a:lnTo>
                <a:lnTo>
                  <a:pt x="12260" y="28568"/>
                </a:lnTo>
                <a:lnTo>
                  <a:pt x="2881" y="39670"/>
                </a:lnTo>
                <a:lnTo>
                  <a:pt x="0" y="48148"/>
                </a:lnTo>
                <a:lnTo>
                  <a:pt x="5618" y="5046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895693" y="2031697"/>
            <a:ext cx="1847" cy="2916"/>
          </a:xfrm>
          <a:custGeom>
            <a:avLst/>
            <a:gdLst/>
            <a:ahLst/>
            <a:cxnLst/>
            <a:rect l="l" t="t" r="r" b="b"/>
            <a:pathLst>
              <a:path w="1847" h="2916">
                <a:moveTo>
                  <a:pt x="1847" y="0"/>
                </a:moveTo>
                <a:lnTo>
                  <a:pt x="0" y="2916"/>
                </a:lnTo>
                <a:lnTo>
                  <a:pt x="1753" y="1908"/>
                </a:lnTo>
                <a:lnTo>
                  <a:pt x="1847" y="0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99743" y="2497853"/>
            <a:ext cx="132320" cy="83532"/>
          </a:xfrm>
          <a:custGeom>
            <a:avLst/>
            <a:gdLst/>
            <a:ahLst/>
            <a:cxnLst/>
            <a:rect l="l" t="t" r="r" b="b"/>
            <a:pathLst>
              <a:path w="132320" h="83532">
                <a:moveTo>
                  <a:pt x="132320" y="69616"/>
                </a:moveTo>
                <a:lnTo>
                  <a:pt x="129195" y="68765"/>
                </a:lnTo>
                <a:lnTo>
                  <a:pt x="129591" y="69963"/>
                </a:lnTo>
                <a:lnTo>
                  <a:pt x="132320" y="69616"/>
                </a:lnTo>
                <a:close/>
              </a:path>
              <a:path w="132320" h="83532">
                <a:moveTo>
                  <a:pt x="945" y="536"/>
                </a:moveTo>
                <a:lnTo>
                  <a:pt x="0" y="0"/>
                </a:lnTo>
                <a:lnTo>
                  <a:pt x="938" y="715"/>
                </a:lnTo>
                <a:lnTo>
                  <a:pt x="945" y="536"/>
                </a:lnTo>
                <a:close/>
              </a:path>
              <a:path w="132320" h="83532">
                <a:moveTo>
                  <a:pt x="60788" y="34744"/>
                </a:moveTo>
                <a:lnTo>
                  <a:pt x="71952" y="41108"/>
                </a:lnTo>
                <a:lnTo>
                  <a:pt x="82768" y="47379"/>
                </a:lnTo>
                <a:lnTo>
                  <a:pt x="93757" y="53741"/>
                </a:lnTo>
                <a:lnTo>
                  <a:pt x="95407" y="54689"/>
                </a:lnTo>
                <a:lnTo>
                  <a:pt x="105054" y="60565"/>
                </a:lnTo>
                <a:lnTo>
                  <a:pt x="117126" y="67003"/>
                </a:lnTo>
                <a:lnTo>
                  <a:pt x="128878" y="70054"/>
                </a:lnTo>
                <a:lnTo>
                  <a:pt x="129398" y="69988"/>
                </a:lnTo>
                <a:lnTo>
                  <a:pt x="127984" y="68435"/>
                </a:lnTo>
                <a:lnTo>
                  <a:pt x="129195" y="68765"/>
                </a:lnTo>
                <a:lnTo>
                  <a:pt x="128446" y="66495"/>
                </a:lnTo>
                <a:lnTo>
                  <a:pt x="128774" y="56839"/>
                </a:lnTo>
                <a:lnTo>
                  <a:pt x="117253" y="53623"/>
                </a:lnTo>
                <a:lnTo>
                  <a:pt x="104770" y="46965"/>
                </a:lnTo>
                <a:lnTo>
                  <a:pt x="94617" y="40859"/>
                </a:lnTo>
                <a:lnTo>
                  <a:pt x="85121" y="35442"/>
                </a:lnTo>
                <a:lnTo>
                  <a:pt x="73832" y="29072"/>
                </a:lnTo>
                <a:lnTo>
                  <a:pt x="61396" y="22073"/>
                </a:lnTo>
                <a:lnTo>
                  <a:pt x="48459" y="14767"/>
                </a:lnTo>
                <a:lnTo>
                  <a:pt x="35667" y="7474"/>
                </a:lnTo>
                <a:lnTo>
                  <a:pt x="23667" y="518"/>
                </a:lnTo>
                <a:lnTo>
                  <a:pt x="13103" y="-5778"/>
                </a:lnTo>
                <a:lnTo>
                  <a:pt x="4623" y="-11095"/>
                </a:lnTo>
                <a:lnTo>
                  <a:pt x="1490" y="-13199"/>
                </a:lnTo>
                <a:lnTo>
                  <a:pt x="945" y="536"/>
                </a:lnTo>
                <a:lnTo>
                  <a:pt x="9969" y="5649"/>
                </a:lnTo>
                <a:lnTo>
                  <a:pt x="60788" y="34744"/>
                </a:lnTo>
                <a:close/>
              </a:path>
              <a:path w="132320" h="83532">
                <a:moveTo>
                  <a:pt x="129712" y="70332"/>
                </a:moveTo>
                <a:lnTo>
                  <a:pt x="129591" y="69963"/>
                </a:lnTo>
                <a:lnTo>
                  <a:pt x="129398" y="69988"/>
                </a:lnTo>
                <a:lnTo>
                  <a:pt x="129712" y="70332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750183" y="1756923"/>
            <a:ext cx="43191" cy="55174"/>
          </a:xfrm>
          <a:custGeom>
            <a:avLst/>
            <a:gdLst/>
            <a:ahLst/>
            <a:cxnLst/>
            <a:rect l="l" t="t" r="r" b="b"/>
            <a:pathLst>
              <a:path w="43191" h="55174">
                <a:moveTo>
                  <a:pt x="9304" y="33299"/>
                </a:moveTo>
                <a:lnTo>
                  <a:pt x="5912" y="45034"/>
                </a:lnTo>
                <a:lnTo>
                  <a:pt x="1564" y="55055"/>
                </a:lnTo>
                <a:lnTo>
                  <a:pt x="7853" y="55174"/>
                </a:lnTo>
                <a:lnTo>
                  <a:pt x="16258" y="54847"/>
                </a:lnTo>
                <a:lnTo>
                  <a:pt x="21549" y="55055"/>
                </a:lnTo>
                <a:lnTo>
                  <a:pt x="30833" y="55011"/>
                </a:lnTo>
                <a:lnTo>
                  <a:pt x="36153" y="47973"/>
                </a:lnTo>
                <a:lnTo>
                  <a:pt x="39536" y="40965"/>
                </a:lnTo>
                <a:lnTo>
                  <a:pt x="43191" y="29414"/>
                </a:lnTo>
                <a:lnTo>
                  <a:pt x="41657" y="17501"/>
                </a:lnTo>
                <a:lnTo>
                  <a:pt x="39447" y="13468"/>
                </a:lnTo>
                <a:lnTo>
                  <a:pt x="30841" y="6046"/>
                </a:lnTo>
                <a:lnTo>
                  <a:pt x="19603" y="1258"/>
                </a:lnTo>
                <a:lnTo>
                  <a:pt x="5765" y="0"/>
                </a:lnTo>
                <a:lnTo>
                  <a:pt x="2116" y="315"/>
                </a:lnTo>
                <a:lnTo>
                  <a:pt x="0" y="1000"/>
                </a:lnTo>
                <a:lnTo>
                  <a:pt x="7099" y="11237"/>
                </a:lnTo>
                <a:lnTo>
                  <a:pt x="9950" y="22018"/>
                </a:lnTo>
                <a:lnTo>
                  <a:pt x="9304" y="33299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614836" y="1071450"/>
            <a:ext cx="58627" cy="33500"/>
          </a:xfrm>
          <a:custGeom>
            <a:avLst/>
            <a:gdLst/>
            <a:ahLst/>
            <a:cxnLst/>
            <a:rect l="l" t="t" r="r" b="b"/>
            <a:pathLst>
              <a:path w="58627" h="33500">
                <a:moveTo>
                  <a:pt x="56370" y="22158"/>
                </a:moveTo>
                <a:lnTo>
                  <a:pt x="57405" y="16947"/>
                </a:lnTo>
                <a:lnTo>
                  <a:pt x="58627" y="7885"/>
                </a:lnTo>
                <a:lnTo>
                  <a:pt x="56138" y="3749"/>
                </a:lnTo>
                <a:lnTo>
                  <a:pt x="51146" y="0"/>
                </a:lnTo>
                <a:lnTo>
                  <a:pt x="2280" y="2440"/>
                </a:lnTo>
                <a:lnTo>
                  <a:pt x="0" y="11724"/>
                </a:lnTo>
                <a:lnTo>
                  <a:pt x="551" y="15593"/>
                </a:lnTo>
                <a:lnTo>
                  <a:pt x="134" y="25472"/>
                </a:lnTo>
                <a:lnTo>
                  <a:pt x="2650" y="25406"/>
                </a:lnTo>
                <a:lnTo>
                  <a:pt x="2786" y="24580"/>
                </a:lnTo>
                <a:lnTo>
                  <a:pt x="3502" y="25383"/>
                </a:lnTo>
                <a:lnTo>
                  <a:pt x="9698" y="33500"/>
                </a:lnTo>
                <a:lnTo>
                  <a:pt x="20435" y="30343"/>
                </a:lnTo>
                <a:lnTo>
                  <a:pt x="22294" y="29891"/>
                </a:lnTo>
                <a:lnTo>
                  <a:pt x="32636" y="30066"/>
                </a:lnTo>
                <a:lnTo>
                  <a:pt x="42554" y="31634"/>
                </a:lnTo>
                <a:lnTo>
                  <a:pt x="50861" y="30398"/>
                </a:lnTo>
                <a:lnTo>
                  <a:pt x="56370" y="22158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17072" y="1096833"/>
            <a:ext cx="7463" cy="8117"/>
          </a:xfrm>
          <a:custGeom>
            <a:avLst/>
            <a:gdLst/>
            <a:ahLst/>
            <a:cxnLst/>
            <a:rect l="l" t="t" r="r" b="b"/>
            <a:pathLst>
              <a:path w="7463" h="8117">
                <a:moveTo>
                  <a:pt x="414" y="22"/>
                </a:moveTo>
                <a:lnTo>
                  <a:pt x="0" y="2529"/>
                </a:lnTo>
                <a:lnTo>
                  <a:pt x="7463" y="8117"/>
                </a:lnTo>
                <a:lnTo>
                  <a:pt x="1266" y="0"/>
                </a:lnTo>
                <a:lnTo>
                  <a:pt x="414" y="22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430326" y="1926503"/>
            <a:ext cx="140909" cy="52284"/>
          </a:xfrm>
          <a:custGeom>
            <a:avLst/>
            <a:gdLst/>
            <a:ahLst/>
            <a:cxnLst/>
            <a:rect l="l" t="t" r="r" b="b"/>
            <a:pathLst>
              <a:path w="140909" h="52284">
                <a:moveTo>
                  <a:pt x="3914" y="26314"/>
                </a:moveTo>
                <a:lnTo>
                  <a:pt x="0" y="36904"/>
                </a:lnTo>
                <a:lnTo>
                  <a:pt x="29" y="45782"/>
                </a:lnTo>
                <a:lnTo>
                  <a:pt x="4083" y="39340"/>
                </a:lnTo>
                <a:lnTo>
                  <a:pt x="5186" y="34489"/>
                </a:lnTo>
                <a:lnTo>
                  <a:pt x="11057" y="29088"/>
                </a:lnTo>
                <a:lnTo>
                  <a:pt x="14649" y="25800"/>
                </a:lnTo>
                <a:lnTo>
                  <a:pt x="22458" y="20577"/>
                </a:lnTo>
                <a:lnTo>
                  <a:pt x="28702" y="18673"/>
                </a:lnTo>
                <a:lnTo>
                  <a:pt x="38891" y="14386"/>
                </a:lnTo>
                <a:lnTo>
                  <a:pt x="51262" y="11794"/>
                </a:lnTo>
                <a:lnTo>
                  <a:pt x="64788" y="10766"/>
                </a:lnTo>
                <a:lnTo>
                  <a:pt x="78442" y="11168"/>
                </a:lnTo>
                <a:lnTo>
                  <a:pt x="91195" y="12868"/>
                </a:lnTo>
                <a:lnTo>
                  <a:pt x="96912" y="14164"/>
                </a:lnTo>
                <a:lnTo>
                  <a:pt x="110522" y="18713"/>
                </a:lnTo>
                <a:lnTo>
                  <a:pt x="122426" y="25306"/>
                </a:lnTo>
                <a:lnTo>
                  <a:pt x="131535" y="34454"/>
                </a:lnTo>
                <a:lnTo>
                  <a:pt x="136761" y="46662"/>
                </a:lnTo>
                <a:lnTo>
                  <a:pt x="137507" y="52284"/>
                </a:lnTo>
                <a:lnTo>
                  <a:pt x="140909" y="40126"/>
                </a:lnTo>
                <a:lnTo>
                  <a:pt x="138096" y="29391"/>
                </a:lnTo>
                <a:lnTo>
                  <a:pt x="131527" y="20531"/>
                </a:lnTo>
                <a:lnTo>
                  <a:pt x="123661" y="13995"/>
                </a:lnTo>
                <a:lnTo>
                  <a:pt x="113281" y="8265"/>
                </a:lnTo>
                <a:lnTo>
                  <a:pt x="101392" y="3973"/>
                </a:lnTo>
                <a:lnTo>
                  <a:pt x="88386" y="1175"/>
                </a:lnTo>
                <a:lnTo>
                  <a:pt x="75765" y="0"/>
                </a:lnTo>
                <a:lnTo>
                  <a:pt x="62474" y="289"/>
                </a:lnTo>
                <a:lnTo>
                  <a:pt x="48526" y="2128"/>
                </a:lnTo>
                <a:lnTo>
                  <a:pt x="34807" y="5582"/>
                </a:lnTo>
                <a:lnTo>
                  <a:pt x="22206" y="10720"/>
                </a:lnTo>
                <a:lnTo>
                  <a:pt x="11613" y="17608"/>
                </a:lnTo>
                <a:lnTo>
                  <a:pt x="3914" y="26314"/>
                </a:lnTo>
                <a:close/>
              </a:path>
            </a:pathLst>
          </a:custGeom>
          <a:solidFill>
            <a:srgbClr val="EB61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689410" y="1821338"/>
            <a:ext cx="53128" cy="272434"/>
          </a:xfrm>
          <a:custGeom>
            <a:avLst/>
            <a:gdLst/>
            <a:ahLst/>
            <a:cxnLst/>
            <a:rect l="l" t="t" r="r" b="b"/>
            <a:pathLst>
              <a:path w="53128" h="272434">
                <a:moveTo>
                  <a:pt x="26639" y="217258"/>
                </a:moveTo>
                <a:lnTo>
                  <a:pt x="26625" y="201518"/>
                </a:lnTo>
                <a:lnTo>
                  <a:pt x="26573" y="184828"/>
                </a:lnTo>
                <a:lnTo>
                  <a:pt x="26496" y="167532"/>
                </a:lnTo>
                <a:lnTo>
                  <a:pt x="26408" y="149977"/>
                </a:lnTo>
                <a:lnTo>
                  <a:pt x="26322" y="132506"/>
                </a:lnTo>
                <a:lnTo>
                  <a:pt x="26251" y="115464"/>
                </a:lnTo>
                <a:lnTo>
                  <a:pt x="26210" y="99196"/>
                </a:lnTo>
                <a:lnTo>
                  <a:pt x="26210" y="84048"/>
                </a:lnTo>
                <a:lnTo>
                  <a:pt x="26267" y="70363"/>
                </a:lnTo>
                <a:lnTo>
                  <a:pt x="26392" y="58487"/>
                </a:lnTo>
                <a:lnTo>
                  <a:pt x="26601" y="48765"/>
                </a:lnTo>
                <a:lnTo>
                  <a:pt x="26905" y="41542"/>
                </a:lnTo>
                <a:lnTo>
                  <a:pt x="27033" y="39712"/>
                </a:lnTo>
                <a:lnTo>
                  <a:pt x="36407" y="40694"/>
                </a:lnTo>
                <a:lnTo>
                  <a:pt x="42189" y="39206"/>
                </a:lnTo>
                <a:lnTo>
                  <a:pt x="45706" y="37911"/>
                </a:lnTo>
                <a:lnTo>
                  <a:pt x="48448" y="34147"/>
                </a:lnTo>
                <a:lnTo>
                  <a:pt x="52248" y="29014"/>
                </a:lnTo>
                <a:lnTo>
                  <a:pt x="50564" y="26440"/>
                </a:lnTo>
                <a:lnTo>
                  <a:pt x="52248" y="21202"/>
                </a:lnTo>
                <a:lnTo>
                  <a:pt x="52338" y="20905"/>
                </a:lnTo>
                <a:lnTo>
                  <a:pt x="52591" y="20443"/>
                </a:lnTo>
                <a:lnTo>
                  <a:pt x="52755" y="20027"/>
                </a:lnTo>
                <a:lnTo>
                  <a:pt x="52874" y="19565"/>
                </a:lnTo>
                <a:lnTo>
                  <a:pt x="53128" y="19312"/>
                </a:lnTo>
                <a:lnTo>
                  <a:pt x="50087" y="16738"/>
                </a:lnTo>
                <a:lnTo>
                  <a:pt x="49715" y="17289"/>
                </a:lnTo>
                <a:lnTo>
                  <a:pt x="46719" y="11129"/>
                </a:lnTo>
                <a:lnTo>
                  <a:pt x="48602" y="11813"/>
                </a:lnTo>
                <a:lnTo>
                  <a:pt x="47047" y="9701"/>
                </a:lnTo>
                <a:lnTo>
                  <a:pt x="46928" y="9567"/>
                </a:lnTo>
                <a:lnTo>
                  <a:pt x="45483" y="6695"/>
                </a:lnTo>
                <a:lnTo>
                  <a:pt x="45110" y="6070"/>
                </a:lnTo>
                <a:lnTo>
                  <a:pt x="41682" y="3957"/>
                </a:lnTo>
                <a:lnTo>
                  <a:pt x="41474" y="2321"/>
                </a:lnTo>
                <a:lnTo>
                  <a:pt x="37510" y="0"/>
                </a:lnTo>
                <a:lnTo>
                  <a:pt x="31981" y="208"/>
                </a:lnTo>
                <a:lnTo>
                  <a:pt x="35229" y="119"/>
                </a:lnTo>
                <a:lnTo>
                  <a:pt x="31727" y="14670"/>
                </a:lnTo>
                <a:lnTo>
                  <a:pt x="31333" y="15063"/>
                </a:lnTo>
                <a:lnTo>
                  <a:pt x="32398" y="14879"/>
                </a:lnTo>
                <a:lnTo>
                  <a:pt x="32165" y="16860"/>
                </a:lnTo>
                <a:lnTo>
                  <a:pt x="32562" y="16530"/>
                </a:lnTo>
                <a:lnTo>
                  <a:pt x="31683" y="20949"/>
                </a:lnTo>
                <a:lnTo>
                  <a:pt x="30535" y="18211"/>
                </a:lnTo>
                <a:lnTo>
                  <a:pt x="30923" y="32971"/>
                </a:lnTo>
                <a:lnTo>
                  <a:pt x="22816" y="30278"/>
                </a:lnTo>
                <a:lnTo>
                  <a:pt x="26988" y="30144"/>
                </a:lnTo>
                <a:lnTo>
                  <a:pt x="22979" y="24967"/>
                </a:lnTo>
                <a:lnTo>
                  <a:pt x="20817" y="23367"/>
                </a:lnTo>
                <a:lnTo>
                  <a:pt x="20491" y="26945"/>
                </a:lnTo>
                <a:lnTo>
                  <a:pt x="20565" y="23181"/>
                </a:lnTo>
                <a:lnTo>
                  <a:pt x="20863" y="22854"/>
                </a:lnTo>
                <a:lnTo>
                  <a:pt x="24201" y="21336"/>
                </a:lnTo>
                <a:lnTo>
                  <a:pt x="27648" y="17748"/>
                </a:lnTo>
                <a:lnTo>
                  <a:pt x="23784" y="19357"/>
                </a:lnTo>
                <a:lnTo>
                  <a:pt x="29477" y="758"/>
                </a:lnTo>
                <a:lnTo>
                  <a:pt x="0" y="13867"/>
                </a:lnTo>
                <a:lnTo>
                  <a:pt x="596" y="17795"/>
                </a:lnTo>
                <a:lnTo>
                  <a:pt x="1654" y="18628"/>
                </a:lnTo>
                <a:lnTo>
                  <a:pt x="1862" y="20785"/>
                </a:lnTo>
                <a:lnTo>
                  <a:pt x="2205" y="24118"/>
                </a:lnTo>
                <a:lnTo>
                  <a:pt x="596" y="22050"/>
                </a:lnTo>
                <a:lnTo>
                  <a:pt x="1818" y="28210"/>
                </a:lnTo>
                <a:lnTo>
                  <a:pt x="25975" y="38789"/>
                </a:lnTo>
                <a:lnTo>
                  <a:pt x="25170" y="272434"/>
                </a:lnTo>
                <a:lnTo>
                  <a:pt x="25667" y="269637"/>
                </a:lnTo>
                <a:lnTo>
                  <a:pt x="26045" y="263820"/>
                </a:lnTo>
                <a:lnTo>
                  <a:pt x="26318" y="255329"/>
                </a:lnTo>
                <a:lnTo>
                  <a:pt x="26499" y="244508"/>
                </a:lnTo>
                <a:lnTo>
                  <a:pt x="26602" y="231703"/>
                </a:lnTo>
                <a:lnTo>
                  <a:pt x="26639" y="217258"/>
                </a:lnTo>
                <a:close/>
              </a:path>
              <a:path w="53128" h="272434">
                <a:moveTo>
                  <a:pt x="20863" y="22854"/>
                </a:moveTo>
                <a:lnTo>
                  <a:pt x="20565" y="23181"/>
                </a:lnTo>
                <a:lnTo>
                  <a:pt x="20817" y="23367"/>
                </a:lnTo>
                <a:lnTo>
                  <a:pt x="20863" y="22854"/>
                </a:lnTo>
                <a:close/>
              </a:path>
              <a:path w="53128" h="272434">
                <a:moveTo>
                  <a:pt x="30535" y="18211"/>
                </a:moveTo>
                <a:lnTo>
                  <a:pt x="31683" y="20949"/>
                </a:lnTo>
                <a:lnTo>
                  <a:pt x="32165" y="16860"/>
                </a:lnTo>
                <a:lnTo>
                  <a:pt x="30535" y="18211"/>
                </a:lnTo>
                <a:close/>
              </a:path>
              <a:path w="53128" h="272434">
                <a:moveTo>
                  <a:pt x="28046" y="17334"/>
                </a:moveTo>
                <a:lnTo>
                  <a:pt x="27648" y="17748"/>
                </a:lnTo>
                <a:lnTo>
                  <a:pt x="29358" y="17036"/>
                </a:lnTo>
                <a:lnTo>
                  <a:pt x="31333" y="15063"/>
                </a:lnTo>
                <a:lnTo>
                  <a:pt x="26318" y="15935"/>
                </a:lnTo>
                <a:lnTo>
                  <a:pt x="31727" y="14670"/>
                </a:lnTo>
                <a:lnTo>
                  <a:pt x="35229" y="119"/>
                </a:lnTo>
                <a:lnTo>
                  <a:pt x="30371" y="3332"/>
                </a:lnTo>
                <a:lnTo>
                  <a:pt x="29477" y="758"/>
                </a:lnTo>
                <a:lnTo>
                  <a:pt x="23784" y="19357"/>
                </a:lnTo>
                <a:lnTo>
                  <a:pt x="28046" y="17334"/>
                </a:lnTo>
                <a:close/>
              </a:path>
              <a:path w="53128" h="272434">
                <a:moveTo>
                  <a:pt x="50266" y="14075"/>
                </a:moveTo>
                <a:lnTo>
                  <a:pt x="46719" y="11129"/>
                </a:lnTo>
                <a:lnTo>
                  <a:pt x="49715" y="17289"/>
                </a:lnTo>
                <a:lnTo>
                  <a:pt x="50773" y="12602"/>
                </a:lnTo>
                <a:lnTo>
                  <a:pt x="48602" y="11813"/>
                </a:lnTo>
                <a:lnTo>
                  <a:pt x="50266" y="14075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309302" y="1213544"/>
            <a:ext cx="53843" cy="65735"/>
          </a:xfrm>
          <a:custGeom>
            <a:avLst/>
            <a:gdLst/>
            <a:ahLst/>
            <a:cxnLst/>
            <a:rect l="l" t="t" r="r" b="b"/>
            <a:pathLst>
              <a:path w="53843" h="65735">
                <a:moveTo>
                  <a:pt x="6721" y="19193"/>
                </a:moveTo>
                <a:lnTo>
                  <a:pt x="9537" y="24580"/>
                </a:lnTo>
                <a:lnTo>
                  <a:pt x="10917" y="35636"/>
                </a:lnTo>
                <a:lnTo>
                  <a:pt x="9415" y="47627"/>
                </a:lnTo>
                <a:lnTo>
                  <a:pt x="9537" y="49591"/>
                </a:lnTo>
                <a:lnTo>
                  <a:pt x="25722" y="49591"/>
                </a:lnTo>
                <a:lnTo>
                  <a:pt x="31459" y="53772"/>
                </a:lnTo>
                <a:lnTo>
                  <a:pt x="35989" y="64307"/>
                </a:lnTo>
                <a:lnTo>
                  <a:pt x="43292" y="65735"/>
                </a:lnTo>
                <a:lnTo>
                  <a:pt x="41518" y="45381"/>
                </a:lnTo>
                <a:lnTo>
                  <a:pt x="46034" y="43104"/>
                </a:lnTo>
                <a:lnTo>
                  <a:pt x="50937" y="41408"/>
                </a:lnTo>
                <a:lnTo>
                  <a:pt x="53843" y="37658"/>
                </a:lnTo>
                <a:lnTo>
                  <a:pt x="50982" y="31543"/>
                </a:lnTo>
                <a:lnTo>
                  <a:pt x="40460" y="27749"/>
                </a:lnTo>
                <a:lnTo>
                  <a:pt x="36526" y="22854"/>
                </a:lnTo>
                <a:lnTo>
                  <a:pt x="31250" y="16203"/>
                </a:lnTo>
                <a:lnTo>
                  <a:pt x="31802" y="6204"/>
                </a:lnTo>
                <a:lnTo>
                  <a:pt x="27078" y="0"/>
                </a:lnTo>
                <a:lnTo>
                  <a:pt x="20193" y="2023"/>
                </a:lnTo>
                <a:lnTo>
                  <a:pt x="24500" y="2916"/>
                </a:lnTo>
                <a:lnTo>
                  <a:pt x="17734" y="11010"/>
                </a:lnTo>
                <a:lnTo>
                  <a:pt x="1222" y="5906"/>
                </a:lnTo>
                <a:lnTo>
                  <a:pt x="0" y="12736"/>
                </a:lnTo>
                <a:lnTo>
                  <a:pt x="6721" y="19193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195177" y="1147392"/>
            <a:ext cx="53351" cy="65690"/>
          </a:xfrm>
          <a:custGeom>
            <a:avLst/>
            <a:gdLst/>
            <a:ahLst/>
            <a:cxnLst/>
            <a:rect l="l" t="t" r="r" b="b"/>
            <a:pathLst>
              <a:path w="53351" h="65690">
                <a:moveTo>
                  <a:pt x="551" y="13792"/>
                </a:moveTo>
                <a:lnTo>
                  <a:pt x="6512" y="19565"/>
                </a:lnTo>
                <a:lnTo>
                  <a:pt x="9299" y="25294"/>
                </a:lnTo>
                <a:lnTo>
                  <a:pt x="12846" y="32555"/>
                </a:lnTo>
                <a:lnTo>
                  <a:pt x="8628" y="40396"/>
                </a:lnTo>
                <a:lnTo>
                  <a:pt x="8330" y="48862"/>
                </a:lnTo>
                <a:lnTo>
                  <a:pt x="20262" y="49406"/>
                </a:lnTo>
                <a:lnTo>
                  <a:pt x="29223" y="53188"/>
                </a:lnTo>
                <a:lnTo>
                  <a:pt x="32949" y="57596"/>
                </a:lnTo>
                <a:lnTo>
                  <a:pt x="35781" y="64634"/>
                </a:lnTo>
                <a:lnTo>
                  <a:pt x="42875" y="65690"/>
                </a:lnTo>
                <a:lnTo>
                  <a:pt x="41012" y="45410"/>
                </a:lnTo>
                <a:lnTo>
                  <a:pt x="45199" y="43506"/>
                </a:lnTo>
                <a:lnTo>
                  <a:pt x="50982" y="41661"/>
                </a:lnTo>
                <a:lnTo>
                  <a:pt x="53351" y="37271"/>
                </a:lnTo>
                <a:lnTo>
                  <a:pt x="49044" y="31201"/>
                </a:lnTo>
                <a:lnTo>
                  <a:pt x="40088" y="28285"/>
                </a:lnTo>
                <a:lnTo>
                  <a:pt x="35826" y="22720"/>
                </a:lnTo>
                <a:lnTo>
                  <a:pt x="31548" y="17110"/>
                </a:lnTo>
                <a:lnTo>
                  <a:pt x="31042" y="6115"/>
                </a:lnTo>
                <a:lnTo>
                  <a:pt x="26571" y="0"/>
                </a:lnTo>
                <a:lnTo>
                  <a:pt x="20744" y="1606"/>
                </a:lnTo>
                <a:lnTo>
                  <a:pt x="22726" y="3451"/>
                </a:lnTo>
                <a:lnTo>
                  <a:pt x="17197" y="11635"/>
                </a:lnTo>
                <a:lnTo>
                  <a:pt x="9850" y="10578"/>
                </a:lnTo>
                <a:lnTo>
                  <a:pt x="7570" y="6784"/>
                </a:lnTo>
                <a:lnTo>
                  <a:pt x="0" y="6784"/>
                </a:lnTo>
                <a:lnTo>
                  <a:pt x="551" y="1379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366409" y="1246650"/>
            <a:ext cx="53753" cy="66152"/>
          </a:xfrm>
          <a:custGeom>
            <a:avLst/>
            <a:gdLst/>
            <a:ahLst/>
            <a:cxnLst/>
            <a:rect l="l" t="t" r="r" b="b"/>
            <a:pathLst>
              <a:path w="53753" h="66152">
                <a:moveTo>
                  <a:pt x="16586" y="11516"/>
                </a:moveTo>
                <a:lnTo>
                  <a:pt x="9493" y="10326"/>
                </a:lnTo>
                <a:lnTo>
                  <a:pt x="7674" y="7499"/>
                </a:lnTo>
                <a:lnTo>
                  <a:pt x="0" y="6710"/>
                </a:lnTo>
                <a:lnTo>
                  <a:pt x="1177" y="15310"/>
                </a:lnTo>
                <a:lnTo>
                  <a:pt x="6333" y="19149"/>
                </a:lnTo>
                <a:lnTo>
                  <a:pt x="9627" y="26187"/>
                </a:lnTo>
                <a:lnTo>
                  <a:pt x="12741" y="32927"/>
                </a:lnTo>
                <a:lnTo>
                  <a:pt x="8360" y="41661"/>
                </a:lnTo>
                <a:lnTo>
                  <a:pt x="8613" y="49666"/>
                </a:lnTo>
                <a:lnTo>
                  <a:pt x="26303" y="49889"/>
                </a:lnTo>
                <a:lnTo>
                  <a:pt x="30446" y="55320"/>
                </a:lnTo>
                <a:lnTo>
                  <a:pt x="36109" y="64381"/>
                </a:lnTo>
                <a:lnTo>
                  <a:pt x="42487" y="66152"/>
                </a:lnTo>
                <a:lnTo>
                  <a:pt x="40967" y="46124"/>
                </a:lnTo>
                <a:lnTo>
                  <a:pt x="53753" y="38373"/>
                </a:lnTo>
                <a:lnTo>
                  <a:pt x="49700" y="31543"/>
                </a:lnTo>
                <a:lnTo>
                  <a:pt x="40997" y="29014"/>
                </a:lnTo>
                <a:lnTo>
                  <a:pt x="36273" y="23404"/>
                </a:lnTo>
                <a:lnTo>
                  <a:pt x="31581" y="11770"/>
                </a:lnTo>
                <a:lnTo>
                  <a:pt x="26410" y="437"/>
                </a:lnTo>
                <a:lnTo>
                  <a:pt x="25930" y="0"/>
                </a:lnTo>
                <a:lnTo>
                  <a:pt x="20640" y="2827"/>
                </a:lnTo>
                <a:lnTo>
                  <a:pt x="21579" y="6740"/>
                </a:lnTo>
                <a:lnTo>
                  <a:pt x="16586" y="11516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251688" y="1180528"/>
            <a:ext cx="44514" cy="65661"/>
          </a:xfrm>
          <a:custGeom>
            <a:avLst/>
            <a:gdLst/>
            <a:ahLst/>
            <a:cxnLst/>
            <a:rect l="l" t="t" r="r" b="b"/>
            <a:pathLst>
              <a:path w="44514" h="65661">
                <a:moveTo>
                  <a:pt x="44514" y="65661"/>
                </a:moveTo>
                <a:lnTo>
                  <a:pt x="40918" y="65212"/>
                </a:lnTo>
                <a:lnTo>
                  <a:pt x="40639" y="65482"/>
                </a:lnTo>
                <a:lnTo>
                  <a:pt x="44514" y="65661"/>
                </a:lnTo>
                <a:close/>
              </a:path>
              <a:path w="44514" h="65661">
                <a:moveTo>
                  <a:pt x="49044" y="31335"/>
                </a:moveTo>
                <a:lnTo>
                  <a:pt x="39924" y="28895"/>
                </a:lnTo>
                <a:lnTo>
                  <a:pt x="35528" y="22556"/>
                </a:lnTo>
                <a:lnTo>
                  <a:pt x="31087" y="16158"/>
                </a:lnTo>
                <a:lnTo>
                  <a:pt x="31265" y="5058"/>
                </a:lnTo>
                <a:lnTo>
                  <a:pt x="26020" y="0"/>
                </a:lnTo>
                <a:lnTo>
                  <a:pt x="20833" y="2663"/>
                </a:lnTo>
                <a:lnTo>
                  <a:pt x="21251" y="7335"/>
                </a:lnTo>
                <a:lnTo>
                  <a:pt x="16735" y="11769"/>
                </a:lnTo>
                <a:lnTo>
                  <a:pt x="10178" y="10623"/>
                </a:lnTo>
                <a:lnTo>
                  <a:pt x="6169" y="6457"/>
                </a:lnTo>
                <a:lnTo>
                  <a:pt x="0" y="7379"/>
                </a:lnTo>
                <a:lnTo>
                  <a:pt x="253" y="12825"/>
                </a:lnTo>
                <a:lnTo>
                  <a:pt x="7138" y="21038"/>
                </a:lnTo>
                <a:lnTo>
                  <a:pt x="9507" y="25978"/>
                </a:lnTo>
                <a:lnTo>
                  <a:pt x="10223" y="36751"/>
                </a:lnTo>
                <a:lnTo>
                  <a:pt x="8904" y="47946"/>
                </a:lnTo>
                <a:lnTo>
                  <a:pt x="9299" y="50008"/>
                </a:lnTo>
                <a:lnTo>
                  <a:pt x="26020" y="50231"/>
                </a:lnTo>
                <a:lnTo>
                  <a:pt x="39030" y="64976"/>
                </a:lnTo>
                <a:lnTo>
                  <a:pt x="40918" y="65212"/>
                </a:lnTo>
                <a:lnTo>
                  <a:pt x="42159" y="64009"/>
                </a:lnTo>
                <a:lnTo>
                  <a:pt x="42025" y="59292"/>
                </a:lnTo>
                <a:lnTo>
                  <a:pt x="41056" y="46050"/>
                </a:lnTo>
                <a:lnTo>
                  <a:pt x="43173" y="44949"/>
                </a:lnTo>
                <a:lnTo>
                  <a:pt x="44901" y="44071"/>
                </a:lnTo>
                <a:lnTo>
                  <a:pt x="47271" y="42762"/>
                </a:lnTo>
                <a:lnTo>
                  <a:pt x="51533" y="40396"/>
                </a:lnTo>
                <a:lnTo>
                  <a:pt x="51280" y="41363"/>
                </a:lnTo>
                <a:lnTo>
                  <a:pt x="53217" y="37405"/>
                </a:lnTo>
                <a:lnTo>
                  <a:pt x="49044" y="31335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699678" y="2137033"/>
            <a:ext cx="31189" cy="89564"/>
          </a:xfrm>
          <a:custGeom>
            <a:avLst/>
            <a:gdLst/>
            <a:ahLst/>
            <a:cxnLst/>
            <a:rect l="l" t="t" r="r" b="b"/>
            <a:pathLst>
              <a:path w="31189" h="89564">
                <a:moveTo>
                  <a:pt x="6199" y="379"/>
                </a:moveTo>
                <a:lnTo>
                  <a:pt x="4142" y="1435"/>
                </a:lnTo>
                <a:lnTo>
                  <a:pt x="3159" y="1970"/>
                </a:lnTo>
                <a:lnTo>
                  <a:pt x="1564" y="3757"/>
                </a:lnTo>
                <a:lnTo>
                  <a:pt x="5692" y="2953"/>
                </a:lnTo>
                <a:lnTo>
                  <a:pt x="7853" y="1480"/>
                </a:lnTo>
                <a:lnTo>
                  <a:pt x="9537" y="5021"/>
                </a:lnTo>
                <a:lnTo>
                  <a:pt x="14187" y="11890"/>
                </a:lnTo>
                <a:lnTo>
                  <a:pt x="14669" y="23876"/>
                </a:lnTo>
                <a:lnTo>
                  <a:pt x="12039" y="37923"/>
                </a:lnTo>
                <a:lnTo>
                  <a:pt x="7351" y="50975"/>
                </a:lnTo>
                <a:lnTo>
                  <a:pt x="2116" y="59493"/>
                </a:lnTo>
                <a:lnTo>
                  <a:pt x="3204" y="61472"/>
                </a:lnTo>
                <a:lnTo>
                  <a:pt x="596" y="62365"/>
                </a:lnTo>
                <a:lnTo>
                  <a:pt x="944" y="61707"/>
                </a:lnTo>
                <a:lnTo>
                  <a:pt x="342" y="61770"/>
                </a:lnTo>
                <a:lnTo>
                  <a:pt x="0" y="89564"/>
                </a:lnTo>
                <a:lnTo>
                  <a:pt x="8668" y="83770"/>
                </a:lnTo>
                <a:lnTo>
                  <a:pt x="16249" y="75018"/>
                </a:lnTo>
                <a:lnTo>
                  <a:pt x="22516" y="64155"/>
                </a:lnTo>
                <a:lnTo>
                  <a:pt x="27245" y="52025"/>
                </a:lnTo>
                <a:lnTo>
                  <a:pt x="30211" y="39475"/>
                </a:lnTo>
                <a:lnTo>
                  <a:pt x="31189" y="27349"/>
                </a:lnTo>
                <a:lnTo>
                  <a:pt x="29954" y="16493"/>
                </a:lnTo>
                <a:lnTo>
                  <a:pt x="26282" y="7752"/>
                </a:lnTo>
                <a:lnTo>
                  <a:pt x="19947" y="1973"/>
                </a:lnTo>
                <a:lnTo>
                  <a:pt x="10725" y="0"/>
                </a:lnTo>
                <a:lnTo>
                  <a:pt x="8613" y="126"/>
                </a:lnTo>
                <a:lnTo>
                  <a:pt x="5573" y="424"/>
                </a:lnTo>
                <a:lnTo>
                  <a:pt x="6199" y="379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700622" y="2196527"/>
            <a:ext cx="2259" cy="2213"/>
          </a:xfrm>
          <a:custGeom>
            <a:avLst/>
            <a:gdLst/>
            <a:ahLst/>
            <a:cxnLst/>
            <a:rect l="l" t="t" r="r" b="b"/>
            <a:pathLst>
              <a:path w="2259" h="2213">
                <a:moveTo>
                  <a:pt x="2259" y="1978"/>
                </a:moveTo>
                <a:lnTo>
                  <a:pt x="1171" y="0"/>
                </a:lnTo>
                <a:lnTo>
                  <a:pt x="0" y="2213"/>
                </a:lnTo>
                <a:lnTo>
                  <a:pt x="2259" y="1978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700944" y="2138469"/>
            <a:ext cx="2369" cy="1562"/>
          </a:xfrm>
          <a:custGeom>
            <a:avLst/>
            <a:gdLst/>
            <a:ahLst/>
            <a:cxnLst/>
            <a:rect l="l" t="t" r="r" b="b"/>
            <a:pathLst>
              <a:path w="2369" h="1562">
                <a:moveTo>
                  <a:pt x="2369" y="0"/>
                </a:moveTo>
                <a:lnTo>
                  <a:pt x="0" y="1562"/>
                </a:lnTo>
                <a:lnTo>
                  <a:pt x="1892" y="534"/>
                </a:lnTo>
                <a:lnTo>
                  <a:pt x="2369" y="0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545897" y="2092344"/>
            <a:ext cx="163318" cy="106459"/>
          </a:xfrm>
          <a:custGeom>
            <a:avLst/>
            <a:gdLst/>
            <a:ahLst/>
            <a:cxnLst/>
            <a:rect l="l" t="t" r="r" b="b"/>
            <a:pathLst>
              <a:path w="163318" h="106459">
                <a:moveTo>
                  <a:pt x="4190" y="41763"/>
                </a:moveTo>
                <a:lnTo>
                  <a:pt x="8550" y="31289"/>
                </a:lnTo>
                <a:lnTo>
                  <a:pt x="16382" y="22190"/>
                </a:lnTo>
                <a:lnTo>
                  <a:pt x="24190" y="15835"/>
                </a:lnTo>
                <a:lnTo>
                  <a:pt x="17614" y="15548"/>
                </a:lnTo>
                <a:lnTo>
                  <a:pt x="13218" y="18807"/>
                </a:lnTo>
                <a:lnTo>
                  <a:pt x="10312" y="19312"/>
                </a:lnTo>
                <a:lnTo>
                  <a:pt x="10223" y="22169"/>
                </a:lnTo>
                <a:lnTo>
                  <a:pt x="9850" y="24833"/>
                </a:lnTo>
                <a:lnTo>
                  <a:pt x="10055" y="22390"/>
                </a:lnTo>
                <a:lnTo>
                  <a:pt x="6795" y="26678"/>
                </a:lnTo>
                <a:lnTo>
                  <a:pt x="5409" y="28493"/>
                </a:lnTo>
                <a:lnTo>
                  <a:pt x="4396" y="29639"/>
                </a:lnTo>
                <a:lnTo>
                  <a:pt x="3129" y="32287"/>
                </a:lnTo>
                <a:lnTo>
                  <a:pt x="760" y="37182"/>
                </a:lnTo>
                <a:lnTo>
                  <a:pt x="461" y="44354"/>
                </a:lnTo>
                <a:lnTo>
                  <a:pt x="0" y="50008"/>
                </a:lnTo>
                <a:lnTo>
                  <a:pt x="7042" y="61700"/>
                </a:lnTo>
                <a:lnTo>
                  <a:pt x="16134" y="70985"/>
                </a:lnTo>
                <a:lnTo>
                  <a:pt x="26925" y="78073"/>
                </a:lnTo>
                <a:lnTo>
                  <a:pt x="39062" y="83173"/>
                </a:lnTo>
                <a:lnTo>
                  <a:pt x="52192" y="86495"/>
                </a:lnTo>
                <a:lnTo>
                  <a:pt x="65963" y="88249"/>
                </a:lnTo>
                <a:lnTo>
                  <a:pt x="74289" y="88634"/>
                </a:lnTo>
                <a:lnTo>
                  <a:pt x="86948" y="88238"/>
                </a:lnTo>
                <a:lnTo>
                  <a:pt x="100319" y="86503"/>
                </a:lnTo>
                <a:lnTo>
                  <a:pt x="113664" y="83283"/>
                </a:lnTo>
                <a:lnTo>
                  <a:pt x="126250" y="78430"/>
                </a:lnTo>
                <a:lnTo>
                  <a:pt x="137338" y="71799"/>
                </a:lnTo>
                <a:lnTo>
                  <a:pt x="146194" y="63243"/>
                </a:lnTo>
                <a:lnTo>
                  <a:pt x="149801" y="58266"/>
                </a:lnTo>
                <a:lnTo>
                  <a:pt x="150561" y="55573"/>
                </a:lnTo>
                <a:lnTo>
                  <a:pt x="153184" y="52537"/>
                </a:lnTo>
                <a:lnTo>
                  <a:pt x="153527" y="106459"/>
                </a:lnTo>
                <a:lnTo>
                  <a:pt x="154123" y="106459"/>
                </a:lnTo>
                <a:lnTo>
                  <a:pt x="154725" y="106396"/>
                </a:lnTo>
                <a:lnTo>
                  <a:pt x="155897" y="104182"/>
                </a:lnTo>
                <a:lnTo>
                  <a:pt x="155464" y="50216"/>
                </a:lnTo>
                <a:lnTo>
                  <a:pt x="163318" y="49710"/>
                </a:lnTo>
                <a:lnTo>
                  <a:pt x="161634" y="46169"/>
                </a:lnTo>
                <a:lnTo>
                  <a:pt x="159473" y="47642"/>
                </a:lnTo>
                <a:lnTo>
                  <a:pt x="155345" y="48446"/>
                </a:lnTo>
                <a:lnTo>
                  <a:pt x="154198" y="46839"/>
                </a:lnTo>
                <a:lnTo>
                  <a:pt x="154332" y="48907"/>
                </a:lnTo>
                <a:lnTo>
                  <a:pt x="153646" y="45068"/>
                </a:lnTo>
                <a:lnTo>
                  <a:pt x="153572" y="44696"/>
                </a:lnTo>
                <a:lnTo>
                  <a:pt x="153646" y="41780"/>
                </a:lnTo>
                <a:lnTo>
                  <a:pt x="153691" y="41185"/>
                </a:lnTo>
                <a:lnTo>
                  <a:pt x="152678" y="35367"/>
                </a:lnTo>
                <a:lnTo>
                  <a:pt x="151619" y="31662"/>
                </a:lnTo>
                <a:lnTo>
                  <a:pt x="147998" y="27868"/>
                </a:lnTo>
                <a:lnTo>
                  <a:pt x="146046" y="22601"/>
                </a:lnTo>
                <a:lnTo>
                  <a:pt x="136806" y="16188"/>
                </a:lnTo>
                <a:lnTo>
                  <a:pt x="131605" y="12855"/>
                </a:lnTo>
                <a:lnTo>
                  <a:pt x="107314" y="2901"/>
                </a:lnTo>
                <a:lnTo>
                  <a:pt x="96240" y="1330"/>
                </a:lnTo>
                <a:lnTo>
                  <a:pt x="82594" y="149"/>
                </a:lnTo>
                <a:lnTo>
                  <a:pt x="71637" y="0"/>
                </a:lnTo>
                <a:lnTo>
                  <a:pt x="65512" y="208"/>
                </a:lnTo>
                <a:lnTo>
                  <a:pt x="59759" y="788"/>
                </a:lnTo>
                <a:lnTo>
                  <a:pt x="53813" y="1934"/>
                </a:lnTo>
                <a:lnTo>
                  <a:pt x="50688" y="4944"/>
                </a:lnTo>
                <a:lnTo>
                  <a:pt x="63244" y="2779"/>
                </a:lnTo>
                <a:lnTo>
                  <a:pt x="75780" y="2134"/>
                </a:lnTo>
                <a:lnTo>
                  <a:pt x="88068" y="2861"/>
                </a:lnTo>
                <a:lnTo>
                  <a:pt x="99876" y="4814"/>
                </a:lnTo>
                <a:lnTo>
                  <a:pt x="110977" y="7847"/>
                </a:lnTo>
                <a:lnTo>
                  <a:pt x="121139" y="11813"/>
                </a:lnTo>
                <a:lnTo>
                  <a:pt x="130133" y="16566"/>
                </a:lnTo>
                <a:lnTo>
                  <a:pt x="137729" y="21959"/>
                </a:lnTo>
                <a:lnTo>
                  <a:pt x="143698" y="27846"/>
                </a:lnTo>
                <a:lnTo>
                  <a:pt x="147810" y="34080"/>
                </a:lnTo>
                <a:lnTo>
                  <a:pt x="149835" y="40515"/>
                </a:lnTo>
                <a:lnTo>
                  <a:pt x="149543" y="47004"/>
                </a:lnTo>
                <a:lnTo>
                  <a:pt x="147402" y="52284"/>
                </a:lnTo>
                <a:lnTo>
                  <a:pt x="141389" y="63217"/>
                </a:lnTo>
                <a:lnTo>
                  <a:pt x="131112" y="71792"/>
                </a:lnTo>
                <a:lnTo>
                  <a:pt x="120324" y="77534"/>
                </a:lnTo>
                <a:lnTo>
                  <a:pt x="108827" y="81624"/>
                </a:lnTo>
                <a:lnTo>
                  <a:pt x="96307" y="84298"/>
                </a:lnTo>
                <a:lnTo>
                  <a:pt x="83237" y="85585"/>
                </a:lnTo>
                <a:lnTo>
                  <a:pt x="77002" y="85718"/>
                </a:lnTo>
                <a:lnTo>
                  <a:pt x="62205" y="84734"/>
                </a:lnTo>
                <a:lnTo>
                  <a:pt x="47528" y="81912"/>
                </a:lnTo>
                <a:lnTo>
                  <a:pt x="33830" y="77317"/>
                </a:lnTo>
                <a:lnTo>
                  <a:pt x="21970" y="71013"/>
                </a:lnTo>
                <a:lnTo>
                  <a:pt x="12807" y="63063"/>
                </a:lnTo>
                <a:lnTo>
                  <a:pt x="7201" y="53533"/>
                </a:lnTo>
                <a:lnTo>
                  <a:pt x="6795" y="52240"/>
                </a:lnTo>
                <a:lnTo>
                  <a:pt x="4190" y="41763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700274" y="2198506"/>
            <a:ext cx="2607" cy="892"/>
          </a:xfrm>
          <a:custGeom>
            <a:avLst/>
            <a:gdLst/>
            <a:ahLst/>
            <a:cxnLst/>
            <a:rect l="l" t="t" r="r" b="b"/>
            <a:pathLst>
              <a:path w="2607" h="892">
                <a:moveTo>
                  <a:pt x="2607" y="0"/>
                </a:moveTo>
                <a:lnTo>
                  <a:pt x="348" y="235"/>
                </a:lnTo>
                <a:lnTo>
                  <a:pt x="0" y="892"/>
                </a:lnTo>
                <a:lnTo>
                  <a:pt x="2607" y="0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563512" y="2094278"/>
            <a:ext cx="36198" cy="13901"/>
          </a:xfrm>
          <a:custGeom>
            <a:avLst/>
            <a:gdLst/>
            <a:ahLst/>
            <a:cxnLst/>
            <a:rect l="l" t="t" r="r" b="b"/>
            <a:pathLst>
              <a:path w="36198" h="13901">
                <a:moveTo>
                  <a:pt x="26571" y="3883"/>
                </a:moveTo>
                <a:lnTo>
                  <a:pt x="20565" y="1264"/>
                </a:lnTo>
                <a:lnTo>
                  <a:pt x="18926" y="5698"/>
                </a:lnTo>
                <a:lnTo>
                  <a:pt x="19552" y="3957"/>
                </a:lnTo>
                <a:lnTo>
                  <a:pt x="14440" y="6115"/>
                </a:lnTo>
                <a:lnTo>
                  <a:pt x="11951" y="7171"/>
                </a:lnTo>
                <a:lnTo>
                  <a:pt x="10223" y="7885"/>
                </a:lnTo>
                <a:lnTo>
                  <a:pt x="8062" y="9016"/>
                </a:lnTo>
                <a:lnTo>
                  <a:pt x="2995" y="11680"/>
                </a:lnTo>
                <a:lnTo>
                  <a:pt x="0" y="13614"/>
                </a:lnTo>
                <a:lnTo>
                  <a:pt x="6575" y="13901"/>
                </a:lnTo>
                <a:lnTo>
                  <a:pt x="8822" y="12483"/>
                </a:lnTo>
                <a:lnTo>
                  <a:pt x="20727" y="6840"/>
                </a:lnTo>
                <a:lnTo>
                  <a:pt x="33073" y="3010"/>
                </a:lnTo>
                <a:lnTo>
                  <a:pt x="36198" y="0"/>
                </a:lnTo>
                <a:lnTo>
                  <a:pt x="27286" y="1636"/>
                </a:lnTo>
                <a:lnTo>
                  <a:pt x="26571" y="3883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555952" y="2111657"/>
            <a:ext cx="257" cy="3077"/>
          </a:xfrm>
          <a:custGeom>
            <a:avLst/>
            <a:gdLst/>
            <a:ahLst/>
            <a:cxnLst/>
            <a:rect l="l" t="t" r="r" b="b"/>
            <a:pathLst>
              <a:path w="257" h="3077">
                <a:moveTo>
                  <a:pt x="257" y="0"/>
                </a:moveTo>
                <a:lnTo>
                  <a:pt x="0" y="3077"/>
                </a:lnTo>
                <a:lnTo>
                  <a:pt x="168" y="2856"/>
                </a:lnTo>
                <a:lnTo>
                  <a:pt x="257" y="0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432174" y="1364299"/>
            <a:ext cx="64662" cy="55022"/>
          </a:xfrm>
          <a:custGeom>
            <a:avLst/>
            <a:gdLst/>
            <a:ahLst/>
            <a:cxnLst/>
            <a:rect l="l" t="t" r="r" b="b"/>
            <a:pathLst>
              <a:path w="64662" h="55022">
                <a:moveTo>
                  <a:pt x="1552" y="18797"/>
                </a:moveTo>
                <a:lnTo>
                  <a:pt x="0" y="17914"/>
                </a:lnTo>
                <a:lnTo>
                  <a:pt x="879" y="27154"/>
                </a:lnTo>
                <a:lnTo>
                  <a:pt x="1907" y="28969"/>
                </a:lnTo>
                <a:lnTo>
                  <a:pt x="5320" y="36170"/>
                </a:lnTo>
                <a:lnTo>
                  <a:pt x="11409" y="47070"/>
                </a:lnTo>
                <a:lnTo>
                  <a:pt x="23204" y="53974"/>
                </a:lnTo>
                <a:lnTo>
                  <a:pt x="31206" y="55022"/>
                </a:lnTo>
                <a:lnTo>
                  <a:pt x="44823" y="52649"/>
                </a:lnTo>
                <a:lnTo>
                  <a:pt x="57328" y="47310"/>
                </a:lnTo>
                <a:lnTo>
                  <a:pt x="64662" y="42420"/>
                </a:lnTo>
                <a:lnTo>
                  <a:pt x="62039" y="27913"/>
                </a:lnTo>
                <a:lnTo>
                  <a:pt x="56379" y="14418"/>
                </a:lnTo>
                <a:lnTo>
                  <a:pt x="49352" y="5763"/>
                </a:lnTo>
                <a:lnTo>
                  <a:pt x="39238" y="0"/>
                </a:lnTo>
                <a:lnTo>
                  <a:pt x="23669" y="720"/>
                </a:lnTo>
                <a:lnTo>
                  <a:pt x="14397" y="4058"/>
                </a:lnTo>
                <a:lnTo>
                  <a:pt x="3341" y="8010"/>
                </a:lnTo>
                <a:lnTo>
                  <a:pt x="2995" y="8094"/>
                </a:lnTo>
                <a:lnTo>
                  <a:pt x="12380" y="9410"/>
                </a:lnTo>
                <a:lnTo>
                  <a:pt x="24110" y="6243"/>
                </a:lnTo>
                <a:lnTo>
                  <a:pt x="33531" y="5639"/>
                </a:lnTo>
                <a:lnTo>
                  <a:pt x="34425" y="10326"/>
                </a:lnTo>
                <a:lnTo>
                  <a:pt x="33486" y="10831"/>
                </a:lnTo>
                <a:lnTo>
                  <a:pt x="32100" y="14759"/>
                </a:lnTo>
                <a:lnTo>
                  <a:pt x="45617" y="14373"/>
                </a:lnTo>
                <a:lnTo>
                  <a:pt x="46451" y="20652"/>
                </a:lnTo>
                <a:lnTo>
                  <a:pt x="44648" y="21336"/>
                </a:lnTo>
                <a:lnTo>
                  <a:pt x="41846" y="23732"/>
                </a:lnTo>
                <a:lnTo>
                  <a:pt x="44469" y="26097"/>
                </a:lnTo>
                <a:lnTo>
                  <a:pt x="47435" y="25963"/>
                </a:lnTo>
                <a:lnTo>
                  <a:pt x="50549" y="28627"/>
                </a:lnTo>
                <a:lnTo>
                  <a:pt x="53768" y="31409"/>
                </a:lnTo>
                <a:lnTo>
                  <a:pt x="55154" y="34608"/>
                </a:lnTo>
                <a:lnTo>
                  <a:pt x="52368" y="38373"/>
                </a:lnTo>
                <a:lnTo>
                  <a:pt x="46705" y="44770"/>
                </a:lnTo>
                <a:lnTo>
                  <a:pt x="41056" y="39384"/>
                </a:lnTo>
                <a:lnTo>
                  <a:pt x="36571" y="37108"/>
                </a:lnTo>
                <a:lnTo>
                  <a:pt x="34216" y="41824"/>
                </a:lnTo>
                <a:lnTo>
                  <a:pt x="36571" y="41408"/>
                </a:lnTo>
                <a:lnTo>
                  <a:pt x="32562" y="45455"/>
                </a:lnTo>
                <a:lnTo>
                  <a:pt x="25930" y="44354"/>
                </a:lnTo>
                <a:lnTo>
                  <a:pt x="28553" y="43684"/>
                </a:lnTo>
                <a:lnTo>
                  <a:pt x="23903" y="38878"/>
                </a:lnTo>
                <a:lnTo>
                  <a:pt x="23650" y="38581"/>
                </a:lnTo>
                <a:lnTo>
                  <a:pt x="23307" y="38283"/>
                </a:lnTo>
                <a:lnTo>
                  <a:pt x="23054" y="38030"/>
                </a:lnTo>
                <a:lnTo>
                  <a:pt x="21117" y="36423"/>
                </a:lnTo>
                <a:lnTo>
                  <a:pt x="17055" y="42705"/>
                </a:lnTo>
                <a:lnTo>
                  <a:pt x="12807" y="39090"/>
                </a:lnTo>
                <a:lnTo>
                  <a:pt x="8733" y="30807"/>
                </a:lnTo>
                <a:lnTo>
                  <a:pt x="5196" y="23085"/>
                </a:lnTo>
                <a:lnTo>
                  <a:pt x="4262" y="21619"/>
                </a:lnTo>
                <a:lnTo>
                  <a:pt x="4008" y="21291"/>
                </a:lnTo>
                <a:lnTo>
                  <a:pt x="3174" y="20354"/>
                </a:lnTo>
                <a:lnTo>
                  <a:pt x="2876" y="20071"/>
                </a:lnTo>
                <a:lnTo>
                  <a:pt x="1552" y="18797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432547" y="1381960"/>
            <a:ext cx="3472" cy="2440"/>
          </a:xfrm>
          <a:custGeom>
            <a:avLst/>
            <a:gdLst/>
            <a:ahLst/>
            <a:cxnLst/>
            <a:rect l="l" t="t" r="r" b="b"/>
            <a:pathLst>
              <a:path w="3472" h="2440">
                <a:moveTo>
                  <a:pt x="3472" y="2440"/>
                </a:moveTo>
                <a:lnTo>
                  <a:pt x="0" y="0"/>
                </a:lnTo>
                <a:lnTo>
                  <a:pt x="1180" y="1136"/>
                </a:lnTo>
                <a:lnTo>
                  <a:pt x="3472" y="244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461900" y="1626965"/>
            <a:ext cx="33472" cy="59315"/>
          </a:xfrm>
          <a:custGeom>
            <a:avLst/>
            <a:gdLst/>
            <a:ahLst/>
            <a:cxnLst/>
            <a:rect l="l" t="t" r="r" b="b"/>
            <a:pathLst>
              <a:path w="33472" h="59315">
                <a:moveTo>
                  <a:pt x="15343" y="0"/>
                </a:moveTo>
                <a:lnTo>
                  <a:pt x="7286" y="260"/>
                </a:lnTo>
                <a:lnTo>
                  <a:pt x="5355" y="1123"/>
                </a:lnTo>
                <a:lnTo>
                  <a:pt x="0" y="10562"/>
                </a:lnTo>
                <a:lnTo>
                  <a:pt x="1995" y="22800"/>
                </a:lnTo>
                <a:lnTo>
                  <a:pt x="5236" y="31179"/>
                </a:lnTo>
                <a:lnTo>
                  <a:pt x="7844" y="37294"/>
                </a:lnTo>
                <a:lnTo>
                  <a:pt x="8022" y="40835"/>
                </a:lnTo>
                <a:lnTo>
                  <a:pt x="9706" y="46831"/>
                </a:lnTo>
                <a:lnTo>
                  <a:pt x="10720" y="50462"/>
                </a:lnTo>
                <a:lnTo>
                  <a:pt x="15280" y="55982"/>
                </a:lnTo>
                <a:lnTo>
                  <a:pt x="17188" y="59315"/>
                </a:lnTo>
                <a:lnTo>
                  <a:pt x="26263" y="56146"/>
                </a:lnTo>
                <a:lnTo>
                  <a:pt x="23611" y="56994"/>
                </a:lnTo>
                <a:lnTo>
                  <a:pt x="24699" y="54925"/>
                </a:lnTo>
                <a:lnTo>
                  <a:pt x="26353" y="51727"/>
                </a:lnTo>
                <a:lnTo>
                  <a:pt x="25131" y="47590"/>
                </a:lnTo>
                <a:lnTo>
                  <a:pt x="33029" y="41981"/>
                </a:lnTo>
                <a:lnTo>
                  <a:pt x="33472" y="25723"/>
                </a:lnTo>
                <a:lnTo>
                  <a:pt x="29778" y="13077"/>
                </a:lnTo>
                <a:lnTo>
                  <a:pt x="23287" y="4387"/>
                </a:lnTo>
                <a:lnTo>
                  <a:pt x="15343" y="0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161944" y="1717303"/>
            <a:ext cx="174510" cy="104748"/>
          </a:xfrm>
          <a:custGeom>
            <a:avLst/>
            <a:gdLst/>
            <a:ahLst/>
            <a:cxnLst/>
            <a:rect l="l" t="t" r="r" b="b"/>
            <a:pathLst>
              <a:path w="174510" h="104748">
                <a:moveTo>
                  <a:pt x="2995" y="7856"/>
                </a:moveTo>
                <a:lnTo>
                  <a:pt x="7600" y="10385"/>
                </a:lnTo>
                <a:lnTo>
                  <a:pt x="40624" y="29311"/>
                </a:lnTo>
                <a:lnTo>
                  <a:pt x="46261" y="32646"/>
                </a:lnTo>
                <a:lnTo>
                  <a:pt x="55171" y="37895"/>
                </a:lnTo>
                <a:lnTo>
                  <a:pt x="66672" y="44646"/>
                </a:lnTo>
                <a:lnTo>
                  <a:pt x="80084" y="52484"/>
                </a:lnTo>
                <a:lnTo>
                  <a:pt x="94724" y="60997"/>
                </a:lnTo>
                <a:lnTo>
                  <a:pt x="109910" y="69770"/>
                </a:lnTo>
                <a:lnTo>
                  <a:pt x="124960" y="78390"/>
                </a:lnTo>
                <a:lnTo>
                  <a:pt x="139193" y="86444"/>
                </a:lnTo>
                <a:lnTo>
                  <a:pt x="151927" y="93517"/>
                </a:lnTo>
                <a:lnTo>
                  <a:pt x="162480" y="99197"/>
                </a:lnTo>
                <a:lnTo>
                  <a:pt x="170170" y="103069"/>
                </a:lnTo>
                <a:lnTo>
                  <a:pt x="174316" y="104721"/>
                </a:lnTo>
                <a:lnTo>
                  <a:pt x="174510" y="104748"/>
                </a:lnTo>
                <a:lnTo>
                  <a:pt x="174257" y="97204"/>
                </a:lnTo>
                <a:lnTo>
                  <a:pt x="172439" y="97323"/>
                </a:lnTo>
                <a:lnTo>
                  <a:pt x="167252" y="94496"/>
                </a:lnTo>
                <a:lnTo>
                  <a:pt x="160866" y="90965"/>
                </a:lnTo>
                <a:lnTo>
                  <a:pt x="152009" y="85933"/>
                </a:lnTo>
                <a:lnTo>
                  <a:pt x="141098" y="79655"/>
                </a:lnTo>
                <a:lnTo>
                  <a:pt x="128551" y="72386"/>
                </a:lnTo>
                <a:lnTo>
                  <a:pt x="114782" y="64382"/>
                </a:lnTo>
                <a:lnTo>
                  <a:pt x="100210" y="55898"/>
                </a:lnTo>
                <a:lnTo>
                  <a:pt x="85250" y="47187"/>
                </a:lnTo>
                <a:lnTo>
                  <a:pt x="70319" y="38507"/>
                </a:lnTo>
                <a:lnTo>
                  <a:pt x="55833" y="30111"/>
                </a:lnTo>
                <a:lnTo>
                  <a:pt x="42208" y="22256"/>
                </a:lnTo>
                <a:lnTo>
                  <a:pt x="29862" y="15195"/>
                </a:lnTo>
                <a:lnTo>
                  <a:pt x="19211" y="9185"/>
                </a:lnTo>
                <a:lnTo>
                  <a:pt x="10671" y="4480"/>
                </a:lnTo>
                <a:lnTo>
                  <a:pt x="4659" y="1335"/>
                </a:lnTo>
                <a:lnTo>
                  <a:pt x="1591" y="6"/>
                </a:lnTo>
                <a:lnTo>
                  <a:pt x="0" y="6621"/>
                </a:lnTo>
                <a:lnTo>
                  <a:pt x="2995" y="7856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162957" y="1636897"/>
            <a:ext cx="173795" cy="104614"/>
          </a:xfrm>
          <a:custGeom>
            <a:avLst/>
            <a:gdLst/>
            <a:ahLst/>
            <a:cxnLst/>
            <a:rect l="l" t="t" r="r" b="b"/>
            <a:pathLst>
              <a:path w="173795" h="104614">
                <a:moveTo>
                  <a:pt x="5111" y="9195"/>
                </a:moveTo>
                <a:lnTo>
                  <a:pt x="18285" y="16619"/>
                </a:lnTo>
                <a:lnTo>
                  <a:pt x="25426" y="20692"/>
                </a:lnTo>
                <a:lnTo>
                  <a:pt x="34922" y="26188"/>
                </a:lnTo>
                <a:lnTo>
                  <a:pt x="46335" y="32837"/>
                </a:lnTo>
                <a:lnTo>
                  <a:pt x="59230" y="40367"/>
                </a:lnTo>
                <a:lnTo>
                  <a:pt x="73170" y="48508"/>
                </a:lnTo>
                <a:lnTo>
                  <a:pt x="87719" y="56989"/>
                </a:lnTo>
                <a:lnTo>
                  <a:pt x="102440" y="65540"/>
                </a:lnTo>
                <a:lnTo>
                  <a:pt x="116897" y="73889"/>
                </a:lnTo>
                <a:lnTo>
                  <a:pt x="130654" y="81765"/>
                </a:lnTo>
                <a:lnTo>
                  <a:pt x="143273" y="88899"/>
                </a:lnTo>
                <a:lnTo>
                  <a:pt x="154320" y="95019"/>
                </a:lnTo>
                <a:lnTo>
                  <a:pt x="163357" y="99854"/>
                </a:lnTo>
                <a:lnTo>
                  <a:pt x="169947" y="103134"/>
                </a:lnTo>
                <a:lnTo>
                  <a:pt x="173656" y="104588"/>
                </a:lnTo>
                <a:lnTo>
                  <a:pt x="173795" y="104614"/>
                </a:lnTo>
                <a:lnTo>
                  <a:pt x="173169" y="97160"/>
                </a:lnTo>
                <a:lnTo>
                  <a:pt x="171768" y="97279"/>
                </a:lnTo>
                <a:lnTo>
                  <a:pt x="165986" y="93990"/>
                </a:lnTo>
                <a:lnTo>
                  <a:pt x="89028" y="49755"/>
                </a:lnTo>
                <a:lnTo>
                  <a:pt x="82150" y="45685"/>
                </a:lnTo>
                <a:lnTo>
                  <a:pt x="71242" y="39237"/>
                </a:lnTo>
                <a:lnTo>
                  <a:pt x="57715" y="31294"/>
                </a:lnTo>
                <a:lnTo>
                  <a:pt x="42980" y="22737"/>
                </a:lnTo>
                <a:lnTo>
                  <a:pt x="28448" y="14448"/>
                </a:lnTo>
                <a:lnTo>
                  <a:pt x="15532" y="7309"/>
                </a:lnTo>
                <a:lnTo>
                  <a:pt x="5643" y="2202"/>
                </a:lnTo>
                <a:lnTo>
                  <a:pt x="191" y="8"/>
                </a:lnTo>
                <a:lnTo>
                  <a:pt x="0" y="8644"/>
                </a:lnTo>
                <a:lnTo>
                  <a:pt x="5111" y="9195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163300" y="1693155"/>
            <a:ext cx="173079" cy="104733"/>
          </a:xfrm>
          <a:custGeom>
            <a:avLst/>
            <a:gdLst/>
            <a:ahLst/>
            <a:cxnLst/>
            <a:rect l="l" t="t" r="r" b="b"/>
            <a:pathLst>
              <a:path w="173079" h="104733">
                <a:moveTo>
                  <a:pt x="5132" y="9934"/>
                </a:moveTo>
                <a:lnTo>
                  <a:pt x="16841" y="16328"/>
                </a:lnTo>
                <a:lnTo>
                  <a:pt x="83455" y="54635"/>
                </a:lnTo>
                <a:lnTo>
                  <a:pt x="90262" y="58633"/>
                </a:lnTo>
                <a:lnTo>
                  <a:pt x="101179" y="65055"/>
                </a:lnTo>
                <a:lnTo>
                  <a:pt x="114776" y="73010"/>
                </a:lnTo>
                <a:lnTo>
                  <a:pt x="129621" y="81612"/>
                </a:lnTo>
                <a:lnTo>
                  <a:pt x="144284" y="89971"/>
                </a:lnTo>
                <a:lnTo>
                  <a:pt x="157332" y="97197"/>
                </a:lnTo>
                <a:lnTo>
                  <a:pt x="167336" y="102404"/>
                </a:lnTo>
                <a:lnTo>
                  <a:pt x="172862" y="104700"/>
                </a:lnTo>
                <a:lnTo>
                  <a:pt x="173079" y="104733"/>
                </a:lnTo>
                <a:lnTo>
                  <a:pt x="169689" y="96379"/>
                </a:lnTo>
                <a:lnTo>
                  <a:pt x="155204" y="88275"/>
                </a:lnTo>
                <a:lnTo>
                  <a:pt x="147864" y="84081"/>
                </a:lnTo>
                <a:lnTo>
                  <a:pt x="140428" y="79900"/>
                </a:lnTo>
                <a:lnTo>
                  <a:pt x="133081" y="75555"/>
                </a:lnTo>
                <a:lnTo>
                  <a:pt x="126576" y="71733"/>
                </a:lnTo>
                <a:lnTo>
                  <a:pt x="117032" y="66151"/>
                </a:lnTo>
                <a:lnTo>
                  <a:pt x="105110" y="59202"/>
                </a:lnTo>
                <a:lnTo>
                  <a:pt x="91473" y="51280"/>
                </a:lnTo>
                <a:lnTo>
                  <a:pt x="76783" y="42778"/>
                </a:lnTo>
                <a:lnTo>
                  <a:pt x="61701" y="34087"/>
                </a:lnTo>
                <a:lnTo>
                  <a:pt x="46890" y="25602"/>
                </a:lnTo>
                <a:lnTo>
                  <a:pt x="33012" y="17716"/>
                </a:lnTo>
                <a:lnTo>
                  <a:pt x="20729" y="10821"/>
                </a:lnTo>
                <a:lnTo>
                  <a:pt x="10703" y="5310"/>
                </a:lnTo>
                <a:lnTo>
                  <a:pt x="3596" y="1577"/>
                </a:lnTo>
                <a:lnTo>
                  <a:pt x="0" y="0"/>
                </a:lnTo>
                <a:lnTo>
                  <a:pt x="5132" y="9934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75326" y="1293415"/>
            <a:ext cx="56206" cy="53600"/>
          </a:xfrm>
          <a:custGeom>
            <a:avLst/>
            <a:gdLst/>
            <a:ahLst/>
            <a:cxnLst/>
            <a:rect l="l" t="t" r="r" b="b"/>
            <a:pathLst>
              <a:path w="56206" h="53600">
                <a:moveTo>
                  <a:pt x="27191" y="12052"/>
                </a:moveTo>
                <a:lnTo>
                  <a:pt x="28040" y="11218"/>
                </a:lnTo>
                <a:lnTo>
                  <a:pt x="33495" y="0"/>
                </a:lnTo>
                <a:lnTo>
                  <a:pt x="20061" y="700"/>
                </a:lnTo>
                <a:lnTo>
                  <a:pt x="7729" y="4297"/>
                </a:lnTo>
                <a:lnTo>
                  <a:pt x="0" y="7960"/>
                </a:lnTo>
                <a:lnTo>
                  <a:pt x="429" y="22096"/>
                </a:lnTo>
                <a:lnTo>
                  <a:pt x="3944" y="35097"/>
                </a:lnTo>
                <a:lnTo>
                  <a:pt x="9907" y="45332"/>
                </a:lnTo>
                <a:lnTo>
                  <a:pt x="13138" y="48535"/>
                </a:lnTo>
                <a:lnTo>
                  <a:pt x="24356" y="53600"/>
                </a:lnTo>
                <a:lnTo>
                  <a:pt x="35779" y="53152"/>
                </a:lnTo>
                <a:lnTo>
                  <a:pt x="47054" y="50264"/>
                </a:lnTo>
                <a:lnTo>
                  <a:pt x="56206" y="48193"/>
                </a:lnTo>
                <a:lnTo>
                  <a:pt x="46326" y="45605"/>
                </a:lnTo>
                <a:lnTo>
                  <a:pt x="33402" y="47520"/>
                </a:lnTo>
                <a:lnTo>
                  <a:pt x="25924" y="47731"/>
                </a:lnTo>
                <a:lnTo>
                  <a:pt x="24881" y="43089"/>
                </a:lnTo>
                <a:lnTo>
                  <a:pt x="26431" y="41735"/>
                </a:lnTo>
                <a:lnTo>
                  <a:pt x="27876" y="38834"/>
                </a:lnTo>
                <a:lnTo>
                  <a:pt x="21453" y="38670"/>
                </a:lnTo>
                <a:lnTo>
                  <a:pt x="19427" y="39935"/>
                </a:lnTo>
                <a:lnTo>
                  <a:pt x="14732" y="36260"/>
                </a:lnTo>
                <a:lnTo>
                  <a:pt x="15120" y="30278"/>
                </a:lnTo>
                <a:lnTo>
                  <a:pt x="15999" y="32049"/>
                </a:lnTo>
                <a:lnTo>
                  <a:pt x="19129" y="28285"/>
                </a:lnTo>
                <a:lnTo>
                  <a:pt x="12462" y="24130"/>
                </a:lnTo>
                <a:lnTo>
                  <a:pt x="9708" y="15281"/>
                </a:lnTo>
                <a:lnTo>
                  <a:pt x="10902" y="13777"/>
                </a:lnTo>
                <a:lnTo>
                  <a:pt x="17519" y="8257"/>
                </a:lnTo>
                <a:lnTo>
                  <a:pt x="22303" y="14209"/>
                </a:lnTo>
                <a:lnTo>
                  <a:pt x="27116" y="16947"/>
                </a:lnTo>
                <a:lnTo>
                  <a:pt x="28010" y="11407"/>
                </a:lnTo>
                <a:lnTo>
                  <a:pt x="27191" y="12052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403337" y="1293415"/>
            <a:ext cx="32264" cy="41363"/>
          </a:xfrm>
          <a:custGeom>
            <a:avLst/>
            <a:gdLst/>
            <a:ahLst/>
            <a:cxnLst/>
            <a:rect l="l" t="t" r="r" b="b"/>
            <a:pathLst>
              <a:path w="32264" h="41363">
                <a:moveTo>
                  <a:pt x="10670" y="11501"/>
                </a:moveTo>
                <a:lnTo>
                  <a:pt x="7839" y="14968"/>
                </a:lnTo>
                <a:lnTo>
                  <a:pt x="12071" y="19774"/>
                </a:lnTo>
                <a:lnTo>
                  <a:pt x="14396" y="16099"/>
                </a:lnTo>
                <a:lnTo>
                  <a:pt x="13293" y="15771"/>
                </a:lnTo>
                <a:lnTo>
                  <a:pt x="17436" y="13956"/>
                </a:lnTo>
                <a:lnTo>
                  <a:pt x="23309" y="22782"/>
                </a:lnTo>
                <a:lnTo>
                  <a:pt x="28151" y="36066"/>
                </a:lnTo>
                <a:lnTo>
                  <a:pt x="32041" y="41363"/>
                </a:lnTo>
                <a:lnTo>
                  <a:pt x="32264" y="30397"/>
                </a:lnTo>
                <a:lnTo>
                  <a:pt x="31370" y="29267"/>
                </a:lnTo>
                <a:lnTo>
                  <a:pt x="31415" y="29519"/>
                </a:lnTo>
                <a:lnTo>
                  <a:pt x="30446" y="27496"/>
                </a:lnTo>
                <a:lnTo>
                  <a:pt x="29850" y="26261"/>
                </a:lnTo>
                <a:lnTo>
                  <a:pt x="29716" y="25889"/>
                </a:lnTo>
                <a:lnTo>
                  <a:pt x="29299" y="24416"/>
                </a:lnTo>
                <a:lnTo>
                  <a:pt x="28703" y="22348"/>
                </a:lnTo>
                <a:lnTo>
                  <a:pt x="28330" y="19774"/>
                </a:lnTo>
                <a:lnTo>
                  <a:pt x="28032" y="17244"/>
                </a:lnTo>
                <a:lnTo>
                  <a:pt x="20604" y="7241"/>
                </a:lnTo>
                <a:lnTo>
                  <a:pt x="9653" y="650"/>
                </a:lnTo>
                <a:lnTo>
                  <a:pt x="5484" y="0"/>
                </a:lnTo>
                <a:lnTo>
                  <a:pt x="30" y="11218"/>
                </a:lnTo>
                <a:lnTo>
                  <a:pt x="0" y="11407"/>
                </a:lnTo>
                <a:lnTo>
                  <a:pt x="2772" y="9224"/>
                </a:lnTo>
                <a:lnTo>
                  <a:pt x="10670" y="11501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163002" y="1612689"/>
            <a:ext cx="173750" cy="104659"/>
          </a:xfrm>
          <a:custGeom>
            <a:avLst/>
            <a:gdLst/>
            <a:ahLst/>
            <a:cxnLst/>
            <a:rect l="l" t="t" r="r" b="b"/>
            <a:pathLst>
              <a:path w="173750" h="104659">
                <a:moveTo>
                  <a:pt x="330" y="42"/>
                </a:moveTo>
                <a:lnTo>
                  <a:pt x="0" y="0"/>
                </a:lnTo>
                <a:lnTo>
                  <a:pt x="298" y="7424"/>
                </a:lnTo>
                <a:lnTo>
                  <a:pt x="2280" y="7513"/>
                </a:lnTo>
                <a:lnTo>
                  <a:pt x="7436" y="10385"/>
                </a:lnTo>
                <a:lnTo>
                  <a:pt x="11534" y="12617"/>
                </a:lnTo>
                <a:lnTo>
                  <a:pt x="14530" y="14432"/>
                </a:lnTo>
                <a:lnTo>
                  <a:pt x="18419" y="16709"/>
                </a:lnTo>
                <a:lnTo>
                  <a:pt x="128222" y="80034"/>
                </a:lnTo>
                <a:lnTo>
                  <a:pt x="137672" y="85658"/>
                </a:lnTo>
                <a:lnTo>
                  <a:pt x="150872" y="93473"/>
                </a:lnTo>
                <a:lnTo>
                  <a:pt x="164019" y="100705"/>
                </a:lnTo>
                <a:lnTo>
                  <a:pt x="173311" y="104580"/>
                </a:lnTo>
                <a:lnTo>
                  <a:pt x="173750" y="104659"/>
                </a:lnTo>
                <a:lnTo>
                  <a:pt x="173333" y="96609"/>
                </a:lnTo>
                <a:lnTo>
                  <a:pt x="171723" y="97160"/>
                </a:lnTo>
                <a:lnTo>
                  <a:pt x="166060" y="94080"/>
                </a:lnTo>
                <a:lnTo>
                  <a:pt x="155684" y="88383"/>
                </a:lnTo>
                <a:lnTo>
                  <a:pt x="144983" y="82372"/>
                </a:lnTo>
                <a:lnTo>
                  <a:pt x="134024" y="76107"/>
                </a:lnTo>
                <a:lnTo>
                  <a:pt x="122873" y="69651"/>
                </a:lnTo>
                <a:lnTo>
                  <a:pt x="111598" y="63065"/>
                </a:lnTo>
                <a:lnTo>
                  <a:pt x="100265" y="56411"/>
                </a:lnTo>
                <a:lnTo>
                  <a:pt x="88940" y="49751"/>
                </a:lnTo>
                <a:lnTo>
                  <a:pt x="77692" y="43145"/>
                </a:lnTo>
                <a:lnTo>
                  <a:pt x="66586" y="36656"/>
                </a:lnTo>
                <a:lnTo>
                  <a:pt x="55689" y="30345"/>
                </a:lnTo>
                <a:lnTo>
                  <a:pt x="45319" y="24416"/>
                </a:lnTo>
                <a:lnTo>
                  <a:pt x="35902" y="18758"/>
                </a:lnTo>
                <a:lnTo>
                  <a:pt x="22834" y="10909"/>
                </a:lnTo>
                <a:lnTo>
                  <a:pt x="9761" y="3720"/>
                </a:lnTo>
                <a:lnTo>
                  <a:pt x="330" y="42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714178" y="1106996"/>
            <a:ext cx="84036" cy="60676"/>
          </a:xfrm>
          <a:custGeom>
            <a:avLst/>
            <a:gdLst/>
            <a:ahLst/>
            <a:cxnLst/>
            <a:rect l="l" t="t" r="r" b="b"/>
            <a:pathLst>
              <a:path w="84036" h="60676">
                <a:moveTo>
                  <a:pt x="3844" y="55067"/>
                </a:moveTo>
                <a:lnTo>
                  <a:pt x="5022" y="60676"/>
                </a:lnTo>
                <a:lnTo>
                  <a:pt x="13402" y="56279"/>
                </a:lnTo>
                <a:lnTo>
                  <a:pt x="25033" y="49503"/>
                </a:lnTo>
                <a:lnTo>
                  <a:pt x="38528" y="41398"/>
                </a:lnTo>
                <a:lnTo>
                  <a:pt x="52505" y="33015"/>
                </a:lnTo>
                <a:lnTo>
                  <a:pt x="65578" y="25407"/>
                </a:lnTo>
                <a:lnTo>
                  <a:pt x="76364" y="19622"/>
                </a:lnTo>
                <a:lnTo>
                  <a:pt x="83478" y="16713"/>
                </a:lnTo>
                <a:lnTo>
                  <a:pt x="84036" y="16604"/>
                </a:lnTo>
                <a:lnTo>
                  <a:pt x="81800" y="11799"/>
                </a:lnTo>
                <a:lnTo>
                  <a:pt x="82560" y="6665"/>
                </a:lnTo>
                <a:lnTo>
                  <a:pt x="82650" y="0"/>
                </a:lnTo>
                <a:lnTo>
                  <a:pt x="74447" y="4112"/>
                </a:lnTo>
                <a:lnTo>
                  <a:pt x="62812" y="10765"/>
                </a:lnTo>
                <a:lnTo>
                  <a:pt x="49137" y="18899"/>
                </a:lnTo>
                <a:lnTo>
                  <a:pt x="34818" y="27453"/>
                </a:lnTo>
                <a:lnTo>
                  <a:pt x="21250" y="35368"/>
                </a:lnTo>
                <a:lnTo>
                  <a:pt x="9825" y="41582"/>
                </a:lnTo>
                <a:lnTo>
                  <a:pt x="1940" y="45037"/>
                </a:lnTo>
                <a:lnTo>
                  <a:pt x="0" y="45410"/>
                </a:lnTo>
                <a:lnTo>
                  <a:pt x="1818" y="49368"/>
                </a:lnTo>
                <a:lnTo>
                  <a:pt x="3844" y="55067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907676" y="2289923"/>
            <a:ext cx="48864" cy="42137"/>
          </a:xfrm>
          <a:custGeom>
            <a:avLst/>
            <a:gdLst/>
            <a:ahLst/>
            <a:cxnLst/>
            <a:rect l="l" t="t" r="r" b="b"/>
            <a:pathLst>
              <a:path w="48864" h="42137">
                <a:moveTo>
                  <a:pt x="0" y="36204"/>
                </a:moveTo>
                <a:lnTo>
                  <a:pt x="1145" y="42137"/>
                </a:lnTo>
                <a:lnTo>
                  <a:pt x="13938" y="41077"/>
                </a:lnTo>
                <a:lnTo>
                  <a:pt x="24591" y="34791"/>
                </a:lnTo>
                <a:lnTo>
                  <a:pt x="31726" y="28895"/>
                </a:lnTo>
                <a:lnTo>
                  <a:pt x="41499" y="19874"/>
                </a:lnTo>
                <a:lnTo>
                  <a:pt x="47643" y="9208"/>
                </a:lnTo>
                <a:lnTo>
                  <a:pt x="48864" y="0"/>
                </a:lnTo>
                <a:lnTo>
                  <a:pt x="42202" y="1904"/>
                </a:lnTo>
                <a:lnTo>
                  <a:pt x="37597" y="4136"/>
                </a:lnTo>
                <a:lnTo>
                  <a:pt x="29773" y="4389"/>
                </a:lnTo>
                <a:lnTo>
                  <a:pt x="20787" y="4731"/>
                </a:lnTo>
                <a:lnTo>
                  <a:pt x="16689" y="1740"/>
                </a:lnTo>
                <a:lnTo>
                  <a:pt x="9804" y="1696"/>
                </a:lnTo>
                <a:lnTo>
                  <a:pt x="5401" y="12930"/>
                </a:lnTo>
                <a:lnTo>
                  <a:pt x="1272" y="24316"/>
                </a:lnTo>
                <a:lnTo>
                  <a:pt x="0" y="36204"/>
                </a:lnTo>
                <a:close/>
              </a:path>
            </a:pathLst>
          </a:custGeom>
          <a:solidFill>
            <a:srgbClr val="1E12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817841" y="2277990"/>
            <a:ext cx="66182" cy="32014"/>
          </a:xfrm>
          <a:custGeom>
            <a:avLst/>
            <a:gdLst/>
            <a:ahLst/>
            <a:cxnLst/>
            <a:rect l="l" t="t" r="r" b="b"/>
            <a:pathLst>
              <a:path w="66182" h="32014">
                <a:moveTo>
                  <a:pt x="6125" y="18048"/>
                </a:moveTo>
                <a:lnTo>
                  <a:pt x="0" y="20800"/>
                </a:lnTo>
                <a:lnTo>
                  <a:pt x="551" y="31290"/>
                </a:lnTo>
                <a:lnTo>
                  <a:pt x="11541" y="32014"/>
                </a:lnTo>
                <a:lnTo>
                  <a:pt x="24974" y="29623"/>
                </a:lnTo>
                <a:lnTo>
                  <a:pt x="39029" y="25010"/>
                </a:lnTo>
                <a:lnTo>
                  <a:pt x="51885" y="19068"/>
                </a:lnTo>
                <a:lnTo>
                  <a:pt x="61720" y="12689"/>
                </a:lnTo>
                <a:lnTo>
                  <a:pt x="66182" y="7885"/>
                </a:lnTo>
                <a:lnTo>
                  <a:pt x="65899" y="3169"/>
                </a:lnTo>
                <a:lnTo>
                  <a:pt x="51663" y="4452"/>
                </a:lnTo>
                <a:lnTo>
                  <a:pt x="41129" y="3010"/>
                </a:lnTo>
                <a:lnTo>
                  <a:pt x="29324" y="410"/>
                </a:lnTo>
                <a:lnTo>
                  <a:pt x="27033" y="0"/>
                </a:lnTo>
                <a:lnTo>
                  <a:pt x="20535" y="4642"/>
                </a:lnTo>
                <a:lnTo>
                  <a:pt x="16303" y="7558"/>
                </a:lnTo>
                <a:lnTo>
                  <a:pt x="11027" y="12989"/>
                </a:lnTo>
                <a:lnTo>
                  <a:pt x="6125" y="18048"/>
                </a:lnTo>
                <a:close/>
              </a:path>
            </a:pathLst>
          </a:custGeom>
          <a:solidFill>
            <a:srgbClr val="1E12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842574" y="1628892"/>
            <a:ext cx="29944" cy="56882"/>
          </a:xfrm>
          <a:custGeom>
            <a:avLst/>
            <a:gdLst/>
            <a:ahLst/>
            <a:cxnLst/>
            <a:rect l="l" t="t" r="r" b="b"/>
            <a:pathLst>
              <a:path w="29944" h="56882">
                <a:moveTo>
                  <a:pt x="728" y="29715"/>
                </a:moveTo>
                <a:lnTo>
                  <a:pt x="0" y="42909"/>
                </a:lnTo>
                <a:lnTo>
                  <a:pt x="2665" y="53967"/>
                </a:lnTo>
                <a:lnTo>
                  <a:pt x="4639" y="56882"/>
                </a:lnTo>
                <a:lnTo>
                  <a:pt x="9244" y="49160"/>
                </a:lnTo>
                <a:lnTo>
                  <a:pt x="7292" y="48699"/>
                </a:lnTo>
                <a:lnTo>
                  <a:pt x="18111" y="47598"/>
                </a:lnTo>
                <a:lnTo>
                  <a:pt x="20600" y="46080"/>
                </a:lnTo>
                <a:lnTo>
                  <a:pt x="25592" y="42539"/>
                </a:lnTo>
                <a:lnTo>
                  <a:pt x="29392" y="34742"/>
                </a:lnTo>
                <a:lnTo>
                  <a:pt x="29944" y="25428"/>
                </a:lnTo>
                <a:lnTo>
                  <a:pt x="29163" y="12571"/>
                </a:lnTo>
                <a:lnTo>
                  <a:pt x="24730" y="486"/>
                </a:lnTo>
                <a:lnTo>
                  <a:pt x="24281" y="0"/>
                </a:lnTo>
                <a:lnTo>
                  <a:pt x="17306" y="4419"/>
                </a:lnTo>
                <a:lnTo>
                  <a:pt x="17053" y="5222"/>
                </a:lnTo>
                <a:lnTo>
                  <a:pt x="6502" y="5862"/>
                </a:lnTo>
                <a:lnTo>
                  <a:pt x="3384" y="16620"/>
                </a:lnTo>
                <a:lnTo>
                  <a:pt x="728" y="29715"/>
                </a:lnTo>
                <a:close/>
              </a:path>
            </a:pathLst>
          </a:custGeom>
          <a:solidFill>
            <a:srgbClr val="F8C6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412190" y="1229271"/>
            <a:ext cx="2548" cy="3422"/>
          </a:xfrm>
          <a:custGeom>
            <a:avLst/>
            <a:gdLst/>
            <a:ahLst/>
            <a:cxnLst/>
            <a:rect l="l" t="t" r="r" b="b"/>
            <a:pathLst>
              <a:path w="2548" h="3422">
                <a:moveTo>
                  <a:pt x="2548" y="3422"/>
                </a:moveTo>
                <a:lnTo>
                  <a:pt x="1912" y="1775"/>
                </a:lnTo>
                <a:lnTo>
                  <a:pt x="0" y="0"/>
                </a:lnTo>
                <a:lnTo>
                  <a:pt x="2548" y="3422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404053" y="1264862"/>
            <a:ext cx="33022" cy="29103"/>
          </a:xfrm>
          <a:custGeom>
            <a:avLst/>
            <a:gdLst/>
            <a:ahLst/>
            <a:cxnLst/>
            <a:rect l="l" t="t" r="r" b="b"/>
            <a:pathLst>
              <a:path w="33022" h="29103">
                <a:moveTo>
                  <a:pt x="11355" y="23568"/>
                </a:moveTo>
                <a:lnTo>
                  <a:pt x="18315" y="23360"/>
                </a:lnTo>
                <a:lnTo>
                  <a:pt x="23427" y="21009"/>
                </a:lnTo>
                <a:lnTo>
                  <a:pt x="26944" y="24297"/>
                </a:lnTo>
                <a:lnTo>
                  <a:pt x="27063" y="29103"/>
                </a:lnTo>
                <a:lnTo>
                  <a:pt x="31206" y="19223"/>
                </a:lnTo>
                <a:lnTo>
                  <a:pt x="31206" y="8942"/>
                </a:lnTo>
                <a:lnTo>
                  <a:pt x="33022" y="7250"/>
                </a:lnTo>
                <a:lnTo>
                  <a:pt x="29211" y="7709"/>
                </a:lnTo>
                <a:lnTo>
                  <a:pt x="29641" y="9745"/>
                </a:lnTo>
                <a:lnTo>
                  <a:pt x="30192" y="12617"/>
                </a:lnTo>
                <a:lnTo>
                  <a:pt x="30535" y="15399"/>
                </a:lnTo>
                <a:lnTo>
                  <a:pt x="28926" y="17750"/>
                </a:lnTo>
                <a:lnTo>
                  <a:pt x="24112" y="4091"/>
                </a:lnTo>
                <a:lnTo>
                  <a:pt x="20834" y="3459"/>
                </a:lnTo>
                <a:lnTo>
                  <a:pt x="18702" y="5817"/>
                </a:lnTo>
                <a:lnTo>
                  <a:pt x="14053" y="0"/>
                </a:lnTo>
                <a:lnTo>
                  <a:pt x="12519" y="777"/>
                </a:lnTo>
                <a:lnTo>
                  <a:pt x="10044" y="3794"/>
                </a:lnTo>
                <a:lnTo>
                  <a:pt x="7212" y="2410"/>
                </a:lnTo>
                <a:lnTo>
                  <a:pt x="5484" y="714"/>
                </a:lnTo>
                <a:lnTo>
                  <a:pt x="968" y="2276"/>
                </a:lnTo>
                <a:lnTo>
                  <a:pt x="0" y="7513"/>
                </a:lnTo>
                <a:lnTo>
                  <a:pt x="1222" y="8733"/>
                </a:lnTo>
                <a:lnTo>
                  <a:pt x="5692" y="10846"/>
                </a:lnTo>
                <a:lnTo>
                  <a:pt x="3368" y="16947"/>
                </a:lnTo>
                <a:lnTo>
                  <a:pt x="10507" y="18424"/>
                </a:lnTo>
                <a:lnTo>
                  <a:pt x="9777" y="19661"/>
                </a:lnTo>
                <a:lnTo>
                  <a:pt x="11355" y="23568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434420" y="1261276"/>
            <a:ext cx="287" cy="6220"/>
          </a:xfrm>
          <a:custGeom>
            <a:avLst/>
            <a:gdLst/>
            <a:ahLst/>
            <a:cxnLst/>
            <a:rect l="l" t="t" r="r" b="b"/>
            <a:pathLst>
              <a:path w="287" h="6220">
                <a:moveTo>
                  <a:pt x="287" y="0"/>
                </a:moveTo>
                <a:lnTo>
                  <a:pt x="0" y="6220"/>
                </a:lnTo>
                <a:lnTo>
                  <a:pt x="287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30445" y="1272382"/>
            <a:ext cx="2818" cy="529"/>
          </a:xfrm>
          <a:custGeom>
            <a:avLst/>
            <a:gdLst/>
            <a:ahLst/>
            <a:cxnLst/>
            <a:rect l="l" t="t" r="r" b="b"/>
            <a:pathLst>
              <a:path w="2818" h="529">
                <a:moveTo>
                  <a:pt x="2818" y="190"/>
                </a:moveTo>
                <a:lnTo>
                  <a:pt x="2778" y="0"/>
                </a:lnTo>
                <a:lnTo>
                  <a:pt x="0" y="529"/>
                </a:lnTo>
                <a:lnTo>
                  <a:pt x="2818" y="19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47420" y="1264907"/>
            <a:ext cx="596" cy="3838"/>
          </a:xfrm>
          <a:custGeom>
            <a:avLst/>
            <a:gdLst/>
            <a:ahLst/>
            <a:cxnLst/>
            <a:rect l="l" t="t" r="r" b="b"/>
            <a:pathLst>
              <a:path w="596" h="3838">
                <a:moveTo>
                  <a:pt x="596" y="0"/>
                </a:moveTo>
                <a:lnTo>
                  <a:pt x="0" y="3838"/>
                </a:lnTo>
                <a:lnTo>
                  <a:pt x="596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48917" y="1257155"/>
            <a:ext cx="231" cy="4374"/>
          </a:xfrm>
          <a:custGeom>
            <a:avLst/>
            <a:gdLst/>
            <a:ahLst/>
            <a:cxnLst/>
            <a:rect l="l" t="t" r="r" b="b"/>
            <a:pathLst>
              <a:path w="231" h="4374">
                <a:moveTo>
                  <a:pt x="231" y="4374"/>
                </a:moveTo>
                <a:lnTo>
                  <a:pt x="67" y="0"/>
                </a:lnTo>
                <a:lnTo>
                  <a:pt x="0" y="549"/>
                </a:lnTo>
                <a:lnTo>
                  <a:pt x="231" y="4374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437006" y="1239940"/>
            <a:ext cx="4452" cy="3511"/>
          </a:xfrm>
          <a:custGeom>
            <a:avLst/>
            <a:gdLst/>
            <a:ahLst/>
            <a:cxnLst/>
            <a:rect l="l" t="t" r="r" b="b"/>
            <a:pathLst>
              <a:path w="4452" h="3511">
                <a:moveTo>
                  <a:pt x="4452" y="3511"/>
                </a:moveTo>
                <a:lnTo>
                  <a:pt x="2604" y="0"/>
                </a:lnTo>
                <a:lnTo>
                  <a:pt x="0" y="2574"/>
                </a:lnTo>
                <a:lnTo>
                  <a:pt x="4452" y="3511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434842" y="1227635"/>
            <a:ext cx="937" cy="3806"/>
          </a:xfrm>
          <a:custGeom>
            <a:avLst/>
            <a:gdLst/>
            <a:ahLst/>
            <a:cxnLst/>
            <a:rect l="l" t="t" r="r" b="b"/>
            <a:pathLst>
              <a:path w="937" h="3806">
                <a:moveTo>
                  <a:pt x="461" y="0"/>
                </a:moveTo>
                <a:lnTo>
                  <a:pt x="0" y="3079"/>
                </a:lnTo>
                <a:lnTo>
                  <a:pt x="937" y="3806"/>
                </a:lnTo>
                <a:lnTo>
                  <a:pt x="461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423769" y="1267317"/>
            <a:ext cx="2026" cy="1004"/>
          </a:xfrm>
          <a:custGeom>
            <a:avLst/>
            <a:gdLst/>
            <a:ahLst/>
            <a:cxnLst/>
            <a:rect l="l" t="t" r="r" b="b"/>
            <a:pathLst>
              <a:path w="2026" h="1004">
                <a:moveTo>
                  <a:pt x="2026" y="0"/>
                </a:moveTo>
                <a:lnTo>
                  <a:pt x="0" y="788"/>
                </a:lnTo>
                <a:lnTo>
                  <a:pt x="1118" y="1004"/>
                </a:lnTo>
                <a:lnTo>
                  <a:pt x="2026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414351" y="1264951"/>
            <a:ext cx="2786" cy="1815"/>
          </a:xfrm>
          <a:custGeom>
            <a:avLst/>
            <a:gdLst/>
            <a:ahLst/>
            <a:cxnLst/>
            <a:rect l="l" t="t" r="r" b="b"/>
            <a:pathLst>
              <a:path w="2786" h="1815">
                <a:moveTo>
                  <a:pt x="2786" y="0"/>
                </a:moveTo>
                <a:lnTo>
                  <a:pt x="0" y="1815"/>
                </a:lnTo>
                <a:lnTo>
                  <a:pt x="2221" y="688"/>
                </a:lnTo>
                <a:lnTo>
                  <a:pt x="2786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422911" y="1220648"/>
            <a:ext cx="26118" cy="51733"/>
          </a:xfrm>
          <a:custGeom>
            <a:avLst/>
            <a:gdLst/>
            <a:ahLst/>
            <a:cxnLst/>
            <a:rect l="l" t="t" r="r" b="b"/>
            <a:pathLst>
              <a:path w="26118" h="51733">
                <a:moveTo>
                  <a:pt x="9009" y="9813"/>
                </a:moveTo>
                <a:lnTo>
                  <a:pt x="8756" y="10647"/>
                </a:lnTo>
                <a:lnTo>
                  <a:pt x="8667" y="10900"/>
                </a:lnTo>
                <a:lnTo>
                  <a:pt x="4747" y="990"/>
                </a:lnTo>
                <a:lnTo>
                  <a:pt x="0" y="0"/>
                </a:lnTo>
                <a:lnTo>
                  <a:pt x="4703" y="4204"/>
                </a:lnTo>
                <a:lnTo>
                  <a:pt x="6342" y="15631"/>
                </a:lnTo>
                <a:lnTo>
                  <a:pt x="9095" y="26233"/>
                </a:lnTo>
                <a:lnTo>
                  <a:pt x="8499" y="40322"/>
                </a:lnTo>
                <a:lnTo>
                  <a:pt x="8547" y="45865"/>
                </a:lnTo>
                <a:lnTo>
                  <a:pt x="9352" y="48945"/>
                </a:lnTo>
                <a:lnTo>
                  <a:pt x="10142" y="50924"/>
                </a:lnTo>
                <a:lnTo>
                  <a:pt x="10313" y="51733"/>
                </a:lnTo>
                <a:lnTo>
                  <a:pt x="14792" y="50879"/>
                </a:lnTo>
                <a:lnTo>
                  <a:pt x="14164" y="51464"/>
                </a:lnTo>
                <a:lnTo>
                  <a:pt x="21856" y="50537"/>
                </a:lnTo>
                <a:lnTo>
                  <a:pt x="23241" y="47800"/>
                </a:lnTo>
                <a:lnTo>
                  <a:pt x="22318" y="48811"/>
                </a:lnTo>
                <a:lnTo>
                  <a:pt x="23331" y="47130"/>
                </a:lnTo>
                <a:lnTo>
                  <a:pt x="25085" y="44290"/>
                </a:lnTo>
                <a:lnTo>
                  <a:pt x="25358" y="42488"/>
                </a:lnTo>
                <a:lnTo>
                  <a:pt x="25566" y="40628"/>
                </a:lnTo>
                <a:lnTo>
                  <a:pt x="26005" y="37056"/>
                </a:lnTo>
                <a:lnTo>
                  <a:pt x="25939" y="35956"/>
                </a:lnTo>
                <a:lnTo>
                  <a:pt x="14583" y="39363"/>
                </a:lnTo>
                <a:lnTo>
                  <a:pt x="14330" y="39497"/>
                </a:lnTo>
                <a:lnTo>
                  <a:pt x="11930" y="40583"/>
                </a:lnTo>
                <a:lnTo>
                  <a:pt x="11796" y="40628"/>
                </a:lnTo>
                <a:lnTo>
                  <a:pt x="11588" y="46743"/>
                </a:lnTo>
                <a:lnTo>
                  <a:pt x="11424" y="48692"/>
                </a:lnTo>
                <a:lnTo>
                  <a:pt x="11509" y="46848"/>
                </a:lnTo>
                <a:lnTo>
                  <a:pt x="9561" y="49451"/>
                </a:lnTo>
                <a:lnTo>
                  <a:pt x="9009" y="40628"/>
                </a:lnTo>
                <a:lnTo>
                  <a:pt x="9307" y="41178"/>
                </a:lnTo>
                <a:lnTo>
                  <a:pt x="12348" y="34304"/>
                </a:lnTo>
                <a:lnTo>
                  <a:pt x="12094" y="23844"/>
                </a:lnTo>
                <a:lnTo>
                  <a:pt x="14095" y="21866"/>
                </a:lnTo>
                <a:lnTo>
                  <a:pt x="13525" y="21746"/>
                </a:lnTo>
                <a:lnTo>
                  <a:pt x="16699" y="19291"/>
                </a:lnTo>
                <a:lnTo>
                  <a:pt x="18547" y="22803"/>
                </a:lnTo>
                <a:lnTo>
                  <a:pt x="20410" y="23175"/>
                </a:lnTo>
                <a:lnTo>
                  <a:pt x="22571" y="22580"/>
                </a:lnTo>
                <a:lnTo>
                  <a:pt x="26118" y="22624"/>
                </a:lnTo>
                <a:lnTo>
                  <a:pt x="25015" y="18711"/>
                </a:lnTo>
                <a:lnTo>
                  <a:pt x="24508" y="16509"/>
                </a:lnTo>
                <a:lnTo>
                  <a:pt x="21468" y="13727"/>
                </a:lnTo>
                <a:lnTo>
                  <a:pt x="19024" y="11495"/>
                </a:lnTo>
                <a:lnTo>
                  <a:pt x="19397" y="12001"/>
                </a:lnTo>
                <a:lnTo>
                  <a:pt x="14926" y="12387"/>
                </a:lnTo>
                <a:lnTo>
                  <a:pt x="12868" y="10793"/>
                </a:lnTo>
                <a:lnTo>
                  <a:pt x="13197" y="13429"/>
                </a:lnTo>
                <a:lnTo>
                  <a:pt x="11930" y="10066"/>
                </a:lnTo>
                <a:lnTo>
                  <a:pt x="12392" y="6986"/>
                </a:lnTo>
                <a:lnTo>
                  <a:pt x="8667" y="8593"/>
                </a:lnTo>
                <a:lnTo>
                  <a:pt x="10231" y="12715"/>
                </a:lnTo>
                <a:lnTo>
                  <a:pt x="9099" y="10022"/>
                </a:lnTo>
                <a:lnTo>
                  <a:pt x="9009" y="9813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410088" y="1218737"/>
            <a:ext cx="19164" cy="17542"/>
          </a:xfrm>
          <a:custGeom>
            <a:avLst/>
            <a:gdLst/>
            <a:ahLst/>
            <a:cxnLst/>
            <a:rect l="l" t="t" r="r" b="b"/>
            <a:pathLst>
              <a:path w="19164" h="17542">
                <a:moveTo>
                  <a:pt x="298" y="1859"/>
                </a:moveTo>
                <a:lnTo>
                  <a:pt x="0" y="8644"/>
                </a:lnTo>
                <a:lnTo>
                  <a:pt x="760" y="3704"/>
                </a:lnTo>
                <a:lnTo>
                  <a:pt x="2697" y="8897"/>
                </a:lnTo>
                <a:lnTo>
                  <a:pt x="4014" y="12309"/>
                </a:lnTo>
                <a:lnTo>
                  <a:pt x="5916" y="14075"/>
                </a:lnTo>
                <a:lnTo>
                  <a:pt x="6080" y="14298"/>
                </a:lnTo>
                <a:lnTo>
                  <a:pt x="6423" y="14551"/>
                </a:lnTo>
                <a:lnTo>
                  <a:pt x="6840" y="14923"/>
                </a:lnTo>
                <a:lnTo>
                  <a:pt x="7138" y="15221"/>
                </a:lnTo>
                <a:lnTo>
                  <a:pt x="7347" y="15429"/>
                </a:lnTo>
                <a:lnTo>
                  <a:pt x="19164" y="17542"/>
                </a:lnTo>
                <a:lnTo>
                  <a:pt x="17525" y="6115"/>
                </a:lnTo>
                <a:lnTo>
                  <a:pt x="10938" y="1517"/>
                </a:lnTo>
                <a:lnTo>
                  <a:pt x="12822" y="1910"/>
                </a:lnTo>
                <a:lnTo>
                  <a:pt x="10685" y="0"/>
                </a:lnTo>
                <a:lnTo>
                  <a:pt x="5179" y="2169"/>
                </a:lnTo>
                <a:lnTo>
                  <a:pt x="2948" y="1035"/>
                </a:lnTo>
                <a:lnTo>
                  <a:pt x="298" y="1859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300908" y="1991117"/>
            <a:ext cx="163962" cy="96035"/>
          </a:xfrm>
          <a:custGeom>
            <a:avLst/>
            <a:gdLst/>
            <a:ahLst/>
            <a:cxnLst/>
            <a:rect l="l" t="t" r="r" b="b"/>
            <a:pathLst>
              <a:path w="163962" h="96035">
                <a:moveTo>
                  <a:pt x="27916" y="19993"/>
                </a:moveTo>
                <a:lnTo>
                  <a:pt x="42884" y="28891"/>
                </a:lnTo>
                <a:lnTo>
                  <a:pt x="57582" y="37437"/>
                </a:lnTo>
                <a:lnTo>
                  <a:pt x="70151" y="44649"/>
                </a:lnTo>
                <a:lnTo>
                  <a:pt x="78729" y="49547"/>
                </a:lnTo>
                <a:lnTo>
                  <a:pt x="80879" y="50787"/>
                </a:lnTo>
                <a:lnTo>
                  <a:pt x="141951" y="86928"/>
                </a:lnTo>
                <a:lnTo>
                  <a:pt x="152321" y="93537"/>
                </a:lnTo>
                <a:lnTo>
                  <a:pt x="163439" y="96035"/>
                </a:lnTo>
                <a:lnTo>
                  <a:pt x="163962" y="95870"/>
                </a:lnTo>
                <a:lnTo>
                  <a:pt x="162308" y="90469"/>
                </a:lnTo>
                <a:lnTo>
                  <a:pt x="153739" y="87136"/>
                </a:lnTo>
                <a:lnTo>
                  <a:pt x="145244" y="82122"/>
                </a:lnTo>
                <a:lnTo>
                  <a:pt x="22258" y="9304"/>
                </a:lnTo>
                <a:lnTo>
                  <a:pt x="12510" y="3166"/>
                </a:lnTo>
                <a:lnTo>
                  <a:pt x="1640" y="0"/>
                </a:lnTo>
                <a:lnTo>
                  <a:pt x="0" y="987"/>
                </a:lnTo>
                <a:lnTo>
                  <a:pt x="4614" y="5061"/>
                </a:lnTo>
                <a:lnTo>
                  <a:pt x="14540" y="11723"/>
                </a:lnTo>
                <a:lnTo>
                  <a:pt x="27916" y="19993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34062" y="2067749"/>
            <a:ext cx="163236" cy="98514"/>
          </a:xfrm>
          <a:custGeom>
            <a:avLst/>
            <a:gdLst/>
            <a:ahLst/>
            <a:cxnLst/>
            <a:rect l="l" t="t" r="r" b="b"/>
            <a:pathLst>
              <a:path w="163236" h="98514">
                <a:moveTo>
                  <a:pt x="163236" y="0"/>
                </a:moveTo>
                <a:lnTo>
                  <a:pt x="161628" y="186"/>
                </a:lnTo>
                <a:lnTo>
                  <a:pt x="161343" y="386"/>
                </a:lnTo>
                <a:lnTo>
                  <a:pt x="163236" y="0"/>
                </a:lnTo>
                <a:close/>
              </a:path>
              <a:path w="163236" h="98514">
                <a:moveTo>
                  <a:pt x="4500" y="-90489"/>
                </a:moveTo>
                <a:lnTo>
                  <a:pt x="14107" y="-84213"/>
                </a:lnTo>
                <a:lnTo>
                  <a:pt x="27087" y="-76264"/>
                </a:lnTo>
                <a:lnTo>
                  <a:pt x="41704" y="-67578"/>
                </a:lnTo>
                <a:lnTo>
                  <a:pt x="56223" y="-59092"/>
                </a:lnTo>
                <a:lnTo>
                  <a:pt x="68908" y="-51741"/>
                </a:lnTo>
                <a:lnTo>
                  <a:pt x="78025" y="-46463"/>
                </a:lnTo>
                <a:lnTo>
                  <a:pt x="80332" y="-45113"/>
                </a:lnTo>
                <a:lnTo>
                  <a:pt x="91291" y="-38575"/>
                </a:lnTo>
                <a:lnTo>
                  <a:pt x="102209" y="-32034"/>
                </a:lnTo>
                <a:lnTo>
                  <a:pt x="113104" y="-25555"/>
                </a:lnTo>
                <a:lnTo>
                  <a:pt x="121255" y="-20785"/>
                </a:lnTo>
                <a:lnTo>
                  <a:pt x="151374" y="-2946"/>
                </a:lnTo>
                <a:lnTo>
                  <a:pt x="156604" y="89"/>
                </a:lnTo>
                <a:lnTo>
                  <a:pt x="158264" y="549"/>
                </a:lnTo>
                <a:lnTo>
                  <a:pt x="159898" y="386"/>
                </a:lnTo>
                <a:lnTo>
                  <a:pt x="161628" y="186"/>
                </a:lnTo>
                <a:lnTo>
                  <a:pt x="163326" y="-1011"/>
                </a:lnTo>
                <a:lnTo>
                  <a:pt x="156423" y="-7034"/>
                </a:lnTo>
                <a:lnTo>
                  <a:pt x="143993" y="-14570"/>
                </a:lnTo>
                <a:lnTo>
                  <a:pt x="129539" y="-22604"/>
                </a:lnTo>
                <a:lnTo>
                  <a:pt x="116568" y="-30120"/>
                </a:lnTo>
                <a:lnTo>
                  <a:pt x="108583" y="-36105"/>
                </a:lnTo>
                <a:lnTo>
                  <a:pt x="107873" y="-37063"/>
                </a:lnTo>
                <a:lnTo>
                  <a:pt x="97143" y="-43640"/>
                </a:lnTo>
                <a:lnTo>
                  <a:pt x="96174" y="-43045"/>
                </a:lnTo>
                <a:lnTo>
                  <a:pt x="96889" y="-41780"/>
                </a:lnTo>
                <a:lnTo>
                  <a:pt x="91137" y="-45276"/>
                </a:lnTo>
                <a:lnTo>
                  <a:pt x="13388" y="-91535"/>
                </a:lnTo>
                <a:lnTo>
                  <a:pt x="4688" y="-96847"/>
                </a:lnTo>
                <a:lnTo>
                  <a:pt x="4266" y="-97532"/>
                </a:lnTo>
                <a:lnTo>
                  <a:pt x="0" y="-94154"/>
                </a:lnTo>
                <a:lnTo>
                  <a:pt x="4500" y="-90489"/>
                </a:lnTo>
                <a:close/>
              </a:path>
              <a:path w="163236" h="98514">
                <a:moveTo>
                  <a:pt x="159779" y="982"/>
                </a:moveTo>
                <a:lnTo>
                  <a:pt x="158264" y="549"/>
                </a:lnTo>
                <a:lnTo>
                  <a:pt x="157364" y="639"/>
                </a:lnTo>
                <a:lnTo>
                  <a:pt x="159779" y="982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90181" y="1998642"/>
            <a:ext cx="163706" cy="94620"/>
          </a:xfrm>
          <a:custGeom>
            <a:avLst/>
            <a:gdLst/>
            <a:ahLst/>
            <a:cxnLst/>
            <a:rect l="l" t="t" r="r" b="b"/>
            <a:pathLst>
              <a:path w="163706" h="94620">
                <a:moveTo>
                  <a:pt x="56268" y="35420"/>
                </a:moveTo>
                <a:lnTo>
                  <a:pt x="68960" y="42775"/>
                </a:lnTo>
                <a:lnTo>
                  <a:pt x="77983" y="48007"/>
                </a:lnTo>
                <a:lnTo>
                  <a:pt x="80161" y="49288"/>
                </a:lnTo>
                <a:lnTo>
                  <a:pt x="91162" y="55826"/>
                </a:lnTo>
                <a:lnTo>
                  <a:pt x="102065" y="62311"/>
                </a:lnTo>
                <a:lnTo>
                  <a:pt x="112939" y="68764"/>
                </a:lnTo>
                <a:lnTo>
                  <a:pt x="121173" y="73630"/>
                </a:lnTo>
                <a:lnTo>
                  <a:pt x="127924" y="77543"/>
                </a:lnTo>
                <a:lnTo>
                  <a:pt x="134690" y="81635"/>
                </a:lnTo>
                <a:lnTo>
                  <a:pt x="141232" y="85518"/>
                </a:lnTo>
                <a:lnTo>
                  <a:pt x="151575" y="91932"/>
                </a:lnTo>
                <a:lnTo>
                  <a:pt x="163313" y="94620"/>
                </a:lnTo>
                <a:lnTo>
                  <a:pt x="163706" y="94535"/>
                </a:lnTo>
                <a:lnTo>
                  <a:pt x="162439" y="89907"/>
                </a:lnTo>
                <a:lnTo>
                  <a:pt x="158758" y="89148"/>
                </a:lnTo>
                <a:lnTo>
                  <a:pt x="154540" y="86649"/>
                </a:lnTo>
                <a:lnTo>
                  <a:pt x="42487" y="20244"/>
                </a:lnTo>
                <a:lnTo>
                  <a:pt x="32481" y="13942"/>
                </a:lnTo>
                <a:lnTo>
                  <a:pt x="20089" y="6368"/>
                </a:lnTo>
                <a:lnTo>
                  <a:pt x="8371" y="670"/>
                </a:lnTo>
                <a:lnTo>
                  <a:pt x="390" y="0"/>
                </a:lnTo>
                <a:lnTo>
                  <a:pt x="0" y="261"/>
                </a:lnTo>
                <a:lnTo>
                  <a:pt x="4367" y="3888"/>
                </a:lnTo>
                <a:lnTo>
                  <a:pt x="13956" y="10174"/>
                </a:lnTo>
                <a:lnTo>
                  <a:pt x="26988" y="18163"/>
                </a:lnTo>
                <a:lnTo>
                  <a:pt x="41684" y="26897"/>
                </a:lnTo>
                <a:lnTo>
                  <a:pt x="56268" y="3542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10200" y="1985572"/>
            <a:ext cx="165311" cy="94496"/>
          </a:xfrm>
          <a:custGeom>
            <a:avLst/>
            <a:gdLst/>
            <a:ahLst/>
            <a:cxnLst/>
            <a:rect l="l" t="t" r="r" b="b"/>
            <a:pathLst>
              <a:path w="165311" h="94496">
                <a:moveTo>
                  <a:pt x="4476" y="3124"/>
                </a:moveTo>
                <a:lnTo>
                  <a:pt x="0" y="848"/>
                </a:lnTo>
                <a:lnTo>
                  <a:pt x="6800" y="5267"/>
                </a:lnTo>
                <a:lnTo>
                  <a:pt x="124000" y="74514"/>
                </a:lnTo>
                <a:lnTo>
                  <a:pt x="134230" y="80898"/>
                </a:lnTo>
                <a:lnTo>
                  <a:pt x="146759" y="88528"/>
                </a:lnTo>
                <a:lnTo>
                  <a:pt x="158332" y="94076"/>
                </a:lnTo>
                <a:lnTo>
                  <a:pt x="165311" y="94496"/>
                </a:lnTo>
                <a:lnTo>
                  <a:pt x="163701" y="89943"/>
                </a:lnTo>
                <a:lnTo>
                  <a:pt x="160318" y="89303"/>
                </a:lnTo>
                <a:lnTo>
                  <a:pt x="155713" y="86610"/>
                </a:lnTo>
                <a:lnTo>
                  <a:pt x="84598" y="44443"/>
                </a:lnTo>
                <a:lnTo>
                  <a:pt x="73590" y="37925"/>
                </a:lnTo>
                <a:lnTo>
                  <a:pt x="62787" y="31509"/>
                </a:lnTo>
                <a:lnTo>
                  <a:pt x="51944" y="25067"/>
                </a:lnTo>
                <a:lnTo>
                  <a:pt x="43670" y="20161"/>
                </a:lnTo>
                <a:lnTo>
                  <a:pt x="33532" y="13822"/>
                </a:lnTo>
                <a:lnTo>
                  <a:pt x="20878" y="6168"/>
                </a:lnTo>
                <a:lnTo>
                  <a:pt x="9169" y="559"/>
                </a:lnTo>
                <a:lnTo>
                  <a:pt x="2365" y="0"/>
                </a:lnTo>
                <a:lnTo>
                  <a:pt x="4476" y="3124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23462" y="1976005"/>
            <a:ext cx="163032" cy="100180"/>
          </a:xfrm>
          <a:custGeom>
            <a:avLst/>
            <a:gdLst/>
            <a:ahLst/>
            <a:cxnLst/>
            <a:rect l="l" t="t" r="r" b="b"/>
            <a:pathLst>
              <a:path w="163032" h="100180">
                <a:moveTo>
                  <a:pt x="141363" y="89437"/>
                </a:moveTo>
                <a:lnTo>
                  <a:pt x="144955" y="91491"/>
                </a:lnTo>
                <a:lnTo>
                  <a:pt x="147816" y="93142"/>
                </a:lnTo>
                <a:lnTo>
                  <a:pt x="151408" y="95374"/>
                </a:lnTo>
                <a:lnTo>
                  <a:pt x="156519" y="98543"/>
                </a:lnTo>
                <a:lnTo>
                  <a:pt x="158800" y="100180"/>
                </a:lnTo>
                <a:lnTo>
                  <a:pt x="163032" y="97398"/>
                </a:lnTo>
                <a:lnTo>
                  <a:pt x="155767" y="91133"/>
                </a:lnTo>
                <a:lnTo>
                  <a:pt x="142257" y="82727"/>
                </a:lnTo>
                <a:lnTo>
                  <a:pt x="128925" y="75124"/>
                </a:lnTo>
                <a:lnTo>
                  <a:pt x="122899" y="71716"/>
                </a:lnTo>
                <a:lnTo>
                  <a:pt x="112058" y="65261"/>
                </a:lnTo>
                <a:lnTo>
                  <a:pt x="101193" y="58850"/>
                </a:lnTo>
                <a:lnTo>
                  <a:pt x="90240" y="52382"/>
                </a:lnTo>
                <a:lnTo>
                  <a:pt x="81931" y="47434"/>
                </a:lnTo>
                <a:lnTo>
                  <a:pt x="20905" y="11248"/>
                </a:lnTo>
                <a:lnTo>
                  <a:pt x="15711" y="8138"/>
                </a:lnTo>
                <a:lnTo>
                  <a:pt x="5660" y="0"/>
                </a:lnTo>
                <a:lnTo>
                  <a:pt x="0" y="2946"/>
                </a:lnTo>
                <a:lnTo>
                  <a:pt x="115" y="5225"/>
                </a:lnTo>
                <a:lnTo>
                  <a:pt x="7020" y="9796"/>
                </a:lnTo>
                <a:lnTo>
                  <a:pt x="9248" y="11084"/>
                </a:lnTo>
                <a:lnTo>
                  <a:pt x="141363" y="89437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004840" y="1248287"/>
            <a:ext cx="43664" cy="53891"/>
          </a:xfrm>
          <a:custGeom>
            <a:avLst/>
            <a:gdLst/>
            <a:ahLst/>
            <a:cxnLst/>
            <a:rect l="l" t="t" r="r" b="b"/>
            <a:pathLst>
              <a:path w="43664" h="53891">
                <a:moveTo>
                  <a:pt x="25245" y="13450"/>
                </a:moveTo>
                <a:lnTo>
                  <a:pt x="25751" y="4939"/>
                </a:lnTo>
                <a:lnTo>
                  <a:pt x="20982" y="0"/>
                </a:lnTo>
                <a:lnTo>
                  <a:pt x="16884" y="2455"/>
                </a:lnTo>
                <a:lnTo>
                  <a:pt x="18196" y="1859"/>
                </a:lnTo>
                <a:lnTo>
                  <a:pt x="14232" y="9284"/>
                </a:lnTo>
                <a:lnTo>
                  <a:pt x="0" y="5103"/>
                </a:lnTo>
                <a:lnTo>
                  <a:pt x="789" y="13034"/>
                </a:lnTo>
                <a:lnTo>
                  <a:pt x="5141" y="14983"/>
                </a:lnTo>
                <a:lnTo>
                  <a:pt x="7719" y="21470"/>
                </a:lnTo>
                <a:lnTo>
                  <a:pt x="10342" y="28180"/>
                </a:lnTo>
                <a:lnTo>
                  <a:pt x="6035" y="33195"/>
                </a:lnTo>
                <a:lnTo>
                  <a:pt x="7212" y="40575"/>
                </a:lnTo>
                <a:lnTo>
                  <a:pt x="16823" y="40796"/>
                </a:lnTo>
                <a:lnTo>
                  <a:pt x="21365" y="41806"/>
                </a:lnTo>
                <a:lnTo>
                  <a:pt x="27987" y="49085"/>
                </a:lnTo>
                <a:lnTo>
                  <a:pt x="31122" y="52886"/>
                </a:lnTo>
                <a:lnTo>
                  <a:pt x="34753" y="53891"/>
                </a:lnTo>
                <a:lnTo>
                  <a:pt x="33694" y="37539"/>
                </a:lnTo>
                <a:lnTo>
                  <a:pt x="43664" y="31379"/>
                </a:lnTo>
                <a:lnTo>
                  <a:pt x="39939" y="25353"/>
                </a:lnTo>
                <a:lnTo>
                  <a:pt x="32681" y="23107"/>
                </a:lnTo>
                <a:lnTo>
                  <a:pt x="29253" y="18643"/>
                </a:lnTo>
                <a:lnTo>
                  <a:pt x="25245" y="1345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034273" y="1300706"/>
            <a:ext cx="1892" cy="714"/>
          </a:xfrm>
          <a:custGeom>
            <a:avLst/>
            <a:gdLst/>
            <a:ahLst/>
            <a:cxnLst/>
            <a:rect l="l" t="t" r="r" b="b"/>
            <a:pathLst>
              <a:path w="1892" h="714">
                <a:moveTo>
                  <a:pt x="1892" y="714"/>
                </a:moveTo>
                <a:lnTo>
                  <a:pt x="1689" y="467"/>
                </a:lnTo>
                <a:lnTo>
                  <a:pt x="0" y="0"/>
                </a:lnTo>
                <a:lnTo>
                  <a:pt x="1892" y="714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959178" y="1220969"/>
            <a:ext cx="42830" cy="53891"/>
          </a:xfrm>
          <a:custGeom>
            <a:avLst/>
            <a:gdLst/>
            <a:ahLst/>
            <a:cxnLst/>
            <a:rect l="l" t="t" r="r" b="b"/>
            <a:pathLst>
              <a:path w="42830" h="53891">
                <a:moveTo>
                  <a:pt x="20014" y="0"/>
                </a:moveTo>
                <a:lnTo>
                  <a:pt x="13770" y="9284"/>
                </a:lnTo>
                <a:lnTo>
                  <a:pt x="3844" y="6963"/>
                </a:lnTo>
                <a:lnTo>
                  <a:pt x="0" y="6026"/>
                </a:lnTo>
                <a:lnTo>
                  <a:pt x="253" y="9314"/>
                </a:lnTo>
                <a:lnTo>
                  <a:pt x="1818" y="12647"/>
                </a:lnTo>
                <a:lnTo>
                  <a:pt x="6169" y="18598"/>
                </a:lnTo>
                <a:lnTo>
                  <a:pt x="7257" y="21723"/>
                </a:lnTo>
                <a:lnTo>
                  <a:pt x="9329" y="27749"/>
                </a:lnTo>
                <a:lnTo>
                  <a:pt x="6035" y="33314"/>
                </a:lnTo>
                <a:lnTo>
                  <a:pt x="6631" y="40768"/>
                </a:lnTo>
                <a:lnTo>
                  <a:pt x="15588" y="41155"/>
                </a:lnTo>
                <a:lnTo>
                  <a:pt x="18449" y="38834"/>
                </a:lnTo>
                <a:lnTo>
                  <a:pt x="23486" y="44027"/>
                </a:lnTo>
                <a:lnTo>
                  <a:pt x="27152" y="47821"/>
                </a:lnTo>
                <a:lnTo>
                  <a:pt x="28255" y="52121"/>
                </a:lnTo>
                <a:lnTo>
                  <a:pt x="33322" y="53891"/>
                </a:lnTo>
                <a:lnTo>
                  <a:pt x="35691" y="49710"/>
                </a:lnTo>
                <a:lnTo>
                  <a:pt x="33024" y="42420"/>
                </a:lnTo>
                <a:lnTo>
                  <a:pt x="33367" y="36944"/>
                </a:lnTo>
                <a:lnTo>
                  <a:pt x="42830" y="31915"/>
                </a:lnTo>
                <a:lnTo>
                  <a:pt x="40416" y="24922"/>
                </a:lnTo>
                <a:lnTo>
                  <a:pt x="32979" y="24163"/>
                </a:lnTo>
                <a:lnTo>
                  <a:pt x="28806" y="18762"/>
                </a:lnTo>
                <a:lnTo>
                  <a:pt x="24455" y="13153"/>
                </a:lnTo>
                <a:lnTo>
                  <a:pt x="25260" y="3541"/>
                </a:lnTo>
                <a:lnTo>
                  <a:pt x="20014" y="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092885" y="1306910"/>
            <a:ext cx="2712" cy="2440"/>
          </a:xfrm>
          <a:custGeom>
            <a:avLst/>
            <a:gdLst/>
            <a:ahLst/>
            <a:cxnLst/>
            <a:rect l="l" t="t" r="r" b="b"/>
            <a:pathLst>
              <a:path w="2712" h="2440">
                <a:moveTo>
                  <a:pt x="2712" y="0"/>
                </a:moveTo>
                <a:lnTo>
                  <a:pt x="1079" y="945"/>
                </a:lnTo>
                <a:lnTo>
                  <a:pt x="0" y="2440"/>
                </a:lnTo>
                <a:lnTo>
                  <a:pt x="2712" y="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053229" y="1275024"/>
            <a:ext cx="42278" cy="53728"/>
          </a:xfrm>
          <a:custGeom>
            <a:avLst/>
            <a:gdLst/>
            <a:ahLst/>
            <a:cxnLst/>
            <a:rect l="l" t="t" r="r" b="b"/>
            <a:pathLst>
              <a:path w="42278" h="53728">
                <a:moveTo>
                  <a:pt x="39074" y="24922"/>
                </a:moveTo>
                <a:lnTo>
                  <a:pt x="32487" y="23657"/>
                </a:lnTo>
                <a:lnTo>
                  <a:pt x="28598" y="18762"/>
                </a:lnTo>
                <a:lnTo>
                  <a:pt x="24842" y="14045"/>
                </a:lnTo>
                <a:lnTo>
                  <a:pt x="24410" y="5445"/>
                </a:lnTo>
                <a:lnTo>
                  <a:pt x="20565" y="0"/>
                </a:lnTo>
                <a:lnTo>
                  <a:pt x="15290" y="2068"/>
                </a:lnTo>
                <a:lnTo>
                  <a:pt x="16989" y="4761"/>
                </a:lnTo>
                <a:lnTo>
                  <a:pt x="12592" y="9150"/>
                </a:lnTo>
                <a:lnTo>
                  <a:pt x="4396" y="7469"/>
                </a:lnTo>
                <a:lnTo>
                  <a:pt x="0" y="6368"/>
                </a:lnTo>
                <a:lnTo>
                  <a:pt x="461" y="10162"/>
                </a:lnTo>
                <a:lnTo>
                  <a:pt x="2026" y="13629"/>
                </a:lnTo>
                <a:lnTo>
                  <a:pt x="6050" y="18896"/>
                </a:lnTo>
                <a:lnTo>
                  <a:pt x="6974" y="21931"/>
                </a:lnTo>
                <a:lnTo>
                  <a:pt x="8539" y="27154"/>
                </a:lnTo>
                <a:lnTo>
                  <a:pt x="6169" y="34206"/>
                </a:lnTo>
                <a:lnTo>
                  <a:pt x="5871" y="40188"/>
                </a:lnTo>
                <a:lnTo>
                  <a:pt x="13606" y="41066"/>
                </a:lnTo>
                <a:lnTo>
                  <a:pt x="18002" y="38625"/>
                </a:lnTo>
                <a:lnTo>
                  <a:pt x="22637" y="43268"/>
                </a:lnTo>
                <a:lnTo>
                  <a:pt x="26362" y="46928"/>
                </a:lnTo>
                <a:lnTo>
                  <a:pt x="26780" y="50692"/>
                </a:lnTo>
                <a:lnTo>
                  <a:pt x="32562" y="53728"/>
                </a:lnTo>
                <a:lnTo>
                  <a:pt x="35095" y="49428"/>
                </a:lnTo>
                <a:lnTo>
                  <a:pt x="32771" y="43565"/>
                </a:lnTo>
                <a:lnTo>
                  <a:pt x="32562" y="37063"/>
                </a:lnTo>
                <a:lnTo>
                  <a:pt x="33799" y="36483"/>
                </a:lnTo>
                <a:lnTo>
                  <a:pt x="36496" y="35293"/>
                </a:lnTo>
                <a:lnTo>
                  <a:pt x="37718" y="34578"/>
                </a:lnTo>
                <a:lnTo>
                  <a:pt x="40735" y="32831"/>
                </a:lnTo>
                <a:lnTo>
                  <a:pt x="42278" y="30695"/>
                </a:lnTo>
                <a:lnTo>
                  <a:pt x="39074" y="2492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484244" y="1559920"/>
            <a:ext cx="4083" cy="989"/>
          </a:xfrm>
          <a:custGeom>
            <a:avLst/>
            <a:gdLst/>
            <a:ahLst/>
            <a:cxnLst/>
            <a:rect l="l" t="t" r="r" b="b"/>
            <a:pathLst>
              <a:path w="4083" h="989">
                <a:moveTo>
                  <a:pt x="4083" y="989"/>
                </a:moveTo>
                <a:lnTo>
                  <a:pt x="287" y="0"/>
                </a:lnTo>
                <a:lnTo>
                  <a:pt x="0" y="320"/>
                </a:lnTo>
                <a:lnTo>
                  <a:pt x="4083" y="989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452651" y="1508075"/>
            <a:ext cx="42189" cy="51845"/>
          </a:xfrm>
          <a:custGeom>
            <a:avLst/>
            <a:gdLst/>
            <a:ahLst/>
            <a:cxnLst/>
            <a:rect l="l" t="t" r="r" b="b"/>
            <a:pathLst>
              <a:path w="42189" h="51845">
                <a:moveTo>
                  <a:pt x="32428" y="37152"/>
                </a:moveTo>
                <a:lnTo>
                  <a:pt x="42189" y="30918"/>
                </a:lnTo>
                <a:lnTo>
                  <a:pt x="39819" y="25562"/>
                </a:lnTo>
                <a:lnTo>
                  <a:pt x="32010" y="22854"/>
                </a:lnTo>
                <a:lnTo>
                  <a:pt x="28628" y="18807"/>
                </a:lnTo>
                <a:lnTo>
                  <a:pt x="25170" y="14685"/>
                </a:lnTo>
                <a:lnTo>
                  <a:pt x="23441" y="5445"/>
                </a:lnTo>
                <a:lnTo>
                  <a:pt x="21117" y="0"/>
                </a:lnTo>
                <a:lnTo>
                  <a:pt x="16005" y="1815"/>
                </a:lnTo>
                <a:lnTo>
                  <a:pt x="17138" y="4776"/>
                </a:lnTo>
                <a:lnTo>
                  <a:pt x="13010" y="9150"/>
                </a:lnTo>
                <a:lnTo>
                  <a:pt x="119" y="5103"/>
                </a:lnTo>
                <a:lnTo>
                  <a:pt x="0" y="12022"/>
                </a:lnTo>
                <a:lnTo>
                  <a:pt x="4128" y="14507"/>
                </a:lnTo>
                <a:lnTo>
                  <a:pt x="6586" y="19655"/>
                </a:lnTo>
                <a:lnTo>
                  <a:pt x="9999" y="26871"/>
                </a:lnTo>
                <a:lnTo>
                  <a:pt x="6288" y="31379"/>
                </a:lnTo>
                <a:lnTo>
                  <a:pt x="6542" y="39682"/>
                </a:lnTo>
                <a:lnTo>
                  <a:pt x="18342" y="40664"/>
                </a:lnTo>
                <a:lnTo>
                  <a:pt x="22565" y="42199"/>
                </a:lnTo>
                <a:lnTo>
                  <a:pt x="26227" y="46955"/>
                </a:lnTo>
                <a:lnTo>
                  <a:pt x="30028" y="51362"/>
                </a:lnTo>
                <a:lnTo>
                  <a:pt x="31881" y="51845"/>
                </a:lnTo>
                <a:lnTo>
                  <a:pt x="33143" y="50439"/>
                </a:lnTo>
                <a:lnTo>
                  <a:pt x="32890" y="45842"/>
                </a:lnTo>
                <a:lnTo>
                  <a:pt x="32428" y="3715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185088" y="1678811"/>
            <a:ext cx="127134" cy="77594"/>
          </a:xfrm>
          <a:custGeom>
            <a:avLst/>
            <a:gdLst/>
            <a:ahLst/>
            <a:cxnLst/>
            <a:rect l="l" t="t" r="r" b="b"/>
            <a:pathLst>
              <a:path w="127134" h="77594">
                <a:moveTo>
                  <a:pt x="7436" y="9745"/>
                </a:moveTo>
                <a:lnTo>
                  <a:pt x="13606" y="13197"/>
                </a:lnTo>
                <a:lnTo>
                  <a:pt x="21353" y="17627"/>
                </a:lnTo>
                <a:lnTo>
                  <a:pt x="32006" y="23818"/>
                </a:lnTo>
                <a:lnTo>
                  <a:pt x="44770" y="31275"/>
                </a:lnTo>
                <a:lnTo>
                  <a:pt x="58849" y="39505"/>
                </a:lnTo>
                <a:lnTo>
                  <a:pt x="73447" y="48011"/>
                </a:lnTo>
                <a:lnTo>
                  <a:pt x="87769" y="56299"/>
                </a:lnTo>
                <a:lnTo>
                  <a:pt x="101021" y="63873"/>
                </a:lnTo>
                <a:lnTo>
                  <a:pt x="112406" y="70239"/>
                </a:lnTo>
                <a:lnTo>
                  <a:pt x="121128" y="74902"/>
                </a:lnTo>
                <a:lnTo>
                  <a:pt x="126394" y="77366"/>
                </a:lnTo>
                <a:lnTo>
                  <a:pt x="127134" y="77594"/>
                </a:lnTo>
                <a:lnTo>
                  <a:pt x="124007" y="69472"/>
                </a:lnTo>
                <a:lnTo>
                  <a:pt x="113706" y="62614"/>
                </a:lnTo>
                <a:lnTo>
                  <a:pt x="99549" y="55067"/>
                </a:lnTo>
                <a:lnTo>
                  <a:pt x="91905" y="50631"/>
                </a:lnTo>
                <a:lnTo>
                  <a:pt x="80875" y="44171"/>
                </a:lnTo>
                <a:lnTo>
                  <a:pt x="67570" y="36375"/>
                </a:lnTo>
                <a:lnTo>
                  <a:pt x="53101" y="27928"/>
                </a:lnTo>
                <a:lnTo>
                  <a:pt x="38576" y="19517"/>
                </a:lnTo>
                <a:lnTo>
                  <a:pt x="25107" y="11829"/>
                </a:lnTo>
                <a:lnTo>
                  <a:pt x="13804" y="5551"/>
                </a:lnTo>
                <a:lnTo>
                  <a:pt x="5777" y="1368"/>
                </a:lnTo>
                <a:lnTo>
                  <a:pt x="2488" y="0"/>
                </a:lnTo>
                <a:lnTo>
                  <a:pt x="0" y="8347"/>
                </a:lnTo>
                <a:lnTo>
                  <a:pt x="7436" y="9745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187025" y="1598197"/>
            <a:ext cx="125733" cy="77579"/>
          </a:xfrm>
          <a:custGeom>
            <a:avLst/>
            <a:gdLst/>
            <a:ahLst/>
            <a:cxnLst/>
            <a:rect l="l" t="t" r="r" b="b"/>
            <a:pathLst>
              <a:path w="125733" h="77579">
                <a:moveTo>
                  <a:pt x="3295" y="1303"/>
                </a:moveTo>
                <a:lnTo>
                  <a:pt x="0" y="0"/>
                </a:lnTo>
                <a:lnTo>
                  <a:pt x="3898" y="8486"/>
                </a:lnTo>
                <a:lnTo>
                  <a:pt x="14700" y="15415"/>
                </a:lnTo>
                <a:lnTo>
                  <a:pt x="28255" y="22630"/>
                </a:lnTo>
                <a:lnTo>
                  <a:pt x="35897" y="27043"/>
                </a:lnTo>
                <a:lnTo>
                  <a:pt x="46900" y="33473"/>
                </a:lnTo>
                <a:lnTo>
                  <a:pt x="60169" y="41237"/>
                </a:lnTo>
                <a:lnTo>
                  <a:pt x="74609" y="49653"/>
                </a:lnTo>
                <a:lnTo>
                  <a:pt x="89128" y="58038"/>
                </a:lnTo>
                <a:lnTo>
                  <a:pt x="102629" y="65708"/>
                </a:lnTo>
                <a:lnTo>
                  <a:pt x="114019" y="71982"/>
                </a:lnTo>
                <a:lnTo>
                  <a:pt x="122203" y="76175"/>
                </a:lnTo>
                <a:lnTo>
                  <a:pt x="125733" y="77579"/>
                </a:lnTo>
                <a:lnTo>
                  <a:pt x="121924" y="69097"/>
                </a:lnTo>
                <a:lnTo>
                  <a:pt x="111231" y="62269"/>
                </a:lnTo>
                <a:lnTo>
                  <a:pt x="97359" y="54769"/>
                </a:lnTo>
                <a:lnTo>
                  <a:pt x="89919" y="50392"/>
                </a:lnTo>
                <a:lnTo>
                  <a:pt x="78962" y="43966"/>
                </a:lnTo>
                <a:lnTo>
                  <a:pt x="65631" y="36186"/>
                </a:lnTo>
                <a:lnTo>
                  <a:pt x="51066" y="27747"/>
                </a:lnTo>
                <a:lnTo>
                  <a:pt x="36409" y="19344"/>
                </a:lnTo>
                <a:lnTo>
                  <a:pt x="22800" y="11673"/>
                </a:lnTo>
                <a:lnTo>
                  <a:pt x="11382" y="5427"/>
                </a:lnTo>
                <a:lnTo>
                  <a:pt x="3295" y="1303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497791" y="1534812"/>
            <a:ext cx="41772" cy="52537"/>
          </a:xfrm>
          <a:custGeom>
            <a:avLst/>
            <a:gdLst/>
            <a:ahLst/>
            <a:cxnLst/>
            <a:rect l="l" t="t" r="r" b="b"/>
            <a:pathLst>
              <a:path w="41772" h="52537">
                <a:moveTo>
                  <a:pt x="13516" y="9061"/>
                </a:moveTo>
                <a:lnTo>
                  <a:pt x="4351" y="6502"/>
                </a:lnTo>
                <a:lnTo>
                  <a:pt x="0" y="6026"/>
                </a:lnTo>
                <a:lnTo>
                  <a:pt x="640" y="8689"/>
                </a:lnTo>
                <a:lnTo>
                  <a:pt x="2026" y="13882"/>
                </a:lnTo>
                <a:lnTo>
                  <a:pt x="5916" y="17200"/>
                </a:lnTo>
                <a:lnTo>
                  <a:pt x="7227" y="21723"/>
                </a:lnTo>
                <a:lnTo>
                  <a:pt x="8837" y="27198"/>
                </a:lnTo>
                <a:lnTo>
                  <a:pt x="6005" y="32674"/>
                </a:lnTo>
                <a:lnTo>
                  <a:pt x="6467" y="39548"/>
                </a:lnTo>
                <a:lnTo>
                  <a:pt x="14321" y="39846"/>
                </a:lnTo>
                <a:lnTo>
                  <a:pt x="18538" y="37748"/>
                </a:lnTo>
                <a:lnTo>
                  <a:pt x="23188" y="42970"/>
                </a:lnTo>
                <a:lnTo>
                  <a:pt x="26273" y="46467"/>
                </a:lnTo>
                <a:lnTo>
                  <a:pt x="27629" y="50722"/>
                </a:lnTo>
                <a:lnTo>
                  <a:pt x="32815" y="52537"/>
                </a:lnTo>
                <a:lnTo>
                  <a:pt x="32145" y="37019"/>
                </a:lnTo>
                <a:lnTo>
                  <a:pt x="41772" y="30784"/>
                </a:lnTo>
                <a:lnTo>
                  <a:pt x="38568" y="24029"/>
                </a:lnTo>
                <a:lnTo>
                  <a:pt x="31683" y="23017"/>
                </a:lnTo>
                <a:lnTo>
                  <a:pt x="28002" y="18211"/>
                </a:lnTo>
                <a:lnTo>
                  <a:pt x="23605" y="12394"/>
                </a:lnTo>
                <a:lnTo>
                  <a:pt x="24753" y="4433"/>
                </a:lnTo>
                <a:lnTo>
                  <a:pt x="19850" y="0"/>
                </a:lnTo>
                <a:lnTo>
                  <a:pt x="16258" y="2529"/>
                </a:lnTo>
                <a:lnTo>
                  <a:pt x="15379" y="5237"/>
                </a:lnTo>
                <a:lnTo>
                  <a:pt x="13516" y="9061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096476" y="1782712"/>
            <a:ext cx="190486" cy="113809"/>
          </a:xfrm>
          <a:custGeom>
            <a:avLst/>
            <a:gdLst/>
            <a:ahLst/>
            <a:cxnLst/>
            <a:rect l="l" t="t" r="r" b="b"/>
            <a:pathLst>
              <a:path w="190486" h="113809">
                <a:moveTo>
                  <a:pt x="7734" y="3794"/>
                </a:moveTo>
                <a:lnTo>
                  <a:pt x="4858" y="0"/>
                </a:lnTo>
                <a:lnTo>
                  <a:pt x="0" y="3332"/>
                </a:lnTo>
                <a:lnTo>
                  <a:pt x="7387" y="8555"/>
                </a:lnTo>
                <a:lnTo>
                  <a:pt x="20937" y="16609"/>
                </a:lnTo>
                <a:lnTo>
                  <a:pt x="35254" y="24732"/>
                </a:lnTo>
                <a:lnTo>
                  <a:pt x="44943" y="30163"/>
                </a:lnTo>
                <a:lnTo>
                  <a:pt x="45870" y="30695"/>
                </a:lnTo>
                <a:lnTo>
                  <a:pt x="187744" y="112202"/>
                </a:lnTo>
                <a:lnTo>
                  <a:pt x="189425" y="111514"/>
                </a:lnTo>
                <a:lnTo>
                  <a:pt x="188712" y="109970"/>
                </a:lnTo>
                <a:lnTo>
                  <a:pt x="182186" y="104503"/>
                </a:lnTo>
                <a:lnTo>
                  <a:pt x="169367" y="96588"/>
                </a:lnTo>
                <a:lnTo>
                  <a:pt x="155130" y="88497"/>
                </a:lnTo>
                <a:lnTo>
                  <a:pt x="144351" y="82508"/>
                </a:lnTo>
                <a:lnTo>
                  <a:pt x="142752" y="81596"/>
                </a:lnTo>
                <a:lnTo>
                  <a:pt x="131902" y="75260"/>
                </a:lnTo>
                <a:lnTo>
                  <a:pt x="120880" y="68854"/>
                </a:lnTo>
                <a:lnTo>
                  <a:pt x="109793" y="62457"/>
                </a:lnTo>
                <a:lnTo>
                  <a:pt x="98749" y="56151"/>
                </a:lnTo>
                <a:lnTo>
                  <a:pt x="95496" y="54308"/>
                </a:lnTo>
                <a:lnTo>
                  <a:pt x="12592" y="6665"/>
                </a:lnTo>
                <a:lnTo>
                  <a:pt x="7734" y="3794"/>
                </a:lnTo>
                <a:close/>
              </a:path>
              <a:path w="190486" h="113809">
                <a:moveTo>
                  <a:pt x="190486" y="113809"/>
                </a:moveTo>
                <a:lnTo>
                  <a:pt x="189890" y="111324"/>
                </a:lnTo>
                <a:lnTo>
                  <a:pt x="189425" y="111514"/>
                </a:lnTo>
                <a:lnTo>
                  <a:pt x="190486" y="113809"/>
                </a:lnTo>
                <a:close/>
              </a:path>
            </a:pathLst>
          </a:custGeom>
          <a:solidFill>
            <a:srgbClr val="6FC9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649381" y="1715097"/>
            <a:ext cx="41638" cy="136519"/>
          </a:xfrm>
          <a:custGeom>
            <a:avLst/>
            <a:gdLst/>
            <a:ahLst/>
            <a:cxnLst/>
            <a:rect l="l" t="t" r="r" b="b"/>
            <a:pathLst>
              <a:path w="41638" h="136519">
                <a:moveTo>
                  <a:pt x="18977" y="0"/>
                </a:moveTo>
                <a:lnTo>
                  <a:pt x="20668" y="6902"/>
                </a:lnTo>
                <a:lnTo>
                  <a:pt x="26916" y="17139"/>
                </a:lnTo>
                <a:lnTo>
                  <a:pt x="31643" y="28723"/>
                </a:lnTo>
                <a:lnTo>
                  <a:pt x="34871" y="41281"/>
                </a:lnTo>
                <a:lnTo>
                  <a:pt x="36624" y="54443"/>
                </a:lnTo>
                <a:lnTo>
                  <a:pt x="36925" y="67838"/>
                </a:lnTo>
                <a:lnTo>
                  <a:pt x="35797" y="81094"/>
                </a:lnTo>
                <a:lnTo>
                  <a:pt x="33263" y="93840"/>
                </a:lnTo>
                <a:lnTo>
                  <a:pt x="29346" y="105705"/>
                </a:lnTo>
                <a:lnTo>
                  <a:pt x="24070" y="116318"/>
                </a:lnTo>
                <a:lnTo>
                  <a:pt x="18032" y="124661"/>
                </a:lnTo>
                <a:lnTo>
                  <a:pt x="14142" y="129095"/>
                </a:lnTo>
                <a:lnTo>
                  <a:pt x="5737" y="133603"/>
                </a:lnTo>
                <a:lnTo>
                  <a:pt x="2190" y="135165"/>
                </a:lnTo>
                <a:lnTo>
                  <a:pt x="2816" y="134406"/>
                </a:lnTo>
                <a:lnTo>
                  <a:pt x="0" y="136430"/>
                </a:lnTo>
                <a:lnTo>
                  <a:pt x="4008" y="136519"/>
                </a:lnTo>
                <a:lnTo>
                  <a:pt x="9493" y="134615"/>
                </a:lnTo>
                <a:lnTo>
                  <a:pt x="16467" y="133439"/>
                </a:lnTo>
                <a:lnTo>
                  <a:pt x="19850" y="129005"/>
                </a:lnTo>
                <a:lnTo>
                  <a:pt x="19850" y="127235"/>
                </a:lnTo>
                <a:lnTo>
                  <a:pt x="24947" y="122771"/>
                </a:lnTo>
                <a:lnTo>
                  <a:pt x="27316" y="119260"/>
                </a:lnTo>
                <a:lnTo>
                  <a:pt x="33257" y="108366"/>
                </a:lnTo>
                <a:lnTo>
                  <a:pt x="37643" y="96071"/>
                </a:lnTo>
                <a:lnTo>
                  <a:pt x="40450" y="83194"/>
                </a:lnTo>
                <a:lnTo>
                  <a:pt x="41638" y="70992"/>
                </a:lnTo>
                <a:lnTo>
                  <a:pt x="41420" y="57338"/>
                </a:lnTo>
                <a:lnTo>
                  <a:pt x="39821" y="43498"/>
                </a:lnTo>
                <a:lnTo>
                  <a:pt x="36844" y="30227"/>
                </a:lnTo>
                <a:lnTo>
                  <a:pt x="32490" y="18278"/>
                </a:lnTo>
                <a:lnTo>
                  <a:pt x="26761" y="8407"/>
                </a:lnTo>
                <a:lnTo>
                  <a:pt x="24157" y="5286"/>
                </a:lnTo>
                <a:lnTo>
                  <a:pt x="22592" y="4111"/>
                </a:lnTo>
                <a:lnTo>
                  <a:pt x="22756" y="4527"/>
                </a:lnTo>
                <a:lnTo>
                  <a:pt x="21370" y="3099"/>
                </a:lnTo>
                <a:lnTo>
                  <a:pt x="21072" y="2801"/>
                </a:lnTo>
                <a:lnTo>
                  <a:pt x="20267" y="1879"/>
                </a:lnTo>
                <a:lnTo>
                  <a:pt x="20103" y="1626"/>
                </a:lnTo>
                <a:lnTo>
                  <a:pt x="18977" y="0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640886" y="1612272"/>
            <a:ext cx="29163" cy="109726"/>
          </a:xfrm>
          <a:custGeom>
            <a:avLst/>
            <a:gdLst/>
            <a:ahLst/>
            <a:cxnLst/>
            <a:rect l="l" t="t" r="r" b="b"/>
            <a:pathLst>
              <a:path w="29163" h="109726">
                <a:moveTo>
                  <a:pt x="14473" y="22931"/>
                </a:moveTo>
                <a:lnTo>
                  <a:pt x="14002" y="9849"/>
                </a:lnTo>
                <a:lnTo>
                  <a:pt x="12988" y="1576"/>
                </a:lnTo>
                <a:lnTo>
                  <a:pt x="12369" y="0"/>
                </a:lnTo>
                <a:lnTo>
                  <a:pt x="12667" y="93901"/>
                </a:lnTo>
                <a:lnTo>
                  <a:pt x="7093" y="93827"/>
                </a:lnTo>
                <a:lnTo>
                  <a:pt x="3338" y="92592"/>
                </a:lnTo>
                <a:lnTo>
                  <a:pt x="0" y="96014"/>
                </a:lnTo>
                <a:lnTo>
                  <a:pt x="11027" y="96564"/>
                </a:lnTo>
                <a:lnTo>
                  <a:pt x="13427" y="94199"/>
                </a:lnTo>
                <a:lnTo>
                  <a:pt x="21370" y="101207"/>
                </a:lnTo>
                <a:lnTo>
                  <a:pt x="29163" y="109726"/>
                </a:lnTo>
                <a:lnTo>
                  <a:pt x="27450" y="102843"/>
                </a:lnTo>
                <a:lnTo>
                  <a:pt x="26526" y="101460"/>
                </a:lnTo>
                <a:lnTo>
                  <a:pt x="27471" y="102824"/>
                </a:lnTo>
                <a:lnTo>
                  <a:pt x="28166" y="102174"/>
                </a:lnTo>
                <a:lnTo>
                  <a:pt x="24872" y="98335"/>
                </a:lnTo>
                <a:lnTo>
                  <a:pt x="18196" y="96936"/>
                </a:lnTo>
                <a:lnTo>
                  <a:pt x="14023" y="93901"/>
                </a:lnTo>
                <a:lnTo>
                  <a:pt x="13979" y="85307"/>
                </a:lnTo>
                <a:lnTo>
                  <a:pt x="14154" y="72011"/>
                </a:lnTo>
                <a:lnTo>
                  <a:pt x="14397" y="55914"/>
                </a:lnTo>
                <a:lnTo>
                  <a:pt x="14554" y="38920"/>
                </a:lnTo>
                <a:lnTo>
                  <a:pt x="14473" y="22931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74396" y="1356551"/>
            <a:ext cx="57986" cy="44305"/>
          </a:xfrm>
          <a:custGeom>
            <a:avLst/>
            <a:gdLst/>
            <a:ahLst/>
            <a:cxnLst/>
            <a:rect l="l" t="t" r="r" b="b"/>
            <a:pathLst>
              <a:path w="57986" h="44305">
                <a:moveTo>
                  <a:pt x="6542" y="30170"/>
                </a:moveTo>
                <a:lnTo>
                  <a:pt x="9254" y="33429"/>
                </a:lnTo>
                <a:lnTo>
                  <a:pt x="11788" y="36032"/>
                </a:lnTo>
                <a:lnTo>
                  <a:pt x="19841" y="40400"/>
                </a:lnTo>
                <a:lnTo>
                  <a:pt x="26150" y="42880"/>
                </a:lnTo>
                <a:lnTo>
                  <a:pt x="36273" y="44305"/>
                </a:lnTo>
                <a:lnTo>
                  <a:pt x="39700" y="41091"/>
                </a:lnTo>
                <a:lnTo>
                  <a:pt x="42576" y="41300"/>
                </a:lnTo>
                <a:lnTo>
                  <a:pt x="47181" y="36494"/>
                </a:lnTo>
                <a:lnTo>
                  <a:pt x="49968" y="33592"/>
                </a:lnTo>
                <a:lnTo>
                  <a:pt x="53634" y="27983"/>
                </a:lnTo>
                <a:lnTo>
                  <a:pt x="56049" y="26168"/>
                </a:lnTo>
                <a:lnTo>
                  <a:pt x="57986" y="19427"/>
                </a:lnTo>
                <a:lnTo>
                  <a:pt x="56466" y="23385"/>
                </a:lnTo>
                <a:lnTo>
                  <a:pt x="55706" y="22210"/>
                </a:lnTo>
                <a:lnTo>
                  <a:pt x="47301" y="26837"/>
                </a:lnTo>
                <a:lnTo>
                  <a:pt x="45408" y="35616"/>
                </a:lnTo>
                <a:lnTo>
                  <a:pt x="38344" y="36419"/>
                </a:lnTo>
                <a:lnTo>
                  <a:pt x="36109" y="30006"/>
                </a:lnTo>
                <a:lnTo>
                  <a:pt x="33367" y="33042"/>
                </a:lnTo>
                <a:lnTo>
                  <a:pt x="32353" y="34976"/>
                </a:lnTo>
                <a:lnTo>
                  <a:pt x="26347" y="35482"/>
                </a:lnTo>
                <a:lnTo>
                  <a:pt x="24067" y="31732"/>
                </a:lnTo>
                <a:lnTo>
                  <a:pt x="25766" y="33682"/>
                </a:lnTo>
                <a:lnTo>
                  <a:pt x="25051" y="31658"/>
                </a:lnTo>
                <a:lnTo>
                  <a:pt x="23605" y="28028"/>
                </a:lnTo>
                <a:lnTo>
                  <a:pt x="18196" y="30423"/>
                </a:lnTo>
                <a:lnTo>
                  <a:pt x="15662" y="28950"/>
                </a:lnTo>
                <a:lnTo>
                  <a:pt x="12250" y="25959"/>
                </a:lnTo>
                <a:lnTo>
                  <a:pt x="12041" y="18192"/>
                </a:lnTo>
                <a:lnTo>
                  <a:pt x="16050" y="17821"/>
                </a:lnTo>
                <a:lnTo>
                  <a:pt x="23277" y="17731"/>
                </a:lnTo>
                <a:lnTo>
                  <a:pt x="22294" y="9726"/>
                </a:lnTo>
                <a:lnTo>
                  <a:pt x="31802" y="11155"/>
                </a:lnTo>
                <a:lnTo>
                  <a:pt x="32348" y="10633"/>
                </a:lnTo>
                <a:lnTo>
                  <a:pt x="33069" y="8923"/>
                </a:lnTo>
                <a:lnTo>
                  <a:pt x="33665" y="7524"/>
                </a:lnTo>
                <a:lnTo>
                  <a:pt x="33024" y="7866"/>
                </a:lnTo>
                <a:lnTo>
                  <a:pt x="34380" y="5501"/>
                </a:lnTo>
                <a:lnTo>
                  <a:pt x="43411" y="5798"/>
                </a:lnTo>
                <a:lnTo>
                  <a:pt x="45110" y="13520"/>
                </a:lnTo>
                <a:lnTo>
                  <a:pt x="56168" y="14532"/>
                </a:lnTo>
                <a:lnTo>
                  <a:pt x="49611" y="7651"/>
                </a:lnTo>
                <a:lnTo>
                  <a:pt x="39217" y="1399"/>
                </a:lnTo>
                <a:lnTo>
                  <a:pt x="26797" y="0"/>
                </a:lnTo>
                <a:lnTo>
                  <a:pt x="22637" y="1290"/>
                </a:lnTo>
                <a:lnTo>
                  <a:pt x="18121" y="3269"/>
                </a:lnTo>
                <a:lnTo>
                  <a:pt x="11832" y="9726"/>
                </a:lnTo>
                <a:lnTo>
                  <a:pt x="9299" y="13268"/>
                </a:lnTo>
                <a:lnTo>
                  <a:pt x="5618" y="18445"/>
                </a:lnTo>
                <a:lnTo>
                  <a:pt x="0" y="24858"/>
                </a:lnTo>
                <a:lnTo>
                  <a:pt x="6542" y="3017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06363" y="1366739"/>
            <a:ext cx="849" cy="1353"/>
          </a:xfrm>
          <a:custGeom>
            <a:avLst/>
            <a:gdLst/>
            <a:ahLst/>
            <a:cxnLst/>
            <a:rect l="l" t="t" r="r" b="b"/>
            <a:pathLst>
              <a:path w="849" h="1353">
                <a:moveTo>
                  <a:pt x="849" y="0"/>
                </a:moveTo>
                <a:lnTo>
                  <a:pt x="382" y="445"/>
                </a:lnTo>
                <a:lnTo>
                  <a:pt x="0" y="1353"/>
                </a:lnTo>
                <a:lnTo>
                  <a:pt x="849" y="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95979" y="1106996"/>
            <a:ext cx="54826" cy="44235"/>
          </a:xfrm>
          <a:custGeom>
            <a:avLst/>
            <a:gdLst/>
            <a:ahLst/>
            <a:cxnLst/>
            <a:rect l="l" t="t" r="r" b="b"/>
            <a:pathLst>
              <a:path w="54826" h="44235">
                <a:moveTo>
                  <a:pt x="2235" y="16604"/>
                </a:moveTo>
                <a:lnTo>
                  <a:pt x="48359" y="44235"/>
                </a:lnTo>
                <a:lnTo>
                  <a:pt x="52874" y="43223"/>
                </a:lnTo>
                <a:lnTo>
                  <a:pt x="54826" y="38923"/>
                </a:lnTo>
                <a:lnTo>
                  <a:pt x="54275" y="36513"/>
                </a:lnTo>
                <a:lnTo>
                  <a:pt x="53560" y="30650"/>
                </a:lnTo>
                <a:lnTo>
                  <a:pt x="42686" y="24291"/>
                </a:lnTo>
                <a:lnTo>
                  <a:pt x="31687" y="17794"/>
                </a:lnTo>
                <a:lnTo>
                  <a:pt x="28046" y="15637"/>
                </a:lnTo>
                <a:lnTo>
                  <a:pt x="17234" y="8946"/>
                </a:lnTo>
                <a:lnTo>
                  <a:pt x="5367" y="2031"/>
                </a:lnTo>
                <a:lnTo>
                  <a:pt x="849" y="0"/>
                </a:lnTo>
                <a:lnTo>
                  <a:pt x="760" y="6665"/>
                </a:lnTo>
                <a:lnTo>
                  <a:pt x="0" y="11799"/>
                </a:lnTo>
                <a:lnTo>
                  <a:pt x="2235" y="16604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85195" y="1982448"/>
            <a:ext cx="53590" cy="40218"/>
          </a:xfrm>
          <a:custGeom>
            <a:avLst/>
            <a:gdLst/>
            <a:ahLst/>
            <a:cxnLst/>
            <a:rect l="l" t="t" r="r" b="b"/>
            <a:pathLst>
              <a:path w="53590" h="40218">
                <a:moveTo>
                  <a:pt x="53590" y="3124"/>
                </a:moveTo>
                <a:lnTo>
                  <a:pt x="50892" y="0"/>
                </a:lnTo>
                <a:lnTo>
                  <a:pt x="51825" y="2017"/>
                </a:lnTo>
                <a:lnTo>
                  <a:pt x="53590" y="3124"/>
                </a:lnTo>
                <a:close/>
              </a:path>
              <a:path w="53590" h="40218">
                <a:moveTo>
                  <a:pt x="28076" y="-5356"/>
                </a:moveTo>
                <a:lnTo>
                  <a:pt x="40044" y="2237"/>
                </a:lnTo>
                <a:lnTo>
                  <a:pt x="49610" y="5668"/>
                </a:lnTo>
                <a:lnTo>
                  <a:pt x="52964" y="4478"/>
                </a:lnTo>
                <a:lnTo>
                  <a:pt x="51825" y="2017"/>
                </a:lnTo>
                <a:lnTo>
                  <a:pt x="48135" y="-297"/>
                </a:lnTo>
                <a:lnTo>
                  <a:pt x="417" y="-27734"/>
                </a:lnTo>
                <a:lnTo>
                  <a:pt x="2742" y="-18420"/>
                </a:lnTo>
                <a:lnTo>
                  <a:pt x="2280" y="-16024"/>
                </a:lnTo>
                <a:lnTo>
                  <a:pt x="2235" y="-6397"/>
                </a:lnTo>
                <a:lnTo>
                  <a:pt x="2843" y="6787"/>
                </a:lnTo>
                <a:lnTo>
                  <a:pt x="1272" y="19316"/>
                </a:lnTo>
                <a:lnTo>
                  <a:pt x="0" y="23062"/>
                </a:lnTo>
                <a:lnTo>
                  <a:pt x="12965" y="30189"/>
                </a:lnTo>
                <a:lnTo>
                  <a:pt x="13725" y="26945"/>
                </a:lnTo>
                <a:lnTo>
                  <a:pt x="13635" y="27585"/>
                </a:lnTo>
                <a:lnTo>
                  <a:pt x="14559" y="23999"/>
                </a:lnTo>
                <a:lnTo>
                  <a:pt x="3338" y="17884"/>
                </a:lnTo>
                <a:lnTo>
                  <a:pt x="3800" y="9701"/>
                </a:lnTo>
                <a:lnTo>
                  <a:pt x="14037" y="16214"/>
                </a:lnTo>
                <a:lnTo>
                  <a:pt x="25441" y="19966"/>
                </a:lnTo>
                <a:lnTo>
                  <a:pt x="27659" y="19521"/>
                </a:lnTo>
                <a:lnTo>
                  <a:pt x="18857" y="11482"/>
                </a:lnTo>
                <a:lnTo>
                  <a:pt x="6282" y="4486"/>
                </a:lnTo>
                <a:lnTo>
                  <a:pt x="3919" y="3332"/>
                </a:lnTo>
                <a:lnTo>
                  <a:pt x="4008" y="-5639"/>
                </a:lnTo>
                <a:lnTo>
                  <a:pt x="11645" y="-632"/>
                </a:lnTo>
                <a:lnTo>
                  <a:pt x="26315" y="8134"/>
                </a:lnTo>
                <a:lnTo>
                  <a:pt x="36735" y="12409"/>
                </a:lnTo>
                <a:lnTo>
                  <a:pt x="38529" y="12184"/>
                </a:lnTo>
                <a:lnTo>
                  <a:pt x="40073" y="11129"/>
                </a:lnTo>
                <a:lnTo>
                  <a:pt x="36869" y="5356"/>
                </a:lnTo>
                <a:lnTo>
                  <a:pt x="25632" y="758"/>
                </a:lnTo>
                <a:lnTo>
                  <a:pt x="19850" y="-2648"/>
                </a:lnTo>
                <a:lnTo>
                  <a:pt x="6650" y="-10425"/>
                </a:lnTo>
                <a:lnTo>
                  <a:pt x="4748" y="-17191"/>
                </a:lnTo>
                <a:lnTo>
                  <a:pt x="4813" y="-19134"/>
                </a:lnTo>
                <a:lnTo>
                  <a:pt x="15475" y="-12641"/>
                </a:lnTo>
                <a:lnTo>
                  <a:pt x="26639" y="-6202"/>
                </a:lnTo>
                <a:lnTo>
                  <a:pt x="28076" y="-5356"/>
                </a:lnTo>
                <a:close/>
              </a:path>
              <a:path w="53590" h="40218">
                <a:moveTo>
                  <a:pt x="39819" y="12022"/>
                </a:moveTo>
                <a:lnTo>
                  <a:pt x="38529" y="12184"/>
                </a:lnTo>
                <a:lnTo>
                  <a:pt x="38091" y="12483"/>
                </a:lnTo>
                <a:lnTo>
                  <a:pt x="39819" y="12022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76919" y="2004171"/>
            <a:ext cx="4350" cy="75117"/>
          </a:xfrm>
          <a:custGeom>
            <a:avLst/>
            <a:gdLst/>
            <a:ahLst/>
            <a:cxnLst/>
            <a:rect l="l" t="t" r="r" b="b"/>
            <a:pathLst>
              <a:path w="4350" h="75117">
                <a:moveTo>
                  <a:pt x="4350" y="0"/>
                </a:moveTo>
                <a:lnTo>
                  <a:pt x="1393" y="0"/>
                </a:lnTo>
                <a:lnTo>
                  <a:pt x="4207" y="91"/>
                </a:lnTo>
                <a:lnTo>
                  <a:pt x="4350" y="0"/>
                </a:lnTo>
                <a:close/>
              </a:path>
              <a:path w="4350" h="75117">
                <a:moveTo>
                  <a:pt x="18816" y="6339"/>
                </a:moveTo>
                <a:lnTo>
                  <a:pt x="8806" y="1019"/>
                </a:lnTo>
                <a:lnTo>
                  <a:pt x="6420" y="163"/>
                </a:lnTo>
                <a:lnTo>
                  <a:pt x="4207" y="91"/>
                </a:lnTo>
                <a:lnTo>
                  <a:pt x="2196" y="1383"/>
                </a:lnTo>
                <a:lnTo>
                  <a:pt x="3928" y="3585"/>
                </a:lnTo>
                <a:lnTo>
                  <a:pt x="0" y="1086"/>
                </a:lnTo>
                <a:lnTo>
                  <a:pt x="5280" y="5401"/>
                </a:lnTo>
                <a:lnTo>
                  <a:pt x="97435" y="59783"/>
                </a:lnTo>
                <a:lnTo>
                  <a:pt x="108517" y="66777"/>
                </a:lnTo>
                <a:lnTo>
                  <a:pt x="120409" y="73346"/>
                </a:lnTo>
                <a:lnTo>
                  <a:pt x="129824" y="75117"/>
                </a:lnTo>
                <a:lnTo>
                  <a:pt x="130546" y="74841"/>
                </a:lnTo>
                <a:lnTo>
                  <a:pt x="128727" y="70333"/>
                </a:lnTo>
                <a:lnTo>
                  <a:pt x="128012" y="70958"/>
                </a:lnTo>
                <a:lnTo>
                  <a:pt x="123318" y="68309"/>
                </a:lnTo>
                <a:lnTo>
                  <a:pt x="67194" y="35203"/>
                </a:lnTo>
                <a:lnTo>
                  <a:pt x="60716" y="31280"/>
                </a:lnTo>
                <a:lnTo>
                  <a:pt x="48204" y="23684"/>
                </a:lnTo>
                <a:lnTo>
                  <a:pt x="33093" y="14632"/>
                </a:lnTo>
                <a:lnTo>
                  <a:pt x="18816" y="6339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644526" y="1754114"/>
            <a:ext cx="1724" cy="1369"/>
          </a:xfrm>
          <a:custGeom>
            <a:avLst/>
            <a:gdLst/>
            <a:ahLst/>
            <a:cxnLst/>
            <a:rect l="l" t="t" r="r" b="b"/>
            <a:pathLst>
              <a:path w="1724" h="1369">
                <a:moveTo>
                  <a:pt x="542" y="602"/>
                </a:moveTo>
                <a:lnTo>
                  <a:pt x="0" y="1369"/>
                </a:lnTo>
                <a:lnTo>
                  <a:pt x="1724" y="892"/>
                </a:lnTo>
                <a:lnTo>
                  <a:pt x="1724" y="0"/>
                </a:lnTo>
                <a:lnTo>
                  <a:pt x="542" y="602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646102" y="1802233"/>
            <a:ext cx="1505" cy="1220"/>
          </a:xfrm>
          <a:custGeom>
            <a:avLst/>
            <a:gdLst/>
            <a:ahLst/>
            <a:cxnLst/>
            <a:rect l="l" t="t" r="r" b="b"/>
            <a:pathLst>
              <a:path w="1505" h="1220">
                <a:moveTo>
                  <a:pt x="656" y="758"/>
                </a:moveTo>
                <a:lnTo>
                  <a:pt x="0" y="838"/>
                </a:lnTo>
                <a:lnTo>
                  <a:pt x="1505" y="1220"/>
                </a:lnTo>
                <a:lnTo>
                  <a:pt x="1505" y="0"/>
                </a:lnTo>
                <a:lnTo>
                  <a:pt x="307" y="282"/>
                </a:lnTo>
                <a:lnTo>
                  <a:pt x="656" y="758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641855" y="1802820"/>
            <a:ext cx="4246" cy="766"/>
          </a:xfrm>
          <a:custGeom>
            <a:avLst/>
            <a:gdLst/>
            <a:ahLst/>
            <a:cxnLst/>
            <a:rect l="l" t="t" r="r" b="b"/>
            <a:pathLst>
              <a:path w="4246" h="766">
                <a:moveTo>
                  <a:pt x="4246" y="250"/>
                </a:moveTo>
                <a:lnTo>
                  <a:pt x="3256" y="0"/>
                </a:lnTo>
                <a:lnTo>
                  <a:pt x="0" y="766"/>
                </a:lnTo>
                <a:lnTo>
                  <a:pt x="4246" y="250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629948" y="1755484"/>
            <a:ext cx="23831" cy="47336"/>
          </a:xfrm>
          <a:custGeom>
            <a:avLst/>
            <a:gdLst/>
            <a:ahLst/>
            <a:cxnLst/>
            <a:rect l="l" t="t" r="r" b="b"/>
            <a:pathLst>
              <a:path w="23831" h="47336">
                <a:moveTo>
                  <a:pt x="21027" y="9506"/>
                </a:moveTo>
                <a:lnTo>
                  <a:pt x="13516" y="1501"/>
                </a:lnTo>
                <a:lnTo>
                  <a:pt x="14578" y="0"/>
                </a:lnTo>
                <a:lnTo>
                  <a:pt x="12471" y="582"/>
                </a:lnTo>
                <a:lnTo>
                  <a:pt x="4503" y="4642"/>
                </a:lnTo>
                <a:lnTo>
                  <a:pt x="146" y="17477"/>
                </a:lnTo>
                <a:lnTo>
                  <a:pt x="0" y="23805"/>
                </a:lnTo>
                <a:lnTo>
                  <a:pt x="3170" y="38201"/>
                </a:lnTo>
                <a:lnTo>
                  <a:pt x="12531" y="46669"/>
                </a:lnTo>
                <a:lnTo>
                  <a:pt x="15163" y="47336"/>
                </a:lnTo>
                <a:lnTo>
                  <a:pt x="16460" y="47031"/>
                </a:lnTo>
                <a:lnTo>
                  <a:pt x="14738" y="44680"/>
                </a:lnTo>
                <a:lnTo>
                  <a:pt x="21738" y="36204"/>
                </a:lnTo>
                <a:lnTo>
                  <a:pt x="23831" y="22788"/>
                </a:lnTo>
                <a:lnTo>
                  <a:pt x="21027" y="9506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642108" y="1752939"/>
            <a:ext cx="4217" cy="3213"/>
          </a:xfrm>
          <a:custGeom>
            <a:avLst/>
            <a:gdLst/>
            <a:ahLst/>
            <a:cxnLst/>
            <a:rect l="l" t="t" r="r" b="b"/>
            <a:pathLst>
              <a:path w="4217" h="3213">
                <a:moveTo>
                  <a:pt x="4217" y="0"/>
                </a:moveTo>
                <a:lnTo>
                  <a:pt x="0" y="3213"/>
                </a:lnTo>
                <a:lnTo>
                  <a:pt x="310" y="3127"/>
                </a:lnTo>
                <a:lnTo>
                  <a:pt x="2960" y="1777"/>
                </a:lnTo>
                <a:lnTo>
                  <a:pt x="4217" y="0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253146" y="1308335"/>
            <a:ext cx="30081" cy="38661"/>
          </a:xfrm>
          <a:custGeom>
            <a:avLst/>
            <a:gdLst/>
            <a:ahLst/>
            <a:cxnLst/>
            <a:rect l="l" t="t" r="r" b="b"/>
            <a:pathLst>
              <a:path w="30081" h="38661">
                <a:moveTo>
                  <a:pt x="4458" y="1104"/>
                </a:moveTo>
                <a:lnTo>
                  <a:pt x="0" y="7327"/>
                </a:lnTo>
                <a:lnTo>
                  <a:pt x="584" y="16536"/>
                </a:lnTo>
                <a:lnTo>
                  <a:pt x="4922" y="26389"/>
                </a:lnTo>
                <a:lnTo>
                  <a:pt x="11723" y="34545"/>
                </a:lnTo>
                <a:lnTo>
                  <a:pt x="19697" y="38661"/>
                </a:lnTo>
                <a:lnTo>
                  <a:pt x="26037" y="37483"/>
                </a:lnTo>
                <a:lnTo>
                  <a:pt x="30081" y="30965"/>
                </a:lnTo>
                <a:lnTo>
                  <a:pt x="29098" y="21380"/>
                </a:lnTo>
                <a:lnTo>
                  <a:pt x="24392" y="11306"/>
                </a:lnTo>
                <a:lnTo>
                  <a:pt x="17264" y="3320"/>
                </a:lnTo>
                <a:lnTo>
                  <a:pt x="9015" y="0"/>
                </a:lnTo>
                <a:lnTo>
                  <a:pt x="4458" y="1104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446274" y="1954553"/>
            <a:ext cx="40801" cy="24177"/>
          </a:xfrm>
          <a:custGeom>
            <a:avLst/>
            <a:gdLst/>
            <a:ahLst/>
            <a:cxnLst/>
            <a:rect l="l" t="t" r="r" b="b"/>
            <a:pathLst>
              <a:path w="40801" h="24177">
                <a:moveTo>
                  <a:pt x="40801" y="15202"/>
                </a:moveTo>
                <a:lnTo>
                  <a:pt x="37810" y="3967"/>
                </a:lnTo>
                <a:lnTo>
                  <a:pt x="26873" y="0"/>
                </a:lnTo>
                <a:lnTo>
                  <a:pt x="13306" y="695"/>
                </a:lnTo>
                <a:lnTo>
                  <a:pt x="2412" y="6110"/>
                </a:lnTo>
                <a:lnTo>
                  <a:pt x="0" y="14190"/>
                </a:lnTo>
                <a:lnTo>
                  <a:pt x="7511" y="21475"/>
                </a:lnTo>
                <a:lnTo>
                  <a:pt x="7941" y="21660"/>
                </a:lnTo>
                <a:lnTo>
                  <a:pt x="21192" y="24177"/>
                </a:lnTo>
                <a:lnTo>
                  <a:pt x="33288" y="21492"/>
                </a:lnTo>
                <a:lnTo>
                  <a:pt x="40801" y="15202"/>
                </a:lnTo>
                <a:close/>
              </a:path>
            </a:pathLst>
          </a:custGeom>
          <a:solidFill>
            <a:srgbClr val="C8E4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646251" y="1753861"/>
            <a:ext cx="26981" cy="51407"/>
          </a:xfrm>
          <a:custGeom>
            <a:avLst/>
            <a:gdLst/>
            <a:ahLst/>
            <a:cxnLst/>
            <a:rect l="l" t="t" r="r" b="b"/>
            <a:pathLst>
              <a:path w="26981" h="51407">
                <a:moveTo>
                  <a:pt x="0" y="252"/>
                </a:moveTo>
                <a:lnTo>
                  <a:pt x="0" y="1145"/>
                </a:lnTo>
                <a:lnTo>
                  <a:pt x="9124" y="9414"/>
                </a:lnTo>
                <a:lnTo>
                  <a:pt x="12460" y="23089"/>
                </a:lnTo>
                <a:lnTo>
                  <a:pt x="12503" y="24208"/>
                </a:lnTo>
                <a:lnTo>
                  <a:pt x="10541" y="38482"/>
                </a:lnTo>
                <a:lnTo>
                  <a:pt x="2750" y="47620"/>
                </a:lnTo>
                <a:lnTo>
                  <a:pt x="1356" y="48371"/>
                </a:lnTo>
                <a:lnTo>
                  <a:pt x="1356" y="49591"/>
                </a:lnTo>
                <a:lnTo>
                  <a:pt x="11311" y="50529"/>
                </a:lnTo>
                <a:lnTo>
                  <a:pt x="19418" y="50782"/>
                </a:lnTo>
                <a:lnTo>
                  <a:pt x="20684" y="51407"/>
                </a:lnTo>
                <a:lnTo>
                  <a:pt x="23695" y="44488"/>
                </a:lnTo>
                <a:lnTo>
                  <a:pt x="26981" y="32116"/>
                </a:lnTo>
                <a:lnTo>
                  <a:pt x="26672" y="19804"/>
                </a:lnTo>
                <a:lnTo>
                  <a:pt x="23581" y="8103"/>
                </a:lnTo>
                <a:lnTo>
                  <a:pt x="19895" y="0"/>
                </a:lnTo>
                <a:lnTo>
                  <a:pt x="2071" y="595"/>
                </a:lnTo>
                <a:lnTo>
                  <a:pt x="0" y="252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590850" y="1359314"/>
            <a:ext cx="38680" cy="105923"/>
          </a:xfrm>
          <a:custGeom>
            <a:avLst/>
            <a:gdLst/>
            <a:ahLst/>
            <a:cxnLst/>
            <a:rect l="l" t="t" r="r" b="b"/>
            <a:pathLst>
              <a:path w="38680" h="105923">
                <a:moveTo>
                  <a:pt x="3026" y="31388"/>
                </a:moveTo>
                <a:lnTo>
                  <a:pt x="2791" y="18452"/>
                </a:lnTo>
                <a:lnTo>
                  <a:pt x="2735" y="12572"/>
                </a:lnTo>
                <a:lnTo>
                  <a:pt x="5820" y="12483"/>
                </a:lnTo>
                <a:lnTo>
                  <a:pt x="15655" y="18807"/>
                </a:lnTo>
                <a:lnTo>
                  <a:pt x="19709" y="20875"/>
                </a:lnTo>
                <a:lnTo>
                  <a:pt x="36474" y="11680"/>
                </a:lnTo>
                <a:lnTo>
                  <a:pt x="36667" y="19324"/>
                </a:lnTo>
                <a:lnTo>
                  <a:pt x="36581" y="32013"/>
                </a:lnTo>
                <a:lnTo>
                  <a:pt x="36386" y="47825"/>
                </a:lnTo>
                <a:lnTo>
                  <a:pt x="36255" y="64836"/>
                </a:lnTo>
                <a:lnTo>
                  <a:pt x="36358" y="81124"/>
                </a:lnTo>
                <a:lnTo>
                  <a:pt x="36867" y="94765"/>
                </a:lnTo>
                <a:lnTo>
                  <a:pt x="37954" y="103838"/>
                </a:lnTo>
                <a:lnTo>
                  <a:pt x="38680" y="105923"/>
                </a:lnTo>
                <a:lnTo>
                  <a:pt x="38456" y="10370"/>
                </a:lnTo>
                <a:lnTo>
                  <a:pt x="35968" y="8644"/>
                </a:lnTo>
                <a:lnTo>
                  <a:pt x="22376" y="431"/>
                </a:lnTo>
                <a:lnTo>
                  <a:pt x="19917" y="252"/>
                </a:lnTo>
                <a:lnTo>
                  <a:pt x="16207" y="0"/>
                </a:lnTo>
                <a:lnTo>
                  <a:pt x="3316" y="8272"/>
                </a:lnTo>
                <a:lnTo>
                  <a:pt x="753" y="10668"/>
                </a:lnTo>
                <a:lnTo>
                  <a:pt x="320" y="82474"/>
                </a:lnTo>
                <a:lnTo>
                  <a:pt x="0" y="83828"/>
                </a:lnTo>
                <a:lnTo>
                  <a:pt x="1766" y="83828"/>
                </a:lnTo>
                <a:lnTo>
                  <a:pt x="2836" y="75119"/>
                </a:lnTo>
                <a:lnTo>
                  <a:pt x="3261" y="61974"/>
                </a:lnTo>
                <a:lnTo>
                  <a:pt x="3254" y="46646"/>
                </a:lnTo>
                <a:lnTo>
                  <a:pt x="3026" y="31388"/>
                </a:lnTo>
                <a:close/>
              </a:path>
            </a:pathLst>
          </a:custGeom>
          <a:solidFill>
            <a:srgbClr val="EEE6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590411" y="1443142"/>
            <a:ext cx="439" cy="595"/>
          </a:xfrm>
          <a:custGeom>
            <a:avLst/>
            <a:gdLst/>
            <a:ahLst/>
            <a:cxnLst/>
            <a:rect l="l" t="t" r="r" b="b"/>
            <a:pathLst>
              <a:path w="439" h="595">
                <a:moveTo>
                  <a:pt x="439" y="0"/>
                </a:moveTo>
                <a:lnTo>
                  <a:pt x="0" y="0"/>
                </a:lnTo>
                <a:lnTo>
                  <a:pt x="298" y="595"/>
                </a:lnTo>
                <a:lnTo>
                  <a:pt x="439" y="0"/>
                </a:lnTo>
                <a:close/>
              </a:path>
            </a:pathLst>
          </a:custGeom>
          <a:solidFill>
            <a:srgbClr val="EEE6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947435" y="1578452"/>
            <a:ext cx="36660" cy="45589"/>
          </a:xfrm>
          <a:custGeom>
            <a:avLst/>
            <a:gdLst/>
            <a:ahLst/>
            <a:cxnLst/>
            <a:rect l="l" t="t" r="r" b="b"/>
            <a:pathLst>
              <a:path w="36660" h="45589">
                <a:moveTo>
                  <a:pt x="749" y="32963"/>
                </a:moveTo>
                <a:lnTo>
                  <a:pt x="0" y="35932"/>
                </a:lnTo>
                <a:lnTo>
                  <a:pt x="7436" y="40322"/>
                </a:lnTo>
                <a:lnTo>
                  <a:pt x="9463" y="38581"/>
                </a:lnTo>
                <a:lnTo>
                  <a:pt x="14023" y="45589"/>
                </a:lnTo>
                <a:lnTo>
                  <a:pt x="25303" y="37225"/>
                </a:lnTo>
                <a:lnTo>
                  <a:pt x="27304" y="27260"/>
                </a:lnTo>
                <a:lnTo>
                  <a:pt x="25129" y="18376"/>
                </a:lnTo>
                <a:lnTo>
                  <a:pt x="23859" y="13331"/>
                </a:lnTo>
                <a:lnTo>
                  <a:pt x="28136" y="7424"/>
                </a:lnTo>
                <a:lnTo>
                  <a:pt x="35602" y="5356"/>
                </a:lnTo>
                <a:lnTo>
                  <a:pt x="36660" y="0"/>
                </a:lnTo>
                <a:lnTo>
                  <a:pt x="25980" y="2596"/>
                </a:lnTo>
                <a:lnTo>
                  <a:pt x="14720" y="9712"/>
                </a:lnTo>
                <a:lnTo>
                  <a:pt x="13218" y="10802"/>
                </a:lnTo>
                <a:lnTo>
                  <a:pt x="5934" y="20095"/>
                </a:lnTo>
                <a:lnTo>
                  <a:pt x="749" y="32963"/>
                </a:lnTo>
                <a:close/>
              </a:path>
            </a:pathLst>
          </a:custGeom>
          <a:solidFill>
            <a:srgbClr val="F8C6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822639" y="2253707"/>
            <a:ext cx="55656" cy="41616"/>
          </a:xfrm>
          <a:custGeom>
            <a:avLst/>
            <a:gdLst/>
            <a:ahLst/>
            <a:cxnLst/>
            <a:rect l="l" t="t" r="r" b="b"/>
            <a:pathLst>
              <a:path w="55656" h="41616">
                <a:moveTo>
                  <a:pt x="2786" y="28850"/>
                </a:moveTo>
                <a:lnTo>
                  <a:pt x="0" y="33105"/>
                </a:lnTo>
                <a:lnTo>
                  <a:pt x="968" y="34876"/>
                </a:lnTo>
                <a:lnTo>
                  <a:pt x="1132" y="41616"/>
                </a:lnTo>
                <a:lnTo>
                  <a:pt x="12379" y="38916"/>
                </a:lnTo>
                <a:lnTo>
                  <a:pt x="24750" y="32115"/>
                </a:lnTo>
                <a:lnTo>
                  <a:pt x="34201" y="26187"/>
                </a:lnTo>
                <a:lnTo>
                  <a:pt x="43411" y="21245"/>
                </a:lnTo>
                <a:lnTo>
                  <a:pt x="52361" y="14610"/>
                </a:lnTo>
                <a:lnTo>
                  <a:pt x="55656" y="5166"/>
                </a:lnTo>
                <a:lnTo>
                  <a:pt x="54007" y="0"/>
                </a:lnTo>
                <a:lnTo>
                  <a:pt x="46776" y="5364"/>
                </a:lnTo>
                <a:lnTo>
                  <a:pt x="34303" y="13239"/>
                </a:lnTo>
                <a:lnTo>
                  <a:pt x="20158" y="21305"/>
                </a:lnTo>
                <a:lnTo>
                  <a:pt x="7912" y="27245"/>
                </a:lnTo>
                <a:lnTo>
                  <a:pt x="2786" y="28850"/>
                </a:lnTo>
                <a:close/>
              </a:path>
            </a:pathLst>
          </a:custGeom>
          <a:solidFill>
            <a:srgbClr val="0D30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676921" y="2457035"/>
            <a:ext cx="53691" cy="41914"/>
          </a:xfrm>
          <a:custGeom>
            <a:avLst/>
            <a:gdLst/>
            <a:ahLst/>
            <a:cxnLst/>
            <a:rect l="l" t="t" r="r" b="b"/>
            <a:pathLst>
              <a:path w="53691" h="41914">
                <a:moveTo>
                  <a:pt x="48986" y="17693"/>
                </a:moveTo>
                <a:lnTo>
                  <a:pt x="53691" y="11265"/>
                </a:lnTo>
                <a:lnTo>
                  <a:pt x="53634" y="0"/>
                </a:lnTo>
                <a:lnTo>
                  <a:pt x="47906" y="4653"/>
                </a:lnTo>
                <a:lnTo>
                  <a:pt x="36113" y="12355"/>
                </a:lnTo>
                <a:lnTo>
                  <a:pt x="21709" y="20709"/>
                </a:lnTo>
                <a:lnTo>
                  <a:pt x="8146" y="27321"/>
                </a:lnTo>
                <a:lnTo>
                  <a:pt x="0" y="29769"/>
                </a:lnTo>
                <a:lnTo>
                  <a:pt x="0" y="41914"/>
                </a:lnTo>
                <a:lnTo>
                  <a:pt x="5663" y="41365"/>
                </a:lnTo>
                <a:lnTo>
                  <a:pt x="16407" y="37310"/>
                </a:lnTo>
                <a:lnTo>
                  <a:pt x="29032" y="29648"/>
                </a:lnTo>
                <a:lnTo>
                  <a:pt x="35274" y="25721"/>
                </a:lnTo>
                <a:lnTo>
                  <a:pt x="48986" y="17693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627727" y="2566288"/>
            <a:ext cx="1728" cy="1897"/>
          </a:xfrm>
          <a:custGeom>
            <a:avLst/>
            <a:gdLst/>
            <a:ahLst/>
            <a:cxnLst/>
            <a:rect l="l" t="t" r="r" b="b"/>
            <a:pathLst>
              <a:path w="1728" h="1897">
                <a:moveTo>
                  <a:pt x="1728" y="1897"/>
                </a:moveTo>
                <a:lnTo>
                  <a:pt x="1211" y="329"/>
                </a:lnTo>
                <a:lnTo>
                  <a:pt x="0" y="0"/>
                </a:lnTo>
                <a:lnTo>
                  <a:pt x="1728" y="1897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628189" y="2525639"/>
            <a:ext cx="53500" cy="41829"/>
          </a:xfrm>
          <a:custGeom>
            <a:avLst/>
            <a:gdLst/>
            <a:ahLst/>
            <a:cxnLst/>
            <a:rect l="l" t="t" r="r" b="b"/>
            <a:pathLst>
              <a:path w="53500" h="41829">
                <a:moveTo>
                  <a:pt x="749" y="40978"/>
                </a:moveTo>
                <a:lnTo>
                  <a:pt x="3874" y="41829"/>
                </a:lnTo>
                <a:lnTo>
                  <a:pt x="14695" y="37414"/>
                </a:lnTo>
                <a:lnTo>
                  <a:pt x="27272" y="30013"/>
                </a:lnTo>
                <a:lnTo>
                  <a:pt x="34127" y="25722"/>
                </a:lnTo>
                <a:lnTo>
                  <a:pt x="45816" y="19359"/>
                </a:lnTo>
                <a:lnTo>
                  <a:pt x="51971" y="13250"/>
                </a:lnTo>
                <a:lnTo>
                  <a:pt x="53500" y="0"/>
                </a:lnTo>
                <a:lnTo>
                  <a:pt x="45024" y="5586"/>
                </a:lnTo>
                <a:lnTo>
                  <a:pt x="33107" y="13307"/>
                </a:lnTo>
                <a:lnTo>
                  <a:pt x="19942" y="21140"/>
                </a:lnTo>
                <a:lnTo>
                  <a:pt x="7722" y="27064"/>
                </a:lnTo>
                <a:lnTo>
                  <a:pt x="327" y="29052"/>
                </a:lnTo>
                <a:lnTo>
                  <a:pt x="0" y="38709"/>
                </a:lnTo>
                <a:lnTo>
                  <a:pt x="749" y="40978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725951" y="2391130"/>
            <a:ext cx="53813" cy="40816"/>
          </a:xfrm>
          <a:custGeom>
            <a:avLst/>
            <a:gdLst/>
            <a:ahLst/>
            <a:cxnLst/>
            <a:rect l="l" t="t" r="r" b="b"/>
            <a:pathLst>
              <a:path w="53813" h="40816">
                <a:moveTo>
                  <a:pt x="89" y="29519"/>
                </a:moveTo>
                <a:lnTo>
                  <a:pt x="0" y="40816"/>
                </a:lnTo>
                <a:lnTo>
                  <a:pt x="12594" y="37081"/>
                </a:lnTo>
                <a:lnTo>
                  <a:pt x="23686" y="30512"/>
                </a:lnTo>
                <a:lnTo>
                  <a:pt x="34457" y="24260"/>
                </a:lnTo>
                <a:lnTo>
                  <a:pt x="36586" y="23360"/>
                </a:lnTo>
                <a:lnTo>
                  <a:pt x="44641" y="17903"/>
                </a:lnTo>
                <a:lnTo>
                  <a:pt x="51189" y="13807"/>
                </a:lnTo>
                <a:lnTo>
                  <a:pt x="53813" y="2827"/>
                </a:lnTo>
                <a:lnTo>
                  <a:pt x="52204" y="0"/>
                </a:lnTo>
                <a:lnTo>
                  <a:pt x="41981" y="5802"/>
                </a:lnTo>
                <a:lnTo>
                  <a:pt x="30124" y="13271"/>
                </a:lnTo>
                <a:lnTo>
                  <a:pt x="28642" y="14164"/>
                </a:lnTo>
                <a:lnTo>
                  <a:pt x="18060" y="20659"/>
                </a:lnTo>
                <a:lnTo>
                  <a:pt x="6327" y="26524"/>
                </a:lnTo>
                <a:lnTo>
                  <a:pt x="4023" y="27288"/>
                </a:lnTo>
                <a:lnTo>
                  <a:pt x="89" y="29519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774817" y="2322314"/>
            <a:ext cx="53649" cy="41497"/>
          </a:xfrm>
          <a:custGeom>
            <a:avLst/>
            <a:gdLst/>
            <a:ahLst/>
            <a:cxnLst/>
            <a:rect l="l" t="t" r="r" b="b"/>
            <a:pathLst>
              <a:path w="53649" h="41497">
                <a:moveTo>
                  <a:pt x="3382" y="27957"/>
                </a:moveTo>
                <a:lnTo>
                  <a:pt x="0" y="30487"/>
                </a:lnTo>
                <a:lnTo>
                  <a:pt x="134" y="41497"/>
                </a:lnTo>
                <a:lnTo>
                  <a:pt x="12331" y="37851"/>
                </a:lnTo>
                <a:lnTo>
                  <a:pt x="24130" y="31244"/>
                </a:lnTo>
                <a:lnTo>
                  <a:pt x="32949" y="25681"/>
                </a:lnTo>
                <a:lnTo>
                  <a:pt x="46275" y="18130"/>
                </a:lnTo>
                <a:lnTo>
                  <a:pt x="53329" y="10509"/>
                </a:lnTo>
                <a:lnTo>
                  <a:pt x="53649" y="4047"/>
                </a:lnTo>
                <a:lnTo>
                  <a:pt x="52159" y="0"/>
                </a:lnTo>
                <a:lnTo>
                  <a:pt x="42330" y="7039"/>
                </a:lnTo>
                <a:lnTo>
                  <a:pt x="30374" y="13867"/>
                </a:lnTo>
                <a:lnTo>
                  <a:pt x="28762" y="14804"/>
                </a:lnTo>
                <a:lnTo>
                  <a:pt x="18006" y="21528"/>
                </a:lnTo>
                <a:lnTo>
                  <a:pt x="6310" y="27201"/>
                </a:lnTo>
                <a:lnTo>
                  <a:pt x="3382" y="27957"/>
                </a:lnTo>
                <a:close/>
              </a:path>
            </a:pathLst>
          </a:custGeom>
          <a:solidFill>
            <a:srgbClr val="0D30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699469" y="2131936"/>
            <a:ext cx="12206" cy="9315"/>
          </a:xfrm>
          <a:custGeom>
            <a:avLst/>
            <a:gdLst/>
            <a:ahLst/>
            <a:cxnLst/>
            <a:rect l="l" t="t" r="r" b="b"/>
            <a:pathLst>
              <a:path w="12206" h="9315">
                <a:moveTo>
                  <a:pt x="1475" y="8095"/>
                </a:moveTo>
                <a:lnTo>
                  <a:pt x="3844" y="6533"/>
                </a:lnTo>
                <a:lnTo>
                  <a:pt x="12206" y="0"/>
                </a:lnTo>
                <a:lnTo>
                  <a:pt x="119" y="1593"/>
                </a:lnTo>
                <a:lnTo>
                  <a:pt x="74" y="2188"/>
                </a:lnTo>
                <a:lnTo>
                  <a:pt x="0" y="5104"/>
                </a:lnTo>
                <a:lnTo>
                  <a:pt x="74" y="5476"/>
                </a:lnTo>
                <a:lnTo>
                  <a:pt x="760" y="9315"/>
                </a:lnTo>
                <a:lnTo>
                  <a:pt x="625" y="7247"/>
                </a:lnTo>
                <a:lnTo>
                  <a:pt x="1773" y="8854"/>
                </a:lnTo>
                <a:lnTo>
                  <a:pt x="3368" y="7067"/>
                </a:lnTo>
                <a:lnTo>
                  <a:pt x="1475" y="8095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699424" y="2131936"/>
            <a:ext cx="37797" cy="101863"/>
          </a:xfrm>
          <a:custGeom>
            <a:avLst/>
            <a:gdLst/>
            <a:ahLst/>
            <a:cxnLst/>
            <a:rect l="l" t="t" r="r" b="b"/>
            <a:pathLst>
              <a:path w="37797" h="101863">
                <a:moveTo>
                  <a:pt x="253" y="94661"/>
                </a:moveTo>
                <a:lnTo>
                  <a:pt x="596" y="66867"/>
                </a:lnTo>
                <a:lnTo>
                  <a:pt x="0" y="66867"/>
                </a:lnTo>
                <a:lnTo>
                  <a:pt x="208" y="101863"/>
                </a:lnTo>
                <a:lnTo>
                  <a:pt x="9304" y="93811"/>
                </a:lnTo>
                <a:lnTo>
                  <a:pt x="17325" y="84955"/>
                </a:lnTo>
                <a:lnTo>
                  <a:pt x="24533" y="74027"/>
                </a:lnTo>
                <a:lnTo>
                  <a:pt x="28464" y="66198"/>
                </a:lnTo>
                <a:lnTo>
                  <a:pt x="32485" y="56042"/>
                </a:lnTo>
                <a:lnTo>
                  <a:pt x="36006" y="43693"/>
                </a:lnTo>
                <a:lnTo>
                  <a:pt x="37797" y="30684"/>
                </a:lnTo>
                <a:lnTo>
                  <a:pt x="36626" y="18548"/>
                </a:lnTo>
                <a:lnTo>
                  <a:pt x="35215" y="14627"/>
                </a:lnTo>
                <a:lnTo>
                  <a:pt x="32771" y="12231"/>
                </a:lnTo>
                <a:lnTo>
                  <a:pt x="32517" y="11978"/>
                </a:lnTo>
                <a:lnTo>
                  <a:pt x="32309" y="11636"/>
                </a:lnTo>
                <a:lnTo>
                  <a:pt x="31891" y="11130"/>
                </a:lnTo>
                <a:lnTo>
                  <a:pt x="31459" y="10580"/>
                </a:lnTo>
                <a:lnTo>
                  <a:pt x="21933" y="1478"/>
                </a:lnTo>
                <a:lnTo>
                  <a:pt x="12251" y="0"/>
                </a:lnTo>
                <a:lnTo>
                  <a:pt x="3889" y="6533"/>
                </a:lnTo>
                <a:lnTo>
                  <a:pt x="3412" y="7067"/>
                </a:lnTo>
                <a:lnTo>
                  <a:pt x="4396" y="6533"/>
                </a:lnTo>
                <a:lnTo>
                  <a:pt x="6452" y="5476"/>
                </a:lnTo>
                <a:lnTo>
                  <a:pt x="5826" y="5521"/>
                </a:lnTo>
                <a:lnTo>
                  <a:pt x="8867" y="5223"/>
                </a:lnTo>
                <a:lnTo>
                  <a:pt x="18667" y="6372"/>
                </a:lnTo>
                <a:lnTo>
                  <a:pt x="25536" y="11489"/>
                </a:lnTo>
                <a:lnTo>
                  <a:pt x="29700" y="19729"/>
                </a:lnTo>
                <a:lnTo>
                  <a:pt x="31384" y="30246"/>
                </a:lnTo>
                <a:lnTo>
                  <a:pt x="30812" y="42194"/>
                </a:lnTo>
                <a:lnTo>
                  <a:pt x="28208" y="54729"/>
                </a:lnTo>
                <a:lnTo>
                  <a:pt x="23799" y="67004"/>
                </a:lnTo>
                <a:lnTo>
                  <a:pt x="17809" y="78175"/>
                </a:lnTo>
                <a:lnTo>
                  <a:pt x="10462" y="87396"/>
                </a:lnTo>
                <a:lnTo>
                  <a:pt x="1984" y="93821"/>
                </a:lnTo>
                <a:lnTo>
                  <a:pt x="253" y="94661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431116" y="1276868"/>
            <a:ext cx="38595" cy="37971"/>
          </a:xfrm>
          <a:custGeom>
            <a:avLst/>
            <a:gdLst/>
            <a:ahLst/>
            <a:cxnLst/>
            <a:rect l="l" t="t" r="r" b="b"/>
            <a:pathLst>
              <a:path w="38595" h="37971">
                <a:moveTo>
                  <a:pt x="36288" y="2203"/>
                </a:moveTo>
                <a:lnTo>
                  <a:pt x="22871" y="0"/>
                </a:lnTo>
                <a:lnTo>
                  <a:pt x="11849" y="3008"/>
                </a:lnTo>
                <a:lnTo>
                  <a:pt x="4142" y="7218"/>
                </a:lnTo>
                <a:lnTo>
                  <a:pt x="0" y="17097"/>
                </a:lnTo>
                <a:lnTo>
                  <a:pt x="0" y="30161"/>
                </a:lnTo>
                <a:lnTo>
                  <a:pt x="2369" y="32988"/>
                </a:lnTo>
                <a:lnTo>
                  <a:pt x="5707" y="14181"/>
                </a:lnTo>
                <a:lnTo>
                  <a:pt x="9329" y="12827"/>
                </a:lnTo>
                <a:lnTo>
                  <a:pt x="9120" y="14092"/>
                </a:lnTo>
                <a:lnTo>
                  <a:pt x="12294" y="15788"/>
                </a:lnTo>
                <a:lnTo>
                  <a:pt x="14664" y="7813"/>
                </a:lnTo>
                <a:lnTo>
                  <a:pt x="18137" y="8440"/>
                </a:lnTo>
                <a:lnTo>
                  <a:pt x="17614" y="7396"/>
                </a:lnTo>
                <a:lnTo>
                  <a:pt x="20267" y="8824"/>
                </a:lnTo>
                <a:lnTo>
                  <a:pt x="19850" y="11860"/>
                </a:lnTo>
                <a:lnTo>
                  <a:pt x="22264" y="9628"/>
                </a:lnTo>
                <a:lnTo>
                  <a:pt x="26646" y="6384"/>
                </a:lnTo>
                <a:lnTo>
                  <a:pt x="26780" y="6503"/>
                </a:lnTo>
                <a:lnTo>
                  <a:pt x="31757" y="8110"/>
                </a:lnTo>
                <a:lnTo>
                  <a:pt x="32771" y="15490"/>
                </a:lnTo>
                <a:lnTo>
                  <a:pt x="31340" y="15699"/>
                </a:lnTo>
                <a:lnTo>
                  <a:pt x="27197" y="18362"/>
                </a:lnTo>
                <a:lnTo>
                  <a:pt x="30416" y="21408"/>
                </a:lnTo>
                <a:lnTo>
                  <a:pt x="29522" y="19240"/>
                </a:lnTo>
                <a:lnTo>
                  <a:pt x="30625" y="21606"/>
                </a:lnTo>
                <a:lnTo>
                  <a:pt x="30416" y="21408"/>
                </a:lnTo>
                <a:lnTo>
                  <a:pt x="31295" y="23540"/>
                </a:lnTo>
                <a:lnTo>
                  <a:pt x="29285" y="25440"/>
                </a:lnTo>
                <a:lnTo>
                  <a:pt x="29775" y="25266"/>
                </a:lnTo>
                <a:lnTo>
                  <a:pt x="28210" y="26456"/>
                </a:lnTo>
                <a:lnTo>
                  <a:pt x="29285" y="25440"/>
                </a:lnTo>
                <a:lnTo>
                  <a:pt x="25125" y="26917"/>
                </a:lnTo>
                <a:lnTo>
                  <a:pt x="24544" y="33286"/>
                </a:lnTo>
                <a:lnTo>
                  <a:pt x="18583" y="35473"/>
                </a:lnTo>
                <a:lnTo>
                  <a:pt x="8792" y="33791"/>
                </a:lnTo>
                <a:lnTo>
                  <a:pt x="3934" y="37749"/>
                </a:lnTo>
                <a:lnTo>
                  <a:pt x="17897" y="37971"/>
                </a:lnTo>
                <a:lnTo>
                  <a:pt x="29816" y="35371"/>
                </a:lnTo>
                <a:lnTo>
                  <a:pt x="34082" y="31932"/>
                </a:lnTo>
                <a:lnTo>
                  <a:pt x="38456" y="21429"/>
                </a:lnTo>
                <a:lnTo>
                  <a:pt x="38595" y="8233"/>
                </a:lnTo>
                <a:lnTo>
                  <a:pt x="36288" y="2203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449254" y="1285308"/>
            <a:ext cx="2129" cy="3419"/>
          </a:xfrm>
          <a:custGeom>
            <a:avLst/>
            <a:gdLst/>
            <a:ahLst/>
            <a:cxnLst/>
            <a:rect l="l" t="t" r="r" b="b"/>
            <a:pathLst>
              <a:path w="2129" h="3419">
                <a:moveTo>
                  <a:pt x="1712" y="3419"/>
                </a:moveTo>
                <a:lnTo>
                  <a:pt x="2129" y="384"/>
                </a:lnTo>
                <a:lnTo>
                  <a:pt x="0" y="0"/>
                </a:lnTo>
                <a:lnTo>
                  <a:pt x="1712" y="3419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31116" y="1283252"/>
            <a:ext cx="32771" cy="40560"/>
          </a:xfrm>
          <a:custGeom>
            <a:avLst/>
            <a:gdLst/>
            <a:ahLst/>
            <a:cxnLst/>
            <a:rect l="l" t="t" r="r" b="b"/>
            <a:pathLst>
              <a:path w="32771" h="40560">
                <a:moveTo>
                  <a:pt x="5707" y="7796"/>
                </a:moveTo>
                <a:lnTo>
                  <a:pt x="2369" y="26603"/>
                </a:lnTo>
                <a:lnTo>
                  <a:pt x="0" y="23776"/>
                </a:lnTo>
                <a:lnTo>
                  <a:pt x="253" y="27407"/>
                </a:lnTo>
                <a:lnTo>
                  <a:pt x="551" y="29936"/>
                </a:lnTo>
                <a:lnTo>
                  <a:pt x="923" y="32510"/>
                </a:lnTo>
                <a:lnTo>
                  <a:pt x="1520" y="34578"/>
                </a:lnTo>
                <a:lnTo>
                  <a:pt x="1937" y="36051"/>
                </a:lnTo>
                <a:lnTo>
                  <a:pt x="2071" y="36423"/>
                </a:lnTo>
                <a:lnTo>
                  <a:pt x="2667" y="37658"/>
                </a:lnTo>
                <a:lnTo>
                  <a:pt x="3636" y="39682"/>
                </a:lnTo>
                <a:lnTo>
                  <a:pt x="3591" y="39429"/>
                </a:lnTo>
                <a:lnTo>
                  <a:pt x="4485" y="40560"/>
                </a:lnTo>
                <a:lnTo>
                  <a:pt x="3934" y="31364"/>
                </a:lnTo>
                <a:lnTo>
                  <a:pt x="8792" y="27407"/>
                </a:lnTo>
                <a:lnTo>
                  <a:pt x="18583" y="29088"/>
                </a:lnTo>
                <a:lnTo>
                  <a:pt x="24544" y="26901"/>
                </a:lnTo>
                <a:lnTo>
                  <a:pt x="25125" y="20533"/>
                </a:lnTo>
                <a:lnTo>
                  <a:pt x="29285" y="19055"/>
                </a:lnTo>
                <a:lnTo>
                  <a:pt x="31295" y="17155"/>
                </a:lnTo>
                <a:lnTo>
                  <a:pt x="30416" y="15023"/>
                </a:lnTo>
                <a:lnTo>
                  <a:pt x="27197" y="11977"/>
                </a:lnTo>
                <a:lnTo>
                  <a:pt x="31340" y="9314"/>
                </a:lnTo>
                <a:lnTo>
                  <a:pt x="32771" y="9105"/>
                </a:lnTo>
                <a:lnTo>
                  <a:pt x="31757" y="1725"/>
                </a:lnTo>
                <a:lnTo>
                  <a:pt x="26780" y="119"/>
                </a:lnTo>
                <a:lnTo>
                  <a:pt x="26646" y="0"/>
                </a:lnTo>
                <a:lnTo>
                  <a:pt x="22264" y="3243"/>
                </a:lnTo>
                <a:lnTo>
                  <a:pt x="19850" y="5475"/>
                </a:lnTo>
                <a:lnTo>
                  <a:pt x="18137" y="2055"/>
                </a:lnTo>
                <a:lnTo>
                  <a:pt x="14664" y="1428"/>
                </a:lnTo>
                <a:lnTo>
                  <a:pt x="12294" y="9403"/>
                </a:lnTo>
                <a:lnTo>
                  <a:pt x="9120" y="7707"/>
                </a:lnTo>
                <a:lnTo>
                  <a:pt x="9329" y="6442"/>
                </a:lnTo>
                <a:lnTo>
                  <a:pt x="5707" y="7796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459327" y="1302134"/>
            <a:ext cx="1564" cy="1190"/>
          </a:xfrm>
          <a:custGeom>
            <a:avLst/>
            <a:gdLst/>
            <a:ahLst/>
            <a:cxnLst/>
            <a:rect l="l" t="t" r="r" b="b"/>
            <a:pathLst>
              <a:path w="1564" h="1190">
                <a:moveTo>
                  <a:pt x="1564" y="0"/>
                </a:moveTo>
                <a:lnTo>
                  <a:pt x="1075" y="173"/>
                </a:lnTo>
                <a:lnTo>
                  <a:pt x="0" y="1190"/>
                </a:lnTo>
                <a:lnTo>
                  <a:pt x="1564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460638" y="1296108"/>
            <a:ext cx="1102" cy="2365"/>
          </a:xfrm>
          <a:custGeom>
            <a:avLst/>
            <a:gdLst/>
            <a:ahLst/>
            <a:cxnLst/>
            <a:rect l="l" t="t" r="r" b="b"/>
            <a:pathLst>
              <a:path w="1102" h="2365">
                <a:moveTo>
                  <a:pt x="1102" y="2365"/>
                </a:moveTo>
                <a:lnTo>
                  <a:pt x="0" y="0"/>
                </a:lnTo>
                <a:lnTo>
                  <a:pt x="894" y="2168"/>
                </a:lnTo>
                <a:lnTo>
                  <a:pt x="1102" y="2365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448731" y="1284264"/>
            <a:ext cx="2652" cy="1428"/>
          </a:xfrm>
          <a:custGeom>
            <a:avLst/>
            <a:gdLst/>
            <a:ahLst/>
            <a:cxnLst/>
            <a:rect l="l" t="t" r="r" b="b"/>
            <a:pathLst>
              <a:path w="2652" h="1428">
                <a:moveTo>
                  <a:pt x="2652" y="1428"/>
                </a:moveTo>
                <a:lnTo>
                  <a:pt x="0" y="0"/>
                </a:lnTo>
                <a:lnTo>
                  <a:pt x="522" y="1043"/>
                </a:lnTo>
                <a:lnTo>
                  <a:pt x="2652" y="1428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739036" y="1752939"/>
            <a:ext cx="32696" cy="62953"/>
          </a:xfrm>
          <a:custGeom>
            <a:avLst/>
            <a:gdLst/>
            <a:ahLst/>
            <a:cxnLst/>
            <a:rect l="l" t="t" r="r" b="b"/>
            <a:pathLst>
              <a:path w="32696" h="62953">
                <a:moveTo>
                  <a:pt x="20780" y="35303"/>
                </a:moveTo>
                <a:lnTo>
                  <a:pt x="20876" y="24105"/>
                </a:lnTo>
                <a:lnTo>
                  <a:pt x="17345" y="13414"/>
                </a:lnTo>
                <a:lnTo>
                  <a:pt x="11147" y="4984"/>
                </a:lnTo>
                <a:lnTo>
                  <a:pt x="13263" y="4300"/>
                </a:lnTo>
                <a:lnTo>
                  <a:pt x="7227" y="1562"/>
                </a:lnTo>
                <a:lnTo>
                  <a:pt x="4947" y="892"/>
                </a:lnTo>
                <a:lnTo>
                  <a:pt x="2458" y="386"/>
                </a:lnTo>
                <a:lnTo>
                  <a:pt x="0" y="0"/>
                </a:lnTo>
                <a:lnTo>
                  <a:pt x="6110" y="9958"/>
                </a:lnTo>
                <a:lnTo>
                  <a:pt x="10370" y="21382"/>
                </a:lnTo>
                <a:lnTo>
                  <a:pt x="10983" y="29058"/>
                </a:lnTo>
                <a:lnTo>
                  <a:pt x="9091" y="42740"/>
                </a:lnTo>
                <a:lnTo>
                  <a:pt x="4636" y="54331"/>
                </a:lnTo>
                <a:lnTo>
                  <a:pt x="1102" y="62119"/>
                </a:lnTo>
                <a:lnTo>
                  <a:pt x="5022" y="60765"/>
                </a:lnTo>
                <a:lnTo>
                  <a:pt x="11653" y="61182"/>
                </a:lnTo>
                <a:lnTo>
                  <a:pt x="18166" y="60884"/>
                </a:lnTo>
                <a:lnTo>
                  <a:pt x="28553" y="62953"/>
                </a:lnTo>
                <a:lnTo>
                  <a:pt x="32696" y="59039"/>
                </a:lnTo>
                <a:lnTo>
                  <a:pt x="27406" y="58831"/>
                </a:lnTo>
                <a:lnTo>
                  <a:pt x="19000" y="59159"/>
                </a:lnTo>
                <a:lnTo>
                  <a:pt x="12711" y="59039"/>
                </a:lnTo>
                <a:lnTo>
                  <a:pt x="17808" y="46963"/>
                </a:lnTo>
                <a:lnTo>
                  <a:pt x="20780" y="35303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631632" y="1466541"/>
            <a:ext cx="432" cy="809"/>
          </a:xfrm>
          <a:custGeom>
            <a:avLst/>
            <a:gdLst/>
            <a:ahLst/>
            <a:cxnLst/>
            <a:rect l="l" t="t" r="r" b="b"/>
            <a:pathLst>
              <a:path w="432" h="809">
                <a:moveTo>
                  <a:pt x="432" y="0"/>
                </a:moveTo>
                <a:lnTo>
                  <a:pt x="0" y="125"/>
                </a:lnTo>
                <a:lnTo>
                  <a:pt x="432" y="809"/>
                </a:lnTo>
                <a:lnTo>
                  <a:pt x="432" y="0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634127" y="1319721"/>
            <a:ext cx="38606" cy="145355"/>
          </a:xfrm>
          <a:custGeom>
            <a:avLst/>
            <a:gdLst/>
            <a:ahLst/>
            <a:cxnLst/>
            <a:rect l="l" t="t" r="r" b="b"/>
            <a:pathLst>
              <a:path w="38606" h="145355">
                <a:moveTo>
                  <a:pt x="470" y="143121"/>
                </a:moveTo>
                <a:lnTo>
                  <a:pt x="184" y="145355"/>
                </a:lnTo>
                <a:lnTo>
                  <a:pt x="2644" y="135571"/>
                </a:lnTo>
                <a:lnTo>
                  <a:pt x="2031" y="120992"/>
                </a:lnTo>
                <a:lnTo>
                  <a:pt x="1737" y="115074"/>
                </a:lnTo>
                <a:lnTo>
                  <a:pt x="1737" y="11218"/>
                </a:lnTo>
                <a:lnTo>
                  <a:pt x="19844" y="20369"/>
                </a:lnTo>
                <a:lnTo>
                  <a:pt x="26192" y="17631"/>
                </a:lnTo>
                <a:lnTo>
                  <a:pt x="31125" y="12736"/>
                </a:lnTo>
                <a:lnTo>
                  <a:pt x="38606" y="10831"/>
                </a:lnTo>
                <a:lnTo>
                  <a:pt x="19426" y="0"/>
                </a:lnTo>
                <a:lnTo>
                  <a:pt x="16729" y="44"/>
                </a:lnTo>
                <a:lnTo>
                  <a:pt x="2914" y="7975"/>
                </a:lnTo>
                <a:lnTo>
                  <a:pt x="172" y="10549"/>
                </a:lnTo>
                <a:lnTo>
                  <a:pt x="38" y="141678"/>
                </a:lnTo>
                <a:lnTo>
                  <a:pt x="0" y="143536"/>
                </a:lnTo>
                <a:lnTo>
                  <a:pt x="470" y="143121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632064" y="1463257"/>
            <a:ext cx="2062" cy="3283"/>
          </a:xfrm>
          <a:custGeom>
            <a:avLst/>
            <a:gdLst/>
            <a:ahLst/>
            <a:cxnLst/>
            <a:rect l="l" t="t" r="r" b="b"/>
            <a:pathLst>
              <a:path w="2062" h="3283">
                <a:moveTo>
                  <a:pt x="0" y="1817"/>
                </a:moveTo>
                <a:lnTo>
                  <a:pt x="0" y="3283"/>
                </a:lnTo>
                <a:lnTo>
                  <a:pt x="2006" y="2700"/>
                </a:lnTo>
                <a:lnTo>
                  <a:pt x="2062" y="0"/>
                </a:lnTo>
                <a:lnTo>
                  <a:pt x="0" y="1817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634046" y="1465076"/>
            <a:ext cx="264" cy="2066"/>
          </a:xfrm>
          <a:custGeom>
            <a:avLst/>
            <a:gdLst/>
            <a:ahLst/>
            <a:cxnLst/>
            <a:rect l="l" t="t" r="r" b="b"/>
            <a:pathLst>
              <a:path w="264" h="2066">
                <a:moveTo>
                  <a:pt x="44" y="875"/>
                </a:moveTo>
                <a:lnTo>
                  <a:pt x="0" y="2066"/>
                </a:lnTo>
                <a:lnTo>
                  <a:pt x="264" y="0"/>
                </a:lnTo>
                <a:lnTo>
                  <a:pt x="44" y="875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486569" y="2033602"/>
            <a:ext cx="72948" cy="22899"/>
          </a:xfrm>
          <a:custGeom>
            <a:avLst/>
            <a:gdLst/>
            <a:ahLst/>
            <a:cxnLst/>
            <a:rect l="l" t="t" r="r" b="b"/>
            <a:pathLst>
              <a:path w="72948" h="22899">
                <a:moveTo>
                  <a:pt x="6467" y="10326"/>
                </a:moveTo>
                <a:lnTo>
                  <a:pt x="10521" y="11769"/>
                </a:lnTo>
                <a:lnTo>
                  <a:pt x="13054" y="12691"/>
                </a:lnTo>
                <a:lnTo>
                  <a:pt x="16214" y="14879"/>
                </a:lnTo>
                <a:lnTo>
                  <a:pt x="18971" y="16485"/>
                </a:lnTo>
                <a:lnTo>
                  <a:pt x="29700" y="21778"/>
                </a:lnTo>
                <a:lnTo>
                  <a:pt x="37305" y="22899"/>
                </a:lnTo>
                <a:lnTo>
                  <a:pt x="43703" y="20730"/>
                </a:lnTo>
                <a:lnTo>
                  <a:pt x="50812" y="16150"/>
                </a:lnTo>
                <a:lnTo>
                  <a:pt x="60550" y="10042"/>
                </a:lnTo>
                <a:lnTo>
                  <a:pt x="72948" y="4047"/>
                </a:lnTo>
                <a:lnTo>
                  <a:pt x="70743" y="1725"/>
                </a:lnTo>
                <a:lnTo>
                  <a:pt x="70877" y="1889"/>
                </a:lnTo>
                <a:lnTo>
                  <a:pt x="67702" y="0"/>
                </a:lnTo>
                <a:lnTo>
                  <a:pt x="56289" y="2986"/>
                </a:lnTo>
                <a:lnTo>
                  <a:pt x="43872" y="6678"/>
                </a:lnTo>
                <a:lnTo>
                  <a:pt x="36869" y="8094"/>
                </a:lnTo>
                <a:lnTo>
                  <a:pt x="24153" y="9479"/>
                </a:lnTo>
                <a:lnTo>
                  <a:pt x="11908" y="9704"/>
                </a:lnTo>
                <a:lnTo>
                  <a:pt x="0" y="9195"/>
                </a:lnTo>
                <a:lnTo>
                  <a:pt x="3129" y="10965"/>
                </a:lnTo>
                <a:lnTo>
                  <a:pt x="6467" y="10326"/>
                </a:lnTo>
                <a:close/>
              </a:path>
            </a:pathLst>
          </a:custGeom>
          <a:solidFill>
            <a:srgbClr val="C7DB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430013" y="1335178"/>
            <a:ext cx="22219" cy="11706"/>
          </a:xfrm>
          <a:custGeom>
            <a:avLst/>
            <a:gdLst/>
            <a:ahLst/>
            <a:cxnLst/>
            <a:rect l="l" t="t" r="r" b="b"/>
            <a:pathLst>
              <a:path w="22219" h="11706">
                <a:moveTo>
                  <a:pt x="22219" y="3395"/>
                </a:moveTo>
                <a:lnTo>
                  <a:pt x="22219" y="523"/>
                </a:lnTo>
                <a:lnTo>
                  <a:pt x="18956" y="0"/>
                </a:lnTo>
                <a:lnTo>
                  <a:pt x="22219" y="3395"/>
                </a:lnTo>
                <a:close/>
              </a:path>
              <a:path w="22219" h="11706">
                <a:moveTo>
                  <a:pt x="32861" y="2583"/>
                </a:moveTo>
                <a:lnTo>
                  <a:pt x="28136" y="9346"/>
                </a:lnTo>
                <a:lnTo>
                  <a:pt x="31385" y="13140"/>
                </a:lnTo>
                <a:lnTo>
                  <a:pt x="31221" y="10313"/>
                </a:lnTo>
                <a:lnTo>
                  <a:pt x="31727" y="15625"/>
                </a:lnTo>
                <a:lnTo>
                  <a:pt x="24544" y="17976"/>
                </a:lnTo>
                <a:lnTo>
                  <a:pt x="26318" y="23585"/>
                </a:lnTo>
                <a:lnTo>
                  <a:pt x="28985" y="24091"/>
                </a:lnTo>
                <a:lnTo>
                  <a:pt x="20193" y="24984"/>
                </a:lnTo>
                <a:lnTo>
                  <a:pt x="14455" y="25535"/>
                </a:lnTo>
                <a:lnTo>
                  <a:pt x="10357" y="25029"/>
                </a:lnTo>
                <a:lnTo>
                  <a:pt x="5752" y="27885"/>
                </a:lnTo>
                <a:lnTo>
                  <a:pt x="18424" y="28568"/>
                </a:lnTo>
                <a:lnTo>
                  <a:pt x="30412" y="26397"/>
                </a:lnTo>
                <a:lnTo>
                  <a:pt x="31265" y="26159"/>
                </a:lnTo>
                <a:lnTo>
                  <a:pt x="34857" y="21398"/>
                </a:lnTo>
                <a:lnTo>
                  <a:pt x="36839" y="22202"/>
                </a:lnTo>
                <a:lnTo>
                  <a:pt x="38612" y="14271"/>
                </a:lnTo>
                <a:lnTo>
                  <a:pt x="40043" y="7739"/>
                </a:lnTo>
                <a:lnTo>
                  <a:pt x="39492" y="1371"/>
                </a:lnTo>
                <a:lnTo>
                  <a:pt x="38180" y="-5130"/>
                </a:lnTo>
                <a:lnTo>
                  <a:pt x="26020" y="-8311"/>
                </a:lnTo>
                <a:lnTo>
                  <a:pt x="14100" y="-5853"/>
                </a:lnTo>
                <a:lnTo>
                  <a:pt x="5364" y="-399"/>
                </a:lnTo>
                <a:lnTo>
                  <a:pt x="3010" y="7233"/>
                </a:lnTo>
                <a:lnTo>
                  <a:pt x="0" y="17187"/>
                </a:lnTo>
                <a:lnTo>
                  <a:pt x="4068" y="22365"/>
                </a:lnTo>
                <a:lnTo>
                  <a:pt x="6236" y="11517"/>
                </a:lnTo>
                <a:lnTo>
                  <a:pt x="7761" y="5345"/>
                </a:lnTo>
                <a:lnTo>
                  <a:pt x="13695" y="6772"/>
                </a:lnTo>
                <a:lnTo>
                  <a:pt x="15632" y="-533"/>
                </a:lnTo>
                <a:lnTo>
                  <a:pt x="18956" y="0"/>
                </a:lnTo>
                <a:lnTo>
                  <a:pt x="17957" y="-1038"/>
                </a:lnTo>
                <a:lnTo>
                  <a:pt x="22219" y="523"/>
                </a:lnTo>
                <a:lnTo>
                  <a:pt x="22219" y="3395"/>
                </a:lnTo>
                <a:lnTo>
                  <a:pt x="29552" y="-1303"/>
                </a:lnTo>
                <a:lnTo>
                  <a:pt x="32861" y="2583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878629" y="1809955"/>
            <a:ext cx="40326" cy="29773"/>
          </a:xfrm>
          <a:custGeom>
            <a:avLst/>
            <a:gdLst/>
            <a:ahLst/>
            <a:cxnLst/>
            <a:rect l="l" t="t" r="r" b="b"/>
            <a:pathLst>
              <a:path w="40326" h="29773">
                <a:moveTo>
                  <a:pt x="0" y="16188"/>
                </a:moveTo>
                <a:lnTo>
                  <a:pt x="2562" y="29001"/>
                </a:lnTo>
                <a:lnTo>
                  <a:pt x="14580" y="29773"/>
                </a:lnTo>
                <a:lnTo>
                  <a:pt x="19626" y="28671"/>
                </a:lnTo>
                <a:lnTo>
                  <a:pt x="28419" y="26603"/>
                </a:lnTo>
                <a:lnTo>
                  <a:pt x="37748" y="23984"/>
                </a:lnTo>
                <a:lnTo>
                  <a:pt x="40326" y="16054"/>
                </a:lnTo>
                <a:lnTo>
                  <a:pt x="39059" y="14120"/>
                </a:lnTo>
                <a:lnTo>
                  <a:pt x="38940" y="13777"/>
                </a:lnTo>
                <a:lnTo>
                  <a:pt x="38717" y="13450"/>
                </a:lnTo>
                <a:lnTo>
                  <a:pt x="38553" y="13063"/>
                </a:lnTo>
                <a:lnTo>
                  <a:pt x="37495" y="0"/>
                </a:lnTo>
                <a:lnTo>
                  <a:pt x="29434" y="8496"/>
                </a:lnTo>
                <a:lnTo>
                  <a:pt x="18037" y="14087"/>
                </a:lnTo>
                <a:lnTo>
                  <a:pt x="4127" y="16257"/>
                </a:lnTo>
                <a:lnTo>
                  <a:pt x="0" y="16188"/>
                </a:lnTo>
                <a:close/>
              </a:path>
            </a:pathLst>
          </a:custGeom>
          <a:solidFill>
            <a:srgbClr val="F0B5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546403" y="1330992"/>
            <a:ext cx="41682" cy="109204"/>
          </a:xfrm>
          <a:custGeom>
            <a:avLst/>
            <a:gdLst/>
            <a:ahLst/>
            <a:cxnLst/>
            <a:rect l="l" t="t" r="r" b="b"/>
            <a:pathLst>
              <a:path w="41682" h="109204">
                <a:moveTo>
                  <a:pt x="2742" y="11077"/>
                </a:moveTo>
                <a:lnTo>
                  <a:pt x="10178" y="13145"/>
                </a:lnTo>
                <a:lnTo>
                  <a:pt x="15334" y="19096"/>
                </a:lnTo>
                <a:lnTo>
                  <a:pt x="21713" y="19424"/>
                </a:lnTo>
                <a:lnTo>
                  <a:pt x="38478" y="10526"/>
                </a:lnTo>
                <a:lnTo>
                  <a:pt x="38985" y="23074"/>
                </a:lnTo>
                <a:lnTo>
                  <a:pt x="39042" y="35939"/>
                </a:lnTo>
                <a:lnTo>
                  <a:pt x="38903" y="48775"/>
                </a:lnTo>
                <a:lnTo>
                  <a:pt x="38821" y="59865"/>
                </a:lnTo>
                <a:lnTo>
                  <a:pt x="38635" y="71513"/>
                </a:lnTo>
                <a:lnTo>
                  <a:pt x="38412" y="86017"/>
                </a:lnTo>
                <a:lnTo>
                  <a:pt x="38651" y="99960"/>
                </a:lnTo>
                <a:lnTo>
                  <a:pt x="39656" y="109114"/>
                </a:lnTo>
                <a:lnTo>
                  <a:pt x="41682" y="109204"/>
                </a:lnTo>
                <a:lnTo>
                  <a:pt x="40334" y="101821"/>
                </a:lnTo>
                <a:lnTo>
                  <a:pt x="39738" y="90602"/>
                </a:lnTo>
                <a:lnTo>
                  <a:pt x="39678" y="76729"/>
                </a:lnTo>
                <a:lnTo>
                  <a:pt x="39938" y="61386"/>
                </a:lnTo>
                <a:lnTo>
                  <a:pt x="40301" y="45753"/>
                </a:lnTo>
                <a:lnTo>
                  <a:pt x="40552" y="31014"/>
                </a:lnTo>
                <a:lnTo>
                  <a:pt x="40473" y="18351"/>
                </a:lnTo>
                <a:lnTo>
                  <a:pt x="39954" y="9812"/>
                </a:lnTo>
                <a:lnTo>
                  <a:pt x="28718" y="2569"/>
                </a:lnTo>
                <a:lnTo>
                  <a:pt x="22274" y="0"/>
                </a:lnTo>
                <a:lnTo>
                  <a:pt x="17459" y="1065"/>
                </a:lnTo>
                <a:lnTo>
                  <a:pt x="11114" y="4726"/>
                </a:lnTo>
                <a:lnTo>
                  <a:pt x="1952" y="9187"/>
                </a:lnTo>
                <a:lnTo>
                  <a:pt x="1654" y="75934"/>
                </a:lnTo>
                <a:lnTo>
                  <a:pt x="1654" y="78836"/>
                </a:lnTo>
                <a:lnTo>
                  <a:pt x="1728" y="82764"/>
                </a:lnTo>
                <a:lnTo>
                  <a:pt x="0" y="85338"/>
                </a:lnTo>
                <a:lnTo>
                  <a:pt x="2116" y="85844"/>
                </a:lnTo>
                <a:lnTo>
                  <a:pt x="2742" y="11077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631334" y="2263453"/>
            <a:ext cx="76840" cy="57894"/>
          </a:xfrm>
          <a:custGeom>
            <a:avLst/>
            <a:gdLst/>
            <a:ahLst/>
            <a:cxnLst/>
            <a:rect l="l" t="t" r="r" b="b"/>
            <a:pathLst>
              <a:path w="76840" h="57894">
                <a:moveTo>
                  <a:pt x="16810" y="54769"/>
                </a:moveTo>
                <a:lnTo>
                  <a:pt x="12294" y="55662"/>
                </a:lnTo>
                <a:lnTo>
                  <a:pt x="8241" y="56451"/>
                </a:lnTo>
                <a:lnTo>
                  <a:pt x="2786" y="56168"/>
                </a:lnTo>
                <a:lnTo>
                  <a:pt x="0" y="57894"/>
                </a:lnTo>
                <a:lnTo>
                  <a:pt x="12354" y="56501"/>
                </a:lnTo>
                <a:lnTo>
                  <a:pt x="24679" y="55347"/>
                </a:lnTo>
                <a:lnTo>
                  <a:pt x="31891" y="53966"/>
                </a:lnTo>
                <a:lnTo>
                  <a:pt x="44159" y="50201"/>
                </a:lnTo>
                <a:lnTo>
                  <a:pt x="56805" y="44503"/>
                </a:lnTo>
                <a:lnTo>
                  <a:pt x="67829" y="36761"/>
                </a:lnTo>
                <a:lnTo>
                  <a:pt x="75227" y="26864"/>
                </a:lnTo>
                <a:lnTo>
                  <a:pt x="76840" y="12591"/>
                </a:lnTo>
                <a:lnTo>
                  <a:pt x="71941" y="3289"/>
                </a:lnTo>
                <a:lnTo>
                  <a:pt x="69908" y="0"/>
                </a:lnTo>
                <a:lnTo>
                  <a:pt x="68823" y="1144"/>
                </a:lnTo>
                <a:lnTo>
                  <a:pt x="68209" y="3079"/>
                </a:lnTo>
                <a:lnTo>
                  <a:pt x="67076" y="6621"/>
                </a:lnTo>
                <a:lnTo>
                  <a:pt x="67926" y="10876"/>
                </a:lnTo>
                <a:lnTo>
                  <a:pt x="67583" y="14879"/>
                </a:lnTo>
                <a:lnTo>
                  <a:pt x="63571" y="27472"/>
                </a:lnTo>
                <a:lnTo>
                  <a:pt x="55098" y="37216"/>
                </a:lnTo>
                <a:lnTo>
                  <a:pt x="47569" y="42717"/>
                </a:lnTo>
                <a:lnTo>
                  <a:pt x="40892" y="46973"/>
                </a:lnTo>
                <a:lnTo>
                  <a:pt x="33456" y="50008"/>
                </a:lnTo>
                <a:lnTo>
                  <a:pt x="25394" y="52448"/>
                </a:lnTo>
                <a:lnTo>
                  <a:pt x="21340" y="53668"/>
                </a:lnTo>
                <a:lnTo>
                  <a:pt x="16810" y="54769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698321" y="2262397"/>
            <a:ext cx="2533" cy="4136"/>
          </a:xfrm>
          <a:custGeom>
            <a:avLst/>
            <a:gdLst/>
            <a:ahLst/>
            <a:cxnLst/>
            <a:rect l="l" t="t" r="r" b="b"/>
            <a:pathLst>
              <a:path w="2533" h="4136">
                <a:moveTo>
                  <a:pt x="2533" y="0"/>
                </a:moveTo>
                <a:lnTo>
                  <a:pt x="0" y="4136"/>
                </a:lnTo>
                <a:lnTo>
                  <a:pt x="1835" y="2200"/>
                </a:lnTo>
                <a:lnTo>
                  <a:pt x="2533" y="0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423039" y="1806444"/>
            <a:ext cx="108968" cy="67178"/>
          </a:xfrm>
          <a:custGeom>
            <a:avLst/>
            <a:gdLst/>
            <a:ahLst/>
            <a:cxnLst/>
            <a:rect l="l" t="t" r="r" b="b"/>
            <a:pathLst>
              <a:path w="108968" h="67178">
                <a:moveTo>
                  <a:pt x="108968" y="63726"/>
                </a:moveTo>
                <a:lnTo>
                  <a:pt x="108193" y="64016"/>
                </a:lnTo>
                <a:lnTo>
                  <a:pt x="108625" y="67178"/>
                </a:lnTo>
                <a:lnTo>
                  <a:pt x="108968" y="63726"/>
                </a:lnTo>
                <a:close/>
              </a:path>
              <a:path w="108968" h="67178">
                <a:moveTo>
                  <a:pt x="387" y="0"/>
                </a:moveTo>
                <a:lnTo>
                  <a:pt x="0" y="6293"/>
                </a:lnTo>
                <a:lnTo>
                  <a:pt x="5409" y="7097"/>
                </a:lnTo>
                <a:lnTo>
                  <a:pt x="10729" y="10087"/>
                </a:lnTo>
                <a:lnTo>
                  <a:pt x="105585" y="64991"/>
                </a:lnTo>
                <a:lnTo>
                  <a:pt x="108193" y="64016"/>
                </a:lnTo>
                <a:lnTo>
                  <a:pt x="107865" y="61614"/>
                </a:lnTo>
                <a:lnTo>
                  <a:pt x="103080" y="58496"/>
                </a:lnTo>
                <a:lnTo>
                  <a:pt x="93864" y="52912"/>
                </a:lnTo>
                <a:lnTo>
                  <a:pt x="81379" y="45534"/>
                </a:lnTo>
                <a:lnTo>
                  <a:pt x="66791" y="37032"/>
                </a:lnTo>
                <a:lnTo>
                  <a:pt x="51261" y="28078"/>
                </a:lnTo>
                <a:lnTo>
                  <a:pt x="35954" y="19343"/>
                </a:lnTo>
                <a:lnTo>
                  <a:pt x="22032" y="11499"/>
                </a:lnTo>
                <a:lnTo>
                  <a:pt x="10661" y="5217"/>
                </a:lnTo>
                <a:lnTo>
                  <a:pt x="3002" y="1168"/>
                </a:lnTo>
                <a:lnTo>
                  <a:pt x="387" y="0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968596" y="1491589"/>
            <a:ext cx="108625" cy="65065"/>
          </a:xfrm>
          <a:custGeom>
            <a:avLst/>
            <a:gdLst/>
            <a:ahLst/>
            <a:cxnLst/>
            <a:rect l="l" t="t" r="r" b="b"/>
            <a:pathLst>
              <a:path w="108625" h="65065">
                <a:moveTo>
                  <a:pt x="849" y="6755"/>
                </a:moveTo>
                <a:lnTo>
                  <a:pt x="4768" y="6665"/>
                </a:lnTo>
                <a:lnTo>
                  <a:pt x="11311" y="10340"/>
                </a:lnTo>
                <a:lnTo>
                  <a:pt x="52710" y="34206"/>
                </a:lnTo>
                <a:lnTo>
                  <a:pt x="60731" y="38983"/>
                </a:lnTo>
                <a:lnTo>
                  <a:pt x="73928" y="46756"/>
                </a:lnTo>
                <a:lnTo>
                  <a:pt x="88698" y="55226"/>
                </a:lnTo>
                <a:lnTo>
                  <a:pt x="101436" y="62094"/>
                </a:lnTo>
                <a:lnTo>
                  <a:pt x="108540" y="65061"/>
                </a:lnTo>
                <a:lnTo>
                  <a:pt x="101961" y="57290"/>
                </a:lnTo>
                <a:lnTo>
                  <a:pt x="88919" y="49985"/>
                </a:lnTo>
                <a:lnTo>
                  <a:pt x="84557" y="47612"/>
                </a:lnTo>
                <a:lnTo>
                  <a:pt x="73427" y="41174"/>
                </a:lnTo>
                <a:lnTo>
                  <a:pt x="62554" y="34799"/>
                </a:lnTo>
                <a:lnTo>
                  <a:pt x="56764" y="31454"/>
                </a:lnTo>
                <a:lnTo>
                  <a:pt x="48032" y="26342"/>
                </a:lnTo>
                <a:lnTo>
                  <a:pt x="35279" y="18787"/>
                </a:lnTo>
                <a:lnTo>
                  <a:pt x="21269" y="10655"/>
                </a:lnTo>
                <a:lnTo>
                  <a:pt x="8763" y="3814"/>
                </a:lnTo>
                <a:lnTo>
                  <a:pt x="526" y="132"/>
                </a:lnTo>
                <a:lnTo>
                  <a:pt x="0" y="0"/>
                </a:lnTo>
                <a:lnTo>
                  <a:pt x="849" y="6755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423248" y="1740961"/>
            <a:ext cx="108804" cy="65065"/>
          </a:xfrm>
          <a:custGeom>
            <a:avLst/>
            <a:gdLst/>
            <a:ahLst/>
            <a:cxnLst/>
            <a:rect l="l" t="t" r="r" b="b"/>
            <a:pathLst>
              <a:path w="108804" h="65065">
                <a:moveTo>
                  <a:pt x="7910" y="3492"/>
                </a:moveTo>
                <a:lnTo>
                  <a:pt x="249" y="56"/>
                </a:lnTo>
                <a:lnTo>
                  <a:pt x="0" y="0"/>
                </a:lnTo>
                <a:lnTo>
                  <a:pt x="640" y="6249"/>
                </a:lnTo>
                <a:lnTo>
                  <a:pt x="5320" y="7052"/>
                </a:lnTo>
                <a:lnTo>
                  <a:pt x="10819" y="10087"/>
                </a:lnTo>
                <a:lnTo>
                  <a:pt x="15334" y="12647"/>
                </a:lnTo>
                <a:lnTo>
                  <a:pt x="19895" y="15399"/>
                </a:lnTo>
                <a:lnTo>
                  <a:pt x="24336" y="17884"/>
                </a:lnTo>
                <a:lnTo>
                  <a:pt x="32340" y="22519"/>
                </a:lnTo>
                <a:lnTo>
                  <a:pt x="44007" y="29360"/>
                </a:lnTo>
                <a:lnTo>
                  <a:pt x="57878" y="37481"/>
                </a:lnTo>
                <a:lnTo>
                  <a:pt x="72496" y="45955"/>
                </a:lnTo>
                <a:lnTo>
                  <a:pt x="86401" y="53856"/>
                </a:lnTo>
                <a:lnTo>
                  <a:pt x="98137" y="60256"/>
                </a:lnTo>
                <a:lnTo>
                  <a:pt x="106244" y="64228"/>
                </a:lnTo>
                <a:lnTo>
                  <a:pt x="108804" y="65065"/>
                </a:lnTo>
                <a:lnTo>
                  <a:pt x="102413" y="57530"/>
                </a:lnTo>
                <a:lnTo>
                  <a:pt x="89659" y="50448"/>
                </a:lnTo>
                <a:lnTo>
                  <a:pt x="84095" y="47359"/>
                </a:lnTo>
                <a:lnTo>
                  <a:pt x="73022" y="40948"/>
                </a:lnTo>
                <a:lnTo>
                  <a:pt x="62251" y="34772"/>
                </a:lnTo>
                <a:lnTo>
                  <a:pt x="56212" y="31245"/>
                </a:lnTo>
                <a:lnTo>
                  <a:pt x="47791" y="26236"/>
                </a:lnTo>
                <a:lnTo>
                  <a:pt x="34832" y="18597"/>
                </a:lnTo>
                <a:lnTo>
                  <a:pt x="20488" y="10345"/>
                </a:lnTo>
                <a:lnTo>
                  <a:pt x="7910" y="3492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423039" y="1791356"/>
            <a:ext cx="108789" cy="64887"/>
          </a:xfrm>
          <a:custGeom>
            <a:avLst/>
            <a:gdLst/>
            <a:ahLst/>
            <a:cxnLst/>
            <a:rect l="l" t="t" r="r" b="b"/>
            <a:pathLst>
              <a:path w="108789" h="64887">
                <a:moveTo>
                  <a:pt x="6447" y="7874"/>
                </a:moveTo>
                <a:lnTo>
                  <a:pt x="19144" y="15050"/>
                </a:lnTo>
                <a:lnTo>
                  <a:pt x="24574" y="18003"/>
                </a:lnTo>
                <a:lnTo>
                  <a:pt x="35799" y="24388"/>
                </a:lnTo>
                <a:lnTo>
                  <a:pt x="46622" y="30615"/>
                </a:lnTo>
                <a:lnTo>
                  <a:pt x="52502" y="34072"/>
                </a:lnTo>
                <a:lnTo>
                  <a:pt x="60658" y="38938"/>
                </a:lnTo>
                <a:lnTo>
                  <a:pt x="73799" y="46688"/>
                </a:lnTo>
                <a:lnTo>
                  <a:pt x="88473" y="55087"/>
                </a:lnTo>
                <a:lnTo>
                  <a:pt x="101229" y="61896"/>
                </a:lnTo>
                <a:lnTo>
                  <a:pt x="108614" y="64878"/>
                </a:lnTo>
                <a:lnTo>
                  <a:pt x="108789" y="64887"/>
                </a:lnTo>
                <a:lnTo>
                  <a:pt x="102218" y="57409"/>
                </a:lnTo>
                <a:lnTo>
                  <a:pt x="89316" y="50263"/>
                </a:lnTo>
                <a:lnTo>
                  <a:pt x="84304" y="47478"/>
                </a:lnTo>
                <a:lnTo>
                  <a:pt x="76447" y="42843"/>
                </a:lnTo>
                <a:lnTo>
                  <a:pt x="64890" y="36048"/>
                </a:lnTo>
                <a:lnTo>
                  <a:pt x="51093" y="27989"/>
                </a:lnTo>
                <a:lnTo>
                  <a:pt x="36511" y="19561"/>
                </a:lnTo>
                <a:lnTo>
                  <a:pt x="22602" y="11661"/>
                </a:lnTo>
                <a:lnTo>
                  <a:pt x="10823" y="5182"/>
                </a:lnTo>
                <a:lnTo>
                  <a:pt x="2633" y="1022"/>
                </a:lnTo>
                <a:lnTo>
                  <a:pt x="0" y="0"/>
                </a:lnTo>
                <a:lnTo>
                  <a:pt x="6447" y="7874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968596" y="1526763"/>
            <a:ext cx="108715" cy="65095"/>
          </a:xfrm>
          <a:custGeom>
            <a:avLst/>
            <a:gdLst/>
            <a:ahLst/>
            <a:cxnLst/>
            <a:rect l="l" t="t" r="r" b="b"/>
            <a:pathLst>
              <a:path w="108715" h="65095">
                <a:moveTo>
                  <a:pt x="108715" y="64768"/>
                </a:moveTo>
                <a:lnTo>
                  <a:pt x="101444" y="57152"/>
                </a:lnTo>
                <a:lnTo>
                  <a:pt x="88545" y="49898"/>
                </a:lnTo>
                <a:lnTo>
                  <a:pt x="84125" y="47478"/>
                </a:lnTo>
                <a:lnTo>
                  <a:pt x="72880" y="41064"/>
                </a:lnTo>
                <a:lnTo>
                  <a:pt x="62107" y="34883"/>
                </a:lnTo>
                <a:lnTo>
                  <a:pt x="56212" y="31454"/>
                </a:lnTo>
                <a:lnTo>
                  <a:pt x="47697" y="26382"/>
                </a:lnTo>
                <a:lnTo>
                  <a:pt x="34787" y="18723"/>
                </a:lnTo>
                <a:lnTo>
                  <a:pt x="20542" y="10460"/>
                </a:lnTo>
                <a:lnTo>
                  <a:pt x="8023" y="3581"/>
                </a:lnTo>
                <a:lnTo>
                  <a:pt x="290" y="69"/>
                </a:lnTo>
                <a:lnTo>
                  <a:pt x="0" y="0"/>
                </a:lnTo>
                <a:lnTo>
                  <a:pt x="6140" y="7777"/>
                </a:lnTo>
                <a:lnTo>
                  <a:pt x="18971" y="14996"/>
                </a:lnTo>
                <a:lnTo>
                  <a:pt x="24365" y="18003"/>
                </a:lnTo>
                <a:lnTo>
                  <a:pt x="93633" y="57938"/>
                </a:lnTo>
                <a:lnTo>
                  <a:pt x="97895" y="60423"/>
                </a:lnTo>
                <a:lnTo>
                  <a:pt x="103558" y="65095"/>
                </a:lnTo>
                <a:lnTo>
                  <a:pt x="108715" y="64768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422950" y="1756272"/>
            <a:ext cx="108262" cy="64515"/>
          </a:xfrm>
          <a:custGeom>
            <a:avLst/>
            <a:gdLst/>
            <a:ahLst/>
            <a:cxnLst/>
            <a:rect l="l" t="t" r="r" b="b"/>
            <a:pathLst>
              <a:path w="108262" h="64515">
                <a:moveTo>
                  <a:pt x="28300" y="14849"/>
                </a:moveTo>
                <a:lnTo>
                  <a:pt x="17317" y="8271"/>
                </a:lnTo>
                <a:lnTo>
                  <a:pt x="4898" y="1581"/>
                </a:lnTo>
                <a:lnTo>
                  <a:pt x="0" y="0"/>
                </a:lnTo>
                <a:lnTo>
                  <a:pt x="6795" y="7778"/>
                </a:lnTo>
                <a:lnTo>
                  <a:pt x="19423" y="14928"/>
                </a:lnTo>
                <a:lnTo>
                  <a:pt x="25140" y="18003"/>
                </a:lnTo>
                <a:lnTo>
                  <a:pt x="36436" y="24457"/>
                </a:lnTo>
                <a:lnTo>
                  <a:pt x="47264" y="30702"/>
                </a:lnTo>
                <a:lnTo>
                  <a:pt x="52204" y="33567"/>
                </a:lnTo>
                <a:lnTo>
                  <a:pt x="63239" y="39964"/>
                </a:lnTo>
                <a:lnTo>
                  <a:pt x="74189" y="46318"/>
                </a:lnTo>
                <a:lnTo>
                  <a:pt x="85128" y="52640"/>
                </a:lnTo>
                <a:lnTo>
                  <a:pt x="96128" y="58943"/>
                </a:lnTo>
                <a:lnTo>
                  <a:pt x="105973" y="64515"/>
                </a:lnTo>
                <a:lnTo>
                  <a:pt x="108262" y="63568"/>
                </a:lnTo>
                <a:lnTo>
                  <a:pt x="102879" y="58105"/>
                </a:lnTo>
                <a:lnTo>
                  <a:pt x="92873" y="52024"/>
                </a:lnTo>
                <a:lnTo>
                  <a:pt x="79604" y="44223"/>
                </a:lnTo>
                <a:lnTo>
                  <a:pt x="64858" y="35692"/>
                </a:lnTo>
                <a:lnTo>
                  <a:pt x="50424" y="27420"/>
                </a:lnTo>
                <a:lnTo>
                  <a:pt x="38088" y="20395"/>
                </a:lnTo>
                <a:lnTo>
                  <a:pt x="29638" y="15605"/>
                </a:lnTo>
                <a:lnTo>
                  <a:pt x="28300" y="14849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531212" y="1819567"/>
            <a:ext cx="660" cy="3288"/>
          </a:xfrm>
          <a:custGeom>
            <a:avLst/>
            <a:gdLst/>
            <a:ahLst/>
            <a:cxnLst/>
            <a:rect l="l" t="t" r="r" b="b"/>
            <a:pathLst>
              <a:path w="660" h="3288">
                <a:moveTo>
                  <a:pt x="660" y="0"/>
                </a:moveTo>
                <a:lnTo>
                  <a:pt x="0" y="273"/>
                </a:lnTo>
                <a:lnTo>
                  <a:pt x="616" y="3288"/>
                </a:lnTo>
                <a:lnTo>
                  <a:pt x="660" y="0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968939" y="1476367"/>
            <a:ext cx="108446" cy="66672"/>
          </a:xfrm>
          <a:custGeom>
            <a:avLst/>
            <a:gdLst/>
            <a:ahLst/>
            <a:cxnLst/>
            <a:rect l="l" t="t" r="r" b="b"/>
            <a:pathLst>
              <a:path w="108446" h="66672">
                <a:moveTo>
                  <a:pt x="2477" y="1129"/>
                </a:moveTo>
                <a:lnTo>
                  <a:pt x="0" y="0"/>
                </a:lnTo>
                <a:lnTo>
                  <a:pt x="6150" y="7889"/>
                </a:lnTo>
                <a:lnTo>
                  <a:pt x="19181" y="15263"/>
                </a:lnTo>
                <a:lnTo>
                  <a:pt x="24023" y="17884"/>
                </a:lnTo>
                <a:lnTo>
                  <a:pt x="35023" y="24202"/>
                </a:lnTo>
                <a:lnTo>
                  <a:pt x="45958" y="30538"/>
                </a:lnTo>
                <a:lnTo>
                  <a:pt x="51056" y="33448"/>
                </a:lnTo>
                <a:lnTo>
                  <a:pt x="106092" y="64768"/>
                </a:lnTo>
                <a:lnTo>
                  <a:pt x="107913" y="63951"/>
                </a:lnTo>
                <a:lnTo>
                  <a:pt x="103022" y="58478"/>
                </a:lnTo>
                <a:lnTo>
                  <a:pt x="93816" y="52956"/>
                </a:lnTo>
                <a:lnTo>
                  <a:pt x="81262" y="45596"/>
                </a:lnTo>
                <a:lnTo>
                  <a:pt x="66555" y="37082"/>
                </a:lnTo>
                <a:lnTo>
                  <a:pt x="50887" y="28098"/>
                </a:lnTo>
                <a:lnTo>
                  <a:pt x="35451" y="19327"/>
                </a:lnTo>
                <a:lnTo>
                  <a:pt x="21442" y="11452"/>
                </a:lnTo>
                <a:lnTo>
                  <a:pt x="10053" y="5159"/>
                </a:lnTo>
                <a:lnTo>
                  <a:pt x="2477" y="1129"/>
                </a:lnTo>
                <a:close/>
              </a:path>
              <a:path w="108446" h="66672">
                <a:moveTo>
                  <a:pt x="108446" y="63711"/>
                </a:moveTo>
                <a:lnTo>
                  <a:pt x="107913" y="63951"/>
                </a:lnTo>
                <a:lnTo>
                  <a:pt x="108163" y="66672"/>
                </a:lnTo>
                <a:lnTo>
                  <a:pt x="108446" y="63711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968388" y="1541984"/>
            <a:ext cx="108238" cy="65065"/>
          </a:xfrm>
          <a:custGeom>
            <a:avLst/>
            <a:gdLst/>
            <a:ahLst/>
            <a:cxnLst/>
            <a:rect l="l" t="t" r="r" b="b"/>
            <a:pathLst>
              <a:path w="108238" h="65065">
                <a:moveTo>
                  <a:pt x="105585" y="64128"/>
                </a:moveTo>
                <a:lnTo>
                  <a:pt x="108238" y="65065"/>
                </a:lnTo>
                <a:lnTo>
                  <a:pt x="107776" y="61688"/>
                </a:lnTo>
                <a:lnTo>
                  <a:pt x="101139" y="56932"/>
                </a:lnTo>
                <a:lnTo>
                  <a:pt x="88957" y="49668"/>
                </a:lnTo>
                <a:lnTo>
                  <a:pt x="74746" y="41620"/>
                </a:lnTo>
                <a:lnTo>
                  <a:pt x="62026" y="34511"/>
                </a:lnTo>
                <a:lnTo>
                  <a:pt x="55274" y="30650"/>
                </a:lnTo>
                <a:lnTo>
                  <a:pt x="46807" y="25626"/>
                </a:lnTo>
                <a:lnTo>
                  <a:pt x="33826" y="18010"/>
                </a:lnTo>
                <a:lnTo>
                  <a:pt x="19543" y="9840"/>
                </a:lnTo>
                <a:lnTo>
                  <a:pt x="7168" y="3151"/>
                </a:lnTo>
                <a:lnTo>
                  <a:pt x="0" y="0"/>
                </a:lnTo>
                <a:lnTo>
                  <a:pt x="6602" y="7922"/>
                </a:lnTo>
                <a:lnTo>
                  <a:pt x="19161" y="15000"/>
                </a:lnTo>
                <a:lnTo>
                  <a:pt x="24231" y="17750"/>
                </a:lnTo>
                <a:lnTo>
                  <a:pt x="105585" y="64128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1701362" y="2142055"/>
            <a:ext cx="13072" cy="54472"/>
          </a:xfrm>
          <a:custGeom>
            <a:avLst/>
            <a:gdLst/>
            <a:ahLst/>
            <a:cxnLst/>
            <a:rect l="l" t="t" r="r" b="b"/>
            <a:pathLst>
              <a:path w="13072" h="54472">
                <a:moveTo>
                  <a:pt x="432" y="54472"/>
                </a:moveTo>
                <a:lnTo>
                  <a:pt x="6081" y="45045"/>
                </a:lnTo>
                <a:lnTo>
                  <a:pt x="10647" y="31805"/>
                </a:lnTo>
                <a:lnTo>
                  <a:pt x="13072" y="17809"/>
                </a:lnTo>
                <a:lnTo>
                  <a:pt x="12304" y="6112"/>
                </a:lnTo>
                <a:lnTo>
                  <a:pt x="7853" y="0"/>
                </a:lnTo>
                <a:lnTo>
                  <a:pt x="0" y="505"/>
                </a:lnTo>
                <a:lnTo>
                  <a:pt x="432" y="54472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399105" y="1258925"/>
            <a:ext cx="35483" cy="32471"/>
          </a:xfrm>
          <a:custGeom>
            <a:avLst/>
            <a:gdLst/>
            <a:ahLst/>
            <a:cxnLst/>
            <a:rect l="l" t="t" r="r" b="b"/>
            <a:pathLst>
              <a:path w="35483" h="32471">
                <a:moveTo>
                  <a:pt x="15031" y="24842"/>
                </a:moveTo>
                <a:lnTo>
                  <a:pt x="14637" y="24215"/>
                </a:lnTo>
                <a:lnTo>
                  <a:pt x="8315" y="22883"/>
                </a:lnTo>
                <a:lnTo>
                  <a:pt x="10640" y="16783"/>
                </a:lnTo>
                <a:lnTo>
                  <a:pt x="6169" y="14670"/>
                </a:lnTo>
                <a:lnTo>
                  <a:pt x="4947" y="13450"/>
                </a:lnTo>
                <a:lnTo>
                  <a:pt x="5916" y="8213"/>
                </a:lnTo>
                <a:lnTo>
                  <a:pt x="10431" y="6650"/>
                </a:lnTo>
                <a:lnTo>
                  <a:pt x="12160" y="8347"/>
                </a:lnTo>
                <a:lnTo>
                  <a:pt x="14992" y="9730"/>
                </a:lnTo>
                <a:lnTo>
                  <a:pt x="17467" y="6714"/>
                </a:lnTo>
                <a:lnTo>
                  <a:pt x="15245" y="7841"/>
                </a:lnTo>
                <a:lnTo>
                  <a:pt x="18032" y="6026"/>
                </a:lnTo>
                <a:lnTo>
                  <a:pt x="19000" y="5936"/>
                </a:lnTo>
                <a:lnTo>
                  <a:pt x="23650" y="11754"/>
                </a:lnTo>
                <a:lnTo>
                  <a:pt x="25782" y="9396"/>
                </a:lnTo>
                <a:lnTo>
                  <a:pt x="24663" y="9180"/>
                </a:lnTo>
                <a:lnTo>
                  <a:pt x="26690" y="8391"/>
                </a:lnTo>
                <a:lnTo>
                  <a:pt x="29060" y="10028"/>
                </a:lnTo>
                <a:lnTo>
                  <a:pt x="33873" y="23687"/>
                </a:lnTo>
                <a:lnTo>
                  <a:pt x="35483" y="21336"/>
                </a:lnTo>
                <a:lnTo>
                  <a:pt x="35140" y="18554"/>
                </a:lnTo>
                <a:lnTo>
                  <a:pt x="34589" y="15682"/>
                </a:lnTo>
                <a:lnTo>
                  <a:pt x="33948" y="12647"/>
                </a:lnTo>
                <a:lnTo>
                  <a:pt x="33158" y="10668"/>
                </a:lnTo>
                <a:lnTo>
                  <a:pt x="32353" y="7588"/>
                </a:lnTo>
                <a:lnTo>
                  <a:pt x="28210" y="3957"/>
                </a:lnTo>
                <a:lnTo>
                  <a:pt x="25334" y="371"/>
                </a:lnTo>
                <a:lnTo>
                  <a:pt x="17659" y="163"/>
                </a:lnTo>
                <a:lnTo>
                  <a:pt x="10938" y="0"/>
                </a:lnTo>
                <a:lnTo>
                  <a:pt x="3636" y="2187"/>
                </a:lnTo>
                <a:lnTo>
                  <a:pt x="0" y="5386"/>
                </a:lnTo>
                <a:lnTo>
                  <a:pt x="443" y="18011"/>
                </a:lnTo>
                <a:lnTo>
                  <a:pt x="5757" y="28677"/>
                </a:lnTo>
                <a:lnTo>
                  <a:pt x="6125" y="29043"/>
                </a:lnTo>
                <a:lnTo>
                  <a:pt x="17095" y="32471"/>
                </a:lnTo>
                <a:lnTo>
                  <a:pt x="29711" y="30682"/>
                </a:lnTo>
                <a:lnTo>
                  <a:pt x="31891" y="30234"/>
                </a:lnTo>
                <a:lnTo>
                  <a:pt x="28374" y="26945"/>
                </a:lnTo>
                <a:lnTo>
                  <a:pt x="23263" y="29296"/>
                </a:lnTo>
                <a:lnTo>
                  <a:pt x="16303" y="29505"/>
                </a:lnTo>
                <a:lnTo>
                  <a:pt x="15031" y="24842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416572" y="1264862"/>
            <a:ext cx="1533" cy="777"/>
          </a:xfrm>
          <a:custGeom>
            <a:avLst/>
            <a:gdLst/>
            <a:ahLst/>
            <a:cxnLst/>
            <a:rect l="l" t="t" r="r" b="b"/>
            <a:pathLst>
              <a:path w="1533" h="777">
                <a:moveTo>
                  <a:pt x="1533" y="0"/>
                </a:moveTo>
                <a:lnTo>
                  <a:pt x="564" y="89"/>
                </a:lnTo>
                <a:lnTo>
                  <a:pt x="0" y="777"/>
                </a:lnTo>
                <a:lnTo>
                  <a:pt x="1533" y="0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424888" y="1267317"/>
            <a:ext cx="3277" cy="1636"/>
          </a:xfrm>
          <a:custGeom>
            <a:avLst/>
            <a:gdLst/>
            <a:ahLst/>
            <a:cxnLst/>
            <a:rect l="l" t="t" r="r" b="b"/>
            <a:pathLst>
              <a:path w="3277" h="1636">
                <a:moveTo>
                  <a:pt x="3277" y="1636"/>
                </a:moveTo>
                <a:lnTo>
                  <a:pt x="908" y="0"/>
                </a:lnTo>
                <a:lnTo>
                  <a:pt x="0" y="1004"/>
                </a:lnTo>
                <a:lnTo>
                  <a:pt x="3277" y="1636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607236" y="1935772"/>
            <a:ext cx="75854" cy="3913"/>
          </a:xfrm>
          <a:custGeom>
            <a:avLst/>
            <a:gdLst/>
            <a:ahLst/>
            <a:cxnLst/>
            <a:rect l="l" t="t" r="r" b="b"/>
            <a:pathLst>
              <a:path w="75854" h="3913">
                <a:moveTo>
                  <a:pt x="2160" y="1428"/>
                </a:moveTo>
                <a:lnTo>
                  <a:pt x="2093" y="1197"/>
                </a:lnTo>
                <a:lnTo>
                  <a:pt x="0" y="0"/>
                </a:lnTo>
                <a:lnTo>
                  <a:pt x="2160" y="1428"/>
                </a:lnTo>
                <a:close/>
              </a:path>
              <a:path w="75854" h="3913">
                <a:moveTo>
                  <a:pt x="5978" y="-2300"/>
                </a:moveTo>
                <a:lnTo>
                  <a:pt x="1013" y="-2484"/>
                </a:lnTo>
                <a:lnTo>
                  <a:pt x="2093" y="1197"/>
                </a:lnTo>
                <a:lnTo>
                  <a:pt x="9001" y="5148"/>
                </a:lnTo>
                <a:lnTo>
                  <a:pt x="55110" y="32257"/>
                </a:lnTo>
                <a:lnTo>
                  <a:pt x="61160" y="35798"/>
                </a:lnTo>
                <a:lnTo>
                  <a:pt x="68164" y="42003"/>
                </a:lnTo>
                <a:lnTo>
                  <a:pt x="75854" y="40307"/>
                </a:lnTo>
                <a:lnTo>
                  <a:pt x="74379" y="34325"/>
                </a:lnTo>
                <a:lnTo>
                  <a:pt x="64528" y="31082"/>
                </a:lnTo>
                <a:lnTo>
                  <a:pt x="59253" y="27957"/>
                </a:lnTo>
                <a:lnTo>
                  <a:pt x="52323" y="23821"/>
                </a:lnTo>
                <a:lnTo>
                  <a:pt x="47092" y="20830"/>
                </a:lnTo>
                <a:lnTo>
                  <a:pt x="39954" y="16619"/>
                </a:lnTo>
                <a:lnTo>
                  <a:pt x="31173" y="11112"/>
                </a:lnTo>
                <a:lnTo>
                  <a:pt x="18082" y="3283"/>
                </a:lnTo>
                <a:lnTo>
                  <a:pt x="5978" y="-230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619397" y="1926570"/>
            <a:ext cx="74841" cy="44286"/>
          </a:xfrm>
          <a:custGeom>
            <a:avLst/>
            <a:gdLst/>
            <a:ahLst/>
            <a:cxnLst/>
            <a:rect l="l" t="t" r="r" b="b"/>
            <a:pathLst>
              <a:path w="74841" h="44286">
                <a:moveTo>
                  <a:pt x="74841" y="42173"/>
                </a:moveTo>
                <a:lnTo>
                  <a:pt x="72978" y="36489"/>
                </a:lnTo>
                <a:lnTo>
                  <a:pt x="66346" y="34377"/>
                </a:lnTo>
                <a:lnTo>
                  <a:pt x="57613" y="29273"/>
                </a:lnTo>
                <a:lnTo>
                  <a:pt x="50937" y="25390"/>
                </a:lnTo>
                <a:lnTo>
                  <a:pt x="45617" y="22146"/>
                </a:lnTo>
                <a:lnTo>
                  <a:pt x="39194" y="18397"/>
                </a:lnTo>
                <a:lnTo>
                  <a:pt x="28737" y="11889"/>
                </a:lnTo>
                <a:lnTo>
                  <a:pt x="16369" y="4579"/>
                </a:lnTo>
                <a:lnTo>
                  <a:pt x="5372" y="0"/>
                </a:lnTo>
                <a:lnTo>
                  <a:pt x="0" y="482"/>
                </a:lnTo>
                <a:lnTo>
                  <a:pt x="2876" y="5660"/>
                </a:lnTo>
                <a:lnTo>
                  <a:pt x="11400" y="8829"/>
                </a:lnTo>
                <a:lnTo>
                  <a:pt x="17451" y="12371"/>
                </a:lnTo>
                <a:lnTo>
                  <a:pt x="54365" y="34079"/>
                </a:lnTo>
                <a:lnTo>
                  <a:pt x="59759" y="37323"/>
                </a:lnTo>
                <a:lnTo>
                  <a:pt x="67956" y="44286"/>
                </a:lnTo>
                <a:lnTo>
                  <a:pt x="74841" y="42173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631304" y="1920355"/>
            <a:ext cx="74796" cy="44729"/>
          </a:xfrm>
          <a:custGeom>
            <a:avLst/>
            <a:gdLst/>
            <a:ahLst/>
            <a:cxnLst/>
            <a:rect l="l" t="t" r="r" b="b"/>
            <a:pathLst>
              <a:path w="74796" h="44729">
                <a:moveTo>
                  <a:pt x="50" y="0"/>
                </a:moveTo>
                <a:lnTo>
                  <a:pt x="1743" y="4793"/>
                </a:lnTo>
                <a:lnTo>
                  <a:pt x="10148" y="8082"/>
                </a:lnTo>
                <a:lnTo>
                  <a:pt x="17197" y="12263"/>
                </a:lnTo>
                <a:lnTo>
                  <a:pt x="54111" y="33927"/>
                </a:lnTo>
                <a:lnTo>
                  <a:pt x="60102" y="37349"/>
                </a:lnTo>
                <a:lnTo>
                  <a:pt x="68000" y="44729"/>
                </a:lnTo>
                <a:lnTo>
                  <a:pt x="74796" y="41604"/>
                </a:lnTo>
                <a:lnTo>
                  <a:pt x="72903" y="36962"/>
                </a:lnTo>
                <a:lnTo>
                  <a:pt x="71935" y="37512"/>
                </a:lnTo>
                <a:lnTo>
                  <a:pt x="66644" y="34566"/>
                </a:lnTo>
                <a:lnTo>
                  <a:pt x="20491" y="7487"/>
                </a:lnTo>
                <a:lnTo>
                  <a:pt x="10501" y="1198"/>
                </a:lnTo>
                <a:lnTo>
                  <a:pt x="50" y="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968209" y="1833940"/>
            <a:ext cx="35900" cy="21647"/>
          </a:xfrm>
          <a:custGeom>
            <a:avLst/>
            <a:gdLst/>
            <a:ahLst/>
            <a:cxnLst/>
            <a:rect l="l" t="t" r="r" b="b"/>
            <a:pathLst>
              <a:path w="35900" h="21647">
                <a:moveTo>
                  <a:pt x="12384" y="5014"/>
                </a:moveTo>
                <a:lnTo>
                  <a:pt x="2578" y="0"/>
                </a:lnTo>
                <a:lnTo>
                  <a:pt x="4649" y="9105"/>
                </a:lnTo>
                <a:lnTo>
                  <a:pt x="938" y="11084"/>
                </a:lnTo>
                <a:lnTo>
                  <a:pt x="0" y="18688"/>
                </a:lnTo>
                <a:lnTo>
                  <a:pt x="13010" y="21647"/>
                </a:lnTo>
                <a:lnTo>
                  <a:pt x="20574" y="21631"/>
                </a:lnTo>
                <a:lnTo>
                  <a:pt x="29286" y="20741"/>
                </a:lnTo>
                <a:lnTo>
                  <a:pt x="35900" y="20622"/>
                </a:lnTo>
                <a:lnTo>
                  <a:pt x="34626" y="19327"/>
                </a:lnTo>
                <a:lnTo>
                  <a:pt x="31683" y="17929"/>
                </a:lnTo>
                <a:lnTo>
                  <a:pt x="15126" y="10623"/>
                </a:lnTo>
                <a:lnTo>
                  <a:pt x="17704" y="4761"/>
                </a:lnTo>
                <a:lnTo>
                  <a:pt x="22100" y="8942"/>
                </a:lnTo>
                <a:lnTo>
                  <a:pt x="22890" y="133"/>
                </a:lnTo>
                <a:lnTo>
                  <a:pt x="14485" y="595"/>
                </a:lnTo>
                <a:lnTo>
                  <a:pt x="12384" y="5014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1001576" y="1851988"/>
            <a:ext cx="3263" cy="2231"/>
          </a:xfrm>
          <a:custGeom>
            <a:avLst/>
            <a:gdLst/>
            <a:ahLst/>
            <a:cxnLst/>
            <a:rect l="l" t="t" r="r" b="b"/>
            <a:pathLst>
              <a:path w="3263" h="2231">
                <a:moveTo>
                  <a:pt x="3263" y="2231"/>
                </a:moveTo>
                <a:lnTo>
                  <a:pt x="0" y="0"/>
                </a:lnTo>
                <a:lnTo>
                  <a:pt x="1259" y="1279"/>
                </a:lnTo>
                <a:lnTo>
                  <a:pt x="3263" y="2231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504765" y="1306181"/>
            <a:ext cx="2488" cy="3332"/>
          </a:xfrm>
          <a:custGeom>
            <a:avLst/>
            <a:gdLst/>
            <a:ahLst/>
            <a:cxnLst/>
            <a:rect l="l" t="t" r="r" b="b"/>
            <a:pathLst>
              <a:path w="2488" h="3332">
                <a:moveTo>
                  <a:pt x="2488" y="0"/>
                </a:moveTo>
                <a:lnTo>
                  <a:pt x="0" y="3332"/>
                </a:lnTo>
                <a:lnTo>
                  <a:pt x="1159" y="2295"/>
                </a:lnTo>
                <a:lnTo>
                  <a:pt x="2488" y="0"/>
                </a:lnTo>
                <a:close/>
              </a:path>
            </a:pathLst>
          </a:custGeom>
          <a:solidFill>
            <a:srgbClr val="F099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505272" y="1298265"/>
            <a:ext cx="38001" cy="20280"/>
          </a:xfrm>
          <a:custGeom>
            <a:avLst/>
            <a:gdLst/>
            <a:ahLst/>
            <a:cxnLst/>
            <a:rect l="l" t="t" r="r" b="b"/>
            <a:pathLst>
              <a:path w="38001" h="20280">
                <a:moveTo>
                  <a:pt x="15081" y="20280"/>
                </a:moveTo>
                <a:lnTo>
                  <a:pt x="18836" y="20071"/>
                </a:lnTo>
                <a:lnTo>
                  <a:pt x="23948" y="19818"/>
                </a:lnTo>
                <a:lnTo>
                  <a:pt x="29686" y="12394"/>
                </a:lnTo>
                <a:lnTo>
                  <a:pt x="38001" y="11501"/>
                </a:lnTo>
                <a:lnTo>
                  <a:pt x="35602" y="7662"/>
                </a:lnTo>
                <a:lnTo>
                  <a:pt x="20863" y="44"/>
                </a:lnTo>
                <a:lnTo>
                  <a:pt x="18956" y="0"/>
                </a:lnTo>
                <a:lnTo>
                  <a:pt x="4306" y="7379"/>
                </a:lnTo>
                <a:lnTo>
                  <a:pt x="2145" y="8897"/>
                </a:lnTo>
                <a:lnTo>
                  <a:pt x="652" y="10211"/>
                </a:lnTo>
                <a:lnTo>
                  <a:pt x="0" y="11337"/>
                </a:lnTo>
                <a:lnTo>
                  <a:pt x="6542" y="13019"/>
                </a:lnTo>
                <a:lnTo>
                  <a:pt x="15081" y="20280"/>
                </a:lnTo>
                <a:close/>
              </a:path>
            </a:pathLst>
          </a:custGeom>
          <a:solidFill>
            <a:srgbClr val="F099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983454" y="1517865"/>
            <a:ext cx="78522" cy="48356"/>
          </a:xfrm>
          <a:custGeom>
            <a:avLst/>
            <a:gdLst/>
            <a:ahLst/>
            <a:cxnLst/>
            <a:rect l="l" t="t" r="r" b="b"/>
            <a:pathLst>
              <a:path w="78522" h="48356">
                <a:moveTo>
                  <a:pt x="1857" y="511"/>
                </a:moveTo>
                <a:lnTo>
                  <a:pt x="342" y="0"/>
                </a:lnTo>
                <a:lnTo>
                  <a:pt x="0" y="6026"/>
                </a:lnTo>
                <a:lnTo>
                  <a:pt x="6721" y="7841"/>
                </a:lnTo>
                <a:lnTo>
                  <a:pt x="17287" y="13822"/>
                </a:lnTo>
                <a:lnTo>
                  <a:pt x="26534" y="19203"/>
                </a:lnTo>
                <a:lnTo>
                  <a:pt x="39282" y="26710"/>
                </a:lnTo>
                <a:lnTo>
                  <a:pt x="53238" y="34859"/>
                </a:lnTo>
                <a:lnTo>
                  <a:pt x="66107" y="42170"/>
                </a:lnTo>
                <a:lnTo>
                  <a:pt x="75595" y="47158"/>
                </a:lnTo>
                <a:lnTo>
                  <a:pt x="78477" y="48356"/>
                </a:lnTo>
                <a:lnTo>
                  <a:pt x="78522" y="42167"/>
                </a:lnTo>
                <a:lnTo>
                  <a:pt x="75735" y="42330"/>
                </a:lnTo>
                <a:lnTo>
                  <a:pt x="71175" y="39846"/>
                </a:lnTo>
                <a:lnTo>
                  <a:pt x="62396" y="34876"/>
                </a:lnTo>
                <a:lnTo>
                  <a:pt x="49889" y="27581"/>
                </a:lnTo>
                <a:lnTo>
                  <a:pt x="35617" y="19228"/>
                </a:lnTo>
                <a:lnTo>
                  <a:pt x="21546" y="11087"/>
                </a:lnTo>
                <a:lnTo>
                  <a:pt x="9638" y="4425"/>
                </a:lnTo>
                <a:lnTo>
                  <a:pt x="1857" y="511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1648323" y="1751213"/>
            <a:ext cx="30580" cy="56927"/>
          </a:xfrm>
          <a:custGeom>
            <a:avLst/>
            <a:gdLst/>
            <a:ahLst/>
            <a:cxnLst/>
            <a:rect l="l" t="t" r="r" b="b"/>
            <a:pathLst>
              <a:path w="30580" h="56927">
                <a:moveTo>
                  <a:pt x="17823" y="2648"/>
                </a:moveTo>
                <a:lnTo>
                  <a:pt x="22476" y="13520"/>
                </a:lnTo>
                <a:lnTo>
                  <a:pt x="24963" y="25421"/>
                </a:lnTo>
                <a:lnTo>
                  <a:pt x="24471" y="37798"/>
                </a:lnTo>
                <a:lnTo>
                  <a:pt x="21623" y="47136"/>
                </a:lnTo>
                <a:lnTo>
                  <a:pt x="18613" y="54055"/>
                </a:lnTo>
                <a:lnTo>
                  <a:pt x="17346" y="53430"/>
                </a:lnTo>
                <a:lnTo>
                  <a:pt x="9239" y="53177"/>
                </a:lnTo>
                <a:lnTo>
                  <a:pt x="14992" y="56927"/>
                </a:lnTo>
                <a:lnTo>
                  <a:pt x="18836" y="54100"/>
                </a:lnTo>
                <a:lnTo>
                  <a:pt x="25722" y="56421"/>
                </a:lnTo>
                <a:lnTo>
                  <a:pt x="29190" y="44950"/>
                </a:lnTo>
                <a:lnTo>
                  <a:pt x="30533" y="31542"/>
                </a:lnTo>
                <a:lnTo>
                  <a:pt x="30580" y="28165"/>
                </a:lnTo>
                <a:lnTo>
                  <a:pt x="30580" y="23107"/>
                </a:lnTo>
                <a:lnTo>
                  <a:pt x="30073" y="18092"/>
                </a:lnTo>
                <a:lnTo>
                  <a:pt x="29313" y="13450"/>
                </a:lnTo>
                <a:lnTo>
                  <a:pt x="28881" y="11084"/>
                </a:lnTo>
                <a:lnTo>
                  <a:pt x="28628" y="9314"/>
                </a:lnTo>
                <a:lnTo>
                  <a:pt x="28002" y="6918"/>
                </a:lnTo>
                <a:lnTo>
                  <a:pt x="24738" y="0"/>
                </a:lnTo>
                <a:lnTo>
                  <a:pt x="20863" y="2529"/>
                </a:lnTo>
                <a:lnTo>
                  <a:pt x="17227" y="922"/>
                </a:lnTo>
                <a:lnTo>
                  <a:pt x="11907" y="1101"/>
                </a:lnTo>
                <a:lnTo>
                  <a:pt x="923" y="2827"/>
                </a:lnTo>
                <a:lnTo>
                  <a:pt x="760" y="2529"/>
                </a:lnTo>
                <a:lnTo>
                  <a:pt x="298" y="3035"/>
                </a:lnTo>
                <a:lnTo>
                  <a:pt x="0" y="3243"/>
                </a:lnTo>
                <a:lnTo>
                  <a:pt x="17823" y="2648"/>
                </a:lnTo>
                <a:close/>
              </a:path>
            </a:pathLst>
          </a:custGeom>
          <a:solidFill>
            <a:srgbClr val="1B56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647190" y="1112977"/>
            <a:ext cx="28553" cy="38253"/>
          </a:xfrm>
          <a:custGeom>
            <a:avLst/>
            <a:gdLst/>
            <a:ahLst/>
            <a:cxnLst/>
            <a:rect l="l" t="t" r="r" b="b"/>
            <a:pathLst>
              <a:path w="28553" h="38253">
                <a:moveTo>
                  <a:pt x="8569" y="20919"/>
                </a:moveTo>
                <a:lnTo>
                  <a:pt x="0" y="21976"/>
                </a:lnTo>
                <a:lnTo>
                  <a:pt x="506" y="28344"/>
                </a:lnTo>
                <a:lnTo>
                  <a:pt x="2578" y="33611"/>
                </a:lnTo>
                <a:lnTo>
                  <a:pt x="5454" y="38253"/>
                </a:lnTo>
                <a:lnTo>
                  <a:pt x="11326" y="36275"/>
                </a:lnTo>
                <a:lnTo>
                  <a:pt x="18285" y="28761"/>
                </a:lnTo>
                <a:lnTo>
                  <a:pt x="21459" y="23791"/>
                </a:lnTo>
                <a:lnTo>
                  <a:pt x="26601" y="15727"/>
                </a:lnTo>
                <a:lnTo>
                  <a:pt x="28508" y="11471"/>
                </a:lnTo>
                <a:lnTo>
                  <a:pt x="28553" y="0"/>
                </a:lnTo>
                <a:lnTo>
                  <a:pt x="24201" y="4389"/>
                </a:lnTo>
                <a:lnTo>
                  <a:pt x="22771" y="10876"/>
                </a:lnTo>
                <a:lnTo>
                  <a:pt x="18166" y="15191"/>
                </a:lnTo>
                <a:lnTo>
                  <a:pt x="13427" y="19655"/>
                </a:lnTo>
                <a:lnTo>
                  <a:pt x="8569" y="2091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983335" y="1466041"/>
            <a:ext cx="78552" cy="50305"/>
          </a:xfrm>
          <a:custGeom>
            <a:avLst/>
            <a:gdLst/>
            <a:ahLst/>
            <a:cxnLst/>
            <a:rect l="l" t="t" r="r" b="b"/>
            <a:pathLst>
              <a:path w="78552" h="50305">
                <a:moveTo>
                  <a:pt x="649" y="2837"/>
                </a:moveTo>
                <a:lnTo>
                  <a:pt x="253" y="0"/>
                </a:lnTo>
                <a:lnTo>
                  <a:pt x="0" y="3079"/>
                </a:lnTo>
                <a:lnTo>
                  <a:pt x="649" y="2837"/>
                </a:lnTo>
                <a:close/>
              </a:path>
              <a:path w="78552" h="50305">
                <a:moveTo>
                  <a:pt x="78477" y="50305"/>
                </a:moveTo>
                <a:lnTo>
                  <a:pt x="78552" y="43045"/>
                </a:lnTo>
                <a:lnTo>
                  <a:pt x="74960" y="43134"/>
                </a:lnTo>
                <a:lnTo>
                  <a:pt x="61965" y="35798"/>
                </a:lnTo>
                <a:lnTo>
                  <a:pt x="55035" y="31915"/>
                </a:lnTo>
                <a:lnTo>
                  <a:pt x="48955" y="28463"/>
                </a:lnTo>
                <a:lnTo>
                  <a:pt x="42487" y="24624"/>
                </a:lnTo>
                <a:lnTo>
                  <a:pt x="2831" y="2023"/>
                </a:lnTo>
                <a:lnTo>
                  <a:pt x="649" y="2837"/>
                </a:lnTo>
                <a:lnTo>
                  <a:pt x="1013" y="5445"/>
                </a:lnTo>
                <a:lnTo>
                  <a:pt x="78477" y="50305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438195" y="1781105"/>
            <a:ext cx="78984" cy="51615"/>
          </a:xfrm>
          <a:custGeom>
            <a:avLst/>
            <a:gdLst/>
            <a:ahLst/>
            <a:cxnLst/>
            <a:rect l="l" t="t" r="r" b="b"/>
            <a:pathLst>
              <a:path w="78984" h="51615">
                <a:moveTo>
                  <a:pt x="78984" y="47910"/>
                </a:moveTo>
                <a:lnTo>
                  <a:pt x="78201" y="48189"/>
                </a:lnTo>
                <a:lnTo>
                  <a:pt x="78611" y="51615"/>
                </a:lnTo>
                <a:lnTo>
                  <a:pt x="78984" y="47910"/>
                </a:lnTo>
                <a:close/>
              </a:path>
              <a:path w="78984" h="51615">
                <a:moveTo>
                  <a:pt x="609" y="3015"/>
                </a:moveTo>
                <a:lnTo>
                  <a:pt x="0" y="0"/>
                </a:lnTo>
                <a:lnTo>
                  <a:pt x="44" y="3288"/>
                </a:lnTo>
                <a:lnTo>
                  <a:pt x="609" y="3015"/>
                </a:lnTo>
                <a:close/>
              </a:path>
              <a:path w="78984" h="51615">
                <a:moveTo>
                  <a:pt x="77926" y="45886"/>
                </a:moveTo>
                <a:lnTo>
                  <a:pt x="2756" y="1978"/>
                </a:lnTo>
                <a:lnTo>
                  <a:pt x="609" y="3015"/>
                </a:lnTo>
                <a:lnTo>
                  <a:pt x="1013" y="5014"/>
                </a:lnTo>
                <a:lnTo>
                  <a:pt x="8686" y="10304"/>
                </a:lnTo>
                <a:lnTo>
                  <a:pt x="22409" y="18399"/>
                </a:lnTo>
                <a:lnTo>
                  <a:pt x="35021" y="25545"/>
                </a:lnTo>
                <a:lnTo>
                  <a:pt x="38270" y="27362"/>
                </a:lnTo>
                <a:lnTo>
                  <a:pt x="48500" y="32999"/>
                </a:lnTo>
                <a:lnTo>
                  <a:pt x="62088" y="40619"/>
                </a:lnTo>
                <a:lnTo>
                  <a:pt x="73104" y="47376"/>
                </a:lnTo>
                <a:lnTo>
                  <a:pt x="75437" y="49175"/>
                </a:lnTo>
                <a:lnTo>
                  <a:pt x="78201" y="48189"/>
                </a:lnTo>
                <a:lnTo>
                  <a:pt x="77926" y="45886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438076" y="1729995"/>
            <a:ext cx="78686" cy="49844"/>
          </a:xfrm>
          <a:custGeom>
            <a:avLst/>
            <a:gdLst/>
            <a:ahLst/>
            <a:cxnLst/>
            <a:rect l="l" t="t" r="r" b="b"/>
            <a:pathLst>
              <a:path w="78686" h="49844">
                <a:moveTo>
                  <a:pt x="680" y="3482"/>
                </a:moveTo>
                <a:lnTo>
                  <a:pt x="968" y="5832"/>
                </a:lnTo>
                <a:lnTo>
                  <a:pt x="75854" y="48877"/>
                </a:lnTo>
                <a:lnTo>
                  <a:pt x="78686" y="49844"/>
                </a:lnTo>
                <a:lnTo>
                  <a:pt x="78134" y="46258"/>
                </a:lnTo>
                <a:lnTo>
                  <a:pt x="3159" y="2455"/>
                </a:lnTo>
                <a:lnTo>
                  <a:pt x="680" y="3482"/>
                </a:lnTo>
                <a:close/>
              </a:path>
              <a:path w="78686" h="49844">
                <a:moveTo>
                  <a:pt x="680" y="3482"/>
                </a:moveTo>
                <a:lnTo>
                  <a:pt x="253" y="0"/>
                </a:lnTo>
                <a:lnTo>
                  <a:pt x="0" y="3764"/>
                </a:lnTo>
                <a:lnTo>
                  <a:pt x="680" y="3482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430863" y="1223588"/>
            <a:ext cx="4441" cy="5654"/>
          </a:xfrm>
          <a:custGeom>
            <a:avLst/>
            <a:gdLst/>
            <a:ahLst/>
            <a:cxnLst/>
            <a:rect l="l" t="t" r="r" b="b"/>
            <a:pathLst>
              <a:path w="4441" h="5654">
                <a:moveTo>
                  <a:pt x="2876" y="3288"/>
                </a:moveTo>
                <a:lnTo>
                  <a:pt x="0" y="0"/>
                </a:lnTo>
                <a:lnTo>
                  <a:pt x="715" y="5654"/>
                </a:lnTo>
                <a:lnTo>
                  <a:pt x="4441" y="4047"/>
                </a:lnTo>
                <a:lnTo>
                  <a:pt x="2205" y="2010"/>
                </a:lnTo>
                <a:lnTo>
                  <a:pt x="2876" y="3288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405019" y="1213172"/>
            <a:ext cx="28123" cy="23793"/>
          </a:xfrm>
          <a:custGeom>
            <a:avLst/>
            <a:gdLst/>
            <a:ahLst/>
            <a:cxnLst/>
            <a:rect l="l" t="t" r="r" b="b"/>
            <a:pathLst>
              <a:path w="28123" h="23793">
                <a:moveTo>
                  <a:pt x="9083" y="17874"/>
                </a:moveTo>
                <a:lnTo>
                  <a:pt x="7766" y="14462"/>
                </a:lnTo>
                <a:lnTo>
                  <a:pt x="5829" y="9269"/>
                </a:lnTo>
                <a:lnTo>
                  <a:pt x="5069" y="14209"/>
                </a:lnTo>
                <a:lnTo>
                  <a:pt x="5367" y="7424"/>
                </a:lnTo>
                <a:lnTo>
                  <a:pt x="9877" y="7167"/>
                </a:lnTo>
                <a:lnTo>
                  <a:pt x="12602" y="7353"/>
                </a:lnTo>
                <a:lnTo>
                  <a:pt x="15754" y="5564"/>
                </a:lnTo>
                <a:lnTo>
                  <a:pt x="17892" y="7475"/>
                </a:lnTo>
                <a:lnTo>
                  <a:pt x="22639" y="8466"/>
                </a:lnTo>
                <a:lnTo>
                  <a:pt x="26559" y="18375"/>
                </a:lnTo>
                <a:lnTo>
                  <a:pt x="26648" y="18122"/>
                </a:lnTo>
                <a:lnTo>
                  <a:pt x="26901" y="17289"/>
                </a:lnTo>
                <a:lnTo>
                  <a:pt x="26991" y="17497"/>
                </a:lnTo>
                <a:lnTo>
                  <a:pt x="28123" y="20190"/>
                </a:lnTo>
                <a:lnTo>
                  <a:pt x="26559" y="16069"/>
                </a:lnTo>
                <a:lnTo>
                  <a:pt x="25843" y="10415"/>
                </a:lnTo>
                <a:lnTo>
                  <a:pt x="28049" y="12425"/>
                </a:lnTo>
                <a:lnTo>
                  <a:pt x="25754" y="8049"/>
                </a:lnTo>
                <a:lnTo>
                  <a:pt x="24279" y="5177"/>
                </a:lnTo>
                <a:lnTo>
                  <a:pt x="23474" y="3332"/>
                </a:lnTo>
                <a:lnTo>
                  <a:pt x="20016" y="1844"/>
                </a:lnTo>
                <a:lnTo>
                  <a:pt x="15665" y="0"/>
                </a:lnTo>
                <a:lnTo>
                  <a:pt x="8184" y="803"/>
                </a:lnTo>
                <a:lnTo>
                  <a:pt x="4383" y="2693"/>
                </a:lnTo>
                <a:lnTo>
                  <a:pt x="4100" y="2827"/>
                </a:lnTo>
                <a:lnTo>
                  <a:pt x="3758" y="3035"/>
                </a:lnTo>
                <a:lnTo>
                  <a:pt x="3504" y="3154"/>
                </a:lnTo>
                <a:lnTo>
                  <a:pt x="0" y="9055"/>
                </a:lnTo>
                <a:lnTo>
                  <a:pt x="1779" y="16952"/>
                </a:lnTo>
                <a:lnTo>
                  <a:pt x="7498" y="23793"/>
                </a:lnTo>
                <a:lnTo>
                  <a:pt x="7170" y="16099"/>
                </a:lnTo>
                <a:lnTo>
                  <a:pt x="9083" y="17874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412190" y="1229271"/>
            <a:ext cx="17063" cy="10430"/>
          </a:xfrm>
          <a:custGeom>
            <a:avLst/>
            <a:gdLst/>
            <a:ahLst/>
            <a:cxnLst/>
            <a:rect l="l" t="t" r="r" b="b"/>
            <a:pathLst>
              <a:path w="17063" h="10430">
                <a:moveTo>
                  <a:pt x="2548" y="3422"/>
                </a:moveTo>
                <a:lnTo>
                  <a:pt x="0" y="0"/>
                </a:lnTo>
                <a:lnTo>
                  <a:pt x="328" y="7694"/>
                </a:lnTo>
                <a:lnTo>
                  <a:pt x="8646" y="10430"/>
                </a:lnTo>
                <a:lnTo>
                  <a:pt x="17063" y="7008"/>
                </a:lnTo>
                <a:lnTo>
                  <a:pt x="5245" y="4895"/>
                </a:lnTo>
                <a:lnTo>
                  <a:pt x="5037" y="4686"/>
                </a:lnTo>
                <a:lnTo>
                  <a:pt x="4739" y="4389"/>
                </a:lnTo>
                <a:lnTo>
                  <a:pt x="4321" y="4017"/>
                </a:lnTo>
                <a:lnTo>
                  <a:pt x="3979" y="3764"/>
                </a:lnTo>
                <a:lnTo>
                  <a:pt x="3815" y="3541"/>
                </a:lnTo>
                <a:lnTo>
                  <a:pt x="1912" y="1775"/>
                </a:lnTo>
                <a:lnTo>
                  <a:pt x="2548" y="3422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421027" y="1220255"/>
            <a:ext cx="6586" cy="4597"/>
          </a:xfrm>
          <a:custGeom>
            <a:avLst/>
            <a:gdLst/>
            <a:ahLst/>
            <a:cxnLst/>
            <a:rect l="l" t="t" r="r" b="b"/>
            <a:pathLst>
              <a:path w="6586" h="4597">
                <a:moveTo>
                  <a:pt x="6586" y="4597"/>
                </a:moveTo>
                <a:lnTo>
                  <a:pt x="1883" y="393"/>
                </a:lnTo>
                <a:lnTo>
                  <a:pt x="0" y="0"/>
                </a:lnTo>
                <a:lnTo>
                  <a:pt x="6586" y="4597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693895" y="2120213"/>
            <a:ext cx="40743" cy="26350"/>
          </a:xfrm>
          <a:custGeom>
            <a:avLst/>
            <a:gdLst/>
            <a:ahLst/>
            <a:cxnLst/>
            <a:rect l="l" t="t" r="r" b="b"/>
            <a:pathLst>
              <a:path w="40743" h="26350">
                <a:moveTo>
                  <a:pt x="15111" y="550"/>
                </a:moveTo>
                <a:lnTo>
                  <a:pt x="0" y="0"/>
                </a:lnTo>
                <a:lnTo>
                  <a:pt x="3621" y="3794"/>
                </a:lnTo>
                <a:lnTo>
                  <a:pt x="4679" y="7499"/>
                </a:lnTo>
                <a:lnTo>
                  <a:pt x="5692" y="13316"/>
                </a:lnTo>
                <a:lnTo>
                  <a:pt x="19412" y="11625"/>
                </a:lnTo>
                <a:lnTo>
                  <a:pt x="28760" y="13964"/>
                </a:lnTo>
                <a:lnTo>
                  <a:pt x="36988" y="22303"/>
                </a:lnTo>
                <a:lnTo>
                  <a:pt x="37420" y="22854"/>
                </a:lnTo>
                <a:lnTo>
                  <a:pt x="37837" y="23360"/>
                </a:lnTo>
                <a:lnTo>
                  <a:pt x="38046" y="23702"/>
                </a:lnTo>
                <a:lnTo>
                  <a:pt x="38299" y="23955"/>
                </a:lnTo>
                <a:lnTo>
                  <a:pt x="40743" y="26350"/>
                </a:lnTo>
                <a:lnTo>
                  <a:pt x="38806" y="18464"/>
                </a:lnTo>
                <a:lnTo>
                  <a:pt x="35095" y="13034"/>
                </a:lnTo>
                <a:lnTo>
                  <a:pt x="30192" y="9195"/>
                </a:lnTo>
                <a:lnTo>
                  <a:pt x="26482" y="6234"/>
                </a:lnTo>
                <a:lnTo>
                  <a:pt x="16884" y="2395"/>
                </a:lnTo>
                <a:lnTo>
                  <a:pt x="15111" y="550"/>
                </a:lnTo>
                <a:close/>
              </a:path>
            </a:pathLst>
          </a:custGeom>
          <a:solidFill>
            <a:srgbClr val="8BC1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825844" y="2068850"/>
            <a:ext cx="2622" cy="3496"/>
          </a:xfrm>
          <a:custGeom>
            <a:avLst/>
            <a:gdLst/>
            <a:ahLst/>
            <a:cxnLst/>
            <a:rect l="l" t="t" r="r" b="b"/>
            <a:pathLst>
              <a:path w="2622" h="3496">
                <a:moveTo>
                  <a:pt x="2622" y="0"/>
                </a:moveTo>
                <a:lnTo>
                  <a:pt x="257" y="1158"/>
                </a:lnTo>
                <a:lnTo>
                  <a:pt x="0" y="3496"/>
                </a:lnTo>
                <a:lnTo>
                  <a:pt x="2622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811313" y="2040387"/>
            <a:ext cx="15290" cy="30740"/>
          </a:xfrm>
          <a:custGeom>
            <a:avLst/>
            <a:gdLst/>
            <a:ahLst/>
            <a:cxnLst/>
            <a:rect l="l" t="t" r="r" b="b"/>
            <a:pathLst>
              <a:path w="15290" h="30740">
                <a:moveTo>
                  <a:pt x="14787" y="29621"/>
                </a:moveTo>
                <a:lnTo>
                  <a:pt x="15290" y="25056"/>
                </a:lnTo>
                <a:lnTo>
                  <a:pt x="15290" y="24714"/>
                </a:lnTo>
                <a:lnTo>
                  <a:pt x="14649" y="19104"/>
                </a:lnTo>
                <a:lnTo>
                  <a:pt x="14530" y="18464"/>
                </a:lnTo>
                <a:lnTo>
                  <a:pt x="13859" y="14670"/>
                </a:lnTo>
                <a:lnTo>
                  <a:pt x="13054" y="11471"/>
                </a:lnTo>
                <a:lnTo>
                  <a:pt x="11951" y="7930"/>
                </a:lnTo>
                <a:lnTo>
                  <a:pt x="4724" y="6665"/>
                </a:lnTo>
                <a:lnTo>
                  <a:pt x="4515" y="2529"/>
                </a:lnTo>
                <a:lnTo>
                  <a:pt x="0" y="0"/>
                </a:lnTo>
                <a:lnTo>
                  <a:pt x="146" y="15007"/>
                </a:lnTo>
                <a:lnTo>
                  <a:pt x="2470" y="22589"/>
                </a:lnTo>
                <a:lnTo>
                  <a:pt x="11687" y="30165"/>
                </a:lnTo>
                <a:lnTo>
                  <a:pt x="12503" y="30740"/>
                </a:lnTo>
                <a:lnTo>
                  <a:pt x="14787" y="29621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474706" y="1891879"/>
            <a:ext cx="47345" cy="25934"/>
          </a:xfrm>
          <a:custGeom>
            <a:avLst/>
            <a:gdLst/>
            <a:ahLst/>
            <a:cxnLst/>
            <a:rect l="l" t="t" r="r" b="b"/>
            <a:pathLst>
              <a:path w="47345" h="25934">
                <a:moveTo>
                  <a:pt x="2198" y="209"/>
                </a:moveTo>
                <a:lnTo>
                  <a:pt x="0" y="0"/>
                </a:lnTo>
                <a:lnTo>
                  <a:pt x="7054" y="7649"/>
                </a:lnTo>
                <a:lnTo>
                  <a:pt x="19502" y="14407"/>
                </a:lnTo>
                <a:lnTo>
                  <a:pt x="31654" y="21687"/>
                </a:lnTo>
                <a:lnTo>
                  <a:pt x="35140" y="25041"/>
                </a:lnTo>
                <a:lnTo>
                  <a:pt x="47345" y="25934"/>
                </a:lnTo>
                <a:lnTo>
                  <a:pt x="40802" y="20682"/>
                </a:lnTo>
                <a:lnTo>
                  <a:pt x="28236" y="12544"/>
                </a:lnTo>
                <a:lnTo>
                  <a:pt x="13938" y="4670"/>
                </a:lnTo>
                <a:lnTo>
                  <a:pt x="2198" y="209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011889" y="1429275"/>
            <a:ext cx="23739" cy="22511"/>
          </a:xfrm>
          <a:custGeom>
            <a:avLst/>
            <a:gdLst/>
            <a:ahLst/>
            <a:cxnLst/>
            <a:rect l="l" t="t" r="r" b="b"/>
            <a:pathLst>
              <a:path w="23739" h="22511">
                <a:moveTo>
                  <a:pt x="4902" y="1844"/>
                </a:moveTo>
                <a:lnTo>
                  <a:pt x="0" y="0"/>
                </a:lnTo>
                <a:lnTo>
                  <a:pt x="208" y="10534"/>
                </a:lnTo>
                <a:lnTo>
                  <a:pt x="253" y="11680"/>
                </a:lnTo>
                <a:lnTo>
                  <a:pt x="7093" y="16322"/>
                </a:lnTo>
                <a:lnTo>
                  <a:pt x="9925" y="18256"/>
                </a:lnTo>
                <a:lnTo>
                  <a:pt x="12115" y="19774"/>
                </a:lnTo>
                <a:lnTo>
                  <a:pt x="14530" y="20994"/>
                </a:lnTo>
                <a:lnTo>
                  <a:pt x="14738" y="21083"/>
                </a:lnTo>
                <a:lnTo>
                  <a:pt x="18285" y="22422"/>
                </a:lnTo>
                <a:lnTo>
                  <a:pt x="18702" y="22467"/>
                </a:lnTo>
                <a:lnTo>
                  <a:pt x="19164" y="22511"/>
                </a:lnTo>
                <a:lnTo>
                  <a:pt x="19462" y="22511"/>
                </a:lnTo>
                <a:lnTo>
                  <a:pt x="23009" y="22050"/>
                </a:lnTo>
                <a:lnTo>
                  <a:pt x="23739" y="13495"/>
                </a:lnTo>
                <a:lnTo>
                  <a:pt x="23441" y="13272"/>
                </a:lnTo>
                <a:lnTo>
                  <a:pt x="23054" y="13019"/>
                </a:lnTo>
                <a:lnTo>
                  <a:pt x="22845" y="12900"/>
                </a:lnTo>
                <a:lnTo>
                  <a:pt x="22681" y="12810"/>
                </a:lnTo>
                <a:lnTo>
                  <a:pt x="22205" y="12513"/>
                </a:lnTo>
                <a:lnTo>
                  <a:pt x="21996" y="12349"/>
                </a:lnTo>
                <a:lnTo>
                  <a:pt x="11013" y="7127"/>
                </a:lnTo>
                <a:lnTo>
                  <a:pt x="6125" y="4255"/>
                </a:lnTo>
                <a:lnTo>
                  <a:pt x="4902" y="1844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62677" y="1433278"/>
            <a:ext cx="33665" cy="12602"/>
          </a:xfrm>
          <a:custGeom>
            <a:avLst/>
            <a:gdLst/>
            <a:ahLst/>
            <a:cxnLst/>
            <a:rect l="l" t="t" r="r" b="b"/>
            <a:pathLst>
              <a:path w="33665" h="12602">
                <a:moveTo>
                  <a:pt x="18628" y="2187"/>
                </a:moveTo>
                <a:lnTo>
                  <a:pt x="0" y="10831"/>
                </a:lnTo>
                <a:lnTo>
                  <a:pt x="3248" y="12185"/>
                </a:lnTo>
                <a:lnTo>
                  <a:pt x="11698" y="12602"/>
                </a:lnTo>
                <a:lnTo>
                  <a:pt x="16214" y="12602"/>
                </a:lnTo>
                <a:lnTo>
                  <a:pt x="24619" y="11724"/>
                </a:lnTo>
                <a:lnTo>
                  <a:pt x="32696" y="10921"/>
                </a:lnTo>
                <a:lnTo>
                  <a:pt x="33158" y="8049"/>
                </a:lnTo>
                <a:lnTo>
                  <a:pt x="33665" y="0"/>
                </a:lnTo>
                <a:lnTo>
                  <a:pt x="18628" y="2187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616520" y="1456221"/>
            <a:ext cx="1907" cy="922"/>
          </a:xfrm>
          <a:custGeom>
            <a:avLst/>
            <a:gdLst/>
            <a:ahLst/>
            <a:cxnLst/>
            <a:rect l="l" t="t" r="r" b="b"/>
            <a:pathLst>
              <a:path w="1907" h="922">
                <a:moveTo>
                  <a:pt x="1907" y="0"/>
                </a:moveTo>
                <a:lnTo>
                  <a:pt x="161" y="498"/>
                </a:lnTo>
                <a:lnTo>
                  <a:pt x="0" y="922"/>
                </a:lnTo>
                <a:lnTo>
                  <a:pt x="1907" y="0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84688" y="1448157"/>
            <a:ext cx="33069" cy="10504"/>
          </a:xfrm>
          <a:custGeom>
            <a:avLst/>
            <a:gdLst/>
            <a:ahLst/>
            <a:cxnLst/>
            <a:rect l="l" t="t" r="r" b="b"/>
            <a:pathLst>
              <a:path w="33069" h="10504">
                <a:moveTo>
                  <a:pt x="18836" y="0"/>
                </a:moveTo>
                <a:lnTo>
                  <a:pt x="0" y="7052"/>
                </a:lnTo>
                <a:lnTo>
                  <a:pt x="2190" y="8867"/>
                </a:lnTo>
                <a:lnTo>
                  <a:pt x="8315" y="9626"/>
                </a:lnTo>
                <a:lnTo>
                  <a:pt x="13427" y="10504"/>
                </a:lnTo>
                <a:lnTo>
                  <a:pt x="20059" y="10415"/>
                </a:lnTo>
                <a:lnTo>
                  <a:pt x="22458" y="10385"/>
                </a:lnTo>
                <a:lnTo>
                  <a:pt x="26303" y="10207"/>
                </a:lnTo>
                <a:lnTo>
                  <a:pt x="28583" y="9537"/>
                </a:lnTo>
                <a:lnTo>
                  <a:pt x="31993" y="8563"/>
                </a:lnTo>
                <a:lnTo>
                  <a:pt x="33069" y="5743"/>
                </a:lnTo>
                <a:lnTo>
                  <a:pt x="32934" y="342"/>
                </a:lnTo>
                <a:lnTo>
                  <a:pt x="28031" y="431"/>
                </a:lnTo>
                <a:lnTo>
                  <a:pt x="18836" y="0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65926" y="1445002"/>
            <a:ext cx="21713" cy="7156"/>
          </a:xfrm>
          <a:custGeom>
            <a:avLst/>
            <a:gdLst/>
            <a:ahLst/>
            <a:cxnLst/>
            <a:rect l="l" t="t" r="r" b="b"/>
            <a:pathLst>
              <a:path w="21713" h="7156">
                <a:moveTo>
                  <a:pt x="20833" y="7156"/>
                </a:moveTo>
                <a:lnTo>
                  <a:pt x="21713" y="5862"/>
                </a:lnTo>
                <a:lnTo>
                  <a:pt x="21370" y="0"/>
                </a:lnTo>
                <a:lnTo>
                  <a:pt x="12965" y="877"/>
                </a:lnTo>
                <a:lnTo>
                  <a:pt x="8449" y="877"/>
                </a:lnTo>
                <a:lnTo>
                  <a:pt x="0" y="461"/>
                </a:lnTo>
                <a:lnTo>
                  <a:pt x="5409" y="3035"/>
                </a:lnTo>
                <a:lnTo>
                  <a:pt x="13978" y="1636"/>
                </a:lnTo>
                <a:lnTo>
                  <a:pt x="20833" y="1101"/>
                </a:lnTo>
                <a:lnTo>
                  <a:pt x="20833" y="7156"/>
                </a:lnTo>
                <a:close/>
              </a:path>
            </a:pathLst>
          </a:custGeom>
          <a:solidFill>
            <a:srgbClr val="448A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84688" y="1421761"/>
            <a:ext cx="18836" cy="33448"/>
          </a:xfrm>
          <a:custGeom>
            <a:avLst/>
            <a:gdLst/>
            <a:ahLst/>
            <a:cxnLst/>
            <a:rect l="l" t="t" r="r" b="b"/>
            <a:pathLst>
              <a:path w="18836" h="33448">
                <a:moveTo>
                  <a:pt x="16378" y="6115"/>
                </a:moveTo>
                <a:lnTo>
                  <a:pt x="12831" y="10459"/>
                </a:lnTo>
                <a:lnTo>
                  <a:pt x="11653" y="11516"/>
                </a:lnTo>
                <a:lnTo>
                  <a:pt x="11147" y="19565"/>
                </a:lnTo>
                <a:lnTo>
                  <a:pt x="10685" y="22437"/>
                </a:lnTo>
                <a:lnTo>
                  <a:pt x="2607" y="23241"/>
                </a:lnTo>
                <a:lnTo>
                  <a:pt x="2950" y="29103"/>
                </a:lnTo>
                <a:lnTo>
                  <a:pt x="2071" y="31201"/>
                </a:lnTo>
                <a:lnTo>
                  <a:pt x="2071" y="30397"/>
                </a:lnTo>
                <a:lnTo>
                  <a:pt x="0" y="33448"/>
                </a:lnTo>
                <a:lnTo>
                  <a:pt x="18836" y="26395"/>
                </a:lnTo>
                <a:lnTo>
                  <a:pt x="16258" y="0"/>
                </a:lnTo>
                <a:lnTo>
                  <a:pt x="13293" y="4523"/>
                </a:lnTo>
                <a:lnTo>
                  <a:pt x="16378" y="6115"/>
                </a:lnTo>
                <a:close/>
              </a:path>
            </a:pathLst>
          </a:custGeom>
          <a:solidFill>
            <a:srgbClr val="448A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643465" y="1755007"/>
            <a:ext cx="15320" cy="47508"/>
          </a:xfrm>
          <a:custGeom>
            <a:avLst/>
            <a:gdLst/>
            <a:ahLst/>
            <a:cxnLst/>
            <a:rect l="l" t="t" r="r" b="b"/>
            <a:pathLst>
              <a:path w="15320" h="47508">
                <a:moveTo>
                  <a:pt x="2944" y="47508"/>
                </a:moveTo>
                <a:lnTo>
                  <a:pt x="4142" y="47226"/>
                </a:lnTo>
                <a:lnTo>
                  <a:pt x="12722" y="38713"/>
                </a:lnTo>
                <a:lnTo>
                  <a:pt x="15320" y="25053"/>
                </a:lnTo>
                <a:lnTo>
                  <a:pt x="15290" y="23062"/>
                </a:lnTo>
                <a:lnTo>
                  <a:pt x="12295" y="8985"/>
                </a:lnTo>
                <a:lnTo>
                  <a:pt x="3584" y="403"/>
                </a:lnTo>
                <a:lnTo>
                  <a:pt x="2786" y="0"/>
                </a:lnTo>
                <a:lnTo>
                  <a:pt x="1061" y="476"/>
                </a:lnTo>
                <a:lnTo>
                  <a:pt x="0" y="1978"/>
                </a:lnTo>
                <a:lnTo>
                  <a:pt x="7606" y="10195"/>
                </a:lnTo>
                <a:lnTo>
                  <a:pt x="10320" y="23525"/>
                </a:lnTo>
                <a:lnTo>
                  <a:pt x="8137" y="36896"/>
                </a:lnTo>
                <a:lnTo>
                  <a:pt x="1222" y="45157"/>
                </a:lnTo>
                <a:lnTo>
                  <a:pt x="2944" y="47508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641855" y="1802515"/>
            <a:ext cx="4902" cy="1071"/>
          </a:xfrm>
          <a:custGeom>
            <a:avLst/>
            <a:gdLst/>
            <a:ahLst/>
            <a:cxnLst/>
            <a:rect l="l" t="t" r="r" b="b"/>
            <a:pathLst>
              <a:path w="4902" h="1071">
                <a:moveTo>
                  <a:pt x="4902" y="476"/>
                </a:moveTo>
                <a:lnTo>
                  <a:pt x="4553" y="0"/>
                </a:lnTo>
                <a:lnTo>
                  <a:pt x="0" y="1071"/>
                </a:lnTo>
                <a:lnTo>
                  <a:pt x="4902" y="476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642108" y="1752939"/>
            <a:ext cx="4217" cy="3213"/>
          </a:xfrm>
          <a:custGeom>
            <a:avLst/>
            <a:gdLst/>
            <a:ahLst/>
            <a:cxnLst/>
            <a:rect l="l" t="t" r="r" b="b"/>
            <a:pathLst>
              <a:path w="4217" h="3213">
                <a:moveTo>
                  <a:pt x="4217" y="0"/>
                </a:moveTo>
                <a:lnTo>
                  <a:pt x="0" y="3213"/>
                </a:lnTo>
                <a:lnTo>
                  <a:pt x="2418" y="2545"/>
                </a:lnTo>
                <a:lnTo>
                  <a:pt x="4217" y="0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70069" y="1976050"/>
            <a:ext cx="17743" cy="29460"/>
          </a:xfrm>
          <a:custGeom>
            <a:avLst/>
            <a:gdLst/>
            <a:ahLst/>
            <a:cxnLst/>
            <a:rect l="l" t="t" r="r" b="b"/>
            <a:pathLst>
              <a:path w="17743" h="29460">
                <a:moveTo>
                  <a:pt x="15126" y="29460"/>
                </a:moveTo>
                <a:lnTo>
                  <a:pt x="17732" y="17726"/>
                </a:lnTo>
                <a:lnTo>
                  <a:pt x="17743" y="4493"/>
                </a:lnTo>
                <a:lnTo>
                  <a:pt x="17361" y="0"/>
                </a:lnTo>
                <a:lnTo>
                  <a:pt x="14619" y="3496"/>
                </a:lnTo>
                <a:lnTo>
                  <a:pt x="12339" y="8897"/>
                </a:lnTo>
                <a:lnTo>
                  <a:pt x="9582" y="12513"/>
                </a:lnTo>
                <a:lnTo>
                  <a:pt x="6467" y="16694"/>
                </a:lnTo>
                <a:lnTo>
                  <a:pt x="4008" y="18509"/>
                </a:lnTo>
                <a:lnTo>
                  <a:pt x="0" y="22214"/>
                </a:lnTo>
                <a:lnTo>
                  <a:pt x="15126" y="29460"/>
                </a:lnTo>
                <a:close/>
              </a:path>
            </a:pathLst>
          </a:custGeom>
          <a:solidFill>
            <a:srgbClr val="EB61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430445" y="1253075"/>
            <a:ext cx="22711" cy="21145"/>
          </a:xfrm>
          <a:custGeom>
            <a:avLst/>
            <a:gdLst/>
            <a:ahLst/>
            <a:cxnLst/>
            <a:rect l="l" t="t" r="r" b="b"/>
            <a:pathLst>
              <a:path w="22711" h="21145">
                <a:moveTo>
                  <a:pt x="2026" y="17024"/>
                </a:moveTo>
                <a:lnTo>
                  <a:pt x="3974" y="14421"/>
                </a:lnTo>
                <a:lnTo>
                  <a:pt x="4262" y="8200"/>
                </a:lnTo>
                <a:lnTo>
                  <a:pt x="4396" y="8156"/>
                </a:lnTo>
                <a:lnTo>
                  <a:pt x="6795" y="7070"/>
                </a:lnTo>
                <a:lnTo>
                  <a:pt x="7048" y="6936"/>
                </a:lnTo>
                <a:lnTo>
                  <a:pt x="18404" y="3528"/>
                </a:lnTo>
                <a:lnTo>
                  <a:pt x="18471" y="4628"/>
                </a:lnTo>
                <a:lnTo>
                  <a:pt x="18538" y="4079"/>
                </a:lnTo>
                <a:lnTo>
                  <a:pt x="18702" y="8453"/>
                </a:lnTo>
                <a:lnTo>
                  <a:pt x="20148" y="17277"/>
                </a:lnTo>
                <a:lnTo>
                  <a:pt x="21534" y="15670"/>
                </a:lnTo>
                <a:lnTo>
                  <a:pt x="22428" y="13096"/>
                </a:lnTo>
                <a:lnTo>
                  <a:pt x="22711" y="10105"/>
                </a:lnTo>
                <a:lnTo>
                  <a:pt x="19128" y="0"/>
                </a:lnTo>
                <a:lnTo>
                  <a:pt x="8046" y="1001"/>
                </a:lnTo>
                <a:lnTo>
                  <a:pt x="4813" y="1877"/>
                </a:lnTo>
                <a:lnTo>
                  <a:pt x="1773" y="8751"/>
                </a:lnTo>
                <a:lnTo>
                  <a:pt x="1475" y="8200"/>
                </a:lnTo>
                <a:lnTo>
                  <a:pt x="2026" y="17024"/>
                </a:lnTo>
                <a:close/>
              </a:path>
              <a:path w="22711" h="21145">
                <a:moveTo>
                  <a:pt x="4053" y="14316"/>
                </a:moveTo>
                <a:lnTo>
                  <a:pt x="3889" y="16265"/>
                </a:lnTo>
                <a:lnTo>
                  <a:pt x="4053" y="14316"/>
                </a:lnTo>
                <a:close/>
              </a:path>
              <a:path w="22711" h="21145">
                <a:moveTo>
                  <a:pt x="10938" y="20610"/>
                </a:moveTo>
                <a:lnTo>
                  <a:pt x="16765" y="21145"/>
                </a:lnTo>
                <a:lnTo>
                  <a:pt x="20148" y="17277"/>
                </a:lnTo>
                <a:lnTo>
                  <a:pt x="18702" y="8453"/>
                </a:lnTo>
                <a:lnTo>
                  <a:pt x="18471" y="4628"/>
                </a:lnTo>
                <a:lnTo>
                  <a:pt x="18032" y="8200"/>
                </a:lnTo>
                <a:lnTo>
                  <a:pt x="17823" y="10060"/>
                </a:lnTo>
                <a:lnTo>
                  <a:pt x="17550" y="11863"/>
                </a:lnTo>
                <a:lnTo>
                  <a:pt x="16974" y="15670"/>
                </a:lnTo>
                <a:lnTo>
                  <a:pt x="15796" y="14703"/>
                </a:lnTo>
                <a:lnTo>
                  <a:pt x="14783" y="16384"/>
                </a:lnTo>
                <a:lnTo>
                  <a:pt x="15707" y="15372"/>
                </a:lnTo>
                <a:lnTo>
                  <a:pt x="14321" y="18110"/>
                </a:lnTo>
                <a:lnTo>
                  <a:pt x="6629" y="19037"/>
                </a:lnTo>
                <a:lnTo>
                  <a:pt x="4813" y="20729"/>
                </a:lnTo>
                <a:lnTo>
                  <a:pt x="10938" y="20610"/>
                </a:lnTo>
                <a:close/>
              </a:path>
              <a:path w="22711" h="21145">
                <a:moveTo>
                  <a:pt x="15796" y="14703"/>
                </a:moveTo>
                <a:lnTo>
                  <a:pt x="16974" y="15670"/>
                </a:lnTo>
                <a:lnTo>
                  <a:pt x="17550" y="11863"/>
                </a:lnTo>
                <a:lnTo>
                  <a:pt x="15796" y="14703"/>
                </a:lnTo>
                <a:close/>
              </a:path>
              <a:path w="22711" h="21145">
                <a:moveTo>
                  <a:pt x="7257" y="18452"/>
                </a:moveTo>
                <a:lnTo>
                  <a:pt x="0" y="19836"/>
                </a:lnTo>
                <a:lnTo>
                  <a:pt x="6629" y="19037"/>
                </a:lnTo>
                <a:lnTo>
                  <a:pt x="7257" y="18452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895230" y="1723969"/>
            <a:ext cx="66823" cy="43268"/>
          </a:xfrm>
          <a:custGeom>
            <a:avLst/>
            <a:gdLst/>
            <a:ahLst/>
            <a:cxnLst/>
            <a:rect l="l" t="t" r="r" b="b"/>
            <a:pathLst>
              <a:path w="66823" h="43268">
                <a:moveTo>
                  <a:pt x="20790" y="18380"/>
                </a:moveTo>
                <a:lnTo>
                  <a:pt x="31087" y="24371"/>
                </a:lnTo>
                <a:lnTo>
                  <a:pt x="41887" y="30805"/>
                </a:lnTo>
                <a:lnTo>
                  <a:pt x="53543" y="37711"/>
                </a:lnTo>
                <a:lnTo>
                  <a:pt x="64348" y="43123"/>
                </a:lnTo>
                <a:lnTo>
                  <a:pt x="64707" y="43268"/>
                </a:lnTo>
                <a:lnTo>
                  <a:pt x="66823" y="40307"/>
                </a:lnTo>
                <a:lnTo>
                  <a:pt x="60196" y="37628"/>
                </a:lnTo>
                <a:lnTo>
                  <a:pt x="48302" y="31340"/>
                </a:lnTo>
                <a:lnTo>
                  <a:pt x="34049" y="23167"/>
                </a:lnTo>
                <a:lnTo>
                  <a:pt x="20342" y="14834"/>
                </a:lnTo>
                <a:lnTo>
                  <a:pt x="10087" y="8063"/>
                </a:lnTo>
                <a:lnTo>
                  <a:pt x="7779" y="6323"/>
                </a:lnTo>
                <a:lnTo>
                  <a:pt x="0" y="0"/>
                </a:lnTo>
                <a:lnTo>
                  <a:pt x="2324" y="1978"/>
                </a:lnTo>
                <a:lnTo>
                  <a:pt x="1475" y="3124"/>
                </a:lnTo>
                <a:lnTo>
                  <a:pt x="10660" y="11458"/>
                </a:lnTo>
                <a:lnTo>
                  <a:pt x="20790" y="18380"/>
                </a:lnTo>
                <a:close/>
              </a:path>
            </a:pathLst>
          </a:custGeom>
          <a:solidFill>
            <a:srgbClr val="3862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843280" y="2073492"/>
            <a:ext cx="10195" cy="30397"/>
          </a:xfrm>
          <a:custGeom>
            <a:avLst/>
            <a:gdLst/>
            <a:ahLst/>
            <a:cxnLst/>
            <a:rect l="l" t="t" r="r" b="b"/>
            <a:pathLst>
              <a:path w="10195" h="30397">
                <a:moveTo>
                  <a:pt x="7853" y="252"/>
                </a:moveTo>
                <a:lnTo>
                  <a:pt x="0" y="0"/>
                </a:lnTo>
                <a:lnTo>
                  <a:pt x="1694" y="12599"/>
                </a:lnTo>
                <a:lnTo>
                  <a:pt x="5319" y="25456"/>
                </a:lnTo>
                <a:lnTo>
                  <a:pt x="7019" y="30397"/>
                </a:lnTo>
                <a:lnTo>
                  <a:pt x="10195" y="18689"/>
                </a:lnTo>
                <a:lnTo>
                  <a:pt x="9234" y="5535"/>
                </a:lnTo>
                <a:lnTo>
                  <a:pt x="7853" y="252"/>
                </a:lnTo>
                <a:close/>
              </a:path>
            </a:pathLst>
          </a:custGeom>
          <a:solidFill>
            <a:srgbClr val="EDEF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84751" y="1913082"/>
            <a:ext cx="11951" cy="4270"/>
          </a:xfrm>
          <a:custGeom>
            <a:avLst/>
            <a:gdLst/>
            <a:ahLst/>
            <a:cxnLst/>
            <a:rect l="l" t="t" r="r" b="b"/>
            <a:pathLst>
              <a:path w="11951" h="4270">
                <a:moveTo>
                  <a:pt x="1058" y="3883"/>
                </a:moveTo>
                <a:lnTo>
                  <a:pt x="115" y="2889"/>
                </a:lnTo>
                <a:lnTo>
                  <a:pt x="0" y="4270"/>
                </a:lnTo>
                <a:lnTo>
                  <a:pt x="11951" y="3630"/>
                </a:lnTo>
                <a:lnTo>
                  <a:pt x="9001" y="0"/>
                </a:lnTo>
                <a:lnTo>
                  <a:pt x="1058" y="3883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61994" y="1896819"/>
            <a:ext cx="31757" cy="20146"/>
          </a:xfrm>
          <a:custGeom>
            <a:avLst/>
            <a:gdLst/>
            <a:ahLst/>
            <a:cxnLst/>
            <a:rect l="l" t="t" r="r" b="b"/>
            <a:pathLst>
              <a:path w="31757" h="20146">
                <a:moveTo>
                  <a:pt x="8825" y="10632"/>
                </a:moveTo>
                <a:lnTo>
                  <a:pt x="20749" y="17002"/>
                </a:lnTo>
                <a:lnTo>
                  <a:pt x="21698" y="17914"/>
                </a:lnTo>
                <a:lnTo>
                  <a:pt x="22871" y="19151"/>
                </a:lnTo>
                <a:lnTo>
                  <a:pt x="23009" y="17497"/>
                </a:lnTo>
                <a:lnTo>
                  <a:pt x="23814" y="20146"/>
                </a:lnTo>
                <a:lnTo>
                  <a:pt x="31757" y="16262"/>
                </a:lnTo>
                <a:lnTo>
                  <a:pt x="23516" y="12185"/>
                </a:lnTo>
                <a:lnTo>
                  <a:pt x="18404" y="9150"/>
                </a:lnTo>
                <a:lnTo>
                  <a:pt x="12756" y="5773"/>
                </a:lnTo>
                <a:lnTo>
                  <a:pt x="6676" y="0"/>
                </a:lnTo>
                <a:lnTo>
                  <a:pt x="0" y="2187"/>
                </a:lnTo>
                <a:lnTo>
                  <a:pt x="8825" y="10632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516076" y="2195009"/>
            <a:ext cx="10178" cy="30323"/>
          </a:xfrm>
          <a:custGeom>
            <a:avLst/>
            <a:gdLst/>
            <a:ahLst/>
            <a:cxnLst/>
            <a:rect l="l" t="t" r="r" b="b"/>
            <a:pathLst>
              <a:path w="10178" h="30323">
                <a:moveTo>
                  <a:pt x="1698" y="8436"/>
                </a:moveTo>
                <a:lnTo>
                  <a:pt x="506" y="9537"/>
                </a:lnTo>
                <a:lnTo>
                  <a:pt x="0" y="30323"/>
                </a:lnTo>
                <a:lnTo>
                  <a:pt x="3174" y="28716"/>
                </a:lnTo>
                <a:lnTo>
                  <a:pt x="4053" y="28165"/>
                </a:lnTo>
                <a:lnTo>
                  <a:pt x="6303" y="25472"/>
                </a:lnTo>
                <a:lnTo>
                  <a:pt x="7779" y="23702"/>
                </a:lnTo>
                <a:lnTo>
                  <a:pt x="8882" y="22020"/>
                </a:lnTo>
                <a:lnTo>
                  <a:pt x="9388" y="19268"/>
                </a:lnTo>
                <a:lnTo>
                  <a:pt x="10178" y="14968"/>
                </a:lnTo>
                <a:lnTo>
                  <a:pt x="9671" y="4850"/>
                </a:lnTo>
                <a:lnTo>
                  <a:pt x="9597" y="0"/>
                </a:lnTo>
                <a:lnTo>
                  <a:pt x="8950" y="666"/>
                </a:lnTo>
                <a:lnTo>
                  <a:pt x="7317" y="2484"/>
                </a:lnTo>
                <a:lnTo>
                  <a:pt x="6125" y="3838"/>
                </a:lnTo>
                <a:lnTo>
                  <a:pt x="6125" y="4002"/>
                </a:lnTo>
                <a:lnTo>
                  <a:pt x="4783" y="5445"/>
                </a:lnTo>
                <a:lnTo>
                  <a:pt x="3427" y="6918"/>
                </a:lnTo>
                <a:lnTo>
                  <a:pt x="1698" y="8436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524273" y="2195188"/>
            <a:ext cx="1192" cy="1264"/>
          </a:xfrm>
          <a:custGeom>
            <a:avLst/>
            <a:gdLst/>
            <a:ahLst/>
            <a:cxnLst/>
            <a:rect l="l" t="t" r="r" b="b"/>
            <a:pathLst>
              <a:path w="1192" h="1264">
                <a:moveTo>
                  <a:pt x="1192" y="0"/>
                </a:moveTo>
                <a:lnTo>
                  <a:pt x="0" y="1264"/>
                </a:lnTo>
                <a:lnTo>
                  <a:pt x="753" y="487"/>
                </a:lnTo>
                <a:lnTo>
                  <a:pt x="1192" y="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789630" y="1770392"/>
            <a:ext cx="11072" cy="27496"/>
          </a:xfrm>
          <a:custGeom>
            <a:avLst/>
            <a:gdLst/>
            <a:ahLst/>
            <a:cxnLst/>
            <a:rect l="l" t="t" r="r" b="b"/>
            <a:pathLst>
              <a:path w="11072" h="27496">
                <a:moveTo>
                  <a:pt x="10983" y="14298"/>
                </a:moveTo>
                <a:lnTo>
                  <a:pt x="10908" y="4433"/>
                </a:lnTo>
                <a:lnTo>
                  <a:pt x="8837" y="892"/>
                </a:lnTo>
                <a:lnTo>
                  <a:pt x="0" y="0"/>
                </a:lnTo>
                <a:lnTo>
                  <a:pt x="3902" y="11649"/>
                </a:lnTo>
                <a:lnTo>
                  <a:pt x="1855" y="23515"/>
                </a:lnTo>
                <a:lnTo>
                  <a:pt x="89" y="27496"/>
                </a:lnTo>
                <a:lnTo>
                  <a:pt x="9045" y="27407"/>
                </a:lnTo>
                <a:lnTo>
                  <a:pt x="11072" y="23791"/>
                </a:lnTo>
                <a:lnTo>
                  <a:pt x="10983" y="14298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847214" y="1676490"/>
            <a:ext cx="17689" cy="14640"/>
          </a:xfrm>
          <a:custGeom>
            <a:avLst/>
            <a:gdLst/>
            <a:ahLst/>
            <a:cxnLst/>
            <a:rect l="l" t="t" r="r" b="b"/>
            <a:pathLst>
              <a:path w="17689" h="14640">
                <a:moveTo>
                  <a:pt x="0" y="9284"/>
                </a:moveTo>
                <a:lnTo>
                  <a:pt x="1639" y="13286"/>
                </a:lnTo>
                <a:lnTo>
                  <a:pt x="1177" y="13792"/>
                </a:lnTo>
                <a:lnTo>
                  <a:pt x="5871" y="14640"/>
                </a:lnTo>
                <a:lnTo>
                  <a:pt x="9969" y="13748"/>
                </a:lnTo>
                <a:lnTo>
                  <a:pt x="14440" y="12617"/>
                </a:lnTo>
                <a:lnTo>
                  <a:pt x="17689" y="9701"/>
                </a:lnTo>
                <a:lnTo>
                  <a:pt x="13472" y="0"/>
                </a:lnTo>
                <a:lnTo>
                  <a:pt x="2652" y="1101"/>
                </a:lnTo>
                <a:lnTo>
                  <a:pt x="4604" y="1562"/>
                </a:lnTo>
                <a:lnTo>
                  <a:pt x="0" y="9284"/>
                </a:lnTo>
                <a:close/>
              </a:path>
            </a:pathLst>
          </a:custGeom>
          <a:solidFill>
            <a:srgbClr val="EE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607147" y="1783589"/>
            <a:ext cx="10089" cy="28508"/>
          </a:xfrm>
          <a:custGeom>
            <a:avLst/>
            <a:gdLst/>
            <a:ahLst/>
            <a:cxnLst/>
            <a:rect l="l" t="t" r="r" b="b"/>
            <a:pathLst>
              <a:path w="10089" h="28508">
                <a:moveTo>
                  <a:pt x="10089" y="26945"/>
                </a:moveTo>
                <a:lnTo>
                  <a:pt x="5141" y="729"/>
                </a:lnTo>
                <a:lnTo>
                  <a:pt x="0" y="0"/>
                </a:lnTo>
                <a:lnTo>
                  <a:pt x="706" y="12798"/>
                </a:lnTo>
                <a:lnTo>
                  <a:pt x="3362" y="25156"/>
                </a:lnTo>
                <a:lnTo>
                  <a:pt x="4262" y="28508"/>
                </a:lnTo>
                <a:lnTo>
                  <a:pt x="10089" y="26945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410506" y="1404308"/>
            <a:ext cx="21072" cy="15980"/>
          </a:xfrm>
          <a:custGeom>
            <a:avLst/>
            <a:gdLst/>
            <a:ahLst/>
            <a:cxnLst/>
            <a:rect l="l" t="t" r="r" b="b"/>
            <a:pathLst>
              <a:path w="21072" h="15980">
                <a:moveTo>
                  <a:pt x="18971" y="9314"/>
                </a:moveTo>
                <a:lnTo>
                  <a:pt x="18725" y="8928"/>
                </a:lnTo>
                <a:lnTo>
                  <a:pt x="18484" y="9233"/>
                </a:lnTo>
                <a:lnTo>
                  <a:pt x="18971" y="9314"/>
                </a:lnTo>
                <a:close/>
              </a:path>
              <a:path w="21072" h="15980">
                <a:moveTo>
                  <a:pt x="5826" y="3675"/>
                </a:moveTo>
                <a:lnTo>
                  <a:pt x="6005" y="3332"/>
                </a:lnTo>
                <a:lnTo>
                  <a:pt x="11579" y="-3883"/>
                </a:lnTo>
                <a:lnTo>
                  <a:pt x="15379" y="-3332"/>
                </a:lnTo>
                <a:lnTo>
                  <a:pt x="16050" y="-2276"/>
                </a:lnTo>
                <a:lnTo>
                  <a:pt x="18717" y="-4300"/>
                </a:lnTo>
                <a:lnTo>
                  <a:pt x="11743" y="-6665"/>
                </a:lnTo>
                <a:lnTo>
                  <a:pt x="7987" y="-5728"/>
                </a:lnTo>
                <a:lnTo>
                  <a:pt x="2876" y="-3079"/>
                </a:lnTo>
                <a:lnTo>
                  <a:pt x="2190" y="2231"/>
                </a:lnTo>
                <a:lnTo>
                  <a:pt x="0" y="2916"/>
                </a:lnTo>
                <a:lnTo>
                  <a:pt x="1222" y="10207"/>
                </a:lnTo>
                <a:lnTo>
                  <a:pt x="10729" y="13584"/>
                </a:lnTo>
                <a:lnTo>
                  <a:pt x="14187" y="14670"/>
                </a:lnTo>
                <a:lnTo>
                  <a:pt x="18484" y="9233"/>
                </a:lnTo>
                <a:lnTo>
                  <a:pt x="9120" y="7677"/>
                </a:lnTo>
                <a:lnTo>
                  <a:pt x="4441" y="6531"/>
                </a:lnTo>
                <a:lnTo>
                  <a:pt x="4649" y="6159"/>
                </a:lnTo>
                <a:lnTo>
                  <a:pt x="5320" y="4761"/>
                </a:lnTo>
                <a:lnTo>
                  <a:pt x="5528" y="4389"/>
                </a:lnTo>
                <a:lnTo>
                  <a:pt x="5663" y="4091"/>
                </a:lnTo>
                <a:lnTo>
                  <a:pt x="5826" y="3675"/>
                </a:lnTo>
                <a:close/>
              </a:path>
              <a:path w="21072" h="15980">
                <a:moveTo>
                  <a:pt x="21072" y="0"/>
                </a:moveTo>
                <a:lnTo>
                  <a:pt x="16348" y="5192"/>
                </a:lnTo>
                <a:lnTo>
                  <a:pt x="18725" y="8928"/>
                </a:lnTo>
                <a:lnTo>
                  <a:pt x="19984" y="7335"/>
                </a:lnTo>
                <a:lnTo>
                  <a:pt x="21072" y="0"/>
                </a:lnTo>
                <a:close/>
              </a:path>
            </a:pathLst>
          </a:custGeom>
          <a:solidFill>
            <a:srgbClr val="3A85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675744" y="1081225"/>
            <a:ext cx="14694" cy="25978"/>
          </a:xfrm>
          <a:custGeom>
            <a:avLst/>
            <a:gdLst/>
            <a:ahLst/>
            <a:cxnLst/>
            <a:rect l="l" t="t" r="r" b="b"/>
            <a:pathLst>
              <a:path w="14694" h="25978">
                <a:moveTo>
                  <a:pt x="0" y="17036"/>
                </a:moveTo>
                <a:lnTo>
                  <a:pt x="506" y="18003"/>
                </a:lnTo>
                <a:lnTo>
                  <a:pt x="298" y="25978"/>
                </a:lnTo>
                <a:lnTo>
                  <a:pt x="4768" y="20800"/>
                </a:lnTo>
                <a:lnTo>
                  <a:pt x="6959" y="18807"/>
                </a:lnTo>
                <a:lnTo>
                  <a:pt x="8777" y="18732"/>
                </a:lnTo>
                <a:lnTo>
                  <a:pt x="10893" y="16233"/>
                </a:lnTo>
                <a:lnTo>
                  <a:pt x="14694" y="11813"/>
                </a:lnTo>
                <a:lnTo>
                  <a:pt x="13814" y="5311"/>
                </a:lnTo>
                <a:lnTo>
                  <a:pt x="12279" y="0"/>
                </a:lnTo>
                <a:lnTo>
                  <a:pt x="7943" y="4478"/>
                </a:lnTo>
                <a:lnTo>
                  <a:pt x="6378" y="3466"/>
                </a:lnTo>
                <a:lnTo>
                  <a:pt x="3293" y="9998"/>
                </a:lnTo>
                <a:lnTo>
                  <a:pt x="0" y="17036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606133" y="1750067"/>
            <a:ext cx="10506" cy="31037"/>
          </a:xfrm>
          <a:custGeom>
            <a:avLst/>
            <a:gdLst/>
            <a:ahLst/>
            <a:cxnLst/>
            <a:rect l="l" t="t" r="r" b="b"/>
            <a:pathLst>
              <a:path w="10506" h="31037">
                <a:moveTo>
                  <a:pt x="3114" y="1398"/>
                </a:moveTo>
                <a:lnTo>
                  <a:pt x="0" y="30621"/>
                </a:lnTo>
                <a:lnTo>
                  <a:pt x="6244" y="31037"/>
                </a:lnTo>
                <a:lnTo>
                  <a:pt x="6433" y="17906"/>
                </a:lnTo>
                <a:lnTo>
                  <a:pt x="9115" y="5403"/>
                </a:lnTo>
                <a:lnTo>
                  <a:pt x="10506" y="2663"/>
                </a:lnTo>
                <a:lnTo>
                  <a:pt x="6661" y="0"/>
                </a:lnTo>
                <a:lnTo>
                  <a:pt x="3114" y="1398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1633748" y="2114350"/>
            <a:ext cx="18330" cy="13197"/>
          </a:xfrm>
          <a:custGeom>
            <a:avLst/>
            <a:gdLst/>
            <a:ahLst/>
            <a:cxnLst/>
            <a:rect l="l" t="t" r="r" b="b"/>
            <a:pathLst>
              <a:path w="18330" h="13197">
                <a:moveTo>
                  <a:pt x="0" y="5311"/>
                </a:moveTo>
                <a:lnTo>
                  <a:pt x="342" y="10534"/>
                </a:lnTo>
                <a:lnTo>
                  <a:pt x="1937" y="12304"/>
                </a:lnTo>
                <a:lnTo>
                  <a:pt x="7809" y="12736"/>
                </a:lnTo>
                <a:lnTo>
                  <a:pt x="14232" y="13197"/>
                </a:lnTo>
                <a:lnTo>
                  <a:pt x="16974" y="11427"/>
                </a:lnTo>
                <a:lnTo>
                  <a:pt x="18330" y="6963"/>
                </a:lnTo>
                <a:lnTo>
                  <a:pt x="14440" y="0"/>
                </a:lnTo>
                <a:lnTo>
                  <a:pt x="5573" y="1056"/>
                </a:lnTo>
                <a:lnTo>
                  <a:pt x="0" y="5311"/>
                </a:lnTo>
                <a:close/>
              </a:path>
            </a:pathLst>
          </a:custGeom>
          <a:solidFill>
            <a:srgbClr val="F8E7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48820" y="1917397"/>
            <a:ext cx="29522" cy="11833"/>
          </a:xfrm>
          <a:custGeom>
            <a:avLst/>
            <a:gdLst/>
            <a:ahLst/>
            <a:cxnLst/>
            <a:rect l="l" t="t" r="r" b="b"/>
            <a:pathLst>
              <a:path w="29522" h="11833">
                <a:moveTo>
                  <a:pt x="29522" y="0"/>
                </a:moveTo>
                <a:lnTo>
                  <a:pt x="26722" y="993"/>
                </a:lnTo>
                <a:lnTo>
                  <a:pt x="29522" y="0"/>
                </a:lnTo>
                <a:close/>
              </a:path>
              <a:path w="29522" h="11833">
                <a:moveTo>
                  <a:pt x="28374" y="-44"/>
                </a:moveTo>
                <a:lnTo>
                  <a:pt x="16713" y="-5357"/>
                </a:lnTo>
                <a:lnTo>
                  <a:pt x="6267" y="-10791"/>
                </a:lnTo>
                <a:lnTo>
                  <a:pt x="0" y="-10385"/>
                </a:lnTo>
                <a:lnTo>
                  <a:pt x="3159" y="-3258"/>
                </a:lnTo>
                <a:lnTo>
                  <a:pt x="13635" y="-3332"/>
                </a:lnTo>
                <a:lnTo>
                  <a:pt x="16631" y="3318"/>
                </a:lnTo>
                <a:lnTo>
                  <a:pt x="18583" y="2946"/>
                </a:lnTo>
                <a:lnTo>
                  <a:pt x="21370" y="2529"/>
                </a:lnTo>
                <a:lnTo>
                  <a:pt x="23009" y="2142"/>
                </a:lnTo>
                <a:lnTo>
                  <a:pt x="23471" y="2023"/>
                </a:lnTo>
                <a:lnTo>
                  <a:pt x="24827" y="1681"/>
                </a:lnTo>
                <a:lnTo>
                  <a:pt x="25245" y="1517"/>
                </a:lnTo>
                <a:lnTo>
                  <a:pt x="26722" y="993"/>
                </a:lnTo>
                <a:lnTo>
                  <a:pt x="28374" y="-44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68954" y="1361382"/>
            <a:ext cx="1564" cy="1101"/>
          </a:xfrm>
          <a:custGeom>
            <a:avLst/>
            <a:gdLst/>
            <a:ahLst/>
            <a:cxnLst/>
            <a:rect l="l" t="t" r="r" b="b"/>
            <a:pathLst>
              <a:path w="1564" h="1101">
                <a:moveTo>
                  <a:pt x="1564" y="1101"/>
                </a:moveTo>
                <a:lnTo>
                  <a:pt x="0" y="0"/>
                </a:lnTo>
                <a:lnTo>
                  <a:pt x="784" y="930"/>
                </a:lnTo>
                <a:lnTo>
                  <a:pt x="1564" y="1101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435170" y="1361338"/>
            <a:ext cx="36243" cy="11055"/>
          </a:xfrm>
          <a:custGeom>
            <a:avLst/>
            <a:gdLst/>
            <a:ahLst/>
            <a:cxnLst/>
            <a:rect l="l" t="t" r="r" b="b"/>
            <a:pathLst>
              <a:path w="36243" h="11055">
                <a:moveTo>
                  <a:pt x="596" y="1725"/>
                </a:moveTo>
                <a:lnTo>
                  <a:pt x="0" y="11055"/>
                </a:lnTo>
                <a:lnTo>
                  <a:pt x="11194" y="7113"/>
                </a:lnTo>
                <a:lnTo>
                  <a:pt x="20416" y="3738"/>
                </a:lnTo>
                <a:lnTo>
                  <a:pt x="35744" y="2932"/>
                </a:lnTo>
                <a:lnTo>
                  <a:pt x="36243" y="2960"/>
                </a:lnTo>
                <a:lnTo>
                  <a:pt x="34569" y="975"/>
                </a:lnTo>
                <a:lnTo>
                  <a:pt x="30923" y="178"/>
                </a:lnTo>
                <a:lnTo>
                  <a:pt x="30326" y="44"/>
                </a:lnTo>
                <a:lnTo>
                  <a:pt x="27540" y="252"/>
                </a:lnTo>
                <a:lnTo>
                  <a:pt x="26109" y="0"/>
                </a:lnTo>
                <a:lnTo>
                  <a:pt x="13739" y="2395"/>
                </a:lnTo>
                <a:lnTo>
                  <a:pt x="1477" y="1775"/>
                </a:lnTo>
                <a:lnTo>
                  <a:pt x="596" y="1725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410670" y="1382719"/>
            <a:ext cx="20908" cy="20205"/>
          </a:xfrm>
          <a:custGeom>
            <a:avLst/>
            <a:gdLst/>
            <a:ahLst/>
            <a:cxnLst/>
            <a:rect l="l" t="t" r="r" b="b"/>
            <a:pathLst>
              <a:path w="20908" h="20205">
                <a:moveTo>
                  <a:pt x="20908" y="15102"/>
                </a:moveTo>
                <a:lnTo>
                  <a:pt x="20754" y="15245"/>
                </a:lnTo>
                <a:lnTo>
                  <a:pt x="20327" y="20205"/>
                </a:lnTo>
                <a:lnTo>
                  <a:pt x="20908" y="15102"/>
                </a:lnTo>
                <a:close/>
              </a:path>
              <a:path w="20908" h="20205">
                <a:moveTo>
                  <a:pt x="3427" y="14923"/>
                </a:moveTo>
                <a:lnTo>
                  <a:pt x="0" y="18137"/>
                </a:lnTo>
                <a:lnTo>
                  <a:pt x="2712" y="18509"/>
                </a:lnTo>
                <a:lnTo>
                  <a:pt x="7823" y="15861"/>
                </a:lnTo>
                <a:lnTo>
                  <a:pt x="11579" y="14923"/>
                </a:lnTo>
                <a:lnTo>
                  <a:pt x="18553" y="17289"/>
                </a:lnTo>
                <a:lnTo>
                  <a:pt x="20754" y="15245"/>
                </a:lnTo>
                <a:lnTo>
                  <a:pt x="20908" y="13450"/>
                </a:lnTo>
                <a:lnTo>
                  <a:pt x="19775" y="0"/>
                </a:lnTo>
                <a:lnTo>
                  <a:pt x="17361" y="1815"/>
                </a:lnTo>
                <a:lnTo>
                  <a:pt x="13695" y="7424"/>
                </a:lnTo>
                <a:lnTo>
                  <a:pt x="10908" y="10326"/>
                </a:lnTo>
                <a:lnTo>
                  <a:pt x="6303" y="15131"/>
                </a:lnTo>
                <a:lnTo>
                  <a:pt x="3427" y="14923"/>
                </a:lnTo>
                <a:close/>
              </a:path>
            </a:pathLst>
          </a:custGeom>
          <a:solidFill>
            <a:srgbClr val="46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811149" y="2025418"/>
            <a:ext cx="12115" cy="22898"/>
          </a:xfrm>
          <a:custGeom>
            <a:avLst/>
            <a:gdLst/>
            <a:ahLst/>
            <a:cxnLst/>
            <a:rect l="l" t="t" r="r" b="b"/>
            <a:pathLst>
              <a:path w="12115" h="22898">
                <a:moveTo>
                  <a:pt x="5275" y="0"/>
                </a:moveTo>
                <a:lnTo>
                  <a:pt x="0" y="3749"/>
                </a:lnTo>
                <a:lnTo>
                  <a:pt x="208" y="6755"/>
                </a:lnTo>
                <a:lnTo>
                  <a:pt x="163" y="14968"/>
                </a:lnTo>
                <a:lnTo>
                  <a:pt x="4679" y="17497"/>
                </a:lnTo>
                <a:lnTo>
                  <a:pt x="4888" y="21634"/>
                </a:lnTo>
                <a:lnTo>
                  <a:pt x="12115" y="22898"/>
                </a:lnTo>
                <a:lnTo>
                  <a:pt x="5275" y="0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734520" y="1813705"/>
            <a:ext cx="5156" cy="21708"/>
          </a:xfrm>
          <a:custGeom>
            <a:avLst/>
            <a:gdLst/>
            <a:ahLst/>
            <a:cxnLst/>
            <a:rect l="l" t="t" r="r" b="b"/>
            <a:pathLst>
              <a:path w="5156" h="21708">
                <a:moveTo>
                  <a:pt x="5156" y="21708"/>
                </a:moveTo>
                <a:lnTo>
                  <a:pt x="3491" y="19446"/>
                </a:lnTo>
                <a:lnTo>
                  <a:pt x="1609" y="18762"/>
                </a:lnTo>
                <a:lnTo>
                  <a:pt x="5156" y="21708"/>
                </a:lnTo>
                <a:close/>
              </a:path>
              <a:path w="5156" h="21708">
                <a:moveTo>
                  <a:pt x="1937" y="17334"/>
                </a:moveTo>
                <a:lnTo>
                  <a:pt x="3491" y="19446"/>
                </a:lnTo>
                <a:lnTo>
                  <a:pt x="5663" y="20235"/>
                </a:lnTo>
                <a:lnTo>
                  <a:pt x="16169" y="416"/>
                </a:lnTo>
                <a:lnTo>
                  <a:pt x="9537" y="0"/>
                </a:lnTo>
                <a:lnTo>
                  <a:pt x="6214" y="3957"/>
                </a:lnTo>
                <a:lnTo>
                  <a:pt x="4217" y="9954"/>
                </a:lnTo>
                <a:lnTo>
                  <a:pt x="0" y="13703"/>
                </a:lnTo>
                <a:lnTo>
                  <a:pt x="372" y="14328"/>
                </a:lnTo>
                <a:lnTo>
                  <a:pt x="1818" y="17200"/>
                </a:lnTo>
                <a:lnTo>
                  <a:pt x="1937" y="17334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433188" y="1913424"/>
            <a:ext cx="27242" cy="89"/>
          </a:xfrm>
          <a:custGeom>
            <a:avLst/>
            <a:gdLst/>
            <a:ahLst/>
            <a:cxnLst/>
            <a:rect l="l" t="t" r="r" b="b"/>
            <a:pathLst>
              <a:path w="27242" h="89">
                <a:moveTo>
                  <a:pt x="5454" y="0"/>
                </a:moveTo>
                <a:lnTo>
                  <a:pt x="0" y="44"/>
                </a:lnTo>
                <a:lnTo>
                  <a:pt x="5437" y="12"/>
                </a:lnTo>
                <a:close/>
              </a:path>
              <a:path w="27242" h="89">
                <a:moveTo>
                  <a:pt x="13770" y="6204"/>
                </a:moveTo>
                <a:lnTo>
                  <a:pt x="15588" y="12438"/>
                </a:lnTo>
                <a:lnTo>
                  <a:pt x="19895" y="11382"/>
                </a:lnTo>
                <a:lnTo>
                  <a:pt x="24246" y="10668"/>
                </a:lnTo>
                <a:lnTo>
                  <a:pt x="27242" y="7722"/>
                </a:lnTo>
                <a:lnTo>
                  <a:pt x="15662" y="7632"/>
                </a:lnTo>
                <a:lnTo>
                  <a:pt x="13308" y="-44"/>
                </a:lnTo>
                <a:lnTo>
                  <a:pt x="7510" y="0"/>
                </a:lnTo>
                <a:lnTo>
                  <a:pt x="5437" y="12"/>
                </a:lnTo>
                <a:lnTo>
                  <a:pt x="3174" y="1651"/>
                </a:lnTo>
                <a:lnTo>
                  <a:pt x="6974" y="8853"/>
                </a:lnTo>
                <a:lnTo>
                  <a:pt x="13770" y="6204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726920" y="1813705"/>
            <a:ext cx="17138" cy="13703"/>
          </a:xfrm>
          <a:custGeom>
            <a:avLst/>
            <a:gdLst/>
            <a:ahLst/>
            <a:cxnLst/>
            <a:rect l="l" t="t" r="r" b="b"/>
            <a:pathLst>
              <a:path w="17138" h="13703">
                <a:moveTo>
                  <a:pt x="44" y="6026"/>
                </a:moveTo>
                <a:lnTo>
                  <a:pt x="506" y="6026"/>
                </a:lnTo>
                <a:lnTo>
                  <a:pt x="0" y="7632"/>
                </a:lnTo>
                <a:lnTo>
                  <a:pt x="3964" y="9954"/>
                </a:lnTo>
                <a:lnTo>
                  <a:pt x="4172" y="11590"/>
                </a:lnTo>
                <a:lnTo>
                  <a:pt x="7600" y="13703"/>
                </a:lnTo>
                <a:lnTo>
                  <a:pt x="11817" y="9954"/>
                </a:lnTo>
                <a:lnTo>
                  <a:pt x="13814" y="3957"/>
                </a:lnTo>
                <a:lnTo>
                  <a:pt x="17138" y="0"/>
                </a:lnTo>
                <a:lnTo>
                  <a:pt x="13218" y="1353"/>
                </a:lnTo>
                <a:lnTo>
                  <a:pt x="1311" y="3957"/>
                </a:lnTo>
                <a:lnTo>
                  <a:pt x="44" y="6026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435006" y="1228855"/>
            <a:ext cx="17227" cy="19863"/>
          </a:xfrm>
          <a:custGeom>
            <a:avLst/>
            <a:gdLst/>
            <a:ahLst/>
            <a:cxnLst/>
            <a:rect l="l" t="t" r="r" b="b"/>
            <a:pathLst>
              <a:path w="17227" h="19863">
                <a:moveTo>
                  <a:pt x="12413" y="8302"/>
                </a:moveTo>
                <a:lnTo>
                  <a:pt x="12920" y="10504"/>
                </a:lnTo>
                <a:lnTo>
                  <a:pt x="14023" y="14417"/>
                </a:lnTo>
                <a:lnTo>
                  <a:pt x="10476" y="14373"/>
                </a:lnTo>
                <a:lnTo>
                  <a:pt x="8315" y="14968"/>
                </a:lnTo>
                <a:lnTo>
                  <a:pt x="6452" y="14596"/>
                </a:lnTo>
                <a:lnTo>
                  <a:pt x="2000" y="13659"/>
                </a:lnTo>
                <a:lnTo>
                  <a:pt x="0" y="15637"/>
                </a:lnTo>
                <a:lnTo>
                  <a:pt x="6840" y="19015"/>
                </a:lnTo>
                <a:lnTo>
                  <a:pt x="10267" y="19863"/>
                </a:lnTo>
                <a:lnTo>
                  <a:pt x="17227" y="15355"/>
                </a:lnTo>
                <a:lnTo>
                  <a:pt x="16050" y="803"/>
                </a:lnTo>
                <a:lnTo>
                  <a:pt x="7466" y="0"/>
                </a:lnTo>
                <a:lnTo>
                  <a:pt x="2831" y="4181"/>
                </a:lnTo>
                <a:lnTo>
                  <a:pt x="7302" y="3794"/>
                </a:lnTo>
                <a:lnTo>
                  <a:pt x="6929" y="3288"/>
                </a:lnTo>
                <a:lnTo>
                  <a:pt x="9373" y="5520"/>
                </a:lnTo>
                <a:lnTo>
                  <a:pt x="12413" y="8302"/>
                </a:lnTo>
                <a:close/>
              </a:path>
              <a:path w="17227" h="19863">
                <a:moveTo>
                  <a:pt x="4604" y="11084"/>
                </a:moveTo>
                <a:lnTo>
                  <a:pt x="1430" y="13539"/>
                </a:lnTo>
                <a:lnTo>
                  <a:pt x="2000" y="13659"/>
                </a:lnTo>
                <a:lnTo>
                  <a:pt x="4604" y="11084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712226" y="1838672"/>
            <a:ext cx="5230" cy="2321"/>
          </a:xfrm>
          <a:custGeom>
            <a:avLst/>
            <a:gdLst/>
            <a:ahLst/>
            <a:cxnLst/>
            <a:rect l="l" t="t" r="r" b="b"/>
            <a:pathLst>
              <a:path w="5230" h="2321">
                <a:moveTo>
                  <a:pt x="5230" y="0"/>
                </a:moveTo>
                <a:lnTo>
                  <a:pt x="968" y="2023"/>
                </a:lnTo>
                <a:lnTo>
                  <a:pt x="4832" y="414"/>
                </a:lnTo>
                <a:lnTo>
                  <a:pt x="5230" y="0"/>
                </a:lnTo>
                <a:close/>
              </a:path>
              <a:path w="5230" h="2321">
                <a:moveTo>
                  <a:pt x="7719" y="877"/>
                </a:moveTo>
                <a:lnTo>
                  <a:pt x="6542" y="-297"/>
                </a:lnTo>
                <a:lnTo>
                  <a:pt x="4832" y="414"/>
                </a:lnTo>
                <a:lnTo>
                  <a:pt x="1385" y="4002"/>
                </a:lnTo>
                <a:lnTo>
                  <a:pt x="163" y="7632"/>
                </a:lnTo>
                <a:lnTo>
                  <a:pt x="4172" y="12810"/>
                </a:lnTo>
                <a:lnTo>
                  <a:pt x="0" y="12944"/>
                </a:lnTo>
                <a:lnTo>
                  <a:pt x="8107" y="15637"/>
                </a:lnTo>
                <a:lnTo>
                  <a:pt x="7719" y="877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634761" y="2130702"/>
            <a:ext cx="13889" cy="10668"/>
          </a:xfrm>
          <a:custGeom>
            <a:avLst/>
            <a:gdLst/>
            <a:ahLst/>
            <a:cxnLst/>
            <a:rect l="l" t="t" r="r" b="b"/>
            <a:pathLst>
              <a:path w="13889" h="10668">
                <a:moveTo>
                  <a:pt x="6840" y="10593"/>
                </a:moveTo>
                <a:lnTo>
                  <a:pt x="11609" y="10668"/>
                </a:lnTo>
                <a:lnTo>
                  <a:pt x="11996" y="9879"/>
                </a:lnTo>
                <a:lnTo>
                  <a:pt x="13889" y="6546"/>
                </a:lnTo>
                <a:lnTo>
                  <a:pt x="10297" y="0"/>
                </a:lnTo>
                <a:lnTo>
                  <a:pt x="3427" y="1398"/>
                </a:lnTo>
                <a:lnTo>
                  <a:pt x="0" y="6546"/>
                </a:lnTo>
                <a:lnTo>
                  <a:pt x="2071" y="8614"/>
                </a:lnTo>
                <a:lnTo>
                  <a:pt x="804" y="10459"/>
                </a:lnTo>
                <a:lnTo>
                  <a:pt x="6840" y="10593"/>
                </a:lnTo>
                <a:close/>
              </a:path>
            </a:pathLst>
          </a:custGeom>
          <a:solidFill>
            <a:srgbClr val="F8E7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843160" y="2042961"/>
            <a:ext cx="6706" cy="21753"/>
          </a:xfrm>
          <a:custGeom>
            <a:avLst/>
            <a:gdLst/>
            <a:ahLst/>
            <a:cxnLst/>
            <a:rect l="l" t="t" r="r" b="b"/>
            <a:pathLst>
              <a:path w="6706" h="21753">
                <a:moveTo>
                  <a:pt x="0" y="19060"/>
                </a:moveTo>
                <a:lnTo>
                  <a:pt x="6706" y="21753"/>
                </a:lnTo>
                <a:lnTo>
                  <a:pt x="5782" y="14507"/>
                </a:lnTo>
                <a:lnTo>
                  <a:pt x="3844" y="4761"/>
                </a:lnTo>
                <a:lnTo>
                  <a:pt x="506" y="0"/>
                </a:lnTo>
                <a:lnTo>
                  <a:pt x="0" y="19060"/>
                </a:lnTo>
                <a:close/>
              </a:path>
            </a:pathLst>
          </a:custGeom>
          <a:solidFill>
            <a:srgbClr val="5188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843160" y="2062021"/>
            <a:ext cx="7972" cy="11724"/>
          </a:xfrm>
          <a:custGeom>
            <a:avLst/>
            <a:gdLst/>
            <a:ahLst/>
            <a:cxnLst/>
            <a:rect l="l" t="t" r="r" b="b"/>
            <a:pathLst>
              <a:path w="7972" h="11724">
                <a:moveTo>
                  <a:pt x="119" y="11471"/>
                </a:moveTo>
                <a:lnTo>
                  <a:pt x="7972" y="11724"/>
                </a:lnTo>
                <a:lnTo>
                  <a:pt x="6706" y="2693"/>
                </a:lnTo>
                <a:lnTo>
                  <a:pt x="0" y="0"/>
                </a:lnTo>
                <a:lnTo>
                  <a:pt x="119" y="11471"/>
                </a:lnTo>
                <a:close/>
              </a:path>
            </a:pathLst>
          </a:custGeom>
          <a:solidFill>
            <a:srgbClr val="425AA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97311" y="1415527"/>
            <a:ext cx="4053" cy="16694"/>
          </a:xfrm>
          <a:custGeom>
            <a:avLst/>
            <a:gdLst/>
            <a:ahLst/>
            <a:cxnLst/>
            <a:rect l="l" t="t" r="r" b="b"/>
            <a:pathLst>
              <a:path w="4053" h="16694">
                <a:moveTo>
                  <a:pt x="670" y="10757"/>
                </a:moveTo>
                <a:lnTo>
                  <a:pt x="3636" y="6234"/>
                </a:lnTo>
                <a:lnTo>
                  <a:pt x="4053" y="0"/>
                </a:lnTo>
                <a:lnTo>
                  <a:pt x="879" y="1281"/>
                </a:lnTo>
                <a:lnTo>
                  <a:pt x="342" y="7216"/>
                </a:lnTo>
                <a:lnTo>
                  <a:pt x="0" y="10578"/>
                </a:lnTo>
                <a:lnTo>
                  <a:pt x="89" y="13361"/>
                </a:lnTo>
                <a:lnTo>
                  <a:pt x="208" y="16694"/>
                </a:lnTo>
                <a:lnTo>
                  <a:pt x="3755" y="12349"/>
                </a:lnTo>
                <a:lnTo>
                  <a:pt x="670" y="10757"/>
                </a:lnTo>
                <a:close/>
              </a:path>
              <a:path w="4053" h="16694">
                <a:moveTo>
                  <a:pt x="968" y="297"/>
                </a:moveTo>
                <a:lnTo>
                  <a:pt x="0" y="1636"/>
                </a:lnTo>
                <a:lnTo>
                  <a:pt x="879" y="1281"/>
                </a:lnTo>
                <a:lnTo>
                  <a:pt x="968" y="297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1891162" y="2111910"/>
            <a:ext cx="4023" cy="25160"/>
          </a:xfrm>
          <a:custGeom>
            <a:avLst/>
            <a:gdLst/>
            <a:ahLst/>
            <a:cxnLst/>
            <a:rect l="l" t="t" r="r" b="b"/>
            <a:pathLst>
              <a:path w="4023" h="25160">
                <a:moveTo>
                  <a:pt x="2205" y="19432"/>
                </a:moveTo>
                <a:lnTo>
                  <a:pt x="1899" y="20190"/>
                </a:lnTo>
                <a:lnTo>
                  <a:pt x="1147" y="25160"/>
                </a:lnTo>
                <a:lnTo>
                  <a:pt x="2205" y="19432"/>
                </a:lnTo>
                <a:close/>
              </a:path>
              <a:path w="4023" h="25160">
                <a:moveTo>
                  <a:pt x="685" y="15503"/>
                </a:moveTo>
                <a:lnTo>
                  <a:pt x="1102" y="22169"/>
                </a:lnTo>
                <a:lnTo>
                  <a:pt x="1899" y="20190"/>
                </a:lnTo>
                <a:lnTo>
                  <a:pt x="2116" y="18762"/>
                </a:lnTo>
                <a:lnTo>
                  <a:pt x="2324" y="17453"/>
                </a:lnTo>
                <a:lnTo>
                  <a:pt x="2205" y="15980"/>
                </a:lnTo>
                <a:lnTo>
                  <a:pt x="2324" y="14670"/>
                </a:lnTo>
                <a:lnTo>
                  <a:pt x="2708" y="10282"/>
                </a:lnTo>
                <a:lnTo>
                  <a:pt x="2160" y="11248"/>
                </a:lnTo>
                <a:lnTo>
                  <a:pt x="2280" y="0"/>
                </a:lnTo>
                <a:lnTo>
                  <a:pt x="0" y="4880"/>
                </a:lnTo>
                <a:lnTo>
                  <a:pt x="685" y="15503"/>
                </a:lnTo>
                <a:close/>
              </a:path>
              <a:path w="4023" h="25160">
                <a:moveTo>
                  <a:pt x="2712" y="10236"/>
                </a:moveTo>
                <a:lnTo>
                  <a:pt x="4023" y="7960"/>
                </a:lnTo>
                <a:lnTo>
                  <a:pt x="2280" y="0"/>
                </a:lnTo>
                <a:lnTo>
                  <a:pt x="2160" y="11248"/>
                </a:lnTo>
                <a:lnTo>
                  <a:pt x="2712" y="10236"/>
                </a:lnTo>
                <a:close/>
              </a:path>
            </a:pathLst>
          </a:custGeom>
          <a:solidFill>
            <a:srgbClr val="F3B7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701838" y="1268954"/>
            <a:ext cx="8285" cy="26945"/>
          </a:xfrm>
          <a:custGeom>
            <a:avLst/>
            <a:gdLst/>
            <a:ahLst/>
            <a:cxnLst/>
            <a:rect l="l" t="t" r="r" b="b"/>
            <a:pathLst>
              <a:path w="8285" h="26945">
                <a:moveTo>
                  <a:pt x="8285" y="19729"/>
                </a:moveTo>
                <a:lnTo>
                  <a:pt x="7293" y="20552"/>
                </a:lnTo>
                <a:lnTo>
                  <a:pt x="6885" y="26945"/>
                </a:lnTo>
                <a:lnTo>
                  <a:pt x="8285" y="19729"/>
                </a:lnTo>
                <a:close/>
              </a:path>
              <a:path w="8285" h="26945">
                <a:moveTo>
                  <a:pt x="6169" y="922"/>
                </a:moveTo>
                <a:lnTo>
                  <a:pt x="4768" y="22645"/>
                </a:lnTo>
                <a:lnTo>
                  <a:pt x="7293" y="20552"/>
                </a:lnTo>
                <a:lnTo>
                  <a:pt x="7525" y="16917"/>
                </a:lnTo>
                <a:lnTo>
                  <a:pt x="7525" y="16783"/>
                </a:lnTo>
                <a:lnTo>
                  <a:pt x="7048" y="12066"/>
                </a:lnTo>
                <a:lnTo>
                  <a:pt x="7019" y="11516"/>
                </a:lnTo>
                <a:lnTo>
                  <a:pt x="6631" y="7513"/>
                </a:lnTo>
                <a:lnTo>
                  <a:pt x="6288" y="4047"/>
                </a:lnTo>
                <a:lnTo>
                  <a:pt x="6259" y="0"/>
                </a:lnTo>
                <a:lnTo>
                  <a:pt x="0" y="2068"/>
                </a:lnTo>
                <a:lnTo>
                  <a:pt x="6169" y="922"/>
                </a:lnTo>
                <a:close/>
              </a:path>
            </a:pathLst>
          </a:custGeom>
          <a:solidFill>
            <a:srgbClr val="BD4A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860686" y="1674973"/>
            <a:ext cx="11907" cy="11977"/>
          </a:xfrm>
          <a:custGeom>
            <a:avLst/>
            <a:gdLst/>
            <a:ahLst/>
            <a:cxnLst/>
            <a:rect l="l" t="t" r="r" b="b"/>
            <a:pathLst>
              <a:path w="11907" h="11977">
                <a:moveTo>
                  <a:pt x="11907" y="11977"/>
                </a:moveTo>
                <a:lnTo>
                  <a:pt x="6646" y="11458"/>
                </a:lnTo>
                <a:lnTo>
                  <a:pt x="11907" y="11977"/>
                </a:lnTo>
                <a:close/>
              </a:path>
              <a:path w="11907" h="11977">
                <a:moveTo>
                  <a:pt x="2488" y="0"/>
                </a:moveTo>
                <a:lnTo>
                  <a:pt x="0" y="1517"/>
                </a:lnTo>
                <a:lnTo>
                  <a:pt x="4217" y="11218"/>
                </a:lnTo>
                <a:lnTo>
                  <a:pt x="6646" y="11458"/>
                </a:lnTo>
                <a:lnTo>
                  <a:pt x="8569" y="9745"/>
                </a:lnTo>
                <a:lnTo>
                  <a:pt x="3293" y="8272"/>
                </a:lnTo>
                <a:lnTo>
                  <a:pt x="3174" y="5267"/>
                </a:lnTo>
                <a:lnTo>
                  <a:pt x="2488" y="0"/>
                </a:lnTo>
                <a:close/>
              </a:path>
            </a:pathLst>
          </a:custGeom>
          <a:solidFill>
            <a:srgbClr val="6974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1718887" y="1817662"/>
            <a:ext cx="9343" cy="7008"/>
          </a:xfrm>
          <a:custGeom>
            <a:avLst/>
            <a:gdLst/>
            <a:ahLst/>
            <a:cxnLst/>
            <a:rect l="l" t="t" r="r" b="b"/>
            <a:pathLst>
              <a:path w="9343" h="7008">
                <a:moveTo>
                  <a:pt x="894" y="7008"/>
                </a:moveTo>
                <a:lnTo>
                  <a:pt x="5752" y="3794"/>
                </a:lnTo>
                <a:lnTo>
                  <a:pt x="2503" y="3883"/>
                </a:lnTo>
                <a:lnTo>
                  <a:pt x="8032" y="3675"/>
                </a:lnTo>
                <a:lnTo>
                  <a:pt x="8539" y="2068"/>
                </a:lnTo>
                <a:lnTo>
                  <a:pt x="8077" y="2068"/>
                </a:lnTo>
                <a:lnTo>
                  <a:pt x="9343" y="0"/>
                </a:lnTo>
                <a:lnTo>
                  <a:pt x="5156" y="1398"/>
                </a:lnTo>
                <a:lnTo>
                  <a:pt x="3293" y="1517"/>
                </a:lnTo>
                <a:lnTo>
                  <a:pt x="0" y="4433"/>
                </a:lnTo>
                <a:lnTo>
                  <a:pt x="894" y="7008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1667413" y="1713732"/>
            <a:ext cx="10342" cy="6650"/>
          </a:xfrm>
          <a:custGeom>
            <a:avLst/>
            <a:gdLst/>
            <a:ahLst/>
            <a:cxnLst/>
            <a:rect l="l" t="t" r="r" b="b"/>
            <a:pathLst>
              <a:path w="10342" h="6650">
                <a:moveTo>
                  <a:pt x="4724" y="5892"/>
                </a:moveTo>
                <a:lnTo>
                  <a:pt x="4560" y="5475"/>
                </a:lnTo>
                <a:lnTo>
                  <a:pt x="6125" y="6650"/>
                </a:lnTo>
                <a:lnTo>
                  <a:pt x="6125" y="4832"/>
                </a:lnTo>
                <a:lnTo>
                  <a:pt x="5528" y="4924"/>
                </a:lnTo>
                <a:lnTo>
                  <a:pt x="6125" y="4210"/>
                </a:lnTo>
                <a:lnTo>
                  <a:pt x="6242" y="2391"/>
                </a:lnTo>
                <a:lnTo>
                  <a:pt x="4858" y="1592"/>
                </a:lnTo>
                <a:lnTo>
                  <a:pt x="4634" y="1473"/>
                </a:lnTo>
                <a:lnTo>
                  <a:pt x="1982" y="788"/>
                </a:lnTo>
                <a:lnTo>
                  <a:pt x="1639" y="714"/>
                </a:lnTo>
                <a:lnTo>
                  <a:pt x="944" y="1364"/>
                </a:lnTo>
                <a:lnTo>
                  <a:pt x="2071" y="2990"/>
                </a:lnTo>
                <a:lnTo>
                  <a:pt x="2235" y="3243"/>
                </a:lnTo>
                <a:lnTo>
                  <a:pt x="3040" y="4166"/>
                </a:lnTo>
                <a:lnTo>
                  <a:pt x="3338" y="4463"/>
                </a:lnTo>
                <a:lnTo>
                  <a:pt x="4724" y="5892"/>
                </a:lnTo>
                <a:close/>
              </a:path>
              <a:path w="10342" h="6650">
                <a:moveTo>
                  <a:pt x="10342" y="4761"/>
                </a:moveTo>
                <a:lnTo>
                  <a:pt x="5618" y="1592"/>
                </a:lnTo>
                <a:lnTo>
                  <a:pt x="6242" y="2391"/>
                </a:lnTo>
                <a:lnTo>
                  <a:pt x="10342" y="4761"/>
                </a:lnTo>
                <a:close/>
              </a:path>
              <a:path w="10342" h="6650">
                <a:moveTo>
                  <a:pt x="944" y="1364"/>
                </a:moveTo>
                <a:lnTo>
                  <a:pt x="0" y="0"/>
                </a:lnTo>
                <a:lnTo>
                  <a:pt x="923" y="1383"/>
                </a:lnTo>
                <a:close/>
              </a:path>
              <a:path w="10342" h="6650">
                <a:moveTo>
                  <a:pt x="6125" y="4210"/>
                </a:moveTo>
                <a:lnTo>
                  <a:pt x="6125" y="4832"/>
                </a:lnTo>
                <a:lnTo>
                  <a:pt x="7928" y="4552"/>
                </a:lnTo>
                <a:lnTo>
                  <a:pt x="6242" y="2391"/>
                </a:lnTo>
                <a:lnTo>
                  <a:pt x="6125" y="4210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612720" y="1446520"/>
            <a:ext cx="6512" cy="7379"/>
          </a:xfrm>
          <a:custGeom>
            <a:avLst/>
            <a:gdLst/>
            <a:ahLst/>
            <a:cxnLst/>
            <a:rect l="l" t="t" r="r" b="b"/>
            <a:pathLst>
              <a:path w="6512" h="7379">
                <a:moveTo>
                  <a:pt x="4739" y="163"/>
                </a:moveTo>
                <a:lnTo>
                  <a:pt x="4560" y="0"/>
                </a:lnTo>
                <a:lnTo>
                  <a:pt x="2712" y="550"/>
                </a:lnTo>
                <a:lnTo>
                  <a:pt x="298" y="1175"/>
                </a:lnTo>
                <a:lnTo>
                  <a:pt x="1236" y="1130"/>
                </a:lnTo>
                <a:lnTo>
                  <a:pt x="0" y="2068"/>
                </a:lnTo>
                <a:lnTo>
                  <a:pt x="4902" y="1978"/>
                </a:lnTo>
                <a:lnTo>
                  <a:pt x="5037" y="7379"/>
                </a:lnTo>
                <a:lnTo>
                  <a:pt x="6467" y="7379"/>
                </a:lnTo>
                <a:lnTo>
                  <a:pt x="6512" y="44"/>
                </a:lnTo>
                <a:lnTo>
                  <a:pt x="4739" y="163"/>
                </a:lnTo>
                <a:close/>
              </a:path>
            </a:pathLst>
          </a:custGeom>
          <a:solidFill>
            <a:srgbClr val="5246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1034824" y="1780807"/>
            <a:ext cx="9537" cy="5534"/>
          </a:xfrm>
          <a:custGeom>
            <a:avLst/>
            <a:gdLst/>
            <a:ahLst/>
            <a:cxnLst/>
            <a:rect l="l" t="t" r="r" b="b"/>
            <a:pathLst>
              <a:path w="9537" h="5534">
                <a:moveTo>
                  <a:pt x="1520" y="0"/>
                </a:moveTo>
                <a:lnTo>
                  <a:pt x="0" y="729"/>
                </a:lnTo>
                <a:lnTo>
                  <a:pt x="4262" y="3972"/>
                </a:lnTo>
                <a:lnTo>
                  <a:pt x="6586" y="5029"/>
                </a:lnTo>
                <a:lnTo>
                  <a:pt x="7212" y="4984"/>
                </a:lnTo>
                <a:lnTo>
                  <a:pt x="9537" y="5534"/>
                </a:lnTo>
                <a:lnTo>
                  <a:pt x="6750" y="2112"/>
                </a:lnTo>
                <a:lnTo>
                  <a:pt x="5439" y="1949"/>
                </a:lnTo>
                <a:lnTo>
                  <a:pt x="1520" y="0"/>
                </a:lnTo>
                <a:close/>
              </a:path>
            </a:pathLst>
          </a:custGeom>
          <a:solidFill>
            <a:srgbClr val="7086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619516" y="2132443"/>
            <a:ext cx="5484" cy="5222"/>
          </a:xfrm>
          <a:custGeom>
            <a:avLst/>
            <a:gdLst/>
            <a:ahLst/>
            <a:cxnLst/>
            <a:rect l="l" t="t" r="r" b="b"/>
            <a:pathLst>
              <a:path w="5484" h="5222">
                <a:moveTo>
                  <a:pt x="5484" y="5222"/>
                </a:moveTo>
                <a:lnTo>
                  <a:pt x="3472" y="3864"/>
                </a:lnTo>
                <a:lnTo>
                  <a:pt x="3159" y="4047"/>
                </a:lnTo>
                <a:lnTo>
                  <a:pt x="5484" y="5222"/>
                </a:lnTo>
                <a:close/>
              </a:path>
              <a:path w="5484" h="5222">
                <a:moveTo>
                  <a:pt x="3546" y="163"/>
                </a:moveTo>
                <a:lnTo>
                  <a:pt x="0" y="0"/>
                </a:lnTo>
                <a:lnTo>
                  <a:pt x="1177" y="1815"/>
                </a:lnTo>
                <a:lnTo>
                  <a:pt x="923" y="2142"/>
                </a:lnTo>
                <a:lnTo>
                  <a:pt x="3472" y="3864"/>
                </a:lnTo>
                <a:lnTo>
                  <a:pt x="6423" y="2142"/>
                </a:lnTo>
                <a:lnTo>
                  <a:pt x="5364" y="922"/>
                </a:lnTo>
                <a:lnTo>
                  <a:pt x="7183" y="297"/>
                </a:lnTo>
                <a:lnTo>
                  <a:pt x="3546" y="163"/>
                </a:lnTo>
                <a:close/>
              </a:path>
            </a:pathLst>
          </a:custGeom>
          <a:solidFill>
            <a:srgbClr val="D5D3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651020" y="2128351"/>
            <a:ext cx="6542" cy="4419"/>
          </a:xfrm>
          <a:custGeom>
            <a:avLst/>
            <a:gdLst/>
            <a:ahLst/>
            <a:cxnLst/>
            <a:rect l="l" t="t" r="r" b="b"/>
            <a:pathLst>
              <a:path w="6542" h="4419">
                <a:moveTo>
                  <a:pt x="6542" y="0"/>
                </a:moveTo>
                <a:lnTo>
                  <a:pt x="4470" y="297"/>
                </a:lnTo>
                <a:lnTo>
                  <a:pt x="5256" y="730"/>
                </a:lnTo>
                <a:lnTo>
                  <a:pt x="6542" y="0"/>
                </a:lnTo>
                <a:close/>
              </a:path>
              <a:path w="6542" h="4419">
                <a:moveTo>
                  <a:pt x="5275" y="4344"/>
                </a:moveTo>
                <a:lnTo>
                  <a:pt x="8241" y="4419"/>
                </a:lnTo>
                <a:lnTo>
                  <a:pt x="7481" y="2990"/>
                </a:lnTo>
                <a:lnTo>
                  <a:pt x="8062" y="2276"/>
                </a:lnTo>
                <a:lnTo>
                  <a:pt x="5256" y="730"/>
                </a:lnTo>
                <a:lnTo>
                  <a:pt x="2533" y="2276"/>
                </a:lnTo>
                <a:lnTo>
                  <a:pt x="3755" y="3883"/>
                </a:lnTo>
                <a:lnTo>
                  <a:pt x="0" y="4166"/>
                </a:lnTo>
                <a:lnTo>
                  <a:pt x="5275" y="4344"/>
                </a:lnTo>
                <a:close/>
              </a:path>
            </a:pathLst>
          </a:custGeom>
          <a:solidFill>
            <a:srgbClr val="D7D4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287544" y="1239821"/>
            <a:ext cx="8658" cy="8347"/>
          </a:xfrm>
          <a:custGeom>
            <a:avLst/>
            <a:gdLst/>
            <a:ahLst/>
            <a:cxnLst/>
            <a:rect l="l" t="t" r="r" b="b"/>
            <a:pathLst>
              <a:path w="8658" h="8347">
                <a:moveTo>
                  <a:pt x="7374" y="6208"/>
                </a:moveTo>
                <a:lnTo>
                  <a:pt x="8279" y="6350"/>
                </a:lnTo>
                <a:lnTo>
                  <a:pt x="7374" y="6208"/>
                </a:lnTo>
                <a:close/>
              </a:path>
              <a:path w="8658" h="8347">
                <a:moveTo>
                  <a:pt x="8375" y="6695"/>
                </a:moveTo>
                <a:lnTo>
                  <a:pt x="8306" y="6352"/>
                </a:lnTo>
                <a:lnTo>
                  <a:pt x="8375" y="6695"/>
                </a:lnTo>
                <a:close/>
              </a:path>
              <a:path w="8658" h="8347">
                <a:moveTo>
                  <a:pt x="8658" y="6368"/>
                </a:moveTo>
                <a:lnTo>
                  <a:pt x="8300" y="6323"/>
                </a:lnTo>
                <a:lnTo>
                  <a:pt x="8658" y="6368"/>
                </a:lnTo>
                <a:close/>
              </a:path>
              <a:path w="8658" h="8347">
                <a:moveTo>
                  <a:pt x="5111" y="7424"/>
                </a:moveTo>
                <a:lnTo>
                  <a:pt x="0" y="8347"/>
                </a:lnTo>
                <a:lnTo>
                  <a:pt x="5111" y="7424"/>
                </a:lnTo>
                <a:close/>
              </a:path>
              <a:path w="8658" h="8347">
                <a:moveTo>
                  <a:pt x="7689" y="3288"/>
                </a:moveTo>
                <a:lnTo>
                  <a:pt x="7272" y="1011"/>
                </a:lnTo>
                <a:lnTo>
                  <a:pt x="6765" y="922"/>
                </a:lnTo>
                <a:lnTo>
                  <a:pt x="6169" y="0"/>
                </a:lnTo>
                <a:lnTo>
                  <a:pt x="6303" y="4716"/>
                </a:lnTo>
                <a:lnTo>
                  <a:pt x="5062" y="5919"/>
                </a:lnTo>
                <a:lnTo>
                  <a:pt x="7374" y="6208"/>
                </a:lnTo>
                <a:lnTo>
                  <a:pt x="7779" y="4552"/>
                </a:lnTo>
                <a:lnTo>
                  <a:pt x="8270" y="6319"/>
                </a:lnTo>
                <a:lnTo>
                  <a:pt x="7689" y="3288"/>
                </a:lnTo>
                <a:close/>
              </a:path>
              <a:path w="8658" h="8347">
                <a:moveTo>
                  <a:pt x="5062" y="5919"/>
                </a:moveTo>
                <a:lnTo>
                  <a:pt x="3174" y="5683"/>
                </a:lnTo>
                <a:lnTo>
                  <a:pt x="5073" y="7390"/>
                </a:lnTo>
                <a:lnTo>
                  <a:pt x="7183" y="6993"/>
                </a:lnTo>
                <a:lnTo>
                  <a:pt x="7350" y="6307"/>
                </a:lnTo>
                <a:lnTo>
                  <a:pt x="4783" y="6189"/>
                </a:lnTo>
                <a:lnTo>
                  <a:pt x="5062" y="5919"/>
                </a:lnTo>
                <a:close/>
              </a:path>
            </a:pathLst>
          </a:custGeom>
          <a:solidFill>
            <a:srgbClr val="F8D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479669" y="1552057"/>
            <a:ext cx="8658" cy="9909"/>
          </a:xfrm>
          <a:custGeom>
            <a:avLst/>
            <a:gdLst/>
            <a:ahLst/>
            <a:cxnLst/>
            <a:rect l="l" t="t" r="r" b="b"/>
            <a:pathLst>
              <a:path w="8658" h="9909">
                <a:moveTo>
                  <a:pt x="4902" y="9284"/>
                </a:moveTo>
                <a:lnTo>
                  <a:pt x="0" y="9909"/>
                </a:lnTo>
                <a:lnTo>
                  <a:pt x="4902" y="9284"/>
                </a:lnTo>
                <a:close/>
              </a:path>
              <a:path w="8658" h="9909">
                <a:moveTo>
                  <a:pt x="8658" y="8853"/>
                </a:moveTo>
                <a:lnTo>
                  <a:pt x="7125" y="8453"/>
                </a:lnTo>
                <a:lnTo>
                  <a:pt x="7105" y="8598"/>
                </a:lnTo>
                <a:lnTo>
                  <a:pt x="8658" y="8853"/>
                </a:lnTo>
                <a:close/>
              </a:path>
              <a:path w="8658" h="9909">
                <a:moveTo>
                  <a:pt x="5871" y="1859"/>
                </a:moveTo>
                <a:lnTo>
                  <a:pt x="6125" y="6457"/>
                </a:lnTo>
                <a:lnTo>
                  <a:pt x="4862" y="7863"/>
                </a:lnTo>
                <a:lnTo>
                  <a:pt x="7125" y="8453"/>
                </a:lnTo>
                <a:lnTo>
                  <a:pt x="7391" y="6531"/>
                </a:lnTo>
                <a:lnTo>
                  <a:pt x="7898" y="8064"/>
                </a:lnTo>
                <a:lnTo>
                  <a:pt x="7272" y="5103"/>
                </a:lnTo>
                <a:lnTo>
                  <a:pt x="6214" y="0"/>
                </a:lnTo>
                <a:lnTo>
                  <a:pt x="6885" y="3630"/>
                </a:lnTo>
                <a:lnTo>
                  <a:pt x="5871" y="1859"/>
                </a:lnTo>
                <a:close/>
              </a:path>
              <a:path w="8658" h="9909">
                <a:moveTo>
                  <a:pt x="4862" y="7863"/>
                </a:moveTo>
                <a:lnTo>
                  <a:pt x="3010" y="7379"/>
                </a:lnTo>
                <a:lnTo>
                  <a:pt x="4835" y="9216"/>
                </a:lnTo>
                <a:lnTo>
                  <a:pt x="7063" y="8897"/>
                </a:lnTo>
                <a:lnTo>
                  <a:pt x="7105" y="8598"/>
                </a:lnTo>
                <a:lnTo>
                  <a:pt x="4575" y="8183"/>
                </a:lnTo>
                <a:lnTo>
                  <a:pt x="4862" y="7863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051664" y="1279830"/>
            <a:ext cx="8747" cy="6502"/>
          </a:xfrm>
          <a:custGeom>
            <a:avLst/>
            <a:gdLst/>
            <a:ahLst/>
            <a:cxnLst/>
            <a:rect l="l" t="t" r="r" b="b"/>
            <a:pathLst>
              <a:path w="8747" h="6502">
                <a:moveTo>
                  <a:pt x="8747" y="1725"/>
                </a:moveTo>
                <a:lnTo>
                  <a:pt x="3725" y="178"/>
                </a:lnTo>
                <a:lnTo>
                  <a:pt x="4309" y="827"/>
                </a:lnTo>
                <a:lnTo>
                  <a:pt x="8747" y="1725"/>
                </a:lnTo>
                <a:close/>
              </a:path>
              <a:path w="8747" h="6502">
                <a:moveTo>
                  <a:pt x="2876" y="297"/>
                </a:moveTo>
                <a:lnTo>
                  <a:pt x="387" y="0"/>
                </a:lnTo>
                <a:lnTo>
                  <a:pt x="2352" y="419"/>
                </a:lnTo>
                <a:lnTo>
                  <a:pt x="2876" y="297"/>
                </a:lnTo>
                <a:close/>
              </a:path>
              <a:path w="8747" h="6502">
                <a:moveTo>
                  <a:pt x="4309" y="827"/>
                </a:moveTo>
                <a:lnTo>
                  <a:pt x="3382" y="639"/>
                </a:lnTo>
                <a:lnTo>
                  <a:pt x="2352" y="419"/>
                </a:lnTo>
                <a:lnTo>
                  <a:pt x="0" y="967"/>
                </a:lnTo>
                <a:lnTo>
                  <a:pt x="387" y="6502"/>
                </a:lnTo>
                <a:lnTo>
                  <a:pt x="983" y="4136"/>
                </a:lnTo>
                <a:lnTo>
                  <a:pt x="2026" y="5356"/>
                </a:lnTo>
                <a:lnTo>
                  <a:pt x="1564" y="1562"/>
                </a:lnTo>
                <a:lnTo>
                  <a:pt x="5961" y="2663"/>
                </a:lnTo>
                <a:lnTo>
                  <a:pt x="4309" y="827"/>
                </a:lnTo>
                <a:close/>
              </a:path>
            </a:pathLst>
          </a:custGeom>
          <a:solidFill>
            <a:srgbClr val="F6D3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957241" y="1225477"/>
            <a:ext cx="6914" cy="8138"/>
          </a:xfrm>
          <a:custGeom>
            <a:avLst/>
            <a:gdLst/>
            <a:ahLst/>
            <a:cxnLst/>
            <a:rect l="l" t="t" r="r" b="b"/>
            <a:pathLst>
              <a:path w="6914" h="8138">
                <a:moveTo>
                  <a:pt x="6914" y="0"/>
                </a:moveTo>
                <a:lnTo>
                  <a:pt x="3874" y="342"/>
                </a:lnTo>
                <a:lnTo>
                  <a:pt x="6914" y="0"/>
                </a:lnTo>
                <a:close/>
              </a:path>
              <a:path w="6914" h="8138">
                <a:moveTo>
                  <a:pt x="715" y="2707"/>
                </a:moveTo>
                <a:lnTo>
                  <a:pt x="2190" y="4805"/>
                </a:lnTo>
                <a:lnTo>
                  <a:pt x="1937" y="1517"/>
                </a:lnTo>
                <a:lnTo>
                  <a:pt x="5782" y="2455"/>
                </a:lnTo>
                <a:lnTo>
                  <a:pt x="3876" y="344"/>
                </a:lnTo>
                <a:lnTo>
                  <a:pt x="879" y="684"/>
                </a:lnTo>
                <a:lnTo>
                  <a:pt x="0" y="8138"/>
                </a:lnTo>
                <a:lnTo>
                  <a:pt x="715" y="2707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1196667" y="1508878"/>
            <a:ext cx="6706" cy="6665"/>
          </a:xfrm>
          <a:custGeom>
            <a:avLst/>
            <a:gdLst/>
            <a:ahLst/>
            <a:cxnLst/>
            <a:rect l="l" t="t" r="r" b="b"/>
            <a:pathLst>
              <a:path w="6706" h="6665">
                <a:moveTo>
                  <a:pt x="4932" y="5192"/>
                </a:moveTo>
                <a:lnTo>
                  <a:pt x="4578" y="4786"/>
                </a:lnTo>
                <a:lnTo>
                  <a:pt x="0" y="6665"/>
                </a:lnTo>
                <a:lnTo>
                  <a:pt x="4932" y="5192"/>
                </a:lnTo>
                <a:close/>
              </a:path>
              <a:path w="6706" h="6665">
                <a:moveTo>
                  <a:pt x="5946" y="4225"/>
                </a:moveTo>
                <a:lnTo>
                  <a:pt x="6706" y="0"/>
                </a:lnTo>
                <a:lnTo>
                  <a:pt x="6378" y="342"/>
                </a:lnTo>
                <a:lnTo>
                  <a:pt x="5141" y="1353"/>
                </a:lnTo>
                <a:lnTo>
                  <a:pt x="4634" y="1696"/>
                </a:lnTo>
                <a:lnTo>
                  <a:pt x="4172" y="2023"/>
                </a:lnTo>
                <a:lnTo>
                  <a:pt x="3666" y="2365"/>
                </a:lnTo>
                <a:lnTo>
                  <a:pt x="3248" y="2618"/>
                </a:lnTo>
                <a:lnTo>
                  <a:pt x="2906" y="2871"/>
                </a:lnTo>
                <a:lnTo>
                  <a:pt x="4578" y="4786"/>
                </a:lnTo>
                <a:lnTo>
                  <a:pt x="5946" y="4225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1496405" y="1539410"/>
            <a:ext cx="5737" cy="6874"/>
          </a:xfrm>
          <a:custGeom>
            <a:avLst/>
            <a:gdLst/>
            <a:ahLst/>
            <a:cxnLst/>
            <a:rect l="l" t="t" r="r" b="b"/>
            <a:pathLst>
              <a:path w="5737" h="6874">
                <a:moveTo>
                  <a:pt x="298" y="6874"/>
                </a:moveTo>
                <a:lnTo>
                  <a:pt x="203" y="2539"/>
                </a:lnTo>
                <a:lnTo>
                  <a:pt x="0" y="2365"/>
                </a:lnTo>
                <a:lnTo>
                  <a:pt x="298" y="6874"/>
                </a:lnTo>
                <a:close/>
              </a:path>
              <a:path w="5737" h="6874">
                <a:moveTo>
                  <a:pt x="3293" y="0"/>
                </a:moveTo>
                <a:lnTo>
                  <a:pt x="163" y="714"/>
                </a:lnTo>
                <a:lnTo>
                  <a:pt x="203" y="2539"/>
                </a:lnTo>
                <a:lnTo>
                  <a:pt x="2026" y="4091"/>
                </a:lnTo>
                <a:lnTo>
                  <a:pt x="1385" y="1428"/>
                </a:lnTo>
                <a:lnTo>
                  <a:pt x="5737" y="1904"/>
                </a:lnTo>
                <a:lnTo>
                  <a:pt x="3591" y="208"/>
                </a:lnTo>
                <a:lnTo>
                  <a:pt x="3293" y="0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1284220" y="1892340"/>
            <a:ext cx="3964" cy="5311"/>
          </a:xfrm>
          <a:custGeom>
            <a:avLst/>
            <a:gdLst/>
            <a:ahLst/>
            <a:cxnLst/>
            <a:rect l="l" t="t" r="r" b="b"/>
            <a:pathLst>
              <a:path w="3964" h="5311">
                <a:moveTo>
                  <a:pt x="2145" y="1696"/>
                </a:moveTo>
                <a:lnTo>
                  <a:pt x="3570" y="2242"/>
                </a:lnTo>
                <a:lnTo>
                  <a:pt x="968" y="342"/>
                </a:lnTo>
                <a:lnTo>
                  <a:pt x="1681" y="1886"/>
                </a:lnTo>
                <a:lnTo>
                  <a:pt x="2145" y="1696"/>
                </a:lnTo>
                <a:close/>
              </a:path>
              <a:path w="3964" h="5311">
                <a:moveTo>
                  <a:pt x="3666" y="5311"/>
                </a:moveTo>
                <a:lnTo>
                  <a:pt x="2621" y="4635"/>
                </a:lnTo>
                <a:lnTo>
                  <a:pt x="1728" y="4344"/>
                </a:lnTo>
                <a:lnTo>
                  <a:pt x="3666" y="5311"/>
                </a:lnTo>
                <a:close/>
              </a:path>
              <a:path w="3964" h="5311">
                <a:moveTo>
                  <a:pt x="3964" y="2529"/>
                </a:moveTo>
                <a:lnTo>
                  <a:pt x="3293" y="0"/>
                </a:lnTo>
                <a:lnTo>
                  <a:pt x="3570" y="2242"/>
                </a:lnTo>
                <a:lnTo>
                  <a:pt x="3964" y="2529"/>
                </a:lnTo>
                <a:close/>
              </a:path>
              <a:path w="3964" h="5311">
                <a:moveTo>
                  <a:pt x="2742" y="4181"/>
                </a:moveTo>
                <a:lnTo>
                  <a:pt x="1681" y="1886"/>
                </a:lnTo>
                <a:lnTo>
                  <a:pt x="0" y="2574"/>
                </a:lnTo>
                <a:lnTo>
                  <a:pt x="923" y="3377"/>
                </a:lnTo>
                <a:lnTo>
                  <a:pt x="2309" y="4433"/>
                </a:lnTo>
                <a:lnTo>
                  <a:pt x="2621" y="4635"/>
                </a:lnTo>
                <a:lnTo>
                  <a:pt x="3919" y="5058"/>
                </a:lnTo>
                <a:lnTo>
                  <a:pt x="3570" y="2242"/>
                </a:lnTo>
                <a:lnTo>
                  <a:pt x="2145" y="1696"/>
                </a:lnTo>
                <a:lnTo>
                  <a:pt x="2742" y="4181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614419" y="1096030"/>
            <a:ext cx="3919" cy="4805"/>
          </a:xfrm>
          <a:custGeom>
            <a:avLst/>
            <a:gdLst/>
            <a:ahLst/>
            <a:cxnLst/>
            <a:rect l="l" t="t" r="r" b="b"/>
            <a:pathLst>
              <a:path w="3919" h="4805">
                <a:moveTo>
                  <a:pt x="1132" y="4805"/>
                </a:moveTo>
                <a:lnTo>
                  <a:pt x="2652" y="3332"/>
                </a:lnTo>
                <a:lnTo>
                  <a:pt x="3067" y="826"/>
                </a:lnTo>
                <a:lnTo>
                  <a:pt x="551" y="892"/>
                </a:lnTo>
                <a:lnTo>
                  <a:pt x="0" y="922"/>
                </a:lnTo>
                <a:lnTo>
                  <a:pt x="1132" y="4805"/>
                </a:lnTo>
                <a:close/>
              </a:path>
              <a:path w="3919" h="4805">
                <a:moveTo>
                  <a:pt x="3919" y="803"/>
                </a:moveTo>
                <a:lnTo>
                  <a:pt x="3204" y="0"/>
                </a:lnTo>
                <a:lnTo>
                  <a:pt x="3067" y="826"/>
                </a:lnTo>
                <a:lnTo>
                  <a:pt x="3919" y="803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1511472" y="1772966"/>
            <a:ext cx="6810" cy="7677"/>
          </a:xfrm>
          <a:custGeom>
            <a:avLst/>
            <a:gdLst/>
            <a:ahLst/>
            <a:cxnLst/>
            <a:rect l="l" t="t" r="r" b="b"/>
            <a:pathLst>
              <a:path w="6810" h="7677">
                <a:moveTo>
                  <a:pt x="3844" y="7677"/>
                </a:moveTo>
                <a:lnTo>
                  <a:pt x="0" y="7588"/>
                </a:lnTo>
                <a:lnTo>
                  <a:pt x="3844" y="7677"/>
                </a:lnTo>
                <a:close/>
              </a:path>
              <a:path w="6810" h="7677">
                <a:moveTo>
                  <a:pt x="2458" y="5906"/>
                </a:moveTo>
                <a:lnTo>
                  <a:pt x="3819" y="7644"/>
                </a:lnTo>
                <a:lnTo>
                  <a:pt x="6050" y="7677"/>
                </a:lnTo>
                <a:lnTo>
                  <a:pt x="6810" y="0"/>
                </a:lnTo>
                <a:lnTo>
                  <a:pt x="6095" y="5282"/>
                </a:lnTo>
                <a:lnTo>
                  <a:pt x="4739" y="3288"/>
                </a:lnTo>
                <a:lnTo>
                  <a:pt x="5290" y="6874"/>
                </a:lnTo>
                <a:lnTo>
                  <a:pt x="2458" y="5906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510205" y="1823733"/>
            <a:ext cx="8121" cy="9239"/>
          </a:xfrm>
          <a:custGeom>
            <a:avLst/>
            <a:gdLst/>
            <a:ahLst/>
            <a:cxnLst/>
            <a:rect l="l" t="t" r="r" b="b"/>
            <a:pathLst>
              <a:path w="8121" h="9239">
                <a:moveTo>
                  <a:pt x="5841" y="7885"/>
                </a:moveTo>
                <a:lnTo>
                  <a:pt x="5462" y="7675"/>
                </a:lnTo>
                <a:lnTo>
                  <a:pt x="0" y="9239"/>
                </a:lnTo>
                <a:lnTo>
                  <a:pt x="5841" y="7885"/>
                </a:lnTo>
                <a:close/>
              </a:path>
              <a:path w="8121" h="9239">
                <a:moveTo>
                  <a:pt x="6771" y="7300"/>
                </a:moveTo>
                <a:lnTo>
                  <a:pt x="6412" y="7402"/>
                </a:lnTo>
                <a:lnTo>
                  <a:pt x="6601" y="8986"/>
                </a:lnTo>
                <a:lnTo>
                  <a:pt x="6771" y="7300"/>
                </a:lnTo>
                <a:close/>
              </a:path>
              <a:path w="8121" h="9239">
                <a:moveTo>
                  <a:pt x="6191" y="5561"/>
                </a:moveTo>
                <a:lnTo>
                  <a:pt x="3427" y="6546"/>
                </a:lnTo>
                <a:lnTo>
                  <a:pt x="5462" y="7675"/>
                </a:lnTo>
                <a:lnTo>
                  <a:pt x="6412" y="7402"/>
                </a:lnTo>
                <a:lnTo>
                  <a:pt x="6191" y="5561"/>
                </a:lnTo>
                <a:close/>
              </a:path>
              <a:path w="8121" h="9239">
                <a:moveTo>
                  <a:pt x="7317" y="5282"/>
                </a:moveTo>
                <a:lnTo>
                  <a:pt x="5916" y="3258"/>
                </a:lnTo>
                <a:lnTo>
                  <a:pt x="6191" y="5561"/>
                </a:lnTo>
                <a:lnTo>
                  <a:pt x="6974" y="5282"/>
                </a:lnTo>
                <a:lnTo>
                  <a:pt x="6771" y="7300"/>
                </a:lnTo>
                <a:lnTo>
                  <a:pt x="7063" y="7216"/>
                </a:lnTo>
                <a:lnTo>
                  <a:pt x="8121" y="0"/>
                </a:lnTo>
                <a:lnTo>
                  <a:pt x="7317" y="5282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437152" y="1729995"/>
            <a:ext cx="7257" cy="9120"/>
          </a:xfrm>
          <a:custGeom>
            <a:avLst/>
            <a:gdLst/>
            <a:ahLst/>
            <a:cxnLst/>
            <a:rect l="l" t="t" r="r" b="b"/>
            <a:pathLst>
              <a:path w="7257" h="9120">
                <a:moveTo>
                  <a:pt x="2283" y="1342"/>
                </a:moveTo>
                <a:lnTo>
                  <a:pt x="1360" y="1489"/>
                </a:lnTo>
                <a:lnTo>
                  <a:pt x="1604" y="3482"/>
                </a:lnTo>
                <a:lnTo>
                  <a:pt x="4083" y="2455"/>
                </a:lnTo>
                <a:lnTo>
                  <a:pt x="2283" y="1342"/>
                </a:lnTo>
                <a:close/>
              </a:path>
              <a:path w="7257" h="9120">
                <a:moveTo>
                  <a:pt x="1360" y="1489"/>
                </a:moveTo>
                <a:lnTo>
                  <a:pt x="1177" y="0"/>
                </a:lnTo>
                <a:lnTo>
                  <a:pt x="1073" y="1535"/>
                </a:lnTo>
                <a:lnTo>
                  <a:pt x="1360" y="1489"/>
                </a:lnTo>
                <a:close/>
              </a:path>
              <a:path w="7257" h="9120">
                <a:moveTo>
                  <a:pt x="7257" y="550"/>
                </a:moveTo>
                <a:lnTo>
                  <a:pt x="1892" y="1101"/>
                </a:lnTo>
                <a:lnTo>
                  <a:pt x="2283" y="1342"/>
                </a:lnTo>
                <a:lnTo>
                  <a:pt x="7257" y="550"/>
                </a:lnTo>
                <a:close/>
              </a:path>
              <a:path w="7257" h="9120">
                <a:moveTo>
                  <a:pt x="923" y="3764"/>
                </a:moveTo>
                <a:lnTo>
                  <a:pt x="1073" y="1535"/>
                </a:lnTo>
                <a:lnTo>
                  <a:pt x="625" y="1606"/>
                </a:lnTo>
                <a:lnTo>
                  <a:pt x="0" y="9120"/>
                </a:lnTo>
                <a:lnTo>
                  <a:pt x="581" y="3809"/>
                </a:lnTo>
                <a:lnTo>
                  <a:pt x="1892" y="5832"/>
                </a:lnTo>
                <a:lnTo>
                  <a:pt x="1604" y="3482"/>
                </a:lnTo>
                <a:lnTo>
                  <a:pt x="923" y="3764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950385" y="1967018"/>
            <a:ext cx="2697" cy="7722"/>
          </a:xfrm>
          <a:custGeom>
            <a:avLst/>
            <a:gdLst/>
            <a:ahLst/>
            <a:cxnLst/>
            <a:rect l="l" t="t" r="r" b="b"/>
            <a:pathLst>
              <a:path w="2697" h="7722">
                <a:moveTo>
                  <a:pt x="670" y="7722"/>
                </a:moveTo>
                <a:lnTo>
                  <a:pt x="316" y="4603"/>
                </a:lnTo>
                <a:lnTo>
                  <a:pt x="0" y="4508"/>
                </a:lnTo>
                <a:lnTo>
                  <a:pt x="670" y="7722"/>
                </a:lnTo>
                <a:close/>
              </a:path>
              <a:path w="2697" h="7722">
                <a:moveTo>
                  <a:pt x="1982" y="5103"/>
                </a:moveTo>
                <a:lnTo>
                  <a:pt x="2697" y="0"/>
                </a:lnTo>
                <a:lnTo>
                  <a:pt x="2399" y="342"/>
                </a:lnTo>
                <a:lnTo>
                  <a:pt x="1982" y="669"/>
                </a:lnTo>
                <a:lnTo>
                  <a:pt x="1520" y="1175"/>
                </a:lnTo>
                <a:lnTo>
                  <a:pt x="1087" y="2112"/>
                </a:lnTo>
                <a:lnTo>
                  <a:pt x="715" y="1681"/>
                </a:lnTo>
                <a:lnTo>
                  <a:pt x="372" y="2529"/>
                </a:lnTo>
                <a:lnTo>
                  <a:pt x="119" y="2871"/>
                </a:lnTo>
                <a:lnTo>
                  <a:pt x="316" y="4603"/>
                </a:lnTo>
                <a:lnTo>
                  <a:pt x="1982" y="5103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301612" y="1567204"/>
            <a:ext cx="6840" cy="4210"/>
          </a:xfrm>
          <a:custGeom>
            <a:avLst/>
            <a:gdLst/>
            <a:ahLst/>
            <a:cxnLst/>
            <a:rect l="l" t="t" r="r" b="b"/>
            <a:pathLst>
              <a:path w="6840" h="4210">
                <a:moveTo>
                  <a:pt x="1728" y="1220"/>
                </a:moveTo>
                <a:lnTo>
                  <a:pt x="0" y="0"/>
                </a:lnTo>
                <a:lnTo>
                  <a:pt x="938" y="3704"/>
                </a:lnTo>
                <a:lnTo>
                  <a:pt x="1607" y="3757"/>
                </a:lnTo>
                <a:lnTo>
                  <a:pt x="3591" y="1800"/>
                </a:lnTo>
                <a:lnTo>
                  <a:pt x="1520" y="714"/>
                </a:lnTo>
                <a:lnTo>
                  <a:pt x="1728" y="1220"/>
                </a:lnTo>
                <a:close/>
              </a:path>
              <a:path w="6840" h="4210">
                <a:moveTo>
                  <a:pt x="6840" y="4166"/>
                </a:moveTo>
                <a:lnTo>
                  <a:pt x="1607" y="3757"/>
                </a:lnTo>
                <a:lnTo>
                  <a:pt x="1147" y="4210"/>
                </a:lnTo>
                <a:lnTo>
                  <a:pt x="6840" y="4166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525540" y="1864769"/>
            <a:ext cx="7734" cy="8897"/>
          </a:xfrm>
          <a:custGeom>
            <a:avLst/>
            <a:gdLst/>
            <a:ahLst/>
            <a:cxnLst/>
            <a:rect l="l" t="t" r="r" b="b"/>
            <a:pathLst>
              <a:path w="7734" h="8897">
                <a:moveTo>
                  <a:pt x="6631" y="5311"/>
                </a:moveTo>
                <a:lnTo>
                  <a:pt x="5364" y="3288"/>
                </a:lnTo>
                <a:lnTo>
                  <a:pt x="5693" y="5690"/>
                </a:lnTo>
                <a:lnTo>
                  <a:pt x="6467" y="5401"/>
                </a:lnTo>
                <a:lnTo>
                  <a:pt x="6263" y="7461"/>
                </a:lnTo>
                <a:lnTo>
                  <a:pt x="6423" y="7424"/>
                </a:lnTo>
                <a:lnTo>
                  <a:pt x="7734" y="0"/>
                </a:lnTo>
                <a:lnTo>
                  <a:pt x="6631" y="5311"/>
                </a:lnTo>
                <a:close/>
              </a:path>
              <a:path w="7734" h="8897">
                <a:moveTo>
                  <a:pt x="5275" y="8004"/>
                </a:moveTo>
                <a:lnTo>
                  <a:pt x="4898" y="7774"/>
                </a:lnTo>
                <a:lnTo>
                  <a:pt x="0" y="8897"/>
                </a:lnTo>
                <a:lnTo>
                  <a:pt x="5275" y="8004"/>
                </a:lnTo>
                <a:close/>
              </a:path>
              <a:path w="7734" h="8897">
                <a:moveTo>
                  <a:pt x="6263" y="7461"/>
                </a:moveTo>
                <a:lnTo>
                  <a:pt x="5944" y="7534"/>
                </a:lnTo>
                <a:lnTo>
                  <a:pt x="6125" y="8853"/>
                </a:lnTo>
                <a:lnTo>
                  <a:pt x="6263" y="7461"/>
                </a:lnTo>
                <a:close/>
              </a:path>
              <a:path w="7734" h="8897">
                <a:moveTo>
                  <a:pt x="5693" y="5690"/>
                </a:moveTo>
                <a:lnTo>
                  <a:pt x="3084" y="6665"/>
                </a:lnTo>
                <a:lnTo>
                  <a:pt x="4898" y="7774"/>
                </a:lnTo>
                <a:lnTo>
                  <a:pt x="5944" y="7534"/>
                </a:lnTo>
                <a:lnTo>
                  <a:pt x="5693" y="569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072528" y="1600503"/>
            <a:ext cx="5454" cy="7424"/>
          </a:xfrm>
          <a:custGeom>
            <a:avLst/>
            <a:gdLst/>
            <a:ahLst/>
            <a:cxnLst/>
            <a:rect l="l" t="t" r="r" b="b"/>
            <a:pathLst>
              <a:path w="5454" h="7424">
                <a:moveTo>
                  <a:pt x="4098" y="6546"/>
                </a:moveTo>
                <a:lnTo>
                  <a:pt x="1445" y="5609"/>
                </a:lnTo>
                <a:lnTo>
                  <a:pt x="2852" y="7241"/>
                </a:lnTo>
                <a:lnTo>
                  <a:pt x="5111" y="7097"/>
                </a:lnTo>
                <a:lnTo>
                  <a:pt x="5206" y="5142"/>
                </a:lnTo>
                <a:lnTo>
                  <a:pt x="3636" y="3169"/>
                </a:lnTo>
                <a:lnTo>
                  <a:pt x="4098" y="6546"/>
                </a:lnTo>
                <a:close/>
              </a:path>
              <a:path w="5454" h="7424">
                <a:moveTo>
                  <a:pt x="3010" y="7424"/>
                </a:moveTo>
                <a:lnTo>
                  <a:pt x="2852" y="7241"/>
                </a:lnTo>
                <a:lnTo>
                  <a:pt x="0" y="7424"/>
                </a:lnTo>
                <a:lnTo>
                  <a:pt x="3010" y="7424"/>
                </a:lnTo>
                <a:close/>
              </a:path>
              <a:path w="5454" h="7424">
                <a:moveTo>
                  <a:pt x="5454" y="0"/>
                </a:moveTo>
                <a:lnTo>
                  <a:pt x="5206" y="5142"/>
                </a:lnTo>
                <a:lnTo>
                  <a:pt x="5454" y="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1715728" y="1836008"/>
            <a:ext cx="6244" cy="6278"/>
          </a:xfrm>
          <a:custGeom>
            <a:avLst/>
            <a:gdLst/>
            <a:ahLst/>
            <a:cxnLst/>
            <a:rect l="l" t="t" r="r" b="b"/>
            <a:pathLst>
              <a:path w="6244" h="6278">
                <a:moveTo>
                  <a:pt x="5015" y="393"/>
                </a:moveTo>
                <a:lnTo>
                  <a:pt x="3040" y="2365"/>
                </a:lnTo>
                <a:lnTo>
                  <a:pt x="4217" y="3541"/>
                </a:lnTo>
                <a:lnTo>
                  <a:pt x="5846" y="2189"/>
                </a:lnTo>
                <a:lnTo>
                  <a:pt x="6080" y="208"/>
                </a:lnTo>
                <a:lnTo>
                  <a:pt x="5015" y="393"/>
                </a:lnTo>
                <a:close/>
              </a:path>
              <a:path w="6244" h="6278">
                <a:moveTo>
                  <a:pt x="6244" y="1859"/>
                </a:moveTo>
                <a:lnTo>
                  <a:pt x="5846" y="2189"/>
                </a:lnTo>
                <a:lnTo>
                  <a:pt x="5364" y="6278"/>
                </a:lnTo>
                <a:lnTo>
                  <a:pt x="6244" y="1859"/>
                </a:lnTo>
                <a:close/>
              </a:path>
              <a:path w="6244" h="6278">
                <a:moveTo>
                  <a:pt x="5409" y="0"/>
                </a:moveTo>
                <a:lnTo>
                  <a:pt x="0" y="1264"/>
                </a:lnTo>
                <a:lnTo>
                  <a:pt x="5015" y="393"/>
                </a:lnTo>
                <a:lnTo>
                  <a:pt x="5409" y="0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991696" y="1763101"/>
            <a:ext cx="3218" cy="3585"/>
          </a:xfrm>
          <a:custGeom>
            <a:avLst/>
            <a:gdLst/>
            <a:ahLst/>
            <a:cxnLst/>
            <a:rect l="l" t="t" r="r" b="b"/>
            <a:pathLst>
              <a:path w="3218" h="3585">
                <a:moveTo>
                  <a:pt x="3218" y="758"/>
                </a:moveTo>
                <a:lnTo>
                  <a:pt x="1475" y="0"/>
                </a:lnTo>
                <a:lnTo>
                  <a:pt x="2585" y="659"/>
                </a:lnTo>
                <a:lnTo>
                  <a:pt x="3218" y="758"/>
                </a:lnTo>
                <a:close/>
              </a:path>
              <a:path w="3218" h="3585">
                <a:moveTo>
                  <a:pt x="6169" y="3585"/>
                </a:moveTo>
                <a:lnTo>
                  <a:pt x="4813" y="2157"/>
                </a:lnTo>
                <a:lnTo>
                  <a:pt x="5871" y="2618"/>
                </a:lnTo>
                <a:lnTo>
                  <a:pt x="3755" y="1353"/>
                </a:lnTo>
                <a:lnTo>
                  <a:pt x="2585" y="659"/>
                </a:lnTo>
                <a:lnTo>
                  <a:pt x="0" y="252"/>
                </a:lnTo>
                <a:lnTo>
                  <a:pt x="1356" y="1428"/>
                </a:lnTo>
                <a:lnTo>
                  <a:pt x="253" y="1145"/>
                </a:lnTo>
                <a:lnTo>
                  <a:pt x="2742" y="2410"/>
                </a:lnTo>
                <a:lnTo>
                  <a:pt x="4992" y="3541"/>
                </a:lnTo>
                <a:lnTo>
                  <a:pt x="4485" y="3035"/>
                </a:lnTo>
                <a:lnTo>
                  <a:pt x="6169" y="3585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489594" y="1686072"/>
            <a:ext cx="4351" cy="4329"/>
          </a:xfrm>
          <a:custGeom>
            <a:avLst/>
            <a:gdLst/>
            <a:ahLst/>
            <a:cxnLst/>
            <a:rect l="l" t="t" r="r" b="b"/>
            <a:pathLst>
              <a:path w="4351" h="4329">
                <a:moveTo>
                  <a:pt x="253" y="327"/>
                </a:moveTo>
                <a:lnTo>
                  <a:pt x="0" y="4329"/>
                </a:lnTo>
                <a:lnTo>
                  <a:pt x="2786" y="1934"/>
                </a:lnTo>
                <a:lnTo>
                  <a:pt x="1569" y="384"/>
                </a:lnTo>
                <a:lnTo>
                  <a:pt x="253" y="327"/>
                </a:lnTo>
                <a:close/>
              </a:path>
              <a:path w="4351" h="4329">
                <a:moveTo>
                  <a:pt x="4351" y="505"/>
                </a:moveTo>
                <a:lnTo>
                  <a:pt x="1266" y="0"/>
                </a:lnTo>
                <a:lnTo>
                  <a:pt x="1569" y="384"/>
                </a:lnTo>
                <a:lnTo>
                  <a:pt x="4351" y="505"/>
                </a:lnTo>
                <a:close/>
              </a:path>
            </a:pathLst>
          </a:custGeom>
          <a:solidFill>
            <a:srgbClr val="8697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1709901" y="1842674"/>
            <a:ext cx="3710" cy="5609"/>
          </a:xfrm>
          <a:custGeom>
            <a:avLst/>
            <a:gdLst/>
            <a:ahLst/>
            <a:cxnLst/>
            <a:rect l="l" t="t" r="r" b="b"/>
            <a:pathLst>
              <a:path w="3710" h="5609">
                <a:moveTo>
                  <a:pt x="372" y="1517"/>
                </a:moveTo>
                <a:lnTo>
                  <a:pt x="325" y="2030"/>
                </a:lnTo>
                <a:lnTo>
                  <a:pt x="2488" y="3630"/>
                </a:lnTo>
                <a:lnTo>
                  <a:pt x="3710" y="0"/>
                </a:lnTo>
                <a:lnTo>
                  <a:pt x="372" y="1517"/>
                </a:lnTo>
                <a:close/>
              </a:path>
              <a:path w="3710" h="5609">
                <a:moveTo>
                  <a:pt x="325" y="2030"/>
                </a:moveTo>
                <a:lnTo>
                  <a:pt x="74" y="1844"/>
                </a:lnTo>
                <a:lnTo>
                  <a:pt x="0" y="5609"/>
                </a:lnTo>
                <a:lnTo>
                  <a:pt x="325" y="2030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981904" y="1466041"/>
            <a:ext cx="6661" cy="8689"/>
          </a:xfrm>
          <a:custGeom>
            <a:avLst/>
            <a:gdLst/>
            <a:ahLst/>
            <a:cxnLst/>
            <a:rect l="l" t="t" r="r" b="b"/>
            <a:pathLst>
              <a:path w="6661" h="8689">
                <a:moveTo>
                  <a:pt x="2895" y="806"/>
                </a:moveTo>
                <a:lnTo>
                  <a:pt x="1815" y="939"/>
                </a:lnTo>
                <a:lnTo>
                  <a:pt x="2080" y="2837"/>
                </a:lnTo>
                <a:lnTo>
                  <a:pt x="4262" y="2023"/>
                </a:lnTo>
                <a:lnTo>
                  <a:pt x="2895" y="806"/>
                </a:lnTo>
                <a:close/>
              </a:path>
              <a:path w="6661" h="8689">
                <a:moveTo>
                  <a:pt x="1815" y="939"/>
                </a:moveTo>
                <a:lnTo>
                  <a:pt x="1684" y="0"/>
                </a:lnTo>
                <a:lnTo>
                  <a:pt x="1604" y="965"/>
                </a:lnTo>
                <a:lnTo>
                  <a:pt x="1815" y="939"/>
                </a:lnTo>
                <a:close/>
              </a:path>
              <a:path w="6661" h="8689">
                <a:moveTo>
                  <a:pt x="6661" y="342"/>
                </a:moveTo>
                <a:lnTo>
                  <a:pt x="2607" y="550"/>
                </a:lnTo>
                <a:lnTo>
                  <a:pt x="2895" y="806"/>
                </a:lnTo>
                <a:lnTo>
                  <a:pt x="6661" y="342"/>
                </a:lnTo>
                <a:close/>
              </a:path>
              <a:path w="6661" h="8689">
                <a:moveTo>
                  <a:pt x="1430" y="3079"/>
                </a:moveTo>
                <a:lnTo>
                  <a:pt x="1604" y="965"/>
                </a:lnTo>
                <a:lnTo>
                  <a:pt x="0" y="8689"/>
                </a:lnTo>
                <a:lnTo>
                  <a:pt x="1475" y="3541"/>
                </a:lnTo>
                <a:lnTo>
                  <a:pt x="2444" y="5445"/>
                </a:lnTo>
                <a:lnTo>
                  <a:pt x="2080" y="2837"/>
                </a:lnTo>
                <a:lnTo>
                  <a:pt x="1430" y="3079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1003946" y="1768041"/>
            <a:ext cx="5871" cy="4002"/>
          </a:xfrm>
          <a:custGeom>
            <a:avLst/>
            <a:gdLst/>
            <a:ahLst/>
            <a:cxnLst/>
            <a:rect l="l" t="t" r="r" b="b"/>
            <a:pathLst>
              <a:path w="5871" h="4002">
                <a:moveTo>
                  <a:pt x="4217" y="3451"/>
                </a:moveTo>
                <a:lnTo>
                  <a:pt x="5871" y="4002"/>
                </a:lnTo>
                <a:lnTo>
                  <a:pt x="4470" y="2395"/>
                </a:lnTo>
                <a:lnTo>
                  <a:pt x="5618" y="3079"/>
                </a:lnTo>
                <a:lnTo>
                  <a:pt x="3502" y="1725"/>
                </a:lnTo>
                <a:lnTo>
                  <a:pt x="3001" y="1405"/>
                </a:lnTo>
                <a:lnTo>
                  <a:pt x="0" y="580"/>
                </a:lnTo>
                <a:lnTo>
                  <a:pt x="1311" y="1844"/>
                </a:lnTo>
                <a:lnTo>
                  <a:pt x="253" y="1517"/>
                </a:lnTo>
                <a:lnTo>
                  <a:pt x="2533" y="2737"/>
                </a:lnTo>
                <a:lnTo>
                  <a:pt x="4649" y="3868"/>
                </a:lnTo>
                <a:lnTo>
                  <a:pt x="4217" y="3451"/>
                </a:lnTo>
                <a:close/>
              </a:path>
              <a:path w="5871" h="4002">
                <a:moveTo>
                  <a:pt x="3084" y="1428"/>
                </a:moveTo>
                <a:lnTo>
                  <a:pt x="804" y="0"/>
                </a:lnTo>
                <a:lnTo>
                  <a:pt x="3001" y="1405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526091" y="1814627"/>
            <a:ext cx="6721" cy="7975"/>
          </a:xfrm>
          <a:custGeom>
            <a:avLst/>
            <a:gdLst/>
            <a:ahLst/>
            <a:cxnLst/>
            <a:rect l="l" t="t" r="r" b="b"/>
            <a:pathLst>
              <a:path w="6721" h="7975">
                <a:moveTo>
                  <a:pt x="4813" y="7469"/>
                </a:moveTo>
                <a:lnTo>
                  <a:pt x="4465" y="7239"/>
                </a:lnTo>
                <a:lnTo>
                  <a:pt x="0" y="7975"/>
                </a:lnTo>
                <a:lnTo>
                  <a:pt x="4813" y="7469"/>
                </a:lnTo>
                <a:close/>
              </a:path>
              <a:path w="6721" h="7975">
                <a:moveTo>
                  <a:pt x="5753" y="7027"/>
                </a:moveTo>
                <a:lnTo>
                  <a:pt x="5500" y="7069"/>
                </a:lnTo>
                <a:lnTo>
                  <a:pt x="5737" y="8228"/>
                </a:lnTo>
                <a:lnTo>
                  <a:pt x="5753" y="7027"/>
                </a:lnTo>
                <a:close/>
              </a:path>
              <a:path w="6721" h="7975">
                <a:moveTo>
                  <a:pt x="5121" y="5213"/>
                </a:moveTo>
                <a:lnTo>
                  <a:pt x="2831" y="6159"/>
                </a:lnTo>
                <a:lnTo>
                  <a:pt x="4465" y="7239"/>
                </a:lnTo>
                <a:lnTo>
                  <a:pt x="5500" y="7069"/>
                </a:lnTo>
                <a:lnTo>
                  <a:pt x="5121" y="5213"/>
                </a:lnTo>
                <a:close/>
              </a:path>
              <a:path w="6721" h="7975">
                <a:moveTo>
                  <a:pt x="5990" y="5014"/>
                </a:moveTo>
                <a:lnTo>
                  <a:pt x="4694" y="3124"/>
                </a:lnTo>
                <a:lnTo>
                  <a:pt x="5121" y="5213"/>
                </a:lnTo>
                <a:lnTo>
                  <a:pt x="5782" y="4939"/>
                </a:lnTo>
                <a:lnTo>
                  <a:pt x="5753" y="7027"/>
                </a:lnTo>
                <a:lnTo>
                  <a:pt x="6721" y="0"/>
                </a:lnTo>
                <a:lnTo>
                  <a:pt x="5990" y="5014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437405" y="1781105"/>
            <a:ext cx="3546" cy="8228"/>
          </a:xfrm>
          <a:custGeom>
            <a:avLst/>
            <a:gdLst/>
            <a:ahLst/>
            <a:cxnLst/>
            <a:rect l="l" t="t" r="r" b="b"/>
            <a:pathLst>
              <a:path w="3546" h="8228">
                <a:moveTo>
                  <a:pt x="834" y="3288"/>
                </a:moveTo>
                <a:lnTo>
                  <a:pt x="802" y="962"/>
                </a:lnTo>
                <a:lnTo>
                  <a:pt x="372" y="803"/>
                </a:lnTo>
                <a:lnTo>
                  <a:pt x="260" y="3043"/>
                </a:lnTo>
                <a:lnTo>
                  <a:pt x="1803" y="5014"/>
                </a:lnTo>
                <a:lnTo>
                  <a:pt x="1399" y="3015"/>
                </a:lnTo>
                <a:lnTo>
                  <a:pt x="834" y="3288"/>
                </a:lnTo>
                <a:close/>
              </a:path>
              <a:path w="3546" h="8228">
                <a:moveTo>
                  <a:pt x="999" y="1035"/>
                </a:moveTo>
                <a:lnTo>
                  <a:pt x="789" y="0"/>
                </a:lnTo>
                <a:lnTo>
                  <a:pt x="802" y="962"/>
                </a:lnTo>
                <a:lnTo>
                  <a:pt x="999" y="1035"/>
                </a:lnTo>
                <a:close/>
              </a:path>
              <a:path w="3546" h="8228">
                <a:moveTo>
                  <a:pt x="3546" y="1978"/>
                </a:moveTo>
                <a:lnTo>
                  <a:pt x="999" y="1035"/>
                </a:lnTo>
                <a:lnTo>
                  <a:pt x="1399" y="3015"/>
                </a:lnTo>
                <a:lnTo>
                  <a:pt x="3546" y="1978"/>
                </a:lnTo>
                <a:close/>
              </a:path>
              <a:path w="3546" h="8228">
                <a:moveTo>
                  <a:pt x="260" y="3043"/>
                </a:moveTo>
                <a:lnTo>
                  <a:pt x="0" y="8228"/>
                </a:lnTo>
                <a:lnTo>
                  <a:pt x="260" y="3043"/>
                </a:lnTo>
                <a:close/>
              </a:path>
            </a:pathLst>
          </a:custGeom>
          <a:solidFill>
            <a:srgbClr val="7086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681824" y="1124538"/>
            <a:ext cx="5111" cy="4597"/>
          </a:xfrm>
          <a:custGeom>
            <a:avLst/>
            <a:gdLst/>
            <a:ahLst/>
            <a:cxnLst/>
            <a:rect l="l" t="t" r="r" b="b"/>
            <a:pathLst>
              <a:path w="5111" h="4597">
                <a:moveTo>
                  <a:pt x="1385" y="1353"/>
                </a:moveTo>
                <a:lnTo>
                  <a:pt x="3800" y="2023"/>
                </a:lnTo>
                <a:lnTo>
                  <a:pt x="2462" y="365"/>
                </a:lnTo>
                <a:lnTo>
                  <a:pt x="0" y="0"/>
                </a:lnTo>
                <a:lnTo>
                  <a:pt x="1475" y="4597"/>
                </a:lnTo>
                <a:lnTo>
                  <a:pt x="1385" y="1353"/>
                </a:lnTo>
                <a:close/>
              </a:path>
              <a:path w="5111" h="4597">
                <a:moveTo>
                  <a:pt x="5111" y="758"/>
                </a:moveTo>
                <a:lnTo>
                  <a:pt x="2444" y="342"/>
                </a:lnTo>
                <a:lnTo>
                  <a:pt x="5111" y="758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609248" y="1747924"/>
            <a:ext cx="4008" cy="3541"/>
          </a:xfrm>
          <a:custGeom>
            <a:avLst/>
            <a:gdLst/>
            <a:ahLst/>
            <a:cxnLst/>
            <a:rect l="l" t="t" r="r" b="b"/>
            <a:pathLst>
              <a:path w="4008" h="3541">
                <a:moveTo>
                  <a:pt x="1654" y="758"/>
                </a:moveTo>
                <a:lnTo>
                  <a:pt x="0" y="3541"/>
                </a:lnTo>
                <a:lnTo>
                  <a:pt x="3546" y="2142"/>
                </a:lnTo>
                <a:lnTo>
                  <a:pt x="3546" y="627"/>
                </a:lnTo>
                <a:lnTo>
                  <a:pt x="1654" y="758"/>
                </a:lnTo>
                <a:close/>
              </a:path>
              <a:path w="4008" h="3541">
                <a:moveTo>
                  <a:pt x="4008" y="595"/>
                </a:moveTo>
                <a:lnTo>
                  <a:pt x="3546" y="0"/>
                </a:lnTo>
                <a:lnTo>
                  <a:pt x="3546" y="627"/>
                </a:lnTo>
                <a:lnTo>
                  <a:pt x="4008" y="595"/>
                </a:lnTo>
                <a:close/>
              </a:path>
            </a:pathLst>
          </a:custGeom>
          <a:solidFill>
            <a:srgbClr val="67C9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1075031" y="1534559"/>
            <a:ext cx="4053" cy="8481"/>
          </a:xfrm>
          <a:custGeom>
            <a:avLst/>
            <a:gdLst/>
            <a:ahLst/>
            <a:cxnLst/>
            <a:rect l="l" t="t" r="r" b="b"/>
            <a:pathLst>
              <a:path w="4053" h="8481">
                <a:moveTo>
                  <a:pt x="2149" y="7663"/>
                </a:moveTo>
                <a:lnTo>
                  <a:pt x="1988" y="7581"/>
                </a:lnTo>
                <a:lnTo>
                  <a:pt x="2071" y="8481"/>
                </a:lnTo>
                <a:lnTo>
                  <a:pt x="2149" y="7663"/>
                </a:lnTo>
                <a:close/>
              </a:path>
              <a:path w="4053" h="8481">
                <a:moveTo>
                  <a:pt x="1988" y="7581"/>
                </a:moveTo>
                <a:lnTo>
                  <a:pt x="1821" y="5759"/>
                </a:lnTo>
                <a:lnTo>
                  <a:pt x="0" y="6576"/>
                </a:lnTo>
                <a:lnTo>
                  <a:pt x="1988" y="7581"/>
                </a:lnTo>
                <a:close/>
              </a:path>
              <a:path w="4053" h="8481">
                <a:moveTo>
                  <a:pt x="2578" y="5237"/>
                </a:moveTo>
                <a:lnTo>
                  <a:pt x="1594" y="3288"/>
                </a:lnTo>
                <a:lnTo>
                  <a:pt x="1821" y="5759"/>
                </a:lnTo>
                <a:lnTo>
                  <a:pt x="2354" y="5520"/>
                </a:lnTo>
                <a:lnTo>
                  <a:pt x="2149" y="7663"/>
                </a:lnTo>
                <a:lnTo>
                  <a:pt x="2354" y="7766"/>
                </a:lnTo>
                <a:lnTo>
                  <a:pt x="4053" y="0"/>
                </a:lnTo>
                <a:lnTo>
                  <a:pt x="2578" y="5237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380730" y="1386721"/>
            <a:ext cx="2920" cy="3258"/>
          </a:xfrm>
          <a:custGeom>
            <a:avLst/>
            <a:gdLst/>
            <a:ahLst/>
            <a:cxnLst/>
            <a:rect l="l" t="t" r="r" b="b"/>
            <a:pathLst>
              <a:path w="2920" h="3258">
                <a:moveTo>
                  <a:pt x="0" y="2752"/>
                </a:moveTo>
                <a:lnTo>
                  <a:pt x="2920" y="3258"/>
                </a:lnTo>
                <a:lnTo>
                  <a:pt x="208" y="0"/>
                </a:lnTo>
                <a:lnTo>
                  <a:pt x="0" y="2752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1445557" y="1675731"/>
            <a:ext cx="3069" cy="3079"/>
          </a:xfrm>
          <a:custGeom>
            <a:avLst/>
            <a:gdLst/>
            <a:ahLst/>
            <a:cxnLst/>
            <a:rect l="l" t="t" r="r" b="b"/>
            <a:pathLst>
              <a:path w="3069" h="3079">
                <a:moveTo>
                  <a:pt x="0" y="714"/>
                </a:moveTo>
                <a:lnTo>
                  <a:pt x="1013" y="3079"/>
                </a:lnTo>
                <a:lnTo>
                  <a:pt x="3069" y="0"/>
                </a:lnTo>
                <a:lnTo>
                  <a:pt x="0" y="714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885693" y="1710444"/>
            <a:ext cx="6840" cy="2603"/>
          </a:xfrm>
          <a:custGeom>
            <a:avLst/>
            <a:gdLst/>
            <a:ahLst/>
            <a:cxnLst/>
            <a:rect l="l" t="t" r="r" b="b"/>
            <a:pathLst>
              <a:path w="6840" h="2603">
                <a:moveTo>
                  <a:pt x="6840" y="0"/>
                </a:moveTo>
                <a:lnTo>
                  <a:pt x="3720" y="475"/>
                </a:lnTo>
                <a:lnTo>
                  <a:pt x="2071" y="2603"/>
                </a:lnTo>
                <a:lnTo>
                  <a:pt x="6840" y="0"/>
                </a:lnTo>
                <a:close/>
              </a:path>
              <a:path w="6840" h="2603">
                <a:moveTo>
                  <a:pt x="3800" y="371"/>
                </a:moveTo>
                <a:lnTo>
                  <a:pt x="0" y="1041"/>
                </a:lnTo>
                <a:lnTo>
                  <a:pt x="3720" y="475"/>
                </a:lnTo>
                <a:close/>
              </a:path>
            </a:pathLst>
          </a:custGeom>
          <a:solidFill>
            <a:srgbClr val="7058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1653464" y="2123367"/>
            <a:ext cx="3084" cy="1234"/>
          </a:xfrm>
          <a:custGeom>
            <a:avLst/>
            <a:gdLst/>
            <a:ahLst/>
            <a:cxnLst/>
            <a:rect l="l" t="t" r="r" b="b"/>
            <a:pathLst>
              <a:path w="3084" h="1234">
                <a:moveTo>
                  <a:pt x="0" y="0"/>
                </a:moveTo>
                <a:lnTo>
                  <a:pt x="2324" y="1234"/>
                </a:lnTo>
                <a:lnTo>
                  <a:pt x="2458" y="1190"/>
                </a:lnTo>
                <a:lnTo>
                  <a:pt x="2786" y="758"/>
                </a:lnTo>
                <a:lnTo>
                  <a:pt x="3084" y="595"/>
                </a:lnTo>
                <a:lnTo>
                  <a:pt x="0" y="0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875931" y="3202975"/>
            <a:ext cx="777622" cy="942194"/>
          </a:xfrm>
          <a:custGeom>
            <a:avLst/>
            <a:gdLst/>
            <a:ahLst/>
            <a:cxnLst/>
            <a:rect l="l" t="t" r="r" b="b"/>
            <a:pathLst>
              <a:path w="777622" h="942194">
                <a:moveTo>
                  <a:pt x="124810" y="386112"/>
                </a:moveTo>
                <a:lnTo>
                  <a:pt x="114244" y="380130"/>
                </a:lnTo>
                <a:lnTo>
                  <a:pt x="112211" y="391082"/>
                </a:lnTo>
                <a:lnTo>
                  <a:pt x="126434" y="399311"/>
                </a:lnTo>
                <a:lnTo>
                  <a:pt x="139542" y="407081"/>
                </a:lnTo>
                <a:lnTo>
                  <a:pt x="148477" y="412405"/>
                </a:lnTo>
                <a:lnTo>
                  <a:pt x="154232" y="403353"/>
                </a:lnTo>
                <a:lnTo>
                  <a:pt x="140555" y="395320"/>
                </a:lnTo>
                <a:lnTo>
                  <a:pt x="129158" y="388622"/>
                </a:lnTo>
                <a:lnTo>
                  <a:pt x="124810" y="386112"/>
                </a:lnTo>
                <a:close/>
              </a:path>
              <a:path w="777622" h="942194">
                <a:moveTo>
                  <a:pt x="737042" y="669349"/>
                </a:moveTo>
                <a:lnTo>
                  <a:pt x="743197" y="667965"/>
                </a:lnTo>
                <a:lnTo>
                  <a:pt x="747638" y="665302"/>
                </a:lnTo>
                <a:lnTo>
                  <a:pt x="755953" y="663829"/>
                </a:lnTo>
                <a:lnTo>
                  <a:pt x="759679" y="660407"/>
                </a:lnTo>
                <a:lnTo>
                  <a:pt x="756207" y="658085"/>
                </a:lnTo>
                <a:lnTo>
                  <a:pt x="746281" y="663397"/>
                </a:lnTo>
                <a:lnTo>
                  <a:pt x="741304" y="664960"/>
                </a:lnTo>
                <a:lnTo>
                  <a:pt x="735477" y="666522"/>
                </a:lnTo>
                <a:lnTo>
                  <a:pt x="732548" y="654415"/>
                </a:lnTo>
                <a:lnTo>
                  <a:pt x="731128" y="641673"/>
                </a:lnTo>
                <a:lnTo>
                  <a:pt x="731215" y="638014"/>
                </a:lnTo>
                <a:lnTo>
                  <a:pt x="736356" y="638743"/>
                </a:lnTo>
                <a:lnTo>
                  <a:pt x="740916" y="638906"/>
                </a:lnTo>
                <a:lnTo>
                  <a:pt x="742064" y="639918"/>
                </a:lnTo>
                <a:lnTo>
                  <a:pt x="745059" y="637761"/>
                </a:lnTo>
                <a:lnTo>
                  <a:pt x="741930" y="635321"/>
                </a:lnTo>
                <a:lnTo>
                  <a:pt x="740708" y="636288"/>
                </a:lnTo>
                <a:lnTo>
                  <a:pt x="736446" y="635529"/>
                </a:lnTo>
                <a:lnTo>
                  <a:pt x="730201" y="635112"/>
                </a:lnTo>
                <a:lnTo>
                  <a:pt x="733316" y="605890"/>
                </a:lnTo>
                <a:lnTo>
                  <a:pt x="734970" y="603107"/>
                </a:lnTo>
                <a:lnTo>
                  <a:pt x="736863" y="602976"/>
                </a:lnTo>
                <a:lnTo>
                  <a:pt x="736863" y="602349"/>
                </a:lnTo>
                <a:lnTo>
                  <a:pt x="737325" y="602944"/>
                </a:lnTo>
                <a:lnTo>
                  <a:pt x="741602" y="603360"/>
                </a:lnTo>
                <a:lnTo>
                  <a:pt x="735730" y="600950"/>
                </a:lnTo>
                <a:lnTo>
                  <a:pt x="739471" y="587891"/>
                </a:lnTo>
                <a:lnTo>
                  <a:pt x="747145" y="575125"/>
                </a:lnTo>
                <a:lnTo>
                  <a:pt x="756931" y="565728"/>
                </a:lnTo>
                <a:lnTo>
                  <a:pt x="764954" y="562711"/>
                </a:lnTo>
                <a:lnTo>
                  <a:pt x="768293" y="559289"/>
                </a:lnTo>
                <a:lnTo>
                  <a:pt x="772048" y="560524"/>
                </a:lnTo>
                <a:lnTo>
                  <a:pt x="777622" y="560598"/>
                </a:lnTo>
                <a:lnTo>
                  <a:pt x="777324" y="466697"/>
                </a:lnTo>
                <a:lnTo>
                  <a:pt x="774484" y="453597"/>
                </a:lnTo>
                <a:lnTo>
                  <a:pt x="769273" y="441462"/>
                </a:lnTo>
                <a:lnTo>
                  <a:pt x="762820" y="430852"/>
                </a:lnTo>
                <a:lnTo>
                  <a:pt x="751660" y="417662"/>
                </a:lnTo>
                <a:lnTo>
                  <a:pt x="742571" y="410776"/>
                </a:lnTo>
                <a:lnTo>
                  <a:pt x="731012" y="403895"/>
                </a:lnTo>
                <a:lnTo>
                  <a:pt x="729173" y="402821"/>
                </a:lnTo>
                <a:lnTo>
                  <a:pt x="704713" y="388525"/>
                </a:lnTo>
                <a:lnTo>
                  <a:pt x="680168" y="374216"/>
                </a:lnTo>
                <a:lnTo>
                  <a:pt x="655548" y="359897"/>
                </a:lnTo>
                <a:lnTo>
                  <a:pt x="630861" y="345570"/>
                </a:lnTo>
                <a:lnTo>
                  <a:pt x="606116" y="331238"/>
                </a:lnTo>
                <a:lnTo>
                  <a:pt x="608730" y="385353"/>
                </a:lnTo>
                <a:lnTo>
                  <a:pt x="616539" y="388061"/>
                </a:lnTo>
                <a:lnTo>
                  <a:pt x="618908" y="393417"/>
                </a:lnTo>
                <a:lnTo>
                  <a:pt x="609147" y="399652"/>
                </a:lnTo>
                <a:lnTo>
                  <a:pt x="609609" y="408341"/>
                </a:lnTo>
                <a:lnTo>
                  <a:pt x="610622" y="410112"/>
                </a:lnTo>
                <a:lnTo>
                  <a:pt x="609952" y="406481"/>
                </a:lnTo>
                <a:lnTo>
                  <a:pt x="611010" y="411585"/>
                </a:lnTo>
                <a:lnTo>
                  <a:pt x="611636" y="414546"/>
                </a:lnTo>
                <a:lnTo>
                  <a:pt x="611129" y="413013"/>
                </a:lnTo>
                <a:lnTo>
                  <a:pt x="610801" y="415379"/>
                </a:lnTo>
                <a:lnTo>
                  <a:pt x="608573" y="415698"/>
                </a:lnTo>
                <a:lnTo>
                  <a:pt x="633692" y="450211"/>
                </a:lnTo>
                <a:lnTo>
                  <a:pt x="620771" y="400708"/>
                </a:lnTo>
                <a:lnTo>
                  <a:pt x="620473" y="396200"/>
                </a:lnTo>
                <a:lnTo>
                  <a:pt x="620677" y="396373"/>
                </a:lnTo>
                <a:lnTo>
                  <a:pt x="620637" y="394548"/>
                </a:lnTo>
                <a:lnTo>
                  <a:pt x="623766" y="393834"/>
                </a:lnTo>
                <a:lnTo>
                  <a:pt x="624064" y="394042"/>
                </a:lnTo>
                <a:lnTo>
                  <a:pt x="626210" y="395738"/>
                </a:lnTo>
                <a:lnTo>
                  <a:pt x="635376" y="398298"/>
                </a:lnTo>
                <a:lnTo>
                  <a:pt x="637238" y="394474"/>
                </a:lnTo>
                <a:lnTo>
                  <a:pt x="638118" y="391766"/>
                </a:lnTo>
                <a:lnTo>
                  <a:pt x="641709" y="389236"/>
                </a:lnTo>
                <a:lnTo>
                  <a:pt x="646612" y="393670"/>
                </a:lnTo>
                <a:lnTo>
                  <a:pt x="645465" y="401631"/>
                </a:lnTo>
                <a:lnTo>
                  <a:pt x="649861" y="407448"/>
                </a:lnTo>
                <a:lnTo>
                  <a:pt x="653542" y="412254"/>
                </a:lnTo>
                <a:lnTo>
                  <a:pt x="660427" y="413266"/>
                </a:lnTo>
                <a:lnTo>
                  <a:pt x="663631" y="420021"/>
                </a:lnTo>
                <a:lnTo>
                  <a:pt x="654004" y="426255"/>
                </a:lnTo>
                <a:lnTo>
                  <a:pt x="654675" y="441774"/>
                </a:lnTo>
                <a:lnTo>
                  <a:pt x="649488" y="439959"/>
                </a:lnTo>
                <a:lnTo>
                  <a:pt x="648132" y="435704"/>
                </a:lnTo>
                <a:lnTo>
                  <a:pt x="645047" y="432207"/>
                </a:lnTo>
                <a:lnTo>
                  <a:pt x="644583" y="456494"/>
                </a:lnTo>
                <a:lnTo>
                  <a:pt x="655496" y="462907"/>
                </a:lnTo>
                <a:lnTo>
                  <a:pt x="662320" y="466860"/>
                </a:lnTo>
                <a:lnTo>
                  <a:pt x="673655" y="473016"/>
                </a:lnTo>
                <a:lnTo>
                  <a:pt x="684363" y="480790"/>
                </a:lnTo>
                <a:lnTo>
                  <a:pt x="687744" y="485340"/>
                </a:lnTo>
                <a:lnTo>
                  <a:pt x="689350" y="492297"/>
                </a:lnTo>
                <a:lnTo>
                  <a:pt x="690342" y="504385"/>
                </a:lnTo>
                <a:lnTo>
                  <a:pt x="690832" y="519649"/>
                </a:lnTo>
                <a:lnTo>
                  <a:pt x="690930" y="536129"/>
                </a:lnTo>
                <a:lnTo>
                  <a:pt x="690747" y="551870"/>
                </a:lnTo>
                <a:lnTo>
                  <a:pt x="690395" y="564913"/>
                </a:lnTo>
                <a:lnTo>
                  <a:pt x="690024" y="572739"/>
                </a:lnTo>
                <a:lnTo>
                  <a:pt x="679290" y="566870"/>
                </a:lnTo>
                <a:lnTo>
                  <a:pt x="665793" y="559121"/>
                </a:lnTo>
                <a:lnTo>
                  <a:pt x="659235" y="556804"/>
                </a:lnTo>
                <a:lnTo>
                  <a:pt x="658102" y="559423"/>
                </a:lnTo>
                <a:lnTo>
                  <a:pt x="669503" y="564615"/>
                </a:lnTo>
                <a:lnTo>
                  <a:pt x="672960" y="566639"/>
                </a:lnTo>
                <a:lnTo>
                  <a:pt x="678802" y="570091"/>
                </a:lnTo>
                <a:lnTo>
                  <a:pt x="684197" y="574138"/>
                </a:lnTo>
                <a:lnTo>
                  <a:pt x="690068" y="576072"/>
                </a:lnTo>
                <a:lnTo>
                  <a:pt x="690068" y="628491"/>
                </a:lnTo>
                <a:lnTo>
                  <a:pt x="689517" y="630857"/>
                </a:lnTo>
                <a:lnTo>
                  <a:pt x="686179" y="631526"/>
                </a:lnTo>
                <a:lnTo>
                  <a:pt x="684957" y="632449"/>
                </a:lnTo>
                <a:lnTo>
                  <a:pt x="690021" y="635974"/>
                </a:lnTo>
                <a:lnTo>
                  <a:pt x="690247" y="630768"/>
                </a:lnTo>
                <a:lnTo>
                  <a:pt x="690665" y="636422"/>
                </a:lnTo>
                <a:lnTo>
                  <a:pt x="692607" y="942194"/>
                </a:lnTo>
                <a:lnTo>
                  <a:pt x="703433" y="947974"/>
                </a:lnTo>
                <a:lnTo>
                  <a:pt x="708145" y="949967"/>
                </a:lnTo>
                <a:lnTo>
                  <a:pt x="714151" y="952586"/>
                </a:lnTo>
                <a:lnTo>
                  <a:pt x="714867" y="950339"/>
                </a:lnTo>
                <a:lnTo>
                  <a:pt x="723778" y="948703"/>
                </a:lnTo>
                <a:lnTo>
                  <a:pt x="729725" y="947557"/>
                </a:lnTo>
                <a:lnTo>
                  <a:pt x="735477" y="946977"/>
                </a:lnTo>
                <a:lnTo>
                  <a:pt x="741602" y="946768"/>
                </a:lnTo>
                <a:lnTo>
                  <a:pt x="754997" y="947064"/>
                </a:lnTo>
                <a:lnTo>
                  <a:pt x="768420" y="948367"/>
                </a:lnTo>
                <a:lnTo>
                  <a:pt x="777279" y="949670"/>
                </a:lnTo>
                <a:lnTo>
                  <a:pt x="777458" y="706041"/>
                </a:lnTo>
                <a:lnTo>
                  <a:pt x="773449" y="705951"/>
                </a:lnTo>
                <a:lnTo>
                  <a:pt x="760602" y="702143"/>
                </a:lnTo>
                <a:lnTo>
                  <a:pt x="749830" y="694057"/>
                </a:lnTo>
                <a:lnTo>
                  <a:pt x="741807" y="682983"/>
                </a:lnTo>
                <a:lnTo>
                  <a:pt x="737206" y="670208"/>
                </a:lnTo>
                <a:lnTo>
                  <a:pt x="737042" y="669349"/>
                </a:lnTo>
                <a:close/>
              </a:path>
              <a:path w="777622" h="942194">
                <a:moveTo>
                  <a:pt x="210068" y="173014"/>
                </a:moveTo>
                <a:lnTo>
                  <a:pt x="212393" y="178877"/>
                </a:lnTo>
                <a:lnTo>
                  <a:pt x="209859" y="183177"/>
                </a:lnTo>
                <a:lnTo>
                  <a:pt x="204077" y="180141"/>
                </a:lnTo>
                <a:lnTo>
                  <a:pt x="203660" y="176377"/>
                </a:lnTo>
                <a:lnTo>
                  <a:pt x="199934" y="172717"/>
                </a:lnTo>
                <a:lnTo>
                  <a:pt x="195299" y="168074"/>
                </a:lnTo>
                <a:lnTo>
                  <a:pt x="190903" y="170515"/>
                </a:lnTo>
                <a:lnTo>
                  <a:pt x="188216" y="190685"/>
                </a:lnTo>
                <a:lnTo>
                  <a:pt x="200315" y="197476"/>
                </a:lnTo>
                <a:lnTo>
                  <a:pt x="211080" y="204108"/>
                </a:lnTo>
                <a:lnTo>
                  <a:pt x="214092" y="206239"/>
                </a:lnTo>
                <a:lnTo>
                  <a:pt x="226082" y="212698"/>
                </a:lnTo>
                <a:lnTo>
                  <a:pt x="219665" y="161334"/>
                </a:lnTo>
                <a:lnTo>
                  <a:pt x="216953" y="163774"/>
                </a:lnTo>
                <a:lnTo>
                  <a:pt x="218033" y="162280"/>
                </a:lnTo>
                <a:lnTo>
                  <a:pt x="215015" y="164027"/>
                </a:lnTo>
                <a:lnTo>
                  <a:pt x="213793" y="164742"/>
                </a:lnTo>
                <a:lnTo>
                  <a:pt x="211096" y="165932"/>
                </a:lnTo>
                <a:lnTo>
                  <a:pt x="209859" y="166512"/>
                </a:lnTo>
                <a:lnTo>
                  <a:pt x="210068" y="173014"/>
                </a:lnTo>
                <a:close/>
              </a:path>
              <a:path w="777622" h="942194">
                <a:moveTo>
                  <a:pt x="106733" y="119420"/>
                </a:moveTo>
                <a:lnTo>
                  <a:pt x="101695" y="114227"/>
                </a:lnTo>
                <a:lnTo>
                  <a:pt x="98834" y="116548"/>
                </a:lnTo>
                <a:lnTo>
                  <a:pt x="89878" y="116162"/>
                </a:lnTo>
                <a:lnTo>
                  <a:pt x="89282" y="108707"/>
                </a:lnTo>
                <a:lnTo>
                  <a:pt x="92575" y="103142"/>
                </a:lnTo>
                <a:lnTo>
                  <a:pt x="90504" y="97116"/>
                </a:lnTo>
                <a:lnTo>
                  <a:pt x="89416" y="93992"/>
                </a:lnTo>
                <a:lnTo>
                  <a:pt x="85064" y="88040"/>
                </a:lnTo>
                <a:lnTo>
                  <a:pt x="83499" y="84707"/>
                </a:lnTo>
                <a:lnTo>
                  <a:pt x="86340" y="131678"/>
                </a:lnTo>
                <a:lnTo>
                  <a:pt x="98041" y="138869"/>
                </a:lnTo>
                <a:lnTo>
                  <a:pt x="102962" y="141843"/>
                </a:lnTo>
                <a:lnTo>
                  <a:pt x="177341" y="184694"/>
                </a:lnTo>
                <a:lnTo>
                  <a:pt x="158341" y="155130"/>
                </a:lnTo>
                <a:lnTo>
                  <a:pt x="160030" y="155597"/>
                </a:lnTo>
                <a:lnTo>
                  <a:pt x="156895" y="151797"/>
                </a:lnTo>
                <a:lnTo>
                  <a:pt x="149763" y="144151"/>
                </a:lnTo>
                <a:lnTo>
                  <a:pt x="145077" y="143572"/>
                </a:lnTo>
                <a:lnTo>
                  <a:pt x="136121" y="143286"/>
                </a:lnTo>
                <a:lnTo>
                  <a:pt x="134943" y="135906"/>
                </a:lnTo>
                <a:lnTo>
                  <a:pt x="139250" y="130892"/>
                </a:lnTo>
                <a:lnTo>
                  <a:pt x="136627" y="124181"/>
                </a:lnTo>
                <a:lnTo>
                  <a:pt x="134049" y="117694"/>
                </a:lnTo>
                <a:lnTo>
                  <a:pt x="129698" y="115745"/>
                </a:lnTo>
                <a:lnTo>
                  <a:pt x="128908" y="107814"/>
                </a:lnTo>
                <a:lnTo>
                  <a:pt x="143140" y="111995"/>
                </a:lnTo>
                <a:lnTo>
                  <a:pt x="147104" y="104571"/>
                </a:lnTo>
                <a:lnTo>
                  <a:pt x="145792" y="105166"/>
                </a:lnTo>
                <a:lnTo>
                  <a:pt x="149891" y="102711"/>
                </a:lnTo>
                <a:lnTo>
                  <a:pt x="112053" y="94155"/>
                </a:lnTo>
                <a:lnTo>
                  <a:pt x="116226" y="99557"/>
                </a:lnTo>
                <a:lnTo>
                  <a:pt x="123662" y="100315"/>
                </a:lnTo>
                <a:lnTo>
                  <a:pt x="126076" y="107309"/>
                </a:lnTo>
                <a:lnTo>
                  <a:pt x="116613" y="112338"/>
                </a:lnTo>
                <a:lnTo>
                  <a:pt x="116270" y="117813"/>
                </a:lnTo>
                <a:lnTo>
                  <a:pt x="118938" y="125104"/>
                </a:lnTo>
                <a:lnTo>
                  <a:pt x="116568" y="129285"/>
                </a:lnTo>
                <a:lnTo>
                  <a:pt x="111501" y="127514"/>
                </a:lnTo>
                <a:lnTo>
                  <a:pt x="110399" y="123214"/>
                </a:lnTo>
                <a:lnTo>
                  <a:pt x="106733" y="119420"/>
                </a:lnTo>
                <a:close/>
              </a:path>
              <a:path w="777622" h="942194">
                <a:moveTo>
                  <a:pt x="87091" y="82356"/>
                </a:moveTo>
                <a:lnTo>
                  <a:pt x="88223" y="79901"/>
                </a:lnTo>
                <a:lnTo>
                  <a:pt x="85185" y="80246"/>
                </a:lnTo>
                <a:lnTo>
                  <a:pt x="87091" y="82356"/>
                </a:lnTo>
                <a:close/>
              </a:path>
              <a:path w="777622" h="942194">
                <a:moveTo>
                  <a:pt x="654973" y="676521"/>
                </a:moveTo>
                <a:lnTo>
                  <a:pt x="656031" y="676059"/>
                </a:lnTo>
                <a:lnTo>
                  <a:pt x="654625" y="676291"/>
                </a:lnTo>
                <a:lnTo>
                  <a:pt x="654973" y="676521"/>
                </a:lnTo>
                <a:close/>
              </a:path>
              <a:path w="777622" h="942194">
                <a:moveTo>
                  <a:pt x="561727" y="638564"/>
                </a:moveTo>
                <a:lnTo>
                  <a:pt x="561846" y="636332"/>
                </a:lnTo>
                <a:lnTo>
                  <a:pt x="565020" y="637508"/>
                </a:lnTo>
                <a:lnTo>
                  <a:pt x="640189" y="681416"/>
                </a:lnTo>
                <a:lnTo>
                  <a:pt x="641590" y="683439"/>
                </a:lnTo>
                <a:lnTo>
                  <a:pt x="642395" y="678157"/>
                </a:lnTo>
                <a:lnTo>
                  <a:pt x="641337" y="685374"/>
                </a:lnTo>
                <a:lnTo>
                  <a:pt x="639735" y="685832"/>
                </a:lnTo>
                <a:lnTo>
                  <a:pt x="640115" y="686043"/>
                </a:lnTo>
                <a:lnTo>
                  <a:pt x="644998" y="700607"/>
                </a:lnTo>
                <a:lnTo>
                  <a:pt x="654641" y="707814"/>
                </a:lnTo>
                <a:lnTo>
                  <a:pt x="655897" y="710668"/>
                </a:lnTo>
                <a:lnTo>
                  <a:pt x="648890" y="707950"/>
                </a:lnTo>
                <a:lnTo>
                  <a:pt x="636332" y="701287"/>
                </a:lnTo>
                <a:lnTo>
                  <a:pt x="621672" y="692916"/>
                </a:lnTo>
                <a:lnTo>
                  <a:pt x="608364" y="685075"/>
                </a:lnTo>
                <a:lnTo>
                  <a:pt x="599859" y="680002"/>
                </a:lnTo>
                <a:lnTo>
                  <a:pt x="599609" y="679853"/>
                </a:lnTo>
                <a:lnTo>
                  <a:pt x="588726" y="673501"/>
                </a:lnTo>
                <a:lnTo>
                  <a:pt x="577800" y="667264"/>
                </a:lnTo>
                <a:lnTo>
                  <a:pt x="571682" y="663784"/>
                </a:lnTo>
                <a:lnTo>
                  <a:pt x="558213" y="656528"/>
                </a:lnTo>
                <a:lnTo>
                  <a:pt x="548534" y="649086"/>
                </a:lnTo>
                <a:lnTo>
                  <a:pt x="547107" y="645780"/>
                </a:lnTo>
                <a:lnTo>
                  <a:pt x="547107" y="667162"/>
                </a:lnTo>
                <a:lnTo>
                  <a:pt x="547494" y="660868"/>
                </a:lnTo>
                <a:lnTo>
                  <a:pt x="551580" y="662786"/>
                </a:lnTo>
                <a:lnTo>
                  <a:pt x="560257" y="667445"/>
                </a:lnTo>
                <a:lnTo>
                  <a:pt x="572362" y="674172"/>
                </a:lnTo>
                <a:lnTo>
                  <a:pt x="586730" y="682296"/>
                </a:lnTo>
                <a:lnTo>
                  <a:pt x="602200" y="691147"/>
                </a:lnTo>
                <a:lnTo>
                  <a:pt x="617606" y="700052"/>
                </a:lnTo>
                <a:lnTo>
                  <a:pt x="631787" y="708340"/>
                </a:lnTo>
                <a:lnTo>
                  <a:pt x="643578" y="715341"/>
                </a:lnTo>
                <a:lnTo>
                  <a:pt x="651815" y="720382"/>
                </a:lnTo>
                <a:lnTo>
                  <a:pt x="654973" y="722482"/>
                </a:lnTo>
                <a:lnTo>
                  <a:pt x="656239" y="724505"/>
                </a:lnTo>
                <a:lnTo>
                  <a:pt x="657342" y="719194"/>
                </a:lnTo>
                <a:lnTo>
                  <a:pt x="656031" y="726618"/>
                </a:lnTo>
                <a:lnTo>
                  <a:pt x="654506" y="726968"/>
                </a:lnTo>
                <a:lnTo>
                  <a:pt x="654883" y="727198"/>
                </a:lnTo>
                <a:lnTo>
                  <a:pt x="664123" y="925810"/>
                </a:lnTo>
                <a:lnTo>
                  <a:pt x="678643" y="934264"/>
                </a:lnTo>
                <a:lnTo>
                  <a:pt x="692607" y="942194"/>
                </a:lnTo>
                <a:lnTo>
                  <a:pt x="690665" y="636422"/>
                </a:lnTo>
                <a:lnTo>
                  <a:pt x="690021" y="635974"/>
                </a:lnTo>
                <a:lnTo>
                  <a:pt x="689741" y="642448"/>
                </a:lnTo>
                <a:lnTo>
                  <a:pt x="535200" y="553694"/>
                </a:lnTo>
                <a:lnTo>
                  <a:pt x="547018" y="610696"/>
                </a:lnTo>
                <a:lnTo>
                  <a:pt x="547316" y="595385"/>
                </a:lnTo>
                <a:lnTo>
                  <a:pt x="554554" y="598534"/>
                </a:lnTo>
                <a:lnTo>
                  <a:pt x="566912" y="605228"/>
                </a:lnTo>
                <a:lnTo>
                  <a:pt x="563112" y="590252"/>
                </a:lnTo>
                <a:lnTo>
                  <a:pt x="561801" y="588228"/>
                </a:lnTo>
                <a:lnTo>
                  <a:pt x="561220" y="593540"/>
                </a:lnTo>
                <a:lnTo>
                  <a:pt x="561846" y="586026"/>
                </a:lnTo>
                <a:lnTo>
                  <a:pt x="563504" y="585762"/>
                </a:lnTo>
                <a:lnTo>
                  <a:pt x="563112" y="585520"/>
                </a:lnTo>
                <a:lnTo>
                  <a:pt x="568477" y="584970"/>
                </a:lnTo>
                <a:lnTo>
                  <a:pt x="642350" y="627390"/>
                </a:lnTo>
                <a:lnTo>
                  <a:pt x="641590" y="635068"/>
                </a:lnTo>
                <a:lnTo>
                  <a:pt x="639359" y="635035"/>
                </a:lnTo>
                <a:lnTo>
                  <a:pt x="635540" y="634978"/>
                </a:lnTo>
                <a:lnTo>
                  <a:pt x="625373" y="639226"/>
                </a:lnTo>
                <a:lnTo>
                  <a:pt x="631411" y="642745"/>
                </a:lnTo>
                <a:lnTo>
                  <a:pt x="645165" y="650183"/>
                </a:lnTo>
                <a:lnTo>
                  <a:pt x="654715" y="657307"/>
                </a:lnTo>
                <a:lnTo>
                  <a:pt x="656120" y="660451"/>
                </a:lnTo>
                <a:lnTo>
                  <a:pt x="650986" y="658443"/>
                </a:lnTo>
                <a:lnTo>
                  <a:pt x="641322" y="653434"/>
                </a:lnTo>
                <a:lnTo>
                  <a:pt x="628586" y="646352"/>
                </a:lnTo>
                <a:lnTo>
                  <a:pt x="614237" y="638124"/>
                </a:lnTo>
                <a:lnTo>
                  <a:pt x="599732" y="629675"/>
                </a:lnTo>
                <a:lnTo>
                  <a:pt x="586530" y="621933"/>
                </a:lnTo>
                <a:lnTo>
                  <a:pt x="576089" y="615825"/>
                </a:lnTo>
                <a:lnTo>
                  <a:pt x="571652" y="613270"/>
                </a:lnTo>
                <a:lnTo>
                  <a:pt x="567211" y="610785"/>
                </a:lnTo>
                <a:lnTo>
                  <a:pt x="562650" y="608032"/>
                </a:lnTo>
                <a:lnTo>
                  <a:pt x="570216" y="622522"/>
                </a:lnTo>
                <a:lnTo>
                  <a:pt x="575318" y="625545"/>
                </a:lnTo>
                <a:lnTo>
                  <a:pt x="582467" y="629593"/>
                </a:lnTo>
                <a:lnTo>
                  <a:pt x="593966" y="636132"/>
                </a:lnTo>
                <a:lnTo>
                  <a:pt x="608027" y="644176"/>
                </a:lnTo>
                <a:lnTo>
                  <a:pt x="622863" y="652735"/>
                </a:lnTo>
                <a:lnTo>
                  <a:pt x="636687" y="660820"/>
                </a:lnTo>
                <a:lnTo>
                  <a:pt x="647713" y="667443"/>
                </a:lnTo>
                <a:lnTo>
                  <a:pt x="654152" y="671615"/>
                </a:lnTo>
                <a:lnTo>
                  <a:pt x="656150" y="674065"/>
                </a:lnTo>
                <a:lnTo>
                  <a:pt x="656880" y="669051"/>
                </a:lnTo>
                <a:lnTo>
                  <a:pt x="656031" y="676059"/>
                </a:lnTo>
                <a:lnTo>
                  <a:pt x="654973" y="676521"/>
                </a:lnTo>
                <a:lnTo>
                  <a:pt x="650159" y="677026"/>
                </a:lnTo>
                <a:lnTo>
                  <a:pt x="654625" y="676291"/>
                </a:lnTo>
                <a:lnTo>
                  <a:pt x="652991" y="675211"/>
                </a:lnTo>
                <a:lnTo>
                  <a:pt x="641876" y="668915"/>
                </a:lnTo>
                <a:lnTo>
                  <a:pt x="630886" y="662611"/>
                </a:lnTo>
                <a:lnTo>
                  <a:pt x="619950" y="656285"/>
                </a:lnTo>
                <a:lnTo>
                  <a:pt x="608993" y="649927"/>
                </a:lnTo>
                <a:lnTo>
                  <a:pt x="599222" y="644263"/>
                </a:lnTo>
                <a:lnTo>
                  <a:pt x="588444" y="638025"/>
                </a:lnTo>
                <a:lnTo>
                  <a:pt x="577424" y="631699"/>
                </a:lnTo>
                <a:lnTo>
                  <a:pt x="572158" y="628699"/>
                </a:lnTo>
                <a:lnTo>
                  <a:pt x="558957" y="621623"/>
                </a:lnTo>
                <a:lnTo>
                  <a:pt x="561473" y="643757"/>
                </a:lnTo>
                <a:lnTo>
                  <a:pt x="561727" y="638564"/>
                </a:lnTo>
                <a:close/>
              </a:path>
              <a:path w="777622" h="942194">
                <a:moveTo>
                  <a:pt x="412253" y="749294"/>
                </a:moveTo>
                <a:lnTo>
                  <a:pt x="411859" y="749007"/>
                </a:lnTo>
                <a:lnTo>
                  <a:pt x="412208" y="751823"/>
                </a:lnTo>
                <a:lnTo>
                  <a:pt x="412253" y="749294"/>
                </a:lnTo>
                <a:close/>
              </a:path>
              <a:path w="777622" h="942194">
                <a:moveTo>
                  <a:pt x="408288" y="749338"/>
                </a:moveTo>
                <a:lnTo>
                  <a:pt x="266415" y="667831"/>
                </a:lnTo>
                <a:lnTo>
                  <a:pt x="258346" y="663296"/>
                </a:lnTo>
                <a:lnTo>
                  <a:pt x="244541" y="655501"/>
                </a:lnTo>
                <a:lnTo>
                  <a:pt x="230393" y="647207"/>
                </a:lnTo>
                <a:lnTo>
                  <a:pt x="221297" y="641177"/>
                </a:lnTo>
                <a:lnTo>
                  <a:pt x="220544" y="640469"/>
                </a:lnTo>
                <a:lnTo>
                  <a:pt x="225403" y="637136"/>
                </a:lnTo>
                <a:lnTo>
                  <a:pt x="228279" y="640930"/>
                </a:lnTo>
                <a:lnTo>
                  <a:pt x="233137" y="643802"/>
                </a:lnTo>
                <a:lnTo>
                  <a:pt x="316041" y="691444"/>
                </a:lnTo>
                <a:lnTo>
                  <a:pt x="293612" y="582113"/>
                </a:lnTo>
                <a:lnTo>
                  <a:pt x="289007" y="579584"/>
                </a:lnTo>
                <a:lnTo>
                  <a:pt x="286012" y="578349"/>
                </a:lnTo>
                <a:lnTo>
                  <a:pt x="287025" y="499966"/>
                </a:lnTo>
                <a:lnTo>
                  <a:pt x="287159" y="491321"/>
                </a:lnTo>
                <a:lnTo>
                  <a:pt x="292500" y="493443"/>
                </a:lnTo>
                <a:lnTo>
                  <a:pt x="294506" y="477499"/>
                </a:lnTo>
                <a:lnTo>
                  <a:pt x="289350" y="474627"/>
                </a:lnTo>
                <a:lnTo>
                  <a:pt x="287368" y="474538"/>
                </a:lnTo>
                <a:lnTo>
                  <a:pt x="287070" y="467113"/>
                </a:lnTo>
                <a:lnTo>
                  <a:pt x="296204" y="470523"/>
                </a:lnTo>
                <a:lnTo>
                  <a:pt x="309174" y="477597"/>
                </a:lnTo>
                <a:lnTo>
                  <a:pt x="322335" y="485483"/>
                </a:lnTo>
                <a:lnTo>
                  <a:pt x="314129" y="460244"/>
                </a:lnTo>
                <a:lnTo>
                  <a:pt x="311093" y="452621"/>
                </a:lnTo>
                <a:lnTo>
                  <a:pt x="315713" y="454560"/>
                </a:lnTo>
                <a:lnTo>
                  <a:pt x="324573" y="459174"/>
                </a:lnTo>
                <a:lnTo>
                  <a:pt x="336531" y="465767"/>
                </a:lnTo>
                <a:lnTo>
                  <a:pt x="350446" y="473644"/>
                </a:lnTo>
                <a:lnTo>
                  <a:pt x="365178" y="482111"/>
                </a:lnTo>
                <a:lnTo>
                  <a:pt x="379584" y="490472"/>
                </a:lnTo>
                <a:lnTo>
                  <a:pt x="392523" y="498032"/>
                </a:lnTo>
                <a:lnTo>
                  <a:pt x="402854" y="504096"/>
                </a:lnTo>
                <a:lnTo>
                  <a:pt x="408452" y="507391"/>
                </a:lnTo>
                <a:lnTo>
                  <a:pt x="423527" y="515530"/>
                </a:lnTo>
                <a:lnTo>
                  <a:pt x="433683" y="522374"/>
                </a:lnTo>
                <a:lnTo>
                  <a:pt x="436827" y="530200"/>
                </a:lnTo>
                <a:lnTo>
                  <a:pt x="432046" y="528195"/>
                </a:lnTo>
                <a:lnTo>
                  <a:pt x="423172" y="523556"/>
                </a:lnTo>
                <a:lnTo>
                  <a:pt x="411299" y="516966"/>
                </a:lnTo>
                <a:lnTo>
                  <a:pt x="397521" y="509108"/>
                </a:lnTo>
                <a:lnTo>
                  <a:pt x="382934" y="500665"/>
                </a:lnTo>
                <a:lnTo>
                  <a:pt x="368630" y="492320"/>
                </a:lnTo>
                <a:lnTo>
                  <a:pt x="355706" y="484756"/>
                </a:lnTo>
                <a:lnTo>
                  <a:pt x="345255" y="478655"/>
                </a:lnTo>
                <a:lnTo>
                  <a:pt x="339349" y="475252"/>
                </a:lnTo>
                <a:lnTo>
                  <a:pt x="332038" y="491330"/>
                </a:lnTo>
                <a:lnTo>
                  <a:pt x="332389" y="491530"/>
                </a:lnTo>
                <a:lnTo>
                  <a:pt x="343017" y="497607"/>
                </a:lnTo>
                <a:lnTo>
                  <a:pt x="353919" y="503923"/>
                </a:lnTo>
                <a:lnTo>
                  <a:pt x="365029" y="510415"/>
                </a:lnTo>
                <a:lnTo>
                  <a:pt x="376280" y="517023"/>
                </a:lnTo>
                <a:lnTo>
                  <a:pt x="387605" y="523684"/>
                </a:lnTo>
                <a:lnTo>
                  <a:pt x="398938" y="530337"/>
                </a:lnTo>
                <a:lnTo>
                  <a:pt x="410211" y="536921"/>
                </a:lnTo>
                <a:lnTo>
                  <a:pt x="421358" y="543373"/>
                </a:lnTo>
                <a:lnTo>
                  <a:pt x="432312" y="549632"/>
                </a:lnTo>
                <a:lnTo>
                  <a:pt x="443006" y="555636"/>
                </a:lnTo>
                <a:lnTo>
                  <a:pt x="453131" y="561193"/>
                </a:lnTo>
                <a:lnTo>
                  <a:pt x="458794" y="564273"/>
                </a:lnTo>
                <a:lnTo>
                  <a:pt x="460403" y="563723"/>
                </a:lnTo>
                <a:lnTo>
                  <a:pt x="514545" y="542014"/>
                </a:lnTo>
                <a:lnTo>
                  <a:pt x="236773" y="382451"/>
                </a:lnTo>
                <a:lnTo>
                  <a:pt x="235416" y="387987"/>
                </a:lnTo>
                <a:lnTo>
                  <a:pt x="234807" y="397726"/>
                </a:lnTo>
                <a:lnTo>
                  <a:pt x="234748" y="410672"/>
                </a:lnTo>
                <a:lnTo>
                  <a:pt x="235042" y="425831"/>
                </a:lnTo>
                <a:lnTo>
                  <a:pt x="235491" y="442206"/>
                </a:lnTo>
                <a:lnTo>
                  <a:pt x="235898" y="458803"/>
                </a:lnTo>
                <a:lnTo>
                  <a:pt x="236065" y="474626"/>
                </a:lnTo>
                <a:lnTo>
                  <a:pt x="235795" y="488679"/>
                </a:lnTo>
                <a:lnTo>
                  <a:pt x="234891" y="499969"/>
                </a:lnTo>
                <a:lnTo>
                  <a:pt x="233154" y="507498"/>
                </a:lnTo>
                <a:lnTo>
                  <a:pt x="224851" y="508998"/>
                </a:lnTo>
                <a:lnTo>
                  <a:pt x="219710" y="504727"/>
                </a:lnTo>
                <a:lnTo>
                  <a:pt x="214047" y="501067"/>
                </a:lnTo>
                <a:lnTo>
                  <a:pt x="213957" y="365787"/>
                </a:lnTo>
                <a:lnTo>
                  <a:pt x="214047" y="365251"/>
                </a:lnTo>
                <a:lnTo>
                  <a:pt x="60311" y="277629"/>
                </a:lnTo>
                <a:lnTo>
                  <a:pt x="108580" y="321016"/>
                </a:lnTo>
                <a:lnTo>
                  <a:pt x="112634" y="320808"/>
                </a:lnTo>
                <a:lnTo>
                  <a:pt x="108868" y="321272"/>
                </a:lnTo>
                <a:lnTo>
                  <a:pt x="110235" y="322489"/>
                </a:lnTo>
                <a:lnTo>
                  <a:pt x="149891" y="345090"/>
                </a:lnTo>
                <a:lnTo>
                  <a:pt x="156359" y="348929"/>
                </a:lnTo>
                <a:lnTo>
                  <a:pt x="162439" y="352381"/>
                </a:lnTo>
                <a:lnTo>
                  <a:pt x="169369" y="356264"/>
                </a:lnTo>
                <a:lnTo>
                  <a:pt x="182364" y="363600"/>
                </a:lnTo>
                <a:lnTo>
                  <a:pt x="185955" y="363510"/>
                </a:lnTo>
                <a:lnTo>
                  <a:pt x="189344" y="385243"/>
                </a:lnTo>
                <a:lnTo>
                  <a:pt x="197585" y="390232"/>
                </a:lnTo>
                <a:lnTo>
                  <a:pt x="200694" y="392272"/>
                </a:lnTo>
                <a:lnTo>
                  <a:pt x="201678" y="394221"/>
                </a:lnTo>
                <a:lnTo>
                  <a:pt x="203153" y="388983"/>
                </a:lnTo>
                <a:lnTo>
                  <a:pt x="201454" y="396750"/>
                </a:lnTo>
                <a:lnTo>
                  <a:pt x="199099" y="395560"/>
                </a:lnTo>
                <a:lnTo>
                  <a:pt x="144064" y="364240"/>
                </a:lnTo>
                <a:lnTo>
                  <a:pt x="132998" y="357879"/>
                </a:lnTo>
                <a:lnTo>
                  <a:pt x="122088" y="351559"/>
                </a:lnTo>
                <a:lnTo>
                  <a:pt x="117030" y="348676"/>
                </a:lnTo>
                <a:lnTo>
                  <a:pt x="103444" y="341354"/>
                </a:lnTo>
                <a:lnTo>
                  <a:pt x="93926" y="333711"/>
                </a:lnTo>
                <a:lnTo>
                  <a:pt x="93007" y="330792"/>
                </a:lnTo>
                <a:lnTo>
                  <a:pt x="82896" y="445263"/>
                </a:lnTo>
                <a:lnTo>
                  <a:pt x="84721" y="443679"/>
                </a:lnTo>
                <a:lnTo>
                  <a:pt x="92664" y="346013"/>
                </a:lnTo>
                <a:lnTo>
                  <a:pt x="100264" y="349234"/>
                </a:lnTo>
                <a:lnTo>
                  <a:pt x="112435" y="355819"/>
                </a:lnTo>
                <a:lnTo>
                  <a:pt x="126415" y="363900"/>
                </a:lnTo>
                <a:lnTo>
                  <a:pt x="139441" y="371611"/>
                </a:lnTo>
                <a:lnTo>
                  <a:pt x="148750" y="377082"/>
                </a:lnTo>
                <a:lnTo>
                  <a:pt x="149429" y="377467"/>
                </a:lnTo>
                <a:lnTo>
                  <a:pt x="160303" y="383788"/>
                </a:lnTo>
                <a:lnTo>
                  <a:pt x="171254" y="390199"/>
                </a:lnTo>
                <a:lnTo>
                  <a:pt x="177222" y="393626"/>
                </a:lnTo>
                <a:lnTo>
                  <a:pt x="190461" y="400757"/>
                </a:lnTo>
                <a:lnTo>
                  <a:pt x="200272" y="408379"/>
                </a:lnTo>
                <a:lnTo>
                  <a:pt x="201290" y="411079"/>
                </a:lnTo>
                <a:lnTo>
                  <a:pt x="194402" y="408258"/>
                </a:lnTo>
                <a:lnTo>
                  <a:pt x="181775" y="401470"/>
                </a:lnTo>
                <a:lnTo>
                  <a:pt x="167013" y="393014"/>
                </a:lnTo>
                <a:lnTo>
                  <a:pt x="153721" y="385189"/>
                </a:lnTo>
                <a:lnTo>
                  <a:pt x="145501" y="380294"/>
                </a:lnTo>
                <a:lnTo>
                  <a:pt x="103976" y="356354"/>
                </a:lnTo>
                <a:lnTo>
                  <a:pt x="99934" y="384379"/>
                </a:lnTo>
                <a:lnTo>
                  <a:pt x="112211" y="391082"/>
                </a:lnTo>
                <a:lnTo>
                  <a:pt x="114244" y="380130"/>
                </a:lnTo>
                <a:lnTo>
                  <a:pt x="107522" y="378315"/>
                </a:lnTo>
                <a:lnTo>
                  <a:pt x="107865" y="372289"/>
                </a:lnTo>
                <a:lnTo>
                  <a:pt x="113449" y="374751"/>
                </a:lnTo>
                <a:lnTo>
                  <a:pt x="123945" y="380468"/>
                </a:lnTo>
                <a:lnTo>
                  <a:pt x="137388" y="388171"/>
                </a:lnTo>
                <a:lnTo>
                  <a:pt x="151815" y="396592"/>
                </a:lnTo>
                <a:lnTo>
                  <a:pt x="165262" y="404461"/>
                </a:lnTo>
                <a:lnTo>
                  <a:pt x="175765" y="410511"/>
                </a:lnTo>
                <a:lnTo>
                  <a:pt x="178698" y="412135"/>
                </a:lnTo>
                <a:lnTo>
                  <a:pt x="183258" y="414620"/>
                </a:lnTo>
                <a:lnTo>
                  <a:pt x="186045" y="414456"/>
                </a:lnTo>
                <a:lnTo>
                  <a:pt x="186000" y="420646"/>
                </a:lnTo>
                <a:lnTo>
                  <a:pt x="179249" y="417499"/>
                </a:lnTo>
                <a:lnTo>
                  <a:pt x="167895" y="411241"/>
                </a:lnTo>
                <a:lnTo>
                  <a:pt x="154232" y="403353"/>
                </a:lnTo>
                <a:lnTo>
                  <a:pt x="148477" y="412405"/>
                </a:lnTo>
                <a:lnTo>
                  <a:pt x="159791" y="418960"/>
                </a:lnTo>
                <a:lnTo>
                  <a:pt x="170665" y="425170"/>
                </a:lnTo>
                <a:lnTo>
                  <a:pt x="176790" y="428666"/>
                </a:lnTo>
                <a:lnTo>
                  <a:pt x="189569" y="435596"/>
                </a:lnTo>
                <a:lnTo>
                  <a:pt x="199917" y="443167"/>
                </a:lnTo>
                <a:lnTo>
                  <a:pt x="201380" y="445955"/>
                </a:lnTo>
                <a:lnTo>
                  <a:pt x="196223" y="446283"/>
                </a:lnTo>
                <a:lnTo>
                  <a:pt x="190560" y="441610"/>
                </a:lnTo>
                <a:lnTo>
                  <a:pt x="186298" y="439126"/>
                </a:lnTo>
                <a:lnTo>
                  <a:pt x="117030" y="399190"/>
                </a:lnTo>
                <a:lnTo>
                  <a:pt x="126613" y="414611"/>
                </a:lnTo>
                <a:lnTo>
                  <a:pt x="139525" y="422189"/>
                </a:lnTo>
                <a:lnTo>
                  <a:pt x="147730" y="427059"/>
                </a:lnTo>
                <a:lnTo>
                  <a:pt x="156710" y="432168"/>
                </a:lnTo>
                <a:lnTo>
                  <a:pt x="170004" y="439599"/>
                </a:lnTo>
                <a:lnTo>
                  <a:pt x="184093" y="447629"/>
                </a:lnTo>
                <a:lnTo>
                  <a:pt x="195458" y="454534"/>
                </a:lnTo>
                <a:lnTo>
                  <a:pt x="200232" y="458096"/>
                </a:lnTo>
                <a:lnTo>
                  <a:pt x="201802" y="460070"/>
                </a:lnTo>
                <a:lnTo>
                  <a:pt x="202050" y="454927"/>
                </a:lnTo>
                <a:lnTo>
                  <a:pt x="201842" y="460120"/>
                </a:lnTo>
                <a:lnTo>
                  <a:pt x="202962" y="659847"/>
                </a:lnTo>
                <a:lnTo>
                  <a:pt x="211896" y="664849"/>
                </a:lnTo>
                <a:lnTo>
                  <a:pt x="223304" y="671307"/>
                </a:lnTo>
                <a:lnTo>
                  <a:pt x="236830" y="679014"/>
                </a:lnTo>
                <a:lnTo>
                  <a:pt x="252116" y="687762"/>
                </a:lnTo>
                <a:lnTo>
                  <a:pt x="268805" y="697341"/>
                </a:lnTo>
                <a:lnTo>
                  <a:pt x="286541" y="707544"/>
                </a:lnTo>
                <a:lnTo>
                  <a:pt x="304967" y="718163"/>
                </a:lnTo>
                <a:lnTo>
                  <a:pt x="323725" y="728988"/>
                </a:lnTo>
                <a:lnTo>
                  <a:pt x="342459" y="739811"/>
                </a:lnTo>
                <a:lnTo>
                  <a:pt x="360813" y="750425"/>
                </a:lnTo>
                <a:lnTo>
                  <a:pt x="378429" y="760620"/>
                </a:lnTo>
                <a:lnTo>
                  <a:pt x="394950" y="770189"/>
                </a:lnTo>
                <a:lnTo>
                  <a:pt x="410019" y="778922"/>
                </a:lnTo>
                <a:lnTo>
                  <a:pt x="411955" y="752076"/>
                </a:lnTo>
                <a:lnTo>
                  <a:pt x="410017" y="751109"/>
                </a:lnTo>
                <a:lnTo>
                  <a:pt x="410910" y="751400"/>
                </a:lnTo>
                <a:lnTo>
                  <a:pt x="410598" y="751198"/>
                </a:lnTo>
                <a:lnTo>
                  <a:pt x="409123" y="750231"/>
                </a:lnTo>
                <a:lnTo>
                  <a:pt x="408288" y="749338"/>
                </a:lnTo>
                <a:close/>
              </a:path>
              <a:path w="777622" h="942194">
                <a:moveTo>
                  <a:pt x="322762" y="546433"/>
                </a:moveTo>
                <a:lnTo>
                  <a:pt x="316592" y="542981"/>
                </a:lnTo>
                <a:lnTo>
                  <a:pt x="309156" y="541583"/>
                </a:lnTo>
                <a:lnTo>
                  <a:pt x="307539" y="558089"/>
                </a:lnTo>
                <a:lnTo>
                  <a:pt x="319725" y="564925"/>
                </a:lnTo>
                <a:lnTo>
                  <a:pt x="333539" y="572771"/>
                </a:lnTo>
                <a:lnTo>
                  <a:pt x="324573" y="547456"/>
                </a:lnTo>
                <a:lnTo>
                  <a:pt x="322762" y="546433"/>
                </a:lnTo>
                <a:close/>
              </a:path>
              <a:path w="777622" h="942194">
                <a:moveTo>
                  <a:pt x="514917" y="624489"/>
                </a:moveTo>
                <a:lnTo>
                  <a:pt x="515063" y="613075"/>
                </a:lnTo>
                <a:lnTo>
                  <a:pt x="515389" y="599953"/>
                </a:lnTo>
                <a:lnTo>
                  <a:pt x="515726" y="585955"/>
                </a:lnTo>
                <a:lnTo>
                  <a:pt x="515905" y="571914"/>
                </a:lnTo>
                <a:lnTo>
                  <a:pt x="515757" y="558662"/>
                </a:lnTo>
                <a:lnTo>
                  <a:pt x="515114" y="547030"/>
                </a:lnTo>
                <a:lnTo>
                  <a:pt x="514545" y="542014"/>
                </a:lnTo>
                <a:lnTo>
                  <a:pt x="460403" y="563723"/>
                </a:lnTo>
                <a:lnTo>
                  <a:pt x="460820" y="571772"/>
                </a:lnTo>
                <a:lnTo>
                  <a:pt x="451975" y="568264"/>
                </a:lnTo>
                <a:lnTo>
                  <a:pt x="438986" y="561189"/>
                </a:lnTo>
                <a:lnTo>
                  <a:pt x="425658" y="553321"/>
                </a:lnTo>
                <a:lnTo>
                  <a:pt x="415791" y="547434"/>
                </a:lnTo>
                <a:lnTo>
                  <a:pt x="415293" y="547147"/>
                </a:lnTo>
                <a:lnTo>
                  <a:pt x="305490" y="483822"/>
                </a:lnTo>
                <a:lnTo>
                  <a:pt x="301600" y="481546"/>
                </a:lnTo>
                <a:lnTo>
                  <a:pt x="298605" y="479731"/>
                </a:lnTo>
                <a:lnTo>
                  <a:pt x="294506" y="477499"/>
                </a:lnTo>
                <a:lnTo>
                  <a:pt x="292500" y="493443"/>
                </a:lnTo>
                <a:lnTo>
                  <a:pt x="302310" y="498497"/>
                </a:lnTo>
                <a:lnTo>
                  <a:pt x="315176" y="505602"/>
                </a:lnTo>
                <a:lnTo>
                  <a:pt x="329687" y="513876"/>
                </a:lnTo>
                <a:lnTo>
                  <a:pt x="344433" y="522436"/>
                </a:lnTo>
                <a:lnTo>
                  <a:pt x="358001" y="530402"/>
                </a:lnTo>
                <a:lnTo>
                  <a:pt x="368980" y="536890"/>
                </a:lnTo>
                <a:lnTo>
                  <a:pt x="375959" y="541021"/>
                </a:lnTo>
                <a:lnTo>
                  <a:pt x="453011" y="585312"/>
                </a:lnTo>
                <a:lnTo>
                  <a:pt x="458794" y="588600"/>
                </a:lnTo>
                <a:lnTo>
                  <a:pt x="460195" y="588481"/>
                </a:lnTo>
                <a:lnTo>
                  <a:pt x="460820" y="595936"/>
                </a:lnTo>
                <a:lnTo>
                  <a:pt x="450923" y="591456"/>
                </a:lnTo>
                <a:lnTo>
                  <a:pt x="442041" y="586720"/>
                </a:lnTo>
                <a:lnTo>
                  <a:pt x="431120" y="580680"/>
                </a:lnTo>
                <a:lnTo>
                  <a:pt x="418595" y="573608"/>
                </a:lnTo>
                <a:lnTo>
                  <a:pt x="404903" y="565774"/>
                </a:lnTo>
                <a:lnTo>
                  <a:pt x="390480" y="557449"/>
                </a:lnTo>
                <a:lnTo>
                  <a:pt x="375763" y="548904"/>
                </a:lnTo>
                <a:lnTo>
                  <a:pt x="361188" y="540409"/>
                </a:lnTo>
                <a:lnTo>
                  <a:pt x="347192" y="532236"/>
                </a:lnTo>
                <a:lnTo>
                  <a:pt x="334211" y="524655"/>
                </a:lnTo>
                <a:lnTo>
                  <a:pt x="322681" y="517936"/>
                </a:lnTo>
                <a:lnTo>
                  <a:pt x="313038" y="512352"/>
                </a:lnTo>
                <a:lnTo>
                  <a:pt x="305720" y="508172"/>
                </a:lnTo>
                <a:lnTo>
                  <a:pt x="305311" y="507941"/>
                </a:lnTo>
                <a:lnTo>
                  <a:pt x="292137" y="500517"/>
                </a:lnTo>
                <a:lnTo>
                  <a:pt x="287025" y="499966"/>
                </a:lnTo>
                <a:lnTo>
                  <a:pt x="286012" y="578349"/>
                </a:lnTo>
                <a:lnTo>
                  <a:pt x="287577" y="571728"/>
                </a:lnTo>
                <a:lnTo>
                  <a:pt x="290585" y="573020"/>
                </a:lnTo>
                <a:lnTo>
                  <a:pt x="296545" y="576133"/>
                </a:lnTo>
                <a:lnTo>
                  <a:pt x="305041" y="580811"/>
                </a:lnTo>
                <a:lnTo>
                  <a:pt x="304849" y="564273"/>
                </a:lnTo>
                <a:lnTo>
                  <a:pt x="293105" y="557929"/>
                </a:lnTo>
                <a:lnTo>
                  <a:pt x="287287" y="548336"/>
                </a:lnTo>
                <a:lnTo>
                  <a:pt x="287368" y="547579"/>
                </a:lnTo>
                <a:lnTo>
                  <a:pt x="290698" y="549023"/>
                </a:lnTo>
                <a:lnTo>
                  <a:pt x="297642" y="552658"/>
                </a:lnTo>
                <a:lnTo>
                  <a:pt x="307539" y="558089"/>
                </a:lnTo>
                <a:lnTo>
                  <a:pt x="309156" y="541583"/>
                </a:lnTo>
                <a:lnTo>
                  <a:pt x="311645" y="533236"/>
                </a:lnTo>
                <a:lnTo>
                  <a:pt x="316313" y="535286"/>
                </a:lnTo>
                <a:lnTo>
                  <a:pt x="325131" y="539972"/>
                </a:lnTo>
                <a:lnTo>
                  <a:pt x="336989" y="546608"/>
                </a:lnTo>
                <a:lnTo>
                  <a:pt x="350776" y="554508"/>
                </a:lnTo>
                <a:lnTo>
                  <a:pt x="365382" y="562984"/>
                </a:lnTo>
                <a:lnTo>
                  <a:pt x="379697" y="571350"/>
                </a:lnTo>
                <a:lnTo>
                  <a:pt x="392610" y="578919"/>
                </a:lnTo>
                <a:lnTo>
                  <a:pt x="403011" y="585005"/>
                </a:lnTo>
                <a:lnTo>
                  <a:pt x="408706" y="588303"/>
                </a:lnTo>
                <a:lnTo>
                  <a:pt x="422896" y="595869"/>
                </a:lnTo>
                <a:lnTo>
                  <a:pt x="433182" y="602727"/>
                </a:lnTo>
                <a:lnTo>
                  <a:pt x="436291" y="610830"/>
                </a:lnTo>
                <a:lnTo>
                  <a:pt x="432125" y="609062"/>
                </a:lnTo>
                <a:lnTo>
                  <a:pt x="424281" y="604960"/>
                </a:lnTo>
                <a:lnTo>
                  <a:pt x="413554" y="599016"/>
                </a:lnTo>
                <a:lnTo>
                  <a:pt x="400741" y="591727"/>
                </a:lnTo>
                <a:lnTo>
                  <a:pt x="386635" y="583588"/>
                </a:lnTo>
                <a:lnTo>
                  <a:pt x="372034" y="575092"/>
                </a:lnTo>
                <a:lnTo>
                  <a:pt x="357731" y="566737"/>
                </a:lnTo>
                <a:lnTo>
                  <a:pt x="344523" y="559015"/>
                </a:lnTo>
                <a:lnTo>
                  <a:pt x="333205" y="552423"/>
                </a:lnTo>
                <a:lnTo>
                  <a:pt x="324573" y="547456"/>
                </a:lnTo>
                <a:lnTo>
                  <a:pt x="333539" y="572771"/>
                </a:lnTo>
                <a:lnTo>
                  <a:pt x="348319" y="581235"/>
                </a:lnTo>
                <a:lnTo>
                  <a:pt x="363403" y="589925"/>
                </a:lnTo>
                <a:lnTo>
                  <a:pt x="378129" y="598446"/>
                </a:lnTo>
                <a:lnTo>
                  <a:pt x="391834" y="606406"/>
                </a:lnTo>
                <a:lnTo>
                  <a:pt x="403857" y="613413"/>
                </a:lnTo>
                <a:lnTo>
                  <a:pt x="413535" y="619072"/>
                </a:lnTo>
                <a:lnTo>
                  <a:pt x="420207" y="622992"/>
                </a:lnTo>
                <a:lnTo>
                  <a:pt x="427796" y="627479"/>
                </a:lnTo>
                <a:lnTo>
                  <a:pt x="435233" y="631660"/>
                </a:lnTo>
                <a:lnTo>
                  <a:pt x="442445" y="635782"/>
                </a:lnTo>
                <a:lnTo>
                  <a:pt x="457012" y="643924"/>
                </a:lnTo>
                <a:lnTo>
                  <a:pt x="460449" y="652238"/>
                </a:lnTo>
                <a:lnTo>
                  <a:pt x="455366" y="650303"/>
                </a:lnTo>
                <a:lnTo>
                  <a:pt x="445687" y="645309"/>
                </a:lnTo>
                <a:lnTo>
                  <a:pt x="432841" y="638219"/>
                </a:lnTo>
                <a:lnTo>
                  <a:pt x="418260" y="629922"/>
                </a:lnTo>
                <a:lnTo>
                  <a:pt x="403374" y="621306"/>
                </a:lnTo>
                <a:lnTo>
                  <a:pt x="389616" y="613261"/>
                </a:lnTo>
                <a:lnTo>
                  <a:pt x="378416" y="606675"/>
                </a:lnTo>
                <a:lnTo>
                  <a:pt x="371205" y="602437"/>
                </a:lnTo>
                <a:lnTo>
                  <a:pt x="370823" y="602215"/>
                </a:lnTo>
                <a:lnTo>
                  <a:pt x="341577" y="601685"/>
                </a:lnTo>
                <a:lnTo>
                  <a:pt x="356050" y="610072"/>
                </a:lnTo>
                <a:lnTo>
                  <a:pt x="370977" y="618750"/>
                </a:lnTo>
                <a:lnTo>
                  <a:pt x="385941" y="627462"/>
                </a:lnTo>
                <a:lnTo>
                  <a:pt x="400524" y="635953"/>
                </a:lnTo>
                <a:lnTo>
                  <a:pt x="414312" y="643969"/>
                </a:lnTo>
                <a:lnTo>
                  <a:pt x="426886" y="651254"/>
                </a:lnTo>
                <a:lnTo>
                  <a:pt x="437832" y="657553"/>
                </a:lnTo>
                <a:lnTo>
                  <a:pt x="446732" y="662611"/>
                </a:lnTo>
                <a:lnTo>
                  <a:pt x="453169" y="666173"/>
                </a:lnTo>
                <a:lnTo>
                  <a:pt x="458451" y="669051"/>
                </a:lnTo>
                <a:lnTo>
                  <a:pt x="460269" y="668932"/>
                </a:lnTo>
                <a:lnTo>
                  <a:pt x="460522" y="676476"/>
                </a:lnTo>
                <a:lnTo>
                  <a:pt x="456770" y="675070"/>
                </a:lnTo>
                <a:lnTo>
                  <a:pt x="449405" y="671402"/>
                </a:lnTo>
                <a:lnTo>
                  <a:pt x="439109" y="665885"/>
                </a:lnTo>
                <a:lnTo>
                  <a:pt x="426563" y="658933"/>
                </a:lnTo>
                <a:lnTo>
                  <a:pt x="412450" y="650959"/>
                </a:lnTo>
                <a:lnTo>
                  <a:pt x="397451" y="642377"/>
                </a:lnTo>
                <a:lnTo>
                  <a:pt x="382248" y="633601"/>
                </a:lnTo>
                <a:lnTo>
                  <a:pt x="367522" y="625043"/>
                </a:lnTo>
                <a:lnTo>
                  <a:pt x="353956" y="617119"/>
                </a:lnTo>
                <a:lnTo>
                  <a:pt x="342232" y="610240"/>
                </a:lnTo>
                <a:lnTo>
                  <a:pt x="333031" y="604821"/>
                </a:lnTo>
                <a:lnTo>
                  <a:pt x="327035" y="601276"/>
                </a:lnTo>
                <a:lnTo>
                  <a:pt x="326637" y="601039"/>
                </a:lnTo>
                <a:lnTo>
                  <a:pt x="293612" y="582113"/>
                </a:lnTo>
                <a:lnTo>
                  <a:pt x="316041" y="691444"/>
                </a:lnTo>
                <a:lnTo>
                  <a:pt x="327050" y="697709"/>
                </a:lnTo>
                <a:lnTo>
                  <a:pt x="338136" y="704087"/>
                </a:lnTo>
                <a:lnTo>
                  <a:pt x="349189" y="710498"/>
                </a:lnTo>
                <a:lnTo>
                  <a:pt x="360101" y="716864"/>
                </a:lnTo>
                <a:lnTo>
                  <a:pt x="363297" y="718732"/>
                </a:lnTo>
                <a:lnTo>
                  <a:pt x="372429" y="723830"/>
                </a:lnTo>
                <a:lnTo>
                  <a:pt x="386251" y="731604"/>
                </a:lnTo>
                <a:lnTo>
                  <a:pt x="399890" y="739779"/>
                </a:lnTo>
                <a:lnTo>
                  <a:pt x="408469" y="746080"/>
                </a:lnTo>
                <a:lnTo>
                  <a:pt x="409257" y="747107"/>
                </a:lnTo>
                <a:lnTo>
                  <a:pt x="411859" y="749007"/>
                </a:lnTo>
                <a:lnTo>
                  <a:pt x="411582" y="746764"/>
                </a:lnTo>
                <a:lnTo>
                  <a:pt x="412253" y="749294"/>
                </a:lnTo>
                <a:lnTo>
                  <a:pt x="412208" y="751823"/>
                </a:lnTo>
                <a:lnTo>
                  <a:pt x="410910" y="751400"/>
                </a:lnTo>
                <a:lnTo>
                  <a:pt x="411955" y="752076"/>
                </a:lnTo>
                <a:lnTo>
                  <a:pt x="410019" y="778922"/>
                </a:lnTo>
                <a:lnTo>
                  <a:pt x="423280" y="786612"/>
                </a:lnTo>
                <a:lnTo>
                  <a:pt x="434376" y="793050"/>
                </a:lnTo>
                <a:lnTo>
                  <a:pt x="442950" y="798028"/>
                </a:lnTo>
                <a:lnTo>
                  <a:pt x="448645" y="801337"/>
                </a:lnTo>
                <a:lnTo>
                  <a:pt x="451104" y="802769"/>
                </a:lnTo>
                <a:lnTo>
                  <a:pt x="643736" y="913826"/>
                </a:lnTo>
                <a:lnTo>
                  <a:pt x="651627" y="918455"/>
                </a:lnTo>
                <a:lnTo>
                  <a:pt x="664123" y="925810"/>
                </a:lnTo>
                <a:lnTo>
                  <a:pt x="654883" y="727198"/>
                </a:lnTo>
                <a:lnTo>
                  <a:pt x="649608" y="728091"/>
                </a:lnTo>
                <a:lnTo>
                  <a:pt x="654506" y="726968"/>
                </a:lnTo>
                <a:lnTo>
                  <a:pt x="652693" y="725859"/>
                </a:lnTo>
                <a:lnTo>
                  <a:pt x="557837" y="670956"/>
                </a:lnTo>
                <a:lnTo>
                  <a:pt x="552517" y="667965"/>
                </a:lnTo>
                <a:lnTo>
                  <a:pt x="547107" y="667162"/>
                </a:lnTo>
                <a:lnTo>
                  <a:pt x="547107" y="645780"/>
                </a:lnTo>
                <a:lnTo>
                  <a:pt x="552349" y="648060"/>
                </a:lnTo>
                <a:lnTo>
                  <a:pt x="562080" y="653210"/>
                </a:lnTo>
                <a:lnTo>
                  <a:pt x="574843" y="660337"/>
                </a:lnTo>
                <a:lnTo>
                  <a:pt x="589181" y="668544"/>
                </a:lnTo>
                <a:lnTo>
                  <a:pt x="603636" y="676936"/>
                </a:lnTo>
                <a:lnTo>
                  <a:pt x="616750" y="684619"/>
                </a:lnTo>
                <a:lnTo>
                  <a:pt x="627067" y="690696"/>
                </a:lnTo>
                <a:lnTo>
                  <a:pt x="631411" y="693259"/>
                </a:lnTo>
                <a:lnTo>
                  <a:pt x="644998" y="700607"/>
                </a:lnTo>
                <a:lnTo>
                  <a:pt x="640115" y="686043"/>
                </a:lnTo>
                <a:lnTo>
                  <a:pt x="634273" y="687397"/>
                </a:lnTo>
                <a:lnTo>
                  <a:pt x="639735" y="685832"/>
                </a:lnTo>
                <a:lnTo>
                  <a:pt x="637700" y="684704"/>
                </a:lnTo>
                <a:lnTo>
                  <a:pt x="629320" y="679067"/>
                </a:lnTo>
                <a:lnTo>
                  <a:pt x="616036" y="671447"/>
                </a:lnTo>
                <a:lnTo>
                  <a:pt x="603777" y="664690"/>
                </a:lnTo>
                <a:lnTo>
                  <a:pt x="600533" y="662891"/>
                </a:lnTo>
                <a:lnTo>
                  <a:pt x="590530" y="657269"/>
                </a:lnTo>
                <a:lnTo>
                  <a:pt x="576401" y="649116"/>
                </a:lnTo>
                <a:lnTo>
                  <a:pt x="565309" y="642187"/>
                </a:lnTo>
                <a:lnTo>
                  <a:pt x="563276" y="640543"/>
                </a:lnTo>
                <a:lnTo>
                  <a:pt x="561733" y="638573"/>
                </a:lnTo>
                <a:lnTo>
                  <a:pt x="561473" y="643757"/>
                </a:lnTo>
                <a:lnTo>
                  <a:pt x="558957" y="621623"/>
                </a:lnTo>
                <a:lnTo>
                  <a:pt x="548852" y="614196"/>
                </a:lnTo>
                <a:lnTo>
                  <a:pt x="547018" y="610696"/>
                </a:lnTo>
                <a:lnTo>
                  <a:pt x="535200" y="553694"/>
                </a:lnTo>
                <a:lnTo>
                  <a:pt x="534514" y="687739"/>
                </a:lnTo>
                <a:lnTo>
                  <a:pt x="523255" y="681642"/>
                </a:lnTo>
                <a:lnTo>
                  <a:pt x="517012" y="673164"/>
                </a:lnTo>
                <a:lnTo>
                  <a:pt x="514415" y="662465"/>
                </a:lnTo>
                <a:lnTo>
                  <a:pt x="514097" y="649706"/>
                </a:lnTo>
                <a:lnTo>
                  <a:pt x="514691" y="635047"/>
                </a:lnTo>
                <a:lnTo>
                  <a:pt x="514917" y="624489"/>
                </a:lnTo>
                <a:close/>
              </a:path>
              <a:path w="777622" h="942194">
                <a:moveTo>
                  <a:pt x="370823" y="602215"/>
                </a:moveTo>
                <a:lnTo>
                  <a:pt x="304849" y="564273"/>
                </a:lnTo>
                <a:lnTo>
                  <a:pt x="305041" y="580811"/>
                </a:lnTo>
                <a:lnTo>
                  <a:pt x="315656" y="586799"/>
                </a:lnTo>
                <a:lnTo>
                  <a:pt x="327973" y="593842"/>
                </a:lnTo>
                <a:lnTo>
                  <a:pt x="341577" y="601685"/>
                </a:lnTo>
                <a:lnTo>
                  <a:pt x="370823" y="602215"/>
                </a:lnTo>
                <a:close/>
              </a:path>
              <a:path w="777622" h="942194">
                <a:moveTo>
                  <a:pt x="324226" y="467200"/>
                </a:moveTo>
                <a:lnTo>
                  <a:pt x="314129" y="460244"/>
                </a:lnTo>
                <a:lnTo>
                  <a:pt x="322335" y="485483"/>
                </a:lnTo>
                <a:lnTo>
                  <a:pt x="332038" y="491330"/>
                </a:lnTo>
                <a:lnTo>
                  <a:pt x="339349" y="475252"/>
                </a:lnTo>
                <a:lnTo>
                  <a:pt x="324226" y="467200"/>
                </a:lnTo>
                <a:close/>
              </a:path>
              <a:path w="777622" h="942194">
                <a:moveTo>
                  <a:pt x="563504" y="585762"/>
                </a:moveTo>
                <a:lnTo>
                  <a:pt x="565303" y="586874"/>
                </a:lnTo>
                <a:lnTo>
                  <a:pt x="640279" y="630678"/>
                </a:lnTo>
                <a:lnTo>
                  <a:pt x="641635" y="632672"/>
                </a:lnTo>
                <a:lnTo>
                  <a:pt x="642350" y="627390"/>
                </a:lnTo>
                <a:lnTo>
                  <a:pt x="568477" y="584970"/>
                </a:lnTo>
                <a:lnTo>
                  <a:pt x="563504" y="585762"/>
                </a:lnTo>
                <a:close/>
              </a:path>
              <a:path w="777622" h="942194">
                <a:moveTo>
                  <a:pt x="637998" y="633297"/>
                </a:moveTo>
                <a:lnTo>
                  <a:pt x="563112" y="590252"/>
                </a:lnTo>
                <a:lnTo>
                  <a:pt x="566912" y="605228"/>
                </a:lnTo>
                <a:lnTo>
                  <a:pt x="581237" y="613451"/>
                </a:lnTo>
                <a:lnTo>
                  <a:pt x="594379" y="621190"/>
                </a:lnTo>
                <a:lnTo>
                  <a:pt x="603186" y="626428"/>
                </a:lnTo>
                <a:lnTo>
                  <a:pt x="603529" y="626631"/>
                </a:lnTo>
                <a:lnTo>
                  <a:pt x="614602" y="633053"/>
                </a:lnTo>
                <a:lnTo>
                  <a:pt x="625373" y="639226"/>
                </a:lnTo>
                <a:lnTo>
                  <a:pt x="635540" y="634978"/>
                </a:lnTo>
                <a:lnTo>
                  <a:pt x="639359" y="635035"/>
                </a:lnTo>
                <a:lnTo>
                  <a:pt x="637998" y="633297"/>
                </a:lnTo>
                <a:close/>
              </a:path>
              <a:path w="777622" h="942194">
                <a:moveTo>
                  <a:pt x="749158" y="606812"/>
                </a:moveTo>
                <a:lnTo>
                  <a:pt x="745566" y="606559"/>
                </a:lnTo>
                <a:lnTo>
                  <a:pt x="741602" y="603360"/>
                </a:lnTo>
                <a:lnTo>
                  <a:pt x="737325" y="602944"/>
                </a:lnTo>
                <a:lnTo>
                  <a:pt x="736863" y="602976"/>
                </a:lnTo>
                <a:lnTo>
                  <a:pt x="736863" y="604491"/>
                </a:lnTo>
                <a:lnTo>
                  <a:pt x="740708" y="607155"/>
                </a:lnTo>
                <a:lnTo>
                  <a:pt x="750633" y="610859"/>
                </a:lnTo>
                <a:lnTo>
                  <a:pt x="749158" y="606812"/>
                </a:lnTo>
                <a:close/>
              </a:path>
              <a:path w="777622" h="942194">
                <a:moveTo>
                  <a:pt x="558135" y="605473"/>
                </a:moveTo>
                <a:lnTo>
                  <a:pt x="552636" y="602438"/>
                </a:lnTo>
                <a:lnTo>
                  <a:pt x="547956" y="601634"/>
                </a:lnTo>
                <a:lnTo>
                  <a:pt x="547316" y="595385"/>
                </a:lnTo>
                <a:lnTo>
                  <a:pt x="547018" y="610696"/>
                </a:lnTo>
                <a:lnTo>
                  <a:pt x="557700" y="615157"/>
                </a:lnTo>
                <a:lnTo>
                  <a:pt x="570216" y="622522"/>
                </a:lnTo>
                <a:lnTo>
                  <a:pt x="562650" y="608032"/>
                </a:lnTo>
                <a:lnTo>
                  <a:pt x="558135" y="605473"/>
                </a:lnTo>
                <a:close/>
              </a:path>
              <a:path w="777622" h="942194">
                <a:moveTo>
                  <a:pt x="645047" y="432207"/>
                </a:moveTo>
                <a:lnTo>
                  <a:pt x="640398" y="426984"/>
                </a:lnTo>
                <a:lnTo>
                  <a:pt x="636180" y="429082"/>
                </a:lnTo>
                <a:lnTo>
                  <a:pt x="628327" y="428785"/>
                </a:lnTo>
                <a:lnTo>
                  <a:pt x="627865" y="421911"/>
                </a:lnTo>
                <a:lnTo>
                  <a:pt x="630696" y="416435"/>
                </a:lnTo>
                <a:lnTo>
                  <a:pt x="629087" y="410960"/>
                </a:lnTo>
                <a:lnTo>
                  <a:pt x="627775" y="406436"/>
                </a:lnTo>
                <a:lnTo>
                  <a:pt x="623886" y="403118"/>
                </a:lnTo>
                <a:lnTo>
                  <a:pt x="622500" y="397926"/>
                </a:lnTo>
                <a:lnTo>
                  <a:pt x="620677" y="396373"/>
                </a:lnTo>
                <a:lnTo>
                  <a:pt x="620771" y="400708"/>
                </a:lnTo>
                <a:lnTo>
                  <a:pt x="633692" y="450211"/>
                </a:lnTo>
                <a:lnTo>
                  <a:pt x="644583" y="456494"/>
                </a:lnTo>
                <a:lnTo>
                  <a:pt x="645047" y="432207"/>
                </a:lnTo>
                <a:close/>
              </a:path>
              <a:path w="777622" h="942194">
                <a:moveTo>
                  <a:pt x="179115" y="134894"/>
                </a:moveTo>
                <a:lnTo>
                  <a:pt x="180041" y="135082"/>
                </a:lnTo>
                <a:lnTo>
                  <a:pt x="179458" y="134433"/>
                </a:lnTo>
                <a:lnTo>
                  <a:pt x="178608" y="134552"/>
                </a:lnTo>
                <a:lnTo>
                  <a:pt x="178084" y="134674"/>
                </a:lnTo>
                <a:lnTo>
                  <a:pt x="179115" y="134894"/>
                </a:lnTo>
                <a:close/>
              </a:path>
              <a:path w="777622" h="942194">
                <a:moveTo>
                  <a:pt x="201842" y="460120"/>
                </a:moveTo>
                <a:lnTo>
                  <a:pt x="201707" y="462025"/>
                </a:lnTo>
                <a:lnTo>
                  <a:pt x="199449" y="462169"/>
                </a:lnTo>
                <a:lnTo>
                  <a:pt x="199606" y="462352"/>
                </a:lnTo>
                <a:lnTo>
                  <a:pt x="202962" y="659847"/>
                </a:lnTo>
                <a:lnTo>
                  <a:pt x="201842" y="460120"/>
                </a:lnTo>
                <a:close/>
              </a:path>
              <a:path w="777622" h="942194">
                <a:moveTo>
                  <a:pt x="92664" y="381187"/>
                </a:moveTo>
                <a:lnTo>
                  <a:pt x="99934" y="384379"/>
                </a:lnTo>
                <a:lnTo>
                  <a:pt x="103976" y="356354"/>
                </a:lnTo>
                <a:lnTo>
                  <a:pt x="97433" y="352679"/>
                </a:lnTo>
                <a:lnTo>
                  <a:pt x="93514" y="352768"/>
                </a:lnTo>
                <a:lnTo>
                  <a:pt x="92664" y="346013"/>
                </a:lnTo>
                <a:lnTo>
                  <a:pt x="84721" y="443679"/>
                </a:lnTo>
                <a:lnTo>
                  <a:pt x="94560" y="437107"/>
                </a:lnTo>
                <a:lnTo>
                  <a:pt x="106349" y="432487"/>
                </a:lnTo>
                <a:lnTo>
                  <a:pt x="108163" y="432876"/>
                </a:lnTo>
                <a:lnTo>
                  <a:pt x="107105" y="438233"/>
                </a:lnTo>
                <a:lnTo>
                  <a:pt x="99639" y="440301"/>
                </a:lnTo>
                <a:lnTo>
                  <a:pt x="95362" y="446208"/>
                </a:lnTo>
                <a:lnTo>
                  <a:pt x="96715" y="451493"/>
                </a:lnTo>
                <a:lnTo>
                  <a:pt x="98834" y="460453"/>
                </a:lnTo>
                <a:lnTo>
                  <a:pt x="96616" y="470408"/>
                </a:lnTo>
                <a:lnTo>
                  <a:pt x="85526" y="478466"/>
                </a:lnTo>
                <a:lnTo>
                  <a:pt x="80966" y="471458"/>
                </a:lnTo>
                <a:lnTo>
                  <a:pt x="78939" y="473199"/>
                </a:lnTo>
                <a:lnTo>
                  <a:pt x="71503" y="468809"/>
                </a:lnTo>
                <a:lnTo>
                  <a:pt x="75968" y="455885"/>
                </a:lnTo>
                <a:lnTo>
                  <a:pt x="82896" y="445263"/>
                </a:lnTo>
                <a:lnTo>
                  <a:pt x="93007" y="330792"/>
                </a:lnTo>
                <a:lnTo>
                  <a:pt x="96866" y="332632"/>
                </a:lnTo>
                <a:lnTo>
                  <a:pt x="105451" y="337258"/>
                </a:lnTo>
                <a:lnTo>
                  <a:pt x="117566" y="343987"/>
                </a:lnTo>
                <a:lnTo>
                  <a:pt x="132020" y="352134"/>
                </a:lnTo>
                <a:lnTo>
                  <a:pt x="147617" y="361017"/>
                </a:lnTo>
                <a:lnTo>
                  <a:pt x="163166" y="369952"/>
                </a:lnTo>
                <a:lnTo>
                  <a:pt x="177473" y="378255"/>
                </a:lnTo>
                <a:lnTo>
                  <a:pt x="189344" y="385243"/>
                </a:lnTo>
                <a:lnTo>
                  <a:pt x="185955" y="363510"/>
                </a:lnTo>
                <a:lnTo>
                  <a:pt x="185881" y="370771"/>
                </a:lnTo>
                <a:lnTo>
                  <a:pt x="108417" y="325911"/>
                </a:lnTo>
                <a:lnTo>
                  <a:pt x="107448" y="324007"/>
                </a:lnTo>
                <a:lnTo>
                  <a:pt x="105973" y="329155"/>
                </a:lnTo>
                <a:lnTo>
                  <a:pt x="107567" y="321433"/>
                </a:lnTo>
                <a:lnTo>
                  <a:pt x="108868" y="321272"/>
                </a:lnTo>
                <a:lnTo>
                  <a:pt x="108580" y="321016"/>
                </a:lnTo>
                <a:lnTo>
                  <a:pt x="60311" y="277629"/>
                </a:lnTo>
                <a:lnTo>
                  <a:pt x="60181" y="270933"/>
                </a:lnTo>
                <a:lnTo>
                  <a:pt x="60034" y="260592"/>
                </a:lnTo>
                <a:lnTo>
                  <a:pt x="59896" y="247365"/>
                </a:lnTo>
                <a:lnTo>
                  <a:pt x="59792" y="232010"/>
                </a:lnTo>
                <a:lnTo>
                  <a:pt x="59746" y="215285"/>
                </a:lnTo>
                <a:lnTo>
                  <a:pt x="59783" y="197947"/>
                </a:lnTo>
                <a:lnTo>
                  <a:pt x="59927" y="180755"/>
                </a:lnTo>
                <a:lnTo>
                  <a:pt x="60204" y="164468"/>
                </a:lnTo>
                <a:lnTo>
                  <a:pt x="60638" y="149843"/>
                </a:lnTo>
                <a:lnTo>
                  <a:pt x="61255" y="137638"/>
                </a:lnTo>
                <a:lnTo>
                  <a:pt x="62078" y="128612"/>
                </a:lnTo>
                <a:lnTo>
                  <a:pt x="63351" y="123080"/>
                </a:lnTo>
                <a:lnTo>
                  <a:pt x="73671" y="125186"/>
                </a:lnTo>
                <a:lnTo>
                  <a:pt x="86340" y="131678"/>
                </a:lnTo>
                <a:lnTo>
                  <a:pt x="83499" y="84707"/>
                </a:lnTo>
                <a:lnTo>
                  <a:pt x="82024" y="82609"/>
                </a:lnTo>
                <a:lnTo>
                  <a:pt x="81309" y="88040"/>
                </a:lnTo>
                <a:lnTo>
                  <a:pt x="82188" y="80586"/>
                </a:lnTo>
                <a:lnTo>
                  <a:pt x="85185" y="80246"/>
                </a:lnTo>
                <a:lnTo>
                  <a:pt x="88223" y="79901"/>
                </a:lnTo>
                <a:lnTo>
                  <a:pt x="87091" y="82356"/>
                </a:lnTo>
                <a:lnTo>
                  <a:pt x="97016" y="84678"/>
                </a:lnTo>
                <a:lnTo>
                  <a:pt x="103260" y="75393"/>
                </a:lnTo>
                <a:lnTo>
                  <a:pt x="108506" y="78934"/>
                </a:lnTo>
                <a:lnTo>
                  <a:pt x="107701" y="88546"/>
                </a:lnTo>
                <a:lnTo>
                  <a:pt x="112053" y="94155"/>
                </a:lnTo>
                <a:lnTo>
                  <a:pt x="149891" y="102711"/>
                </a:lnTo>
                <a:lnTo>
                  <a:pt x="154660" y="107651"/>
                </a:lnTo>
                <a:lnTo>
                  <a:pt x="154153" y="116162"/>
                </a:lnTo>
                <a:lnTo>
                  <a:pt x="158162" y="121354"/>
                </a:lnTo>
                <a:lnTo>
                  <a:pt x="161589" y="125818"/>
                </a:lnTo>
                <a:lnTo>
                  <a:pt x="168847" y="128065"/>
                </a:lnTo>
                <a:lnTo>
                  <a:pt x="172573" y="134091"/>
                </a:lnTo>
                <a:lnTo>
                  <a:pt x="162603" y="140251"/>
                </a:lnTo>
                <a:lnTo>
                  <a:pt x="163661" y="156603"/>
                </a:lnTo>
                <a:lnTo>
                  <a:pt x="160030" y="155597"/>
                </a:lnTo>
                <a:lnTo>
                  <a:pt x="160233" y="155844"/>
                </a:lnTo>
                <a:lnTo>
                  <a:pt x="158341" y="155130"/>
                </a:lnTo>
                <a:lnTo>
                  <a:pt x="177341" y="184694"/>
                </a:lnTo>
                <a:lnTo>
                  <a:pt x="188216" y="190685"/>
                </a:lnTo>
                <a:lnTo>
                  <a:pt x="190903" y="170515"/>
                </a:lnTo>
                <a:lnTo>
                  <a:pt x="183168" y="169637"/>
                </a:lnTo>
                <a:lnTo>
                  <a:pt x="183466" y="163655"/>
                </a:lnTo>
                <a:lnTo>
                  <a:pt x="185836" y="156603"/>
                </a:lnTo>
                <a:lnTo>
                  <a:pt x="184271" y="151380"/>
                </a:lnTo>
                <a:lnTo>
                  <a:pt x="183347" y="148345"/>
                </a:lnTo>
                <a:lnTo>
                  <a:pt x="179324" y="143078"/>
                </a:lnTo>
                <a:lnTo>
                  <a:pt x="177759" y="139611"/>
                </a:lnTo>
                <a:lnTo>
                  <a:pt x="176716" y="138391"/>
                </a:lnTo>
                <a:lnTo>
                  <a:pt x="176119" y="140757"/>
                </a:lnTo>
                <a:lnTo>
                  <a:pt x="175732" y="135222"/>
                </a:lnTo>
                <a:lnTo>
                  <a:pt x="178084" y="134674"/>
                </a:lnTo>
                <a:lnTo>
                  <a:pt x="176119" y="134254"/>
                </a:lnTo>
                <a:lnTo>
                  <a:pt x="178608" y="134552"/>
                </a:lnTo>
                <a:lnTo>
                  <a:pt x="179458" y="134433"/>
                </a:lnTo>
                <a:lnTo>
                  <a:pt x="184480" y="135980"/>
                </a:lnTo>
                <a:lnTo>
                  <a:pt x="180041" y="135082"/>
                </a:lnTo>
                <a:lnTo>
                  <a:pt x="181693" y="136918"/>
                </a:lnTo>
                <a:lnTo>
                  <a:pt x="189890" y="138599"/>
                </a:lnTo>
                <a:lnTo>
                  <a:pt x="194286" y="134210"/>
                </a:lnTo>
                <a:lnTo>
                  <a:pt x="192587" y="131517"/>
                </a:lnTo>
                <a:lnTo>
                  <a:pt x="197862" y="129449"/>
                </a:lnTo>
                <a:lnTo>
                  <a:pt x="201707" y="134894"/>
                </a:lnTo>
                <a:lnTo>
                  <a:pt x="202140" y="143494"/>
                </a:lnTo>
                <a:lnTo>
                  <a:pt x="205895" y="148211"/>
                </a:lnTo>
                <a:lnTo>
                  <a:pt x="209785" y="153106"/>
                </a:lnTo>
                <a:lnTo>
                  <a:pt x="216372" y="154371"/>
                </a:lnTo>
                <a:lnTo>
                  <a:pt x="219576" y="160144"/>
                </a:lnTo>
                <a:lnTo>
                  <a:pt x="218033" y="162280"/>
                </a:lnTo>
                <a:lnTo>
                  <a:pt x="219665" y="161334"/>
                </a:lnTo>
                <a:lnTo>
                  <a:pt x="226082" y="212698"/>
                </a:lnTo>
                <a:lnTo>
                  <a:pt x="233597" y="222549"/>
                </a:lnTo>
                <a:lnTo>
                  <a:pt x="234016" y="223573"/>
                </a:lnTo>
                <a:lnTo>
                  <a:pt x="235705" y="216041"/>
                </a:lnTo>
                <a:lnTo>
                  <a:pt x="235994" y="203395"/>
                </a:lnTo>
                <a:lnTo>
                  <a:pt x="235874" y="186457"/>
                </a:lnTo>
                <a:lnTo>
                  <a:pt x="235879" y="184099"/>
                </a:lnTo>
                <a:lnTo>
                  <a:pt x="235608" y="170285"/>
                </a:lnTo>
                <a:lnTo>
                  <a:pt x="235262" y="157560"/>
                </a:lnTo>
                <a:lnTo>
                  <a:pt x="235664" y="146795"/>
                </a:lnTo>
                <a:lnTo>
                  <a:pt x="237635" y="138864"/>
                </a:lnTo>
                <a:lnTo>
                  <a:pt x="241998" y="134639"/>
                </a:lnTo>
                <a:lnTo>
                  <a:pt x="249574" y="134993"/>
                </a:lnTo>
                <a:lnTo>
                  <a:pt x="257891" y="138807"/>
                </a:lnTo>
                <a:lnTo>
                  <a:pt x="481818" y="267883"/>
                </a:lnTo>
                <a:lnTo>
                  <a:pt x="493779" y="274742"/>
                </a:lnTo>
                <a:lnTo>
                  <a:pt x="504025" y="281900"/>
                </a:lnTo>
                <a:lnTo>
                  <a:pt x="511605" y="291348"/>
                </a:lnTo>
                <a:lnTo>
                  <a:pt x="515570" y="305077"/>
                </a:lnTo>
                <a:lnTo>
                  <a:pt x="515931" y="311776"/>
                </a:lnTo>
                <a:lnTo>
                  <a:pt x="515558" y="379743"/>
                </a:lnTo>
                <a:lnTo>
                  <a:pt x="515677" y="384847"/>
                </a:lnTo>
                <a:lnTo>
                  <a:pt x="515931" y="385948"/>
                </a:lnTo>
                <a:lnTo>
                  <a:pt x="517883" y="388016"/>
                </a:lnTo>
                <a:lnTo>
                  <a:pt x="528731" y="389785"/>
                </a:lnTo>
                <a:lnTo>
                  <a:pt x="540916" y="396416"/>
                </a:lnTo>
                <a:lnTo>
                  <a:pt x="549134" y="401556"/>
                </a:lnTo>
                <a:lnTo>
                  <a:pt x="633692" y="450211"/>
                </a:lnTo>
                <a:lnTo>
                  <a:pt x="608640" y="415766"/>
                </a:lnTo>
                <a:lnTo>
                  <a:pt x="603737" y="416391"/>
                </a:lnTo>
                <a:lnTo>
                  <a:pt x="608573" y="415698"/>
                </a:lnTo>
                <a:lnTo>
                  <a:pt x="606748" y="413861"/>
                </a:lnTo>
                <a:lnTo>
                  <a:pt x="600742" y="406501"/>
                </a:lnTo>
                <a:lnTo>
                  <a:pt x="597676" y="403693"/>
                </a:lnTo>
                <a:lnTo>
                  <a:pt x="590532" y="402769"/>
                </a:lnTo>
                <a:lnTo>
                  <a:pt x="583261" y="402181"/>
                </a:lnTo>
                <a:lnTo>
                  <a:pt x="583008" y="393879"/>
                </a:lnTo>
                <a:lnTo>
                  <a:pt x="586718" y="389370"/>
                </a:lnTo>
                <a:lnTo>
                  <a:pt x="583306" y="382154"/>
                </a:lnTo>
                <a:lnTo>
                  <a:pt x="580847" y="377006"/>
                </a:lnTo>
                <a:lnTo>
                  <a:pt x="576719" y="374521"/>
                </a:lnTo>
                <a:lnTo>
                  <a:pt x="576838" y="367602"/>
                </a:lnTo>
                <a:lnTo>
                  <a:pt x="589729" y="371649"/>
                </a:lnTo>
                <a:lnTo>
                  <a:pt x="593857" y="367275"/>
                </a:lnTo>
                <a:lnTo>
                  <a:pt x="592724" y="364314"/>
                </a:lnTo>
                <a:lnTo>
                  <a:pt x="597836" y="362499"/>
                </a:lnTo>
                <a:lnTo>
                  <a:pt x="600161" y="367944"/>
                </a:lnTo>
                <a:lnTo>
                  <a:pt x="601889" y="377184"/>
                </a:lnTo>
                <a:lnTo>
                  <a:pt x="605347" y="381306"/>
                </a:lnTo>
                <a:lnTo>
                  <a:pt x="608730" y="385353"/>
                </a:lnTo>
                <a:lnTo>
                  <a:pt x="606116" y="331238"/>
                </a:lnTo>
                <a:lnTo>
                  <a:pt x="581322" y="316904"/>
                </a:lnTo>
                <a:lnTo>
                  <a:pt x="556488" y="302570"/>
                </a:lnTo>
                <a:lnTo>
                  <a:pt x="531622" y="288240"/>
                </a:lnTo>
                <a:lnTo>
                  <a:pt x="506734" y="273915"/>
                </a:lnTo>
                <a:lnTo>
                  <a:pt x="481831" y="259599"/>
                </a:lnTo>
                <a:lnTo>
                  <a:pt x="456924" y="245295"/>
                </a:lnTo>
                <a:lnTo>
                  <a:pt x="432020" y="231004"/>
                </a:lnTo>
                <a:lnTo>
                  <a:pt x="407129" y="216731"/>
                </a:lnTo>
                <a:lnTo>
                  <a:pt x="382260" y="202477"/>
                </a:lnTo>
                <a:lnTo>
                  <a:pt x="357421" y="188245"/>
                </a:lnTo>
                <a:lnTo>
                  <a:pt x="332620" y="174038"/>
                </a:lnTo>
                <a:lnTo>
                  <a:pt x="307868" y="159859"/>
                </a:lnTo>
                <a:lnTo>
                  <a:pt x="283172" y="145711"/>
                </a:lnTo>
                <a:lnTo>
                  <a:pt x="258542" y="131595"/>
                </a:lnTo>
                <a:lnTo>
                  <a:pt x="233987" y="117516"/>
                </a:lnTo>
                <a:lnTo>
                  <a:pt x="56719" y="15014"/>
                </a:lnTo>
                <a:lnTo>
                  <a:pt x="47644" y="9450"/>
                </a:lnTo>
                <a:lnTo>
                  <a:pt x="36333" y="3440"/>
                </a:lnTo>
                <a:lnTo>
                  <a:pt x="24118" y="0"/>
                </a:lnTo>
                <a:lnTo>
                  <a:pt x="15662" y="760"/>
                </a:lnTo>
                <a:lnTo>
                  <a:pt x="6072" y="8063"/>
                </a:lnTo>
                <a:lnTo>
                  <a:pt x="2087" y="20204"/>
                </a:lnTo>
                <a:lnTo>
                  <a:pt x="1260" y="34767"/>
                </a:lnTo>
                <a:lnTo>
                  <a:pt x="1266" y="41752"/>
                </a:lnTo>
                <a:lnTo>
                  <a:pt x="0" y="486099"/>
                </a:lnTo>
                <a:lnTo>
                  <a:pt x="410" y="502141"/>
                </a:lnTo>
                <a:lnTo>
                  <a:pt x="1953" y="512501"/>
                </a:lnTo>
                <a:lnTo>
                  <a:pt x="5095" y="522564"/>
                </a:lnTo>
                <a:lnTo>
                  <a:pt x="8494" y="532313"/>
                </a:lnTo>
                <a:lnTo>
                  <a:pt x="18213" y="525583"/>
                </a:lnTo>
                <a:lnTo>
                  <a:pt x="28126" y="515477"/>
                </a:lnTo>
                <a:lnTo>
                  <a:pt x="36645" y="505990"/>
                </a:lnTo>
                <a:lnTo>
                  <a:pt x="37882" y="504683"/>
                </a:lnTo>
                <a:lnTo>
                  <a:pt x="47071" y="494433"/>
                </a:lnTo>
                <a:lnTo>
                  <a:pt x="55512" y="484270"/>
                </a:lnTo>
                <a:lnTo>
                  <a:pt x="63229" y="475603"/>
                </a:lnTo>
                <a:lnTo>
                  <a:pt x="64618" y="474240"/>
                </a:lnTo>
                <a:lnTo>
                  <a:pt x="76786" y="477710"/>
                </a:lnTo>
                <a:lnTo>
                  <a:pt x="84697" y="486139"/>
                </a:lnTo>
                <a:lnTo>
                  <a:pt x="84602" y="492750"/>
                </a:lnTo>
                <a:lnTo>
                  <a:pt x="78534" y="504015"/>
                </a:lnTo>
                <a:lnTo>
                  <a:pt x="69135" y="516199"/>
                </a:lnTo>
                <a:lnTo>
                  <a:pt x="57981" y="528351"/>
                </a:lnTo>
                <a:lnTo>
                  <a:pt x="46651" y="539523"/>
                </a:lnTo>
                <a:lnTo>
                  <a:pt x="36721" y="548766"/>
                </a:lnTo>
                <a:lnTo>
                  <a:pt x="29768" y="555131"/>
                </a:lnTo>
                <a:lnTo>
                  <a:pt x="27406" y="557518"/>
                </a:lnTo>
                <a:lnTo>
                  <a:pt x="37982" y="564126"/>
                </a:lnTo>
                <a:lnTo>
                  <a:pt x="48715" y="570632"/>
                </a:lnTo>
                <a:lnTo>
                  <a:pt x="59578" y="577057"/>
                </a:lnTo>
                <a:lnTo>
                  <a:pt x="70547" y="583420"/>
                </a:lnTo>
                <a:lnTo>
                  <a:pt x="81595" y="589739"/>
                </a:lnTo>
                <a:lnTo>
                  <a:pt x="92696" y="596034"/>
                </a:lnTo>
                <a:lnTo>
                  <a:pt x="103827" y="602324"/>
                </a:lnTo>
                <a:lnTo>
                  <a:pt x="114960" y="608629"/>
                </a:lnTo>
                <a:lnTo>
                  <a:pt x="126070" y="614967"/>
                </a:lnTo>
                <a:lnTo>
                  <a:pt x="137132" y="621358"/>
                </a:lnTo>
                <a:lnTo>
                  <a:pt x="148121" y="627820"/>
                </a:lnTo>
                <a:lnTo>
                  <a:pt x="159010" y="634374"/>
                </a:lnTo>
                <a:lnTo>
                  <a:pt x="160412" y="635231"/>
                </a:lnTo>
                <a:lnTo>
                  <a:pt x="164331" y="637180"/>
                </a:lnTo>
                <a:lnTo>
                  <a:pt x="165643" y="637344"/>
                </a:lnTo>
                <a:lnTo>
                  <a:pt x="168430" y="640766"/>
                </a:lnTo>
                <a:lnTo>
                  <a:pt x="173199" y="642492"/>
                </a:lnTo>
                <a:lnTo>
                  <a:pt x="176537" y="644605"/>
                </a:lnTo>
                <a:lnTo>
                  <a:pt x="181991" y="647001"/>
                </a:lnTo>
                <a:lnTo>
                  <a:pt x="186805" y="649113"/>
                </a:lnTo>
                <a:lnTo>
                  <a:pt x="192840" y="649991"/>
                </a:lnTo>
                <a:lnTo>
                  <a:pt x="193943" y="655050"/>
                </a:lnTo>
                <a:lnTo>
                  <a:pt x="196859" y="656512"/>
                </a:lnTo>
                <a:lnTo>
                  <a:pt x="202962" y="659847"/>
                </a:lnTo>
                <a:lnTo>
                  <a:pt x="199606" y="462352"/>
                </a:lnTo>
                <a:lnTo>
                  <a:pt x="196596" y="462352"/>
                </a:lnTo>
                <a:lnTo>
                  <a:pt x="199449" y="462169"/>
                </a:lnTo>
                <a:lnTo>
                  <a:pt x="198041" y="460537"/>
                </a:lnTo>
                <a:lnTo>
                  <a:pt x="116688" y="414159"/>
                </a:lnTo>
                <a:lnTo>
                  <a:pt x="103222" y="406912"/>
                </a:lnTo>
                <a:lnTo>
                  <a:pt x="93855" y="399520"/>
                </a:lnTo>
                <a:lnTo>
                  <a:pt x="92456" y="396408"/>
                </a:lnTo>
                <a:lnTo>
                  <a:pt x="99867" y="399683"/>
                </a:lnTo>
                <a:lnTo>
                  <a:pt x="112323" y="406430"/>
                </a:lnTo>
                <a:lnTo>
                  <a:pt x="126613" y="414611"/>
                </a:lnTo>
                <a:lnTo>
                  <a:pt x="117030" y="399190"/>
                </a:lnTo>
                <a:lnTo>
                  <a:pt x="103303" y="391717"/>
                </a:lnTo>
                <a:lnTo>
                  <a:pt x="93837" y="384364"/>
                </a:lnTo>
                <a:lnTo>
                  <a:pt x="92664" y="381187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870682" y="3963121"/>
            <a:ext cx="654992" cy="414534"/>
          </a:xfrm>
          <a:custGeom>
            <a:avLst/>
            <a:gdLst/>
            <a:ahLst/>
            <a:cxnLst/>
            <a:rect l="l" t="t" r="r" b="b"/>
            <a:pathLst>
              <a:path w="654992" h="414534">
                <a:moveTo>
                  <a:pt x="166973" y="146554"/>
                </a:moveTo>
                <a:lnTo>
                  <a:pt x="159403" y="142254"/>
                </a:lnTo>
                <a:lnTo>
                  <a:pt x="154291" y="140438"/>
                </a:lnTo>
                <a:lnTo>
                  <a:pt x="156705" y="128089"/>
                </a:lnTo>
                <a:lnTo>
                  <a:pt x="158181" y="120456"/>
                </a:lnTo>
                <a:lnTo>
                  <a:pt x="163158" y="114340"/>
                </a:lnTo>
                <a:lnTo>
                  <a:pt x="167227" y="110546"/>
                </a:lnTo>
                <a:lnTo>
                  <a:pt x="172593" y="106914"/>
                </a:lnTo>
                <a:lnTo>
                  <a:pt x="183674" y="100169"/>
                </a:lnTo>
                <a:lnTo>
                  <a:pt x="198095" y="91716"/>
                </a:lnTo>
                <a:lnTo>
                  <a:pt x="213480" y="82961"/>
                </a:lnTo>
                <a:lnTo>
                  <a:pt x="227453" y="75309"/>
                </a:lnTo>
                <a:lnTo>
                  <a:pt x="237641" y="70164"/>
                </a:lnTo>
                <a:lnTo>
                  <a:pt x="241218" y="68811"/>
                </a:lnTo>
                <a:lnTo>
                  <a:pt x="241978" y="64883"/>
                </a:lnTo>
                <a:lnTo>
                  <a:pt x="248431" y="62472"/>
                </a:lnTo>
                <a:lnTo>
                  <a:pt x="251144" y="59943"/>
                </a:lnTo>
                <a:lnTo>
                  <a:pt x="254601" y="56699"/>
                </a:lnTo>
                <a:lnTo>
                  <a:pt x="258789" y="52354"/>
                </a:lnTo>
                <a:lnTo>
                  <a:pt x="260383" y="48858"/>
                </a:lnTo>
                <a:lnTo>
                  <a:pt x="249257" y="42589"/>
                </a:lnTo>
                <a:lnTo>
                  <a:pt x="238188" y="36263"/>
                </a:lnTo>
                <a:lnTo>
                  <a:pt x="227182" y="29889"/>
                </a:lnTo>
                <a:lnTo>
                  <a:pt x="216240" y="23475"/>
                </a:lnTo>
                <a:lnTo>
                  <a:pt x="205368" y="17029"/>
                </a:lnTo>
                <a:lnTo>
                  <a:pt x="199148" y="13312"/>
                </a:lnTo>
                <a:lnTo>
                  <a:pt x="186083" y="6101"/>
                </a:lnTo>
                <a:lnTo>
                  <a:pt x="175069" y="1666"/>
                </a:lnTo>
                <a:lnTo>
                  <a:pt x="165101" y="0"/>
                </a:lnTo>
                <a:lnTo>
                  <a:pt x="155170" y="1090"/>
                </a:lnTo>
                <a:lnTo>
                  <a:pt x="144271" y="4930"/>
                </a:lnTo>
                <a:lnTo>
                  <a:pt x="131396" y="11507"/>
                </a:lnTo>
                <a:lnTo>
                  <a:pt x="118156" y="19066"/>
                </a:lnTo>
                <a:lnTo>
                  <a:pt x="107091" y="25433"/>
                </a:lnTo>
                <a:lnTo>
                  <a:pt x="96066" y="31800"/>
                </a:lnTo>
                <a:lnTo>
                  <a:pt x="85091" y="38149"/>
                </a:lnTo>
                <a:lnTo>
                  <a:pt x="74171" y="44465"/>
                </a:lnTo>
                <a:lnTo>
                  <a:pt x="68392" y="47801"/>
                </a:lnTo>
                <a:lnTo>
                  <a:pt x="6859" y="82767"/>
                </a:lnTo>
                <a:lnTo>
                  <a:pt x="4977" y="89986"/>
                </a:lnTo>
                <a:lnTo>
                  <a:pt x="3354" y="101827"/>
                </a:lnTo>
                <a:lnTo>
                  <a:pt x="2017" y="116609"/>
                </a:lnTo>
                <a:lnTo>
                  <a:pt x="994" y="132648"/>
                </a:lnTo>
                <a:lnTo>
                  <a:pt x="313" y="148261"/>
                </a:lnTo>
                <a:lnTo>
                  <a:pt x="0" y="161767"/>
                </a:lnTo>
                <a:lnTo>
                  <a:pt x="83" y="171482"/>
                </a:lnTo>
                <a:lnTo>
                  <a:pt x="93" y="171729"/>
                </a:lnTo>
                <a:lnTo>
                  <a:pt x="10144" y="176518"/>
                </a:lnTo>
                <a:lnTo>
                  <a:pt x="22355" y="183566"/>
                </a:lnTo>
                <a:lnTo>
                  <a:pt x="34171" y="190760"/>
                </a:lnTo>
                <a:lnTo>
                  <a:pt x="40345" y="194464"/>
                </a:lnTo>
                <a:lnTo>
                  <a:pt x="58072" y="204759"/>
                </a:lnTo>
                <a:lnTo>
                  <a:pt x="75857" y="215061"/>
                </a:lnTo>
                <a:lnTo>
                  <a:pt x="93692" y="225369"/>
                </a:lnTo>
                <a:lnTo>
                  <a:pt x="111568" y="235684"/>
                </a:lnTo>
                <a:lnTo>
                  <a:pt x="129479" y="246005"/>
                </a:lnTo>
                <a:lnTo>
                  <a:pt x="147416" y="256333"/>
                </a:lnTo>
                <a:lnTo>
                  <a:pt x="165371" y="266665"/>
                </a:lnTo>
                <a:lnTo>
                  <a:pt x="183337" y="277004"/>
                </a:lnTo>
                <a:lnTo>
                  <a:pt x="201304" y="287347"/>
                </a:lnTo>
                <a:lnTo>
                  <a:pt x="219267" y="297695"/>
                </a:lnTo>
                <a:lnTo>
                  <a:pt x="237216" y="308047"/>
                </a:lnTo>
                <a:lnTo>
                  <a:pt x="255143" y="318404"/>
                </a:lnTo>
                <a:lnTo>
                  <a:pt x="273042" y="328764"/>
                </a:lnTo>
                <a:lnTo>
                  <a:pt x="290903" y="339128"/>
                </a:lnTo>
                <a:lnTo>
                  <a:pt x="308719" y="349496"/>
                </a:lnTo>
                <a:lnTo>
                  <a:pt x="326482" y="359866"/>
                </a:lnTo>
                <a:lnTo>
                  <a:pt x="344185" y="370239"/>
                </a:lnTo>
                <a:lnTo>
                  <a:pt x="361818" y="380615"/>
                </a:lnTo>
                <a:lnTo>
                  <a:pt x="379375" y="390992"/>
                </a:lnTo>
                <a:lnTo>
                  <a:pt x="396847" y="401372"/>
                </a:lnTo>
                <a:lnTo>
                  <a:pt x="410061" y="408482"/>
                </a:lnTo>
                <a:lnTo>
                  <a:pt x="421224" y="412783"/>
                </a:lnTo>
                <a:lnTo>
                  <a:pt x="430960" y="414534"/>
                </a:lnTo>
                <a:lnTo>
                  <a:pt x="439895" y="413991"/>
                </a:lnTo>
                <a:lnTo>
                  <a:pt x="448655" y="411415"/>
                </a:lnTo>
                <a:lnTo>
                  <a:pt x="457866" y="407064"/>
                </a:lnTo>
                <a:lnTo>
                  <a:pt x="468153" y="401197"/>
                </a:lnTo>
                <a:lnTo>
                  <a:pt x="480142" y="394071"/>
                </a:lnTo>
                <a:lnTo>
                  <a:pt x="486308" y="390495"/>
                </a:lnTo>
                <a:lnTo>
                  <a:pt x="645901" y="298825"/>
                </a:lnTo>
                <a:lnTo>
                  <a:pt x="647093" y="297724"/>
                </a:lnTo>
                <a:lnTo>
                  <a:pt x="648822" y="296207"/>
                </a:lnTo>
                <a:lnTo>
                  <a:pt x="650178" y="294734"/>
                </a:lnTo>
                <a:lnTo>
                  <a:pt x="651519" y="293290"/>
                </a:lnTo>
                <a:lnTo>
                  <a:pt x="651519" y="293127"/>
                </a:lnTo>
                <a:lnTo>
                  <a:pt x="652711" y="291773"/>
                </a:lnTo>
                <a:lnTo>
                  <a:pt x="654345" y="289955"/>
                </a:lnTo>
                <a:lnTo>
                  <a:pt x="653591" y="290731"/>
                </a:lnTo>
                <a:lnTo>
                  <a:pt x="650797" y="276370"/>
                </a:lnTo>
                <a:lnTo>
                  <a:pt x="640088" y="269243"/>
                </a:lnTo>
                <a:lnTo>
                  <a:pt x="639061" y="268666"/>
                </a:lnTo>
                <a:lnTo>
                  <a:pt x="476502" y="174467"/>
                </a:lnTo>
                <a:lnTo>
                  <a:pt x="470310" y="180422"/>
                </a:lnTo>
                <a:lnTo>
                  <a:pt x="465799" y="185800"/>
                </a:lnTo>
                <a:lnTo>
                  <a:pt x="461470" y="191165"/>
                </a:lnTo>
                <a:lnTo>
                  <a:pt x="455825" y="197081"/>
                </a:lnTo>
                <a:lnTo>
                  <a:pt x="447367" y="204114"/>
                </a:lnTo>
                <a:lnTo>
                  <a:pt x="434596" y="212828"/>
                </a:lnTo>
                <a:lnTo>
                  <a:pt x="418978" y="222124"/>
                </a:lnTo>
                <a:lnTo>
                  <a:pt x="408028" y="228429"/>
                </a:lnTo>
                <a:lnTo>
                  <a:pt x="397111" y="234814"/>
                </a:lnTo>
                <a:lnTo>
                  <a:pt x="386043" y="241184"/>
                </a:lnTo>
                <a:lnTo>
                  <a:pt x="376364" y="247175"/>
                </a:lnTo>
                <a:lnTo>
                  <a:pt x="365075" y="253083"/>
                </a:lnTo>
                <a:lnTo>
                  <a:pt x="354254" y="254591"/>
                </a:lnTo>
                <a:lnTo>
                  <a:pt x="351111" y="253370"/>
                </a:lnTo>
                <a:lnTo>
                  <a:pt x="340547" y="247542"/>
                </a:lnTo>
                <a:lnTo>
                  <a:pt x="329817" y="241500"/>
                </a:lnTo>
                <a:lnTo>
                  <a:pt x="318947" y="235277"/>
                </a:lnTo>
                <a:lnTo>
                  <a:pt x="307962" y="228907"/>
                </a:lnTo>
                <a:lnTo>
                  <a:pt x="296889" y="222422"/>
                </a:lnTo>
                <a:lnTo>
                  <a:pt x="285754" y="215855"/>
                </a:lnTo>
                <a:lnTo>
                  <a:pt x="274582" y="209241"/>
                </a:lnTo>
                <a:lnTo>
                  <a:pt x="263398" y="202611"/>
                </a:lnTo>
                <a:lnTo>
                  <a:pt x="252230" y="196000"/>
                </a:lnTo>
                <a:lnTo>
                  <a:pt x="241102" y="189440"/>
                </a:lnTo>
                <a:lnTo>
                  <a:pt x="230040" y="182965"/>
                </a:lnTo>
                <a:lnTo>
                  <a:pt x="219071" y="176608"/>
                </a:lnTo>
                <a:lnTo>
                  <a:pt x="208220" y="170401"/>
                </a:lnTo>
                <a:lnTo>
                  <a:pt x="204096" y="168069"/>
                </a:lnTo>
                <a:lnTo>
                  <a:pt x="193142" y="161792"/>
                </a:lnTo>
                <a:lnTo>
                  <a:pt x="182423" y="155511"/>
                </a:lnTo>
                <a:lnTo>
                  <a:pt x="171365" y="149068"/>
                </a:lnTo>
                <a:lnTo>
                  <a:pt x="166973" y="146554"/>
                </a:lnTo>
                <a:close/>
              </a:path>
              <a:path w="654992" h="414534">
                <a:moveTo>
                  <a:pt x="654783" y="289467"/>
                </a:moveTo>
                <a:lnTo>
                  <a:pt x="654345" y="289955"/>
                </a:lnTo>
                <a:lnTo>
                  <a:pt x="654992" y="289288"/>
                </a:lnTo>
                <a:lnTo>
                  <a:pt x="650797" y="276370"/>
                </a:lnTo>
                <a:lnTo>
                  <a:pt x="653591" y="290731"/>
                </a:lnTo>
                <a:lnTo>
                  <a:pt x="654783" y="289467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680855" y="3323735"/>
            <a:ext cx="168981" cy="527089"/>
          </a:xfrm>
          <a:custGeom>
            <a:avLst/>
            <a:gdLst/>
            <a:ahLst/>
            <a:cxnLst/>
            <a:rect l="l" t="t" r="r" b="b"/>
            <a:pathLst>
              <a:path w="168981" h="527089">
                <a:moveTo>
                  <a:pt x="11104" y="521564"/>
                </a:moveTo>
                <a:lnTo>
                  <a:pt x="22466" y="514813"/>
                </a:lnTo>
                <a:lnTo>
                  <a:pt x="26944" y="512195"/>
                </a:lnTo>
                <a:lnTo>
                  <a:pt x="81934" y="480622"/>
                </a:lnTo>
                <a:lnTo>
                  <a:pt x="92552" y="474096"/>
                </a:lnTo>
                <a:lnTo>
                  <a:pt x="105402" y="467196"/>
                </a:lnTo>
                <a:lnTo>
                  <a:pt x="109892" y="466115"/>
                </a:lnTo>
                <a:lnTo>
                  <a:pt x="107903" y="453430"/>
                </a:lnTo>
                <a:lnTo>
                  <a:pt x="106823" y="441466"/>
                </a:lnTo>
                <a:lnTo>
                  <a:pt x="106211" y="436133"/>
                </a:lnTo>
                <a:lnTo>
                  <a:pt x="98638" y="426333"/>
                </a:lnTo>
                <a:lnTo>
                  <a:pt x="94141" y="417092"/>
                </a:lnTo>
                <a:lnTo>
                  <a:pt x="93388" y="403844"/>
                </a:lnTo>
                <a:lnTo>
                  <a:pt x="94006" y="398311"/>
                </a:lnTo>
                <a:lnTo>
                  <a:pt x="95959" y="385399"/>
                </a:lnTo>
                <a:lnTo>
                  <a:pt x="98420" y="372578"/>
                </a:lnTo>
                <a:lnTo>
                  <a:pt x="101593" y="360515"/>
                </a:lnTo>
                <a:lnTo>
                  <a:pt x="103260" y="355638"/>
                </a:lnTo>
                <a:lnTo>
                  <a:pt x="109357" y="342550"/>
                </a:lnTo>
                <a:lnTo>
                  <a:pt x="116840" y="332423"/>
                </a:lnTo>
                <a:lnTo>
                  <a:pt x="125787" y="325194"/>
                </a:lnTo>
                <a:lnTo>
                  <a:pt x="136273" y="320799"/>
                </a:lnTo>
                <a:lnTo>
                  <a:pt x="148375" y="319174"/>
                </a:lnTo>
                <a:lnTo>
                  <a:pt x="162167" y="320255"/>
                </a:lnTo>
                <a:lnTo>
                  <a:pt x="168042" y="321401"/>
                </a:lnTo>
                <a:lnTo>
                  <a:pt x="168981" y="0"/>
                </a:lnTo>
                <a:lnTo>
                  <a:pt x="84542" y="48208"/>
                </a:lnTo>
                <a:lnTo>
                  <a:pt x="73422" y="54703"/>
                </a:lnTo>
                <a:lnTo>
                  <a:pt x="62411" y="61060"/>
                </a:lnTo>
                <a:lnTo>
                  <a:pt x="51473" y="67340"/>
                </a:lnTo>
                <a:lnTo>
                  <a:pt x="42353" y="72579"/>
                </a:lnTo>
                <a:lnTo>
                  <a:pt x="31406" y="78975"/>
                </a:lnTo>
                <a:lnTo>
                  <a:pt x="20294" y="85547"/>
                </a:lnTo>
                <a:lnTo>
                  <a:pt x="9223" y="91947"/>
                </a:lnTo>
                <a:lnTo>
                  <a:pt x="163" y="96907"/>
                </a:lnTo>
                <a:lnTo>
                  <a:pt x="0" y="527089"/>
                </a:lnTo>
                <a:lnTo>
                  <a:pt x="11104" y="521564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851198" y="3334571"/>
            <a:ext cx="827615" cy="630849"/>
          </a:xfrm>
          <a:custGeom>
            <a:avLst/>
            <a:gdLst/>
            <a:ahLst/>
            <a:cxnLst/>
            <a:rect l="l" t="t" r="r" b="b"/>
            <a:pathLst>
              <a:path w="827615" h="630849">
                <a:moveTo>
                  <a:pt x="412160" y="64310"/>
                </a:moveTo>
                <a:lnTo>
                  <a:pt x="405752" y="55623"/>
                </a:lnTo>
                <a:lnTo>
                  <a:pt x="402069" y="45711"/>
                </a:lnTo>
                <a:lnTo>
                  <a:pt x="402400" y="36917"/>
                </a:lnTo>
                <a:lnTo>
                  <a:pt x="406406" y="32268"/>
                </a:lnTo>
                <a:lnTo>
                  <a:pt x="414716" y="31910"/>
                </a:lnTo>
                <a:lnTo>
                  <a:pt x="283276" y="0"/>
                </a:lnTo>
                <a:lnTo>
                  <a:pt x="307906" y="14115"/>
                </a:lnTo>
                <a:lnTo>
                  <a:pt x="332602" y="28264"/>
                </a:lnTo>
                <a:lnTo>
                  <a:pt x="357354" y="42443"/>
                </a:lnTo>
                <a:lnTo>
                  <a:pt x="382154" y="56649"/>
                </a:lnTo>
                <a:lnTo>
                  <a:pt x="406994" y="70881"/>
                </a:lnTo>
                <a:lnTo>
                  <a:pt x="412160" y="64310"/>
                </a:lnTo>
                <a:close/>
              </a:path>
              <a:path w="827615" h="630849">
                <a:moveTo>
                  <a:pt x="133" y="287803"/>
                </a:moveTo>
                <a:lnTo>
                  <a:pt x="493" y="300032"/>
                </a:lnTo>
                <a:lnTo>
                  <a:pt x="1134" y="308694"/>
                </a:lnTo>
                <a:lnTo>
                  <a:pt x="1723" y="311905"/>
                </a:lnTo>
                <a:lnTo>
                  <a:pt x="10665" y="315490"/>
                </a:lnTo>
                <a:lnTo>
                  <a:pt x="17222" y="320267"/>
                </a:lnTo>
                <a:lnTo>
                  <a:pt x="21320" y="326590"/>
                </a:lnTo>
                <a:lnTo>
                  <a:pt x="23967" y="338507"/>
                </a:lnTo>
                <a:lnTo>
                  <a:pt x="19065" y="347674"/>
                </a:lnTo>
                <a:lnTo>
                  <a:pt x="15657" y="351721"/>
                </a:lnTo>
                <a:lnTo>
                  <a:pt x="20379" y="363363"/>
                </a:lnTo>
                <a:lnTo>
                  <a:pt x="21351" y="376515"/>
                </a:lnTo>
                <a:lnTo>
                  <a:pt x="21320" y="377149"/>
                </a:lnTo>
                <a:lnTo>
                  <a:pt x="20769" y="386463"/>
                </a:lnTo>
                <a:lnTo>
                  <a:pt x="16969" y="394260"/>
                </a:lnTo>
                <a:lnTo>
                  <a:pt x="11976" y="397801"/>
                </a:lnTo>
                <a:lnTo>
                  <a:pt x="12662" y="403068"/>
                </a:lnTo>
                <a:lnTo>
                  <a:pt x="12781" y="406074"/>
                </a:lnTo>
                <a:lnTo>
                  <a:pt x="18057" y="407547"/>
                </a:lnTo>
                <a:lnTo>
                  <a:pt x="23004" y="407086"/>
                </a:lnTo>
                <a:lnTo>
                  <a:pt x="29502" y="403708"/>
                </a:lnTo>
                <a:lnTo>
                  <a:pt x="33228" y="400717"/>
                </a:lnTo>
                <a:lnTo>
                  <a:pt x="28690" y="387659"/>
                </a:lnTo>
                <a:lnTo>
                  <a:pt x="26077" y="378073"/>
                </a:lnTo>
                <a:lnTo>
                  <a:pt x="24923" y="366573"/>
                </a:lnTo>
                <a:lnTo>
                  <a:pt x="24733" y="354503"/>
                </a:lnTo>
                <a:lnTo>
                  <a:pt x="26000" y="-89843"/>
                </a:lnTo>
                <a:lnTo>
                  <a:pt x="28387" y="-118289"/>
                </a:lnTo>
                <a:lnTo>
                  <a:pt x="40396" y="-130835"/>
                </a:lnTo>
                <a:lnTo>
                  <a:pt x="52448" y="-131031"/>
                </a:lnTo>
                <a:lnTo>
                  <a:pt x="64536" y="-126524"/>
                </a:lnTo>
                <a:lnTo>
                  <a:pt x="75329" y="-120332"/>
                </a:lnTo>
                <a:lnTo>
                  <a:pt x="81453" y="-116581"/>
                </a:lnTo>
                <a:lnTo>
                  <a:pt x="258720" y="-14079"/>
                </a:lnTo>
                <a:lnTo>
                  <a:pt x="283276" y="0"/>
                </a:lnTo>
                <a:lnTo>
                  <a:pt x="414716" y="31910"/>
                </a:lnTo>
                <a:lnTo>
                  <a:pt x="422623" y="37641"/>
                </a:lnTo>
                <a:lnTo>
                  <a:pt x="428827" y="46882"/>
                </a:lnTo>
                <a:lnTo>
                  <a:pt x="432025" y="57056"/>
                </a:lnTo>
                <a:lnTo>
                  <a:pt x="430915" y="65585"/>
                </a:lnTo>
                <a:lnTo>
                  <a:pt x="427985" y="68647"/>
                </a:lnTo>
                <a:lnTo>
                  <a:pt x="420000" y="69432"/>
                </a:lnTo>
                <a:lnTo>
                  <a:pt x="412160" y="64310"/>
                </a:lnTo>
                <a:lnTo>
                  <a:pt x="406994" y="70881"/>
                </a:lnTo>
                <a:lnTo>
                  <a:pt x="431863" y="85135"/>
                </a:lnTo>
                <a:lnTo>
                  <a:pt x="456754" y="99409"/>
                </a:lnTo>
                <a:lnTo>
                  <a:pt x="481658" y="113699"/>
                </a:lnTo>
                <a:lnTo>
                  <a:pt x="506565" y="128004"/>
                </a:lnTo>
                <a:lnTo>
                  <a:pt x="531467" y="142319"/>
                </a:lnTo>
                <a:lnTo>
                  <a:pt x="556356" y="156644"/>
                </a:lnTo>
                <a:lnTo>
                  <a:pt x="581222" y="170974"/>
                </a:lnTo>
                <a:lnTo>
                  <a:pt x="606056" y="185308"/>
                </a:lnTo>
                <a:lnTo>
                  <a:pt x="630850" y="199642"/>
                </a:lnTo>
                <a:lnTo>
                  <a:pt x="655595" y="213974"/>
                </a:lnTo>
                <a:lnTo>
                  <a:pt x="680282" y="228301"/>
                </a:lnTo>
                <a:lnTo>
                  <a:pt x="704902" y="242621"/>
                </a:lnTo>
                <a:lnTo>
                  <a:pt x="729446" y="256929"/>
                </a:lnTo>
                <a:lnTo>
                  <a:pt x="753907" y="271225"/>
                </a:lnTo>
                <a:lnTo>
                  <a:pt x="765954" y="278328"/>
                </a:lnTo>
                <a:lnTo>
                  <a:pt x="783909" y="294310"/>
                </a:lnTo>
                <a:lnTo>
                  <a:pt x="791751" y="305813"/>
                </a:lnTo>
                <a:lnTo>
                  <a:pt x="801373" y="330275"/>
                </a:lnTo>
                <a:lnTo>
                  <a:pt x="802057" y="335101"/>
                </a:lnTo>
                <a:lnTo>
                  <a:pt x="803343" y="340805"/>
                </a:lnTo>
                <a:lnTo>
                  <a:pt x="804022" y="352113"/>
                </a:lnTo>
                <a:lnTo>
                  <a:pt x="804247" y="367120"/>
                </a:lnTo>
                <a:lnTo>
                  <a:pt x="804170" y="383926"/>
                </a:lnTo>
                <a:lnTo>
                  <a:pt x="803944" y="400628"/>
                </a:lnTo>
                <a:lnTo>
                  <a:pt x="803722" y="415324"/>
                </a:lnTo>
                <a:lnTo>
                  <a:pt x="803657" y="426111"/>
                </a:lnTo>
                <a:lnTo>
                  <a:pt x="803711" y="429002"/>
                </a:lnTo>
                <a:lnTo>
                  <a:pt x="807884" y="432038"/>
                </a:lnTo>
                <a:lnTo>
                  <a:pt x="814561" y="433436"/>
                </a:lnTo>
                <a:lnTo>
                  <a:pt x="817854" y="437275"/>
                </a:lnTo>
                <a:lnTo>
                  <a:pt x="818197" y="437350"/>
                </a:lnTo>
                <a:lnTo>
                  <a:pt x="820850" y="438034"/>
                </a:lnTo>
                <a:lnTo>
                  <a:pt x="821073" y="438153"/>
                </a:lnTo>
                <a:lnTo>
                  <a:pt x="822457" y="438953"/>
                </a:lnTo>
                <a:lnTo>
                  <a:pt x="821833" y="438153"/>
                </a:lnTo>
                <a:lnTo>
                  <a:pt x="826557" y="441322"/>
                </a:lnTo>
                <a:lnTo>
                  <a:pt x="826227" y="419019"/>
                </a:lnTo>
                <a:lnTo>
                  <a:pt x="826263" y="407386"/>
                </a:lnTo>
                <a:lnTo>
                  <a:pt x="826600" y="395795"/>
                </a:lnTo>
                <a:lnTo>
                  <a:pt x="827096" y="384247"/>
                </a:lnTo>
                <a:lnTo>
                  <a:pt x="827612" y="372743"/>
                </a:lnTo>
                <a:lnTo>
                  <a:pt x="828008" y="361284"/>
                </a:lnTo>
                <a:lnTo>
                  <a:pt x="828143" y="349871"/>
                </a:lnTo>
                <a:lnTo>
                  <a:pt x="827877" y="338504"/>
                </a:lnTo>
                <a:lnTo>
                  <a:pt x="827070" y="327184"/>
                </a:lnTo>
                <a:lnTo>
                  <a:pt x="825582" y="315913"/>
                </a:lnTo>
                <a:lnTo>
                  <a:pt x="823273" y="304691"/>
                </a:lnTo>
                <a:lnTo>
                  <a:pt x="820001" y="293519"/>
                </a:lnTo>
                <a:lnTo>
                  <a:pt x="815628" y="282397"/>
                </a:lnTo>
                <a:lnTo>
                  <a:pt x="810013" y="271328"/>
                </a:lnTo>
                <a:lnTo>
                  <a:pt x="803016" y="260311"/>
                </a:lnTo>
                <a:lnTo>
                  <a:pt x="794496" y="249347"/>
                </a:lnTo>
                <a:lnTo>
                  <a:pt x="786186" y="240307"/>
                </a:lnTo>
                <a:lnTo>
                  <a:pt x="778033" y="233028"/>
                </a:lnTo>
                <a:lnTo>
                  <a:pt x="768328" y="225860"/>
                </a:lnTo>
                <a:lnTo>
                  <a:pt x="757496" y="218822"/>
                </a:lnTo>
                <a:lnTo>
                  <a:pt x="745956" y="211935"/>
                </a:lnTo>
                <a:lnTo>
                  <a:pt x="734133" y="205218"/>
                </a:lnTo>
                <a:lnTo>
                  <a:pt x="722447" y="198691"/>
                </a:lnTo>
                <a:lnTo>
                  <a:pt x="711464" y="192456"/>
                </a:lnTo>
                <a:lnTo>
                  <a:pt x="90454" y="-165503"/>
                </a:lnTo>
                <a:lnTo>
                  <a:pt x="83162" y="-169811"/>
                </a:lnTo>
                <a:lnTo>
                  <a:pt x="74514" y="-174894"/>
                </a:lnTo>
                <a:lnTo>
                  <a:pt x="64893" y="-180027"/>
                </a:lnTo>
                <a:lnTo>
                  <a:pt x="54679" y="-184480"/>
                </a:lnTo>
                <a:lnTo>
                  <a:pt x="44253" y="-187527"/>
                </a:lnTo>
                <a:lnTo>
                  <a:pt x="33997" y="-188440"/>
                </a:lnTo>
                <a:lnTo>
                  <a:pt x="24291" y="-186493"/>
                </a:lnTo>
                <a:lnTo>
                  <a:pt x="15517" y="-180956"/>
                </a:lnTo>
                <a:lnTo>
                  <a:pt x="8056" y="-171104"/>
                </a:lnTo>
                <a:lnTo>
                  <a:pt x="4981" y="-162876"/>
                </a:lnTo>
                <a:lnTo>
                  <a:pt x="2908" y="-152074"/>
                </a:lnTo>
                <a:lnTo>
                  <a:pt x="1630" y="-139273"/>
                </a:lnTo>
                <a:lnTo>
                  <a:pt x="985" y="-125129"/>
                </a:lnTo>
                <a:lnTo>
                  <a:pt x="808" y="-110298"/>
                </a:lnTo>
                <a:lnTo>
                  <a:pt x="937" y="-95436"/>
                </a:lnTo>
                <a:lnTo>
                  <a:pt x="1208" y="-81200"/>
                </a:lnTo>
                <a:lnTo>
                  <a:pt x="1458" y="-68245"/>
                </a:lnTo>
                <a:lnTo>
                  <a:pt x="1524" y="-57228"/>
                </a:lnTo>
                <a:lnTo>
                  <a:pt x="1500" y="-55279"/>
                </a:lnTo>
                <a:lnTo>
                  <a:pt x="1318" y="-43111"/>
                </a:lnTo>
                <a:lnTo>
                  <a:pt x="1164" y="-30785"/>
                </a:lnTo>
                <a:lnTo>
                  <a:pt x="1037" y="-18316"/>
                </a:lnTo>
                <a:lnTo>
                  <a:pt x="935" y="-5723"/>
                </a:lnTo>
                <a:lnTo>
                  <a:pt x="855" y="6975"/>
                </a:lnTo>
                <a:lnTo>
                  <a:pt x="795" y="19764"/>
                </a:lnTo>
                <a:lnTo>
                  <a:pt x="752" y="32624"/>
                </a:lnTo>
                <a:lnTo>
                  <a:pt x="726" y="45538"/>
                </a:lnTo>
                <a:lnTo>
                  <a:pt x="721" y="84428"/>
                </a:lnTo>
                <a:lnTo>
                  <a:pt x="737" y="97383"/>
                </a:lnTo>
                <a:lnTo>
                  <a:pt x="758" y="110303"/>
                </a:lnTo>
                <a:lnTo>
                  <a:pt x="782" y="123173"/>
                </a:lnTo>
                <a:lnTo>
                  <a:pt x="807" y="135973"/>
                </a:lnTo>
                <a:lnTo>
                  <a:pt x="831" y="148688"/>
                </a:lnTo>
                <a:lnTo>
                  <a:pt x="851" y="161298"/>
                </a:lnTo>
                <a:lnTo>
                  <a:pt x="866" y="173787"/>
                </a:lnTo>
                <a:lnTo>
                  <a:pt x="874" y="189539"/>
                </a:lnTo>
                <a:lnTo>
                  <a:pt x="804" y="197664"/>
                </a:lnTo>
                <a:lnTo>
                  <a:pt x="630" y="209491"/>
                </a:lnTo>
                <a:lnTo>
                  <a:pt x="408" y="223981"/>
                </a:lnTo>
                <a:lnTo>
                  <a:pt x="192" y="240095"/>
                </a:lnTo>
                <a:lnTo>
                  <a:pt x="38" y="256796"/>
                </a:lnTo>
                <a:lnTo>
                  <a:pt x="0" y="273045"/>
                </a:lnTo>
                <a:lnTo>
                  <a:pt x="133" y="287803"/>
                </a:lnTo>
                <a:close/>
              </a:path>
              <a:path w="827615" h="630849">
                <a:moveTo>
                  <a:pt x="826557" y="441322"/>
                </a:moveTo>
                <a:lnTo>
                  <a:pt x="822457" y="438953"/>
                </a:lnTo>
                <a:lnTo>
                  <a:pt x="824143" y="441114"/>
                </a:lnTo>
                <a:lnTo>
                  <a:pt x="827615" y="442408"/>
                </a:lnTo>
                <a:lnTo>
                  <a:pt x="826631" y="430694"/>
                </a:lnTo>
                <a:lnTo>
                  <a:pt x="826227" y="419019"/>
                </a:lnTo>
                <a:lnTo>
                  <a:pt x="826557" y="441322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1109948" y="3337407"/>
            <a:ext cx="283866" cy="407582"/>
          </a:xfrm>
          <a:custGeom>
            <a:avLst/>
            <a:gdLst/>
            <a:ahLst/>
            <a:cxnLst/>
            <a:rect l="l" t="t" r="r" b="b"/>
            <a:pathLst>
              <a:path w="283866" h="407582">
                <a:moveTo>
                  <a:pt x="282186" y="374617"/>
                </a:moveTo>
                <a:lnTo>
                  <a:pt x="282026" y="359674"/>
                </a:lnTo>
                <a:lnTo>
                  <a:pt x="281690" y="343745"/>
                </a:lnTo>
                <a:lnTo>
                  <a:pt x="281283" y="327425"/>
                </a:lnTo>
                <a:lnTo>
                  <a:pt x="280913" y="311309"/>
                </a:lnTo>
                <a:lnTo>
                  <a:pt x="280689" y="295991"/>
                </a:lnTo>
                <a:lnTo>
                  <a:pt x="280716" y="282066"/>
                </a:lnTo>
                <a:lnTo>
                  <a:pt x="281103" y="270130"/>
                </a:lnTo>
                <a:lnTo>
                  <a:pt x="281957" y="260777"/>
                </a:lnTo>
                <a:lnTo>
                  <a:pt x="283385" y="254601"/>
                </a:lnTo>
                <a:lnTo>
                  <a:pt x="283866" y="253584"/>
                </a:lnTo>
                <a:lnTo>
                  <a:pt x="281914" y="251516"/>
                </a:lnTo>
                <a:lnTo>
                  <a:pt x="281660" y="250415"/>
                </a:lnTo>
                <a:lnTo>
                  <a:pt x="281541" y="245311"/>
                </a:lnTo>
                <a:lnTo>
                  <a:pt x="281914" y="177344"/>
                </a:lnTo>
                <a:lnTo>
                  <a:pt x="279559" y="161484"/>
                </a:lnTo>
                <a:lnTo>
                  <a:pt x="273231" y="150655"/>
                </a:lnTo>
                <a:lnTo>
                  <a:pt x="263879" y="142867"/>
                </a:lnTo>
                <a:lnTo>
                  <a:pt x="252454" y="136129"/>
                </a:lnTo>
                <a:lnTo>
                  <a:pt x="247801" y="133451"/>
                </a:lnTo>
                <a:lnTo>
                  <a:pt x="23874" y="4375"/>
                </a:lnTo>
                <a:lnTo>
                  <a:pt x="13338" y="0"/>
                </a:lnTo>
                <a:lnTo>
                  <a:pt x="64096" y="190341"/>
                </a:lnTo>
                <a:lnTo>
                  <a:pt x="62079" y="177180"/>
                </a:lnTo>
                <a:lnTo>
                  <a:pt x="61458" y="165366"/>
                </a:lnTo>
                <a:lnTo>
                  <a:pt x="62637" y="149542"/>
                </a:lnTo>
                <a:lnTo>
                  <a:pt x="66335" y="135718"/>
                </a:lnTo>
                <a:lnTo>
                  <a:pt x="72636" y="124262"/>
                </a:lnTo>
                <a:lnTo>
                  <a:pt x="81625" y="115546"/>
                </a:lnTo>
                <a:lnTo>
                  <a:pt x="93387" y="109941"/>
                </a:lnTo>
                <a:lnTo>
                  <a:pt x="109655" y="108026"/>
                </a:lnTo>
                <a:lnTo>
                  <a:pt x="122519" y="110250"/>
                </a:lnTo>
                <a:lnTo>
                  <a:pt x="134473" y="114896"/>
                </a:lnTo>
                <a:lnTo>
                  <a:pt x="145261" y="120978"/>
                </a:lnTo>
                <a:lnTo>
                  <a:pt x="154628" y="127504"/>
                </a:lnTo>
                <a:lnTo>
                  <a:pt x="161634" y="132945"/>
                </a:lnTo>
                <a:lnTo>
                  <a:pt x="170295" y="140642"/>
                </a:lnTo>
                <a:lnTo>
                  <a:pt x="178672" y="149714"/>
                </a:lnTo>
                <a:lnTo>
                  <a:pt x="186644" y="159950"/>
                </a:lnTo>
                <a:lnTo>
                  <a:pt x="194093" y="171140"/>
                </a:lnTo>
                <a:lnTo>
                  <a:pt x="200902" y="183076"/>
                </a:lnTo>
                <a:lnTo>
                  <a:pt x="206949" y="195545"/>
                </a:lnTo>
                <a:lnTo>
                  <a:pt x="212118" y="208340"/>
                </a:lnTo>
                <a:lnTo>
                  <a:pt x="216289" y="221249"/>
                </a:lnTo>
                <a:lnTo>
                  <a:pt x="219344" y="234063"/>
                </a:lnTo>
                <a:lnTo>
                  <a:pt x="221163" y="246572"/>
                </a:lnTo>
                <a:lnTo>
                  <a:pt x="221647" y="255905"/>
                </a:lnTo>
                <a:lnTo>
                  <a:pt x="220488" y="271401"/>
                </a:lnTo>
                <a:lnTo>
                  <a:pt x="216788" y="285264"/>
                </a:lnTo>
                <a:lnTo>
                  <a:pt x="210519" y="296954"/>
                </a:lnTo>
                <a:lnTo>
                  <a:pt x="201654" y="305929"/>
                </a:lnTo>
                <a:lnTo>
                  <a:pt x="190165" y="311648"/>
                </a:lnTo>
                <a:lnTo>
                  <a:pt x="174862" y="313685"/>
                </a:lnTo>
                <a:lnTo>
                  <a:pt x="162738" y="312089"/>
                </a:lnTo>
                <a:lnTo>
                  <a:pt x="150904" y="308076"/>
                </a:lnTo>
                <a:lnTo>
                  <a:pt x="139492" y="302064"/>
                </a:lnTo>
                <a:lnTo>
                  <a:pt x="128633" y="294469"/>
                </a:lnTo>
                <a:lnTo>
                  <a:pt x="2756" y="248019"/>
                </a:lnTo>
                <a:lnTo>
                  <a:pt x="280528" y="407582"/>
                </a:lnTo>
                <a:lnTo>
                  <a:pt x="281544" y="399166"/>
                </a:lnTo>
                <a:lnTo>
                  <a:pt x="282061" y="387979"/>
                </a:lnTo>
                <a:lnTo>
                  <a:pt x="282186" y="374617"/>
                </a:lnTo>
                <a:close/>
              </a:path>
              <a:path w="283866" h="407582">
                <a:moveTo>
                  <a:pt x="714" y="92783"/>
                </a:moveTo>
                <a:lnTo>
                  <a:pt x="1253" y="100807"/>
                </a:lnTo>
                <a:lnTo>
                  <a:pt x="1637" y="112397"/>
                </a:lnTo>
                <a:lnTo>
                  <a:pt x="1886" y="126735"/>
                </a:lnTo>
                <a:lnTo>
                  <a:pt x="2018" y="143005"/>
                </a:lnTo>
                <a:lnTo>
                  <a:pt x="2053" y="160390"/>
                </a:lnTo>
                <a:lnTo>
                  <a:pt x="2011" y="178074"/>
                </a:lnTo>
                <a:lnTo>
                  <a:pt x="1911" y="195241"/>
                </a:lnTo>
                <a:lnTo>
                  <a:pt x="1773" y="211073"/>
                </a:lnTo>
                <a:lnTo>
                  <a:pt x="1616" y="224755"/>
                </a:lnTo>
                <a:lnTo>
                  <a:pt x="1460" y="235468"/>
                </a:lnTo>
                <a:lnTo>
                  <a:pt x="1324" y="242398"/>
                </a:lnTo>
                <a:lnTo>
                  <a:pt x="1311" y="242916"/>
                </a:lnTo>
                <a:lnTo>
                  <a:pt x="2756" y="248019"/>
                </a:lnTo>
                <a:lnTo>
                  <a:pt x="128633" y="294469"/>
                </a:lnTo>
                <a:lnTo>
                  <a:pt x="118457" y="285711"/>
                </a:lnTo>
                <a:lnTo>
                  <a:pt x="109095" y="276207"/>
                </a:lnTo>
                <a:lnTo>
                  <a:pt x="100678" y="266374"/>
                </a:lnTo>
                <a:lnTo>
                  <a:pt x="93336" y="256631"/>
                </a:lnTo>
                <a:lnTo>
                  <a:pt x="87201" y="247395"/>
                </a:lnTo>
                <a:lnTo>
                  <a:pt x="82402" y="239084"/>
                </a:lnTo>
                <a:lnTo>
                  <a:pt x="76146" y="226201"/>
                </a:lnTo>
                <a:lnTo>
                  <a:pt x="71373" y="214819"/>
                </a:lnTo>
                <a:lnTo>
                  <a:pt x="67275" y="202876"/>
                </a:lnTo>
                <a:lnTo>
                  <a:pt x="64096" y="190341"/>
                </a:lnTo>
                <a:lnTo>
                  <a:pt x="13338" y="0"/>
                </a:lnTo>
                <a:lnTo>
                  <a:pt x="6634" y="860"/>
                </a:lnTo>
                <a:lnTo>
                  <a:pt x="2940" y="6083"/>
                </a:lnTo>
                <a:lnTo>
                  <a:pt x="1433" y="14797"/>
                </a:lnTo>
                <a:lnTo>
                  <a:pt x="1293" y="26128"/>
                </a:lnTo>
                <a:lnTo>
                  <a:pt x="1697" y="39204"/>
                </a:lnTo>
                <a:lnTo>
                  <a:pt x="1862" y="49667"/>
                </a:lnTo>
                <a:lnTo>
                  <a:pt x="1964" y="67079"/>
                </a:lnTo>
                <a:lnTo>
                  <a:pt x="1780" y="80302"/>
                </a:lnTo>
                <a:lnTo>
                  <a:pt x="318" y="88513"/>
                </a:lnTo>
                <a:lnTo>
                  <a:pt x="0" y="89141"/>
                </a:lnTo>
                <a:lnTo>
                  <a:pt x="714" y="92783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846156" y="3253187"/>
            <a:ext cx="789475" cy="437342"/>
          </a:xfrm>
          <a:custGeom>
            <a:avLst/>
            <a:gdLst/>
            <a:ahLst/>
            <a:cxnLst/>
            <a:rect l="l" t="t" r="r" b="b"/>
            <a:pathLst>
              <a:path w="789475" h="437342">
                <a:moveTo>
                  <a:pt x="787249" y="302303"/>
                </a:moveTo>
                <a:lnTo>
                  <a:pt x="789475" y="303931"/>
                </a:lnTo>
                <a:lnTo>
                  <a:pt x="788396" y="301544"/>
                </a:lnTo>
                <a:lnTo>
                  <a:pt x="787934" y="270164"/>
                </a:lnTo>
                <a:lnTo>
                  <a:pt x="785908" y="270753"/>
                </a:lnTo>
                <a:lnTo>
                  <a:pt x="785908" y="271563"/>
                </a:lnTo>
                <a:lnTo>
                  <a:pt x="785475" y="270878"/>
                </a:lnTo>
                <a:lnTo>
                  <a:pt x="787249" y="302303"/>
                </a:lnTo>
                <a:close/>
              </a:path>
              <a:path w="789475" h="437342">
                <a:moveTo>
                  <a:pt x="5913" y="387482"/>
                </a:moveTo>
                <a:lnTo>
                  <a:pt x="5378" y="377437"/>
                </a:lnTo>
                <a:lnTo>
                  <a:pt x="5105" y="364194"/>
                </a:lnTo>
                <a:lnTo>
                  <a:pt x="5038" y="348789"/>
                </a:lnTo>
                <a:lnTo>
                  <a:pt x="5124" y="332261"/>
                </a:lnTo>
                <a:lnTo>
                  <a:pt x="5306" y="315649"/>
                </a:lnTo>
                <a:lnTo>
                  <a:pt x="5531" y="299992"/>
                </a:lnTo>
                <a:lnTo>
                  <a:pt x="5742" y="286327"/>
                </a:lnTo>
                <a:lnTo>
                  <a:pt x="5885" y="275693"/>
                </a:lnTo>
                <a:lnTo>
                  <a:pt x="5916" y="270923"/>
                </a:lnTo>
                <a:lnTo>
                  <a:pt x="5898" y="246163"/>
                </a:lnTo>
                <a:lnTo>
                  <a:pt x="5879" y="233584"/>
                </a:lnTo>
                <a:lnTo>
                  <a:pt x="5856" y="220897"/>
                </a:lnTo>
                <a:lnTo>
                  <a:pt x="5831" y="208119"/>
                </a:lnTo>
                <a:lnTo>
                  <a:pt x="5806" y="195267"/>
                </a:lnTo>
                <a:lnTo>
                  <a:pt x="5784" y="182359"/>
                </a:lnTo>
                <a:lnTo>
                  <a:pt x="5767" y="169412"/>
                </a:lnTo>
                <a:lnTo>
                  <a:pt x="5763" y="130515"/>
                </a:lnTo>
                <a:lnTo>
                  <a:pt x="5786" y="117589"/>
                </a:lnTo>
                <a:lnTo>
                  <a:pt x="5823" y="104712"/>
                </a:lnTo>
                <a:lnTo>
                  <a:pt x="5878" y="91902"/>
                </a:lnTo>
                <a:lnTo>
                  <a:pt x="5952" y="79176"/>
                </a:lnTo>
                <a:lnTo>
                  <a:pt x="6049" y="66552"/>
                </a:lnTo>
                <a:lnTo>
                  <a:pt x="6168" y="54047"/>
                </a:lnTo>
                <a:lnTo>
                  <a:pt x="6314" y="41679"/>
                </a:lnTo>
                <a:lnTo>
                  <a:pt x="6488" y="29466"/>
                </a:lnTo>
                <a:lnTo>
                  <a:pt x="6542" y="26103"/>
                </a:lnTo>
                <a:lnTo>
                  <a:pt x="6534" y="15562"/>
                </a:lnTo>
                <a:lnTo>
                  <a:pt x="6308" y="2949"/>
                </a:lnTo>
                <a:lnTo>
                  <a:pt x="6028" y="-11079"/>
                </a:lnTo>
                <a:lnTo>
                  <a:pt x="5857" y="-25866"/>
                </a:lnTo>
                <a:lnTo>
                  <a:pt x="5958" y="-40757"/>
                </a:lnTo>
                <a:lnTo>
                  <a:pt x="6495" y="-55094"/>
                </a:lnTo>
                <a:lnTo>
                  <a:pt x="7630" y="-68222"/>
                </a:lnTo>
                <a:lnTo>
                  <a:pt x="9528" y="-79485"/>
                </a:lnTo>
                <a:lnTo>
                  <a:pt x="12351" y="-88226"/>
                </a:lnTo>
                <a:lnTo>
                  <a:pt x="20506" y="-99523"/>
                </a:lnTo>
                <a:lnTo>
                  <a:pt x="29272" y="-105085"/>
                </a:lnTo>
                <a:lnTo>
                  <a:pt x="38973" y="-107054"/>
                </a:lnTo>
                <a:lnTo>
                  <a:pt x="49227" y="-106157"/>
                </a:lnTo>
                <a:lnTo>
                  <a:pt x="59653" y="-103122"/>
                </a:lnTo>
                <a:lnTo>
                  <a:pt x="69869" y="-98675"/>
                </a:lnTo>
                <a:lnTo>
                  <a:pt x="79496" y="-93545"/>
                </a:lnTo>
                <a:lnTo>
                  <a:pt x="88151" y="-88459"/>
                </a:lnTo>
                <a:lnTo>
                  <a:pt x="95453" y="-84144"/>
                </a:lnTo>
                <a:lnTo>
                  <a:pt x="716506" y="273839"/>
                </a:lnTo>
                <a:lnTo>
                  <a:pt x="727642" y="280160"/>
                </a:lnTo>
                <a:lnTo>
                  <a:pt x="739333" y="286690"/>
                </a:lnTo>
                <a:lnTo>
                  <a:pt x="751155" y="293410"/>
                </a:lnTo>
                <a:lnTo>
                  <a:pt x="762688" y="300299"/>
                </a:lnTo>
                <a:lnTo>
                  <a:pt x="773508" y="307338"/>
                </a:lnTo>
                <a:lnTo>
                  <a:pt x="783194" y="314508"/>
                </a:lnTo>
                <a:lnTo>
                  <a:pt x="791228" y="321690"/>
                </a:lnTo>
                <a:lnTo>
                  <a:pt x="801115" y="332609"/>
                </a:lnTo>
                <a:lnTo>
                  <a:pt x="809363" y="343581"/>
                </a:lnTo>
                <a:lnTo>
                  <a:pt x="816113" y="354607"/>
                </a:lnTo>
                <a:lnTo>
                  <a:pt x="821505" y="365686"/>
                </a:lnTo>
                <a:lnTo>
                  <a:pt x="825679" y="376816"/>
                </a:lnTo>
                <a:lnTo>
                  <a:pt x="828775" y="387997"/>
                </a:lnTo>
                <a:lnTo>
                  <a:pt x="830934" y="399227"/>
                </a:lnTo>
                <a:lnTo>
                  <a:pt x="832295" y="410507"/>
                </a:lnTo>
                <a:lnTo>
                  <a:pt x="832999" y="421835"/>
                </a:lnTo>
                <a:lnTo>
                  <a:pt x="833186" y="433210"/>
                </a:lnTo>
                <a:lnTo>
                  <a:pt x="832996" y="444631"/>
                </a:lnTo>
                <a:lnTo>
                  <a:pt x="832570" y="456098"/>
                </a:lnTo>
                <a:lnTo>
                  <a:pt x="832047" y="467609"/>
                </a:lnTo>
                <a:lnTo>
                  <a:pt x="831569" y="479165"/>
                </a:lnTo>
                <a:lnTo>
                  <a:pt x="831274" y="490763"/>
                </a:lnTo>
                <a:lnTo>
                  <a:pt x="831303" y="502403"/>
                </a:lnTo>
                <a:lnTo>
                  <a:pt x="831797" y="514085"/>
                </a:lnTo>
                <a:lnTo>
                  <a:pt x="832657" y="523792"/>
                </a:lnTo>
                <a:lnTo>
                  <a:pt x="842732" y="530170"/>
                </a:lnTo>
                <a:lnTo>
                  <a:pt x="855161" y="537341"/>
                </a:lnTo>
                <a:lnTo>
                  <a:pt x="866554" y="543216"/>
                </a:lnTo>
                <a:lnTo>
                  <a:pt x="869482" y="544504"/>
                </a:lnTo>
                <a:lnTo>
                  <a:pt x="869843" y="538181"/>
                </a:lnTo>
                <a:lnTo>
                  <a:pt x="870111" y="528529"/>
                </a:lnTo>
                <a:lnTo>
                  <a:pt x="870296" y="516221"/>
                </a:lnTo>
                <a:lnTo>
                  <a:pt x="870411" y="501927"/>
                </a:lnTo>
                <a:lnTo>
                  <a:pt x="870467" y="486320"/>
                </a:lnTo>
                <a:lnTo>
                  <a:pt x="870475" y="470070"/>
                </a:lnTo>
                <a:lnTo>
                  <a:pt x="870447" y="453850"/>
                </a:lnTo>
                <a:lnTo>
                  <a:pt x="870396" y="438330"/>
                </a:lnTo>
                <a:lnTo>
                  <a:pt x="870332" y="424183"/>
                </a:lnTo>
                <a:lnTo>
                  <a:pt x="870267" y="412080"/>
                </a:lnTo>
                <a:lnTo>
                  <a:pt x="870213" y="402692"/>
                </a:lnTo>
                <a:lnTo>
                  <a:pt x="870197" y="399954"/>
                </a:lnTo>
                <a:lnTo>
                  <a:pt x="869258" y="385647"/>
                </a:lnTo>
                <a:lnTo>
                  <a:pt x="866739" y="371573"/>
                </a:lnTo>
                <a:lnTo>
                  <a:pt x="862869" y="357939"/>
                </a:lnTo>
                <a:lnTo>
                  <a:pt x="857878" y="344952"/>
                </a:lnTo>
                <a:lnTo>
                  <a:pt x="851995" y="332817"/>
                </a:lnTo>
                <a:lnTo>
                  <a:pt x="845450" y="321740"/>
                </a:lnTo>
                <a:lnTo>
                  <a:pt x="838473" y="311928"/>
                </a:lnTo>
                <a:lnTo>
                  <a:pt x="831293" y="303588"/>
                </a:lnTo>
                <a:lnTo>
                  <a:pt x="826532" y="298970"/>
                </a:lnTo>
                <a:lnTo>
                  <a:pt x="825892" y="304118"/>
                </a:lnTo>
                <a:lnTo>
                  <a:pt x="807695" y="314057"/>
                </a:lnTo>
                <a:lnTo>
                  <a:pt x="803478" y="312763"/>
                </a:lnTo>
                <a:lnTo>
                  <a:pt x="800646" y="310769"/>
                </a:lnTo>
                <a:lnTo>
                  <a:pt x="797353" y="308924"/>
                </a:lnTo>
                <a:lnTo>
                  <a:pt x="795952" y="308121"/>
                </a:lnTo>
                <a:lnTo>
                  <a:pt x="793553" y="306900"/>
                </a:lnTo>
                <a:lnTo>
                  <a:pt x="792316" y="306008"/>
                </a:lnTo>
                <a:lnTo>
                  <a:pt x="789475" y="303931"/>
                </a:lnTo>
                <a:lnTo>
                  <a:pt x="790259" y="305665"/>
                </a:lnTo>
                <a:lnTo>
                  <a:pt x="787249" y="302303"/>
                </a:lnTo>
                <a:lnTo>
                  <a:pt x="785475" y="270878"/>
                </a:lnTo>
                <a:lnTo>
                  <a:pt x="785908" y="270753"/>
                </a:lnTo>
                <a:lnTo>
                  <a:pt x="785908" y="269286"/>
                </a:lnTo>
                <a:lnTo>
                  <a:pt x="783285" y="269033"/>
                </a:lnTo>
                <a:lnTo>
                  <a:pt x="782823" y="278511"/>
                </a:lnTo>
                <a:lnTo>
                  <a:pt x="778546" y="281472"/>
                </a:lnTo>
                <a:lnTo>
                  <a:pt x="772719" y="285177"/>
                </a:lnTo>
                <a:lnTo>
                  <a:pt x="767533" y="287201"/>
                </a:lnTo>
                <a:lnTo>
                  <a:pt x="757646" y="286274"/>
                </a:lnTo>
                <a:lnTo>
                  <a:pt x="746967" y="279500"/>
                </a:lnTo>
                <a:lnTo>
                  <a:pt x="746117" y="278898"/>
                </a:lnTo>
                <a:lnTo>
                  <a:pt x="744977" y="266476"/>
                </a:lnTo>
                <a:lnTo>
                  <a:pt x="744553" y="247950"/>
                </a:lnTo>
                <a:lnTo>
                  <a:pt x="744255" y="247355"/>
                </a:lnTo>
                <a:lnTo>
                  <a:pt x="744694" y="247355"/>
                </a:lnTo>
                <a:lnTo>
                  <a:pt x="745015" y="246001"/>
                </a:lnTo>
                <a:lnTo>
                  <a:pt x="741930" y="244409"/>
                </a:lnTo>
                <a:lnTo>
                  <a:pt x="739903" y="244319"/>
                </a:lnTo>
                <a:lnTo>
                  <a:pt x="739718" y="252938"/>
                </a:lnTo>
                <a:lnTo>
                  <a:pt x="732908" y="258308"/>
                </a:lnTo>
                <a:lnTo>
                  <a:pt x="726357" y="261951"/>
                </a:lnTo>
                <a:lnTo>
                  <a:pt x="718965" y="263335"/>
                </a:lnTo>
                <a:lnTo>
                  <a:pt x="702408" y="253886"/>
                </a:lnTo>
                <a:lnTo>
                  <a:pt x="702363" y="221048"/>
                </a:lnTo>
                <a:lnTo>
                  <a:pt x="700247" y="220543"/>
                </a:lnTo>
                <a:lnTo>
                  <a:pt x="697043" y="219144"/>
                </a:lnTo>
                <a:lnTo>
                  <a:pt x="696655" y="227714"/>
                </a:lnTo>
                <a:lnTo>
                  <a:pt x="698861" y="227923"/>
                </a:lnTo>
                <a:lnTo>
                  <a:pt x="692185" y="231836"/>
                </a:lnTo>
                <a:lnTo>
                  <a:pt x="680227" y="238396"/>
                </a:lnTo>
                <a:lnTo>
                  <a:pt x="673305" y="237140"/>
                </a:lnTo>
                <a:lnTo>
                  <a:pt x="669085" y="234707"/>
                </a:lnTo>
                <a:lnTo>
                  <a:pt x="662151" y="230680"/>
                </a:lnTo>
                <a:lnTo>
                  <a:pt x="659362" y="226335"/>
                </a:lnTo>
                <a:lnTo>
                  <a:pt x="658942" y="216673"/>
                </a:lnTo>
                <a:lnTo>
                  <a:pt x="659116" y="196697"/>
                </a:lnTo>
                <a:lnTo>
                  <a:pt x="648405" y="190967"/>
                </a:lnTo>
                <a:lnTo>
                  <a:pt x="639173" y="185785"/>
                </a:lnTo>
                <a:lnTo>
                  <a:pt x="627921" y="179386"/>
                </a:lnTo>
                <a:lnTo>
                  <a:pt x="615071" y="172022"/>
                </a:lnTo>
                <a:lnTo>
                  <a:pt x="601049" y="163944"/>
                </a:lnTo>
                <a:lnTo>
                  <a:pt x="586276" y="155403"/>
                </a:lnTo>
                <a:lnTo>
                  <a:pt x="571177" y="146650"/>
                </a:lnTo>
                <a:lnTo>
                  <a:pt x="556174" y="137937"/>
                </a:lnTo>
                <a:lnTo>
                  <a:pt x="541692" y="129514"/>
                </a:lnTo>
                <a:lnTo>
                  <a:pt x="528154" y="121634"/>
                </a:lnTo>
                <a:lnTo>
                  <a:pt x="515983" y="114547"/>
                </a:lnTo>
                <a:lnTo>
                  <a:pt x="505602" y="108505"/>
                </a:lnTo>
                <a:lnTo>
                  <a:pt x="497436" y="103758"/>
                </a:lnTo>
                <a:lnTo>
                  <a:pt x="491906" y="100559"/>
                </a:lnTo>
                <a:lnTo>
                  <a:pt x="490894" y="99978"/>
                </a:lnTo>
                <a:lnTo>
                  <a:pt x="154540" y="-93806"/>
                </a:lnTo>
                <a:lnTo>
                  <a:pt x="143655" y="-100218"/>
                </a:lnTo>
                <a:lnTo>
                  <a:pt x="132396" y="-107061"/>
                </a:lnTo>
                <a:lnTo>
                  <a:pt x="120873" y="-113911"/>
                </a:lnTo>
                <a:lnTo>
                  <a:pt x="109201" y="-120343"/>
                </a:lnTo>
                <a:lnTo>
                  <a:pt x="97489" y="-125934"/>
                </a:lnTo>
                <a:lnTo>
                  <a:pt x="85851" y="-130259"/>
                </a:lnTo>
                <a:lnTo>
                  <a:pt x="74398" y="-132892"/>
                </a:lnTo>
                <a:lnTo>
                  <a:pt x="63242" y="-133411"/>
                </a:lnTo>
                <a:lnTo>
                  <a:pt x="61160" y="-133235"/>
                </a:lnTo>
                <a:lnTo>
                  <a:pt x="47124" y="-129930"/>
                </a:lnTo>
                <a:lnTo>
                  <a:pt x="34903" y="-124010"/>
                </a:lnTo>
                <a:lnTo>
                  <a:pt x="24847" y="-116533"/>
                </a:lnTo>
                <a:lnTo>
                  <a:pt x="18240" y="-109711"/>
                </a:lnTo>
                <a:lnTo>
                  <a:pt x="10604" y="-98399"/>
                </a:lnTo>
                <a:lnTo>
                  <a:pt x="7051" y="-88373"/>
                </a:lnTo>
                <a:lnTo>
                  <a:pt x="5650" y="-77969"/>
                </a:lnTo>
                <a:lnTo>
                  <a:pt x="4470" y="-65523"/>
                </a:lnTo>
                <a:lnTo>
                  <a:pt x="3382" y="-58141"/>
                </a:lnTo>
                <a:lnTo>
                  <a:pt x="4098" y="-52278"/>
                </a:lnTo>
                <a:lnTo>
                  <a:pt x="4649" y="-49868"/>
                </a:lnTo>
                <a:lnTo>
                  <a:pt x="2697" y="-45568"/>
                </a:lnTo>
                <a:lnTo>
                  <a:pt x="3427" y="-43753"/>
                </a:lnTo>
                <a:lnTo>
                  <a:pt x="3502" y="-43500"/>
                </a:lnTo>
                <a:lnTo>
                  <a:pt x="3636" y="-43083"/>
                </a:lnTo>
                <a:lnTo>
                  <a:pt x="3680" y="-42741"/>
                </a:lnTo>
                <a:lnTo>
                  <a:pt x="3964" y="-25749"/>
                </a:lnTo>
                <a:lnTo>
                  <a:pt x="3940" y="-17408"/>
                </a:lnTo>
                <a:lnTo>
                  <a:pt x="3152" y="-4161"/>
                </a:lnTo>
                <a:lnTo>
                  <a:pt x="923" y="-1422"/>
                </a:lnTo>
                <a:lnTo>
                  <a:pt x="804" y="-1719"/>
                </a:lnTo>
                <a:lnTo>
                  <a:pt x="298" y="-871"/>
                </a:lnTo>
                <a:lnTo>
                  <a:pt x="0" y="-574"/>
                </a:lnTo>
                <a:lnTo>
                  <a:pt x="3833" y="0"/>
                </a:lnTo>
                <a:lnTo>
                  <a:pt x="3710" y="-3326"/>
                </a:lnTo>
                <a:lnTo>
                  <a:pt x="5066" y="184"/>
                </a:lnTo>
                <a:lnTo>
                  <a:pt x="4098" y="7683"/>
                </a:lnTo>
                <a:lnTo>
                  <a:pt x="3636" y="12400"/>
                </a:lnTo>
                <a:lnTo>
                  <a:pt x="3502" y="14423"/>
                </a:lnTo>
                <a:lnTo>
                  <a:pt x="3680" y="70547"/>
                </a:lnTo>
                <a:lnTo>
                  <a:pt x="2742" y="391949"/>
                </a:lnTo>
                <a:lnTo>
                  <a:pt x="6765" y="393288"/>
                </a:lnTo>
                <a:lnTo>
                  <a:pt x="5913" y="387482"/>
                </a:lnTo>
                <a:close/>
              </a:path>
              <a:path w="789475" h="437342">
                <a:moveTo>
                  <a:pt x="5066" y="184"/>
                </a:moveTo>
                <a:lnTo>
                  <a:pt x="3833" y="0"/>
                </a:lnTo>
                <a:lnTo>
                  <a:pt x="4053" y="5957"/>
                </a:lnTo>
                <a:lnTo>
                  <a:pt x="4098" y="7683"/>
                </a:lnTo>
                <a:lnTo>
                  <a:pt x="5066" y="184"/>
                </a:lnTo>
                <a:close/>
              </a:path>
              <a:path w="789475" h="437342">
                <a:moveTo>
                  <a:pt x="744694" y="247355"/>
                </a:moveTo>
                <a:lnTo>
                  <a:pt x="744553" y="247950"/>
                </a:lnTo>
                <a:lnTo>
                  <a:pt x="744977" y="266476"/>
                </a:lnTo>
                <a:lnTo>
                  <a:pt x="745408" y="252753"/>
                </a:lnTo>
                <a:lnTo>
                  <a:pt x="746460" y="247355"/>
                </a:lnTo>
                <a:lnTo>
                  <a:pt x="744694" y="247355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648002" y="4181362"/>
            <a:ext cx="242832" cy="380889"/>
          </a:xfrm>
          <a:custGeom>
            <a:avLst/>
            <a:gdLst/>
            <a:ahLst/>
            <a:cxnLst/>
            <a:rect l="l" t="t" r="r" b="b"/>
            <a:pathLst>
              <a:path w="242832" h="380889">
                <a:moveTo>
                  <a:pt x="131762" y="269994"/>
                </a:moveTo>
                <a:lnTo>
                  <a:pt x="128852" y="281328"/>
                </a:lnTo>
                <a:lnTo>
                  <a:pt x="122155" y="285254"/>
                </a:lnTo>
                <a:lnTo>
                  <a:pt x="114535" y="290527"/>
                </a:lnTo>
                <a:lnTo>
                  <a:pt x="117068" y="295467"/>
                </a:lnTo>
                <a:lnTo>
                  <a:pt x="115161" y="306043"/>
                </a:lnTo>
                <a:lnTo>
                  <a:pt x="115667" y="312538"/>
                </a:lnTo>
                <a:lnTo>
                  <a:pt x="121817" y="316944"/>
                </a:lnTo>
                <a:lnTo>
                  <a:pt x="133182" y="323734"/>
                </a:lnTo>
                <a:lnTo>
                  <a:pt x="147173" y="331620"/>
                </a:lnTo>
                <a:lnTo>
                  <a:pt x="161201" y="339310"/>
                </a:lnTo>
                <a:lnTo>
                  <a:pt x="172674" y="345514"/>
                </a:lnTo>
                <a:lnTo>
                  <a:pt x="177201" y="347957"/>
                </a:lnTo>
                <a:lnTo>
                  <a:pt x="185930" y="352922"/>
                </a:lnTo>
                <a:lnTo>
                  <a:pt x="198115" y="359957"/>
                </a:lnTo>
                <a:lnTo>
                  <a:pt x="211862" y="367663"/>
                </a:lnTo>
                <a:lnTo>
                  <a:pt x="225276" y="374642"/>
                </a:lnTo>
                <a:lnTo>
                  <a:pt x="236462" y="379493"/>
                </a:lnTo>
                <a:lnTo>
                  <a:pt x="242161" y="380889"/>
                </a:lnTo>
                <a:lnTo>
                  <a:pt x="242832" y="67892"/>
                </a:lnTo>
                <a:lnTo>
                  <a:pt x="230754" y="64394"/>
                </a:lnTo>
                <a:lnTo>
                  <a:pt x="218730" y="58019"/>
                </a:lnTo>
                <a:lnTo>
                  <a:pt x="208467" y="51987"/>
                </a:lnTo>
                <a:lnTo>
                  <a:pt x="198575" y="46619"/>
                </a:lnTo>
                <a:lnTo>
                  <a:pt x="187340" y="40520"/>
                </a:lnTo>
                <a:lnTo>
                  <a:pt x="175242" y="33926"/>
                </a:lnTo>
                <a:lnTo>
                  <a:pt x="162762" y="27076"/>
                </a:lnTo>
                <a:lnTo>
                  <a:pt x="150379" y="20206"/>
                </a:lnTo>
                <a:lnTo>
                  <a:pt x="138572" y="13554"/>
                </a:lnTo>
                <a:lnTo>
                  <a:pt x="127823" y="7357"/>
                </a:lnTo>
                <a:lnTo>
                  <a:pt x="118610" y="1853"/>
                </a:lnTo>
                <a:lnTo>
                  <a:pt x="115623" y="0"/>
                </a:lnTo>
                <a:lnTo>
                  <a:pt x="115593" y="58489"/>
                </a:lnTo>
                <a:lnTo>
                  <a:pt x="123838" y="63609"/>
                </a:lnTo>
                <a:lnTo>
                  <a:pt x="134082" y="69659"/>
                </a:lnTo>
                <a:lnTo>
                  <a:pt x="145724" y="76347"/>
                </a:lnTo>
                <a:lnTo>
                  <a:pt x="158163" y="83378"/>
                </a:lnTo>
                <a:lnTo>
                  <a:pt x="170799" y="90460"/>
                </a:lnTo>
                <a:lnTo>
                  <a:pt x="183030" y="97298"/>
                </a:lnTo>
                <a:lnTo>
                  <a:pt x="194256" y="103600"/>
                </a:lnTo>
                <a:lnTo>
                  <a:pt x="203876" y="109073"/>
                </a:lnTo>
                <a:lnTo>
                  <a:pt x="204324" y="109331"/>
                </a:lnTo>
                <a:lnTo>
                  <a:pt x="219190" y="117356"/>
                </a:lnTo>
                <a:lnTo>
                  <a:pt x="227637" y="123843"/>
                </a:lnTo>
                <a:lnTo>
                  <a:pt x="228645" y="129745"/>
                </a:lnTo>
                <a:lnTo>
                  <a:pt x="229413" y="140728"/>
                </a:lnTo>
                <a:lnTo>
                  <a:pt x="222219" y="148427"/>
                </a:lnTo>
                <a:lnTo>
                  <a:pt x="212460" y="153956"/>
                </a:lnTo>
                <a:lnTo>
                  <a:pt x="208839" y="155932"/>
                </a:lnTo>
                <a:lnTo>
                  <a:pt x="198626" y="162331"/>
                </a:lnTo>
                <a:lnTo>
                  <a:pt x="186221" y="169009"/>
                </a:lnTo>
                <a:lnTo>
                  <a:pt x="175770" y="171361"/>
                </a:lnTo>
                <a:lnTo>
                  <a:pt x="175606" y="164621"/>
                </a:lnTo>
                <a:lnTo>
                  <a:pt x="174637" y="162850"/>
                </a:lnTo>
                <a:lnTo>
                  <a:pt x="177424" y="158595"/>
                </a:lnTo>
                <a:lnTo>
                  <a:pt x="165305" y="155694"/>
                </a:lnTo>
                <a:lnTo>
                  <a:pt x="153067" y="149342"/>
                </a:lnTo>
                <a:lnTo>
                  <a:pt x="142619" y="143061"/>
                </a:lnTo>
                <a:lnTo>
                  <a:pt x="79946" y="107099"/>
                </a:lnTo>
                <a:lnTo>
                  <a:pt x="68825" y="100488"/>
                </a:lnTo>
                <a:lnTo>
                  <a:pt x="57923" y="93995"/>
                </a:lnTo>
                <a:lnTo>
                  <a:pt x="48099" y="88798"/>
                </a:lnTo>
                <a:lnTo>
                  <a:pt x="49207" y="99502"/>
                </a:lnTo>
                <a:lnTo>
                  <a:pt x="51144" y="103732"/>
                </a:lnTo>
                <a:lnTo>
                  <a:pt x="59618" y="108795"/>
                </a:lnTo>
                <a:lnTo>
                  <a:pt x="115340" y="141008"/>
                </a:lnTo>
                <a:lnTo>
                  <a:pt x="115459" y="154503"/>
                </a:lnTo>
                <a:lnTo>
                  <a:pt x="123730" y="159262"/>
                </a:lnTo>
                <a:lnTo>
                  <a:pt x="136278" y="166285"/>
                </a:lnTo>
                <a:lnTo>
                  <a:pt x="150679" y="174364"/>
                </a:lnTo>
                <a:lnTo>
                  <a:pt x="164511" y="182291"/>
                </a:lnTo>
                <a:lnTo>
                  <a:pt x="175349" y="188857"/>
                </a:lnTo>
                <a:lnTo>
                  <a:pt x="180673" y="192742"/>
                </a:lnTo>
                <a:lnTo>
                  <a:pt x="178974" y="198352"/>
                </a:lnTo>
                <a:lnTo>
                  <a:pt x="180464" y="202399"/>
                </a:lnTo>
                <a:lnTo>
                  <a:pt x="177980" y="212573"/>
                </a:lnTo>
                <a:lnTo>
                  <a:pt x="167888" y="219459"/>
                </a:lnTo>
                <a:lnTo>
                  <a:pt x="159765" y="224033"/>
                </a:lnTo>
                <a:lnTo>
                  <a:pt x="149465" y="230517"/>
                </a:lnTo>
                <a:lnTo>
                  <a:pt x="137533" y="236924"/>
                </a:lnTo>
                <a:lnTo>
                  <a:pt x="126949" y="239849"/>
                </a:lnTo>
                <a:lnTo>
                  <a:pt x="126815" y="228839"/>
                </a:lnTo>
                <a:lnTo>
                  <a:pt x="130198" y="226309"/>
                </a:lnTo>
                <a:lnTo>
                  <a:pt x="117513" y="224362"/>
                </a:lnTo>
                <a:lnTo>
                  <a:pt x="106129" y="218621"/>
                </a:lnTo>
                <a:lnTo>
                  <a:pt x="95631" y="212088"/>
                </a:lnTo>
                <a:lnTo>
                  <a:pt x="95057" y="211758"/>
                </a:lnTo>
                <a:lnTo>
                  <a:pt x="83910" y="205414"/>
                </a:lnTo>
                <a:lnTo>
                  <a:pt x="72980" y="199194"/>
                </a:lnTo>
                <a:lnTo>
                  <a:pt x="63717" y="193843"/>
                </a:lnTo>
                <a:lnTo>
                  <a:pt x="38" y="157658"/>
                </a:lnTo>
                <a:lnTo>
                  <a:pt x="0" y="167023"/>
                </a:lnTo>
                <a:lnTo>
                  <a:pt x="2829" y="172129"/>
                </a:lnTo>
                <a:lnTo>
                  <a:pt x="12497" y="177969"/>
                </a:lnTo>
                <a:lnTo>
                  <a:pt x="23941" y="184306"/>
                </a:lnTo>
                <a:lnTo>
                  <a:pt x="115414" y="236472"/>
                </a:lnTo>
                <a:lnTo>
                  <a:pt x="115459" y="248777"/>
                </a:lnTo>
                <a:lnTo>
                  <a:pt x="122929" y="255066"/>
                </a:lnTo>
                <a:lnTo>
                  <a:pt x="130199" y="260013"/>
                </a:lnTo>
                <a:lnTo>
                  <a:pt x="130153" y="267167"/>
                </a:lnTo>
                <a:lnTo>
                  <a:pt x="131762" y="269994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971845" y="4215554"/>
            <a:ext cx="546307" cy="300862"/>
          </a:xfrm>
          <a:custGeom>
            <a:avLst/>
            <a:gdLst/>
            <a:ahLst/>
            <a:cxnLst/>
            <a:rect l="l" t="t" r="r" b="b"/>
            <a:pathLst>
              <a:path w="546307" h="300862">
                <a:moveTo>
                  <a:pt x="32662" y="68688"/>
                </a:moveTo>
                <a:lnTo>
                  <a:pt x="47089" y="77105"/>
                </a:lnTo>
                <a:lnTo>
                  <a:pt x="60278" y="84881"/>
                </a:lnTo>
                <a:lnTo>
                  <a:pt x="70253" y="90809"/>
                </a:lnTo>
                <a:lnTo>
                  <a:pt x="73455" y="92726"/>
                </a:lnTo>
                <a:lnTo>
                  <a:pt x="84403" y="99272"/>
                </a:lnTo>
                <a:lnTo>
                  <a:pt x="95350" y="105730"/>
                </a:lnTo>
                <a:lnTo>
                  <a:pt x="106304" y="112118"/>
                </a:lnTo>
                <a:lnTo>
                  <a:pt x="117274" y="118456"/>
                </a:lnTo>
                <a:lnTo>
                  <a:pt x="128269" y="124762"/>
                </a:lnTo>
                <a:lnTo>
                  <a:pt x="139299" y="131056"/>
                </a:lnTo>
                <a:lnTo>
                  <a:pt x="144183" y="133836"/>
                </a:lnTo>
                <a:lnTo>
                  <a:pt x="155308" y="140203"/>
                </a:lnTo>
                <a:lnTo>
                  <a:pt x="166372" y="146573"/>
                </a:lnTo>
                <a:lnTo>
                  <a:pt x="177386" y="152946"/>
                </a:lnTo>
                <a:lnTo>
                  <a:pt x="188360" y="159321"/>
                </a:lnTo>
                <a:lnTo>
                  <a:pt x="199305" y="165695"/>
                </a:lnTo>
                <a:lnTo>
                  <a:pt x="210232" y="172069"/>
                </a:lnTo>
                <a:lnTo>
                  <a:pt x="221150" y="178441"/>
                </a:lnTo>
                <a:lnTo>
                  <a:pt x="232071" y="184810"/>
                </a:lnTo>
                <a:lnTo>
                  <a:pt x="243004" y="191174"/>
                </a:lnTo>
                <a:lnTo>
                  <a:pt x="253961" y="197533"/>
                </a:lnTo>
                <a:lnTo>
                  <a:pt x="264953" y="203886"/>
                </a:lnTo>
                <a:lnTo>
                  <a:pt x="275988" y="210231"/>
                </a:lnTo>
                <a:lnTo>
                  <a:pt x="285088" y="215433"/>
                </a:lnTo>
                <a:lnTo>
                  <a:pt x="295391" y="221525"/>
                </a:lnTo>
                <a:lnTo>
                  <a:pt x="306094" y="226753"/>
                </a:lnTo>
                <a:lnTo>
                  <a:pt x="318621" y="229687"/>
                </a:lnTo>
                <a:lnTo>
                  <a:pt x="327277" y="229776"/>
                </a:lnTo>
                <a:lnTo>
                  <a:pt x="339916" y="226831"/>
                </a:lnTo>
                <a:lnTo>
                  <a:pt x="352090" y="221086"/>
                </a:lnTo>
                <a:lnTo>
                  <a:pt x="362950" y="214677"/>
                </a:lnTo>
                <a:lnTo>
                  <a:pt x="366472" y="212561"/>
                </a:lnTo>
                <a:lnTo>
                  <a:pt x="377355" y="206133"/>
                </a:lnTo>
                <a:lnTo>
                  <a:pt x="388320" y="199673"/>
                </a:lnTo>
                <a:lnTo>
                  <a:pt x="399338" y="193221"/>
                </a:lnTo>
                <a:lnTo>
                  <a:pt x="410383" y="186814"/>
                </a:lnTo>
                <a:lnTo>
                  <a:pt x="421426" y="180492"/>
                </a:lnTo>
                <a:lnTo>
                  <a:pt x="432443" y="174295"/>
                </a:lnTo>
                <a:lnTo>
                  <a:pt x="437334" y="171584"/>
                </a:lnTo>
                <a:lnTo>
                  <a:pt x="448529" y="165337"/>
                </a:lnTo>
                <a:lnTo>
                  <a:pt x="459572" y="159058"/>
                </a:lnTo>
                <a:lnTo>
                  <a:pt x="470519" y="152746"/>
                </a:lnTo>
                <a:lnTo>
                  <a:pt x="481425" y="146401"/>
                </a:lnTo>
                <a:lnTo>
                  <a:pt x="492346" y="140022"/>
                </a:lnTo>
                <a:lnTo>
                  <a:pt x="503338" y="133609"/>
                </a:lnTo>
                <a:lnTo>
                  <a:pt x="508375" y="130682"/>
                </a:lnTo>
                <a:lnTo>
                  <a:pt x="517054" y="125977"/>
                </a:lnTo>
                <a:lnTo>
                  <a:pt x="526731" y="120759"/>
                </a:lnTo>
                <a:lnTo>
                  <a:pt x="535862" y="115049"/>
                </a:lnTo>
                <a:lnTo>
                  <a:pt x="542903" y="108864"/>
                </a:lnTo>
                <a:lnTo>
                  <a:pt x="546307" y="102225"/>
                </a:lnTo>
                <a:lnTo>
                  <a:pt x="544532" y="95149"/>
                </a:lnTo>
                <a:lnTo>
                  <a:pt x="539760" y="90241"/>
                </a:lnTo>
                <a:lnTo>
                  <a:pt x="527212" y="82742"/>
                </a:lnTo>
                <a:lnTo>
                  <a:pt x="525364" y="82563"/>
                </a:lnTo>
                <a:lnTo>
                  <a:pt x="524559" y="80331"/>
                </a:lnTo>
                <a:lnTo>
                  <a:pt x="525237" y="80947"/>
                </a:lnTo>
                <a:lnTo>
                  <a:pt x="525066" y="78769"/>
                </a:lnTo>
                <a:lnTo>
                  <a:pt x="514151" y="84579"/>
                </a:lnTo>
                <a:lnTo>
                  <a:pt x="502866" y="91197"/>
                </a:lnTo>
                <a:lnTo>
                  <a:pt x="492325" y="97412"/>
                </a:lnTo>
                <a:lnTo>
                  <a:pt x="481349" y="103767"/>
                </a:lnTo>
                <a:lnTo>
                  <a:pt x="470640" y="109993"/>
                </a:lnTo>
                <a:lnTo>
                  <a:pt x="460269" y="115922"/>
                </a:lnTo>
                <a:lnTo>
                  <a:pt x="449141" y="122252"/>
                </a:lnTo>
                <a:lnTo>
                  <a:pt x="438156" y="128529"/>
                </a:lnTo>
                <a:lnTo>
                  <a:pt x="427241" y="134797"/>
                </a:lnTo>
                <a:lnTo>
                  <a:pt x="416324" y="141097"/>
                </a:lnTo>
                <a:lnTo>
                  <a:pt x="405333" y="147476"/>
                </a:lnTo>
                <a:lnTo>
                  <a:pt x="396038" y="152896"/>
                </a:lnTo>
                <a:lnTo>
                  <a:pt x="384394" y="159963"/>
                </a:lnTo>
                <a:lnTo>
                  <a:pt x="372890" y="166973"/>
                </a:lnTo>
                <a:lnTo>
                  <a:pt x="361489" y="173341"/>
                </a:lnTo>
                <a:lnTo>
                  <a:pt x="350152" y="178485"/>
                </a:lnTo>
                <a:lnTo>
                  <a:pt x="338838" y="181821"/>
                </a:lnTo>
                <a:lnTo>
                  <a:pt x="327510" y="182763"/>
                </a:lnTo>
                <a:lnTo>
                  <a:pt x="324610" y="182550"/>
                </a:lnTo>
                <a:lnTo>
                  <a:pt x="315351" y="179965"/>
                </a:lnTo>
                <a:lnTo>
                  <a:pt x="303596" y="174592"/>
                </a:lnTo>
                <a:lnTo>
                  <a:pt x="290627" y="167555"/>
                </a:lnTo>
                <a:lnTo>
                  <a:pt x="277725" y="159982"/>
                </a:lnTo>
                <a:lnTo>
                  <a:pt x="266172" y="152998"/>
                </a:lnTo>
                <a:lnTo>
                  <a:pt x="257891" y="148090"/>
                </a:lnTo>
                <a:lnTo>
                  <a:pt x="246849" y="141781"/>
                </a:lnTo>
                <a:lnTo>
                  <a:pt x="235857" y="135454"/>
                </a:lnTo>
                <a:lnTo>
                  <a:pt x="224904" y="129112"/>
                </a:lnTo>
                <a:lnTo>
                  <a:pt x="213977" y="122755"/>
                </a:lnTo>
                <a:lnTo>
                  <a:pt x="203064" y="116386"/>
                </a:lnTo>
                <a:lnTo>
                  <a:pt x="192151" y="110006"/>
                </a:lnTo>
                <a:lnTo>
                  <a:pt x="181228" y="103617"/>
                </a:lnTo>
                <a:lnTo>
                  <a:pt x="170280" y="97220"/>
                </a:lnTo>
                <a:lnTo>
                  <a:pt x="159297" y="90817"/>
                </a:lnTo>
                <a:lnTo>
                  <a:pt x="148265" y="84410"/>
                </a:lnTo>
                <a:lnTo>
                  <a:pt x="137172" y="78000"/>
                </a:lnTo>
                <a:lnTo>
                  <a:pt x="129787" y="73755"/>
                </a:lnTo>
                <a:lnTo>
                  <a:pt x="123843" y="70309"/>
                </a:lnTo>
                <a:lnTo>
                  <a:pt x="114690" y="64951"/>
                </a:lnTo>
                <a:lnTo>
                  <a:pt x="103023" y="58105"/>
                </a:lnTo>
                <a:lnTo>
                  <a:pt x="89538" y="50200"/>
                </a:lnTo>
                <a:lnTo>
                  <a:pt x="74930" y="41661"/>
                </a:lnTo>
                <a:lnTo>
                  <a:pt x="59895" y="32916"/>
                </a:lnTo>
                <a:lnTo>
                  <a:pt x="45128" y="24390"/>
                </a:lnTo>
                <a:lnTo>
                  <a:pt x="31324" y="16511"/>
                </a:lnTo>
                <a:lnTo>
                  <a:pt x="19178" y="9704"/>
                </a:lnTo>
                <a:lnTo>
                  <a:pt x="9387" y="4397"/>
                </a:lnTo>
                <a:lnTo>
                  <a:pt x="0" y="0"/>
                </a:lnTo>
                <a:lnTo>
                  <a:pt x="163" y="300862"/>
                </a:lnTo>
                <a:lnTo>
                  <a:pt x="1071" y="299855"/>
                </a:lnTo>
                <a:lnTo>
                  <a:pt x="1520" y="298080"/>
                </a:lnTo>
                <a:lnTo>
                  <a:pt x="1728" y="51659"/>
                </a:lnTo>
                <a:lnTo>
                  <a:pt x="8004" y="54759"/>
                </a:lnTo>
                <a:lnTo>
                  <a:pt x="18975" y="60837"/>
                </a:lnTo>
                <a:lnTo>
                  <a:pt x="32662" y="68688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972397" y="4513971"/>
            <a:ext cx="1818" cy="3501"/>
          </a:xfrm>
          <a:custGeom>
            <a:avLst/>
            <a:gdLst/>
            <a:ahLst/>
            <a:cxnLst/>
            <a:rect l="l" t="t" r="r" b="b"/>
            <a:pathLst>
              <a:path w="1818" h="3501">
                <a:moveTo>
                  <a:pt x="1818" y="0"/>
                </a:moveTo>
                <a:lnTo>
                  <a:pt x="520" y="1439"/>
                </a:lnTo>
                <a:lnTo>
                  <a:pt x="0" y="3501"/>
                </a:lnTo>
                <a:lnTo>
                  <a:pt x="1818" y="0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1497083" y="4296502"/>
            <a:ext cx="1974" cy="1794"/>
          </a:xfrm>
          <a:custGeom>
            <a:avLst/>
            <a:gdLst/>
            <a:ahLst/>
            <a:cxnLst/>
            <a:rect l="l" t="t" r="r" b="b"/>
            <a:pathLst>
              <a:path w="1974" h="1794">
                <a:moveTo>
                  <a:pt x="126" y="1615"/>
                </a:moveTo>
                <a:lnTo>
                  <a:pt x="1974" y="1794"/>
                </a:lnTo>
                <a:lnTo>
                  <a:pt x="0" y="0"/>
                </a:lnTo>
                <a:lnTo>
                  <a:pt x="126" y="1615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890164" y="4205436"/>
            <a:ext cx="82441" cy="356815"/>
          </a:xfrm>
          <a:custGeom>
            <a:avLst/>
            <a:gdLst/>
            <a:ahLst/>
            <a:cxnLst/>
            <a:rect l="l" t="t" r="r" b="b"/>
            <a:pathLst>
              <a:path w="82441" h="356815">
                <a:moveTo>
                  <a:pt x="7045" y="42076"/>
                </a:moveTo>
                <a:lnTo>
                  <a:pt x="670" y="43818"/>
                </a:lnTo>
                <a:lnTo>
                  <a:pt x="0" y="356815"/>
                </a:lnTo>
                <a:lnTo>
                  <a:pt x="10901" y="353667"/>
                </a:lnTo>
                <a:lnTo>
                  <a:pt x="23571" y="347225"/>
                </a:lnTo>
                <a:lnTo>
                  <a:pt x="35620" y="340077"/>
                </a:lnTo>
                <a:lnTo>
                  <a:pt x="42949" y="335731"/>
                </a:lnTo>
                <a:lnTo>
                  <a:pt x="50177" y="331684"/>
                </a:lnTo>
                <a:lnTo>
                  <a:pt x="56049" y="328268"/>
                </a:lnTo>
                <a:lnTo>
                  <a:pt x="63232" y="324010"/>
                </a:lnTo>
                <a:lnTo>
                  <a:pt x="69774" y="320131"/>
                </a:lnTo>
                <a:lnTo>
                  <a:pt x="78477" y="316799"/>
                </a:lnTo>
                <a:lnTo>
                  <a:pt x="81845" y="310980"/>
                </a:lnTo>
                <a:lnTo>
                  <a:pt x="81681" y="10117"/>
                </a:lnTo>
                <a:lnTo>
                  <a:pt x="81979" y="8064"/>
                </a:lnTo>
                <a:lnTo>
                  <a:pt x="82441" y="6159"/>
                </a:lnTo>
                <a:lnTo>
                  <a:pt x="82188" y="3928"/>
                </a:lnTo>
                <a:lnTo>
                  <a:pt x="81954" y="1477"/>
                </a:lnTo>
                <a:lnTo>
                  <a:pt x="80832" y="0"/>
                </a:lnTo>
                <a:lnTo>
                  <a:pt x="72342" y="5879"/>
                </a:lnTo>
                <a:lnTo>
                  <a:pt x="59825" y="13140"/>
                </a:lnTo>
                <a:lnTo>
                  <a:pt x="47340" y="20027"/>
                </a:lnTo>
                <a:lnTo>
                  <a:pt x="41727" y="23151"/>
                </a:lnTo>
                <a:lnTo>
                  <a:pt x="31969" y="29008"/>
                </a:lnTo>
                <a:lnTo>
                  <a:pt x="19452" y="36226"/>
                </a:lnTo>
                <a:lnTo>
                  <a:pt x="7045" y="42076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971845" y="4204053"/>
            <a:ext cx="461" cy="3109"/>
          </a:xfrm>
          <a:custGeom>
            <a:avLst/>
            <a:gdLst/>
            <a:ahLst/>
            <a:cxnLst/>
            <a:rect l="l" t="t" r="r" b="b"/>
            <a:pathLst>
              <a:path w="461" h="3109">
                <a:moveTo>
                  <a:pt x="461" y="3109"/>
                </a:moveTo>
                <a:lnTo>
                  <a:pt x="0" y="0"/>
                </a:lnTo>
                <a:lnTo>
                  <a:pt x="272" y="2860"/>
                </a:lnTo>
                <a:lnTo>
                  <a:pt x="461" y="3109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897446" y="4088517"/>
            <a:ext cx="4327" cy="2488"/>
          </a:xfrm>
          <a:custGeom>
            <a:avLst/>
            <a:gdLst/>
            <a:ahLst/>
            <a:cxnLst/>
            <a:rect l="l" t="t" r="r" b="b"/>
            <a:pathLst>
              <a:path w="4327" h="2488">
                <a:moveTo>
                  <a:pt x="4327" y="0"/>
                </a:moveTo>
                <a:lnTo>
                  <a:pt x="94" y="580"/>
                </a:lnTo>
                <a:lnTo>
                  <a:pt x="0" y="2488"/>
                </a:lnTo>
                <a:lnTo>
                  <a:pt x="4327" y="0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1843652" y="4065023"/>
            <a:ext cx="114795" cy="287031"/>
          </a:xfrm>
          <a:custGeom>
            <a:avLst/>
            <a:gdLst/>
            <a:ahLst/>
            <a:cxnLst/>
            <a:rect l="l" t="t" r="r" b="b"/>
            <a:pathLst>
              <a:path w="114795" h="287031">
                <a:moveTo>
                  <a:pt x="1266" y="37901"/>
                </a:moveTo>
                <a:lnTo>
                  <a:pt x="1462" y="50912"/>
                </a:lnTo>
                <a:lnTo>
                  <a:pt x="1560" y="63625"/>
                </a:lnTo>
                <a:lnTo>
                  <a:pt x="1520" y="69827"/>
                </a:lnTo>
                <a:lnTo>
                  <a:pt x="1279" y="82435"/>
                </a:lnTo>
                <a:lnTo>
                  <a:pt x="913" y="95078"/>
                </a:lnTo>
                <a:lnTo>
                  <a:pt x="515" y="107761"/>
                </a:lnTo>
                <a:lnTo>
                  <a:pt x="181" y="120492"/>
                </a:lnTo>
                <a:lnTo>
                  <a:pt x="7" y="133280"/>
                </a:lnTo>
                <a:lnTo>
                  <a:pt x="0" y="136291"/>
                </a:lnTo>
                <a:lnTo>
                  <a:pt x="59" y="144074"/>
                </a:lnTo>
                <a:lnTo>
                  <a:pt x="218" y="155561"/>
                </a:lnTo>
                <a:lnTo>
                  <a:pt x="446" y="169816"/>
                </a:lnTo>
                <a:lnTo>
                  <a:pt x="711" y="185899"/>
                </a:lnTo>
                <a:lnTo>
                  <a:pt x="984" y="202872"/>
                </a:lnTo>
                <a:lnTo>
                  <a:pt x="1233" y="219798"/>
                </a:lnTo>
                <a:lnTo>
                  <a:pt x="1428" y="235737"/>
                </a:lnTo>
                <a:lnTo>
                  <a:pt x="1538" y="249752"/>
                </a:lnTo>
                <a:lnTo>
                  <a:pt x="1533" y="260905"/>
                </a:lnTo>
                <a:lnTo>
                  <a:pt x="1382" y="268257"/>
                </a:lnTo>
                <a:lnTo>
                  <a:pt x="1222" y="270366"/>
                </a:lnTo>
                <a:lnTo>
                  <a:pt x="13677" y="273006"/>
                </a:lnTo>
                <a:lnTo>
                  <a:pt x="24082" y="274733"/>
                </a:lnTo>
                <a:lnTo>
                  <a:pt x="37409" y="273980"/>
                </a:lnTo>
                <a:lnTo>
                  <a:pt x="40088" y="273536"/>
                </a:lnTo>
                <a:lnTo>
                  <a:pt x="40371" y="278252"/>
                </a:lnTo>
                <a:lnTo>
                  <a:pt x="43385" y="268875"/>
                </a:lnTo>
                <a:lnTo>
                  <a:pt x="45248" y="256584"/>
                </a:lnTo>
                <a:lnTo>
                  <a:pt x="46255" y="242608"/>
                </a:lnTo>
                <a:lnTo>
                  <a:pt x="46700" y="228175"/>
                </a:lnTo>
                <a:lnTo>
                  <a:pt x="46878" y="214515"/>
                </a:lnTo>
                <a:lnTo>
                  <a:pt x="47047" y="204125"/>
                </a:lnTo>
                <a:lnTo>
                  <a:pt x="47500" y="192276"/>
                </a:lnTo>
                <a:lnTo>
                  <a:pt x="48114" y="179313"/>
                </a:lnTo>
                <a:lnTo>
                  <a:pt x="48717" y="165811"/>
                </a:lnTo>
                <a:lnTo>
                  <a:pt x="49135" y="152349"/>
                </a:lnTo>
                <a:lnTo>
                  <a:pt x="49194" y="139501"/>
                </a:lnTo>
                <a:lnTo>
                  <a:pt x="48721" y="127847"/>
                </a:lnTo>
                <a:lnTo>
                  <a:pt x="48612" y="126456"/>
                </a:lnTo>
                <a:lnTo>
                  <a:pt x="48195" y="119791"/>
                </a:lnTo>
                <a:lnTo>
                  <a:pt x="47509" y="109167"/>
                </a:lnTo>
                <a:lnTo>
                  <a:pt x="49789" y="104287"/>
                </a:lnTo>
                <a:lnTo>
                  <a:pt x="51533" y="112247"/>
                </a:lnTo>
                <a:lnTo>
                  <a:pt x="52352" y="123759"/>
                </a:lnTo>
                <a:lnTo>
                  <a:pt x="54415" y="137590"/>
                </a:lnTo>
                <a:lnTo>
                  <a:pt x="56658" y="150680"/>
                </a:lnTo>
                <a:lnTo>
                  <a:pt x="57390" y="155173"/>
                </a:lnTo>
                <a:lnTo>
                  <a:pt x="59265" y="167752"/>
                </a:lnTo>
                <a:lnTo>
                  <a:pt x="60981" y="180272"/>
                </a:lnTo>
                <a:lnTo>
                  <a:pt x="62586" y="192873"/>
                </a:lnTo>
                <a:lnTo>
                  <a:pt x="63142" y="197429"/>
                </a:lnTo>
                <a:lnTo>
                  <a:pt x="64204" y="207443"/>
                </a:lnTo>
                <a:lnTo>
                  <a:pt x="65490" y="220818"/>
                </a:lnTo>
                <a:lnTo>
                  <a:pt x="66967" y="236025"/>
                </a:lnTo>
                <a:lnTo>
                  <a:pt x="68598" y="251540"/>
                </a:lnTo>
                <a:lnTo>
                  <a:pt x="70351" y="265834"/>
                </a:lnTo>
                <a:lnTo>
                  <a:pt x="72189" y="277382"/>
                </a:lnTo>
                <a:lnTo>
                  <a:pt x="73827" y="283995"/>
                </a:lnTo>
                <a:lnTo>
                  <a:pt x="80712" y="284040"/>
                </a:lnTo>
                <a:lnTo>
                  <a:pt x="84811" y="287031"/>
                </a:lnTo>
                <a:lnTo>
                  <a:pt x="93797" y="286689"/>
                </a:lnTo>
                <a:lnTo>
                  <a:pt x="101621" y="286436"/>
                </a:lnTo>
                <a:lnTo>
                  <a:pt x="106226" y="284204"/>
                </a:lnTo>
                <a:lnTo>
                  <a:pt x="112887" y="282299"/>
                </a:lnTo>
                <a:lnTo>
                  <a:pt x="114795" y="274008"/>
                </a:lnTo>
                <a:lnTo>
                  <a:pt x="114760" y="259366"/>
                </a:lnTo>
                <a:lnTo>
                  <a:pt x="113806" y="243409"/>
                </a:lnTo>
                <a:lnTo>
                  <a:pt x="112958" y="231171"/>
                </a:lnTo>
                <a:lnTo>
                  <a:pt x="112887" y="229479"/>
                </a:lnTo>
                <a:lnTo>
                  <a:pt x="112493" y="216694"/>
                </a:lnTo>
                <a:lnTo>
                  <a:pt x="112083" y="204018"/>
                </a:lnTo>
                <a:lnTo>
                  <a:pt x="111659" y="191382"/>
                </a:lnTo>
                <a:lnTo>
                  <a:pt x="111223" y="178722"/>
                </a:lnTo>
                <a:lnTo>
                  <a:pt x="110995" y="172165"/>
                </a:lnTo>
                <a:lnTo>
                  <a:pt x="110560" y="163000"/>
                </a:lnTo>
                <a:lnTo>
                  <a:pt x="109851" y="150402"/>
                </a:lnTo>
                <a:lnTo>
                  <a:pt x="108973" y="135495"/>
                </a:lnTo>
                <a:lnTo>
                  <a:pt x="108036" y="119408"/>
                </a:lnTo>
                <a:lnTo>
                  <a:pt x="107145" y="103267"/>
                </a:lnTo>
                <a:lnTo>
                  <a:pt x="106409" y="88198"/>
                </a:lnTo>
                <a:lnTo>
                  <a:pt x="105934" y="75329"/>
                </a:lnTo>
                <a:lnTo>
                  <a:pt x="105829" y="65787"/>
                </a:lnTo>
                <a:lnTo>
                  <a:pt x="106047" y="61569"/>
                </a:lnTo>
                <a:lnTo>
                  <a:pt x="104081" y="50133"/>
                </a:lnTo>
                <a:lnTo>
                  <a:pt x="104050" y="36586"/>
                </a:lnTo>
                <a:lnTo>
                  <a:pt x="103767" y="32718"/>
                </a:lnTo>
                <a:lnTo>
                  <a:pt x="102754" y="37956"/>
                </a:lnTo>
                <a:lnTo>
                  <a:pt x="98074" y="45886"/>
                </a:lnTo>
                <a:lnTo>
                  <a:pt x="95705" y="49041"/>
                </a:lnTo>
                <a:lnTo>
                  <a:pt x="90802" y="55573"/>
                </a:lnTo>
                <a:lnTo>
                  <a:pt x="87642" y="56465"/>
                </a:lnTo>
                <a:lnTo>
                  <a:pt x="78730" y="52969"/>
                </a:lnTo>
                <a:lnTo>
                  <a:pt x="70146" y="49681"/>
                </a:lnTo>
                <a:lnTo>
                  <a:pt x="67613" y="45708"/>
                </a:lnTo>
                <a:lnTo>
                  <a:pt x="60519" y="51154"/>
                </a:lnTo>
                <a:lnTo>
                  <a:pt x="56347" y="54397"/>
                </a:lnTo>
                <a:lnTo>
                  <a:pt x="51235" y="61688"/>
                </a:lnTo>
                <a:lnTo>
                  <a:pt x="45617" y="59367"/>
                </a:lnTo>
                <a:lnTo>
                  <a:pt x="49100" y="50033"/>
                </a:lnTo>
                <a:lnTo>
                  <a:pt x="58646" y="38973"/>
                </a:lnTo>
                <a:lnTo>
                  <a:pt x="65467" y="31498"/>
                </a:lnTo>
                <a:lnTo>
                  <a:pt x="53590" y="30070"/>
                </a:lnTo>
                <a:lnTo>
                  <a:pt x="53793" y="25982"/>
                </a:lnTo>
                <a:lnTo>
                  <a:pt x="52040" y="26990"/>
                </a:lnTo>
                <a:lnTo>
                  <a:pt x="53888" y="24074"/>
                </a:lnTo>
                <a:lnTo>
                  <a:pt x="58120" y="23493"/>
                </a:lnTo>
                <a:lnTo>
                  <a:pt x="62337" y="21083"/>
                </a:lnTo>
                <a:lnTo>
                  <a:pt x="61160" y="22943"/>
                </a:lnTo>
                <a:lnTo>
                  <a:pt x="64275" y="19060"/>
                </a:lnTo>
                <a:lnTo>
                  <a:pt x="50983" y="17820"/>
                </a:lnTo>
                <a:lnTo>
                  <a:pt x="39327" y="15676"/>
                </a:lnTo>
                <a:lnTo>
                  <a:pt x="29477" y="12870"/>
                </a:lnTo>
                <a:lnTo>
                  <a:pt x="24500" y="11218"/>
                </a:lnTo>
                <a:lnTo>
                  <a:pt x="20059" y="9537"/>
                </a:lnTo>
                <a:lnTo>
                  <a:pt x="15156" y="7127"/>
                </a:lnTo>
                <a:lnTo>
                  <a:pt x="10133" y="4642"/>
                </a:lnTo>
                <a:lnTo>
                  <a:pt x="7093" y="1696"/>
                </a:lnTo>
                <a:lnTo>
                  <a:pt x="1773" y="0"/>
                </a:lnTo>
                <a:lnTo>
                  <a:pt x="1253" y="12153"/>
                </a:lnTo>
                <a:lnTo>
                  <a:pt x="1140" y="24884"/>
                </a:lnTo>
                <a:lnTo>
                  <a:pt x="1266" y="37901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867333" y="3741657"/>
            <a:ext cx="6870" cy="2693"/>
          </a:xfrm>
          <a:custGeom>
            <a:avLst/>
            <a:gdLst/>
            <a:ahLst/>
            <a:cxnLst/>
            <a:rect l="l" t="t" r="r" b="b"/>
            <a:pathLst>
              <a:path w="6870" h="2693">
                <a:moveTo>
                  <a:pt x="1922" y="461"/>
                </a:moveTo>
                <a:lnTo>
                  <a:pt x="0" y="2173"/>
                </a:lnTo>
                <a:lnTo>
                  <a:pt x="5260" y="2693"/>
                </a:lnTo>
                <a:lnTo>
                  <a:pt x="6870" y="0"/>
                </a:lnTo>
                <a:lnTo>
                  <a:pt x="1922" y="461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783445" y="3726910"/>
            <a:ext cx="181165" cy="236152"/>
          </a:xfrm>
          <a:custGeom>
            <a:avLst/>
            <a:gdLst/>
            <a:ahLst/>
            <a:cxnLst/>
            <a:rect l="l" t="t" r="r" b="b"/>
            <a:pathLst>
              <a:path w="181165" h="236152">
                <a:moveTo>
                  <a:pt x="110648" y="90078"/>
                </a:moveTo>
                <a:lnTo>
                  <a:pt x="109089" y="79216"/>
                </a:lnTo>
                <a:lnTo>
                  <a:pt x="108029" y="76301"/>
                </a:lnTo>
                <a:lnTo>
                  <a:pt x="105838" y="70990"/>
                </a:lnTo>
                <a:lnTo>
                  <a:pt x="104944" y="65812"/>
                </a:lnTo>
                <a:lnTo>
                  <a:pt x="102798" y="60232"/>
                </a:lnTo>
                <a:lnTo>
                  <a:pt x="100637" y="54801"/>
                </a:lnTo>
                <a:lnTo>
                  <a:pt x="95868" y="51007"/>
                </a:lnTo>
                <a:lnTo>
                  <a:pt x="94974" y="47927"/>
                </a:lnTo>
                <a:lnTo>
                  <a:pt x="101189" y="45770"/>
                </a:lnTo>
                <a:lnTo>
                  <a:pt x="104318" y="43538"/>
                </a:lnTo>
                <a:lnTo>
                  <a:pt x="105967" y="41409"/>
                </a:lnTo>
                <a:lnTo>
                  <a:pt x="102247" y="41975"/>
                </a:lnTo>
                <a:lnTo>
                  <a:pt x="106047" y="41306"/>
                </a:lnTo>
                <a:lnTo>
                  <a:pt x="112477" y="0"/>
                </a:lnTo>
                <a:lnTo>
                  <a:pt x="102608" y="7614"/>
                </a:lnTo>
                <a:lnTo>
                  <a:pt x="100980" y="8379"/>
                </a:lnTo>
                <a:lnTo>
                  <a:pt x="97254" y="11369"/>
                </a:lnTo>
                <a:lnTo>
                  <a:pt x="90757" y="14747"/>
                </a:lnTo>
                <a:lnTo>
                  <a:pt x="89147" y="17440"/>
                </a:lnTo>
                <a:lnTo>
                  <a:pt x="83872" y="16934"/>
                </a:lnTo>
                <a:lnTo>
                  <a:pt x="81458" y="16681"/>
                </a:lnTo>
                <a:lnTo>
                  <a:pt x="78209" y="19597"/>
                </a:lnTo>
                <a:lnTo>
                  <a:pt x="73738" y="20728"/>
                </a:lnTo>
                <a:lnTo>
                  <a:pt x="69640" y="21621"/>
                </a:lnTo>
                <a:lnTo>
                  <a:pt x="73529" y="25668"/>
                </a:lnTo>
                <a:lnTo>
                  <a:pt x="77538" y="23808"/>
                </a:lnTo>
                <a:lnTo>
                  <a:pt x="81085" y="26040"/>
                </a:lnTo>
                <a:lnTo>
                  <a:pt x="74522" y="36753"/>
                </a:lnTo>
                <a:lnTo>
                  <a:pt x="63692" y="43737"/>
                </a:lnTo>
                <a:lnTo>
                  <a:pt x="49589" y="46950"/>
                </a:lnTo>
                <a:lnTo>
                  <a:pt x="45140" y="47168"/>
                </a:lnTo>
                <a:lnTo>
                  <a:pt x="29891" y="45806"/>
                </a:lnTo>
                <a:lnTo>
                  <a:pt x="18462" y="41768"/>
                </a:lnTo>
                <a:lnTo>
                  <a:pt x="8500" y="36009"/>
                </a:lnTo>
                <a:lnTo>
                  <a:pt x="3621" y="32959"/>
                </a:lnTo>
                <a:lnTo>
                  <a:pt x="4902" y="45796"/>
                </a:lnTo>
                <a:lnTo>
                  <a:pt x="6297" y="57692"/>
                </a:lnTo>
                <a:lnTo>
                  <a:pt x="7302" y="62940"/>
                </a:lnTo>
                <a:lnTo>
                  <a:pt x="11737" y="76420"/>
                </a:lnTo>
                <a:lnTo>
                  <a:pt x="16127" y="89092"/>
                </a:lnTo>
                <a:lnTo>
                  <a:pt x="19883" y="101054"/>
                </a:lnTo>
                <a:lnTo>
                  <a:pt x="22419" y="112403"/>
                </a:lnTo>
                <a:lnTo>
                  <a:pt x="23146" y="123235"/>
                </a:lnTo>
                <a:lnTo>
                  <a:pt x="21477" y="133648"/>
                </a:lnTo>
                <a:lnTo>
                  <a:pt x="19090" y="139716"/>
                </a:lnTo>
                <a:lnTo>
                  <a:pt x="13226" y="151989"/>
                </a:lnTo>
                <a:lnTo>
                  <a:pt x="8532" y="163056"/>
                </a:lnTo>
                <a:lnTo>
                  <a:pt x="4937" y="173749"/>
                </a:lnTo>
                <a:lnTo>
                  <a:pt x="2373" y="184896"/>
                </a:lnTo>
                <a:lnTo>
                  <a:pt x="767" y="197328"/>
                </a:lnTo>
                <a:lnTo>
                  <a:pt x="51" y="211875"/>
                </a:lnTo>
                <a:lnTo>
                  <a:pt x="0" y="219244"/>
                </a:lnTo>
                <a:lnTo>
                  <a:pt x="3800" y="222875"/>
                </a:lnTo>
                <a:lnTo>
                  <a:pt x="9194" y="224854"/>
                </a:lnTo>
                <a:lnTo>
                  <a:pt x="12831" y="228067"/>
                </a:lnTo>
                <a:lnTo>
                  <a:pt x="25239" y="231458"/>
                </a:lnTo>
                <a:lnTo>
                  <a:pt x="35692" y="234375"/>
                </a:lnTo>
                <a:lnTo>
                  <a:pt x="47092" y="236152"/>
                </a:lnTo>
                <a:lnTo>
                  <a:pt x="62341" y="236127"/>
                </a:lnTo>
                <a:lnTo>
                  <a:pt x="71115" y="235566"/>
                </a:lnTo>
                <a:lnTo>
                  <a:pt x="79520" y="233841"/>
                </a:lnTo>
                <a:lnTo>
                  <a:pt x="87031" y="231519"/>
                </a:lnTo>
                <a:lnTo>
                  <a:pt x="95407" y="228945"/>
                </a:lnTo>
                <a:lnTo>
                  <a:pt x="101233" y="224988"/>
                </a:lnTo>
                <a:lnTo>
                  <a:pt x="108193" y="222875"/>
                </a:lnTo>
                <a:lnTo>
                  <a:pt x="112549" y="216040"/>
                </a:lnTo>
                <a:lnTo>
                  <a:pt x="110801" y="205508"/>
                </a:lnTo>
                <a:lnTo>
                  <a:pt x="107269" y="194203"/>
                </a:lnTo>
                <a:lnTo>
                  <a:pt x="103133" y="182042"/>
                </a:lnTo>
                <a:lnTo>
                  <a:pt x="99524" y="169931"/>
                </a:lnTo>
                <a:lnTo>
                  <a:pt x="98476" y="164177"/>
                </a:lnTo>
                <a:lnTo>
                  <a:pt x="109067" y="167248"/>
                </a:lnTo>
                <a:lnTo>
                  <a:pt x="121761" y="171262"/>
                </a:lnTo>
                <a:lnTo>
                  <a:pt x="135481" y="175603"/>
                </a:lnTo>
                <a:lnTo>
                  <a:pt x="149147" y="179657"/>
                </a:lnTo>
                <a:lnTo>
                  <a:pt x="161684" y="182809"/>
                </a:lnTo>
                <a:lnTo>
                  <a:pt x="172013" y="184444"/>
                </a:lnTo>
                <a:lnTo>
                  <a:pt x="172185" y="184457"/>
                </a:lnTo>
                <a:lnTo>
                  <a:pt x="179442" y="174791"/>
                </a:lnTo>
                <a:lnTo>
                  <a:pt x="181165" y="162224"/>
                </a:lnTo>
                <a:lnTo>
                  <a:pt x="181052" y="159073"/>
                </a:lnTo>
                <a:lnTo>
                  <a:pt x="169321" y="154192"/>
                </a:lnTo>
                <a:lnTo>
                  <a:pt x="156660" y="150027"/>
                </a:lnTo>
                <a:lnTo>
                  <a:pt x="150651" y="147274"/>
                </a:lnTo>
                <a:lnTo>
                  <a:pt x="138735" y="144310"/>
                </a:lnTo>
                <a:lnTo>
                  <a:pt x="125962" y="140315"/>
                </a:lnTo>
                <a:lnTo>
                  <a:pt x="118297" y="137990"/>
                </a:lnTo>
                <a:lnTo>
                  <a:pt x="109578" y="133663"/>
                </a:lnTo>
                <a:lnTo>
                  <a:pt x="105876" y="127446"/>
                </a:lnTo>
                <a:lnTo>
                  <a:pt x="105661" y="119657"/>
                </a:lnTo>
                <a:lnTo>
                  <a:pt x="107405" y="110619"/>
                </a:lnTo>
                <a:lnTo>
                  <a:pt x="109577" y="100652"/>
                </a:lnTo>
                <a:lnTo>
                  <a:pt x="110648" y="90078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889413" y="3677216"/>
            <a:ext cx="71120" cy="91103"/>
          </a:xfrm>
          <a:custGeom>
            <a:avLst/>
            <a:gdLst/>
            <a:ahLst/>
            <a:cxnLst/>
            <a:rect l="l" t="t" r="r" b="b"/>
            <a:pathLst>
              <a:path w="71120" h="91103">
                <a:moveTo>
                  <a:pt x="71120" y="18509"/>
                </a:moveTo>
                <a:lnTo>
                  <a:pt x="69020" y="8102"/>
                </a:lnTo>
                <a:lnTo>
                  <a:pt x="58623" y="1386"/>
                </a:lnTo>
                <a:lnTo>
                  <a:pt x="51136" y="0"/>
                </a:lnTo>
                <a:lnTo>
                  <a:pt x="43554" y="8222"/>
                </a:lnTo>
                <a:lnTo>
                  <a:pt x="35252" y="18210"/>
                </a:lnTo>
                <a:lnTo>
                  <a:pt x="26207" y="28551"/>
                </a:lnTo>
                <a:lnTo>
                  <a:pt x="24401" y="30442"/>
                </a:lnTo>
                <a:lnTo>
                  <a:pt x="16292" y="39406"/>
                </a:lnTo>
                <a:lnTo>
                  <a:pt x="6509" y="49693"/>
                </a:lnTo>
                <a:lnTo>
                  <a:pt x="79" y="91000"/>
                </a:lnTo>
                <a:lnTo>
                  <a:pt x="3119" y="90628"/>
                </a:lnTo>
                <a:lnTo>
                  <a:pt x="13924" y="83277"/>
                </a:lnTo>
                <a:lnTo>
                  <a:pt x="17341" y="79914"/>
                </a:lnTo>
                <a:lnTo>
                  <a:pt x="25002" y="72909"/>
                </a:lnTo>
                <a:lnTo>
                  <a:pt x="35332" y="63213"/>
                </a:lnTo>
                <a:lnTo>
                  <a:pt x="46752" y="51774"/>
                </a:lnTo>
                <a:lnTo>
                  <a:pt x="57685" y="39540"/>
                </a:lnTo>
                <a:lnTo>
                  <a:pt x="66555" y="27462"/>
                </a:lnTo>
                <a:lnTo>
                  <a:pt x="71120" y="18509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1024973" y="4031932"/>
            <a:ext cx="279380" cy="184559"/>
          </a:xfrm>
          <a:custGeom>
            <a:avLst/>
            <a:gdLst/>
            <a:ahLst/>
            <a:cxnLst/>
            <a:rect l="l" t="t" r="r" b="b"/>
            <a:pathLst>
              <a:path w="279380" h="184559">
                <a:moveTo>
                  <a:pt x="196819" y="184559"/>
                </a:moveTo>
                <a:lnTo>
                  <a:pt x="194802" y="172125"/>
                </a:lnTo>
                <a:lnTo>
                  <a:pt x="198624" y="161954"/>
                </a:lnTo>
                <a:lnTo>
                  <a:pt x="206298" y="153706"/>
                </a:lnTo>
                <a:lnTo>
                  <a:pt x="215840" y="147043"/>
                </a:lnTo>
                <a:lnTo>
                  <a:pt x="225265" y="141626"/>
                </a:lnTo>
                <a:lnTo>
                  <a:pt x="228488" y="139773"/>
                </a:lnTo>
                <a:lnTo>
                  <a:pt x="239405" y="133408"/>
                </a:lnTo>
                <a:lnTo>
                  <a:pt x="250482" y="127104"/>
                </a:lnTo>
                <a:lnTo>
                  <a:pt x="253837" y="125221"/>
                </a:lnTo>
                <a:lnTo>
                  <a:pt x="265091" y="119069"/>
                </a:lnTo>
                <a:lnTo>
                  <a:pt x="276271" y="112643"/>
                </a:lnTo>
                <a:lnTo>
                  <a:pt x="279380" y="110640"/>
                </a:lnTo>
                <a:lnTo>
                  <a:pt x="274526" y="108626"/>
                </a:lnTo>
                <a:lnTo>
                  <a:pt x="265360" y="103812"/>
                </a:lnTo>
                <a:lnTo>
                  <a:pt x="253089" y="96955"/>
                </a:lnTo>
                <a:lnTo>
                  <a:pt x="238917" y="88812"/>
                </a:lnTo>
                <a:lnTo>
                  <a:pt x="224049" y="80138"/>
                </a:lnTo>
                <a:lnTo>
                  <a:pt x="209690" y="71690"/>
                </a:lnTo>
                <a:lnTo>
                  <a:pt x="197045" y="64224"/>
                </a:lnTo>
                <a:lnTo>
                  <a:pt x="187319" y="58498"/>
                </a:lnTo>
                <a:lnTo>
                  <a:pt x="182632" y="55781"/>
                </a:lnTo>
                <a:lnTo>
                  <a:pt x="171596" y="49473"/>
                </a:lnTo>
                <a:lnTo>
                  <a:pt x="160621" y="43181"/>
                </a:lnTo>
                <a:lnTo>
                  <a:pt x="149674" y="36826"/>
                </a:lnTo>
                <a:lnTo>
                  <a:pt x="138720" y="30331"/>
                </a:lnTo>
                <a:lnTo>
                  <a:pt x="134645" y="27868"/>
                </a:lnTo>
                <a:lnTo>
                  <a:pt x="123757" y="21550"/>
                </a:lnTo>
                <a:lnTo>
                  <a:pt x="112473" y="15298"/>
                </a:lnTo>
                <a:lnTo>
                  <a:pt x="101239" y="8962"/>
                </a:lnTo>
                <a:lnTo>
                  <a:pt x="90499" y="2391"/>
                </a:lnTo>
                <a:lnTo>
                  <a:pt x="86927" y="0"/>
                </a:lnTo>
                <a:lnTo>
                  <a:pt x="80730" y="2599"/>
                </a:lnTo>
                <a:lnTo>
                  <a:pt x="69111" y="8674"/>
                </a:lnTo>
                <a:lnTo>
                  <a:pt x="54444" y="16820"/>
                </a:lnTo>
                <a:lnTo>
                  <a:pt x="39105" y="25632"/>
                </a:lnTo>
                <a:lnTo>
                  <a:pt x="25468" y="33704"/>
                </a:lnTo>
                <a:lnTo>
                  <a:pt x="15910" y="39631"/>
                </a:lnTo>
                <a:lnTo>
                  <a:pt x="12935" y="41735"/>
                </a:lnTo>
                <a:lnTo>
                  <a:pt x="8867" y="45529"/>
                </a:lnTo>
                <a:lnTo>
                  <a:pt x="3889" y="51645"/>
                </a:lnTo>
                <a:lnTo>
                  <a:pt x="2414" y="59278"/>
                </a:lnTo>
                <a:lnTo>
                  <a:pt x="0" y="71627"/>
                </a:lnTo>
                <a:lnTo>
                  <a:pt x="5111" y="73442"/>
                </a:lnTo>
                <a:lnTo>
                  <a:pt x="12682" y="77742"/>
                </a:lnTo>
                <a:lnTo>
                  <a:pt x="24017" y="84289"/>
                </a:lnTo>
                <a:lnTo>
                  <a:pt x="34797" y="90612"/>
                </a:lnTo>
                <a:lnTo>
                  <a:pt x="45595" y="96872"/>
                </a:lnTo>
                <a:lnTo>
                  <a:pt x="49804" y="99257"/>
                </a:lnTo>
                <a:lnTo>
                  <a:pt x="60603" y="105397"/>
                </a:lnTo>
                <a:lnTo>
                  <a:pt x="71530" y="111701"/>
                </a:lnTo>
                <a:lnTo>
                  <a:pt x="82560" y="118134"/>
                </a:lnTo>
                <a:lnTo>
                  <a:pt x="93665" y="124666"/>
                </a:lnTo>
                <a:lnTo>
                  <a:pt x="104821" y="131261"/>
                </a:lnTo>
                <a:lnTo>
                  <a:pt x="116002" y="137887"/>
                </a:lnTo>
                <a:lnTo>
                  <a:pt x="127181" y="144512"/>
                </a:lnTo>
                <a:lnTo>
                  <a:pt x="138334" y="151100"/>
                </a:lnTo>
                <a:lnTo>
                  <a:pt x="149434" y="157620"/>
                </a:lnTo>
                <a:lnTo>
                  <a:pt x="160455" y="164039"/>
                </a:lnTo>
                <a:lnTo>
                  <a:pt x="171372" y="170322"/>
                </a:lnTo>
                <a:lnTo>
                  <a:pt x="182159" y="176438"/>
                </a:lnTo>
                <a:lnTo>
                  <a:pt x="192790" y="182352"/>
                </a:lnTo>
                <a:lnTo>
                  <a:pt x="196819" y="184559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1111901" y="3939072"/>
            <a:ext cx="239083" cy="203500"/>
          </a:xfrm>
          <a:custGeom>
            <a:avLst/>
            <a:gdLst/>
            <a:ahLst/>
            <a:cxnLst/>
            <a:rect l="l" t="t" r="r" b="b"/>
            <a:pathLst>
              <a:path w="239083" h="203500">
                <a:moveTo>
                  <a:pt x="19164" y="72907"/>
                </a:moveTo>
                <a:lnTo>
                  <a:pt x="17570" y="76403"/>
                </a:lnTo>
                <a:lnTo>
                  <a:pt x="13382" y="80748"/>
                </a:lnTo>
                <a:lnTo>
                  <a:pt x="9925" y="83992"/>
                </a:lnTo>
                <a:lnTo>
                  <a:pt x="7212" y="86521"/>
                </a:lnTo>
                <a:lnTo>
                  <a:pt x="760" y="88931"/>
                </a:lnTo>
                <a:lnTo>
                  <a:pt x="0" y="92859"/>
                </a:lnTo>
                <a:lnTo>
                  <a:pt x="10460" y="99549"/>
                </a:lnTo>
                <a:lnTo>
                  <a:pt x="21572" y="105950"/>
                </a:lnTo>
                <a:lnTo>
                  <a:pt x="32889" y="112214"/>
                </a:lnTo>
                <a:lnTo>
                  <a:pt x="43967" y="118492"/>
                </a:lnTo>
                <a:lnTo>
                  <a:pt x="47718" y="120728"/>
                </a:lnTo>
                <a:lnTo>
                  <a:pt x="58682" y="127295"/>
                </a:lnTo>
                <a:lnTo>
                  <a:pt x="69629" y="133693"/>
                </a:lnTo>
                <a:lnTo>
                  <a:pt x="80590" y="140000"/>
                </a:lnTo>
                <a:lnTo>
                  <a:pt x="91599" y="146293"/>
                </a:lnTo>
                <a:lnTo>
                  <a:pt x="95705" y="148641"/>
                </a:lnTo>
                <a:lnTo>
                  <a:pt x="102418" y="152547"/>
                </a:lnTo>
                <a:lnTo>
                  <a:pt x="112962" y="158764"/>
                </a:lnTo>
                <a:lnTo>
                  <a:pt x="126134" y="166538"/>
                </a:lnTo>
                <a:lnTo>
                  <a:pt x="140727" y="175110"/>
                </a:lnTo>
                <a:lnTo>
                  <a:pt x="155537" y="183725"/>
                </a:lnTo>
                <a:lnTo>
                  <a:pt x="169359" y="191626"/>
                </a:lnTo>
                <a:lnTo>
                  <a:pt x="180987" y="198057"/>
                </a:lnTo>
                <a:lnTo>
                  <a:pt x="189218" y="202261"/>
                </a:lnTo>
                <a:lnTo>
                  <a:pt x="192453" y="203500"/>
                </a:lnTo>
                <a:lnTo>
                  <a:pt x="202602" y="196013"/>
                </a:lnTo>
                <a:lnTo>
                  <a:pt x="211820" y="186904"/>
                </a:lnTo>
                <a:lnTo>
                  <a:pt x="219854" y="176690"/>
                </a:lnTo>
                <a:lnTo>
                  <a:pt x="225567" y="167522"/>
                </a:lnTo>
                <a:lnTo>
                  <a:pt x="231411" y="156008"/>
                </a:lnTo>
                <a:lnTo>
                  <a:pt x="235481" y="144956"/>
                </a:lnTo>
                <a:lnTo>
                  <a:pt x="237960" y="133297"/>
                </a:lnTo>
                <a:lnTo>
                  <a:pt x="239030" y="119962"/>
                </a:lnTo>
                <a:lnTo>
                  <a:pt x="239083" y="111443"/>
                </a:lnTo>
                <a:lnTo>
                  <a:pt x="45870" y="0"/>
                </a:lnTo>
                <a:lnTo>
                  <a:pt x="45959" y="13429"/>
                </a:lnTo>
                <a:lnTo>
                  <a:pt x="44212" y="25936"/>
                </a:lnTo>
                <a:lnTo>
                  <a:pt x="40855" y="37705"/>
                </a:lnTo>
                <a:lnTo>
                  <a:pt x="38597" y="43476"/>
                </a:lnTo>
                <a:lnTo>
                  <a:pt x="32824" y="55442"/>
                </a:lnTo>
                <a:lnTo>
                  <a:pt x="25097" y="67617"/>
                </a:lnTo>
                <a:lnTo>
                  <a:pt x="19164" y="72907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545695" y="4199753"/>
            <a:ext cx="154462" cy="179209"/>
          </a:xfrm>
          <a:custGeom>
            <a:avLst/>
            <a:gdLst/>
            <a:ahLst/>
            <a:cxnLst/>
            <a:rect l="l" t="t" r="r" b="b"/>
            <a:pathLst>
              <a:path w="154462" h="179209">
                <a:moveTo>
                  <a:pt x="3089" y="145293"/>
                </a:moveTo>
                <a:lnTo>
                  <a:pt x="10640" y="156099"/>
                </a:lnTo>
                <a:lnTo>
                  <a:pt x="21585" y="164612"/>
                </a:lnTo>
                <a:lnTo>
                  <a:pt x="34776" y="171007"/>
                </a:lnTo>
                <a:lnTo>
                  <a:pt x="49063" y="175456"/>
                </a:lnTo>
                <a:lnTo>
                  <a:pt x="63297" y="178132"/>
                </a:lnTo>
                <a:lnTo>
                  <a:pt x="76331" y="179209"/>
                </a:lnTo>
                <a:lnTo>
                  <a:pt x="85638" y="178994"/>
                </a:lnTo>
                <a:lnTo>
                  <a:pt x="88425" y="177268"/>
                </a:lnTo>
                <a:lnTo>
                  <a:pt x="93879" y="177551"/>
                </a:lnTo>
                <a:lnTo>
                  <a:pt x="97933" y="176762"/>
                </a:lnTo>
                <a:lnTo>
                  <a:pt x="102448" y="175870"/>
                </a:lnTo>
                <a:lnTo>
                  <a:pt x="106979" y="174769"/>
                </a:lnTo>
                <a:lnTo>
                  <a:pt x="111032" y="173548"/>
                </a:lnTo>
                <a:lnTo>
                  <a:pt x="119095" y="171108"/>
                </a:lnTo>
                <a:lnTo>
                  <a:pt x="126531" y="168073"/>
                </a:lnTo>
                <a:lnTo>
                  <a:pt x="133208" y="163818"/>
                </a:lnTo>
                <a:lnTo>
                  <a:pt x="143632" y="155648"/>
                </a:lnTo>
                <a:lnTo>
                  <a:pt x="150973" y="145122"/>
                </a:lnTo>
                <a:lnTo>
                  <a:pt x="153222" y="135979"/>
                </a:lnTo>
                <a:lnTo>
                  <a:pt x="153565" y="131976"/>
                </a:lnTo>
                <a:lnTo>
                  <a:pt x="152715" y="127721"/>
                </a:lnTo>
                <a:lnTo>
                  <a:pt x="153848" y="124180"/>
                </a:lnTo>
                <a:lnTo>
                  <a:pt x="154462" y="122244"/>
                </a:lnTo>
                <a:lnTo>
                  <a:pt x="152626" y="124180"/>
                </a:lnTo>
                <a:lnTo>
                  <a:pt x="153618" y="109944"/>
                </a:lnTo>
                <a:lnTo>
                  <a:pt x="153738" y="95651"/>
                </a:lnTo>
                <a:lnTo>
                  <a:pt x="153937" y="91446"/>
                </a:lnTo>
                <a:lnTo>
                  <a:pt x="153729" y="56451"/>
                </a:lnTo>
                <a:lnTo>
                  <a:pt x="153386" y="2529"/>
                </a:lnTo>
                <a:lnTo>
                  <a:pt x="150763" y="5564"/>
                </a:lnTo>
                <a:lnTo>
                  <a:pt x="150003" y="8257"/>
                </a:lnTo>
                <a:lnTo>
                  <a:pt x="147470" y="11799"/>
                </a:lnTo>
                <a:lnTo>
                  <a:pt x="139006" y="20651"/>
                </a:lnTo>
                <a:lnTo>
                  <a:pt x="128201" y="27557"/>
                </a:lnTo>
                <a:lnTo>
                  <a:pt x="115791" y="32663"/>
                </a:lnTo>
                <a:lnTo>
                  <a:pt x="102511" y="36116"/>
                </a:lnTo>
                <a:lnTo>
                  <a:pt x="89098" y="38061"/>
                </a:lnTo>
                <a:lnTo>
                  <a:pt x="76288" y="38646"/>
                </a:lnTo>
                <a:lnTo>
                  <a:pt x="74491" y="38625"/>
                </a:lnTo>
                <a:lnTo>
                  <a:pt x="60505" y="37703"/>
                </a:lnTo>
                <a:lnTo>
                  <a:pt x="46952" y="35336"/>
                </a:lnTo>
                <a:lnTo>
                  <a:pt x="34184" y="31315"/>
                </a:lnTo>
                <a:lnTo>
                  <a:pt x="22553" y="25431"/>
                </a:lnTo>
                <a:lnTo>
                  <a:pt x="12411" y="17475"/>
                </a:lnTo>
                <a:lnTo>
                  <a:pt x="4110" y="7235"/>
                </a:lnTo>
                <a:lnTo>
                  <a:pt x="201" y="0"/>
                </a:lnTo>
                <a:lnTo>
                  <a:pt x="643" y="5655"/>
                </a:lnTo>
                <a:lnTo>
                  <a:pt x="871" y="15163"/>
                </a:lnTo>
                <a:lnTo>
                  <a:pt x="927" y="27681"/>
                </a:lnTo>
                <a:lnTo>
                  <a:pt x="852" y="42368"/>
                </a:lnTo>
                <a:lnTo>
                  <a:pt x="690" y="58385"/>
                </a:lnTo>
                <a:lnTo>
                  <a:pt x="481" y="74890"/>
                </a:lnTo>
                <a:lnTo>
                  <a:pt x="269" y="91042"/>
                </a:lnTo>
                <a:lnTo>
                  <a:pt x="94" y="106000"/>
                </a:lnTo>
                <a:lnTo>
                  <a:pt x="0" y="118924"/>
                </a:lnTo>
                <a:lnTo>
                  <a:pt x="27" y="128972"/>
                </a:lnTo>
                <a:lnTo>
                  <a:pt x="82" y="132021"/>
                </a:lnTo>
                <a:lnTo>
                  <a:pt x="3089" y="145293"/>
                </a:lnTo>
                <a:close/>
              </a:path>
            </a:pathLst>
          </a:custGeom>
          <a:solidFill>
            <a:srgbClr val="87BCE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698321" y="4309697"/>
            <a:ext cx="2920" cy="14235"/>
          </a:xfrm>
          <a:custGeom>
            <a:avLst/>
            <a:gdLst/>
            <a:ahLst/>
            <a:cxnLst/>
            <a:rect l="l" t="t" r="r" b="b"/>
            <a:pathLst>
              <a:path w="2920" h="14235">
                <a:moveTo>
                  <a:pt x="2533" y="10099"/>
                </a:moveTo>
                <a:lnTo>
                  <a:pt x="1835" y="12300"/>
                </a:lnTo>
                <a:lnTo>
                  <a:pt x="2920" y="11155"/>
                </a:lnTo>
                <a:lnTo>
                  <a:pt x="991" y="0"/>
                </a:lnTo>
                <a:lnTo>
                  <a:pt x="0" y="14235"/>
                </a:lnTo>
                <a:lnTo>
                  <a:pt x="2533" y="10099"/>
                </a:lnTo>
                <a:close/>
              </a:path>
            </a:pathLst>
          </a:custGeom>
          <a:solidFill>
            <a:srgbClr val="87BCE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1310911" y="4372081"/>
            <a:ext cx="326726" cy="206614"/>
          </a:xfrm>
          <a:custGeom>
            <a:avLst/>
            <a:gdLst/>
            <a:ahLst/>
            <a:cxnLst/>
            <a:rect l="l" t="t" r="r" b="b"/>
            <a:pathLst>
              <a:path w="326726" h="206614">
                <a:moveTo>
                  <a:pt x="48056" y="109879"/>
                </a:moveTo>
                <a:lnTo>
                  <a:pt x="32655" y="111532"/>
                </a:lnTo>
                <a:lnTo>
                  <a:pt x="18459" y="112775"/>
                </a:lnTo>
                <a:lnTo>
                  <a:pt x="7004" y="113318"/>
                </a:lnTo>
                <a:lnTo>
                  <a:pt x="1249" y="113094"/>
                </a:lnTo>
                <a:lnTo>
                  <a:pt x="0" y="116379"/>
                </a:lnTo>
                <a:lnTo>
                  <a:pt x="62084" y="151883"/>
                </a:lnTo>
                <a:lnTo>
                  <a:pt x="73335" y="158417"/>
                </a:lnTo>
                <a:lnTo>
                  <a:pt x="84036" y="164686"/>
                </a:lnTo>
                <a:lnTo>
                  <a:pt x="93246" y="169972"/>
                </a:lnTo>
                <a:lnTo>
                  <a:pt x="104383" y="176074"/>
                </a:lnTo>
                <a:lnTo>
                  <a:pt x="116773" y="183167"/>
                </a:lnTo>
                <a:lnTo>
                  <a:pt x="124288" y="188441"/>
                </a:lnTo>
                <a:lnTo>
                  <a:pt x="127075" y="206614"/>
                </a:lnTo>
                <a:lnTo>
                  <a:pt x="134994" y="203218"/>
                </a:lnTo>
                <a:lnTo>
                  <a:pt x="148646" y="195686"/>
                </a:lnTo>
                <a:lnTo>
                  <a:pt x="163346" y="187078"/>
                </a:lnTo>
                <a:lnTo>
                  <a:pt x="174407" y="180454"/>
                </a:lnTo>
                <a:lnTo>
                  <a:pt x="177133" y="178828"/>
                </a:lnTo>
                <a:lnTo>
                  <a:pt x="188194" y="172416"/>
                </a:lnTo>
                <a:lnTo>
                  <a:pt x="199043" y="166132"/>
                </a:lnTo>
                <a:lnTo>
                  <a:pt x="209896" y="159879"/>
                </a:lnTo>
                <a:lnTo>
                  <a:pt x="220974" y="153562"/>
                </a:lnTo>
                <a:lnTo>
                  <a:pt x="227012" y="150154"/>
                </a:lnTo>
                <a:lnTo>
                  <a:pt x="237995" y="143925"/>
                </a:lnTo>
                <a:lnTo>
                  <a:pt x="248987" y="137583"/>
                </a:lnTo>
                <a:lnTo>
                  <a:pt x="259987" y="131164"/>
                </a:lnTo>
                <a:lnTo>
                  <a:pt x="270993" y="124708"/>
                </a:lnTo>
                <a:lnTo>
                  <a:pt x="282006" y="118249"/>
                </a:lnTo>
                <a:lnTo>
                  <a:pt x="293024" y="111828"/>
                </a:lnTo>
                <a:lnTo>
                  <a:pt x="304045" y="105480"/>
                </a:lnTo>
                <a:lnTo>
                  <a:pt x="315070" y="99244"/>
                </a:lnTo>
                <a:lnTo>
                  <a:pt x="326097" y="93157"/>
                </a:lnTo>
                <a:lnTo>
                  <a:pt x="326726" y="92815"/>
                </a:lnTo>
                <a:lnTo>
                  <a:pt x="326592" y="71225"/>
                </a:lnTo>
                <a:lnTo>
                  <a:pt x="323018" y="69135"/>
                </a:lnTo>
                <a:lnTo>
                  <a:pt x="315182" y="64511"/>
                </a:lnTo>
                <a:lnTo>
                  <a:pt x="303990" y="57905"/>
                </a:lnTo>
                <a:lnTo>
                  <a:pt x="290350" y="49873"/>
                </a:lnTo>
                <a:lnTo>
                  <a:pt x="275167" y="40968"/>
                </a:lnTo>
                <a:lnTo>
                  <a:pt x="259347" y="31742"/>
                </a:lnTo>
                <a:lnTo>
                  <a:pt x="243798" y="22751"/>
                </a:lnTo>
                <a:lnTo>
                  <a:pt x="229424" y="14547"/>
                </a:lnTo>
                <a:lnTo>
                  <a:pt x="217134" y="7685"/>
                </a:lnTo>
                <a:lnTo>
                  <a:pt x="207833" y="2717"/>
                </a:lnTo>
                <a:lnTo>
                  <a:pt x="202427" y="198"/>
                </a:lnTo>
                <a:lnTo>
                  <a:pt x="201663" y="0"/>
                </a:lnTo>
                <a:lnTo>
                  <a:pt x="196849" y="1815"/>
                </a:lnTo>
                <a:lnTo>
                  <a:pt x="197401" y="4686"/>
                </a:lnTo>
                <a:lnTo>
                  <a:pt x="195925" y="10073"/>
                </a:lnTo>
                <a:lnTo>
                  <a:pt x="192755" y="21096"/>
                </a:lnTo>
                <a:lnTo>
                  <a:pt x="188851" y="34088"/>
                </a:lnTo>
                <a:lnTo>
                  <a:pt x="184577" y="48115"/>
                </a:lnTo>
                <a:lnTo>
                  <a:pt x="180298" y="62246"/>
                </a:lnTo>
                <a:lnTo>
                  <a:pt x="176380" y="75549"/>
                </a:lnTo>
                <a:lnTo>
                  <a:pt x="173187" y="87092"/>
                </a:lnTo>
                <a:lnTo>
                  <a:pt x="171084" y="95943"/>
                </a:lnTo>
                <a:lnTo>
                  <a:pt x="170963" y="96564"/>
                </a:lnTo>
                <a:lnTo>
                  <a:pt x="323388" y="72267"/>
                </a:lnTo>
                <a:lnTo>
                  <a:pt x="316250" y="77561"/>
                </a:lnTo>
                <a:lnTo>
                  <a:pt x="302933" y="85664"/>
                </a:lnTo>
                <a:lnTo>
                  <a:pt x="288193" y="94124"/>
                </a:lnTo>
                <a:lnTo>
                  <a:pt x="276788" y="100488"/>
                </a:lnTo>
                <a:lnTo>
                  <a:pt x="273583" y="102248"/>
                </a:lnTo>
                <a:lnTo>
                  <a:pt x="125391" y="187176"/>
                </a:lnTo>
                <a:lnTo>
                  <a:pt x="129260" y="177893"/>
                </a:lnTo>
                <a:lnTo>
                  <a:pt x="135013" y="166090"/>
                </a:lnTo>
                <a:lnTo>
                  <a:pt x="141941" y="152733"/>
                </a:lnTo>
                <a:lnTo>
                  <a:pt x="149338" y="138790"/>
                </a:lnTo>
                <a:lnTo>
                  <a:pt x="156498" y="125228"/>
                </a:lnTo>
                <a:lnTo>
                  <a:pt x="162715" y="113015"/>
                </a:lnTo>
                <a:lnTo>
                  <a:pt x="167281" y="103119"/>
                </a:lnTo>
                <a:lnTo>
                  <a:pt x="169398" y="96981"/>
                </a:lnTo>
                <a:lnTo>
                  <a:pt x="156872" y="97924"/>
                </a:lnTo>
                <a:lnTo>
                  <a:pt x="144251" y="99066"/>
                </a:lnTo>
                <a:lnTo>
                  <a:pt x="131571" y="100354"/>
                </a:lnTo>
                <a:lnTo>
                  <a:pt x="118869" y="101735"/>
                </a:lnTo>
                <a:lnTo>
                  <a:pt x="106181" y="103158"/>
                </a:lnTo>
                <a:lnTo>
                  <a:pt x="93544" y="104569"/>
                </a:lnTo>
                <a:lnTo>
                  <a:pt x="86152" y="105373"/>
                </a:lnTo>
                <a:lnTo>
                  <a:pt x="76339" y="106508"/>
                </a:lnTo>
                <a:lnTo>
                  <a:pt x="63129" y="108107"/>
                </a:lnTo>
                <a:lnTo>
                  <a:pt x="48056" y="109879"/>
                </a:lnTo>
                <a:close/>
              </a:path>
              <a:path w="326726" h="206614">
                <a:moveTo>
                  <a:pt x="1475" y="112500"/>
                </a:moveTo>
                <a:lnTo>
                  <a:pt x="1132" y="113089"/>
                </a:lnTo>
                <a:lnTo>
                  <a:pt x="1475" y="112500"/>
                </a:lnTo>
                <a:close/>
              </a:path>
            </a:pathLst>
          </a:custGeom>
          <a:solidFill>
            <a:srgbClr val="FAB4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390477" y="3590992"/>
            <a:ext cx="176389" cy="254431"/>
          </a:xfrm>
          <a:custGeom>
            <a:avLst/>
            <a:gdLst/>
            <a:ahLst/>
            <a:cxnLst/>
            <a:rect l="l" t="t" r="r" b="b"/>
            <a:pathLst>
              <a:path w="176389" h="254431">
                <a:moveTo>
                  <a:pt x="250" y="25145"/>
                </a:moveTo>
                <a:lnTo>
                  <a:pt x="139" y="38607"/>
                </a:lnTo>
                <a:lnTo>
                  <a:pt x="308" y="53618"/>
                </a:lnTo>
                <a:lnTo>
                  <a:pt x="650" y="69583"/>
                </a:lnTo>
                <a:lnTo>
                  <a:pt x="1057" y="85907"/>
                </a:lnTo>
                <a:lnTo>
                  <a:pt x="1423" y="101995"/>
                </a:lnTo>
                <a:lnTo>
                  <a:pt x="1639" y="117253"/>
                </a:lnTo>
                <a:lnTo>
                  <a:pt x="1599" y="131086"/>
                </a:lnTo>
                <a:lnTo>
                  <a:pt x="1195" y="142899"/>
                </a:lnTo>
                <a:lnTo>
                  <a:pt x="319" y="152098"/>
                </a:lnTo>
                <a:lnTo>
                  <a:pt x="0" y="153997"/>
                </a:lnTo>
                <a:lnTo>
                  <a:pt x="20655" y="165677"/>
                </a:lnTo>
                <a:lnTo>
                  <a:pt x="44981" y="135310"/>
                </a:lnTo>
                <a:lnTo>
                  <a:pt x="40812" y="123079"/>
                </a:lnTo>
                <a:lnTo>
                  <a:pt x="38363" y="111218"/>
                </a:lnTo>
                <a:lnTo>
                  <a:pt x="37714" y="100065"/>
                </a:lnTo>
                <a:lnTo>
                  <a:pt x="38943" y="89959"/>
                </a:lnTo>
                <a:lnTo>
                  <a:pt x="42130" y="81238"/>
                </a:lnTo>
                <a:lnTo>
                  <a:pt x="47352" y="74240"/>
                </a:lnTo>
                <a:lnTo>
                  <a:pt x="54690" y="69305"/>
                </a:lnTo>
                <a:lnTo>
                  <a:pt x="68415" y="66733"/>
                </a:lnTo>
                <a:lnTo>
                  <a:pt x="79981" y="69240"/>
                </a:lnTo>
                <a:lnTo>
                  <a:pt x="91000" y="74991"/>
                </a:lnTo>
                <a:lnTo>
                  <a:pt x="101141" y="82943"/>
                </a:lnTo>
                <a:lnTo>
                  <a:pt x="110079" y="92050"/>
                </a:lnTo>
                <a:lnTo>
                  <a:pt x="117483" y="101268"/>
                </a:lnTo>
                <a:lnTo>
                  <a:pt x="123027" y="109552"/>
                </a:lnTo>
                <a:lnTo>
                  <a:pt x="129380" y="122463"/>
                </a:lnTo>
                <a:lnTo>
                  <a:pt x="133474" y="134254"/>
                </a:lnTo>
                <a:lnTo>
                  <a:pt x="136453" y="147008"/>
                </a:lnTo>
                <a:lnTo>
                  <a:pt x="137770" y="159858"/>
                </a:lnTo>
                <a:lnTo>
                  <a:pt x="136876" y="171939"/>
                </a:lnTo>
                <a:lnTo>
                  <a:pt x="133221" y="182385"/>
                </a:lnTo>
                <a:lnTo>
                  <a:pt x="175196" y="254431"/>
                </a:lnTo>
                <a:lnTo>
                  <a:pt x="175476" y="247957"/>
                </a:lnTo>
                <a:lnTo>
                  <a:pt x="170412" y="244432"/>
                </a:lnTo>
                <a:lnTo>
                  <a:pt x="171634" y="243510"/>
                </a:lnTo>
                <a:lnTo>
                  <a:pt x="174972" y="242840"/>
                </a:lnTo>
                <a:lnTo>
                  <a:pt x="175523" y="240474"/>
                </a:lnTo>
                <a:lnTo>
                  <a:pt x="175523" y="188056"/>
                </a:lnTo>
                <a:lnTo>
                  <a:pt x="169652" y="186121"/>
                </a:lnTo>
                <a:lnTo>
                  <a:pt x="164257" y="182074"/>
                </a:lnTo>
                <a:lnTo>
                  <a:pt x="158415" y="178622"/>
                </a:lnTo>
                <a:lnTo>
                  <a:pt x="154958" y="176599"/>
                </a:lnTo>
                <a:lnTo>
                  <a:pt x="143557" y="171406"/>
                </a:lnTo>
                <a:lnTo>
                  <a:pt x="144690" y="168787"/>
                </a:lnTo>
                <a:lnTo>
                  <a:pt x="153200" y="172151"/>
                </a:lnTo>
                <a:lnTo>
                  <a:pt x="166890" y="180118"/>
                </a:lnTo>
                <a:lnTo>
                  <a:pt x="175479" y="184723"/>
                </a:lnTo>
                <a:lnTo>
                  <a:pt x="175889" y="175792"/>
                </a:lnTo>
                <a:lnTo>
                  <a:pt x="176229" y="162398"/>
                </a:lnTo>
                <a:lnTo>
                  <a:pt x="176389" y="146498"/>
                </a:lnTo>
                <a:lnTo>
                  <a:pt x="176258" y="130050"/>
                </a:lnTo>
                <a:lnTo>
                  <a:pt x="175724" y="115012"/>
                </a:lnTo>
                <a:lnTo>
                  <a:pt x="174676" y="103339"/>
                </a:lnTo>
                <a:lnTo>
                  <a:pt x="173199" y="97323"/>
                </a:lnTo>
                <a:lnTo>
                  <a:pt x="164587" y="88427"/>
                </a:lnTo>
                <a:lnTo>
                  <a:pt x="152909" y="81628"/>
                </a:lnTo>
                <a:lnTo>
                  <a:pt x="147775" y="78843"/>
                </a:lnTo>
                <a:lnTo>
                  <a:pt x="136640" y="72360"/>
                </a:lnTo>
                <a:lnTo>
                  <a:pt x="125786" y="65996"/>
                </a:lnTo>
                <a:lnTo>
                  <a:pt x="119146" y="62194"/>
                </a:lnTo>
                <a:lnTo>
                  <a:pt x="34589" y="13539"/>
                </a:lnTo>
                <a:lnTo>
                  <a:pt x="24747" y="7395"/>
                </a:lnTo>
                <a:lnTo>
                  <a:pt x="12486" y="1095"/>
                </a:lnTo>
                <a:lnTo>
                  <a:pt x="3338" y="0"/>
                </a:lnTo>
                <a:lnTo>
                  <a:pt x="1742" y="5246"/>
                </a:lnTo>
                <a:lnTo>
                  <a:pt x="749" y="13826"/>
                </a:lnTo>
                <a:lnTo>
                  <a:pt x="250" y="25145"/>
                </a:lnTo>
                <a:close/>
              </a:path>
              <a:path w="176389" h="254431">
                <a:moveTo>
                  <a:pt x="176119" y="248405"/>
                </a:moveTo>
                <a:lnTo>
                  <a:pt x="175702" y="242751"/>
                </a:lnTo>
                <a:lnTo>
                  <a:pt x="175476" y="247957"/>
                </a:lnTo>
                <a:lnTo>
                  <a:pt x="176119" y="248405"/>
                </a:lnTo>
                <a:close/>
              </a:path>
              <a:path w="176389" h="254431">
                <a:moveTo>
                  <a:pt x="175196" y="254431"/>
                </a:moveTo>
                <a:lnTo>
                  <a:pt x="133221" y="182385"/>
                </a:lnTo>
                <a:lnTo>
                  <a:pt x="126256" y="190331"/>
                </a:lnTo>
                <a:lnTo>
                  <a:pt x="119191" y="193918"/>
                </a:lnTo>
                <a:lnTo>
                  <a:pt x="106229" y="195163"/>
                </a:lnTo>
                <a:lnTo>
                  <a:pt x="93935" y="191767"/>
                </a:lnTo>
                <a:lnTo>
                  <a:pt x="83477" y="185964"/>
                </a:lnTo>
                <a:lnTo>
                  <a:pt x="77285" y="181152"/>
                </a:lnTo>
                <a:lnTo>
                  <a:pt x="67023" y="170830"/>
                </a:lnTo>
                <a:lnTo>
                  <a:pt x="58165" y="159524"/>
                </a:lnTo>
                <a:lnTo>
                  <a:pt x="50792" y="147571"/>
                </a:lnTo>
                <a:lnTo>
                  <a:pt x="44981" y="135310"/>
                </a:lnTo>
                <a:lnTo>
                  <a:pt x="20655" y="165677"/>
                </a:lnTo>
                <a:lnTo>
                  <a:pt x="175196" y="254431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696101" y="4193801"/>
            <a:ext cx="157789" cy="76820"/>
          </a:xfrm>
          <a:custGeom>
            <a:avLst/>
            <a:gdLst/>
            <a:ahLst/>
            <a:cxnLst/>
            <a:rect l="l" t="t" r="r" b="b"/>
            <a:pathLst>
              <a:path w="157789" h="76820">
                <a:moveTo>
                  <a:pt x="152424" y="4552"/>
                </a:moveTo>
                <a:lnTo>
                  <a:pt x="151411" y="0"/>
                </a:lnTo>
                <a:lnTo>
                  <a:pt x="152415" y="4546"/>
                </a:lnTo>
                <a:close/>
              </a:path>
              <a:path w="157789" h="76820">
                <a:moveTo>
                  <a:pt x="10999" y="82232"/>
                </a:moveTo>
                <a:lnTo>
                  <a:pt x="21908" y="88767"/>
                </a:lnTo>
                <a:lnTo>
                  <a:pt x="31847" y="94660"/>
                </a:lnTo>
                <a:lnTo>
                  <a:pt x="94468" y="130593"/>
                </a:lnTo>
                <a:lnTo>
                  <a:pt x="104900" y="136863"/>
                </a:lnTo>
                <a:lnTo>
                  <a:pt x="117133" y="143225"/>
                </a:lnTo>
                <a:lnTo>
                  <a:pt x="129258" y="146156"/>
                </a:lnTo>
                <a:lnTo>
                  <a:pt x="138547" y="142742"/>
                </a:lnTo>
                <a:lnTo>
                  <a:pt x="151915" y="135743"/>
                </a:lnTo>
                <a:lnTo>
                  <a:pt x="165856" y="127477"/>
                </a:lnTo>
                <a:lnTo>
                  <a:pt x="176800" y="120263"/>
                </a:lnTo>
                <a:lnTo>
                  <a:pt x="180546" y="117306"/>
                </a:lnTo>
                <a:lnTo>
                  <a:pt x="177934" y="109519"/>
                </a:lnTo>
                <a:lnTo>
                  <a:pt x="167492" y="102993"/>
                </a:lnTo>
                <a:lnTo>
                  <a:pt x="156224" y="96892"/>
                </a:lnTo>
                <a:lnTo>
                  <a:pt x="146705" y="91471"/>
                </a:lnTo>
                <a:lnTo>
                  <a:pt x="135548" y="85205"/>
                </a:lnTo>
                <a:lnTo>
                  <a:pt x="123355" y="78387"/>
                </a:lnTo>
                <a:lnTo>
                  <a:pt x="110726" y="71311"/>
                </a:lnTo>
                <a:lnTo>
                  <a:pt x="98261" y="64270"/>
                </a:lnTo>
                <a:lnTo>
                  <a:pt x="86563" y="57557"/>
                </a:lnTo>
                <a:lnTo>
                  <a:pt x="76231" y="51466"/>
                </a:lnTo>
                <a:lnTo>
                  <a:pt x="67866" y="46290"/>
                </a:lnTo>
                <a:lnTo>
                  <a:pt x="67494" y="46050"/>
                </a:lnTo>
                <a:lnTo>
                  <a:pt x="67524" y="-12438"/>
                </a:lnTo>
                <a:lnTo>
                  <a:pt x="76029" y="-7258"/>
                </a:lnTo>
                <a:lnTo>
                  <a:pt x="86253" y="-1296"/>
                </a:lnTo>
                <a:lnTo>
                  <a:pt x="97716" y="5211"/>
                </a:lnTo>
                <a:lnTo>
                  <a:pt x="109938" y="12026"/>
                </a:lnTo>
                <a:lnTo>
                  <a:pt x="122438" y="18912"/>
                </a:lnTo>
                <a:lnTo>
                  <a:pt x="134737" y="25630"/>
                </a:lnTo>
                <a:lnTo>
                  <a:pt x="146354" y="31945"/>
                </a:lnTo>
                <a:lnTo>
                  <a:pt x="156811" y="37617"/>
                </a:lnTo>
                <a:lnTo>
                  <a:pt x="160367" y="39548"/>
                </a:lnTo>
                <a:lnTo>
                  <a:pt x="170841" y="45703"/>
                </a:lnTo>
                <a:lnTo>
                  <a:pt x="182880" y="52054"/>
                </a:lnTo>
                <a:lnTo>
                  <a:pt x="194733" y="55454"/>
                </a:lnTo>
                <a:lnTo>
                  <a:pt x="205636" y="51819"/>
                </a:lnTo>
                <a:lnTo>
                  <a:pt x="218423" y="45127"/>
                </a:lnTo>
                <a:lnTo>
                  <a:pt x="230227" y="38106"/>
                </a:lnTo>
                <a:lnTo>
                  <a:pt x="235790" y="34787"/>
                </a:lnTo>
                <a:lnTo>
                  <a:pt x="246404" y="28916"/>
                </a:lnTo>
                <a:lnTo>
                  <a:pt x="259397" y="21657"/>
                </a:lnTo>
                <a:lnTo>
                  <a:pt x="270711" y="14765"/>
                </a:lnTo>
                <a:lnTo>
                  <a:pt x="274894" y="11635"/>
                </a:lnTo>
                <a:lnTo>
                  <a:pt x="277517" y="4761"/>
                </a:lnTo>
                <a:lnTo>
                  <a:pt x="275148" y="3675"/>
                </a:lnTo>
                <a:lnTo>
                  <a:pt x="268993" y="297"/>
                </a:lnTo>
                <a:lnTo>
                  <a:pt x="175225" y="-51526"/>
                </a:lnTo>
                <a:lnTo>
                  <a:pt x="177219" y="-38030"/>
                </a:lnTo>
                <a:lnTo>
                  <a:pt x="181681" y="-25315"/>
                </a:lnTo>
                <a:lnTo>
                  <a:pt x="187732" y="-13581"/>
                </a:lnTo>
                <a:lnTo>
                  <a:pt x="194495" y="-3027"/>
                </a:lnTo>
                <a:lnTo>
                  <a:pt x="200321" y="5103"/>
                </a:lnTo>
                <a:lnTo>
                  <a:pt x="206774" y="5445"/>
                </a:lnTo>
                <a:lnTo>
                  <a:pt x="209993" y="5862"/>
                </a:lnTo>
                <a:lnTo>
                  <a:pt x="215135" y="8853"/>
                </a:lnTo>
                <a:lnTo>
                  <a:pt x="206627" y="14922"/>
                </a:lnTo>
                <a:lnTo>
                  <a:pt x="192436" y="16526"/>
                </a:lnTo>
                <a:lnTo>
                  <a:pt x="178711" y="15426"/>
                </a:lnTo>
                <a:lnTo>
                  <a:pt x="176671" y="15057"/>
                </a:lnTo>
                <a:lnTo>
                  <a:pt x="173497" y="11010"/>
                </a:lnTo>
                <a:lnTo>
                  <a:pt x="172856" y="9611"/>
                </a:lnTo>
                <a:lnTo>
                  <a:pt x="171336" y="3422"/>
                </a:lnTo>
                <a:lnTo>
                  <a:pt x="160397" y="3585"/>
                </a:lnTo>
                <a:lnTo>
                  <a:pt x="159935" y="8481"/>
                </a:lnTo>
                <a:lnTo>
                  <a:pt x="159890" y="14462"/>
                </a:lnTo>
                <a:lnTo>
                  <a:pt x="157789" y="17884"/>
                </a:lnTo>
                <a:lnTo>
                  <a:pt x="155926" y="20488"/>
                </a:lnTo>
                <a:lnTo>
                  <a:pt x="153602" y="16485"/>
                </a:lnTo>
                <a:lnTo>
                  <a:pt x="155160" y="17006"/>
                </a:lnTo>
                <a:lnTo>
                  <a:pt x="153229" y="8228"/>
                </a:lnTo>
                <a:lnTo>
                  <a:pt x="152415" y="4546"/>
                </a:lnTo>
                <a:lnTo>
                  <a:pt x="147268" y="714"/>
                </a:lnTo>
                <a:lnTo>
                  <a:pt x="143333" y="-7125"/>
                </a:lnTo>
                <a:lnTo>
                  <a:pt x="140485" y="-15983"/>
                </a:lnTo>
                <a:lnTo>
                  <a:pt x="139161" y="-17378"/>
                </a:lnTo>
                <a:lnTo>
                  <a:pt x="137179" y="-14670"/>
                </a:lnTo>
                <a:lnTo>
                  <a:pt x="136836" y="-9061"/>
                </a:lnTo>
                <a:lnTo>
                  <a:pt x="136329" y="-4642"/>
                </a:lnTo>
                <a:lnTo>
                  <a:pt x="134809" y="7885"/>
                </a:lnTo>
                <a:lnTo>
                  <a:pt x="134928" y="4969"/>
                </a:lnTo>
                <a:lnTo>
                  <a:pt x="132484" y="6159"/>
                </a:lnTo>
                <a:lnTo>
                  <a:pt x="128114" y="-5117"/>
                </a:lnTo>
                <a:lnTo>
                  <a:pt x="126580" y="-18488"/>
                </a:lnTo>
                <a:lnTo>
                  <a:pt x="124936" y="-31141"/>
                </a:lnTo>
                <a:lnTo>
                  <a:pt x="127420" y="-41110"/>
                </a:lnTo>
                <a:lnTo>
                  <a:pt x="127626" y="-41780"/>
                </a:lnTo>
                <a:lnTo>
                  <a:pt x="129280" y="-56331"/>
                </a:lnTo>
                <a:lnTo>
                  <a:pt x="129027" y="-56079"/>
                </a:lnTo>
                <a:lnTo>
                  <a:pt x="128684" y="-55707"/>
                </a:lnTo>
                <a:lnTo>
                  <a:pt x="128312" y="-55275"/>
                </a:lnTo>
                <a:lnTo>
                  <a:pt x="127969" y="-54903"/>
                </a:lnTo>
                <a:lnTo>
                  <a:pt x="127552" y="-54442"/>
                </a:lnTo>
                <a:lnTo>
                  <a:pt x="127209" y="-54144"/>
                </a:lnTo>
                <a:lnTo>
                  <a:pt x="126747" y="-53683"/>
                </a:lnTo>
                <a:lnTo>
                  <a:pt x="126240" y="-53207"/>
                </a:lnTo>
                <a:lnTo>
                  <a:pt x="116270" y="-47270"/>
                </a:lnTo>
                <a:lnTo>
                  <a:pt x="111829" y="-44815"/>
                </a:lnTo>
                <a:lnTo>
                  <a:pt x="108074" y="-42509"/>
                </a:lnTo>
                <a:lnTo>
                  <a:pt x="103633" y="-39935"/>
                </a:lnTo>
                <a:lnTo>
                  <a:pt x="85702" y="-29878"/>
                </a:lnTo>
                <a:lnTo>
                  <a:pt x="74498" y="-23254"/>
                </a:lnTo>
                <a:lnTo>
                  <a:pt x="68462" y="-18171"/>
                </a:lnTo>
                <a:lnTo>
                  <a:pt x="66036" y="-12738"/>
                </a:lnTo>
                <a:lnTo>
                  <a:pt x="65663" y="-5064"/>
                </a:lnTo>
                <a:lnTo>
                  <a:pt x="65795" y="4850"/>
                </a:lnTo>
                <a:lnTo>
                  <a:pt x="65862" y="17510"/>
                </a:lnTo>
                <a:lnTo>
                  <a:pt x="65923" y="30337"/>
                </a:lnTo>
                <a:lnTo>
                  <a:pt x="65633" y="42976"/>
                </a:lnTo>
                <a:lnTo>
                  <a:pt x="65542" y="44785"/>
                </a:lnTo>
                <a:lnTo>
                  <a:pt x="53182" y="42735"/>
                </a:lnTo>
                <a:lnTo>
                  <a:pt x="41991" y="46035"/>
                </a:lnTo>
                <a:lnTo>
                  <a:pt x="32048" y="51658"/>
                </a:lnTo>
                <a:lnTo>
                  <a:pt x="28419" y="53891"/>
                </a:lnTo>
                <a:lnTo>
                  <a:pt x="14033" y="61946"/>
                </a:lnTo>
                <a:lnTo>
                  <a:pt x="3820" y="68984"/>
                </a:lnTo>
                <a:lnTo>
                  <a:pt x="0" y="76359"/>
                </a:lnTo>
                <a:lnTo>
                  <a:pt x="10999" y="82232"/>
                </a:lnTo>
                <a:close/>
              </a:path>
              <a:path w="157789" h="76820">
                <a:moveTo>
                  <a:pt x="155926" y="20488"/>
                </a:moveTo>
                <a:lnTo>
                  <a:pt x="157789" y="17884"/>
                </a:lnTo>
                <a:lnTo>
                  <a:pt x="155160" y="17006"/>
                </a:lnTo>
                <a:lnTo>
                  <a:pt x="155926" y="20488"/>
                </a:lnTo>
                <a:close/>
              </a:path>
            </a:pathLst>
          </a:custGeom>
          <a:solidFill>
            <a:srgbClr val="EDEF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1849513" y="3894331"/>
            <a:ext cx="130" cy="1845"/>
          </a:xfrm>
          <a:custGeom>
            <a:avLst/>
            <a:gdLst/>
            <a:ahLst/>
            <a:cxnLst/>
            <a:rect l="l" t="t" r="r" b="b"/>
            <a:pathLst>
              <a:path w="130" h="1845">
                <a:moveTo>
                  <a:pt x="130" y="0"/>
                </a:moveTo>
                <a:lnTo>
                  <a:pt x="0" y="1845"/>
                </a:lnTo>
                <a:lnTo>
                  <a:pt x="130" y="1721"/>
                </a:lnTo>
                <a:lnTo>
                  <a:pt x="130" y="0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839103" y="3881818"/>
            <a:ext cx="113264" cy="202265"/>
          </a:xfrm>
          <a:custGeom>
            <a:avLst/>
            <a:gdLst/>
            <a:ahLst/>
            <a:cxnLst/>
            <a:rect l="l" t="t" r="r" b="b"/>
            <a:pathLst>
              <a:path w="113264" h="202265">
                <a:moveTo>
                  <a:pt x="91393" y="63788"/>
                </a:moveTo>
                <a:lnTo>
                  <a:pt x="91553" y="48735"/>
                </a:lnTo>
                <a:lnTo>
                  <a:pt x="92907" y="37435"/>
                </a:lnTo>
                <a:lnTo>
                  <a:pt x="94382" y="27823"/>
                </a:lnTo>
                <a:lnTo>
                  <a:pt x="96364" y="20577"/>
                </a:lnTo>
                <a:lnTo>
                  <a:pt x="105276" y="18970"/>
                </a:lnTo>
                <a:lnTo>
                  <a:pt x="97537" y="10508"/>
                </a:lnTo>
                <a:lnTo>
                  <a:pt x="85355" y="3721"/>
                </a:lnTo>
                <a:lnTo>
                  <a:pt x="79852" y="1592"/>
                </a:lnTo>
                <a:lnTo>
                  <a:pt x="77274" y="9522"/>
                </a:lnTo>
                <a:lnTo>
                  <a:pt x="67945" y="12141"/>
                </a:lnTo>
                <a:lnTo>
                  <a:pt x="59152" y="14209"/>
                </a:lnTo>
                <a:lnTo>
                  <a:pt x="43839" y="15649"/>
                </a:lnTo>
                <a:lnTo>
                  <a:pt x="39651" y="6125"/>
                </a:lnTo>
                <a:lnTo>
                  <a:pt x="39526" y="1725"/>
                </a:lnTo>
                <a:lnTo>
                  <a:pt x="33058" y="0"/>
                </a:lnTo>
                <a:lnTo>
                  <a:pt x="20181" y="6016"/>
                </a:lnTo>
                <a:lnTo>
                  <a:pt x="11321" y="13491"/>
                </a:lnTo>
                <a:lnTo>
                  <a:pt x="10540" y="14234"/>
                </a:lnTo>
                <a:lnTo>
                  <a:pt x="10540" y="18122"/>
                </a:lnTo>
                <a:lnTo>
                  <a:pt x="10184" y="17551"/>
                </a:lnTo>
                <a:lnTo>
                  <a:pt x="9959" y="20741"/>
                </a:lnTo>
                <a:lnTo>
                  <a:pt x="7336" y="37867"/>
                </a:lnTo>
                <a:lnTo>
                  <a:pt x="6536" y="50752"/>
                </a:lnTo>
                <a:lnTo>
                  <a:pt x="5214" y="63197"/>
                </a:lnTo>
                <a:lnTo>
                  <a:pt x="5190" y="63325"/>
                </a:lnTo>
                <a:lnTo>
                  <a:pt x="5139" y="76015"/>
                </a:lnTo>
                <a:lnTo>
                  <a:pt x="5392" y="88774"/>
                </a:lnTo>
                <a:lnTo>
                  <a:pt x="5594" y="101519"/>
                </a:lnTo>
                <a:lnTo>
                  <a:pt x="5389" y="114164"/>
                </a:lnTo>
                <a:lnTo>
                  <a:pt x="4422" y="126628"/>
                </a:lnTo>
                <a:lnTo>
                  <a:pt x="4206" y="128346"/>
                </a:lnTo>
                <a:lnTo>
                  <a:pt x="2465" y="139986"/>
                </a:lnTo>
                <a:lnTo>
                  <a:pt x="601" y="153934"/>
                </a:lnTo>
                <a:lnTo>
                  <a:pt x="0" y="166949"/>
                </a:lnTo>
                <a:lnTo>
                  <a:pt x="659" y="172328"/>
                </a:lnTo>
                <a:lnTo>
                  <a:pt x="2105" y="178563"/>
                </a:lnTo>
                <a:lnTo>
                  <a:pt x="4683" y="178860"/>
                </a:lnTo>
                <a:lnTo>
                  <a:pt x="6322" y="183205"/>
                </a:lnTo>
                <a:lnTo>
                  <a:pt x="11643" y="184901"/>
                </a:lnTo>
                <a:lnTo>
                  <a:pt x="14683" y="187847"/>
                </a:lnTo>
                <a:lnTo>
                  <a:pt x="19705" y="190332"/>
                </a:lnTo>
                <a:lnTo>
                  <a:pt x="24608" y="192742"/>
                </a:lnTo>
                <a:lnTo>
                  <a:pt x="29049" y="194424"/>
                </a:lnTo>
                <a:lnTo>
                  <a:pt x="34027" y="196075"/>
                </a:lnTo>
                <a:lnTo>
                  <a:pt x="46412" y="199462"/>
                </a:lnTo>
                <a:lnTo>
                  <a:pt x="58179" y="201345"/>
                </a:lnTo>
                <a:lnTo>
                  <a:pt x="68824" y="202265"/>
                </a:lnTo>
                <a:lnTo>
                  <a:pt x="78578" y="197226"/>
                </a:lnTo>
                <a:lnTo>
                  <a:pt x="91373" y="194485"/>
                </a:lnTo>
                <a:lnTo>
                  <a:pt x="93026" y="194424"/>
                </a:lnTo>
                <a:lnTo>
                  <a:pt x="93598" y="181783"/>
                </a:lnTo>
                <a:lnTo>
                  <a:pt x="99426" y="174241"/>
                </a:lnTo>
                <a:lnTo>
                  <a:pt x="101819" y="171317"/>
                </a:lnTo>
                <a:lnTo>
                  <a:pt x="108427" y="161042"/>
                </a:lnTo>
                <a:lnTo>
                  <a:pt x="112917" y="148791"/>
                </a:lnTo>
                <a:lnTo>
                  <a:pt x="113264" y="147704"/>
                </a:lnTo>
                <a:lnTo>
                  <a:pt x="111953" y="150322"/>
                </a:lnTo>
                <a:lnTo>
                  <a:pt x="111282" y="147108"/>
                </a:lnTo>
                <a:lnTo>
                  <a:pt x="111598" y="147203"/>
                </a:lnTo>
                <a:lnTo>
                  <a:pt x="111401" y="145472"/>
                </a:lnTo>
                <a:lnTo>
                  <a:pt x="107556" y="114568"/>
                </a:lnTo>
                <a:lnTo>
                  <a:pt x="107094" y="116800"/>
                </a:lnTo>
                <a:lnTo>
                  <a:pt x="103871" y="105452"/>
                </a:lnTo>
                <a:lnTo>
                  <a:pt x="100054" y="95591"/>
                </a:lnTo>
                <a:lnTo>
                  <a:pt x="96279" y="86102"/>
                </a:lnTo>
                <a:lnTo>
                  <a:pt x="93180" y="75872"/>
                </a:lnTo>
                <a:lnTo>
                  <a:pt x="91393" y="63788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848123" y="3896176"/>
            <a:ext cx="1389" cy="3192"/>
          </a:xfrm>
          <a:custGeom>
            <a:avLst/>
            <a:gdLst/>
            <a:ahLst/>
            <a:cxnLst/>
            <a:rect l="l" t="t" r="r" b="b"/>
            <a:pathLst>
              <a:path w="1389" h="3192">
                <a:moveTo>
                  <a:pt x="1389" y="0"/>
                </a:moveTo>
                <a:lnTo>
                  <a:pt x="0" y="1323"/>
                </a:lnTo>
                <a:lnTo>
                  <a:pt x="1164" y="3192"/>
                </a:lnTo>
                <a:lnTo>
                  <a:pt x="1389" y="0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950702" y="4029021"/>
            <a:ext cx="1665" cy="3118"/>
          </a:xfrm>
          <a:custGeom>
            <a:avLst/>
            <a:gdLst/>
            <a:ahLst/>
            <a:cxnLst/>
            <a:rect l="l" t="t" r="r" b="b"/>
            <a:pathLst>
              <a:path w="1665" h="3118">
                <a:moveTo>
                  <a:pt x="354" y="3118"/>
                </a:moveTo>
                <a:lnTo>
                  <a:pt x="1665" y="500"/>
                </a:lnTo>
                <a:lnTo>
                  <a:pt x="0" y="0"/>
                </a:lnTo>
                <a:lnTo>
                  <a:pt x="354" y="3118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95150" y="3091202"/>
            <a:ext cx="126285" cy="242575"/>
          </a:xfrm>
          <a:custGeom>
            <a:avLst/>
            <a:gdLst/>
            <a:ahLst/>
            <a:cxnLst/>
            <a:rect l="l" t="t" r="r" b="b"/>
            <a:pathLst>
              <a:path w="126285" h="242575">
                <a:moveTo>
                  <a:pt x="126285" y="149001"/>
                </a:moveTo>
                <a:lnTo>
                  <a:pt x="124049" y="133869"/>
                </a:lnTo>
                <a:lnTo>
                  <a:pt x="122872" y="128260"/>
                </a:lnTo>
                <a:lnTo>
                  <a:pt x="120845" y="122561"/>
                </a:lnTo>
                <a:lnTo>
                  <a:pt x="119027" y="118603"/>
                </a:lnTo>
                <a:lnTo>
                  <a:pt x="113007" y="107002"/>
                </a:lnTo>
                <a:lnTo>
                  <a:pt x="103303" y="97937"/>
                </a:lnTo>
                <a:lnTo>
                  <a:pt x="90911" y="92841"/>
                </a:lnTo>
                <a:lnTo>
                  <a:pt x="90474" y="92759"/>
                </a:lnTo>
                <a:lnTo>
                  <a:pt x="88059" y="92089"/>
                </a:lnTo>
                <a:lnTo>
                  <a:pt x="88149" y="95333"/>
                </a:lnTo>
                <a:lnTo>
                  <a:pt x="88820" y="109587"/>
                </a:lnTo>
                <a:lnTo>
                  <a:pt x="81979" y="114512"/>
                </a:lnTo>
                <a:lnTo>
                  <a:pt x="78015" y="112533"/>
                </a:lnTo>
                <a:lnTo>
                  <a:pt x="70713" y="114854"/>
                </a:lnTo>
                <a:lnTo>
                  <a:pt x="64245" y="116878"/>
                </a:lnTo>
                <a:lnTo>
                  <a:pt x="60445" y="121475"/>
                </a:lnTo>
                <a:lnTo>
                  <a:pt x="56049" y="124168"/>
                </a:lnTo>
                <a:lnTo>
                  <a:pt x="51429" y="113612"/>
                </a:lnTo>
                <a:lnTo>
                  <a:pt x="39123" y="112314"/>
                </a:lnTo>
                <a:lnTo>
                  <a:pt x="37346" y="112191"/>
                </a:lnTo>
                <a:lnTo>
                  <a:pt x="37763" y="108396"/>
                </a:lnTo>
                <a:lnTo>
                  <a:pt x="39164" y="104855"/>
                </a:lnTo>
                <a:lnTo>
                  <a:pt x="41310" y="102713"/>
                </a:lnTo>
                <a:lnTo>
                  <a:pt x="44648" y="99380"/>
                </a:lnTo>
                <a:lnTo>
                  <a:pt x="45870" y="101150"/>
                </a:lnTo>
                <a:lnTo>
                  <a:pt x="52040" y="101150"/>
                </a:lnTo>
                <a:lnTo>
                  <a:pt x="60609" y="100094"/>
                </a:lnTo>
                <a:lnTo>
                  <a:pt x="65467" y="98829"/>
                </a:lnTo>
                <a:lnTo>
                  <a:pt x="70206" y="94366"/>
                </a:lnTo>
                <a:lnTo>
                  <a:pt x="74811" y="90051"/>
                </a:lnTo>
                <a:lnTo>
                  <a:pt x="76242" y="83563"/>
                </a:lnTo>
                <a:lnTo>
                  <a:pt x="80593" y="79174"/>
                </a:lnTo>
                <a:lnTo>
                  <a:pt x="80891" y="73401"/>
                </a:lnTo>
                <a:lnTo>
                  <a:pt x="81100" y="65426"/>
                </a:lnTo>
                <a:lnTo>
                  <a:pt x="80593" y="64459"/>
                </a:lnTo>
                <a:lnTo>
                  <a:pt x="83887" y="57421"/>
                </a:lnTo>
                <a:lnTo>
                  <a:pt x="86972" y="50889"/>
                </a:lnTo>
                <a:lnTo>
                  <a:pt x="88536" y="51901"/>
                </a:lnTo>
                <a:lnTo>
                  <a:pt x="92873" y="47422"/>
                </a:lnTo>
                <a:lnTo>
                  <a:pt x="92157" y="29818"/>
                </a:lnTo>
                <a:lnTo>
                  <a:pt x="87791" y="16695"/>
                </a:lnTo>
                <a:lnTo>
                  <a:pt x="80509" y="7632"/>
                </a:lnTo>
                <a:lnTo>
                  <a:pt x="71047" y="2207"/>
                </a:lnTo>
                <a:lnTo>
                  <a:pt x="60139" y="0"/>
                </a:lnTo>
                <a:lnTo>
                  <a:pt x="48520" y="588"/>
                </a:lnTo>
                <a:lnTo>
                  <a:pt x="36924" y="3552"/>
                </a:lnTo>
                <a:lnTo>
                  <a:pt x="26087" y="8469"/>
                </a:lnTo>
                <a:lnTo>
                  <a:pt x="25513" y="8796"/>
                </a:lnTo>
                <a:lnTo>
                  <a:pt x="22771" y="7026"/>
                </a:lnTo>
                <a:lnTo>
                  <a:pt x="22100" y="5687"/>
                </a:lnTo>
                <a:lnTo>
                  <a:pt x="17361" y="5597"/>
                </a:lnTo>
                <a:lnTo>
                  <a:pt x="15170" y="13483"/>
                </a:lnTo>
                <a:lnTo>
                  <a:pt x="10178" y="12769"/>
                </a:lnTo>
                <a:lnTo>
                  <a:pt x="8151" y="12129"/>
                </a:lnTo>
                <a:lnTo>
                  <a:pt x="3338" y="14242"/>
                </a:lnTo>
                <a:lnTo>
                  <a:pt x="3129" y="20447"/>
                </a:lnTo>
                <a:lnTo>
                  <a:pt x="4902" y="20194"/>
                </a:lnTo>
                <a:lnTo>
                  <a:pt x="9597" y="23140"/>
                </a:lnTo>
                <a:lnTo>
                  <a:pt x="8882" y="23854"/>
                </a:lnTo>
                <a:lnTo>
                  <a:pt x="7272" y="24866"/>
                </a:lnTo>
                <a:lnTo>
                  <a:pt x="1609" y="28362"/>
                </a:lnTo>
                <a:lnTo>
                  <a:pt x="2116" y="26339"/>
                </a:lnTo>
                <a:lnTo>
                  <a:pt x="0" y="31115"/>
                </a:lnTo>
                <a:lnTo>
                  <a:pt x="4828" y="39001"/>
                </a:lnTo>
                <a:lnTo>
                  <a:pt x="12294" y="34656"/>
                </a:lnTo>
                <a:lnTo>
                  <a:pt x="13695" y="40429"/>
                </a:lnTo>
                <a:lnTo>
                  <a:pt x="13740" y="50458"/>
                </a:lnTo>
                <a:lnTo>
                  <a:pt x="14962" y="55859"/>
                </a:lnTo>
                <a:lnTo>
                  <a:pt x="19269" y="63149"/>
                </a:lnTo>
                <a:lnTo>
                  <a:pt x="19820" y="63120"/>
                </a:lnTo>
                <a:lnTo>
                  <a:pt x="20237" y="53240"/>
                </a:lnTo>
                <a:lnTo>
                  <a:pt x="19686" y="49371"/>
                </a:lnTo>
                <a:lnTo>
                  <a:pt x="21966" y="40087"/>
                </a:lnTo>
                <a:lnTo>
                  <a:pt x="70832" y="37647"/>
                </a:lnTo>
                <a:lnTo>
                  <a:pt x="75824" y="41396"/>
                </a:lnTo>
                <a:lnTo>
                  <a:pt x="78313" y="45533"/>
                </a:lnTo>
                <a:lnTo>
                  <a:pt x="77091" y="54594"/>
                </a:lnTo>
                <a:lnTo>
                  <a:pt x="72818" y="66213"/>
                </a:lnTo>
                <a:lnTo>
                  <a:pt x="65339" y="69385"/>
                </a:lnTo>
                <a:lnTo>
                  <a:pt x="55842" y="68308"/>
                </a:lnTo>
                <a:lnTo>
                  <a:pt x="45512" y="67180"/>
                </a:lnTo>
                <a:lnTo>
                  <a:pt x="41980" y="67539"/>
                </a:lnTo>
                <a:lnTo>
                  <a:pt x="31378" y="70800"/>
                </a:lnTo>
                <a:lnTo>
                  <a:pt x="22777" y="67935"/>
                </a:lnTo>
                <a:lnTo>
                  <a:pt x="21921" y="65560"/>
                </a:lnTo>
                <a:lnTo>
                  <a:pt x="20401" y="67033"/>
                </a:lnTo>
                <a:lnTo>
                  <a:pt x="23086" y="81232"/>
                </a:lnTo>
                <a:lnTo>
                  <a:pt x="29767" y="92679"/>
                </a:lnTo>
                <a:lnTo>
                  <a:pt x="38776" y="98785"/>
                </a:lnTo>
                <a:lnTo>
                  <a:pt x="31235" y="107928"/>
                </a:lnTo>
                <a:lnTo>
                  <a:pt x="25050" y="119280"/>
                </a:lnTo>
                <a:lnTo>
                  <a:pt x="23695" y="124630"/>
                </a:lnTo>
                <a:lnTo>
                  <a:pt x="30282" y="127754"/>
                </a:lnTo>
                <a:lnTo>
                  <a:pt x="23665" y="196912"/>
                </a:lnTo>
                <a:lnTo>
                  <a:pt x="24336" y="232532"/>
                </a:lnTo>
                <a:lnTo>
                  <a:pt x="35640" y="238069"/>
                </a:lnTo>
                <a:lnTo>
                  <a:pt x="47180" y="241864"/>
                </a:lnTo>
                <a:lnTo>
                  <a:pt x="48493" y="242442"/>
                </a:lnTo>
                <a:lnTo>
                  <a:pt x="60758" y="242402"/>
                </a:lnTo>
                <a:lnTo>
                  <a:pt x="73483" y="242575"/>
                </a:lnTo>
                <a:lnTo>
                  <a:pt x="79371" y="242189"/>
                </a:lnTo>
                <a:lnTo>
                  <a:pt x="92240" y="240152"/>
                </a:lnTo>
                <a:lnTo>
                  <a:pt x="104285" y="237668"/>
                </a:lnTo>
                <a:lnTo>
                  <a:pt x="106688" y="237219"/>
                </a:lnTo>
                <a:lnTo>
                  <a:pt x="112947" y="235151"/>
                </a:lnTo>
                <a:lnTo>
                  <a:pt x="113883" y="224208"/>
                </a:lnTo>
                <a:lnTo>
                  <a:pt x="113482" y="211785"/>
                </a:lnTo>
                <a:lnTo>
                  <a:pt x="112122" y="198470"/>
                </a:lnTo>
                <a:lnTo>
                  <a:pt x="110180" y="184852"/>
                </a:lnTo>
                <a:lnTo>
                  <a:pt x="108030" y="171518"/>
                </a:lnTo>
                <a:lnTo>
                  <a:pt x="106051" y="159057"/>
                </a:lnTo>
                <a:lnTo>
                  <a:pt x="104750" y="149299"/>
                </a:lnTo>
                <a:lnTo>
                  <a:pt x="126285" y="149001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935678" y="3326056"/>
            <a:ext cx="154345" cy="242171"/>
          </a:xfrm>
          <a:custGeom>
            <a:avLst/>
            <a:gdLst/>
            <a:ahLst/>
            <a:cxnLst/>
            <a:rect l="l" t="t" r="r" b="b"/>
            <a:pathLst>
              <a:path w="154345" h="242171">
                <a:moveTo>
                  <a:pt x="262" y="135305"/>
                </a:moveTo>
                <a:lnTo>
                  <a:pt x="408" y="146225"/>
                </a:lnTo>
                <a:lnTo>
                  <a:pt x="543" y="153638"/>
                </a:lnTo>
                <a:lnTo>
                  <a:pt x="564" y="154548"/>
                </a:lnTo>
                <a:lnTo>
                  <a:pt x="48813" y="142717"/>
                </a:lnTo>
                <a:lnTo>
                  <a:pt x="44391" y="132030"/>
                </a:lnTo>
                <a:lnTo>
                  <a:pt x="41084" y="121325"/>
                </a:lnTo>
                <a:lnTo>
                  <a:pt x="39014" y="110866"/>
                </a:lnTo>
                <a:lnTo>
                  <a:pt x="38302" y="100917"/>
                </a:lnTo>
                <a:lnTo>
                  <a:pt x="33518" y="12799"/>
                </a:lnTo>
                <a:lnTo>
                  <a:pt x="20987" y="5460"/>
                </a:lnTo>
                <a:lnTo>
                  <a:pt x="8936" y="430"/>
                </a:lnTo>
                <a:lnTo>
                  <a:pt x="3605" y="0"/>
                </a:lnTo>
                <a:lnTo>
                  <a:pt x="2505" y="4294"/>
                </a:lnTo>
                <a:lnTo>
                  <a:pt x="1642" y="12662"/>
                </a:lnTo>
                <a:lnTo>
                  <a:pt x="990" y="24347"/>
                </a:lnTo>
                <a:lnTo>
                  <a:pt x="524" y="38589"/>
                </a:lnTo>
                <a:lnTo>
                  <a:pt x="221" y="54632"/>
                </a:lnTo>
                <a:lnTo>
                  <a:pt x="54" y="71715"/>
                </a:lnTo>
                <a:lnTo>
                  <a:pt x="0" y="89083"/>
                </a:lnTo>
                <a:lnTo>
                  <a:pt x="33" y="105976"/>
                </a:lnTo>
                <a:lnTo>
                  <a:pt x="128" y="121636"/>
                </a:lnTo>
                <a:lnTo>
                  <a:pt x="262" y="135305"/>
                </a:lnTo>
                <a:close/>
              </a:path>
              <a:path w="154345" h="242171">
                <a:moveTo>
                  <a:pt x="564" y="154548"/>
                </a:moveTo>
                <a:lnTo>
                  <a:pt x="154301" y="242171"/>
                </a:lnTo>
                <a:lnTo>
                  <a:pt x="154345" y="83158"/>
                </a:lnTo>
                <a:lnTo>
                  <a:pt x="144668" y="76813"/>
                </a:lnTo>
                <a:lnTo>
                  <a:pt x="132749" y="69968"/>
                </a:lnTo>
                <a:lnTo>
                  <a:pt x="121148" y="63584"/>
                </a:lnTo>
                <a:lnTo>
                  <a:pt x="117595" y="61614"/>
                </a:lnTo>
                <a:lnTo>
                  <a:pt x="43216" y="18762"/>
                </a:lnTo>
                <a:lnTo>
                  <a:pt x="33518" y="12799"/>
                </a:lnTo>
                <a:lnTo>
                  <a:pt x="38302" y="100917"/>
                </a:lnTo>
                <a:lnTo>
                  <a:pt x="39071" y="91741"/>
                </a:lnTo>
                <a:lnTo>
                  <a:pt x="41440" y="83603"/>
                </a:lnTo>
                <a:lnTo>
                  <a:pt x="45533" y="76766"/>
                </a:lnTo>
                <a:lnTo>
                  <a:pt x="51470" y="71493"/>
                </a:lnTo>
                <a:lnTo>
                  <a:pt x="58044" y="68443"/>
                </a:lnTo>
                <a:lnTo>
                  <a:pt x="71036" y="67330"/>
                </a:lnTo>
                <a:lnTo>
                  <a:pt x="82979" y="70936"/>
                </a:lnTo>
                <a:lnTo>
                  <a:pt x="93248" y="76919"/>
                </a:lnTo>
                <a:lnTo>
                  <a:pt x="99906" y="81894"/>
                </a:lnTo>
                <a:lnTo>
                  <a:pt x="109086" y="90469"/>
                </a:lnTo>
                <a:lnTo>
                  <a:pt x="117273" y="100655"/>
                </a:lnTo>
                <a:lnTo>
                  <a:pt x="124323" y="112017"/>
                </a:lnTo>
                <a:lnTo>
                  <a:pt x="130089" y="124123"/>
                </a:lnTo>
                <a:lnTo>
                  <a:pt x="134426" y="136538"/>
                </a:lnTo>
                <a:lnTo>
                  <a:pt x="137189" y="148831"/>
                </a:lnTo>
                <a:lnTo>
                  <a:pt x="138232" y="160567"/>
                </a:lnTo>
                <a:lnTo>
                  <a:pt x="137410" y="171313"/>
                </a:lnTo>
                <a:lnTo>
                  <a:pt x="134577" y="180636"/>
                </a:lnTo>
                <a:lnTo>
                  <a:pt x="129587" y="188103"/>
                </a:lnTo>
                <a:lnTo>
                  <a:pt x="122296" y="193281"/>
                </a:lnTo>
                <a:lnTo>
                  <a:pt x="109753" y="195940"/>
                </a:lnTo>
                <a:lnTo>
                  <a:pt x="100785" y="194886"/>
                </a:lnTo>
                <a:lnTo>
                  <a:pt x="91959" y="191706"/>
                </a:lnTo>
                <a:lnTo>
                  <a:pt x="83398" y="186662"/>
                </a:lnTo>
                <a:lnTo>
                  <a:pt x="75223" y="180018"/>
                </a:lnTo>
                <a:lnTo>
                  <a:pt x="67555" y="172037"/>
                </a:lnTo>
                <a:lnTo>
                  <a:pt x="60517" y="162985"/>
                </a:lnTo>
                <a:lnTo>
                  <a:pt x="54229" y="153124"/>
                </a:lnTo>
                <a:lnTo>
                  <a:pt x="48813" y="142717"/>
                </a:lnTo>
                <a:lnTo>
                  <a:pt x="564" y="154548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312044" y="4369894"/>
            <a:ext cx="202259" cy="114561"/>
          </a:xfrm>
          <a:custGeom>
            <a:avLst/>
            <a:gdLst/>
            <a:ahLst/>
            <a:cxnLst/>
            <a:rect l="l" t="t" r="r" b="b"/>
            <a:pathLst>
              <a:path w="202259" h="114561">
                <a:moveTo>
                  <a:pt x="1475" y="113379"/>
                </a:moveTo>
                <a:lnTo>
                  <a:pt x="298" y="114561"/>
                </a:lnTo>
                <a:lnTo>
                  <a:pt x="1027" y="113955"/>
                </a:lnTo>
                <a:lnTo>
                  <a:pt x="1475" y="113379"/>
                </a:lnTo>
                <a:close/>
              </a:path>
              <a:path w="202259" h="114561">
                <a:moveTo>
                  <a:pt x="1027" y="113955"/>
                </a:moveTo>
                <a:lnTo>
                  <a:pt x="0" y="115276"/>
                </a:lnTo>
                <a:lnTo>
                  <a:pt x="8391" y="115451"/>
                </a:lnTo>
                <a:lnTo>
                  <a:pt x="20674" y="114706"/>
                </a:lnTo>
                <a:lnTo>
                  <a:pt x="35314" y="113334"/>
                </a:lnTo>
                <a:lnTo>
                  <a:pt x="50777" y="111624"/>
                </a:lnTo>
                <a:lnTo>
                  <a:pt x="65528" y="109868"/>
                </a:lnTo>
                <a:lnTo>
                  <a:pt x="78034" y="108357"/>
                </a:lnTo>
                <a:lnTo>
                  <a:pt x="85019" y="107560"/>
                </a:lnTo>
                <a:lnTo>
                  <a:pt x="97609" y="106180"/>
                </a:lnTo>
                <a:lnTo>
                  <a:pt x="110271" y="104758"/>
                </a:lnTo>
                <a:lnTo>
                  <a:pt x="122969" y="103346"/>
                </a:lnTo>
                <a:lnTo>
                  <a:pt x="135666" y="101996"/>
                </a:lnTo>
                <a:lnTo>
                  <a:pt x="148327" y="100762"/>
                </a:lnTo>
                <a:lnTo>
                  <a:pt x="160913" y="99696"/>
                </a:lnTo>
                <a:lnTo>
                  <a:pt x="168266" y="99168"/>
                </a:lnTo>
                <a:lnTo>
                  <a:pt x="165795" y="106144"/>
                </a:lnTo>
                <a:lnTo>
                  <a:pt x="161036" y="116310"/>
                </a:lnTo>
                <a:lnTo>
                  <a:pt x="154696" y="128697"/>
                </a:lnTo>
                <a:lnTo>
                  <a:pt x="147481" y="142339"/>
                </a:lnTo>
                <a:lnTo>
                  <a:pt x="140099" y="156267"/>
                </a:lnTo>
                <a:lnTo>
                  <a:pt x="133254" y="169515"/>
                </a:lnTo>
                <a:lnTo>
                  <a:pt x="127655" y="181115"/>
                </a:lnTo>
                <a:lnTo>
                  <a:pt x="124258" y="189363"/>
                </a:lnTo>
                <a:lnTo>
                  <a:pt x="272450" y="104435"/>
                </a:lnTo>
                <a:lnTo>
                  <a:pt x="279763" y="100399"/>
                </a:lnTo>
                <a:lnTo>
                  <a:pt x="293158" y="92850"/>
                </a:lnTo>
                <a:lnTo>
                  <a:pt x="307878" y="84241"/>
                </a:lnTo>
                <a:lnTo>
                  <a:pt x="319164" y="77026"/>
                </a:lnTo>
                <a:lnTo>
                  <a:pt x="322255" y="74454"/>
                </a:lnTo>
                <a:lnTo>
                  <a:pt x="169831" y="98752"/>
                </a:lnTo>
                <a:lnTo>
                  <a:pt x="171819" y="90183"/>
                </a:lnTo>
                <a:lnTo>
                  <a:pt x="174931" y="78841"/>
                </a:lnTo>
                <a:lnTo>
                  <a:pt x="178800" y="65656"/>
                </a:lnTo>
                <a:lnTo>
                  <a:pt x="183061" y="51560"/>
                </a:lnTo>
                <a:lnTo>
                  <a:pt x="187350" y="37486"/>
                </a:lnTo>
                <a:lnTo>
                  <a:pt x="191302" y="24366"/>
                </a:lnTo>
                <a:lnTo>
                  <a:pt x="194552" y="13130"/>
                </a:lnTo>
                <a:lnTo>
                  <a:pt x="194793" y="12260"/>
                </a:lnTo>
                <a:lnTo>
                  <a:pt x="196268" y="6874"/>
                </a:lnTo>
                <a:lnTo>
                  <a:pt x="195717" y="4002"/>
                </a:lnTo>
                <a:lnTo>
                  <a:pt x="200530" y="2187"/>
                </a:lnTo>
                <a:lnTo>
                  <a:pt x="199143" y="856"/>
                </a:lnTo>
                <a:lnTo>
                  <a:pt x="196730" y="967"/>
                </a:lnTo>
                <a:lnTo>
                  <a:pt x="2280" y="112915"/>
                </a:lnTo>
                <a:lnTo>
                  <a:pt x="1027" y="113955"/>
                </a:lnTo>
                <a:close/>
              </a:path>
              <a:path w="202259" h="114561">
                <a:moveTo>
                  <a:pt x="202259" y="714"/>
                </a:moveTo>
                <a:lnTo>
                  <a:pt x="198250" y="0"/>
                </a:lnTo>
                <a:lnTo>
                  <a:pt x="199143" y="856"/>
                </a:lnTo>
                <a:lnTo>
                  <a:pt x="202259" y="714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061217" y="3858026"/>
            <a:ext cx="522860" cy="310525"/>
          </a:xfrm>
          <a:custGeom>
            <a:avLst/>
            <a:gdLst/>
            <a:ahLst/>
            <a:cxnLst/>
            <a:rect l="l" t="t" r="r" b="b"/>
            <a:pathLst>
              <a:path w="522860" h="310525">
                <a:moveTo>
                  <a:pt x="2369" y="24208"/>
                </a:moveTo>
                <a:lnTo>
                  <a:pt x="6288" y="26276"/>
                </a:lnTo>
                <a:lnTo>
                  <a:pt x="16358" y="31751"/>
                </a:lnTo>
                <a:lnTo>
                  <a:pt x="26996" y="37685"/>
                </a:lnTo>
                <a:lnTo>
                  <a:pt x="38072" y="43980"/>
                </a:lnTo>
                <a:lnTo>
                  <a:pt x="49457" y="50538"/>
                </a:lnTo>
                <a:lnTo>
                  <a:pt x="61020" y="57263"/>
                </a:lnTo>
                <a:lnTo>
                  <a:pt x="72632" y="64055"/>
                </a:lnTo>
                <a:lnTo>
                  <a:pt x="84161" y="70817"/>
                </a:lnTo>
                <a:lnTo>
                  <a:pt x="95479" y="77452"/>
                </a:lnTo>
                <a:lnTo>
                  <a:pt x="106455" y="83861"/>
                </a:lnTo>
                <a:lnTo>
                  <a:pt x="116958" y="89948"/>
                </a:lnTo>
                <a:lnTo>
                  <a:pt x="122991" y="93410"/>
                </a:lnTo>
                <a:lnTo>
                  <a:pt x="134155" y="99797"/>
                </a:lnTo>
                <a:lnTo>
                  <a:pt x="145244" y="106161"/>
                </a:lnTo>
                <a:lnTo>
                  <a:pt x="156272" y="112507"/>
                </a:lnTo>
                <a:lnTo>
                  <a:pt x="167253" y="118841"/>
                </a:lnTo>
                <a:lnTo>
                  <a:pt x="178201" y="125166"/>
                </a:lnTo>
                <a:lnTo>
                  <a:pt x="189130" y="131487"/>
                </a:lnTo>
                <a:lnTo>
                  <a:pt x="200054" y="137808"/>
                </a:lnTo>
                <a:lnTo>
                  <a:pt x="210986" y="144136"/>
                </a:lnTo>
                <a:lnTo>
                  <a:pt x="221941" y="150473"/>
                </a:lnTo>
                <a:lnTo>
                  <a:pt x="232932" y="156825"/>
                </a:lnTo>
                <a:lnTo>
                  <a:pt x="243973" y="163196"/>
                </a:lnTo>
                <a:lnTo>
                  <a:pt x="247995" y="165514"/>
                </a:lnTo>
                <a:lnTo>
                  <a:pt x="250571" y="166986"/>
                </a:lnTo>
                <a:lnTo>
                  <a:pt x="256290" y="170248"/>
                </a:lnTo>
                <a:lnTo>
                  <a:pt x="264803" y="175104"/>
                </a:lnTo>
                <a:lnTo>
                  <a:pt x="275759" y="181356"/>
                </a:lnTo>
                <a:lnTo>
                  <a:pt x="288809" y="188808"/>
                </a:lnTo>
                <a:lnTo>
                  <a:pt x="303603" y="197262"/>
                </a:lnTo>
                <a:lnTo>
                  <a:pt x="319791" y="206521"/>
                </a:lnTo>
                <a:lnTo>
                  <a:pt x="337023" y="216388"/>
                </a:lnTo>
                <a:lnTo>
                  <a:pt x="354950" y="226667"/>
                </a:lnTo>
                <a:lnTo>
                  <a:pt x="373221" y="237160"/>
                </a:lnTo>
                <a:lnTo>
                  <a:pt x="391486" y="247670"/>
                </a:lnTo>
                <a:lnTo>
                  <a:pt x="409396" y="258000"/>
                </a:lnTo>
                <a:lnTo>
                  <a:pt x="426601" y="267954"/>
                </a:lnTo>
                <a:lnTo>
                  <a:pt x="442750" y="277333"/>
                </a:lnTo>
                <a:lnTo>
                  <a:pt x="457495" y="285942"/>
                </a:lnTo>
                <a:lnTo>
                  <a:pt x="470485" y="293582"/>
                </a:lnTo>
                <a:lnTo>
                  <a:pt x="481370" y="300058"/>
                </a:lnTo>
                <a:lnTo>
                  <a:pt x="489801" y="305172"/>
                </a:lnTo>
                <a:lnTo>
                  <a:pt x="497898" y="310525"/>
                </a:lnTo>
                <a:lnTo>
                  <a:pt x="502295" y="307266"/>
                </a:lnTo>
                <a:lnTo>
                  <a:pt x="505290" y="305332"/>
                </a:lnTo>
                <a:lnTo>
                  <a:pt x="510357" y="302669"/>
                </a:lnTo>
                <a:lnTo>
                  <a:pt x="512518" y="301538"/>
                </a:lnTo>
                <a:lnTo>
                  <a:pt x="514247" y="300824"/>
                </a:lnTo>
                <a:lnTo>
                  <a:pt x="516735" y="299767"/>
                </a:lnTo>
                <a:lnTo>
                  <a:pt x="521847" y="297610"/>
                </a:lnTo>
                <a:lnTo>
                  <a:pt x="521221" y="299351"/>
                </a:lnTo>
                <a:lnTo>
                  <a:pt x="522860" y="294917"/>
                </a:lnTo>
                <a:lnTo>
                  <a:pt x="516504" y="292093"/>
                </a:lnTo>
                <a:lnTo>
                  <a:pt x="504904" y="285794"/>
                </a:lnTo>
                <a:lnTo>
                  <a:pt x="490644" y="277645"/>
                </a:lnTo>
                <a:lnTo>
                  <a:pt x="476303" y="269271"/>
                </a:lnTo>
                <a:lnTo>
                  <a:pt x="464462" y="262297"/>
                </a:lnTo>
                <a:lnTo>
                  <a:pt x="458451" y="258776"/>
                </a:lnTo>
                <a:lnTo>
                  <a:pt x="265819" y="147718"/>
                </a:lnTo>
                <a:lnTo>
                  <a:pt x="263360" y="146286"/>
                </a:lnTo>
                <a:lnTo>
                  <a:pt x="257665" y="142977"/>
                </a:lnTo>
                <a:lnTo>
                  <a:pt x="249091" y="138000"/>
                </a:lnTo>
                <a:lnTo>
                  <a:pt x="237995" y="131562"/>
                </a:lnTo>
                <a:lnTo>
                  <a:pt x="224734" y="123872"/>
                </a:lnTo>
                <a:lnTo>
                  <a:pt x="209665" y="115138"/>
                </a:lnTo>
                <a:lnTo>
                  <a:pt x="193143" y="105570"/>
                </a:lnTo>
                <a:lnTo>
                  <a:pt x="175528" y="95374"/>
                </a:lnTo>
                <a:lnTo>
                  <a:pt x="157174" y="84761"/>
                </a:lnTo>
                <a:lnTo>
                  <a:pt x="138440" y="73937"/>
                </a:lnTo>
                <a:lnTo>
                  <a:pt x="119681" y="63112"/>
                </a:lnTo>
                <a:lnTo>
                  <a:pt x="101256" y="52494"/>
                </a:lnTo>
                <a:lnTo>
                  <a:pt x="83520" y="42291"/>
                </a:lnTo>
                <a:lnTo>
                  <a:pt x="66831" y="32711"/>
                </a:lnTo>
                <a:lnTo>
                  <a:pt x="51545" y="23964"/>
                </a:lnTo>
                <a:lnTo>
                  <a:pt x="38019" y="16256"/>
                </a:lnTo>
                <a:lnTo>
                  <a:pt x="26611" y="9798"/>
                </a:lnTo>
                <a:lnTo>
                  <a:pt x="17677" y="4797"/>
                </a:lnTo>
                <a:lnTo>
                  <a:pt x="8658" y="0"/>
                </a:lnTo>
                <a:lnTo>
                  <a:pt x="163" y="19744"/>
                </a:lnTo>
                <a:lnTo>
                  <a:pt x="0" y="24297"/>
                </a:lnTo>
                <a:lnTo>
                  <a:pt x="2369" y="24208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870775" y="4134850"/>
            <a:ext cx="645807" cy="263254"/>
          </a:xfrm>
          <a:custGeom>
            <a:avLst/>
            <a:gdLst/>
            <a:ahLst/>
            <a:cxnLst/>
            <a:rect l="l" t="t" r="r" b="b"/>
            <a:pathLst>
              <a:path w="645807" h="263254">
                <a:moveTo>
                  <a:pt x="149763" y="107145"/>
                </a:moveTo>
                <a:lnTo>
                  <a:pt x="164660" y="115764"/>
                </a:lnTo>
                <a:lnTo>
                  <a:pt x="179655" y="124498"/>
                </a:lnTo>
                <a:lnTo>
                  <a:pt x="194051" y="132921"/>
                </a:lnTo>
                <a:lnTo>
                  <a:pt x="207154" y="140605"/>
                </a:lnTo>
                <a:lnTo>
                  <a:pt x="218268" y="147125"/>
                </a:lnTo>
                <a:lnTo>
                  <a:pt x="226697" y="152053"/>
                </a:lnTo>
                <a:lnTo>
                  <a:pt x="230857" y="154459"/>
                </a:lnTo>
                <a:lnTo>
                  <a:pt x="241997" y="160869"/>
                </a:lnTo>
                <a:lnTo>
                  <a:pt x="253068" y="167279"/>
                </a:lnTo>
                <a:lnTo>
                  <a:pt x="264082" y="173685"/>
                </a:lnTo>
                <a:lnTo>
                  <a:pt x="275052" y="180086"/>
                </a:lnTo>
                <a:lnTo>
                  <a:pt x="285990" y="186480"/>
                </a:lnTo>
                <a:lnTo>
                  <a:pt x="296909" y="192867"/>
                </a:lnTo>
                <a:lnTo>
                  <a:pt x="307820" y="199243"/>
                </a:lnTo>
                <a:lnTo>
                  <a:pt x="318737" y="205608"/>
                </a:lnTo>
                <a:lnTo>
                  <a:pt x="329672" y="211960"/>
                </a:lnTo>
                <a:lnTo>
                  <a:pt x="340636" y="218298"/>
                </a:lnTo>
                <a:lnTo>
                  <a:pt x="351643" y="224619"/>
                </a:lnTo>
                <a:lnTo>
                  <a:pt x="358961" y="228794"/>
                </a:lnTo>
                <a:lnTo>
                  <a:pt x="368163" y="234258"/>
                </a:lnTo>
                <a:lnTo>
                  <a:pt x="379884" y="241339"/>
                </a:lnTo>
                <a:lnTo>
                  <a:pt x="392843" y="248910"/>
                </a:lnTo>
                <a:lnTo>
                  <a:pt x="405757" y="255846"/>
                </a:lnTo>
                <a:lnTo>
                  <a:pt x="417346" y="261022"/>
                </a:lnTo>
                <a:lnTo>
                  <a:pt x="425680" y="263254"/>
                </a:lnTo>
                <a:lnTo>
                  <a:pt x="437018" y="263016"/>
                </a:lnTo>
                <a:lnTo>
                  <a:pt x="448332" y="260236"/>
                </a:lnTo>
                <a:lnTo>
                  <a:pt x="459660" y="255498"/>
                </a:lnTo>
                <a:lnTo>
                  <a:pt x="471041" y="249387"/>
                </a:lnTo>
                <a:lnTo>
                  <a:pt x="482515" y="242485"/>
                </a:lnTo>
                <a:lnTo>
                  <a:pt x="494120" y="235378"/>
                </a:lnTo>
                <a:lnTo>
                  <a:pt x="497108" y="233600"/>
                </a:lnTo>
                <a:lnTo>
                  <a:pt x="508218" y="227124"/>
                </a:lnTo>
                <a:lnTo>
                  <a:pt x="519192" y="220762"/>
                </a:lnTo>
                <a:lnTo>
                  <a:pt x="530103" y="214469"/>
                </a:lnTo>
                <a:lnTo>
                  <a:pt x="541025" y="208203"/>
                </a:lnTo>
                <a:lnTo>
                  <a:pt x="552028" y="201921"/>
                </a:lnTo>
                <a:lnTo>
                  <a:pt x="561339" y="196626"/>
                </a:lnTo>
                <a:lnTo>
                  <a:pt x="572638" y="190160"/>
                </a:lnTo>
                <a:lnTo>
                  <a:pt x="583332" y="183939"/>
                </a:lnTo>
                <a:lnTo>
                  <a:pt x="593395" y="178116"/>
                </a:lnTo>
                <a:lnTo>
                  <a:pt x="604309" y="171678"/>
                </a:lnTo>
                <a:lnTo>
                  <a:pt x="615595" y="165071"/>
                </a:lnTo>
                <a:lnTo>
                  <a:pt x="626136" y="159473"/>
                </a:lnTo>
                <a:lnTo>
                  <a:pt x="645301" y="147882"/>
                </a:lnTo>
                <a:lnTo>
                  <a:pt x="645807" y="127096"/>
                </a:lnTo>
                <a:lnTo>
                  <a:pt x="486215" y="218766"/>
                </a:lnTo>
                <a:lnTo>
                  <a:pt x="473248" y="226376"/>
                </a:lnTo>
                <a:lnTo>
                  <a:pt x="462266" y="232847"/>
                </a:lnTo>
                <a:lnTo>
                  <a:pt x="452645" y="237917"/>
                </a:lnTo>
                <a:lnTo>
                  <a:pt x="443758" y="241330"/>
                </a:lnTo>
                <a:lnTo>
                  <a:pt x="434980" y="242827"/>
                </a:lnTo>
                <a:lnTo>
                  <a:pt x="425684" y="242148"/>
                </a:lnTo>
                <a:lnTo>
                  <a:pt x="415246" y="239036"/>
                </a:lnTo>
                <a:lnTo>
                  <a:pt x="403040" y="233231"/>
                </a:lnTo>
                <a:lnTo>
                  <a:pt x="396754" y="229642"/>
                </a:lnTo>
                <a:lnTo>
                  <a:pt x="379282" y="219263"/>
                </a:lnTo>
                <a:lnTo>
                  <a:pt x="361725" y="208885"/>
                </a:lnTo>
                <a:lnTo>
                  <a:pt x="344091" y="198510"/>
                </a:lnTo>
                <a:lnTo>
                  <a:pt x="326389" y="188137"/>
                </a:lnTo>
                <a:lnTo>
                  <a:pt x="308626" y="177766"/>
                </a:lnTo>
                <a:lnTo>
                  <a:pt x="290810" y="167399"/>
                </a:lnTo>
                <a:lnTo>
                  <a:pt x="272948" y="157035"/>
                </a:lnTo>
                <a:lnTo>
                  <a:pt x="255050" y="146674"/>
                </a:lnTo>
                <a:lnTo>
                  <a:pt x="237122" y="136318"/>
                </a:lnTo>
                <a:lnTo>
                  <a:pt x="219173" y="125965"/>
                </a:lnTo>
                <a:lnTo>
                  <a:pt x="201211" y="115617"/>
                </a:lnTo>
                <a:lnTo>
                  <a:pt x="183243" y="105274"/>
                </a:lnTo>
                <a:lnTo>
                  <a:pt x="165278" y="94936"/>
                </a:lnTo>
                <a:lnTo>
                  <a:pt x="147322" y="84603"/>
                </a:lnTo>
                <a:lnTo>
                  <a:pt x="129386" y="74276"/>
                </a:lnTo>
                <a:lnTo>
                  <a:pt x="111475" y="63955"/>
                </a:lnTo>
                <a:lnTo>
                  <a:pt x="93598" y="53640"/>
                </a:lnTo>
                <a:lnTo>
                  <a:pt x="75763" y="43331"/>
                </a:lnTo>
                <a:lnTo>
                  <a:pt x="57979" y="33029"/>
                </a:lnTo>
                <a:lnTo>
                  <a:pt x="40252" y="22735"/>
                </a:lnTo>
                <a:lnTo>
                  <a:pt x="30031" y="16558"/>
                </a:lnTo>
                <a:lnTo>
                  <a:pt x="17779" y="9173"/>
                </a:lnTo>
                <a:lnTo>
                  <a:pt x="6051" y="2694"/>
                </a:lnTo>
                <a:lnTo>
                  <a:pt x="0" y="0"/>
                </a:lnTo>
                <a:lnTo>
                  <a:pt x="551" y="7424"/>
                </a:lnTo>
                <a:lnTo>
                  <a:pt x="94319" y="59248"/>
                </a:lnTo>
                <a:lnTo>
                  <a:pt x="100473" y="62625"/>
                </a:lnTo>
                <a:lnTo>
                  <a:pt x="102843" y="63711"/>
                </a:lnTo>
                <a:lnTo>
                  <a:pt x="100220" y="70586"/>
                </a:lnTo>
                <a:lnTo>
                  <a:pt x="101342" y="72063"/>
                </a:lnTo>
                <a:lnTo>
                  <a:pt x="101070" y="69202"/>
                </a:lnTo>
                <a:lnTo>
                  <a:pt x="101532" y="72312"/>
                </a:lnTo>
                <a:lnTo>
                  <a:pt x="101342" y="72063"/>
                </a:lnTo>
                <a:lnTo>
                  <a:pt x="101576" y="74514"/>
                </a:lnTo>
                <a:lnTo>
                  <a:pt x="101830" y="76746"/>
                </a:lnTo>
                <a:lnTo>
                  <a:pt x="101368" y="78650"/>
                </a:lnTo>
                <a:lnTo>
                  <a:pt x="101070" y="80703"/>
                </a:lnTo>
                <a:lnTo>
                  <a:pt x="105051" y="82349"/>
                </a:lnTo>
                <a:lnTo>
                  <a:pt x="112606" y="86243"/>
                </a:lnTo>
                <a:lnTo>
                  <a:pt x="123040" y="91958"/>
                </a:lnTo>
                <a:lnTo>
                  <a:pt x="135658" y="99067"/>
                </a:lnTo>
                <a:lnTo>
                  <a:pt x="149763" y="107145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231728" y="4066124"/>
            <a:ext cx="380962" cy="153969"/>
          </a:xfrm>
          <a:custGeom>
            <a:avLst/>
            <a:gdLst/>
            <a:ahLst/>
            <a:cxnLst/>
            <a:rect l="l" t="t" r="r" b="b"/>
            <a:pathLst>
              <a:path w="380962" h="153969">
                <a:moveTo>
                  <a:pt x="337" y="0"/>
                </a:moveTo>
                <a:lnTo>
                  <a:pt x="0" y="30144"/>
                </a:lnTo>
                <a:lnTo>
                  <a:pt x="187227" y="141008"/>
                </a:lnTo>
                <a:lnTo>
                  <a:pt x="199685" y="148509"/>
                </a:lnTo>
                <a:lnTo>
                  <a:pt x="208196" y="152906"/>
                </a:lnTo>
                <a:lnTo>
                  <a:pt x="215287" y="153969"/>
                </a:lnTo>
                <a:lnTo>
                  <a:pt x="223481" y="151472"/>
                </a:lnTo>
                <a:lnTo>
                  <a:pt x="235305" y="145185"/>
                </a:lnTo>
                <a:lnTo>
                  <a:pt x="238492" y="143359"/>
                </a:lnTo>
                <a:lnTo>
                  <a:pt x="249430" y="137078"/>
                </a:lnTo>
                <a:lnTo>
                  <a:pt x="260406" y="130789"/>
                </a:lnTo>
                <a:lnTo>
                  <a:pt x="271433" y="124474"/>
                </a:lnTo>
                <a:lnTo>
                  <a:pt x="282524" y="118114"/>
                </a:lnTo>
                <a:lnTo>
                  <a:pt x="285927" y="116160"/>
                </a:lnTo>
                <a:lnTo>
                  <a:pt x="292599" y="112297"/>
                </a:lnTo>
                <a:lnTo>
                  <a:pt x="303249" y="106096"/>
                </a:lnTo>
                <a:lnTo>
                  <a:pt x="316592" y="98344"/>
                </a:lnTo>
                <a:lnTo>
                  <a:pt x="331346" y="89826"/>
                </a:lnTo>
                <a:lnTo>
                  <a:pt x="346227" y="81329"/>
                </a:lnTo>
                <a:lnTo>
                  <a:pt x="359952" y="73639"/>
                </a:lnTo>
                <a:lnTo>
                  <a:pt x="371239" y="67542"/>
                </a:lnTo>
                <a:lnTo>
                  <a:pt x="378804" y="63825"/>
                </a:lnTo>
                <a:lnTo>
                  <a:pt x="380962" y="63072"/>
                </a:lnTo>
                <a:lnTo>
                  <a:pt x="355061" y="46258"/>
                </a:lnTo>
                <a:lnTo>
                  <a:pt x="351081" y="49207"/>
                </a:lnTo>
                <a:lnTo>
                  <a:pt x="341891" y="54886"/>
                </a:lnTo>
                <a:lnTo>
                  <a:pt x="329097" y="62425"/>
                </a:lnTo>
                <a:lnTo>
                  <a:pt x="314308" y="70954"/>
                </a:lnTo>
                <a:lnTo>
                  <a:pt x="299131" y="79603"/>
                </a:lnTo>
                <a:lnTo>
                  <a:pt x="285174" y="87502"/>
                </a:lnTo>
                <a:lnTo>
                  <a:pt x="274045" y="93782"/>
                </a:lnTo>
                <a:lnTo>
                  <a:pt x="267343" y="97576"/>
                </a:lnTo>
                <a:lnTo>
                  <a:pt x="222233" y="123034"/>
                </a:lnTo>
                <a:lnTo>
                  <a:pt x="209846" y="122972"/>
                </a:lnTo>
                <a:lnTo>
                  <a:pt x="199543" y="117639"/>
                </a:lnTo>
                <a:lnTo>
                  <a:pt x="197271" y="116249"/>
                </a:lnTo>
                <a:lnTo>
                  <a:pt x="10178" y="6368"/>
                </a:lnTo>
                <a:lnTo>
                  <a:pt x="7348" y="4716"/>
                </a:lnTo>
                <a:lnTo>
                  <a:pt x="2238" y="758"/>
                </a:lnTo>
                <a:lnTo>
                  <a:pt x="337" y="0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262373" y="3630630"/>
            <a:ext cx="685" cy="1473"/>
          </a:xfrm>
          <a:custGeom>
            <a:avLst/>
            <a:gdLst/>
            <a:ahLst/>
            <a:cxnLst/>
            <a:rect l="l" t="t" r="r" b="b"/>
            <a:pathLst>
              <a:path w="685" h="1473">
                <a:moveTo>
                  <a:pt x="685" y="1473"/>
                </a:moveTo>
                <a:lnTo>
                  <a:pt x="393" y="119"/>
                </a:lnTo>
                <a:lnTo>
                  <a:pt x="0" y="0"/>
                </a:lnTo>
                <a:lnTo>
                  <a:pt x="685" y="1473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245129" y="3484803"/>
            <a:ext cx="74273" cy="146838"/>
          </a:xfrm>
          <a:custGeom>
            <a:avLst/>
            <a:gdLst/>
            <a:ahLst/>
            <a:cxnLst/>
            <a:rect l="l" t="t" r="r" b="b"/>
            <a:pathLst>
              <a:path w="74273" h="146838">
                <a:moveTo>
                  <a:pt x="58211" y="141021"/>
                </a:moveTo>
                <a:lnTo>
                  <a:pt x="58002" y="140515"/>
                </a:lnTo>
                <a:lnTo>
                  <a:pt x="60073" y="141601"/>
                </a:lnTo>
                <a:lnTo>
                  <a:pt x="67128" y="131050"/>
                </a:lnTo>
                <a:lnTo>
                  <a:pt x="71674" y="119980"/>
                </a:lnTo>
                <a:lnTo>
                  <a:pt x="73969" y="108480"/>
                </a:lnTo>
                <a:lnTo>
                  <a:pt x="74273" y="96643"/>
                </a:lnTo>
                <a:lnTo>
                  <a:pt x="72843" y="84558"/>
                </a:lnTo>
                <a:lnTo>
                  <a:pt x="69939" y="72318"/>
                </a:lnTo>
                <a:lnTo>
                  <a:pt x="65820" y="60012"/>
                </a:lnTo>
                <a:lnTo>
                  <a:pt x="58272" y="42709"/>
                </a:lnTo>
                <a:lnTo>
                  <a:pt x="51206" y="30060"/>
                </a:lnTo>
                <a:lnTo>
                  <a:pt x="43456" y="18713"/>
                </a:lnTo>
                <a:lnTo>
                  <a:pt x="35158" y="8686"/>
                </a:lnTo>
                <a:lnTo>
                  <a:pt x="26451" y="0"/>
                </a:lnTo>
                <a:lnTo>
                  <a:pt x="29763" y="39879"/>
                </a:lnTo>
                <a:lnTo>
                  <a:pt x="30179" y="44590"/>
                </a:lnTo>
                <a:lnTo>
                  <a:pt x="30507" y="52937"/>
                </a:lnTo>
                <a:lnTo>
                  <a:pt x="29121" y="53011"/>
                </a:lnTo>
                <a:lnTo>
                  <a:pt x="31982" y="59885"/>
                </a:lnTo>
                <a:lnTo>
                  <a:pt x="33137" y="69140"/>
                </a:lnTo>
                <a:lnTo>
                  <a:pt x="27527" y="73600"/>
                </a:lnTo>
                <a:lnTo>
                  <a:pt x="25484" y="76118"/>
                </a:lnTo>
                <a:lnTo>
                  <a:pt x="19734" y="85428"/>
                </a:lnTo>
                <a:lnTo>
                  <a:pt x="19928" y="90438"/>
                </a:lnTo>
                <a:lnTo>
                  <a:pt x="20209" y="93408"/>
                </a:lnTo>
                <a:lnTo>
                  <a:pt x="7542" y="97455"/>
                </a:lnTo>
                <a:lnTo>
                  <a:pt x="99" y="87442"/>
                </a:lnTo>
                <a:lnTo>
                  <a:pt x="0" y="120526"/>
                </a:lnTo>
                <a:lnTo>
                  <a:pt x="1068" y="105426"/>
                </a:lnTo>
                <a:lnTo>
                  <a:pt x="1446" y="100118"/>
                </a:lnTo>
                <a:lnTo>
                  <a:pt x="8927" y="98972"/>
                </a:lnTo>
                <a:lnTo>
                  <a:pt x="9136" y="100416"/>
                </a:lnTo>
                <a:lnTo>
                  <a:pt x="12221" y="104969"/>
                </a:lnTo>
                <a:lnTo>
                  <a:pt x="16960" y="111917"/>
                </a:lnTo>
                <a:lnTo>
                  <a:pt x="13875" y="109224"/>
                </a:lnTo>
                <a:lnTo>
                  <a:pt x="13830" y="117780"/>
                </a:lnTo>
                <a:lnTo>
                  <a:pt x="16736" y="141779"/>
                </a:lnTo>
                <a:lnTo>
                  <a:pt x="17636" y="145946"/>
                </a:lnTo>
                <a:lnTo>
                  <a:pt x="20581" y="146838"/>
                </a:lnTo>
                <a:lnTo>
                  <a:pt x="25276" y="99523"/>
                </a:lnTo>
                <a:lnTo>
                  <a:pt x="29538" y="100029"/>
                </a:lnTo>
                <a:lnTo>
                  <a:pt x="40476" y="111709"/>
                </a:lnTo>
                <a:lnTo>
                  <a:pt x="44366" y="115384"/>
                </a:lnTo>
                <a:lnTo>
                  <a:pt x="52211" y="124215"/>
                </a:lnTo>
                <a:lnTo>
                  <a:pt x="56189" y="137087"/>
                </a:lnTo>
                <a:lnTo>
                  <a:pt x="56482" y="139800"/>
                </a:lnTo>
                <a:lnTo>
                  <a:pt x="58211" y="141021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183862" y="3461884"/>
            <a:ext cx="91031" cy="156902"/>
          </a:xfrm>
          <a:custGeom>
            <a:avLst/>
            <a:gdLst/>
            <a:ahLst/>
            <a:cxnLst/>
            <a:rect l="l" t="t" r="r" b="b"/>
            <a:pathLst>
              <a:path w="91031" h="156902">
                <a:moveTo>
                  <a:pt x="0" y="40562"/>
                </a:moveTo>
                <a:lnTo>
                  <a:pt x="36" y="52628"/>
                </a:lnTo>
                <a:lnTo>
                  <a:pt x="1732" y="66318"/>
                </a:lnTo>
                <a:lnTo>
                  <a:pt x="5762" y="82828"/>
                </a:lnTo>
                <a:lnTo>
                  <a:pt x="10175" y="93827"/>
                </a:lnTo>
                <a:lnTo>
                  <a:pt x="14284" y="103109"/>
                </a:lnTo>
                <a:lnTo>
                  <a:pt x="15711" y="107265"/>
                </a:lnTo>
                <a:lnTo>
                  <a:pt x="16053" y="107013"/>
                </a:lnTo>
                <a:lnTo>
                  <a:pt x="16471" y="106760"/>
                </a:lnTo>
                <a:lnTo>
                  <a:pt x="16977" y="106417"/>
                </a:lnTo>
                <a:lnTo>
                  <a:pt x="17439" y="106090"/>
                </a:lnTo>
                <a:lnTo>
                  <a:pt x="17946" y="105748"/>
                </a:lnTo>
                <a:lnTo>
                  <a:pt x="19183" y="104736"/>
                </a:lnTo>
                <a:lnTo>
                  <a:pt x="19511" y="104394"/>
                </a:lnTo>
                <a:lnTo>
                  <a:pt x="22000" y="95541"/>
                </a:lnTo>
                <a:lnTo>
                  <a:pt x="34358" y="96163"/>
                </a:lnTo>
                <a:lnTo>
                  <a:pt x="46992" y="99084"/>
                </a:lnTo>
                <a:lnTo>
                  <a:pt x="50807" y="99975"/>
                </a:lnTo>
                <a:lnTo>
                  <a:pt x="54398" y="143734"/>
                </a:lnTo>
                <a:lnTo>
                  <a:pt x="54815" y="149641"/>
                </a:lnTo>
                <a:lnTo>
                  <a:pt x="53474" y="154194"/>
                </a:lnTo>
                <a:lnTo>
                  <a:pt x="57870" y="156902"/>
                </a:lnTo>
                <a:lnTo>
                  <a:pt x="61267" y="143445"/>
                </a:lnTo>
                <a:lnTo>
                  <a:pt x="61367" y="110361"/>
                </a:lnTo>
                <a:lnTo>
                  <a:pt x="56303" y="98268"/>
                </a:lnTo>
                <a:lnTo>
                  <a:pt x="56127" y="96895"/>
                </a:lnTo>
                <a:lnTo>
                  <a:pt x="52872" y="84612"/>
                </a:lnTo>
                <a:lnTo>
                  <a:pt x="47962" y="72105"/>
                </a:lnTo>
                <a:lnTo>
                  <a:pt x="47468" y="71258"/>
                </a:lnTo>
                <a:lnTo>
                  <a:pt x="43050" y="60190"/>
                </a:lnTo>
                <a:lnTo>
                  <a:pt x="44061" y="49756"/>
                </a:lnTo>
                <a:lnTo>
                  <a:pt x="44309" y="43553"/>
                </a:lnTo>
                <a:lnTo>
                  <a:pt x="46038" y="33246"/>
                </a:lnTo>
                <a:lnTo>
                  <a:pt x="50813" y="27465"/>
                </a:lnTo>
                <a:lnTo>
                  <a:pt x="57700" y="25763"/>
                </a:lnTo>
                <a:lnTo>
                  <a:pt x="65761" y="27694"/>
                </a:lnTo>
                <a:lnTo>
                  <a:pt x="74061" y="32810"/>
                </a:lnTo>
                <a:lnTo>
                  <a:pt x="81663" y="40664"/>
                </a:lnTo>
                <a:lnTo>
                  <a:pt x="87632" y="50809"/>
                </a:lnTo>
                <a:lnTo>
                  <a:pt x="91031" y="62798"/>
                </a:lnTo>
                <a:lnTo>
                  <a:pt x="87718" y="22919"/>
                </a:lnTo>
                <a:lnTo>
                  <a:pt x="78740" y="15591"/>
                </a:lnTo>
                <a:lnTo>
                  <a:pt x="69627" y="9641"/>
                </a:lnTo>
                <a:lnTo>
                  <a:pt x="60519" y="5088"/>
                </a:lnTo>
                <a:lnTo>
                  <a:pt x="51553" y="1951"/>
                </a:lnTo>
                <a:lnTo>
                  <a:pt x="42867" y="248"/>
                </a:lnTo>
                <a:lnTo>
                  <a:pt x="34599" y="0"/>
                </a:lnTo>
                <a:lnTo>
                  <a:pt x="26886" y="1224"/>
                </a:lnTo>
                <a:lnTo>
                  <a:pt x="19867" y="3940"/>
                </a:lnTo>
                <a:lnTo>
                  <a:pt x="13680" y="8167"/>
                </a:lnTo>
                <a:lnTo>
                  <a:pt x="8461" y="13923"/>
                </a:lnTo>
                <a:lnTo>
                  <a:pt x="4350" y="21229"/>
                </a:lnTo>
                <a:lnTo>
                  <a:pt x="1483" y="30102"/>
                </a:lnTo>
                <a:lnTo>
                  <a:pt x="0" y="4056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677502" y="3892605"/>
            <a:ext cx="37882" cy="285558"/>
          </a:xfrm>
          <a:custGeom>
            <a:avLst/>
            <a:gdLst/>
            <a:ahLst/>
            <a:cxnLst/>
            <a:rect l="l" t="t" r="r" b="b"/>
            <a:pathLst>
              <a:path w="37882" h="285558">
                <a:moveTo>
                  <a:pt x="37882" y="24922"/>
                </a:moveTo>
                <a:lnTo>
                  <a:pt x="13725" y="14343"/>
                </a:lnTo>
                <a:lnTo>
                  <a:pt x="12503" y="8183"/>
                </a:lnTo>
                <a:lnTo>
                  <a:pt x="14112" y="10251"/>
                </a:lnTo>
                <a:lnTo>
                  <a:pt x="13770" y="6918"/>
                </a:lnTo>
                <a:lnTo>
                  <a:pt x="13561" y="4761"/>
                </a:lnTo>
                <a:lnTo>
                  <a:pt x="12503" y="3928"/>
                </a:lnTo>
                <a:lnTo>
                  <a:pt x="11907" y="0"/>
                </a:lnTo>
                <a:lnTo>
                  <a:pt x="715" y="5401"/>
                </a:lnTo>
                <a:lnTo>
                  <a:pt x="0" y="269994"/>
                </a:lnTo>
                <a:lnTo>
                  <a:pt x="5201" y="273327"/>
                </a:lnTo>
                <a:lnTo>
                  <a:pt x="14440" y="279740"/>
                </a:lnTo>
                <a:lnTo>
                  <a:pt x="16392" y="285007"/>
                </a:lnTo>
                <a:lnTo>
                  <a:pt x="31504" y="285558"/>
                </a:lnTo>
                <a:lnTo>
                  <a:pt x="34350" y="274214"/>
                </a:lnTo>
                <a:lnTo>
                  <a:pt x="36911" y="261336"/>
                </a:lnTo>
                <a:lnTo>
                  <a:pt x="37077" y="258567"/>
                </a:lnTo>
                <a:lnTo>
                  <a:pt x="37882" y="24922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1171407" y="3445383"/>
            <a:ext cx="160188" cy="205541"/>
          </a:xfrm>
          <a:custGeom>
            <a:avLst/>
            <a:gdLst/>
            <a:ahLst/>
            <a:cxnLst/>
            <a:rect l="l" t="t" r="r" b="b"/>
            <a:pathLst>
              <a:path w="160188" h="205541">
                <a:moveTo>
                  <a:pt x="122364" y="205108"/>
                </a:moveTo>
                <a:lnTo>
                  <a:pt x="137785" y="199578"/>
                </a:lnTo>
                <a:lnTo>
                  <a:pt x="147252" y="191304"/>
                </a:lnTo>
                <a:lnTo>
                  <a:pt x="154116" y="180191"/>
                </a:lnTo>
                <a:lnTo>
                  <a:pt x="158404" y="166779"/>
                </a:lnTo>
                <a:lnTo>
                  <a:pt x="160146" y="151611"/>
                </a:lnTo>
                <a:lnTo>
                  <a:pt x="160188" y="147930"/>
                </a:lnTo>
                <a:lnTo>
                  <a:pt x="159406" y="135802"/>
                </a:lnTo>
                <a:lnTo>
                  <a:pt x="157297" y="123205"/>
                </a:lnTo>
                <a:lnTo>
                  <a:pt x="153980" y="110351"/>
                </a:lnTo>
                <a:lnTo>
                  <a:pt x="149572" y="97450"/>
                </a:lnTo>
                <a:lnTo>
                  <a:pt x="144194" y="84710"/>
                </a:lnTo>
                <a:lnTo>
                  <a:pt x="137963" y="72343"/>
                </a:lnTo>
                <a:lnTo>
                  <a:pt x="131000" y="60558"/>
                </a:lnTo>
                <a:lnTo>
                  <a:pt x="123421" y="49565"/>
                </a:lnTo>
                <a:lnTo>
                  <a:pt x="115347" y="39575"/>
                </a:lnTo>
                <a:lnTo>
                  <a:pt x="106896" y="30796"/>
                </a:lnTo>
                <a:lnTo>
                  <a:pt x="100175" y="24970"/>
                </a:lnTo>
                <a:lnTo>
                  <a:pt x="92308" y="18888"/>
                </a:lnTo>
                <a:lnTo>
                  <a:pt x="82789" y="12361"/>
                </a:lnTo>
                <a:lnTo>
                  <a:pt x="71873" y="6379"/>
                </a:lnTo>
                <a:lnTo>
                  <a:pt x="59817" y="1929"/>
                </a:lnTo>
                <a:lnTo>
                  <a:pt x="46877" y="0"/>
                </a:lnTo>
                <a:lnTo>
                  <a:pt x="34678" y="1238"/>
                </a:lnTo>
                <a:lnTo>
                  <a:pt x="22339" y="6162"/>
                </a:lnTo>
                <a:lnTo>
                  <a:pt x="12791" y="14273"/>
                </a:lnTo>
                <a:lnTo>
                  <a:pt x="5948" y="25199"/>
                </a:lnTo>
                <a:lnTo>
                  <a:pt x="1726" y="38571"/>
                </a:lnTo>
                <a:lnTo>
                  <a:pt x="40" y="54016"/>
                </a:lnTo>
                <a:lnTo>
                  <a:pt x="0" y="57391"/>
                </a:lnTo>
                <a:lnTo>
                  <a:pt x="827" y="71113"/>
                </a:lnTo>
                <a:lnTo>
                  <a:pt x="3024" y="84183"/>
                </a:lnTo>
                <a:lnTo>
                  <a:pt x="6348" y="96632"/>
                </a:lnTo>
                <a:lnTo>
                  <a:pt x="10556" y="108493"/>
                </a:lnTo>
                <a:lnTo>
                  <a:pt x="15406" y="119798"/>
                </a:lnTo>
                <a:lnTo>
                  <a:pt x="19895" y="129078"/>
                </a:lnTo>
                <a:lnTo>
                  <a:pt x="24310" y="137068"/>
                </a:lnTo>
                <a:lnTo>
                  <a:pt x="30097" y="146095"/>
                </a:lnTo>
                <a:lnTo>
                  <a:pt x="25260" y="127561"/>
                </a:lnTo>
                <a:lnTo>
                  <a:pt x="29838" y="125682"/>
                </a:lnTo>
                <a:lnTo>
                  <a:pt x="28166" y="123767"/>
                </a:lnTo>
                <a:lnTo>
                  <a:pt x="24377" y="114097"/>
                </a:lnTo>
                <a:lnTo>
                  <a:pt x="20005" y="104255"/>
                </a:lnTo>
                <a:lnTo>
                  <a:pt x="15736" y="90445"/>
                </a:lnTo>
                <a:lnTo>
                  <a:pt x="14187" y="82819"/>
                </a:lnTo>
                <a:lnTo>
                  <a:pt x="12491" y="69129"/>
                </a:lnTo>
                <a:lnTo>
                  <a:pt x="12454" y="57063"/>
                </a:lnTo>
                <a:lnTo>
                  <a:pt x="13938" y="46603"/>
                </a:lnTo>
                <a:lnTo>
                  <a:pt x="16804" y="37730"/>
                </a:lnTo>
                <a:lnTo>
                  <a:pt x="20916" y="30424"/>
                </a:lnTo>
                <a:lnTo>
                  <a:pt x="26134" y="24668"/>
                </a:lnTo>
                <a:lnTo>
                  <a:pt x="32322" y="20441"/>
                </a:lnTo>
                <a:lnTo>
                  <a:pt x="39341" y="17725"/>
                </a:lnTo>
                <a:lnTo>
                  <a:pt x="47054" y="16501"/>
                </a:lnTo>
                <a:lnTo>
                  <a:pt x="55322" y="16749"/>
                </a:lnTo>
                <a:lnTo>
                  <a:pt x="64008" y="18452"/>
                </a:lnTo>
                <a:lnTo>
                  <a:pt x="72974" y="21589"/>
                </a:lnTo>
                <a:lnTo>
                  <a:pt x="82082" y="26142"/>
                </a:lnTo>
                <a:lnTo>
                  <a:pt x="91194" y="32092"/>
                </a:lnTo>
                <a:lnTo>
                  <a:pt x="100173" y="39420"/>
                </a:lnTo>
                <a:lnTo>
                  <a:pt x="108880" y="48106"/>
                </a:lnTo>
                <a:lnTo>
                  <a:pt x="117178" y="58133"/>
                </a:lnTo>
                <a:lnTo>
                  <a:pt x="124929" y="69480"/>
                </a:lnTo>
                <a:lnTo>
                  <a:pt x="131994" y="82130"/>
                </a:lnTo>
                <a:lnTo>
                  <a:pt x="138237" y="96062"/>
                </a:lnTo>
                <a:lnTo>
                  <a:pt x="142643" y="108370"/>
                </a:lnTo>
                <a:lnTo>
                  <a:pt x="145906" y="120637"/>
                </a:lnTo>
                <a:lnTo>
                  <a:pt x="147765" y="132774"/>
                </a:lnTo>
                <a:lnTo>
                  <a:pt x="147962" y="144688"/>
                </a:lnTo>
                <a:lnTo>
                  <a:pt x="146238" y="156289"/>
                </a:lnTo>
                <a:lnTo>
                  <a:pt x="142334" y="167486"/>
                </a:lnTo>
                <a:lnTo>
                  <a:pt x="135993" y="178188"/>
                </a:lnTo>
                <a:lnTo>
                  <a:pt x="137045" y="183387"/>
                </a:lnTo>
                <a:lnTo>
                  <a:pt x="131352" y="183431"/>
                </a:lnTo>
                <a:lnTo>
                  <a:pt x="131812" y="182978"/>
                </a:lnTo>
                <a:lnTo>
                  <a:pt x="131143" y="182926"/>
                </a:lnTo>
                <a:lnTo>
                  <a:pt x="130204" y="179221"/>
                </a:lnTo>
                <a:lnTo>
                  <a:pt x="126742" y="165069"/>
                </a:lnTo>
                <a:lnTo>
                  <a:pt x="119500" y="156160"/>
                </a:lnTo>
                <a:lnTo>
                  <a:pt x="118088" y="154804"/>
                </a:lnTo>
                <a:lnTo>
                  <a:pt x="114199" y="151129"/>
                </a:lnTo>
                <a:lnTo>
                  <a:pt x="103260" y="139449"/>
                </a:lnTo>
                <a:lnTo>
                  <a:pt x="98998" y="138943"/>
                </a:lnTo>
                <a:lnTo>
                  <a:pt x="94304" y="186258"/>
                </a:lnTo>
                <a:lnTo>
                  <a:pt x="91359" y="185366"/>
                </a:lnTo>
                <a:lnTo>
                  <a:pt x="91651" y="186720"/>
                </a:lnTo>
                <a:lnTo>
                  <a:pt x="98051" y="203252"/>
                </a:lnTo>
                <a:lnTo>
                  <a:pt x="110110" y="205541"/>
                </a:lnTo>
                <a:lnTo>
                  <a:pt x="122364" y="205108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196667" y="3557163"/>
            <a:ext cx="72791" cy="91471"/>
          </a:xfrm>
          <a:custGeom>
            <a:avLst/>
            <a:gdLst/>
            <a:ahLst/>
            <a:cxnLst/>
            <a:rect l="l" t="t" r="r" b="b"/>
            <a:pathLst>
              <a:path w="72791" h="91471">
                <a:moveTo>
                  <a:pt x="9194" y="261"/>
                </a:moveTo>
                <a:lnTo>
                  <a:pt x="6706" y="9114"/>
                </a:lnTo>
                <a:lnTo>
                  <a:pt x="5946" y="13340"/>
                </a:lnTo>
                <a:lnTo>
                  <a:pt x="4578" y="13901"/>
                </a:lnTo>
                <a:lnTo>
                  <a:pt x="4932" y="14307"/>
                </a:lnTo>
                <a:lnTo>
                  <a:pt x="0" y="15780"/>
                </a:lnTo>
                <a:lnTo>
                  <a:pt x="4837" y="34315"/>
                </a:lnTo>
                <a:lnTo>
                  <a:pt x="11866" y="43962"/>
                </a:lnTo>
                <a:lnTo>
                  <a:pt x="20006" y="53812"/>
                </a:lnTo>
                <a:lnTo>
                  <a:pt x="29126" y="63446"/>
                </a:lnTo>
                <a:lnTo>
                  <a:pt x="39095" y="72447"/>
                </a:lnTo>
                <a:lnTo>
                  <a:pt x="49783" y="80397"/>
                </a:lnTo>
                <a:lnTo>
                  <a:pt x="61058" y="86877"/>
                </a:lnTo>
                <a:lnTo>
                  <a:pt x="72791" y="91471"/>
                </a:lnTo>
                <a:lnTo>
                  <a:pt x="66391" y="74939"/>
                </a:lnTo>
                <a:lnTo>
                  <a:pt x="65705" y="73466"/>
                </a:lnTo>
                <a:lnTo>
                  <a:pt x="66099" y="73585"/>
                </a:lnTo>
                <a:lnTo>
                  <a:pt x="65199" y="69419"/>
                </a:lnTo>
                <a:lnTo>
                  <a:pt x="62293" y="45419"/>
                </a:lnTo>
                <a:lnTo>
                  <a:pt x="62337" y="36864"/>
                </a:lnTo>
                <a:lnTo>
                  <a:pt x="65422" y="39557"/>
                </a:lnTo>
                <a:lnTo>
                  <a:pt x="60683" y="32608"/>
                </a:lnTo>
                <a:lnTo>
                  <a:pt x="57598" y="28055"/>
                </a:lnTo>
                <a:lnTo>
                  <a:pt x="57390" y="26612"/>
                </a:lnTo>
                <a:lnTo>
                  <a:pt x="49909" y="27758"/>
                </a:lnTo>
                <a:lnTo>
                  <a:pt x="49346" y="37002"/>
                </a:lnTo>
                <a:lnTo>
                  <a:pt x="47786" y="52831"/>
                </a:lnTo>
                <a:lnTo>
                  <a:pt x="45065" y="61622"/>
                </a:lnTo>
                <a:lnTo>
                  <a:pt x="40669" y="58914"/>
                </a:lnTo>
                <a:lnTo>
                  <a:pt x="42010" y="54361"/>
                </a:lnTo>
                <a:lnTo>
                  <a:pt x="41593" y="48455"/>
                </a:lnTo>
                <a:lnTo>
                  <a:pt x="38001" y="4695"/>
                </a:lnTo>
                <a:lnTo>
                  <a:pt x="25895" y="1778"/>
                </a:lnTo>
                <a:lnTo>
                  <a:pt x="13135" y="0"/>
                </a:lnTo>
                <a:lnTo>
                  <a:pt x="9194" y="261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1303219" y="3623571"/>
            <a:ext cx="5232" cy="5198"/>
          </a:xfrm>
          <a:custGeom>
            <a:avLst/>
            <a:gdLst/>
            <a:ahLst/>
            <a:cxnLst/>
            <a:rect l="l" t="t" r="r" b="b"/>
            <a:pathLst>
              <a:path w="5232" h="5198">
                <a:moveTo>
                  <a:pt x="1984" y="2833"/>
                </a:moveTo>
                <a:lnTo>
                  <a:pt x="0" y="4789"/>
                </a:lnTo>
                <a:lnTo>
                  <a:pt x="5232" y="5198"/>
                </a:lnTo>
                <a:lnTo>
                  <a:pt x="4180" y="0"/>
                </a:lnTo>
                <a:lnTo>
                  <a:pt x="1984" y="2833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774340" y="3643013"/>
            <a:ext cx="101016" cy="131065"/>
          </a:xfrm>
          <a:custGeom>
            <a:avLst/>
            <a:gdLst/>
            <a:ahLst/>
            <a:cxnLst/>
            <a:rect l="l" t="t" r="r" b="b"/>
            <a:pathLst>
              <a:path w="101016" h="131065">
                <a:moveTo>
                  <a:pt x="3479" y="60452"/>
                </a:moveTo>
                <a:lnTo>
                  <a:pt x="1328" y="73406"/>
                </a:lnTo>
                <a:lnTo>
                  <a:pt x="521" y="79033"/>
                </a:lnTo>
                <a:lnTo>
                  <a:pt x="0" y="94410"/>
                </a:lnTo>
                <a:lnTo>
                  <a:pt x="3426" y="104388"/>
                </a:lnTo>
                <a:lnTo>
                  <a:pt x="10132" y="113535"/>
                </a:lnTo>
                <a:lnTo>
                  <a:pt x="12727" y="116855"/>
                </a:lnTo>
                <a:lnTo>
                  <a:pt x="22815" y="123095"/>
                </a:lnTo>
                <a:lnTo>
                  <a:pt x="33257" y="128067"/>
                </a:lnTo>
                <a:lnTo>
                  <a:pt x="46404" y="130815"/>
                </a:lnTo>
                <a:lnTo>
                  <a:pt x="54246" y="131065"/>
                </a:lnTo>
                <a:lnTo>
                  <a:pt x="69095" y="128927"/>
                </a:lnTo>
                <a:lnTo>
                  <a:pt x="80952" y="123006"/>
                </a:lnTo>
                <a:lnTo>
                  <a:pt x="88824" y="113345"/>
                </a:lnTo>
                <a:lnTo>
                  <a:pt x="90191" y="109936"/>
                </a:lnTo>
                <a:lnTo>
                  <a:pt x="86644" y="107704"/>
                </a:lnTo>
                <a:lnTo>
                  <a:pt x="82635" y="109564"/>
                </a:lnTo>
                <a:lnTo>
                  <a:pt x="78746" y="105517"/>
                </a:lnTo>
                <a:lnTo>
                  <a:pt x="74051" y="104669"/>
                </a:lnTo>
                <a:lnTo>
                  <a:pt x="74513" y="104163"/>
                </a:lnTo>
                <a:lnTo>
                  <a:pt x="72874" y="100161"/>
                </a:lnTo>
                <a:lnTo>
                  <a:pt x="68697" y="90359"/>
                </a:lnTo>
                <a:lnTo>
                  <a:pt x="68419" y="77650"/>
                </a:lnTo>
                <a:lnTo>
                  <a:pt x="70575" y="64268"/>
                </a:lnTo>
                <a:lnTo>
                  <a:pt x="73700" y="52451"/>
                </a:lnTo>
                <a:lnTo>
                  <a:pt x="74737" y="49141"/>
                </a:lnTo>
                <a:lnTo>
                  <a:pt x="85288" y="48501"/>
                </a:lnTo>
                <a:lnTo>
                  <a:pt x="85541" y="47697"/>
                </a:lnTo>
                <a:lnTo>
                  <a:pt x="92516" y="43278"/>
                </a:lnTo>
                <a:lnTo>
                  <a:pt x="98539" y="35546"/>
                </a:lnTo>
                <a:lnTo>
                  <a:pt x="101016" y="25209"/>
                </a:lnTo>
                <a:lnTo>
                  <a:pt x="98179" y="18148"/>
                </a:lnTo>
                <a:lnTo>
                  <a:pt x="94081" y="11824"/>
                </a:lnTo>
                <a:lnTo>
                  <a:pt x="87523" y="7048"/>
                </a:lnTo>
                <a:lnTo>
                  <a:pt x="78582" y="3462"/>
                </a:lnTo>
                <a:lnTo>
                  <a:pt x="74558" y="2123"/>
                </a:lnTo>
                <a:lnTo>
                  <a:pt x="60083" y="0"/>
                </a:lnTo>
                <a:lnTo>
                  <a:pt x="47328" y="558"/>
                </a:lnTo>
                <a:lnTo>
                  <a:pt x="36219" y="3862"/>
                </a:lnTo>
                <a:lnTo>
                  <a:pt x="26679" y="9974"/>
                </a:lnTo>
                <a:lnTo>
                  <a:pt x="18632" y="18959"/>
                </a:lnTo>
                <a:lnTo>
                  <a:pt x="12002" y="30881"/>
                </a:lnTo>
                <a:lnTo>
                  <a:pt x="9776" y="36360"/>
                </a:lnTo>
                <a:lnTo>
                  <a:pt x="6227" y="47881"/>
                </a:lnTo>
                <a:lnTo>
                  <a:pt x="3479" y="60452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86879" y="3511300"/>
            <a:ext cx="32309" cy="282180"/>
          </a:xfrm>
          <a:custGeom>
            <a:avLst/>
            <a:gdLst/>
            <a:ahLst/>
            <a:cxnLst/>
            <a:rect l="l" t="t" r="r" b="b"/>
            <a:pathLst>
              <a:path w="32309" h="282180">
                <a:moveTo>
                  <a:pt x="20267" y="4642"/>
                </a:moveTo>
                <a:lnTo>
                  <a:pt x="17868" y="4672"/>
                </a:lnTo>
                <a:lnTo>
                  <a:pt x="11236" y="4761"/>
                </a:lnTo>
                <a:lnTo>
                  <a:pt x="6125" y="3883"/>
                </a:lnTo>
                <a:lnTo>
                  <a:pt x="0" y="3124"/>
                </a:lnTo>
                <a:lnTo>
                  <a:pt x="0" y="282180"/>
                </a:lnTo>
                <a:lnTo>
                  <a:pt x="10734" y="277182"/>
                </a:lnTo>
                <a:lnTo>
                  <a:pt x="22964" y="269949"/>
                </a:lnTo>
                <a:lnTo>
                  <a:pt x="32010" y="264921"/>
                </a:lnTo>
                <a:lnTo>
                  <a:pt x="32309" y="0"/>
                </a:lnTo>
                <a:lnTo>
                  <a:pt x="30878" y="0"/>
                </a:lnTo>
                <a:lnTo>
                  <a:pt x="31548" y="2321"/>
                </a:lnTo>
                <a:lnTo>
                  <a:pt x="29641" y="3243"/>
                </a:lnTo>
                <a:lnTo>
                  <a:pt x="29803" y="2819"/>
                </a:lnTo>
                <a:lnTo>
                  <a:pt x="26392" y="3794"/>
                </a:lnTo>
                <a:lnTo>
                  <a:pt x="24112" y="4463"/>
                </a:lnTo>
                <a:lnTo>
                  <a:pt x="20267" y="4642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616682" y="3511300"/>
            <a:ext cx="1745" cy="2819"/>
          </a:xfrm>
          <a:custGeom>
            <a:avLst/>
            <a:gdLst/>
            <a:ahLst/>
            <a:cxnLst/>
            <a:rect l="l" t="t" r="r" b="b"/>
            <a:pathLst>
              <a:path w="1745" h="2819">
                <a:moveTo>
                  <a:pt x="1745" y="2321"/>
                </a:moveTo>
                <a:lnTo>
                  <a:pt x="1075" y="0"/>
                </a:lnTo>
                <a:lnTo>
                  <a:pt x="0" y="2819"/>
                </a:lnTo>
                <a:lnTo>
                  <a:pt x="1745" y="2321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934097" y="3811053"/>
            <a:ext cx="135778" cy="114999"/>
          </a:xfrm>
          <a:custGeom>
            <a:avLst/>
            <a:gdLst/>
            <a:ahLst/>
            <a:cxnLst/>
            <a:rect l="l" t="t" r="r" b="b"/>
            <a:pathLst>
              <a:path w="135778" h="114999">
                <a:moveTo>
                  <a:pt x="110207" y="104485"/>
                </a:moveTo>
                <a:lnTo>
                  <a:pt x="116147" y="90026"/>
                </a:lnTo>
                <a:lnTo>
                  <a:pt x="121946" y="77211"/>
                </a:lnTo>
                <a:lnTo>
                  <a:pt x="125853" y="71984"/>
                </a:lnTo>
                <a:lnTo>
                  <a:pt x="127283" y="66717"/>
                </a:lnTo>
                <a:lnTo>
                  <a:pt x="135778" y="46973"/>
                </a:lnTo>
                <a:lnTo>
                  <a:pt x="134675" y="41914"/>
                </a:lnTo>
                <a:lnTo>
                  <a:pt x="128640" y="41036"/>
                </a:lnTo>
                <a:lnTo>
                  <a:pt x="123826" y="38923"/>
                </a:lnTo>
                <a:lnTo>
                  <a:pt x="118372" y="36528"/>
                </a:lnTo>
                <a:lnTo>
                  <a:pt x="115033" y="34415"/>
                </a:lnTo>
                <a:lnTo>
                  <a:pt x="110264" y="32689"/>
                </a:lnTo>
                <a:lnTo>
                  <a:pt x="107940" y="32138"/>
                </a:lnTo>
                <a:lnTo>
                  <a:pt x="107314" y="32183"/>
                </a:lnTo>
                <a:lnTo>
                  <a:pt x="104989" y="31126"/>
                </a:lnTo>
                <a:lnTo>
                  <a:pt x="100727" y="27883"/>
                </a:lnTo>
                <a:lnTo>
                  <a:pt x="75720" y="18390"/>
                </a:lnTo>
                <a:lnTo>
                  <a:pt x="74066" y="17839"/>
                </a:lnTo>
                <a:lnTo>
                  <a:pt x="74498" y="18256"/>
                </a:lnTo>
                <a:lnTo>
                  <a:pt x="72382" y="17125"/>
                </a:lnTo>
                <a:lnTo>
                  <a:pt x="70102" y="15905"/>
                </a:lnTo>
                <a:lnTo>
                  <a:pt x="71160" y="16233"/>
                </a:lnTo>
                <a:lnTo>
                  <a:pt x="69848" y="14968"/>
                </a:lnTo>
                <a:lnTo>
                  <a:pt x="63768" y="13034"/>
                </a:lnTo>
                <a:lnTo>
                  <a:pt x="62084" y="12483"/>
                </a:lnTo>
                <a:lnTo>
                  <a:pt x="62591" y="12989"/>
                </a:lnTo>
                <a:lnTo>
                  <a:pt x="60340" y="11858"/>
                </a:lnTo>
                <a:lnTo>
                  <a:pt x="57852" y="10593"/>
                </a:lnTo>
                <a:lnTo>
                  <a:pt x="58955" y="10876"/>
                </a:lnTo>
                <a:lnTo>
                  <a:pt x="57598" y="9701"/>
                </a:lnTo>
                <a:lnTo>
                  <a:pt x="33993" y="0"/>
                </a:lnTo>
                <a:lnTo>
                  <a:pt x="27957" y="10623"/>
                </a:lnTo>
                <a:lnTo>
                  <a:pt x="25841" y="13584"/>
                </a:lnTo>
                <a:lnTo>
                  <a:pt x="22202" y="21872"/>
                </a:lnTo>
                <a:lnTo>
                  <a:pt x="15193" y="35825"/>
                </a:lnTo>
                <a:lnTo>
                  <a:pt x="7384" y="50547"/>
                </a:lnTo>
                <a:lnTo>
                  <a:pt x="1345" y="61144"/>
                </a:lnTo>
                <a:lnTo>
                  <a:pt x="0" y="63131"/>
                </a:lnTo>
                <a:lnTo>
                  <a:pt x="11327" y="67715"/>
                </a:lnTo>
                <a:lnTo>
                  <a:pt x="24099" y="71962"/>
                </a:lnTo>
                <a:lnTo>
                  <a:pt x="30401" y="74930"/>
                </a:lnTo>
                <a:lnTo>
                  <a:pt x="35006" y="75734"/>
                </a:lnTo>
                <a:lnTo>
                  <a:pt x="36690" y="80287"/>
                </a:lnTo>
                <a:lnTo>
                  <a:pt x="46496" y="85301"/>
                </a:lnTo>
                <a:lnTo>
                  <a:pt x="48597" y="80882"/>
                </a:lnTo>
                <a:lnTo>
                  <a:pt x="57002" y="80421"/>
                </a:lnTo>
                <a:lnTo>
                  <a:pt x="56212" y="89229"/>
                </a:lnTo>
                <a:lnTo>
                  <a:pt x="51816" y="85048"/>
                </a:lnTo>
                <a:lnTo>
                  <a:pt x="49238" y="90910"/>
                </a:lnTo>
                <a:lnTo>
                  <a:pt x="65795" y="98216"/>
                </a:lnTo>
                <a:lnTo>
                  <a:pt x="68738" y="99614"/>
                </a:lnTo>
                <a:lnTo>
                  <a:pt x="67479" y="98335"/>
                </a:lnTo>
                <a:lnTo>
                  <a:pt x="70743" y="100567"/>
                </a:lnTo>
                <a:lnTo>
                  <a:pt x="104855" y="114999"/>
                </a:lnTo>
                <a:lnTo>
                  <a:pt x="110207" y="104485"/>
                </a:lnTo>
                <a:close/>
              </a:path>
              <a:path w="135778" h="114999">
                <a:moveTo>
                  <a:pt x="70743" y="100567"/>
                </a:moveTo>
                <a:lnTo>
                  <a:pt x="68738" y="99614"/>
                </a:lnTo>
                <a:lnTo>
                  <a:pt x="70012" y="100909"/>
                </a:lnTo>
                <a:lnTo>
                  <a:pt x="104855" y="114999"/>
                </a:lnTo>
                <a:lnTo>
                  <a:pt x="70743" y="100567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94271" y="3333570"/>
            <a:ext cx="51590" cy="172418"/>
          </a:xfrm>
          <a:custGeom>
            <a:avLst/>
            <a:gdLst/>
            <a:ahLst/>
            <a:cxnLst/>
            <a:rect l="l" t="t" r="r" b="b"/>
            <a:pathLst>
              <a:path w="51590" h="172418">
                <a:moveTo>
                  <a:pt x="4604" y="129358"/>
                </a:moveTo>
                <a:lnTo>
                  <a:pt x="5275" y="135175"/>
                </a:lnTo>
                <a:lnTo>
                  <a:pt x="6423" y="134625"/>
                </a:lnTo>
                <a:lnTo>
                  <a:pt x="7093" y="139356"/>
                </a:lnTo>
                <a:lnTo>
                  <a:pt x="6676" y="145591"/>
                </a:lnTo>
                <a:lnTo>
                  <a:pt x="9254" y="171986"/>
                </a:lnTo>
                <a:lnTo>
                  <a:pt x="18449" y="172418"/>
                </a:lnTo>
                <a:lnTo>
                  <a:pt x="19686" y="171480"/>
                </a:lnTo>
                <a:lnTo>
                  <a:pt x="18747" y="171525"/>
                </a:lnTo>
                <a:lnTo>
                  <a:pt x="21161" y="170900"/>
                </a:lnTo>
                <a:lnTo>
                  <a:pt x="23009" y="170349"/>
                </a:lnTo>
                <a:lnTo>
                  <a:pt x="23188" y="170513"/>
                </a:lnTo>
                <a:lnTo>
                  <a:pt x="24962" y="170394"/>
                </a:lnTo>
                <a:lnTo>
                  <a:pt x="26440" y="162169"/>
                </a:lnTo>
                <a:lnTo>
                  <a:pt x="29098" y="148539"/>
                </a:lnTo>
                <a:lnTo>
                  <a:pt x="32421" y="131890"/>
                </a:lnTo>
                <a:lnTo>
                  <a:pt x="35894" y="114604"/>
                </a:lnTo>
                <a:lnTo>
                  <a:pt x="39003" y="99063"/>
                </a:lnTo>
                <a:lnTo>
                  <a:pt x="41234" y="87652"/>
                </a:lnTo>
                <a:lnTo>
                  <a:pt x="42073" y="82754"/>
                </a:lnTo>
                <a:lnTo>
                  <a:pt x="44032" y="71607"/>
                </a:lnTo>
                <a:lnTo>
                  <a:pt x="46433" y="65028"/>
                </a:lnTo>
                <a:lnTo>
                  <a:pt x="51590" y="60258"/>
                </a:lnTo>
                <a:lnTo>
                  <a:pt x="46585" y="803"/>
                </a:lnTo>
                <a:lnTo>
                  <a:pt x="43754" y="1175"/>
                </a:lnTo>
                <a:lnTo>
                  <a:pt x="46032" y="728"/>
                </a:lnTo>
                <a:lnTo>
                  <a:pt x="40624" y="0"/>
                </a:lnTo>
                <a:lnTo>
                  <a:pt x="34082" y="7899"/>
                </a:lnTo>
                <a:lnTo>
                  <a:pt x="24708" y="18205"/>
                </a:lnTo>
                <a:lnTo>
                  <a:pt x="14594" y="29625"/>
                </a:lnTo>
                <a:lnTo>
                  <a:pt x="5832" y="40867"/>
                </a:lnTo>
                <a:lnTo>
                  <a:pt x="514" y="50639"/>
                </a:lnTo>
                <a:lnTo>
                  <a:pt x="0" y="52537"/>
                </a:lnTo>
                <a:lnTo>
                  <a:pt x="4604" y="129358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40303" y="3327276"/>
            <a:ext cx="67704" cy="66552"/>
          </a:xfrm>
          <a:custGeom>
            <a:avLst/>
            <a:gdLst/>
            <a:ahLst/>
            <a:cxnLst/>
            <a:rect l="l" t="t" r="r" b="b"/>
            <a:pathLst>
              <a:path w="67704" h="66552">
                <a:moveTo>
                  <a:pt x="66899" y="23151"/>
                </a:moveTo>
                <a:lnTo>
                  <a:pt x="66303" y="21723"/>
                </a:lnTo>
                <a:lnTo>
                  <a:pt x="67704" y="0"/>
                </a:lnTo>
                <a:lnTo>
                  <a:pt x="61534" y="1145"/>
                </a:lnTo>
                <a:lnTo>
                  <a:pt x="49298" y="3625"/>
                </a:lnTo>
                <a:lnTo>
                  <a:pt x="36819" y="5805"/>
                </a:lnTo>
                <a:lnTo>
                  <a:pt x="34218" y="6115"/>
                </a:lnTo>
                <a:lnTo>
                  <a:pt x="21207" y="6500"/>
                </a:lnTo>
                <a:lnTo>
                  <a:pt x="8767" y="6194"/>
                </a:lnTo>
                <a:lnTo>
                  <a:pt x="3339" y="6368"/>
                </a:lnTo>
                <a:lnTo>
                  <a:pt x="0" y="7022"/>
                </a:lnTo>
                <a:lnTo>
                  <a:pt x="553" y="7097"/>
                </a:lnTo>
                <a:lnTo>
                  <a:pt x="5557" y="66552"/>
                </a:lnTo>
                <a:lnTo>
                  <a:pt x="15785" y="60857"/>
                </a:lnTo>
                <a:lnTo>
                  <a:pt x="29941" y="53385"/>
                </a:lnTo>
                <a:lnTo>
                  <a:pt x="37079" y="49502"/>
                </a:lnTo>
                <a:lnTo>
                  <a:pt x="44173" y="45544"/>
                </a:lnTo>
                <a:lnTo>
                  <a:pt x="50775" y="40902"/>
                </a:lnTo>
                <a:lnTo>
                  <a:pt x="54694" y="38164"/>
                </a:lnTo>
                <a:lnTo>
                  <a:pt x="57734" y="36022"/>
                </a:lnTo>
                <a:lnTo>
                  <a:pt x="60223" y="33061"/>
                </a:lnTo>
                <a:lnTo>
                  <a:pt x="62548" y="30278"/>
                </a:lnTo>
                <a:lnTo>
                  <a:pt x="63904" y="25725"/>
                </a:lnTo>
                <a:lnTo>
                  <a:pt x="66899" y="23151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24332" y="3281821"/>
            <a:ext cx="68209" cy="474596"/>
          </a:xfrm>
          <a:custGeom>
            <a:avLst/>
            <a:gdLst/>
            <a:ahLst/>
            <a:cxnLst/>
            <a:rect l="l" t="t" r="r" b="b"/>
            <a:pathLst>
              <a:path w="68209" h="474596">
                <a:moveTo>
                  <a:pt x="67568" y="0"/>
                </a:moveTo>
                <a:lnTo>
                  <a:pt x="417" y="38923"/>
                </a:lnTo>
                <a:lnTo>
                  <a:pt x="0" y="474596"/>
                </a:lnTo>
                <a:lnTo>
                  <a:pt x="17182" y="465445"/>
                </a:lnTo>
                <a:lnTo>
                  <a:pt x="17272" y="45128"/>
                </a:lnTo>
                <a:lnTo>
                  <a:pt x="51146" y="26826"/>
                </a:lnTo>
                <a:lnTo>
                  <a:pt x="58544" y="17513"/>
                </a:lnTo>
                <a:lnTo>
                  <a:pt x="67161" y="5092"/>
                </a:lnTo>
                <a:lnTo>
                  <a:pt x="68209" y="2827"/>
                </a:lnTo>
                <a:lnTo>
                  <a:pt x="67911" y="684"/>
                </a:lnTo>
                <a:lnTo>
                  <a:pt x="67911" y="342"/>
                </a:lnTo>
                <a:lnTo>
                  <a:pt x="67568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413039" y="3974112"/>
            <a:ext cx="266623" cy="154308"/>
          </a:xfrm>
          <a:custGeom>
            <a:avLst/>
            <a:gdLst/>
            <a:ahLst/>
            <a:cxnLst/>
            <a:rect l="l" t="t" r="r" b="b"/>
            <a:pathLst>
              <a:path w="266623" h="154308">
                <a:moveTo>
                  <a:pt x="65303" y="684"/>
                </a:moveTo>
                <a:lnTo>
                  <a:pt x="64156" y="639"/>
                </a:lnTo>
                <a:lnTo>
                  <a:pt x="62503" y="1677"/>
                </a:lnTo>
                <a:lnTo>
                  <a:pt x="65303" y="684"/>
                </a:lnTo>
                <a:close/>
              </a:path>
              <a:path w="266623" h="154308">
                <a:moveTo>
                  <a:pt x="254443" y="132102"/>
                </a:moveTo>
                <a:lnTo>
                  <a:pt x="248934" y="128480"/>
                </a:lnTo>
                <a:lnTo>
                  <a:pt x="243062" y="126665"/>
                </a:lnTo>
                <a:lnTo>
                  <a:pt x="238502" y="123808"/>
                </a:lnTo>
                <a:lnTo>
                  <a:pt x="232884" y="120802"/>
                </a:lnTo>
                <a:lnTo>
                  <a:pt x="220634" y="114360"/>
                </a:lnTo>
                <a:lnTo>
                  <a:pt x="219164" y="113342"/>
                </a:lnTo>
                <a:lnTo>
                  <a:pt x="219755" y="113898"/>
                </a:lnTo>
                <a:lnTo>
                  <a:pt x="224286" y="145691"/>
                </a:lnTo>
                <a:lnTo>
                  <a:pt x="233586" y="151140"/>
                </a:lnTo>
                <a:lnTo>
                  <a:pt x="242152" y="154178"/>
                </a:lnTo>
                <a:lnTo>
                  <a:pt x="250809" y="154308"/>
                </a:lnTo>
                <a:lnTo>
                  <a:pt x="260382" y="151036"/>
                </a:lnTo>
                <a:lnTo>
                  <a:pt x="266623" y="147421"/>
                </a:lnTo>
                <a:lnTo>
                  <a:pt x="263058" y="136467"/>
                </a:lnTo>
                <a:lnTo>
                  <a:pt x="254443" y="132102"/>
                </a:lnTo>
                <a:close/>
              </a:path>
              <a:path w="266623" h="154308">
                <a:moveTo>
                  <a:pt x="55811" y="14252"/>
                </a:moveTo>
                <a:lnTo>
                  <a:pt x="69682" y="11251"/>
                </a:lnTo>
                <a:lnTo>
                  <a:pt x="83538" y="9848"/>
                </a:lnTo>
                <a:lnTo>
                  <a:pt x="93052" y="9790"/>
                </a:lnTo>
                <a:lnTo>
                  <a:pt x="106693" y="11124"/>
                </a:lnTo>
                <a:lnTo>
                  <a:pt x="119631" y="14039"/>
                </a:lnTo>
                <a:lnTo>
                  <a:pt x="109013" y="1101"/>
                </a:lnTo>
                <a:lnTo>
                  <a:pt x="96807" y="208"/>
                </a:lnTo>
                <a:lnTo>
                  <a:pt x="83663" y="0"/>
                </a:lnTo>
                <a:lnTo>
                  <a:pt x="71711" y="639"/>
                </a:lnTo>
                <a:lnTo>
                  <a:pt x="64156" y="639"/>
                </a:lnTo>
                <a:lnTo>
                  <a:pt x="65303" y="684"/>
                </a:lnTo>
                <a:lnTo>
                  <a:pt x="62427" y="1725"/>
                </a:lnTo>
                <a:lnTo>
                  <a:pt x="61026" y="2202"/>
                </a:lnTo>
                <a:lnTo>
                  <a:pt x="60609" y="2365"/>
                </a:lnTo>
                <a:lnTo>
                  <a:pt x="59253" y="2707"/>
                </a:lnTo>
                <a:lnTo>
                  <a:pt x="58791" y="2827"/>
                </a:lnTo>
                <a:lnTo>
                  <a:pt x="57151" y="3213"/>
                </a:lnTo>
                <a:lnTo>
                  <a:pt x="54365" y="3630"/>
                </a:lnTo>
                <a:lnTo>
                  <a:pt x="52412" y="4002"/>
                </a:lnTo>
                <a:lnTo>
                  <a:pt x="47390" y="4433"/>
                </a:lnTo>
                <a:lnTo>
                  <a:pt x="44395" y="7379"/>
                </a:lnTo>
                <a:lnTo>
                  <a:pt x="40043" y="8094"/>
                </a:lnTo>
                <a:lnTo>
                  <a:pt x="35736" y="9150"/>
                </a:lnTo>
                <a:lnTo>
                  <a:pt x="25304" y="14001"/>
                </a:lnTo>
                <a:lnTo>
                  <a:pt x="25051" y="14254"/>
                </a:lnTo>
                <a:lnTo>
                  <a:pt x="31575" y="25316"/>
                </a:lnTo>
                <a:lnTo>
                  <a:pt x="42812" y="18918"/>
                </a:lnTo>
                <a:lnTo>
                  <a:pt x="55811" y="14252"/>
                </a:lnTo>
                <a:close/>
              </a:path>
              <a:path w="266623" h="154308">
                <a:moveTo>
                  <a:pt x="125" y="50440"/>
                </a:moveTo>
                <a:lnTo>
                  <a:pt x="0" y="55870"/>
                </a:lnTo>
                <a:lnTo>
                  <a:pt x="5914" y="68916"/>
                </a:lnTo>
                <a:lnTo>
                  <a:pt x="12914" y="77534"/>
                </a:lnTo>
                <a:lnTo>
                  <a:pt x="20103" y="83158"/>
                </a:lnTo>
                <a:lnTo>
                  <a:pt x="30224" y="89176"/>
                </a:lnTo>
                <a:lnTo>
                  <a:pt x="41550" y="93916"/>
                </a:lnTo>
                <a:lnTo>
                  <a:pt x="53778" y="97422"/>
                </a:lnTo>
                <a:lnTo>
                  <a:pt x="66604" y="99735"/>
                </a:lnTo>
                <a:lnTo>
                  <a:pt x="79723" y="100899"/>
                </a:lnTo>
                <a:lnTo>
                  <a:pt x="92833" y="100957"/>
                </a:lnTo>
                <a:lnTo>
                  <a:pt x="105628" y="99952"/>
                </a:lnTo>
                <a:lnTo>
                  <a:pt x="117806" y="97926"/>
                </a:lnTo>
                <a:lnTo>
                  <a:pt x="121337" y="97115"/>
                </a:lnTo>
                <a:lnTo>
                  <a:pt x="127716" y="95553"/>
                </a:lnTo>
                <a:lnTo>
                  <a:pt x="135361" y="92056"/>
                </a:lnTo>
                <a:lnTo>
                  <a:pt x="140472" y="91342"/>
                </a:lnTo>
                <a:lnTo>
                  <a:pt x="147564" y="95232"/>
                </a:lnTo>
                <a:lnTo>
                  <a:pt x="158811" y="102287"/>
                </a:lnTo>
                <a:lnTo>
                  <a:pt x="172052" y="110936"/>
                </a:lnTo>
                <a:lnTo>
                  <a:pt x="185125" y="119607"/>
                </a:lnTo>
                <a:lnTo>
                  <a:pt x="195867" y="126729"/>
                </a:lnTo>
                <a:lnTo>
                  <a:pt x="200187" y="129536"/>
                </a:lnTo>
                <a:lnTo>
                  <a:pt x="213428" y="138325"/>
                </a:lnTo>
                <a:lnTo>
                  <a:pt x="224286" y="145691"/>
                </a:lnTo>
                <a:lnTo>
                  <a:pt x="219755" y="113898"/>
                </a:lnTo>
                <a:lnTo>
                  <a:pt x="218011" y="112544"/>
                </a:lnTo>
                <a:lnTo>
                  <a:pt x="219164" y="113342"/>
                </a:lnTo>
                <a:lnTo>
                  <a:pt x="218190" y="112425"/>
                </a:lnTo>
                <a:lnTo>
                  <a:pt x="185121" y="95925"/>
                </a:lnTo>
                <a:lnTo>
                  <a:pt x="172155" y="88798"/>
                </a:lnTo>
                <a:lnTo>
                  <a:pt x="157029" y="81551"/>
                </a:lnTo>
                <a:lnTo>
                  <a:pt x="161038" y="77847"/>
                </a:lnTo>
                <a:lnTo>
                  <a:pt x="163497" y="76031"/>
                </a:lnTo>
                <a:lnTo>
                  <a:pt x="166612" y="71850"/>
                </a:lnTo>
                <a:lnTo>
                  <a:pt x="169369" y="68235"/>
                </a:lnTo>
                <a:lnTo>
                  <a:pt x="171649" y="62834"/>
                </a:lnTo>
                <a:lnTo>
                  <a:pt x="174391" y="59337"/>
                </a:lnTo>
                <a:lnTo>
                  <a:pt x="174435" y="49710"/>
                </a:lnTo>
                <a:lnTo>
                  <a:pt x="174897" y="47315"/>
                </a:lnTo>
                <a:lnTo>
                  <a:pt x="172573" y="38001"/>
                </a:lnTo>
                <a:lnTo>
                  <a:pt x="165043" y="27114"/>
                </a:lnTo>
                <a:lnTo>
                  <a:pt x="156646" y="19164"/>
                </a:lnTo>
                <a:lnTo>
                  <a:pt x="147268" y="13376"/>
                </a:lnTo>
                <a:lnTo>
                  <a:pt x="135560" y="8059"/>
                </a:lnTo>
                <a:lnTo>
                  <a:pt x="124080" y="4621"/>
                </a:lnTo>
                <a:lnTo>
                  <a:pt x="111323" y="1642"/>
                </a:lnTo>
                <a:lnTo>
                  <a:pt x="109013" y="1101"/>
                </a:lnTo>
                <a:lnTo>
                  <a:pt x="119631" y="14039"/>
                </a:lnTo>
                <a:lnTo>
                  <a:pt x="131415" y="18441"/>
                </a:lnTo>
                <a:lnTo>
                  <a:pt x="140890" y="23746"/>
                </a:lnTo>
                <a:lnTo>
                  <a:pt x="148756" y="30262"/>
                </a:lnTo>
                <a:lnTo>
                  <a:pt x="155344" y="39107"/>
                </a:lnTo>
                <a:lnTo>
                  <a:pt x="158195" y="49829"/>
                </a:lnTo>
                <a:lnTo>
                  <a:pt x="154849" y="61979"/>
                </a:lnTo>
                <a:lnTo>
                  <a:pt x="147041" y="72393"/>
                </a:lnTo>
                <a:lnTo>
                  <a:pt x="136094" y="79345"/>
                </a:lnTo>
                <a:lnTo>
                  <a:pt x="135867" y="79409"/>
                </a:lnTo>
                <a:lnTo>
                  <a:pt x="127253" y="84680"/>
                </a:lnTo>
                <a:lnTo>
                  <a:pt x="115141" y="88288"/>
                </a:lnTo>
                <a:lnTo>
                  <a:pt x="101097" y="90373"/>
                </a:lnTo>
                <a:lnTo>
                  <a:pt x="86688" y="91075"/>
                </a:lnTo>
                <a:lnTo>
                  <a:pt x="73481" y="90534"/>
                </a:lnTo>
                <a:lnTo>
                  <a:pt x="66898" y="89690"/>
                </a:lnTo>
                <a:lnTo>
                  <a:pt x="52702" y="86248"/>
                </a:lnTo>
                <a:lnTo>
                  <a:pt x="39592" y="80788"/>
                </a:lnTo>
                <a:lnTo>
                  <a:pt x="28566" y="73319"/>
                </a:lnTo>
                <a:lnTo>
                  <a:pt x="20622" y="63850"/>
                </a:lnTo>
                <a:lnTo>
                  <a:pt x="17316" y="55573"/>
                </a:lnTo>
                <a:lnTo>
                  <a:pt x="17939" y="43576"/>
                </a:lnTo>
                <a:lnTo>
                  <a:pt x="22988" y="33513"/>
                </a:lnTo>
                <a:lnTo>
                  <a:pt x="31575" y="25316"/>
                </a:lnTo>
                <a:lnTo>
                  <a:pt x="25051" y="14254"/>
                </a:lnTo>
                <a:lnTo>
                  <a:pt x="24708" y="14596"/>
                </a:lnTo>
                <a:lnTo>
                  <a:pt x="24365" y="14923"/>
                </a:lnTo>
                <a:lnTo>
                  <a:pt x="23993" y="15310"/>
                </a:lnTo>
                <a:lnTo>
                  <a:pt x="23784" y="15518"/>
                </a:lnTo>
                <a:lnTo>
                  <a:pt x="19760" y="18435"/>
                </a:lnTo>
                <a:lnTo>
                  <a:pt x="9701" y="27055"/>
                </a:lnTo>
                <a:lnTo>
                  <a:pt x="3083" y="37525"/>
                </a:lnTo>
                <a:lnTo>
                  <a:pt x="125" y="50440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1059950" y="3877770"/>
            <a:ext cx="499165" cy="339638"/>
          </a:xfrm>
          <a:custGeom>
            <a:avLst/>
            <a:gdLst/>
            <a:ahLst/>
            <a:cxnLst/>
            <a:rect l="l" t="t" r="r" b="b"/>
            <a:pathLst>
              <a:path w="499165" h="339638">
                <a:moveTo>
                  <a:pt x="160735" y="322058"/>
                </a:moveTo>
                <a:lnTo>
                  <a:pt x="160232" y="333567"/>
                </a:lnTo>
                <a:lnTo>
                  <a:pt x="161843" y="338721"/>
                </a:lnTo>
                <a:lnTo>
                  <a:pt x="172047" y="339638"/>
                </a:lnTo>
                <a:lnTo>
                  <a:pt x="183411" y="334717"/>
                </a:lnTo>
                <a:lnTo>
                  <a:pt x="193857" y="328273"/>
                </a:lnTo>
                <a:lnTo>
                  <a:pt x="196775" y="326535"/>
                </a:lnTo>
                <a:lnTo>
                  <a:pt x="207884" y="320140"/>
                </a:lnTo>
                <a:lnTo>
                  <a:pt x="218800" y="313756"/>
                </a:lnTo>
                <a:lnTo>
                  <a:pt x="229710" y="307475"/>
                </a:lnTo>
                <a:lnTo>
                  <a:pt x="247400" y="296856"/>
                </a:lnTo>
                <a:lnTo>
                  <a:pt x="259487" y="288407"/>
                </a:lnTo>
                <a:lnTo>
                  <a:pt x="267469" y="281562"/>
                </a:lnTo>
                <a:lnTo>
                  <a:pt x="272843" y="275755"/>
                </a:lnTo>
                <a:lnTo>
                  <a:pt x="277108" y="270423"/>
                </a:lnTo>
                <a:lnTo>
                  <a:pt x="281762" y="264999"/>
                </a:lnTo>
                <a:lnTo>
                  <a:pt x="287234" y="259817"/>
                </a:lnTo>
                <a:lnTo>
                  <a:pt x="289425" y="254803"/>
                </a:lnTo>
                <a:lnTo>
                  <a:pt x="294164" y="248940"/>
                </a:lnTo>
                <a:lnTo>
                  <a:pt x="297412" y="243376"/>
                </a:lnTo>
                <a:lnTo>
                  <a:pt x="304347" y="230547"/>
                </a:lnTo>
                <a:lnTo>
                  <a:pt x="309013" y="219763"/>
                </a:lnTo>
                <a:lnTo>
                  <a:pt x="312579" y="209325"/>
                </a:lnTo>
                <a:lnTo>
                  <a:pt x="316218" y="197536"/>
                </a:lnTo>
                <a:lnTo>
                  <a:pt x="318992" y="188904"/>
                </a:lnTo>
                <a:lnTo>
                  <a:pt x="496259" y="291286"/>
                </a:lnTo>
                <a:lnTo>
                  <a:pt x="499165" y="290780"/>
                </a:lnTo>
                <a:lnTo>
                  <a:pt x="496693" y="288982"/>
                </a:lnTo>
                <a:lnTo>
                  <a:pt x="482637" y="280314"/>
                </a:lnTo>
                <a:lnTo>
                  <a:pt x="471752" y="273838"/>
                </a:lnTo>
                <a:lnTo>
                  <a:pt x="458762" y="266197"/>
                </a:lnTo>
                <a:lnTo>
                  <a:pt x="444017" y="257589"/>
                </a:lnTo>
                <a:lnTo>
                  <a:pt x="427867" y="248209"/>
                </a:lnTo>
                <a:lnTo>
                  <a:pt x="410663" y="238256"/>
                </a:lnTo>
                <a:lnTo>
                  <a:pt x="392753" y="227926"/>
                </a:lnTo>
                <a:lnTo>
                  <a:pt x="374487" y="217416"/>
                </a:lnTo>
                <a:lnTo>
                  <a:pt x="356216" y="206923"/>
                </a:lnTo>
                <a:lnTo>
                  <a:pt x="338290" y="196644"/>
                </a:lnTo>
                <a:lnTo>
                  <a:pt x="321058" y="186776"/>
                </a:lnTo>
                <a:lnTo>
                  <a:pt x="304870" y="177517"/>
                </a:lnTo>
                <a:lnTo>
                  <a:pt x="290076" y="169063"/>
                </a:lnTo>
                <a:lnTo>
                  <a:pt x="277026" y="161612"/>
                </a:lnTo>
                <a:lnTo>
                  <a:pt x="266069" y="155360"/>
                </a:lnTo>
                <a:lnTo>
                  <a:pt x="257557" y="150504"/>
                </a:lnTo>
                <a:lnTo>
                  <a:pt x="251838" y="147241"/>
                </a:lnTo>
                <a:lnTo>
                  <a:pt x="249262" y="145769"/>
                </a:lnTo>
                <a:lnTo>
                  <a:pt x="238199" y="139390"/>
                </a:lnTo>
                <a:lnTo>
                  <a:pt x="227191" y="133032"/>
                </a:lnTo>
                <a:lnTo>
                  <a:pt x="216224" y="126689"/>
                </a:lnTo>
                <a:lnTo>
                  <a:pt x="205286" y="120359"/>
                </a:lnTo>
                <a:lnTo>
                  <a:pt x="194360" y="114036"/>
                </a:lnTo>
                <a:lnTo>
                  <a:pt x="183435" y="107715"/>
                </a:lnTo>
                <a:lnTo>
                  <a:pt x="172496" y="101392"/>
                </a:lnTo>
                <a:lnTo>
                  <a:pt x="161528" y="95062"/>
                </a:lnTo>
                <a:lnTo>
                  <a:pt x="150519" y="88721"/>
                </a:lnTo>
                <a:lnTo>
                  <a:pt x="139453" y="82364"/>
                </a:lnTo>
                <a:lnTo>
                  <a:pt x="128318" y="75986"/>
                </a:lnTo>
                <a:lnTo>
                  <a:pt x="124258" y="73666"/>
                </a:lnTo>
                <a:lnTo>
                  <a:pt x="114101" y="67821"/>
                </a:lnTo>
                <a:lnTo>
                  <a:pt x="103393" y="61594"/>
                </a:lnTo>
                <a:lnTo>
                  <a:pt x="92266" y="55083"/>
                </a:lnTo>
                <a:lnTo>
                  <a:pt x="80848" y="48386"/>
                </a:lnTo>
                <a:lnTo>
                  <a:pt x="69270" y="41600"/>
                </a:lnTo>
                <a:lnTo>
                  <a:pt x="57662" y="34823"/>
                </a:lnTo>
                <a:lnTo>
                  <a:pt x="46155" y="28153"/>
                </a:lnTo>
                <a:lnTo>
                  <a:pt x="34877" y="21688"/>
                </a:lnTo>
                <a:lnTo>
                  <a:pt x="23960" y="15525"/>
                </a:lnTo>
                <a:lnTo>
                  <a:pt x="13533" y="9762"/>
                </a:lnTo>
                <a:lnTo>
                  <a:pt x="7555" y="6531"/>
                </a:lnTo>
                <a:lnTo>
                  <a:pt x="3636" y="4463"/>
                </a:lnTo>
                <a:lnTo>
                  <a:pt x="1266" y="4552"/>
                </a:lnTo>
                <a:lnTo>
                  <a:pt x="1430" y="0"/>
                </a:lnTo>
                <a:lnTo>
                  <a:pt x="0" y="5267"/>
                </a:lnTo>
                <a:lnTo>
                  <a:pt x="97821" y="61301"/>
                </a:lnTo>
                <a:lnTo>
                  <a:pt x="291034" y="172745"/>
                </a:lnTo>
                <a:lnTo>
                  <a:pt x="290667" y="187472"/>
                </a:lnTo>
                <a:lnTo>
                  <a:pt x="288993" y="199929"/>
                </a:lnTo>
                <a:lnTo>
                  <a:pt x="285828" y="211186"/>
                </a:lnTo>
                <a:lnTo>
                  <a:pt x="280991" y="222312"/>
                </a:lnTo>
                <a:lnTo>
                  <a:pt x="277517" y="228824"/>
                </a:lnTo>
                <a:lnTo>
                  <a:pt x="270686" y="239572"/>
                </a:lnTo>
                <a:lnTo>
                  <a:pt x="262458" y="249654"/>
                </a:lnTo>
                <a:lnTo>
                  <a:pt x="253085" y="258552"/>
                </a:lnTo>
                <a:lnTo>
                  <a:pt x="244404" y="264802"/>
                </a:lnTo>
                <a:lnTo>
                  <a:pt x="233775" y="271205"/>
                </a:lnTo>
                <a:lnTo>
                  <a:pt x="222270" y="277501"/>
                </a:lnTo>
                <a:lnTo>
                  <a:pt x="218860" y="279383"/>
                </a:lnTo>
                <a:lnTo>
                  <a:pt x="207756" y="285660"/>
                </a:lnTo>
                <a:lnTo>
                  <a:pt x="196779" y="292012"/>
                </a:lnTo>
                <a:lnTo>
                  <a:pt x="193511" y="293935"/>
                </a:lnTo>
                <a:lnTo>
                  <a:pt x="184673" y="298957"/>
                </a:lnTo>
                <a:lnTo>
                  <a:pt x="174941" y="305092"/>
                </a:lnTo>
                <a:lnTo>
                  <a:pt x="166299" y="312680"/>
                </a:lnTo>
                <a:lnTo>
                  <a:pt x="160735" y="322058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1930326" y="3900788"/>
            <a:ext cx="62895" cy="192489"/>
          </a:xfrm>
          <a:custGeom>
            <a:avLst/>
            <a:gdLst/>
            <a:ahLst/>
            <a:cxnLst/>
            <a:rect l="l" t="t" r="r" b="b"/>
            <a:pathLst>
              <a:path w="62895" h="192489">
                <a:moveTo>
                  <a:pt x="1441" y="170839"/>
                </a:moveTo>
                <a:lnTo>
                  <a:pt x="1803" y="175453"/>
                </a:lnTo>
                <a:lnTo>
                  <a:pt x="4337" y="178072"/>
                </a:lnTo>
                <a:lnTo>
                  <a:pt x="6110" y="181018"/>
                </a:lnTo>
                <a:lnTo>
                  <a:pt x="9076" y="184142"/>
                </a:lnTo>
                <a:lnTo>
                  <a:pt x="11863" y="187044"/>
                </a:lnTo>
                <a:lnTo>
                  <a:pt x="14739" y="189752"/>
                </a:lnTo>
                <a:lnTo>
                  <a:pt x="18196" y="192489"/>
                </a:lnTo>
                <a:lnTo>
                  <a:pt x="23743" y="191776"/>
                </a:lnTo>
                <a:lnTo>
                  <a:pt x="30366" y="188336"/>
                </a:lnTo>
                <a:lnTo>
                  <a:pt x="37532" y="182378"/>
                </a:lnTo>
                <a:lnTo>
                  <a:pt x="44710" y="174111"/>
                </a:lnTo>
                <a:lnTo>
                  <a:pt x="51367" y="163744"/>
                </a:lnTo>
                <a:lnTo>
                  <a:pt x="56972" y="151487"/>
                </a:lnTo>
                <a:lnTo>
                  <a:pt x="60992" y="137548"/>
                </a:lnTo>
                <a:lnTo>
                  <a:pt x="62895" y="122136"/>
                </a:lnTo>
                <a:lnTo>
                  <a:pt x="62149" y="105460"/>
                </a:lnTo>
                <a:lnTo>
                  <a:pt x="60639" y="96817"/>
                </a:lnTo>
                <a:lnTo>
                  <a:pt x="57817" y="86787"/>
                </a:lnTo>
                <a:lnTo>
                  <a:pt x="53421" y="74525"/>
                </a:lnTo>
                <a:lnTo>
                  <a:pt x="47847" y="60891"/>
                </a:lnTo>
                <a:lnTo>
                  <a:pt x="41492" y="46745"/>
                </a:lnTo>
                <a:lnTo>
                  <a:pt x="34754" y="32949"/>
                </a:lnTo>
                <a:lnTo>
                  <a:pt x="28029" y="20364"/>
                </a:lnTo>
                <a:lnTo>
                  <a:pt x="21714" y="9849"/>
                </a:lnTo>
                <a:lnTo>
                  <a:pt x="16207" y="2266"/>
                </a:lnTo>
                <a:lnTo>
                  <a:pt x="14053" y="0"/>
                </a:lnTo>
                <a:lnTo>
                  <a:pt x="5141" y="1606"/>
                </a:lnTo>
                <a:lnTo>
                  <a:pt x="3159" y="8853"/>
                </a:lnTo>
                <a:lnTo>
                  <a:pt x="1684" y="18464"/>
                </a:lnTo>
                <a:lnTo>
                  <a:pt x="0" y="35914"/>
                </a:lnTo>
                <a:lnTo>
                  <a:pt x="655" y="49706"/>
                </a:lnTo>
                <a:lnTo>
                  <a:pt x="3016" y="60954"/>
                </a:lnTo>
                <a:lnTo>
                  <a:pt x="6447" y="70770"/>
                </a:lnTo>
                <a:lnTo>
                  <a:pt x="10313" y="80269"/>
                </a:lnTo>
                <a:lnTo>
                  <a:pt x="13979" y="90565"/>
                </a:lnTo>
                <a:lnTo>
                  <a:pt x="15871" y="97829"/>
                </a:lnTo>
                <a:lnTo>
                  <a:pt x="16333" y="95597"/>
                </a:lnTo>
                <a:lnTo>
                  <a:pt x="17049" y="80242"/>
                </a:lnTo>
                <a:lnTo>
                  <a:pt x="18032" y="85093"/>
                </a:lnTo>
                <a:lnTo>
                  <a:pt x="20774" y="92726"/>
                </a:lnTo>
                <a:lnTo>
                  <a:pt x="21832" y="99674"/>
                </a:lnTo>
                <a:lnTo>
                  <a:pt x="23174" y="108319"/>
                </a:lnTo>
                <a:lnTo>
                  <a:pt x="23308" y="114895"/>
                </a:lnTo>
                <a:lnTo>
                  <a:pt x="22756" y="123629"/>
                </a:lnTo>
                <a:lnTo>
                  <a:pt x="22041" y="128733"/>
                </a:lnTo>
                <a:lnTo>
                  <a:pt x="17510" y="141415"/>
                </a:lnTo>
                <a:lnTo>
                  <a:pt x="11200" y="151558"/>
                </a:lnTo>
                <a:lnTo>
                  <a:pt x="3397" y="160924"/>
                </a:lnTo>
                <a:lnTo>
                  <a:pt x="1441" y="170839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811224" y="4021725"/>
            <a:ext cx="36034" cy="144668"/>
          </a:xfrm>
          <a:custGeom>
            <a:avLst/>
            <a:gdLst/>
            <a:ahLst/>
            <a:cxnLst/>
            <a:rect l="l" t="t" r="r" b="b"/>
            <a:pathLst>
              <a:path w="36034" h="144668">
                <a:moveTo>
                  <a:pt x="1471" y="44893"/>
                </a:moveTo>
                <a:lnTo>
                  <a:pt x="4232" y="57000"/>
                </a:lnTo>
                <a:lnTo>
                  <a:pt x="5201" y="61093"/>
                </a:lnTo>
                <a:lnTo>
                  <a:pt x="12041" y="83992"/>
                </a:lnTo>
                <a:lnTo>
                  <a:pt x="13144" y="87533"/>
                </a:lnTo>
                <a:lnTo>
                  <a:pt x="13948" y="90732"/>
                </a:lnTo>
                <a:lnTo>
                  <a:pt x="14619" y="94526"/>
                </a:lnTo>
                <a:lnTo>
                  <a:pt x="14738" y="95166"/>
                </a:lnTo>
                <a:lnTo>
                  <a:pt x="15379" y="100775"/>
                </a:lnTo>
                <a:lnTo>
                  <a:pt x="15379" y="101117"/>
                </a:lnTo>
                <a:lnTo>
                  <a:pt x="14876" y="105683"/>
                </a:lnTo>
                <a:lnTo>
                  <a:pt x="17242" y="104525"/>
                </a:lnTo>
                <a:lnTo>
                  <a:pt x="15379" y="109584"/>
                </a:lnTo>
                <a:lnTo>
                  <a:pt x="15722" y="110134"/>
                </a:lnTo>
                <a:lnTo>
                  <a:pt x="15349" y="109737"/>
                </a:lnTo>
                <a:lnTo>
                  <a:pt x="14157" y="115743"/>
                </a:lnTo>
                <a:lnTo>
                  <a:pt x="12503" y="130295"/>
                </a:lnTo>
                <a:lnTo>
                  <a:pt x="24740" y="129751"/>
                </a:lnTo>
                <a:lnTo>
                  <a:pt x="30285" y="135792"/>
                </a:lnTo>
                <a:lnTo>
                  <a:pt x="36034" y="144668"/>
                </a:lnTo>
                <a:lnTo>
                  <a:pt x="35297" y="127828"/>
                </a:lnTo>
                <a:lnTo>
                  <a:pt x="32450" y="114649"/>
                </a:lnTo>
                <a:lnTo>
                  <a:pt x="32055" y="109167"/>
                </a:lnTo>
                <a:lnTo>
                  <a:pt x="31936" y="97695"/>
                </a:lnTo>
                <a:lnTo>
                  <a:pt x="32443" y="78635"/>
                </a:lnTo>
                <a:lnTo>
                  <a:pt x="30150" y="9079"/>
                </a:lnTo>
                <a:lnTo>
                  <a:pt x="18958" y="6368"/>
                </a:lnTo>
                <a:lnTo>
                  <a:pt x="7331" y="2190"/>
                </a:lnTo>
                <a:lnTo>
                  <a:pt x="2071" y="0"/>
                </a:lnTo>
                <a:lnTo>
                  <a:pt x="1618" y="11567"/>
                </a:lnTo>
                <a:lnTo>
                  <a:pt x="219" y="24976"/>
                </a:lnTo>
                <a:lnTo>
                  <a:pt x="0" y="31960"/>
                </a:lnTo>
                <a:lnTo>
                  <a:pt x="1471" y="44893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823817" y="4126250"/>
            <a:ext cx="4649" cy="5212"/>
          </a:xfrm>
          <a:custGeom>
            <a:avLst/>
            <a:gdLst/>
            <a:ahLst/>
            <a:cxnLst/>
            <a:rect l="l" t="t" r="r" b="b"/>
            <a:pathLst>
              <a:path w="4649" h="5212">
                <a:moveTo>
                  <a:pt x="2026" y="3496"/>
                </a:moveTo>
                <a:lnTo>
                  <a:pt x="2284" y="1158"/>
                </a:lnTo>
                <a:lnTo>
                  <a:pt x="0" y="2276"/>
                </a:lnTo>
                <a:lnTo>
                  <a:pt x="2756" y="5212"/>
                </a:lnTo>
                <a:lnTo>
                  <a:pt x="2786" y="5058"/>
                </a:lnTo>
                <a:lnTo>
                  <a:pt x="4649" y="0"/>
                </a:lnTo>
                <a:lnTo>
                  <a:pt x="2026" y="3496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841375" y="4028554"/>
            <a:ext cx="55048" cy="172144"/>
          </a:xfrm>
          <a:custGeom>
            <a:avLst/>
            <a:gdLst/>
            <a:ahLst/>
            <a:cxnLst/>
            <a:rect l="l" t="t" r="r" b="b"/>
            <a:pathLst>
              <a:path w="55048" h="172144">
                <a:moveTo>
                  <a:pt x="55048" y="170349"/>
                </a:moveTo>
                <a:lnTo>
                  <a:pt x="48383" y="160994"/>
                </a:lnTo>
                <a:lnTo>
                  <a:pt x="41659" y="150284"/>
                </a:lnTo>
                <a:lnTo>
                  <a:pt x="35756" y="138418"/>
                </a:lnTo>
                <a:lnTo>
                  <a:pt x="31550" y="125597"/>
                </a:lnTo>
                <a:lnTo>
                  <a:pt x="29951" y="113720"/>
                </a:lnTo>
                <a:lnTo>
                  <a:pt x="29400" y="106295"/>
                </a:lnTo>
                <a:lnTo>
                  <a:pt x="29303" y="96741"/>
                </a:lnTo>
                <a:lnTo>
                  <a:pt x="29602" y="83339"/>
                </a:lnTo>
                <a:lnTo>
                  <a:pt x="30272" y="67770"/>
                </a:lnTo>
                <a:lnTo>
                  <a:pt x="31284" y="51718"/>
                </a:lnTo>
                <a:lnTo>
                  <a:pt x="32610" y="36865"/>
                </a:lnTo>
                <a:lnTo>
                  <a:pt x="34224" y="24894"/>
                </a:lnTo>
                <a:lnTo>
                  <a:pt x="36097" y="17487"/>
                </a:lnTo>
                <a:lnTo>
                  <a:pt x="36166" y="17334"/>
                </a:lnTo>
                <a:lnTo>
                  <a:pt x="37850" y="0"/>
                </a:lnTo>
                <a:lnTo>
                  <a:pt x="23833" y="2637"/>
                </a:lnTo>
                <a:lnTo>
                  <a:pt x="11446" y="3335"/>
                </a:lnTo>
                <a:lnTo>
                  <a:pt x="0" y="2249"/>
                </a:lnTo>
                <a:lnTo>
                  <a:pt x="2292" y="71806"/>
                </a:lnTo>
                <a:lnTo>
                  <a:pt x="5630" y="76567"/>
                </a:lnTo>
                <a:lnTo>
                  <a:pt x="7568" y="86313"/>
                </a:lnTo>
                <a:lnTo>
                  <a:pt x="8492" y="93559"/>
                </a:lnTo>
                <a:lnTo>
                  <a:pt x="9758" y="102590"/>
                </a:lnTo>
                <a:lnTo>
                  <a:pt x="12052" y="114685"/>
                </a:lnTo>
                <a:lnTo>
                  <a:pt x="11054" y="127701"/>
                </a:lnTo>
                <a:lnTo>
                  <a:pt x="8924" y="132735"/>
                </a:lnTo>
                <a:lnTo>
                  <a:pt x="5146" y="120998"/>
                </a:lnTo>
                <a:lnTo>
                  <a:pt x="5884" y="137839"/>
                </a:lnTo>
                <a:lnTo>
                  <a:pt x="17338" y="134917"/>
                </a:lnTo>
                <a:lnTo>
                  <a:pt x="25713" y="140030"/>
                </a:lnTo>
                <a:lnTo>
                  <a:pt x="31218" y="150069"/>
                </a:lnTo>
                <a:lnTo>
                  <a:pt x="35161" y="160247"/>
                </a:lnTo>
                <a:lnTo>
                  <a:pt x="40932" y="169297"/>
                </a:lnTo>
                <a:lnTo>
                  <a:pt x="50028" y="172144"/>
                </a:lnTo>
                <a:lnTo>
                  <a:pt x="55048" y="170349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654120" y="4172740"/>
            <a:ext cx="39179" cy="56651"/>
          </a:xfrm>
          <a:custGeom>
            <a:avLst/>
            <a:gdLst/>
            <a:ahLst/>
            <a:cxnLst/>
            <a:rect l="l" t="t" r="r" b="b"/>
            <a:pathLst>
              <a:path w="39179" h="56651">
                <a:moveTo>
                  <a:pt x="5141" y="17430"/>
                </a:moveTo>
                <a:lnTo>
                  <a:pt x="6822" y="56651"/>
                </a:lnTo>
                <a:lnTo>
                  <a:pt x="12101" y="54538"/>
                </a:lnTo>
                <a:lnTo>
                  <a:pt x="23857" y="48163"/>
                </a:lnTo>
                <a:lnTo>
                  <a:pt x="33879" y="39386"/>
                </a:lnTo>
                <a:lnTo>
                  <a:pt x="39179" y="29289"/>
                </a:lnTo>
                <a:lnTo>
                  <a:pt x="34360" y="19494"/>
                </a:lnTo>
                <a:lnTo>
                  <a:pt x="25539" y="11317"/>
                </a:lnTo>
                <a:lnTo>
                  <a:pt x="13742" y="4804"/>
                </a:lnTo>
                <a:lnTo>
                  <a:pt x="0" y="0"/>
                </a:lnTo>
                <a:lnTo>
                  <a:pt x="2429" y="8622"/>
                </a:lnTo>
                <a:lnTo>
                  <a:pt x="2131" y="8785"/>
                </a:lnTo>
                <a:lnTo>
                  <a:pt x="3442" y="13011"/>
                </a:lnTo>
                <a:lnTo>
                  <a:pt x="2156" y="13741"/>
                </a:lnTo>
                <a:lnTo>
                  <a:pt x="4962" y="15288"/>
                </a:lnTo>
                <a:lnTo>
                  <a:pt x="4381" y="16002"/>
                </a:lnTo>
                <a:lnTo>
                  <a:pt x="5141" y="17430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1620440" y="4191986"/>
            <a:ext cx="2548" cy="1904"/>
          </a:xfrm>
          <a:custGeom>
            <a:avLst/>
            <a:gdLst/>
            <a:ahLst/>
            <a:cxnLst/>
            <a:rect l="l" t="t" r="r" b="b"/>
            <a:pathLst>
              <a:path w="2548" h="1904">
                <a:moveTo>
                  <a:pt x="0" y="0"/>
                </a:moveTo>
                <a:lnTo>
                  <a:pt x="2235" y="1904"/>
                </a:lnTo>
                <a:lnTo>
                  <a:pt x="2548" y="1721"/>
                </a:lnTo>
                <a:lnTo>
                  <a:pt x="0" y="0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1639459" y="4169692"/>
            <a:ext cx="21484" cy="63116"/>
          </a:xfrm>
          <a:custGeom>
            <a:avLst/>
            <a:gdLst/>
            <a:ahLst/>
            <a:cxnLst/>
            <a:rect l="l" t="t" r="r" b="b"/>
            <a:pathLst>
              <a:path w="21484" h="63116">
                <a:moveTo>
                  <a:pt x="16330" y="12310"/>
                </a:moveTo>
                <a:lnTo>
                  <a:pt x="14005" y="11075"/>
                </a:lnTo>
                <a:lnTo>
                  <a:pt x="17090" y="11670"/>
                </a:lnTo>
                <a:lnTo>
                  <a:pt x="14661" y="3048"/>
                </a:lnTo>
                <a:lnTo>
                  <a:pt x="0" y="0"/>
                </a:lnTo>
                <a:lnTo>
                  <a:pt x="8730" y="2058"/>
                </a:lnTo>
                <a:lnTo>
                  <a:pt x="12619" y="9021"/>
                </a:lnTo>
                <a:lnTo>
                  <a:pt x="11263" y="13485"/>
                </a:lnTo>
                <a:lnTo>
                  <a:pt x="9192" y="24957"/>
                </a:lnTo>
                <a:lnTo>
                  <a:pt x="7299" y="28290"/>
                </a:lnTo>
                <a:lnTo>
                  <a:pt x="9444" y="63116"/>
                </a:lnTo>
                <a:lnTo>
                  <a:pt x="21484" y="59699"/>
                </a:lnTo>
                <a:lnTo>
                  <a:pt x="19802" y="20478"/>
                </a:lnTo>
                <a:lnTo>
                  <a:pt x="16837" y="20404"/>
                </a:lnTo>
                <a:lnTo>
                  <a:pt x="11561" y="20225"/>
                </a:lnTo>
                <a:lnTo>
                  <a:pt x="15317" y="19943"/>
                </a:lnTo>
                <a:lnTo>
                  <a:pt x="14095" y="18336"/>
                </a:lnTo>
                <a:lnTo>
                  <a:pt x="16817" y="16790"/>
                </a:lnTo>
                <a:lnTo>
                  <a:pt x="16032" y="16357"/>
                </a:lnTo>
                <a:lnTo>
                  <a:pt x="18103" y="16059"/>
                </a:lnTo>
                <a:lnTo>
                  <a:pt x="16792" y="11834"/>
                </a:lnTo>
                <a:lnTo>
                  <a:pt x="16464" y="12265"/>
                </a:lnTo>
                <a:lnTo>
                  <a:pt x="16330" y="12310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619516" y="4189843"/>
            <a:ext cx="16547" cy="45619"/>
          </a:xfrm>
          <a:custGeom>
            <a:avLst/>
            <a:gdLst/>
            <a:ahLst/>
            <a:cxnLst/>
            <a:rect l="l" t="t" r="r" b="b"/>
            <a:pathLst>
              <a:path w="16547" h="45619">
                <a:moveTo>
                  <a:pt x="1177" y="1815"/>
                </a:moveTo>
                <a:lnTo>
                  <a:pt x="0" y="0"/>
                </a:lnTo>
                <a:lnTo>
                  <a:pt x="1564" y="45598"/>
                </a:lnTo>
                <a:lnTo>
                  <a:pt x="3382" y="45619"/>
                </a:lnTo>
                <a:lnTo>
                  <a:pt x="16547" y="44979"/>
                </a:lnTo>
                <a:lnTo>
                  <a:pt x="7183" y="297"/>
                </a:lnTo>
                <a:lnTo>
                  <a:pt x="5364" y="922"/>
                </a:lnTo>
                <a:lnTo>
                  <a:pt x="6423" y="2142"/>
                </a:lnTo>
                <a:lnTo>
                  <a:pt x="3472" y="3864"/>
                </a:lnTo>
                <a:lnTo>
                  <a:pt x="5484" y="5222"/>
                </a:lnTo>
                <a:lnTo>
                  <a:pt x="3159" y="4047"/>
                </a:lnTo>
                <a:lnTo>
                  <a:pt x="923" y="2142"/>
                </a:lnTo>
                <a:lnTo>
                  <a:pt x="1177" y="1815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1552692" y="4168417"/>
            <a:ext cx="98029" cy="67024"/>
          </a:xfrm>
          <a:custGeom>
            <a:avLst/>
            <a:gdLst/>
            <a:ahLst/>
            <a:cxnLst/>
            <a:rect l="l" t="t" r="r" b="b"/>
            <a:pathLst>
              <a:path w="98029" h="67024">
                <a:moveTo>
                  <a:pt x="86766" y="1274"/>
                </a:moveTo>
                <a:lnTo>
                  <a:pt x="72214" y="28"/>
                </a:lnTo>
                <a:lnTo>
                  <a:pt x="70206" y="0"/>
                </a:lnTo>
                <a:lnTo>
                  <a:pt x="57110" y="643"/>
                </a:lnTo>
                <a:lnTo>
                  <a:pt x="44232" y="2705"/>
                </a:lnTo>
                <a:lnTo>
                  <a:pt x="32120" y="6151"/>
                </a:lnTo>
                <a:lnTo>
                  <a:pt x="25945" y="8644"/>
                </a:lnTo>
                <a:lnTo>
                  <a:pt x="14408" y="15207"/>
                </a:lnTo>
                <a:lnTo>
                  <a:pt x="4082" y="24570"/>
                </a:lnTo>
                <a:lnTo>
                  <a:pt x="0" y="33567"/>
                </a:lnTo>
                <a:lnTo>
                  <a:pt x="5103" y="43289"/>
                </a:lnTo>
                <a:lnTo>
                  <a:pt x="13870" y="51439"/>
                </a:lnTo>
                <a:lnTo>
                  <a:pt x="25441" y="57952"/>
                </a:lnTo>
                <a:lnTo>
                  <a:pt x="38957" y="62763"/>
                </a:lnTo>
                <a:lnTo>
                  <a:pt x="53559" y="65808"/>
                </a:lnTo>
                <a:lnTo>
                  <a:pt x="68388" y="67024"/>
                </a:lnTo>
                <a:lnTo>
                  <a:pt x="66823" y="21425"/>
                </a:lnTo>
                <a:lnTo>
                  <a:pt x="70370" y="21589"/>
                </a:lnTo>
                <a:lnTo>
                  <a:pt x="74006" y="21723"/>
                </a:lnTo>
                <a:lnTo>
                  <a:pt x="83371" y="66405"/>
                </a:lnTo>
                <a:lnTo>
                  <a:pt x="96210" y="64390"/>
                </a:lnTo>
                <a:lnTo>
                  <a:pt x="94065" y="29564"/>
                </a:lnTo>
                <a:lnTo>
                  <a:pt x="93678" y="30353"/>
                </a:lnTo>
                <a:lnTo>
                  <a:pt x="88909" y="30278"/>
                </a:lnTo>
                <a:lnTo>
                  <a:pt x="82873" y="30144"/>
                </a:lnTo>
                <a:lnTo>
                  <a:pt x="84140" y="28299"/>
                </a:lnTo>
                <a:lnTo>
                  <a:pt x="82069" y="26231"/>
                </a:lnTo>
                <a:lnTo>
                  <a:pt x="85496" y="21083"/>
                </a:lnTo>
                <a:lnTo>
                  <a:pt x="92366" y="19684"/>
                </a:lnTo>
                <a:lnTo>
                  <a:pt x="95958" y="26231"/>
                </a:lnTo>
                <a:lnTo>
                  <a:pt x="98029" y="14759"/>
                </a:lnTo>
                <a:lnTo>
                  <a:pt x="95287" y="16530"/>
                </a:lnTo>
                <a:lnTo>
                  <a:pt x="88864" y="16069"/>
                </a:lnTo>
                <a:lnTo>
                  <a:pt x="82993" y="15637"/>
                </a:lnTo>
                <a:lnTo>
                  <a:pt x="81398" y="13867"/>
                </a:lnTo>
                <a:lnTo>
                  <a:pt x="81055" y="8644"/>
                </a:lnTo>
                <a:lnTo>
                  <a:pt x="86629" y="4389"/>
                </a:lnTo>
                <a:lnTo>
                  <a:pt x="95496" y="3332"/>
                </a:lnTo>
                <a:lnTo>
                  <a:pt x="86766" y="1274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368061" y="3515466"/>
            <a:ext cx="133499" cy="82863"/>
          </a:xfrm>
          <a:custGeom>
            <a:avLst/>
            <a:gdLst/>
            <a:ahLst/>
            <a:cxnLst/>
            <a:rect l="l" t="t" r="r" b="b"/>
            <a:pathLst>
              <a:path w="133499" h="82863">
                <a:moveTo>
                  <a:pt x="1351" y="0"/>
                </a:moveTo>
                <a:lnTo>
                  <a:pt x="1596" y="8214"/>
                </a:lnTo>
                <a:lnTo>
                  <a:pt x="5577" y="21830"/>
                </a:lnTo>
                <a:lnTo>
                  <a:pt x="10485" y="37394"/>
                </a:lnTo>
                <a:lnTo>
                  <a:pt x="14867" y="51112"/>
                </a:lnTo>
                <a:lnTo>
                  <a:pt x="16856" y="57641"/>
                </a:lnTo>
                <a:lnTo>
                  <a:pt x="22063" y="67259"/>
                </a:lnTo>
                <a:lnTo>
                  <a:pt x="31008" y="74543"/>
                </a:lnTo>
                <a:lnTo>
                  <a:pt x="42703" y="79540"/>
                </a:lnTo>
                <a:lnTo>
                  <a:pt x="56159" y="82298"/>
                </a:lnTo>
                <a:lnTo>
                  <a:pt x="70389" y="82863"/>
                </a:lnTo>
                <a:lnTo>
                  <a:pt x="84404" y="81283"/>
                </a:lnTo>
                <a:lnTo>
                  <a:pt x="97215" y="77605"/>
                </a:lnTo>
                <a:lnTo>
                  <a:pt x="107836" y="71877"/>
                </a:lnTo>
                <a:lnTo>
                  <a:pt x="115277" y="64144"/>
                </a:lnTo>
                <a:lnTo>
                  <a:pt x="117375" y="59888"/>
                </a:lnTo>
                <a:lnTo>
                  <a:pt x="120073" y="51202"/>
                </a:lnTo>
                <a:lnTo>
                  <a:pt x="124510" y="36012"/>
                </a:lnTo>
                <a:lnTo>
                  <a:pt x="129194" y="19380"/>
                </a:lnTo>
                <a:lnTo>
                  <a:pt x="132633" y="6371"/>
                </a:lnTo>
                <a:lnTo>
                  <a:pt x="133499" y="2068"/>
                </a:lnTo>
                <a:lnTo>
                  <a:pt x="130802" y="431"/>
                </a:lnTo>
                <a:lnTo>
                  <a:pt x="132441" y="1562"/>
                </a:lnTo>
                <a:lnTo>
                  <a:pt x="127851" y="5029"/>
                </a:lnTo>
                <a:lnTo>
                  <a:pt x="121383" y="9835"/>
                </a:lnTo>
                <a:lnTo>
                  <a:pt x="113783" y="13420"/>
                </a:lnTo>
                <a:lnTo>
                  <a:pt x="105452" y="16158"/>
                </a:lnTo>
                <a:lnTo>
                  <a:pt x="93609" y="19374"/>
                </a:lnTo>
                <a:lnTo>
                  <a:pt x="81208" y="21347"/>
                </a:lnTo>
                <a:lnTo>
                  <a:pt x="68490" y="22063"/>
                </a:lnTo>
                <a:lnTo>
                  <a:pt x="55696" y="21507"/>
                </a:lnTo>
                <a:lnTo>
                  <a:pt x="43066" y="19666"/>
                </a:lnTo>
                <a:lnTo>
                  <a:pt x="30839" y="16523"/>
                </a:lnTo>
                <a:lnTo>
                  <a:pt x="19258" y="12065"/>
                </a:lnTo>
                <a:lnTo>
                  <a:pt x="11789" y="8228"/>
                </a:lnTo>
                <a:lnTo>
                  <a:pt x="8151" y="6115"/>
                </a:lnTo>
                <a:lnTo>
                  <a:pt x="1351" y="0"/>
                </a:lnTo>
                <a:close/>
              </a:path>
            </a:pathLst>
          </a:custGeom>
          <a:solidFill>
            <a:srgbClr val="EC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1653211" y="3898006"/>
            <a:ext cx="25006" cy="264593"/>
          </a:xfrm>
          <a:custGeom>
            <a:avLst/>
            <a:gdLst/>
            <a:ahLst/>
            <a:cxnLst/>
            <a:rect l="l" t="t" r="r" b="b"/>
            <a:pathLst>
              <a:path w="25006" h="264593">
                <a:moveTo>
                  <a:pt x="24291" y="264593"/>
                </a:moveTo>
                <a:lnTo>
                  <a:pt x="25006" y="0"/>
                </a:lnTo>
                <a:lnTo>
                  <a:pt x="16020" y="3496"/>
                </a:lnTo>
                <a:lnTo>
                  <a:pt x="12637" y="7930"/>
                </a:lnTo>
                <a:lnTo>
                  <a:pt x="5663" y="9105"/>
                </a:lnTo>
                <a:lnTo>
                  <a:pt x="178" y="11010"/>
                </a:lnTo>
                <a:lnTo>
                  <a:pt x="0" y="254639"/>
                </a:lnTo>
                <a:lnTo>
                  <a:pt x="24291" y="264593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18890" y="3416297"/>
            <a:ext cx="17451" cy="397880"/>
          </a:xfrm>
          <a:custGeom>
            <a:avLst/>
            <a:gdLst/>
            <a:ahLst/>
            <a:cxnLst/>
            <a:rect l="l" t="t" r="r" b="b"/>
            <a:pathLst>
              <a:path w="17451" h="397880">
                <a:moveTo>
                  <a:pt x="89" y="397880"/>
                </a:moveTo>
                <a:lnTo>
                  <a:pt x="5066" y="396064"/>
                </a:lnTo>
                <a:lnTo>
                  <a:pt x="13606" y="391258"/>
                </a:lnTo>
                <a:lnTo>
                  <a:pt x="17108" y="388104"/>
                </a:lnTo>
                <a:lnTo>
                  <a:pt x="17451" y="0"/>
                </a:lnTo>
                <a:lnTo>
                  <a:pt x="16680" y="4581"/>
                </a:lnTo>
                <a:lnTo>
                  <a:pt x="14496" y="15772"/>
                </a:lnTo>
                <a:lnTo>
                  <a:pt x="11413" y="31190"/>
                </a:lnTo>
                <a:lnTo>
                  <a:pt x="7944" y="48452"/>
                </a:lnTo>
                <a:lnTo>
                  <a:pt x="4605" y="65174"/>
                </a:lnTo>
                <a:lnTo>
                  <a:pt x="1910" y="78974"/>
                </a:lnTo>
                <a:lnTo>
                  <a:pt x="298" y="95002"/>
                </a:lnTo>
                <a:lnTo>
                  <a:pt x="0" y="359923"/>
                </a:lnTo>
                <a:lnTo>
                  <a:pt x="89" y="397880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796277" y="3949785"/>
            <a:ext cx="95362" cy="81932"/>
          </a:xfrm>
          <a:custGeom>
            <a:avLst/>
            <a:gdLst/>
            <a:ahLst/>
            <a:cxnLst/>
            <a:rect l="l" t="t" r="r" b="b"/>
            <a:pathLst>
              <a:path w="95362" h="81932">
                <a:moveTo>
                  <a:pt x="2647" y="17478"/>
                </a:moveTo>
                <a:lnTo>
                  <a:pt x="5518" y="29792"/>
                </a:lnTo>
                <a:lnTo>
                  <a:pt x="6542" y="35174"/>
                </a:lnTo>
                <a:lnTo>
                  <a:pt x="8294" y="47723"/>
                </a:lnTo>
                <a:lnTo>
                  <a:pt x="9485" y="60279"/>
                </a:lnTo>
                <a:lnTo>
                  <a:pt x="10133" y="67461"/>
                </a:lnTo>
                <a:lnTo>
                  <a:pt x="17018" y="71940"/>
                </a:lnTo>
                <a:lnTo>
                  <a:pt x="29039" y="76696"/>
                </a:lnTo>
                <a:lnTo>
                  <a:pt x="40332" y="80052"/>
                </a:lnTo>
                <a:lnTo>
                  <a:pt x="51586" y="81850"/>
                </a:lnTo>
                <a:lnTo>
                  <a:pt x="63488" y="81932"/>
                </a:lnTo>
                <a:lnTo>
                  <a:pt x="76726" y="80142"/>
                </a:lnTo>
                <a:lnTo>
                  <a:pt x="82948" y="78769"/>
                </a:lnTo>
                <a:lnTo>
                  <a:pt x="88402" y="73368"/>
                </a:lnTo>
                <a:lnTo>
                  <a:pt x="91100" y="76448"/>
                </a:lnTo>
                <a:lnTo>
                  <a:pt x="91815" y="65988"/>
                </a:lnTo>
                <a:lnTo>
                  <a:pt x="92322" y="59114"/>
                </a:lnTo>
                <a:lnTo>
                  <a:pt x="92500" y="51779"/>
                </a:lnTo>
                <a:lnTo>
                  <a:pt x="92873" y="44994"/>
                </a:lnTo>
                <a:lnTo>
                  <a:pt x="93489" y="32301"/>
                </a:lnTo>
                <a:lnTo>
                  <a:pt x="94086" y="19615"/>
                </a:lnTo>
                <a:lnTo>
                  <a:pt x="94831" y="6941"/>
                </a:lnTo>
                <a:lnTo>
                  <a:pt x="95362" y="0"/>
                </a:lnTo>
                <a:lnTo>
                  <a:pt x="88402" y="2112"/>
                </a:lnTo>
                <a:lnTo>
                  <a:pt x="82575" y="6070"/>
                </a:lnTo>
                <a:lnTo>
                  <a:pt x="74200" y="8644"/>
                </a:lnTo>
                <a:lnTo>
                  <a:pt x="66689" y="10965"/>
                </a:lnTo>
                <a:lnTo>
                  <a:pt x="58284" y="12691"/>
                </a:lnTo>
                <a:lnTo>
                  <a:pt x="49670" y="13242"/>
                </a:lnTo>
                <a:lnTo>
                  <a:pt x="34374" y="13286"/>
                </a:lnTo>
                <a:lnTo>
                  <a:pt x="22953" y="11521"/>
                </a:lnTo>
                <a:lnTo>
                  <a:pt x="12504" y="8612"/>
                </a:lnTo>
                <a:lnTo>
                  <a:pt x="126" y="5222"/>
                </a:lnTo>
                <a:lnTo>
                  <a:pt x="2647" y="17478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980670" y="3421103"/>
            <a:ext cx="46570" cy="86069"/>
          </a:xfrm>
          <a:custGeom>
            <a:avLst/>
            <a:gdLst/>
            <a:ahLst/>
            <a:cxnLst/>
            <a:rect l="l" t="t" r="r" b="b"/>
            <a:pathLst>
              <a:path w="46570" h="86069">
                <a:moveTo>
                  <a:pt x="4580" y="49271"/>
                </a:moveTo>
                <a:lnTo>
                  <a:pt x="10136" y="59612"/>
                </a:lnTo>
                <a:lnTo>
                  <a:pt x="16545" y="69368"/>
                </a:lnTo>
                <a:lnTo>
                  <a:pt x="23687" y="78275"/>
                </a:lnTo>
                <a:lnTo>
                  <a:pt x="31439" y="86069"/>
                </a:lnTo>
                <a:lnTo>
                  <a:pt x="31426" y="76106"/>
                </a:lnTo>
                <a:lnTo>
                  <a:pt x="31218" y="65571"/>
                </a:lnTo>
                <a:lnTo>
                  <a:pt x="36121" y="67416"/>
                </a:lnTo>
                <a:lnTo>
                  <a:pt x="37343" y="69827"/>
                </a:lnTo>
                <a:lnTo>
                  <a:pt x="42231" y="72698"/>
                </a:lnTo>
                <a:lnTo>
                  <a:pt x="46570" y="2988"/>
                </a:lnTo>
                <a:lnTo>
                  <a:pt x="38151" y="1959"/>
                </a:lnTo>
                <a:lnTo>
                  <a:pt x="35867" y="2068"/>
                </a:lnTo>
                <a:lnTo>
                  <a:pt x="31337" y="1770"/>
                </a:lnTo>
                <a:lnTo>
                  <a:pt x="33915" y="0"/>
                </a:lnTo>
                <a:lnTo>
                  <a:pt x="27030" y="1101"/>
                </a:lnTo>
                <a:lnTo>
                  <a:pt x="25853" y="6159"/>
                </a:lnTo>
                <a:lnTo>
                  <a:pt x="26315" y="10504"/>
                </a:lnTo>
                <a:lnTo>
                  <a:pt x="25435" y="15429"/>
                </a:lnTo>
                <a:lnTo>
                  <a:pt x="23078" y="24036"/>
                </a:lnTo>
                <a:lnTo>
                  <a:pt x="21334" y="27929"/>
                </a:lnTo>
                <a:lnTo>
                  <a:pt x="21704" y="30501"/>
                </a:lnTo>
                <a:lnTo>
                  <a:pt x="25687" y="35141"/>
                </a:lnTo>
                <a:lnTo>
                  <a:pt x="34049" y="44399"/>
                </a:lnTo>
                <a:lnTo>
                  <a:pt x="26404" y="43431"/>
                </a:lnTo>
                <a:lnTo>
                  <a:pt x="23617" y="39890"/>
                </a:lnTo>
                <a:lnTo>
                  <a:pt x="14497" y="40188"/>
                </a:lnTo>
                <a:lnTo>
                  <a:pt x="12455" y="43223"/>
                </a:lnTo>
                <a:lnTo>
                  <a:pt x="13558" y="42167"/>
                </a:lnTo>
                <a:lnTo>
                  <a:pt x="12291" y="44860"/>
                </a:lnTo>
                <a:lnTo>
                  <a:pt x="10399" y="48788"/>
                </a:lnTo>
                <a:lnTo>
                  <a:pt x="6548" y="38610"/>
                </a:lnTo>
                <a:lnTo>
                  <a:pt x="2947" y="27012"/>
                </a:lnTo>
                <a:lnTo>
                  <a:pt x="875" y="14762"/>
                </a:lnTo>
                <a:lnTo>
                  <a:pt x="0" y="38610"/>
                </a:lnTo>
                <a:lnTo>
                  <a:pt x="4580" y="49271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973996" y="3393163"/>
            <a:ext cx="99819" cy="128790"/>
          </a:xfrm>
          <a:custGeom>
            <a:avLst/>
            <a:gdLst/>
            <a:ahLst/>
            <a:cxnLst/>
            <a:rect l="l" t="t" r="r" b="b"/>
            <a:pathLst>
              <a:path w="99819" h="128790">
                <a:moveTo>
                  <a:pt x="54964" y="125207"/>
                </a:moveTo>
                <a:lnTo>
                  <a:pt x="63819" y="128082"/>
                </a:lnTo>
                <a:lnTo>
                  <a:pt x="72798" y="128790"/>
                </a:lnTo>
                <a:lnTo>
                  <a:pt x="80424" y="127495"/>
                </a:lnTo>
                <a:lnTo>
                  <a:pt x="88667" y="123343"/>
                </a:lnTo>
                <a:lnTo>
                  <a:pt x="94550" y="116730"/>
                </a:lnTo>
                <a:lnTo>
                  <a:pt x="98219" y="108090"/>
                </a:lnTo>
                <a:lnTo>
                  <a:pt x="99819" y="97855"/>
                </a:lnTo>
                <a:lnTo>
                  <a:pt x="99497" y="86459"/>
                </a:lnTo>
                <a:lnTo>
                  <a:pt x="97397" y="74335"/>
                </a:lnTo>
                <a:lnTo>
                  <a:pt x="93666" y="61916"/>
                </a:lnTo>
                <a:lnTo>
                  <a:pt x="88448" y="49636"/>
                </a:lnTo>
                <a:lnTo>
                  <a:pt x="81888" y="37928"/>
                </a:lnTo>
                <a:lnTo>
                  <a:pt x="74134" y="27225"/>
                </a:lnTo>
                <a:lnTo>
                  <a:pt x="65329" y="17960"/>
                </a:lnTo>
                <a:lnTo>
                  <a:pt x="61587" y="14787"/>
                </a:lnTo>
                <a:lnTo>
                  <a:pt x="53130" y="8597"/>
                </a:lnTo>
                <a:lnTo>
                  <a:pt x="42494" y="2887"/>
                </a:lnTo>
                <a:lnTo>
                  <a:pt x="30304" y="0"/>
                </a:lnTo>
                <a:lnTo>
                  <a:pt x="19726" y="1336"/>
                </a:lnTo>
                <a:lnTo>
                  <a:pt x="12128" y="5074"/>
                </a:lnTo>
                <a:lnTo>
                  <a:pt x="6478" y="10601"/>
                </a:lnTo>
                <a:lnTo>
                  <a:pt x="2655" y="17652"/>
                </a:lnTo>
                <a:lnTo>
                  <a:pt x="536" y="25964"/>
                </a:lnTo>
                <a:lnTo>
                  <a:pt x="0" y="35274"/>
                </a:lnTo>
                <a:lnTo>
                  <a:pt x="925" y="45317"/>
                </a:lnTo>
                <a:lnTo>
                  <a:pt x="3190" y="55830"/>
                </a:lnTo>
                <a:lnTo>
                  <a:pt x="6674" y="66550"/>
                </a:lnTo>
                <a:lnTo>
                  <a:pt x="7549" y="42702"/>
                </a:lnTo>
                <a:lnTo>
                  <a:pt x="8280" y="30569"/>
                </a:lnTo>
                <a:lnTo>
                  <a:pt x="12125" y="20813"/>
                </a:lnTo>
                <a:lnTo>
                  <a:pt x="20545" y="12343"/>
                </a:lnTo>
                <a:lnTo>
                  <a:pt x="30560" y="9900"/>
                </a:lnTo>
                <a:lnTo>
                  <a:pt x="41188" y="11908"/>
                </a:lnTo>
                <a:lnTo>
                  <a:pt x="51449" y="16793"/>
                </a:lnTo>
                <a:lnTo>
                  <a:pt x="58666" y="21661"/>
                </a:lnTo>
                <a:lnTo>
                  <a:pt x="68508" y="30772"/>
                </a:lnTo>
                <a:lnTo>
                  <a:pt x="76826" y="41700"/>
                </a:lnTo>
                <a:lnTo>
                  <a:pt x="83488" y="53797"/>
                </a:lnTo>
                <a:lnTo>
                  <a:pt x="88361" y="66414"/>
                </a:lnTo>
                <a:lnTo>
                  <a:pt x="91313" y="78903"/>
                </a:lnTo>
                <a:lnTo>
                  <a:pt x="92211" y="90615"/>
                </a:lnTo>
                <a:lnTo>
                  <a:pt x="90922" y="100901"/>
                </a:lnTo>
                <a:lnTo>
                  <a:pt x="87314" y="109113"/>
                </a:lnTo>
                <a:lnTo>
                  <a:pt x="81255" y="114602"/>
                </a:lnTo>
                <a:lnTo>
                  <a:pt x="78792" y="105515"/>
                </a:lnTo>
                <a:lnTo>
                  <a:pt x="75689" y="97877"/>
                </a:lnTo>
                <a:lnTo>
                  <a:pt x="72317" y="94568"/>
                </a:lnTo>
                <a:lnTo>
                  <a:pt x="67668" y="90551"/>
                </a:lnTo>
                <a:lnTo>
                  <a:pt x="61662" y="86503"/>
                </a:lnTo>
                <a:lnTo>
                  <a:pt x="57653" y="82084"/>
                </a:lnTo>
                <a:lnTo>
                  <a:pt x="70916" y="82129"/>
                </a:lnTo>
                <a:lnTo>
                  <a:pt x="70768" y="71141"/>
                </a:lnTo>
                <a:lnTo>
                  <a:pt x="68317" y="56216"/>
                </a:lnTo>
                <a:lnTo>
                  <a:pt x="64843" y="44194"/>
                </a:lnTo>
                <a:lnTo>
                  <a:pt x="64165" y="42789"/>
                </a:lnTo>
                <a:lnTo>
                  <a:pt x="53244" y="30929"/>
                </a:lnTo>
                <a:lnTo>
                  <a:pt x="48905" y="100639"/>
                </a:lnTo>
                <a:lnTo>
                  <a:pt x="59888" y="105861"/>
                </a:lnTo>
                <a:lnTo>
                  <a:pt x="60097" y="106025"/>
                </a:lnTo>
                <a:lnTo>
                  <a:pt x="60574" y="106322"/>
                </a:lnTo>
                <a:lnTo>
                  <a:pt x="60946" y="106531"/>
                </a:lnTo>
                <a:lnTo>
                  <a:pt x="61334" y="106784"/>
                </a:lnTo>
                <a:lnTo>
                  <a:pt x="61632" y="107007"/>
                </a:lnTo>
                <a:lnTo>
                  <a:pt x="60902" y="115562"/>
                </a:lnTo>
                <a:lnTo>
                  <a:pt x="57355" y="116023"/>
                </a:lnTo>
                <a:lnTo>
                  <a:pt x="57057" y="116023"/>
                </a:lnTo>
                <a:lnTo>
                  <a:pt x="56595" y="115979"/>
                </a:lnTo>
                <a:lnTo>
                  <a:pt x="56297" y="115934"/>
                </a:lnTo>
                <a:lnTo>
                  <a:pt x="52631" y="114595"/>
                </a:lnTo>
                <a:lnTo>
                  <a:pt x="52422" y="114506"/>
                </a:lnTo>
                <a:lnTo>
                  <a:pt x="50008" y="113286"/>
                </a:lnTo>
                <a:lnTo>
                  <a:pt x="47817" y="111768"/>
                </a:lnTo>
                <a:lnTo>
                  <a:pt x="44986" y="109834"/>
                </a:lnTo>
                <a:lnTo>
                  <a:pt x="38145" y="105192"/>
                </a:lnTo>
                <a:lnTo>
                  <a:pt x="38101" y="104046"/>
                </a:lnTo>
                <a:lnTo>
                  <a:pt x="38113" y="114009"/>
                </a:lnTo>
                <a:lnTo>
                  <a:pt x="46355" y="120428"/>
                </a:lnTo>
                <a:lnTo>
                  <a:pt x="54964" y="125207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719200" y="3181001"/>
            <a:ext cx="125137" cy="95761"/>
          </a:xfrm>
          <a:custGeom>
            <a:avLst/>
            <a:gdLst/>
            <a:ahLst/>
            <a:cxnLst/>
            <a:rect l="l" t="t" r="r" b="b"/>
            <a:pathLst>
              <a:path w="125137" h="95761">
                <a:moveTo>
                  <a:pt x="9673" y="38942"/>
                </a:moveTo>
                <a:lnTo>
                  <a:pt x="815" y="43691"/>
                </a:lnTo>
                <a:lnTo>
                  <a:pt x="0" y="44071"/>
                </a:lnTo>
                <a:lnTo>
                  <a:pt x="2235" y="59203"/>
                </a:lnTo>
                <a:lnTo>
                  <a:pt x="3171" y="71464"/>
                </a:lnTo>
                <a:lnTo>
                  <a:pt x="5431" y="86365"/>
                </a:lnTo>
                <a:lnTo>
                  <a:pt x="8196" y="95761"/>
                </a:lnTo>
                <a:lnTo>
                  <a:pt x="13184" y="93262"/>
                </a:lnTo>
                <a:lnTo>
                  <a:pt x="22241" y="88307"/>
                </a:lnTo>
                <a:lnTo>
                  <a:pt x="34387" y="81468"/>
                </a:lnTo>
                <a:lnTo>
                  <a:pt x="48641" y="73317"/>
                </a:lnTo>
                <a:lnTo>
                  <a:pt x="64023" y="64424"/>
                </a:lnTo>
                <a:lnTo>
                  <a:pt x="79551" y="55361"/>
                </a:lnTo>
                <a:lnTo>
                  <a:pt x="94246" y="46701"/>
                </a:lnTo>
                <a:lnTo>
                  <a:pt x="107126" y="39014"/>
                </a:lnTo>
                <a:lnTo>
                  <a:pt x="117211" y="32872"/>
                </a:lnTo>
                <a:lnTo>
                  <a:pt x="123520" y="28847"/>
                </a:lnTo>
                <a:lnTo>
                  <a:pt x="125137" y="27630"/>
                </a:lnTo>
                <a:lnTo>
                  <a:pt x="79014" y="0"/>
                </a:lnTo>
                <a:lnTo>
                  <a:pt x="72451" y="2479"/>
                </a:lnTo>
                <a:lnTo>
                  <a:pt x="62045" y="7964"/>
                </a:lnTo>
                <a:lnTo>
                  <a:pt x="49180" y="15404"/>
                </a:lnTo>
                <a:lnTo>
                  <a:pt x="35240" y="23748"/>
                </a:lnTo>
                <a:lnTo>
                  <a:pt x="21610" y="31944"/>
                </a:lnTo>
                <a:lnTo>
                  <a:pt x="9673" y="38942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726636" y="3207619"/>
            <a:ext cx="123483" cy="113303"/>
          </a:xfrm>
          <a:custGeom>
            <a:avLst/>
            <a:gdLst/>
            <a:ahLst/>
            <a:cxnLst/>
            <a:rect l="l" t="t" r="r" b="b"/>
            <a:pathLst>
              <a:path w="123483" h="113303">
                <a:moveTo>
                  <a:pt x="123479" y="26771"/>
                </a:moveTo>
                <a:lnTo>
                  <a:pt x="123483" y="19818"/>
                </a:lnTo>
                <a:lnTo>
                  <a:pt x="123200" y="2827"/>
                </a:lnTo>
                <a:lnTo>
                  <a:pt x="123155" y="2484"/>
                </a:lnTo>
                <a:lnTo>
                  <a:pt x="123021" y="2068"/>
                </a:lnTo>
                <a:lnTo>
                  <a:pt x="122947" y="1815"/>
                </a:lnTo>
                <a:lnTo>
                  <a:pt x="122216" y="0"/>
                </a:lnTo>
                <a:lnTo>
                  <a:pt x="117701" y="1011"/>
                </a:lnTo>
                <a:lnTo>
                  <a:pt x="114405" y="3336"/>
                </a:lnTo>
                <a:lnTo>
                  <a:pt x="106689" y="8152"/>
                </a:lnTo>
                <a:lnTo>
                  <a:pt x="95534" y="14889"/>
                </a:lnTo>
                <a:lnTo>
                  <a:pt x="81920" y="22974"/>
                </a:lnTo>
                <a:lnTo>
                  <a:pt x="66829" y="31837"/>
                </a:lnTo>
                <a:lnTo>
                  <a:pt x="51241" y="40906"/>
                </a:lnTo>
                <a:lnTo>
                  <a:pt x="36135" y="49608"/>
                </a:lnTo>
                <a:lnTo>
                  <a:pt x="22494" y="57374"/>
                </a:lnTo>
                <a:lnTo>
                  <a:pt x="11298" y="63630"/>
                </a:lnTo>
                <a:lnTo>
                  <a:pt x="3527" y="67807"/>
                </a:lnTo>
                <a:lnTo>
                  <a:pt x="760" y="69142"/>
                </a:lnTo>
                <a:lnTo>
                  <a:pt x="327" y="75972"/>
                </a:lnTo>
                <a:lnTo>
                  <a:pt x="1430" y="83828"/>
                </a:lnTo>
                <a:lnTo>
                  <a:pt x="1058" y="91669"/>
                </a:lnTo>
                <a:lnTo>
                  <a:pt x="670" y="98826"/>
                </a:lnTo>
                <a:lnTo>
                  <a:pt x="0" y="106087"/>
                </a:lnTo>
                <a:lnTo>
                  <a:pt x="327" y="113303"/>
                </a:lnTo>
                <a:lnTo>
                  <a:pt x="4335" y="111400"/>
                </a:lnTo>
                <a:lnTo>
                  <a:pt x="12715" y="106902"/>
                </a:lnTo>
                <a:lnTo>
                  <a:pt x="24465" y="100385"/>
                </a:lnTo>
                <a:lnTo>
                  <a:pt x="38584" y="92426"/>
                </a:lnTo>
                <a:lnTo>
                  <a:pt x="54070" y="83605"/>
                </a:lnTo>
                <a:lnTo>
                  <a:pt x="69922" y="74497"/>
                </a:lnTo>
                <a:lnTo>
                  <a:pt x="85139" y="65680"/>
                </a:lnTo>
                <a:lnTo>
                  <a:pt x="98717" y="57731"/>
                </a:lnTo>
                <a:lnTo>
                  <a:pt x="109657" y="51229"/>
                </a:lnTo>
                <a:lnTo>
                  <a:pt x="116956" y="46749"/>
                </a:lnTo>
                <a:lnTo>
                  <a:pt x="120324" y="43848"/>
                </a:lnTo>
                <a:lnTo>
                  <a:pt x="120443" y="44146"/>
                </a:lnTo>
                <a:lnTo>
                  <a:pt x="122822" y="40266"/>
                </a:lnTo>
                <a:lnTo>
                  <a:pt x="123479" y="26771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357794" y="3446874"/>
            <a:ext cx="155145" cy="90568"/>
          </a:xfrm>
          <a:custGeom>
            <a:avLst/>
            <a:gdLst/>
            <a:ahLst/>
            <a:cxnLst/>
            <a:rect l="l" t="t" r="r" b="b"/>
            <a:pathLst>
              <a:path w="155145" h="90568">
                <a:moveTo>
                  <a:pt x="115719" y="84750"/>
                </a:moveTo>
                <a:lnTo>
                  <a:pt x="124050" y="82013"/>
                </a:lnTo>
                <a:lnTo>
                  <a:pt x="131650" y="78427"/>
                </a:lnTo>
                <a:lnTo>
                  <a:pt x="138118" y="73621"/>
                </a:lnTo>
                <a:lnTo>
                  <a:pt x="142708" y="70154"/>
                </a:lnTo>
                <a:lnTo>
                  <a:pt x="141069" y="69023"/>
                </a:lnTo>
                <a:lnTo>
                  <a:pt x="143766" y="70660"/>
                </a:lnTo>
                <a:lnTo>
                  <a:pt x="146225" y="67208"/>
                </a:lnTo>
                <a:lnTo>
                  <a:pt x="152922" y="56284"/>
                </a:lnTo>
                <a:lnTo>
                  <a:pt x="155145" y="46191"/>
                </a:lnTo>
                <a:lnTo>
                  <a:pt x="155137" y="33269"/>
                </a:lnTo>
                <a:lnTo>
                  <a:pt x="151926" y="18675"/>
                </a:lnTo>
                <a:lnTo>
                  <a:pt x="144389" y="8315"/>
                </a:lnTo>
                <a:lnTo>
                  <a:pt x="136419" y="2737"/>
                </a:lnTo>
                <a:lnTo>
                  <a:pt x="139042" y="17244"/>
                </a:lnTo>
                <a:lnTo>
                  <a:pt x="141361" y="28131"/>
                </a:lnTo>
                <a:lnTo>
                  <a:pt x="139370" y="37471"/>
                </a:lnTo>
                <a:lnTo>
                  <a:pt x="133799" y="45300"/>
                </a:lnTo>
                <a:lnTo>
                  <a:pt x="125378" y="51657"/>
                </a:lnTo>
                <a:lnTo>
                  <a:pt x="114836" y="56577"/>
                </a:lnTo>
                <a:lnTo>
                  <a:pt x="102904" y="60097"/>
                </a:lnTo>
                <a:lnTo>
                  <a:pt x="90311" y="62255"/>
                </a:lnTo>
                <a:lnTo>
                  <a:pt x="77787" y="63087"/>
                </a:lnTo>
                <a:lnTo>
                  <a:pt x="66062" y="62630"/>
                </a:lnTo>
                <a:lnTo>
                  <a:pt x="52000" y="60078"/>
                </a:lnTo>
                <a:lnTo>
                  <a:pt x="39423" y="55802"/>
                </a:lnTo>
                <a:lnTo>
                  <a:pt x="28025" y="49684"/>
                </a:lnTo>
                <a:lnTo>
                  <a:pt x="19196" y="41792"/>
                </a:lnTo>
                <a:lnTo>
                  <a:pt x="14329" y="32192"/>
                </a:lnTo>
                <a:lnTo>
                  <a:pt x="14786" y="21038"/>
                </a:lnTo>
                <a:lnTo>
                  <a:pt x="17996" y="10073"/>
                </a:lnTo>
                <a:lnTo>
                  <a:pt x="25260" y="9135"/>
                </a:lnTo>
                <a:lnTo>
                  <a:pt x="28389" y="3109"/>
                </a:lnTo>
                <a:lnTo>
                  <a:pt x="25856" y="505"/>
                </a:lnTo>
                <a:lnTo>
                  <a:pt x="22935" y="0"/>
                </a:lnTo>
                <a:lnTo>
                  <a:pt x="12816" y="6704"/>
                </a:lnTo>
                <a:lnTo>
                  <a:pt x="4125" y="17370"/>
                </a:lnTo>
                <a:lnTo>
                  <a:pt x="511" y="28121"/>
                </a:lnTo>
                <a:lnTo>
                  <a:pt x="0" y="42340"/>
                </a:lnTo>
                <a:lnTo>
                  <a:pt x="2100" y="55015"/>
                </a:lnTo>
                <a:lnTo>
                  <a:pt x="7322" y="65567"/>
                </a:lnTo>
                <a:lnTo>
                  <a:pt x="10266" y="68934"/>
                </a:lnTo>
                <a:lnTo>
                  <a:pt x="11618" y="68592"/>
                </a:lnTo>
                <a:lnTo>
                  <a:pt x="18418" y="74707"/>
                </a:lnTo>
                <a:lnTo>
                  <a:pt x="22056" y="76820"/>
                </a:lnTo>
                <a:lnTo>
                  <a:pt x="33055" y="82191"/>
                </a:lnTo>
                <a:lnTo>
                  <a:pt x="44864" y="86236"/>
                </a:lnTo>
                <a:lnTo>
                  <a:pt x="57242" y="88971"/>
                </a:lnTo>
                <a:lnTo>
                  <a:pt x="69949" y="90410"/>
                </a:lnTo>
                <a:lnTo>
                  <a:pt x="82745" y="90568"/>
                </a:lnTo>
                <a:lnTo>
                  <a:pt x="95389" y="89458"/>
                </a:lnTo>
                <a:lnTo>
                  <a:pt x="107642" y="87095"/>
                </a:lnTo>
                <a:lnTo>
                  <a:pt x="115719" y="84750"/>
                </a:lnTo>
                <a:close/>
              </a:path>
            </a:pathLst>
          </a:custGeom>
          <a:solidFill>
            <a:srgbClr val="EE5C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63185" y="3323735"/>
            <a:ext cx="80457" cy="169129"/>
          </a:xfrm>
          <a:custGeom>
            <a:avLst/>
            <a:gdLst/>
            <a:ahLst/>
            <a:cxnLst/>
            <a:rect l="l" t="t" r="r" b="b"/>
            <a:pathLst>
              <a:path w="80457" h="169129">
                <a:moveTo>
                  <a:pt x="34214" y="162553"/>
                </a:moveTo>
                <a:lnTo>
                  <a:pt x="34125" y="159770"/>
                </a:lnTo>
                <a:lnTo>
                  <a:pt x="34468" y="156408"/>
                </a:lnTo>
                <a:lnTo>
                  <a:pt x="35005" y="150473"/>
                </a:lnTo>
                <a:lnTo>
                  <a:pt x="34125" y="150828"/>
                </a:lnTo>
                <a:lnTo>
                  <a:pt x="35094" y="149489"/>
                </a:lnTo>
                <a:lnTo>
                  <a:pt x="38179" y="149191"/>
                </a:lnTo>
                <a:lnTo>
                  <a:pt x="37508" y="144460"/>
                </a:lnTo>
                <a:lnTo>
                  <a:pt x="36360" y="145010"/>
                </a:lnTo>
                <a:lnTo>
                  <a:pt x="35690" y="139193"/>
                </a:lnTo>
                <a:lnTo>
                  <a:pt x="31085" y="62372"/>
                </a:lnTo>
                <a:lnTo>
                  <a:pt x="35318" y="53120"/>
                </a:lnTo>
                <a:lnTo>
                  <a:pt x="43474" y="42101"/>
                </a:lnTo>
                <a:lnTo>
                  <a:pt x="53463" y="30607"/>
                </a:lnTo>
                <a:lnTo>
                  <a:pt x="63192" y="19931"/>
                </a:lnTo>
                <a:lnTo>
                  <a:pt x="70569" y="11366"/>
                </a:lnTo>
                <a:lnTo>
                  <a:pt x="71710" y="9835"/>
                </a:lnTo>
                <a:lnTo>
                  <a:pt x="77118" y="10563"/>
                </a:lnTo>
                <a:lnTo>
                  <a:pt x="80457" y="9909"/>
                </a:lnTo>
                <a:lnTo>
                  <a:pt x="68673" y="5864"/>
                </a:lnTo>
                <a:lnTo>
                  <a:pt x="57527" y="847"/>
                </a:lnTo>
                <a:lnTo>
                  <a:pt x="56300" y="0"/>
                </a:lnTo>
                <a:lnTo>
                  <a:pt x="51390" y="4012"/>
                </a:lnTo>
                <a:lnTo>
                  <a:pt x="41428" y="10558"/>
                </a:lnTo>
                <a:lnTo>
                  <a:pt x="28834" y="18899"/>
                </a:lnTo>
                <a:lnTo>
                  <a:pt x="16027" y="28299"/>
                </a:lnTo>
                <a:lnTo>
                  <a:pt x="5429" y="38018"/>
                </a:lnTo>
                <a:lnTo>
                  <a:pt x="0" y="49117"/>
                </a:lnTo>
                <a:lnTo>
                  <a:pt x="426" y="62289"/>
                </a:lnTo>
                <a:lnTo>
                  <a:pt x="2308" y="77481"/>
                </a:lnTo>
                <a:lnTo>
                  <a:pt x="4509" y="91356"/>
                </a:lnTo>
                <a:lnTo>
                  <a:pt x="7063" y="105683"/>
                </a:lnTo>
                <a:lnTo>
                  <a:pt x="9763" y="119962"/>
                </a:lnTo>
                <a:lnTo>
                  <a:pt x="12403" y="133689"/>
                </a:lnTo>
                <a:lnTo>
                  <a:pt x="14776" y="146364"/>
                </a:lnTo>
                <a:lnTo>
                  <a:pt x="16675" y="157485"/>
                </a:lnTo>
                <a:lnTo>
                  <a:pt x="17894" y="166551"/>
                </a:lnTo>
                <a:lnTo>
                  <a:pt x="18120" y="169129"/>
                </a:lnTo>
                <a:lnTo>
                  <a:pt x="33156" y="166942"/>
                </a:lnTo>
                <a:lnTo>
                  <a:pt x="34334" y="165886"/>
                </a:lnTo>
                <a:lnTo>
                  <a:pt x="34214" y="162553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98190" y="3472927"/>
            <a:ext cx="3173" cy="1281"/>
          </a:xfrm>
          <a:custGeom>
            <a:avLst/>
            <a:gdLst/>
            <a:ahLst/>
            <a:cxnLst/>
            <a:rect l="l" t="t" r="r" b="b"/>
            <a:pathLst>
              <a:path w="3173" h="1281">
                <a:moveTo>
                  <a:pt x="3173" y="0"/>
                </a:moveTo>
                <a:lnTo>
                  <a:pt x="89" y="297"/>
                </a:lnTo>
                <a:lnTo>
                  <a:pt x="0" y="1281"/>
                </a:lnTo>
                <a:lnTo>
                  <a:pt x="3173" y="0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638025" y="3334299"/>
            <a:ext cx="2831" cy="446"/>
          </a:xfrm>
          <a:custGeom>
            <a:avLst/>
            <a:gdLst/>
            <a:ahLst/>
            <a:cxnLst/>
            <a:rect l="l" t="t" r="r" b="b"/>
            <a:pathLst>
              <a:path w="2831" h="446">
                <a:moveTo>
                  <a:pt x="2831" y="74"/>
                </a:moveTo>
                <a:lnTo>
                  <a:pt x="2278" y="0"/>
                </a:lnTo>
                <a:lnTo>
                  <a:pt x="0" y="446"/>
                </a:lnTo>
                <a:lnTo>
                  <a:pt x="2831" y="74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849287" y="3894331"/>
            <a:ext cx="355" cy="5609"/>
          </a:xfrm>
          <a:custGeom>
            <a:avLst/>
            <a:gdLst/>
            <a:ahLst/>
            <a:cxnLst/>
            <a:rect l="l" t="t" r="r" b="b"/>
            <a:pathLst>
              <a:path w="355" h="5609">
                <a:moveTo>
                  <a:pt x="355" y="0"/>
                </a:moveTo>
                <a:lnTo>
                  <a:pt x="0" y="5038"/>
                </a:lnTo>
                <a:lnTo>
                  <a:pt x="355" y="5609"/>
                </a:lnTo>
                <a:lnTo>
                  <a:pt x="355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725817" y="3897500"/>
            <a:ext cx="123470" cy="69951"/>
          </a:xfrm>
          <a:custGeom>
            <a:avLst/>
            <a:gdLst/>
            <a:ahLst/>
            <a:cxnLst/>
            <a:rect l="l" t="t" r="r" b="b"/>
            <a:pathLst>
              <a:path w="123470" h="69951">
                <a:moveTo>
                  <a:pt x="52321" y="62964"/>
                </a:moveTo>
                <a:lnTo>
                  <a:pt x="53679" y="63667"/>
                </a:lnTo>
                <a:lnTo>
                  <a:pt x="64540" y="68671"/>
                </a:lnTo>
                <a:lnTo>
                  <a:pt x="72787" y="69951"/>
                </a:lnTo>
                <a:lnTo>
                  <a:pt x="81701" y="67403"/>
                </a:lnTo>
                <a:lnTo>
                  <a:pt x="94560" y="60924"/>
                </a:lnTo>
                <a:lnTo>
                  <a:pt x="103514" y="56168"/>
                </a:lnTo>
                <a:lnTo>
                  <a:pt x="109266" y="53132"/>
                </a:lnTo>
                <a:lnTo>
                  <a:pt x="113439" y="49710"/>
                </a:lnTo>
                <a:lnTo>
                  <a:pt x="118476" y="47642"/>
                </a:lnTo>
                <a:lnTo>
                  <a:pt x="119812" y="35225"/>
                </a:lnTo>
                <a:lnTo>
                  <a:pt x="120610" y="22323"/>
                </a:lnTo>
                <a:lnTo>
                  <a:pt x="120622" y="22184"/>
                </a:lnTo>
                <a:lnTo>
                  <a:pt x="123245" y="5058"/>
                </a:lnTo>
                <a:lnTo>
                  <a:pt x="123470" y="1868"/>
                </a:lnTo>
                <a:lnTo>
                  <a:pt x="122306" y="0"/>
                </a:lnTo>
                <a:lnTo>
                  <a:pt x="115306" y="6171"/>
                </a:lnTo>
                <a:lnTo>
                  <a:pt x="104806" y="14770"/>
                </a:lnTo>
                <a:lnTo>
                  <a:pt x="92510" y="23412"/>
                </a:lnTo>
                <a:lnTo>
                  <a:pt x="80125" y="29709"/>
                </a:lnTo>
                <a:lnTo>
                  <a:pt x="70400" y="31409"/>
                </a:lnTo>
                <a:lnTo>
                  <a:pt x="60302" y="28020"/>
                </a:lnTo>
                <a:lnTo>
                  <a:pt x="48667" y="20897"/>
                </a:lnTo>
                <a:lnTo>
                  <a:pt x="36608" y="12353"/>
                </a:lnTo>
                <a:lnTo>
                  <a:pt x="25236" y="4699"/>
                </a:lnTo>
                <a:lnTo>
                  <a:pt x="16720" y="550"/>
                </a:lnTo>
                <a:lnTo>
                  <a:pt x="16467" y="803"/>
                </a:lnTo>
                <a:lnTo>
                  <a:pt x="16348" y="1264"/>
                </a:lnTo>
                <a:lnTo>
                  <a:pt x="16184" y="1681"/>
                </a:lnTo>
                <a:lnTo>
                  <a:pt x="15930" y="2142"/>
                </a:lnTo>
                <a:lnTo>
                  <a:pt x="15841" y="2440"/>
                </a:lnTo>
                <a:lnTo>
                  <a:pt x="14157" y="7677"/>
                </a:lnTo>
                <a:lnTo>
                  <a:pt x="15841" y="10251"/>
                </a:lnTo>
                <a:lnTo>
                  <a:pt x="12041" y="15384"/>
                </a:lnTo>
                <a:lnTo>
                  <a:pt x="9299" y="19149"/>
                </a:lnTo>
                <a:lnTo>
                  <a:pt x="5782" y="20443"/>
                </a:lnTo>
                <a:lnTo>
                  <a:pt x="0" y="21931"/>
                </a:lnTo>
                <a:lnTo>
                  <a:pt x="89" y="31662"/>
                </a:lnTo>
                <a:lnTo>
                  <a:pt x="2622" y="31796"/>
                </a:lnTo>
                <a:lnTo>
                  <a:pt x="9209" y="36260"/>
                </a:lnTo>
                <a:lnTo>
                  <a:pt x="19878" y="43454"/>
                </a:lnTo>
                <a:lnTo>
                  <a:pt x="30283" y="50227"/>
                </a:lnTo>
                <a:lnTo>
                  <a:pt x="40930" y="56691"/>
                </a:lnTo>
                <a:lnTo>
                  <a:pt x="52321" y="62964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435125" y="3453912"/>
            <a:ext cx="730" cy="6070"/>
          </a:xfrm>
          <a:custGeom>
            <a:avLst/>
            <a:gdLst/>
            <a:ahLst/>
            <a:cxnLst/>
            <a:rect l="l" t="t" r="r" b="b"/>
            <a:pathLst>
              <a:path w="730" h="6070">
                <a:moveTo>
                  <a:pt x="730" y="0"/>
                </a:moveTo>
                <a:lnTo>
                  <a:pt x="0" y="6070"/>
                </a:lnTo>
                <a:lnTo>
                  <a:pt x="443" y="5674"/>
                </a:lnTo>
                <a:lnTo>
                  <a:pt x="730" y="0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372142" y="3449984"/>
            <a:ext cx="126969" cy="59990"/>
          </a:xfrm>
          <a:custGeom>
            <a:avLst/>
            <a:gdLst/>
            <a:ahLst/>
            <a:cxnLst/>
            <a:rect l="l" t="t" r="r" b="b"/>
            <a:pathLst>
              <a:path w="126969" h="59990">
                <a:moveTo>
                  <a:pt x="439" y="17929"/>
                </a:moveTo>
                <a:lnTo>
                  <a:pt x="0" y="29159"/>
                </a:lnTo>
                <a:lnTo>
                  <a:pt x="4902" y="38747"/>
                </a:lnTo>
                <a:lnTo>
                  <a:pt x="13754" y="46627"/>
                </a:lnTo>
                <a:lnTo>
                  <a:pt x="25166" y="52731"/>
                </a:lnTo>
                <a:lnTo>
                  <a:pt x="37746" y="56993"/>
                </a:lnTo>
                <a:lnTo>
                  <a:pt x="50017" y="59337"/>
                </a:lnTo>
                <a:lnTo>
                  <a:pt x="61553" y="59990"/>
                </a:lnTo>
                <a:lnTo>
                  <a:pt x="74001" y="59360"/>
                </a:lnTo>
                <a:lnTo>
                  <a:pt x="86631" y="57410"/>
                </a:lnTo>
                <a:lnTo>
                  <a:pt x="98713" y="54103"/>
                </a:lnTo>
                <a:lnTo>
                  <a:pt x="109518" y="49402"/>
                </a:lnTo>
                <a:lnTo>
                  <a:pt x="118316" y="43271"/>
                </a:lnTo>
                <a:lnTo>
                  <a:pt x="124376" y="35672"/>
                </a:lnTo>
                <a:lnTo>
                  <a:pt x="126969" y="26568"/>
                </a:lnTo>
                <a:lnTo>
                  <a:pt x="125365" y="15923"/>
                </a:lnTo>
                <a:lnTo>
                  <a:pt x="124694" y="14135"/>
                </a:lnTo>
                <a:lnTo>
                  <a:pt x="115265" y="20127"/>
                </a:lnTo>
                <a:lnTo>
                  <a:pt x="102334" y="25097"/>
                </a:lnTo>
                <a:lnTo>
                  <a:pt x="91238" y="26737"/>
                </a:lnTo>
                <a:lnTo>
                  <a:pt x="77126" y="23143"/>
                </a:lnTo>
                <a:lnTo>
                  <a:pt x="67777" y="14011"/>
                </a:lnTo>
                <a:lnTo>
                  <a:pt x="65352" y="7885"/>
                </a:lnTo>
                <a:lnTo>
                  <a:pt x="63426" y="9602"/>
                </a:lnTo>
                <a:lnTo>
                  <a:pt x="63325" y="11605"/>
                </a:lnTo>
                <a:lnTo>
                  <a:pt x="63951" y="24442"/>
                </a:lnTo>
                <a:lnTo>
                  <a:pt x="63487" y="37778"/>
                </a:lnTo>
                <a:lnTo>
                  <a:pt x="61939" y="42211"/>
                </a:lnTo>
                <a:lnTo>
                  <a:pt x="59898" y="44369"/>
                </a:lnTo>
                <a:lnTo>
                  <a:pt x="58258" y="40560"/>
                </a:lnTo>
                <a:lnTo>
                  <a:pt x="59530" y="41130"/>
                </a:lnTo>
                <a:lnTo>
                  <a:pt x="59063" y="37019"/>
                </a:lnTo>
                <a:lnTo>
                  <a:pt x="58601" y="33224"/>
                </a:lnTo>
                <a:lnTo>
                  <a:pt x="60151" y="23449"/>
                </a:lnTo>
                <a:lnTo>
                  <a:pt x="58348" y="19060"/>
                </a:lnTo>
                <a:lnTo>
                  <a:pt x="52551" y="26395"/>
                </a:lnTo>
                <a:lnTo>
                  <a:pt x="49093" y="25309"/>
                </a:lnTo>
                <a:lnTo>
                  <a:pt x="39585" y="21931"/>
                </a:lnTo>
                <a:lnTo>
                  <a:pt x="38363" y="14640"/>
                </a:lnTo>
                <a:lnTo>
                  <a:pt x="40554" y="13956"/>
                </a:lnTo>
                <a:lnTo>
                  <a:pt x="41239" y="8644"/>
                </a:lnTo>
                <a:lnTo>
                  <a:pt x="38527" y="8272"/>
                </a:lnTo>
                <a:lnTo>
                  <a:pt x="26297" y="6305"/>
                </a:lnTo>
                <a:lnTo>
                  <a:pt x="20615" y="3464"/>
                </a:lnTo>
                <a:lnTo>
                  <a:pt x="14042" y="0"/>
                </a:lnTo>
                <a:lnTo>
                  <a:pt x="10912" y="6026"/>
                </a:lnTo>
                <a:lnTo>
                  <a:pt x="3649" y="6963"/>
                </a:lnTo>
                <a:lnTo>
                  <a:pt x="439" y="17929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431672" y="3491114"/>
            <a:ext cx="2409" cy="3238"/>
          </a:xfrm>
          <a:custGeom>
            <a:avLst/>
            <a:gdLst/>
            <a:ahLst/>
            <a:cxnLst/>
            <a:rect l="l" t="t" r="r" b="b"/>
            <a:pathLst>
              <a:path w="2409" h="3238">
                <a:moveTo>
                  <a:pt x="367" y="3238"/>
                </a:moveTo>
                <a:lnTo>
                  <a:pt x="2409" y="1081"/>
                </a:lnTo>
                <a:lnTo>
                  <a:pt x="0" y="0"/>
                </a:lnTo>
                <a:lnTo>
                  <a:pt x="367" y="3238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505099" y="3367003"/>
            <a:ext cx="39918" cy="124932"/>
          </a:xfrm>
          <a:custGeom>
            <a:avLst/>
            <a:gdLst/>
            <a:ahLst/>
            <a:cxnLst/>
            <a:rect l="l" t="t" r="r" b="b"/>
            <a:pathLst>
              <a:path w="39918" h="124932">
                <a:moveTo>
                  <a:pt x="418" y="112514"/>
                </a:moveTo>
                <a:lnTo>
                  <a:pt x="3205" y="116862"/>
                </a:lnTo>
                <a:lnTo>
                  <a:pt x="10143" y="120892"/>
                </a:lnTo>
                <a:lnTo>
                  <a:pt x="18550" y="124932"/>
                </a:lnTo>
                <a:lnTo>
                  <a:pt x="26965" y="121731"/>
                </a:lnTo>
                <a:lnTo>
                  <a:pt x="33242" y="118020"/>
                </a:lnTo>
                <a:lnTo>
                  <a:pt x="39918" y="114107"/>
                </a:lnTo>
                <a:lnTo>
                  <a:pt x="37713" y="113898"/>
                </a:lnTo>
                <a:lnTo>
                  <a:pt x="38100" y="105328"/>
                </a:lnTo>
                <a:lnTo>
                  <a:pt x="38175" y="163"/>
                </a:lnTo>
                <a:lnTo>
                  <a:pt x="29859" y="1056"/>
                </a:lnTo>
                <a:lnTo>
                  <a:pt x="24121" y="8481"/>
                </a:lnTo>
                <a:lnTo>
                  <a:pt x="19010" y="8733"/>
                </a:lnTo>
                <a:lnTo>
                  <a:pt x="15254" y="8942"/>
                </a:lnTo>
                <a:lnTo>
                  <a:pt x="6715" y="1681"/>
                </a:lnTo>
                <a:lnTo>
                  <a:pt x="173" y="0"/>
                </a:lnTo>
                <a:lnTo>
                  <a:pt x="173" y="82861"/>
                </a:lnTo>
                <a:lnTo>
                  <a:pt x="0" y="102846"/>
                </a:lnTo>
                <a:lnTo>
                  <a:pt x="418" y="112514"/>
                </a:lnTo>
                <a:close/>
              </a:path>
            </a:pathLst>
          </a:custGeom>
          <a:solidFill>
            <a:srgbClr val="F06E7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402518" y="3362034"/>
            <a:ext cx="849" cy="833"/>
          </a:xfrm>
          <a:custGeom>
            <a:avLst/>
            <a:gdLst/>
            <a:ahLst/>
            <a:cxnLst/>
            <a:rect l="l" t="t" r="r" b="b"/>
            <a:pathLst>
              <a:path w="849" h="833">
                <a:moveTo>
                  <a:pt x="849" y="0"/>
                </a:moveTo>
                <a:lnTo>
                  <a:pt x="0" y="833"/>
                </a:lnTo>
                <a:lnTo>
                  <a:pt x="819" y="188"/>
                </a:lnTo>
                <a:lnTo>
                  <a:pt x="849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406745" y="3391272"/>
            <a:ext cx="80583" cy="100923"/>
          </a:xfrm>
          <a:custGeom>
            <a:avLst/>
            <a:gdLst/>
            <a:ahLst/>
            <a:cxnLst/>
            <a:rect l="l" t="t" r="r" b="b"/>
            <a:pathLst>
              <a:path w="80583" h="100923">
                <a:moveTo>
                  <a:pt x="42224" y="1305"/>
                </a:moveTo>
                <a:lnTo>
                  <a:pt x="38900" y="772"/>
                </a:lnTo>
                <a:lnTo>
                  <a:pt x="36963" y="8078"/>
                </a:lnTo>
                <a:lnTo>
                  <a:pt x="30363" y="7343"/>
                </a:lnTo>
                <a:lnTo>
                  <a:pt x="29365" y="14893"/>
                </a:lnTo>
                <a:lnTo>
                  <a:pt x="27336" y="23671"/>
                </a:lnTo>
                <a:lnTo>
                  <a:pt x="24387" y="19918"/>
                </a:lnTo>
                <a:lnTo>
                  <a:pt x="23819" y="37211"/>
                </a:lnTo>
                <a:lnTo>
                  <a:pt x="12761" y="36199"/>
                </a:lnTo>
                <a:lnTo>
                  <a:pt x="11062" y="28477"/>
                </a:lnTo>
                <a:lnTo>
                  <a:pt x="2031" y="28179"/>
                </a:lnTo>
                <a:lnTo>
                  <a:pt x="675" y="30545"/>
                </a:lnTo>
                <a:lnTo>
                  <a:pt x="1316" y="30203"/>
                </a:lnTo>
                <a:lnTo>
                  <a:pt x="720" y="31601"/>
                </a:lnTo>
                <a:lnTo>
                  <a:pt x="0" y="33312"/>
                </a:lnTo>
                <a:lnTo>
                  <a:pt x="466" y="32866"/>
                </a:lnTo>
                <a:lnTo>
                  <a:pt x="1018" y="55720"/>
                </a:lnTo>
                <a:lnTo>
                  <a:pt x="3760" y="52685"/>
                </a:lnTo>
                <a:lnTo>
                  <a:pt x="5995" y="59098"/>
                </a:lnTo>
                <a:lnTo>
                  <a:pt x="13059" y="58294"/>
                </a:lnTo>
                <a:lnTo>
                  <a:pt x="14952" y="49516"/>
                </a:lnTo>
                <a:lnTo>
                  <a:pt x="23357" y="44888"/>
                </a:lnTo>
                <a:lnTo>
                  <a:pt x="24117" y="46064"/>
                </a:lnTo>
                <a:lnTo>
                  <a:pt x="25637" y="42106"/>
                </a:lnTo>
                <a:lnTo>
                  <a:pt x="23700" y="48846"/>
                </a:lnTo>
                <a:lnTo>
                  <a:pt x="24832" y="62297"/>
                </a:lnTo>
                <a:lnTo>
                  <a:pt x="24832" y="63948"/>
                </a:lnTo>
                <a:lnTo>
                  <a:pt x="24251" y="69052"/>
                </a:lnTo>
                <a:lnTo>
                  <a:pt x="24678" y="64092"/>
                </a:lnTo>
                <a:lnTo>
                  <a:pt x="22478" y="66136"/>
                </a:lnTo>
                <a:lnTo>
                  <a:pt x="19810" y="68159"/>
                </a:lnTo>
                <a:lnTo>
                  <a:pt x="19139" y="67103"/>
                </a:lnTo>
                <a:lnTo>
                  <a:pt x="15339" y="66552"/>
                </a:lnTo>
                <a:lnTo>
                  <a:pt x="9766" y="73769"/>
                </a:lnTo>
                <a:lnTo>
                  <a:pt x="9587" y="74111"/>
                </a:lnTo>
                <a:lnTo>
                  <a:pt x="9423" y="74527"/>
                </a:lnTo>
                <a:lnTo>
                  <a:pt x="9289" y="74825"/>
                </a:lnTo>
                <a:lnTo>
                  <a:pt x="9080" y="75197"/>
                </a:lnTo>
                <a:lnTo>
                  <a:pt x="8410" y="76596"/>
                </a:lnTo>
                <a:lnTo>
                  <a:pt x="8201" y="76968"/>
                </a:lnTo>
                <a:lnTo>
                  <a:pt x="12880" y="78113"/>
                </a:lnTo>
                <a:lnTo>
                  <a:pt x="22731" y="79750"/>
                </a:lnTo>
                <a:lnTo>
                  <a:pt x="20108" y="75629"/>
                </a:lnTo>
                <a:lnTo>
                  <a:pt x="24832" y="70436"/>
                </a:lnTo>
                <a:lnTo>
                  <a:pt x="23744" y="77771"/>
                </a:lnTo>
                <a:lnTo>
                  <a:pt x="25548" y="82160"/>
                </a:lnTo>
                <a:lnTo>
                  <a:pt x="23998" y="91936"/>
                </a:lnTo>
                <a:lnTo>
                  <a:pt x="24460" y="95730"/>
                </a:lnTo>
                <a:lnTo>
                  <a:pt x="24927" y="99842"/>
                </a:lnTo>
                <a:lnTo>
                  <a:pt x="27336" y="100923"/>
                </a:lnTo>
                <a:lnTo>
                  <a:pt x="29482" y="89637"/>
                </a:lnTo>
                <a:lnTo>
                  <a:pt x="28921" y="75727"/>
                </a:lnTo>
                <a:lnTo>
                  <a:pt x="28722" y="70317"/>
                </a:lnTo>
                <a:lnTo>
                  <a:pt x="28823" y="68314"/>
                </a:lnTo>
                <a:lnTo>
                  <a:pt x="28379" y="68710"/>
                </a:lnTo>
                <a:lnTo>
                  <a:pt x="29062" y="63037"/>
                </a:lnTo>
                <a:lnTo>
                  <a:pt x="27336" y="59395"/>
                </a:lnTo>
                <a:lnTo>
                  <a:pt x="26308" y="57580"/>
                </a:lnTo>
                <a:lnTo>
                  <a:pt x="25428" y="48340"/>
                </a:lnTo>
                <a:lnTo>
                  <a:pt x="26981" y="49224"/>
                </a:lnTo>
                <a:lnTo>
                  <a:pt x="25801" y="48087"/>
                </a:lnTo>
                <a:lnTo>
                  <a:pt x="29273" y="50528"/>
                </a:lnTo>
                <a:lnTo>
                  <a:pt x="29437" y="51718"/>
                </a:lnTo>
                <a:lnTo>
                  <a:pt x="29691" y="52045"/>
                </a:lnTo>
                <a:lnTo>
                  <a:pt x="32987" y="58527"/>
                </a:lnTo>
                <a:lnTo>
                  <a:pt x="36933" y="67196"/>
                </a:lnTo>
                <a:lnTo>
                  <a:pt x="41166" y="72823"/>
                </a:lnTo>
                <a:lnTo>
                  <a:pt x="45324" y="70180"/>
                </a:lnTo>
                <a:lnTo>
                  <a:pt x="46546" y="66850"/>
                </a:lnTo>
                <a:lnTo>
                  <a:pt x="48483" y="68457"/>
                </a:lnTo>
                <a:lnTo>
                  <a:pt x="48736" y="68710"/>
                </a:lnTo>
                <a:lnTo>
                  <a:pt x="49079" y="69007"/>
                </a:lnTo>
                <a:lnTo>
                  <a:pt x="49332" y="69305"/>
                </a:lnTo>
                <a:lnTo>
                  <a:pt x="53982" y="74111"/>
                </a:lnTo>
                <a:lnTo>
                  <a:pt x="51359" y="74780"/>
                </a:lnTo>
                <a:lnTo>
                  <a:pt x="57991" y="75881"/>
                </a:lnTo>
                <a:lnTo>
                  <a:pt x="62000" y="71834"/>
                </a:lnTo>
                <a:lnTo>
                  <a:pt x="59645" y="72251"/>
                </a:lnTo>
                <a:lnTo>
                  <a:pt x="62000" y="67534"/>
                </a:lnTo>
                <a:lnTo>
                  <a:pt x="66485" y="69811"/>
                </a:lnTo>
                <a:lnTo>
                  <a:pt x="72133" y="75197"/>
                </a:lnTo>
                <a:lnTo>
                  <a:pt x="77796" y="68799"/>
                </a:lnTo>
                <a:lnTo>
                  <a:pt x="80583" y="65035"/>
                </a:lnTo>
                <a:lnTo>
                  <a:pt x="79197" y="61836"/>
                </a:lnTo>
                <a:lnTo>
                  <a:pt x="75978" y="59053"/>
                </a:lnTo>
                <a:lnTo>
                  <a:pt x="72864" y="56390"/>
                </a:lnTo>
                <a:lnTo>
                  <a:pt x="69898" y="56524"/>
                </a:lnTo>
                <a:lnTo>
                  <a:pt x="67275" y="54158"/>
                </a:lnTo>
                <a:lnTo>
                  <a:pt x="70077" y="51763"/>
                </a:lnTo>
                <a:lnTo>
                  <a:pt x="71880" y="51078"/>
                </a:lnTo>
                <a:lnTo>
                  <a:pt x="71046" y="44799"/>
                </a:lnTo>
                <a:lnTo>
                  <a:pt x="57529" y="45186"/>
                </a:lnTo>
                <a:lnTo>
                  <a:pt x="58915" y="41258"/>
                </a:lnTo>
                <a:lnTo>
                  <a:pt x="59854" y="40752"/>
                </a:lnTo>
                <a:lnTo>
                  <a:pt x="58959" y="36065"/>
                </a:lnTo>
                <a:lnTo>
                  <a:pt x="46802" y="37372"/>
                </a:lnTo>
                <a:lnTo>
                  <a:pt x="35423" y="40207"/>
                </a:lnTo>
                <a:lnTo>
                  <a:pt x="28424" y="38520"/>
                </a:lnTo>
                <a:lnTo>
                  <a:pt x="29020" y="29191"/>
                </a:lnTo>
                <a:lnTo>
                  <a:pt x="33625" y="26334"/>
                </a:lnTo>
                <a:lnTo>
                  <a:pt x="37723" y="26840"/>
                </a:lnTo>
                <a:lnTo>
                  <a:pt x="43461" y="26290"/>
                </a:lnTo>
                <a:lnTo>
                  <a:pt x="52253" y="25397"/>
                </a:lnTo>
                <a:lnTo>
                  <a:pt x="49586" y="24891"/>
                </a:lnTo>
                <a:lnTo>
                  <a:pt x="47812" y="19282"/>
                </a:lnTo>
                <a:lnTo>
                  <a:pt x="54995" y="16931"/>
                </a:lnTo>
                <a:lnTo>
                  <a:pt x="54489" y="11619"/>
                </a:lnTo>
                <a:lnTo>
                  <a:pt x="54653" y="14446"/>
                </a:lnTo>
                <a:lnTo>
                  <a:pt x="51404" y="10652"/>
                </a:lnTo>
                <a:lnTo>
                  <a:pt x="56129" y="3868"/>
                </a:lnTo>
                <a:lnTo>
                  <a:pt x="52801" y="0"/>
                </a:lnTo>
                <a:lnTo>
                  <a:pt x="45487" y="4700"/>
                </a:lnTo>
                <a:lnTo>
                  <a:pt x="42224" y="1305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433727" y="3440496"/>
            <a:ext cx="2456" cy="2494"/>
          </a:xfrm>
          <a:custGeom>
            <a:avLst/>
            <a:gdLst/>
            <a:ahLst/>
            <a:cxnLst/>
            <a:rect l="l" t="t" r="r" b="b"/>
            <a:pathLst>
              <a:path w="2456" h="2494">
                <a:moveTo>
                  <a:pt x="2292" y="1303"/>
                </a:moveTo>
                <a:lnTo>
                  <a:pt x="0" y="0"/>
                </a:lnTo>
                <a:lnTo>
                  <a:pt x="1323" y="1274"/>
                </a:lnTo>
                <a:lnTo>
                  <a:pt x="1621" y="1556"/>
                </a:lnTo>
                <a:lnTo>
                  <a:pt x="2456" y="2494"/>
                </a:lnTo>
                <a:lnTo>
                  <a:pt x="2292" y="1303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386438" y="3423677"/>
            <a:ext cx="21325" cy="25755"/>
          </a:xfrm>
          <a:custGeom>
            <a:avLst/>
            <a:gdLst/>
            <a:ahLst/>
            <a:cxnLst/>
            <a:rect l="l" t="t" r="r" b="b"/>
            <a:pathLst>
              <a:path w="21325" h="25755">
                <a:moveTo>
                  <a:pt x="208" y="16233"/>
                </a:moveTo>
                <a:lnTo>
                  <a:pt x="3621" y="19223"/>
                </a:lnTo>
                <a:lnTo>
                  <a:pt x="6154" y="20696"/>
                </a:lnTo>
                <a:lnTo>
                  <a:pt x="11564" y="18301"/>
                </a:lnTo>
                <a:lnTo>
                  <a:pt x="13010" y="21931"/>
                </a:lnTo>
                <a:lnTo>
                  <a:pt x="13725" y="23955"/>
                </a:lnTo>
                <a:lnTo>
                  <a:pt x="12026" y="22006"/>
                </a:lnTo>
                <a:lnTo>
                  <a:pt x="14306" y="25755"/>
                </a:lnTo>
                <a:lnTo>
                  <a:pt x="20312" y="25249"/>
                </a:lnTo>
                <a:lnTo>
                  <a:pt x="21325" y="23315"/>
                </a:lnTo>
                <a:lnTo>
                  <a:pt x="20774" y="461"/>
                </a:lnTo>
                <a:lnTo>
                  <a:pt x="19924" y="1815"/>
                </a:lnTo>
                <a:lnTo>
                  <a:pt x="20307" y="906"/>
                </a:lnTo>
                <a:lnTo>
                  <a:pt x="19760" y="1428"/>
                </a:lnTo>
                <a:lnTo>
                  <a:pt x="10253" y="0"/>
                </a:lnTo>
                <a:lnTo>
                  <a:pt x="11236" y="8004"/>
                </a:lnTo>
                <a:lnTo>
                  <a:pt x="4008" y="8094"/>
                </a:lnTo>
                <a:lnTo>
                  <a:pt x="0" y="8466"/>
                </a:lnTo>
                <a:lnTo>
                  <a:pt x="208" y="16233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386229" y="3359073"/>
            <a:ext cx="49149" cy="46365"/>
          </a:xfrm>
          <a:custGeom>
            <a:avLst/>
            <a:gdLst/>
            <a:ahLst/>
            <a:cxnLst/>
            <a:rect l="l" t="t" r="r" b="b"/>
            <a:pathLst>
              <a:path w="49149" h="46365">
                <a:moveTo>
                  <a:pt x="46794" y="40738"/>
                </a:moveTo>
                <a:lnTo>
                  <a:pt x="49149" y="33105"/>
                </a:lnTo>
                <a:lnTo>
                  <a:pt x="42513" y="21017"/>
                </a:lnTo>
                <a:lnTo>
                  <a:pt x="37934" y="8857"/>
                </a:lnTo>
                <a:lnTo>
                  <a:pt x="34544" y="5698"/>
                </a:lnTo>
                <a:lnTo>
                  <a:pt x="30401" y="7513"/>
                </a:lnTo>
                <a:lnTo>
                  <a:pt x="31504" y="7841"/>
                </a:lnTo>
                <a:lnTo>
                  <a:pt x="29179" y="11516"/>
                </a:lnTo>
                <a:lnTo>
                  <a:pt x="24947" y="6710"/>
                </a:lnTo>
                <a:lnTo>
                  <a:pt x="27778" y="3243"/>
                </a:lnTo>
                <a:lnTo>
                  <a:pt x="19880" y="967"/>
                </a:lnTo>
                <a:lnTo>
                  <a:pt x="17107" y="3149"/>
                </a:lnTo>
                <a:lnTo>
                  <a:pt x="16214" y="8689"/>
                </a:lnTo>
                <a:lnTo>
                  <a:pt x="11400" y="5951"/>
                </a:lnTo>
                <a:lnTo>
                  <a:pt x="6616" y="0"/>
                </a:lnTo>
                <a:lnTo>
                  <a:pt x="0" y="5520"/>
                </a:lnTo>
                <a:lnTo>
                  <a:pt x="419" y="14840"/>
                </a:lnTo>
                <a:lnTo>
                  <a:pt x="7861" y="19813"/>
                </a:lnTo>
                <a:lnTo>
                  <a:pt x="8226" y="20027"/>
                </a:lnTo>
                <a:lnTo>
                  <a:pt x="5096" y="23791"/>
                </a:lnTo>
                <a:lnTo>
                  <a:pt x="4217" y="22020"/>
                </a:lnTo>
                <a:lnTo>
                  <a:pt x="3829" y="28002"/>
                </a:lnTo>
                <a:lnTo>
                  <a:pt x="8524" y="31677"/>
                </a:lnTo>
                <a:lnTo>
                  <a:pt x="10551" y="30412"/>
                </a:lnTo>
                <a:lnTo>
                  <a:pt x="16974" y="30576"/>
                </a:lnTo>
                <a:lnTo>
                  <a:pt x="15528" y="33477"/>
                </a:lnTo>
                <a:lnTo>
                  <a:pt x="13978" y="34831"/>
                </a:lnTo>
                <a:lnTo>
                  <a:pt x="15021" y="39474"/>
                </a:lnTo>
                <a:lnTo>
                  <a:pt x="26627" y="38594"/>
                </a:lnTo>
                <a:lnTo>
                  <a:pt x="39221" y="37343"/>
                </a:lnTo>
                <a:lnTo>
                  <a:pt x="45304" y="39935"/>
                </a:lnTo>
                <a:lnTo>
                  <a:pt x="45092" y="46365"/>
                </a:lnTo>
                <a:lnTo>
                  <a:pt x="46794" y="40738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430013" y="3405438"/>
            <a:ext cx="1308" cy="5752"/>
          </a:xfrm>
          <a:custGeom>
            <a:avLst/>
            <a:gdLst/>
            <a:ahLst/>
            <a:cxnLst/>
            <a:rect l="l" t="t" r="r" b="b"/>
            <a:pathLst>
              <a:path w="1308" h="5752">
                <a:moveTo>
                  <a:pt x="1308" y="0"/>
                </a:moveTo>
                <a:lnTo>
                  <a:pt x="0" y="4327"/>
                </a:lnTo>
                <a:lnTo>
                  <a:pt x="1119" y="5752"/>
                </a:lnTo>
                <a:lnTo>
                  <a:pt x="1308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430401" y="3490544"/>
            <a:ext cx="1639" cy="3809"/>
          </a:xfrm>
          <a:custGeom>
            <a:avLst/>
            <a:gdLst/>
            <a:ahLst/>
            <a:cxnLst/>
            <a:rect l="l" t="t" r="r" b="b"/>
            <a:pathLst>
              <a:path w="1639" h="3809">
                <a:moveTo>
                  <a:pt x="1639" y="3809"/>
                </a:moveTo>
                <a:lnTo>
                  <a:pt x="1271" y="570"/>
                </a:lnTo>
                <a:lnTo>
                  <a:pt x="0" y="0"/>
                </a:lnTo>
                <a:lnTo>
                  <a:pt x="1639" y="3809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435569" y="3454362"/>
            <a:ext cx="1925" cy="5224"/>
          </a:xfrm>
          <a:custGeom>
            <a:avLst/>
            <a:gdLst/>
            <a:ahLst/>
            <a:cxnLst/>
            <a:rect l="l" t="t" r="r" b="b"/>
            <a:pathLst>
              <a:path w="1925" h="5224">
                <a:moveTo>
                  <a:pt x="1925" y="3507"/>
                </a:moveTo>
                <a:lnTo>
                  <a:pt x="263" y="0"/>
                </a:lnTo>
                <a:lnTo>
                  <a:pt x="0" y="5224"/>
                </a:lnTo>
                <a:lnTo>
                  <a:pt x="1925" y="3507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447971" y="3391539"/>
            <a:ext cx="4262" cy="1562"/>
          </a:xfrm>
          <a:custGeom>
            <a:avLst/>
            <a:gdLst/>
            <a:ahLst/>
            <a:cxnLst/>
            <a:rect l="l" t="t" r="r" b="b"/>
            <a:pathLst>
              <a:path w="4262" h="1562">
                <a:moveTo>
                  <a:pt x="4262" y="1562"/>
                </a:moveTo>
                <a:lnTo>
                  <a:pt x="0" y="0"/>
                </a:lnTo>
                <a:lnTo>
                  <a:pt x="998" y="1038"/>
                </a:lnTo>
                <a:lnTo>
                  <a:pt x="4262" y="1562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435807" y="3453912"/>
            <a:ext cx="47" cy="450"/>
          </a:xfrm>
          <a:custGeom>
            <a:avLst/>
            <a:gdLst/>
            <a:ahLst/>
            <a:cxnLst/>
            <a:rect l="l" t="t" r="r" b="b"/>
            <a:pathLst>
              <a:path w="47" h="450">
                <a:moveTo>
                  <a:pt x="47" y="0"/>
                </a:moveTo>
                <a:lnTo>
                  <a:pt x="0" y="397"/>
                </a:lnTo>
                <a:lnTo>
                  <a:pt x="47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431424" y="3453569"/>
            <a:ext cx="154" cy="1795"/>
          </a:xfrm>
          <a:custGeom>
            <a:avLst/>
            <a:gdLst/>
            <a:ahLst/>
            <a:cxnLst/>
            <a:rect l="l" t="t" r="r" b="b"/>
            <a:pathLst>
              <a:path w="154" h="1795">
                <a:moveTo>
                  <a:pt x="154" y="0"/>
                </a:moveTo>
                <a:lnTo>
                  <a:pt x="0" y="1795"/>
                </a:lnTo>
                <a:lnTo>
                  <a:pt x="154" y="1651"/>
                </a:lnTo>
                <a:lnTo>
                  <a:pt x="154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631229" y="4002918"/>
            <a:ext cx="150404" cy="97903"/>
          </a:xfrm>
          <a:custGeom>
            <a:avLst/>
            <a:gdLst/>
            <a:ahLst/>
            <a:cxnLst/>
            <a:rect l="l" t="t" r="r" b="b"/>
            <a:pathLst>
              <a:path w="150404" h="97903">
                <a:moveTo>
                  <a:pt x="3627" y="82332"/>
                </a:moveTo>
                <a:lnTo>
                  <a:pt x="0" y="83620"/>
                </a:lnTo>
                <a:lnTo>
                  <a:pt x="974" y="84537"/>
                </a:lnTo>
                <a:lnTo>
                  <a:pt x="2444" y="85554"/>
                </a:lnTo>
                <a:lnTo>
                  <a:pt x="14694" y="91997"/>
                </a:lnTo>
                <a:lnTo>
                  <a:pt x="20312" y="95002"/>
                </a:lnTo>
                <a:lnTo>
                  <a:pt x="24872" y="97859"/>
                </a:lnTo>
                <a:lnTo>
                  <a:pt x="29566" y="97903"/>
                </a:lnTo>
                <a:lnTo>
                  <a:pt x="29686" y="95925"/>
                </a:lnTo>
                <a:lnTo>
                  <a:pt x="30122" y="97472"/>
                </a:lnTo>
                <a:lnTo>
                  <a:pt x="32771" y="95419"/>
                </a:lnTo>
                <a:lnTo>
                  <a:pt x="45736" y="88292"/>
                </a:lnTo>
                <a:lnTo>
                  <a:pt x="51861" y="84840"/>
                </a:lnTo>
                <a:lnTo>
                  <a:pt x="57181" y="81670"/>
                </a:lnTo>
                <a:lnTo>
                  <a:pt x="63515" y="78085"/>
                </a:lnTo>
                <a:lnTo>
                  <a:pt x="74439" y="71872"/>
                </a:lnTo>
                <a:lnTo>
                  <a:pt x="85377" y="65604"/>
                </a:lnTo>
                <a:lnTo>
                  <a:pt x="96524" y="59181"/>
                </a:lnTo>
                <a:lnTo>
                  <a:pt x="98238" y="58191"/>
                </a:lnTo>
                <a:lnTo>
                  <a:pt x="116875" y="47771"/>
                </a:lnTo>
                <a:lnTo>
                  <a:pt x="130519" y="40417"/>
                </a:lnTo>
                <a:lnTo>
                  <a:pt x="139928" y="34995"/>
                </a:lnTo>
                <a:lnTo>
                  <a:pt x="145862" y="30373"/>
                </a:lnTo>
                <a:lnTo>
                  <a:pt x="149080" y="25416"/>
                </a:lnTo>
                <a:lnTo>
                  <a:pt x="150341" y="18991"/>
                </a:lnTo>
                <a:lnTo>
                  <a:pt x="150404" y="9964"/>
                </a:lnTo>
                <a:lnTo>
                  <a:pt x="150099" y="0"/>
                </a:lnTo>
                <a:lnTo>
                  <a:pt x="140088" y="4581"/>
                </a:lnTo>
                <a:lnTo>
                  <a:pt x="127760" y="11622"/>
                </a:lnTo>
                <a:lnTo>
                  <a:pt x="116040" y="18651"/>
                </a:lnTo>
                <a:lnTo>
                  <a:pt x="111785" y="21128"/>
                </a:lnTo>
                <a:lnTo>
                  <a:pt x="100666" y="27481"/>
                </a:lnTo>
                <a:lnTo>
                  <a:pt x="89883" y="33686"/>
                </a:lnTo>
                <a:lnTo>
                  <a:pt x="78887" y="39992"/>
                </a:lnTo>
                <a:lnTo>
                  <a:pt x="74543" y="42464"/>
                </a:lnTo>
                <a:lnTo>
                  <a:pt x="67038" y="46817"/>
                </a:lnTo>
                <a:lnTo>
                  <a:pt x="55202" y="53737"/>
                </a:lnTo>
                <a:lnTo>
                  <a:pt x="40988" y="61986"/>
                </a:lnTo>
                <a:lnTo>
                  <a:pt x="26352" y="70327"/>
                </a:lnTo>
                <a:lnTo>
                  <a:pt x="13247" y="77521"/>
                </a:lnTo>
                <a:lnTo>
                  <a:pt x="3627" y="82332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631051" y="4086657"/>
            <a:ext cx="1743" cy="1353"/>
          </a:xfrm>
          <a:custGeom>
            <a:avLst/>
            <a:gdLst/>
            <a:ahLst/>
            <a:cxnLst/>
            <a:rect l="l" t="t" r="r" b="b"/>
            <a:pathLst>
              <a:path w="1743" h="1353">
                <a:moveTo>
                  <a:pt x="1743" y="1353"/>
                </a:moveTo>
                <a:lnTo>
                  <a:pt x="1152" y="797"/>
                </a:lnTo>
                <a:lnTo>
                  <a:pt x="0" y="0"/>
                </a:lnTo>
                <a:lnTo>
                  <a:pt x="1743" y="1353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656102" y="4100391"/>
            <a:ext cx="5871" cy="2201"/>
          </a:xfrm>
          <a:custGeom>
            <a:avLst/>
            <a:gdLst/>
            <a:ahLst/>
            <a:cxnLst/>
            <a:rect l="l" t="t" r="r" b="b"/>
            <a:pathLst>
              <a:path w="5871" h="2201">
                <a:moveTo>
                  <a:pt x="4694" y="431"/>
                </a:moveTo>
                <a:lnTo>
                  <a:pt x="0" y="386"/>
                </a:lnTo>
                <a:lnTo>
                  <a:pt x="5871" y="2201"/>
                </a:lnTo>
                <a:lnTo>
                  <a:pt x="5250" y="0"/>
                </a:lnTo>
                <a:lnTo>
                  <a:pt x="4694" y="431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491163" y="3743857"/>
            <a:ext cx="2782" cy="1549"/>
          </a:xfrm>
          <a:custGeom>
            <a:avLst/>
            <a:gdLst/>
            <a:ahLst/>
            <a:cxnLst/>
            <a:rect l="l" t="t" r="r" b="b"/>
            <a:pathLst>
              <a:path w="2782" h="1549">
                <a:moveTo>
                  <a:pt x="1217" y="1549"/>
                </a:moveTo>
                <a:lnTo>
                  <a:pt x="2782" y="121"/>
                </a:lnTo>
                <a:lnTo>
                  <a:pt x="0" y="0"/>
                </a:lnTo>
                <a:lnTo>
                  <a:pt x="1217" y="1549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436265" y="3667838"/>
            <a:ext cx="84412" cy="106329"/>
          </a:xfrm>
          <a:custGeom>
            <a:avLst/>
            <a:gdLst/>
            <a:ahLst/>
            <a:cxnLst/>
            <a:rect l="l" t="t" r="r" b="b"/>
            <a:pathLst>
              <a:path w="84412" h="106329">
                <a:moveTo>
                  <a:pt x="83939" y="70365"/>
                </a:moveTo>
                <a:lnTo>
                  <a:pt x="81140" y="57256"/>
                </a:lnTo>
                <a:lnTo>
                  <a:pt x="78768" y="50413"/>
                </a:lnTo>
                <a:lnTo>
                  <a:pt x="72955" y="38196"/>
                </a:lnTo>
                <a:lnTo>
                  <a:pt x="65809" y="26934"/>
                </a:lnTo>
                <a:lnTo>
                  <a:pt x="57674" y="17260"/>
                </a:lnTo>
                <a:lnTo>
                  <a:pt x="50423" y="10895"/>
                </a:lnTo>
                <a:lnTo>
                  <a:pt x="40586" y="4754"/>
                </a:lnTo>
                <a:lnTo>
                  <a:pt x="31408" y="1167"/>
                </a:lnTo>
                <a:lnTo>
                  <a:pt x="23064" y="0"/>
                </a:lnTo>
                <a:lnTo>
                  <a:pt x="15730" y="1118"/>
                </a:lnTo>
                <a:lnTo>
                  <a:pt x="9581" y="4387"/>
                </a:lnTo>
                <a:lnTo>
                  <a:pt x="4793" y="9674"/>
                </a:lnTo>
                <a:lnTo>
                  <a:pt x="1540" y="16844"/>
                </a:lnTo>
                <a:lnTo>
                  <a:pt x="0" y="25763"/>
                </a:lnTo>
                <a:lnTo>
                  <a:pt x="345" y="36298"/>
                </a:lnTo>
                <a:lnTo>
                  <a:pt x="2753" y="48314"/>
                </a:lnTo>
                <a:lnTo>
                  <a:pt x="7399" y="61676"/>
                </a:lnTo>
                <a:lnTo>
                  <a:pt x="9292" y="66007"/>
                </a:lnTo>
                <a:lnTo>
                  <a:pt x="12362" y="65292"/>
                </a:lnTo>
                <a:lnTo>
                  <a:pt x="13598" y="59981"/>
                </a:lnTo>
                <a:lnTo>
                  <a:pt x="20230" y="59475"/>
                </a:lnTo>
                <a:lnTo>
                  <a:pt x="25714" y="61409"/>
                </a:lnTo>
                <a:lnTo>
                  <a:pt x="31750" y="62674"/>
                </a:lnTo>
                <a:lnTo>
                  <a:pt x="33479" y="53821"/>
                </a:lnTo>
                <a:lnTo>
                  <a:pt x="30871" y="47705"/>
                </a:lnTo>
                <a:lnTo>
                  <a:pt x="27216" y="37983"/>
                </a:lnTo>
                <a:lnTo>
                  <a:pt x="25765" y="25762"/>
                </a:lnTo>
                <a:lnTo>
                  <a:pt x="30990" y="17650"/>
                </a:lnTo>
                <a:lnTo>
                  <a:pt x="38858" y="16135"/>
                </a:lnTo>
                <a:lnTo>
                  <a:pt x="46960" y="19358"/>
                </a:lnTo>
                <a:lnTo>
                  <a:pt x="53954" y="26972"/>
                </a:lnTo>
                <a:lnTo>
                  <a:pt x="58497" y="38632"/>
                </a:lnTo>
                <a:lnTo>
                  <a:pt x="59249" y="53991"/>
                </a:lnTo>
                <a:lnTo>
                  <a:pt x="58664" y="58508"/>
                </a:lnTo>
                <a:lnTo>
                  <a:pt x="50766" y="64117"/>
                </a:lnTo>
                <a:lnTo>
                  <a:pt x="51988" y="68253"/>
                </a:lnTo>
                <a:lnTo>
                  <a:pt x="50334" y="71452"/>
                </a:lnTo>
                <a:lnTo>
                  <a:pt x="49246" y="73521"/>
                </a:lnTo>
                <a:lnTo>
                  <a:pt x="51898" y="72672"/>
                </a:lnTo>
                <a:lnTo>
                  <a:pt x="42823" y="75842"/>
                </a:lnTo>
                <a:lnTo>
                  <a:pt x="40915" y="72509"/>
                </a:lnTo>
                <a:lnTo>
                  <a:pt x="36355" y="66989"/>
                </a:lnTo>
                <a:lnTo>
                  <a:pt x="35341" y="63358"/>
                </a:lnTo>
                <a:lnTo>
                  <a:pt x="34462" y="94932"/>
                </a:lnTo>
                <a:lnTo>
                  <a:pt x="34945" y="96744"/>
                </a:lnTo>
                <a:lnTo>
                  <a:pt x="36057" y="98235"/>
                </a:lnTo>
                <a:lnTo>
                  <a:pt x="39321" y="92149"/>
                </a:lnTo>
                <a:lnTo>
                  <a:pt x="37666" y="80856"/>
                </a:lnTo>
                <a:lnTo>
                  <a:pt x="40036" y="77106"/>
                </a:lnTo>
                <a:lnTo>
                  <a:pt x="46843" y="81928"/>
                </a:lnTo>
                <a:lnTo>
                  <a:pt x="47412" y="93087"/>
                </a:lnTo>
                <a:lnTo>
                  <a:pt x="48903" y="102788"/>
                </a:lnTo>
                <a:lnTo>
                  <a:pt x="50721" y="106329"/>
                </a:lnTo>
                <a:lnTo>
                  <a:pt x="53034" y="94307"/>
                </a:lnTo>
                <a:lnTo>
                  <a:pt x="53370" y="80893"/>
                </a:lnTo>
                <a:lnTo>
                  <a:pt x="53329" y="79963"/>
                </a:lnTo>
                <a:lnTo>
                  <a:pt x="53582" y="75961"/>
                </a:lnTo>
                <a:lnTo>
                  <a:pt x="54898" y="76018"/>
                </a:lnTo>
                <a:lnTo>
                  <a:pt x="54596" y="75633"/>
                </a:lnTo>
                <a:lnTo>
                  <a:pt x="57681" y="76139"/>
                </a:lnTo>
                <a:lnTo>
                  <a:pt x="56116" y="77568"/>
                </a:lnTo>
                <a:lnTo>
                  <a:pt x="58739" y="79204"/>
                </a:lnTo>
                <a:lnTo>
                  <a:pt x="65072" y="85959"/>
                </a:lnTo>
                <a:lnTo>
                  <a:pt x="67487" y="88325"/>
                </a:lnTo>
                <a:lnTo>
                  <a:pt x="74953" y="95616"/>
                </a:lnTo>
                <a:lnTo>
                  <a:pt x="70735" y="95482"/>
                </a:lnTo>
                <a:lnTo>
                  <a:pt x="74699" y="103323"/>
                </a:lnTo>
                <a:lnTo>
                  <a:pt x="81639" y="95344"/>
                </a:lnTo>
                <a:lnTo>
                  <a:pt x="84412" y="83709"/>
                </a:lnTo>
                <a:lnTo>
                  <a:pt x="83939" y="70365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1468015" y="3721660"/>
            <a:ext cx="3591" cy="41110"/>
          </a:xfrm>
          <a:custGeom>
            <a:avLst/>
            <a:gdLst/>
            <a:ahLst/>
            <a:cxnLst/>
            <a:rect l="l" t="t" r="r" b="b"/>
            <a:pathLst>
              <a:path w="3591" h="41110">
                <a:moveTo>
                  <a:pt x="1147" y="21009"/>
                </a:moveTo>
                <a:lnTo>
                  <a:pt x="1564" y="27243"/>
                </a:lnTo>
                <a:lnTo>
                  <a:pt x="2712" y="41110"/>
                </a:lnTo>
                <a:lnTo>
                  <a:pt x="3591" y="9537"/>
                </a:lnTo>
                <a:lnTo>
                  <a:pt x="1907" y="3541"/>
                </a:lnTo>
                <a:lnTo>
                  <a:pt x="1728" y="0"/>
                </a:lnTo>
                <a:lnTo>
                  <a:pt x="0" y="8853"/>
                </a:lnTo>
                <a:lnTo>
                  <a:pt x="804" y="15102"/>
                </a:lnTo>
                <a:lnTo>
                  <a:pt x="1147" y="21009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1470802" y="3764035"/>
            <a:ext cx="1400" cy="4270"/>
          </a:xfrm>
          <a:custGeom>
            <a:avLst/>
            <a:gdLst/>
            <a:ahLst/>
            <a:cxnLst/>
            <a:rect l="l" t="t" r="r" b="b"/>
            <a:pathLst>
              <a:path w="1400" h="4270">
                <a:moveTo>
                  <a:pt x="1400" y="4270"/>
                </a:moveTo>
                <a:lnTo>
                  <a:pt x="408" y="548"/>
                </a:lnTo>
                <a:lnTo>
                  <a:pt x="0" y="0"/>
                </a:lnTo>
                <a:lnTo>
                  <a:pt x="1400" y="4270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1428300" y="3658172"/>
            <a:ext cx="99753" cy="128183"/>
          </a:xfrm>
          <a:custGeom>
            <a:avLst/>
            <a:gdLst/>
            <a:ahLst/>
            <a:cxnLst/>
            <a:rect l="l" t="t" r="r" b="b"/>
            <a:pathLst>
              <a:path w="99753" h="128183">
                <a:moveTo>
                  <a:pt x="53792" y="89276"/>
                </a:moveTo>
                <a:lnTo>
                  <a:pt x="48001" y="86773"/>
                </a:lnTo>
                <a:lnTo>
                  <a:pt x="45631" y="90523"/>
                </a:lnTo>
                <a:lnTo>
                  <a:pt x="47285" y="101816"/>
                </a:lnTo>
                <a:lnTo>
                  <a:pt x="44022" y="107901"/>
                </a:lnTo>
                <a:lnTo>
                  <a:pt x="47647" y="120097"/>
                </a:lnTo>
                <a:lnTo>
                  <a:pt x="58589" y="125579"/>
                </a:lnTo>
                <a:lnTo>
                  <a:pt x="71121" y="128183"/>
                </a:lnTo>
                <a:lnTo>
                  <a:pt x="81368" y="126738"/>
                </a:lnTo>
                <a:lnTo>
                  <a:pt x="90950" y="121035"/>
                </a:lnTo>
                <a:lnTo>
                  <a:pt x="96843" y="112232"/>
                </a:lnTo>
                <a:lnTo>
                  <a:pt x="99594" y="101193"/>
                </a:lnTo>
                <a:lnTo>
                  <a:pt x="99753" y="88784"/>
                </a:lnTo>
                <a:lnTo>
                  <a:pt x="97869" y="75872"/>
                </a:lnTo>
                <a:lnTo>
                  <a:pt x="94489" y="63321"/>
                </a:lnTo>
                <a:lnTo>
                  <a:pt x="90164" y="51998"/>
                </a:lnTo>
                <a:lnTo>
                  <a:pt x="86897" y="45320"/>
                </a:lnTo>
                <a:lnTo>
                  <a:pt x="82233" y="37740"/>
                </a:lnTo>
                <a:lnTo>
                  <a:pt x="75569" y="28787"/>
                </a:lnTo>
                <a:lnTo>
                  <a:pt x="67236" y="19506"/>
                </a:lnTo>
                <a:lnTo>
                  <a:pt x="57559" y="10942"/>
                </a:lnTo>
                <a:lnTo>
                  <a:pt x="46869" y="4140"/>
                </a:lnTo>
                <a:lnTo>
                  <a:pt x="35493" y="144"/>
                </a:lnTo>
                <a:lnTo>
                  <a:pt x="23759" y="0"/>
                </a:lnTo>
                <a:lnTo>
                  <a:pt x="18806" y="1338"/>
                </a:lnTo>
                <a:lnTo>
                  <a:pt x="10984" y="5765"/>
                </a:lnTo>
                <a:lnTo>
                  <a:pt x="5295" y="12331"/>
                </a:lnTo>
                <a:lnTo>
                  <a:pt x="1660" y="20696"/>
                </a:lnTo>
                <a:lnTo>
                  <a:pt x="0" y="30522"/>
                </a:lnTo>
                <a:lnTo>
                  <a:pt x="235" y="41470"/>
                </a:lnTo>
                <a:lnTo>
                  <a:pt x="2288" y="53202"/>
                </a:lnTo>
                <a:lnTo>
                  <a:pt x="6079" y="65379"/>
                </a:lnTo>
                <a:lnTo>
                  <a:pt x="11530" y="77662"/>
                </a:lnTo>
                <a:lnTo>
                  <a:pt x="18560" y="89714"/>
                </a:lnTo>
                <a:lnTo>
                  <a:pt x="27092" y="101194"/>
                </a:lnTo>
                <a:lnTo>
                  <a:pt x="28195" y="69142"/>
                </a:lnTo>
                <a:lnTo>
                  <a:pt x="21563" y="69648"/>
                </a:lnTo>
                <a:lnTo>
                  <a:pt x="20326" y="74959"/>
                </a:lnTo>
                <a:lnTo>
                  <a:pt x="18270" y="78039"/>
                </a:lnTo>
                <a:lnTo>
                  <a:pt x="17256" y="75674"/>
                </a:lnTo>
                <a:lnTo>
                  <a:pt x="11892" y="61926"/>
                </a:lnTo>
                <a:lnTo>
                  <a:pt x="8819" y="49485"/>
                </a:lnTo>
                <a:lnTo>
                  <a:pt x="7862" y="38483"/>
                </a:lnTo>
                <a:lnTo>
                  <a:pt x="8845" y="29056"/>
                </a:lnTo>
                <a:lnTo>
                  <a:pt x="11593" y="21337"/>
                </a:lnTo>
                <a:lnTo>
                  <a:pt x="15931" y="15461"/>
                </a:lnTo>
                <a:lnTo>
                  <a:pt x="21683" y="11561"/>
                </a:lnTo>
                <a:lnTo>
                  <a:pt x="28673" y="9772"/>
                </a:lnTo>
                <a:lnTo>
                  <a:pt x="36727" y="10227"/>
                </a:lnTo>
                <a:lnTo>
                  <a:pt x="45669" y="13060"/>
                </a:lnTo>
                <a:lnTo>
                  <a:pt x="55323" y="18407"/>
                </a:lnTo>
                <a:lnTo>
                  <a:pt x="58388" y="20562"/>
                </a:lnTo>
                <a:lnTo>
                  <a:pt x="67082" y="28438"/>
                </a:lnTo>
                <a:lnTo>
                  <a:pt x="75072" y="38428"/>
                </a:lnTo>
                <a:lnTo>
                  <a:pt x="82015" y="49898"/>
                </a:lnTo>
                <a:lnTo>
                  <a:pt x="86733" y="60080"/>
                </a:lnTo>
                <a:lnTo>
                  <a:pt x="90473" y="72136"/>
                </a:lnTo>
                <a:lnTo>
                  <a:pt x="92431" y="85577"/>
                </a:lnTo>
                <a:lnTo>
                  <a:pt x="91686" y="98456"/>
                </a:lnTo>
                <a:lnTo>
                  <a:pt x="87319" y="108830"/>
                </a:lnTo>
                <a:lnTo>
                  <a:pt x="82664" y="112990"/>
                </a:lnTo>
                <a:lnTo>
                  <a:pt x="78700" y="105149"/>
                </a:lnTo>
                <a:lnTo>
                  <a:pt x="82918" y="105283"/>
                </a:lnTo>
                <a:lnTo>
                  <a:pt x="75451" y="97992"/>
                </a:lnTo>
                <a:lnTo>
                  <a:pt x="73037" y="95626"/>
                </a:lnTo>
                <a:lnTo>
                  <a:pt x="66703" y="88871"/>
                </a:lnTo>
                <a:lnTo>
                  <a:pt x="64081" y="87235"/>
                </a:lnTo>
                <a:lnTo>
                  <a:pt x="61294" y="89630"/>
                </a:lnTo>
                <a:lnTo>
                  <a:pt x="61100" y="102632"/>
                </a:lnTo>
                <a:lnTo>
                  <a:pt x="59003" y="115232"/>
                </a:lnTo>
                <a:lnTo>
                  <a:pt x="58686" y="115996"/>
                </a:lnTo>
                <a:lnTo>
                  <a:pt x="56868" y="112454"/>
                </a:lnTo>
                <a:lnTo>
                  <a:pt x="55322" y="98825"/>
                </a:lnTo>
                <a:lnTo>
                  <a:pt x="53792" y="89276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455393" y="3727314"/>
            <a:ext cx="20554" cy="50955"/>
          </a:xfrm>
          <a:custGeom>
            <a:avLst/>
            <a:gdLst/>
            <a:ahLst/>
            <a:cxnLst/>
            <a:rect l="l" t="t" r="r" b="b"/>
            <a:pathLst>
              <a:path w="20554" h="50955">
                <a:moveTo>
                  <a:pt x="15409" y="36721"/>
                </a:moveTo>
                <a:lnTo>
                  <a:pt x="15817" y="37269"/>
                </a:lnTo>
                <a:lnTo>
                  <a:pt x="15334" y="35456"/>
                </a:lnTo>
                <a:lnTo>
                  <a:pt x="14187" y="21589"/>
                </a:lnTo>
                <a:lnTo>
                  <a:pt x="13769" y="15355"/>
                </a:lnTo>
                <a:lnTo>
                  <a:pt x="13426" y="9448"/>
                </a:lnTo>
                <a:lnTo>
                  <a:pt x="12622" y="3198"/>
                </a:lnTo>
                <a:lnTo>
                  <a:pt x="6586" y="1934"/>
                </a:lnTo>
                <a:lnTo>
                  <a:pt x="1102" y="0"/>
                </a:lnTo>
                <a:lnTo>
                  <a:pt x="0" y="32052"/>
                </a:lnTo>
                <a:lnTo>
                  <a:pt x="9954" y="42623"/>
                </a:lnTo>
                <a:lnTo>
                  <a:pt x="12368" y="44830"/>
                </a:lnTo>
                <a:lnTo>
                  <a:pt x="20554" y="50955"/>
                </a:lnTo>
                <a:lnTo>
                  <a:pt x="16809" y="40991"/>
                </a:lnTo>
                <a:lnTo>
                  <a:pt x="15409" y="36721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413039" y="4029983"/>
            <a:ext cx="141232" cy="70740"/>
          </a:xfrm>
          <a:custGeom>
            <a:avLst/>
            <a:gdLst/>
            <a:ahLst/>
            <a:cxnLst/>
            <a:rect l="l" t="t" r="r" b="b"/>
            <a:pathLst>
              <a:path w="141232" h="70740">
                <a:moveTo>
                  <a:pt x="20103" y="27288"/>
                </a:moveTo>
                <a:lnTo>
                  <a:pt x="10239" y="19011"/>
                </a:lnTo>
                <a:lnTo>
                  <a:pt x="4024" y="9446"/>
                </a:lnTo>
                <a:lnTo>
                  <a:pt x="0" y="0"/>
                </a:lnTo>
                <a:lnTo>
                  <a:pt x="0" y="22526"/>
                </a:lnTo>
                <a:lnTo>
                  <a:pt x="4434" y="36744"/>
                </a:lnTo>
                <a:lnTo>
                  <a:pt x="11867" y="45946"/>
                </a:lnTo>
                <a:lnTo>
                  <a:pt x="18166" y="51526"/>
                </a:lnTo>
                <a:lnTo>
                  <a:pt x="28896" y="58102"/>
                </a:lnTo>
                <a:lnTo>
                  <a:pt x="40002" y="63038"/>
                </a:lnTo>
                <a:lnTo>
                  <a:pt x="52036" y="66869"/>
                </a:lnTo>
                <a:lnTo>
                  <a:pt x="64894" y="69387"/>
                </a:lnTo>
                <a:lnTo>
                  <a:pt x="73529" y="70214"/>
                </a:lnTo>
                <a:lnTo>
                  <a:pt x="86527" y="70740"/>
                </a:lnTo>
                <a:lnTo>
                  <a:pt x="98759" y="70428"/>
                </a:lnTo>
                <a:lnTo>
                  <a:pt x="110399" y="69113"/>
                </a:lnTo>
                <a:lnTo>
                  <a:pt x="123666" y="65944"/>
                </a:lnTo>
                <a:lnTo>
                  <a:pt x="135481" y="62311"/>
                </a:lnTo>
                <a:lnTo>
                  <a:pt x="141232" y="61018"/>
                </a:lnTo>
                <a:lnTo>
                  <a:pt x="140472" y="35471"/>
                </a:lnTo>
                <a:lnTo>
                  <a:pt x="135361" y="36185"/>
                </a:lnTo>
                <a:lnTo>
                  <a:pt x="127716" y="39682"/>
                </a:lnTo>
                <a:lnTo>
                  <a:pt x="121337" y="41244"/>
                </a:lnTo>
                <a:lnTo>
                  <a:pt x="109407" y="43571"/>
                </a:lnTo>
                <a:lnTo>
                  <a:pt x="96767" y="44891"/>
                </a:lnTo>
                <a:lnTo>
                  <a:pt x="83721" y="45161"/>
                </a:lnTo>
                <a:lnTo>
                  <a:pt x="70573" y="44337"/>
                </a:lnTo>
                <a:lnTo>
                  <a:pt x="57626" y="42378"/>
                </a:lnTo>
                <a:lnTo>
                  <a:pt x="45184" y="39239"/>
                </a:lnTo>
                <a:lnTo>
                  <a:pt x="33552" y="34879"/>
                </a:lnTo>
                <a:lnTo>
                  <a:pt x="23032" y="29254"/>
                </a:lnTo>
                <a:lnTo>
                  <a:pt x="20103" y="27288"/>
                </a:lnTo>
                <a:close/>
              </a:path>
            </a:pathLst>
          </a:custGeom>
          <a:solidFill>
            <a:srgbClr val="EE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1612288" y="3779852"/>
            <a:ext cx="61756" cy="113765"/>
          </a:xfrm>
          <a:custGeom>
            <a:avLst/>
            <a:gdLst/>
            <a:ahLst/>
            <a:cxnLst/>
            <a:rect l="l" t="t" r="r" b="b"/>
            <a:pathLst>
              <a:path w="61756" h="113765">
                <a:moveTo>
                  <a:pt x="9209" y="29683"/>
                </a:moveTo>
                <a:lnTo>
                  <a:pt x="12801" y="29936"/>
                </a:lnTo>
                <a:lnTo>
                  <a:pt x="14276" y="33983"/>
                </a:lnTo>
                <a:lnTo>
                  <a:pt x="4351" y="30278"/>
                </a:lnTo>
                <a:lnTo>
                  <a:pt x="668" y="41968"/>
                </a:lnTo>
                <a:lnTo>
                  <a:pt x="8" y="55305"/>
                </a:lnTo>
                <a:lnTo>
                  <a:pt x="89" y="58653"/>
                </a:lnTo>
                <a:lnTo>
                  <a:pt x="4351" y="59411"/>
                </a:lnTo>
                <a:lnTo>
                  <a:pt x="5573" y="58444"/>
                </a:lnTo>
                <a:lnTo>
                  <a:pt x="8703" y="60884"/>
                </a:lnTo>
                <a:lnTo>
                  <a:pt x="5707" y="63042"/>
                </a:lnTo>
                <a:lnTo>
                  <a:pt x="4560" y="62030"/>
                </a:lnTo>
                <a:lnTo>
                  <a:pt x="0" y="61866"/>
                </a:lnTo>
                <a:lnTo>
                  <a:pt x="4947" y="88083"/>
                </a:lnTo>
                <a:lnTo>
                  <a:pt x="9925" y="86521"/>
                </a:lnTo>
                <a:lnTo>
                  <a:pt x="19850" y="81209"/>
                </a:lnTo>
                <a:lnTo>
                  <a:pt x="23322" y="83530"/>
                </a:lnTo>
                <a:lnTo>
                  <a:pt x="19597" y="86953"/>
                </a:lnTo>
                <a:lnTo>
                  <a:pt x="11281" y="88426"/>
                </a:lnTo>
                <a:lnTo>
                  <a:pt x="6840" y="91089"/>
                </a:lnTo>
                <a:lnTo>
                  <a:pt x="12719" y="101275"/>
                </a:lnTo>
                <a:lnTo>
                  <a:pt x="21472" y="110160"/>
                </a:lnTo>
                <a:lnTo>
                  <a:pt x="33751" y="113765"/>
                </a:lnTo>
                <a:lnTo>
                  <a:pt x="36913" y="113467"/>
                </a:lnTo>
                <a:lnTo>
                  <a:pt x="48034" y="107993"/>
                </a:lnTo>
                <a:lnTo>
                  <a:pt x="56667" y="97408"/>
                </a:lnTo>
                <a:lnTo>
                  <a:pt x="61756" y="85182"/>
                </a:lnTo>
                <a:lnTo>
                  <a:pt x="54871" y="82861"/>
                </a:lnTo>
                <a:lnTo>
                  <a:pt x="51026" y="85688"/>
                </a:lnTo>
                <a:lnTo>
                  <a:pt x="45274" y="81938"/>
                </a:lnTo>
                <a:lnTo>
                  <a:pt x="35319" y="81001"/>
                </a:lnTo>
                <a:lnTo>
                  <a:pt x="23378" y="75012"/>
                </a:lnTo>
                <a:lnTo>
                  <a:pt x="18176" y="62557"/>
                </a:lnTo>
                <a:lnTo>
                  <a:pt x="17659" y="56837"/>
                </a:lnTo>
                <a:lnTo>
                  <a:pt x="19639" y="42202"/>
                </a:lnTo>
                <a:lnTo>
                  <a:pt x="28185" y="33045"/>
                </a:lnTo>
                <a:lnTo>
                  <a:pt x="33963" y="31662"/>
                </a:lnTo>
                <a:lnTo>
                  <a:pt x="36034" y="32004"/>
                </a:lnTo>
                <a:lnTo>
                  <a:pt x="36332" y="31796"/>
                </a:lnTo>
                <a:lnTo>
                  <a:pt x="36794" y="31290"/>
                </a:lnTo>
                <a:lnTo>
                  <a:pt x="36958" y="31588"/>
                </a:lnTo>
                <a:lnTo>
                  <a:pt x="47941" y="29862"/>
                </a:lnTo>
                <a:lnTo>
                  <a:pt x="53262" y="29683"/>
                </a:lnTo>
                <a:lnTo>
                  <a:pt x="56898" y="31290"/>
                </a:lnTo>
                <a:lnTo>
                  <a:pt x="60773" y="28761"/>
                </a:lnTo>
                <a:lnTo>
                  <a:pt x="56721" y="16645"/>
                </a:lnTo>
                <a:lnTo>
                  <a:pt x="46997" y="5656"/>
                </a:lnTo>
                <a:lnTo>
                  <a:pt x="35244" y="78"/>
                </a:lnTo>
                <a:lnTo>
                  <a:pt x="34425" y="0"/>
                </a:lnTo>
                <a:lnTo>
                  <a:pt x="21615" y="3214"/>
                </a:lnTo>
                <a:lnTo>
                  <a:pt x="11861" y="12359"/>
                </a:lnTo>
                <a:lnTo>
                  <a:pt x="5917" y="24093"/>
                </a:lnTo>
                <a:lnTo>
                  <a:pt x="5245" y="26484"/>
                </a:lnTo>
                <a:lnTo>
                  <a:pt x="9209" y="29683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16017" y="3916313"/>
            <a:ext cx="106515" cy="62783"/>
          </a:xfrm>
          <a:custGeom>
            <a:avLst/>
            <a:gdLst/>
            <a:ahLst/>
            <a:cxnLst/>
            <a:rect l="l" t="t" r="r" b="b"/>
            <a:pathLst>
              <a:path w="106515" h="62783">
                <a:moveTo>
                  <a:pt x="75568" y="36336"/>
                </a:moveTo>
                <a:lnTo>
                  <a:pt x="69020" y="40502"/>
                </a:lnTo>
                <a:lnTo>
                  <a:pt x="56845" y="41886"/>
                </a:lnTo>
                <a:lnTo>
                  <a:pt x="47330" y="40896"/>
                </a:lnTo>
                <a:lnTo>
                  <a:pt x="50832" y="50970"/>
                </a:lnTo>
                <a:lnTo>
                  <a:pt x="48144" y="61813"/>
                </a:lnTo>
                <a:lnTo>
                  <a:pt x="47837" y="62783"/>
                </a:lnTo>
                <a:lnTo>
                  <a:pt x="75333" y="60254"/>
                </a:lnTo>
                <a:lnTo>
                  <a:pt x="87049" y="56579"/>
                </a:lnTo>
                <a:lnTo>
                  <a:pt x="96435" y="50831"/>
                </a:lnTo>
                <a:lnTo>
                  <a:pt x="103066" y="43571"/>
                </a:lnTo>
                <a:lnTo>
                  <a:pt x="106515" y="35362"/>
                </a:lnTo>
                <a:lnTo>
                  <a:pt x="106357" y="26765"/>
                </a:lnTo>
                <a:lnTo>
                  <a:pt x="102166" y="18342"/>
                </a:lnTo>
                <a:lnTo>
                  <a:pt x="93517" y="10656"/>
                </a:lnTo>
                <a:lnTo>
                  <a:pt x="88045" y="7582"/>
                </a:lnTo>
                <a:lnTo>
                  <a:pt x="76926" y="3296"/>
                </a:lnTo>
                <a:lnTo>
                  <a:pt x="64831" y="751"/>
                </a:lnTo>
                <a:lnTo>
                  <a:pt x="52184" y="0"/>
                </a:lnTo>
                <a:lnTo>
                  <a:pt x="39407" y="1095"/>
                </a:lnTo>
                <a:lnTo>
                  <a:pt x="26922" y="4091"/>
                </a:lnTo>
                <a:lnTo>
                  <a:pt x="22160" y="5811"/>
                </a:lnTo>
                <a:lnTo>
                  <a:pt x="16676" y="7998"/>
                </a:lnTo>
                <a:lnTo>
                  <a:pt x="8613" y="14411"/>
                </a:lnTo>
                <a:lnTo>
                  <a:pt x="6244" y="14917"/>
                </a:lnTo>
                <a:lnTo>
                  <a:pt x="3069" y="23101"/>
                </a:lnTo>
                <a:lnTo>
                  <a:pt x="923" y="21583"/>
                </a:lnTo>
                <a:lnTo>
                  <a:pt x="0" y="31820"/>
                </a:lnTo>
                <a:lnTo>
                  <a:pt x="13577" y="30845"/>
                </a:lnTo>
                <a:lnTo>
                  <a:pt x="25024" y="31304"/>
                </a:lnTo>
                <a:lnTo>
                  <a:pt x="36832" y="34831"/>
                </a:lnTo>
                <a:lnTo>
                  <a:pt x="39357" y="36001"/>
                </a:lnTo>
                <a:lnTo>
                  <a:pt x="39939" y="32921"/>
                </a:lnTo>
                <a:lnTo>
                  <a:pt x="40997" y="24916"/>
                </a:lnTo>
                <a:lnTo>
                  <a:pt x="45274" y="21702"/>
                </a:lnTo>
                <a:lnTo>
                  <a:pt x="55229" y="20779"/>
                </a:lnTo>
                <a:lnTo>
                  <a:pt x="66318" y="21608"/>
                </a:lnTo>
                <a:lnTo>
                  <a:pt x="73729" y="25442"/>
                </a:lnTo>
                <a:lnTo>
                  <a:pt x="76975" y="30833"/>
                </a:lnTo>
                <a:lnTo>
                  <a:pt x="75568" y="36336"/>
                </a:lnTo>
                <a:close/>
              </a:path>
            </a:pathLst>
          </a:custGeom>
          <a:solidFill>
            <a:srgbClr val="B8D4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459029" y="4009747"/>
            <a:ext cx="8539" cy="15212"/>
          </a:xfrm>
          <a:custGeom>
            <a:avLst/>
            <a:gdLst/>
            <a:ahLst/>
            <a:cxnLst/>
            <a:rect l="l" t="t" r="r" b="b"/>
            <a:pathLst>
              <a:path w="8539" h="15212">
                <a:moveTo>
                  <a:pt x="5871" y="0"/>
                </a:moveTo>
                <a:lnTo>
                  <a:pt x="8539" y="163"/>
                </a:lnTo>
                <a:lnTo>
                  <a:pt x="8317" y="0"/>
                </a:lnTo>
                <a:lnTo>
                  <a:pt x="5871" y="0"/>
                </a:lnTo>
                <a:close/>
              </a:path>
              <a:path w="8539" h="15212">
                <a:moveTo>
                  <a:pt x="551" y="2901"/>
                </a:moveTo>
                <a:lnTo>
                  <a:pt x="14435" y="2235"/>
                </a:lnTo>
                <a:lnTo>
                  <a:pt x="25240" y="6347"/>
                </a:lnTo>
                <a:lnTo>
                  <a:pt x="28046" y="17408"/>
                </a:lnTo>
                <a:lnTo>
                  <a:pt x="31042" y="11932"/>
                </a:lnTo>
                <a:lnTo>
                  <a:pt x="80459" y="41200"/>
                </a:lnTo>
                <a:lnTo>
                  <a:pt x="85705" y="44309"/>
                </a:lnTo>
                <a:lnTo>
                  <a:pt x="83753" y="44562"/>
                </a:lnTo>
                <a:lnTo>
                  <a:pt x="89878" y="43774"/>
                </a:lnTo>
                <a:lnTo>
                  <a:pt x="100838" y="36959"/>
                </a:lnTo>
                <a:lnTo>
                  <a:pt x="108708" y="26646"/>
                </a:lnTo>
                <a:lnTo>
                  <a:pt x="108804" y="26440"/>
                </a:lnTo>
                <a:lnTo>
                  <a:pt x="105363" y="12917"/>
                </a:lnTo>
                <a:lnTo>
                  <a:pt x="97619" y="2652"/>
                </a:lnTo>
                <a:lnTo>
                  <a:pt x="86662" y="-4863"/>
                </a:lnTo>
                <a:lnTo>
                  <a:pt x="73580" y="-10139"/>
                </a:lnTo>
                <a:lnTo>
                  <a:pt x="68209" y="-11680"/>
                </a:lnTo>
                <a:lnTo>
                  <a:pt x="56291" y="-13980"/>
                </a:lnTo>
                <a:lnTo>
                  <a:pt x="42959" y="-15048"/>
                </a:lnTo>
                <a:lnTo>
                  <a:pt x="29241" y="-14751"/>
                </a:lnTo>
                <a:lnTo>
                  <a:pt x="16164" y="-12957"/>
                </a:lnTo>
                <a:lnTo>
                  <a:pt x="4756" y="-9534"/>
                </a:lnTo>
                <a:lnTo>
                  <a:pt x="0" y="-7171"/>
                </a:lnTo>
                <a:lnTo>
                  <a:pt x="2369" y="-4389"/>
                </a:lnTo>
                <a:lnTo>
                  <a:pt x="8317" y="0"/>
                </a:lnTo>
                <a:lnTo>
                  <a:pt x="11951" y="0"/>
                </a:lnTo>
                <a:lnTo>
                  <a:pt x="8539" y="163"/>
                </a:lnTo>
                <a:lnTo>
                  <a:pt x="5871" y="0"/>
                </a:lnTo>
                <a:lnTo>
                  <a:pt x="4604" y="-922"/>
                </a:lnTo>
                <a:lnTo>
                  <a:pt x="551" y="2901"/>
                </a:lnTo>
                <a:close/>
              </a:path>
            </a:pathLst>
          </a:custGeom>
          <a:solidFill>
            <a:srgbClr val="92CF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089889" y="3409215"/>
            <a:ext cx="22111" cy="171108"/>
          </a:xfrm>
          <a:custGeom>
            <a:avLst/>
            <a:gdLst/>
            <a:ahLst/>
            <a:cxnLst/>
            <a:rect l="l" t="t" r="r" b="b"/>
            <a:pathLst>
              <a:path w="22111" h="171108">
                <a:moveTo>
                  <a:pt x="89" y="159012"/>
                </a:moveTo>
                <a:lnTo>
                  <a:pt x="0" y="159547"/>
                </a:lnTo>
                <a:lnTo>
                  <a:pt x="21370" y="171108"/>
                </a:lnTo>
                <a:lnTo>
                  <a:pt x="21502" y="164667"/>
                </a:lnTo>
                <a:lnTo>
                  <a:pt x="21657" y="154348"/>
                </a:lnTo>
                <a:lnTo>
                  <a:pt x="21815" y="140967"/>
                </a:lnTo>
                <a:lnTo>
                  <a:pt x="21956" y="125341"/>
                </a:lnTo>
                <a:lnTo>
                  <a:pt x="22061" y="108287"/>
                </a:lnTo>
                <a:lnTo>
                  <a:pt x="22111" y="90620"/>
                </a:lnTo>
                <a:lnTo>
                  <a:pt x="22085" y="73159"/>
                </a:lnTo>
                <a:lnTo>
                  <a:pt x="21965" y="56719"/>
                </a:lnTo>
                <a:lnTo>
                  <a:pt x="21731" y="42116"/>
                </a:lnTo>
                <a:lnTo>
                  <a:pt x="21364" y="30169"/>
                </a:lnTo>
                <a:lnTo>
                  <a:pt x="20843" y="21692"/>
                </a:lnTo>
                <a:lnTo>
                  <a:pt x="12879" y="7075"/>
                </a:lnTo>
                <a:lnTo>
                  <a:pt x="1262" y="464"/>
                </a:lnTo>
                <a:lnTo>
                  <a:pt x="134" y="0"/>
                </a:lnTo>
                <a:lnTo>
                  <a:pt x="89" y="159012"/>
                </a:lnTo>
                <a:close/>
              </a:path>
            </a:pathLst>
          </a:custGeom>
          <a:solidFill>
            <a:srgbClr val="3878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553512" y="4065454"/>
            <a:ext cx="126847" cy="88673"/>
          </a:xfrm>
          <a:custGeom>
            <a:avLst/>
            <a:gdLst/>
            <a:ahLst/>
            <a:cxnLst/>
            <a:rect l="l" t="t" r="r" b="b"/>
            <a:pathLst>
              <a:path w="126847" h="88673">
                <a:moveTo>
                  <a:pt x="760" y="25547"/>
                </a:moveTo>
                <a:lnTo>
                  <a:pt x="3934" y="27436"/>
                </a:lnTo>
                <a:lnTo>
                  <a:pt x="3800" y="27273"/>
                </a:lnTo>
                <a:lnTo>
                  <a:pt x="6005" y="29594"/>
                </a:lnTo>
                <a:lnTo>
                  <a:pt x="33277" y="46928"/>
                </a:lnTo>
                <a:lnTo>
                  <a:pt x="59178" y="63741"/>
                </a:lnTo>
                <a:lnTo>
                  <a:pt x="69380" y="70088"/>
                </a:lnTo>
                <a:lnTo>
                  <a:pt x="81092" y="78212"/>
                </a:lnTo>
                <a:lnTo>
                  <a:pt x="92355" y="85244"/>
                </a:lnTo>
                <a:lnTo>
                  <a:pt x="98074" y="87741"/>
                </a:lnTo>
                <a:lnTo>
                  <a:pt x="111170" y="88673"/>
                </a:lnTo>
                <a:lnTo>
                  <a:pt x="122505" y="84667"/>
                </a:lnTo>
                <a:lnTo>
                  <a:pt x="123200" y="84066"/>
                </a:lnTo>
                <a:lnTo>
                  <a:pt x="126847" y="73134"/>
                </a:lnTo>
                <a:lnTo>
                  <a:pt x="126343" y="59526"/>
                </a:lnTo>
                <a:lnTo>
                  <a:pt x="126151" y="56079"/>
                </a:lnTo>
                <a:lnTo>
                  <a:pt x="115677" y="61531"/>
                </a:lnTo>
                <a:lnTo>
                  <a:pt x="106594" y="63297"/>
                </a:lnTo>
                <a:lnTo>
                  <a:pt x="98076" y="61871"/>
                </a:lnTo>
                <a:lnTo>
                  <a:pt x="89299" y="57749"/>
                </a:lnTo>
                <a:lnTo>
                  <a:pt x="79439" y="51425"/>
                </a:lnTo>
                <a:lnTo>
                  <a:pt x="67669" y="43394"/>
                </a:lnTo>
                <a:lnTo>
                  <a:pt x="59715" y="38194"/>
                </a:lnTo>
                <a:lnTo>
                  <a:pt x="51321" y="32696"/>
                </a:lnTo>
                <a:lnTo>
                  <a:pt x="39340" y="24734"/>
                </a:lnTo>
                <a:lnTo>
                  <a:pt x="25934" y="15881"/>
                </a:lnTo>
                <a:lnTo>
                  <a:pt x="13265" y="7708"/>
                </a:lnTo>
                <a:lnTo>
                  <a:pt x="3493" y="1786"/>
                </a:lnTo>
                <a:lnTo>
                  <a:pt x="0" y="0"/>
                </a:lnTo>
                <a:lnTo>
                  <a:pt x="760" y="25547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227075" y="3487951"/>
            <a:ext cx="51528" cy="94307"/>
          </a:xfrm>
          <a:custGeom>
            <a:avLst/>
            <a:gdLst/>
            <a:ahLst/>
            <a:cxnLst/>
            <a:rect l="l" t="t" r="r" b="b"/>
            <a:pathLst>
              <a:path w="51528" h="94307">
                <a:moveTo>
                  <a:pt x="37508" y="83507"/>
                </a:moveTo>
                <a:lnTo>
                  <a:pt x="40844" y="77110"/>
                </a:lnTo>
                <a:lnTo>
                  <a:pt x="43539" y="72971"/>
                </a:lnTo>
                <a:lnTo>
                  <a:pt x="49859" y="67255"/>
                </a:lnTo>
                <a:lnTo>
                  <a:pt x="51528" y="60929"/>
                </a:lnTo>
                <a:lnTo>
                  <a:pt x="50037" y="56738"/>
                </a:lnTo>
                <a:lnTo>
                  <a:pt x="47175" y="49863"/>
                </a:lnTo>
                <a:lnTo>
                  <a:pt x="48561" y="49789"/>
                </a:lnTo>
                <a:lnTo>
                  <a:pt x="48234" y="41442"/>
                </a:lnTo>
                <a:lnTo>
                  <a:pt x="45997" y="28896"/>
                </a:lnTo>
                <a:lnTo>
                  <a:pt x="40851" y="18031"/>
                </a:lnTo>
                <a:lnTo>
                  <a:pt x="33732" y="9295"/>
                </a:lnTo>
                <a:lnTo>
                  <a:pt x="25577" y="3136"/>
                </a:lnTo>
                <a:lnTo>
                  <a:pt x="17321" y="0"/>
                </a:lnTo>
                <a:lnTo>
                  <a:pt x="9900" y="334"/>
                </a:lnTo>
                <a:lnTo>
                  <a:pt x="4252" y="4585"/>
                </a:lnTo>
                <a:lnTo>
                  <a:pt x="1311" y="13202"/>
                </a:lnTo>
                <a:lnTo>
                  <a:pt x="1096" y="17487"/>
                </a:lnTo>
                <a:lnTo>
                  <a:pt x="0" y="30553"/>
                </a:lnTo>
                <a:lnTo>
                  <a:pt x="1404" y="40112"/>
                </a:lnTo>
                <a:lnTo>
                  <a:pt x="4256" y="45191"/>
                </a:lnTo>
                <a:lnTo>
                  <a:pt x="9002" y="56596"/>
                </a:lnTo>
                <a:lnTo>
                  <a:pt x="12765" y="69779"/>
                </a:lnTo>
                <a:lnTo>
                  <a:pt x="12914" y="70828"/>
                </a:lnTo>
                <a:lnTo>
                  <a:pt x="17446" y="83179"/>
                </a:lnTo>
                <a:lnTo>
                  <a:pt x="24885" y="93363"/>
                </a:lnTo>
                <a:lnTo>
                  <a:pt x="25596" y="94307"/>
                </a:lnTo>
                <a:lnTo>
                  <a:pt x="38264" y="90260"/>
                </a:lnTo>
                <a:lnTo>
                  <a:pt x="37508" y="83507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653852" y="3387953"/>
            <a:ext cx="18881" cy="179292"/>
          </a:xfrm>
          <a:custGeom>
            <a:avLst/>
            <a:gdLst/>
            <a:ahLst/>
            <a:cxnLst/>
            <a:rect l="l" t="t" r="r" b="b"/>
            <a:pathLst>
              <a:path w="18881" h="179292">
                <a:moveTo>
                  <a:pt x="18196" y="169353"/>
                </a:moveTo>
                <a:lnTo>
                  <a:pt x="18836" y="164204"/>
                </a:lnTo>
                <a:lnTo>
                  <a:pt x="18881" y="0"/>
                </a:lnTo>
                <a:lnTo>
                  <a:pt x="11400" y="1904"/>
                </a:lnTo>
                <a:lnTo>
                  <a:pt x="6467" y="6799"/>
                </a:lnTo>
                <a:lnTo>
                  <a:pt x="119" y="9537"/>
                </a:lnTo>
                <a:lnTo>
                  <a:pt x="0" y="179292"/>
                </a:lnTo>
                <a:lnTo>
                  <a:pt x="18196" y="169353"/>
                </a:lnTo>
                <a:close/>
              </a:path>
            </a:pathLst>
          </a:custGeom>
          <a:solidFill>
            <a:srgbClr val="8FD1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430356" y="4002576"/>
            <a:ext cx="118550" cy="62481"/>
          </a:xfrm>
          <a:custGeom>
            <a:avLst/>
            <a:gdLst/>
            <a:ahLst/>
            <a:cxnLst/>
            <a:rect l="l" t="t" r="r" b="b"/>
            <a:pathLst>
              <a:path w="118550" h="62481">
                <a:moveTo>
                  <a:pt x="15998" y="23837"/>
                </a:moveTo>
                <a:lnTo>
                  <a:pt x="18109" y="15728"/>
                </a:lnTo>
                <a:lnTo>
                  <a:pt x="28749" y="10171"/>
                </a:lnTo>
                <a:lnTo>
                  <a:pt x="29224" y="10073"/>
                </a:lnTo>
                <a:lnTo>
                  <a:pt x="33277" y="6249"/>
                </a:lnTo>
                <a:lnTo>
                  <a:pt x="34544" y="7171"/>
                </a:lnTo>
                <a:lnTo>
                  <a:pt x="36990" y="7171"/>
                </a:lnTo>
                <a:lnTo>
                  <a:pt x="31042" y="2782"/>
                </a:lnTo>
                <a:lnTo>
                  <a:pt x="28672" y="0"/>
                </a:lnTo>
                <a:lnTo>
                  <a:pt x="22428" y="1904"/>
                </a:lnTo>
                <a:lnTo>
                  <a:pt x="14619" y="7127"/>
                </a:lnTo>
                <a:lnTo>
                  <a:pt x="11027" y="10415"/>
                </a:lnTo>
                <a:lnTo>
                  <a:pt x="5156" y="15816"/>
                </a:lnTo>
                <a:lnTo>
                  <a:pt x="4053" y="20666"/>
                </a:lnTo>
                <a:lnTo>
                  <a:pt x="0" y="27109"/>
                </a:lnTo>
                <a:lnTo>
                  <a:pt x="5025" y="38050"/>
                </a:lnTo>
                <a:lnTo>
                  <a:pt x="13870" y="46997"/>
                </a:lnTo>
                <a:lnTo>
                  <a:pt x="25536" y="53943"/>
                </a:lnTo>
                <a:lnTo>
                  <a:pt x="39026" y="58878"/>
                </a:lnTo>
                <a:lnTo>
                  <a:pt x="49581" y="61227"/>
                </a:lnTo>
                <a:lnTo>
                  <a:pt x="61348" y="62434"/>
                </a:lnTo>
                <a:lnTo>
                  <a:pt x="75239" y="62481"/>
                </a:lnTo>
                <a:lnTo>
                  <a:pt x="89687" y="61228"/>
                </a:lnTo>
                <a:lnTo>
                  <a:pt x="103126" y="58534"/>
                </a:lnTo>
                <a:lnTo>
                  <a:pt x="113990" y="54259"/>
                </a:lnTo>
                <a:lnTo>
                  <a:pt x="118550" y="50945"/>
                </a:lnTo>
                <a:lnTo>
                  <a:pt x="112425" y="51734"/>
                </a:lnTo>
                <a:lnTo>
                  <a:pt x="114378" y="51481"/>
                </a:lnTo>
                <a:lnTo>
                  <a:pt x="109132" y="48371"/>
                </a:lnTo>
                <a:lnTo>
                  <a:pt x="59715" y="19104"/>
                </a:lnTo>
                <a:lnTo>
                  <a:pt x="56719" y="24580"/>
                </a:lnTo>
                <a:lnTo>
                  <a:pt x="48238" y="31305"/>
                </a:lnTo>
                <a:lnTo>
                  <a:pt x="35916" y="33553"/>
                </a:lnTo>
                <a:lnTo>
                  <a:pt x="23859" y="31037"/>
                </a:lnTo>
                <a:lnTo>
                  <a:pt x="15998" y="23837"/>
                </a:lnTo>
                <a:close/>
              </a:path>
              <a:path w="118550" h="62481">
                <a:moveTo>
                  <a:pt x="40624" y="7171"/>
                </a:moveTo>
                <a:lnTo>
                  <a:pt x="36990" y="7171"/>
                </a:lnTo>
                <a:lnTo>
                  <a:pt x="37212" y="7335"/>
                </a:lnTo>
                <a:lnTo>
                  <a:pt x="40624" y="7171"/>
                </a:lnTo>
                <a:close/>
              </a:path>
            </a:pathLst>
          </a:custGeom>
          <a:solidFill>
            <a:srgbClr val="7BC5D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981696" y="3403153"/>
            <a:ext cx="84509" cy="104650"/>
          </a:xfrm>
          <a:custGeom>
            <a:avLst/>
            <a:gdLst/>
            <a:ahLst/>
            <a:cxnLst/>
            <a:rect l="l" t="t" r="r" b="b"/>
            <a:pathLst>
              <a:path w="84509" h="104650">
                <a:moveTo>
                  <a:pt x="25289" y="28454"/>
                </a:moveTo>
                <a:lnTo>
                  <a:pt x="24827" y="24109"/>
                </a:lnTo>
                <a:lnTo>
                  <a:pt x="26005" y="19051"/>
                </a:lnTo>
                <a:lnTo>
                  <a:pt x="32890" y="17950"/>
                </a:lnTo>
                <a:lnTo>
                  <a:pt x="30311" y="19720"/>
                </a:lnTo>
                <a:lnTo>
                  <a:pt x="34842" y="20018"/>
                </a:lnTo>
                <a:lnTo>
                  <a:pt x="41869" y="19866"/>
                </a:lnTo>
                <a:lnTo>
                  <a:pt x="51992" y="26153"/>
                </a:lnTo>
                <a:lnTo>
                  <a:pt x="56466" y="32799"/>
                </a:lnTo>
                <a:lnTo>
                  <a:pt x="59990" y="43480"/>
                </a:lnTo>
                <a:lnTo>
                  <a:pt x="62736" y="58378"/>
                </a:lnTo>
                <a:lnTo>
                  <a:pt x="63426" y="70653"/>
                </a:lnTo>
                <a:lnTo>
                  <a:pt x="63217" y="72139"/>
                </a:lnTo>
                <a:lnTo>
                  <a:pt x="49953" y="72094"/>
                </a:lnTo>
                <a:lnTo>
                  <a:pt x="53962" y="76513"/>
                </a:lnTo>
                <a:lnTo>
                  <a:pt x="59968" y="80560"/>
                </a:lnTo>
                <a:lnTo>
                  <a:pt x="64617" y="84578"/>
                </a:lnTo>
                <a:lnTo>
                  <a:pt x="70813" y="93232"/>
                </a:lnTo>
                <a:lnTo>
                  <a:pt x="71970" y="101111"/>
                </a:lnTo>
                <a:lnTo>
                  <a:pt x="73485" y="104650"/>
                </a:lnTo>
                <a:lnTo>
                  <a:pt x="79568" y="99190"/>
                </a:lnTo>
                <a:lnTo>
                  <a:pt x="83199" y="91001"/>
                </a:lnTo>
                <a:lnTo>
                  <a:pt x="84509" y="80732"/>
                </a:lnTo>
                <a:lnTo>
                  <a:pt x="83632" y="69031"/>
                </a:lnTo>
                <a:lnTo>
                  <a:pt x="80699" y="56547"/>
                </a:lnTo>
                <a:lnTo>
                  <a:pt x="75844" y="43928"/>
                </a:lnTo>
                <a:lnTo>
                  <a:pt x="69199" y="31823"/>
                </a:lnTo>
                <a:lnTo>
                  <a:pt x="60896" y="20880"/>
                </a:lnTo>
                <a:lnTo>
                  <a:pt x="51069" y="11748"/>
                </a:lnTo>
                <a:lnTo>
                  <a:pt x="41690" y="5626"/>
                </a:lnTo>
                <a:lnTo>
                  <a:pt x="31271" y="1210"/>
                </a:lnTo>
                <a:lnTo>
                  <a:pt x="20690" y="0"/>
                </a:lnTo>
                <a:lnTo>
                  <a:pt x="10927" y="3568"/>
                </a:lnTo>
                <a:lnTo>
                  <a:pt x="4425" y="10822"/>
                </a:lnTo>
                <a:lnTo>
                  <a:pt x="262" y="22241"/>
                </a:lnTo>
                <a:lnTo>
                  <a:pt x="0" y="34436"/>
                </a:lnTo>
                <a:lnTo>
                  <a:pt x="2363" y="46641"/>
                </a:lnTo>
                <a:lnTo>
                  <a:pt x="6075" y="58087"/>
                </a:lnTo>
                <a:lnTo>
                  <a:pt x="9373" y="66738"/>
                </a:lnTo>
                <a:lnTo>
                  <a:pt x="11266" y="62810"/>
                </a:lnTo>
                <a:lnTo>
                  <a:pt x="11430" y="61173"/>
                </a:lnTo>
                <a:lnTo>
                  <a:pt x="13471" y="58138"/>
                </a:lnTo>
                <a:lnTo>
                  <a:pt x="22592" y="57840"/>
                </a:lnTo>
                <a:lnTo>
                  <a:pt x="25379" y="61381"/>
                </a:lnTo>
                <a:lnTo>
                  <a:pt x="33024" y="62349"/>
                </a:lnTo>
                <a:lnTo>
                  <a:pt x="24284" y="52682"/>
                </a:lnTo>
                <a:lnTo>
                  <a:pt x="20566" y="48267"/>
                </a:lnTo>
                <a:lnTo>
                  <a:pt x="20370" y="45712"/>
                </a:lnTo>
                <a:lnTo>
                  <a:pt x="22195" y="41627"/>
                </a:lnTo>
                <a:lnTo>
                  <a:pt x="24410" y="33379"/>
                </a:lnTo>
                <a:lnTo>
                  <a:pt x="25289" y="28454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634091" y="3388340"/>
            <a:ext cx="19880" cy="178905"/>
          </a:xfrm>
          <a:custGeom>
            <a:avLst/>
            <a:gdLst/>
            <a:ahLst/>
            <a:cxnLst/>
            <a:rect l="l" t="t" r="r" b="b"/>
            <a:pathLst>
              <a:path w="19880" h="178905">
                <a:moveTo>
                  <a:pt x="19880" y="9150"/>
                </a:moveTo>
                <a:lnTo>
                  <a:pt x="1773" y="0"/>
                </a:lnTo>
                <a:lnTo>
                  <a:pt x="1773" y="103855"/>
                </a:lnTo>
                <a:lnTo>
                  <a:pt x="2513" y="116510"/>
                </a:lnTo>
                <a:lnTo>
                  <a:pt x="2070" y="130473"/>
                </a:lnTo>
                <a:lnTo>
                  <a:pt x="0" y="135012"/>
                </a:lnTo>
                <a:lnTo>
                  <a:pt x="461" y="166392"/>
                </a:lnTo>
                <a:lnTo>
                  <a:pt x="1540" y="168778"/>
                </a:lnTo>
                <a:lnTo>
                  <a:pt x="4381" y="170855"/>
                </a:lnTo>
                <a:lnTo>
                  <a:pt x="5618" y="171748"/>
                </a:lnTo>
                <a:lnTo>
                  <a:pt x="8017" y="172968"/>
                </a:lnTo>
                <a:lnTo>
                  <a:pt x="9418" y="173772"/>
                </a:lnTo>
                <a:lnTo>
                  <a:pt x="12711" y="175617"/>
                </a:lnTo>
                <a:lnTo>
                  <a:pt x="15543" y="177610"/>
                </a:lnTo>
                <a:lnTo>
                  <a:pt x="19760" y="178905"/>
                </a:lnTo>
                <a:lnTo>
                  <a:pt x="19880" y="9150"/>
                </a:lnTo>
                <a:close/>
              </a:path>
            </a:pathLst>
          </a:custGeom>
          <a:solidFill>
            <a:srgbClr val="B0D7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1633405" y="3555491"/>
            <a:ext cx="3010" cy="3362"/>
          </a:xfrm>
          <a:custGeom>
            <a:avLst/>
            <a:gdLst/>
            <a:ahLst/>
            <a:cxnLst/>
            <a:rect l="l" t="t" r="r" b="b"/>
            <a:pathLst>
              <a:path w="3010" h="3362">
                <a:moveTo>
                  <a:pt x="3010" y="3362"/>
                </a:moveTo>
                <a:lnTo>
                  <a:pt x="2226" y="1627"/>
                </a:lnTo>
                <a:lnTo>
                  <a:pt x="0" y="0"/>
                </a:lnTo>
                <a:lnTo>
                  <a:pt x="3010" y="3362"/>
                </a:lnTo>
                <a:close/>
              </a:path>
            </a:pathLst>
          </a:custGeom>
          <a:solidFill>
            <a:srgbClr val="B0D7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865734" y="3814847"/>
            <a:ext cx="60747" cy="68696"/>
          </a:xfrm>
          <a:custGeom>
            <a:avLst/>
            <a:gdLst/>
            <a:ahLst/>
            <a:cxnLst/>
            <a:rect l="l" t="t" r="r" b="b"/>
            <a:pathLst>
              <a:path w="60747" h="68696">
                <a:moveTo>
                  <a:pt x="51701" y="54948"/>
                </a:moveTo>
                <a:lnTo>
                  <a:pt x="53892" y="48118"/>
                </a:lnTo>
                <a:lnTo>
                  <a:pt x="51954" y="41080"/>
                </a:lnTo>
                <a:lnTo>
                  <a:pt x="54533" y="33909"/>
                </a:lnTo>
                <a:lnTo>
                  <a:pt x="60747" y="35769"/>
                </a:lnTo>
                <a:lnTo>
                  <a:pt x="55710" y="24595"/>
                </a:lnTo>
                <a:lnTo>
                  <a:pt x="47977" y="26522"/>
                </a:lnTo>
                <a:lnTo>
                  <a:pt x="45197" y="34986"/>
                </a:lnTo>
                <a:lnTo>
                  <a:pt x="44399" y="36051"/>
                </a:lnTo>
                <a:lnTo>
                  <a:pt x="44697" y="26068"/>
                </a:lnTo>
                <a:lnTo>
                  <a:pt x="46798" y="24297"/>
                </a:lnTo>
                <a:lnTo>
                  <a:pt x="41612" y="17378"/>
                </a:lnTo>
                <a:lnTo>
                  <a:pt x="39260" y="14277"/>
                </a:lnTo>
                <a:lnTo>
                  <a:pt x="39287" y="14938"/>
                </a:lnTo>
                <a:lnTo>
                  <a:pt x="39243" y="14254"/>
                </a:lnTo>
                <a:lnTo>
                  <a:pt x="39079" y="9835"/>
                </a:lnTo>
                <a:lnTo>
                  <a:pt x="38944" y="7677"/>
                </a:lnTo>
                <a:lnTo>
                  <a:pt x="39287" y="6963"/>
                </a:lnTo>
                <a:lnTo>
                  <a:pt x="38944" y="4686"/>
                </a:lnTo>
                <a:lnTo>
                  <a:pt x="37931" y="1101"/>
                </a:lnTo>
                <a:lnTo>
                  <a:pt x="37886" y="505"/>
                </a:lnTo>
                <a:lnTo>
                  <a:pt x="37633" y="342"/>
                </a:lnTo>
                <a:lnTo>
                  <a:pt x="37424" y="0"/>
                </a:lnTo>
                <a:lnTo>
                  <a:pt x="28430" y="1796"/>
                </a:lnTo>
                <a:lnTo>
                  <a:pt x="18784" y="4748"/>
                </a:lnTo>
                <a:lnTo>
                  <a:pt x="5723" y="3069"/>
                </a:lnTo>
                <a:lnTo>
                  <a:pt x="2329" y="1606"/>
                </a:lnTo>
                <a:lnTo>
                  <a:pt x="799" y="14714"/>
                </a:lnTo>
                <a:lnTo>
                  <a:pt x="644" y="25881"/>
                </a:lnTo>
                <a:lnTo>
                  <a:pt x="645" y="36557"/>
                </a:lnTo>
                <a:lnTo>
                  <a:pt x="0" y="51555"/>
                </a:lnTo>
                <a:lnTo>
                  <a:pt x="2080" y="60472"/>
                </a:lnTo>
                <a:lnTo>
                  <a:pt x="6427" y="66970"/>
                </a:lnTo>
                <a:lnTo>
                  <a:pt x="12895" y="68696"/>
                </a:lnTo>
                <a:lnTo>
                  <a:pt x="27349" y="67549"/>
                </a:lnTo>
                <a:lnTo>
                  <a:pt x="39513" y="62841"/>
                </a:lnTo>
                <a:lnTo>
                  <a:pt x="48567" y="55087"/>
                </a:lnTo>
                <a:lnTo>
                  <a:pt x="50390" y="52508"/>
                </a:lnTo>
                <a:lnTo>
                  <a:pt x="51448" y="65571"/>
                </a:lnTo>
                <a:lnTo>
                  <a:pt x="51612" y="65958"/>
                </a:lnTo>
                <a:lnTo>
                  <a:pt x="51835" y="66286"/>
                </a:lnTo>
                <a:lnTo>
                  <a:pt x="51954" y="66628"/>
                </a:lnTo>
                <a:lnTo>
                  <a:pt x="53221" y="68562"/>
                </a:lnTo>
                <a:lnTo>
                  <a:pt x="52849" y="61227"/>
                </a:lnTo>
                <a:lnTo>
                  <a:pt x="51701" y="54948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089889" y="3568763"/>
            <a:ext cx="22816" cy="143210"/>
          </a:xfrm>
          <a:custGeom>
            <a:avLst/>
            <a:gdLst/>
            <a:ahLst/>
            <a:cxnLst/>
            <a:rect l="l" t="t" r="r" b="b"/>
            <a:pathLst>
              <a:path w="22816" h="143210">
                <a:moveTo>
                  <a:pt x="21949" y="93468"/>
                </a:moveTo>
                <a:lnTo>
                  <a:pt x="21546" y="76879"/>
                </a:lnTo>
                <a:lnTo>
                  <a:pt x="21095" y="60485"/>
                </a:lnTo>
                <a:lnTo>
                  <a:pt x="20794" y="45279"/>
                </a:lnTo>
                <a:lnTo>
                  <a:pt x="20841" y="32258"/>
                </a:lnTo>
                <a:lnTo>
                  <a:pt x="21432" y="22417"/>
                </a:lnTo>
                <a:lnTo>
                  <a:pt x="22766" y="16752"/>
                </a:lnTo>
                <a:lnTo>
                  <a:pt x="21370" y="11561"/>
                </a:lnTo>
                <a:lnTo>
                  <a:pt x="0" y="0"/>
                </a:lnTo>
                <a:lnTo>
                  <a:pt x="89" y="135280"/>
                </a:lnTo>
                <a:lnTo>
                  <a:pt x="5752" y="138940"/>
                </a:lnTo>
                <a:lnTo>
                  <a:pt x="10893" y="143210"/>
                </a:lnTo>
                <a:lnTo>
                  <a:pt x="19135" y="141856"/>
                </a:lnTo>
                <a:lnTo>
                  <a:pt x="20897" y="134445"/>
                </a:lnTo>
                <a:lnTo>
                  <a:pt x="21822" y="123246"/>
                </a:lnTo>
                <a:lnTo>
                  <a:pt x="22107" y="109255"/>
                </a:lnTo>
                <a:lnTo>
                  <a:pt x="21949" y="93468"/>
                </a:lnTo>
                <a:close/>
              </a:path>
            </a:pathLst>
          </a:custGeom>
          <a:solidFill>
            <a:srgbClr val="C5C4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708723" y="3351506"/>
            <a:ext cx="321" cy="1793"/>
          </a:xfrm>
          <a:custGeom>
            <a:avLst/>
            <a:gdLst/>
            <a:ahLst/>
            <a:cxnLst/>
            <a:rect l="l" t="t" r="r" b="b"/>
            <a:pathLst>
              <a:path w="321" h="1793">
                <a:moveTo>
                  <a:pt x="321" y="136"/>
                </a:moveTo>
                <a:lnTo>
                  <a:pt x="114" y="0"/>
                </a:lnTo>
                <a:lnTo>
                  <a:pt x="0" y="1793"/>
                </a:lnTo>
                <a:lnTo>
                  <a:pt x="321" y="136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709045" y="3351303"/>
            <a:ext cx="77" cy="390"/>
          </a:xfrm>
          <a:custGeom>
            <a:avLst/>
            <a:gdLst/>
            <a:ahLst/>
            <a:cxnLst/>
            <a:rect l="l" t="t" r="r" b="b"/>
            <a:pathLst>
              <a:path w="77" h="390">
                <a:moveTo>
                  <a:pt x="77" y="390"/>
                </a:moveTo>
                <a:lnTo>
                  <a:pt x="65" y="0"/>
                </a:lnTo>
                <a:lnTo>
                  <a:pt x="0" y="33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709028" y="3348391"/>
            <a:ext cx="285" cy="2912"/>
          </a:xfrm>
          <a:custGeom>
            <a:avLst/>
            <a:gdLst/>
            <a:ahLst/>
            <a:cxnLst/>
            <a:rect l="l" t="t" r="r" b="b"/>
            <a:pathLst>
              <a:path w="285" h="2912">
                <a:moveTo>
                  <a:pt x="8" y="0"/>
                </a:moveTo>
                <a:lnTo>
                  <a:pt x="0" y="133"/>
                </a:lnTo>
                <a:lnTo>
                  <a:pt x="82" y="2912"/>
                </a:lnTo>
                <a:lnTo>
                  <a:pt x="285" y="1864"/>
                </a:lnTo>
                <a:lnTo>
                  <a:pt x="8" y="0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723715" y="3335802"/>
            <a:ext cx="4098" cy="47071"/>
          </a:xfrm>
          <a:custGeom>
            <a:avLst/>
            <a:gdLst/>
            <a:ahLst/>
            <a:cxnLst/>
            <a:rect l="l" t="t" r="r" b="b"/>
            <a:pathLst>
              <a:path w="4098" h="47071">
                <a:moveTo>
                  <a:pt x="4098" y="1934"/>
                </a:moveTo>
                <a:lnTo>
                  <a:pt x="3099" y="1462"/>
                </a:lnTo>
                <a:lnTo>
                  <a:pt x="3502" y="3035"/>
                </a:lnTo>
                <a:lnTo>
                  <a:pt x="0" y="0"/>
                </a:lnTo>
                <a:lnTo>
                  <a:pt x="1209" y="47071"/>
                </a:lnTo>
                <a:lnTo>
                  <a:pt x="1433" y="35612"/>
                </a:lnTo>
                <a:lnTo>
                  <a:pt x="713" y="22992"/>
                </a:lnTo>
                <a:lnTo>
                  <a:pt x="967" y="11122"/>
                </a:lnTo>
                <a:lnTo>
                  <a:pt x="4098" y="1934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699901" y="3240204"/>
            <a:ext cx="28166" cy="154459"/>
          </a:xfrm>
          <a:custGeom>
            <a:avLst/>
            <a:gdLst/>
            <a:ahLst/>
            <a:cxnLst/>
            <a:rect l="l" t="t" r="r" b="b"/>
            <a:pathLst>
              <a:path w="28166" h="154459">
                <a:moveTo>
                  <a:pt x="27793" y="59084"/>
                </a:moveTo>
                <a:lnTo>
                  <a:pt x="28166" y="51243"/>
                </a:lnTo>
                <a:lnTo>
                  <a:pt x="27063" y="43387"/>
                </a:lnTo>
                <a:lnTo>
                  <a:pt x="27495" y="36557"/>
                </a:lnTo>
                <a:lnTo>
                  <a:pt x="24504" y="26006"/>
                </a:lnTo>
                <a:lnTo>
                  <a:pt x="22334" y="11030"/>
                </a:lnTo>
                <a:lnTo>
                  <a:pt x="21534" y="0"/>
                </a:lnTo>
                <a:lnTo>
                  <a:pt x="0" y="297"/>
                </a:lnTo>
                <a:lnTo>
                  <a:pt x="1519" y="11506"/>
                </a:lnTo>
                <a:lnTo>
                  <a:pt x="3539" y="24105"/>
                </a:lnTo>
                <a:lnTo>
                  <a:pt x="5684" y="37505"/>
                </a:lnTo>
                <a:lnTo>
                  <a:pt x="7576" y="51118"/>
                </a:lnTo>
                <a:lnTo>
                  <a:pt x="8839" y="64356"/>
                </a:lnTo>
                <a:lnTo>
                  <a:pt x="9097" y="76630"/>
                </a:lnTo>
                <a:lnTo>
                  <a:pt x="8196" y="86149"/>
                </a:lnTo>
                <a:lnTo>
                  <a:pt x="8226" y="90196"/>
                </a:lnTo>
                <a:lnTo>
                  <a:pt x="8569" y="93663"/>
                </a:lnTo>
                <a:lnTo>
                  <a:pt x="8956" y="97665"/>
                </a:lnTo>
                <a:lnTo>
                  <a:pt x="8986" y="98216"/>
                </a:lnTo>
                <a:lnTo>
                  <a:pt x="9463" y="102933"/>
                </a:lnTo>
                <a:lnTo>
                  <a:pt x="9463" y="103067"/>
                </a:lnTo>
                <a:lnTo>
                  <a:pt x="9230" y="106701"/>
                </a:lnTo>
                <a:lnTo>
                  <a:pt x="10223" y="105879"/>
                </a:lnTo>
                <a:lnTo>
                  <a:pt x="9413" y="110050"/>
                </a:lnTo>
                <a:lnTo>
                  <a:pt x="9671" y="111786"/>
                </a:lnTo>
                <a:lnTo>
                  <a:pt x="9221" y="111489"/>
                </a:lnTo>
                <a:lnTo>
                  <a:pt x="9284" y="113601"/>
                </a:lnTo>
                <a:lnTo>
                  <a:pt x="6820" y="124380"/>
                </a:lnTo>
                <a:lnTo>
                  <a:pt x="4504" y="133791"/>
                </a:lnTo>
                <a:lnTo>
                  <a:pt x="4560" y="135056"/>
                </a:lnTo>
                <a:lnTo>
                  <a:pt x="8405" y="134298"/>
                </a:lnTo>
                <a:lnTo>
                  <a:pt x="8107" y="135309"/>
                </a:lnTo>
                <a:lnTo>
                  <a:pt x="9418" y="131560"/>
                </a:lnTo>
                <a:lnTo>
                  <a:pt x="8718" y="143575"/>
                </a:lnTo>
                <a:lnTo>
                  <a:pt x="11427" y="152285"/>
                </a:lnTo>
                <a:lnTo>
                  <a:pt x="14068" y="154459"/>
                </a:lnTo>
                <a:lnTo>
                  <a:pt x="21937" y="151055"/>
                </a:lnTo>
                <a:lnTo>
                  <a:pt x="25024" y="142668"/>
                </a:lnTo>
                <a:lnTo>
                  <a:pt x="23814" y="95597"/>
                </a:lnTo>
                <a:lnTo>
                  <a:pt x="26914" y="97060"/>
                </a:lnTo>
                <a:lnTo>
                  <a:pt x="26303" y="94675"/>
                </a:lnTo>
                <a:lnTo>
                  <a:pt x="25885" y="92979"/>
                </a:lnTo>
                <a:lnTo>
                  <a:pt x="25885" y="91461"/>
                </a:lnTo>
                <a:lnTo>
                  <a:pt x="25930" y="89690"/>
                </a:lnTo>
                <a:lnTo>
                  <a:pt x="26049" y="86819"/>
                </a:lnTo>
                <a:lnTo>
                  <a:pt x="26690" y="82652"/>
                </a:lnTo>
                <a:lnTo>
                  <a:pt x="27063" y="80718"/>
                </a:lnTo>
                <a:lnTo>
                  <a:pt x="26735" y="73502"/>
                </a:lnTo>
                <a:lnTo>
                  <a:pt x="27406" y="66241"/>
                </a:lnTo>
                <a:lnTo>
                  <a:pt x="27793" y="59084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706607" y="3346906"/>
            <a:ext cx="2524" cy="4599"/>
          </a:xfrm>
          <a:custGeom>
            <a:avLst/>
            <a:gdLst/>
            <a:ahLst/>
            <a:cxnLst/>
            <a:rect l="l" t="t" r="r" b="b"/>
            <a:pathLst>
              <a:path w="2524" h="4599">
                <a:moveTo>
                  <a:pt x="2414" y="1379"/>
                </a:moveTo>
                <a:lnTo>
                  <a:pt x="2524" y="0"/>
                </a:lnTo>
                <a:lnTo>
                  <a:pt x="0" y="2093"/>
                </a:lnTo>
                <a:lnTo>
                  <a:pt x="596" y="3521"/>
                </a:lnTo>
                <a:lnTo>
                  <a:pt x="2230" y="4599"/>
                </a:lnTo>
                <a:lnTo>
                  <a:pt x="2421" y="1618"/>
                </a:lnTo>
                <a:lnTo>
                  <a:pt x="2414" y="137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307990" y="4484582"/>
            <a:ext cx="129996" cy="98627"/>
          </a:xfrm>
          <a:custGeom>
            <a:avLst/>
            <a:gdLst/>
            <a:ahLst/>
            <a:cxnLst/>
            <a:rect l="l" t="t" r="r" b="b"/>
            <a:pathLst>
              <a:path w="129996" h="98627">
                <a:moveTo>
                  <a:pt x="0" y="1138"/>
                </a:moveTo>
                <a:lnTo>
                  <a:pt x="387" y="22727"/>
                </a:lnTo>
                <a:lnTo>
                  <a:pt x="64960" y="60719"/>
                </a:lnTo>
                <a:lnTo>
                  <a:pt x="76171" y="67182"/>
                </a:lnTo>
                <a:lnTo>
                  <a:pt x="87054" y="73501"/>
                </a:lnTo>
                <a:lnTo>
                  <a:pt x="96971" y="79314"/>
                </a:lnTo>
                <a:lnTo>
                  <a:pt x="121382" y="93608"/>
                </a:lnTo>
                <a:lnTo>
                  <a:pt x="129951" y="98627"/>
                </a:lnTo>
                <a:lnTo>
                  <a:pt x="129489" y="94831"/>
                </a:lnTo>
                <a:lnTo>
                  <a:pt x="129996" y="94114"/>
                </a:lnTo>
                <a:lnTo>
                  <a:pt x="127209" y="75941"/>
                </a:lnTo>
                <a:lnTo>
                  <a:pt x="117896" y="69578"/>
                </a:lnTo>
                <a:lnTo>
                  <a:pt x="105351" y="62507"/>
                </a:lnTo>
                <a:lnTo>
                  <a:pt x="96167" y="57471"/>
                </a:lnTo>
                <a:lnTo>
                  <a:pt x="85212" y="51169"/>
                </a:lnTo>
                <a:lnTo>
                  <a:pt x="74485" y="44879"/>
                </a:lnTo>
                <a:lnTo>
                  <a:pt x="65005" y="39383"/>
                </a:lnTo>
                <a:lnTo>
                  <a:pt x="2920" y="3878"/>
                </a:lnTo>
                <a:lnTo>
                  <a:pt x="4396" y="0"/>
                </a:lnTo>
                <a:lnTo>
                  <a:pt x="0" y="1138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389967" y="3744990"/>
            <a:ext cx="21164" cy="145725"/>
          </a:xfrm>
          <a:custGeom>
            <a:avLst/>
            <a:gdLst/>
            <a:ahLst/>
            <a:cxnLst/>
            <a:rect l="l" t="t" r="r" b="b"/>
            <a:pathLst>
              <a:path w="21164" h="145725">
                <a:moveTo>
                  <a:pt x="21164" y="11680"/>
                </a:moveTo>
                <a:lnTo>
                  <a:pt x="509" y="0"/>
                </a:lnTo>
                <a:lnTo>
                  <a:pt x="1468" y="10490"/>
                </a:lnTo>
                <a:lnTo>
                  <a:pt x="1846" y="23024"/>
                </a:lnTo>
                <a:lnTo>
                  <a:pt x="1812" y="36769"/>
                </a:lnTo>
                <a:lnTo>
                  <a:pt x="1534" y="50893"/>
                </a:lnTo>
                <a:lnTo>
                  <a:pt x="1181" y="64563"/>
                </a:lnTo>
                <a:lnTo>
                  <a:pt x="923" y="76948"/>
                </a:lnTo>
                <a:lnTo>
                  <a:pt x="882" y="82474"/>
                </a:lnTo>
                <a:lnTo>
                  <a:pt x="433" y="98292"/>
                </a:lnTo>
                <a:lnTo>
                  <a:pt x="0" y="112314"/>
                </a:lnTo>
                <a:lnTo>
                  <a:pt x="948" y="124380"/>
                </a:lnTo>
                <a:lnTo>
                  <a:pt x="4648" y="134331"/>
                </a:lnTo>
                <a:lnTo>
                  <a:pt x="12467" y="142007"/>
                </a:lnTo>
                <a:lnTo>
                  <a:pt x="20479" y="145725"/>
                </a:lnTo>
                <a:lnTo>
                  <a:pt x="21164" y="11680"/>
                </a:lnTo>
                <a:close/>
              </a:path>
            </a:pathLst>
          </a:custGeom>
          <a:solidFill>
            <a:srgbClr val="C5C4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611662" y="3763871"/>
            <a:ext cx="74672" cy="145055"/>
          </a:xfrm>
          <a:custGeom>
            <a:avLst/>
            <a:gdLst/>
            <a:ahLst/>
            <a:cxnLst/>
            <a:rect l="l" t="t" r="r" b="b"/>
            <a:pathLst>
              <a:path w="74672" h="145055">
                <a:moveTo>
                  <a:pt x="43456" y="142228"/>
                </a:moveTo>
                <a:lnTo>
                  <a:pt x="48985" y="139788"/>
                </a:lnTo>
                <a:lnTo>
                  <a:pt x="55750" y="133286"/>
                </a:lnTo>
                <a:lnTo>
                  <a:pt x="62258" y="124153"/>
                </a:lnTo>
                <a:lnTo>
                  <a:pt x="67427" y="113427"/>
                </a:lnTo>
                <a:lnTo>
                  <a:pt x="71234" y="101478"/>
                </a:lnTo>
                <a:lnTo>
                  <a:pt x="73657" y="88678"/>
                </a:lnTo>
                <a:lnTo>
                  <a:pt x="74672" y="75397"/>
                </a:lnTo>
                <a:lnTo>
                  <a:pt x="74257" y="62007"/>
                </a:lnTo>
                <a:lnTo>
                  <a:pt x="72387" y="48880"/>
                </a:lnTo>
                <a:lnTo>
                  <a:pt x="69041" y="36385"/>
                </a:lnTo>
                <a:lnTo>
                  <a:pt x="64194" y="24896"/>
                </a:lnTo>
                <a:lnTo>
                  <a:pt x="57824" y="14781"/>
                </a:lnTo>
                <a:lnTo>
                  <a:pt x="50594" y="7008"/>
                </a:lnTo>
                <a:lnTo>
                  <a:pt x="42651" y="0"/>
                </a:lnTo>
                <a:lnTo>
                  <a:pt x="40252" y="2365"/>
                </a:lnTo>
                <a:lnTo>
                  <a:pt x="29224" y="1815"/>
                </a:lnTo>
                <a:lnTo>
                  <a:pt x="19056" y="6376"/>
                </a:lnTo>
                <a:lnTo>
                  <a:pt x="9563" y="16738"/>
                </a:lnTo>
                <a:lnTo>
                  <a:pt x="2566" y="29822"/>
                </a:lnTo>
                <a:lnTo>
                  <a:pt x="0" y="40054"/>
                </a:lnTo>
                <a:lnTo>
                  <a:pt x="5871" y="42464"/>
                </a:lnTo>
                <a:lnTo>
                  <a:pt x="10952" y="30612"/>
                </a:lnTo>
                <a:lnTo>
                  <a:pt x="19996" y="20674"/>
                </a:lnTo>
                <a:lnTo>
                  <a:pt x="32249" y="15990"/>
                </a:lnTo>
                <a:lnTo>
                  <a:pt x="35051" y="15980"/>
                </a:lnTo>
                <a:lnTo>
                  <a:pt x="46809" y="21008"/>
                </a:lnTo>
                <a:lnTo>
                  <a:pt x="56798" y="31754"/>
                </a:lnTo>
                <a:lnTo>
                  <a:pt x="61375" y="43931"/>
                </a:lnTo>
                <a:lnTo>
                  <a:pt x="61399" y="44741"/>
                </a:lnTo>
                <a:lnTo>
                  <a:pt x="64662" y="51659"/>
                </a:lnTo>
                <a:lnTo>
                  <a:pt x="65288" y="54055"/>
                </a:lnTo>
                <a:lnTo>
                  <a:pt x="65542" y="55826"/>
                </a:lnTo>
                <a:lnTo>
                  <a:pt x="65974" y="58191"/>
                </a:lnTo>
                <a:lnTo>
                  <a:pt x="66734" y="62834"/>
                </a:lnTo>
                <a:lnTo>
                  <a:pt x="67240" y="67848"/>
                </a:lnTo>
                <a:lnTo>
                  <a:pt x="67240" y="72907"/>
                </a:lnTo>
                <a:lnTo>
                  <a:pt x="66386" y="86282"/>
                </a:lnTo>
                <a:lnTo>
                  <a:pt x="63502" y="98567"/>
                </a:lnTo>
                <a:lnTo>
                  <a:pt x="62382" y="101162"/>
                </a:lnTo>
                <a:lnTo>
                  <a:pt x="57038" y="113820"/>
                </a:lnTo>
                <a:lnTo>
                  <a:pt x="48300" y="124275"/>
                </a:lnTo>
                <a:lnTo>
                  <a:pt x="37539" y="129447"/>
                </a:lnTo>
                <a:lnTo>
                  <a:pt x="24417" y="127497"/>
                </a:lnTo>
                <a:lnTo>
                  <a:pt x="14961" y="119411"/>
                </a:lnTo>
                <a:lnTo>
                  <a:pt x="8519" y="109168"/>
                </a:lnTo>
                <a:lnTo>
                  <a:pt x="7466" y="107069"/>
                </a:lnTo>
                <a:lnTo>
                  <a:pt x="1311" y="108453"/>
                </a:lnTo>
                <a:lnTo>
                  <a:pt x="5666" y="121294"/>
                </a:lnTo>
                <a:lnTo>
                  <a:pt x="13487" y="132518"/>
                </a:lnTo>
                <a:lnTo>
                  <a:pt x="24101" y="140837"/>
                </a:lnTo>
                <a:lnTo>
                  <a:pt x="36833" y="144963"/>
                </a:lnTo>
                <a:lnTo>
                  <a:pt x="37718" y="145055"/>
                </a:lnTo>
                <a:lnTo>
                  <a:pt x="40535" y="143032"/>
                </a:lnTo>
                <a:lnTo>
                  <a:pt x="39909" y="143790"/>
                </a:lnTo>
                <a:lnTo>
                  <a:pt x="43456" y="142228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551858" y="3215832"/>
            <a:ext cx="73574" cy="130846"/>
          </a:xfrm>
          <a:custGeom>
            <a:avLst/>
            <a:gdLst/>
            <a:ahLst/>
            <a:cxnLst/>
            <a:rect l="l" t="t" r="r" b="b"/>
            <a:pathLst>
              <a:path w="73574" h="130846">
                <a:moveTo>
                  <a:pt x="66987" y="0"/>
                </a:moveTo>
                <a:lnTo>
                  <a:pt x="64413" y="10714"/>
                </a:lnTo>
                <a:lnTo>
                  <a:pt x="58848" y="24624"/>
                </a:lnTo>
                <a:lnTo>
                  <a:pt x="55035" y="33730"/>
                </a:lnTo>
                <a:lnTo>
                  <a:pt x="45408" y="58697"/>
                </a:lnTo>
                <a:lnTo>
                  <a:pt x="44782" y="60304"/>
                </a:lnTo>
                <a:lnTo>
                  <a:pt x="44603" y="60929"/>
                </a:lnTo>
                <a:lnTo>
                  <a:pt x="43724" y="62238"/>
                </a:lnTo>
                <a:lnTo>
                  <a:pt x="41742" y="64515"/>
                </a:lnTo>
                <a:lnTo>
                  <a:pt x="41518" y="64723"/>
                </a:lnTo>
                <a:lnTo>
                  <a:pt x="41101" y="65065"/>
                </a:lnTo>
                <a:lnTo>
                  <a:pt x="40728" y="65452"/>
                </a:lnTo>
                <a:lnTo>
                  <a:pt x="40296" y="65735"/>
                </a:lnTo>
                <a:lnTo>
                  <a:pt x="40043" y="65988"/>
                </a:lnTo>
                <a:lnTo>
                  <a:pt x="40386" y="66330"/>
                </a:lnTo>
                <a:lnTo>
                  <a:pt x="40386" y="66672"/>
                </a:lnTo>
                <a:lnTo>
                  <a:pt x="40684" y="68815"/>
                </a:lnTo>
                <a:lnTo>
                  <a:pt x="34207" y="79191"/>
                </a:lnTo>
                <a:lnTo>
                  <a:pt x="25113" y="91063"/>
                </a:lnTo>
                <a:lnTo>
                  <a:pt x="23620" y="92815"/>
                </a:lnTo>
                <a:lnTo>
                  <a:pt x="24455" y="95136"/>
                </a:lnTo>
                <a:lnTo>
                  <a:pt x="22264" y="97710"/>
                </a:lnTo>
                <a:lnTo>
                  <a:pt x="18628" y="102516"/>
                </a:lnTo>
                <a:lnTo>
                  <a:pt x="15334" y="106935"/>
                </a:lnTo>
                <a:lnTo>
                  <a:pt x="12085" y="107619"/>
                </a:lnTo>
                <a:lnTo>
                  <a:pt x="7659" y="110179"/>
                </a:lnTo>
                <a:lnTo>
                  <a:pt x="0" y="118601"/>
                </a:lnTo>
                <a:lnTo>
                  <a:pt x="2048" y="127553"/>
                </a:lnTo>
                <a:lnTo>
                  <a:pt x="7525" y="130846"/>
                </a:lnTo>
                <a:lnTo>
                  <a:pt x="13352" y="129030"/>
                </a:lnTo>
                <a:lnTo>
                  <a:pt x="16601" y="123302"/>
                </a:lnTo>
                <a:lnTo>
                  <a:pt x="19105" y="118868"/>
                </a:lnTo>
                <a:lnTo>
                  <a:pt x="19313" y="119210"/>
                </a:lnTo>
                <a:lnTo>
                  <a:pt x="19567" y="119329"/>
                </a:lnTo>
                <a:lnTo>
                  <a:pt x="19686" y="119880"/>
                </a:lnTo>
                <a:lnTo>
                  <a:pt x="19820" y="120520"/>
                </a:lnTo>
                <a:lnTo>
                  <a:pt x="20654" y="121487"/>
                </a:lnTo>
                <a:lnTo>
                  <a:pt x="20908" y="121784"/>
                </a:lnTo>
                <a:lnTo>
                  <a:pt x="22529" y="123822"/>
                </a:lnTo>
                <a:lnTo>
                  <a:pt x="23486" y="124224"/>
                </a:lnTo>
                <a:lnTo>
                  <a:pt x="27158" y="119479"/>
                </a:lnTo>
                <a:lnTo>
                  <a:pt x="31610" y="112841"/>
                </a:lnTo>
                <a:lnTo>
                  <a:pt x="33590" y="110774"/>
                </a:lnTo>
                <a:lnTo>
                  <a:pt x="40656" y="102923"/>
                </a:lnTo>
                <a:lnTo>
                  <a:pt x="50616" y="91011"/>
                </a:lnTo>
                <a:lnTo>
                  <a:pt x="60226" y="78812"/>
                </a:lnTo>
                <a:lnTo>
                  <a:pt x="66240" y="70097"/>
                </a:lnTo>
                <a:lnTo>
                  <a:pt x="66704" y="69157"/>
                </a:lnTo>
                <a:lnTo>
                  <a:pt x="66957" y="72282"/>
                </a:lnTo>
                <a:lnTo>
                  <a:pt x="73574" y="3124"/>
                </a:lnTo>
                <a:lnTo>
                  <a:pt x="66987" y="0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572230" y="3338748"/>
            <a:ext cx="2607" cy="1473"/>
          </a:xfrm>
          <a:custGeom>
            <a:avLst/>
            <a:gdLst/>
            <a:ahLst/>
            <a:cxnLst/>
            <a:rect l="l" t="t" r="r" b="b"/>
            <a:pathLst>
              <a:path w="2607" h="1473">
                <a:moveTo>
                  <a:pt x="2607" y="1473"/>
                </a:moveTo>
                <a:lnTo>
                  <a:pt x="2157" y="907"/>
                </a:lnTo>
                <a:lnTo>
                  <a:pt x="0" y="0"/>
                </a:lnTo>
                <a:lnTo>
                  <a:pt x="2607" y="1473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994281" y="3821160"/>
            <a:ext cx="1169" cy="694"/>
          </a:xfrm>
          <a:custGeom>
            <a:avLst/>
            <a:gdLst/>
            <a:ahLst/>
            <a:cxnLst/>
            <a:rect l="l" t="t" r="r" b="b"/>
            <a:pathLst>
              <a:path w="1169" h="694">
                <a:moveTo>
                  <a:pt x="1169" y="694"/>
                </a:moveTo>
                <a:lnTo>
                  <a:pt x="633" y="99"/>
                </a:lnTo>
                <a:lnTo>
                  <a:pt x="0" y="0"/>
                </a:lnTo>
                <a:lnTo>
                  <a:pt x="1169" y="694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006947" y="3826846"/>
            <a:ext cx="501" cy="320"/>
          </a:xfrm>
          <a:custGeom>
            <a:avLst/>
            <a:gdLst/>
            <a:ahLst/>
            <a:cxnLst/>
            <a:rect l="l" t="t" r="r" b="b"/>
            <a:pathLst>
              <a:path w="501" h="320">
                <a:moveTo>
                  <a:pt x="501" y="320"/>
                </a:moveTo>
                <a:lnTo>
                  <a:pt x="83" y="23"/>
                </a:lnTo>
                <a:lnTo>
                  <a:pt x="501" y="32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884635" y="3760494"/>
            <a:ext cx="151709" cy="78442"/>
          </a:xfrm>
          <a:custGeom>
            <a:avLst/>
            <a:gdLst/>
            <a:ahLst/>
            <a:cxnLst/>
            <a:rect l="l" t="t" r="r" b="b"/>
            <a:pathLst>
              <a:path w="151709" h="78442">
                <a:moveTo>
                  <a:pt x="10595" y="20875"/>
                </a:moveTo>
                <a:lnTo>
                  <a:pt x="18375" y="27198"/>
                </a:lnTo>
                <a:lnTo>
                  <a:pt x="26650" y="32971"/>
                </a:lnTo>
                <a:lnTo>
                  <a:pt x="39436" y="40935"/>
                </a:lnTo>
                <a:lnTo>
                  <a:pt x="53827" y="49366"/>
                </a:lnTo>
                <a:lnTo>
                  <a:pt x="66916" y="56540"/>
                </a:lnTo>
                <a:lnTo>
                  <a:pt x="75798" y="60733"/>
                </a:lnTo>
                <a:lnTo>
                  <a:pt x="77419" y="61182"/>
                </a:lnTo>
                <a:lnTo>
                  <a:pt x="83455" y="50558"/>
                </a:lnTo>
                <a:lnTo>
                  <a:pt x="107060" y="60260"/>
                </a:lnTo>
                <a:lnTo>
                  <a:pt x="109646" y="60666"/>
                </a:lnTo>
                <a:lnTo>
                  <a:pt x="108536" y="60007"/>
                </a:lnTo>
                <a:lnTo>
                  <a:pt x="110279" y="60765"/>
                </a:lnTo>
                <a:lnTo>
                  <a:pt x="110816" y="61361"/>
                </a:lnTo>
                <a:lnTo>
                  <a:pt x="112932" y="62625"/>
                </a:lnTo>
                <a:lnTo>
                  <a:pt x="111874" y="62164"/>
                </a:lnTo>
                <a:lnTo>
                  <a:pt x="113230" y="63592"/>
                </a:lnTo>
                <a:lnTo>
                  <a:pt x="119310" y="65527"/>
                </a:lnTo>
                <a:lnTo>
                  <a:pt x="122311" y="66352"/>
                </a:lnTo>
                <a:lnTo>
                  <a:pt x="120115" y="64946"/>
                </a:lnTo>
                <a:lnTo>
                  <a:pt x="122395" y="66375"/>
                </a:lnTo>
                <a:lnTo>
                  <a:pt x="122813" y="66672"/>
                </a:lnTo>
                <a:lnTo>
                  <a:pt x="124929" y="68026"/>
                </a:lnTo>
                <a:lnTo>
                  <a:pt x="123781" y="67342"/>
                </a:lnTo>
                <a:lnTo>
                  <a:pt x="125182" y="68949"/>
                </a:lnTo>
                <a:lnTo>
                  <a:pt x="150189" y="78442"/>
                </a:lnTo>
                <a:lnTo>
                  <a:pt x="151709" y="77713"/>
                </a:lnTo>
                <a:lnTo>
                  <a:pt x="140835" y="71146"/>
                </a:lnTo>
                <a:lnTo>
                  <a:pt x="129858" y="64672"/>
                </a:lnTo>
                <a:lnTo>
                  <a:pt x="118804" y="58273"/>
                </a:lnTo>
                <a:lnTo>
                  <a:pt x="107698" y="51929"/>
                </a:lnTo>
                <a:lnTo>
                  <a:pt x="96567" y="45621"/>
                </a:lnTo>
                <a:lnTo>
                  <a:pt x="85434" y="39330"/>
                </a:lnTo>
                <a:lnTo>
                  <a:pt x="74327" y="33037"/>
                </a:lnTo>
                <a:lnTo>
                  <a:pt x="63271" y="26722"/>
                </a:lnTo>
                <a:lnTo>
                  <a:pt x="52291" y="20366"/>
                </a:lnTo>
                <a:lnTo>
                  <a:pt x="41413" y="13951"/>
                </a:lnTo>
                <a:lnTo>
                  <a:pt x="30661" y="7456"/>
                </a:lnTo>
                <a:lnTo>
                  <a:pt x="20063" y="862"/>
                </a:lnTo>
                <a:lnTo>
                  <a:pt x="18702" y="0"/>
                </a:lnTo>
                <a:lnTo>
                  <a:pt x="7898" y="7350"/>
                </a:lnTo>
                <a:lnTo>
                  <a:pt x="3129" y="9954"/>
                </a:lnTo>
                <a:lnTo>
                  <a:pt x="0" y="12185"/>
                </a:lnTo>
                <a:lnTo>
                  <a:pt x="2444" y="15771"/>
                </a:lnTo>
                <a:lnTo>
                  <a:pt x="9209" y="21887"/>
                </a:lnTo>
                <a:lnTo>
                  <a:pt x="12071" y="23999"/>
                </a:lnTo>
                <a:lnTo>
                  <a:pt x="12920" y="22854"/>
                </a:lnTo>
                <a:lnTo>
                  <a:pt x="10595" y="20875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358457" y="3982237"/>
            <a:ext cx="79886" cy="70272"/>
          </a:xfrm>
          <a:custGeom>
            <a:avLst/>
            <a:gdLst/>
            <a:ahLst/>
            <a:cxnLst/>
            <a:rect l="l" t="t" r="r" b="b"/>
            <a:pathLst>
              <a:path w="79886" h="70272">
                <a:moveTo>
                  <a:pt x="36758" y="12497"/>
                </a:moveTo>
                <a:lnTo>
                  <a:pt x="21794" y="20757"/>
                </a:lnTo>
                <a:lnTo>
                  <a:pt x="10679" y="26736"/>
                </a:lnTo>
                <a:lnTo>
                  <a:pt x="3415" y="31133"/>
                </a:lnTo>
                <a:lnTo>
                  <a:pt x="0" y="34645"/>
                </a:lnTo>
                <a:lnTo>
                  <a:pt x="433" y="37971"/>
                </a:lnTo>
                <a:lnTo>
                  <a:pt x="4715" y="41809"/>
                </a:lnTo>
                <a:lnTo>
                  <a:pt x="12846" y="46855"/>
                </a:lnTo>
                <a:lnTo>
                  <a:pt x="24824" y="53808"/>
                </a:lnTo>
                <a:lnTo>
                  <a:pt x="25193" y="54025"/>
                </a:lnTo>
                <a:lnTo>
                  <a:pt x="35943" y="60525"/>
                </a:lnTo>
                <a:lnTo>
                  <a:pt x="48459" y="67644"/>
                </a:lnTo>
                <a:lnTo>
                  <a:pt x="54581" y="70272"/>
                </a:lnTo>
                <a:lnTo>
                  <a:pt x="54581" y="47746"/>
                </a:lnTo>
                <a:lnTo>
                  <a:pt x="56152" y="33792"/>
                </a:lnTo>
                <a:lnTo>
                  <a:pt x="61462" y="22500"/>
                </a:lnTo>
                <a:lnTo>
                  <a:pt x="70293" y="13274"/>
                </a:lnTo>
                <a:lnTo>
                  <a:pt x="74342" y="10310"/>
                </a:lnTo>
                <a:lnTo>
                  <a:pt x="78366" y="7394"/>
                </a:lnTo>
                <a:lnTo>
                  <a:pt x="78575" y="7185"/>
                </a:lnTo>
                <a:lnTo>
                  <a:pt x="78947" y="6799"/>
                </a:lnTo>
                <a:lnTo>
                  <a:pt x="79290" y="6471"/>
                </a:lnTo>
                <a:lnTo>
                  <a:pt x="79633" y="6129"/>
                </a:lnTo>
                <a:lnTo>
                  <a:pt x="79886" y="5876"/>
                </a:lnTo>
                <a:lnTo>
                  <a:pt x="73730" y="4968"/>
                </a:lnTo>
                <a:lnTo>
                  <a:pt x="70354" y="2965"/>
                </a:lnTo>
                <a:lnTo>
                  <a:pt x="67997" y="948"/>
                </a:lnTo>
                <a:lnTo>
                  <a:pt x="64894" y="0"/>
                </a:lnTo>
                <a:lnTo>
                  <a:pt x="59282" y="1200"/>
                </a:lnTo>
                <a:lnTo>
                  <a:pt x="49398" y="5631"/>
                </a:lnTo>
                <a:lnTo>
                  <a:pt x="36758" y="12497"/>
                </a:lnTo>
                <a:close/>
              </a:path>
            </a:pathLst>
          </a:custGeom>
          <a:solidFill>
            <a:srgbClr val="C6DC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550650" y="4151888"/>
            <a:ext cx="145020" cy="50140"/>
          </a:xfrm>
          <a:custGeom>
            <a:avLst/>
            <a:gdLst/>
            <a:ahLst/>
            <a:cxnLst/>
            <a:rect l="l" t="t" r="r" b="b"/>
            <a:pathLst>
              <a:path w="145020" h="50140">
                <a:moveTo>
                  <a:pt x="145020" y="43717"/>
                </a:moveTo>
                <a:lnTo>
                  <a:pt x="144885" y="37226"/>
                </a:lnTo>
                <a:lnTo>
                  <a:pt x="142475" y="30816"/>
                </a:lnTo>
                <a:lnTo>
                  <a:pt x="138018" y="24633"/>
                </a:lnTo>
                <a:lnTo>
                  <a:pt x="131745" y="18823"/>
                </a:lnTo>
                <a:lnTo>
                  <a:pt x="123885" y="13532"/>
                </a:lnTo>
                <a:lnTo>
                  <a:pt x="114668" y="8907"/>
                </a:lnTo>
                <a:lnTo>
                  <a:pt x="104324" y="5095"/>
                </a:lnTo>
                <a:lnTo>
                  <a:pt x="93082" y="2242"/>
                </a:lnTo>
                <a:lnTo>
                  <a:pt x="81172" y="495"/>
                </a:lnTo>
                <a:lnTo>
                  <a:pt x="68824" y="0"/>
                </a:lnTo>
                <a:lnTo>
                  <a:pt x="56267" y="903"/>
                </a:lnTo>
                <a:lnTo>
                  <a:pt x="43731" y="3351"/>
                </a:lnTo>
                <a:lnTo>
                  <a:pt x="31447" y="7491"/>
                </a:lnTo>
                <a:lnTo>
                  <a:pt x="21683" y="12273"/>
                </a:lnTo>
                <a:lnTo>
                  <a:pt x="14809" y="17216"/>
                </a:lnTo>
                <a:lnTo>
                  <a:pt x="6573" y="25427"/>
                </a:lnTo>
                <a:lnTo>
                  <a:pt x="472" y="35537"/>
                </a:lnTo>
                <a:lnTo>
                  <a:pt x="0" y="46174"/>
                </a:lnTo>
                <a:lnTo>
                  <a:pt x="2041" y="50096"/>
                </a:lnTo>
                <a:lnTo>
                  <a:pt x="7554" y="39394"/>
                </a:lnTo>
                <a:lnTo>
                  <a:pt x="18430" y="30408"/>
                </a:lnTo>
                <a:lnTo>
                  <a:pt x="27987" y="25173"/>
                </a:lnTo>
                <a:lnTo>
                  <a:pt x="39437" y="20973"/>
                </a:lnTo>
                <a:lnTo>
                  <a:pt x="51959" y="18141"/>
                </a:lnTo>
                <a:lnTo>
                  <a:pt x="65003" y="16708"/>
                </a:lnTo>
                <a:lnTo>
                  <a:pt x="72248" y="16529"/>
                </a:lnTo>
                <a:lnTo>
                  <a:pt x="86700" y="17514"/>
                </a:lnTo>
                <a:lnTo>
                  <a:pt x="101409" y="20308"/>
                </a:lnTo>
                <a:lnTo>
                  <a:pt x="115346" y="24864"/>
                </a:lnTo>
                <a:lnTo>
                  <a:pt x="127483" y="31136"/>
                </a:lnTo>
                <a:lnTo>
                  <a:pt x="136792" y="39079"/>
                </a:lnTo>
                <a:lnTo>
                  <a:pt x="142244" y="48645"/>
                </a:lnTo>
                <a:lnTo>
                  <a:pt x="142648" y="50140"/>
                </a:lnTo>
                <a:lnTo>
                  <a:pt x="145020" y="43717"/>
                </a:lnTo>
                <a:close/>
              </a:path>
            </a:pathLst>
          </a:custGeom>
          <a:solidFill>
            <a:srgbClr val="8AC0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849703" y="4210287"/>
            <a:ext cx="2324" cy="4002"/>
          </a:xfrm>
          <a:custGeom>
            <a:avLst/>
            <a:gdLst/>
            <a:ahLst/>
            <a:cxnLst/>
            <a:rect l="l" t="t" r="r" b="b"/>
            <a:pathLst>
              <a:path w="2324" h="4002">
                <a:moveTo>
                  <a:pt x="2324" y="4002"/>
                </a:moveTo>
                <a:lnTo>
                  <a:pt x="1558" y="520"/>
                </a:lnTo>
                <a:lnTo>
                  <a:pt x="0" y="0"/>
                </a:lnTo>
                <a:lnTo>
                  <a:pt x="2324" y="4002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847259" y="4163380"/>
            <a:ext cx="63977" cy="48305"/>
          </a:xfrm>
          <a:custGeom>
            <a:avLst/>
            <a:gdLst/>
            <a:ahLst/>
            <a:cxnLst/>
            <a:rect l="l" t="t" r="r" b="b"/>
            <a:pathLst>
              <a:path w="63977" h="48305">
                <a:moveTo>
                  <a:pt x="8777" y="38902"/>
                </a:moveTo>
                <a:lnTo>
                  <a:pt x="9239" y="34007"/>
                </a:lnTo>
                <a:lnTo>
                  <a:pt x="20178" y="33843"/>
                </a:lnTo>
                <a:lnTo>
                  <a:pt x="21698" y="40033"/>
                </a:lnTo>
                <a:lnTo>
                  <a:pt x="22339" y="41431"/>
                </a:lnTo>
                <a:lnTo>
                  <a:pt x="25513" y="45478"/>
                </a:lnTo>
                <a:lnTo>
                  <a:pt x="38457" y="46893"/>
                </a:lnTo>
                <a:lnTo>
                  <a:pt x="53032" y="45936"/>
                </a:lnTo>
                <a:lnTo>
                  <a:pt x="63087" y="40846"/>
                </a:lnTo>
                <a:lnTo>
                  <a:pt x="63977" y="39274"/>
                </a:lnTo>
                <a:lnTo>
                  <a:pt x="58835" y="36283"/>
                </a:lnTo>
                <a:lnTo>
                  <a:pt x="55616" y="35866"/>
                </a:lnTo>
                <a:lnTo>
                  <a:pt x="49163" y="35524"/>
                </a:lnTo>
                <a:lnTo>
                  <a:pt x="38278" y="36673"/>
                </a:lnTo>
                <a:lnTo>
                  <a:pt x="31330" y="29544"/>
                </a:lnTo>
                <a:lnTo>
                  <a:pt x="26821" y="19214"/>
                </a:lnTo>
                <a:lnTo>
                  <a:pt x="25334" y="15244"/>
                </a:lnTo>
                <a:lnTo>
                  <a:pt x="19220" y="4505"/>
                </a:lnTo>
                <a:lnTo>
                  <a:pt x="10607" y="0"/>
                </a:lnTo>
                <a:lnTo>
                  <a:pt x="0" y="3014"/>
                </a:lnTo>
                <a:lnTo>
                  <a:pt x="253" y="30421"/>
                </a:lnTo>
                <a:lnTo>
                  <a:pt x="1266" y="34974"/>
                </a:lnTo>
                <a:lnTo>
                  <a:pt x="2071" y="38649"/>
                </a:lnTo>
                <a:lnTo>
                  <a:pt x="4002" y="47427"/>
                </a:lnTo>
                <a:lnTo>
                  <a:pt x="6631" y="48305"/>
                </a:lnTo>
                <a:lnTo>
                  <a:pt x="8732" y="44883"/>
                </a:lnTo>
                <a:lnTo>
                  <a:pt x="8777" y="38902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821059" y="4151328"/>
            <a:ext cx="27457" cy="50359"/>
          </a:xfrm>
          <a:custGeom>
            <a:avLst/>
            <a:gdLst/>
            <a:ahLst/>
            <a:cxnLst/>
            <a:rect l="l" t="t" r="r" b="b"/>
            <a:pathLst>
              <a:path w="27457" h="50359">
                <a:moveTo>
                  <a:pt x="14533" y="0"/>
                </a:moveTo>
                <a:lnTo>
                  <a:pt x="2668" y="692"/>
                </a:lnTo>
                <a:lnTo>
                  <a:pt x="0" y="10971"/>
                </a:lnTo>
                <a:lnTo>
                  <a:pt x="1453" y="23053"/>
                </a:lnTo>
                <a:lnTo>
                  <a:pt x="1610" y="23919"/>
                </a:lnTo>
                <a:lnTo>
                  <a:pt x="3141" y="37249"/>
                </a:lnTo>
                <a:lnTo>
                  <a:pt x="7474" y="48596"/>
                </a:lnTo>
                <a:lnTo>
                  <a:pt x="9970" y="47442"/>
                </a:lnTo>
                <a:lnTo>
                  <a:pt x="9851" y="50359"/>
                </a:lnTo>
                <a:lnTo>
                  <a:pt x="11371" y="37830"/>
                </a:lnTo>
                <a:lnTo>
                  <a:pt x="11878" y="33411"/>
                </a:lnTo>
                <a:lnTo>
                  <a:pt x="12221" y="27802"/>
                </a:lnTo>
                <a:lnTo>
                  <a:pt x="14203" y="25094"/>
                </a:lnTo>
                <a:lnTo>
                  <a:pt x="18271" y="34078"/>
                </a:lnTo>
                <a:lnTo>
                  <a:pt x="21020" y="42090"/>
                </a:lnTo>
                <a:lnTo>
                  <a:pt x="22310" y="43187"/>
                </a:lnTo>
                <a:lnTo>
                  <a:pt x="27457" y="47019"/>
                </a:lnTo>
                <a:lnTo>
                  <a:pt x="26453" y="42473"/>
                </a:lnTo>
                <a:lnTo>
                  <a:pt x="26199" y="15066"/>
                </a:lnTo>
                <a:lnTo>
                  <a:pt x="20231" y="5801"/>
                </a:lnTo>
                <a:lnTo>
                  <a:pt x="14533" y="0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868035" y="3790584"/>
            <a:ext cx="65588" cy="72381"/>
          </a:xfrm>
          <a:custGeom>
            <a:avLst/>
            <a:gdLst/>
            <a:ahLst/>
            <a:cxnLst/>
            <a:rect l="l" t="t" r="r" b="b"/>
            <a:pathLst>
              <a:path w="65588" h="72381">
                <a:moveTo>
                  <a:pt x="42396" y="50330"/>
                </a:moveTo>
                <a:lnTo>
                  <a:pt x="42098" y="60314"/>
                </a:lnTo>
                <a:lnTo>
                  <a:pt x="45355" y="51739"/>
                </a:lnTo>
                <a:lnTo>
                  <a:pt x="51573" y="48381"/>
                </a:lnTo>
                <a:lnTo>
                  <a:pt x="53409" y="48857"/>
                </a:lnTo>
                <a:lnTo>
                  <a:pt x="58446" y="60031"/>
                </a:lnTo>
                <a:lnTo>
                  <a:pt x="52232" y="58171"/>
                </a:lnTo>
                <a:lnTo>
                  <a:pt x="49654" y="65343"/>
                </a:lnTo>
                <a:lnTo>
                  <a:pt x="51591" y="72381"/>
                </a:lnTo>
                <a:lnTo>
                  <a:pt x="52604" y="69688"/>
                </a:lnTo>
                <a:lnTo>
                  <a:pt x="57001" y="63825"/>
                </a:lnTo>
                <a:lnTo>
                  <a:pt x="58983" y="59734"/>
                </a:lnTo>
                <a:lnTo>
                  <a:pt x="63035" y="48575"/>
                </a:lnTo>
                <a:lnTo>
                  <a:pt x="65588" y="35254"/>
                </a:lnTo>
                <a:lnTo>
                  <a:pt x="65027" y="23324"/>
                </a:lnTo>
                <a:lnTo>
                  <a:pt x="64854" y="22715"/>
                </a:lnTo>
                <a:lnTo>
                  <a:pt x="63215" y="17224"/>
                </a:lnTo>
                <a:lnTo>
                  <a:pt x="62708" y="19248"/>
                </a:lnTo>
                <a:lnTo>
                  <a:pt x="60249" y="16763"/>
                </a:lnTo>
                <a:lnTo>
                  <a:pt x="55913" y="12418"/>
                </a:lnTo>
                <a:lnTo>
                  <a:pt x="59206" y="14903"/>
                </a:lnTo>
                <a:lnTo>
                  <a:pt x="56330" y="8669"/>
                </a:lnTo>
                <a:lnTo>
                  <a:pt x="49593" y="2502"/>
                </a:lnTo>
                <a:lnTo>
                  <a:pt x="38441" y="0"/>
                </a:lnTo>
                <a:lnTo>
                  <a:pt x="25390" y="1070"/>
                </a:lnTo>
                <a:lnTo>
                  <a:pt x="12955" y="5623"/>
                </a:lnTo>
                <a:lnTo>
                  <a:pt x="3653" y="13567"/>
                </a:lnTo>
                <a:lnTo>
                  <a:pt x="0" y="24809"/>
                </a:lnTo>
                <a:lnTo>
                  <a:pt x="28" y="25869"/>
                </a:lnTo>
                <a:lnTo>
                  <a:pt x="14144" y="29235"/>
                </a:lnTo>
                <a:lnTo>
                  <a:pt x="24272" y="26768"/>
                </a:lnTo>
                <a:lnTo>
                  <a:pt x="33174" y="24256"/>
                </a:lnTo>
                <a:lnTo>
                  <a:pt x="35123" y="24262"/>
                </a:lnTo>
                <a:lnTo>
                  <a:pt x="35332" y="24604"/>
                </a:lnTo>
                <a:lnTo>
                  <a:pt x="35585" y="24768"/>
                </a:lnTo>
                <a:lnTo>
                  <a:pt x="35630" y="25363"/>
                </a:lnTo>
                <a:lnTo>
                  <a:pt x="36644" y="28949"/>
                </a:lnTo>
                <a:lnTo>
                  <a:pt x="36986" y="31226"/>
                </a:lnTo>
                <a:lnTo>
                  <a:pt x="36644" y="31940"/>
                </a:lnTo>
                <a:lnTo>
                  <a:pt x="36778" y="34097"/>
                </a:lnTo>
                <a:lnTo>
                  <a:pt x="36959" y="38540"/>
                </a:lnTo>
                <a:lnTo>
                  <a:pt x="39311" y="41641"/>
                </a:lnTo>
                <a:lnTo>
                  <a:pt x="44497" y="48560"/>
                </a:lnTo>
                <a:lnTo>
                  <a:pt x="42396" y="50330"/>
                </a:lnTo>
                <a:close/>
              </a:path>
            </a:pathLst>
          </a:custGeom>
          <a:solidFill>
            <a:srgbClr val="6A3B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904977" y="3829101"/>
            <a:ext cx="44" cy="684"/>
          </a:xfrm>
          <a:custGeom>
            <a:avLst/>
            <a:gdLst/>
            <a:ahLst/>
            <a:cxnLst/>
            <a:rect l="l" t="t" r="r" b="b"/>
            <a:pathLst>
              <a:path w="44" h="684">
                <a:moveTo>
                  <a:pt x="44" y="684"/>
                </a:moveTo>
                <a:lnTo>
                  <a:pt x="17" y="23"/>
                </a:lnTo>
                <a:lnTo>
                  <a:pt x="44" y="684"/>
                </a:lnTo>
                <a:close/>
              </a:path>
            </a:pathLst>
          </a:custGeom>
          <a:solidFill>
            <a:srgbClr val="6A3B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565121" y="3398919"/>
            <a:ext cx="21014" cy="117603"/>
          </a:xfrm>
          <a:custGeom>
            <a:avLst/>
            <a:gdLst/>
            <a:ahLst/>
            <a:cxnLst/>
            <a:rect l="l" t="t" r="r" b="b"/>
            <a:pathLst>
              <a:path w="21014" h="117603">
                <a:moveTo>
                  <a:pt x="20237" y="11113"/>
                </a:moveTo>
                <a:lnTo>
                  <a:pt x="19760" y="0"/>
                </a:lnTo>
                <a:lnTo>
                  <a:pt x="2995" y="8897"/>
                </a:lnTo>
                <a:lnTo>
                  <a:pt x="2203" y="14829"/>
                </a:lnTo>
                <a:lnTo>
                  <a:pt x="1719" y="25770"/>
                </a:lnTo>
                <a:lnTo>
                  <a:pt x="1483" y="40133"/>
                </a:lnTo>
                <a:lnTo>
                  <a:pt x="1435" y="56331"/>
                </a:lnTo>
                <a:lnTo>
                  <a:pt x="1515" y="72777"/>
                </a:lnTo>
                <a:lnTo>
                  <a:pt x="1663" y="87883"/>
                </a:lnTo>
                <a:lnTo>
                  <a:pt x="1820" y="100062"/>
                </a:lnTo>
                <a:lnTo>
                  <a:pt x="1892" y="105254"/>
                </a:lnTo>
                <a:lnTo>
                  <a:pt x="1982" y="109598"/>
                </a:lnTo>
                <a:lnTo>
                  <a:pt x="2444" y="114404"/>
                </a:lnTo>
                <a:lnTo>
                  <a:pt x="0" y="117603"/>
                </a:lnTo>
                <a:lnTo>
                  <a:pt x="7391" y="116220"/>
                </a:lnTo>
                <a:lnTo>
                  <a:pt x="19450" y="109046"/>
                </a:lnTo>
                <a:lnTo>
                  <a:pt x="21014" y="103038"/>
                </a:lnTo>
                <a:lnTo>
                  <a:pt x="20938" y="98588"/>
                </a:lnTo>
                <a:lnTo>
                  <a:pt x="19868" y="88006"/>
                </a:lnTo>
                <a:lnTo>
                  <a:pt x="19705" y="73830"/>
                </a:lnTo>
                <a:lnTo>
                  <a:pt x="19949" y="59476"/>
                </a:lnTo>
                <a:lnTo>
                  <a:pt x="20103" y="49338"/>
                </a:lnTo>
                <a:lnTo>
                  <a:pt x="20203" y="36816"/>
                </a:lnTo>
                <a:lnTo>
                  <a:pt x="20332" y="23959"/>
                </a:lnTo>
                <a:lnTo>
                  <a:pt x="20237" y="11113"/>
                </a:lnTo>
                <a:close/>
              </a:path>
            </a:pathLst>
          </a:custGeom>
          <a:solidFill>
            <a:srgbClr val="67C9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723715" y="3249861"/>
            <a:ext cx="127507" cy="88976"/>
          </a:xfrm>
          <a:custGeom>
            <a:avLst/>
            <a:gdLst/>
            <a:ahLst/>
            <a:cxnLst/>
            <a:rect l="l" t="t" r="r" b="b"/>
            <a:pathLst>
              <a:path w="127507" h="88976">
                <a:moveTo>
                  <a:pt x="127507" y="3511"/>
                </a:moveTo>
                <a:lnTo>
                  <a:pt x="126151" y="0"/>
                </a:lnTo>
                <a:lnTo>
                  <a:pt x="126274" y="3326"/>
                </a:lnTo>
                <a:lnTo>
                  <a:pt x="127507" y="3511"/>
                </a:lnTo>
                <a:close/>
              </a:path>
              <a:path w="127507" h="88976">
                <a:moveTo>
                  <a:pt x="2235" y="77162"/>
                </a:moveTo>
                <a:lnTo>
                  <a:pt x="2116" y="80034"/>
                </a:lnTo>
                <a:lnTo>
                  <a:pt x="2071" y="81804"/>
                </a:lnTo>
                <a:lnTo>
                  <a:pt x="2071" y="83322"/>
                </a:lnTo>
                <a:lnTo>
                  <a:pt x="2488" y="85018"/>
                </a:lnTo>
                <a:lnTo>
                  <a:pt x="3099" y="87404"/>
                </a:lnTo>
                <a:lnTo>
                  <a:pt x="4098" y="87875"/>
                </a:lnTo>
                <a:lnTo>
                  <a:pt x="125942" y="17750"/>
                </a:lnTo>
                <a:lnTo>
                  <a:pt x="126076" y="15727"/>
                </a:lnTo>
                <a:lnTo>
                  <a:pt x="126538" y="11010"/>
                </a:lnTo>
                <a:lnTo>
                  <a:pt x="126494" y="9284"/>
                </a:lnTo>
                <a:lnTo>
                  <a:pt x="126274" y="3326"/>
                </a:lnTo>
                <a:lnTo>
                  <a:pt x="122440" y="2752"/>
                </a:lnTo>
                <a:lnTo>
                  <a:pt x="118860" y="5149"/>
                </a:lnTo>
                <a:lnTo>
                  <a:pt x="110821" y="10042"/>
                </a:lnTo>
                <a:lnTo>
                  <a:pt x="99324" y="16852"/>
                </a:lnTo>
                <a:lnTo>
                  <a:pt x="85371" y="25002"/>
                </a:lnTo>
                <a:lnTo>
                  <a:pt x="69964" y="33915"/>
                </a:lnTo>
                <a:lnTo>
                  <a:pt x="54104" y="43014"/>
                </a:lnTo>
                <a:lnTo>
                  <a:pt x="38793" y="51721"/>
                </a:lnTo>
                <a:lnTo>
                  <a:pt x="25032" y="59459"/>
                </a:lnTo>
                <a:lnTo>
                  <a:pt x="13823" y="65650"/>
                </a:lnTo>
                <a:lnTo>
                  <a:pt x="6167" y="69717"/>
                </a:lnTo>
                <a:lnTo>
                  <a:pt x="3248" y="71062"/>
                </a:lnTo>
                <a:lnTo>
                  <a:pt x="2876" y="72996"/>
                </a:lnTo>
                <a:lnTo>
                  <a:pt x="2235" y="77162"/>
                </a:lnTo>
                <a:close/>
              </a:path>
              <a:path w="127507" h="88976">
                <a:moveTo>
                  <a:pt x="3502" y="88976"/>
                </a:moveTo>
                <a:lnTo>
                  <a:pt x="3099" y="87404"/>
                </a:lnTo>
                <a:lnTo>
                  <a:pt x="0" y="85941"/>
                </a:lnTo>
                <a:lnTo>
                  <a:pt x="3502" y="88976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513602" y="3931231"/>
            <a:ext cx="79201" cy="49544"/>
          </a:xfrm>
          <a:custGeom>
            <a:avLst/>
            <a:gdLst/>
            <a:ahLst/>
            <a:cxnLst/>
            <a:rect l="l" t="t" r="r" b="b"/>
            <a:pathLst>
              <a:path w="79201" h="49544">
                <a:moveTo>
                  <a:pt x="8658" y="0"/>
                </a:moveTo>
                <a:lnTo>
                  <a:pt x="6035" y="1220"/>
                </a:lnTo>
                <a:lnTo>
                  <a:pt x="6378" y="342"/>
                </a:lnTo>
                <a:lnTo>
                  <a:pt x="3338" y="4642"/>
                </a:lnTo>
                <a:lnTo>
                  <a:pt x="461" y="8689"/>
                </a:lnTo>
                <a:lnTo>
                  <a:pt x="0" y="13748"/>
                </a:lnTo>
                <a:lnTo>
                  <a:pt x="298" y="18762"/>
                </a:lnTo>
                <a:lnTo>
                  <a:pt x="1937" y="26023"/>
                </a:lnTo>
                <a:lnTo>
                  <a:pt x="3591" y="29609"/>
                </a:lnTo>
                <a:lnTo>
                  <a:pt x="6080" y="33269"/>
                </a:lnTo>
                <a:lnTo>
                  <a:pt x="8911" y="35590"/>
                </a:lnTo>
                <a:lnTo>
                  <a:pt x="19805" y="42330"/>
                </a:lnTo>
                <a:lnTo>
                  <a:pt x="24201" y="44399"/>
                </a:lnTo>
                <a:lnTo>
                  <a:pt x="26392" y="45663"/>
                </a:lnTo>
                <a:lnTo>
                  <a:pt x="31593" y="46883"/>
                </a:lnTo>
                <a:lnTo>
                  <a:pt x="43626" y="48662"/>
                </a:lnTo>
                <a:lnTo>
                  <a:pt x="58066" y="49544"/>
                </a:lnTo>
                <a:lnTo>
                  <a:pt x="69600" y="49241"/>
                </a:lnTo>
                <a:lnTo>
                  <a:pt x="69893" y="49204"/>
                </a:lnTo>
                <a:lnTo>
                  <a:pt x="72273" y="48906"/>
                </a:lnTo>
                <a:lnTo>
                  <a:pt x="73529" y="48371"/>
                </a:lnTo>
                <a:lnTo>
                  <a:pt x="76525" y="47062"/>
                </a:lnTo>
                <a:lnTo>
                  <a:pt x="75944" y="47017"/>
                </a:lnTo>
                <a:lnTo>
                  <a:pt x="77747" y="45336"/>
                </a:lnTo>
                <a:lnTo>
                  <a:pt x="50251" y="47865"/>
                </a:lnTo>
                <a:lnTo>
                  <a:pt x="53250" y="36464"/>
                </a:lnTo>
                <a:lnTo>
                  <a:pt x="50113" y="26811"/>
                </a:lnTo>
                <a:lnTo>
                  <a:pt x="49745" y="25978"/>
                </a:lnTo>
                <a:lnTo>
                  <a:pt x="65303" y="26798"/>
                </a:lnTo>
                <a:lnTo>
                  <a:pt x="74959" y="24021"/>
                </a:lnTo>
                <a:lnTo>
                  <a:pt x="79201" y="19093"/>
                </a:lnTo>
                <a:lnTo>
                  <a:pt x="78515" y="13461"/>
                </a:lnTo>
                <a:lnTo>
                  <a:pt x="73389" y="8572"/>
                </a:lnTo>
                <a:lnTo>
                  <a:pt x="64311" y="5873"/>
                </a:lnTo>
                <a:lnTo>
                  <a:pt x="57643" y="5862"/>
                </a:lnTo>
                <a:lnTo>
                  <a:pt x="47688" y="6784"/>
                </a:lnTo>
                <a:lnTo>
                  <a:pt x="43411" y="9998"/>
                </a:lnTo>
                <a:lnTo>
                  <a:pt x="42353" y="18003"/>
                </a:lnTo>
                <a:lnTo>
                  <a:pt x="41772" y="21083"/>
                </a:lnTo>
                <a:lnTo>
                  <a:pt x="29608" y="16777"/>
                </a:lnTo>
                <a:lnTo>
                  <a:pt x="18285" y="15854"/>
                </a:lnTo>
                <a:lnTo>
                  <a:pt x="5312" y="16679"/>
                </a:lnTo>
                <a:lnTo>
                  <a:pt x="2414" y="16902"/>
                </a:lnTo>
                <a:lnTo>
                  <a:pt x="3338" y="6665"/>
                </a:lnTo>
                <a:lnTo>
                  <a:pt x="5484" y="8183"/>
                </a:lnTo>
                <a:lnTo>
                  <a:pt x="8658" y="0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582483" y="3980064"/>
            <a:ext cx="3979" cy="1517"/>
          </a:xfrm>
          <a:custGeom>
            <a:avLst/>
            <a:gdLst/>
            <a:ahLst/>
            <a:cxnLst/>
            <a:rect l="l" t="t" r="r" b="b"/>
            <a:pathLst>
              <a:path w="3979" h="1517">
                <a:moveTo>
                  <a:pt x="3979" y="0"/>
                </a:moveTo>
                <a:lnTo>
                  <a:pt x="3393" y="73"/>
                </a:lnTo>
                <a:lnTo>
                  <a:pt x="0" y="1517"/>
                </a:lnTo>
                <a:lnTo>
                  <a:pt x="3979" y="0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548520" y="3399469"/>
            <a:ext cx="19597" cy="117053"/>
          </a:xfrm>
          <a:custGeom>
            <a:avLst/>
            <a:gdLst/>
            <a:ahLst/>
            <a:cxnLst/>
            <a:rect l="l" t="t" r="r" b="b"/>
            <a:pathLst>
              <a:path w="19597" h="117053">
                <a:moveTo>
                  <a:pt x="0" y="74767"/>
                </a:moveTo>
                <a:lnTo>
                  <a:pt x="44" y="107605"/>
                </a:lnTo>
                <a:lnTo>
                  <a:pt x="16601" y="117053"/>
                </a:lnTo>
                <a:lnTo>
                  <a:pt x="19045" y="113854"/>
                </a:lnTo>
                <a:lnTo>
                  <a:pt x="18583" y="109048"/>
                </a:lnTo>
                <a:lnTo>
                  <a:pt x="18494" y="104703"/>
                </a:lnTo>
                <a:lnTo>
                  <a:pt x="18360" y="95009"/>
                </a:lnTo>
                <a:lnTo>
                  <a:pt x="18200" y="81447"/>
                </a:lnTo>
                <a:lnTo>
                  <a:pt x="18072" y="65605"/>
                </a:lnTo>
                <a:lnTo>
                  <a:pt x="18037" y="49068"/>
                </a:lnTo>
                <a:lnTo>
                  <a:pt x="18154" y="33426"/>
                </a:lnTo>
                <a:lnTo>
                  <a:pt x="18484" y="20264"/>
                </a:lnTo>
                <a:lnTo>
                  <a:pt x="19086" y="11170"/>
                </a:lnTo>
                <a:lnTo>
                  <a:pt x="19597" y="8347"/>
                </a:lnTo>
                <a:lnTo>
                  <a:pt x="13218" y="8019"/>
                </a:lnTo>
                <a:lnTo>
                  <a:pt x="8062" y="2068"/>
                </a:lnTo>
                <a:lnTo>
                  <a:pt x="625" y="0"/>
                </a:lnTo>
                <a:lnTo>
                  <a:pt x="0" y="74767"/>
                </a:lnTo>
                <a:close/>
              </a:path>
            </a:pathLst>
          </a:custGeom>
          <a:solidFill>
            <a:srgbClr val="90D2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608414" y="3522221"/>
            <a:ext cx="21117" cy="94243"/>
          </a:xfrm>
          <a:custGeom>
            <a:avLst/>
            <a:gdLst/>
            <a:ahLst/>
            <a:cxnLst/>
            <a:rect l="l" t="t" r="r" b="b"/>
            <a:pathLst>
              <a:path w="21117" h="94243">
                <a:moveTo>
                  <a:pt x="21117" y="416"/>
                </a:moveTo>
                <a:lnTo>
                  <a:pt x="21027" y="0"/>
                </a:lnTo>
                <a:lnTo>
                  <a:pt x="21117" y="416"/>
                </a:lnTo>
                <a:close/>
              </a:path>
              <a:path w="21117" h="94243">
                <a:moveTo>
                  <a:pt x="20565" y="9477"/>
                </a:moveTo>
                <a:lnTo>
                  <a:pt x="21027" y="8"/>
                </a:lnTo>
                <a:lnTo>
                  <a:pt x="19713" y="-5962"/>
                </a:lnTo>
                <a:lnTo>
                  <a:pt x="18964" y="-17778"/>
                </a:lnTo>
                <a:lnTo>
                  <a:pt x="18699" y="-33108"/>
                </a:lnTo>
                <a:lnTo>
                  <a:pt x="18746" y="-50031"/>
                </a:lnTo>
                <a:lnTo>
                  <a:pt x="18933" y="-66623"/>
                </a:lnTo>
                <a:lnTo>
                  <a:pt x="19089" y="-80960"/>
                </a:lnTo>
                <a:lnTo>
                  <a:pt x="19044" y="-91121"/>
                </a:lnTo>
                <a:lnTo>
                  <a:pt x="18911" y="-93827"/>
                </a:lnTo>
                <a:lnTo>
                  <a:pt x="2145" y="-84631"/>
                </a:lnTo>
                <a:lnTo>
                  <a:pt x="1612" y="-75919"/>
                </a:lnTo>
                <a:lnTo>
                  <a:pt x="1367" y="-64279"/>
                </a:lnTo>
                <a:lnTo>
                  <a:pt x="1331" y="-50649"/>
                </a:lnTo>
                <a:lnTo>
                  <a:pt x="1422" y="-35971"/>
                </a:lnTo>
                <a:lnTo>
                  <a:pt x="1558" y="-21182"/>
                </a:lnTo>
                <a:lnTo>
                  <a:pt x="1659" y="-7224"/>
                </a:lnTo>
                <a:lnTo>
                  <a:pt x="1643" y="4964"/>
                </a:lnTo>
                <a:lnTo>
                  <a:pt x="1594" y="8644"/>
                </a:lnTo>
                <a:lnTo>
                  <a:pt x="1475" y="15057"/>
                </a:lnTo>
                <a:lnTo>
                  <a:pt x="0" y="17408"/>
                </a:lnTo>
                <a:lnTo>
                  <a:pt x="5275" y="18167"/>
                </a:lnTo>
                <a:lnTo>
                  <a:pt x="10461" y="16143"/>
                </a:lnTo>
                <a:lnTo>
                  <a:pt x="16288" y="12438"/>
                </a:lnTo>
                <a:lnTo>
                  <a:pt x="20565" y="9477"/>
                </a:lnTo>
                <a:close/>
              </a:path>
            </a:pathLst>
          </a:custGeom>
          <a:solidFill>
            <a:srgbClr val="F8B6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591109" y="3429198"/>
            <a:ext cx="22580" cy="111653"/>
          </a:xfrm>
          <a:custGeom>
            <a:avLst/>
            <a:gdLst/>
            <a:ahLst/>
            <a:cxnLst/>
            <a:rect l="l" t="t" r="r" b="b"/>
            <a:pathLst>
              <a:path w="22580" h="111653">
                <a:moveTo>
                  <a:pt x="5561" y="0"/>
                </a:moveTo>
                <a:lnTo>
                  <a:pt x="2476" y="89"/>
                </a:lnTo>
                <a:lnTo>
                  <a:pt x="2609" y="10443"/>
                </a:lnTo>
                <a:lnTo>
                  <a:pt x="2866" y="24521"/>
                </a:lnTo>
                <a:lnTo>
                  <a:pt x="3036" y="40071"/>
                </a:lnTo>
                <a:lnTo>
                  <a:pt x="2904" y="54838"/>
                </a:lnTo>
                <a:lnTo>
                  <a:pt x="2260" y="66571"/>
                </a:lnTo>
                <a:lnTo>
                  <a:pt x="1508" y="71344"/>
                </a:lnTo>
                <a:lnTo>
                  <a:pt x="0" y="83285"/>
                </a:lnTo>
                <a:lnTo>
                  <a:pt x="438" y="97165"/>
                </a:lnTo>
                <a:lnTo>
                  <a:pt x="1165" y="102888"/>
                </a:lnTo>
                <a:lnTo>
                  <a:pt x="11553" y="109682"/>
                </a:lnTo>
                <a:lnTo>
                  <a:pt x="21821" y="111653"/>
                </a:lnTo>
                <a:lnTo>
                  <a:pt x="22580" y="111190"/>
                </a:lnTo>
                <a:lnTo>
                  <a:pt x="17305" y="110432"/>
                </a:lnTo>
                <a:lnTo>
                  <a:pt x="18780" y="108081"/>
                </a:lnTo>
                <a:lnTo>
                  <a:pt x="18899" y="101668"/>
                </a:lnTo>
                <a:lnTo>
                  <a:pt x="18976" y="90322"/>
                </a:lnTo>
                <a:lnTo>
                  <a:pt x="18907" y="76877"/>
                </a:lnTo>
                <a:lnTo>
                  <a:pt x="18774" y="62273"/>
                </a:lnTo>
                <a:lnTo>
                  <a:pt x="18658" y="47449"/>
                </a:lnTo>
                <a:lnTo>
                  <a:pt x="18640" y="33345"/>
                </a:lnTo>
                <a:lnTo>
                  <a:pt x="18802" y="20900"/>
                </a:lnTo>
                <a:lnTo>
                  <a:pt x="19225" y="11054"/>
                </a:lnTo>
                <a:lnTo>
                  <a:pt x="19450" y="8391"/>
                </a:lnTo>
                <a:lnTo>
                  <a:pt x="15397" y="6323"/>
                </a:lnTo>
                <a:lnTo>
                  <a:pt x="5561" y="0"/>
                </a:lnTo>
                <a:close/>
              </a:path>
            </a:pathLst>
          </a:custGeom>
          <a:solidFill>
            <a:srgbClr val="F9D5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549974" y="4474256"/>
            <a:ext cx="132609" cy="83252"/>
          </a:xfrm>
          <a:custGeom>
            <a:avLst/>
            <a:gdLst/>
            <a:ahLst/>
            <a:cxnLst/>
            <a:rect l="l" t="t" r="r" b="b"/>
            <a:pathLst>
              <a:path w="132609" h="83252">
                <a:moveTo>
                  <a:pt x="12914" y="21395"/>
                </a:moveTo>
                <a:lnTo>
                  <a:pt x="25876" y="28540"/>
                </a:lnTo>
                <a:lnTo>
                  <a:pt x="95308" y="68388"/>
                </a:lnTo>
                <a:lnTo>
                  <a:pt x="103625" y="73464"/>
                </a:lnTo>
                <a:lnTo>
                  <a:pt x="115779" y="79965"/>
                </a:lnTo>
                <a:lnTo>
                  <a:pt x="127434" y="83252"/>
                </a:lnTo>
                <a:lnTo>
                  <a:pt x="132609" y="81544"/>
                </a:lnTo>
                <a:lnTo>
                  <a:pt x="126946" y="82093"/>
                </a:lnTo>
                <a:lnTo>
                  <a:pt x="126946" y="69949"/>
                </a:lnTo>
                <a:lnTo>
                  <a:pt x="115327" y="66338"/>
                </a:lnTo>
                <a:lnTo>
                  <a:pt x="103002" y="59674"/>
                </a:lnTo>
                <a:lnTo>
                  <a:pt x="93668" y="54052"/>
                </a:lnTo>
                <a:lnTo>
                  <a:pt x="378" y="0"/>
                </a:lnTo>
                <a:lnTo>
                  <a:pt x="0" y="9664"/>
                </a:lnTo>
                <a:lnTo>
                  <a:pt x="3003" y="15246"/>
                </a:lnTo>
                <a:lnTo>
                  <a:pt x="12914" y="21395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598876" y="4406824"/>
            <a:ext cx="131098" cy="82522"/>
          </a:xfrm>
          <a:custGeom>
            <a:avLst/>
            <a:gdLst/>
            <a:ahLst/>
            <a:cxnLst/>
            <a:rect l="l" t="t" r="r" b="b"/>
            <a:pathLst>
              <a:path w="131098" h="82522">
                <a:moveTo>
                  <a:pt x="53381" y="43593"/>
                </a:moveTo>
                <a:lnTo>
                  <a:pt x="62710" y="48996"/>
                </a:lnTo>
                <a:lnTo>
                  <a:pt x="73767" y="55411"/>
                </a:lnTo>
                <a:lnTo>
                  <a:pt x="84557" y="61598"/>
                </a:lnTo>
                <a:lnTo>
                  <a:pt x="94050" y="66955"/>
                </a:lnTo>
                <a:lnTo>
                  <a:pt x="104471" y="73266"/>
                </a:lnTo>
                <a:lnTo>
                  <a:pt x="116630" y="79718"/>
                </a:lnTo>
                <a:lnTo>
                  <a:pt x="127075" y="82522"/>
                </a:lnTo>
                <a:lnTo>
                  <a:pt x="127164" y="71225"/>
                </a:lnTo>
                <a:lnTo>
                  <a:pt x="131098" y="68994"/>
                </a:lnTo>
                <a:lnTo>
                  <a:pt x="118097" y="66892"/>
                </a:lnTo>
                <a:lnTo>
                  <a:pt x="106869" y="61350"/>
                </a:lnTo>
                <a:lnTo>
                  <a:pt x="96110" y="54723"/>
                </a:lnTo>
                <a:lnTo>
                  <a:pt x="94945" y="54055"/>
                </a:lnTo>
                <a:lnTo>
                  <a:pt x="86750" y="49398"/>
                </a:lnTo>
                <a:lnTo>
                  <a:pt x="75846" y="43092"/>
                </a:lnTo>
                <a:lnTo>
                  <a:pt x="63124" y="35691"/>
                </a:lnTo>
                <a:lnTo>
                  <a:pt x="49476" y="27752"/>
                </a:lnTo>
                <a:lnTo>
                  <a:pt x="35792" y="19827"/>
                </a:lnTo>
                <a:lnTo>
                  <a:pt x="22964" y="12474"/>
                </a:lnTo>
                <a:lnTo>
                  <a:pt x="11883" y="6245"/>
                </a:lnTo>
                <a:lnTo>
                  <a:pt x="3440" y="1697"/>
                </a:lnTo>
                <a:lnTo>
                  <a:pt x="0" y="0"/>
                </a:lnTo>
                <a:lnTo>
                  <a:pt x="461" y="12944"/>
                </a:lnTo>
                <a:lnTo>
                  <a:pt x="10150" y="19205"/>
                </a:lnTo>
                <a:lnTo>
                  <a:pt x="22179" y="25969"/>
                </a:lnTo>
                <a:lnTo>
                  <a:pt x="31385" y="31037"/>
                </a:lnTo>
                <a:lnTo>
                  <a:pt x="42434" y="37310"/>
                </a:lnTo>
                <a:lnTo>
                  <a:pt x="53381" y="43593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889270" y="4076242"/>
            <a:ext cx="60430" cy="50469"/>
          </a:xfrm>
          <a:custGeom>
            <a:avLst/>
            <a:gdLst/>
            <a:ahLst/>
            <a:cxnLst/>
            <a:rect l="l" t="t" r="r" b="b"/>
            <a:pathLst>
              <a:path w="60430" h="50469">
                <a:moveTo>
                  <a:pt x="5618" y="50469"/>
                </a:moveTo>
                <a:lnTo>
                  <a:pt x="10729" y="43178"/>
                </a:lnTo>
                <a:lnTo>
                  <a:pt x="14902" y="39935"/>
                </a:lnTo>
                <a:lnTo>
                  <a:pt x="21996" y="34489"/>
                </a:lnTo>
                <a:lnTo>
                  <a:pt x="24529" y="38462"/>
                </a:lnTo>
                <a:lnTo>
                  <a:pt x="33113" y="41750"/>
                </a:lnTo>
                <a:lnTo>
                  <a:pt x="42025" y="45247"/>
                </a:lnTo>
                <a:lnTo>
                  <a:pt x="45184" y="44354"/>
                </a:lnTo>
                <a:lnTo>
                  <a:pt x="50087" y="37822"/>
                </a:lnTo>
                <a:lnTo>
                  <a:pt x="52457" y="34668"/>
                </a:lnTo>
                <a:lnTo>
                  <a:pt x="57136" y="26737"/>
                </a:lnTo>
                <a:lnTo>
                  <a:pt x="58150" y="21500"/>
                </a:lnTo>
                <a:lnTo>
                  <a:pt x="58440" y="34390"/>
                </a:lnTo>
                <a:lnTo>
                  <a:pt x="59318" y="47203"/>
                </a:lnTo>
                <a:lnTo>
                  <a:pt x="60430" y="50350"/>
                </a:lnTo>
                <a:lnTo>
                  <a:pt x="59253" y="17036"/>
                </a:lnTo>
                <a:lnTo>
                  <a:pt x="55795" y="14298"/>
                </a:lnTo>
                <a:lnTo>
                  <a:pt x="52919" y="11590"/>
                </a:lnTo>
                <a:lnTo>
                  <a:pt x="50132" y="8689"/>
                </a:lnTo>
                <a:lnTo>
                  <a:pt x="47167" y="5564"/>
                </a:lnTo>
                <a:lnTo>
                  <a:pt x="45393" y="2618"/>
                </a:lnTo>
                <a:lnTo>
                  <a:pt x="42860" y="0"/>
                </a:lnTo>
                <a:lnTo>
                  <a:pt x="29089" y="2475"/>
                </a:lnTo>
                <a:lnTo>
                  <a:pt x="19721" y="7403"/>
                </a:lnTo>
                <a:lnTo>
                  <a:pt x="18658" y="7841"/>
                </a:lnTo>
                <a:lnTo>
                  <a:pt x="15543" y="11724"/>
                </a:lnTo>
                <a:lnTo>
                  <a:pt x="16720" y="9864"/>
                </a:lnTo>
                <a:lnTo>
                  <a:pt x="12503" y="12275"/>
                </a:lnTo>
                <a:lnTo>
                  <a:pt x="8176" y="14763"/>
                </a:lnTo>
                <a:lnTo>
                  <a:pt x="7972" y="18851"/>
                </a:lnTo>
                <a:lnTo>
                  <a:pt x="19850" y="20280"/>
                </a:lnTo>
                <a:lnTo>
                  <a:pt x="12260" y="28568"/>
                </a:lnTo>
                <a:lnTo>
                  <a:pt x="2881" y="39670"/>
                </a:lnTo>
                <a:lnTo>
                  <a:pt x="0" y="48148"/>
                </a:lnTo>
                <a:lnTo>
                  <a:pt x="5618" y="5046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895693" y="4089097"/>
            <a:ext cx="1847" cy="2916"/>
          </a:xfrm>
          <a:custGeom>
            <a:avLst/>
            <a:gdLst/>
            <a:ahLst/>
            <a:cxnLst/>
            <a:rect l="l" t="t" r="r" b="b"/>
            <a:pathLst>
              <a:path w="1847" h="2916">
                <a:moveTo>
                  <a:pt x="1847" y="0"/>
                </a:moveTo>
                <a:lnTo>
                  <a:pt x="0" y="2916"/>
                </a:lnTo>
                <a:lnTo>
                  <a:pt x="1753" y="1908"/>
                </a:lnTo>
                <a:lnTo>
                  <a:pt x="1847" y="0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499743" y="4555253"/>
            <a:ext cx="132320" cy="83532"/>
          </a:xfrm>
          <a:custGeom>
            <a:avLst/>
            <a:gdLst/>
            <a:ahLst/>
            <a:cxnLst/>
            <a:rect l="l" t="t" r="r" b="b"/>
            <a:pathLst>
              <a:path w="132320" h="83532">
                <a:moveTo>
                  <a:pt x="132320" y="69616"/>
                </a:moveTo>
                <a:lnTo>
                  <a:pt x="129195" y="68765"/>
                </a:lnTo>
                <a:lnTo>
                  <a:pt x="129591" y="69963"/>
                </a:lnTo>
                <a:lnTo>
                  <a:pt x="132320" y="69616"/>
                </a:lnTo>
                <a:close/>
              </a:path>
              <a:path w="132320" h="83532">
                <a:moveTo>
                  <a:pt x="945" y="536"/>
                </a:moveTo>
                <a:lnTo>
                  <a:pt x="0" y="0"/>
                </a:lnTo>
                <a:lnTo>
                  <a:pt x="938" y="715"/>
                </a:lnTo>
                <a:lnTo>
                  <a:pt x="945" y="536"/>
                </a:lnTo>
                <a:close/>
              </a:path>
              <a:path w="132320" h="83532">
                <a:moveTo>
                  <a:pt x="60788" y="34744"/>
                </a:moveTo>
                <a:lnTo>
                  <a:pt x="71952" y="41108"/>
                </a:lnTo>
                <a:lnTo>
                  <a:pt x="82768" y="47379"/>
                </a:lnTo>
                <a:lnTo>
                  <a:pt x="93757" y="53741"/>
                </a:lnTo>
                <a:lnTo>
                  <a:pt x="95407" y="54689"/>
                </a:lnTo>
                <a:lnTo>
                  <a:pt x="105054" y="60565"/>
                </a:lnTo>
                <a:lnTo>
                  <a:pt x="117126" y="67003"/>
                </a:lnTo>
                <a:lnTo>
                  <a:pt x="128878" y="70054"/>
                </a:lnTo>
                <a:lnTo>
                  <a:pt x="129398" y="69988"/>
                </a:lnTo>
                <a:lnTo>
                  <a:pt x="127984" y="68435"/>
                </a:lnTo>
                <a:lnTo>
                  <a:pt x="129195" y="68765"/>
                </a:lnTo>
                <a:lnTo>
                  <a:pt x="128446" y="66495"/>
                </a:lnTo>
                <a:lnTo>
                  <a:pt x="128774" y="56839"/>
                </a:lnTo>
                <a:lnTo>
                  <a:pt x="117253" y="53623"/>
                </a:lnTo>
                <a:lnTo>
                  <a:pt x="104770" y="46965"/>
                </a:lnTo>
                <a:lnTo>
                  <a:pt x="94617" y="40859"/>
                </a:lnTo>
                <a:lnTo>
                  <a:pt x="85121" y="35442"/>
                </a:lnTo>
                <a:lnTo>
                  <a:pt x="73832" y="29072"/>
                </a:lnTo>
                <a:lnTo>
                  <a:pt x="61396" y="22073"/>
                </a:lnTo>
                <a:lnTo>
                  <a:pt x="48459" y="14767"/>
                </a:lnTo>
                <a:lnTo>
                  <a:pt x="35667" y="7474"/>
                </a:lnTo>
                <a:lnTo>
                  <a:pt x="23667" y="518"/>
                </a:lnTo>
                <a:lnTo>
                  <a:pt x="13103" y="-5778"/>
                </a:lnTo>
                <a:lnTo>
                  <a:pt x="4623" y="-11095"/>
                </a:lnTo>
                <a:lnTo>
                  <a:pt x="1490" y="-13199"/>
                </a:lnTo>
                <a:lnTo>
                  <a:pt x="945" y="536"/>
                </a:lnTo>
                <a:lnTo>
                  <a:pt x="9969" y="5649"/>
                </a:lnTo>
                <a:lnTo>
                  <a:pt x="60788" y="34744"/>
                </a:lnTo>
                <a:close/>
              </a:path>
              <a:path w="132320" h="83532">
                <a:moveTo>
                  <a:pt x="129712" y="70332"/>
                </a:moveTo>
                <a:lnTo>
                  <a:pt x="129591" y="69963"/>
                </a:lnTo>
                <a:lnTo>
                  <a:pt x="129398" y="69988"/>
                </a:lnTo>
                <a:lnTo>
                  <a:pt x="129712" y="70332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1750183" y="3814323"/>
            <a:ext cx="43191" cy="55174"/>
          </a:xfrm>
          <a:custGeom>
            <a:avLst/>
            <a:gdLst/>
            <a:ahLst/>
            <a:cxnLst/>
            <a:rect l="l" t="t" r="r" b="b"/>
            <a:pathLst>
              <a:path w="43191" h="55174">
                <a:moveTo>
                  <a:pt x="9304" y="33299"/>
                </a:moveTo>
                <a:lnTo>
                  <a:pt x="5912" y="45034"/>
                </a:lnTo>
                <a:lnTo>
                  <a:pt x="1564" y="55055"/>
                </a:lnTo>
                <a:lnTo>
                  <a:pt x="7853" y="55174"/>
                </a:lnTo>
                <a:lnTo>
                  <a:pt x="16258" y="54847"/>
                </a:lnTo>
                <a:lnTo>
                  <a:pt x="21549" y="55055"/>
                </a:lnTo>
                <a:lnTo>
                  <a:pt x="30833" y="55011"/>
                </a:lnTo>
                <a:lnTo>
                  <a:pt x="36153" y="47973"/>
                </a:lnTo>
                <a:lnTo>
                  <a:pt x="39536" y="40965"/>
                </a:lnTo>
                <a:lnTo>
                  <a:pt x="43191" y="29414"/>
                </a:lnTo>
                <a:lnTo>
                  <a:pt x="41657" y="17501"/>
                </a:lnTo>
                <a:lnTo>
                  <a:pt x="39447" y="13468"/>
                </a:lnTo>
                <a:lnTo>
                  <a:pt x="30841" y="6046"/>
                </a:lnTo>
                <a:lnTo>
                  <a:pt x="19603" y="1258"/>
                </a:lnTo>
                <a:lnTo>
                  <a:pt x="5765" y="0"/>
                </a:lnTo>
                <a:lnTo>
                  <a:pt x="2116" y="315"/>
                </a:lnTo>
                <a:lnTo>
                  <a:pt x="0" y="1000"/>
                </a:lnTo>
                <a:lnTo>
                  <a:pt x="7099" y="11237"/>
                </a:lnTo>
                <a:lnTo>
                  <a:pt x="9950" y="22018"/>
                </a:lnTo>
                <a:lnTo>
                  <a:pt x="9304" y="33299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614836" y="3128850"/>
            <a:ext cx="58627" cy="33500"/>
          </a:xfrm>
          <a:custGeom>
            <a:avLst/>
            <a:gdLst/>
            <a:ahLst/>
            <a:cxnLst/>
            <a:rect l="l" t="t" r="r" b="b"/>
            <a:pathLst>
              <a:path w="58627" h="33500">
                <a:moveTo>
                  <a:pt x="56370" y="22158"/>
                </a:moveTo>
                <a:lnTo>
                  <a:pt x="57405" y="16947"/>
                </a:lnTo>
                <a:lnTo>
                  <a:pt x="58627" y="7885"/>
                </a:lnTo>
                <a:lnTo>
                  <a:pt x="56138" y="3749"/>
                </a:lnTo>
                <a:lnTo>
                  <a:pt x="51146" y="0"/>
                </a:lnTo>
                <a:lnTo>
                  <a:pt x="2280" y="2440"/>
                </a:lnTo>
                <a:lnTo>
                  <a:pt x="0" y="11724"/>
                </a:lnTo>
                <a:lnTo>
                  <a:pt x="551" y="15593"/>
                </a:lnTo>
                <a:lnTo>
                  <a:pt x="134" y="25472"/>
                </a:lnTo>
                <a:lnTo>
                  <a:pt x="2650" y="25406"/>
                </a:lnTo>
                <a:lnTo>
                  <a:pt x="2786" y="24580"/>
                </a:lnTo>
                <a:lnTo>
                  <a:pt x="3502" y="25383"/>
                </a:lnTo>
                <a:lnTo>
                  <a:pt x="9698" y="33500"/>
                </a:lnTo>
                <a:lnTo>
                  <a:pt x="20435" y="30343"/>
                </a:lnTo>
                <a:lnTo>
                  <a:pt x="22294" y="29891"/>
                </a:lnTo>
                <a:lnTo>
                  <a:pt x="32636" y="30066"/>
                </a:lnTo>
                <a:lnTo>
                  <a:pt x="42554" y="31634"/>
                </a:lnTo>
                <a:lnTo>
                  <a:pt x="50861" y="30398"/>
                </a:lnTo>
                <a:lnTo>
                  <a:pt x="56370" y="22158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617072" y="3154233"/>
            <a:ext cx="7463" cy="8117"/>
          </a:xfrm>
          <a:custGeom>
            <a:avLst/>
            <a:gdLst/>
            <a:ahLst/>
            <a:cxnLst/>
            <a:rect l="l" t="t" r="r" b="b"/>
            <a:pathLst>
              <a:path w="7463" h="8117">
                <a:moveTo>
                  <a:pt x="414" y="22"/>
                </a:moveTo>
                <a:lnTo>
                  <a:pt x="0" y="2529"/>
                </a:lnTo>
                <a:lnTo>
                  <a:pt x="7463" y="8117"/>
                </a:lnTo>
                <a:lnTo>
                  <a:pt x="1266" y="0"/>
                </a:lnTo>
                <a:lnTo>
                  <a:pt x="414" y="22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430326" y="3983903"/>
            <a:ext cx="140909" cy="52284"/>
          </a:xfrm>
          <a:custGeom>
            <a:avLst/>
            <a:gdLst/>
            <a:ahLst/>
            <a:cxnLst/>
            <a:rect l="l" t="t" r="r" b="b"/>
            <a:pathLst>
              <a:path w="140909" h="52284">
                <a:moveTo>
                  <a:pt x="3914" y="26314"/>
                </a:moveTo>
                <a:lnTo>
                  <a:pt x="0" y="36904"/>
                </a:lnTo>
                <a:lnTo>
                  <a:pt x="29" y="45782"/>
                </a:lnTo>
                <a:lnTo>
                  <a:pt x="4083" y="39340"/>
                </a:lnTo>
                <a:lnTo>
                  <a:pt x="5186" y="34489"/>
                </a:lnTo>
                <a:lnTo>
                  <a:pt x="11057" y="29088"/>
                </a:lnTo>
                <a:lnTo>
                  <a:pt x="14649" y="25800"/>
                </a:lnTo>
                <a:lnTo>
                  <a:pt x="22458" y="20577"/>
                </a:lnTo>
                <a:lnTo>
                  <a:pt x="28702" y="18673"/>
                </a:lnTo>
                <a:lnTo>
                  <a:pt x="38891" y="14386"/>
                </a:lnTo>
                <a:lnTo>
                  <a:pt x="51262" y="11794"/>
                </a:lnTo>
                <a:lnTo>
                  <a:pt x="64788" y="10766"/>
                </a:lnTo>
                <a:lnTo>
                  <a:pt x="78442" y="11168"/>
                </a:lnTo>
                <a:lnTo>
                  <a:pt x="91195" y="12868"/>
                </a:lnTo>
                <a:lnTo>
                  <a:pt x="96912" y="14164"/>
                </a:lnTo>
                <a:lnTo>
                  <a:pt x="110522" y="18713"/>
                </a:lnTo>
                <a:lnTo>
                  <a:pt x="122426" y="25306"/>
                </a:lnTo>
                <a:lnTo>
                  <a:pt x="131535" y="34454"/>
                </a:lnTo>
                <a:lnTo>
                  <a:pt x="136761" y="46662"/>
                </a:lnTo>
                <a:lnTo>
                  <a:pt x="137507" y="52284"/>
                </a:lnTo>
                <a:lnTo>
                  <a:pt x="140909" y="40126"/>
                </a:lnTo>
                <a:lnTo>
                  <a:pt x="138096" y="29391"/>
                </a:lnTo>
                <a:lnTo>
                  <a:pt x="131527" y="20531"/>
                </a:lnTo>
                <a:lnTo>
                  <a:pt x="123661" y="13995"/>
                </a:lnTo>
                <a:lnTo>
                  <a:pt x="113281" y="8265"/>
                </a:lnTo>
                <a:lnTo>
                  <a:pt x="101392" y="3973"/>
                </a:lnTo>
                <a:lnTo>
                  <a:pt x="88386" y="1175"/>
                </a:lnTo>
                <a:lnTo>
                  <a:pt x="75765" y="0"/>
                </a:lnTo>
                <a:lnTo>
                  <a:pt x="62474" y="289"/>
                </a:lnTo>
                <a:lnTo>
                  <a:pt x="48526" y="2128"/>
                </a:lnTo>
                <a:lnTo>
                  <a:pt x="34807" y="5582"/>
                </a:lnTo>
                <a:lnTo>
                  <a:pt x="22206" y="10720"/>
                </a:lnTo>
                <a:lnTo>
                  <a:pt x="11613" y="17608"/>
                </a:lnTo>
                <a:lnTo>
                  <a:pt x="3914" y="26314"/>
                </a:lnTo>
                <a:close/>
              </a:path>
            </a:pathLst>
          </a:custGeom>
          <a:solidFill>
            <a:srgbClr val="EB61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1689410" y="3878738"/>
            <a:ext cx="53128" cy="272434"/>
          </a:xfrm>
          <a:custGeom>
            <a:avLst/>
            <a:gdLst/>
            <a:ahLst/>
            <a:cxnLst/>
            <a:rect l="l" t="t" r="r" b="b"/>
            <a:pathLst>
              <a:path w="53128" h="272434">
                <a:moveTo>
                  <a:pt x="26639" y="217258"/>
                </a:moveTo>
                <a:lnTo>
                  <a:pt x="26625" y="201518"/>
                </a:lnTo>
                <a:lnTo>
                  <a:pt x="26573" y="184828"/>
                </a:lnTo>
                <a:lnTo>
                  <a:pt x="26496" y="167532"/>
                </a:lnTo>
                <a:lnTo>
                  <a:pt x="26408" y="149977"/>
                </a:lnTo>
                <a:lnTo>
                  <a:pt x="26322" y="132506"/>
                </a:lnTo>
                <a:lnTo>
                  <a:pt x="26251" y="115464"/>
                </a:lnTo>
                <a:lnTo>
                  <a:pt x="26210" y="99196"/>
                </a:lnTo>
                <a:lnTo>
                  <a:pt x="26210" y="84048"/>
                </a:lnTo>
                <a:lnTo>
                  <a:pt x="26267" y="70363"/>
                </a:lnTo>
                <a:lnTo>
                  <a:pt x="26392" y="58487"/>
                </a:lnTo>
                <a:lnTo>
                  <a:pt x="26601" y="48765"/>
                </a:lnTo>
                <a:lnTo>
                  <a:pt x="26905" y="41542"/>
                </a:lnTo>
                <a:lnTo>
                  <a:pt x="27033" y="39712"/>
                </a:lnTo>
                <a:lnTo>
                  <a:pt x="36407" y="40694"/>
                </a:lnTo>
                <a:lnTo>
                  <a:pt x="42189" y="39206"/>
                </a:lnTo>
                <a:lnTo>
                  <a:pt x="45706" y="37911"/>
                </a:lnTo>
                <a:lnTo>
                  <a:pt x="48448" y="34147"/>
                </a:lnTo>
                <a:lnTo>
                  <a:pt x="52248" y="29014"/>
                </a:lnTo>
                <a:lnTo>
                  <a:pt x="50564" y="26440"/>
                </a:lnTo>
                <a:lnTo>
                  <a:pt x="52248" y="21202"/>
                </a:lnTo>
                <a:lnTo>
                  <a:pt x="52338" y="20905"/>
                </a:lnTo>
                <a:lnTo>
                  <a:pt x="52591" y="20443"/>
                </a:lnTo>
                <a:lnTo>
                  <a:pt x="52755" y="20027"/>
                </a:lnTo>
                <a:lnTo>
                  <a:pt x="52874" y="19565"/>
                </a:lnTo>
                <a:lnTo>
                  <a:pt x="53128" y="19312"/>
                </a:lnTo>
                <a:lnTo>
                  <a:pt x="50087" y="16738"/>
                </a:lnTo>
                <a:lnTo>
                  <a:pt x="49715" y="17289"/>
                </a:lnTo>
                <a:lnTo>
                  <a:pt x="46719" y="11129"/>
                </a:lnTo>
                <a:lnTo>
                  <a:pt x="48602" y="11813"/>
                </a:lnTo>
                <a:lnTo>
                  <a:pt x="47047" y="9701"/>
                </a:lnTo>
                <a:lnTo>
                  <a:pt x="46928" y="9567"/>
                </a:lnTo>
                <a:lnTo>
                  <a:pt x="45483" y="6695"/>
                </a:lnTo>
                <a:lnTo>
                  <a:pt x="45110" y="6070"/>
                </a:lnTo>
                <a:lnTo>
                  <a:pt x="41682" y="3957"/>
                </a:lnTo>
                <a:lnTo>
                  <a:pt x="41474" y="2321"/>
                </a:lnTo>
                <a:lnTo>
                  <a:pt x="37510" y="0"/>
                </a:lnTo>
                <a:lnTo>
                  <a:pt x="31981" y="208"/>
                </a:lnTo>
                <a:lnTo>
                  <a:pt x="35229" y="119"/>
                </a:lnTo>
                <a:lnTo>
                  <a:pt x="31727" y="14670"/>
                </a:lnTo>
                <a:lnTo>
                  <a:pt x="31333" y="15063"/>
                </a:lnTo>
                <a:lnTo>
                  <a:pt x="32398" y="14879"/>
                </a:lnTo>
                <a:lnTo>
                  <a:pt x="32165" y="16860"/>
                </a:lnTo>
                <a:lnTo>
                  <a:pt x="32562" y="16530"/>
                </a:lnTo>
                <a:lnTo>
                  <a:pt x="31683" y="20949"/>
                </a:lnTo>
                <a:lnTo>
                  <a:pt x="30535" y="18211"/>
                </a:lnTo>
                <a:lnTo>
                  <a:pt x="30923" y="32971"/>
                </a:lnTo>
                <a:lnTo>
                  <a:pt x="22816" y="30278"/>
                </a:lnTo>
                <a:lnTo>
                  <a:pt x="26988" y="30144"/>
                </a:lnTo>
                <a:lnTo>
                  <a:pt x="22979" y="24967"/>
                </a:lnTo>
                <a:lnTo>
                  <a:pt x="20817" y="23367"/>
                </a:lnTo>
                <a:lnTo>
                  <a:pt x="20491" y="26945"/>
                </a:lnTo>
                <a:lnTo>
                  <a:pt x="20565" y="23181"/>
                </a:lnTo>
                <a:lnTo>
                  <a:pt x="20863" y="22854"/>
                </a:lnTo>
                <a:lnTo>
                  <a:pt x="24201" y="21336"/>
                </a:lnTo>
                <a:lnTo>
                  <a:pt x="27648" y="17748"/>
                </a:lnTo>
                <a:lnTo>
                  <a:pt x="23784" y="19357"/>
                </a:lnTo>
                <a:lnTo>
                  <a:pt x="29477" y="758"/>
                </a:lnTo>
                <a:lnTo>
                  <a:pt x="0" y="13867"/>
                </a:lnTo>
                <a:lnTo>
                  <a:pt x="596" y="17795"/>
                </a:lnTo>
                <a:lnTo>
                  <a:pt x="1654" y="18628"/>
                </a:lnTo>
                <a:lnTo>
                  <a:pt x="1862" y="20785"/>
                </a:lnTo>
                <a:lnTo>
                  <a:pt x="2205" y="24118"/>
                </a:lnTo>
                <a:lnTo>
                  <a:pt x="596" y="22050"/>
                </a:lnTo>
                <a:lnTo>
                  <a:pt x="1818" y="28210"/>
                </a:lnTo>
                <a:lnTo>
                  <a:pt x="25975" y="38789"/>
                </a:lnTo>
                <a:lnTo>
                  <a:pt x="25170" y="272434"/>
                </a:lnTo>
                <a:lnTo>
                  <a:pt x="25667" y="269637"/>
                </a:lnTo>
                <a:lnTo>
                  <a:pt x="26045" y="263820"/>
                </a:lnTo>
                <a:lnTo>
                  <a:pt x="26318" y="255329"/>
                </a:lnTo>
                <a:lnTo>
                  <a:pt x="26499" y="244508"/>
                </a:lnTo>
                <a:lnTo>
                  <a:pt x="26602" y="231703"/>
                </a:lnTo>
                <a:lnTo>
                  <a:pt x="26639" y="217258"/>
                </a:lnTo>
                <a:close/>
              </a:path>
              <a:path w="53128" h="272434">
                <a:moveTo>
                  <a:pt x="20863" y="22854"/>
                </a:moveTo>
                <a:lnTo>
                  <a:pt x="20565" y="23181"/>
                </a:lnTo>
                <a:lnTo>
                  <a:pt x="20817" y="23367"/>
                </a:lnTo>
                <a:lnTo>
                  <a:pt x="20863" y="22854"/>
                </a:lnTo>
                <a:close/>
              </a:path>
              <a:path w="53128" h="272434">
                <a:moveTo>
                  <a:pt x="30535" y="18211"/>
                </a:moveTo>
                <a:lnTo>
                  <a:pt x="31683" y="20949"/>
                </a:lnTo>
                <a:lnTo>
                  <a:pt x="32165" y="16860"/>
                </a:lnTo>
                <a:lnTo>
                  <a:pt x="30535" y="18211"/>
                </a:lnTo>
                <a:close/>
              </a:path>
              <a:path w="53128" h="272434">
                <a:moveTo>
                  <a:pt x="28046" y="17334"/>
                </a:moveTo>
                <a:lnTo>
                  <a:pt x="27648" y="17748"/>
                </a:lnTo>
                <a:lnTo>
                  <a:pt x="29358" y="17036"/>
                </a:lnTo>
                <a:lnTo>
                  <a:pt x="31333" y="15063"/>
                </a:lnTo>
                <a:lnTo>
                  <a:pt x="26318" y="15935"/>
                </a:lnTo>
                <a:lnTo>
                  <a:pt x="31727" y="14670"/>
                </a:lnTo>
                <a:lnTo>
                  <a:pt x="35229" y="119"/>
                </a:lnTo>
                <a:lnTo>
                  <a:pt x="30371" y="3332"/>
                </a:lnTo>
                <a:lnTo>
                  <a:pt x="29477" y="758"/>
                </a:lnTo>
                <a:lnTo>
                  <a:pt x="23784" y="19357"/>
                </a:lnTo>
                <a:lnTo>
                  <a:pt x="28046" y="17334"/>
                </a:lnTo>
                <a:close/>
              </a:path>
              <a:path w="53128" h="272434">
                <a:moveTo>
                  <a:pt x="50266" y="14075"/>
                </a:moveTo>
                <a:lnTo>
                  <a:pt x="46719" y="11129"/>
                </a:lnTo>
                <a:lnTo>
                  <a:pt x="49715" y="17289"/>
                </a:lnTo>
                <a:lnTo>
                  <a:pt x="50773" y="12602"/>
                </a:lnTo>
                <a:lnTo>
                  <a:pt x="48602" y="11813"/>
                </a:lnTo>
                <a:lnTo>
                  <a:pt x="50266" y="14075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1309302" y="3270944"/>
            <a:ext cx="53843" cy="65735"/>
          </a:xfrm>
          <a:custGeom>
            <a:avLst/>
            <a:gdLst/>
            <a:ahLst/>
            <a:cxnLst/>
            <a:rect l="l" t="t" r="r" b="b"/>
            <a:pathLst>
              <a:path w="53843" h="65735">
                <a:moveTo>
                  <a:pt x="6721" y="19193"/>
                </a:moveTo>
                <a:lnTo>
                  <a:pt x="9537" y="24580"/>
                </a:lnTo>
                <a:lnTo>
                  <a:pt x="10917" y="35636"/>
                </a:lnTo>
                <a:lnTo>
                  <a:pt x="9415" y="47627"/>
                </a:lnTo>
                <a:lnTo>
                  <a:pt x="9537" y="49591"/>
                </a:lnTo>
                <a:lnTo>
                  <a:pt x="25722" y="49591"/>
                </a:lnTo>
                <a:lnTo>
                  <a:pt x="31459" y="53772"/>
                </a:lnTo>
                <a:lnTo>
                  <a:pt x="35989" y="64307"/>
                </a:lnTo>
                <a:lnTo>
                  <a:pt x="43292" y="65735"/>
                </a:lnTo>
                <a:lnTo>
                  <a:pt x="41518" y="45381"/>
                </a:lnTo>
                <a:lnTo>
                  <a:pt x="46034" y="43104"/>
                </a:lnTo>
                <a:lnTo>
                  <a:pt x="50937" y="41408"/>
                </a:lnTo>
                <a:lnTo>
                  <a:pt x="53843" y="37658"/>
                </a:lnTo>
                <a:lnTo>
                  <a:pt x="50982" y="31543"/>
                </a:lnTo>
                <a:lnTo>
                  <a:pt x="40460" y="27749"/>
                </a:lnTo>
                <a:lnTo>
                  <a:pt x="36526" y="22854"/>
                </a:lnTo>
                <a:lnTo>
                  <a:pt x="31250" y="16203"/>
                </a:lnTo>
                <a:lnTo>
                  <a:pt x="31802" y="6204"/>
                </a:lnTo>
                <a:lnTo>
                  <a:pt x="27078" y="0"/>
                </a:lnTo>
                <a:lnTo>
                  <a:pt x="20193" y="2023"/>
                </a:lnTo>
                <a:lnTo>
                  <a:pt x="24500" y="2916"/>
                </a:lnTo>
                <a:lnTo>
                  <a:pt x="17734" y="11010"/>
                </a:lnTo>
                <a:lnTo>
                  <a:pt x="1222" y="5906"/>
                </a:lnTo>
                <a:lnTo>
                  <a:pt x="0" y="12736"/>
                </a:lnTo>
                <a:lnTo>
                  <a:pt x="6721" y="19193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195177" y="3204792"/>
            <a:ext cx="53351" cy="65690"/>
          </a:xfrm>
          <a:custGeom>
            <a:avLst/>
            <a:gdLst/>
            <a:ahLst/>
            <a:cxnLst/>
            <a:rect l="l" t="t" r="r" b="b"/>
            <a:pathLst>
              <a:path w="53351" h="65690">
                <a:moveTo>
                  <a:pt x="551" y="13792"/>
                </a:moveTo>
                <a:lnTo>
                  <a:pt x="6512" y="19565"/>
                </a:lnTo>
                <a:lnTo>
                  <a:pt x="9299" y="25294"/>
                </a:lnTo>
                <a:lnTo>
                  <a:pt x="12846" y="32555"/>
                </a:lnTo>
                <a:lnTo>
                  <a:pt x="8628" y="40396"/>
                </a:lnTo>
                <a:lnTo>
                  <a:pt x="8330" y="48862"/>
                </a:lnTo>
                <a:lnTo>
                  <a:pt x="20262" y="49406"/>
                </a:lnTo>
                <a:lnTo>
                  <a:pt x="29223" y="53188"/>
                </a:lnTo>
                <a:lnTo>
                  <a:pt x="32949" y="57596"/>
                </a:lnTo>
                <a:lnTo>
                  <a:pt x="35781" y="64634"/>
                </a:lnTo>
                <a:lnTo>
                  <a:pt x="42875" y="65690"/>
                </a:lnTo>
                <a:lnTo>
                  <a:pt x="41012" y="45410"/>
                </a:lnTo>
                <a:lnTo>
                  <a:pt x="45199" y="43506"/>
                </a:lnTo>
                <a:lnTo>
                  <a:pt x="50982" y="41661"/>
                </a:lnTo>
                <a:lnTo>
                  <a:pt x="53351" y="37271"/>
                </a:lnTo>
                <a:lnTo>
                  <a:pt x="49044" y="31201"/>
                </a:lnTo>
                <a:lnTo>
                  <a:pt x="40088" y="28285"/>
                </a:lnTo>
                <a:lnTo>
                  <a:pt x="35826" y="22720"/>
                </a:lnTo>
                <a:lnTo>
                  <a:pt x="31548" y="17110"/>
                </a:lnTo>
                <a:lnTo>
                  <a:pt x="31042" y="6115"/>
                </a:lnTo>
                <a:lnTo>
                  <a:pt x="26571" y="0"/>
                </a:lnTo>
                <a:lnTo>
                  <a:pt x="20744" y="1606"/>
                </a:lnTo>
                <a:lnTo>
                  <a:pt x="22726" y="3451"/>
                </a:lnTo>
                <a:lnTo>
                  <a:pt x="17197" y="11635"/>
                </a:lnTo>
                <a:lnTo>
                  <a:pt x="9850" y="10578"/>
                </a:lnTo>
                <a:lnTo>
                  <a:pt x="7570" y="6784"/>
                </a:lnTo>
                <a:lnTo>
                  <a:pt x="0" y="6784"/>
                </a:lnTo>
                <a:lnTo>
                  <a:pt x="551" y="1379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366409" y="3304050"/>
            <a:ext cx="53753" cy="66152"/>
          </a:xfrm>
          <a:custGeom>
            <a:avLst/>
            <a:gdLst/>
            <a:ahLst/>
            <a:cxnLst/>
            <a:rect l="l" t="t" r="r" b="b"/>
            <a:pathLst>
              <a:path w="53753" h="66152">
                <a:moveTo>
                  <a:pt x="16586" y="11516"/>
                </a:moveTo>
                <a:lnTo>
                  <a:pt x="9493" y="10326"/>
                </a:lnTo>
                <a:lnTo>
                  <a:pt x="7674" y="7499"/>
                </a:lnTo>
                <a:lnTo>
                  <a:pt x="0" y="6710"/>
                </a:lnTo>
                <a:lnTo>
                  <a:pt x="1177" y="15310"/>
                </a:lnTo>
                <a:lnTo>
                  <a:pt x="6333" y="19149"/>
                </a:lnTo>
                <a:lnTo>
                  <a:pt x="9627" y="26187"/>
                </a:lnTo>
                <a:lnTo>
                  <a:pt x="12741" y="32927"/>
                </a:lnTo>
                <a:lnTo>
                  <a:pt x="8360" y="41661"/>
                </a:lnTo>
                <a:lnTo>
                  <a:pt x="8613" y="49666"/>
                </a:lnTo>
                <a:lnTo>
                  <a:pt x="26303" y="49889"/>
                </a:lnTo>
                <a:lnTo>
                  <a:pt x="30446" y="55320"/>
                </a:lnTo>
                <a:lnTo>
                  <a:pt x="36109" y="64381"/>
                </a:lnTo>
                <a:lnTo>
                  <a:pt x="42487" y="66152"/>
                </a:lnTo>
                <a:lnTo>
                  <a:pt x="40967" y="46124"/>
                </a:lnTo>
                <a:lnTo>
                  <a:pt x="53753" y="38373"/>
                </a:lnTo>
                <a:lnTo>
                  <a:pt x="49700" y="31543"/>
                </a:lnTo>
                <a:lnTo>
                  <a:pt x="40997" y="29014"/>
                </a:lnTo>
                <a:lnTo>
                  <a:pt x="36273" y="23404"/>
                </a:lnTo>
                <a:lnTo>
                  <a:pt x="31581" y="11770"/>
                </a:lnTo>
                <a:lnTo>
                  <a:pt x="26410" y="437"/>
                </a:lnTo>
                <a:lnTo>
                  <a:pt x="25930" y="0"/>
                </a:lnTo>
                <a:lnTo>
                  <a:pt x="20640" y="2827"/>
                </a:lnTo>
                <a:lnTo>
                  <a:pt x="21579" y="6740"/>
                </a:lnTo>
                <a:lnTo>
                  <a:pt x="16586" y="11516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251688" y="3237928"/>
            <a:ext cx="44514" cy="65661"/>
          </a:xfrm>
          <a:custGeom>
            <a:avLst/>
            <a:gdLst/>
            <a:ahLst/>
            <a:cxnLst/>
            <a:rect l="l" t="t" r="r" b="b"/>
            <a:pathLst>
              <a:path w="44514" h="65661">
                <a:moveTo>
                  <a:pt x="44514" y="65661"/>
                </a:moveTo>
                <a:lnTo>
                  <a:pt x="40918" y="65212"/>
                </a:lnTo>
                <a:lnTo>
                  <a:pt x="40639" y="65482"/>
                </a:lnTo>
                <a:lnTo>
                  <a:pt x="44514" y="65661"/>
                </a:lnTo>
                <a:close/>
              </a:path>
              <a:path w="44514" h="65661">
                <a:moveTo>
                  <a:pt x="49044" y="31335"/>
                </a:moveTo>
                <a:lnTo>
                  <a:pt x="39924" y="28895"/>
                </a:lnTo>
                <a:lnTo>
                  <a:pt x="35528" y="22556"/>
                </a:lnTo>
                <a:lnTo>
                  <a:pt x="31087" y="16158"/>
                </a:lnTo>
                <a:lnTo>
                  <a:pt x="31265" y="5058"/>
                </a:lnTo>
                <a:lnTo>
                  <a:pt x="26020" y="0"/>
                </a:lnTo>
                <a:lnTo>
                  <a:pt x="20833" y="2663"/>
                </a:lnTo>
                <a:lnTo>
                  <a:pt x="21251" y="7335"/>
                </a:lnTo>
                <a:lnTo>
                  <a:pt x="16735" y="11769"/>
                </a:lnTo>
                <a:lnTo>
                  <a:pt x="10178" y="10623"/>
                </a:lnTo>
                <a:lnTo>
                  <a:pt x="6169" y="6457"/>
                </a:lnTo>
                <a:lnTo>
                  <a:pt x="0" y="7379"/>
                </a:lnTo>
                <a:lnTo>
                  <a:pt x="253" y="12825"/>
                </a:lnTo>
                <a:lnTo>
                  <a:pt x="7138" y="21038"/>
                </a:lnTo>
                <a:lnTo>
                  <a:pt x="9507" y="25978"/>
                </a:lnTo>
                <a:lnTo>
                  <a:pt x="10223" y="36751"/>
                </a:lnTo>
                <a:lnTo>
                  <a:pt x="8904" y="47946"/>
                </a:lnTo>
                <a:lnTo>
                  <a:pt x="9299" y="50008"/>
                </a:lnTo>
                <a:lnTo>
                  <a:pt x="26020" y="50231"/>
                </a:lnTo>
                <a:lnTo>
                  <a:pt x="39030" y="64976"/>
                </a:lnTo>
                <a:lnTo>
                  <a:pt x="40918" y="65212"/>
                </a:lnTo>
                <a:lnTo>
                  <a:pt x="42159" y="64009"/>
                </a:lnTo>
                <a:lnTo>
                  <a:pt x="42025" y="59292"/>
                </a:lnTo>
                <a:lnTo>
                  <a:pt x="41056" y="46050"/>
                </a:lnTo>
                <a:lnTo>
                  <a:pt x="43173" y="44949"/>
                </a:lnTo>
                <a:lnTo>
                  <a:pt x="44901" y="44071"/>
                </a:lnTo>
                <a:lnTo>
                  <a:pt x="47271" y="42762"/>
                </a:lnTo>
                <a:lnTo>
                  <a:pt x="51533" y="40396"/>
                </a:lnTo>
                <a:lnTo>
                  <a:pt x="51280" y="41363"/>
                </a:lnTo>
                <a:lnTo>
                  <a:pt x="53217" y="37405"/>
                </a:lnTo>
                <a:lnTo>
                  <a:pt x="49044" y="31335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699678" y="4194433"/>
            <a:ext cx="31189" cy="89564"/>
          </a:xfrm>
          <a:custGeom>
            <a:avLst/>
            <a:gdLst/>
            <a:ahLst/>
            <a:cxnLst/>
            <a:rect l="l" t="t" r="r" b="b"/>
            <a:pathLst>
              <a:path w="31189" h="89564">
                <a:moveTo>
                  <a:pt x="6199" y="379"/>
                </a:moveTo>
                <a:lnTo>
                  <a:pt x="4142" y="1435"/>
                </a:lnTo>
                <a:lnTo>
                  <a:pt x="3159" y="1970"/>
                </a:lnTo>
                <a:lnTo>
                  <a:pt x="1564" y="3757"/>
                </a:lnTo>
                <a:lnTo>
                  <a:pt x="5692" y="2953"/>
                </a:lnTo>
                <a:lnTo>
                  <a:pt x="7853" y="1480"/>
                </a:lnTo>
                <a:lnTo>
                  <a:pt x="9537" y="5021"/>
                </a:lnTo>
                <a:lnTo>
                  <a:pt x="14187" y="11890"/>
                </a:lnTo>
                <a:lnTo>
                  <a:pt x="14669" y="23876"/>
                </a:lnTo>
                <a:lnTo>
                  <a:pt x="12039" y="37923"/>
                </a:lnTo>
                <a:lnTo>
                  <a:pt x="7351" y="50975"/>
                </a:lnTo>
                <a:lnTo>
                  <a:pt x="2116" y="59493"/>
                </a:lnTo>
                <a:lnTo>
                  <a:pt x="3204" y="61472"/>
                </a:lnTo>
                <a:lnTo>
                  <a:pt x="596" y="62365"/>
                </a:lnTo>
                <a:lnTo>
                  <a:pt x="944" y="61707"/>
                </a:lnTo>
                <a:lnTo>
                  <a:pt x="342" y="61770"/>
                </a:lnTo>
                <a:lnTo>
                  <a:pt x="0" y="89564"/>
                </a:lnTo>
                <a:lnTo>
                  <a:pt x="8668" y="83770"/>
                </a:lnTo>
                <a:lnTo>
                  <a:pt x="16249" y="75018"/>
                </a:lnTo>
                <a:lnTo>
                  <a:pt x="22516" y="64155"/>
                </a:lnTo>
                <a:lnTo>
                  <a:pt x="27245" y="52025"/>
                </a:lnTo>
                <a:lnTo>
                  <a:pt x="30211" y="39475"/>
                </a:lnTo>
                <a:lnTo>
                  <a:pt x="31189" y="27349"/>
                </a:lnTo>
                <a:lnTo>
                  <a:pt x="29954" y="16493"/>
                </a:lnTo>
                <a:lnTo>
                  <a:pt x="26282" y="7752"/>
                </a:lnTo>
                <a:lnTo>
                  <a:pt x="19947" y="1973"/>
                </a:lnTo>
                <a:lnTo>
                  <a:pt x="10725" y="0"/>
                </a:lnTo>
                <a:lnTo>
                  <a:pt x="8613" y="126"/>
                </a:lnTo>
                <a:lnTo>
                  <a:pt x="5573" y="424"/>
                </a:lnTo>
                <a:lnTo>
                  <a:pt x="6199" y="379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700622" y="4253927"/>
            <a:ext cx="2259" cy="2213"/>
          </a:xfrm>
          <a:custGeom>
            <a:avLst/>
            <a:gdLst/>
            <a:ahLst/>
            <a:cxnLst/>
            <a:rect l="l" t="t" r="r" b="b"/>
            <a:pathLst>
              <a:path w="2259" h="2213">
                <a:moveTo>
                  <a:pt x="2259" y="1978"/>
                </a:moveTo>
                <a:lnTo>
                  <a:pt x="1171" y="0"/>
                </a:lnTo>
                <a:lnTo>
                  <a:pt x="0" y="2213"/>
                </a:lnTo>
                <a:lnTo>
                  <a:pt x="2259" y="1978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700944" y="4195869"/>
            <a:ext cx="2369" cy="1562"/>
          </a:xfrm>
          <a:custGeom>
            <a:avLst/>
            <a:gdLst/>
            <a:ahLst/>
            <a:cxnLst/>
            <a:rect l="l" t="t" r="r" b="b"/>
            <a:pathLst>
              <a:path w="2369" h="1562">
                <a:moveTo>
                  <a:pt x="2369" y="0"/>
                </a:moveTo>
                <a:lnTo>
                  <a:pt x="0" y="1562"/>
                </a:lnTo>
                <a:lnTo>
                  <a:pt x="1892" y="534"/>
                </a:lnTo>
                <a:lnTo>
                  <a:pt x="2369" y="0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545897" y="4149744"/>
            <a:ext cx="163318" cy="106459"/>
          </a:xfrm>
          <a:custGeom>
            <a:avLst/>
            <a:gdLst/>
            <a:ahLst/>
            <a:cxnLst/>
            <a:rect l="l" t="t" r="r" b="b"/>
            <a:pathLst>
              <a:path w="163318" h="106459">
                <a:moveTo>
                  <a:pt x="4190" y="41763"/>
                </a:moveTo>
                <a:lnTo>
                  <a:pt x="8550" y="31289"/>
                </a:lnTo>
                <a:lnTo>
                  <a:pt x="16382" y="22190"/>
                </a:lnTo>
                <a:lnTo>
                  <a:pt x="24190" y="15835"/>
                </a:lnTo>
                <a:lnTo>
                  <a:pt x="17614" y="15548"/>
                </a:lnTo>
                <a:lnTo>
                  <a:pt x="13218" y="18807"/>
                </a:lnTo>
                <a:lnTo>
                  <a:pt x="10312" y="19312"/>
                </a:lnTo>
                <a:lnTo>
                  <a:pt x="10223" y="22169"/>
                </a:lnTo>
                <a:lnTo>
                  <a:pt x="9850" y="24833"/>
                </a:lnTo>
                <a:lnTo>
                  <a:pt x="10055" y="22390"/>
                </a:lnTo>
                <a:lnTo>
                  <a:pt x="6795" y="26678"/>
                </a:lnTo>
                <a:lnTo>
                  <a:pt x="5409" y="28493"/>
                </a:lnTo>
                <a:lnTo>
                  <a:pt x="4396" y="29639"/>
                </a:lnTo>
                <a:lnTo>
                  <a:pt x="3129" y="32287"/>
                </a:lnTo>
                <a:lnTo>
                  <a:pt x="760" y="37182"/>
                </a:lnTo>
                <a:lnTo>
                  <a:pt x="461" y="44354"/>
                </a:lnTo>
                <a:lnTo>
                  <a:pt x="0" y="50008"/>
                </a:lnTo>
                <a:lnTo>
                  <a:pt x="7042" y="61700"/>
                </a:lnTo>
                <a:lnTo>
                  <a:pt x="16134" y="70985"/>
                </a:lnTo>
                <a:lnTo>
                  <a:pt x="26925" y="78073"/>
                </a:lnTo>
                <a:lnTo>
                  <a:pt x="39062" y="83173"/>
                </a:lnTo>
                <a:lnTo>
                  <a:pt x="52192" y="86495"/>
                </a:lnTo>
                <a:lnTo>
                  <a:pt x="65963" y="88249"/>
                </a:lnTo>
                <a:lnTo>
                  <a:pt x="74289" y="88634"/>
                </a:lnTo>
                <a:lnTo>
                  <a:pt x="86948" y="88238"/>
                </a:lnTo>
                <a:lnTo>
                  <a:pt x="100319" y="86503"/>
                </a:lnTo>
                <a:lnTo>
                  <a:pt x="113664" y="83283"/>
                </a:lnTo>
                <a:lnTo>
                  <a:pt x="126250" y="78430"/>
                </a:lnTo>
                <a:lnTo>
                  <a:pt x="137338" y="71799"/>
                </a:lnTo>
                <a:lnTo>
                  <a:pt x="146194" y="63243"/>
                </a:lnTo>
                <a:lnTo>
                  <a:pt x="149801" y="58266"/>
                </a:lnTo>
                <a:lnTo>
                  <a:pt x="150561" y="55573"/>
                </a:lnTo>
                <a:lnTo>
                  <a:pt x="153184" y="52537"/>
                </a:lnTo>
                <a:lnTo>
                  <a:pt x="153527" y="106459"/>
                </a:lnTo>
                <a:lnTo>
                  <a:pt x="154123" y="106459"/>
                </a:lnTo>
                <a:lnTo>
                  <a:pt x="154725" y="106396"/>
                </a:lnTo>
                <a:lnTo>
                  <a:pt x="155897" y="104182"/>
                </a:lnTo>
                <a:lnTo>
                  <a:pt x="155464" y="50216"/>
                </a:lnTo>
                <a:lnTo>
                  <a:pt x="163318" y="49710"/>
                </a:lnTo>
                <a:lnTo>
                  <a:pt x="161634" y="46169"/>
                </a:lnTo>
                <a:lnTo>
                  <a:pt x="159473" y="47642"/>
                </a:lnTo>
                <a:lnTo>
                  <a:pt x="155345" y="48446"/>
                </a:lnTo>
                <a:lnTo>
                  <a:pt x="154198" y="46839"/>
                </a:lnTo>
                <a:lnTo>
                  <a:pt x="154332" y="48907"/>
                </a:lnTo>
                <a:lnTo>
                  <a:pt x="153646" y="45068"/>
                </a:lnTo>
                <a:lnTo>
                  <a:pt x="153572" y="44696"/>
                </a:lnTo>
                <a:lnTo>
                  <a:pt x="153646" y="41780"/>
                </a:lnTo>
                <a:lnTo>
                  <a:pt x="153691" y="41185"/>
                </a:lnTo>
                <a:lnTo>
                  <a:pt x="152678" y="35367"/>
                </a:lnTo>
                <a:lnTo>
                  <a:pt x="151619" y="31662"/>
                </a:lnTo>
                <a:lnTo>
                  <a:pt x="147998" y="27868"/>
                </a:lnTo>
                <a:lnTo>
                  <a:pt x="146046" y="22601"/>
                </a:lnTo>
                <a:lnTo>
                  <a:pt x="136806" y="16188"/>
                </a:lnTo>
                <a:lnTo>
                  <a:pt x="131605" y="12855"/>
                </a:lnTo>
                <a:lnTo>
                  <a:pt x="107314" y="2901"/>
                </a:lnTo>
                <a:lnTo>
                  <a:pt x="96240" y="1330"/>
                </a:lnTo>
                <a:lnTo>
                  <a:pt x="82594" y="149"/>
                </a:lnTo>
                <a:lnTo>
                  <a:pt x="71637" y="0"/>
                </a:lnTo>
                <a:lnTo>
                  <a:pt x="65512" y="208"/>
                </a:lnTo>
                <a:lnTo>
                  <a:pt x="59759" y="788"/>
                </a:lnTo>
                <a:lnTo>
                  <a:pt x="53813" y="1934"/>
                </a:lnTo>
                <a:lnTo>
                  <a:pt x="50688" y="4944"/>
                </a:lnTo>
                <a:lnTo>
                  <a:pt x="63244" y="2779"/>
                </a:lnTo>
                <a:lnTo>
                  <a:pt x="75780" y="2134"/>
                </a:lnTo>
                <a:lnTo>
                  <a:pt x="88068" y="2861"/>
                </a:lnTo>
                <a:lnTo>
                  <a:pt x="99876" y="4814"/>
                </a:lnTo>
                <a:lnTo>
                  <a:pt x="110977" y="7847"/>
                </a:lnTo>
                <a:lnTo>
                  <a:pt x="121139" y="11813"/>
                </a:lnTo>
                <a:lnTo>
                  <a:pt x="130133" y="16566"/>
                </a:lnTo>
                <a:lnTo>
                  <a:pt x="137729" y="21959"/>
                </a:lnTo>
                <a:lnTo>
                  <a:pt x="143698" y="27846"/>
                </a:lnTo>
                <a:lnTo>
                  <a:pt x="147810" y="34080"/>
                </a:lnTo>
                <a:lnTo>
                  <a:pt x="149835" y="40515"/>
                </a:lnTo>
                <a:lnTo>
                  <a:pt x="149543" y="47004"/>
                </a:lnTo>
                <a:lnTo>
                  <a:pt x="147402" y="52284"/>
                </a:lnTo>
                <a:lnTo>
                  <a:pt x="141389" y="63217"/>
                </a:lnTo>
                <a:lnTo>
                  <a:pt x="131112" y="71792"/>
                </a:lnTo>
                <a:lnTo>
                  <a:pt x="120324" y="77534"/>
                </a:lnTo>
                <a:lnTo>
                  <a:pt x="108827" y="81624"/>
                </a:lnTo>
                <a:lnTo>
                  <a:pt x="96307" y="84298"/>
                </a:lnTo>
                <a:lnTo>
                  <a:pt x="83237" y="85585"/>
                </a:lnTo>
                <a:lnTo>
                  <a:pt x="77002" y="85718"/>
                </a:lnTo>
                <a:lnTo>
                  <a:pt x="62205" y="84734"/>
                </a:lnTo>
                <a:lnTo>
                  <a:pt x="47528" y="81912"/>
                </a:lnTo>
                <a:lnTo>
                  <a:pt x="33830" y="77317"/>
                </a:lnTo>
                <a:lnTo>
                  <a:pt x="21970" y="71013"/>
                </a:lnTo>
                <a:lnTo>
                  <a:pt x="12807" y="63063"/>
                </a:lnTo>
                <a:lnTo>
                  <a:pt x="7201" y="53533"/>
                </a:lnTo>
                <a:lnTo>
                  <a:pt x="6795" y="52240"/>
                </a:lnTo>
                <a:lnTo>
                  <a:pt x="4190" y="41763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700274" y="4255906"/>
            <a:ext cx="2607" cy="892"/>
          </a:xfrm>
          <a:custGeom>
            <a:avLst/>
            <a:gdLst/>
            <a:ahLst/>
            <a:cxnLst/>
            <a:rect l="l" t="t" r="r" b="b"/>
            <a:pathLst>
              <a:path w="2607" h="892">
                <a:moveTo>
                  <a:pt x="2607" y="0"/>
                </a:moveTo>
                <a:lnTo>
                  <a:pt x="348" y="235"/>
                </a:lnTo>
                <a:lnTo>
                  <a:pt x="0" y="892"/>
                </a:lnTo>
                <a:lnTo>
                  <a:pt x="2607" y="0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563512" y="4151678"/>
            <a:ext cx="36198" cy="13901"/>
          </a:xfrm>
          <a:custGeom>
            <a:avLst/>
            <a:gdLst/>
            <a:ahLst/>
            <a:cxnLst/>
            <a:rect l="l" t="t" r="r" b="b"/>
            <a:pathLst>
              <a:path w="36198" h="13901">
                <a:moveTo>
                  <a:pt x="26571" y="3883"/>
                </a:moveTo>
                <a:lnTo>
                  <a:pt x="20565" y="1264"/>
                </a:lnTo>
                <a:lnTo>
                  <a:pt x="18926" y="5698"/>
                </a:lnTo>
                <a:lnTo>
                  <a:pt x="19552" y="3957"/>
                </a:lnTo>
                <a:lnTo>
                  <a:pt x="14440" y="6115"/>
                </a:lnTo>
                <a:lnTo>
                  <a:pt x="11951" y="7171"/>
                </a:lnTo>
                <a:lnTo>
                  <a:pt x="10223" y="7885"/>
                </a:lnTo>
                <a:lnTo>
                  <a:pt x="8062" y="9016"/>
                </a:lnTo>
                <a:lnTo>
                  <a:pt x="2995" y="11680"/>
                </a:lnTo>
                <a:lnTo>
                  <a:pt x="0" y="13614"/>
                </a:lnTo>
                <a:lnTo>
                  <a:pt x="6575" y="13901"/>
                </a:lnTo>
                <a:lnTo>
                  <a:pt x="8822" y="12483"/>
                </a:lnTo>
                <a:lnTo>
                  <a:pt x="20727" y="6840"/>
                </a:lnTo>
                <a:lnTo>
                  <a:pt x="33073" y="3010"/>
                </a:lnTo>
                <a:lnTo>
                  <a:pt x="36198" y="0"/>
                </a:lnTo>
                <a:lnTo>
                  <a:pt x="27286" y="1636"/>
                </a:lnTo>
                <a:lnTo>
                  <a:pt x="26571" y="3883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555952" y="4169057"/>
            <a:ext cx="257" cy="3077"/>
          </a:xfrm>
          <a:custGeom>
            <a:avLst/>
            <a:gdLst/>
            <a:ahLst/>
            <a:cxnLst/>
            <a:rect l="l" t="t" r="r" b="b"/>
            <a:pathLst>
              <a:path w="257" h="3077">
                <a:moveTo>
                  <a:pt x="257" y="0"/>
                </a:moveTo>
                <a:lnTo>
                  <a:pt x="0" y="3077"/>
                </a:lnTo>
                <a:lnTo>
                  <a:pt x="168" y="2856"/>
                </a:lnTo>
                <a:lnTo>
                  <a:pt x="257" y="0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432174" y="3421699"/>
            <a:ext cx="64662" cy="55022"/>
          </a:xfrm>
          <a:custGeom>
            <a:avLst/>
            <a:gdLst/>
            <a:ahLst/>
            <a:cxnLst/>
            <a:rect l="l" t="t" r="r" b="b"/>
            <a:pathLst>
              <a:path w="64662" h="55022">
                <a:moveTo>
                  <a:pt x="1552" y="18797"/>
                </a:moveTo>
                <a:lnTo>
                  <a:pt x="0" y="17914"/>
                </a:lnTo>
                <a:lnTo>
                  <a:pt x="879" y="27154"/>
                </a:lnTo>
                <a:lnTo>
                  <a:pt x="1907" y="28969"/>
                </a:lnTo>
                <a:lnTo>
                  <a:pt x="5320" y="36170"/>
                </a:lnTo>
                <a:lnTo>
                  <a:pt x="11409" y="47070"/>
                </a:lnTo>
                <a:lnTo>
                  <a:pt x="23204" y="53974"/>
                </a:lnTo>
                <a:lnTo>
                  <a:pt x="31206" y="55022"/>
                </a:lnTo>
                <a:lnTo>
                  <a:pt x="44823" y="52649"/>
                </a:lnTo>
                <a:lnTo>
                  <a:pt x="57328" y="47310"/>
                </a:lnTo>
                <a:lnTo>
                  <a:pt x="64662" y="42420"/>
                </a:lnTo>
                <a:lnTo>
                  <a:pt x="62039" y="27913"/>
                </a:lnTo>
                <a:lnTo>
                  <a:pt x="56379" y="14418"/>
                </a:lnTo>
                <a:lnTo>
                  <a:pt x="49352" y="5763"/>
                </a:lnTo>
                <a:lnTo>
                  <a:pt x="39238" y="0"/>
                </a:lnTo>
                <a:lnTo>
                  <a:pt x="23669" y="720"/>
                </a:lnTo>
                <a:lnTo>
                  <a:pt x="14397" y="4058"/>
                </a:lnTo>
                <a:lnTo>
                  <a:pt x="3341" y="8010"/>
                </a:lnTo>
                <a:lnTo>
                  <a:pt x="2995" y="8094"/>
                </a:lnTo>
                <a:lnTo>
                  <a:pt x="12380" y="9410"/>
                </a:lnTo>
                <a:lnTo>
                  <a:pt x="24110" y="6243"/>
                </a:lnTo>
                <a:lnTo>
                  <a:pt x="33531" y="5639"/>
                </a:lnTo>
                <a:lnTo>
                  <a:pt x="34425" y="10326"/>
                </a:lnTo>
                <a:lnTo>
                  <a:pt x="33486" y="10831"/>
                </a:lnTo>
                <a:lnTo>
                  <a:pt x="32100" y="14759"/>
                </a:lnTo>
                <a:lnTo>
                  <a:pt x="45617" y="14373"/>
                </a:lnTo>
                <a:lnTo>
                  <a:pt x="46451" y="20652"/>
                </a:lnTo>
                <a:lnTo>
                  <a:pt x="44648" y="21336"/>
                </a:lnTo>
                <a:lnTo>
                  <a:pt x="41846" y="23732"/>
                </a:lnTo>
                <a:lnTo>
                  <a:pt x="44469" y="26097"/>
                </a:lnTo>
                <a:lnTo>
                  <a:pt x="47435" y="25963"/>
                </a:lnTo>
                <a:lnTo>
                  <a:pt x="50549" y="28627"/>
                </a:lnTo>
                <a:lnTo>
                  <a:pt x="53768" y="31409"/>
                </a:lnTo>
                <a:lnTo>
                  <a:pt x="55154" y="34608"/>
                </a:lnTo>
                <a:lnTo>
                  <a:pt x="52368" y="38373"/>
                </a:lnTo>
                <a:lnTo>
                  <a:pt x="46705" y="44770"/>
                </a:lnTo>
                <a:lnTo>
                  <a:pt x="41056" y="39384"/>
                </a:lnTo>
                <a:lnTo>
                  <a:pt x="36571" y="37108"/>
                </a:lnTo>
                <a:lnTo>
                  <a:pt x="34216" y="41824"/>
                </a:lnTo>
                <a:lnTo>
                  <a:pt x="36571" y="41408"/>
                </a:lnTo>
                <a:lnTo>
                  <a:pt x="32562" y="45455"/>
                </a:lnTo>
                <a:lnTo>
                  <a:pt x="25930" y="44354"/>
                </a:lnTo>
                <a:lnTo>
                  <a:pt x="28553" y="43684"/>
                </a:lnTo>
                <a:lnTo>
                  <a:pt x="23903" y="38878"/>
                </a:lnTo>
                <a:lnTo>
                  <a:pt x="23650" y="38581"/>
                </a:lnTo>
                <a:lnTo>
                  <a:pt x="23307" y="38283"/>
                </a:lnTo>
                <a:lnTo>
                  <a:pt x="23054" y="38030"/>
                </a:lnTo>
                <a:lnTo>
                  <a:pt x="21117" y="36423"/>
                </a:lnTo>
                <a:lnTo>
                  <a:pt x="17055" y="42705"/>
                </a:lnTo>
                <a:lnTo>
                  <a:pt x="12807" y="39090"/>
                </a:lnTo>
                <a:lnTo>
                  <a:pt x="8733" y="30807"/>
                </a:lnTo>
                <a:lnTo>
                  <a:pt x="5196" y="23085"/>
                </a:lnTo>
                <a:lnTo>
                  <a:pt x="4262" y="21619"/>
                </a:lnTo>
                <a:lnTo>
                  <a:pt x="4008" y="21291"/>
                </a:lnTo>
                <a:lnTo>
                  <a:pt x="3174" y="20354"/>
                </a:lnTo>
                <a:lnTo>
                  <a:pt x="2876" y="20071"/>
                </a:lnTo>
                <a:lnTo>
                  <a:pt x="1552" y="18797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432547" y="3439360"/>
            <a:ext cx="3472" cy="2440"/>
          </a:xfrm>
          <a:custGeom>
            <a:avLst/>
            <a:gdLst/>
            <a:ahLst/>
            <a:cxnLst/>
            <a:rect l="l" t="t" r="r" b="b"/>
            <a:pathLst>
              <a:path w="3472" h="2440">
                <a:moveTo>
                  <a:pt x="3472" y="2440"/>
                </a:moveTo>
                <a:lnTo>
                  <a:pt x="0" y="0"/>
                </a:lnTo>
                <a:lnTo>
                  <a:pt x="1180" y="1136"/>
                </a:lnTo>
                <a:lnTo>
                  <a:pt x="3472" y="244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461900" y="3684365"/>
            <a:ext cx="33472" cy="59315"/>
          </a:xfrm>
          <a:custGeom>
            <a:avLst/>
            <a:gdLst/>
            <a:ahLst/>
            <a:cxnLst/>
            <a:rect l="l" t="t" r="r" b="b"/>
            <a:pathLst>
              <a:path w="33472" h="59315">
                <a:moveTo>
                  <a:pt x="15343" y="0"/>
                </a:moveTo>
                <a:lnTo>
                  <a:pt x="7286" y="260"/>
                </a:lnTo>
                <a:lnTo>
                  <a:pt x="5355" y="1123"/>
                </a:lnTo>
                <a:lnTo>
                  <a:pt x="0" y="10562"/>
                </a:lnTo>
                <a:lnTo>
                  <a:pt x="1995" y="22800"/>
                </a:lnTo>
                <a:lnTo>
                  <a:pt x="5236" y="31179"/>
                </a:lnTo>
                <a:lnTo>
                  <a:pt x="7844" y="37294"/>
                </a:lnTo>
                <a:lnTo>
                  <a:pt x="8022" y="40835"/>
                </a:lnTo>
                <a:lnTo>
                  <a:pt x="9706" y="46831"/>
                </a:lnTo>
                <a:lnTo>
                  <a:pt x="10720" y="50462"/>
                </a:lnTo>
                <a:lnTo>
                  <a:pt x="15280" y="55982"/>
                </a:lnTo>
                <a:lnTo>
                  <a:pt x="17188" y="59315"/>
                </a:lnTo>
                <a:lnTo>
                  <a:pt x="26263" y="56146"/>
                </a:lnTo>
                <a:lnTo>
                  <a:pt x="23611" y="56994"/>
                </a:lnTo>
                <a:lnTo>
                  <a:pt x="24699" y="54925"/>
                </a:lnTo>
                <a:lnTo>
                  <a:pt x="26353" y="51727"/>
                </a:lnTo>
                <a:lnTo>
                  <a:pt x="25131" y="47590"/>
                </a:lnTo>
                <a:lnTo>
                  <a:pt x="33029" y="41981"/>
                </a:lnTo>
                <a:lnTo>
                  <a:pt x="33472" y="25723"/>
                </a:lnTo>
                <a:lnTo>
                  <a:pt x="29778" y="13077"/>
                </a:lnTo>
                <a:lnTo>
                  <a:pt x="23287" y="4387"/>
                </a:lnTo>
                <a:lnTo>
                  <a:pt x="15343" y="0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1161944" y="3774703"/>
            <a:ext cx="174510" cy="104748"/>
          </a:xfrm>
          <a:custGeom>
            <a:avLst/>
            <a:gdLst/>
            <a:ahLst/>
            <a:cxnLst/>
            <a:rect l="l" t="t" r="r" b="b"/>
            <a:pathLst>
              <a:path w="174510" h="104748">
                <a:moveTo>
                  <a:pt x="2995" y="7856"/>
                </a:moveTo>
                <a:lnTo>
                  <a:pt x="7600" y="10385"/>
                </a:lnTo>
                <a:lnTo>
                  <a:pt x="40624" y="29311"/>
                </a:lnTo>
                <a:lnTo>
                  <a:pt x="46261" y="32646"/>
                </a:lnTo>
                <a:lnTo>
                  <a:pt x="55171" y="37895"/>
                </a:lnTo>
                <a:lnTo>
                  <a:pt x="66672" y="44646"/>
                </a:lnTo>
                <a:lnTo>
                  <a:pt x="80084" y="52484"/>
                </a:lnTo>
                <a:lnTo>
                  <a:pt x="94724" y="60997"/>
                </a:lnTo>
                <a:lnTo>
                  <a:pt x="109910" y="69770"/>
                </a:lnTo>
                <a:lnTo>
                  <a:pt x="124960" y="78390"/>
                </a:lnTo>
                <a:lnTo>
                  <a:pt x="139193" y="86444"/>
                </a:lnTo>
                <a:lnTo>
                  <a:pt x="151927" y="93517"/>
                </a:lnTo>
                <a:lnTo>
                  <a:pt x="162480" y="99197"/>
                </a:lnTo>
                <a:lnTo>
                  <a:pt x="170170" y="103069"/>
                </a:lnTo>
                <a:lnTo>
                  <a:pt x="174316" y="104721"/>
                </a:lnTo>
                <a:lnTo>
                  <a:pt x="174510" y="104748"/>
                </a:lnTo>
                <a:lnTo>
                  <a:pt x="174257" y="97204"/>
                </a:lnTo>
                <a:lnTo>
                  <a:pt x="172439" y="97323"/>
                </a:lnTo>
                <a:lnTo>
                  <a:pt x="167252" y="94496"/>
                </a:lnTo>
                <a:lnTo>
                  <a:pt x="160866" y="90965"/>
                </a:lnTo>
                <a:lnTo>
                  <a:pt x="152009" y="85933"/>
                </a:lnTo>
                <a:lnTo>
                  <a:pt x="141098" y="79655"/>
                </a:lnTo>
                <a:lnTo>
                  <a:pt x="128551" y="72386"/>
                </a:lnTo>
                <a:lnTo>
                  <a:pt x="114782" y="64382"/>
                </a:lnTo>
                <a:lnTo>
                  <a:pt x="100210" y="55898"/>
                </a:lnTo>
                <a:lnTo>
                  <a:pt x="85250" y="47187"/>
                </a:lnTo>
                <a:lnTo>
                  <a:pt x="70319" y="38507"/>
                </a:lnTo>
                <a:lnTo>
                  <a:pt x="55833" y="30111"/>
                </a:lnTo>
                <a:lnTo>
                  <a:pt x="42208" y="22256"/>
                </a:lnTo>
                <a:lnTo>
                  <a:pt x="29862" y="15195"/>
                </a:lnTo>
                <a:lnTo>
                  <a:pt x="19211" y="9185"/>
                </a:lnTo>
                <a:lnTo>
                  <a:pt x="10671" y="4480"/>
                </a:lnTo>
                <a:lnTo>
                  <a:pt x="4659" y="1335"/>
                </a:lnTo>
                <a:lnTo>
                  <a:pt x="1591" y="6"/>
                </a:lnTo>
                <a:lnTo>
                  <a:pt x="0" y="6621"/>
                </a:lnTo>
                <a:lnTo>
                  <a:pt x="2995" y="7856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162957" y="3694297"/>
            <a:ext cx="173795" cy="104614"/>
          </a:xfrm>
          <a:custGeom>
            <a:avLst/>
            <a:gdLst/>
            <a:ahLst/>
            <a:cxnLst/>
            <a:rect l="l" t="t" r="r" b="b"/>
            <a:pathLst>
              <a:path w="173795" h="104614">
                <a:moveTo>
                  <a:pt x="5111" y="9195"/>
                </a:moveTo>
                <a:lnTo>
                  <a:pt x="18285" y="16619"/>
                </a:lnTo>
                <a:lnTo>
                  <a:pt x="25426" y="20692"/>
                </a:lnTo>
                <a:lnTo>
                  <a:pt x="34922" y="26188"/>
                </a:lnTo>
                <a:lnTo>
                  <a:pt x="46335" y="32837"/>
                </a:lnTo>
                <a:lnTo>
                  <a:pt x="59230" y="40367"/>
                </a:lnTo>
                <a:lnTo>
                  <a:pt x="73170" y="48508"/>
                </a:lnTo>
                <a:lnTo>
                  <a:pt x="87719" y="56989"/>
                </a:lnTo>
                <a:lnTo>
                  <a:pt x="102440" y="65540"/>
                </a:lnTo>
                <a:lnTo>
                  <a:pt x="116897" y="73889"/>
                </a:lnTo>
                <a:lnTo>
                  <a:pt x="130654" y="81765"/>
                </a:lnTo>
                <a:lnTo>
                  <a:pt x="143273" y="88899"/>
                </a:lnTo>
                <a:lnTo>
                  <a:pt x="154320" y="95019"/>
                </a:lnTo>
                <a:lnTo>
                  <a:pt x="163357" y="99854"/>
                </a:lnTo>
                <a:lnTo>
                  <a:pt x="169947" y="103134"/>
                </a:lnTo>
                <a:lnTo>
                  <a:pt x="173656" y="104588"/>
                </a:lnTo>
                <a:lnTo>
                  <a:pt x="173795" y="104614"/>
                </a:lnTo>
                <a:lnTo>
                  <a:pt x="173169" y="97160"/>
                </a:lnTo>
                <a:lnTo>
                  <a:pt x="171768" y="97279"/>
                </a:lnTo>
                <a:lnTo>
                  <a:pt x="165986" y="93990"/>
                </a:lnTo>
                <a:lnTo>
                  <a:pt x="89028" y="49755"/>
                </a:lnTo>
                <a:lnTo>
                  <a:pt x="82150" y="45685"/>
                </a:lnTo>
                <a:lnTo>
                  <a:pt x="71242" y="39237"/>
                </a:lnTo>
                <a:lnTo>
                  <a:pt x="57715" y="31294"/>
                </a:lnTo>
                <a:lnTo>
                  <a:pt x="42980" y="22737"/>
                </a:lnTo>
                <a:lnTo>
                  <a:pt x="28448" y="14448"/>
                </a:lnTo>
                <a:lnTo>
                  <a:pt x="15532" y="7309"/>
                </a:lnTo>
                <a:lnTo>
                  <a:pt x="5643" y="2202"/>
                </a:lnTo>
                <a:lnTo>
                  <a:pt x="191" y="8"/>
                </a:lnTo>
                <a:lnTo>
                  <a:pt x="0" y="8644"/>
                </a:lnTo>
                <a:lnTo>
                  <a:pt x="5111" y="9195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163300" y="3750555"/>
            <a:ext cx="173079" cy="104733"/>
          </a:xfrm>
          <a:custGeom>
            <a:avLst/>
            <a:gdLst/>
            <a:ahLst/>
            <a:cxnLst/>
            <a:rect l="l" t="t" r="r" b="b"/>
            <a:pathLst>
              <a:path w="173079" h="104733">
                <a:moveTo>
                  <a:pt x="5132" y="9934"/>
                </a:moveTo>
                <a:lnTo>
                  <a:pt x="16841" y="16328"/>
                </a:lnTo>
                <a:lnTo>
                  <a:pt x="83455" y="54635"/>
                </a:lnTo>
                <a:lnTo>
                  <a:pt x="90262" y="58633"/>
                </a:lnTo>
                <a:lnTo>
                  <a:pt x="101179" y="65055"/>
                </a:lnTo>
                <a:lnTo>
                  <a:pt x="114776" y="73010"/>
                </a:lnTo>
                <a:lnTo>
                  <a:pt x="129621" y="81612"/>
                </a:lnTo>
                <a:lnTo>
                  <a:pt x="144284" y="89971"/>
                </a:lnTo>
                <a:lnTo>
                  <a:pt x="157332" y="97197"/>
                </a:lnTo>
                <a:lnTo>
                  <a:pt x="167336" y="102404"/>
                </a:lnTo>
                <a:lnTo>
                  <a:pt x="172862" y="104700"/>
                </a:lnTo>
                <a:lnTo>
                  <a:pt x="173079" y="104733"/>
                </a:lnTo>
                <a:lnTo>
                  <a:pt x="169689" y="96379"/>
                </a:lnTo>
                <a:lnTo>
                  <a:pt x="155204" y="88275"/>
                </a:lnTo>
                <a:lnTo>
                  <a:pt x="147864" y="84081"/>
                </a:lnTo>
                <a:lnTo>
                  <a:pt x="140428" y="79900"/>
                </a:lnTo>
                <a:lnTo>
                  <a:pt x="133081" y="75555"/>
                </a:lnTo>
                <a:lnTo>
                  <a:pt x="126576" y="71733"/>
                </a:lnTo>
                <a:lnTo>
                  <a:pt x="117032" y="66151"/>
                </a:lnTo>
                <a:lnTo>
                  <a:pt x="105110" y="59202"/>
                </a:lnTo>
                <a:lnTo>
                  <a:pt x="91473" y="51280"/>
                </a:lnTo>
                <a:lnTo>
                  <a:pt x="76783" y="42778"/>
                </a:lnTo>
                <a:lnTo>
                  <a:pt x="61701" y="34087"/>
                </a:lnTo>
                <a:lnTo>
                  <a:pt x="46890" y="25602"/>
                </a:lnTo>
                <a:lnTo>
                  <a:pt x="33012" y="17716"/>
                </a:lnTo>
                <a:lnTo>
                  <a:pt x="20729" y="10821"/>
                </a:lnTo>
                <a:lnTo>
                  <a:pt x="10703" y="5310"/>
                </a:lnTo>
                <a:lnTo>
                  <a:pt x="3596" y="1577"/>
                </a:lnTo>
                <a:lnTo>
                  <a:pt x="0" y="0"/>
                </a:lnTo>
                <a:lnTo>
                  <a:pt x="5132" y="9934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375326" y="3350815"/>
            <a:ext cx="56206" cy="53600"/>
          </a:xfrm>
          <a:custGeom>
            <a:avLst/>
            <a:gdLst/>
            <a:ahLst/>
            <a:cxnLst/>
            <a:rect l="l" t="t" r="r" b="b"/>
            <a:pathLst>
              <a:path w="56206" h="53600">
                <a:moveTo>
                  <a:pt x="27191" y="12052"/>
                </a:moveTo>
                <a:lnTo>
                  <a:pt x="28040" y="11218"/>
                </a:lnTo>
                <a:lnTo>
                  <a:pt x="33495" y="0"/>
                </a:lnTo>
                <a:lnTo>
                  <a:pt x="20061" y="700"/>
                </a:lnTo>
                <a:lnTo>
                  <a:pt x="7729" y="4297"/>
                </a:lnTo>
                <a:lnTo>
                  <a:pt x="0" y="7960"/>
                </a:lnTo>
                <a:lnTo>
                  <a:pt x="429" y="22096"/>
                </a:lnTo>
                <a:lnTo>
                  <a:pt x="3944" y="35097"/>
                </a:lnTo>
                <a:lnTo>
                  <a:pt x="9907" y="45332"/>
                </a:lnTo>
                <a:lnTo>
                  <a:pt x="13138" y="48535"/>
                </a:lnTo>
                <a:lnTo>
                  <a:pt x="24356" y="53600"/>
                </a:lnTo>
                <a:lnTo>
                  <a:pt x="35779" y="53152"/>
                </a:lnTo>
                <a:lnTo>
                  <a:pt x="47054" y="50264"/>
                </a:lnTo>
                <a:lnTo>
                  <a:pt x="56206" y="48193"/>
                </a:lnTo>
                <a:lnTo>
                  <a:pt x="46326" y="45605"/>
                </a:lnTo>
                <a:lnTo>
                  <a:pt x="33402" y="47520"/>
                </a:lnTo>
                <a:lnTo>
                  <a:pt x="25924" y="47731"/>
                </a:lnTo>
                <a:lnTo>
                  <a:pt x="24881" y="43089"/>
                </a:lnTo>
                <a:lnTo>
                  <a:pt x="26431" y="41735"/>
                </a:lnTo>
                <a:lnTo>
                  <a:pt x="27876" y="38834"/>
                </a:lnTo>
                <a:lnTo>
                  <a:pt x="21453" y="38670"/>
                </a:lnTo>
                <a:lnTo>
                  <a:pt x="19427" y="39935"/>
                </a:lnTo>
                <a:lnTo>
                  <a:pt x="14732" y="36260"/>
                </a:lnTo>
                <a:lnTo>
                  <a:pt x="15120" y="30278"/>
                </a:lnTo>
                <a:lnTo>
                  <a:pt x="15999" y="32049"/>
                </a:lnTo>
                <a:lnTo>
                  <a:pt x="19129" y="28285"/>
                </a:lnTo>
                <a:lnTo>
                  <a:pt x="12462" y="24130"/>
                </a:lnTo>
                <a:lnTo>
                  <a:pt x="9708" y="15281"/>
                </a:lnTo>
                <a:lnTo>
                  <a:pt x="10902" y="13777"/>
                </a:lnTo>
                <a:lnTo>
                  <a:pt x="17519" y="8257"/>
                </a:lnTo>
                <a:lnTo>
                  <a:pt x="22303" y="14209"/>
                </a:lnTo>
                <a:lnTo>
                  <a:pt x="27116" y="16947"/>
                </a:lnTo>
                <a:lnTo>
                  <a:pt x="28010" y="11407"/>
                </a:lnTo>
                <a:lnTo>
                  <a:pt x="27191" y="12052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403337" y="3350815"/>
            <a:ext cx="32264" cy="41363"/>
          </a:xfrm>
          <a:custGeom>
            <a:avLst/>
            <a:gdLst/>
            <a:ahLst/>
            <a:cxnLst/>
            <a:rect l="l" t="t" r="r" b="b"/>
            <a:pathLst>
              <a:path w="32264" h="41363">
                <a:moveTo>
                  <a:pt x="10670" y="11501"/>
                </a:moveTo>
                <a:lnTo>
                  <a:pt x="7839" y="14968"/>
                </a:lnTo>
                <a:lnTo>
                  <a:pt x="12071" y="19774"/>
                </a:lnTo>
                <a:lnTo>
                  <a:pt x="14396" y="16099"/>
                </a:lnTo>
                <a:lnTo>
                  <a:pt x="13293" y="15771"/>
                </a:lnTo>
                <a:lnTo>
                  <a:pt x="17436" y="13956"/>
                </a:lnTo>
                <a:lnTo>
                  <a:pt x="23309" y="22782"/>
                </a:lnTo>
                <a:lnTo>
                  <a:pt x="28151" y="36066"/>
                </a:lnTo>
                <a:lnTo>
                  <a:pt x="32041" y="41363"/>
                </a:lnTo>
                <a:lnTo>
                  <a:pt x="32264" y="30397"/>
                </a:lnTo>
                <a:lnTo>
                  <a:pt x="31370" y="29267"/>
                </a:lnTo>
                <a:lnTo>
                  <a:pt x="31415" y="29519"/>
                </a:lnTo>
                <a:lnTo>
                  <a:pt x="30446" y="27496"/>
                </a:lnTo>
                <a:lnTo>
                  <a:pt x="29850" y="26261"/>
                </a:lnTo>
                <a:lnTo>
                  <a:pt x="29716" y="25889"/>
                </a:lnTo>
                <a:lnTo>
                  <a:pt x="29299" y="24416"/>
                </a:lnTo>
                <a:lnTo>
                  <a:pt x="28703" y="22348"/>
                </a:lnTo>
                <a:lnTo>
                  <a:pt x="28330" y="19774"/>
                </a:lnTo>
                <a:lnTo>
                  <a:pt x="28032" y="17244"/>
                </a:lnTo>
                <a:lnTo>
                  <a:pt x="20604" y="7241"/>
                </a:lnTo>
                <a:lnTo>
                  <a:pt x="9653" y="650"/>
                </a:lnTo>
                <a:lnTo>
                  <a:pt x="5484" y="0"/>
                </a:lnTo>
                <a:lnTo>
                  <a:pt x="30" y="11218"/>
                </a:lnTo>
                <a:lnTo>
                  <a:pt x="0" y="11407"/>
                </a:lnTo>
                <a:lnTo>
                  <a:pt x="2772" y="9224"/>
                </a:lnTo>
                <a:lnTo>
                  <a:pt x="10670" y="11501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1163002" y="3670089"/>
            <a:ext cx="173750" cy="104659"/>
          </a:xfrm>
          <a:custGeom>
            <a:avLst/>
            <a:gdLst/>
            <a:ahLst/>
            <a:cxnLst/>
            <a:rect l="l" t="t" r="r" b="b"/>
            <a:pathLst>
              <a:path w="173750" h="104659">
                <a:moveTo>
                  <a:pt x="330" y="42"/>
                </a:moveTo>
                <a:lnTo>
                  <a:pt x="0" y="0"/>
                </a:lnTo>
                <a:lnTo>
                  <a:pt x="298" y="7424"/>
                </a:lnTo>
                <a:lnTo>
                  <a:pt x="2280" y="7513"/>
                </a:lnTo>
                <a:lnTo>
                  <a:pt x="7436" y="10385"/>
                </a:lnTo>
                <a:lnTo>
                  <a:pt x="11534" y="12617"/>
                </a:lnTo>
                <a:lnTo>
                  <a:pt x="14530" y="14432"/>
                </a:lnTo>
                <a:lnTo>
                  <a:pt x="18419" y="16709"/>
                </a:lnTo>
                <a:lnTo>
                  <a:pt x="128222" y="80034"/>
                </a:lnTo>
                <a:lnTo>
                  <a:pt x="137672" y="85658"/>
                </a:lnTo>
                <a:lnTo>
                  <a:pt x="150872" y="93473"/>
                </a:lnTo>
                <a:lnTo>
                  <a:pt x="164019" y="100705"/>
                </a:lnTo>
                <a:lnTo>
                  <a:pt x="173311" y="104580"/>
                </a:lnTo>
                <a:lnTo>
                  <a:pt x="173750" y="104659"/>
                </a:lnTo>
                <a:lnTo>
                  <a:pt x="173333" y="96609"/>
                </a:lnTo>
                <a:lnTo>
                  <a:pt x="171723" y="97160"/>
                </a:lnTo>
                <a:lnTo>
                  <a:pt x="166060" y="94080"/>
                </a:lnTo>
                <a:lnTo>
                  <a:pt x="155684" y="88383"/>
                </a:lnTo>
                <a:lnTo>
                  <a:pt x="144983" y="82372"/>
                </a:lnTo>
                <a:lnTo>
                  <a:pt x="134024" y="76107"/>
                </a:lnTo>
                <a:lnTo>
                  <a:pt x="122873" y="69651"/>
                </a:lnTo>
                <a:lnTo>
                  <a:pt x="111598" y="63065"/>
                </a:lnTo>
                <a:lnTo>
                  <a:pt x="100265" y="56411"/>
                </a:lnTo>
                <a:lnTo>
                  <a:pt x="88940" y="49751"/>
                </a:lnTo>
                <a:lnTo>
                  <a:pt x="77692" y="43145"/>
                </a:lnTo>
                <a:lnTo>
                  <a:pt x="66586" y="36656"/>
                </a:lnTo>
                <a:lnTo>
                  <a:pt x="55689" y="30345"/>
                </a:lnTo>
                <a:lnTo>
                  <a:pt x="45319" y="24416"/>
                </a:lnTo>
                <a:lnTo>
                  <a:pt x="35902" y="18758"/>
                </a:lnTo>
                <a:lnTo>
                  <a:pt x="22834" y="10909"/>
                </a:lnTo>
                <a:lnTo>
                  <a:pt x="9761" y="3720"/>
                </a:lnTo>
                <a:lnTo>
                  <a:pt x="330" y="42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714178" y="3164396"/>
            <a:ext cx="84036" cy="60676"/>
          </a:xfrm>
          <a:custGeom>
            <a:avLst/>
            <a:gdLst/>
            <a:ahLst/>
            <a:cxnLst/>
            <a:rect l="l" t="t" r="r" b="b"/>
            <a:pathLst>
              <a:path w="84036" h="60676">
                <a:moveTo>
                  <a:pt x="3844" y="55067"/>
                </a:moveTo>
                <a:lnTo>
                  <a:pt x="5022" y="60676"/>
                </a:lnTo>
                <a:lnTo>
                  <a:pt x="13402" y="56279"/>
                </a:lnTo>
                <a:lnTo>
                  <a:pt x="25033" y="49503"/>
                </a:lnTo>
                <a:lnTo>
                  <a:pt x="38528" y="41398"/>
                </a:lnTo>
                <a:lnTo>
                  <a:pt x="52505" y="33015"/>
                </a:lnTo>
                <a:lnTo>
                  <a:pt x="65578" y="25407"/>
                </a:lnTo>
                <a:lnTo>
                  <a:pt x="76364" y="19622"/>
                </a:lnTo>
                <a:lnTo>
                  <a:pt x="83478" y="16713"/>
                </a:lnTo>
                <a:lnTo>
                  <a:pt x="84036" y="16604"/>
                </a:lnTo>
                <a:lnTo>
                  <a:pt x="81800" y="11799"/>
                </a:lnTo>
                <a:lnTo>
                  <a:pt x="82560" y="6665"/>
                </a:lnTo>
                <a:lnTo>
                  <a:pt x="82650" y="0"/>
                </a:lnTo>
                <a:lnTo>
                  <a:pt x="74447" y="4112"/>
                </a:lnTo>
                <a:lnTo>
                  <a:pt x="62812" y="10765"/>
                </a:lnTo>
                <a:lnTo>
                  <a:pt x="49137" y="18899"/>
                </a:lnTo>
                <a:lnTo>
                  <a:pt x="34818" y="27453"/>
                </a:lnTo>
                <a:lnTo>
                  <a:pt x="21250" y="35368"/>
                </a:lnTo>
                <a:lnTo>
                  <a:pt x="9825" y="41582"/>
                </a:lnTo>
                <a:lnTo>
                  <a:pt x="1940" y="45037"/>
                </a:lnTo>
                <a:lnTo>
                  <a:pt x="0" y="45410"/>
                </a:lnTo>
                <a:lnTo>
                  <a:pt x="1818" y="49368"/>
                </a:lnTo>
                <a:lnTo>
                  <a:pt x="3844" y="55067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907676" y="4347323"/>
            <a:ext cx="48864" cy="42137"/>
          </a:xfrm>
          <a:custGeom>
            <a:avLst/>
            <a:gdLst/>
            <a:ahLst/>
            <a:cxnLst/>
            <a:rect l="l" t="t" r="r" b="b"/>
            <a:pathLst>
              <a:path w="48864" h="42137">
                <a:moveTo>
                  <a:pt x="0" y="36204"/>
                </a:moveTo>
                <a:lnTo>
                  <a:pt x="1145" y="42137"/>
                </a:lnTo>
                <a:lnTo>
                  <a:pt x="13938" y="41077"/>
                </a:lnTo>
                <a:lnTo>
                  <a:pt x="24591" y="34791"/>
                </a:lnTo>
                <a:lnTo>
                  <a:pt x="31726" y="28895"/>
                </a:lnTo>
                <a:lnTo>
                  <a:pt x="41499" y="19874"/>
                </a:lnTo>
                <a:lnTo>
                  <a:pt x="47643" y="9208"/>
                </a:lnTo>
                <a:lnTo>
                  <a:pt x="48864" y="0"/>
                </a:lnTo>
                <a:lnTo>
                  <a:pt x="42202" y="1904"/>
                </a:lnTo>
                <a:lnTo>
                  <a:pt x="37597" y="4136"/>
                </a:lnTo>
                <a:lnTo>
                  <a:pt x="29773" y="4389"/>
                </a:lnTo>
                <a:lnTo>
                  <a:pt x="20787" y="4731"/>
                </a:lnTo>
                <a:lnTo>
                  <a:pt x="16689" y="1740"/>
                </a:lnTo>
                <a:lnTo>
                  <a:pt x="9804" y="1696"/>
                </a:lnTo>
                <a:lnTo>
                  <a:pt x="5401" y="12930"/>
                </a:lnTo>
                <a:lnTo>
                  <a:pt x="1272" y="24316"/>
                </a:lnTo>
                <a:lnTo>
                  <a:pt x="0" y="36204"/>
                </a:lnTo>
                <a:close/>
              </a:path>
            </a:pathLst>
          </a:custGeom>
          <a:solidFill>
            <a:srgbClr val="1E12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1817841" y="4335390"/>
            <a:ext cx="66182" cy="32014"/>
          </a:xfrm>
          <a:custGeom>
            <a:avLst/>
            <a:gdLst/>
            <a:ahLst/>
            <a:cxnLst/>
            <a:rect l="l" t="t" r="r" b="b"/>
            <a:pathLst>
              <a:path w="66182" h="32014">
                <a:moveTo>
                  <a:pt x="6125" y="18048"/>
                </a:moveTo>
                <a:lnTo>
                  <a:pt x="0" y="20800"/>
                </a:lnTo>
                <a:lnTo>
                  <a:pt x="551" y="31290"/>
                </a:lnTo>
                <a:lnTo>
                  <a:pt x="11541" y="32014"/>
                </a:lnTo>
                <a:lnTo>
                  <a:pt x="24974" y="29623"/>
                </a:lnTo>
                <a:lnTo>
                  <a:pt x="39029" y="25010"/>
                </a:lnTo>
                <a:lnTo>
                  <a:pt x="51885" y="19068"/>
                </a:lnTo>
                <a:lnTo>
                  <a:pt x="61720" y="12689"/>
                </a:lnTo>
                <a:lnTo>
                  <a:pt x="66182" y="7885"/>
                </a:lnTo>
                <a:lnTo>
                  <a:pt x="65899" y="3169"/>
                </a:lnTo>
                <a:lnTo>
                  <a:pt x="51663" y="4452"/>
                </a:lnTo>
                <a:lnTo>
                  <a:pt x="41129" y="3010"/>
                </a:lnTo>
                <a:lnTo>
                  <a:pt x="29324" y="410"/>
                </a:lnTo>
                <a:lnTo>
                  <a:pt x="27033" y="0"/>
                </a:lnTo>
                <a:lnTo>
                  <a:pt x="20535" y="4642"/>
                </a:lnTo>
                <a:lnTo>
                  <a:pt x="16303" y="7558"/>
                </a:lnTo>
                <a:lnTo>
                  <a:pt x="11027" y="12989"/>
                </a:lnTo>
                <a:lnTo>
                  <a:pt x="6125" y="18048"/>
                </a:lnTo>
                <a:close/>
              </a:path>
            </a:pathLst>
          </a:custGeom>
          <a:solidFill>
            <a:srgbClr val="1E12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842574" y="3686292"/>
            <a:ext cx="29944" cy="56882"/>
          </a:xfrm>
          <a:custGeom>
            <a:avLst/>
            <a:gdLst/>
            <a:ahLst/>
            <a:cxnLst/>
            <a:rect l="l" t="t" r="r" b="b"/>
            <a:pathLst>
              <a:path w="29944" h="56882">
                <a:moveTo>
                  <a:pt x="728" y="29715"/>
                </a:moveTo>
                <a:lnTo>
                  <a:pt x="0" y="42909"/>
                </a:lnTo>
                <a:lnTo>
                  <a:pt x="2665" y="53967"/>
                </a:lnTo>
                <a:lnTo>
                  <a:pt x="4639" y="56882"/>
                </a:lnTo>
                <a:lnTo>
                  <a:pt x="9244" y="49160"/>
                </a:lnTo>
                <a:lnTo>
                  <a:pt x="7292" y="48699"/>
                </a:lnTo>
                <a:lnTo>
                  <a:pt x="18111" y="47598"/>
                </a:lnTo>
                <a:lnTo>
                  <a:pt x="20600" y="46080"/>
                </a:lnTo>
                <a:lnTo>
                  <a:pt x="25592" y="42539"/>
                </a:lnTo>
                <a:lnTo>
                  <a:pt x="29392" y="34742"/>
                </a:lnTo>
                <a:lnTo>
                  <a:pt x="29944" y="25428"/>
                </a:lnTo>
                <a:lnTo>
                  <a:pt x="29163" y="12571"/>
                </a:lnTo>
                <a:lnTo>
                  <a:pt x="24730" y="486"/>
                </a:lnTo>
                <a:lnTo>
                  <a:pt x="24281" y="0"/>
                </a:lnTo>
                <a:lnTo>
                  <a:pt x="17306" y="4419"/>
                </a:lnTo>
                <a:lnTo>
                  <a:pt x="17053" y="5222"/>
                </a:lnTo>
                <a:lnTo>
                  <a:pt x="6502" y="5862"/>
                </a:lnTo>
                <a:lnTo>
                  <a:pt x="3384" y="16620"/>
                </a:lnTo>
                <a:lnTo>
                  <a:pt x="728" y="29715"/>
                </a:lnTo>
                <a:close/>
              </a:path>
            </a:pathLst>
          </a:custGeom>
          <a:solidFill>
            <a:srgbClr val="F8C6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412190" y="3286671"/>
            <a:ext cx="2548" cy="3422"/>
          </a:xfrm>
          <a:custGeom>
            <a:avLst/>
            <a:gdLst/>
            <a:ahLst/>
            <a:cxnLst/>
            <a:rect l="l" t="t" r="r" b="b"/>
            <a:pathLst>
              <a:path w="2548" h="3422">
                <a:moveTo>
                  <a:pt x="2548" y="3422"/>
                </a:moveTo>
                <a:lnTo>
                  <a:pt x="1912" y="1775"/>
                </a:lnTo>
                <a:lnTo>
                  <a:pt x="0" y="0"/>
                </a:lnTo>
                <a:lnTo>
                  <a:pt x="2548" y="3422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404053" y="3322262"/>
            <a:ext cx="33022" cy="29103"/>
          </a:xfrm>
          <a:custGeom>
            <a:avLst/>
            <a:gdLst/>
            <a:ahLst/>
            <a:cxnLst/>
            <a:rect l="l" t="t" r="r" b="b"/>
            <a:pathLst>
              <a:path w="33022" h="29103">
                <a:moveTo>
                  <a:pt x="11355" y="23568"/>
                </a:moveTo>
                <a:lnTo>
                  <a:pt x="18315" y="23360"/>
                </a:lnTo>
                <a:lnTo>
                  <a:pt x="23427" y="21009"/>
                </a:lnTo>
                <a:lnTo>
                  <a:pt x="26944" y="24297"/>
                </a:lnTo>
                <a:lnTo>
                  <a:pt x="27063" y="29103"/>
                </a:lnTo>
                <a:lnTo>
                  <a:pt x="31206" y="19223"/>
                </a:lnTo>
                <a:lnTo>
                  <a:pt x="31206" y="8942"/>
                </a:lnTo>
                <a:lnTo>
                  <a:pt x="33022" y="7250"/>
                </a:lnTo>
                <a:lnTo>
                  <a:pt x="29211" y="7709"/>
                </a:lnTo>
                <a:lnTo>
                  <a:pt x="29641" y="9745"/>
                </a:lnTo>
                <a:lnTo>
                  <a:pt x="30192" y="12617"/>
                </a:lnTo>
                <a:lnTo>
                  <a:pt x="30535" y="15399"/>
                </a:lnTo>
                <a:lnTo>
                  <a:pt x="28926" y="17750"/>
                </a:lnTo>
                <a:lnTo>
                  <a:pt x="24112" y="4091"/>
                </a:lnTo>
                <a:lnTo>
                  <a:pt x="20834" y="3459"/>
                </a:lnTo>
                <a:lnTo>
                  <a:pt x="18702" y="5817"/>
                </a:lnTo>
                <a:lnTo>
                  <a:pt x="14053" y="0"/>
                </a:lnTo>
                <a:lnTo>
                  <a:pt x="12519" y="777"/>
                </a:lnTo>
                <a:lnTo>
                  <a:pt x="10044" y="3794"/>
                </a:lnTo>
                <a:lnTo>
                  <a:pt x="7212" y="2410"/>
                </a:lnTo>
                <a:lnTo>
                  <a:pt x="5484" y="714"/>
                </a:lnTo>
                <a:lnTo>
                  <a:pt x="968" y="2276"/>
                </a:lnTo>
                <a:lnTo>
                  <a:pt x="0" y="7513"/>
                </a:lnTo>
                <a:lnTo>
                  <a:pt x="1222" y="8733"/>
                </a:lnTo>
                <a:lnTo>
                  <a:pt x="5692" y="10846"/>
                </a:lnTo>
                <a:lnTo>
                  <a:pt x="3368" y="16947"/>
                </a:lnTo>
                <a:lnTo>
                  <a:pt x="10507" y="18424"/>
                </a:lnTo>
                <a:lnTo>
                  <a:pt x="9777" y="19661"/>
                </a:lnTo>
                <a:lnTo>
                  <a:pt x="11355" y="23568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434420" y="3318676"/>
            <a:ext cx="287" cy="6220"/>
          </a:xfrm>
          <a:custGeom>
            <a:avLst/>
            <a:gdLst/>
            <a:ahLst/>
            <a:cxnLst/>
            <a:rect l="l" t="t" r="r" b="b"/>
            <a:pathLst>
              <a:path w="287" h="6220">
                <a:moveTo>
                  <a:pt x="287" y="0"/>
                </a:moveTo>
                <a:lnTo>
                  <a:pt x="0" y="6220"/>
                </a:lnTo>
                <a:lnTo>
                  <a:pt x="287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430445" y="3329782"/>
            <a:ext cx="2818" cy="529"/>
          </a:xfrm>
          <a:custGeom>
            <a:avLst/>
            <a:gdLst/>
            <a:ahLst/>
            <a:cxnLst/>
            <a:rect l="l" t="t" r="r" b="b"/>
            <a:pathLst>
              <a:path w="2818" h="529">
                <a:moveTo>
                  <a:pt x="2818" y="190"/>
                </a:moveTo>
                <a:lnTo>
                  <a:pt x="2778" y="0"/>
                </a:lnTo>
                <a:lnTo>
                  <a:pt x="0" y="529"/>
                </a:lnTo>
                <a:lnTo>
                  <a:pt x="2818" y="19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447420" y="3322307"/>
            <a:ext cx="596" cy="3838"/>
          </a:xfrm>
          <a:custGeom>
            <a:avLst/>
            <a:gdLst/>
            <a:ahLst/>
            <a:cxnLst/>
            <a:rect l="l" t="t" r="r" b="b"/>
            <a:pathLst>
              <a:path w="596" h="3838">
                <a:moveTo>
                  <a:pt x="596" y="0"/>
                </a:moveTo>
                <a:lnTo>
                  <a:pt x="0" y="3838"/>
                </a:lnTo>
                <a:lnTo>
                  <a:pt x="596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448917" y="3314555"/>
            <a:ext cx="231" cy="4374"/>
          </a:xfrm>
          <a:custGeom>
            <a:avLst/>
            <a:gdLst/>
            <a:ahLst/>
            <a:cxnLst/>
            <a:rect l="l" t="t" r="r" b="b"/>
            <a:pathLst>
              <a:path w="231" h="4374">
                <a:moveTo>
                  <a:pt x="231" y="4374"/>
                </a:moveTo>
                <a:lnTo>
                  <a:pt x="67" y="0"/>
                </a:lnTo>
                <a:lnTo>
                  <a:pt x="0" y="549"/>
                </a:lnTo>
                <a:lnTo>
                  <a:pt x="231" y="4374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437006" y="3297340"/>
            <a:ext cx="4452" cy="3511"/>
          </a:xfrm>
          <a:custGeom>
            <a:avLst/>
            <a:gdLst/>
            <a:ahLst/>
            <a:cxnLst/>
            <a:rect l="l" t="t" r="r" b="b"/>
            <a:pathLst>
              <a:path w="4452" h="3511">
                <a:moveTo>
                  <a:pt x="4452" y="3511"/>
                </a:moveTo>
                <a:lnTo>
                  <a:pt x="2604" y="0"/>
                </a:lnTo>
                <a:lnTo>
                  <a:pt x="0" y="2574"/>
                </a:lnTo>
                <a:lnTo>
                  <a:pt x="4452" y="3511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434842" y="3285035"/>
            <a:ext cx="937" cy="3806"/>
          </a:xfrm>
          <a:custGeom>
            <a:avLst/>
            <a:gdLst/>
            <a:ahLst/>
            <a:cxnLst/>
            <a:rect l="l" t="t" r="r" b="b"/>
            <a:pathLst>
              <a:path w="937" h="3806">
                <a:moveTo>
                  <a:pt x="461" y="0"/>
                </a:moveTo>
                <a:lnTo>
                  <a:pt x="0" y="3079"/>
                </a:lnTo>
                <a:lnTo>
                  <a:pt x="937" y="3806"/>
                </a:lnTo>
                <a:lnTo>
                  <a:pt x="461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423769" y="3324717"/>
            <a:ext cx="2026" cy="1004"/>
          </a:xfrm>
          <a:custGeom>
            <a:avLst/>
            <a:gdLst/>
            <a:ahLst/>
            <a:cxnLst/>
            <a:rect l="l" t="t" r="r" b="b"/>
            <a:pathLst>
              <a:path w="2026" h="1004">
                <a:moveTo>
                  <a:pt x="2026" y="0"/>
                </a:moveTo>
                <a:lnTo>
                  <a:pt x="0" y="788"/>
                </a:lnTo>
                <a:lnTo>
                  <a:pt x="1118" y="1004"/>
                </a:lnTo>
                <a:lnTo>
                  <a:pt x="2026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414351" y="3322351"/>
            <a:ext cx="2786" cy="1815"/>
          </a:xfrm>
          <a:custGeom>
            <a:avLst/>
            <a:gdLst/>
            <a:ahLst/>
            <a:cxnLst/>
            <a:rect l="l" t="t" r="r" b="b"/>
            <a:pathLst>
              <a:path w="2786" h="1815">
                <a:moveTo>
                  <a:pt x="2786" y="0"/>
                </a:moveTo>
                <a:lnTo>
                  <a:pt x="0" y="1815"/>
                </a:lnTo>
                <a:lnTo>
                  <a:pt x="2221" y="688"/>
                </a:lnTo>
                <a:lnTo>
                  <a:pt x="2786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422911" y="3278048"/>
            <a:ext cx="26118" cy="51733"/>
          </a:xfrm>
          <a:custGeom>
            <a:avLst/>
            <a:gdLst/>
            <a:ahLst/>
            <a:cxnLst/>
            <a:rect l="l" t="t" r="r" b="b"/>
            <a:pathLst>
              <a:path w="26118" h="51733">
                <a:moveTo>
                  <a:pt x="9009" y="9813"/>
                </a:moveTo>
                <a:lnTo>
                  <a:pt x="8756" y="10647"/>
                </a:lnTo>
                <a:lnTo>
                  <a:pt x="8667" y="10900"/>
                </a:lnTo>
                <a:lnTo>
                  <a:pt x="4747" y="990"/>
                </a:lnTo>
                <a:lnTo>
                  <a:pt x="0" y="0"/>
                </a:lnTo>
                <a:lnTo>
                  <a:pt x="4703" y="4204"/>
                </a:lnTo>
                <a:lnTo>
                  <a:pt x="6342" y="15631"/>
                </a:lnTo>
                <a:lnTo>
                  <a:pt x="9095" y="26233"/>
                </a:lnTo>
                <a:lnTo>
                  <a:pt x="8499" y="40322"/>
                </a:lnTo>
                <a:lnTo>
                  <a:pt x="8547" y="45865"/>
                </a:lnTo>
                <a:lnTo>
                  <a:pt x="9352" y="48945"/>
                </a:lnTo>
                <a:lnTo>
                  <a:pt x="10142" y="50924"/>
                </a:lnTo>
                <a:lnTo>
                  <a:pt x="10313" y="51733"/>
                </a:lnTo>
                <a:lnTo>
                  <a:pt x="14792" y="50879"/>
                </a:lnTo>
                <a:lnTo>
                  <a:pt x="14164" y="51464"/>
                </a:lnTo>
                <a:lnTo>
                  <a:pt x="21856" y="50537"/>
                </a:lnTo>
                <a:lnTo>
                  <a:pt x="23241" y="47800"/>
                </a:lnTo>
                <a:lnTo>
                  <a:pt x="22318" y="48811"/>
                </a:lnTo>
                <a:lnTo>
                  <a:pt x="23331" y="47130"/>
                </a:lnTo>
                <a:lnTo>
                  <a:pt x="25085" y="44290"/>
                </a:lnTo>
                <a:lnTo>
                  <a:pt x="25358" y="42488"/>
                </a:lnTo>
                <a:lnTo>
                  <a:pt x="25566" y="40628"/>
                </a:lnTo>
                <a:lnTo>
                  <a:pt x="26005" y="37056"/>
                </a:lnTo>
                <a:lnTo>
                  <a:pt x="25939" y="35956"/>
                </a:lnTo>
                <a:lnTo>
                  <a:pt x="14583" y="39363"/>
                </a:lnTo>
                <a:lnTo>
                  <a:pt x="14330" y="39497"/>
                </a:lnTo>
                <a:lnTo>
                  <a:pt x="11930" y="40583"/>
                </a:lnTo>
                <a:lnTo>
                  <a:pt x="11796" y="40628"/>
                </a:lnTo>
                <a:lnTo>
                  <a:pt x="11588" y="46743"/>
                </a:lnTo>
                <a:lnTo>
                  <a:pt x="11424" y="48692"/>
                </a:lnTo>
                <a:lnTo>
                  <a:pt x="11509" y="46848"/>
                </a:lnTo>
                <a:lnTo>
                  <a:pt x="9561" y="49451"/>
                </a:lnTo>
                <a:lnTo>
                  <a:pt x="9009" y="40628"/>
                </a:lnTo>
                <a:lnTo>
                  <a:pt x="9307" y="41178"/>
                </a:lnTo>
                <a:lnTo>
                  <a:pt x="12348" y="34304"/>
                </a:lnTo>
                <a:lnTo>
                  <a:pt x="12094" y="23844"/>
                </a:lnTo>
                <a:lnTo>
                  <a:pt x="14095" y="21866"/>
                </a:lnTo>
                <a:lnTo>
                  <a:pt x="13525" y="21746"/>
                </a:lnTo>
                <a:lnTo>
                  <a:pt x="16699" y="19291"/>
                </a:lnTo>
                <a:lnTo>
                  <a:pt x="18547" y="22803"/>
                </a:lnTo>
                <a:lnTo>
                  <a:pt x="20410" y="23175"/>
                </a:lnTo>
                <a:lnTo>
                  <a:pt x="22571" y="22580"/>
                </a:lnTo>
                <a:lnTo>
                  <a:pt x="26118" y="22624"/>
                </a:lnTo>
                <a:lnTo>
                  <a:pt x="25015" y="18711"/>
                </a:lnTo>
                <a:lnTo>
                  <a:pt x="24508" y="16509"/>
                </a:lnTo>
                <a:lnTo>
                  <a:pt x="21468" y="13727"/>
                </a:lnTo>
                <a:lnTo>
                  <a:pt x="19024" y="11495"/>
                </a:lnTo>
                <a:lnTo>
                  <a:pt x="19397" y="12001"/>
                </a:lnTo>
                <a:lnTo>
                  <a:pt x="14926" y="12387"/>
                </a:lnTo>
                <a:lnTo>
                  <a:pt x="12868" y="10793"/>
                </a:lnTo>
                <a:lnTo>
                  <a:pt x="13197" y="13429"/>
                </a:lnTo>
                <a:lnTo>
                  <a:pt x="11930" y="10066"/>
                </a:lnTo>
                <a:lnTo>
                  <a:pt x="12392" y="6986"/>
                </a:lnTo>
                <a:lnTo>
                  <a:pt x="8667" y="8593"/>
                </a:lnTo>
                <a:lnTo>
                  <a:pt x="10231" y="12715"/>
                </a:lnTo>
                <a:lnTo>
                  <a:pt x="9099" y="10022"/>
                </a:lnTo>
                <a:lnTo>
                  <a:pt x="9009" y="9813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410088" y="3276137"/>
            <a:ext cx="19164" cy="17542"/>
          </a:xfrm>
          <a:custGeom>
            <a:avLst/>
            <a:gdLst/>
            <a:ahLst/>
            <a:cxnLst/>
            <a:rect l="l" t="t" r="r" b="b"/>
            <a:pathLst>
              <a:path w="19164" h="17542">
                <a:moveTo>
                  <a:pt x="298" y="1859"/>
                </a:moveTo>
                <a:lnTo>
                  <a:pt x="0" y="8644"/>
                </a:lnTo>
                <a:lnTo>
                  <a:pt x="760" y="3704"/>
                </a:lnTo>
                <a:lnTo>
                  <a:pt x="2697" y="8897"/>
                </a:lnTo>
                <a:lnTo>
                  <a:pt x="4014" y="12309"/>
                </a:lnTo>
                <a:lnTo>
                  <a:pt x="5916" y="14075"/>
                </a:lnTo>
                <a:lnTo>
                  <a:pt x="6080" y="14298"/>
                </a:lnTo>
                <a:lnTo>
                  <a:pt x="6423" y="14551"/>
                </a:lnTo>
                <a:lnTo>
                  <a:pt x="6840" y="14923"/>
                </a:lnTo>
                <a:lnTo>
                  <a:pt x="7138" y="15221"/>
                </a:lnTo>
                <a:lnTo>
                  <a:pt x="7347" y="15429"/>
                </a:lnTo>
                <a:lnTo>
                  <a:pt x="19164" y="17542"/>
                </a:lnTo>
                <a:lnTo>
                  <a:pt x="17525" y="6115"/>
                </a:lnTo>
                <a:lnTo>
                  <a:pt x="10938" y="1517"/>
                </a:lnTo>
                <a:lnTo>
                  <a:pt x="12822" y="1910"/>
                </a:lnTo>
                <a:lnTo>
                  <a:pt x="10685" y="0"/>
                </a:lnTo>
                <a:lnTo>
                  <a:pt x="5179" y="2169"/>
                </a:lnTo>
                <a:lnTo>
                  <a:pt x="2948" y="1035"/>
                </a:lnTo>
                <a:lnTo>
                  <a:pt x="298" y="1859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300908" y="4048517"/>
            <a:ext cx="163962" cy="96035"/>
          </a:xfrm>
          <a:custGeom>
            <a:avLst/>
            <a:gdLst/>
            <a:ahLst/>
            <a:cxnLst/>
            <a:rect l="l" t="t" r="r" b="b"/>
            <a:pathLst>
              <a:path w="163962" h="96035">
                <a:moveTo>
                  <a:pt x="27916" y="19993"/>
                </a:moveTo>
                <a:lnTo>
                  <a:pt x="42884" y="28891"/>
                </a:lnTo>
                <a:lnTo>
                  <a:pt x="57582" y="37437"/>
                </a:lnTo>
                <a:lnTo>
                  <a:pt x="70151" y="44649"/>
                </a:lnTo>
                <a:lnTo>
                  <a:pt x="78729" y="49547"/>
                </a:lnTo>
                <a:lnTo>
                  <a:pt x="80879" y="50787"/>
                </a:lnTo>
                <a:lnTo>
                  <a:pt x="141951" y="86928"/>
                </a:lnTo>
                <a:lnTo>
                  <a:pt x="152321" y="93537"/>
                </a:lnTo>
                <a:lnTo>
                  <a:pt x="163439" y="96035"/>
                </a:lnTo>
                <a:lnTo>
                  <a:pt x="163962" y="95870"/>
                </a:lnTo>
                <a:lnTo>
                  <a:pt x="162308" y="90469"/>
                </a:lnTo>
                <a:lnTo>
                  <a:pt x="153739" y="87136"/>
                </a:lnTo>
                <a:lnTo>
                  <a:pt x="145244" y="82122"/>
                </a:lnTo>
                <a:lnTo>
                  <a:pt x="22258" y="9304"/>
                </a:lnTo>
                <a:lnTo>
                  <a:pt x="12510" y="3166"/>
                </a:lnTo>
                <a:lnTo>
                  <a:pt x="1640" y="0"/>
                </a:lnTo>
                <a:lnTo>
                  <a:pt x="0" y="987"/>
                </a:lnTo>
                <a:lnTo>
                  <a:pt x="4614" y="5061"/>
                </a:lnTo>
                <a:lnTo>
                  <a:pt x="14540" y="11723"/>
                </a:lnTo>
                <a:lnTo>
                  <a:pt x="27916" y="19993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334062" y="4125149"/>
            <a:ext cx="163236" cy="98514"/>
          </a:xfrm>
          <a:custGeom>
            <a:avLst/>
            <a:gdLst/>
            <a:ahLst/>
            <a:cxnLst/>
            <a:rect l="l" t="t" r="r" b="b"/>
            <a:pathLst>
              <a:path w="163236" h="98514">
                <a:moveTo>
                  <a:pt x="163236" y="0"/>
                </a:moveTo>
                <a:lnTo>
                  <a:pt x="161628" y="186"/>
                </a:lnTo>
                <a:lnTo>
                  <a:pt x="161343" y="386"/>
                </a:lnTo>
                <a:lnTo>
                  <a:pt x="163236" y="0"/>
                </a:lnTo>
                <a:close/>
              </a:path>
              <a:path w="163236" h="98514">
                <a:moveTo>
                  <a:pt x="4500" y="-90489"/>
                </a:moveTo>
                <a:lnTo>
                  <a:pt x="14107" y="-84213"/>
                </a:lnTo>
                <a:lnTo>
                  <a:pt x="27087" y="-76264"/>
                </a:lnTo>
                <a:lnTo>
                  <a:pt x="41704" y="-67578"/>
                </a:lnTo>
                <a:lnTo>
                  <a:pt x="56223" y="-59092"/>
                </a:lnTo>
                <a:lnTo>
                  <a:pt x="68908" y="-51741"/>
                </a:lnTo>
                <a:lnTo>
                  <a:pt x="78025" y="-46463"/>
                </a:lnTo>
                <a:lnTo>
                  <a:pt x="80332" y="-45113"/>
                </a:lnTo>
                <a:lnTo>
                  <a:pt x="91291" y="-38575"/>
                </a:lnTo>
                <a:lnTo>
                  <a:pt x="102209" y="-32034"/>
                </a:lnTo>
                <a:lnTo>
                  <a:pt x="113104" y="-25555"/>
                </a:lnTo>
                <a:lnTo>
                  <a:pt x="121255" y="-20785"/>
                </a:lnTo>
                <a:lnTo>
                  <a:pt x="151374" y="-2946"/>
                </a:lnTo>
                <a:lnTo>
                  <a:pt x="156604" y="89"/>
                </a:lnTo>
                <a:lnTo>
                  <a:pt x="158264" y="549"/>
                </a:lnTo>
                <a:lnTo>
                  <a:pt x="159898" y="386"/>
                </a:lnTo>
                <a:lnTo>
                  <a:pt x="161628" y="186"/>
                </a:lnTo>
                <a:lnTo>
                  <a:pt x="163326" y="-1011"/>
                </a:lnTo>
                <a:lnTo>
                  <a:pt x="156423" y="-7034"/>
                </a:lnTo>
                <a:lnTo>
                  <a:pt x="143993" y="-14570"/>
                </a:lnTo>
                <a:lnTo>
                  <a:pt x="129539" y="-22604"/>
                </a:lnTo>
                <a:lnTo>
                  <a:pt x="116568" y="-30120"/>
                </a:lnTo>
                <a:lnTo>
                  <a:pt x="108583" y="-36105"/>
                </a:lnTo>
                <a:lnTo>
                  <a:pt x="107873" y="-37063"/>
                </a:lnTo>
                <a:lnTo>
                  <a:pt x="97143" y="-43640"/>
                </a:lnTo>
                <a:lnTo>
                  <a:pt x="96174" y="-43045"/>
                </a:lnTo>
                <a:lnTo>
                  <a:pt x="96889" y="-41780"/>
                </a:lnTo>
                <a:lnTo>
                  <a:pt x="91137" y="-45276"/>
                </a:lnTo>
                <a:lnTo>
                  <a:pt x="13388" y="-91535"/>
                </a:lnTo>
                <a:lnTo>
                  <a:pt x="4688" y="-96847"/>
                </a:lnTo>
                <a:lnTo>
                  <a:pt x="4266" y="-97532"/>
                </a:lnTo>
                <a:lnTo>
                  <a:pt x="0" y="-94154"/>
                </a:lnTo>
                <a:lnTo>
                  <a:pt x="4500" y="-90489"/>
                </a:lnTo>
                <a:close/>
              </a:path>
              <a:path w="163236" h="98514">
                <a:moveTo>
                  <a:pt x="159779" y="982"/>
                </a:moveTo>
                <a:lnTo>
                  <a:pt x="158264" y="549"/>
                </a:lnTo>
                <a:lnTo>
                  <a:pt x="157364" y="639"/>
                </a:lnTo>
                <a:lnTo>
                  <a:pt x="159779" y="982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290181" y="4056042"/>
            <a:ext cx="163706" cy="94620"/>
          </a:xfrm>
          <a:custGeom>
            <a:avLst/>
            <a:gdLst/>
            <a:ahLst/>
            <a:cxnLst/>
            <a:rect l="l" t="t" r="r" b="b"/>
            <a:pathLst>
              <a:path w="163706" h="94620">
                <a:moveTo>
                  <a:pt x="56268" y="35420"/>
                </a:moveTo>
                <a:lnTo>
                  <a:pt x="68960" y="42775"/>
                </a:lnTo>
                <a:lnTo>
                  <a:pt x="77983" y="48007"/>
                </a:lnTo>
                <a:lnTo>
                  <a:pt x="80161" y="49288"/>
                </a:lnTo>
                <a:lnTo>
                  <a:pt x="91162" y="55826"/>
                </a:lnTo>
                <a:lnTo>
                  <a:pt x="102065" y="62311"/>
                </a:lnTo>
                <a:lnTo>
                  <a:pt x="112939" y="68764"/>
                </a:lnTo>
                <a:lnTo>
                  <a:pt x="121173" y="73630"/>
                </a:lnTo>
                <a:lnTo>
                  <a:pt x="127924" y="77543"/>
                </a:lnTo>
                <a:lnTo>
                  <a:pt x="134690" y="81635"/>
                </a:lnTo>
                <a:lnTo>
                  <a:pt x="141232" y="85518"/>
                </a:lnTo>
                <a:lnTo>
                  <a:pt x="151575" y="91932"/>
                </a:lnTo>
                <a:lnTo>
                  <a:pt x="163313" y="94620"/>
                </a:lnTo>
                <a:lnTo>
                  <a:pt x="163706" y="94535"/>
                </a:lnTo>
                <a:lnTo>
                  <a:pt x="162439" y="89907"/>
                </a:lnTo>
                <a:lnTo>
                  <a:pt x="158758" y="89148"/>
                </a:lnTo>
                <a:lnTo>
                  <a:pt x="154540" y="86649"/>
                </a:lnTo>
                <a:lnTo>
                  <a:pt x="42487" y="20244"/>
                </a:lnTo>
                <a:lnTo>
                  <a:pt x="32481" y="13942"/>
                </a:lnTo>
                <a:lnTo>
                  <a:pt x="20089" y="6368"/>
                </a:lnTo>
                <a:lnTo>
                  <a:pt x="8371" y="670"/>
                </a:lnTo>
                <a:lnTo>
                  <a:pt x="390" y="0"/>
                </a:lnTo>
                <a:lnTo>
                  <a:pt x="0" y="261"/>
                </a:lnTo>
                <a:lnTo>
                  <a:pt x="4367" y="3888"/>
                </a:lnTo>
                <a:lnTo>
                  <a:pt x="13956" y="10174"/>
                </a:lnTo>
                <a:lnTo>
                  <a:pt x="26988" y="18163"/>
                </a:lnTo>
                <a:lnTo>
                  <a:pt x="41684" y="26897"/>
                </a:lnTo>
                <a:lnTo>
                  <a:pt x="56268" y="3542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310200" y="4042972"/>
            <a:ext cx="165311" cy="94496"/>
          </a:xfrm>
          <a:custGeom>
            <a:avLst/>
            <a:gdLst/>
            <a:ahLst/>
            <a:cxnLst/>
            <a:rect l="l" t="t" r="r" b="b"/>
            <a:pathLst>
              <a:path w="165311" h="94496">
                <a:moveTo>
                  <a:pt x="4476" y="3124"/>
                </a:moveTo>
                <a:lnTo>
                  <a:pt x="0" y="848"/>
                </a:lnTo>
                <a:lnTo>
                  <a:pt x="6800" y="5267"/>
                </a:lnTo>
                <a:lnTo>
                  <a:pt x="124000" y="74514"/>
                </a:lnTo>
                <a:lnTo>
                  <a:pt x="134230" y="80898"/>
                </a:lnTo>
                <a:lnTo>
                  <a:pt x="146759" y="88528"/>
                </a:lnTo>
                <a:lnTo>
                  <a:pt x="158332" y="94076"/>
                </a:lnTo>
                <a:lnTo>
                  <a:pt x="165311" y="94496"/>
                </a:lnTo>
                <a:lnTo>
                  <a:pt x="163701" y="89943"/>
                </a:lnTo>
                <a:lnTo>
                  <a:pt x="160318" y="89303"/>
                </a:lnTo>
                <a:lnTo>
                  <a:pt x="155713" y="86610"/>
                </a:lnTo>
                <a:lnTo>
                  <a:pt x="84598" y="44443"/>
                </a:lnTo>
                <a:lnTo>
                  <a:pt x="73590" y="37925"/>
                </a:lnTo>
                <a:lnTo>
                  <a:pt x="62787" y="31509"/>
                </a:lnTo>
                <a:lnTo>
                  <a:pt x="51944" y="25067"/>
                </a:lnTo>
                <a:lnTo>
                  <a:pt x="43670" y="20161"/>
                </a:lnTo>
                <a:lnTo>
                  <a:pt x="33532" y="13822"/>
                </a:lnTo>
                <a:lnTo>
                  <a:pt x="20878" y="6168"/>
                </a:lnTo>
                <a:lnTo>
                  <a:pt x="9169" y="559"/>
                </a:lnTo>
                <a:lnTo>
                  <a:pt x="2365" y="0"/>
                </a:lnTo>
                <a:lnTo>
                  <a:pt x="4476" y="3124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323462" y="4033405"/>
            <a:ext cx="163032" cy="100180"/>
          </a:xfrm>
          <a:custGeom>
            <a:avLst/>
            <a:gdLst/>
            <a:ahLst/>
            <a:cxnLst/>
            <a:rect l="l" t="t" r="r" b="b"/>
            <a:pathLst>
              <a:path w="163032" h="100180">
                <a:moveTo>
                  <a:pt x="141363" y="89437"/>
                </a:moveTo>
                <a:lnTo>
                  <a:pt x="144955" y="91491"/>
                </a:lnTo>
                <a:lnTo>
                  <a:pt x="147816" y="93142"/>
                </a:lnTo>
                <a:lnTo>
                  <a:pt x="151408" y="95374"/>
                </a:lnTo>
                <a:lnTo>
                  <a:pt x="156519" y="98543"/>
                </a:lnTo>
                <a:lnTo>
                  <a:pt x="158800" y="100180"/>
                </a:lnTo>
                <a:lnTo>
                  <a:pt x="163032" y="97398"/>
                </a:lnTo>
                <a:lnTo>
                  <a:pt x="155767" y="91133"/>
                </a:lnTo>
                <a:lnTo>
                  <a:pt x="142257" y="82727"/>
                </a:lnTo>
                <a:lnTo>
                  <a:pt x="128925" y="75124"/>
                </a:lnTo>
                <a:lnTo>
                  <a:pt x="122899" y="71716"/>
                </a:lnTo>
                <a:lnTo>
                  <a:pt x="112058" y="65261"/>
                </a:lnTo>
                <a:lnTo>
                  <a:pt x="101193" y="58850"/>
                </a:lnTo>
                <a:lnTo>
                  <a:pt x="90240" y="52382"/>
                </a:lnTo>
                <a:lnTo>
                  <a:pt x="81931" y="47434"/>
                </a:lnTo>
                <a:lnTo>
                  <a:pt x="20905" y="11248"/>
                </a:lnTo>
                <a:lnTo>
                  <a:pt x="15711" y="8138"/>
                </a:lnTo>
                <a:lnTo>
                  <a:pt x="5660" y="0"/>
                </a:lnTo>
                <a:lnTo>
                  <a:pt x="0" y="2946"/>
                </a:lnTo>
                <a:lnTo>
                  <a:pt x="115" y="5225"/>
                </a:lnTo>
                <a:lnTo>
                  <a:pt x="7020" y="9796"/>
                </a:lnTo>
                <a:lnTo>
                  <a:pt x="9248" y="11084"/>
                </a:lnTo>
                <a:lnTo>
                  <a:pt x="141363" y="89437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004840" y="3305687"/>
            <a:ext cx="43664" cy="53891"/>
          </a:xfrm>
          <a:custGeom>
            <a:avLst/>
            <a:gdLst/>
            <a:ahLst/>
            <a:cxnLst/>
            <a:rect l="l" t="t" r="r" b="b"/>
            <a:pathLst>
              <a:path w="43664" h="53891">
                <a:moveTo>
                  <a:pt x="25245" y="13450"/>
                </a:moveTo>
                <a:lnTo>
                  <a:pt x="25751" y="4939"/>
                </a:lnTo>
                <a:lnTo>
                  <a:pt x="20982" y="0"/>
                </a:lnTo>
                <a:lnTo>
                  <a:pt x="16884" y="2455"/>
                </a:lnTo>
                <a:lnTo>
                  <a:pt x="18196" y="1859"/>
                </a:lnTo>
                <a:lnTo>
                  <a:pt x="14232" y="9284"/>
                </a:lnTo>
                <a:lnTo>
                  <a:pt x="0" y="5103"/>
                </a:lnTo>
                <a:lnTo>
                  <a:pt x="789" y="13034"/>
                </a:lnTo>
                <a:lnTo>
                  <a:pt x="5141" y="14983"/>
                </a:lnTo>
                <a:lnTo>
                  <a:pt x="7719" y="21470"/>
                </a:lnTo>
                <a:lnTo>
                  <a:pt x="10342" y="28180"/>
                </a:lnTo>
                <a:lnTo>
                  <a:pt x="6035" y="33195"/>
                </a:lnTo>
                <a:lnTo>
                  <a:pt x="7212" y="40575"/>
                </a:lnTo>
                <a:lnTo>
                  <a:pt x="16823" y="40796"/>
                </a:lnTo>
                <a:lnTo>
                  <a:pt x="21365" y="41806"/>
                </a:lnTo>
                <a:lnTo>
                  <a:pt x="27987" y="49085"/>
                </a:lnTo>
                <a:lnTo>
                  <a:pt x="31122" y="52886"/>
                </a:lnTo>
                <a:lnTo>
                  <a:pt x="34753" y="53891"/>
                </a:lnTo>
                <a:lnTo>
                  <a:pt x="33694" y="37539"/>
                </a:lnTo>
                <a:lnTo>
                  <a:pt x="43664" y="31379"/>
                </a:lnTo>
                <a:lnTo>
                  <a:pt x="39939" y="25353"/>
                </a:lnTo>
                <a:lnTo>
                  <a:pt x="32681" y="23107"/>
                </a:lnTo>
                <a:lnTo>
                  <a:pt x="29253" y="18643"/>
                </a:lnTo>
                <a:lnTo>
                  <a:pt x="25245" y="1345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034273" y="3358106"/>
            <a:ext cx="1892" cy="714"/>
          </a:xfrm>
          <a:custGeom>
            <a:avLst/>
            <a:gdLst/>
            <a:ahLst/>
            <a:cxnLst/>
            <a:rect l="l" t="t" r="r" b="b"/>
            <a:pathLst>
              <a:path w="1892" h="714">
                <a:moveTo>
                  <a:pt x="1892" y="714"/>
                </a:moveTo>
                <a:lnTo>
                  <a:pt x="1689" y="467"/>
                </a:lnTo>
                <a:lnTo>
                  <a:pt x="0" y="0"/>
                </a:lnTo>
                <a:lnTo>
                  <a:pt x="1892" y="714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959178" y="3278369"/>
            <a:ext cx="42830" cy="53891"/>
          </a:xfrm>
          <a:custGeom>
            <a:avLst/>
            <a:gdLst/>
            <a:ahLst/>
            <a:cxnLst/>
            <a:rect l="l" t="t" r="r" b="b"/>
            <a:pathLst>
              <a:path w="42830" h="53891">
                <a:moveTo>
                  <a:pt x="20014" y="0"/>
                </a:moveTo>
                <a:lnTo>
                  <a:pt x="13770" y="9284"/>
                </a:lnTo>
                <a:lnTo>
                  <a:pt x="3844" y="6963"/>
                </a:lnTo>
                <a:lnTo>
                  <a:pt x="0" y="6026"/>
                </a:lnTo>
                <a:lnTo>
                  <a:pt x="253" y="9314"/>
                </a:lnTo>
                <a:lnTo>
                  <a:pt x="1818" y="12647"/>
                </a:lnTo>
                <a:lnTo>
                  <a:pt x="6169" y="18598"/>
                </a:lnTo>
                <a:lnTo>
                  <a:pt x="7257" y="21723"/>
                </a:lnTo>
                <a:lnTo>
                  <a:pt x="9329" y="27749"/>
                </a:lnTo>
                <a:lnTo>
                  <a:pt x="6035" y="33314"/>
                </a:lnTo>
                <a:lnTo>
                  <a:pt x="6631" y="40768"/>
                </a:lnTo>
                <a:lnTo>
                  <a:pt x="15588" y="41155"/>
                </a:lnTo>
                <a:lnTo>
                  <a:pt x="18449" y="38834"/>
                </a:lnTo>
                <a:lnTo>
                  <a:pt x="23486" y="44027"/>
                </a:lnTo>
                <a:lnTo>
                  <a:pt x="27152" y="47821"/>
                </a:lnTo>
                <a:lnTo>
                  <a:pt x="28255" y="52121"/>
                </a:lnTo>
                <a:lnTo>
                  <a:pt x="33322" y="53891"/>
                </a:lnTo>
                <a:lnTo>
                  <a:pt x="35691" y="49710"/>
                </a:lnTo>
                <a:lnTo>
                  <a:pt x="33024" y="42420"/>
                </a:lnTo>
                <a:lnTo>
                  <a:pt x="33367" y="36944"/>
                </a:lnTo>
                <a:lnTo>
                  <a:pt x="42830" y="31915"/>
                </a:lnTo>
                <a:lnTo>
                  <a:pt x="40416" y="24922"/>
                </a:lnTo>
                <a:lnTo>
                  <a:pt x="32979" y="24163"/>
                </a:lnTo>
                <a:lnTo>
                  <a:pt x="28806" y="18762"/>
                </a:lnTo>
                <a:lnTo>
                  <a:pt x="24455" y="13153"/>
                </a:lnTo>
                <a:lnTo>
                  <a:pt x="25260" y="3541"/>
                </a:lnTo>
                <a:lnTo>
                  <a:pt x="20014" y="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092885" y="3364310"/>
            <a:ext cx="2712" cy="2440"/>
          </a:xfrm>
          <a:custGeom>
            <a:avLst/>
            <a:gdLst/>
            <a:ahLst/>
            <a:cxnLst/>
            <a:rect l="l" t="t" r="r" b="b"/>
            <a:pathLst>
              <a:path w="2712" h="2440">
                <a:moveTo>
                  <a:pt x="2712" y="0"/>
                </a:moveTo>
                <a:lnTo>
                  <a:pt x="1079" y="945"/>
                </a:lnTo>
                <a:lnTo>
                  <a:pt x="0" y="2440"/>
                </a:lnTo>
                <a:lnTo>
                  <a:pt x="2712" y="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053229" y="3332424"/>
            <a:ext cx="42278" cy="53728"/>
          </a:xfrm>
          <a:custGeom>
            <a:avLst/>
            <a:gdLst/>
            <a:ahLst/>
            <a:cxnLst/>
            <a:rect l="l" t="t" r="r" b="b"/>
            <a:pathLst>
              <a:path w="42278" h="53728">
                <a:moveTo>
                  <a:pt x="39074" y="24922"/>
                </a:moveTo>
                <a:lnTo>
                  <a:pt x="32487" y="23657"/>
                </a:lnTo>
                <a:lnTo>
                  <a:pt x="28598" y="18762"/>
                </a:lnTo>
                <a:lnTo>
                  <a:pt x="24842" y="14045"/>
                </a:lnTo>
                <a:lnTo>
                  <a:pt x="24410" y="5445"/>
                </a:lnTo>
                <a:lnTo>
                  <a:pt x="20565" y="0"/>
                </a:lnTo>
                <a:lnTo>
                  <a:pt x="15290" y="2068"/>
                </a:lnTo>
                <a:lnTo>
                  <a:pt x="16989" y="4761"/>
                </a:lnTo>
                <a:lnTo>
                  <a:pt x="12592" y="9150"/>
                </a:lnTo>
                <a:lnTo>
                  <a:pt x="4396" y="7469"/>
                </a:lnTo>
                <a:lnTo>
                  <a:pt x="0" y="6368"/>
                </a:lnTo>
                <a:lnTo>
                  <a:pt x="461" y="10162"/>
                </a:lnTo>
                <a:lnTo>
                  <a:pt x="2026" y="13629"/>
                </a:lnTo>
                <a:lnTo>
                  <a:pt x="6050" y="18896"/>
                </a:lnTo>
                <a:lnTo>
                  <a:pt x="6974" y="21931"/>
                </a:lnTo>
                <a:lnTo>
                  <a:pt x="8539" y="27154"/>
                </a:lnTo>
                <a:lnTo>
                  <a:pt x="6169" y="34206"/>
                </a:lnTo>
                <a:lnTo>
                  <a:pt x="5871" y="40188"/>
                </a:lnTo>
                <a:lnTo>
                  <a:pt x="13606" y="41066"/>
                </a:lnTo>
                <a:lnTo>
                  <a:pt x="18002" y="38625"/>
                </a:lnTo>
                <a:lnTo>
                  <a:pt x="22637" y="43268"/>
                </a:lnTo>
                <a:lnTo>
                  <a:pt x="26362" y="46928"/>
                </a:lnTo>
                <a:lnTo>
                  <a:pt x="26780" y="50692"/>
                </a:lnTo>
                <a:lnTo>
                  <a:pt x="32562" y="53728"/>
                </a:lnTo>
                <a:lnTo>
                  <a:pt x="35095" y="49428"/>
                </a:lnTo>
                <a:lnTo>
                  <a:pt x="32771" y="43565"/>
                </a:lnTo>
                <a:lnTo>
                  <a:pt x="32562" y="37063"/>
                </a:lnTo>
                <a:lnTo>
                  <a:pt x="33799" y="36483"/>
                </a:lnTo>
                <a:lnTo>
                  <a:pt x="36496" y="35293"/>
                </a:lnTo>
                <a:lnTo>
                  <a:pt x="37718" y="34578"/>
                </a:lnTo>
                <a:lnTo>
                  <a:pt x="40735" y="32831"/>
                </a:lnTo>
                <a:lnTo>
                  <a:pt x="42278" y="30695"/>
                </a:lnTo>
                <a:lnTo>
                  <a:pt x="39074" y="2492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484244" y="3617320"/>
            <a:ext cx="4083" cy="989"/>
          </a:xfrm>
          <a:custGeom>
            <a:avLst/>
            <a:gdLst/>
            <a:ahLst/>
            <a:cxnLst/>
            <a:rect l="l" t="t" r="r" b="b"/>
            <a:pathLst>
              <a:path w="4083" h="989">
                <a:moveTo>
                  <a:pt x="4083" y="989"/>
                </a:moveTo>
                <a:lnTo>
                  <a:pt x="287" y="0"/>
                </a:lnTo>
                <a:lnTo>
                  <a:pt x="0" y="320"/>
                </a:lnTo>
                <a:lnTo>
                  <a:pt x="4083" y="989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452651" y="3565475"/>
            <a:ext cx="42189" cy="51845"/>
          </a:xfrm>
          <a:custGeom>
            <a:avLst/>
            <a:gdLst/>
            <a:ahLst/>
            <a:cxnLst/>
            <a:rect l="l" t="t" r="r" b="b"/>
            <a:pathLst>
              <a:path w="42189" h="51845">
                <a:moveTo>
                  <a:pt x="32428" y="37152"/>
                </a:moveTo>
                <a:lnTo>
                  <a:pt x="42189" y="30918"/>
                </a:lnTo>
                <a:lnTo>
                  <a:pt x="39819" y="25562"/>
                </a:lnTo>
                <a:lnTo>
                  <a:pt x="32010" y="22854"/>
                </a:lnTo>
                <a:lnTo>
                  <a:pt x="28628" y="18807"/>
                </a:lnTo>
                <a:lnTo>
                  <a:pt x="25170" y="14685"/>
                </a:lnTo>
                <a:lnTo>
                  <a:pt x="23441" y="5445"/>
                </a:lnTo>
                <a:lnTo>
                  <a:pt x="21117" y="0"/>
                </a:lnTo>
                <a:lnTo>
                  <a:pt x="16005" y="1815"/>
                </a:lnTo>
                <a:lnTo>
                  <a:pt x="17138" y="4776"/>
                </a:lnTo>
                <a:lnTo>
                  <a:pt x="13010" y="9150"/>
                </a:lnTo>
                <a:lnTo>
                  <a:pt x="119" y="5103"/>
                </a:lnTo>
                <a:lnTo>
                  <a:pt x="0" y="12022"/>
                </a:lnTo>
                <a:lnTo>
                  <a:pt x="4128" y="14507"/>
                </a:lnTo>
                <a:lnTo>
                  <a:pt x="6586" y="19655"/>
                </a:lnTo>
                <a:lnTo>
                  <a:pt x="9999" y="26871"/>
                </a:lnTo>
                <a:lnTo>
                  <a:pt x="6288" y="31379"/>
                </a:lnTo>
                <a:lnTo>
                  <a:pt x="6542" y="39682"/>
                </a:lnTo>
                <a:lnTo>
                  <a:pt x="18342" y="40664"/>
                </a:lnTo>
                <a:lnTo>
                  <a:pt x="22565" y="42199"/>
                </a:lnTo>
                <a:lnTo>
                  <a:pt x="26227" y="46955"/>
                </a:lnTo>
                <a:lnTo>
                  <a:pt x="30028" y="51362"/>
                </a:lnTo>
                <a:lnTo>
                  <a:pt x="31881" y="51845"/>
                </a:lnTo>
                <a:lnTo>
                  <a:pt x="33143" y="50439"/>
                </a:lnTo>
                <a:lnTo>
                  <a:pt x="32890" y="45842"/>
                </a:lnTo>
                <a:lnTo>
                  <a:pt x="32428" y="3715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1185088" y="3736211"/>
            <a:ext cx="127134" cy="77594"/>
          </a:xfrm>
          <a:custGeom>
            <a:avLst/>
            <a:gdLst/>
            <a:ahLst/>
            <a:cxnLst/>
            <a:rect l="l" t="t" r="r" b="b"/>
            <a:pathLst>
              <a:path w="127134" h="77594">
                <a:moveTo>
                  <a:pt x="7436" y="9745"/>
                </a:moveTo>
                <a:lnTo>
                  <a:pt x="13606" y="13197"/>
                </a:lnTo>
                <a:lnTo>
                  <a:pt x="21353" y="17627"/>
                </a:lnTo>
                <a:lnTo>
                  <a:pt x="32006" y="23818"/>
                </a:lnTo>
                <a:lnTo>
                  <a:pt x="44770" y="31275"/>
                </a:lnTo>
                <a:lnTo>
                  <a:pt x="58849" y="39505"/>
                </a:lnTo>
                <a:lnTo>
                  <a:pt x="73447" y="48011"/>
                </a:lnTo>
                <a:lnTo>
                  <a:pt x="87769" y="56299"/>
                </a:lnTo>
                <a:lnTo>
                  <a:pt x="101021" y="63873"/>
                </a:lnTo>
                <a:lnTo>
                  <a:pt x="112406" y="70239"/>
                </a:lnTo>
                <a:lnTo>
                  <a:pt x="121128" y="74902"/>
                </a:lnTo>
                <a:lnTo>
                  <a:pt x="126394" y="77366"/>
                </a:lnTo>
                <a:lnTo>
                  <a:pt x="127134" y="77594"/>
                </a:lnTo>
                <a:lnTo>
                  <a:pt x="124007" y="69472"/>
                </a:lnTo>
                <a:lnTo>
                  <a:pt x="113706" y="62614"/>
                </a:lnTo>
                <a:lnTo>
                  <a:pt x="99549" y="55067"/>
                </a:lnTo>
                <a:lnTo>
                  <a:pt x="91905" y="50631"/>
                </a:lnTo>
                <a:lnTo>
                  <a:pt x="80875" y="44171"/>
                </a:lnTo>
                <a:lnTo>
                  <a:pt x="67570" y="36375"/>
                </a:lnTo>
                <a:lnTo>
                  <a:pt x="53101" y="27928"/>
                </a:lnTo>
                <a:lnTo>
                  <a:pt x="38576" y="19517"/>
                </a:lnTo>
                <a:lnTo>
                  <a:pt x="25107" y="11829"/>
                </a:lnTo>
                <a:lnTo>
                  <a:pt x="13804" y="5551"/>
                </a:lnTo>
                <a:lnTo>
                  <a:pt x="5777" y="1368"/>
                </a:lnTo>
                <a:lnTo>
                  <a:pt x="2488" y="0"/>
                </a:lnTo>
                <a:lnTo>
                  <a:pt x="0" y="8347"/>
                </a:lnTo>
                <a:lnTo>
                  <a:pt x="7436" y="9745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187025" y="3655597"/>
            <a:ext cx="125733" cy="77579"/>
          </a:xfrm>
          <a:custGeom>
            <a:avLst/>
            <a:gdLst/>
            <a:ahLst/>
            <a:cxnLst/>
            <a:rect l="l" t="t" r="r" b="b"/>
            <a:pathLst>
              <a:path w="125733" h="77579">
                <a:moveTo>
                  <a:pt x="3295" y="1303"/>
                </a:moveTo>
                <a:lnTo>
                  <a:pt x="0" y="0"/>
                </a:lnTo>
                <a:lnTo>
                  <a:pt x="3898" y="8486"/>
                </a:lnTo>
                <a:lnTo>
                  <a:pt x="14700" y="15415"/>
                </a:lnTo>
                <a:lnTo>
                  <a:pt x="28255" y="22630"/>
                </a:lnTo>
                <a:lnTo>
                  <a:pt x="35897" y="27043"/>
                </a:lnTo>
                <a:lnTo>
                  <a:pt x="46900" y="33473"/>
                </a:lnTo>
                <a:lnTo>
                  <a:pt x="60169" y="41237"/>
                </a:lnTo>
                <a:lnTo>
                  <a:pt x="74609" y="49653"/>
                </a:lnTo>
                <a:lnTo>
                  <a:pt x="89128" y="58038"/>
                </a:lnTo>
                <a:lnTo>
                  <a:pt x="102629" y="65708"/>
                </a:lnTo>
                <a:lnTo>
                  <a:pt x="114019" y="71982"/>
                </a:lnTo>
                <a:lnTo>
                  <a:pt x="122203" y="76175"/>
                </a:lnTo>
                <a:lnTo>
                  <a:pt x="125733" y="77579"/>
                </a:lnTo>
                <a:lnTo>
                  <a:pt x="121924" y="69097"/>
                </a:lnTo>
                <a:lnTo>
                  <a:pt x="111231" y="62269"/>
                </a:lnTo>
                <a:lnTo>
                  <a:pt x="97359" y="54769"/>
                </a:lnTo>
                <a:lnTo>
                  <a:pt x="89919" y="50392"/>
                </a:lnTo>
                <a:lnTo>
                  <a:pt x="78962" y="43966"/>
                </a:lnTo>
                <a:lnTo>
                  <a:pt x="65631" y="36186"/>
                </a:lnTo>
                <a:lnTo>
                  <a:pt x="51066" y="27747"/>
                </a:lnTo>
                <a:lnTo>
                  <a:pt x="36409" y="19344"/>
                </a:lnTo>
                <a:lnTo>
                  <a:pt x="22800" y="11673"/>
                </a:lnTo>
                <a:lnTo>
                  <a:pt x="11382" y="5427"/>
                </a:lnTo>
                <a:lnTo>
                  <a:pt x="3295" y="1303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497791" y="3592212"/>
            <a:ext cx="41772" cy="52537"/>
          </a:xfrm>
          <a:custGeom>
            <a:avLst/>
            <a:gdLst/>
            <a:ahLst/>
            <a:cxnLst/>
            <a:rect l="l" t="t" r="r" b="b"/>
            <a:pathLst>
              <a:path w="41772" h="52537">
                <a:moveTo>
                  <a:pt x="13516" y="9061"/>
                </a:moveTo>
                <a:lnTo>
                  <a:pt x="4351" y="6502"/>
                </a:lnTo>
                <a:lnTo>
                  <a:pt x="0" y="6026"/>
                </a:lnTo>
                <a:lnTo>
                  <a:pt x="640" y="8689"/>
                </a:lnTo>
                <a:lnTo>
                  <a:pt x="2026" y="13882"/>
                </a:lnTo>
                <a:lnTo>
                  <a:pt x="5916" y="17200"/>
                </a:lnTo>
                <a:lnTo>
                  <a:pt x="7227" y="21723"/>
                </a:lnTo>
                <a:lnTo>
                  <a:pt x="8837" y="27198"/>
                </a:lnTo>
                <a:lnTo>
                  <a:pt x="6005" y="32674"/>
                </a:lnTo>
                <a:lnTo>
                  <a:pt x="6467" y="39548"/>
                </a:lnTo>
                <a:lnTo>
                  <a:pt x="14321" y="39846"/>
                </a:lnTo>
                <a:lnTo>
                  <a:pt x="18538" y="37748"/>
                </a:lnTo>
                <a:lnTo>
                  <a:pt x="23188" y="42970"/>
                </a:lnTo>
                <a:lnTo>
                  <a:pt x="26273" y="46467"/>
                </a:lnTo>
                <a:lnTo>
                  <a:pt x="27629" y="50722"/>
                </a:lnTo>
                <a:lnTo>
                  <a:pt x="32815" y="52537"/>
                </a:lnTo>
                <a:lnTo>
                  <a:pt x="32145" y="37019"/>
                </a:lnTo>
                <a:lnTo>
                  <a:pt x="41772" y="30784"/>
                </a:lnTo>
                <a:lnTo>
                  <a:pt x="38568" y="24029"/>
                </a:lnTo>
                <a:lnTo>
                  <a:pt x="31683" y="23017"/>
                </a:lnTo>
                <a:lnTo>
                  <a:pt x="28002" y="18211"/>
                </a:lnTo>
                <a:lnTo>
                  <a:pt x="23605" y="12394"/>
                </a:lnTo>
                <a:lnTo>
                  <a:pt x="24753" y="4433"/>
                </a:lnTo>
                <a:lnTo>
                  <a:pt x="19850" y="0"/>
                </a:lnTo>
                <a:lnTo>
                  <a:pt x="16258" y="2529"/>
                </a:lnTo>
                <a:lnTo>
                  <a:pt x="15379" y="5237"/>
                </a:lnTo>
                <a:lnTo>
                  <a:pt x="13516" y="9061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1096476" y="3840112"/>
            <a:ext cx="190486" cy="113809"/>
          </a:xfrm>
          <a:custGeom>
            <a:avLst/>
            <a:gdLst/>
            <a:ahLst/>
            <a:cxnLst/>
            <a:rect l="l" t="t" r="r" b="b"/>
            <a:pathLst>
              <a:path w="190486" h="113809">
                <a:moveTo>
                  <a:pt x="7734" y="3794"/>
                </a:moveTo>
                <a:lnTo>
                  <a:pt x="4858" y="0"/>
                </a:lnTo>
                <a:lnTo>
                  <a:pt x="0" y="3332"/>
                </a:lnTo>
                <a:lnTo>
                  <a:pt x="7387" y="8555"/>
                </a:lnTo>
                <a:lnTo>
                  <a:pt x="20937" y="16609"/>
                </a:lnTo>
                <a:lnTo>
                  <a:pt x="35254" y="24732"/>
                </a:lnTo>
                <a:lnTo>
                  <a:pt x="44943" y="30163"/>
                </a:lnTo>
                <a:lnTo>
                  <a:pt x="45870" y="30695"/>
                </a:lnTo>
                <a:lnTo>
                  <a:pt x="187744" y="112202"/>
                </a:lnTo>
                <a:lnTo>
                  <a:pt x="189425" y="111514"/>
                </a:lnTo>
                <a:lnTo>
                  <a:pt x="188712" y="109970"/>
                </a:lnTo>
                <a:lnTo>
                  <a:pt x="182186" y="104503"/>
                </a:lnTo>
                <a:lnTo>
                  <a:pt x="169367" y="96588"/>
                </a:lnTo>
                <a:lnTo>
                  <a:pt x="155130" y="88497"/>
                </a:lnTo>
                <a:lnTo>
                  <a:pt x="144351" y="82508"/>
                </a:lnTo>
                <a:lnTo>
                  <a:pt x="142752" y="81596"/>
                </a:lnTo>
                <a:lnTo>
                  <a:pt x="131902" y="75260"/>
                </a:lnTo>
                <a:lnTo>
                  <a:pt x="120880" y="68854"/>
                </a:lnTo>
                <a:lnTo>
                  <a:pt x="109793" y="62457"/>
                </a:lnTo>
                <a:lnTo>
                  <a:pt x="98749" y="56151"/>
                </a:lnTo>
                <a:lnTo>
                  <a:pt x="95496" y="54308"/>
                </a:lnTo>
                <a:lnTo>
                  <a:pt x="12592" y="6665"/>
                </a:lnTo>
                <a:lnTo>
                  <a:pt x="7734" y="3794"/>
                </a:lnTo>
                <a:close/>
              </a:path>
              <a:path w="190486" h="113809">
                <a:moveTo>
                  <a:pt x="190486" y="113809"/>
                </a:moveTo>
                <a:lnTo>
                  <a:pt x="189890" y="111324"/>
                </a:lnTo>
                <a:lnTo>
                  <a:pt x="189425" y="111514"/>
                </a:lnTo>
                <a:lnTo>
                  <a:pt x="190486" y="113809"/>
                </a:lnTo>
                <a:close/>
              </a:path>
            </a:pathLst>
          </a:custGeom>
          <a:solidFill>
            <a:srgbClr val="6FC9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649381" y="3772497"/>
            <a:ext cx="41638" cy="136519"/>
          </a:xfrm>
          <a:custGeom>
            <a:avLst/>
            <a:gdLst/>
            <a:ahLst/>
            <a:cxnLst/>
            <a:rect l="l" t="t" r="r" b="b"/>
            <a:pathLst>
              <a:path w="41638" h="136519">
                <a:moveTo>
                  <a:pt x="18977" y="0"/>
                </a:moveTo>
                <a:lnTo>
                  <a:pt x="20668" y="6902"/>
                </a:lnTo>
                <a:lnTo>
                  <a:pt x="26916" y="17139"/>
                </a:lnTo>
                <a:lnTo>
                  <a:pt x="31643" y="28723"/>
                </a:lnTo>
                <a:lnTo>
                  <a:pt x="34871" y="41281"/>
                </a:lnTo>
                <a:lnTo>
                  <a:pt x="36624" y="54443"/>
                </a:lnTo>
                <a:lnTo>
                  <a:pt x="36925" y="67838"/>
                </a:lnTo>
                <a:lnTo>
                  <a:pt x="35797" y="81094"/>
                </a:lnTo>
                <a:lnTo>
                  <a:pt x="33263" y="93840"/>
                </a:lnTo>
                <a:lnTo>
                  <a:pt x="29346" y="105705"/>
                </a:lnTo>
                <a:lnTo>
                  <a:pt x="24070" y="116318"/>
                </a:lnTo>
                <a:lnTo>
                  <a:pt x="18032" y="124661"/>
                </a:lnTo>
                <a:lnTo>
                  <a:pt x="14142" y="129095"/>
                </a:lnTo>
                <a:lnTo>
                  <a:pt x="5737" y="133603"/>
                </a:lnTo>
                <a:lnTo>
                  <a:pt x="2190" y="135165"/>
                </a:lnTo>
                <a:lnTo>
                  <a:pt x="2816" y="134406"/>
                </a:lnTo>
                <a:lnTo>
                  <a:pt x="0" y="136430"/>
                </a:lnTo>
                <a:lnTo>
                  <a:pt x="4008" y="136519"/>
                </a:lnTo>
                <a:lnTo>
                  <a:pt x="9493" y="134615"/>
                </a:lnTo>
                <a:lnTo>
                  <a:pt x="16467" y="133439"/>
                </a:lnTo>
                <a:lnTo>
                  <a:pt x="19850" y="129005"/>
                </a:lnTo>
                <a:lnTo>
                  <a:pt x="19850" y="127235"/>
                </a:lnTo>
                <a:lnTo>
                  <a:pt x="24947" y="122771"/>
                </a:lnTo>
                <a:lnTo>
                  <a:pt x="27316" y="119260"/>
                </a:lnTo>
                <a:lnTo>
                  <a:pt x="33257" y="108366"/>
                </a:lnTo>
                <a:lnTo>
                  <a:pt x="37643" y="96071"/>
                </a:lnTo>
                <a:lnTo>
                  <a:pt x="40450" y="83194"/>
                </a:lnTo>
                <a:lnTo>
                  <a:pt x="41638" y="70992"/>
                </a:lnTo>
                <a:lnTo>
                  <a:pt x="41420" y="57338"/>
                </a:lnTo>
                <a:lnTo>
                  <a:pt x="39821" y="43498"/>
                </a:lnTo>
                <a:lnTo>
                  <a:pt x="36844" y="30227"/>
                </a:lnTo>
                <a:lnTo>
                  <a:pt x="32490" y="18278"/>
                </a:lnTo>
                <a:lnTo>
                  <a:pt x="26761" y="8407"/>
                </a:lnTo>
                <a:lnTo>
                  <a:pt x="24157" y="5286"/>
                </a:lnTo>
                <a:lnTo>
                  <a:pt x="22592" y="4111"/>
                </a:lnTo>
                <a:lnTo>
                  <a:pt x="22756" y="4527"/>
                </a:lnTo>
                <a:lnTo>
                  <a:pt x="21370" y="3099"/>
                </a:lnTo>
                <a:lnTo>
                  <a:pt x="21072" y="2801"/>
                </a:lnTo>
                <a:lnTo>
                  <a:pt x="20267" y="1879"/>
                </a:lnTo>
                <a:lnTo>
                  <a:pt x="20103" y="1626"/>
                </a:lnTo>
                <a:lnTo>
                  <a:pt x="18977" y="0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640886" y="3669672"/>
            <a:ext cx="29163" cy="109726"/>
          </a:xfrm>
          <a:custGeom>
            <a:avLst/>
            <a:gdLst/>
            <a:ahLst/>
            <a:cxnLst/>
            <a:rect l="l" t="t" r="r" b="b"/>
            <a:pathLst>
              <a:path w="29163" h="109726">
                <a:moveTo>
                  <a:pt x="14473" y="22931"/>
                </a:moveTo>
                <a:lnTo>
                  <a:pt x="14002" y="9849"/>
                </a:lnTo>
                <a:lnTo>
                  <a:pt x="12988" y="1576"/>
                </a:lnTo>
                <a:lnTo>
                  <a:pt x="12369" y="0"/>
                </a:lnTo>
                <a:lnTo>
                  <a:pt x="12667" y="93901"/>
                </a:lnTo>
                <a:lnTo>
                  <a:pt x="7093" y="93827"/>
                </a:lnTo>
                <a:lnTo>
                  <a:pt x="3338" y="92592"/>
                </a:lnTo>
                <a:lnTo>
                  <a:pt x="0" y="96014"/>
                </a:lnTo>
                <a:lnTo>
                  <a:pt x="11027" y="96564"/>
                </a:lnTo>
                <a:lnTo>
                  <a:pt x="13427" y="94199"/>
                </a:lnTo>
                <a:lnTo>
                  <a:pt x="21370" y="101207"/>
                </a:lnTo>
                <a:lnTo>
                  <a:pt x="29163" y="109726"/>
                </a:lnTo>
                <a:lnTo>
                  <a:pt x="27450" y="102843"/>
                </a:lnTo>
                <a:lnTo>
                  <a:pt x="26526" y="101460"/>
                </a:lnTo>
                <a:lnTo>
                  <a:pt x="27471" y="102824"/>
                </a:lnTo>
                <a:lnTo>
                  <a:pt x="28166" y="102174"/>
                </a:lnTo>
                <a:lnTo>
                  <a:pt x="24872" y="98335"/>
                </a:lnTo>
                <a:lnTo>
                  <a:pt x="18196" y="96936"/>
                </a:lnTo>
                <a:lnTo>
                  <a:pt x="14023" y="93901"/>
                </a:lnTo>
                <a:lnTo>
                  <a:pt x="13979" y="85307"/>
                </a:lnTo>
                <a:lnTo>
                  <a:pt x="14154" y="72011"/>
                </a:lnTo>
                <a:lnTo>
                  <a:pt x="14397" y="55914"/>
                </a:lnTo>
                <a:lnTo>
                  <a:pt x="14554" y="38920"/>
                </a:lnTo>
                <a:lnTo>
                  <a:pt x="14473" y="22931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374396" y="3413951"/>
            <a:ext cx="57986" cy="44305"/>
          </a:xfrm>
          <a:custGeom>
            <a:avLst/>
            <a:gdLst/>
            <a:ahLst/>
            <a:cxnLst/>
            <a:rect l="l" t="t" r="r" b="b"/>
            <a:pathLst>
              <a:path w="57986" h="44305">
                <a:moveTo>
                  <a:pt x="6542" y="30170"/>
                </a:moveTo>
                <a:lnTo>
                  <a:pt x="9254" y="33429"/>
                </a:lnTo>
                <a:lnTo>
                  <a:pt x="11788" y="36032"/>
                </a:lnTo>
                <a:lnTo>
                  <a:pt x="19841" y="40400"/>
                </a:lnTo>
                <a:lnTo>
                  <a:pt x="26150" y="42880"/>
                </a:lnTo>
                <a:lnTo>
                  <a:pt x="36273" y="44305"/>
                </a:lnTo>
                <a:lnTo>
                  <a:pt x="39700" y="41091"/>
                </a:lnTo>
                <a:lnTo>
                  <a:pt x="42576" y="41300"/>
                </a:lnTo>
                <a:lnTo>
                  <a:pt x="47181" y="36494"/>
                </a:lnTo>
                <a:lnTo>
                  <a:pt x="49968" y="33592"/>
                </a:lnTo>
                <a:lnTo>
                  <a:pt x="53634" y="27983"/>
                </a:lnTo>
                <a:lnTo>
                  <a:pt x="56049" y="26168"/>
                </a:lnTo>
                <a:lnTo>
                  <a:pt x="57986" y="19427"/>
                </a:lnTo>
                <a:lnTo>
                  <a:pt x="56466" y="23385"/>
                </a:lnTo>
                <a:lnTo>
                  <a:pt x="55706" y="22210"/>
                </a:lnTo>
                <a:lnTo>
                  <a:pt x="47301" y="26837"/>
                </a:lnTo>
                <a:lnTo>
                  <a:pt x="45408" y="35616"/>
                </a:lnTo>
                <a:lnTo>
                  <a:pt x="38344" y="36419"/>
                </a:lnTo>
                <a:lnTo>
                  <a:pt x="36109" y="30006"/>
                </a:lnTo>
                <a:lnTo>
                  <a:pt x="33367" y="33042"/>
                </a:lnTo>
                <a:lnTo>
                  <a:pt x="32353" y="34976"/>
                </a:lnTo>
                <a:lnTo>
                  <a:pt x="26347" y="35482"/>
                </a:lnTo>
                <a:lnTo>
                  <a:pt x="24067" y="31732"/>
                </a:lnTo>
                <a:lnTo>
                  <a:pt x="25766" y="33682"/>
                </a:lnTo>
                <a:lnTo>
                  <a:pt x="25051" y="31658"/>
                </a:lnTo>
                <a:lnTo>
                  <a:pt x="23605" y="28028"/>
                </a:lnTo>
                <a:lnTo>
                  <a:pt x="18196" y="30423"/>
                </a:lnTo>
                <a:lnTo>
                  <a:pt x="15662" y="28950"/>
                </a:lnTo>
                <a:lnTo>
                  <a:pt x="12250" y="25959"/>
                </a:lnTo>
                <a:lnTo>
                  <a:pt x="12041" y="18192"/>
                </a:lnTo>
                <a:lnTo>
                  <a:pt x="16050" y="17821"/>
                </a:lnTo>
                <a:lnTo>
                  <a:pt x="23277" y="17731"/>
                </a:lnTo>
                <a:lnTo>
                  <a:pt x="22294" y="9726"/>
                </a:lnTo>
                <a:lnTo>
                  <a:pt x="31802" y="11155"/>
                </a:lnTo>
                <a:lnTo>
                  <a:pt x="32348" y="10633"/>
                </a:lnTo>
                <a:lnTo>
                  <a:pt x="33069" y="8923"/>
                </a:lnTo>
                <a:lnTo>
                  <a:pt x="33665" y="7524"/>
                </a:lnTo>
                <a:lnTo>
                  <a:pt x="33024" y="7866"/>
                </a:lnTo>
                <a:lnTo>
                  <a:pt x="34380" y="5501"/>
                </a:lnTo>
                <a:lnTo>
                  <a:pt x="43411" y="5798"/>
                </a:lnTo>
                <a:lnTo>
                  <a:pt x="45110" y="13520"/>
                </a:lnTo>
                <a:lnTo>
                  <a:pt x="56168" y="14532"/>
                </a:lnTo>
                <a:lnTo>
                  <a:pt x="49611" y="7651"/>
                </a:lnTo>
                <a:lnTo>
                  <a:pt x="39217" y="1399"/>
                </a:lnTo>
                <a:lnTo>
                  <a:pt x="26797" y="0"/>
                </a:lnTo>
                <a:lnTo>
                  <a:pt x="22637" y="1290"/>
                </a:lnTo>
                <a:lnTo>
                  <a:pt x="18121" y="3269"/>
                </a:lnTo>
                <a:lnTo>
                  <a:pt x="11832" y="9726"/>
                </a:lnTo>
                <a:lnTo>
                  <a:pt x="9299" y="13268"/>
                </a:lnTo>
                <a:lnTo>
                  <a:pt x="5618" y="18445"/>
                </a:lnTo>
                <a:lnTo>
                  <a:pt x="0" y="24858"/>
                </a:lnTo>
                <a:lnTo>
                  <a:pt x="6542" y="3017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406363" y="3424139"/>
            <a:ext cx="849" cy="1353"/>
          </a:xfrm>
          <a:custGeom>
            <a:avLst/>
            <a:gdLst/>
            <a:ahLst/>
            <a:cxnLst/>
            <a:rect l="l" t="t" r="r" b="b"/>
            <a:pathLst>
              <a:path w="849" h="1353">
                <a:moveTo>
                  <a:pt x="849" y="0"/>
                </a:moveTo>
                <a:lnTo>
                  <a:pt x="382" y="445"/>
                </a:lnTo>
                <a:lnTo>
                  <a:pt x="0" y="1353"/>
                </a:lnTo>
                <a:lnTo>
                  <a:pt x="849" y="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795979" y="3164396"/>
            <a:ext cx="54826" cy="44235"/>
          </a:xfrm>
          <a:custGeom>
            <a:avLst/>
            <a:gdLst/>
            <a:ahLst/>
            <a:cxnLst/>
            <a:rect l="l" t="t" r="r" b="b"/>
            <a:pathLst>
              <a:path w="54826" h="44235">
                <a:moveTo>
                  <a:pt x="2235" y="16604"/>
                </a:moveTo>
                <a:lnTo>
                  <a:pt x="48359" y="44235"/>
                </a:lnTo>
                <a:lnTo>
                  <a:pt x="52874" y="43223"/>
                </a:lnTo>
                <a:lnTo>
                  <a:pt x="54826" y="38923"/>
                </a:lnTo>
                <a:lnTo>
                  <a:pt x="54275" y="36513"/>
                </a:lnTo>
                <a:lnTo>
                  <a:pt x="53560" y="30650"/>
                </a:lnTo>
                <a:lnTo>
                  <a:pt x="42686" y="24291"/>
                </a:lnTo>
                <a:lnTo>
                  <a:pt x="31687" y="17794"/>
                </a:lnTo>
                <a:lnTo>
                  <a:pt x="28046" y="15637"/>
                </a:lnTo>
                <a:lnTo>
                  <a:pt x="17234" y="8946"/>
                </a:lnTo>
                <a:lnTo>
                  <a:pt x="5367" y="2031"/>
                </a:lnTo>
                <a:lnTo>
                  <a:pt x="849" y="0"/>
                </a:lnTo>
                <a:lnTo>
                  <a:pt x="760" y="6665"/>
                </a:lnTo>
                <a:lnTo>
                  <a:pt x="0" y="11799"/>
                </a:lnTo>
                <a:lnTo>
                  <a:pt x="2235" y="16604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585195" y="4039848"/>
            <a:ext cx="53590" cy="40218"/>
          </a:xfrm>
          <a:custGeom>
            <a:avLst/>
            <a:gdLst/>
            <a:ahLst/>
            <a:cxnLst/>
            <a:rect l="l" t="t" r="r" b="b"/>
            <a:pathLst>
              <a:path w="53590" h="40218">
                <a:moveTo>
                  <a:pt x="53590" y="3124"/>
                </a:moveTo>
                <a:lnTo>
                  <a:pt x="50892" y="0"/>
                </a:lnTo>
                <a:lnTo>
                  <a:pt x="51825" y="2017"/>
                </a:lnTo>
                <a:lnTo>
                  <a:pt x="53590" y="3124"/>
                </a:lnTo>
                <a:close/>
              </a:path>
              <a:path w="53590" h="40218">
                <a:moveTo>
                  <a:pt x="28076" y="-5356"/>
                </a:moveTo>
                <a:lnTo>
                  <a:pt x="40044" y="2237"/>
                </a:lnTo>
                <a:lnTo>
                  <a:pt x="49610" y="5668"/>
                </a:lnTo>
                <a:lnTo>
                  <a:pt x="52964" y="4478"/>
                </a:lnTo>
                <a:lnTo>
                  <a:pt x="51825" y="2017"/>
                </a:lnTo>
                <a:lnTo>
                  <a:pt x="48135" y="-297"/>
                </a:lnTo>
                <a:lnTo>
                  <a:pt x="417" y="-27734"/>
                </a:lnTo>
                <a:lnTo>
                  <a:pt x="2742" y="-18420"/>
                </a:lnTo>
                <a:lnTo>
                  <a:pt x="2280" y="-16024"/>
                </a:lnTo>
                <a:lnTo>
                  <a:pt x="2235" y="-6397"/>
                </a:lnTo>
                <a:lnTo>
                  <a:pt x="2843" y="6787"/>
                </a:lnTo>
                <a:lnTo>
                  <a:pt x="1272" y="19316"/>
                </a:lnTo>
                <a:lnTo>
                  <a:pt x="0" y="23062"/>
                </a:lnTo>
                <a:lnTo>
                  <a:pt x="12965" y="30189"/>
                </a:lnTo>
                <a:lnTo>
                  <a:pt x="13725" y="26945"/>
                </a:lnTo>
                <a:lnTo>
                  <a:pt x="13635" y="27585"/>
                </a:lnTo>
                <a:lnTo>
                  <a:pt x="14559" y="23999"/>
                </a:lnTo>
                <a:lnTo>
                  <a:pt x="3338" y="17884"/>
                </a:lnTo>
                <a:lnTo>
                  <a:pt x="3800" y="9701"/>
                </a:lnTo>
                <a:lnTo>
                  <a:pt x="14037" y="16214"/>
                </a:lnTo>
                <a:lnTo>
                  <a:pt x="25441" y="19966"/>
                </a:lnTo>
                <a:lnTo>
                  <a:pt x="27659" y="19521"/>
                </a:lnTo>
                <a:lnTo>
                  <a:pt x="18857" y="11482"/>
                </a:lnTo>
                <a:lnTo>
                  <a:pt x="6282" y="4486"/>
                </a:lnTo>
                <a:lnTo>
                  <a:pt x="3919" y="3332"/>
                </a:lnTo>
                <a:lnTo>
                  <a:pt x="4008" y="-5639"/>
                </a:lnTo>
                <a:lnTo>
                  <a:pt x="11645" y="-632"/>
                </a:lnTo>
                <a:lnTo>
                  <a:pt x="26315" y="8134"/>
                </a:lnTo>
                <a:lnTo>
                  <a:pt x="36735" y="12409"/>
                </a:lnTo>
                <a:lnTo>
                  <a:pt x="38529" y="12184"/>
                </a:lnTo>
                <a:lnTo>
                  <a:pt x="40073" y="11129"/>
                </a:lnTo>
                <a:lnTo>
                  <a:pt x="36869" y="5356"/>
                </a:lnTo>
                <a:lnTo>
                  <a:pt x="25632" y="758"/>
                </a:lnTo>
                <a:lnTo>
                  <a:pt x="19850" y="-2648"/>
                </a:lnTo>
                <a:lnTo>
                  <a:pt x="6650" y="-10425"/>
                </a:lnTo>
                <a:lnTo>
                  <a:pt x="4748" y="-17191"/>
                </a:lnTo>
                <a:lnTo>
                  <a:pt x="4813" y="-19134"/>
                </a:lnTo>
                <a:lnTo>
                  <a:pt x="15475" y="-12641"/>
                </a:lnTo>
                <a:lnTo>
                  <a:pt x="26639" y="-6202"/>
                </a:lnTo>
                <a:lnTo>
                  <a:pt x="28076" y="-5356"/>
                </a:lnTo>
                <a:close/>
              </a:path>
              <a:path w="53590" h="40218">
                <a:moveTo>
                  <a:pt x="39819" y="12022"/>
                </a:moveTo>
                <a:lnTo>
                  <a:pt x="38529" y="12184"/>
                </a:lnTo>
                <a:lnTo>
                  <a:pt x="38091" y="12483"/>
                </a:lnTo>
                <a:lnTo>
                  <a:pt x="39819" y="12022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76919" y="4061571"/>
            <a:ext cx="4350" cy="75117"/>
          </a:xfrm>
          <a:custGeom>
            <a:avLst/>
            <a:gdLst/>
            <a:ahLst/>
            <a:cxnLst/>
            <a:rect l="l" t="t" r="r" b="b"/>
            <a:pathLst>
              <a:path w="4350" h="75117">
                <a:moveTo>
                  <a:pt x="4350" y="0"/>
                </a:moveTo>
                <a:lnTo>
                  <a:pt x="1393" y="0"/>
                </a:lnTo>
                <a:lnTo>
                  <a:pt x="4207" y="91"/>
                </a:lnTo>
                <a:lnTo>
                  <a:pt x="4350" y="0"/>
                </a:lnTo>
                <a:close/>
              </a:path>
              <a:path w="4350" h="75117">
                <a:moveTo>
                  <a:pt x="18816" y="6339"/>
                </a:moveTo>
                <a:lnTo>
                  <a:pt x="8806" y="1019"/>
                </a:lnTo>
                <a:lnTo>
                  <a:pt x="6420" y="163"/>
                </a:lnTo>
                <a:lnTo>
                  <a:pt x="4207" y="91"/>
                </a:lnTo>
                <a:lnTo>
                  <a:pt x="2196" y="1383"/>
                </a:lnTo>
                <a:lnTo>
                  <a:pt x="3928" y="3585"/>
                </a:lnTo>
                <a:lnTo>
                  <a:pt x="0" y="1086"/>
                </a:lnTo>
                <a:lnTo>
                  <a:pt x="5280" y="5401"/>
                </a:lnTo>
                <a:lnTo>
                  <a:pt x="97435" y="59783"/>
                </a:lnTo>
                <a:lnTo>
                  <a:pt x="108517" y="66777"/>
                </a:lnTo>
                <a:lnTo>
                  <a:pt x="120409" y="73346"/>
                </a:lnTo>
                <a:lnTo>
                  <a:pt x="129824" y="75117"/>
                </a:lnTo>
                <a:lnTo>
                  <a:pt x="130546" y="74841"/>
                </a:lnTo>
                <a:lnTo>
                  <a:pt x="128727" y="70333"/>
                </a:lnTo>
                <a:lnTo>
                  <a:pt x="128012" y="70958"/>
                </a:lnTo>
                <a:lnTo>
                  <a:pt x="123318" y="68309"/>
                </a:lnTo>
                <a:lnTo>
                  <a:pt x="67194" y="35203"/>
                </a:lnTo>
                <a:lnTo>
                  <a:pt x="60716" y="31280"/>
                </a:lnTo>
                <a:lnTo>
                  <a:pt x="48204" y="23684"/>
                </a:lnTo>
                <a:lnTo>
                  <a:pt x="33093" y="14632"/>
                </a:lnTo>
                <a:lnTo>
                  <a:pt x="18816" y="6339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644526" y="3811514"/>
            <a:ext cx="1724" cy="1369"/>
          </a:xfrm>
          <a:custGeom>
            <a:avLst/>
            <a:gdLst/>
            <a:ahLst/>
            <a:cxnLst/>
            <a:rect l="l" t="t" r="r" b="b"/>
            <a:pathLst>
              <a:path w="1724" h="1369">
                <a:moveTo>
                  <a:pt x="542" y="602"/>
                </a:moveTo>
                <a:lnTo>
                  <a:pt x="0" y="1369"/>
                </a:lnTo>
                <a:lnTo>
                  <a:pt x="1724" y="892"/>
                </a:lnTo>
                <a:lnTo>
                  <a:pt x="1724" y="0"/>
                </a:lnTo>
                <a:lnTo>
                  <a:pt x="542" y="602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646102" y="3859633"/>
            <a:ext cx="1505" cy="1220"/>
          </a:xfrm>
          <a:custGeom>
            <a:avLst/>
            <a:gdLst/>
            <a:ahLst/>
            <a:cxnLst/>
            <a:rect l="l" t="t" r="r" b="b"/>
            <a:pathLst>
              <a:path w="1505" h="1220">
                <a:moveTo>
                  <a:pt x="656" y="758"/>
                </a:moveTo>
                <a:lnTo>
                  <a:pt x="0" y="838"/>
                </a:lnTo>
                <a:lnTo>
                  <a:pt x="1505" y="1220"/>
                </a:lnTo>
                <a:lnTo>
                  <a:pt x="1505" y="0"/>
                </a:lnTo>
                <a:lnTo>
                  <a:pt x="307" y="282"/>
                </a:lnTo>
                <a:lnTo>
                  <a:pt x="656" y="758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1641855" y="3860220"/>
            <a:ext cx="4246" cy="766"/>
          </a:xfrm>
          <a:custGeom>
            <a:avLst/>
            <a:gdLst/>
            <a:ahLst/>
            <a:cxnLst/>
            <a:rect l="l" t="t" r="r" b="b"/>
            <a:pathLst>
              <a:path w="4246" h="766">
                <a:moveTo>
                  <a:pt x="4246" y="250"/>
                </a:moveTo>
                <a:lnTo>
                  <a:pt x="3256" y="0"/>
                </a:lnTo>
                <a:lnTo>
                  <a:pt x="0" y="766"/>
                </a:lnTo>
                <a:lnTo>
                  <a:pt x="4246" y="250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1629948" y="3812884"/>
            <a:ext cx="23831" cy="47336"/>
          </a:xfrm>
          <a:custGeom>
            <a:avLst/>
            <a:gdLst/>
            <a:ahLst/>
            <a:cxnLst/>
            <a:rect l="l" t="t" r="r" b="b"/>
            <a:pathLst>
              <a:path w="23831" h="47336">
                <a:moveTo>
                  <a:pt x="21027" y="9506"/>
                </a:moveTo>
                <a:lnTo>
                  <a:pt x="13516" y="1501"/>
                </a:lnTo>
                <a:lnTo>
                  <a:pt x="14578" y="0"/>
                </a:lnTo>
                <a:lnTo>
                  <a:pt x="12471" y="582"/>
                </a:lnTo>
                <a:lnTo>
                  <a:pt x="4503" y="4642"/>
                </a:lnTo>
                <a:lnTo>
                  <a:pt x="146" y="17477"/>
                </a:lnTo>
                <a:lnTo>
                  <a:pt x="0" y="23805"/>
                </a:lnTo>
                <a:lnTo>
                  <a:pt x="3170" y="38201"/>
                </a:lnTo>
                <a:lnTo>
                  <a:pt x="12531" y="46669"/>
                </a:lnTo>
                <a:lnTo>
                  <a:pt x="15163" y="47336"/>
                </a:lnTo>
                <a:lnTo>
                  <a:pt x="16460" y="47031"/>
                </a:lnTo>
                <a:lnTo>
                  <a:pt x="14738" y="44680"/>
                </a:lnTo>
                <a:lnTo>
                  <a:pt x="21738" y="36204"/>
                </a:lnTo>
                <a:lnTo>
                  <a:pt x="23831" y="22788"/>
                </a:lnTo>
                <a:lnTo>
                  <a:pt x="21027" y="9506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1642108" y="3810339"/>
            <a:ext cx="4217" cy="3213"/>
          </a:xfrm>
          <a:custGeom>
            <a:avLst/>
            <a:gdLst/>
            <a:ahLst/>
            <a:cxnLst/>
            <a:rect l="l" t="t" r="r" b="b"/>
            <a:pathLst>
              <a:path w="4217" h="3213">
                <a:moveTo>
                  <a:pt x="4217" y="0"/>
                </a:moveTo>
                <a:lnTo>
                  <a:pt x="0" y="3213"/>
                </a:lnTo>
                <a:lnTo>
                  <a:pt x="310" y="3127"/>
                </a:lnTo>
                <a:lnTo>
                  <a:pt x="2960" y="1777"/>
                </a:lnTo>
                <a:lnTo>
                  <a:pt x="4217" y="0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253146" y="3365735"/>
            <a:ext cx="30081" cy="38661"/>
          </a:xfrm>
          <a:custGeom>
            <a:avLst/>
            <a:gdLst/>
            <a:ahLst/>
            <a:cxnLst/>
            <a:rect l="l" t="t" r="r" b="b"/>
            <a:pathLst>
              <a:path w="30081" h="38661">
                <a:moveTo>
                  <a:pt x="4458" y="1104"/>
                </a:moveTo>
                <a:lnTo>
                  <a:pt x="0" y="7327"/>
                </a:lnTo>
                <a:lnTo>
                  <a:pt x="584" y="16536"/>
                </a:lnTo>
                <a:lnTo>
                  <a:pt x="4922" y="26389"/>
                </a:lnTo>
                <a:lnTo>
                  <a:pt x="11723" y="34545"/>
                </a:lnTo>
                <a:lnTo>
                  <a:pt x="19697" y="38661"/>
                </a:lnTo>
                <a:lnTo>
                  <a:pt x="26037" y="37483"/>
                </a:lnTo>
                <a:lnTo>
                  <a:pt x="30081" y="30965"/>
                </a:lnTo>
                <a:lnTo>
                  <a:pt x="29098" y="21380"/>
                </a:lnTo>
                <a:lnTo>
                  <a:pt x="24392" y="11306"/>
                </a:lnTo>
                <a:lnTo>
                  <a:pt x="17264" y="3320"/>
                </a:lnTo>
                <a:lnTo>
                  <a:pt x="9015" y="0"/>
                </a:lnTo>
                <a:lnTo>
                  <a:pt x="4458" y="1104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446274" y="4011953"/>
            <a:ext cx="40801" cy="24177"/>
          </a:xfrm>
          <a:custGeom>
            <a:avLst/>
            <a:gdLst/>
            <a:ahLst/>
            <a:cxnLst/>
            <a:rect l="l" t="t" r="r" b="b"/>
            <a:pathLst>
              <a:path w="40801" h="24177">
                <a:moveTo>
                  <a:pt x="40801" y="15202"/>
                </a:moveTo>
                <a:lnTo>
                  <a:pt x="37810" y="3967"/>
                </a:lnTo>
                <a:lnTo>
                  <a:pt x="26873" y="0"/>
                </a:lnTo>
                <a:lnTo>
                  <a:pt x="13306" y="695"/>
                </a:lnTo>
                <a:lnTo>
                  <a:pt x="2412" y="6110"/>
                </a:lnTo>
                <a:lnTo>
                  <a:pt x="0" y="14190"/>
                </a:lnTo>
                <a:lnTo>
                  <a:pt x="7511" y="21475"/>
                </a:lnTo>
                <a:lnTo>
                  <a:pt x="7941" y="21660"/>
                </a:lnTo>
                <a:lnTo>
                  <a:pt x="21192" y="24177"/>
                </a:lnTo>
                <a:lnTo>
                  <a:pt x="33288" y="21492"/>
                </a:lnTo>
                <a:lnTo>
                  <a:pt x="40801" y="15202"/>
                </a:lnTo>
                <a:close/>
              </a:path>
            </a:pathLst>
          </a:custGeom>
          <a:solidFill>
            <a:srgbClr val="C8E4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646251" y="3811261"/>
            <a:ext cx="26981" cy="51407"/>
          </a:xfrm>
          <a:custGeom>
            <a:avLst/>
            <a:gdLst/>
            <a:ahLst/>
            <a:cxnLst/>
            <a:rect l="l" t="t" r="r" b="b"/>
            <a:pathLst>
              <a:path w="26981" h="51407">
                <a:moveTo>
                  <a:pt x="0" y="252"/>
                </a:moveTo>
                <a:lnTo>
                  <a:pt x="0" y="1145"/>
                </a:lnTo>
                <a:lnTo>
                  <a:pt x="9124" y="9414"/>
                </a:lnTo>
                <a:lnTo>
                  <a:pt x="12460" y="23089"/>
                </a:lnTo>
                <a:lnTo>
                  <a:pt x="12503" y="24208"/>
                </a:lnTo>
                <a:lnTo>
                  <a:pt x="10541" y="38482"/>
                </a:lnTo>
                <a:lnTo>
                  <a:pt x="2750" y="47620"/>
                </a:lnTo>
                <a:lnTo>
                  <a:pt x="1356" y="48371"/>
                </a:lnTo>
                <a:lnTo>
                  <a:pt x="1356" y="49591"/>
                </a:lnTo>
                <a:lnTo>
                  <a:pt x="11311" y="50529"/>
                </a:lnTo>
                <a:lnTo>
                  <a:pt x="19418" y="50782"/>
                </a:lnTo>
                <a:lnTo>
                  <a:pt x="20684" y="51407"/>
                </a:lnTo>
                <a:lnTo>
                  <a:pt x="23695" y="44488"/>
                </a:lnTo>
                <a:lnTo>
                  <a:pt x="26981" y="32116"/>
                </a:lnTo>
                <a:lnTo>
                  <a:pt x="26672" y="19804"/>
                </a:lnTo>
                <a:lnTo>
                  <a:pt x="23581" y="8103"/>
                </a:lnTo>
                <a:lnTo>
                  <a:pt x="19895" y="0"/>
                </a:lnTo>
                <a:lnTo>
                  <a:pt x="2071" y="595"/>
                </a:lnTo>
                <a:lnTo>
                  <a:pt x="0" y="252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590850" y="3416714"/>
            <a:ext cx="38680" cy="105923"/>
          </a:xfrm>
          <a:custGeom>
            <a:avLst/>
            <a:gdLst/>
            <a:ahLst/>
            <a:cxnLst/>
            <a:rect l="l" t="t" r="r" b="b"/>
            <a:pathLst>
              <a:path w="38680" h="105923">
                <a:moveTo>
                  <a:pt x="3026" y="31388"/>
                </a:moveTo>
                <a:lnTo>
                  <a:pt x="2791" y="18452"/>
                </a:lnTo>
                <a:lnTo>
                  <a:pt x="2735" y="12572"/>
                </a:lnTo>
                <a:lnTo>
                  <a:pt x="5820" y="12483"/>
                </a:lnTo>
                <a:lnTo>
                  <a:pt x="15655" y="18807"/>
                </a:lnTo>
                <a:lnTo>
                  <a:pt x="19709" y="20875"/>
                </a:lnTo>
                <a:lnTo>
                  <a:pt x="36474" y="11680"/>
                </a:lnTo>
                <a:lnTo>
                  <a:pt x="36667" y="19324"/>
                </a:lnTo>
                <a:lnTo>
                  <a:pt x="36581" y="32013"/>
                </a:lnTo>
                <a:lnTo>
                  <a:pt x="36386" y="47825"/>
                </a:lnTo>
                <a:lnTo>
                  <a:pt x="36255" y="64836"/>
                </a:lnTo>
                <a:lnTo>
                  <a:pt x="36358" y="81124"/>
                </a:lnTo>
                <a:lnTo>
                  <a:pt x="36867" y="94765"/>
                </a:lnTo>
                <a:lnTo>
                  <a:pt x="37954" y="103838"/>
                </a:lnTo>
                <a:lnTo>
                  <a:pt x="38680" y="105923"/>
                </a:lnTo>
                <a:lnTo>
                  <a:pt x="38456" y="10370"/>
                </a:lnTo>
                <a:lnTo>
                  <a:pt x="35968" y="8644"/>
                </a:lnTo>
                <a:lnTo>
                  <a:pt x="22376" y="431"/>
                </a:lnTo>
                <a:lnTo>
                  <a:pt x="19917" y="252"/>
                </a:lnTo>
                <a:lnTo>
                  <a:pt x="16207" y="0"/>
                </a:lnTo>
                <a:lnTo>
                  <a:pt x="3316" y="8272"/>
                </a:lnTo>
                <a:lnTo>
                  <a:pt x="753" y="10668"/>
                </a:lnTo>
                <a:lnTo>
                  <a:pt x="320" y="82474"/>
                </a:lnTo>
                <a:lnTo>
                  <a:pt x="0" y="83828"/>
                </a:lnTo>
                <a:lnTo>
                  <a:pt x="1766" y="83828"/>
                </a:lnTo>
                <a:lnTo>
                  <a:pt x="2836" y="75119"/>
                </a:lnTo>
                <a:lnTo>
                  <a:pt x="3261" y="61974"/>
                </a:lnTo>
                <a:lnTo>
                  <a:pt x="3254" y="46646"/>
                </a:lnTo>
                <a:lnTo>
                  <a:pt x="3026" y="31388"/>
                </a:lnTo>
                <a:close/>
              </a:path>
            </a:pathLst>
          </a:custGeom>
          <a:solidFill>
            <a:srgbClr val="EEE6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1590411" y="3500542"/>
            <a:ext cx="439" cy="595"/>
          </a:xfrm>
          <a:custGeom>
            <a:avLst/>
            <a:gdLst/>
            <a:ahLst/>
            <a:cxnLst/>
            <a:rect l="l" t="t" r="r" b="b"/>
            <a:pathLst>
              <a:path w="439" h="595">
                <a:moveTo>
                  <a:pt x="439" y="0"/>
                </a:moveTo>
                <a:lnTo>
                  <a:pt x="0" y="0"/>
                </a:lnTo>
                <a:lnTo>
                  <a:pt x="298" y="595"/>
                </a:lnTo>
                <a:lnTo>
                  <a:pt x="439" y="0"/>
                </a:lnTo>
                <a:close/>
              </a:path>
            </a:pathLst>
          </a:custGeom>
          <a:solidFill>
            <a:srgbClr val="EEE6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947435" y="3635852"/>
            <a:ext cx="36660" cy="45589"/>
          </a:xfrm>
          <a:custGeom>
            <a:avLst/>
            <a:gdLst/>
            <a:ahLst/>
            <a:cxnLst/>
            <a:rect l="l" t="t" r="r" b="b"/>
            <a:pathLst>
              <a:path w="36660" h="45589">
                <a:moveTo>
                  <a:pt x="749" y="32963"/>
                </a:moveTo>
                <a:lnTo>
                  <a:pt x="0" y="35932"/>
                </a:lnTo>
                <a:lnTo>
                  <a:pt x="7436" y="40322"/>
                </a:lnTo>
                <a:lnTo>
                  <a:pt x="9463" y="38581"/>
                </a:lnTo>
                <a:lnTo>
                  <a:pt x="14023" y="45589"/>
                </a:lnTo>
                <a:lnTo>
                  <a:pt x="25303" y="37225"/>
                </a:lnTo>
                <a:lnTo>
                  <a:pt x="27304" y="27260"/>
                </a:lnTo>
                <a:lnTo>
                  <a:pt x="25129" y="18376"/>
                </a:lnTo>
                <a:lnTo>
                  <a:pt x="23859" y="13331"/>
                </a:lnTo>
                <a:lnTo>
                  <a:pt x="28136" y="7424"/>
                </a:lnTo>
                <a:lnTo>
                  <a:pt x="35602" y="5356"/>
                </a:lnTo>
                <a:lnTo>
                  <a:pt x="36660" y="0"/>
                </a:lnTo>
                <a:lnTo>
                  <a:pt x="25980" y="2596"/>
                </a:lnTo>
                <a:lnTo>
                  <a:pt x="14720" y="9712"/>
                </a:lnTo>
                <a:lnTo>
                  <a:pt x="13218" y="10802"/>
                </a:lnTo>
                <a:lnTo>
                  <a:pt x="5934" y="20095"/>
                </a:lnTo>
                <a:lnTo>
                  <a:pt x="749" y="32963"/>
                </a:lnTo>
                <a:close/>
              </a:path>
            </a:pathLst>
          </a:custGeom>
          <a:solidFill>
            <a:srgbClr val="F8C6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822639" y="4311107"/>
            <a:ext cx="55656" cy="41616"/>
          </a:xfrm>
          <a:custGeom>
            <a:avLst/>
            <a:gdLst/>
            <a:ahLst/>
            <a:cxnLst/>
            <a:rect l="l" t="t" r="r" b="b"/>
            <a:pathLst>
              <a:path w="55656" h="41616">
                <a:moveTo>
                  <a:pt x="2786" y="28850"/>
                </a:moveTo>
                <a:lnTo>
                  <a:pt x="0" y="33105"/>
                </a:lnTo>
                <a:lnTo>
                  <a:pt x="968" y="34876"/>
                </a:lnTo>
                <a:lnTo>
                  <a:pt x="1132" y="41616"/>
                </a:lnTo>
                <a:lnTo>
                  <a:pt x="12379" y="38916"/>
                </a:lnTo>
                <a:lnTo>
                  <a:pt x="24750" y="32115"/>
                </a:lnTo>
                <a:lnTo>
                  <a:pt x="34201" y="26187"/>
                </a:lnTo>
                <a:lnTo>
                  <a:pt x="43411" y="21245"/>
                </a:lnTo>
                <a:lnTo>
                  <a:pt x="52361" y="14610"/>
                </a:lnTo>
                <a:lnTo>
                  <a:pt x="55656" y="5166"/>
                </a:lnTo>
                <a:lnTo>
                  <a:pt x="54007" y="0"/>
                </a:lnTo>
                <a:lnTo>
                  <a:pt x="46776" y="5364"/>
                </a:lnTo>
                <a:lnTo>
                  <a:pt x="34303" y="13239"/>
                </a:lnTo>
                <a:lnTo>
                  <a:pt x="20158" y="21305"/>
                </a:lnTo>
                <a:lnTo>
                  <a:pt x="7912" y="27245"/>
                </a:lnTo>
                <a:lnTo>
                  <a:pt x="2786" y="28850"/>
                </a:lnTo>
                <a:close/>
              </a:path>
            </a:pathLst>
          </a:custGeom>
          <a:solidFill>
            <a:srgbClr val="0D30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676921" y="4514435"/>
            <a:ext cx="53691" cy="41914"/>
          </a:xfrm>
          <a:custGeom>
            <a:avLst/>
            <a:gdLst/>
            <a:ahLst/>
            <a:cxnLst/>
            <a:rect l="l" t="t" r="r" b="b"/>
            <a:pathLst>
              <a:path w="53691" h="41914">
                <a:moveTo>
                  <a:pt x="48986" y="17693"/>
                </a:moveTo>
                <a:lnTo>
                  <a:pt x="53691" y="11265"/>
                </a:lnTo>
                <a:lnTo>
                  <a:pt x="53634" y="0"/>
                </a:lnTo>
                <a:lnTo>
                  <a:pt x="47906" y="4653"/>
                </a:lnTo>
                <a:lnTo>
                  <a:pt x="36113" y="12355"/>
                </a:lnTo>
                <a:lnTo>
                  <a:pt x="21709" y="20709"/>
                </a:lnTo>
                <a:lnTo>
                  <a:pt x="8146" y="27321"/>
                </a:lnTo>
                <a:lnTo>
                  <a:pt x="0" y="29769"/>
                </a:lnTo>
                <a:lnTo>
                  <a:pt x="0" y="41914"/>
                </a:lnTo>
                <a:lnTo>
                  <a:pt x="5663" y="41365"/>
                </a:lnTo>
                <a:lnTo>
                  <a:pt x="16407" y="37310"/>
                </a:lnTo>
                <a:lnTo>
                  <a:pt x="29032" y="29648"/>
                </a:lnTo>
                <a:lnTo>
                  <a:pt x="35274" y="25721"/>
                </a:lnTo>
                <a:lnTo>
                  <a:pt x="48986" y="17693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627727" y="4623688"/>
            <a:ext cx="1728" cy="1897"/>
          </a:xfrm>
          <a:custGeom>
            <a:avLst/>
            <a:gdLst/>
            <a:ahLst/>
            <a:cxnLst/>
            <a:rect l="l" t="t" r="r" b="b"/>
            <a:pathLst>
              <a:path w="1728" h="1897">
                <a:moveTo>
                  <a:pt x="1728" y="1897"/>
                </a:moveTo>
                <a:lnTo>
                  <a:pt x="1211" y="329"/>
                </a:lnTo>
                <a:lnTo>
                  <a:pt x="0" y="0"/>
                </a:lnTo>
                <a:lnTo>
                  <a:pt x="1728" y="1897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628189" y="4583039"/>
            <a:ext cx="53500" cy="41829"/>
          </a:xfrm>
          <a:custGeom>
            <a:avLst/>
            <a:gdLst/>
            <a:ahLst/>
            <a:cxnLst/>
            <a:rect l="l" t="t" r="r" b="b"/>
            <a:pathLst>
              <a:path w="53500" h="41829">
                <a:moveTo>
                  <a:pt x="749" y="40978"/>
                </a:moveTo>
                <a:lnTo>
                  <a:pt x="3874" y="41829"/>
                </a:lnTo>
                <a:lnTo>
                  <a:pt x="14695" y="37414"/>
                </a:lnTo>
                <a:lnTo>
                  <a:pt x="27272" y="30013"/>
                </a:lnTo>
                <a:lnTo>
                  <a:pt x="34127" y="25722"/>
                </a:lnTo>
                <a:lnTo>
                  <a:pt x="45816" y="19359"/>
                </a:lnTo>
                <a:lnTo>
                  <a:pt x="51971" y="13250"/>
                </a:lnTo>
                <a:lnTo>
                  <a:pt x="53500" y="0"/>
                </a:lnTo>
                <a:lnTo>
                  <a:pt x="45024" y="5586"/>
                </a:lnTo>
                <a:lnTo>
                  <a:pt x="33107" y="13307"/>
                </a:lnTo>
                <a:lnTo>
                  <a:pt x="19942" y="21140"/>
                </a:lnTo>
                <a:lnTo>
                  <a:pt x="7722" y="27064"/>
                </a:lnTo>
                <a:lnTo>
                  <a:pt x="327" y="29052"/>
                </a:lnTo>
                <a:lnTo>
                  <a:pt x="0" y="38709"/>
                </a:lnTo>
                <a:lnTo>
                  <a:pt x="749" y="40978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725951" y="4448530"/>
            <a:ext cx="53813" cy="40816"/>
          </a:xfrm>
          <a:custGeom>
            <a:avLst/>
            <a:gdLst/>
            <a:ahLst/>
            <a:cxnLst/>
            <a:rect l="l" t="t" r="r" b="b"/>
            <a:pathLst>
              <a:path w="53813" h="40816">
                <a:moveTo>
                  <a:pt x="89" y="29519"/>
                </a:moveTo>
                <a:lnTo>
                  <a:pt x="0" y="40816"/>
                </a:lnTo>
                <a:lnTo>
                  <a:pt x="12594" y="37081"/>
                </a:lnTo>
                <a:lnTo>
                  <a:pt x="23686" y="30512"/>
                </a:lnTo>
                <a:lnTo>
                  <a:pt x="34457" y="24260"/>
                </a:lnTo>
                <a:lnTo>
                  <a:pt x="36586" y="23360"/>
                </a:lnTo>
                <a:lnTo>
                  <a:pt x="44641" y="17903"/>
                </a:lnTo>
                <a:lnTo>
                  <a:pt x="51189" y="13807"/>
                </a:lnTo>
                <a:lnTo>
                  <a:pt x="53813" y="2827"/>
                </a:lnTo>
                <a:lnTo>
                  <a:pt x="52204" y="0"/>
                </a:lnTo>
                <a:lnTo>
                  <a:pt x="41981" y="5802"/>
                </a:lnTo>
                <a:lnTo>
                  <a:pt x="30124" y="13271"/>
                </a:lnTo>
                <a:lnTo>
                  <a:pt x="28642" y="14164"/>
                </a:lnTo>
                <a:lnTo>
                  <a:pt x="18060" y="20659"/>
                </a:lnTo>
                <a:lnTo>
                  <a:pt x="6327" y="26524"/>
                </a:lnTo>
                <a:lnTo>
                  <a:pt x="4023" y="27288"/>
                </a:lnTo>
                <a:lnTo>
                  <a:pt x="89" y="29519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774817" y="4379714"/>
            <a:ext cx="53649" cy="41497"/>
          </a:xfrm>
          <a:custGeom>
            <a:avLst/>
            <a:gdLst/>
            <a:ahLst/>
            <a:cxnLst/>
            <a:rect l="l" t="t" r="r" b="b"/>
            <a:pathLst>
              <a:path w="53649" h="41497">
                <a:moveTo>
                  <a:pt x="3382" y="27957"/>
                </a:moveTo>
                <a:lnTo>
                  <a:pt x="0" y="30487"/>
                </a:lnTo>
                <a:lnTo>
                  <a:pt x="134" y="41497"/>
                </a:lnTo>
                <a:lnTo>
                  <a:pt x="12331" y="37851"/>
                </a:lnTo>
                <a:lnTo>
                  <a:pt x="24130" y="31244"/>
                </a:lnTo>
                <a:lnTo>
                  <a:pt x="32949" y="25681"/>
                </a:lnTo>
                <a:lnTo>
                  <a:pt x="46275" y="18130"/>
                </a:lnTo>
                <a:lnTo>
                  <a:pt x="53329" y="10509"/>
                </a:lnTo>
                <a:lnTo>
                  <a:pt x="53649" y="4047"/>
                </a:lnTo>
                <a:lnTo>
                  <a:pt x="52159" y="0"/>
                </a:lnTo>
                <a:lnTo>
                  <a:pt x="42330" y="7039"/>
                </a:lnTo>
                <a:lnTo>
                  <a:pt x="30374" y="13867"/>
                </a:lnTo>
                <a:lnTo>
                  <a:pt x="28762" y="14804"/>
                </a:lnTo>
                <a:lnTo>
                  <a:pt x="18006" y="21528"/>
                </a:lnTo>
                <a:lnTo>
                  <a:pt x="6310" y="27201"/>
                </a:lnTo>
                <a:lnTo>
                  <a:pt x="3382" y="27957"/>
                </a:lnTo>
                <a:close/>
              </a:path>
            </a:pathLst>
          </a:custGeom>
          <a:solidFill>
            <a:srgbClr val="0D30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699469" y="4189336"/>
            <a:ext cx="12206" cy="9315"/>
          </a:xfrm>
          <a:custGeom>
            <a:avLst/>
            <a:gdLst/>
            <a:ahLst/>
            <a:cxnLst/>
            <a:rect l="l" t="t" r="r" b="b"/>
            <a:pathLst>
              <a:path w="12206" h="9315">
                <a:moveTo>
                  <a:pt x="1475" y="8095"/>
                </a:moveTo>
                <a:lnTo>
                  <a:pt x="3844" y="6533"/>
                </a:lnTo>
                <a:lnTo>
                  <a:pt x="12206" y="0"/>
                </a:lnTo>
                <a:lnTo>
                  <a:pt x="119" y="1593"/>
                </a:lnTo>
                <a:lnTo>
                  <a:pt x="74" y="2188"/>
                </a:lnTo>
                <a:lnTo>
                  <a:pt x="0" y="5104"/>
                </a:lnTo>
                <a:lnTo>
                  <a:pt x="74" y="5476"/>
                </a:lnTo>
                <a:lnTo>
                  <a:pt x="760" y="9315"/>
                </a:lnTo>
                <a:lnTo>
                  <a:pt x="625" y="7247"/>
                </a:lnTo>
                <a:lnTo>
                  <a:pt x="1773" y="8854"/>
                </a:lnTo>
                <a:lnTo>
                  <a:pt x="3368" y="7067"/>
                </a:lnTo>
                <a:lnTo>
                  <a:pt x="1475" y="8095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1699424" y="4189336"/>
            <a:ext cx="37797" cy="101863"/>
          </a:xfrm>
          <a:custGeom>
            <a:avLst/>
            <a:gdLst/>
            <a:ahLst/>
            <a:cxnLst/>
            <a:rect l="l" t="t" r="r" b="b"/>
            <a:pathLst>
              <a:path w="37797" h="101863">
                <a:moveTo>
                  <a:pt x="253" y="94661"/>
                </a:moveTo>
                <a:lnTo>
                  <a:pt x="596" y="66867"/>
                </a:lnTo>
                <a:lnTo>
                  <a:pt x="0" y="66867"/>
                </a:lnTo>
                <a:lnTo>
                  <a:pt x="208" y="101863"/>
                </a:lnTo>
                <a:lnTo>
                  <a:pt x="9304" y="93811"/>
                </a:lnTo>
                <a:lnTo>
                  <a:pt x="17325" y="84955"/>
                </a:lnTo>
                <a:lnTo>
                  <a:pt x="24533" y="74027"/>
                </a:lnTo>
                <a:lnTo>
                  <a:pt x="28464" y="66198"/>
                </a:lnTo>
                <a:lnTo>
                  <a:pt x="32485" y="56042"/>
                </a:lnTo>
                <a:lnTo>
                  <a:pt x="36006" y="43693"/>
                </a:lnTo>
                <a:lnTo>
                  <a:pt x="37797" y="30684"/>
                </a:lnTo>
                <a:lnTo>
                  <a:pt x="36626" y="18548"/>
                </a:lnTo>
                <a:lnTo>
                  <a:pt x="35215" y="14627"/>
                </a:lnTo>
                <a:lnTo>
                  <a:pt x="32771" y="12231"/>
                </a:lnTo>
                <a:lnTo>
                  <a:pt x="32517" y="11978"/>
                </a:lnTo>
                <a:lnTo>
                  <a:pt x="32309" y="11636"/>
                </a:lnTo>
                <a:lnTo>
                  <a:pt x="31891" y="11130"/>
                </a:lnTo>
                <a:lnTo>
                  <a:pt x="31459" y="10580"/>
                </a:lnTo>
                <a:lnTo>
                  <a:pt x="21933" y="1478"/>
                </a:lnTo>
                <a:lnTo>
                  <a:pt x="12251" y="0"/>
                </a:lnTo>
                <a:lnTo>
                  <a:pt x="3889" y="6533"/>
                </a:lnTo>
                <a:lnTo>
                  <a:pt x="3412" y="7067"/>
                </a:lnTo>
                <a:lnTo>
                  <a:pt x="4396" y="6533"/>
                </a:lnTo>
                <a:lnTo>
                  <a:pt x="6452" y="5476"/>
                </a:lnTo>
                <a:lnTo>
                  <a:pt x="5826" y="5521"/>
                </a:lnTo>
                <a:lnTo>
                  <a:pt x="8867" y="5223"/>
                </a:lnTo>
                <a:lnTo>
                  <a:pt x="18667" y="6372"/>
                </a:lnTo>
                <a:lnTo>
                  <a:pt x="25536" y="11489"/>
                </a:lnTo>
                <a:lnTo>
                  <a:pt x="29700" y="19729"/>
                </a:lnTo>
                <a:lnTo>
                  <a:pt x="31384" y="30246"/>
                </a:lnTo>
                <a:lnTo>
                  <a:pt x="30812" y="42194"/>
                </a:lnTo>
                <a:lnTo>
                  <a:pt x="28208" y="54729"/>
                </a:lnTo>
                <a:lnTo>
                  <a:pt x="23799" y="67004"/>
                </a:lnTo>
                <a:lnTo>
                  <a:pt x="17809" y="78175"/>
                </a:lnTo>
                <a:lnTo>
                  <a:pt x="10462" y="87396"/>
                </a:lnTo>
                <a:lnTo>
                  <a:pt x="1984" y="93821"/>
                </a:lnTo>
                <a:lnTo>
                  <a:pt x="253" y="94661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431116" y="3334268"/>
            <a:ext cx="38595" cy="37971"/>
          </a:xfrm>
          <a:custGeom>
            <a:avLst/>
            <a:gdLst/>
            <a:ahLst/>
            <a:cxnLst/>
            <a:rect l="l" t="t" r="r" b="b"/>
            <a:pathLst>
              <a:path w="38595" h="37971">
                <a:moveTo>
                  <a:pt x="36288" y="2203"/>
                </a:moveTo>
                <a:lnTo>
                  <a:pt x="22871" y="0"/>
                </a:lnTo>
                <a:lnTo>
                  <a:pt x="11849" y="3008"/>
                </a:lnTo>
                <a:lnTo>
                  <a:pt x="4142" y="7218"/>
                </a:lnTo>
                <a:lnTo>
                  <a:pt x="0" y="17097"/>
                </a:lnTo>
                <a:lnTo>
                  <a:pt x="0" y="30161"/>
                </a:lnTo>
                <a:lnTo>
                  <a:pt x="2369" y="32988"/>
                </a:lnTo>
                <a:lnTo>
                  <a:pt x="5707" y="14181"/>
                </a:lnTo>
                <a:lnTo>
                  <a:pt x="9329" y="12827"/>
                </a:lnTo>
                <a:lnTo>
                  <a:pt x="9120" y="14092"/>
                </a:lnTo>
                <a:lnTo>
                  <a:pt x="12294" y="15788"/>
                </a:lnTo>
                <a:lnTo>
                  <a:pt x="14664" y="7813"/>
                </a:lnTo>
                <a:lnTo>
                  <a:pt x="18137" y="8440"/>
                </a:lnTo>
                <a:lnTo>
                  <a:pt x="17614" y="7396"/>
                </a:lnTo>
                <a:lnTo>
                  <a:pt x="20267" y="8824"/>
                </a:lnTo>
                <a:lnTo>
                  <a:pt x="19850" y="11860"/>
                </a:lnTo>
                <a:lnTo>
                  <a:pt x="22264" y="9628"/>
                </a:lnTo>
                <a:lnTo>
                  <a:pt x="26646" y="6384"/>
                </a:lnTo>
                <a:lnTo>
                  <a:pt x="26780" y="6503"/>
                </a:lnTo>
                <a:lnTo>
                  <a:pt x="31757" y="8110"/>
                </a:lnTo>
                <a:lnTo>
                  <a:pt x="32771" y="15490"/>
                </a:lnTo>
                <a:lnTo>
                  <a:pt x="31340" y="15699"/>
                </a:lnTo>
                <a:lnTo>
                  <a:pt x="27197" y="18362"/>
                </a:lnTo>
                <a:lnTo>
                  <a:pt x="30416" y="21408"/>
                </a:lnTo>
                <a:lnTo>
                  <a:pt x="29522" y="19240"/>
                </a:lnTo>
                <a:lnTo>
                  <a:pt x="30625" y="21606"/>
                </a:lnTo>
                <a:lnTo>
                  <a:pt x="30416" y="21408"/>
                </a:lnTo>
                <a:lnTo>
                  <a:pt x="31295" y="23540"/>
                </a:lnTo>
                <a:lnTo>
                  <a:pt x="29285" y="25440"/>
                </a:lnTo>
                <a:lnTo>
                  <a:pt x="29775" y="25266"/>
                </a:lnTo>
                <a:lnTo>
                  <a:pt x="28210" y="26456"/>
                </a:lnTo>
                <a:lnTo>
                  <a:pt x="29285" y="25440"/>
                </a:lnTo>
                <a:lnTo>
                  <a:pt x="25125" y="26917"/>
                </a:lnTo>
                <a:lnTo>
                  <a:pt x="24544" y="33286"/>
                </a:lnTo>
                <a:lnTo>
                  <a:pt x="18583" y="35473"/>
                </a:lnTo>
                <a:lnTo>
                  <a:pt x="8792" y="33791"/>
                </a:lnTo>
                <a:lnTo>
                  <a:pt x="3934" y="37749"/>
                </a:lnTo>
                <a:lnTo>
                  <a:pt x="17897" y="37971"/>
                </a:lnTo>
                <a:lnTo>
                  <a:pt x="29816" y="35371"/>
                </a:lnTo>
                <a:lnTo>
                  <a:pt x="34082" y="31932"/>
                </a:lnTo>
                <a:lnTo>
                  <a:pt x="38456" y="21429"/>
                </a:lnTo>
                <a:lnTo>
                  <a:pt x="38595" y="8233"/>
                </a:lnTo>
                <a:lnTo>
                  <a:pt x="36288" y="2203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449254" y="3342708"/>
            <a:ext cx="2129" cy="3419"/>
          </a:xfrm>
          <a:custGeom>
            <a:avLst/>
            <a:gdLst/>
            <a:ahLst/>
            <a:cxnLst/>
            <a:rect l="l" t="t" r="r" b="b"/>
            <a:pathLst>
              <a:path w="2129" h="3419">
                <a:moveTo>
                  <a:pt x="1712" y="3419"/>
                </a:moveTo>
                <a:lnTo>
                  <a:pt x="2129" y="384"/>
                </a:lnTo>
                <a:lnTo>
                  <a:pt x="0" y="0"/>
                </a:lnTo>
                <a:lnTo>
                  <a:pt x="1712" y="3419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431116" y="3340652"/>
            <a:ext cx="32771" cy="40560"/>
          </a:xfrm>
          <a:custGeom>
            <a:avLst/>
            <a:gdLst/>
            <a:ahLst/>
            <a:cxnLst/>
            <a:rect l="l" t="t" r="r" b="b"/>
            <a:pathLst>
              <a:path w="32771" h="40560">
                <a:moveTo>
                  <a:pt x="5707" y="7796"/>
                </a:moveTo>
                <a:lnTo>
                  <a:pt x="2369" y="26603"/>
                </a:lnTo>
                <a:lnTo>
                  <a:pt x="0" y="23776"/>
                </a:lnTo>
                <a:lnTo>
                  <a:pt x="253" y="27407"/>
                </a:lnTo>
                <a:lnTo>
                  <a:pt x="551" y="29936"/>
                </a:lnTo>
                <a:lnTo>
                  <a:pt x="923" y="32510"/>
                </a:lnTo>
                <a:lnTo>
                  <a:pt x="1520" y="34578"/>
                </a:lnTo>
                <a:lnTo>
                  <a:pt x="1937" y="36051"/>
                </a:lnTo>
                <a:lnTo>
                  <a:pt x="2071" y="36423"/>
                </a:lnTo>
                <a:lnTo>
                  <a:pt x="2667" y="37658"/>
                </a:lnTo>
                <a:lnTo>
                  <a:pt x="3636" y="39682"/>
                </a:lnTo>
                <a:lnTo>
                  <a:pt x="3591" y="39429"/>
                </a:lnTo>
                <a:lnTo>
                  <a:pt x="4485" y="40560"/>
                </a:lnTo>
                <a:lnTo>
                  <a:pt x="3934" y="31364"/>
                </a:lnTo>
                <a:lnTo>
                  <a:pt x="8792" y="27407"/>
                </a:lnTo>
                <a:lnTo>
                  <a:pt x="18583" y="29088"/>
                </a:lnTo>
                <a:lnTo>
                  <a:pt x="24544" y="26901"/>
                </a:lnTo>
                <a:lnTo>
                  <a:pt x="25125" y="20533"/>
                </a:lnTo>
                <a:lnTo>
                  <a:pt x="29285" y="19055"/>
                </a:lnTo>
                <a:lnTo>
                  <a:pt x="31295" y="17155"/>
                </a:lnTo>
                <a:lnTo>
                  <a:pt x="30416" y="15023"/>
                </a:lnTo>
                <a:lnTo>
                  <a:pt x="27197" y="11977"/>
                </a:lnTo>
                <a:lnTo>
                  <a:pt x="31340" y="9314"/>
                </a:lnTo>
                <a:lnTo>
                  <a:pt x="32771" y="9105"/>
                </a:lnTo>
                <a:lnTo>
                  <a:pt x="31757" y="1725"/>
                </a:lnTo>
                <a:lnTo>
                  <a:pt x="26780" y="119"/>
                </a:lnTo>
                <a:lnTo>
                  <a:pt x="26646" y="0"/>
                </a:lnTo>
                <a:lnTo>
                  <a:pt x="22264" y="3243"/>
                </a:lnTo>
                <a:lnTo>
                  <a:pt x="19850" y="5475"/>
                </a:lnTo>
                <a:lnTo>
                  <a:pt x="18137" y="2055"/>
                </a:lnTo>
                <a:lnTo>
                  <a:pt x="14664" y="1428"/>
                </a:lnTo>
                <a:lnTo>
                  <a:pt x="12294" y="9403"/>
                </a:lnTo>
                <a:lnTo>
                  <a:pt x="9120" y="7707"/>
                </a:lnTo>
                <a:lnTo>
                  <a:pt x="9329" y="6442"/>
                </a:lnTo>
                <a:lnTo>
                  <a:pt x="5707" y="7796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459327" y="3359534"/>
            <a:ext cx="1564" cy="1190"/>
          </a:xfrm>
          <a:custGeom>
            <a:avLst/>
            <a:gdLst/>
            <a:ahLst/>
            <a:cxnLst/>
            <a:rect l="l" t="t" r="r" b="b"/>
            <a:pathLst>
              <a:path w="1564" h="1190">
                <a:moveTo>
                  <a:pt x="1564" y="0"/>
                </a:moveTo>
                <a:lnTo>
                  <a:pt x="1075" y="173"/>
                </a:lnTo>
                <a:lnTo>
                  <a:pt x="0" y="1190"/>
                </a:lnTo>
                <a:lnTo>
                  <a:pt x="1564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460638" y="3353508"/>
            <a:ext cx="1102" cy="2365"/>
          </a:xfrm>
          <a:custGeom>
            <a:avLst/>
            <a:gdLst/>
            <a:ahLst/>
            <a:cxnLst/>
            <a:rect l="l" t="t" r="r" b="b"/>
            <a:pathLst>
              <a:path w="1102" h="2365">
                <a:moveTo>
                  <a:pt x="1102" y="2365"/>
                </a:moveTo>
                <a:lnTo>
                  <a:pt x="0" y="0"/>
                </a:lnTo>
                <a:lnTo>
                  <a:pt x="894" y="2168"/>
                </a:lnTo>
                <a:lnTo>
                  <a:pt x="1102" y="2365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448731" y="3341664"/>
            <a:ext cx="2652" cy="1428"/>
          </a:xfrm>
          <a:custGeom>
            <a:avLst/>
            <a:gdLst/>
            <a:ahLst/>
            <a:cxnLst/>
            <a:rect l="l" t="t" r="r" b="b"/>
            <a:pathLst>
              <a:path w="2652" h="1428">
                <a:moveTo>
                  <a:pt x="2652" y="1428"/>
                </a:moveTo>
                <a:lnTo>
                  <a:pt x="0" y="0"/>
                </a:lnTo>
                <a:lnTo>
                  <a:pt x="522" y="1043"/>
                </a:lnTo>
                <a:lnTo>
                  <a:pt x="2652" y="1428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739036" y="3810339"/>
            <a:ext cx="32696" cy="62953"/>
          </a:xfrm>
          <a:custGeom>
            <a:avLst/>
            <a:gdLst/>
            <a:ahLst/>
            <a:cxnLst/>
            <a:rect l="l" t="t" r="r" b="b"/>
            <a:pathLst>
              <a:path w="32696" h="62953">
                <a:moveTo>
                  <a:pt x="20780" y="35303"/>
                </a:moveTo>
                <a:lnTo>
                  <a:pt x="20876" y="24105"/>
                </a:lnTo>
                <a:lnTo>
                  <a:pt x="17345" y="13414"/>
                </a:lnTo>
                <a:lnTo>
                  <a:pt x="11147" y="4984"/>
                </a:lnTo>
                <a:lnTo>
                  <a:pt x="13263" y="4300"/>
                </a:lnTo>
                <a:lnTo>
                  <a:pt x="7227" y="1562"/>
                </a:lnTo>
                <a:lnTo>
                  <a:pt x="4947" y="892"/>
                </a:lnTo>
                <a:lnTo>
                  <a:pt x="2458" y="386"/>
                </a:lnTo>
                <a:lnTo>
                  <a:pt x="0" y="0"/>
                </a:lnTo>
                <a:lnTo>
                  <a:pt x="6110" y="9958"/>
                </a:lnTo>
                <a:lnTo>
                  <a:pt x="10370" y="21382"/>
                </a:lnTo>
                <a:lnTo>
                  <a:pt x="10983" y="29058"/>
                </a:lnTo>
                <a:lnTo>
                  <a:pt x="9091" y="42740"/>
                </a:lnTo>
                <a:lnTo>
                  <a:pt x="4636" y="54331"/>
                </a:lnTo>
                <a:lnTo>
                  <a:pt x="1102" y="62119"/>
                </a:lnTo>
                <a:lnTo>
                  <a:pt x="5022" y="60765"/>
                </a:lnTo>
                <a:lnTo>
                  <a:pt x="11653" y="61182"/>
                </a:lnTo>
                <a:lnTo>
                  <a:pt x="18166" y="60884"/>
                </a:lnTo>
                <a:lnTo>
                  <a:pt x="28553" y="62953"/>
                </a:lnTo>
                <a:lnTo>
                  <a:pt x="32696" y="59039"/>
                </a:lnTo>
                <a:lnTo>
                  <a:pt x="27406" y="58831"/>
                </a:lnTo>
                <a:lnTo>
                  <a:pt x="19000" y="59159"/>
                </a:lnTo>
                <a:lnTo>
                  <a:pt x="12711" y="59039"/>
                </a:lnTo>
                <a:lnTo>
                  <a:pt x="17808" y="46963"/>
                </a:lnTo>
                <a:lnTo>
                  <a:pt x="20780" y="35303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631632" y="3523941"/>
            <a:ext cx="432" cy="809"/>
          </a:xfrm>
          <a:custGeom>
            <a:avLst/>
            <a:gdLst/>
            <a:ahLst/>
            <a:cxnLst/>
            <a:rect l="l" t="t" r="r" b="b"/>
            <a:pathLst>
              <a:path w="432" h="809">
                <a:moveTo>
                  <a:pt x="432" y="0"/>
                </a:moveTo>
                <a:lnTo>
                  <a:pt x="0" y="125"/>
                </a:lnTo>
                <a:lnTo>
                  <a:pt x="432" y="809"/>
                </a:lnTo>
                <a:lnTo>
                  <a:pt x="432" y="0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634127" y="3377121"/>
            <a:ext cx="38606" cy="145355"/>
          </a:xfrm>
          <a:custGeom>
            <a:avLst/>
            <a:gdLst/>
            <a:ahLst/>
            <a:cxnLst/>
            <a:rect l="l" t="t" r="r" b="b"/>
            <a:pathLst>
              <a:path w="38606" h="145355">
                <a:moveTo>
                  <a:pt x="470" y="143121"/>
                </a:moveTo>
                <a:lnTo>
                  <a:pt x="184" y="145355"/>
                </a:lnTo>
                <a:lnTo>
                  <a:pt x="2644" y="135571"/>
                </a:lnTo>
                <a:lnTo>
                  <a:pt x="2031" y="120992"/>
                </a:lnTo>
                <a:lnTo>
                  <a:pt x="1737" y="115074"/>
                </a:lnTo>
                <a:lnTo>
                  <a:pt x="1737" y="11218"/>
                </a:lnTo>
                <a:lnTo>
                  <a:pt x="19844" y="20369"/>
                </a:lnTo>
                <a:lnTo>
                  <a:pt x="26192" y="17631"/>
                </a:lnTo>
                <a:lnTo>
                  <a:pt x="31125" y="12736"/>
                </a:lnTo>
                <a:lnTo>
                  <a:pt x="38606" y="10831"/>
                </a:lnTo>
                <a:lnTo>
                  <a:pt x="19426" y="0"/>
                </a:lnTo>
                <a:lnTo>
                  <a:pt x="16729" y="44"/>
                </a:lnTo>
                <a:lnTo>
                  <a:pt x="2914" y="7975"/>
                </a:lnTo>
                <a:lnTo>
                  <a:pt x="172" y="10549"/>
                </a:lnTo>
                <a:lnTo>
                  <a:pt x="38" y="141678"/>
                </a:lnTo>
                <a:lnTo>
                  <a:pt x="0" y="143536"/>
                </a:lnTo>
                <a:lnTo>
                  <a:pt x="470" y="143121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632064" y="3520657"/>
            <a:ext cx="2062" cy="3283"/>
          </a:xfrm>
          <a:custGeom>
            <a:avLst/>
            <a:gdLst/>
            <a:ahLst/>
            <a:cxnLst/>
            <a:rect l="l" t="t" r="r" b="b"/>
            <a:pathLst>
              <a:path w="2062" h="3283">
                <a:moveTo>
                  <a:pt x="0" y="1817"/>
                </a:moveTo>
                <a:lnTo>
                  <a:pt x="0" y="3283"/>
                </a:lnTo>
                <a:lnTo>
                  <a:pt x="2006" y="2700"/>
                </a:lnTo>
                <a:lnTo>
                  <a:pt x="2062" y="0"/>
                </a:lnTo>
                <a:lnTo>
                  <a:pt x="0" y="1817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634046" y="3522476"/>
            <a:ext cx="264" cy="2066"/>
          </a:xfrm>
          <a:custGeom>
            <a:avLst/>
            <a:gdLst/>
            <a:ahLst/>
            <a:cxnLst/>
            <a:rect l="l" t="t" r="r" b="b"/>
            <a:pathLst>
              <a:path w="264" h="2066">
                <a:moveTo>
                  <a:pt x="44" y="875"/>
                </a:moveTo>
                <a:lnTo>
                  <a:pt x="0" y="2066"/>
                </a:lnTo>
                <a:lnTo>
                  <a:pt x="264" y="0"/>
                </a:lnTo>
                <a:lnTo>
                  <a:pt x="44" y="875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486569" y="4091002"/>
            <a:ext cx="72948" cy="22899"/>
          </a:xfrm>
          <a:custGeom>
            <a:avLst/>
            <a:gdLst/>
            <a:ahLst/>
            <a:cxnLst/>
            <a:rect l="l" t="t" r="r" b="b"/>
            <a:pathLst>
              <a:path w="72948" h="22899">
                <a:moveTo>
                  <a:pt x="6467" y="10326"/>
                </a:moveTo>
                <a:lnTo>
                  <a:pt x="10521" y="11769"/>
                </a:lnTo>
                <a:lnTo>
                  <a:pt x="13054" y="12691"/>
                </a:lnTo>
                <a:lnTo>
                  <a:pt x="16214" y="14879"/>
                </a:lnTo>
                <a:lnTo>
                  <a:pt x="18971" y="16485"/>
                </a:lnTo>
                <a:lnTo>
                  <a:pt x="29700" y="21778"/>
                </a:lnTo>
                <a:lnTo>
                  <a:pt x="37305" y="22899"/>
                </a:lnTo>
                <a:lnTo>
                  <a:pt x="43703" y="20730"/>
                </a:lnTo>
                <a:lnTo>
                  <a:pt x="50812" y="16150"/>
                </a:lnTo>
                <a:lnTo>
                  <a:pt x="60550" y="10042"/>
                </a:lnTo>
                <a:lnTo>
                  <a:pt x="72948" y="4047"/>
                </a:lnTo>
                <a:lnTo>
                  <a:pt x="70743" y="1725"/>
                </a:lnTo>
                <a:lnTo>
                  <a:pt x="70877" y="1889"/>
                </a:lnTo>
                <a:lnTo>
                  <a:pt x="67702" y="0"/>
                </a:lnTo>
                <a:lnTo>
                  <a:pt x="56289" y="2986"/>
                </a:lnTo>
                <a:lnTo>
                  <a:pt x="43872" y="6678"/>
                </a:lnTo>
                <a:lnTo>
                  <a:pt x="36869" y="8094"/>
                </a:lnTo>
                <a:lnTo>
                  <a:pt x="24153" y="9479"/>
                </a:lnTo>
                <a:lnTo>
                  <a:pt x="11908" y="9704"/>
                </a:lnTo>
                <a:lnTo>
                  <a:pt x="0" y="9195"/>
                </a:lnTo>
                <a:lnTo>
                  <a:pt x="3129" y="10965"/>
                </a:lnTo>
                <a:lnTo>
                  <a:pt x="6467" y="10326"/>
                </a:lnTo>
                <a:close/>
              </a:path>
            </a:pathLst>
          </a:custGeom>
          <a:solidFill>
            <a:srgbClr val="C7DB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430013" y="3392578"/>
            <a:ext cx="22219" cy="11706"/>
          </a:xfrm>
          <a:custGeom>
            <a:avLst/>
            <a:gdLst/>
            <a:ahLst/>
            <a:cxnLst/>
            <a:rect l="l" t="t" r="r" b="b"/>
            <a:pathLst>
              <a:path w="22219" h="11706">
                <a:moveTo>
                  <a:pt x="22219" y="3395"/>
                </a:moveTo>
                <a:lnTo>
                  <a:pt x="22219" y="523"/>
                </a:lnTo>
                <a:lnTo>
                  <a:pt x="18956" y="0"/>
                </a:lnTo>
                <a:lnTo>
                  <a:pt x="22219" y="3395"/>
                </a:lnTo>
                <a:close/>
              </a:path>
              <a:path w="22219" h="11706">
                <a:moveTo>
                  <a:pt x="32861" y="2583"/>
                </a:moveTo>
                <a:lnTo>
                  <a:pt x="28136" y="9346"/>
                </a:lnTo>
                <a:lnTo>
                  <a:pt x="31385" y="13140"/>
                </a:lnTo>
                <a:lnTo>
                  <a:pt x="31221" y="10313"/>
                </a:lnTo>
                <a:lnTo>
                  <a:pt x="31727" y="15625"/>
                </a:lnTo>
                <a:lnTo>
                  <a:pt x="24544" y="17976"/>
                </a:lnTo>
                <a:lnTo>
                  <a:pt x="26318" y="23585"/>
                </a:lnTo>
                <a:lnTo>
                  <a:pt x="28985" y="24091"/>
                </a:lnTo>
                <a:lnTo>
                  <a:pt x="20193" y="24984"/>
                </a:lnTo>
                <a:lnTo>
                  <a:pt x="14455" y="25535"/>
                </a:lnTo>
                <a:lnTo>
                  <a:pt x="10357" y="25029"/>
                </a:lnTo>
                <a:lnTo>
                  <a:pt x="5752" y="27885"/>
                </a:lnTo>
                <a:lnTo>
                  <a:pt x="18424" y="28568"/>
                </a:lnTo>
                <a:lnTo>
                  <a:pt x="30412" y="26397"/>
                </a:lnTo>
                <a:lnTo>
                  <a:pt x="31265" y="26159"/>
                </a:lnTo>
                <a:lnTo>
                  <a:pt x="34857" y="21398"/>
                </a:lnTo>
                <a:lnTo>
                  <a:pt x="36839" y="22202"/>
                </a:lnTo>
                <a:lnTo>
                  <a:pt x="38612" y="14271"/>
                </a:lnTo>
                <a:lnTo>
                  <a:pt x="40043" y="7739"/>
                </a:lnTo>
                <a:lnTo>
                  <a:pt x="39492" y="1371"/>
                </a:lnTo>
                <a:lnTo>
                  <a:pt x="38180" y="-5130"/>
                </a:lnTo>
                <a:lnTo>
                  <a:pt x="26020" y="-8311"/>
                </a:lnTo>
                <a:lnTo>
                  <a:pt x="14100" y="-5853"/>
                </a:lnTo>
                <a:lnTo>
                  <a:pt x="5364" y="-399"/>
                </a:lnTo>
                <a:lnTo>
                  <a:pt x="3010" y="7233"/>
                </a:lnTo>
                <a:lnTo>
                  <a:pt x="0" y="17187"/>
                </a:lnTo>
                <a:lnTo>
                  <a:pt x="4068" y="22365"/>
                </a:lnTo>
                <a:lnTo>
                  <a:pt x="6236" y="11517"/>
                </a:lnTo>
                <a:lnTo>
                  <a:pt x="7761" y="5345"/>
                </a:lnTo>
                <a:lnTo>
                  <a:pt x="13695" y="6772"/>
                </a:lnTo>
                <a:lnTo>
                  <a:pt x="15632" y="-533"/>
                </a:lnTo>
                <a:lnTo>
                  <a:pt x="18956" y="0"/>
                </a:lnTo>
                <a:lnTo>
                  <a:pt x="17957" y="-1038"/>
                </a:lnTo>
                <a:lnTo>
                  <a:pt x="22219" y="523"/>
                </a:lnTo>
                <a:lnTo>
                  <a:pt x="22219" y="3395"/>
                </a:lnTo>
                <a:lnTo>
                  <a:pt x="29552" y="-1303"/>
                </a:lnTo>
                <a:lnTo>
                  <a:pt x="32861" y="2583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878629" y="3867355"/>
            <a:ext cx="40326" cy="29773"/>
          </a:xfrm>
          <a:custGeom>
            <a:avLst/>
            <a:gdLst/>
            <a:ahLst/>
            <a:cxnLst/>
            <a:rect l="l" t="t" r="r" b="b"/>
            <a:pathLst>
              <a:path w="40326" h="29773">
                <a:moveTo>
                  <a:pt x="0" y="16188"/>
                </a:moveTo>
                <a:lnTo>
                  <a:pt x="2562" y="29001"/>
                </a:lnTo>
                <a:lnTo>
                  <a:pt x="14580" y="29773"/>
                </a:lnTo>
                <a:lnTo>
                  <a:pt x="19626" y="28671"/>
                </a:lnTo>
                <a:lnTo>
                  <a:pt x="28419" y="26603"/>
                </a:lnTo>
                <a:lnTo>
                  <a:pt x="37748" y="23984"/>
                </a:lnTo>
                <a:lnTo>
                  <a:pt x="40326" y="16054"/>
                </a:lnTo>
                <a:lnTo>
                  <a:pt x="39059" y="14120"/>
                </a:lnTo>
                <a:lnTo>
                  <a:pt x="38940" y="13777"/>
                </a:lnTo>
                <a:lnTo>
                  <a:pt x="38717" y="13450"/>
                </a:lnTo>
                <a:lnTo>
                  <a:pt x="38553" y="13063"/>
                </a:lnTo>
                <a:lnTo>
                  <a:pt x="37495" y="0"/>
                </a:lnTo>
                <a:lnTo>
                  <a:pt x="29434" y="8496"/>
                </a:lnTo>
                <a:lnTo>
                  <a:pt x="18037" y="14087"/>
                </a:lnTo>
                <a:lnTo>
                  <a:pt x="4127" y="16257"/>
                </a:lnTo>
                <a:lnTo>
                  <a:pt x="0" y="16188"/>
                </a:lnTo>
                <a:close/>
              </a:path>
            </a:pathLst>
          </a:custGeom>
          <a:solidFill>
            <a:srgbClr val="F0B5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546403" y="3388392"/>
            <a:ext cx="41682" cy="109204"/>
          </a:xfrm>
          <a:custGeom>
            <a:avLst/>
            <a:gdLst/>
            <a:ahLst/>
            <a:cxnLst/>
            <a:rect l="l" t="t" r="r" b="b"/>
            <a:pathLst>
              <a:path w="41682" h="109204">
                <a:moveTo>
                  <a:pt x="2742" y="11077"/>
                </a:moveTo>
                <a:lnTo>
                  <a:pt x="10178" y="13145"/>
                </a:lnTo>
                <a:lnTo>
                  <a:pt x="15334" y="19096"/>
                </a:lnTo>
                <a:lnTo>
                  <a:pt x="21713" y="19424"/>
                </a:lnTo>
                <a:lnTo>
                  <a:pt x="38478" y="10526"/>
                </a:lnTo>
                <a:lnTo>
                  <a:pt x="38985" y="23074"/>
                </a:lnTo>
                <a:lnTo>
                  <a:pt x="39042" y="35939"/>
                </a:lnTo>
                <a:lnTo>
                  <a:pt x="38903" y="48775"/>
                </a:lnTo>
                <a:lnTo>
                  <a:pt x="38821" y="59865"/>
                </a:lnTo>
                <a:lnTo>
                  <a:pt x="38635" y="71513"/>
                </a:lnTo>
                <a:lnTo>
                  <a:pt x="38412" y="86017"/>
                </a:lnTo>
                <a:lnTo>
                  <a:pt x="38651" y="99960"/>
                </a:lnTo>
                <a:lnTo>
                  <a:pt x="39656" y="109114"/>
                </a:lnTo>
                <a:lnTo>
                  <a:pt x="41682" y="109204"/>
                </a:lnTo>
                <a:lnTo>
                  <a:pt x="40334" y="101821"/>
                </a:lnTo>
                <a:lnTo>
                  <a:pt x="39738" y="90602"/>
                </a:lnTo>
                <a:lnTo>
                  <a:pt x="39678" y="76729"/>
                </a:lnTo>
                <a:lnTo>
                  <a:pt x="39938" y="61386"/>
                </a:lnTo>
                <a:lnTo>
                  <a:pt x="40301" y="45753"/>
                </a:lnTo>
                <a:lnTo>
                  <a:pt x="40552" y="31014"/>
                </a:lnTo>
                <a:lnTo>
                  <a:pt x="40473" y="18351"/>
                </a:lnTo>
                <a:lnTo>
                  <a:pt x="39954" y="9812"/>
                </a:lnTo>
                <a:lnTo>
                  <a:pt x="28718" y="2569"/>
                </a:lnTo>
                <a:lnTo>
                  <a:pt x="22274" y="0"/>
                </a:lnTo>
                <a:lnTo>
                  <a:pt x="17459" y="1065"/>
                </a:lnTo>
                <a:lnTo>
                  <a:pt x="11114" y="4726"/>
                </a:lnTo>
                <a:lnTo>
                  <a:pt x="1952" y="9187"/>
                </a:lnTo>
                <a:lnTo>
                  <a:pt x="1654" y="75934"/>
                </a:lnTo>
                <a:lnTo>
                  <a:pt x="1654" y="78836"/>
                </a:lnTo>
                <a:lnTo>
                  <a:pt x="1728" y="82764"/>
                </a:lnTo>
                <a:lnTo>
                  <a:pt x="0" y="85338"/>
                </a:lnTo>
                <a:lnTo>
                  <a:pt x="2116" y="85844"/>
                </a:lnTo>
                <a:lnTo>
                  <a:pt x="2742" y="11077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631334" y="4320853"/>
            <a:ext cx="76840" cy="57894"/>
          </a:xfrm>
          <a:custGeom>
            <a:avLst/>
            <a:gdLst/>
            <a:ahLst/>
            <a:cxnLst/>
            <a:rect l="l" t="t" r="r" b="b"/>
            <a:pathLst>
              <a:path w="76840" h="57894">
                <a:moveTo>
                  <a:pt x="16810" y="54769"/>
                </a:moveTo>
                <a:lnTo>
                  <a:pt x="12294" y="55662"/>
                </a:lnTo>
                <a:lnTo>
                  <a:pt x="8241" y="56451"/>
                </a:lnTo>
                <a:lnTo>
                  <a:pt x="2786" y="56168"/>
                </a:lnTo>
                <a:lnTo>
                  <a:pt x="0" y="57894"/>
                </a:lnTo>
                <a:lnTo>
                  <a:pt x="12354" y="56501"/>
                </a:lnTo>
                <a:lnTo>
                  <a:pt x="24679" y="55347"/>
                </a:lnTo>
                <a:lnTo>
                  <a:pt x="31891" y="53966"/>
                </a:lnTo>
                <a:lnTo>
                  <a:pt x="44159" y="50201"/>
                </a:lnTo>
                <a:lnTo>
                  <a:pt x="56805" y="44503"/>
                </a:lnTo>
                <a:lnTo>
                  <a:pt x="67829" y="36761"/>
                </a:lnTo>
                <a:lnTo>
                  <a:pt x="75227" y="26864"/>
                </a:lnTo>
                <a:lnTo>
                  <a:pt x="76840" y="12591"/>
                </a:lnTo>
                <a:lnTo>
                  <a:pt x="71941" y="3289"/>
                </a:lnTo>
                <a:lnTo>
                  <a:pt x="69908" y="0"/>
                </a:lnTo>
                <a:lnTo>
                  <a:pt x="68823" y="1144"/>
                </a:lnTo>
                <a:lnTo>
                  <a:pt x="68209" y="3079"/>
                </a:lnTo>
                <a:lnTo>
                  <a:pt x="67076" y="6621"/>
                </a:lnTo>
                <a:lnTo>
                  <a:pt x="67926" y="10876"/>
                </a:lnTo>
                <a:lnTo>
                  <a:pt x="67583" y="14879"/>
                </a:lnTo>
                <a:lnTo>
                  <a:pt x="63571" y="27472"/>
                </a:lnTo>
                <a:lnTo>
                  <a:pt x="55098" y="37216"/>
                </a:lnTo>
                <a:lnTo>
                  <a:pt x="47569" y="42717"/>
                </a:lnTo>
                <a:lnTo>
                  <a:pt x="40892" y="46973"/>
                </a:lnTo>
                <a:lnTo>
                  <a:pt x="33456" y="50008"/>
                </a:lnTo>
                <a:lnTo>
                  <a:pt x="25394" y="52448"/>
                </a:lnTo>
                <a:lnTo>
                  <a:pt x="21340" y="53668"/>
                </a:lnTo>
                <a:lnTo>
                  <a:pt x="16810" y="54769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698321" y="4319797"/>
            <a:ext cx="2533" cy="4136"/>
          </a:xfrm>
          <a:custGeom>
            <a:avLst/>
            <a:gdLst/>
            <a:ahLst/>
            <a:cxnLst/>
            <a:rect l="l" t="t" r="r" b="b"/>
            <a:pathLst>
              <a:path w="2533" h="4136">
                <a:moveTo>
                  <a:pt x="2533" y="0"/>
                </a:moveTo>
                <a:lnTo>
                  <a:pt x="0" y="4136"/>
                </a:lnTo>
                <a:lnTo>
                  <a:pt x="1835" y="2200"/>
                </a:lnTo>
                <a:lnTo>
                  <a:pt x="2533" y="0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423039" y="3863844"/>
            <a:ext cx="108968" cy="67178"/>
          </a:xfrm>
          <a:custGeom>
            <a:avLst/>
            <a:gdLst/>
            <a:ahLst/>
            <a:cxnLst/>
            <a:rect l="l" t="t" r="r" b="b"/>
            <a:pathLst>
              <a:path w="108968" h="67178">
                <a:moveTo>
                  <a:pt x="108968" y="63726"/>
                </a:moveTo>
                <a:lnTo>
                  <a:pt x="108193" y="64016"/>
                </a:lnTo>
                <a:lnTo>
                  <a:pt x="108625" y="67178"/>
                </a:lnTo>
                <a:lnTo>
                  <a:pt x="108968" y="63726"/>
                </a:lnTo>
                <a:close/>
              </a:path>
              <a:path w="108968" h="67178">
                <a:moveTo>
                  <a:pt x="387" y="0"/>
                </a:moveTo>
                <a:lnTo>
                  <a:pt x="0" y="6293"/>
                </a:lnTo>
                <a:lnTo>
                  <a:pt x="5409" y="7097"/>
                </a:lnTo>
                <a:lnTo>
                  <a:pt x="10729" y="10087"/>
                </a:lnTo>
                <a:lnTo>
                  <a:pt x="105585" y="64991"/>
                </a:lnTo>
                <a:lnTo>
                  <a:pt x="108193" y="64016"/>
                </a:lnTo>
                <a:lnTo>
                  <a:pt x="107865" y="61614"/>
                </a:lnTo>
                <a:lnTo>
                  <a:pt x="103080" y="58496"/>
                </a:lnTo>
                <a:lnTo>
                  <a:pt x="93864" y="52912"/>
                </a:lnTo>
                <a:lnTo>
                  <a:pt x="81379" y="45534"/>
                </a:lnTo>
                <a:lnTo>
                  <a:pt x="66791" y="37032"/>
                </a:lnTo>
                <a:lnTo>
                  <a:pt x="51261" y="28078"/>
                </a:lnTo>
                <a:lnTo>
                  <a:pt x="35954" y="19343"/>
                </a:lnTo>
                <a:lnTo>
                  <a:pt x="22032" y="11499"/>
                </a:lnTo>
                <a:lnTo>
                  <a:pt x="10661" y="5217"/>
                </a:lnTo>
                <a:lnTo>
                  <a:pt x="3002" y="1168"/>
                </a:lnTo>
                <a:lnTo>
                  <a:pt x="387" y="0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968596" y="3548989"/>
            <a:ext cx="108625" cy="65065"/>
          </a:xfrm>
          <a:custGeom>
            <a:avLst/>
            <a:gdLst/>
            <a:ahLst/>
            <a:cxnLst/>
            <a:rect l="l" t="t" r="r" b="b"/>
            <a:pathLst>
              <a:path w="108625" h="65065">
                <a:moveTo>
                  <a:pt x="849" y="6755"/>
                </a:moveTo>
                <a:lnTo>
                  <a:pt x="4768" y="6665"/>
                </a:lnTo>
                <a:lnTo>
                  <a:pt x="11311" y="10340"/>
                </a:lnTo>
                <a:lnTo>
                  <a:pt x="52710" y="34206"/>
                </a:lnTo>
                <a:lnTo>
                  <a:pt x="60731" y="38983"/>
                </a:lnTo>
                <a:lnTo>
                  <a:pt x="73928" y="46756"/>
                </a:lnTo>
                <a:lnTo>
                  <a:pt x="88698" y="55226"/>
                </a:lnTo>
                <a:lnTo>
                  <a:pt x="101436" y="62094"/>
                </a:lnTo>
                <a:lnTo>
                  <a:pt x="108540" y="65061"/>
                </a:lnTo>
                <a:lnTo>
                  <a:pt x="101961" y="57290"/>
                </a:lnTo>
                <a:lnTo>
                  <a:pt x="88919" y="49985"/>
                </a:lnTo>
                <a:lnTo>
                  <a:pt x="84557" y="47612"/>
                </a:lnTo>
                <a:lnTo>
                  <a:pt x="73427" y="41174"/>
                </a:lnTo>
                <a:lnTo>
                  <a:pt x="62554" y="34799"/>
                </a:lnTo>
                <a:lnTo>
                  <a:pt x="56764" y="31454"/>
                </a:lnTo>
                <a:lnTo>
                  <a:pt x="48032" y="26342"/>
                </a:lnTo>
                <a:lnTo>
                  <a:pt x="35279" y="18787"/>
                </a:lnTo>
                <a:lnTo>
                  <a:pt x="21269" y="10655"/>
                </a:lnTo>
                <a:lnTo>
                  <a:pt x="8763" y="3814"/>
                </a:lnTo>
                <a:lnTo>
                  <a:pt x="526" y="132"/>
                </a:lnTo>
                <a:lnTo>
                  <a:pt x="0" y="0"/>
                </a:lnTo>
                <a:lnTo>
                  <a:pt x="849" y="6755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423248" y="3798361"/>
            <a:ext cx="108804" cy="65065"/>
          </a:xfrm>
          <a:custGeom>
            <a:avLst/>
            <a:gdLst/>
            <a:ahLst/>
            <a:cxnLst/>
            <a:rect l="l" t="t" r="r" b="b"/>
            <a:pathLst>
              <a:path w="108804" h="65065">
                <a:moveTo>
                  <a:pt x="7910" y="3492"/>
                </a:moveTo>
                <a:lnTo>
                  <a:pt x="249" y="56"/>
                </a:lnTo>
                <a:lnTo>
                  <a:pt x="0" y="0"/>
                </a:lnTo>
                <a:lnTo>
                  <a:pt x="640" y="6249"/>
                </a:lnTo>
                <a:lnTo>
                  <a:pt x="5320" y="7052"/>
                </a:lnTo>
                <a:lnTo>
                  <a:pt x="10819" y="10087"/>
                </a:lnTo>
                <a:lnTo>
                  <a:pt x="15334" y="12647"/>
                </a:lnTo>
                <a:lnTo>
                  <a:pt x="19895" y="15399"/>
                </a:lnTo>
                <a:lnTo>
                  <a:pt x="24336" y="17884"/>
                </a:lnTo>
                <a:lnTo>
                  <a:pt x="32340" y="22519"/>
                </a:lnTo>
                <a:lnTo>
                  <a:pt x="44007" y="29360"/>
                </a:lnTo>
                <a:lnTo>
                  <a:pt x="57878" y="37481"/>
                </a:lnTo>
                <a:lnTo>
                  <a:pt x="72496" y="45955"/>
                </a:lnTo>
                <a:lnTo>
                  <a:pt x="86401" y="53856"/>
                </a:lnTo>
                <a:lnTo>
                  <a:pt x="98137" y="60256"/>
                </a:lnTo>
                <a:lnTo>
                  <a:pt x="106244" y="64228"/>
                </a:lnTo>
                <a:lnTo>
                  <a:pt x="108804" y="65065"/>
                </a:lnTo>
                <a:lnTo>
                  <a:pt x="102413" y="57530"/>
                </a:lnTo>
                <a:lnTo>
                  <a:pt x="89659" y="50448"/>
                </a:lnTo>
                <a:lnTo>
                  <a:pt x="84095" y="47359"/>
                </a:lnTo>
                <a:lnTo>
                  <a:pt x="73022" y="40948"/>
                </a:lnTo>
                <a:lnTo>
                  <a:pt x="62251" y="34772"/>
                </a:lnTo>
                <a:lnTo>
                  <a:pt x="56212" y="31245"/>
                </a:lnTo>
                <a:lnTo>
                  <a:pt x="47791" y="26236"/>
                </a:lnTo>
                <a:lnTo>
                  <a:pt x="34832" y="18597"/>
                </a:lnTo>
                <a:lnTo>
                  <a:pt x="20488" y="10345"/>
                </a:lnTo>
                <a:lnTo>
                  <a:pt x="7910" y="3492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423039" y="3848756"/>
            <a:ext cx="108789" cy="64887"/>
          </a:xfrm>
          <a:custGeom>
            <a:avLst/>
            <a:gdLst/>
            <a:ahLst/>
            <a:cxnLst/>
            <a:rect l="l" t="t" r="r" b="b"/>
            <a:pathLst>
              <a:path w="108789" h="64887">
                <a:moveTo>
                  <a:pt x="6447" y="7874"/>
                </a:moveTo>
                <a:lnTo>
                  <a:pt x="19144" y="15050"/>
                </a:lnTo>
                <a:lnTo>
                  <a:pt x="24574" y="18003"/>
                </a:lnTo>
                <a:lnTo>
                  <a:pt x="35799" y="24388"/>
                </a:lnTo>
                <a:lnTo>
                  <a:pt x="46622" y="30615"/>
                </a:lnTo>
                <a:lnTo>
                  <a:pt x="52502" y="34072"/>
                </a:lnTo>
                <a:lnTo>
                  <a:pt x="60658" y="38938"/>
                </a:lnTo>
                <a:lnTo>
                  <a:pt x="73799" y="46688"/>
                </a:lnTo>
                <a:lnTo>
                  <a:pt x="88473" y="55087"/>
                </a:lnTo>
                <a:lnTo>
                  <a:pt x="101229" y="61896"/>
                </a:lnTo>
                <a:lnTo>
                  <a:pt x="108614" y="64878"/>
                </a:lnTo>
                <a:lnTo>
                  <a:pt x="108789" y="64887"/>
                </a:lnTo>
                <a:lnTo>
                  <a:pt x="102218" y="57409"/>
                </a:lnTo>
                <a:lnTo>
                  <a:pt x="89316" y="50263"/>
                </a:lnTo>
                <a:lnTo>
                  <a:pt x="84304" y="47478"/>
                </a:lnTo>
                <a:lnTo>
                  <a:pt x="76447" y="42843"/>
                </a:lnTo>
                <a:lnTo>
                  <a:pt x="64890" y="36048"/>
                </a:lnTo>
                <a:lnTo>
                  <a:pt x="51093" y="27989"/>
                </a:lnTo>
                <a:lnTo>
                  <a:pt x="36511" y="19561"/>
                </a:lnTo>
                <a:lnTo>
                  <a:pt x="22602" y="11661"/>
                </a:lnTo>
                <a:lnTo>
                  <a:pt x="10823" y="5182"/>
                </a:lnTo>
                <a:lnTo>
                  <a:pt x="2633" y="1022"/>
                </a:lnTo>
                <a:lnTo>
                  <a:pt x="0" y="0"/>
                </a:lnTo>
                <a:lnTo>
                  <a:pt x="6447" y="7874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968596" y="3584163"/>
            <a:ext cx="108715" cy="65095"/>
          </a:xfrm>
          <a:custGeom>
            <a:avLst/>
            <a:gdLst/>
            <a:ahLst/>
            <a:cxnLst/>
            <a:rect l="l" t="t" r="r" b="b"/>
            <a:pathLst>
              <a:path w="108715" h="65095">
                <a:moveTo>
                  <a:pt x="108715" y="64768"/>
                </a:moveTo>
                <a:lnTo>
                  <a:pt x="101444" y="57152"/>
                </a:lnTo>
                <a:lnTo>
                  <a:pt x="88545" y="49898"/>
                </a:lnTo>
                <a:lnTo>
                  <a:pt x="84125" y="47478"/>
                </a:lnTo>
                <a:lnTo>
                  <a:pt x="72880" y="41064"/>
                </a:lnTo>
                <a:lnTo>
                  <a:pt x="62107" y="34883"/>
                </a:lnTo>
                <a:lnTo>
                  <a:pt x="56212" y="31454"/>
                </a:lnTo>
                <a:lnTo>
                  <a:pt x="47697" y="26382"/>
                </a:lnTo>
                <a:lnTo>
                  <a:pt x="34787" y="18723"/>
                </a:lnTo>
                <a:lnTo>
                  <a:pt x="20542" y="10460"/>
                </a:lnTo>
                <a:lnTo>
                  <a:pt x="8023" y="3581"/>
                </a:lnTo>
                <a:lnTo>
                  <a:pt x="290" y="69"/>
                </a:lnTo>
                <a:lnTo>
                  <a:pt x="0" y="0"/>
                </a:lnTo>
                <a:lnTo>
                  <a:pt x="6140" y="7777"/>
                </a:lnTo>
                <a:lnTo>
                  <a:pt x="18971" y="14996"/>
                </a:lnTo>
                <a:lnTo>
                  <a:pt x="24365" y="18003"/>
                </a:lnTo>
                <a:lnTo>
                  <a:pt x="93633" y="57938"/>
                </a:lnTo>
                <a:lnTo>
                  <a:pt x="97895" y="60423"/>
                </a:lnTo>
                <a:lnTo>
                  <a:pt x="103558" y="65095"/>
                </a:lnTo>
                <a:lnTo>
                  <a:pt x="108715" y="64768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1422950" y="3813672"/>
            <a:ext cx="108262" cy="64515"/>
          </a:xfrm>
          <a:custGeom>
            <a:avLst/>
            <a:gdLst/>
            <a:ahLst/>
            <a:cxnLst/>
            <a:rect l="l" t="t" r="r" b="b"/>
            <a:pathLst>
              <a:path w="108262" h="64515">
                <a:moveTo>
                  <a:pt x="28300" y="14849"/>
                </a:moveTo>
                <a:lnTo>
                  <a:pt x="17317" y="8271"/>
                </a:lnTo>
                <a:lnTo>
                  <a:pt x="4898" y="1581"/>
                </a:lnTo>
                <a:lnTo>
                  <a:pt x="0" y="0"/>
                </a:lnTo>
                <a:lnTo>
                  <a:pt x="6795" y="7778"/>
                </a:lnTo>
                <a:lnTo>
                  <a:pt x="19423" y="14928"/>
                </a:lnTo>
                <a:lnTo>
                  <a:pt x="25140" y="18003"/>
                </a:lnTo>
                <a:lnTo>
                  <a:pt x="36436" y="24457"/>
                </a:lnTo>
                <a:lnTo>
                  <a:pt x="47264" y="30702"/>
                </a:lnTo>
                <a:lnTo>
                  <a:pt x="52204" y="33567"/>
                </a:lnTo>
                <a:lnTo>
                  <a:pt x="63239" y="39964"/>
                </a:lnTo>
                <a:lnTo>
                  <a:pt x="74189" y="46318"/>
                </a:lnTo>
                <a:lnTo>
                  <a:pt x="85128" y="52640"/>
                </a:lnTo>
                <a:lnTo>
                  <a:pt x="96128" y="58943"/>
                </a:lnTo>
                <a:lnTo>
                  <a:pt x="105973" y="64515"/>
                </a:lnTo>
                <a:lnTo>
                  <a:pt x="108262" y="63568"/>
                </a:lnTo>
                <a:lnTo>
                  <a:pt x="102879" y="58105"/>
                </a:lnTo>
                <a:lnTo>
                  <a:pt x="92873" y="52024"/>
                </a:lnTo>
                <a:lnTo>
                  <a:pt x="79604" y="44223"/>
                </a:lnTo>
                <a:lnTo>
                  <a:pt x="64858" y="35692"/>
                </a:lnTo>
                <a:lnTo>
                  <a:pt x="50424" y="27420"/>
                </a:lnTo>
                <a:lnTo>
                  <a:pt x="38088" y="20395"/>
                </a:lnTo>
                <a:lnTo>
                  <a:pt x="29638" y="15605"/>
                </a:lnTo>
                <a:lnTo>
                  <a:pt x="28300" y="14849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1531212" y="3876967"/>
            <a:ext cx="660" cy="3288"/>
          </a:xfrm>
          <a:custGeom>
            <a:avLst/>
            <a:gdLst/>
            <a:ahLst/>
            <a:cxnLst/>
            <a:rect l="l" t="t" r="r" b="b"/>
            <a:pathLst>
              <a:path w="660" h="3288">
                <a:moveTo>
                  <a:pt x="660" y="0"/>
                </a:moveTo>
                <a:lnTo>
                  <a:pt x="0" y="273"/>
                </a:lnTo>
                <a:lnTo>
                  <a:pt x="616" y="3288"/>
                </a:lnTo>
                <a:lnTo>
                  <a:pt x="660" y="0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968939" y="3533767"/>
            <a:ext cx="108446" cy="66672"/>
          </a:xfrm>
          <a:custGeom>
            <a:avLst/>
            <a:gdLst/>
            <a:ahLst/>
            <a:cxnLst/>
            <a:rect l="l" t="t" r="r" b="b"/>
            <a:pathLst>
              <a:path w="108446" h="66672">
                <a:moveTo>
                  <a:pt x="2477" y="1129"/>
                </a:moveTo>
                <a:lnTo>
                  <a:pt x="0" y="0"/>
                </a:lnTo>
                <a:lnTo>
                  <a:pt x="6150" y="7889"/>
                </a:lnTo>
                <a:lnTo>
                  <a:pt x="19181" y="15263"/>
                </a:lnTo>
                <a:lnTo>
                  <a:pt x="24023" y="17884"/>
                </a:lnTo>
                <a:lnTo>
                  <a:pt x="35023" y="24202"/>
                </a:lnTo>
                <a:lnTo>
                  <a:pt x="45958" y="30538"/>
                </a:lnTo>
                <a:lnTo>
                  <a:pt x="51056" y="33448"/>
                </a:lnTo>
                <a:lnTo>
                  <a:pt x="106092" y="64768"/>
                </a:lnTo>
                <a:lnTo>
                  <a:pt x="107913" y="63951"/>
                </a:lnTo>
                <a:lnTo>
                  <a:pt x="103022" y="58478"/>
                </a:lnTo>
                <a:lnTo>
                  <a:pt x="93816" y="52956"/>
                </a:lnTo>
                <a:lnTo>
                  <a:pt x="81262" y="45596"/>
                </a:lnTo>
                <a:lnTo>
                  <a:pt x="66555" y="37082"/>
                </a:lnTo>
                <a:lnTo>
                  <a:pt x="50887" y="28098"/>
                </a:lnTo>
                <a:lnTo>
                  <a:pt x="35451" y="19327"/>
                </a:lnTo>
                <a:lnTo>
                  <a:pt x="21442" y="11452"/>
                </a:lnTo>
                <a:lnTo>
                  <a:pt x="10053" y="5159"/>
                </a:lnTo>
                <a:lnTo>
                  <a:pt x="2477" y="1129"/>
                </a:lnTo>
                <a:close/>
              </a:path>
              <a:path w="108446" h="66672">
                <a:moveTo>
                  <a:pt x="108446" y="63711"/>
                </a:moveTo>
                <a:lnTo>
                  <a:pt x="107913" y="63951"/>
                </a:lnTo>
                <a:lnTo>
                  <a:pt x="108163" y="66672"/>
                </a:lnTo>
                <a:lnTo>
                  <a:pt x="108446" y="63711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968388" y="3599384"/>
            <a:ext cx="108238" cy="65065"/>
          </a:xfrm>
          <a:custGeom>
            <a:avLst/>
            <a:gdLst/>
            <a:ahLst/>
            <a:cxnLst/>
            <a:rect l="l" t="t" r="r" b="b"/>
            <a:pathLst>
              <a:path w="108238" h="65065">
                <a:moveTo>
                  <a:pt x="105585" y="64128"/>
                </a:moveTo>
                <a:lnTo>
                  <a:pt x="108238" y="65065"/>
                </a:lnTo>
                <a:lnTo>
                  <a:pt x="107776" y="61688"/>
                </a:lnTo>
                <a:lnTo>
                  <a:pt x="101139" y="56932"/>
                </a:lnTo>
                <a:lnTo>
                  <a:pt x="88957" y="49668"/>
                </a:lnTo>
                <a:lnTo>
                  <a:pt x="74746" y="41620"/>
                </a:lnTo>
                <a:lnTo>
                  <a:pt x="62026" y="34511"/>
                </a:lnTo>
                <a:lnTo>
                  <a:pt x="55274" y="30650"/>
                </a:lnTo>
                <a:lnTo>
                  <a:pt x="46807" y="25626"/>
                </a:lnTo>
                <a:lnTo>
                  <a:pt x="33826" y="18010"/>
                </a:lnTo>
                <a:lnTo>
                  <a:pt x="19543" y="9840"/>
                </a:lnTo>
                <a:lnTo>
                  <a:pt x="7168" y="3151"/>
                </a:lnTo>
                <a:lnTo>
                  <a:pt x="0" y="0"/>
                </a:lnTo>
                <a:lnTo>
                  <a:pt x="6602" y="7922"/>
                </a:lnTo>
                <a:lnTo>
                  <a:pt x="19161" y="15000"/>
                </a:lnTo>
                <a:lnTo>
                  <a:pt x="24231" y="17750"/>
                </a:lnTo>
                <a:lnTo>
                  <a:pt x="105585" y="64128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701362" y="4199455"/>
            <a:ext cx="13072" cy="54472"/>
          </a:xfrm>
          <a:custGeom>
            <a:avLst/>
            <a:gdLst/>
            <a:ahLst/>
            <a:cxnLst/>
            <a:rect l="l" t="t" r="r" b="b"/>
            <a:pathLst>
              <a:path w="13072" h="54472">
                <a:moveTo>
                  <a:pt x="432" y="54472"/>
                </a:moveTo>
                <a:lnTo>
                  <a:pt x="6081" y="45045"/>
                </a:lnTo>
                <a:lnTo>
                  <a:pt x="10647" y="31805"/>
                </a:lnTo>
                <a:lnTo>
                  <a:pt x="13072" y="17809"/>
                </a:lnTo>
                <a:lnTo>
                  <a:pt x="12304" y="6112"/>
                </a:lnTo>
                <a:lnTo>
                  <a:pt x="7853" y="0"/>
                </a:lnTo>
                <a:lnTo>
                  <a:pt x="0" y="505"/>
                </a:lnTo>
                <a:lnTo>
                  <a:pt x="432" y="54472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399105" y="3316325"/>
            <a:ext cx="35483" cy="32471"/>
          </a:xfrm>
          <a:custGeom>
            <a:avLst/>
            <a:gdLst/>
            <a:ahLst/>
            <a:cxnLst/>
            <a:rect l="l" t="t" r="r" b="b"/>
            <a:pathLst>
              <a:path w="35483" h="32471">
                <a:moveTo>
                  <a:pt x="15031" y="24842"/>
                </a:moveTo>
                <a:lnTo>
                  <a:pt x="14637" y="24215"/>
                </a:lnTo>
                <a:lnTo>
                  <a:pt x="8315" y="22883"/>
                </a:lnTo>
                <a:lnTo>
                  <a:pt x="10640" y="16783"/>
                </a:lnTo>
                <a:lnTo>
                  <a:pt x="6169" y="14670"/>
                </a:lnTo>
                <a:lnTo>
                  <a:pt x="4947" y="13450"/>
                </a:lnTo>
                <a:lnTo>
                  <a:pt x="5916" y="8213"/>
                </a:lnTo>
                <a:lnTo>
                  <a:pt x="10431" y="6650"/>
                </a:lnTo>
                <a:lnTo>
                  <a:pt x="12160" y="8347"/>
                </a:lnTo>
                <a:lnTo>
                  <a:pt x="14992" y="9730"/>
                </a:lnTo>
                <a:lnTo>
                  <a:pt x="17467" y="6714"/>
                </a:lnTo>
                <a:lnTo>
                  <a:pt x="15245" y="7841"/>
                </a:lnTo>
                <a:lnTo>
                  <a:pt x="18032" y="6026"/>
                </a:lnTo>
                <a:lnTo>
                  <a:pt x="19000" y="5936"/>
                </a:lnTo>
                <a:lnTo>
                  <a:pt x="23650" y="11754"/>
                </a:lnTo>
                <a:lnTo>
                  <a:pt x="25782" y="9396"/>
                </a:lnTo>
                <a:lnTo>
                  <a:pt x="24663" y="9180"/>
                </a:lnTo>
                <a:lnTo>
                  <a:pt x="26690" y="8391"/>
                </a:lnTo>
                <a:lnTo>
                  <a:pt x="29060" y="10028"/>
                </a:lnTo>
                <a:lnTo>
                  <a:pt x="33873" y="23687"/>
                </a:lnTo>
                <a:lnTo>
                  <a:pt x="35483" y="21336"/>
                </a:lnTo>
                <a:lnTo>
                  <a:pt x="35140" y="18554"/>
                </a:lnTo>
                <a:lnTo>
                  <a:pt x="34589" y="15682"/>
                </a:lnTo>
                <a:lnTo>
                  <a:pt x="33948" y="12647"/>
                </a:lnTo>
                <a:lnTo>
                  <a:pt x="33158" y="10668"/>
                </a:lnTo>
                <a:lnTo>
                  <a:pt x="32353" y="7588"/>
                </a:lnTo>
                <a:lnTo>
                  <a:pt x="28210" y="3957"/>
                </a:lnTo>
                <a:lnTo>
                  <a:pt x="25334" y="371"/>
                </a:lnTo>
                <a:lnTo>
                  <a:pt x="17659" y="163"/>
                </a:lnTo>
                <a:lnTo>
                  <a:pt x="10938" y="0"/>
                </a:lnTo>
                <a:lnTo>
                  <a:pt x="3636" y="2187"/>
                </a:lnTo>
                <a:lnTo>
                  <a:pt x="0" y="5386"/>
                </a:lnTo>
                <a:lnTo>
                  <a:pt x="443" y="18011"/>
                </a:lnTo>
                <a:lnTo>
                  <a:pt x="5757" y="28677"/>
                </a:lnTo>
                <a:lnTo>
                  <a:pt x="6125" y="29043"/>
                </a:lnTo>
                <a:lnTo>
                  <a:pt x="17095" y="32471"/>
                </a:lnTo>
                <a:lnTo>
                  <a:pt x="29711" y="30682"/>
                </a:lnTo>
                <a:lnTo>
                  <a:pt x="31891" y="30234"/>
                </a:lnTo>
                <a:lnTo>
                  <a:pt x="28374" y="26945"/>
                </a:lnTo>
                <a:lnTo>
                  <a:pt x="23263" y="29296"/>
                </a:lnTo>
                <a:lnTo>
                  <a:pt x="16303" y="29505"/>
                </a:lnTo>
                <a:lnTo>
                  <a:pt x="15031" y="24842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416572" y="3322262"/>
            <a:ext cx="1533" cy="777"/>
          </a:xfrm>
          <a:custGeom>
            <a:avLst/>
            <a:gdLst/>
            <a:ahLst/>
            <a:cxnLst/>
            <a:rect l="l" t="t" r="r" b="b"/>
            <a:pathLst>
              <a:path w="1533" h="777">
                <a:moveTo>
                  <a:pt x="1533" y="0"/>
                </a:moveTo>
                <a:lnTo>
                  <a:pt x="564" y="89"/>
                </a:lnTo>
                <a:lnTo>
                  <a:pt x="0" y="777"/>
                </a:lnTo>
                <a:lnTo>
                  <a:pt x="1533" y="0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424888" y="3324717"/>
            <a:ext cx="3277" cy="1636"/>
          </a:xfrm>
          <a:custGeom>
            <a:avLst/>
            <a:gdLst/>
            <a:ahLst/>
            <a:cxnLst/>
            <a:rect l="l" t="t" r="r" b="b"/>
            <a:pathLst>
              <a:path w="3277" h="1636">
                <a:moveTo>
                  <a:pt x="3277" y="1636"/>
                </a:moveTo>
                <a:lnTo>
                  <a:pt x="908" y="0"/>
                </a:lnTo>
                <a:lnTo>
                  <a:pt x="0" y="1004"/>
                </a:lnTo>
                <a:lnTo>
                  <a:pt x="3277" y="1636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607236" y="3993172"/>
            <a:ext cx="75854" cy="3913"/>
          </a:xfrm>
          <a:custGeom>
            <a:avLst/>
            <a:gdLst/>
            <a:ahLst/>
            <a:cxnLst/>
            <a:rect l="l" t="t" r="r" b="b"/>
            <a:pathLst>
              <a:path w="75854" h="3913">
                <a:moveTo>
                  <a:pt x="2160" y="1428"/>
                </a:moveTo>
                <a:lnTo>
                  <a:pt x="2093" y="1197"/>
                </a:lnTo>
                <a:lnTo>
                  <a:pt x="0" y="0"/>
                </a:lnTo>
                <a:lnTo>
                  <a:pt x="2160" y="1428"/>
                </a:lnTo>
                <a:close/>
              </a:path>
              <a:path w="75854" h="3913">
                <a:moveTo>
                  <a:pt x="5978" y="-2300"/>
                </a:moveTo>
                <a:lnTo>
                  <a:pt x="1013" y="-2484"/>
                </a:lnTo>
                <a:lnTo>
                  <a:pt x="2093" y="1197"/>
                </a:lnTo>
                <a:lnTo>
                  <a:pt x="9001" y="5148"/>
                </a:lnTo>
                <a:lnTo>
                  <a:pt x="55110" y="32257"/>
                </a:lnTo>
                <a:lnTo>
                  <a:pt x="61160" y="35798"/>
                </a:lnTo>
                <a:lnTo>
                  <a:pt x="68164" y="42003"/>
                </a:lnTo>
                <a:lnTo>
                  <a:pt x="75854" y="40307"/>
                </a:lnTo>
                <a:lnTo>
                  <a:pt x="74379" y="34325"/>
                </a:lnTo>
                <a:lnTo>
                  <a:pt x="64528" y="31082"/>
                </a:lnTo>
                <a:lnTo>
                  <a:pt x="59253" y="27957"/>
                </a:lnTo>
                <a:lnTo>
                  <a:pt x="52323" y="23821"/>
                </a:lnTo>
                <a:lnTo>
                  <a:pt x="47092" y="20830"/>
                </a:lnTo>
                <a:lnTo>
                  <a:pt x="39954" y="16619"/>
                </a:lnTo>
                <a:lnTo>
                  <a:pt x="31173" y="11112"/>
                </a:lnTo>
                <a:lnTo>
                  <a:pt x="18082" y="3283"/>
                </a:lnTo>
                <a:lnTo>
                  <a:pt x="5978" y="-230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619397" y="3983970"/>
            <a:ext cx="74841" cy="44286"/>
          </a:xfrm>
          <a:custGeom>
            <a:avLst/>
            <a:gdLst/>
            <a:ahLst/>
            <a:cxnLst/>
            <a:rect l="l" t="t" r="r" b="b"/>
            <a:pathLst>
              <a:path w="74841" h="44286">
                <a:moveTo>
                  <a:pt x="74841" y="42173"/>
                </a:moveTo>
                <a:lnTo>
                  <a:pt x="72978" y="36489"/>
                </a:lnTo>
                <a:lnTo>
                  <a:pt x="66346" y="34377"/>
                </a:lnTo>
                <a:lnTo>
                  <a:pt x="57613" y="29273"/>
                </a:lnTo>
                <a:lnTo>
                  <a:pt x="50937" y="25390"/>
                </a:lnTo>
                <a:lnTo>
                  <a:pt x="45617" y="22146"/>
                </a:lnTo>
                <a:lnTo>
                  <a:pt x="39194" y="18397"/>
                </a:lnTo>
                <a:lnTo>
                  <a:pt x="28737" y="11889"/>
                </a:lnTo>
                <a:lnTo>
                  <a:pt x="16369" y="4579"/>
                </a:lnTo>
                <a:lnTo>
                  <a:pt x="5372" y="0"/>
                </a:lnTo>
                <a:lnTo>
                  <a:pt x="0" y="482"/>
                </a:lnTo>
                <a:lnTo>
                  <a:pt x="2876" y="5660"/>
                </a:lnTo>
                <a:lnTo>
                  <a:pt x="11400" y="8829"/>
                </a:lnTo>
                <a:lnTo>
                  <a:pt x="17451" y="12371"/>
                </a:lnTo>
                <a:lnTo>
                  <a:pt x="54365" y="34079"/>
                </a:lnTo>
                <a:lnTo>
                  <a:pt x="59759" y="37323"/>
                </a:lnTo>
                <a:lnTo>
                  <a:pt x="67956" y="44286"/>
                </a:lnTo>
                <a:lnTo>
                  <a:pt x="74841" y="42173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631304" y="3977755"/>
            <a:ext cx="74796" cy="44729"/>
          </a:xfrm>
          <a:custGeom>
            <a:avLst/>
            <a:gdLst/>
            <a:ahLst/>
            <a:cxnLst/>
            <a:rect l="l" t="t" r="r" b="b"/>
            <a:pathLst>
              <a:path w="74796" h="44729">
                <a:moveTo>
                  <a:pt x="50" y="0"/>
                </a:moveTo>
                <a:lnTo>
                  <a:pt x="1743" y="4793"/>
                </a:lnTo>
                <a:lnTo>
                  <a:pt x="10148" y="8082"/>
                </a:lnTo>
                <a:lnTo>
                  <a:pt x="17197" y="12263"/>
                </a:lnTo>
                <a:lnTo>
                  <a:pt x="54111" y="33927"/>
                </a:lnTo>
                <a:lnTo>
                  <a:pt x="60102" y="37349"/>
                </a:lnTo>
                <a:lnTo>
                  <a:pt x="68000" y="44729"/>
                </a:lnTo>
                <a:lnTo>
                  <a:pt x="74796" y="41604"/>
                </a:lnTo>
                <a:lnTo>
                  <a:pt x="72903" y="36962"/>
                </a:lnTo>
                <a:lnTo>
                  <a:pt x="71935" y="37512"/>
                </a:lnTo>
                <a:lnTo>
                  <a:pt x="66644" y="34566"/>
                </a:lnTo>
                <a:lnTo>
                  <a:pt x="20491" y="7487"/>
                </a:lnTo>
                <a:lnTo>
                  <a:pt x="10501" y="1198"/>
                </a:lnTo>
                <a:lnTo>
                  <a:pt x="50" y="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968209" y="3891340"/>
            <a:ext cx="35900" cy="21647"/>
          </a:xfrm>
          <a:custGeom>
            <a:avLst/>
            <a:gdLst/>
            <a:ahLst/>
            <a:cxnLst/>
            <a:rect l="l" t="t" r="r" b="b"/>
            <a:pathLst>
              <a:path w="35900" h="21647">
                <a:moveTo>
                  <a:pt x="12384" y="5014"/>
                </a:moveTo>
                <a:lnTo>
                  <a:pt x="2578" y="0"/>
                </a:lnTo>
                <a:lnTo>
                  <a:pt x="4649" y="9105"/>
                </a:lnTo>
                <a:lnTo>
                  <a:pt x="938" y="11084"/>
                </a:lnTo>
                <a:lnTo>
                  <a:pt x="0" y="18688"/>
                </a:lnTo>
                <a:lnTo>
                  <a:pt x="13010" y="21647"/>
                </a:lnTo>
                <a:lnTo>
                  <a:pt x="20574" y="21631"/>
                </a:lnTo>
                <a:lnTo>
                  <a:pt x="29286" y="20741"/>
                </a:lnTo>
                <a:lnTo>
                  <a:pt x="35900" y="20622"/>
                </a:lnTo>
                <a:lnTo>
                  <a:pt x="34626" y="19327"/>
                </a:lnTo>
                <a:lnTo>
                  <a:pt x="31683" y="17929"/>
                </a:lnTo>
                <a:lnTo>
                  <a:pt x="15126" y="10623"/>
                </a:lnTo>
                <a:lnTo>
                  <a:pt x="17704" y="4761"/>
                </a:lnTo>
                <a:lnTo>
                  <a:pt x="22100" y="8942"/>
                </a:lnTo>
                <a:lnTo>
                  <a:pt x="22890" y="133"/>
                </a:lnTo>
                <a:lnTo>
                  <a:pt x="14485" y="595"/>
                </a:lnTo>
                <a:lnTo>
                  <a:pt x="12384" y="5014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001576" y="3909388"/>
            <a:ext cx="3263" cy="2231"/>
          </a:xfrm>
          <a:custGeom>
            <a:avLst/>
            <a:gdLst/>
            <a:ahLst/>
            <a:cxnLst/>
            <a:rect l="l" t="t" r="r" b="b"/>
            <a:pathLst>
              <a:path w="3263" h="2231">
                <a:moveTo>
                  <a:pt x="3263" y="2231"/>
                </a:moveTo>
                <a:lnTo>
                  <a:pt x="0" y="0"/>
                </a:lnTo>
                <a:lnTo>
                  <a:pt x="1259" y="1279"/>
                </a:lnTo>
                <a:lnTo>
                  <a:pt x="3263" y="2231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1504765" y="3363581"/>
            <a:ext cx="2488" cy="3332"/>
          </a:xfrm>
          <a:custGeom>
            <a:avLst/>
            <a:gdLst/>
            <a:ahLst/>
            <a:cxnLst/>
            <a:rect l="l" t="t" r="r" b="b"/>
            <a:pathLst>
              <a:path w="2488" h="3332">
                <a:moveTo>
                  <a:pt x="2488" y="0"/>
                </a:moveTo>
                <a:lnTo>
                  <a:pt x="0" y="3332"/>
                </a:lnTo>
                <a:lnTo>
                  <a:pt x="1159" y="2295"/>
                </a:lnTo>
                <a:lnTo>
                  <a:pt x="2488" y="0"/>
                </a:lnTo>
                <a:close/>
              </a:path>
            </a:pathLst>
          </a:custGeom>
          <a:solidFill>
            <a:srgbClr val="F099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1505272" y="3355665"/>
            <a:ext cx="38001" cy="20280"/>
          </a:xfrm>
          <a:custGeom>
            <a:avLst/>
            <a:gdLst/>
            <a:ahLst/>
            <a:cxnLst/>
            <a:rect l="l" t="t" r="r" b="b"/>
            <a:pathLst>
              <a:path w="38001" h="20280">
                <a:moveTo>
                  <a:pt x="15081" y="20280"/>
                </a:moveTo>
                <a:lnTo>
                  <a:pt x="18836" y="20071"/>
                </a:lnTo>
                <a:lnTo>
                  <a:pt x="23948" y="19818"/>
                </a:lnTo>
                <a:lnTo>
                  <a:pt x="29686" y="12394"/>
                </a:lnTo>
                <a:lnTo>
                  <a:pt x="38001" y="11501"/>
                </a:lnTo>
                <a:lnTo>
                  <a:pt x="35602" y="7662"/>
                </a:lnTo>
                <a:lnTo>
                  <a:pt x="20863" y="44"/>
                </a:lnTo>
                <a:lnTo>
                  <a:pt x="18956" y="0"/>
                </a:lnTo>
                <a:lnTo>
                  <a:pt x="4306" y="7379"/>
                </a:lnTo>
                <a:lnTo>
                  <a:pt x="2145" y="8897"/>
                </a:lnTo>
                <a:lnTo>
                  <a:pt x="652" y="10211"/>
                </a:lnTo>
                <a:lnTo>
                  <a:pt x="0" y="11337"/>
                </a:lnTo>
                <a:lnTo>
                  <a:pt x="6542" y="13019"/>
                </a:lnTo>
                <a:lnTo>
                  <a:pt x="15081" y="20280"/>
                </a:lnTo>
                <a:close/>
              </a:path>
            </a:pathLst>
          </a:custGeom>
          <a:solidFill>
            <a:srgbClr val="F099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983454" y="3575265"/>
            <a:ext cx="78522" cy="48356"/>
          </a:xfrm>
          <a:custGeom>
            <a:avLst/>
            <a:gdLst/>
            <a:ahLst/>
            <a:cxnLst/>
            <a:rect l="l" t="t" r="r" b="b"/>
            <a:pathLst>
              <a:path w="78522" h="48356">
                <a:moveTo>
                  <a:pt x="1857" y="511"/>
                </a:moveTo>
                <a:lnTo>
                  <a:pt x="342" y="0"/>
                </a:lnTo>
                <a:lnTo>
                  <a:pt x="0" y="6026"/>
                </a:lnTo>
                <a:lnTo>
                  <a:pt x="6721" y="7841"/>
                </a:lnTo>
                <a:lnTo>
                  <a:pt x="17287" y="13822"/>
                </a:lnTo>
                <a:lnTo>
                  <a:pt x="26534" y="19203"/>
                </a:lnTo>
                <a:lnTo>
                  <a:pt x="39282" y="26710"/>
                </a:lnTo>
                <a:lnTo>
                  <a:pt x="53238" y="34859"/>
                </a:lnTo>
                <a:lnTo>
                  <a:pt x="66107" y="42170"/>
                </a:lnTo>
                <a:lnTo>
                  <a:pt x="75595" y="47158"/>
                </a:lnTo>
                <a:lnTo>
                  <a:pt x="78477" y="48356"/>
                </a:lnTo>
                <a:lnTo>
                  <a:pt x="78522" y="42167"/>
                </a:lnTo>
                <a:lnTo>
                  <a:pt x="75735" y="42330"/>
                </a:lnTo>
                <a:lnTo>
                  <a:pt x="71175" y="39846"/>
                </a:lnTo>
                <a:lnTo>
                  <a:pt x="62396" y="34876"/>
                </a:lnTo>
                <a:lnTo>
                  <a:pt x="49889" y="27581"/>
                </a:lnTo>
                <a:lnTo>
                  <a:pt x="35617" y="19228"/>
                </a:lnTo>
                <a:lnTo>
                  <a:pt x="21546" y="11087"/>
                </a:lnTo>
                <a:lnTo>
                  <a:pt x="9638" y="4425"/>
                </a:lnTo>
                <a:lnTo>
                  <a:pt x="1857" y="511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1648323" y="3808613"/>
            <a:ext cx="30580" cy="56927"/>
          </a:xfrm>
          <a:custGeom>
            <a:avLst/>
            <a:gdLst/>
            <a:ahLst/>
            <a:cxnLst/>
            <a:rect l="l" t="t" r="r" b="b"/>
            <a:pathLst>
              <a:path w="30580" h="56927">
                <a:moveTo>
                  <a:pt x="17823" y="2648"/>
                </a:moveTo>
                <a:lnTo>
                  <a:pt x="22476" y="13520"/>
                </a:lnTo>
                <a:lnTo>
                  <a:pt x="24963" y="25421"/>
                </a:lnTo>
                <a:lnTo>
                  <a:pt x="24471" y="37798"/>
                </a:lnTo>
                <a:lnTo>
                  <a:pt x="21623" y="47136"/>
                </a:lnTo>
                <a:lnTo>
                  <a:pt x="18613" y="54055"/>
                </a:lnTo>
                <a:lnTo>
                  <a:pt x="17346" y="53430"/>
                </a:lnTo>
                <a:lnTo>
                  <a:pt x="9239" y="53177"/>
                </a:lnTo>
                <a:lnTo>
                  <a:pt x="14992" y="56927"/>
                </a:lnTo>
                <a:lnTo>
                  <a:pt x="18836" y="54100"/>
                </a:lnTo>
                <a:lnTo>
                  <a:pt x="25722" y="56421"/>
                </a:lnTo>
                <a:lnTo>
                  <a:pt x="29190" y="44950"/>
                </a:lnTo>
                <a:lnTo>
                  <a:pt x="30533" y="31542"/>
                </a:lnTo>
                <a:lnTo>
                  <a:pt x="30580" y="28165"/>
                </a:lnTo>
                <a:lnTo>
                  <a:pt x="30580" y="23107"/>
                </a:lnTo>
                <a:lnTo>
                  <a:pt x="30073" y="18092"/>
                </a:lnTo>
                <a:lnTo>
                  <a:pt x="29313" y="13450"/>
                </a:lnTo>
                <a:lnTo>
                  <a:pt x="28881" y="11084"/>
                </a:lnTo>
                <a:lnTo>
                  <a:pt x="28628" y="9314"/>
                </a:lnTo>
                <a:lnTo>
                  <a:pt x="28002" y="6918"/>
                </a:lnTo>
                <a:lnTo>
                  <a:pt x="24738" y="0"/>
                </a:lnTo>
                <a:lnTo>
                  <a:pt x="20863" y="2529"/>
                </a:lnTo>
                <a:lnTo>
                  <a:pt x="17227" y="922"/>
                </a:lnTo>
                <a:lnTo>
                  <a:pt x="11907" y="1101"/>
                </a:lnTo>
                <a:lnTo>
                  <a:pt x="923" y="2827"/>
                </a:lnTo>
                <a:lnTo>
                  <a:pt x="760" y="2529"/>
                </a:lnTo>
                <a:lnTo>
                  <a:pt x="298" y="3035"/>
                </a:lnTo>
                <a:lnTo>
                  <a:pt x="0" y="3243"/>
                </a:lnTo>
                <a:lnTo>
                  <a:pt x="17823" y="2648"/>
                </a:lnTo>
                <a:close/>
              </a:path>
            </a:pathLst>
          </a:custGeom>
          <a:solidFill>
            <a:srgbClr val="1B56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647190" y="3170377"/>
            <a:ext cx="28553" cy="38253"/>
          </a:xfrm>
          <a:custGeom>
            <a:avLst/>
            <a:gdLst/>
            <a:ahLst/>
            <a:cxnLst/>
            <a:rect l="l" t="t" r="r" b="b"/>
            <a:pathLst>
              <a:path w="28553" h="38253">
                <a:moveTo>
                  <a:pt x="8569" y="20919"/>
                </a:moveTo>
                <a:lnTo>
                  <a:pt x="0" y="21976"/>
                </a:lnTo>
                <a:lnTo>
                  <a:pt x="506" y="28344"/>
                </a:lnTo>
                <a:lnTo>
                  <a:pt x="2578" y="33611"/>
                </a:lnTo>
                <a:lnTo>
                  <a:pt x="5454" y="38253"/>
                </a:lnTo>
                <a:lnTo>
                  <a:pt x="11326" y="36275"/>
                </a:lnTo>
                <a:lnTo>
                  <a:pt x="18285" y="28761"/>
                </a:lnTo>
                <a:lnTo>
                  <a:pt x="21459" y="23791"/>
                </a:lnTo>
                <a:lnTo>
                  <a:pt x="26601" y="15727"/>
                </a:lnTo>
                <a:lnTo>
                  <a:pt x="28508" y="11471"/>
                </a:lnTo>
                <a:lnTo>
                  <a:pt x="28553" y="0"/>
                </a:lnTo>
                <a:lnTo>
                  <a:pt x="24201" y="4389"/>
                </a:lnTo>
                <a:lnTo>
                  <a:pt x="22771" y="10876"/>
                </a:lnTo>
                <a:lnTo>
                  <a:pt x="18166" y="15191"/>
                </a:lnTo>
                <a:lnTo>
                  <a:pt x="13427" y="19655"/>
                </a:lnTo>
                <a:lnTo>
                  <a:pt x="8569" y="2091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83335" y="3523441"/>
            <a:ext cx="78552" cy="50305"/>
          </a:xfrm>
          <a:custGeom>
            <a:avLst/>
            <a:gdLst/>
            <a:ahLst/>
            <a:cxnLst/>
            <a:rect l="l" t="t" r="r" b="b"/>
            <a:pathLst>
              <a:path w="78552" h="50305">
                <a:moveTo>
                  <a:pt x="649" y="2837"/>
                </a:moveTo>
                <a:lnTo>
                  <a:pt x="253" y="0"/>
                </a:lnTo>
                <a:lnTo>
                  <a:pt x="0" y="3079"/>
                </a:lnTo>
                <a:lnTo>
                  <a:pt x="649" y="2837"/>
                </a:lnTo>
                <a:close/>
              </a:path>
              <a:path w="78552" h="50305">
                <a:moveTo>
                  <a:pt x="78477" y="50305"/>
                </a:moveTo>
                <a:lnTo>
                  <a:pt x="78552" y="43045"/>
                </a:lnTo>
                <a:lnTo>
                  <a:pt x="74960" y="43134"/>
                </a:lnTo>
                <a:lnTo>
                  <a:pt x="61965" y="35798"/>
                </a:lnTo>
                <a:lnTo>
                  <a:pt x="55035" y="31915"/>
                </a:lnTo>
                <a:lnTo>
                  <a:pt x="48955" y="28463"/>
                </a:lnTo>
                <a:lnTo>
                  <a:pt x="42487" y="24624"/>
                </a:lnTo>
                <a:lnTo>
                  <a:pt x="2831" y="2023"/>
                </a:lnTo>
                <a:lnTo>
                  <a:pt x="649" y="2837"/>
                </a:lnTo>
                <a:lnTo>
                  <a:pt x="1013" y="5445"/>
                </a:lnTo>
                <a:lnTo>
                  <a:pt x="78477" y="50305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1438195" y="3838505"/>
            <a:ext cx="78984" cy="51615"/>
          </a:xfrm>
          <a:custGeom>
            <a:avLst/>
            <a:gdLst/>
            <a:ahLst/>
            <a:cxnLst/>
            <a:rect l="l" t="t" r="r" b="b"/>
            <a:pathLst>
              <a:path w="78984" h="51615">
                <a:moveTo>
                  <a:pt x="78984" y="47910"/>
                </a:moveTo>
                <a:lnTo>
                  <a:pt x="78201" y="48189"/>
                </a:lnTo>
                <a:lnTo>
                  <a:pt x="78611" y="51615"/>
                </a:lnTo>
                <a:lnTo>
                  <a:pt x="78984" y="47910"/>
                </a:lnTo>
                <a:close/>
              </a:path>
              <a:path w="78984" h="51615">
                <a:moveTo>
                  <a:pt x="609" y="3015"/>
                </a:moveTo>
                <a:lnTo>
                  <a:pt x="0" y="0"/>
                </a:lnTo>
                <a:lnTo>
                  <a:pt x="44" y="3288"/>
                </a:lnTo>
                <a:lnTo>
                  <a:pt x="609" y="3015"/>
                </a:lnTo>
                <a:close/>
              </a:path>
              <a:path w="78984" h="51615">
                <a:moveTo>
                  <a:pt x="77926" y="45886"/>
                </a:moveTo>
                <a:lnTo>
                  <a:pt x="2756" y="1978"/>
                </a:lnTo>
                <a:lnTo>
                  <a:pt x="609" y="3015"/>
                </a:lnTo>
                <a:lnTo>
                  <a:pt x="1013" y="5014"/>
                </a:lnTo>
                <a:lnTo>
                  <a:pt x="8686" y="10304"/>
                </a:lnTo>
                <a:lnTo>
                  <a:pt x="22409" y="18399"/>
                </a:lnTo>
                <a:lnTo>
                  <a:pt x="35021" y="25545"/>
                </a:lnTo>
                <a:lnTo>
                  <a:pt x="38270" y="27362"/>
                </a:lnTo>
                <a:lnTo>
                  <a:pt x="48500" y="32999"/>
                </a:lnTo>
                <a:lnTo>
                  <a:pt x="62088" y="40619"/>
                </a:lnTo>
                <a:lnTo>
                  <a:pt x="73104" y="47376"/>
                </a:lnTo>
                <a:lnTo>
                  <a:pt x="75437" y="49175"/>
                </a:lnTo>
                <a:lnTo>
                  <a:pt x="78201" y="48189"/>
                </a:lnTo>
                <a:lnTo>
                  <a:pt x="77926" y="45886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1438076" y="3787395"/>
            <a:ext cx="78686" cy="49844"/>
          </a:xfrm>
          <a:custGeom>
            <a:avLst/>
            <a:gdLst/>
            <a:ahLst/>
            <a:cxnLst/>
            <a:rect l="l" t="t" r="r" b="b"/>
            <a:pathLst>
              <a:path w="78686" h="49844">
                <a:moveTo>
                  <a:pt x="680" y="3482"/>
                </a:moveTo>
                <a:lnTo>
                  <a:pt x="968" y="5832"/>
                </a:lnTo>
                <a:lnTo>
                  <a:pt x="75854" y="48877"/>
                </a:lnTo>
                <a:lnTo>
                  <a:pt x="78686" y="49844"/>
                </a:lnTo>
                <a:lnTo>
                  <a:pt x="78134" y="46258"/>
                </a:lnTo>
                <a:lnTo>
                  <a:pt x="3159" y="2455"/>
                </a:lnTo>
                <a:lnTo>
                  <a:pt x="680" y="3482"/>
                </a:lnTo>
                <a:close/>
              </a:path>
              <a:path w="78686" h="49844">
                <a:moveTo>
                  <a:pt x="680" y="3482"/>
                </a:moveTo>
                <a:lnTo>
                  <a:pt x="253" y="0"/>
                </a:lnTo>
                <a:lnTo>
                  <a:pt x="0" y="3764"/>
                </a:lnTo>
                <a:lnTo>
                  <a:pt x="680" y="3482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430863" y="3280988"/>
            <a:ext cx="4441" cy="5654"/>
          </a:xfrm>
          <a:custGeom>
            <a:avLst/>
            <a:gdLst/>
            <a:ahLst/>
            <a:cxnLst/>
            <a:rect l="l" t="t" r="r" b="b"/>
            <a:pathLst>
              <a:path w="4441" h="5654">
                <a:moveTo>
                  <a:pt x="2876" y="3288"/>
                </a:moveTo>
                <a:lnTo>
                  <a:pt x="0" y="0"/>
                </a:lnTo>
                <a:lnTo>
                  <a:pt x="715" y="5654"/>
                </a:lnTo>
                <a:lnTo>
                  <a:pt x="4441" y="4047"/>
                </a:lnTo>
                <a:lnTo>
                  <a:pt x="2205" y="2010"/>
                </a:lnTo>
                <a:lnTo>
                  <a:pt x="2876" y="3288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405019" y="3270572"/>
            <a:ext cx="28123" cy="23793"/>
          </a:xfrm>
          <a:custGeom>
            <a:avLst/>
            <a:gdLst/>
            <a:ahLst/>
            <a:cxnLst/>
            <a:rect l="l" t="t" r="r" b="b"/>
            <a:pathLst>
              <a:path w="28123" h="23793">
                <a:moveTo>
                  <a:pt x="9083" y="17874"/>
                </a:moveTo>
                <a:lnTo>
                  <a:pt x="7766" y="14462"/>
                </a:lnTo>
                <a:lnTo>
                  <a:pt x="5829" y="9269"/>
                </a:lnTo>
                <a:lnTo>
                  <a:pt x="5069" y="14209"/>
                </a:lnTo>
                <a:lnTo>
                  <a:pt x="5367" y="7424"/>
                </a:lnTo>
                <a:lnTo>
                  <a:pt x="9877" y="7167"/>
                </a:lnTo>
                <a:lnTo>
                  <a:pt x="12602" y="7353"/>
                </a:lnTo>
                <a:lnTo>
                  <a:pt x="15754" y="5564"/>
                </a:lnTo>
                <a:lnTo>
                  <a:pt x="17892" y="7475"/>
                </a:lnTo>
                <a:lnTo>
                  <a:pt x="22639" y="8466"/>
                </a:lnTo>
                <a:lnTo>
                  <a:pt x="26559" y="18375"/>
                </a:lnTo>
                <a:lnTo>
                  <a:pt x="26648" y="18122"/>
                </a:lnTo>
                <a:lnTo>
                  <a:pt x="26901" y="17289"/>
                </a:lnTo>
                <a:lnTo>
                  <a:pt x="26991" y="17497"/>
                </a:lnTo>
                <a:lnTo>
                  <a:pt x="28123" y="20190"/>
                </a:lnTo>
                <a:lnTo>
                  <a:pt x="26559" y="16069"/>
                </a:lnTo>
                <a:lnTo>
                  <a:pt x="25843" y="10415"/>
                </a:lnTo>
                <a:lnTo>
                  <a:pt x="28049" y="12425"/>
                </a:lnTo>
                <a:lnTo>
                  <a:pt x="25754" y="8049"/>
                </a:lnTo>
                <a:lnTo>
                  <a:pt x="24279" y="5177"/>
                </a:lnTo>
                <a:lnTo>
                  <a:pt x="23474" y="3332"/>
                </a:lnTo>
                <a:lnTo>
                  <a:pt x="20016" y="1844"/>
                </a:lnTo>
                <a:lnTo>
                  <a:pt x="15665" y="0"/>
                </a:lnTo>
                <a:lnTo>
                  <a:pt x="8184" y="803"/>
                </a:lnTo>
                <a:lnTo>
                  <a:pt x="4383" y="2693"/>
                </a:lnTo>
                <a:lnTo>
                  <a:pt x="4100" y="2827"/>
                </a:lnTo>
                <a:lnTo>
                  <a:pt x="3758" y="3035"/>
                </a:lnTo>
                <a:lnTo>
                  <a:pt x="3504" y="3154"/>
                </a:lnTo>
                <a:lnTo>
                  <a:pt x="0" y="9055"/>
                </a:lnTo>
                <a:lnTo>
                  <a:pt x="1779" y="16952"/>
                </a:lnTo>
                <a:lnTo>
                  <a:pt x="7498" y="23793"/>
                </a:lnTo>
                <a:lnTo>
                  <a:pt x="7170" y="16099"/>
                </a:lnTo>
                <a:lnTo>
                  <a:pt x="9083" y="17874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412190" y="3286671"/>
            <a:ext cx="17063" cy="10430"/>
          </a:xfrm>
          <a:custGeom>
            <a:avLst/>
            <a:gdLst/>
            <a:ahLst/>
            <a:cxnLst/>
            <a:rect l="l" t="t" r="r" b="b"/>
            <a:pathLst>
              <a:path w="17063" h="10430">
                <a:moveTo>
                  <a:pt x="2548" y="3422"/>
                </a:moveTo>
                <a:lnTo>
                  <a:pt x="0" y="0"/>
                </a:lnTo>
                <a:lnTo>
                  <a:pt x="328" y="7694"/>
                </a:lnTo>
                <a:lnTo>
                  <a:pt x="8646" y="10430"/>
                </a:lnTo>
                <a:lnTo>
                  <a:pt x="17063" y="7008"/>
                </a:lnTo>
                <a:lnTo>
                  <a:pt x="5245" y="4895"/>
                </a:lnTo>
                <a:lnTo>
                  <a:pt x="5037" y="4686"/>
                </a:lnTo>
                <a:lnTo>
                  <a:pt x="4739" y="4389"/>
                </a:lnTo>
                <a:lnTo>
                  <a:pt x="4321" y="4017"/>
                </a:lnTo>
                <a:lnTo>
                  <a:pt x="3979" y="3764"/>
                </a:lnTo>
                <a:lnTo>
                  <a:pt x="3815" y="3541"/>
                </a:lnTo>
                <a:lnTo>
                  <a:pt x="1912" y="1775"/>
                </a:lnTo>
                <a:lnTo>
                  <a:pt x="2548" y="3422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421027" y="3277655"/>
            <a:ext cx="6586" cy="4597"/>
          </a:xfrm>
          <a:custGeom>
            <a:avLst/>
            <a:gdLst/>
            <a:ahLst/>
            <a:cxnLst/>
            <a:rect l="l" t="t" r="r" b="b"/>
            <a:pathLst>
              <a:path w="6586" h="4597">
                <a:moveTo>
                  <a:pt x="6586" y="4597"/>
                </a:moveTo>
                <a:lnTo>
                  <a:pt x="1883" y="393"/>
                </a:lnTo>
                <a:lnTo>
                  <a:pt x="0" y="0"/>
                </a:lnTo>
                <a:lnTo>
                  <a:pt x="6586" y="4597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693895" y="4177613"/>
            <a:ext cx="40743" cy="26350"/>
          </a:xfrm>
          <a:custGeom>
            <a:avLst/>
            <a:gdLst/>
            <a:ahLst/>
            <a:cxnLst/>
            <a:rect l="l" t="t" r="r" b="b"/>
            <a:pathLst>
              <a:path w="40743" h="26350">
                <a:moveTo>
                  <a:pt x="15111" y="550"/>
                </a:moveTo>
                <a:lnTo>
                  <a:pt x="0" y="0"/>
                </a:lnTo>
                <a:lnTo>
                  <a:pt x="3621" y="3794"/>
                </a:lnTo>
                <a:lnTo>
                  <a:pt x="4679" y="7499"/>
                </a:lnTo>
                <a:lnTo>
                  <a:pt x="5692" y="13316"/>
                </a:lnTo>
                <a:lnTo>
                  <a:pt x="19412" y="11625"/>
                </a:lnTo>
                <a:lnTo>
                  <a:pt x="28760" y="13964"/>
                </a:lnTo>
                <a:lnTo>
                  <a:pt x="36988" y="22303"/>
                </a:lnTo>
                <a:lnTo>
                  <a:pt x="37420" y="22854"/>
                </a:lnTo>
                <a:lnTo>
                  <a:pt x="37837" y="23360"/>
                </a:lnTo>
                <a:lnTo>
                  <a:pt x="38046" y="23702"/>
                </a:lnTo>
                <a:lnTo>
                  <a:pt x="38299" y="23955"/>
                </a:lnTo>
                <a:lnTo>
                  <a:pt x="40743" y="26350"/>
                </a:lnTo>
                <a:lnTo>
                  <a:pt x="38806" y="18464"/>
                </a:lnTo>
                <a:lnTo>
                  <a:pt x="35095" y="13034"/>
                </a:lnTo>
                <a:lnTo>
                  <a:pt x="30192" y="9195"/>
                </a:lnTo>
                <a:lnTo>
                  <a:pt x="26482" y="6234"/>
                </a:lnTo>
                <a:lnTo>
                  <a:pt x="16884" y="2395"/>
                </a:lnTo>
                <a:lnTo>
                  <a:pt x="15111" y="550"/>
                </a:lnTo>
                <a:close/>
              </a:path>
            </a:pathLst>
          </a:custGeom>
          <a:solidFill>
            <a:srgbClr val="8BC1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825844" y="4126250"/>
            <a:ext cx="2622" cy="3496"/>
          </a:xfrm>
          <a:custGeom>
            <a:avLst/>
            <a:gdLst/>
            <a:ahLst/>
            <a:cxnLst/>
            <a:rect l="l" t="t" r="r" b="b"/>
            <a:pathLst>
              <a:path w="2622" h="3496">
                <a:moveTo>
                  <a:pt x="2622" y="0"/>
                </a:moveTo>
                <a:lnTo>
                  <a:pt x="257" y="1158"/>
                </a:lnTo>
                <a:lnTo>
                  <a:pt x="0" y="3496"/>
                </a:lnTo>
                <a:lnTo>
                  <a:pt x="2622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811313" y="4097787"/>
            <a:ext cx="15290" cy="30740"/>
          </a:xfrm>
          <a:custGeom>
            <a:avLst/>
            <a:gdLst/>
            <a:ahLst/>
            <a:cxnLst/>
            <a:rect l="l" t="t" r="r" b="b"/>
            <a:pathLst>
              <a:path w="15290" h="30740">
                <a:moveTo>
                  <a:pt x="14787" y="29621"/>
                </a:moveTo>
                <a:lnTo>
                  <a:pt x="15290" y="25056"/>
                </a:lnTo>
                <a:lnTo>
                  <a:pt x="15290" y="24714"/>
                </a:lnTo>
                <a:lnTo>
                  <a:pt x="14649" y="19104"/>
                </a:lnTo>
                <a:lnTo>
                  <a:pt x="14530" y="18464"/>
                </a:lnTo>
                <a:lnTo>
                  <a:pt x="13859" y="14670"/>
                </a:lnTo>
                <a:lnTo>
                  <a:pt x="13054" y="11471"/>
                </a:lnTo>
                <a:lnTo>
                  <a:pt x="11951" y="7930"/>
                </a:lnTo>
                <a:lnTo>
                  <a:pt x="4724" y="6665"/>
                </a:lnTo>
                <a:lnTo>
                  <a:pt x="4515" y="2529"/>
                </a:lnTo>
                <a:lnTo>
                  <a:pt x="0" y="0"/>
                </a:lnTo>
                <a:lnTo>
                  <a:pt x="146" y="15007"/>
                </a:lnTo>
                <a:lnTo>
                  <a:pt x="2470" y="22589"/>
                </a:lnTo>
                <a:lnTo>
                  <a:pt x="11687" y="30165"/>
                </a:lnTo>
                <a:lnTo>
                  <a:pt x="12503" y="30740"/>
                </a:lnTo>
                <a:lnTo>
                  <a:pt x="14787" y="29621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474706" y="3949279"/>
            <a:ext cx="47345" cy="25934"/>
          </a:xfrm>
          <a:custGeom>
            <a:avLst/>
            <a:gdLst/>
            <a:ahLst/>
            <a:cxnLst/>
            <a:rect l="l" t="t" r="r" b="b"/>
            <a:pathLst>
              <a:path w="47345" h="25934">
                <a:moveTo>
                  <a:pt x="2198" y="209"/>
                </a:moveTo>
                <a:lnTo>
                  <a:pt x="0" y="0"/>
                </a:lnTo>
                <a:lnTo>
                  <a:pt x="7054" y="7649"/>
                </a:lnTo>
                <a:lnTo>
                  <a:pt x="19502" y="14407"/>
                </a:lnTo>
                <a:lnTo>
                  <a:pt x="31654" y="21687"/>
                </a:lnTo>
                <a:lnTo>
                  <a:pt x="35140" y="25041"/>
                </a:lnTo>
                <a:lnTo>
                  <a:pt x="47345" y="25934"/>
                </a:lnTo>
                <a:lnTo>
                  <a:pt x="40802" y="20682"/>
                </a:lnTo>
                <a:lnTo>
                  <a:pt x="28236" y="12544"/>
                </a:lnTo>
                <a:lnTo>
                  <a:pt x="13938" y="4670"/>
                </a:lnTo>
                <a:lnTo>
                  <a:pt x="2198" y="209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011889" y="3486675"/>
            <a:ext cx="23739" cy="22511"/>
          </a:xfrm>
          <a:custGeom>
            <a:avLst/>
            <a:gdLst/>
            <a:ahLst/>
            <a:cxnLst/>
            <a:rect l="l" t="t" r="r" b="b"/>
            <a:pathLst>
              <a:path w="23739" h="22511">
                <a:moveTo>
                  <a:pt x="4902" y="1844"/>
                </a:moveTo>
                <a:lnTo>
                  <a:pt x="0" y="0"/>
                </a:lnTo>
                <a:lnTo>
                  <a:pt x="208" y="10534"/>
                </a:lnTo>
                <a:lnTo>
                  <a:pt x="253" y="11680"/>
                </a:lnTo>
                <a:lnTo>
                  <a:pt x="7093" y="16322"/>
                </a:lnTo>
                <a:lnTo>
                  <a:pt x="9925" y="18256"/>
                </a:lnTo>
                <a:lnTo>
                  <a:pt x="12115" y="19774"/>
                </a:lnTo>
                <a:lnTo>
                  <a:pt x="14530" y="20994"/>
                </a:lnTo>
                <a:lnTo>
                  <a:pt x="14738" y="21083"/>
                </a:lnTo>
                <a:lnTo>
                  <a:pt x="18285" y="22422"/>
                </a:lnTo>
                <a:lnTo>
                  <a:pt x="18702" y="22467"/>
                </a:lnTo>
                <a:lnTo>
                  <a:pt x="19164" y="22511"/>
                </a:lnTo>
                <a:lnTo>
                  <a:pt x="19462" y="22511"/>
                </a:lnTo>
                <a:lnTo>
                  <a:pt x="23009" y="22050"/>
                </a:lnTo>
                <a:lnTo>
                  <a:pt x="23739" y="13495"/>
                </a:lnTo>
                <a:lnTo>
                  <a:pt x="23441" y="13272"/>
                </a:lnTo>
                <a:lnTo>
                  <a:pt x="23054" y="13019"/>
                </a:lnTo>
                <a:lnTo>
                  <a:pt x="22845" y="12900"/>
                </a:lnTo>
                <a:lnTo>
                  <a:pt x="22681" y="12810"/>
                </a:lnTo>
                <a:lnTo>
                  <a:pt x="22205" y="12513"/>
                </a:lnTo>
                <a:lnTo>
                  <a:pt x="21996" y="12349"/>
                </a:lnTo>
                <a:lnTo>
                  <a:pt x="11013" y="7127"/>
                </a:lnTo>
                <a:lnTo>
                  <a:pt x="6125" y="4255"/>
                </a:lnTo>
                <a:lnTo>
                  <a:pt x="4902" y="1844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562677" y="3490678"/>
            <a:ext cx="33665" cy="12602"/>
          </a:xfrm>
          <a:custGeom>
            <a:avLst/>
            <a:gdLst/>
            <a:ahLst/>
            <a:cxnLst/>
            <a:rect l="l" t="t" r="r" b="b"/>
            <a:pathLst>
              <a:path w="33665" h="12602">
                <a:moveTo>
                  <a:pt x="18628" y="2187"/>
                </a:moveTo>
                <a:lnTo>
                  <a:pt x="0" y="10831"/>
                </a:lnTo>
                <a:lnTo>
                  <a:pt x="3248" y="12185"/>
                </a:lnTo>
                <a:lnTo>
                  <a:pt x="11698" y="12602"/>
                </a:lnTo>
                <a:lnTo>
                  <a:pt x="16214" y="12602"/>
                </a:lnTo>
                <a:lnTo>
                  <a:pt x="24619" y="11724"/>
                </a:lnTo>
                <a:lnTo>
                  <a:pt x="32696" y="10921"/>
                </a:lnTo>
                <a:lnTo>
                  <a:pt x="33158" y="8049"/>
                </a:lnTo>
                <a:lnTo>
                  <a:pt x="33665" y="0"/>
                </a:lnTo>
                <a:lnTo>
                  <a:pt x="18628" y="2187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616520" y="3513621"/>
            <a:ext cx="1907" cy="922"/>
          </a:xfrm>
          <a:custGeom>
            <a:avLst/>
            <a:gdLst/>
            <a:ahLst/>
            <a:cxnLst/>
            <a:rect l="l" t="t" r="r" b="b"/>
            <a:pathLst>
              <a:path w="1907" h="922">
                <a:moveTo>
                  <a:pt x="1907" y="0"/>
                </a:moveTo>
                <a:lnTo>
                  <a:pt x="161" y="498"/>
                </a:lnTo>
                <a:lnTo>
                  <a:pt x="0" y="922"/>
                </a:lnTo>
                <a:lnTo>
                  <a:pt x="1907" y="0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584688" y="3505557"/>
            <a:ext cx="33069" cy="10504"/>
          </a:xfrm>
          <a:custGeom>
            <a:avLst/>
            <a:gdLst/>
            <a:ahLst/>
            <a:cxnLst/>
            <a:rect l="l" t="t" r="r" b="b"/>
            <a:pathLst>
              <a:path w="33069" h="10504">
                <a:moveTo>
                  <a:pt x="18836" y="0"/>
                </a:moveTo>
                <a:lnTo>
                  <a:pt x="0" y="7052"/>
                </a:lnTo>
                <a:lnTo>
                  <a:pt x="2190" y="8867"/>
                </a:lnTo>
                <a:lnTo>
                  <a:pt x="8315" y="9626"/>
                </a:lnTo>
                <a:lnTo>
                  <a:pt x="13427" y="10504"/>
                </a:lnTo>
                <a:lnTo>
                  <a:pt x="20059" y="10415"/>
                </a:lnTo>
                <a:lnTo>
                  <a:pt x="22458" y="10385"/>
                </a:lnTo>
                <a:lnTo>
                  <a:pt x="26303" y="10207"/>
                </a:lnTo>
                <a:lnTo>
                  <a:pt x="28583" y="9537"/>
                </a:lnTo>
                <a:lnTo>
                  <a:pt x="31993" y="8563"/>
                </a:lnTo>
                <a:lnTo>
                  <a:pt x="33069" y="5743"/>
                </a:lnTo>
                <a:lnTo>
                  <a:pt x="32934" y="342"/>
                </a:lnTo>
                <a:lnTo>
                  <a:pt x="28031" y="431"/>
                </a:lnTo>
                <a:lnTo>
                  <a:pt x="18836" y="0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565926" y="3502402"/>
            <a:ext cx="21713" cy="7156"/>
          </a:xfrm>
          <a:custGeom>
            <a:avLst/>
            <a:gdLst/>
            <a:ahLst/>
            <a:cxnLst/>
            <a:rect l="l" t="t" r="r" b="b"/>
            <a:pathLst>
              <a:path w="21713" h="7156">
                <a:moveTo>
                  <a:pt x="20833" y="7156"/>
                </a:moveTo>
                <a:lnTo>
                  <a:pt x="21713" y="5862"/>
                </a:lnTo>
                <a:lnTo>
                  <a:pt x="21370" y="0"/>
                </a:lnTo>
                <a:lnTo>
                  <a:pt x="12965" y="877"/>
                </a:lnTo>
                <a:lnTo>
                  <a:pt x="8449" y="877"/>
                </a:lnTo>
                <a:lnTo>
                  <a:pt x="0" y="461"/>
                </a:lnTo>
                <a:lnTo>
                  <a:pt x="5409" y="3035"/>
                </a:lnTo>
                <a:lnTo>
                  <a:pt x="13978" y="1636"/>
                </a:lnTo>
                <a:lnTo>
                  <a:pt x="20833" y="1101"/>
                </a:lnTo>
                <a:lnTo>
                  <a:pt x="20833" y="7156"/>
                </a:lnTo>
                <a:close/>
              </a:path>
            </a:pathLst>
          </a:custGeom>
          <a:solidFill>
            <a:srgbClr val="448A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584688" y="3479161"/>
            <a:ext cx="18836" cy="33448"/>
          </a:xfrm>
          <a:custGeom>
            <a:avLst/>
            <a:gdLst/>
            <a:ahLst/>
            <a:cxnLst/>
            <a:rect l="l" t="t" r="r" b="b"/>
            <a:pathLst>
              <a:path w="18836" h="33448">
                <a:moveTo>
                  <a:pt x="16378" y="6115"/>
                </a:moveTo>
                <a:lnTo>
                  <a:pt x="12831" y="10459"/>
                </a:lnTo>
                <a:lnTo>
                  <a:pt x="11653" y="11516"/>
                </a:lnTo>
                <a:lnTo>
                  <a:pt x="11147" y="19565"/>
                </a:lnTo>
                <a:lnTo>
                  <a:pt x="10685" y="22437"/>
                </a:lnTo>
                <a:lnTo>
                  <a:pt x="2607" y="23241"/>
                </a:lnTo>
                <a:lnTo>
                  <a:pt x="2950" y="29103"/>
                </a:lnTo>
                <a:lnTo>
                  <a:pt x="2071" y="31201"/>
                </a:lnTo>
                <a:lnTo>
                  <a:pt x="2071" y="30397"/>
                </a:lnTo>
                <a:lnTo>
                  <a:pt x="0" y="33448"/>
                </a:lnTo>
                <a:lnTo>
                  <a:pt x="18836" y="26395"/>
                </a:lnTo>
                <a:lnTo>
                  <a:pt x="16258" y="0"/>
                </a:lnTo>
                <a:lnTo>
                  <a:pt x="13293" y="4523"/>
                </a:lnTo>
                <a:lnTo>
                  <a:pt x="16378" y="6115"/>
                </a:lnTo>
                <a:close/>
              </a:path>
            </a:pathLst>
          </a:custGeom>
          <a:solidFill>
            <a:srgbClr val="448A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643465" y="3812407"/>
            <a:ext cx="15320" cy="47508"/>
          </a:xfrm>
          <a:custGeom>
            <a:avLst/>
            <a:gdLst/>
            <a:ahLst/>
            <a:cxnLst/>
            <a:rect l="l" t="t" r="r" b="b"/>
            <a:pathLst>
              <a:path w="15320" h="47508">
                <a:moveTo>
                  <a:pt x="2944" y="47508"/>
                </a:moveTo>
                <a:lnTo>
                  <a:pt x="4142" y="47226"/>
                </a:lnTo>
                <a:lnTo>
                  <a:pt x="12722" y="38713"/>
                </a:lnTo>
                <a:lnTo>
                  <a:pt x="15320" y="25053"/>
                </a:lnTo>
                <a:lnTo>
                  <a:pt x="15290" y="23062"/>
                </a:lnTo>
                <a:lnTo>
                  <a:pt x="12295" y="8985"/>
                </a:lnTo>
                <a:lnTo>
                  <a:pt x="3584" y="403"/>
                </a:lnTo>
                <a:lnTo>
                  <a:pt x="2786" y="0"/>
                </a:lnTo>
                <a:lnTo>
                  <a:pt x="1061" y="476"/>
                </a:lnTo>
                <a:lnTo>
                  <a:pt x="0" y="1978"/>
                </a:lnTo>
                <a:lnTo>
                  <a:pt x="7606" y="10195"/>
                </a:lnTo>
                <a:lnTo>
                  <a:pt x="10320" y="23525"/>
                </a:lnTo>
                <a:lnTo>
                  <a:pt x="8137" y="36896"/>
                </a:lnTo>
                <a:lnTo>
                  <a:pt x="1222" y="45157"/>
                </a:lnTo>
                <a:lnTo>
                  <a:pt x="2944" y="47508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641855" y="3859915"/>
            <a:ext cx="4902" cy="1071"/>
          </a:xfrm>
          <a:custGeom>
            <a:avLst/>
            <a:gdLst/>
            <a:ahLst/>
            <a:cxnLst/>
            <a:rect l="l" t="t" r="r" b="b"/>
            <a:pathLst>
              <a:path w="4902" h="1071">
                <a:moveTo>
                  <a:pt x="4902" y="476"/>
                </a:moveTo>
                <a:lnTo>
                  <a:pt x="4553" y="0"/>
                </a:lnTo>
                <a:lnTo>
                  <a:pt x="0" y="1071"/>
                </a:lnTo>
                <a:lnTo>
                  <a:pt x="4902" y="476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642108" y="3810339"/>
            <a:ext cx="4217" cy="3213"/>
          </a:xfrm>
          <a:custGeom>
            <a:avLst/>
            <a:gdLst/>
            <a:ahLst/>
            <a:cxnLst/>
            <a:rect l="l" t="t" r="r" b="b"/>
            <a:pathLst>
              <a:path w="4217" h="3213">
                <a:moveTo>
                  <a:pt x="4217" y="0"/>
                </a:moveTo>
                <a:lnTo>
                  <a:pt x="0" y="3213"/>
                </a:lnTo>
                <a:lnTo>
                  <a:pt x="2418" y="2545"/>
                </a:lnTo>
                <a:lnTo>
                  <a:pt x="4217" y="0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570069" y="4033450"/>
            <a:ext cx="17743" cy="29460"/>
          </a:xfrm>
          <a:custGeom>
            <a:avLst/>
            <a:gdLst/>
            <a:ahLst/>
            <a:cxnLst/>
            <a:rect l="l" t="t" r="r" b="b"/>
            <a:pathLst>
              <a:path w="17743" h="29460">
                <a:moveTo>
                  <a:pt x="15126" y="29460"/>
                </a:moveTo>
                <a:lnTo>
                  <a:pt x="17732" y="17726"/>
                </a:lnTo>
                <a:lnTo>
                  <a:pt x="17743" y="4493"/>
                </a:lnTo>
                <a:lnTo>
                  <a:pt x="17361" y="0"/>
                </a:lnTo>
                <a:lnTo>
                  <a:pt x="14619" y="3496"/>
                </a:lnTo>
                <a:lnTo>
                  <a:pt x="12339" y="8897"/>
                </a:lnTo>
                <a:lnTo>
                  <a:pt x="9582" y="12513"/>
                </a:lnTo>
                <a:lnTo>
                  <a:pt x="6467" y="16694"/>
                </a:lnTo>
                <a:lnTo>
                  <a:pt x="4008" y="18509"/>
                </a:lnTo>
                <a:lnTo>
                  <a:pt x="0" y="22214"/>
                </a:lnTo>
                <a:lnTo>
                  <a:pt x="15126" y="29460"/>
                </a:lnTo>
                <a:close/>
              </a:path>
            </a:pathLst>
          </a:custGeom>
          <a:solidFill>
            <a:srgbClr val="EB61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430445" y="3310475"/>
            <a:ext cx="22711" cy="21145"/>
          </a:xfrm>
          <a:custGeom>
            <a:avLst/>
            <a:gdLst/>
            <a:ahLst/>
            <a:cxnLst/>
            <a:rect l="l" t="t" r="r" b="b"/>
            <a:pathLst>
              <a:path w="22711" h="21145">
                <a:moveTo>
                  <a:pt x="2026" y="17024"/>
                </a:moveTo>
                <a:lnTo>
                  <a:pt x="3974" y="14421"/>
                </a:lnTo>
                <a:lnTo>
                  <a:pt x="4262" y="8200"/>
                </a:lnTo>
                <a:lnTo>
                  <a:pt x="4396" y="8156"/>
                </a:lnTo>
                <a:lnTo>
                  <a:pt x="6795" y="7070"/>
                </a:lnTo>
                <a:lnTo>
                  <a:pt x="7048" y="6936"/>
                </a:lnTo>
                <a:lnTo>
                  <a:pt x="18404" y="3528"/>
                </a:lnTo>
                <a:lnTo>
                  <a:pt x="18471" y="4628"/>
                </a:lnTo>
                <a:lnTo>
                  <a:pt x="18538" y="4079"/>
                </a:lnTo>
                <a:lnTo>
                  <a:pt x="18702" y="8453"/>
                </a:lnTo>
                <a:lnTo>
                  <a:pt x="20148" y="17277"/>
                </a:lnTo>
                <a:lnTo>
                  <a:pt x="21534" y="15670"/>
                </a:lnTo>
                <a:lnTo>
                  <a:pt x="22428" y="13096"/>
                </a:lnTo>
                <a:lnTo>
                  <a:pt x="22711" y="10105"/>
                </a:lnTo>
                <a:lnTo>
                  <a:pt x="19128" y="0"/>
                </a:lnTo>
                <a:lnTo>
                  <a:pt x="8046" y="1001"/>
                </a:lnTo>
                <a:lnTo>
                  <a:pt x="4813" y="1877"/>
                </a:lnTo>
                <a:lnTo>
                  <a:pt x="1773" y="8751"/>
                </a:lnTo>
                <a:lnTo>
                  <a:pt x="1475" y="8200"/>
                </a:lnTo>
                <a:lnTo>
                  <a:pt x="2026" y="17024"/>
                </a:lnTo>
                <a:close/>
              </a:path>
              <a:path w="22711" h="21145">
                <a:moveTo>
                  <a:pt x="4053" y="14316"/>
                </a:moveTo>
                <a:lnTo>
                  <a:pt x="3889" y="16265"/>
                </a:lnTo>
                <a:lnTo>
                  <a:pt x="4053" y="14316"/>
                </a:lnTo>
                <a:close/>
              </a:path>
              <a:path w="22711" h="21145">
                <a:moveTo>
                  <a:pt x="10938" y="20610"/>
                </a:moveTo>
                <a:lnTo>
                  <a:pt x="16765" y="21145"/>
                </a:lnTo>
                <a:lnTo>
                  <a:pt x="20148" y="17277"/>
                </a:lnTo>
                <a:lnTo>
                  <a:pt x="18702" y="8453"/>
                </a:lnTo>
                <a:lnTo>
                  <a:pt x="18471" y="4628"/>
                </a:lnTo>
                <a:lnTo>
                  <a:pt x="18032" y="8200"/>
                </a:lnTo>
                <a:lnTo>
                  <a:pt x="17823" y="10060"/>
                </a:lnTo>
                <a:lnTo>
                  <a:pt x="17550" y="11863"/>
                </a:lnTo>
                <a:lnTo>
                  <a:pt x="16974" y="15670"/>
                </a:lnTo>
                <a:lnTo>
                  <a:pt x="15796" y="14703"/>
                </a:lnTo>
                <a:lnTo>
                  <a:pt x="14783" y="16384"/>
                </a:lnTo>
                <a:lnTo>
                  <a:pt x="15707" y="15372"/>
                </a:lnTo>
                <a:lnTo>
                  <a:pt x="14321" y="18110"/>
                </a:lnTo>
                <a:lnTo>
                  <a:pt x="6629" y="19037"/>
                </a:lnTo>
                <a:lnTo>
                  <a:pt x="4813" y="20729"/>
                </a:lnTo>
                <a:lnTo>
                  <a:pt x="10938" y="20610"/>
                </a:lnTo>
                <a:close/>
              </a:path>
              <a:path w="22711" h="21145">
                <a:moveTo>
                  <a:pt x="15796" y="14703"/>
                </a:moveTo>
                <a:lnTo>
                  <a:pt x="16974" y="15670"/>
                </a:lnTo>
                <a:lnTo>
                  <a:pt x="17550" y="11863"/>
                </a:lnTo>
                <a:lnTo>
                  <a:pt x="15796" y="14703"/>
                </a:lnTo>
                <a:close/>
              </a:path>
              <a:path w="22711" h="21145">
                <a:moveTo>
                  <a:pt x="7257" y="18452"/>
                </a:moveTo>
                <a:lnTo>
                  <a:pt x="0" y="19836"/>
                </a:lnTo>
                <a:lnTo>
                  <a:pt x="6629" y="19037"/>
                </a:lnTo>
                <a:lnTo>
                  <a:pt x="7257" y="18452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895230" y="3781369"/>
            <a:ext cx="66823" cy="43268"/>
          </a:xfrm>
          <a:custGeom>
            <a:avLst/>
            <a:gdLst/>
            <a:ahLst/>
            <a:cxnLst/>
            <a:rect l="l" t="t" r="r" b="b"/>
            <a:pathLst>
              <a:path w="66823" h="43268">
                <a:moveTo>
                  <a:pt x="20790" y="18380"/>
                </a:moveTo>
                <a:lnTo>
                  <a:pt x="31087" y="24371"/>
                </a:lnTo>
                <a:lnTo>
                  <a:pt x="41887" y="30805"/>
                </a:lnTo>
                <a:lnTo>
                  <a:pt x="53543" y="37711"/>
                </a:lnTo>
                <a:lnTo>
                  <a:pt x="64348" y="43123"/>
                </a:lnTo>
                <a:lnTo>
                  <a:pt x="64707" y="43268"/>
                </a:lnTo>
                <a:lnTo>
                  <a:pt x="66823" y="40307"/>
                </a:lnTo>
                <a:lnTo>
                  <a:pt x="60196" y="37628"/>
                </a:lnTo>
                <a:lnTo>
                  <a:pt x="48302" y="31340"/>
                </a:lnTo>
                <a:lnTo>
                  <a:pt x="34049" y="23167"/>
                </a:lnTo>
                <a:lnTo>
                  <a:pt x="20342" y="14834"/>
                </a:lnTo>
                <a:lnTo>
                  <a:pt x="10087" y="8063"/>
                </a:lnTo>
                <a:lnTo>
                  <a:pt x="7779" y="6323"/>
                </a:lnTo>
                <a:lnTo>
                  <a:pt x="0" y="0"/>
                </a:lnTo>
                <a:lnTo>
                  <a:pt x="2324" y="1978"/>
                </a:lnTo>
                <a:lnTo>
                  <a:pt x="1475" y="3124"/>
                </a:lnTo>
                <a:lnTo>
                  <a:pt x="10660" y="11458"/>
                </a:lnTo>
                <a:lnTo>
                  <a:pt x="20790" y="18380"/>
                </a:lnTo>
                <a:close/>
              </a:path>
            </a:pathLst>
          </a:custGeom>
          <a:solidFill>
            <a:srgbClr val="3862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843280" y="4130892"/>
            <a:ext cx="10195" cy="30397"/>
          </a:xfrm>
          <a:custGeom>
            <a:avLst/>
            <a:gdLst/>
            <a:ahLst/>
            <a:cxnLst/>
            <a:rect l="l" t="t" r="r" b="b"/>
            <a:pathLst>
              <a:path w="10195" h="30397">
                <a:moveTo>
                  <a:pt x="7853" y="252"/>
                </a:moveTo>
                <a:lnTo>
                  <a:pt x="0" y="0"/>
                </a:lnTo>
                <a:lnTo>
                  <a:pt x="1694" y="12599"/>
                </a:lnTo>
                <a:lnTo>
                  <a:pt x="5319" y="25456"/>
                </a:lnTo>
                <a:lnTo>
                  <a:pt x="7019" y="30397"/>
                </a:lnTo>
                <a:lnTo>
                  <a:pt x="10195" y="18689"/>
                </a:lnTo>
                <a:lnTo>
                  <a:pt x="9234" y="5535"/>
                </a:lnTo>
                <a:lnTo>
                  <a:pt x="7853" y="252"/>
                </a:lnTo>
                <a:close/>
              </a:path>
            </a:pathLst>
          </a:custGeom>
          <a:solidFill>
            <a:srgbClr val="EDEF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484751" y="3970482"/>
            <a:ext cx="11951" cy="4270"/>
          </a:xfrm>
          <a:custGeom>
            <a:avLst/>
            <a:gdLst/>
            <a:ahLst/>
            <a:cxnLst/>
            <a:rect l="l" t="t" r="r" b="b"/>
            <a:pathLst>
              <a:path w="11951" h="4270">
                <a:moveTo>
                  <a:pt x="1058" y="3883"/>
                </a:moveTo>
                <a:lnTo>
                  <a:pt x="115" y="2889"/>
                </a:lnTo>
                <a:lnTo>
                  <a:pt x="0" y="4270"/>
                </a:lnTo>
                <a:lnTo>
                  <a:pt x="11951" y="3630"/>
                </a:lnTo>
                <a:lnTo>
                  <a:pt x="9001" y="0"/>
                </a:lnTo>
                <a:lnTo>
                  <a:pt x="1058" y="3883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461994" y="3954219"/>
            <a:ext cx="31757" cy="20146"/>
          </a:xfrm>
          <a:custGeom>
            <a:avLst/>
            <a:gdLst/>
            <a:ahLst/>
            <a:cxnLst/>
            <a:rect l="l" t="t" r="r" b="b"/>
            <a:pathLst>
              <a:path w="31757" h="20146">
                <a:moveTo>
                  <a:pt x="8825" y="10632"/>
                </a:moveTo>
                <a:lnTo>
                  <a:pt x="20749" y="17002"/>
                </a:lnTo>
                <a:lnTo>
                  <a:pt x="21698" y="17914"/>
                </a:lnTo>
                <a:lnTo>
                  <a:pt x="22871" y="19151"/>
                </a:lnTo>
                <a:lnTo>
                  <a:pt x="23009" y="17497"/>
                </a:lnTo>
                <a:lnTo>
                  <a:pt x="23814" y="20146"/>
                </a:lnTo>
                <a:lnTo>
                  <a:pt x="31757" y="16262"/>
                </a:lnTo>
                <a:lnTo>
                  <a:pt x="23516" y="12185"/>
                </a:lnTo>
                <a:lnTo>
                  <a:pt x="18404" y="9150"/>
                </a:lnTo>
                <a:lnTo>
                  <a:pt x="12756" y="5773"/>
                </a:lnTo>
                <a:lnTo>
                  <a:pt x="6676" y="0"/>
                </a:lnTo>
                <a:lnTo>
                  <a:pt x="0" y="2187"/>
                </a:lnTo>
                <a:lnTo>
                  <a:pt x="8825" y="10632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1516076" y="4252409"/>
            <a:ext cx="10178" cy="30323"/>
          </a:xfrm>
          <a:custGeom>
            <a:avLst/>
            <a:gdLst/>
            <a:ahLst/>
            <a:cxnLst/>
            <a:rect l="l" t="t" r="r" b="b"/>
            <a:pathLst>
              <a:path w="10178" h="30323">
                <a:moveTo>
                  <a:pt x="1698" y="8436"/>
                </a:moveTo>
                <a:lnTo>
                  <a:pt x="506" y="9537"/>
                </a:lnTo>
                <a:lnTo>
                  <a:pt x="0" y="30323"/>
                </a:lnTo>
                <a:lnTo>
                  <a:pt x="3174" y="28716"/>
                </a:lnTo>
                <a:lnTo>
                  <a:pt x="4053" y="28165"/>
                </a:lnTo>
                <a:lnTo>
                  <a:pt x="6303" y="25472"/>
                </a:lnTo>
                <a:lnTo>
                  <a:pt x="7779" y="23702"/>
                </a:lnTo>
                <a:lnTo>
                  <a:pt x="8882" y="22020"/>
                </a:lnTo>
                <a:lnTo>
                  <a:pt x="9388" y="19268"/>
                </a:lnTo>
                <a:lnTo>
                  <a:pt x="10178" y="14968"/>
                </a:lnTo>
                <a:lnTo>
                  <a:pt x="9671" y="4850"/>
                </a:lnTo>
                <a:lnTo>
                  <a:pt x="9597" y="0"/>
                </a:lnTo>
                <a:lnTo>
                  <a:pt x="8950" y="666"/>
                </a:lnTo>
                <a:lnTo>
                  <a:pt x="7317" y="2484"/>
                </a:lnTo>
                <a:lnTo>
                  <a:pt x="6125" y="3838"/>
                </a:lnTo>
                <a:lnTo>
                  <a:pt x="6125" y="4002"/>
                </a:lnTo>
                <a:lnTo>
                  <a:pt x="4783" y="5445"/>
                </a:lnTo>
                <a:lnTo>
                  <a:pt x="3427" y="6918"/>
                </a:lnTo>
                <a:lnTo>
                  <a:pt x="1698" y="8436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524273" y="4252588"/>
            <a:ext cx="1192" cy="1264"/>
          </a:xfrm>
          <a:custGeom>
            <a:avLst/>
            <a:gdLst/>
            <a:ahLst/>
            <a:cxnLst/>
            <a:rect l="l" t="t" r="r" b="b"/>
            <a:pathLst>
              <a:path w="1192" h="1264">
                <a:moveTo>
                  <a:pt x="1192" y="0"/>
                </a:moveTo>
                <a:lnTo>
                  <a:pt x="0" y="1264"/>
                </a:lnTo>
                <a:lnTo>
                  <a:pt x="753" y="487"/>
                </a:lnTo>
                <a:lnTo>
                  <a:pt x="1192" y="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789630" y="3827792"/>
            <a:ext cx="11072" cy="27496"/>
          </a:xfrm>
          <a:custGeom>
            <a:avLst/>
            <a:gdLst/>
            <a:ahLst/>
            <a:cxnLst/>
            <a:rect l="l" t="t" r="r" b="b"/>
            <a:pathLst>
              <a:path w="11072" h="27496">
                <a:moveTo>
                  <a:pt x="10983" y="14298"/>
                </a:moveTo>
                <a:lnTo>
                  <a:pt x="10908" y="4433"/>
                </a:lnTo>
                <a:lnTo>
                  <a:pt x="8837" y="892"/>
                </a:lnTo>
                <a:lnTo>
                  <a:pt x="0" y="0"/>
                </a:lnTo>
                <a:lnTo>
                  <a:pt x="3902" y="11649"/>
                </a:lnTo>
                <a:lnTo>
                  <a:pt x="1855" y="23515"/>
                </a:lnTo>
                <a:lnTo>
                  <a:pt x="89" y="27496"/>
                </a:lnTo>
                <a:lnTo>
                  <a:pt x="9045" y="27407"/>
                </a:lnTo>
                <a:lnTo>
                  <a:pt x="11072" y="23791"/>
                </a:lnTo>
                <a:lnTo>
                  <a:pt x="10983" y="14298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847214" y="3733890"/>
            <a:ext cx="17689" cy="14640"/>
          </a:xfrm>
          <a:custGeom>
            <a:avLst/>
            <a:gdLst/>
            <a:ahLst/>
            <a:cxnLst/>
            <a:rect l="l" t="t" r="r" b="b"/>
            <a:pathLst>
              <a:path w="17689" h="14640">
                <a:moveTo>
                  <a:pt x="0" y="9284"/>
                </a:moveTo>
                <a:lnTo>
                  <a:pt x="1639" y="13286"/>
                </a:lnTo>
                <a:lnTo>
                  <a:pt x="1177" y="13792"/>
                </a:lnTo>
                <a:lnTo>
                  <a:pt x="5871" y="14640"/>
                </a:lnTo>
                <a:lnTo>
                  <a:pt x="9969" y="13748"/>
                </a:lnTo>
                <a:lnTo>
                  <a:pt x="14440" y="12617"/>
                </a:lnTo>
                <a:lnTo>
                  <a:pt x="17689" y="9701"/>
                </a:lnTo>
                <a:lnTo>
                  <a:pt x="13472" y="0"/>
                </a:lnTo>
                <a:lnTo>
                  <a:pt x="2652" y="1101"/>
                </a:lnTo>
                <a:lnTo>
                  <a:pt x="4604" y="1562"/>
                </a:lnTo>
                <a:lnTo>
                  <a:pt x="0" y="9284"/>
                </a:lnTo>
                <a:close/>
              </a:path>
            </a:pathLst>
          </a:custGeom>
          <a:solidFill>
            <a:srgbClr val="EE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607147" y="3840989"/>
            <a:ext cx="10089" cy="28508"/>
          </a:xfrm>
          <a:custGeom>
            <a:avLst/>
            <a:gdLst/>
            <a:ahLst/>
            <a:cxnLst/>
            <a:rect l="l" t="t" r="r" b="b"/>
            <a:pathLst>
              <a:path w="10089" h="28508">
                <a:moveTo>
                  <a:pt x="10089" y="26945"/>
                </a:moveTo>
                <a:lnTo>
                  <a:pt x="5141" y="729"/>
                </a:lnTo>
                <a:lnTo>
                  <a:pt x="0" y="0"/>
                </a:lnTo>
                <a:lnTo>
                  <a:pt x="706" y="12798"/>
                </a:lnTo>
                <a:lnTo>
                  <a:pt x="3362" y="25156"/>
                </a:lnTo>
                <a:lnTo>
                  <a:pt x="4262" y="28508"/>
                </a:lnTo>
                <a:lnTo>
                  <a:pt x="10089" y="26945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410506" y="3461708"/>
            <a:ext cx="21072" cy="15980"/>
          </a:xfrm>
          <a:custGeom>
            <a:avLst/>
            <a:gdLst/>
            <a:ahLst/>
            <a:cxnLst/>
            <a:rect l="l" t="t" r="r" b="b"/>
            <a:pathLst>
              <a:path w="21072" h="15980">
                <a:moveTo>
                  <a:pt x="18971" y="9314"/>
                </a:moveTo>
                <a:lnTo>
                  <a:pt x="18725" y="8928"/>
                </a:lnTo>
                <a:lnTo>
                  <a:pt x="18484" y="9233"/>
                </a:lnTo>
                <a:lnTo>
                  <a:pt x="18971" y="9314"/>
                </a:lnTo>
                <a:close/>
              </a:path>
              <a:path w="21072" h="15980">
                <a:moveTo>
                  <a:pt x="5826" y="3675"/>
                </a:moveTo>
                <a:lnTo>
                  <a:pt x="6005" y="3332"/>
                </a:lnTo>
                <a:lnTo>
                  <a:pt x="11579" y="-3883"/>
                </a:lnTo>
                <a:lnTo>
                  <a:pt x="15379" y="-3332"/>
                </a:lnTo>
                <a:lnTo>
                  <a:pt x="16050" y="-2276"/>
                </a:lnTo>
                <a:lnTo>
                  <a:pt x="18717" y="-4300"/>
                </a:lnTo>
                <a:lnTo>
                  <a:pt x="11743" y="-6665"/>
                </a:lnTo>
                <a:lnTo>
                  <a:pt x="7987" y="-5728"/>
                </a:lnTo>
                <a:lnTo>
                  <a:pt x="2876" y="-3079"/>
                </a:lnTo>
                <a:lnTo>
                  <a:pt x="2190" y="2231"/>
                </a:lnTo>
                <a:lnTo>
                  <a:pt x="0" y="2916"/>
                </a:lnTo>
                <a:lnTo>
                  <a:pt x="1222" y="10207"/>
                </a:lnTo>
                <a:lnTo>
                  <a:pt x="10729" y="13584"/>
                </a:lnTo>
                <a:lnTo>
                  <a:pt x="14187" y="14670"/>
                </a:lnTo>
                <a:lnTo>
                  <a:pt x="18484" y="9233"/>
                </a:lnTo>
                <a:lnTo>
                  <a:pt x="9120" y="7677"/>
                </a:lnTo>
                <a:lnTo>
                  <a:pt x="4441" y="6531"/>
                </a:lnTo>
                <a:lnTo>
                  <a:pt x="4649" y="6159"/>
                </a:lnTo>
                <a:lnTo>
                  <a:pt x="5320" y="4761"/>
                </a:lnTo>
                <a:lnTo>
                  <a:pt x="5528" y="4389"/>
                </a:lnTo>
                <a:lnTo>
                  <a:pt x="5663" y="4091"/>
                </a:lnTo>
                <a:lnTo>
                  <a:pt x="5826" y="3675"/>
                </a:lnTo>
                <a:close/>
              </a:path>
              <a:path w="21072" h="15980">
                <a:moveTo>
                  <a:pt x="21072" y="0"/>
                </a:moveTo>
                <a:lnTo>
                  <a:pt x="16348" y="5192"/>
                </a:lnTo>
                <a:lnTo>
                  <a:pt x="18725" y="8928"/>
                </a:lnTo>
                <a:lnTo>
                  <a:pt x="19984" y="7335"/>
                </a:lnTo>
                <a:lnTo>
                  <a:pt x="21072" y="0"/>
                </a:lnTo>
                <a:close/>
              </a:path>
            </a:pathLst>
          </a:custGeom>
          <a:solidFill>
            <a:srgbClr val="3A85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675744" y="3138625"/>
            <a:ext cx="14694" cy="25978"/>
          </a:xfrm>
          <a:custGeom>
            <a:avLst/>
            <a:gdLst/>
            <a:ahLst/>
            <a:cxnLst/>
            <a:rect l="l" t="t" r="r" b="b"/>
            <a:pathLst>
              <a:path w="14694" h="25978">
                <a:moveTo>
                  <a:pt x="0" y="17036"/>
                </a:moveTo>
                <a:lnTo>
                  <a:pt x="506" y="18003"/>
                </a:lnTo>
                <a:lnTo>
                  <a:pt x="298" y="25978"/>
                </a:lnTo>
                <a:lnTo>
                  <a:pt x="4768" y="20800"/>
                </a:lnTo>
                <a:lnTo>
                  <a:pt x="6959" y="18807"/>
                </a:lnTo>
                <a:lnTo>
                  <a:pt x="8777" y="18732"/>
                </a:lnTo>
                <a:lnTo>
                  <a:pt x="10893" y="16233"/>
                </a:lnTo>
                <a:lnTo>
                  <a:pt x="14694" y="11813"/>
                </a:lnTo>
                <a:lnTo>
                  <a:pt x="13814" y="5311"/>
                </a:lnTo>
                <a:lnTo>
                  <a:pt x="12279" y="0"/>
                </a:lnTo>
                <a:lnTo>
                  <a:pt x="7943" y="4478"/>
                </a:lnTo>
                <a:lnTo>
                  <a:pt x="6378" y="3466"/>
                </a:lnTo>
                <a:lnTo>
                  <a:pt x="3293" y="9998"/>
                </a:lnTo>
                <a:lnTo>
                  <a:pt x="0" y="17036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1606133" y="3807467"/>
            <a:ext cx="10506" cy="31037"/>
          </a:xfrm>
          <a:custGeom>
            <a:avLst/>
            <a:gdLst/>
            <a:ahLst/>
            <a:cxnLst/>
            <a:rect l="l" t="t" r="r" b="b"/>
            <a:pathLst>
              <a:path w="10506" h="31037">
                <a:moveTo>
                  <a:pt x="3114" y="1398"/>
                </a:moveTo>
                <a:lnTo>
                  <a:pt x="0" y="30621"/>
                </a:lnTo>
                <a:lnTo>
                  <a:pt x="6244" y="31037"/>
                </a:lnTo>
                <a:lnTo>
                  <a:pt x="6433" y="17906"/>
                </a:lnTo>
                <a:lnTo>
                  <a:pt x="9115" y="5403"/>
                </a:lnTo>
                <a:lnTo>
                  <a:pt x="10506" y="2663"/>
                </a:lnTo>
                <a:lnTo>
                  <a:pt x="6661" y="0"/>
                </a:lnTo>
                <a:lnTo>
                  <a:pt x="3114" y="1398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633748" y="4171750"/>
            <a:ext cx="18330" cy="13197"/>
          </a:xfrm>
          <a:custGeom>
            <a:avLst/>
            <a:gdLst/>
            <a:ahLst/>
            <a:cxnLst/>
            <a:rect l="l" t="t" r="r" b="b"/>
            <a:pathLst>
              <a:path w="18330" h="13197">
                <a:moveTo>
                  <a:pt x="0" y="5311"/>
                </a:moveTo>
                <a:lnTo>
                  <a:pt x="342" y="10534"/>
                </a:lnTo>
                <a:lnTo>
                  <a:pt x="1937" y="12304"/>
                </a:lnTo>
                <a:lnTo>
                  <a:pt x="7809" y="12736"/>
                </a:lnTo>
                <a:lnTo>
                  <a:pt x="14232" y="13197"/>
                </a:lnTo>
                <a:lnTo>
                  <a:pt x="16974" y="11427"/>
                </a:lnTo>
                <a:lnTo>
                  <a:pt x="18330" y="6963"/>
                </a:lnTo>
                <a:lnTo>
                  <a:pt x="14440" y="0"/>
                </a:lnTo>
                <a:lnTo>
                  <a:pt x="5573" y="1056"/>
                </a:lnTo>
                <a:lnTo>
                  <a:pt x="0" y="5311"/>
                </a:lnTo>
                <a:close/>
              </a:path>
            </a:pathLst>
          </a:custGeom>
          <a:solidFill>
            <a:srgbClr val="F8E7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448820" y="3974797"/>
            <a:ext cx="29522" cy="11833"/>
          </a:xfrm>
          <a:custGeom>
            <a:avLst/>
            <a:gdLst/>
            <a:ahLst/>
            <a:cxnLst/>
            <a:rect l="l" t="t" r="r" b="b"/>
            <a:pathLst>
              <a:path w="29522" h="11833">
                <a:moveTo>
                  <a:pt x="29522" y="0"/>
                </a:moveTo>
                <a:lnTo>
                  <a:pt x="26722" y="993"/>
                </a:lnTo>
                <a:lnTo>
                  <a:pt x="29522" y="0"/>
                </a:lnTo>
                <a:close/>
              </a:path>
              <a:path w="29522" h="11833">
                <a:moveTo>
                  <a:pt x="28374" y="-44"/>
                </a:moveTo>
                <a:lnTo>
                  <a:pt x="16713" y="-5357"/>
                </a:lnTo>
                <a:lnTo>
                  <a:pt x="6267" y="-10791"/>
                </a:lnTo>
                <a:lnTo>
                  <a:pt x="0" y="-10385"/>
                </a:lnTo>
                <a:lnTo>
                  <a:pt x="3159" y="-3258"/>
                </a:lnTo>
                <a:lnTo>
                  <a:pt x="13635" y="-3332"/>
                </a:lnTo>
                <a:lnTo>
                  <a:pt x="16631" y="3318"/>
                </a:lnTo>
                <a:lnTo>
                  <a:pt x="18583" y="2946"/>
                </a:lnTo>
                <a:lnTo>
                  <a:pt x="21370" y="2529"/>
                </a:lnTo>
                <a:lnTo>
                  <a:pt x="23009" y="2142"/>
                </a:lnTo>
                <a:lnTo>
                  <a:pt x="23471" y="2023"/>
                </a:lnTo>
                <a:lnTo>
                  <a:pt x="24827" y="1681"/>
                </a:lnTo>
                <a:lnTo>
                  <a:pt x="25245" y="1517"/>
                </a:lnTo>
                <a:lnTo>
                  <a:pt x="26722" y="993"/>
                </a:lnTo>
                <a:lnTo>
                  <a:pt x="28374" y="-44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468954" y="3418782"/>
            <a:ext cx="1564" cy="1101"/>
          </a:xfrm>
          <a:custGeom>
            <a:avLst/>
            <a:gdLst/>
            <a:ahLst/>
            <a:cxnLst/>
            <a:rect l="l" t="t" r="r" b="b"/>
            <a:pathLst>
              <a:path w="1564" h="1101">
                <a:moveTo>
                  <a:pt x="1564" y="1101"/>
                </a:moveTo>
                <a:lnTo>
                  <a:pt x="0" y="0"/>
                </a:lnTo>
                <a:lnTo>
                  <a:pt x="784" y="930"/>
                </a:lnTo>
                <a:lnTo>
                  <a:pt x="1564" y="1101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435170" y="3418738"/>
            <a:ext cx="36243" cy="11055"/>
          </a:xfrm>
          <a:custGeom>
            <a:avLst/>
            <a:gdLst/>
            <a:ahLst/>
            <a:cxnLst/>
            <a:rect l="l" t="t" r="r" b="b"/>
            <a:pathLst>
              <a:path w="36243" h="11055">
                <a:moveTo>
                  <a:pt x="596" y="1725"/>
                </a:moveTo>
                <a:lnTo>
                  <a:pt x="0" y="11055"/>
                </a:lnTo>
                <a:lnTo>
                  <a:pt x="11194" y="7113"/>
                </a:lnTo>
                <a:lnTo>
                  <a:pt x="20416" y="3738"/>
                </a:lnTo>
                <a:lnTo>
                  <a:pt x="35744" y="2932"/>
                </a:lnTo>
                <a:lnTo>
                  <a:pt x="36243" y="2960"/>
                </a:lnTo>
                <a:lnTo>
                  <a:pt x="34569" y="975"/>
                </a:lnTo>
                <a:lnTo>
                  <a:pt x="30923" y="178"/>
                </a:lnTo>
                <a:lnTo>
                  <a:pt x="30326" y="44"/>
                </a:lnTo>
                <a:lnTo>
                  <a:pt x="27540" y="252"/>
                </a:lnTo>
                <a:lnTo>
                  <a:pt x="26109" y="0"/>
                </a:lnTo>
                <a:lnTo>
                  <a:pt x="13739" y="2395"/>
                </a:lnTo>
                <a:lnTo>
                  <a:pt x="1477" y="1775"/>
                </a:lnTo>
                <a:lnTo>
                  <a:pt x="596" y="1725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410670" y="3440119"/>
            <a:ext cx="20908" cy="20205"/>
          </a:xfrm>
          <a:custGeom>
            <a:avLst/>
            <a:gdLst/>
            <a:ahLst/>
            <a:cxnLst/>
            <a:rect l="l" t="t" r="r" b="b"/>
            <a:pathLst>
              <a:path w="20908" h="20205">
                <a:moveTo>
                  <a:pt x="20908" y="15102"/>
                </a:moveTo>
                <a:lnTo>
                  <a:pt x="20754" y="15245"/>
                </a:lnTo>
                <a:lnTo>
                  <a:pt x="20327" y="20205"/>
                </a:lnTo>
                <a:lnTo>
                  <a:pt x="20908" y="15102"/>
                </a:lnTo>
                <a:close/>
              </a:path>
              <a:path w="20908" h="20205">
                <a:moveTo>
                  <a:pt x="3427" y="14923"/>
                </a:moveTo>
                <a:lnTo>
                  <a:pt x="0" y="18137"/>
                </a:lnTo>
                <a:lnTo>
                  <a:pt x="2712" y="18509"/>
                </a:lnTo>
                <a:lnTo>
                  <a:pt x="7823" y="15861"/>
                </a:lnTo>
                <a:lnTo>
                  <a:pt x="11579" y="14923"/>
                </a:lnTo>
                <a:lnTo>
                  <a:pt x="18553" y="17289"/>
                </a:lnTo>
                <a:lnTo>
                  <a:pt x="20754" y="15245"/>
                </a:lnTo>
                <a:lnTo>
                  <a:pt x="20908" y="13450"/>
                </a:lnTo>
                <a:lnTo>
                  <a:pt x="19775" y="0"/>
                </a:lnTo>
                <a:lnTo>
                  <a:pt x="17361" y="1815"/>
                </a:lnTo>
                <a:lnTo>
                  <a:pt x="13695" y="7424"/>
                </a:lnTo>
                <a:lnTo>
                  <a:pt x="10908" y="10326"/>
                </a:lnTo>
                <a:lnTo>
                  <a:pt x="6303" y="15131"/>
                </a:lnTo>
                <a:lnTo>
                  <a:pt x="3427" y="14923"/>
                </a:lnTo>
                <a:close/>
              </a:path>
            </a:pathLst>
          </a:custGeom>
          <a:solidFill>
            <a:srgbClr val="46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811149" y="4082818"/>
            <a:ext cx="12115" cy="22898"/>
          </a:xfrm>
          <a:custGeom>
            <a:avLst/>
            <a:gdLst/>
            <a:ahLst/>
            <a:cxnLst/>
            <a:rect l="l" t="t" r="r" b="b"/>
            <a:pathLst>
              <a:path w="12115" h="22898">
                <a:moveTo>
                  <a:pt x="5275" y="0"/>
                </a:moveTo>
                <a:lnTo>
                  <a:pt x="0" y="3749"/>
                </a:lnTo>
                <a:lnTo>
                  <a:pt x="208" y="6755"/>
                </a:lnTo>
                <a:lnTo>
                  <a:pt x="163" y="14968"/>
                </a:lnTo>
                <a:lnTo>
                  <a:pt x="4679" y="17497"/>
                </a:lnTo>
                <a:lnTo>
                  <a:pt x="4888" y="21634"/>
                </a:lnTo>
                <a:lnTo>
                  <a:pt x="12115" y="22898"/>
                </a:lnTo>
                <a:lnTo>
                  <a:pt x="5275" y="0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1734520" y="3871105"/>
            <a:ext cx="5156" cy="21708"/>
          </a:xfrm>
          <a:custGeom>
            <a:avLst/>
            <a:gdLst/>
            <a:ahLst/>
            <a:cxnLst/>
            <a:rect l="l" t="t" r="r" b="b"/>
            <a:pathLst>
              <a:path w="5156" h="21708">
                <a:moveTo>
                  <a:pt x="5156" y="21708"/>
                </a:moveTo>
                <a:lnTo>
                  <a:pt x="3491" y="19446"/>
                </a:lnTo>
                <a:lnTo>
                  <a:pt x="1609" y="18762"/>
                </a:lnTo>
                <a:lnTo>
                  <a:pt x="5156" y="21708"/>
                </a:lnTo>
                <a:close/>
              </a:path>
              <a:path w="5156" h="21708">
                <a:moveTo>
                  <a:pt x="1937" y="17334"/>
                </a:moveTo>
                <a:lnTo>
                  <a:pt x="3491" y="19446"/>
                </a:lnTo>
                <a:lnTo>
                  <a:pt x="5663" y="20235"/>
                </a:lnTo>
                <a:lnTo>
                  <a:pt x="16169" y="416"/>
                </a:lnTo>
                <a:lnTo>
                  <a:pt x="9537" y="0"/>
                </a:lnTo>
                <a:lnTo>
                  <a:pt x="6214" y="3957"/>
                </a:lnTo>
                <a:lnTo>
                  <a:pt x="4217" y="9954"/>
                </a:lnTo>
                <a:lnTo>
                  <a:pt x="0" y="13703"/>
                </a:lnTo>
                <a:lnTo>
                  <a:pt x="372" y="14328"/>
                </a:lnTo>
                <a:lnTo>
                  <a:pt x="1818" y="17200"/>
                </a:lnTo>
                <a:lnTo>
                  <a:pt x="1937" y="17334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433188" y="3970824"/>
            <a:ext cx="27242" cy="89"/>
          </a:xfrm>
          <a:custGeom>
            <a:avLst/>
            <a:gdLst/>
            <a:ahLst/>
            <a:cxnLst/>
            <a:rect l="l" t="t" r="r" b="b"/>
            <a:pathLst>
              <a:path w="27242" h="89">
                <a:moveTo>
                  <a:pt x="5454" y="0"/>
                </a:moveTo>
                <a:lnTo>
                  <a:pt x="0" y="44"/>
                </a:lnTo>
                <a:lnTo>
                  <a:pt x="5437" y="12"/>
                </a:lnTo>
                <a:close/>
              </a:path>
              <a:path w="27242" h="89">
                <a:moveTo>
                  <a:pt x="13770" y="6204"/>
                </a:moveTo>
                <a:lnTo>
                  <a:pt x="15588" y="12438"/>
                </a:lnTo>
                <a:lnTo>
                  <a:pt x="19895" y="11382"/>
                </a:lnTo>
                <a:lnTo>
                  <a:pt x="24246" y="10668"/>
                </a:lnTo>
                <a:lnTo>
                  <a:pt x="27242" y="7722"/>
                </a:lnTo>
                <a:lnTo>
                  <a:pt x="15662" y="7632"/>
                </a:lnTo>
                <a:lnTo>
                  <a:pt x="13308" y="-44"/>
                </a:lnTo>
                <a:lnTo>
                  <a:pt x="7510" y="0"/>
                </a:lnTo>
                <a:lnTo>
                  <a:pt x="5437" y="12"/>
                </a:lnTo>
                <a:lnTo>
                  <a:pt x="3174" y="1651"/>
                </a:lnTo>
                <a:lnTo>
                  <a:pt x="6974" y="8853"/>
                </a:lnTo>
                <a:lnTo>
                  <a:pt x="13770" y="6204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1726920" y="3871105"/>
            <a:ext cx="17138" cy="13703"/>
          </a:xfrm>
          <a:custGeom>
            <a:avLst/>
            <a:gdLst/>
            <a:ahLst/>
            <a:cxnLst/>
            <a:rect l="l" t="t" r="r" b="b"/>
            <a:pathLst>
              <a:path w="17138" h="13703">
                <a:moveTo>
                  <a:pt x="44" y="6026"/>
                </a:moveTo>
                <a:lnTo>
                  <a:pt x="506" y="6026"/>
                </a:lnTo>
                <a:lnTo>
                  <a:pt x="0" y="7632"/>
                </a:lnTo>
                <a:lnTo>
                  <a:pt x="3964" y="9954"/>
                </a:lnTo>
                <a:lnTo>
                  <a:pt x="4172" y="11590"/>
                </a:lnTo>
                <a:lnTo>
                  <a:pt x="7600" y="13703"/>
                </a:lnTo>
                <a:lnTo>
                  <a:pt x="11817" y="9954"/>
                </a:lnTo>
                <a:lnTo>
                  <a:pt x="13814" y="3957"/>
                </a:lnTo>
                <a:lnTo>
                  <a:pt x="17138" y="0"/>
                </a:lnTo>
                <a:lnTo>
                  <a:pt x="13218" y="1353"/>
                </a:lnTo>
                <a:lnTo>
                  <a:pt x="1311" y="3957"/>
                </a:lnTo>
                <a:lnTo>
                  <a:pt x="44" y="6026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435006" y="3286255"/>
            <a:ext cx="17227" cy="19863"/>
          </a:xfrm>
          <a:custGeom>
            <a:avLst/>
            <a:gdLst/>
            <a:ahLst/>
            <a:cxnLst/>
            <a:rect l="l" t="t" r="r" b="b"/>
            <a:pathLst>
              <a:path w="17227" h="19863">
                <a:moveTo>
                  <a:pt x="12413" y="8302"/>
                </a:moveTo>
                <a:lnTo>
                  <a:pt x="12920" y="10504"/>
                </a:lnTo>
                <a:lnTo>
                  <a:pt x="14023" y="14417"/>
                </a:lnTo>
                <a:lnTo>
                  <a:pt x="10476" y="14373"/>
                </a:lnTo>
                <a:lnTo>
                  <a:pt x="8315" y="14968"/>
                </a:lnTo>
                <a:lnTo>
                  <a:pt x="6452" y="14596"/>
                </a:lnTo>
                <a:lnTo>
                  <a:pt x="2000" y="13659"/>
                </a:lnTo>
                <a:lnTo>
                  <a:pt x="0" y="15637"/>
                </a:lnTo>
                <a:lnTo>
                  <a:pt x="6840" y="19015"/>
                </a:lnTo>
                <a:lnTo>
                  <a:pt x="10267" y="19863"/>
                </a:lnTo>
                <a:lnTo>
                  <a:pt x="17227" y="15355"/>
                </a:lnTo>
                <a:lnTo>
                  <a:pt x="16050" y="803"/>
                </a:lnTo>
                <a:lnTo>
                  <a:pt x="7466" y="0"/>
                </a:lnTo>
                <a:lnTo>
                  <a:pt x="2831" y="4181"/>
                </a:lnTo>
                <a:lnTo>
                  <a:pt x="7302" y="3794"/>
                </a:lnTo>
                <a:lnTo>
                  <a:pt x="6929" y="3288"/>
                </a:lnTo>
                <a:lnTo>
                  <a:pt x="9373" y="5520"/>
                </a:lnTo>
                <a:lnTo>
                  <a:pt x="12413" y="8302"/>
                </a:lnTo>
                <a:close/>
              </a:path>
              <a:path w="17227" h="19863">
                <a:moveTo>
                  <a:pt x="4604" y="11084"/>
                </a:moveTo>
                <a:lnTo>
                  <a:pt x="1430" y="13539"/>
                </a:lnTo>
                <a:lnTo>
                  <a:pt x="2000" y="13659"/>
                </a:lnTo>
                <a:lnTo>
                  <a:pt x="4604" y="11084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712226" y="3896072"/>
            <a:ext cx="5230" cy="2321"/>
          </a:xfrm>
          <a:custGeom>
            <a:avLst/>
            <a:gdLst/>
            <a:ahLst/>
            <a:cxnLst/>
            <a:rect l="l" t="t" r="r" b="b"/>
            <a:pathLst>
              <a:path w="5230" h="2321">
                <a:moveTo>
                  <a:pt x="5230" y="0"/>
                </a:moveTo>
                <a:lnTo>
                  <a:pt x="968" y="2023"/>
                </a:lnTo>
                <a:lnTo>
                  <a:pt x="4832" y="414"/>
                </a:lnTo>
                <a:lnTo>
                  <a:pt x="5230" y="0"/>
                </a:lnTo>
                <a:close/>
              </a:path>
              <a:path w="5230" h="2321">
                <a:moveTo>
                  <a:pt x="7719" y="877"/>
                </a:moveTo>
                <a:lnTo>
                  <a:pt x="6542" y="-297"/>
                </a:lnTo>
                <a:lnTo>
                  <a:pt x="4832" y="414"/>
                </a:lnTo>
                <a:lnTo>
                  <a:pt x="1385" y="4002"/>
                </a:lnTo>
                <a:lnTo>
                  <a:pt x="163" y="7632"/>
                </a:lnTo>
                <a:lnTo>
                  <a:pt x="4172" y="12810"/>
                </a:lnTo>
                <a:lnTo>
                  <a:pt x="0" y="12944"/>
                </a:lnTo>
                <a:lnTo>
                  <a:pt x="8107" y="15637"/>
                </a:lnTo>
                <a:lnTo>
                  <a:pt x="7719" y="877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1634761" y="4188102"/>
            <a:ext cx="13889" cy="10668"/>
          </a:xfrm>
          <a:custGeom>
            <a:avLst/>
            <a:gdLst/>
            <a:ahLst/>
            <a:cxnLst/>
            <a:rect l="l" t="t" r="r" b="b"/>
            <a:pathLst>
              <a:path w="13889" h="10668">
                <a:moveTo>
                  <a:pt x="6840" y="10593"/>
                </a:moveTo>
                <a:lnTo>
                  <a:pt x="11609" y="10668"/>
                </a:lnTo>
                <a:lnTo>
                  <a:pt x="11996" y="9879"/>
                </a:lnTo>
                <a:lnTo>
                  <a:pt x="13889" y="6546"/>
                </a:lnTo>
                <a:lnTo>
                  <a:pt x="10297" y="0"/>
                </a:lnTo>
                <a:lnTo>
                  <a:pt x="3427" y="1398"/>
                </a:lnTo>
                <a:lnTo>
                  <a:pt x="0" y="6546"/>
                </a:lnTo>
                <a:lnTo>
                  <a:pt x="2071" y="8614"/>
                </a:lnTo>
                <a:lnTo>
                  <a:pt x="804" y="10459"/>
                </a:lnTo>
                <a:lnTo>
                  <a:pt x="6840" y="10593"/>
                </a:lnTo>
                <a:close/>
              </a:path>
            </a:pathLst>
          </a:custGeom>
          <a:solidFill>
            <a:srgbClr val="F8E7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843160" y="4100361"/>
            <a:ext cx="6706" cy="21753"/>
          </a:xfrm>
          <a:custGeom>
            <a:avLst/>
            <a:gdLst/>
            <a:ahLst/>
            <a:cxnLst/>
            <a:rect l="l" t="t" r="r" b="b"/>
            <a:pathLst>
              <a:path w="6706" h="21753">
                <a:moveTo>
                  <a:pt x="0" y="19060"/>
                </a:moveTo>
                <a:lnTo>
                  <a:pt x="6706" y="21753"/>
                </a:lnTo>
                <a:lnTo>
                  <a:pt x="5782" y="14507"/>
                </a:lnTo>
                <a:lnTo>
                  <a:pt x="3844" y="4761"/>
                </a:lnTo>
                <a:lnTo>
                  <a:pt x="506" y="0"/>
                </a:lnTo>
                <a:lnTo>
                  <a:pt x="0" y="19060"/>
                </a:lnTo>
                <a:close/>
              </a:path>
            </a:pathLst>
          </a:custGeom>
          <a:solidFill>
            <a:srgbClr val="5188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843160" y="4119421"/>
            <a:ext cx="7972" cy="11724"/>
          </a:xfrm>
          <a:custGeom>
            <a:avLst/>
            <a:gdLst/>
            <a:ahLst/>
            <a:cxnLst/>
            <a:rect l="l" t="t" r="r" b="b"/>
            <a:pathLst>
              <a:path w="7972" h="11724">
                <a:moveTo>
                  <a:pt x="119" y="11471"/>
                </a:moveTo>
                <a:lnTo>
                  <a:pt x="7972" y="11724"/>
                </a:lnTo>
                <a:lnTo>
                  <a:pt x="6706" y="2693"/>
                </a:lnTo>
                <a:lnTo>
                  <a:pt x="0" y="0"/>
                </a:lnTo>
                <a:lnTo>
                  <a:pt x="119" y="11471"/>
                </a:lnTo>
                <a:close/>
              </a:path>
            </a:pathLst>
          </a:custGeom>
          <a:solidFill>
            <a:srgbClr val="425AA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597311" y="3472927"/>
            <a:ext cx="4053" cy="16694"/>
          </a:xfrm>
          <a:custGeom>
            <a:avLst/>
            <a:gdLst/>
            <a:ahLst/>
            <a:cxnLst/>
            <a:rect l="l" t="t" r="r" b="b"/>
            <a:pathLst>
              <a:path w="4053" h="16694">
                <a:moveTo>
                  <a:pt x="670" y="10757"/>
                </a:moveTo>
                <a:lnTo>
                  <a:pt x="3636" y="6234"/>
                </a:lnTo>
                <a:lnTo>
                  <a:pt x="4053" y="0"/>
                </a:lnTo>
                <a:lnTo>
                  <a:pt x="879" y="1281"/>
                </a:lnTo>
                <a:lnTo>
                  <a:pt x="342" y="7216"/>
                </a:lnTo>
                <a:lnTo>
                  <a:pt x="0" y="10578"/>
                </a:lnTo>
                <a:lnTo>
                  <a:pt x="89" y="13361"/>
                </a:lnTo>
                <a:lnTo>
                  <a:pt x="208" y="16694"/>
                </a:lnTo>
                <a:lnTo>
                  <a:pt x="3755" y="12349"/>
                </a:lnTo>
                <a:lnTo>
                  <a:pt x="670" y="10757"/>
                </a:lnTo>
                <a:close/>
              </a:path>
              <a:path w="4053" h="16694">
                <a:moveTo>
                  <a:pt x="968" y="297"/>
                </a:moveTo>
                <a:lnTo>
                  <a:pt x="0" y="1636"/>
                </a:lnTo>
                <a:lnTo>
                  <a:pt x="879" y="1281"/>
                </a:lnTo>
                <a:lnTo>
                  <a:pt x="968" y="297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1891162" y="4169310"/>
            <a:ext cx="4023" cy="25160"/>
          </a:xfrm>
          <a:custGeom>
            <a:avLst/>
            <a:gdLst/>
            <a:ahLst/>
            <a:cxnLst/>
            <a:rect l="l" t="t" r="r" b="b"/>
            <a:pathLst>
              <a:path w="4023" h="25160">
                <a:moveTo>
                  <a:pt x="2205" y="19432"/>
                </a:moveTo>
                <a:lnTo>
                  <a:pt x="1899" y="20190"/>
                </a:lnTo>
                <a:lnTo>
                  <a:pt x="1147" y="25160"/>
                </a:lnTo>
                <a:lnTo>
                  <a:pt x="2205" y="19432"/>
                </a:lnTo>
                <a:close/>
              </a:path>
              <a:path w="4023" h="25160">
                <a:moveTo>
                  <a:pt x="685" y="15503"/>
                </a:moveTo>
                <a:lnTo>
                  <a:pt x="1102" y="22169"/>
                </a:lnTo>
                <a:lnTo>
                  <a:pt x="1899" y="20190"/>
                </a:lnTo>
                <a:lnTo>
                  <a:pt x="2116" y="18762"/>
                </a:lnTo>
                <a:lnTo>
                  <a:pt x="2324" y="17453"/>
                </a:lnTo>
                <a:lnTo>
                  <a:pt x="2205" y="15980"/>
                </a:lnTo>
                <a:lnTo>
                  <a:pt x="2324" y="14670"/>
                </a:lnTo>
                <a:lnTo>
                  <a:pt x="2708" y="10282"/>
                </a:lnTo>
                <a:lnTo>
                  <a:pt x="2160" y="11248"/>
                </a:lnTo>
                <a:lnTo>
                  <a:pt x="2280" y="0"/>
                </a:lnTo>
                <a:lnTo>
                  <a:pt x="0" y="4880"/>
                </a:lnTo>
                <a:lnTo>
                  <a:pt x="685" y="15503"/>
                </a:lnTo>
                <a:close/>
              </a:path>
              <a:path w="4023" h="25160">
                <a:moveTo>
                  <a:pt x="2712" y="10236"/>
                </a:moveTo>
                <a:lnTo>
                  <a:pt x="4023" y="7960"/>
                </a:lnTo>
                <a:lnTo>
                  <a:pt x="2280" y="0"/>
                </a:lnTo>
                <a:lnTo>
                  <a:pt x="2160" y="11248"/>
                </a:lnTo>
                <a:lnTo>
                  <a:pt x="2712" y="10236"/>
                </a:lnTo>
                <a:close/>
              </a:path>
            </a:pathLst>
          </a:custGeom>
          <a:solidFill>
            <a:srgbClr val="F3B7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701838" y="3326354"/>
            <a:ext cx="8285" cy="26945"/>
          </a:xfrm>
          <a:custGeom>
            <a:avLst/>
            <a:gdLst/>
            <a:ahLst/>
            <a:cxnLst/>
            <a:rect l="l" t="t" r="r" b="b"/>
            <a:pathLst>
              <a:path w="8285" h="26945">
                <a:moveTo>
                  <a:pt x="8285" y="19729"/>
                </a:moveTo>
                <a:lnTo>
                  <a:pt x="7293" y="20552"/>
                </a:lnTo>
                <a:lnTo>
                  <a:pt x="6885" y="26945"/>
                </a:lnTo>
                <a:lnTo>
                  <a:pt x="8285" y="19729"/>
                </a:lnTo>
                <a:close/>
              </a:path>
              <a:path w="8285" h="26945">
                <a:moveTo>
                  <a:pt x="6169" y="922"/>
                </a:moveTo>
                <a:lnTo>
                  <a:pt x="4768" y="22645"/>
                </a:lnTo>
                <a:lnTo>
                  <a:pt x="7293" y="20552"/>
                </a:lnTo>
                <a:lnTo>
                  <a:pt x="7525" y="16917"/>
                </a:lnTo>
                <a:lnTo>
                  <a:pt x="7525" y="16783"/>
                </a:lnTo>
                <a:lnTo>
                  <a:pt x="7048" y="12066"/>
                </a:lnTo>
                <a:lnTo>
                  <a:pt x="7019" y="11516"/>
                </a:lnTo>
                <a:lnTo>
                  <a:pt x="6631" y="7513"/>
                </a:lnTo>
                <a:lnTo>
                  <a:pt x="6288" y="4047"/>
                </a:lnTo>
                <a:lnTo>
                  <a:pt x="6259" y="0"/>
                </a:lnTo>
                <a:lnTo>
                  <a:pt x="0" y="2068"/>
                </a:lnTo>
                <a:lnTo>
                  <a:pt x="6169" y="922"/>
                </a:lnTo>
                <a:close/>
              </a:path>
            </a:pathLst>
          </a:custGeom>
          <a:solidFill>
            <a:srgbClr val="BD4A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860686" y="3732373"/>
            <a:ext cx="11907" cy="11977"/>
          </a:xfrm>
          <a:custGeom>
            <a:avLst/>
            <a:gdLst/>
            <a:ahLst/>
            <a:cxnLst/>
            <a:rect l="l" t="t" r="r" b="b"/>
            <a:pathLst>
              <a:path w="11907" h="11977">
                <a:moveTo>
                  <a:pt x="11907" y="11977"/>
                </a:moveTo>
                <a:lnTo>
                  <a:pt x="6646" y="11458"/>
                </a:lnTo>
                <a:lnTo>
                  <a:pt x="11907" y="11977"/>
                </a:lnTo>
                <a:close/>
              </a:path>
              <a:path w="11907" h="11977">
                <a:moveTo>
                  <a:pt x="2488" y="0"/>
                </a:moveTo>
                <a:lnTo>
                  <a:pt x="0" y="1517"/>
                </a:lnTo>
                <a:lnTo>
                  <a:pt x="4217" y="11218"/>
                </a:lnTo>
                <a:lnTo>
                  <a:pt x="6646" y="11458"/>
                </a:lnTo>
                <a:lnTo>
                  <a:pt x="8569" y="9745"/>
                </a:lnTo>
                <a:lnTo>
                  <a:pt x="3293" y="8272"/>
                </a:lnTo>
                <a:lnTo>
                  <a:pt x="3174" y="5267"/>
                </a:lnTo>
                <a:lnTo>
                  <a:pt x="2488" y="0"/>
                </a:lnTo>
                <a:close/>
              </a:path>
            </a:pathLst>
          </a:custGeom>
          <a:solidFill>
            <a:srgbClr val="6974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718887" y="3875062"/>
            <a:ext cx="9343" cy="7008"/>
          </a:xfrm>
          <a:custGeom>
            <a:avLst/>
            <a:gdLst/>
            <a:ahLst/>
            <a:cxnLst/>
            <a:rect l="l" t="t" r="r" b="b"/>
            <a:pathLst>
              <a:path w="9343" h="7008">
                <a:moveTo>
                  <a:pt x="894" y="7008"/>
                </a:moveTo>
                <a:lnTo>
                  <a:pt x="5752" y="3794"/>
                </a:lnTo>
                <a:lnTo>
                  <a:pt x="2503" y="3883"/>
                </a:lnTo>
                <a:lnTo>
                  <a:pt x="8032" y="3675"/>
                </a:lnTo>
                <a:lnTo>
                  <a:pt x="8539" y="2068"/>
                </a:lnTo>
                <a:lnTo>
                  <a:pt x="8077" y="2068"/>
                </a:lnTo>
                <a:lnTo>
                  <a:pt x="9343" y="0"/>
                </a:lnTo>
                <a:lnTo>
                  <a:pt x="5156" y="1398"/>
                </a:lnTo>
                <a:lnTo>
                  <a:pt x="3293" y="1517"/>
                </a:lnTo>
                <a:lnTo>
                  <a:pt x="0" y="4433"/>
                </a:lnTo>
                <a:lnTo>
                  <a:pt x="894" y="7008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667413" y="3771132"/>
            <a:ext cx="10342" cy="6650"/>
          </a:xfrm>
          <a:custGeom>
            <a:avLst/>
            <a:gdLst/>
            <a:ahLst/>
            <a:cxnLst/>
            <a:rect l="l" t="t" r="r" b="b"/>
            <a:pathLst>
              <a:path w="10342" h="6650">
                <a:moveTo>
                  <a:pt x="4724" y="5892"/>
                </a:moveTo>
                <a:lnTo>
                  <a:pt x="4560" y="5475"/>
                </a:lnTo>
                <a:lnTo>
                  <a:pt x="6125" y="6650"/>
                </a:lnTo>
                <a:lnTo>
                  <a:pt x="6125" y="4832"/>
                </a:lnTo>
                <a:lnTo>
                  <a:pt x="5528" y="4924"/>
                </a:lnTo>
                <a:lnTo>
                  <a:pt x="6125" y="4210"/>
                </a:lnTo>
                <a:lnTo>
                  <a:pt x="6242" y="2391"/>
                </a:lnTo>
                <a:lnTo>
                  <a:pt x="4858" y="1592"/>
                </a:lnTo>
                <a:lnTo>
                  <a:pt x="4634" y="1473"/>
                </a:lnTo>
                <a:lnTo>
                  <a:pt x="1982" y="788"/>
                </a:lnTo>
                <a:lnTo>
                  <a:pt x="1639" y="714"/>
                </a:lnTo>
                <a:lnTo>
                  <a:pt x="944" y="1364"/>
                </a:lnTo>
                <a:lnTo>
                  <a:pt x="2071" y="2990"/>
                </a:lnTo>
                <a:lnTo>
                  <a:pt x="2235" y="3243"/>
                </a:lnTo>
                <a:lnTo>
                  <a:pt x="3040" y="4166"/>
                </a:lnTo>
                <a:lnTo>
                  <a:pt x="3338" y="4463"/>
                </a:lnTo>
                <a:lnTo>
                  <a:pt x="4724" y="5892"/>
                </a:lnTo>
                <a:close/>
              </a:path>
              <a:path w="10342" h="6650">
                <a:moveTo>
                  <a:pt x="10342" y="4761"/>
                </a:moveTo>
                <a:lnTo>
                  <a:pt x="5618" y="1592"/>
                </a:lnTo>
                <a:lnTo>
                  <a:pt x="6242" y="2391"/>
                </a:lnTo>
                <a:lnTo>
                  <a:pt x="10342" y="4761"/>
                </a:lnTo>
                <a:close/>
              </a:path>
              <a:path w="10342" h="6650">
                <a:moveTo>
                  <a:pt x="944" y="1364"/>
                </a:moveTo>
                <a:lnTo>
                  <a:pt x="0" y="0"/>
                </a:lnTo>
                <a:lnTo>
                  <a:pt x="923" y="1383"/>
                </a:lnTo>
                <a:close/>
              </a:path>
              <a:path w="10342" h="6650">
                <a:moveTo>
                  <a:pt x="6125" y="4210"/>
                </a:moveTo>
                <a:lnTo>
                  <a:pt x="6125" y="4832"/>
                </a:lnTo>
                <a:lnTo>
                  <a:pt x="7928" y="4552"/>
                </a:lnTo>
                <a:lnTo>
                  <a:pt x="6242" y="2391"/>
                </a:lnTo>
                <a:lnTo>
                  <a:pt x="6125" y="4210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612720" y="3503920"/>
            <a:ext cx="6512" cy="7379"/>
          </a:xfrm>
          <a:custGeom>
            <a:avLst/>
            <a:gdLst/>
            <a:ahLst/>
            <a:cxnLst/>
            <a:rect l="l" t="t" r="r" b="b"/>
            <a:pathLst>
              <a:path w="6512" h="7379">
                <a:moveTo>
                  <a:pt x="4739" y="163"/>
                </a:moveTo>
                <a:lnTo>
                  <a:pt x="4560" y="0"/>
                </a:lnTo>
                <a:lnTo>
                  <a:pt x="2712" y="550"/>
                </a:lnTo>
                <a:lnTo>
                  <a:pt x="298" y="1175"/>
                </a:lnTo>
                <a:lnTo>
                  <a:pt x="1236" y="1130"/>
                </a:lnTo>
                <a:lnTo>
                  <a:pt x="0" y="2068"/>
                </a:lnTo>
                <a:lnTo>
                  <a:pt x="4902" y="1978"/>
                </a:lnTo>
                <a:lnTo>
                  <a:pt x="5037" y="7379"/>
                </a:lnTo>
                <a:lnTo>
                  <a:pt x="6467" y="7379"/>
                </a:lnTo>
                <a:lnTo>
                  <a:pt x="6512" y="44"/>
                </a:lnTo>
                <a:lnTo>
                  <a:pt x="4739" y="163"/>
                </a:lnTo>
                <a:close/>
              </a:path>
            </a:pathLst>
          </a:custGeom>
          <a:solidFill>
            <a:srgbClr val="5246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1034824" y="3838207"/>
            <a:ext cx="9537" cy="5534"/>
          </a:xfrm>
          <a:custGeom>
            <a:avLst/>
            <a:gdLst/>
            <a:ahLst/>
            <a:cxnLst/>
            <a:rect l="l" t="t" r="r" b="b"/>
            <a:pathLst>
              <a:path w="9537" h="5534">
                <a:moveTo>
                  <a:pt x="1520" y="0"/>
                </a:moveTo>
                <a:lnTo>
                  <a:pt x="0" y="729"/>
                </a:lnTo>
                <a:lnTo>
                  <a:pt x="4262" y="3972"/>
                </a:lnTo>
                <a:lnTo>
                  <a:pt x="6586" y="5029"/>
                </a:lnTo>
                <a:lnTo>
                  <a:pt x="7212" y="4984"/>
                </a:lnTo>
                <a:lnTo>
                  <a:pt x="9537" y="5534"/>
                </a:lnTo>
                <a:lnTo>
                  <a:pt x="6750" y="2112"/>
                </a:lnTo>
                <a:lnTo>
                  <a:pt x="5439" y="1949"/>
                </a:lnTo>
                <a:lnTo>
                  <a:pt x="1520" y="0"/>
                </a:lnTo>
                <a:close/>
              </a:path>
            </a:pathLst>
          </a:custGeom>
          <a:solidFill>
            <a:srgbClr val="7086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1619516" y="4189843"/>
            <a:ext cx="5484" cy="5222"/>
          </a:xfrm>
          <a:custGeom>
            <a:avLst/>
            <a:gdLst/>
            <a:ahLst/>
            <a:cxnLst/>
            <a:rect l="l" t="t" r="r" b="b"/>
            <a:pathLst>
              <a:path w="5484" h="5222">
                <a:moveTo>
                  <a:pt x="5484" y="5222"/>
                </a:moveTo>
                <a:lnTo>
                  <a:pt x="3472" y="3864"/>
                </a:lnTo>
                <a:lnTo>
                  <a:pt x="3159" y="4047"/>
                </a:lnTo>
                <a:lnTo>
                  <a:pt x="5484" y="5222"/>
                </a:lnTo>
                <a:close/>
              </a:path>
              <a:path w="5484" h="5222">
                <a:moveTo>
                  <a:pt x="3546" y="163"/>
                </a:moveTo>
                <a:lnTo>
                  <a:pt x="0" y="0"/>
                </a:lnTo>
                <a:lnTo>
                  <a:pt x="1177" y="1815"/>
                </a:lnTo>
                <a:lnTo>
                  <a:pt x="923" y="2142"/>
                </a:lnTo>
                <a:lnTo>
                  <a:pt x="3472" y="3864"/>
                </a:lnTo>
                <a:lnTo>
                  <a:pt x="6423" y="2142"/>
                </a:lnTo>
                <a:lnTo>
                  <a:pt x="5364" y="922"/>
                </a:lnTo>
                <a:lnTo>
                  <a:pt x="7183" y="297"/>
                </a:lnTo>
                <a:lnTo>
                  <a:pt x="3546" y="163"/>
                </a:lnTo>
                <a:close/>
              </a:path>
            </a:pathLst>
          </a:custGeom>
          <a:solidFill>
            <a:srgbClr val="D5D3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651020" y="4185751"/>
            <a:ext cx="6542" cy="4419"/>
          </a:xfrm>
          <a:custGeom>
            <a:avLst/>
            <a:gdLst/>
            <a:ahLst/>
            <a:cxnLst/>
            <a:rect l="l" t="t" r="r" b="b"/>
            <a:pathLst>
              <a:path w="6542" h="4419">
                <a:moveTo>
                  <a:pt x="6542" y="0"/>
                </a:moveTo>
                <a:lnTo>
                  <a:pt x="4470" y="297"/>
                </a:lnTo>
                <a:lnTo>
                  <a:pt x="5256" y="730"/>
                </a:lnTo>
                <a:lnTo>
                  <a:pt x="6542" y="0"/>
                </a:lnTo>
                <a:close/>
              </a:path>
              <a:path w="6542" h="4419">
                <a:moveTo>
                  <a:pt x="5275" y="4344"/>
                </a:moveTo>
                <a:lnTo>
                  <a:pt x="8241" y="4419"/>
                </a:lnTo>
                <a:lnTo>
                  <a:pt x="7481" y="2990"/>
                </a:lnTo>
                <a:lnTo>
                  <a:pt x="8062" y="2276"/>
                </a:lnTo>
                <a:lnTo>
                  <a:pt x="5256" y="730"/>
                </a:lnTo>
                <a:lnTo>
                  <a:pt x="2533" y="2276"/>
                </a:lnTo>
                <a:lnTo>
                  <a:pt x="3755" y="3883"/>
                </a:lnTo>
                <a:lnTo>
                  <a:pt x="0" y="4166"/>
                </a:lnTo>
                <a:lnTo>
                  <a:pt x="5275" y="4344"/>
                </a:lnTo>
                <a:close/>
              </a:path>
            </a:pathLst>
          </a:custGeom>
          <a:solidFill>
            <a:srgbClr val="D7D4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287544" y="3297221"/>
            <a:ext cx="8658" cy="8347"/>
          </a:xfrm>
          <a:custGeom>
            <a:avLst/>
            <a:gdLst/>
            <a:ahLst/>
            <a:cxnLst/>
            <a:rect l="l" t="t" r="r" b="b"/>
            <a:pathLst>
              <a:path w="8658" h="8347">
                <a:moveTo>
                  <a:pt x="7374" y="6208"/>
                </a:moveTo>
                <a:lnTo>
                  <a:pt x="8279" y="6350"/>
                </a:lnTo>
                <a:lnTo>
                  <a:pt x="7374" y="6208"/>
                </a:lnTo>
                <a:close/>
              </a:path>
              <a:path w="8658" h="8347">
                <a:moveTo>
                  <a:pt x="8375" y="6695"/>
                </a:moveTo>
                <a:lnTo>
                  <a:pt x="8306" y="6352"/>
                </a:lnTo>
                <a:lnTo>
                  <a:pt x="8375" y="6695"/>
                </a:lnTo>
                <a:close/>
              </a:path>
              <a:path w="8658" h="8347">
                <a:moveTo>
                  <a:pt x="8658" y="6368"/>
                </a:moveTo>
                <a:lnTo>
                  <a:pt x="8300" y="6323"/>
                </a:lnTo>
                <a:lnTo>
                  <a:pt x="8658" y="6368"/>
                </a:lnTo>
                <a:close/>
              </a:path>
              <a:path w="8658" h="8347">
                <a:moveTo>
                  <a:pt x="5111" y="7424"/>
                </a:moveTo>
                <a:lnTo>
                  <a:pt x="0" y="8347"/>
                </a:lnTo>
                <a:lnTo>
                  <a:pt x="5111" y="7424"/>
                </a:lnTo>
                <a:close/>
              </a:path>
              <a:path w="8658" h="8347">
                <a:moveTo>
                  <a:pt x="7689" y="3288"/>
                </a:moveTo>
                <a:lnTo>
                  <a:pt x="7272" y="1011"/>
                </a:lnTo>
                <a:lnTo>
                  <a:pt x="6765" y="922"/>
                </a:lnTo>
                <a:lnTo>
                  <a:pt x="6169" y="0"/>
                </a:lnTo>
                <a:lnTo>
                  <a:pt x="6303" y="4716"/>
                </a:lnTo>
                <a:lnTo>
                  <a:pt x="5062" y="5919"/>
                </a:lnTo>
                <a:lnTo>
                  <a:pt x="7374" y="6208"/>
                </a:lnTo>
                <a:lnTo>
                  <a:pt x="7779" y="4552"/>
                </a:lnTo>
                <a:lnTo>
                  <a:pt x="8270" y="6319"/>
                </a:lnTo>
                <a:lnTo>
                  <a:pt x="7689" y="3288"/>
                </a:lnTo>
                <a:close/>
              </a:path>
              <a:path w="8658" h="8347">
                <a:moveTo>
                  <a:pt x="5062" y="5919"/>
                </a:moveTo>
                <a:lnTo>
                  <a:pt x="3174" y="5683"/>
                </a:lnTo>
                <a:lnTo>
                  <a:pt x="5073" y="7390"/>
                </a:lnTo>
                <a:lnTo>
                  <a:pt x="7183" y="6993"/>
                </a:lnTo>
                <a:lnTo>
                  <a:pt x="7350" y="6307"/>
                </a:lnTo>
                <a:lnTo>
                  <a:pt x="4783" y="6189"/>
                </a:lnTo>
                <a:lnTo>
                  <a:pt x="5062" y="5919"/>
                </a:lnTo>
                <a:close/>
              </a:path>
            </a:pathLst>
          </a:custGeom>
          <a:solidFill>
            <a:srgbClr val="F8D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479669" y="3609457"/>
            <a:ext cx="8658" cy="9909"/>
          </a:xfrm>
          <a:custGeom>
            <a:avLst/>
            <a:gdLst/>
            <a:ahLst/>
            <a:cxnLst/>
            <a:rect l="l" t="t" r="r" b="b"/>
            <a:pathLst>
              <a:path w="8658" h="9909">
                <a:moveTo>
                  <a:pt x="4902" y="9284"/>
                </a:moveTo>
                <a:lnTo>
                  <a:pt x="0" y="9909"/>
                </a:lnTo>
                <a:lnTo>
                  <a:pt x="4902" y="9284"/>
                </a:lnTo>
                <a:close/>
              </a:path>
              <a:path w="8658" h="9909">
                <a:moveTo>
                  <a:pt x="8658" y="8853"/>
                </a:moveTo>
                <a:lnTo>
                  <a:pt x="7125" y="8453"/>
                </a:lnTo>
                <a:lnTo>
                  <a:pt x="7105" y="8598"/>
                </a:lnTo>
                <a:lnTo>
                  <a:pt x="8658" y="8853"/>
                </a:lnTo>
                <a:close/>
              </a:path>
              <a:path w="8658" h="9909">
                <a:moveTo>
                  <a:pt x="5871" y="1859"/>
                </a:moveTo>
                <a:lnTo>
                  <a:pt x="6125" y="6457"/>
                </a:lnTo>
                <a:lnTo>
                  <a:pt x="4862" y="7863"/>
                </a:lnTo>
                <a:lnTo>
                  <a:pt x="7125" y="8453"/>
                </a:lnTo>
                <a:lnTo>
                  <a:pt x="7391" y="6531"/>
                </a:lnTo>
                <a:lnTo>
                  <a:pt x="7898" y="8064"/>
                </a:lnTo>
                <a:lnTo>
                  <a:pt x="7272" y="5103"/>
                </a:lnTo>
                <a:lnTo>
                  <a:pt x="6214" y="0"/>
                </a:lnTo>
                <a:lnTo>
                  <a:pt x="6885" y="3630"/>
                </a:lnTo>
                <a:lnTo>
                  <a:pt x="5871" y="1859"/>
                </a:lnTo>
                <a:close/>
              </a:path>
              <a:path w="8658" h="9909">
                <a:moveTo>
                  <a:pt x="4862" y="7863"/>
                </a:moveTo>
                <a:lnTo>
                  <a:pt x="3010" y="7379"/>
                </a:lnTo>
                <a:lnTo>
                  <a:pt x="4835" y="9216"/>
                </a:lnTo>
                <a:lnTo>
                  <a:pt x="7063" y="8897"/>
                </a:lnTo>
                <a:lnTo>
                  <a:pt x="7105" y="8598"/>
                </a:lnTo>
                <a:lnTo>
                  <a:pt x="4575" y="8183"/>
                </a:lnTo>
                <a:lnTo>
                  <a:pt x="4862" y="7863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051664" y="3337230"/>
            <a:ext cx="8747" cy="6502"/>
          </a:xfrm>
          <a:custGeom>
            <a:avLst/>
            <a:gdLst/>
            <a:ahLst/>
            <a:cxnLst/>
            <a:rect l="l" t="t" r="r" b="b"/>
            <a:pathLst>
              <a:path w="8747" h="6502">
                <a:moveTo>
                  <a:pt x="8747" y="1725"/>
                </a:moveTo>
                <a:lnTo>
                  <a:pt x="3725" y="178"/>
                </a:lnTo>
                <a:lnTo>
                  <a:pt x="4309" y="827"/>
                </a:lnTo>
                <a:lnTo>
                  <a:pt x="8747" y="1725"/>
                </a:lnTo>
                <a:close/>
              </a:path>
              <a:path w="8747" h="6502">
                <a:moveTo>
                  <a:pt x="2876" y="297"/>
                </a:moveTo>
                <a:lnTo>
                  <a:pt x="387" y="0"/>
                </a:lnTo>
                <a:lnTo>
                  <a:pt x="2352" y="419"/>
                </a:lnTo>
                <a:lnTo>
                  <a:pt x="2876" y="297"/>
                </a:lnTo>
                <a:close/>
              </a:path>
              <a:path w="8747" h="6502">
                <a:moveTo>
                  <a:pt x="4309" y="827"/>
                </a:moveTo>
                <a:lnTo>
                  <a:pt x="3382" y="639"/>
                </a:lnTo>
                <a:lnTo>
                  <a:pt x="2352" y="419"/>
                </a:lnTo>
                <a:lnTo>
                  <a:pt x="0" y="967"/>
                </a:lnTo>
                <a:lnTo>
                  <a:pt x="387" y="6502"/>
                </a:lnTo>
                <a:lnTo>
                  <a:pt x="983" y="4136"/>
                </a:lnTo>
                <a:lnTo>
                  <a:pt x="2026" y="5356"/>
                </a:lnTo>
                <a:lnTo>
                  <a:pt x="1564" y="1562"/>
                </a:lnTo>
                <a:lnTo>
                  <a:pt x="5961" y="2663"/>
                </a:lnTo>
                <a:lnTo>
                  <a:pt x="4309" y="827"/>
                </a:lnTo>
                <a:close/>
              </a:path>
            </a:pathLst>
          </a:custGeom>
          <a:solidFill>
            <a:srgbClr val="F6D3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957241" y="3282877"/>
            <a:ext cx="6914" cy="8138"/>
          </a:xfrm>
          <a:custGeom>
            <a:avLst/>
            <a:gdLst/>
            <a:ahLst/>
            <a:cxnLst/>
            <a:rect l="l" t="t" r="r" b="b"/>
            <a:pathLst>
              <a:path w="6914" h="8138">
                <a:moveTo>
                  <a:pt x="6914" y="0"/>
                </a:moveTo>
                <a:lnTo>
                  <a:pt x="3874" y="342"/>
                </a:lnTo>
                <a:lnTo>
                  <a:pt x="6914" y="0"/>
                </a:lnTo>
                <a:close/>
              </a:path>
              <a:path w="6914" h="8138">
                <a:moveTo>
                  <a:pt x="715" y="2707"/>
                </a:moveTo>
                <a:lnTo>
                  <a:pt x="2190" y="4805"/>
                </a:lnTo>
                <a:lnTo>
                  <a:pt x="1937" y="1517"/>
                </a:lnTo>
                <a:lnTo>
                  <a:pt x="5782" y="2455"/>
                </a:lnTo>
                <a:lnTo>
                  <a:pt x="3876" y="344"/>
                </a:lnTo>
                <a:lnTo>
                  <a:pt x="879" y="684"/>
                </a:lnTo>
                <a:lnTo>
                  <a:pt x="0" y="8138"/>
                </a:lnTo>
                <a:lnTo>
                  <a:pt x="715" y="2707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196667" y="3566278"/>
            <a:ext cx="6706" cy="6665"/>
          </a:xfrm>
          <a:custGeom>
            <a:avLst/>
            <a:gdLst/>
            <a:ahLst/>
            <a:cxnLst/>
            <a:rect l="l" t="t" r="r" b="b"/>
            <a:pathLst>
              <a:path w="6706" h="6665">
                <a:moveTo>
                  <a:pt x="4932" y="5192"/>
                </a:moveTo>
                <a:lnTo>
                  <a:pt x="4578" y="4786"/>
                </a:lnTo>
                <a:lnTo>
                  <a:pt x="0" y="6665"/>
                </a:lnTo>
                <a:lnTo>
                  <a:pt x="4932" y="5192"/>
                </a:lnTo>
                <a:close/>
              </a:path>
              <a:path w="6706" h="6665">
                <a:moveTo>
                  <a:pt x="5946" y="4225"/>
                </a:moveTo>
                <a:lnTo>
                  <a:pt x="6706" y="0"/>
                </a:lnTo>
                <a:lnTo>
                  <a:pt x="6378" y="342"/>
                </a:lnTo>
                <a:lnTo>
                  <a:pt x="5141" y="1353"/>
                </a:lnTo>
                <a:lnTo>
                  <a:pt x="4634" y="1696"/>
                </a:lnTo>
                <a:lnTo>
                  <a:pt x="4172" y="2023"/>
                </a:lnTo>
                <a:lnTo>
                  <a:pt x="3666" y="2365"/>
                </a:lnTo>
                <a:lnTo>
                  <a:pt x="3248" y="2618"/>
                </a:lnTo>
                <a:lnTo>
                  <a:pt x="2906" y="2871"/>
                </a:lnTo>
                <a:lnTo>
                  <a:pt x="4578" y="4786"/>
                </a:lnTo>
                <a:lnTo>
                  <a:pt x="5946" y="4225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496405" y="3596810"/>
            <a:ext cx="5737" cy="6874"/>
          </a:xfrm>
          <a:custGeom>
            <a:avLst/>
            <a:gdLst/>
            <a:ahLst/>
            <a:cxnLst/>
            <a:rect l="l" t="t" r="r" b="b"/>
            <a:pathLst>
              <a:path w="5737" h="6874">
                <a:moveTo>
                  <a:pt x="298" y="6874"/>
                </a:moveTo>
                <a:lnTo>
                  <a:pt x="203" y="2539"/>
                </a:lnTo>
                <a:lnTo>
                  <a:pt x="0" y="2365"/>
                </a:lnTo>
                <a:lnTo>
                  <a:pt x="298" y="6874"/>
                </a:lnTo>
                <a:close/>
              </a:path>
              <a:path w="5737" h="6874">
                <a:moveTo>
                  <a:pt x="3293" y="0"/>
                </a:moveTo>
                <a:lnTo>
                  <a:pt x="163" y="714"/>
                </a:lnTo>
                <a:lnTo>
                  <a:pt x="203" y="2539"/>
                </a:lnTo>
                <a:lnTo>
                  <a:pt x="2026" y="4091"/>
                </a:lnTo>
                <a:lnTo>
                  <a:pt x="1385" y="1428"/>
                </a:lnTo>
                <a:lnTo>
                  <a:pt x="5737" y="1904"/>
                </a:lnTo>
                <a:lnTo>
                  <a:pt x="3591" y="208"/>
                </a:lnTo>
                <a:lnTo>
                  <a:pt x="3293" y="0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284220" y="3949740"/>
            <a:ext cx="3964" cy="5311"/>
          </a:xfrm>
          <a:custGeom>
            <a:avLst/>
            <a:gdLst/>
            <a:ahLst/>
            <a:cxnLst/>
            <a:rect l="l" t="t" r="r" b="b"/>
            <a:pathLst>
              <a:path w="3964" h="5311">
                <a:moveTo>
                  <a:pt x="2145" y="1696"/>
                </a:moveTo>
                <a:lnTo>
                  <a:pt x="3570" y="2242"/>
                </a:lnTo>
                <a:lnTo>
                  <a:pt x="968" y="342"/>
                </a:lnTo>
                <a:lnTo>
                  <a:pt x="1681" y="1886"/>
                </a:lnTo>
                <a:lnTo>
                  <a:pt x="2145" y="1696"/>
                </a:lnTo>
                <a:close/>
              </a:path>
              <a:path w="3964" h="5311">
                <a:moveTo>
                  <a:pt x="3666" y="5311"/>
                </a:moveTo>
                <a:lnTo>
                  <a:pt x="2621" y="4635"/>
                </a:lnTo>
                <a:lnTo>
                  <a:pt x="1728" y="4344"/>
                </a:lnTo>
                <a:lnTo>
                  <a:pt x="3666" y="5311"/>
                </a:lnTo>
                <a:close/>
              </a:path>
              <a:path w="3964" h="5311">
                <a:moveTo>
                  <a:pt x="3964" y="2529"/>
                </a:moveTo>
                <a:lnTo>
                  <a:pt x="3293" y="0"/>
                </a:lnTo>
                <a:lnTo>
                  <a:pt x="3570" y="2242"/>
                </a:lnTo>
                <a:lnTo>
                  <a:pt x="3964" y="2529"/>
                </a:lnTo>
                <a:close/>
              </a:path>
              <a:path w="3964" h="5311">
                <a:moveTo>
                  <a:pt x="2742" y="4181"/>
                </a:moveTo>
                <a:lnTo>
                  <a:pt x="1681" y="1886"/>
                </a:lnTo>
                <a:lnTo>
                  <a:pt x="0" y="2574"/>
                </a:lnTo>
                <a:lnTo>
                  <a:pt x="923" y="3377"/>
                </a:lnTo>
                <a:lnTo>
                  <a:pt x="2309" y="4433"/>
                </a:lnTo>
                <a:lnTo>
                  <a:pt x="2621" y="4635"/>
                </a:lnTo>
                <a:lnTo>
                  <a:pt x="3919" y="5058"/>
                </a:lnTo>
                <a:lnTo>
                  <a:pt x="3570" y="2242"/>
                </a:lnTo>
                <a:lnTo>
                  <a:pt x="2145" y="1696"/>
                </a:lnTo>
                <a:lnTo>
                  <a:pt x="2742" y="4181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614419" y="3153430"/>
            <a:ext cx="3919" cy="4805"/>
          </a:xfrm>
          <a:custGeom>
            <a:avLst/>
            <a:gdLst/>
            <a:ahLst/>
            <a:cxnLst/>
            <a:rect l="l" t="t" r="r" b="b"/>
            <a:pathLst>
              <a:path w="3919" h="4805">
                <a:moveTo>
                  <a:pt x="1132" y="4805"/>
                </a:moveTo>
                <a:lnTo>
                  <a:pt x="2652" y="3332"/>
                </a:lnTo>
                <a:lnTo>
                  <a:pt x="3067" y="826"/>
                </a:lnTo>
                <a:lnTo>
                  <a:pt x="551" y="892"/>
                </a:lnTo>
                <a:lnTo>
                  <a:pt x="0" y="922"/>
                </a:lnTo>
                <a:lnTo>
                  <a:pt x="1132" y="4805"/>
                </a:lnTo>
                <a:close/>
              </a:path>
              <a:path w="3919" h="4805">
                <a:moveTo>
                  <a:pt x="3919" y="803"/>
                </a:moveTo>
                <a:lnTo>
                  <a:pt x="3204" y="0"/>
                </a:lnTo>
                <a:lnTo>
                  <a:pt x="3067" y="826"/>
                </a:lnTo>
                <a:lnTo>
                  <a:pt x="3919" y="803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511472" y="3830366"/>
            <a:ext cx="6810" cy="7677"/>
          </a:xfrm>
          <a:custGeom>
            <a:avLst/>
            <a:gdLst/>
            <a:ahLst/>
            <a:cxnLst/>
            <a:rect l="l" t="t" r="r" b="b"/>
            <a:pathLst>
              <a:path w="6810" h="7677">
                <a:moveTo>
                  <a:pt x="3844" y="7677"/>
                </a:moveTo>
                <a:lnTo>
                  <a:pt x="0" y="7588"/>
                </a:lnTo>
                <a:lnTo>
                  <a:pt x="3844" y="7677"/>
                </a:lnTo>
                <a:close/>
              </a:path>
              <a:path w="6810" h="7677">
                <a:moveTo>
                  <a:pt x="2458" y="5906"/>
                </a:moveTo>
                <a:lnTo>
                  <a:pt x="3819" y="7644"/>
                </a:lnTo>
                <a:lnTo>
                  <a:pt x="6050" y="7677"/>
                </a:lnTo>
                <a:lnTo>
                  <a:pt x="6810" y="0"/>
                </a:lnTo>
                <a:lnTo>
                  <a:pt x="6095" y="5282"/>
                </a:lnTo>
                <a:lnTo>
                  <a:pt x="4739" y="3288"/>
                </a:lnTo>
                <a:lnTo>
                  <a:pt x="5290" y="6874"/>
                </a:lnTo>
                <a:lnTo>
                  <a:pt x="2458" y="5906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510205" y="3881133"/>
            <a:ext cx="8121" cy="9239"/>
          </a:xfrm>
          <a:custGeom>
            <a:avLst/>
            <a:gdLst/>
            <a:ahLst/>
            <a:cxnLst/>
            <a:rect l="l" t="t" r="r" b="b"/>
            <a:pathLst>
              <a:path w="8121" h="9239">
                <a:moveTo>
                  <a:pt x="5841" y="7885"/>
                </a:moveTo>
                <a:lnTo>
                  <a:pt x="5462" y="7675"/>
                </a:lnTo>
                <a:lnTo>
                  <a:pt x="0" y="9239"/>
                </a:lnTo>
                <a:lnTo>
                  <a:pt x="5841" y="7885"/>
                </a:lnTo>
                <a:close/>
              </a:path>
              <a:path w="8121" h="9239">
                <a:moveTo>
                  <a:pt x="6771" y="7300"/>
                </a:moveTo>
                <a:lnTo>
                  <a:pt x="6412" y="7402"/>
                </a:lnTo>
                <a:lnTo>
                  <a:pt x="6601" y="8986"/>
                </a:lnTo>
                <a:lnTo>
                  <a:pt x="6771" y="7300"/>
                </a:lnTo>
                <a:close/>
              </a:path>
              <a:path w="8121" h="9239">
                <a:moveTo>
                  <a:pt x="6191" y="5561"/>
                </a:moveTo>
                <a:lnTo>
                  <a:pt x="3427" y="6546"/>
                </a:lnTo>
                <a:lnTo>
                  <a:pt x="5462" y="7675"/>
                </a:lnTo>
                <a:lnTo>
                  <a:pt x="6412" y="7402"/>
                </a:lnTo>
                <a:lnTo>
                  <a:pt x="6191" y="5561"/>
                </a:lnTo>
                <a:close/>
              </a:path>
              <a:path w="8121" h="9239">
                <a:moveTo>
                  <a:pt x="7317" y="5282"/>
                </a:moveTo>
                <a:lnTo>
                  <a:pt x="5916" y="3258"/>
                </a:lnTo>
                <a:lnTo>
                  <a:pt x="6191" y="5561"/>
                </a:lnTo>
                <a:lnTo>
                  <a:pt x="6974" y="5282"/>
                </a:lnTo>
                <a:lnTo>
                  <a:pt x="6771" y="7300"/>
                </a:lnTo>
                <a:lnTo>
                  <a:pt x="7063" y="7216"/>
                </a:lnTo>
                <a:lnTo>
                  <a:pt x="8121" y="0"/>
                </a:lnTo>
                <a:lnTo>
                  <a:pt x="7317" y="5282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437152" y="3787395"/>
            <a:ext cx="7257" cy="9120"/>
          </a:xfrm>
          <a:custGeom>
            <a:avLst/>
            <a:gdLst/>
            <a:ahLst/>
            <a:cxnLst/>
            <a:rect l="l" t="t" r="r" b="b"/>
            <a:pathLst>
              <a:path w="7257" h="9120">
                <a:moveTo>
                  <a:pt x="2283" y="1342"/>
                </a:moveTo>
                <a:lnTo>
                  <a:pt x="1360" y="1489"/>
                </a:lnTo>
                <a:lnTo>
                  <a:pt x="1604" y="3482"/>
                </a:lnTo>
                <a:lnTo>
                  <a:pt x="4083" y="2455"/>
                </a:lnTo>
                <a:lnTo>
                  <a:pt x="2283" y="1342"/>
                </a:lnTo>
                <a:close/>
              </a:path>
              <a:path w="7257" h="9120">
                <a:moveTo>
                  <a:pt x="1360" y="1489"/>
                </a:moveTo>
                <a:lnTo>
                  <a:pt x="1177" y="0"/>
                </a:lnTo>
                <a:lnTo>
                  <a:pt x="1073" y="1535"/>
                </a:lnTo>
                <a:lnTo>
                  <a:pt x="1360" y="1489"/>
                </a:lnTo>
                <a:close/>
              </a:path>
              <a:path w="7257" h="9120">
                <a:moveTo>
                  <a:pt x="7257" y="550"/>
                </a:moveTo>
                <a:lnTo>
                  <a:pt x="1892" y="1101"/>
                </a:lnTo>
                <a:lnTo>
                  <a:pt x="2283" y="1342"/>
                </a:lnTo>
                <a:lnTo>
                  <a:pt x="7257" y="550"/>
                </a:lnTo>
                <a:close/>
              </a:path>
              <a:path w="7257" h="9120">
                <a:moveTo>
                  <a:pt x="923" y="3764"/>
                </a:moveTo>
                <a:lnTo>
                  <a:pt x="1073" y="1535"/>
                </a:lnTo>
                <a:lnTo>
                  <a:pt x="625" y="1606"/>
                </a:lnTo>
                <a:lnTo>
                  <a:pt x="0" y="9120"/>
                </a:lnTo>
                <a:lnTo>
                  <a:pt x="581" y="3809"/>
                </a:lnTo>
                <a:lnTo>
                  <a:pt x="1892" y="5832"/>
                </a:lnTo>
                <a:lnTo>
                  <a:pt x="1604" y="3482"/>
                </a:lnTo>
                <a:lnTo>
                  <a:pt x="923" y="3764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950385" y="4024418"/>
            <a:ext cx="2697" cy="7722"/>
          </a:xfrm>
          <a:custGeom>
            <a:avLst/>
            <a:gdLst/>
            <a:ahLst/>
            <a:cxnLst/>
            <a:rect l="l" t="t" r="r" b="b"/>
            <a:pathLst>
              <a:path w="2697" h="7722">
                <a:moveTo>
                  <a:pt x="670" y="7722"/>
                </a:moveTo>
                <a:lnTo>
                  <a:pt x="316" y="4603"/>
                </a:lnTo>
                <a:lnTo>
                  <a:pt x="0" y="4508"/>
                </a:lnTo>
                <a:lnTo>
                  <a:pt x="670" y="7722"/>
                </a:lnTo>
                <a:close/>
              </a:path>
              <a:path w="2697" h="7722">
                <a:moveTo>
                  <a:pt x="1982" y="5103"/>
                </a:moveTo>
                <a:lnTo>
                  <a:pt x="2697" y="0"/>
                </a:lnTo>
                <a:lnTo>
                  <a:pt x="2399" y="342"/>
                </a:lnTo>
                <a:lnTo>
                  <a:pt x="1982" y="669"/>
                </a:lnTo>
                <a:lnTo>
                  <a:pt x="1520" y="1175"/>
                </a:lnTo>
                <a:lnTo>
                  <a:pt x="1087" y="2112"/>
                </a:lnTo>
                <a:lnTo>
                  <a:pt x="715" y="1681"/>
                </a:lnTo>
                <a:lnTo>
                  <a:pt x="372" y="2529"/>
                </a:lnTo>
                <a:lnTo>
                  <a:pt x="119" y="2871"/>
                </a:lnTo>
                <a:lnTo>
                  <a:pt x="316" y="4603"/>
                </a:lnTo>
                <a:lnTo>
                  <a:pt x="1982" y="5103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301612" y="3624604"/>
            <a:ext cx="6840" cy="4210"/>
          </a:xfrm>
          <a:custGeom>
            <a:avLst/>
            <a:gdLst/>
            <a:ahLst/>
            <a:cxnLst/>
            <a:rect l="l" t="t" r="r" b="b"/>
            <a:pathLst>
              <a:path w="6840" h="4210">
                <a:moveTo>
                  <a:pt x="1728" y="1220"/>
                </a:moveTo>
                <a:lnTo>
                  <a:pt x="0" y="0"/>
                </a:lnTo>
                <a:lnTo>
                  <a:pt x="938" y="3704"/>
                </a:lnTo>
                <a:lnTo>
                  <a:pt x="1607" y="3757"/>
                </a:lnTo>
                <a:lnTo>
                  <a:pt x="3591" y="1800"/>
                </a:lnTo>
                <a:lnTo>
                  <a:pt x="1520" y="714"/>
                </a:lnTo>
                <a:lnTo>
                  <a:pt x="1728" y="1220"/>
                </a:lnTo>
                <a:close/>
              </a:path>
              <a:path w="6840" h="4210">
                <a:moveTo>
                  <a:pt x="6840" y="4166"/>
                </a:moveTo>
                <a:lnTo>
                  <a:pt x="1607" y="3757"/>
                </a:lnTo>
                <a:lnTo>
                  <a:pt x="1147" y="4210"/>
                </a:lnTo>
                <a:lnTo>
                  <a:pt x="6840" y="4166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1525540" y="3922169"/>
            <a:ext cx="7734" cy="8897"/>
          </a:xfrm>
          <a:custGeom>
            <a:avLst/>
            <a:gdLst/>
            <a:ahLst/>
            <a:cxnLst/>
            <a:rect l="l" t="t" r="r" b="b"/>
            <a:pathLst>
              <a:path w="7734" h="8897">
                <a:moveTo>
                  <a:pt x="6631" y="5311"/>
                </a:moveTo>
                <a:lnTo>
                  <a:pt x="5364" y="3288"/>
                </a:lnTo>
                <a:lnTo>
                  <a:pt x="5693" y="5690"/>
                </a:lnTo>
                <a:lnTo>
                  <a:pt x="6467" y="5401"/>
                </a:lnTo>
                <a:lnTo>
                  <a:pt x="6263" y="7461"/>
                </a:lnTo>
                <a:lnTo>
                  <a:pt x="6423" y="7424"/>
                </a:lnTo>
                <a:lnTo>
                  <a:pt x="7734" y="0"/>
                </a:lnTo>
                <a:lnTo>
                  <a:pt x="6631" y="5311"/>
                </a:lnTo>
                <a:close/>
              </a:path>
              <a:path w="7734" h="8897">
                <a:moveTo>
                  <a:pt x="5275" y="8004"/>
                </a:moveTo>
                <a:lnTo>
                  <a:pt x="4898" y="7774"/>
                </a:lnTo>
                <a:lnTo>
                  <a:pt x="0" y="8897"/>
                </a:lnTo>
                <a:lnTo>
                  <a:pt x="5275" y="8004"/>
                </a:lnTo>
                <a:close/>
              </a:path>
              <a:path w="7734" h="8897">
                <a:moveTo>
                  <a:pt x="6263" y="7461"/>
                </a:moveTo>
                <a:lnTo>
                  <a:pt x="5944" y="7534"/>
                </a:lnTo>
                <a:lnTo>
                  <a:pt x="6125" y="8853"/>
                </a:lnTo>
                <a:lnTo>
                  <a:pt x="6263" y="7461"/>
                </a:lnTo>
                <a:close/>
              </a:path>
              <a:path w="7734" h="8897">
                <a:moveTo>
                  <a:pt x="5693" y="5690"/>
                </a:moveTo>
                <a:lnTo>
                  <a:pt x="3084" y="6665"/>
                </a:lnTo>
                <a:lnTo>
                  <a:pt x="4898" y="7774"/>
                </a:lnTo>
                <a:lnTo>
                  <a:pt x="5944" y="7534"/>
                </a:lnTo>
                <a:lnTo>
                  <a:pt x="5693" y="569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1072528" y="3657903"/>
            <a:ext cx="5454" cy="7424"/>
          </a:xfrm>
          <a:custGeom>
            <a:avLst/>
            <a:gdLst/>
            <a:ahLst/>
            <a:cxnLst/>
            <a:rect l="l" t="t" r="r" b="b"/>
            <a:pathLst>
              <a:path w="5454" h="7424">
                <a:moveTo>
                  <a:pt x="4098" y="6546"/>
                </a:moveTo>
                <a:lnTo>
                  <a:pt x="1445" y="5609"/>
                </a:lnTo>
                <a:lnTo>
                  <a:pt x="2852" y="7241"/>
                </a:lnTo>
                <a:lnTo>
                  <a:pt x="5111" y="7097"/>
                </a:lnTo>
                <a:lnTo>
                  <a:pt x="5206" y="5142"/>
                </a:lnTo>
                <a:lnTo>
                  <a:pt x="3636" y="3169"/>
                </a:lnTo>
                <a:lnTo>
                  <a:pt x="4098" y="6546"/>
                </a:lnTo>
                <a:close/>
              </a:path>
              <a:path w="5454" h="7424">
                <a:moveTo>
                  <a:pt x="3010" y="7424"/>
                </a:moveTo>
                <a:lnTo>
                  <a:pt x="2852" y="7241"/>
                </a:lnTo>
                <a:lnTo>
                  <a:pt x="0" y="7424"/>
                </a:lnTo>
                <a:lnTo>
                  <a:pt x="3010" y="7424"/>
                </a:lnTo>
                <a:close/>
              </a:path>
              <a:path w="5454" h="7424">
                <a:moveTo>
                  <a:pt x="5454" y="0"/>
                </a:moveTo>
                <a:lnTo>
                  <a:pt x="5206" y="5142"/>
                </a:lnTo>
                <a:lnTo>
                  <a:pt x="5454" y="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1715728" y="3893408"/>
            <a:ext cx="6244" cy="6278"/>
          </a:xfrm>
          <a:custGeom>
            <a:avLst/>
            <a:gdLst/>
            <a:ahLst/>
            <a:cxnLst/>
            <a:rect l="l" t="t" r="r" b="b"/>
            <a:pathLst>
              <a:path w="6244" h="6278">
                <a:moveTo>
                  <a:pt x="5015" y="393"/>
                </a:moveTo>
                <a:lnTo>
                  <a:pt x="3040" y="2365"/>
                </a:lnTo>
                <a:lnTo>
                  <a:pt x="4217" y="3541"/>
                </a:lnTo>
                <a:lnTo>
                  <a:pt x="5846" y="2189"/>
                </a:lnTo>
                <a:lnTo>
                  <a:pt x="6080" y="208"/>
                </a:lnTo>
                <a:lnTo>
                  <a:pt x="5015" y="393"/>
                </a:lnTo>
                <a:close/>
              </a:path>
              <a:path w="6244" h="6278">
                <a:moveTo>
                  <a:pt x="6244" y="1859"/>
                </a:moveTo>
                <a:lnTo>
                  <a:pt x="5846" y="2189"/>
                </a:lnTo>
                <a:lnTo>
                  <a:pt x="5364" y="6278"/>
                </a:lnTo>
                <a:lnTo>
                  <a:pt x="6244" y="1859"/>
                </a:lnTo>
                <a:close/>
              </a:path>
              <a:path w="6244" h="6278">
                <a:moveTo>
                  <a:pt x="5409" y="0"/>
                </a:moveTo>
                <a:lnTo>
                  <a:pt x="0" y="1264"/>
                </a:lnTo>
                <a:lnTo>
                  <a:pt x="5015" y="393"/>
                </a:lnTo>
                <a:lnTo>
                  <a:pt x="5409" y="0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991696" y="3820501"/>
            <a:ext cx="3218" cy="3585"/>
          </a:xfrm>
          <a:custGeom>
            <a:avLst/>
            <a:gdLst/>
            <a:ahLst/>
            <a:cxnLst/>
            <a:rect l="l" t="t" r="r" b="b"/>
            <a:pathLst>
              <a:path w="3218" h="3585">
                <a:moveTo>
                  <a:pt x="3218" y="758"/>
                </a:moveTo>
                <a:lnTo>
                  <a:pt x="1475" y="0"/>
                </a:lnTo>
                <a:lnTo>
                  <a:pt x="2585" y="659"/>
                </a:lnTo>
                <a:lnTo>
                  <a:pt x="3218" y="758"/>
                </a:lnTo>
                <a:close/>
              </a:path>
              <a:path w="3218" h="3585">
                <a:moveTo>
                  <a:pt x="6169" y="3585"/>
                </a:moveTo>
                <a:lnTo>
                  <a:pt x="4813" y="2157"/>
                </a:lnTo>
                <a:lnTo>
                  <a:pt x="5871" y="2618"/>
                </a:lnTo>
                <a:lnTo>
                  <a:pt x="3755" y="1353"/>
                </a:lnTo>
                <a:lnTo>
                  <a:pt x="2585" y="659"/>
                </a:lnTo>
                <a:lnTo>
                  <a:pt x="0" y="252"/>
                </a:lnTo>
                <a:lnTo>
                  <a:pt x="1356" y="1428"/>
                </a:lnTo>
                <a:lnTo>
                  <a:pt x="253" y="1145"/>
                </a:lnTo>
                <a:lnTo>
                  <a:pt x="2742" y="2410"/>
                </a:lnTo>
                <a:lnTo>
                  <a:pt x="4992" y="3541"/>
                </a:lnTo>
                <a:lnTo>
                  <a:pt x="4485" y="3035"/>
                </a:lnTo>
                <a:lnTo>
                  <a:pt x="6169" y="3585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1489594" y="3743472"/>
            <a:ext cx="4351" cy="4329"/>
          </a:xfrm>
          <a:custGeom>
            <a:avLst/>
            <a:gdLst/>
            <a:ahLst/>
            <a:cxnLst/>
            <a:rect l="l" t="t" r="r" b="b"/>
            <a:pathLst>
              <a:path w="4351" h="4329">
                <a:moveTo>
                  <a:pt x="253" y="327"/>
                </a:moveTo>
                <a:lnTo>
                  <a:pt x="0" y="4329"/>
                </a:lnTo>
                <a:lnTo>
                  <a:pt x="2786" y="1934"/>
                </a:lnTo>
                <a:lnTo>
                  <a:pt x="1569" y="384"/>
                </a:lnTo>
                <a:lnTo>
                  <a:pt x="253" y="327"/>
                </a:lnTo>
                <a:close/>
              </a:path>
              <a:path w="4351" h="4329">
                <a:moveTo>
                  <a:pt x="4351" y="505"/>
                </a:moveTo>
                <a:lnTo>
                  <a:pt x="1266" y="0"/>
                </a:lnTo>
                <a:lnTo>
                  <a:pt x="1569" y="384"/>
                </a:lnTo>
                <a:lnTo>
                  <a:pt x="4351" y="505"/>
                </a:lnTo>
                <a:close/>
              </a:path>
            </a:pathLst>
          </a:custGeom>
          <a:solidFill>
            <a:srgbClr val="8697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1709901" y="3900074"/>
            <a:ext cx="3710" cy="5609"/>
          </a:xfrm>
          <a:custGeom>
            <a:avLst/>
            <a:gdLst/>
            <a:ahLst/>
            <a:cxnLst/>
            <a:rect l="l" t="t" r="r" b="b"/>
            <a:pathLst>
              <a:path w="3710" h="5609">
                <a:moveTo>
                  <a:pt x="372" y="1517"/>
                </a:moveTo>
                <a:lnTo>
                  <a:pt x="325" y="2030"/>
                </a:lnTo>
                <a:lnTo>
                  <a:pt x="2488" y="3630"/>
                </a:lnTo>
                <a:lnTo>
                  <a:pt x="3710" y="0"/>
                </a:lnTo>
                <a:lnTo>
                  <a:pt x="372" y="1517"/>
                </a:lnTo>
                <a:close/>
              </a:path>
              <a:path w="3710" h="5609">
                <a:moveTo>
                  <a:pt x="325" y="2030"/>
                </a:moveTo>
                <a:lnTo>
                  <a:pt x="74" y="1844"/>
                </a:lnTo>
                <a:lnTo>
                  <a:pt x="0" y="5609"/>
                </a:lnTo>
                <a:lnTo>
                  <a:pt x="325" y="2030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981904" y="3523441"/>
            <a:ext cx="6661" cy="8689"/>
          </a:xfrm>
          <a:custGeom>
            <a:avLst/>
            <a:gdLst/>
            <a:ahLst/>
            <a:cxnLst/>
            <a:rect l="l" t="t" r="r" b="b"/>
            <a:pathLst>
              <a:path w="6661" h="8689">
                <a:moveTo>
                  <a:pt x="2895" y="806"/>
                </a:moveTo>
                <a:lnTo>
                  <a:pt x="1815" y="939"/>
                </a:lnTo>
                <a:lnTo>
                  <a:pt x="2080" y="2837"/>
                </a:lnTo>
                <a:lnTo>
                  <a:pt x="4262" y="2023"/>
                </a:lnTo>
                <a:lnTo>
                  <a:pt x="2895" y="806"/>
                </a:lnTo>
                <a:close/>
              </a:path>
              <a:path w="6661" h="8689">
                <a:moveTo>
                  <a:pt x="1815" y="939"/>
                </a:moveTo>
                <a:lnTo>
                  <a:pt x="1684" y="0"/>
                </a:lnTo>
                <a:lnTo>
                  <a:pt x="1604" y="965"/>
                </a:lnTo>
                <a:lnTo>
                  <a:pt x="1815" y="939"/>
                </a:lnTo>
                <a:close/>
              </a:path>
              <a:path w="6661" h="8689">
                <a:moveTo>
                  <a:pt x="6661" y="342"/>
                </a:moveTo>
                <a:lnTo>
                  <a:pt x="2607" y="550"/>
                </a:lnTo>
                <a:lnTo>
                  <a:pt x="2895" y="806"/>
                </a:lnTo>
                <a:lnTo>
                  <a:pt x="6661" y="342"/>
                </a:lnTo>
                <a:close/>
              </a:path>
              <a:path w="6661" h="8689">
                <a:moveTo>
                  <a:pt x="1430" y="3079"/>
                </a:moveTo>
                <a:lnTo>
                  <a:pt x="1604" y="965"/>
                </a:lnTo>
                <a:lnTo>
                  <a:pt x="0" y="8689"/>
                </a:lnTo>
                <a:lnTo>
                  <a:pt x="1475" y="3541"/>
                </a:lnTo>
                <a:lnTo>
                  <a:pt x="2444" y="5445"/>
                </a:lnTo>
                <a:lnTo>
                  <a:pt x="2080" y="2837"/>
                </a:lnTo>
                <a:lnTo>
                  <a:pt x="1430" y="3079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003946" y="3825441"/>
            <a:ext cx="5871" cy="4002"/>
          </a:xfrm>
          <a:custGeom>
            <a:avLst/>
            <a:gdLst/>
            <a:ahLst/>
            <a:cxnLst/>
            <a:rect l="l" t="t" r="r" b="b"/>
            <a:pathLst>
              <a:path w="5871" h="4002">
                <a:moveTo>
                  <a:pt x="4217" y="3451"/>
                </a:moveTo>
                <a:lnTo>
                  <a:pt x="5871" y="4002"/>
                </a:lnTo>
                <a:lnTo>
                  <a:pt x="4470" y="2395"/>
                </a:lnTo>
                <a:lnTo>
                  <a:pt x="5618" y="3079"/>
                </a:lnTo>
                <a:lnTo>
                  <a:pt x="3502" y="1725"/>
                </a:lnTo>
                <a:lnTo>
                  <a:pt x="3001" y="1405"/>
                </a:lnTo>
                <a:lnTo>
                  <a:pt x="0" y="580"/>
                </a:lnTo>
                <a:lnTo>
                  <a:pt x="1311" y="1844"/>
                </a:lnTo>
                <a:lnTo>
                  <a:pt x="253" y="1517"/>
                </a:lnTo>
                <a:lnTo>
                  <a:pt x="2533" y="2737"/>
                </a:lnTo>
                <a:lnTo>
                  <a:pt x="4649" y="3868"/>
                </a:lnTo>
                <a:lnTo>
                  <a:pt x="4217" y="3451"/>
                </a:lnTo>
                <a:close/>
              </a:path>
              <a:path w="5871" h="4002">
                <a:moveTo>
                  <a:pt x="3084" y="1428"/>
                </a:moveTo>
                <a:lnTo>
                  <a:pt x="804" y="0"/>
                </a:lnTo>
                <a:lnTo>
                  <a:pt x="3001" y="1405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1526091" y="3872027"/>
            <a:ext cx="6721" cy="7975"/>
          </a:xfrm>
          <a:custGeom>
            <a:avLst/>
            <a:gdLst/>
            <a:ahLst/>
            <a:cxnLst/>
            <a:rect l="l" t="t" r="r" b="b"/>
            <a:pathLst>
              <a:path w="6721" h="7975">
                <a:moveTo>
                  <a:pt x="4813" y="7469"/>
                </a:moveTo>
                <a:lnTo>
                  <a:pt x="4465" y="7239"/>
                </a:lnTo>
                <a:lnTo>
                  <a:pt x="0" y="7975"/>
                </a:lnTo>
                <a:lnTo>
                  <a:pt x="4813" y="7469"/>
                </a:lnTo>
                <a:close/>
              </a:path>
              <a:path w="6721" h="7975">
                <a:moveTo>
                  <a:pt x="5753" y="7027"/>
                </a:moveTo>
                <a:lnTo>
                  <a:pt x="5500" y="7069"/>
                </a:lnTo>
                <a:lnTo>
                  <a:pt x="5737" y="8228"/>
                </a:lnTo>
                <a:lnTo>
                  <a:pt x="5753" y="7027"/>
                </a:lnTo>
                <a:close/>
              </a:path>
              <a:path w="6721" h="7975">
                <a:moveTo>
                  <a:pt x="5121" y="5213"/>
                </a:moveTo>
                <a:lnTo>
                  <a:pt x="2831" y="6159"/>
                </a:lnTo>
                <a:lnTo>
                  <a:pt x="4465" y="7239"/>
                </a:lnTo>
                <a:lnTo>
                  <a:pt x="5500" y="7069"/>
                </a:lnTo>
                <a:lnTo>
                  <a:pt x="5121" y="5213"/>
                </a:lnTo>
                <a:close/>
              </a:path>
              <a:path w="6721" h="7975">
                <a:moveTo>
                  <a:pt x="5990" y="5014"/>
                </a:moveTo>
                <a:lnTo>
                  <a:pt x="4694" y="3124"/>
                </a:lnTo>
                <a:lnTo>
                  <a:pt x="5121" y="5213"/>
                </a:lnTo>
                <a:lnTo>
                  <a:pt x="5782" y="4939"/>
                </a:lnTo>
                <a:lnTo>
                  <a:pt x="5753" y="7027"/>
                </a:lnTo>
                <a:lnTo>
                  <a:pt x="6721" y="0"/>
                </a:lnTo>
                <a:lnTo>
                  <a:pt x="5990" y="5014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437405" y="3838505"/>
            <a:ext cx="3546" cy="8228"/>
          </a:xfrm>
          <a:custGeom>
            <a:avLst/>
            <a:gdLst/>
            <a:ahLst/>
            <a:cxnLst/>
            <a:rect l="l" t="t" r="r" b="b"/>
            <a:pathLst>
              <a:path w="3546" h="8228">
                <a:moveTo>
                  <a:pt x="834" y="3288"/>
                </a:moveTo>
                <a:lnTo>
                  <a:pt x="802" y="962"/>
                </a:lnTo>
                <a:lnTo>
                  <a:pt x="372" y="803"/>
                </a:lnTo>
                <a:lnTo>
                  <a:pt x="260" y="3043"/>
                </a:lnTo>
                <a:lnTo>
                  <a:pt x="1803" y="5014"/>
                </a:lnTo>
                <a:lnTo>
                  <a:pt x="1399" y="3015"/>
                </a:lnTo>
                <a:lnTo>
                  <a:pt x="834" y="3288"/>
                </a:lnTo>
                <a:close/>
              </a:path>
              <a:path w="3546" h="8228">
                <a:moveTo>
                  <a:pt x="999" y="1035"/>
                </a:moveTo>
                <a:lnTo>
                  <a:pt x="789" y="0"/>
                </a:lnTo>
                <a:lnTo>
                  <a:pt x="802" y="962"/>
                </a:lnTo>
                <a:lnTo>
                  <a:pt x="999" y="1035"/>
                </a:lnTo>
                <a:close/>
              </a:path>
              <a:path w="3546" h="8228">
                <a:moveTo>
                  <a:pt x="3546" y="1978"/>
                </a:moveTo>
                <a:lnTo>
                  <a:pt x="999" y="1035"/>
                </a:lnTo>
                <a:lnTo>
                  <a:pt x="1399" y="3015"/>
                </a:lnTo>
                <a:lnTo>
                  <a:pt x="3546" y="1978"/>
                </a:lnTo>
                <a:close/>
              </a:path>
              <a:path w="3546" h="8228">
                <a:moveTo>
                  <a:pt x="260" y="3043"/>
                </a:moveTo>
                <a:lnTo>
                  <a:pt x="0" y="8228"/>
                </a:lnTo>
                <a:lnTo>
                  <a:pt x="260" y="3043"/>
                </a:lnTo>
                <a:close/>
              </a:path>
            </a:pathLst>
          </a:custGeom>
          <a:solidFill>
            <a:srgbClr val="7086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681824" y="3181938"/>
            <a:ext cx="5111" cy="4597"/>
          </a:xfrm>
          <a:custGeom>
            <a:avLst/>
            <a:gdLst/>
            <a:ahLst/>
            <a:cxnLst/>
            <a:rect l="l" t="t" r="r" b="b"/>
            <a:pathLst>
              <a:path w="5111" h="4597">
                <a:moveTo>
                  <a:pt x="1385" y="1353"/>
                </a:moveTo>
                <a:lnTo>
                  <a:pt x="3800" y="2023"/>
                </a:lnTo>
                <a:lnTo>
                  <a:pt x="2462" y="365"/>
                </a:lnTo>
                <a:lnTo>
                  <a:pt x="0" y="0"/>
                </a:lnTo>
                <a:lnTo>
                  <a:pt x="1475" y="4597"/>
                </a:lnTo>
                <a:lnTo>
                  <a:pt x="1385" y="1353"/>
                </a:lnTo>
                <a:close/>
              </a:path>
              <a:path w="5111" h="4597">
                <a:moveTo>
                  <a:pt x="5111" y="758"/>
                </a:moveTo>
                <a:lnTo>
                  <a:pt x="2444" y="342"/>
                </a:lnTo>
                <a:lnTo>
                  <a:pt x="5111" y="758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609248" y="3805324"/>
            <a:ext cx="4008" cy="3541"/>
          </a:xfrm>
          <a:custGeom>
            <a:avLst/>
            <a:gdLst/>
            <a:ahLst/>
            <a:cxnLst/>
            <a:rect l="l" t="t" r="r" b="b"/>
            <a:pathLst>
              <a:path w="4008" h="3541">
                <a:moveTo>
                  <a:pt x="1654" y="758"/>
                </a:moveTo>
                <a:lnTo>
                  <a:pt x="0" y="3541"/>
                </a:lnTo>
                <a:lnTo>
                  <a:pt x="3546" y="2142"/>
                </a:lnTo>
                <a:lnTo>
                  <a:pt x="3546" y="627"/>
                </a:lnTo>
                <a:lnTo>
                  <a:pt x="1654" y="758"/>
                </a:lnTo>
                <a:close/>
              </a:path>
              <a:path w="4008" h="3541">
                <a:moveTo>
                  <a:pt x="4008" y="595"/>
                </a:moveTo>
                <a:lnTo>
                  <a:pt x="3546" y="0"/>
                </a:lnTo>
                <a:lnTo>
                  <a:pt x="3546" y="627"/>
                </a:lnTo>
                <a:lnTo>
                  <a:pt x="4008" y="595"/>
                </a:lnTo>
                <a:close/>
              </a:path>
            </a:pathLst>
          </a:custGeom>
          <a:solidFill>
            <a:srgbClr val="67C9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1075031" y="3591959"/>
            <a:ext cx="4053" cy="8481"/>
          </a:xfrm>
          <a:custGeom>
            <a:avLst/>
            <a:gdLst/>
            <a:ahLst/>
            <a:cxnLst/>
            <a:rect l="l" t="t" r="r" b="b"/>
            <a:pathLst>
              <a:path w="4053" h="8481">
                <a:moveTo>
                  <a:pt x="2149" y="7663"/>
                </a:moveTo>
                <a:lnTo>
                  <a:pt x="1988" y="7581"/>
                </a:lnTo>
                <a:lnTo>
                  <a:pt x="2071" y="8481"/>
                </a:lnTo>
                <a:lnTo>
                  <a:pt x="2149" y="7663"/>
                </a:lnTo>
                <a:close/>
              </a:path>
              <a:path w="4053" h="8481">
                <a:moveTo>
                  <a:pt x="1988" y="7581"/>
                </a:moveTo>
                <a:lnTo>
                  <a:pt x="1821" y="5759"/>
                </a:lnTo>
                <a:lnTo>
                  <a:pt x="0" y="6576"/>
                </a:lnTo>
                <a:lnTo>
                  <a:pt x="1988" y="7581"/>
                </a:lnTo>
                <a:close/>
              </a:path>
              <a:path w="4053" h="8481">
                <a:moveTo>
                  <a:pt x="2578" y="5237"/>
                </a:moveTo>
                <a:lnTo>
                  <a:pt x="1594" y="3288"/>
                </a:lnTo>
                <a:lnTo>
                  <a:pt x="1821" y="5759"/>
                </a:lnTo>
                <a:lnTo>
                  <a:pt x="2354" y="5520"/>
                </a:lnTo>
                <a:lnTo>
                  <a:pt x="2149" y="7663"/>
                </a:lnTo>
                <a:lnTo>
                  <a:pt x="2354" y="7766"/>
                </a:lnTo>
                <a:lnTo>
                  <a:pt x="4053" y="0"/>
                </a:lnTo>
                <a:lnTo>
                  <a:pt x="2578" y="5237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380730" y="3444121"/>
            <a:ext cx="2920" cy="3258"/>
          </a:xfrm>
          <a:custGeom>
            <a:avLst/>
            <a:gdLst/>
            <a:ahLst/>
            <a:cxnLst/>
            <a:rect l="l" t="t" r="r" b="b"/>
            <a:pathLst>
              <a:path w="2920" h="3258">
                <a:moveTo>
                  <a:pt x="0" y="2752"/>
                </a:moveTo>
                <a:lnTo>
                  <a:pt x="2920" y="3258"/>
                </a:lnTo>
                <a:lnTo>
                  <a:pt x="208" y="0"/>
                </a:lnTo>
                <a:lnTo>
                  <a:pt x="0" y="2752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445557" y="3733131"/>
            <a:ext cx="3069" cy="3079"/>
          </a:xfrm>
          <a:custGeom>
            <a:avLst/>
            <a:gdLst/>
            <a:ahLst/>
            <a:cxnLst/>
            <a:rect l="l" t="t" r="r" b="b"/>
            <a:pathLst>
              <a:path w="3069" h="3079">
                <a:moveTo>
                  <a:pt x="0" y="714"/>
                </a:moveTo>
                <a:lnTo>
                  <a:pt x="1013" y="3079"/>
                </a:lnTo>
                <a:lnTo>
                  <a:pt x="3069" y="0"/>
                </a:lnTo>
                <a:lnTo>
                  <a:pt x="0" y="714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885693" y="3767844"/>
            <a:ext cx="6840" cy="2603"/>
          </a:xfrm>
          <a:custGeom>
            <a:avLst/>
            <a:gdLst/>
            <a:ahLst/>
            <a:cxnLst/>
            <a:rect l="l" t="t" r="r" b="b"/>
            <a:pathLst>
              <a:path w="6840" h="2603">
                <a:moveTo>
                  <a:pt x="6840" y="0"/>
                </a:moveTo>
                <a:lnTo>
                  <a:pt x="3720" y="475"/>
                </a:lnTo>
                <a:lnTo>
                  <a:pt x="2071" y="2603"/>
                </a:lnTo>
                <a:lnTo>
                  <a:pt x="6840" y="0"/>
                </a:lnTo>
                <a:close/>
              </a:path>
              <a:path w="6840" h="2603">
                <a:moveTo>
                  <a:pt x="3800" y="371"/>
                </a:moveTo>
                <a:lnTo>
                  <a:pt x="0" y="1041"/>
                </a:lnTo>
                <a:lnTo>
                  <a:pt x="3720" y="475"/>
                </a:lnTo>
                <a:close/>
              </a:path>
            </a:pathLst>
          </a:custGeom>
          <a:solidFill>
            <a:srgbClr val="7058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1653464" y="4180767"/>
            <a:ext cx="3084" cy="1234"/>
          </a:xfrm>
          <a:custGeom>
            <a:avLst/>
            <a:gdLst/>
            <a:ahLst/>
            <a:cxnLst/>
            <a:rect l="l" t="t" r="r" b="b"/>
            <a:pathLst>
              <a:path w="3084" h="1234">
                <a:moveTo>
                  <a:pt x="0" y="0"/>
                </a:moveTo>
                <a:lnTo>
                  <a:pt x="2324" y="1234"/>
                </a:lnTo>
                <a:lnTo>
                  <a:pt x="2458" y="1190"/>
                </a:lnTo>
                <a:lnTo>
                  <a:pt x="2786" y="758"/>
                </a:lnTo>
                <a:lnTo>
                  <a:pt x="3084" y="595"/>
                </a:lnTo>
                <a:lnTo>
                  <a:pt x="0" y="0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875931" y="5242087"/>
            <a:ext cx="777622" cy="942194"/>
          </a:xfrm>
          <a:custGeom>
            <a:avLst/>
            <a:gdLst/>
            <a:ahLst/>
            <a:cxnLst/>
            <a:rect l="l" t="t" r="r" b="b"/>
            <a:pathLst>
              <a:path w="777622" h="942194">
                <a:moveTo>
                  <a:pt x="124810" y="386112"/>
                </a:moveTo>
                <a:lnTo>
                  <a:pt x="114244" y="380130"/>
                </a:lnTo>
                <a:lnTo>
                  <a:pt x="112211" y="391082"/>
                </a:lnTo>
                <a:lnTo>
                  <a:pt x="126434" y="399311"/>
                </a:lnTo>
                <a:lnTo>
                  <a:pt x="139542" y="407081"/>
                </a:lnTo>
                <a:lnTo>
                  <a:pt x="148477" y="412405"/>
                </a:lnTo>
                <a:lnTo>
                  <a:pt x="154232" y="403353"/>
                </a:lnTo>
                <a:lnTo>
                  <a:pt x="140555" y="395320"/>
                </a:lnTo>
                <a:lnTo>
                  <a:pt x="129158" y="388622"/>
                </a:lnTo>
                <a:lnTo>
                  <a:pt x="124810" y="386112"/>
                </a:lnTo>
                <a:close/>
              </a:path>
              <a:path w="777622" h="942194">
                <a:moveTo>
                  <a:pt x="737042" y="669349"/>
                </a:moveTo>
                <a:lnTo>
                  <a:pt x="743197" y="667965"/>
                </a:lnTo>
                <a:lnTo>
                  <a:pt x="747638" y="665302"/>
                </a:lnTo>
                <a:lnTo>
                  <a:pt x="755953" y="663829"/>
                </a:lnTo>
                <a:lnTo>
                  <a:pt x="759679" y="660407"/>
                </a:lnTo>
                <a:lnTo>
                  <a:pt x="756207" y="658085"/>
                </a:lnTo>
                <a:lnTo>
                  <a:pt x="746281" y="663397"/>
                </a:lnTo>
                <a:lnTo>
                  <a:pt x="741304" y="664960"/>
                </a:lnTo>
                <a:lnTo>
                  <a:pt x="735477" y="666522"/>
                </a:lnTo>
                <a:lnTo>
                  <a:pt x="732548" y="654415"/>
                </a:lnTo>
                <a:lnTo>
                  <a:pt x="731128" y="641673"/>
                </a:lnTo>
                <a:lnTo>
                  <a:pt x="731215" y="638014"/>
                </a:lnTo>
                <a:lnTo>
                  <a:pt x="736356" y="638743"/>
                </a:lnTo>
                <a:lnTo>
                  <a:pt x="740916" y="638906"/>
                </a:lnTo>
                <a:lnTo>
                  <a:pt x="742064" y="639918"/>
                </a:lnTo>
                <a:lnTo>
                  <a:pt x="745059" y="637761"/>
                </a:lnTo>
                <a:lnTo>
                  <a:pt x="741930" y="635321"/>
                </a:lnTo>
                <a:lnTo>
                  <a:pt x="740708" y="636288"/>
                </a:lnTo>
                <a:lnTo>
                  <a:pt x="736446" y="635529"/>
                </a:lnTo>
                <a:lnTo>
                  <a:pt x="730201" y="635112"/>
                </a:lnTo>
                <a:lnTo>
                  <a:pt x="733316" y="605890"/>
                </a:lnTo>
                <a:lnTo>
                  <a:pt x="734970" y="603107"/>
                </a:lnTo>
                <a:lnTo>
                  <a:pt x="736863" y="602976"/>
                </a:lnTo>
                <a:lnTo>
                  <a:pt x="736863" y="602349"/>
                </a:lnTo>
                <a:lnTo>
                  <a:pt x="737325" y="602944"/>
                </a:lnTo>
                <a:lnTo>
                  <a:pt x="741602" y="603360"/>
                </a:lnTo>
                <a:lnTo>
                  <a:pt x="735730" y="600950"/>
                </a:lnTo>
                <a:lnTo>
                  <a:pt x="739471" y="587891"/>
                </a:lnTo>
                <a:lnTo>
                  <a:pt x="747145" y="575125"/>
                </a:lnTo>
                <a:lnTo>
                  <a:pt x="756931" y="565728"/>
                </a:lnTo>
                <a:lnTo>
                  <a:pt x="764954" y="562711"/>
                </a:lnTo>
                <a:lnTo>
                  <a:pt x="768293" y="559289"/>
                </a:lnTo>
                <a:lnTo>
                  <a:pt x="772048" y="560524"/>
                </a:lnTo>
                <a:lnTo>
                  <a:pt x="777622" y="560598"/>
                </a:lnTo>
                <a:lnTo>
                  <a:pt x="777324" y="466697"/>
                </a:lnTo>
                <a:lnTo>
                  <a:pt x="774484" y="453597"/>
                </a:lnTo>
                <a:lnTo>
                  <a:pt x="769273" y="441462"/>
                </a:lnTo>
                <a:lnTo>
                  <a:pt x="762820" y="430852"/>
                </a:lnTo>
                <a:lnTo>
                  <a:pt x="751660" y="417662"/>
                </a:lnTo>
                <a:lnTo>
                  <a:pt x="742571" y="410776"/>
                </a:lnTo>
                <a:lnTo>
                  <a:pt x="731012" y="403895"/>
                </a:lnTo>
                <a:lnTo>
                  <a:pt x="729173" y="402821"/>
                </a:lnTo>
                <a:lnTo>
                  <a:pt x="704713" y="388525"/>
                </a:lnTo>
                <a:lnTo>
                  <a:pt x="680168" y="374216"/>
                </a:lnTo>
                <a:lnTo>
                  <a:pt x="655548" y="359897"/>
                </a:lnTo>
                <a:lnTo>
                  <a:pt x="630861" y="345570"/>
                </a:lnTo>
                <a:lnTo>
                  <a:pt x="606116" y="331238"/>
                </a:lnTo>
                <a:lnTo>
                  <a:pt x="608730" y="385353"/>
                </a:lnTo>
                <a:lnTo>
                  <a:pt x="616539" y="388061"/>
                </a:lnTo>
                <a:lnTo>
                  <a:pt x="618908" y="393417"/>
                </a:lnTo>
                <a:lnTo>
                  <a:pt x="609147" y="399652"/>
                </a:lnTo>
                <a:lnTo>
                  <a:pt x="609609" y="408341"/>
                </a:lnTo>
                <a:lnTo>
                  <a:pt x="610622" y="410112"/>
                </a:lnTo>
                <a:lnTo>
                  <a:pt x="609952" y="406481"/>
                </a:lnTo>
                <a:lnTo>
                  <a:pt x="611010" y="411585"/>
                </a:lnTo>
                <a:lnTo>
                  <a:pt x="611636" y="414546"/>
                </a:lnTo>
                <a:lnTo>
                  <a:pt x="611129" y="413013"/>
                </a:lnTo>
                <a:lnTo>
                  <a:pt x="610801" y="415379"/>
                </a:lnTo>
                <a:lnTo>
                  <a:pt x="608573" y="415698"/>
                </a:lnTo>
                <a:lnTo>
                  <a:pt x="633692" y="450211"/>
                </a:lnTo>
                <a:lnTo>
                  <a:pt x="620771" y="400708"/>
                </a:lnTo>
                <a:lnTo>
                  <a:pt x="620473" y="396200"/>
                </a:lnTo>
                <a:lnTo>
                  <a:pt x="620677" y="396373"/>
                </a:lnTo>
                <a:lnTo>
                  <a:pt x="620637" y="394548"/>
                </a:lnTo>
                <a:lnTo>
                  <a:pt x="623766" y="393834"/>
                </a:lnTo>
                <a:lnTo>
                  <a:pt x="624064" y="394042"/>
                </a:lnTo>
                <a:lnTo>
                  <a:pt x="626210" y="395738"/>
                </a:lnTo>
                <a:lnTo>
                  <a:pt x="635376" y="398298"/>
                </a:lnTo>
                <a:lnTo>
                  <a:pt x="637238" y="394474"/>
                </a:lnTo>
                <a:lnTo>
                  <a:pt x="638118" y="391766"/>
                </a:lnTo>
                <a:lnTo>
                  <a:pt x="641709" y="389236"/>
                </a:lnTo>
                <a:lnTo>
                  <a:pt x="646612" y="393670"/>
                </a:lnTo>
                <a:lnTo>
                  <a:pt x="645465" y="401631"/>
                </a:lnTo>
                <a:lnTo>
                  <a:pt x="649861" y="407448"/>
                </a:lnTo>
                <a:lnTo>
                  <a:pt x="653542" y="412254"/>
                </a:lnTo>
                <a:lnTo>
                  <a:pt x="660427" y="413266"/>
                </a:lnTo>
                <a:lnTo>
                  <a:pt x="663631" y="420021"/>
                </a:lnTo>
                <a:lnTo>
                  <a:pt x="654004" y="426255"/>
                </a:lnTo>
                <a:lnTo>
                  <a:pt x="654675" y="441774"/>
                </a:lnTo>
                <a:lnTo>
                  <a:pt x="649488" y="439959"/>
                </a:lnTo>
                <a:lnTo>
                  <a:pt x="648132" y="435704"/>
                </a:lnTo>
                <a:lnTo>
                  <a:pt x="645047" y="432207"/>
                </a:lnTo>
                <a:lnTo>
                  <a:pt x="644583" y="456494"/>
                </a:lnTo>
                <a:lnTo>
                  <a:pt x="655496" y="462907"/>
                </a:lnTo>
                <a:lnTo>
                  <a:pt x="662320" y="466860"/>
                </a:lnTo>
                <a:lnTo>
                  <a:pt x="673655" y="473016"/>
                </a:lnTo>
                <a:lnTo>
                  <a:pt x="684363" y="480790"/>
                </a:lnTo>
                <a:lnTo>
                  <a:pt x="687744" y="485340"/>
                </a:lnTo>
                <a:lnTo>
                  <a:pt x="689350" y="492297"/>
                </a:lnTo>
                <a:lnTo>
                  <a:pt x="690342" y="504385"/>
                </a:lnTo>
                <a:lnTo>
                  <a:pt x="690832" y="519649"/>
                </a:lnTo>
                <a:lnTo>
                  <a:pt x="690930" y="536129"/>
                </a:lnTo>
                <a:lnTo>
                  <a:pt x="690747" y="551870"/>
                </a:lnTo>
                <a:lnTo>
                  <a:pt x="690395" y="564913"/>
                </a:lnTo>
                <a:lnTo>
                  <a:pt x="690024" y="572739"/>
                </a:lnTo>
                <a:lnTo>
                  <a:pt x="679290" y="566870"/>
                </a:lnTo>
                <a:lnTo>
                  <a:pt x="665793" y="559121"/>
                </a:lnTo>
                <a:lnTo>
                  <a:pt x="659235" y="556804"/>
                </a:lnTo>
                <a:lnTo>
                  <a:pt x="658102" y="559423"/>
                </a:lnTo>
                <a:lnTo>
                  <a:pt x="669503" y="564615"/>
                </a:lnTo>
                <a:lnTo>
                  <a:pt x="672960" y="566639"/>
                </a:lnTo>
                <a:lnTo>
                  <a:pt x="678802" y="570091"/>
                </a:lnTo>
                <a:lnTo>
                  <a:pt x="684197" y="574138"/>
                </a:lnTo>
                <a:lnTo>
                  <a:pt x="690068" y="576072"/>
                </a:lnTo>
                <a:lnTo>
                  <a:pt x="690068" y="628491"/>
                </a:lnTo>
                <a:lnTo>
                  <a:pt x="689517" y="630857"/>
                </a:lnTo>
                <a:lnTo>
                  <a:pt x="686179" y="631526"/>
                </a:lnTo>
                <a:lnTo>
                  <a:pt x="684957" y="632449"/>
                </a:lnTo>
                <a:lnTo>
                  <a:pt x="690021" y="635974"/>
                </a:lnTo>
                <a:lnTo>
                  <a:pt x="690247" y="630768"/>
                </a:lnTo>
                <a:lnTo>
                  <a:pt x="690665" y="636422"/>
                </a:lnTo>
                <a:lnTo>
                  <a:pt x="692607" y="942194"/>
                </a:lnTo>
                <a:lnTo>
                  <a:pt x="703433" y="947974"/>
                </a:lnTo>
                <a:lnTo>
                  <a:pt x="708145" y="949967"/>
                </a:lnTo>
                <a:lnTo>
                  <a:pt x="714151" y="952586"/>
                </a:lnTo>
                <a:lnTo>
                  <a:pt x="714867" y="950339"/>
                </a:lnTo>
                <a:lnTo>
                  <a:pt x="723778" y="948703"/>
                </a:lnTo>
                <a:lnTo>
                  <a:pt x="729725" y="947557"/>
                </a:lnTo>
                <a:lnTo>
                  <a:pt x="735477" y="946977"/>
                </a:lnTo>
                <a:lnTo>
                  <a:pt x="741602" y="946768"/>
                </a:lnTo>
                <a:lnTo>
                  <a:pt x="754997" y="947064"/>
                </a:lnTo>
                <a:lnTo>
                  <a:pt x="768420" y="948367"/>
                </a:lnTo>
                <a:lnTo>
                  <a:pt x="777279" y="949670"/>
                </a:lnTo>
                <a:lnTo>
                  <a:pt x="777458" y="706041"/>
                </a:lnTo>
                <a:lnTo>
                  <a:pt x="773449" y="705951"/>
                </a:lnTo>
                <a:lnTo>
                  <a:pt x="760602" y="702143"/>
                </a:lnTo>
                <a:lnTo>
                  <a:pt x="749830" y="694057"/>
                </a:lnTo>
                <a:lnTo>
                  <a:pt x="741807" y="682983"/>
                </a:lnTo>
                <a:lnTo>
                  <a:pt x="737206" y="670208"/>
                </a:lnTo>
                <a:lnTo>
                  <a:pt x="737042" y="669349"/>
                </a:lnTo>
                <a:close/>
              </a:path>
              <a:path w="777622" h="942194">
                <a:moveTo>
                  <a:pt x="210068" y="173014"/>
                </a:moveTo>
                <a:lnTo>
                  <a:pt x="212393" y="178877"/>
                </a:lnTo>
                <a:lnTo>
                  <a:pt x="209859" y="183177"/>
                </a:lnTo>
                <a:lnTo>
                  <a:pt x="204077" y="180141"/>
                </a:lnTo>
                <a:lnTo>
                  <a:pt x="203660" y="176377"/>
                </a:lnTo>
                <a:lnTo>
                  <a:pt x="199934" y="172717"/>
                </a:lnTo>
                <a:lnTo>
                  <a:pt x="195299" y="168074"/>
                </a:lnTo>
                <a:lnTo>
                  <a:pt x="190903" y="170515"/>
                </a:lnTo>
                <a:lnTo>
                  <a:pt x="188216" y="190685"/>
                </a:lnTo>
                <a:lnTo>
                  <a:pt x="200315" y="197476"/>
                </a:lnTo>
                <a:lnTo>
                  <a:pt x="211080" y="204108"/>
                </a:lnTo>
                <a:lnTo>
                  <a:pt x="214092" y="206239"/>
                </a:lnTo>
                <a:lnTo>
                  <a:pt x="226082" y="212698"/>
                </a:lnTo>
                <a:lnTo>
                  <a:pt x="219665" y="161334"/>
                </a:lnTo>
                <a:lnTo>
                  <a:pt x="216953" y="163774"/>
                </a:lnTo>
                <a:lnTo>
                  <a:pt x="218033" y="162280"/>
                </a:lnTo>
                <a:lnTo>
                  <a:pt x="215015" y="164027"/>
                </a:lnTo>
                <a:lnTo>
                  <a:pt x="213793" y="164742"/>
                </a:lnTo>
                <a:lnTo>
                  <a:pt x="211096" y="165932"/>
                </a:lnTo>
                <a:lnTo>
                  <a:pt x="209859" y="166512"/>
                </a:lnTo>
                <a:lnTo>
                  <a:pt x="210068" y="173014"/>
                </a:lnTo>
                <a:close/>
              </a:path>
              <a:path w="777622" h="942194">
                <a:moveTo>
                  <a:pt x="106733" y="119420"/>
                </a:moveTo>
                <a:lnTo>
                  <a:pt x="101695" y="114227"/>
                </a:lnTo>
                <a:lnTo>
                  <a:pt x="98834" y="116548"/>
                </a:lnTo>
                <a:lnTo>
                  <a:pt x="89878" y="116162"/>
                </a:lnTo>
                <a:lnTo>
                  <a:pt x="89282" y="108707"/>
                </a:lnTo>
                <a:lnTo>
                  <a:pt x="92575" y="103142"/>
                </a:lnTo>
                <a:lnTo>
                  <a:pt x="90504" y="97116"/>
                </a:lnTo>
                <a:lnTo>
                  <a:pt x="89416" y="93992"/>
                </a:lnTo>
                <a:lnTo>
                  <a:pt x="85064" y="88040"/>
                </a:lnTo>
                <a:lnTo>
                  <a:pt x="83499" y="84707"/>
                </a:lnTo>
                <a:lnTo>
                  <a:pt x="86340" y="131678"/>
                </a:lnTo>
                <a:lnTo>
                  <a:pt x="98041" y="138869"/>
                </a:lnTo>
                <a:lnTo>
                  <a:pt x="102962" y="141843"/>
                </a:lnTo>
                <a:lnTo>
                  <a:pt x="177341" y="184694"/>
                </a:lnTo>
                <a:lnTo>
                  <a:pt x="158341" y="155130"/>
                </a:lnTo>
                <a:lnTo>
                  <a:pt x="160030" y="155597"/>
                </a:lnTo>
                <a:lnTo>
                  <a:pt x="156895" y="151797"/>
                </a:lnTo>
                <a:lnTo>
                  <a:pt x="149763" y="144151"/>
                </a:lnTo>
                <a:lnTo>
                  <a:pt x="145077" y="143572"/>
                </a:lnTo>
                <a:lnTo>
                  <a:pt x="136121" y="143286"/>
                </a:lnTo>
                <a:lnTo>
                  <a:pt x="134943" y="135906"/>
                </a:lnTo>
                <a:lnTo>
                  <a:pt x="139250" y="130892"/>
                </a:lnTo>
                <a:lnTo>
                  <a:pt x="136627" y="124181"/>
                </a:lnTo>
                <a:lnTo>
                  <a:pt x="134049" y="117694"/>
                </a:lnTo>
                <a:lnTo>
                  <a:pt x="129698" y="115745"/>
                </a:lnTo>
                <a:lnTo>
                  <a:pt x="128908" y="107814"/>
                </a:lnTo>
                <a:lnTo>
                  <a:pt x="143140" y="111995"/>
                </a:lnTo>
                <a:lnTo>
                  <a:pt x="147104" y="104571"/>
                </a:lnTo>
                <a:lnTo>
                  <a:pt x="145792" y="105166"/>
                </a:lnTo>
                <a:lnTo>
                  <a:pt x="149891" y="102711"/>
                </a:lnTo>
                <a:lnTo>
                  <a:pt x="112053" y="94155"/>
                </a:lnTo>
                <a:lnTo>
                  <a:pt x="116226" y="99557"/>
                </a:lnTo>
                <a:lnTo>
                  <a:pt x="123662" y="100315"/>
                </a:lnTo>
                <a:lnTo>
                  <a:pt x="126076" y="107309"/>
                </a:lnTo>
                <a:lnTo>
                  <a:pt x="116613" y="112338"/>
                </a:lnTo>
                <a:lnTo>
                  <a:pt x="116270" y="117813"/>
                </a:lnTo>
                <a:lnTo>
                  <a:pt x="118938" y="125104"/>
                </a:lnTo>
                <a:lnTo>
                  <a:pt x="116568" y="129285"/>
                </a:lnTo>
                <a:lnTo>
                  <a:pt x="111501" y="127514"/>
                </a:lnTo>
                <a:lnTo>
                  <a:pt x="110399" y="123214"/>
                </a:lnTo>
                <a:lnTo>
                  <a:pt x="106733" y="119420"/>
                </a:lnTo>
                <a:close/>
              </a:path>
              <a:path w="777622" h="942194">
                <a:moveTo>
                  <a:pt x="87091" y="82356"/>
                </a:moveTo>
                <a:lnTo>
                  <a:pt x="88223" y="79901"/>
                </a:lnTo>
                <a:lnTo>
                  <a:pt x="85185" y="80246"/>
                </a:lnTo>
                <a:lnTo>
                  <a:pt x="87091" y="82356"/>
                </a:lnTo>
                <a:close/>
              </a:path>
              <a:path w="777622" h="942194">
                <a:moveTo>
                  <a:pt x="654973" y="676521"/>
                </a:moveTo>
                <a:lnTo>
                  <a:pt x="656031" y="676059"/>
                </a:lnTo>
                <a:lnTo>
                  <a:pt x="654625" y="676291"/>
                </a:lnTo>
                <a:lnTo>
                  <a:pt x="654973" y="676521"/>
                </a:lnTo>
                <a:close/>
              </a:path>
              <a:path w="777622" h="942194">
                <a:moveTo>
                  <a:pt x="561727" y="638564"/>
                </a:moveTo>
                <a:lnTo>
                  <a:pt x="561846" y="636332"/>
                </a:lnTo>
                <a:lnTo>
                  <a:pt x="565020" y="637508"/>
                </a:lnTo>
                <a:lnTo>
                  <a:pt x="640189" y="681416"/>
                </a:lnTo>
                <a:lnTo>
                  <a:pt x="641590" y="683439"/>
                </a:lnTo>
                <a:lnTo>
                  <a:pt x="642395" y="678157"/>
                </a:lnTo>
                <a:lnTo>
                  <a:pt x="641337" y="685374"/>
                </a:lnTo>
                <a:lnTo>
                  <a:pt x="639735" y="685832"/>
                </a:lnTo>
                <a:lnTo>
                  <a:pt x="640115" y="686043"/>
                </a:lnTo>
                <a:lnTo>
                  <a:pt x="644998" y="700607"/>
                </a:lnTo>
                <a:lnTo>
                  <a:pt x="654641" y="707814"/>
                </a:lnTo>
                <a:lnTo>
                  <a:pt x="655897" y="710668"/>
                </a:lnTo>
                <a:lnTo>
                  <a:pt x="648890" y="707950"/>
                </a:lnTo>
                <a:lnTo>
                  <a:pt x="636332" y="701287"/>
                </a:lnTo>
                <a:lnTo>
                  <a:pt x="621672" y="692916"/>
                </a:lnTo>
                <a:lnTo>
                  <a:pt x="608364" y="685075"/>
                </a:lnTo>
                <a:lnTo>
                  <a:pt x="599859" y="680002"/>
                </a:lnTo>
                <a:lnTo>
                  <a:pt x="599609" y="679853"/>
                </a:lnTo>
                <a:lnTo>
                  <a:pt x="588726" y="673501"/>
                </a:lnTo>
                <a:lnTo>
                  <a:pt x="577800" y="667264"/>
                </a:lnTo>
                <a:lnTo>
                  <a:pt x="571682" y="663784"/>
                </a:lnTo>
                <a:lnTo>
                  <a:pt x="558213" y="656528"/>
                </a:lnTo>
                <a:lnTo>
                  <a:pt x="548534" y="649086"/>
                </a:lnTo>
                <a:lnTo>
                  <a:pt x="547107" y="645780"/>
                </a:lnTo>
                <a:lnTo>
                  <a:pt x="547107" y="667162"/>
                </a:lnTo>
                <a:lnTo>
                  <a:pt x="547494" y="660868"/>
                </a:lnTo>
                <a:lnTo>
                  <a:pt x="551580" y="662786"/>
                </a:lnTo>
                <a:lnTo>
                  <a:pt x="560257" y="667445"/>
                </a:lnTo>
                <a:lnTo>
                  <a:pt x="572362" y="674172"/>
                </a:lnTo>
                <a:lnTo>
                  <a:pt x="586730" y="682296"/>
                </a:lnTo>
                <a:lnTo>
                  <a:pt x="602200" y="691147"/>
                </a:lnTo>
                <a:lnTo>
                  <a:pt x="617606" y="700052"/>
                </a:lnTo>
                <a:lnTo>
                  <a:pt x="631787" y="708340"/>
                </a:lnTo>
                <a:lnTo>
                  <a:pt x="643578" y="715341"/>
                </a:lnTo>
                <a:lnTo>
                  <a:pt x="651815" y="720382"/>
                </a:lnTo>
                <a:lnTo>
                  <a:pt x="654973" y="722482"/>
                </a:lnTo>
                <a:lnTo>
                  <a:pt x="656239" y="724505"/>
                </a:lnTo>
                <a:lnTo>
                  <a:pt x="657342" y="719194"/>
                </a:lnTo>
                <a:lnTo>
                  <a:pt x="656031" y="726618"/>
                </a:lnTo>
                <a:lnTo>
                  <a:pt x="654506" y="726968"/>
                </a:lnTo>
                <a:lnTo>
                  <a:pt x="654883" y="727198"/>
                </a:lnTo>
                <a:lnTo>
                  <a:pt x="664123" y="925810"/>
                </a:lnTo>
                <a:lnTo>
                  <a:pt x="678643" y="934264"/>
                </a:lnTo>
                <a:lnTo>
                  <a:pt x="692607" y="942194"/>
                </a:lnTo>
                <a:lnTo>
                  <a:pt x="690665" y="636422"/>
                </a:lnTo>
                <a:lnTo>
                  <a:pt x="690021" y="635974"/>
                </a:lnTo>
                <a:lnTo>
                  <a:pt x="689741" y="642448"/>
                </a:lnTo>
                <a:lnTo>
                  <a:pt x="535200" y="553694"/>
                </a:lnTo>
                <a:lnTo>
                  <a:pt x="547018" y="610696"/>
                </a:lnTo>
                <a:lnTo>
                  <a:pt x="547316" y="595385"/>
                </a:lnTo>
                <a:lnTo>
                  <a:pt x="554554" y="598534"/>
                </a:lnTo>
                <a:lnTo>
                  <a:pt x="566912" y="605228"/>
                </a:lnTo>
                <a:lnTo>
                  <a:pt x="563112" y="590252"/>
                </a:lnTo>
                <a:lnTo>
                  <a:pt x="561801" y="588228"/>
                </a:lnTo>
                <a:lnTo>
                  <a:pt x="561220" y="593540"/>
                </a:lnTo>
                <a:lnTo>
                  <a:pt x="561846" y="586026"/>
                </a:lnTo>
                <a:lnTo>
                  <a:pt x="563504" y="585762"/>
                </a:lnTo>
                <a:lnTo>
                  <a:pt x="563112" y="585520"/>
                </a:lnTo>
                <a:lnTo>
                  <a:pt x="568477" y="584970"/>
                </a:lnTo>
                <a:lnTo>
                  <a:pt x="642350" y="627390"/>
                </a:lnTo>
                <a:lnTo>
                  <a:pt x="641590" y="635068"/>
                </a:lnTo>
                <a:lnTo>
                  <a:pt x="639359" y="635035"/>
                </a:lnTo>
                <a:lnTo>
                  <a:pt x="635540" y="634978"/>
                </a:lnTo>
                <a:lnTo>
                  <a:pt x="625373" y="639226"/>
                </a:lnTo>
                <a:lnTo>
                  <a:pt x="631411" y="642745"/>
                </a:lnTo>
                <a:lnTo>
                  <a:pt x="645165" y="650183"/>
                </a:lnTo>
                <a:lnTo>
                  <a:pt x="654715" y="657307"/>
                </a:lnTo>
                <a:lnTo>
                  <a:pt x="656120" y="660451"/>
                </a:lnTo>
                <a:lnTo>
                  <a:pt x="650986" y="658443"/>
                </a:lnTo>
                <a:lnTo>
                  <a:pt x="641322" y="653434"/>
                </a:lnTo>
                <a:lnTo>
                  <a:pt x="628586" y="646352"/>
                </a:lnTo>
                <a:lnTo>
                  <a:pt x="614237" y="638124"/>
                </a:lnTo>
                <a:lnTo>
                  <a:pt x="599732" y="629675"/>
                </a:lnTo>
                <a:lnTo>
                  <a:pt x="586530" y="621933"/>
                </a:lnTo>
                <a:lnTo>
                  <a:pt x="576089" y="615825"/>
                </a:lnTo>
                <a:lnTo>
                  <a:pt x="571652" y="613270"/>
                </a:lnTo>
                <a:lnTo>
                  <a:pt x="567211" y="610785"/>
                </a:lnTo>
                <a:lnTo>
                  <a:pt x="562650" y="608032"/>
                </a:lnTo>
                <a:lnTo>
                  <a:pt x="570216" y="622522"/>
                </a:lnTo>
                <a:lnTo>
                  <a:pt x="575318" y="625545"/>
                </a:lnTo>
                <a:lnTo>
                  <a:pt x="582467" y="629593"/>
                </a:lnTo>
                <a:lnTo>
                  <a:pt x="593966" y="636132"/>
                </a:lnTo>
                <a:lnTo>
                  <a:pt x="608027" y="644176"/>
                </a:lnTo>
                <a:lnTo>
                  <a:pt x="622863" y="652735"/>
                </a:lnTo>
                <a:lnTo>
                  <a:pt x="636687" y="660820"/>
                </a:lnTo>
                <a:lnTo>
                  <a:pt x="647713" y="667443"/>
                </a:lnTo>
                <a:lnTo>
                  <a:pt x="654152" y="671615"/>
                </a:lnTo>
                <a:lnTo>
                  <a:pt x="656150" y="674065"/>
                </a:lnTo>
                <a:lnTo>
                  <a:pt x="656880" y="669051"/>
                </a:lnTo>
                <a:lnTo>
                  <a:pt x="656031" y="676059"/>
                </a:lnTo>
                <a:lnTo>
                  <a:pt x="654973" y="676521"/>
                </a:lnTo>
                <a:lnTo>
                  <a:pt x="650159" y="677026"/>
                </a:lnTo>
                <a:lnTo>
                  <a:pt x="654625" y="676291"/>
                </a:lnTo>
                <a:lnTo>
                  <a:pt x="652991" y="675211"/>
                </a:lnTo>
                <a:lnTo>
                  <a:pt x="641876" y="668915"/>
                </a:lnTo>
                <a:lnTo>
                  <a:pt x="630886" y="662611"/>
                </a:lnTo>
                <a:lnTo>
                  <a:pt x="619950" y="656285"/>
                </a:lnTo>
                <a:lnTo>
                  <a:pt x="608993" y="649927"/>
                </a:lnTo>
                <a:lnTo>
                  <a:pt x="599222" y="644263"/>
                </a:lnTo>
                <a:lnTo>
                  <a:pt x="588444" y="638025"/>
                </a:lnTo>
                <a:lnTo>
                  <a:pt x="577424" y="631699"/>
                </a:lnTo>
                <a:lnTo>
                  <a:pt x="572158" y="628699"/>
                </a:lnTo>
                <a:lnTo>
                  <a:pt x="558957" y="621623"/>
                </a:lnTo>
                <a:lnTo>
                  <a:pt x="561473" y="643757"/>
                </a:lnTo>
                <a:lnTo>
                  <a:pt x="561727" y="638564"/>
                </a:lnTo>
                <a:close/>
              </a:path>
              <a:path w="777622" h="942194">
                <a:moveTo>
                  <a:pt x="412253" y="749294"/>
                </a:moveTo>
                <a:lnTo>
                  <a:pt x="411859" y="749007"/>
                </a:lnTo>
                <a:lnTo>
                  <a:pt x="412208" y="751823"/>
                </a:lnTo>
                <a:lnTo>
                  <a:pt x="412253" y="749294"/>
                </a:lnTo>
                <a:close/>
              </a:path>
              <a:path w="777622" h="942194">
                <a:moveTo>
                  <a:pt x="408288" y="749338"/>
                </a:moveTo>
                <a:lnTo>
                  <a:pt x="266415" y="667831"/>
                </a:lnTo>
                <a:lnTo>
                  <a:pt x="258346" y="663296"/>
                </a:lnTo>
                <a:lnTo>
                  <a:pt x="244541" y="655501"/>
                </a:lnTo>
                <a:lnTo>
                  <a:pt x="230393" y="647207"/>
                </a:lnTo>
                <a:lnTo>
                  <a:pt x="221297" y="641177"/>
                </a:lnTo>
                <a:lnTo>
                  <a:pt x="220544" y="640469"/>
                </a:lnTo>
                <a:lnTo>
                  <a:pt x="225403" y="637136"/>
                </a:lnTo>
                <a:lnTo>
                  <a:pt x="228279" y="640930"/>
                </a:lnTo>
                <a:lnTo>
                  <a:pt x="233137" y="643802"/>
                </a:lnTo>
                <a:lnTo>
                  <a:pt x="316041" y="691444"/>
                </a:lnTo>
                <a:lnTo>
                  <a:pt x="293612" y="582113"/>
                </a:lnTo>
                <a:lnTo>
                  <a:pt x="289007" y="579584"/>
                </a:lnTo>
                <a:lnTo>
                  <a:pt x="286012" y="578349"/>
                </a:lnTo>
                <a:lnTo>
                  <a:pt x="287025" y="499966"/>
                </a:lnTo>
                <a:lnTo>
                  <a:pt x="287159" y="491321"/>
                </a:lnTo>
                <a:lnTo>
                  <a:pt x="292500" y="493443"/>
                </a:lnTo>
                <a:lnTo>
                  <a:pt x="294506" y="477499"/>
                </a:lnTo>
                <a:lnTo>
                  <a:pt x="289350" y="474627"/>
                </a:lnTo>
                <a:lnTo>
                  <a:pt x="287368" y="474538"/>
                </a:lnTo>
                <a:lnTo>
                  <a:pt x="287070" y="467113"/>
                </a:lnTo>
                <a:lnTo>
                  <a:pt x="296204" y="470523"/>
                </a:lnTo>
                <a:lnTo>
                  <a:pt x="309174" y="477597"/>
                </a:lnTo>
                <a:lnTo>
                  <a:pt x="322335" y="485483"/>
                </a:lnTo>
                <a:lnTo>
                  <a:pt x="314129" y="460244"/>
                </a:lnTo>
                <a:lnTo>
                  <a:pt x="311093" y="452621"/>
                </a:lnTo>
                <a:lnTo>
                  <a:pt x="315713" y="454560"/>
                </a:lnTo>
                <a:lnTo>
                  <a:pt x="324573" y="459174"/>
                </a:lnTo>
                <a:lnTo>
                  <a:pt x="336531" y="465767"/>
                </a:lnTo>
                <a:lnTo>
                  <a:pt x="350446" y="473644"/>
                </a:lnTo>
                <a:lnTo>
                  <a:pt x="365178" y="482111"/>
                </a:lnTo>
                <a:lnTo>
                  <a:pt x="379584" y="490472"/>
                </a:lnTo>
                <a:lnTo>
                  <a:pt x="392523" y="498032"/>
                </a:lnTo>
                <a:lnTo>
                  <a:pt x="402854" y="504096"/>
                </a:lnTo>
                <a:lnTo>
                  <a:pt x="408452" y="507391"/>
                </a:lnTo>
                <a:lnTo>
                  <a:pt x="423527" y="515530"/>
                </a:lnTo>
                <a:lnTo>
                  <a:pt x="433683" y="522374"/>
                </a:lnTo>
                <a:lnTo>
                  <a:pt x="436827" y="530200"/>
                </a:lnTo>
                <a:lnTo>
                  <a:pt x="432046" y="528195"/>
                </a:lnTo>
                <a:lnTo>
                  <a:pt x="423172" y="523556"/>
                </a:lnTo>
                <a:lnTo>
                  <a:pt x="411299" y="516966"/>
                </a:lnTo>
                <a:lnTo>
                  <a:pt x="397521" y="509108"/>
                </a:lnTo>
                <a:lnTo>
                  <a:pt x="382934" y="500665"/>
                </a:lnTo>
                <a:lnTo>
                  <a:pt x="368630" y="492320"/>
                </a:lnTo>
                <a:lnTo>
                  <a:pt x="355706" y="484756"/>
                </a:lnTo>
                <a:lnTo>
                  <a:pt x="345255" y="478655"/>
                </a:lnTo>
                <a:lnTo>
                  <a:pt x="339349" y="475252"/>
                </a:lnTo>
                <a:lnTo>
                  <a:pt x="332038" y="491330"/>
                </a:lnTo>
                <a:lnTo>
                  <a:pt x="332389" y="491530"/>
                </a:lnTo>
                <a:lnTo>
                  <a:pt x="343017" y="497607"/>
                </a:lnTo>
                <a:lnTo>
                  <a:pt x="353919" y="503923"/>
                </a:lnTo>
                <a:lnTo>
                  <a:pt x="365029" y="510415"/>
                </a:lnTo>
                <a:lnTo>
                  <a:pt x="376280" y="517023"/>
                </a:lnTo>
                <a:lnTo>
                  <a:pt x="387605" y="523684"/>
                </a:lnTo>
                <a:lnTo>
                  <a:pt x="398938" y="530337"/>
                </a:lnTo>
                <a:lnTo>
                  <a:pt x="410211" y="536921"/>
                </a:lnTo>
                <a:lnTo>
                  <a:pt x="421358" y="543373"/>
                </a:lnTo>
                <a:lnTo>
                  <a:pt x="432312" y="549632"/>
                </a:lnTo>
                <a:lnTo>
                  <a:pt x="443006" y="555636"/>
                </a:lnTo>
                <a:lnTo>
                  <a:pt x="453131" y="561193"/>
                </a:lnTo>
                <a:lnTo>
                  <a:pt x="458794" y="564273"/>
                </a:lnTo>
                <a:lnTo>
                  <a:pt x="460403" y="563723"/>
                </a:lnTo>
                <a:lnTo>
                  <a:pt x="514545" y="542014"/>
                </a:lnTo>
                <a:lnTo>
                  <a:pt x="236773" y="382451"/>
                </a:lnTo>
                <a:lnTo>
                  <a:pt x="235416" y="387987"/>
                </a:lnTo>
                <a:lnTo>
                  <a:pt x="234807" y="397726"/>
                </a:lnTo>
                <a:lnTo>
                  <a:pt x="234748" y="410672"/>
                </a:lnTo>
                <a:lnTo>
                  <a:pt x="235042" y="425831"/>
                </a:lnTo>
                <a:lnTo>
                  <a:pt x="235491" y="442206"/>
                </a:lnTo>
                <a:lnTo>
                  <a:pt x="235898" y="458803"/>
                </a:lnTo>
                <a:lnTo>
                  <a:pt x="236065" y="474626"/>
                </a:lnTo>
                <a:lnTo>
                  <a:pt x="235795" y="488679"/>
                </a:lnTo>
                <a:lnTo>
                  <a:pt x="234891" y="499969"/>
                </a:lnTo>
                <a:lnTo>
                  <a:pt x="233154" y="507498"/>
                </a:lnTo>
                <a:lnTo>
                  <a:pt x="224851" y="508998"/>
                </a:lnTo>
                <a:lnTo>
                  <a:pt x="219710" y="504727"/>
                </a:lnTo>
                <a:lnTo>
                  <a:pt x="214047" y="501067"/>
                </a:lnTo>
                <a:lnTo>
                  <a:pt x="213957" y="365787"/>
                </a:lnTo>
                <a:lnTo>
                  <a:pt x="214047" y="365251"/>
                </a:lnTo>
                <a:lnTo>
                  <a:pt x="60311" y="277629"/>
                </a:lnTo>
                <a:lnTo>
                  <a:pt x="108580" y="321016"/>
                </a:lnTo>
                <a:lnTo>
                  <a:pt x="112634" y="320808"/>
                </a:lnTo>
                <a:lnTo>
                  <a:pt x="108868" y="321272"/>
                </a:lnTo>
                <a:lnTo>
                  <a:pt x="110235" y="322489"/>
                </a:lnTo>
                <a:lnTo>
                  <a:pt x="149891" y="345090"/>
                </a:lnTo>
                <a:lnTo>
                  <a:pt x="156359" y="348929"/>
                </a:lnTo>
                <a:lnTo>
                  <a:pt x="162439" y="352381"/>
                </a:lnTo>
                <a:lnTo>
                  <a:pt x="169369" y="356264"/>
                </a:lnTo>
                <a:lnTo>
                  <a:pt x="182364" y="363600"/>
                </a:lnTo>
                <a:lnTo>
                  <a:pt x="185955" y="363510"/>
                </a:lnTo>
                <a:lnTo>
                  <a:pt x="189344" y="385243"/>
                </a:lnTo>
                <a:lnTo>
                  <a:pt x="197585" y="390232"/>
                </a:lnTo>
                <a:lnTo>
                  <a:pt x="200694" y="392272"/>
                </a:lnTo>
                <a:lnTo>
                  <a:pt x="201678" y="394221"/>
                </a:lnTo>
                <a:lnTo>
                  <a:pt x="203153" y="388983"/>
                </a:lnTo>
                <a:lnTo>
                  <a:pt x="201454" y="396750"/>
                </a:lnTo>
                <a:lnTo>
                  <a:pt x="199099" y="395560"/>
                </a:lnTo>
                <a:lnTo>
                  <a:pt x="144064" y="364240"/>
                </a:lnTo>
                <a:lnTo>
                  <a:pt x="132998" y="357879"/>
                </a:lnTo>
                <a:lnTo>
                  <a:pt x="122088" y="351559"/>
                </a:lnTo>
                <a:lnTo>
                  <a:pt x="117030" y="348676"/>
                </a:lnTo>
                <a:lnTo>
                  <a:pt x="103444" y="341354"/>
                </a:lnTo>
                <a:lnTo>
                  <a:pt x="93926" y="333711"/>
                </a:lnTo>
                <a:lnTo>
                  <a:pt x="93007" y="330792"/>
                </a:lnTo>
                <a:lnTo>
                  <a:pt x="82896" y="445263"/>
                </a:lnTo>
                <a:lnTo>
                  <a:pt x="84721" y="443679"/>
                </a:lnTo>
                <a:lnTo>
                  <a:pt x="92664" y="346013"/>
                </a:lnTo>
                <a:lnTo>
                  <a:pt x="100264" y="349234"/>
                </a:lnTo>
                <a:lnTo>
                  <a:pt x="112435" y="355819"/>
                </a:lnTo>
                <a:lnTo>
                  <a:pt x="126415" y="363900"/>
                </a:lnTo>
                <a:lnTo>
                  <a:pt x="139441" y="371611"/>
                </a:lnTo>
                <a:lnTo>
                  <a:pt x="148750" y="377082"/>
                </a:lnTo>
                <a:lnTo>
                  <a:pt x="149429" y="377467"/>
                </a:lnTo>
                <a:lnTo>
                  <a:pt x="160303" y="383788"/>
                </a:lnTo>
                <a:lnTo>
                  <a:pt x="171254" y="390199"/>
                </a:lnTo>
                <a:lnTo>
                  <a:pt x="177222" y="393626"/>
                </a:lnTo>
                <a:lnTo>
                  <a:pt x="190461" y="400757"/>
                </a:lnTo>
                <a:lnTo>
                  <a:pt x="200272" y="408379"/>
                </a:lnTo>
                <a:lnTo>
                  <a:pt x="201290" y="411079"/>
                </a:lnTo>
                <a:lnTo>
                  <a:pt x="194402" y="408258"/>
                </a:lnTo>
                <a:lnTo>
                  <a:pt x="181775" y="401470"/>
                </a:lnTo>
                <a:lnTo>
                  <a:pt x="167013" y="393014"/>
                </a:lnTo>
                <a:lnTo>
                  <a:pt x="153721" y="385189"/>
                </a:lnTo>
                <a:lnTo>
                  <a:pt x="145501" y="380294"/>
                </a:lnTo>
                <a:lnTo>
                  <a:pt x="103976" y="356354"/>
                </a:lnTo>
                <a:lnTo>
                  <a:pt x="99934" y="384379"/>
                </a:lnTo>
                <a:lnTo>
                  <a:pt x="112211" y="391082"/>
                </a:lnTo>
                <a:lnTo>
                  <a:pt x="114244" y="380130"/>
                </a:lnTo>
                <a:lnTo>
                  <a:pt x="107522" y="378315"/>
                </a:lnTo>
                <a:lnTo>
                  <a:pt x="107865" y="372289"/>
                </a:lnTo>
                <a:lnTo>
                  <a:pt x="113449" y="374751"/>
                </a:lnTo>
                <a:lnTo>
                  <a:pt x="123945" y="380468"/>
                </a:lnTo>
                <a:lnTo>
                  <a:pt x="137388" y="388171"/>
                </a:lnTo>
                <a:lnTo>
                  <a:pt x="151815" y="396592"/>
                </a:lnTo>
                <a:lnTo>
                  <a:pt x="165262" y="404461"/>
                </a:lnTo>
                <a:lnTo>
                  <a:pt x="175765" y="410511"/>
                </a:lnTo>
                <a:lnTo>
                  <a:pt x="178698" y="412135"/>
                </a:lnTo>
                <a:lnTo>
                  <a:pt x="183258" y="414620"/>
                </a:lnTo>
                <a:lnTo>
                  <a:pt x="186045" y="414456"/>
                </a:lnTo>
                <a:lnTo>
                  <a:pt x="186000" y="420646"/>
                </a:lnTo>
                <a:lnTo>
                  <a:pt x="179249" y="417499"/>
                </a:lnTo>
                <a:lnTo>
                  <a:pt x="167895" y="411241"/>
                </a:lnTo>
                <a:lnTo>
                  <a:pt x="154232" y="403353"/>
                </a:lnTo>
                <a:lnTo>
                  <a:pt x="148477" y="412405"/>
                </a:lnTo>
                <a:lnTo>
                  <a:pt x="159791" y="418960"/>
                </a:lnTo>
                <a:lnTo>
                  <a:pt x="170665" y="425170"/>
                </a:lnTo>
                <a:lnTo>
                  <a:pt x="176790" y="428666"/>
                </a:lnTo>
                <a:lnTo>
                  <a:pt x="189569" y="435596"/>
                </a:lnTo>
                <a:lnTo>
                  <a:pt x="199917" y="443167"/>
                </a:lnTo>
                <a:lnTo>
                  <a:pt x="201380" y="445955"/>
                </a:lnTo>
                <a:lnTo>
                  <a:pt x="196223" y="446283"/>
                </a:lnTo>
                <a:lnTo>
                  <a:pt x="190560" y="441610"/>
                </a:lnTo>
                <a:lnTo>
                  <a:pt x="186298" y="439126"/>
                </a:lnTo>
                <a:lnTo>
                  <a:pt x="117030" y="399190"/>
                </a:lnTo>
                <a:lnTo>
                  <a:pt x="126613" y="414611"/>
                </a:lnTo>
                <a:lnTo>
                  <a:pt x="139525" y="422189"/>
                </a:lnTo>
                <a:lnTo>
                  <a:pt x="147730" y="427059"/>
                </a:lnTo>
                <a:lnTo>
                  <a:pt x="156710" y="432168"/>
                </a:lnTo>
                <a:lnTo>
                  <a:pt x="170004" y="439599"/>
                </a:lnTo>
                <a:lnTo>
                  <a:pt x="184093" y="447629"/>
                </a:lnTo>
                <a:lnTo>
                  <a:pt x="195458" y="454534"/>
                </a:lnTo>
                <a:lnTo>
                  <a:pt x="200232" y="458096"/>
                </a:lnTo>
                <a:lnTo>
                  <a:pt x="201802" y="460070"/>
                </a:lnTo>
                <a:lnTo>
                  <a:pt x="202050" y="454927"/>
                </a:lnTo>
                <a:lnTo>
                  <a:pt x="201842" y="460120"/>
                </a:lnTo>
                <a:lnTo>
                  <a:pt x="202962" y="659847"/>
                </a:lnTo>
                <a:lnTo>
                  <a:pt x="211896" y="664849"/>
                </a:lnTo>
                <a:lnTo>
                  <a:pt x="223304" y="671307"/>
                </a:lnTo>
                <a:lnTo>
                  <a:pt x="236830" y="679014"/>
                </a:lnTo>
                <a:lnTo>
                  <a:pt x="252116" y="687762"/>
                </a:lnTo>
                <a:lnTo>
                  <a:pt x="268805" y="697341"/>
                </a:lnTo>
                <a:lnTo>
                  <a:pt x="286541" y="707544"/>
                </a:lnTo>
                <a:lnTo>
                  <a:pt x="304967" y="718163"/>
                </a:lnTo>
                <a:lnTo>
                  <a:pt x="323725" y="728988"/>
                </a:lnTo>
                <a:lnTo>
                  <a:pt x="342459" y="739811"/>
                </a:lnTo>
                <a:lnTo>
                  <a:pt x="360813" y="750425"/>
                </a:lnTo>
                <a:lnTo>
                  <a:pt x="378429" y="760620"/>
                </a:lnTo>
                <a:lnTo>
                  <a:pt x="394950" y="770189"/>
                </a:lnTo>
                <a:lnTo>
                  <a:pt x="410019" y="778922"/>
                </a:lnTo>
                <a:lnTo>
                  <a:pt x="411955" y="752076"/>
                </a:lnTo>
                <a:lnTo>
                  <a:pt x="410017" y="751109"/>
                </a:lnTo>
                <a:lnTo>
                  <a:pt x="410910" y="751400"/>
                </a:lnTo>
                <a:lnTo>
                  <a:pt x="410598" y="751198"/>
                </a:lnTo>
                <a:lnTo>
                  <a:pt x="409123" y="750231"/>
                </a:lnTo>
                <a:lnTo>
                  <a:pt x="408288" y="749338"/>
                </a:lnTo>
                <a:close/>
              </a:path>
              <a:path w="777622" h="942194">
                <a:moveTo>
                  <a:pt x="322762" y="546433"/>
                </a:moveTo>
                <a:lnTo>
                  <a:pt x="316592" y="542981"/>
                </a:lnTo>
                <a:lnTo>
                  <a:pt x="309156" y="541583"/>
                </a:lnTo>
                <a:lnTo>
                  <a:pt x="307539" y="558089"/>
                </a:lnTo>
                <a:lnTo>
                  <a:pt x="319725" y="564925"/>
                </a:lnTo>
                <a:lnTo>
                  <a:pt x="333539" y="572771"/>
                </a:lnTo>
                <a:lnTo>
                  <a:pt x="324573" y="547456"/>
                </a:lnTo>
                <a:lnTo>
                  <a:pt x="322762" y="546433"/>
                </a:lnTo>
                <a:close/>
              </a:path>
              <a:path w="777622" h="942194">
                <a:moveTo>
                  <a:pt x="514917" y="624489"/>
                </a:moveTo>
                <a:lnTo>
                  <a:pt x="515063" y="613075"/>
                </a:lnTo>
                <a:lnTo>
                  <a:pt x="515389" y="599953"/>
                </a:lnTo>
                <a:lnTo>
                  <a:pt x="515726" y="585955"/>
                </a:lnTo>
                <a:lnTo>
                  <a:pt x="515905" y="571914"/>
                </a:lnTo>
                <a:lnTo>
                  <a:pt x="515757" y="558662"/>
                </a:lnTo>
                <a:lnTo>
                  <a:pt x="515114" y="547030"/>
                </a:lnTo>
                <a:lnTo>
                  <a:pt x="514545" y="542014"/>
                </a:lnTo>
                <a:lnTo>
                  <a:pt x="460403" y="563723"/>
                </a:lnTo>
                <a:lnTo>
                  <a:pt x="460820" y="571772"/>
                </a:lnTo>
                <a:lnTo>
                  <a:pt x="451975" y="568264"/>
                </a:lnTo>
                <a:lnTo>
                  <a:pt x="438986" y="561189"/>
                </a:lnTo>
                <a:lnTo>
                  <a:pt x="425658" y="553321"/>
                </a:lnTo>
                <a:lnTo>
                  <a:pt x="415791" y="547434"/>
                </a:lnTo>
                <a:lnTo>
                  <a:pt x="415293" y="547147"/>
                </a:lnTo>
                <a:lnTo>
                  <a:pt x="305490" y="483822"/>
                </a:lnTo>
                <a:lnTo>
                  <a:pt x="301600" y="481546"/>
                </a:lnTo>
                <a:lnTo>
                  <a:pt x="298605" y="479731"/>
                </a:lnTo>
                <a:lnTo>
                  <a:pt x="294506" y="477499"/>
                </a:lnTo>
                <a:lnTo>
                  <a:pt x="292500" y="493443"/>
                </a:lnTo>
                <a:lnTo>
                  <a:pt x="302310" y="498497"/>
                </a:lnTo>
                <a:lnTo>
                  <a:pt x="315176" y="505602"/>
                </a:lnTo>
                <a:lnTo>
                  <a:pt x="329687" y="513876"/>
                </a:lnTo>
                <a:lnTo>
                  <a:pt x="344433" y="522436"/>
                </a:lnTo>
                <a:lnTo>
                  <a:pt x="358001" y="530402"/>
                </a:lnTo>
                <a:lnTo>
                  <a:pt x="368980" y="536890"/>
                </a:lnTo>
                <a:lnTo>
                  <a:pt x="375959" y="541021"/>
                </a:lnTo>
                <a:lnTo>
                  <a:pt x="453011" y="585312"/>
                </a:lnTo>
                <a:lnTo>
                  <a:pt x="458794" y="588600"/>
                </a:lnTo>
                <a:lnTo>
                  <a:pt x="460195" y="588481"/>
                </a:lnTo>
                <a:lnTo>
                  <a:pt x="460820" y="595936"/>
                </a:lnTo>
                <a:lnTo>
                  <a:pt x="450923" y="591456"/>
                </a:lnTo>
                <a:lnTo>
                  <a:pt x="442041" y="586720"/>
                </a:lnTo>
                <a:lnTo>
                  <a:pt x="431120" y="580680"/>
                </a:lnTo>
                <a:lnTo>
                  <a:pt x="418595" y="573608"/>
                </a:lnTo>
                <a:lnTo>
                  <a:pt x="404903" y="565774"/>
                </a:lnTo>
                <a:lnTo>
                  <a:pt x="390480" y="557449"/>
                </a:lnTo>
                <a:lnTo>
                  <a:pt x="375763" y="548904"/>
                </a:lnTo>
                <a:lnTo>
                  <a:pt x="361188" y="540409"/>
                </a:lnTo>
                <a:lnTo>
                  <a:pt x="347192" y="532236"/>
                </a:lnTo>
                <a:lnTo>
                  <a:pt x="334211" y="524655"/>
                </a:lnTo>
                <a:lnTo>
                  <a:pt x="322681" y="517936"/>
                </a:lnTo>
                <a:lnTo>
                  <a:pt x="313038" y="512352"/>
                </a:lnTo>
                <a:lnTo>
                  <a:pt x="305720" y="508172"/>
                </a:lnTo>
                <a:lnTo>
                  <a:pt x="305311" y="507941"/>
                </a:lnTo>
                <a:lnTo>
                  <a:pt x="292137" y="500517"/>
                </a:lnTo>
                <a:lnTo>
                  <a:pt x="287025" y="499966"/>
                </a:lnTo>
                <a:lnTo>
                  <a:pt x="286012" y="578349"/>
                </a:lnTo>
                <a:lnTo>
                  <a:pt x="287577" y="571728"/>
                </a:lnTo>
                <a:lnTo>
                  <a:pt x="290585" y="573020"/>
                </a:lnTo>
                <a:lnTo>
                  <a:pt x="296545" y="576133"/>
                </a:lnTo>
                <a:lnTo>
                  <a:pt x="305041" y="580811"/>
                </a:lnTo>
                <a:lnTo>
                  <a:pt x="304849" y="564273"/>
                </a:lnTo>
                <a:lnTo>
                  <a:pt x="293105" y="557929"/>
                </a:lnTo>
                <a:lnTo>
                  <a:pt x="287287" y="548336"/>
                </a:lnTo>
                <a:lnTo>
                  <a:pt x="287368" y="547579"/>
                </a:lnTo>
                <a:lnTo>
                  <a:pt x="290698" y="549023"/>
                </a:lnTo>
                <a:lnTo>
                  <a:pt x="297642" y="552658"/>
                </a:lnTo>
                <a:lnTo>
                  <a:pt x="307539" y="558089"/>
                </a:lnTo>
                <a:lnTo>
                  <a:pt x="309156" y="541583"/>
                </a:lnTo>
                <a:lnTo>
                  <a:pt x="311645" y="533236"/>
                </a:lnTo>
                <a:lnTo>
                  <a:pt x="316313" y="535286"/>
                </a:lnTo>
                <a:lnTo>
                  <a:pt x="325131" y="539972"/>
                </a:lnTo>
                <a:lnTo>
                  <a:pt x="336989" y="546608"/>
                </a:lnTo>
                <a:lnTo>
                  <a:pt x="350776" y="554508"/>
                </a:lnTo>
                <a:lnTo>
                  <a:pt x="365382" y="562984"/>
                </a:lnTo>
                <a:lnTo>
                  <a:pt x="379697" y="571350"/>
                </a:lnTo>
                <a:lnTo>
                  <a:pt x="392610" y="578919"/>
                </a:lnTo>
                <a:lnTo>
                  <a:pt x="403011" y="585005"/>
                </a:lnTo>
                <a:lnTo>
                  <a:pt x="408706" y="588303"/>
                </a:lnTo>
                <a:lnTo>
                  <a:pt x="422896" y="595869"/>
                </a:lnTo>
                <a:lnTo>
                  <a:pt x="433182" y="602727"/>
                </a:lnTo>
                <a:lnTo>
                  <a:pt x="436291" y="610830"/>
                </a:lnTo>
                <a:lnTo>
                  <a:pt x="432125" y="609062"/>
                </a:lnTo>
                <a:lnTo>
                  <a:pt x="424281" y="604960"/>
                </a:lnTo>
                <a:lnTo>
                  <a:pt x="413554" y="599016"/>
                </a:lnTo>
                <a:lnTo>
                  <a:pt x="400741" y="591727"/>
                </a:lnTo>
                <a:lnTo>
                  <a:pt x="386635" y="583588"/>
                </a:lnTo>
                <a:lnTo>
                  <a:pt x="372034" y="575092"/>
                </a:lnTo>
                <a:lnTo>
                  <a:pt x="357731" y="566737"/>
                </a:lnTo>
                <a:lnTo>
                  <a:pt x="344523" y="559015"/>
                </a:lnTo>
                <a:lnTo>
                  <a:pt x="333205" y="552423"/>
                </a:lnTo>
                <a:lnTo>
                  <a:pt x="324573" y="547456"/>
                </a:lnTo>
                <a:lnTo>
                  <a:pt x="333539" y="572771"/>
                </a:lnTo>
                <a:lnTo>
                  <a:pt x="348319" y="581235"/>
                </a:lnTo>
                <a:lnTo>
                  <a:pt x="363403" y="589925"/>
                </a:lnTo>
                <a:lnTo>
                  <a:pt x="378129" y="598446"/>
                </a:lnTo>
                <a:lnTo>
                  <a:pt x="391834" y="606406"/>
                </a:lnTo>
                <a:lnTo>
                  <a:pt x="403857" y="613413"/>
                </a:lnTo>
                <a:lnTo>
                  <a:pt x="413535" y="619072"/>
                </a:lnTo>
                <a:lnTo>
                  <a:pt x="420207" y="622992"/>
                </a:lnTo>
                <a:lnTo>
                  <a:pt x="427796" y="627479"/>
                </a:lnTo>
                <a:lnTo>
                  <a:pt x="435233" y="631660"/>
                </a:lnTo>
                <a:lnTo>
                  <a:pt x="442445" y="635782"/>
                </a:lnTo>
                <a:lnTo>
                  <a:pt x="457012" y="643924"/>
                </a:lnTo>
                <a:lnTo>
                  <a:pt x="460449" y="652238"/>
                </a:lnTo>
                <a:lnTo>
                  <a:pt x="455366" y="650303"/>
                </a:lnTo>
                <a:lnTo>
                  <a:pt x="445687" y="645309"/>
                </a:lnTo>
                <a:lnTo>
                  <a:pt x="432841" y="638219"/>
                </a:lnTo>
                <a:lnTo>
                  <a:pt x="418260" y="629922"/>
                </a:lnTo>
                <a:lnTo>
                  <a:pt x="403374" y="621306"/>
                </a:lnTo>
                <a:lnTo>
                  <a:pt x="389616" y="613261"/>
                </a:lnTo>
                <a:lnTo>
                  <a:pt x="378416" y="606675"/>
                </a:lnTo>
                <a:lnTo>
                  <a:pt x="371205" y="602437"/>
                </a:lnTo>
                <a:lnTo>
                  <a:pt x="370823" y="602215"/>
                </a:lnTo>
                <a:lnTo>
                  <a:pt x="341577" y="601685"/>
                </a:lnTo>
                <a:lnTo>
                  <a:pt x="356050" y="610072"/>
                </a:lnTo>
                <a:lnTo>
                  <a:pt x="370977" y="618750"/>
                </a:lnTo>
                <a:lnTo>
                  <a:pt x="385941" y="627462"/>
                </a:lnTo>
                <a:lnTo>
                  <a:pt x="400524" y="635953"/>
                </a:lnTo>
                <a:lnTo>
                  <a:pt x="414312" y="643969"/>
                </a:lnTo>
                <a:lnTo>
                  <a:pt x="426886" y="651254"/>
                </a:lnTo>
                <a:lnTo>
                  <a:pt x="437832" y="657553"/>
                </a:lnTo>
                <a:lnTo>
                  <a:pt x="446732" y="662611"/>
                </a:lnTo>
                <a:lnTo>
                  <a:pt x="453169" y="666173"/>
                </a:lnTo>
                <a:lnTo>
                  <a:pt x="458451" y="669051"/>
                </a:lnTo>
                <a:lnTo>
                  <a:pt x="460269" y="668932"/>
                </a:lnTo>
                <a:lnTo>
                  <a:pt x="460522" y="676476"/>
                </a:lnTo>
                <a:lnTo>
                  <a:pt x="456770" y="675070"/>
                </a:lnTo>
                <a:lnTo>
                  <a:pt x="449405" y="671402"/>
                </a:lnTo>
                <a:lnTo>
                  <a:pt x="439109" y="665885"/>
                </a:lnTo>
                <a:lnTo>
                  <a:pt x="426563" y="658933"/>
                </a:lnTo>
                <a:lnTo>
                  <a:pt x="412450" y="650959"/>
                </a:lnTo>
                <a:lnTo>
                  <a:pt x="397451" y="642377"/>
                </a:lnTo>
                <a:lnTo>
                  <a:pt x="382248" y="633601"/>
                </a:lnTo>
                <a:lnTo>
                  <a:pt x="367522" y="625043"/>
                </a:lnTo>
                <a:lnTo>
                  <a:pt x="353956" y="617119"/>
                </a:lnTo>
                <a:lnTo>
                  <a:pt x="342232" y="610240"/>
                </a:lnTo>
                <a:lnTo>
                  <a:pt x="333031" y="604821"/>
                </a:lnTo>
                <a:lnTo>
                  <a:pt x="327035" y="601276"/>
                </a:lnTo>
                <a:lnTo>
                  <a:pt x="326637" y="601039"/>
                </a:lnTo>
                <a:lnTo>
                  <a:pt x="293612" y="582113"/>
                </a:lnTo>
                <a:lnTo>
                  <a:pt x="316041" y="691444"/>
                </a:lnTo>
                <a:lnTo>
                  <a:pt x="327050" y="697709"/>
                </a:lnTo>
                <a:lnTo>
                  <a:pt x="338136" y="704087"/>
                </a:lnTo>
                <a:lnTo>
                  <a:pt x="349189" y="710498"/>
                </a:lnTo>
                <a:lnTo>
                  <a:pt x="360101" y="716864"/>
                </a:lnTo>
                <a:lnTo>
                  <a:pt x="363297" y="718732"/>
                </a:lnTo>
                <a:lnTo>
                  <a:pt x="372429" y="723830"/>
                </a:lnTo>
                <a:lnTo>
                  <a:pt x="386251" y="731604"/>
                </a:lnTo>
                <a:lnTo>
                  <a:pt x="399890" y="739779"/>
                </a:lnTo>
                <a:lnTo>
                  <a:pt x="408469" y="746080"/>
                </a:lnTo>
                <a:lnTo>
                  <a:pt x="409257" y="747107"/>
                </a:lnTo>
                <a:lnTo>
                  <a:pt x="411859" y="749007"/>
                </a:lnTo>
                <a:lnTo>
                  <a:pt x="411582" y="746764"/>
                </a:lnTo>
                <a:lnTo>
                  <a:pt x="412253" y="749294"/>
                </a:lnTo>
                <a:lnTo>
                  <a:pt x="412208" y="751823"/>
                </a:lnTo>
                <a:lnTo>
                  <a:pt x="410910" y="751400"/>
                </a:lnTo>
                <a:lnTo>
                  <a:pt x="411955" y="752076"/>
                </a:lnTo>
                <a:lnTo>
                  <a:pt x="410019" y="778922"/>
                </a:lnTo>
                <a:lnTo>
                  <a:pt x="423280" y="786612"/>
                </a:lnTo>
                <a:lnTo>
                  <a:pt x="434376" y="793050"/>
                </a:lnTo>
                <a:lnTo>
                  <a:pt x="442950" y="798028"/>
                </a:lnTo>
                <a:lnTo>
                  <a:pt x="448645" y="801337"/>
                </a:lnTo>
                <a:lnTo>
                  <a:pt x="451104" y="802769"/>
                </a:lnTo>
                <a:lnTo>
                  <a:pt x="643736" y="913826"/>
                </a:lnTo>
                <a:lnTo>
                  <a:pt x="651627" y="918455"/>
                </a:lnTo>
                <a:lnTo>
                  <a:pt x="664123" y="925810"/>
                </a:lnTo>
                <a:lnTo>
                  <a:pt x="654883" y="727198"/>
                </a:lnTo>
                <a:lnTo>
                  <a:pt x="649608" y="728091"/>
                </a:lnTo>
                <a:lnTo>
                  <a:pt x="654506" y="726968"/>
                </a:lnTo>
                <a:lnTo>
                  <a:pt x="652693" y="725859"/>
                </a:lnTo>
                <a:lnTo>
                  <a:pt x="557837" y="670956"/>
                </a:lnTo>
                <a:lnTo>
                  <a:pt x="552517" y="667965"/>
                </a:lnTo>
                <a:lnTo>
                  <a:pt x="547107" y="667162"/>
                </a:lnTo>
                <a:lnTo>
                  <a:pt x="547107" y="645780"/>
                </a:lnTo>
                <a:lnTo>
                  <a:pt x="552349" y="648060"/>
                </a:lnTo>
                <a:lnTo>
                  <a:pt x="562080" y="653210"/>
                </a:lnTo>
                <a:lnTo>
                  <a:pt x="574843" y="660337"/>
                </a:lnTo>
                <a:lnTo>
                  <a:pt x="589181" y="668544"/>
                </a:lnTo>
                <a:lnTo>
                  <a:pt x="603636" y="676936"/>
                </a:lnTo>
                <a:lnTo>
                  <a:pt x="616750" y="684619"/>
                </a:lnTo>
                <a:lnTo>
                  <a:pt x="627067" y="690696"/>
                </a:lnTo>
                <a:lnTo>
                  <a:pt x="631411" y="693259"/>
                </a:lnTo>
                <a:lnTo>
                  <a:pt x="644998" y="700607"/>
                </a:lnTo>
                <a:lnTo>
                  <a:pt x="640115" y="686043"/>
                </a:lnTo>
                <a:lnTo>
                  <a:pt x="634273" y="687397"/>
                </a:lnTo>
                <a:lnTo>
                  <a:pt x="639735" y="685832"/>
                </a:lnTo>
                <a:lnTo>
                  <a:pt x="637700" y="684704"/>
                </a:lnTo>
                <a:lnTo>
                  <a:pt x="629320" y="679067"/>
                </a:lnTo>
                <a:lnTo>
                  <a:pt x="616036" y="671447"/>
                </a:lnTo>
                <a:lnTo>
                  <a:pt x="603777" y="664690"/>
                </a:lnTo>
                <a:lnTo>
                  <a:pt x="600533" y="662891"/>
                </a:lnTo>
                <a:lnTo>
                  <a:pt x="590530" y="657269"/>
                </a:lnTo>
                <a:lnTo>
                  <a:pt x="576401" y="649116"/>
                </a:lnTo>
                <a:lnTo>
                  <a:pt x="565309" y="642187"/>
                </a:lnTo>
                <a:lnTo>
                  <a:pt x="563276" y="640543"/>
                </a:lnTo>
                <a:lnTo>
                  <a:pt x="561733" y="638573"/>
                </a:lnTo>
                <a:lnTo>
                  <a:pt x="561473" y="643757"/>
                </a:lnTo>
                <a:lnTo>
                  <a:pt x="558957" y="621623"/>
                </a:lnTo>
                <a:lnTo>
                  <a:pt x="548852" y="614196"/>
                </a:lnTo>
                <a:lnTo>
                  <a:pt x="547018" y="610696"/>
                </a:lnTo>
                <a:lnTo>
                  <a:pt x="535200" y="553694"/>
                </a:lnTo>
                <a:lnTo>
                  <a:pt x="534514" y="687739"/>
                </a:lnTo>
                <a:lnTo>
                  <a:pt x="523255" y="681642"/>
                </a:lnTo>
                <a:lnTo>
                  <a:pt x="517012" y="673164"/>
                </a:lnTo>
                <a:lnTo>
                  <a:pt x="514415" y="662465"/>
                </a:lnTo>
                <a:lnTo>
                  <a:pt x="514097" y="649706"/>
                </a:lnTo>
                <a:lnTo>
                  <a:pt x="514691" y="635047"/>
                </a:lnTo>
                <a:lnTo>
                  <a:pt x="514917" y="624489"/>
                </a:lnTo>
                <a:close/>
              </a:path>
              <a:path w="777622" h="942194">
                <a:moveTo>
                  <a:pt x="370823" y="602215"/>
                </a:moveTo>
                <a:lnTo>
                  <a:pt x="304849" y="564273"/>
                </a:lnTo>
                <a:lnTo>
                  <a:pt x="305041" y="580811"/>
                </a:lnTo>
                <a:lnTo>
                  <a:pt x="315656" y="586799"/>
                </a:lnTo>
                <a:lnTo>
                  <a:pt x="327973" y="593842"/>
                </a:lnTo>
                <a:lnTo>
                  <a:pt x="341577" y="601685"/>
                </a:lnTo>
                <a:lnTo>
                  <a:pt x="370823" y="602215"/>
                </a:lnTo>
                <a:close/>
              </a:path>
              <a:path w="777622" h="942194">
                <a:moveTo>
                  <a:pt x="324226" y="467200"/>
                </a:moveTo>
                <a:lnTo>
                  <a:pt x="314129" y="460244"/>
                </a:lnTo>
                <a:lnTo>
                  <a:pt x="322335" y="485483"/>
                </a:lnTo>
                <a:lnTo>
                  <a:pt x="332038" y="491330"/>
                </a:lnTo>
                <a:lnTo>
                  <a:pt x="339349" y="475252"/>
                </a:lnTo>
                <a:lnTo>
                  <a:pt x="324226" y="467200"/>
                </a:lnTo>
                <a:close/>
              </a:path>
              <a:path w="777622" h="942194">
                <a:moveTo>
                  <a:pt x="563504" y="585762"/>
                </a:moveTo>
                <a:lnTo>
                  <a:pt x="565303" y="586874"/>
                </a:lnTo>
                <a:lnTo>
                  <a:pt x="640279" y="630678"/>
                </a:lnTo>
                <a:lnTo>
                  <a:pt x="641635" y="632672"/>
                </a:lnTo>
                <a:lnTo>
                  <a:pt x="642350" y="627390"/>
                </a:lnTo>
                <a:lnTo>
                  <a:pt x="568477" y="584970"/>
                </a:lnTo>
                <a:lnTo>
                  <a:pt x="563504" y="585762"/>
                </a:lnTo>
                <a:close/>
              </a:path>
              <a:path w="777622" h="942194">
                <a:moveTo>
                  <a:pt x="637998" y="633297"/>
                </a:moveTo>
                <a:lnTo>
                  <a:pt x="563112" y="590252"/>
                </a:lnTo>
                <a:lnTo>
                  <a:pt x="566912" y="605228"/>
                </a:lnTo>
                <a:lnTo>
                  <a:pt x="581237" y="613451"/>
                </a:lnTo>
                <a:lnTo>
                  <a:pt x="594379" y="621190"/>
                </a:lnTo>
                <a:lnTo>
                  <a:pt x="603186" y="626428"/>
                </a:lnTo>
                <a:lnTo>
                  <a:pt x="603529" y="626631"/>
                </a:lnTo>
                <a:lnTo>
                  <a:pt x="614602" y="633053"/>
                </a:lnTo>
                <a:lnTo>
                  <a:pt x="625373" y="639226"/>
                </a:lnTo>
                <a:lnTo>
                  <a:pt x="635540" y="634978"/>
                </a:lnTo>
                <a:lnTo>
                  <a:pt x="639359" y="635035"/>
                </a:lnTo>
                <a:lnTo>
                  <a:pt x="637998" y="633297"/>
                </a:lnTo>
                <a:close/>
              </a:path>
              <a:path w="777622" h="942194">
                <a:moveTo>
                  <a:pt x="749158" y="606812"/>
                </a:moveTo>
                <a:lnTo>
                  <a:pt x="745566" y="606559"/>
                </a:lnTo>
                <a:lnTo>
                  <a:pt x="741602" y="603360"/>
                </a:lnTo>
                <a:lnTo>
                  <a:pt x="737325" y="602944"/>
                </a:lnTo>
                <a:lnTo>
                  <a:pt x="736863" y="602976"/>
                </a:lnTo>
                <a:lnTo>
                  <a:pt x="736863" y="604491"/>
                </a:lnTo>
                <a:lnTo>
                  <a:pt x="740708" y="607155"/>
                </a:lnTo>
                <a:lnTo>
                  <a:pt x="750633" y="610859"/>
                </a:lnTo>
                <a:lnTo>
                  <a:pt x="749158" y="606812"/>
                </a:lnTo>
                <a:close/>
              </a:path>
              <a:path w="777622" h="942194">
                <a:moveTo>
                  <a:pt x="558135" y="605473"/>
                </a:moveTo>
                <a:lnTo>
                  <a:pt x="552636" y="602438"/>
                </a:lnTo>
                <a:lnTo>
                  <a:pt x="547956" y="601634"/>
                </a:lnTo>
                <a:lnTo>
                  <a:pt x="547316" y="595385"/>
                </a:lnTo>
                <a:lnTo>
                  <a:pt x="547018" y="610696"/>
                </a:lnTo>
                <a:lnTo>
                  <a:pt x="557700" y="615157"/>
                </a:lnTo>
                <a:lnTo>
                  <a:pt x="570216" y="622522"/>
                </a:lnTo>
                <a:lnTo>
                  <a:pt x="562650" y="608032"/>
                </a:lnTo>
                <a:lnTo>
                  <a:pt x="558135" y="605473"/>
                </a:lnTo>
                <a:close/>
              </a:path>
              <a:path w="777622" h="942194">
                <a:moveTo>
                  <a:pt x="645047" y="432207"/>
                </a:moveTo>
                <a:lnTo>
                  <a:pt x="640398" y="426984"/>
                </a:lnTo>
                <a:lnTo>
                  <a:pt x="636180" y="429082"/>
                </a:lnTo>
                <a:lnTo>
                  <a:pt x="628327" y="428785"/>
                </a:lnTo>
                <a:lnTo>
                  <a:pt x="627865" y="421911"/>
                </a:lnTo>
                <a:lnTo>
                  <a:pt x="630696" y="416435"/>
                </a:lnTo>
                <a:lnTo>
                  <a:pt x="629087" y="410960"/>
                </a:lnTo>
                <a:lnTo>
                  <a:pt x="627775" y="406436"/>
                </a:lnTo>
                <a:lnTo>
                  <a:pt x="623886" y="403118"/>
                </a:lnTo>
                <a:lnTo>
                  <a:pt x="622500" y="397926"/>
                </a:lnTo>
                <a:lnTo>
                  <a:pt x="620677" y="396373"/>
                </a:lnTo>
                <a:lnTo>
                  <a:pt x="620771" y="400708"/>
                </a:lnTo>
                <a:lnTo>
                  <a:pt x="633692" y="450211"/>
                </a:lnTo>
                <a:lnTo>
                  <a:pt x="644583" y="456494"/>
                </a:lnTo>
                <a:lnTo>
                  <a:pt x="645047" y="432207"/>
                </a:lnTo>
                <a:close/>
              </a:path>
              <a:path w="777622" h="942194">
                <a:moveTo>
                  <a:pt x="179115" y="134894"/>
                </a:moveTo>
                <a:lnTo>
                  <a:pt x="180041" y="135082"/>
                </a:lnTo>
                <a:lnTo>
                  <a:pt x="179458" y="134433"/>
                </a:lnTo>
                <a:lnTo>
                  <a:pt x="178608" y="134552"/>
                </a:lnTo>
                <a:lnTo>
                  <a:pt x="178084" y="134674"/>
                </a:lnTo>
                <a:lnTo>
                  <a:pt x="179115" y="134894"/>
                </a:lnTo>
                <a:close/>
              </a:path>
              <a:path w="777622" h="942194">
                <a:moveTo>
                  <a:pt x="201842" y="460120"/>
                </a:moveTo>
                <a:lnTo>
                  <a:pt x="201707" y="462025"/>
                </a:lnTo>
                <a:lnTo>
                  <a:pt x="199449" y="462169"/>
                </a:lnTo>
                <a:lnTo>
                  <a:pt x="199606" y="462352"/>
                </a:lnTo>
                <a:lnTo>
                  <a:pt x="202962" y="659847"/>
                </a:lnTo>
                <a:lnTo>
                  <a:pt x="201842" y="460120"/>
                </a:lnTo>
                <a:close/>
              </a:path>
              <a:path w="777622" h="942194">
                <a:moveTo>
                  <a:pt x="92664" y="381187"/>
                </a:moveTo>
                <a:lnTo>
                  <a:pt x="99934" y="384379"/>
                </a:lnTo>
                <a:lnTo>
                  <a:pt x="103976" y="356354"/>
                </a:lnTo>
                <a:lnTo>
                  <a:pt x="97433" y="352679"/>
                </a:lnTo>
                <a:lnTo>
                  <a:pt x="93514" y="352768"/>
                </a:lnTo>
                <a:lnTo>
                  <a:pt x="92664" y="346013"/>
                </a:lnTo>
                <a:lnTo>
                  <a:pt x="84721" y="443679"/>
                </a:lnTo>
                <a:lnTo>
                  <a:pt x="94560" y="437107"/>
                </a:lnTo>
                <a:lnTo>
                  <a:pt x="106349" y="432487"/>
                </a:lnTo>
                <a:lnTo>
                  <a:pt x="108163" y="432876"/>
                </a:lnTo>
                <a:lnTo>
                  <a:pt x="107105" y="438233"/>
                </a:lnTo>
                <a:lnTo>
                  <a:pt x="99639" y="440301"/>
                </a:lnTo>
                <a:lnTo>
                  <a:pt x="95362" y="446208"/>
                </a:lnTo>
                <a:lnTo>
                  <a:pt x="96715" y="451493"/>
                </a:lnTo>
                <a:lnTo>
                  <a:pt x="98834" y="460453"/>
                </a:lnTo>
                <a:lnTo>
                  <a:pt x="96616" y="470408"/>
                </a:lnTo>
                <a:lnTo>
                  <a:pt x="85526" y="478466"/>
                </a:lnTo>
                <a:lnTo>
                  <a:pt x="80966" y="471458"/>
                </a:lnTo>
                <a:lnTo>
                  <a:pt x="78939" y="473199"/>
                </a:lnTo>
                <a:lnTo>
                  <a:pt x="71503" y="468809"/>
                </a:lnTo>
                <a:lnTo>
                  <a:pt x="75968" y="455885"/>
                </a:lnTo>
                <a:lnTo>
                  <a:pt x="82896" y="445263"/>
                </a:lnTo>
                <a:lnTo>
                  <a:pt x="93007" y="330792"/>
                </a:lnTo>
                <a:lnTo>
                  <a:pt x="96866" y="332632"/>
                </a:lnTo>
                <a:lnTo>
                  <a:pt x="105451" y="337258"/>
                </a:lnTo>
                <a:lnTo>
                  <a:pt x="117566" y="343987"/>
                </a:lnTo>
                <a:lnTo>
                  <a:pt x="132020" y="352134"/>
                </a:lnTo>
                <a:lnTo>
                  <a:pt x="147617" y="361017"/>
                </a:lnTo>
                <a:lnTo>
                  <a:pt x="163166" y="369952"/>
                </a:lnTo>
                <a:lnTo>
                  <a:pt x="177473" y="378255"/>
                </a:lnTo>
                <a:lnTo>
                  <a:pt x="189344" y="385243"/>
                </a:lnTo>
                <a:lnTo>
                  <a:pt x="185955" y="363510"/>
                </a:lnTo>
                <a:lnTo>
                  <a:pt x="185881" y="370771"/>
                </a:lnTo>
                <a:lnTo>
                  <a:pt x="108417" y="325911"/>
                </a:lnTo>
                <a:lnTo>
                  <a:pt x="107448" y="324007"/>
                </a:lnTo>
                <a:lnTo>
                  <a:pt x="105973" y="329155"/>
                </a:lnTo>
                <a:lnTo>
                  <a:pt x="107567" y="321433"/>
                </a:lnTo>
                <a:lnTo>
                  <a:pt x="108868" y="321272"/>
                </a:lnTo>
                <a:lnTo>
                  <a:pt x="108580" y="321016"/>
                </a:lnTo>
                <a:lnTo>
                  <a:pt x="60311" y="277629"/>
                </a:lnTo>
                <a:lnTo>
                  <a:pt x="60181" y="270933"/>
                </a:lnTo>
                <a:lnTo>
                  <a:pt x="60034" y="260592"/>
                </a:lnTo>
                <a:lnTo>
                  <a:pt x="59896" y="247365"/>
                </a:lnTo>
                <a:lnTo>
                  <a:pt x="59792" y="232010"/>
                </a:lnTo>
                <a:lnTo>
                  <a:pt x="59746" y="215285"/>
                </a:lnTo>
                <a:lnTo>
                  <a:pt x="59783" y="197947"/>
                </a:lnTo>
                <a:lnTo>
                  <a:pt x="59927" y="180755"/>
                </a:lnTo>
                <a:lnTo>
                  <a:pt x="60204" y="164468"/>
                </a:lnTo>
                <a:lnTo>
                  <a:pt x="60638" y="149843"/>
                </a:lnTo>
                <a:lnTo>
                  <a:pt x="61255" y="137638"/>
                </a:lnTo>
                <a:lnTo>
                  <a:pt x="62078" y="128612"/>
                </a:lnTo>
                <a:lnTo>
                  <a:pt x="63351" y="123080"/>
                </a:lnTo>
                <a:lnTo>
                  <a:pt x="73671" y="125186"/>
                </a:lnTo>
                <a:lnTo>
                  <a:pt x="86340" y="131678"/>
                </a:lnTo>
                <a:lnTo>
                  <a:pt x="83499" y="84707"/>
                </a:lnTo>
                <a:lnTo>
                  <a:pt x="82024" y="82609"/>
                </a:lnTo>
                <a:lnTo>
                  <a:pt x="81309" y="88040"/>
                </a:lnTo>
                <a:lnTo>
                  <a:pt x="82188" y="80586"/>
                </a:lnTo>
                <a:lnTo>
                  <a:pt x="85185" y="80246"/>
                </a:lnTo>
                <a:lnTo>
                  <a:pt x="88223" y="79901"/>
                </a:lnTo>
                <a:lnTo>
                  <a:pt x="87091" y="82356"/>
                </a:lnTo>
                <a:lnTo>
                  <a:pt x="97016" y="84678"/>
                </a:lnTo>
                <a:lnTo>
                  <a:pt x="103260" y="75393"/>
                </a:lnTo>
                <a:lnTo>
                  <a:pt x="108506" y="78934"/>
                </a:lnTo>
                <a:lnTo>
                  <a:pt x="107701" y="88546"/>
                </a:lnTo>
                <a:lnTo>
                  <a:pt x="112053" y="94155"/>
                </a:lnTo>
                <a:lnTo>
                  <a:pt x="149891" y="102711"/>
                </a:lnTo>
                <a:lnTo>
                  <a:pt x="154660" y="107651"/>
                </a:lnTo>
                <a:lnTo>
                  <a:pt x="154153" y="116162"/>
                </a:lnTo>
                <a:lnTo>
                  <a:pt x="158162" y="121354"/>
                </a:lnTo>
                <a:lnTo>
                  <a:pt x="161589" y="125818"/>
                </a:lnTo>
                <a:lnTo>
                  <a:pt x="168847" y="128065"/>
                </a:lnTo>
                <a:lnTo>
                  <a:pt x="172573" y="134091"/>
                </a:lnTo>
                <a:lnTo>
                  <a:pt x="162603" y="140251"/>
                </a:lnTo>
                <a:lnTo>
                  <a:pt x="163661" y="156603"/>
                </a:lnTo>
                <a:lnTo>
                  <a:pt x="160030" y="155597"/>
                </a:lnTo>
                <a:lnTo>
                  <a:pt x="160233" y="155844"/>
                </a:lnTo>
                <a:lnTo>
                  <a:pt x="158341" y="155130"/>
                </a:lnTo>
                <a:lnTo>
                  <a:pt x="177341" y="184694"/>
                </a:lnTo>
                <a:lnTo>
                  <a:pt x="188216" y="190685"/>
                </a:lnTo>
                <a:lnTo>
                  <a:pt x="190903" y="170515"/>
                </a:lnTo>
                <a:lnTo>
                  <a:pt x="183168" y="169637"/>
                </a:lnTo>
                <a:lnTo>
                  <a:pt x="183466" y="163655"/>
                </a:lnTo>
                <a:lnTo>
                  <a:pt x="185836" y="156603"/>
                </a:lnTo>
                <a:lnTo>
                  <a:pt x="184271" y="151380"/>
                </a:lnTo>
                <a:lnTo>
                  <a:pt x="183347" y="148345"/>
                </a:lnTo>
                <a:lnTo>
                  <a:pt x="179324" y="143078"/>
                </a:lnTo>
                <a:lnTo>
                  <a:pt x="177759" y="139611"/>
                </a:lnTo>
                <a:lnTo>
                  <a:pt x="176716" y="138391"/>
                </a:lnTo>
                <a:lnTo>
                  <a:pt x="176119" y="140757"/>
                </a:lnTo>
                <a:lnTo>
                  <a:pt x="175732" y="135222"/>
                </a:lnTo>
                <a:lnTo>
                  <a:pt x="178084" y="134674"/>
                </a:lnTo>
                <a:lnTo>
                  <a:pt x="176119" y="134254"/>
                </a:lnTo>
                <a:lnTo>
                  <a:pt x="178608" y="134552"/>
                </a:lnTo>
                <a:lnTo>
                  <a:pt x="179458" y="134433"/>
                </a:lnTo>
                <a:lnTo>
                  <a:pt x="184480" y="135980"/>
                </a:lnTo>
                <a:lnTo>
                  <a:pt x="180041" y="135082"/>
                </a:lnTo>
                <a:lnTo>
                  <a:pt x="181693" y="136918"/>
                </a:lnTo>
                <a:lnTo>
                  <a:pt x="189890" y="138599"/>
                </a:lnTo>
                <a:lnTo>
                  <a:pt x="194286" y="134210"/>
                </a:lnTo>
                <a:lnTo>
                  <a:pt x="192587" y="131517"/>
                </a:lnTo>
                <a:lnTo>
                  <a:pt x="197862" y="129449"/>
                </a:lnTo>
                <a:lnTo>
                  <a:pt x="201707" y="134894"/>
                </a:lnTo>
                <a:lnTo>
                  <a:pt x="202140" y="143494"/>
                </a:lnTo>
                <a:lnTo>
                  <a:pt x="205895" y="148211"/>
                </a:lnTo>
                <a:lnTo>
                  <a:pt x="209785" y="153106"/>
                </a:lnTo>
                <a:lnTo>
                  <a:pt x="216372" y="154371"/>
                </a:lnTo>
                <a:lnTo>
                  <a:pt x="219576" y="160144"/>
                </a:lnTo>
                <a:lnTo>
                  <a:pt x="218033" y="162280"/>
                </a:lnTo>
                <a:lnTo>
                  <a:pt x="219665" y="161334"/>
                </a:lnTo>
                <a:lnTo>
                  <a:pt x="226082" y="212698"/>
                </a:lnTo>
                <a:lnTo>
                  <a:pt x="233597" y="222549"/>
                </a:lnTo>
                <a:lnTo>
                  <a:pt x="234016" y="223573"/>
                </a:lnTo>
                <a:lnTo>
                  <a:pt x="235705" y="216041"/>
                </a:lnTo>
                <a:lnTo>
                  <a:pt x="235994" y="203395"/>
                </a:lnTo>
                <a:lnTo>
                  <a:pt x="235874" y="186457"/>
                </a:lnTo>
                <a:lnTo>
                  <a:pt x="235879" y="184099"/>
                </a:lnTo>
                <a:lnTo>
                  <a:pt x="235608" y="170285"/>
                </a:lnTo>
                <a:lnTo>
                  <a:pt x="235262" y="157560"/>
                </a:lnTo>
                <a:lnTo>
                  <a:pt x="235664" y="146795"/>
                </a:lnTo>
                <a:lnTo>
                  <a:pt x="237635" y="138864"/>
                </a:lnTo>
                <a:lnTo>
                  <a:pt x="241998" y="134639"/>
                </a:lnTo>
                <a:lnTo>
                  <a:pt x="249574" y="134993"/>
                </a:lnTo>
                <a:lnTo>
                  <a:pt x="257891" y="138807"/>
                </a:lnTo>
                <a:lnTo>
                  <a:pt x="481818" y="267883"/>
                </a:lnTo>
                <a:lnTo>
                  <a:pt x="493779" y="274742"/>
                </a:lnTo>
                <a:lnTo>
                  <a:pt x="504025" y="281900"/>
                </a:lnTo>
                <a:lnTo>
                  <a:pt x="511605" y="291348"/>
                </a:lnTo>
                <a:lnTo>
                  <a:pt x="515570" y="305077"/>
                </a:lnTo>
                <a:lnTo>
                  <a:pt x="515931" y="311776"/>
                </a:lnTo>
                <a:lnTo>
                  <a:pt x="515558" y="379743"/>
                </a:lnTo>
                <a:lnTo>
                  <a:pt x="515677" y="384847"/>
                </a:lnTo>
                <a:lnTo>
                  <a:pt x="515931" y="385948"/>
                </a:lnTo>
                <a:lnTo>
                  <a:pt x="517883" y="388016"/>
                </a:lnTo>
                <a:lnTo>
                  <a:pt x="528731" y="389785"/>
                </a:lnTo>
                <a:lnTo>
                  <a:pt x="540916" y="396416"/>
                </a:lnTo>
                <a:lnTo>
                  <a:pt x="549134" y="401556"/>
                </a:lnTo>
                <a:lnTo>
                  <a:pt x="633692" y="450211"/>
                </a:lnTo>
                <a:lnTo>
                  <a:pt x="608640" y="415766"/>
                </a:lnTo>
                <a:lnTo>
                  <a:pt x="603737" y="416391"/>
                </a:lnTo>
                <a:lnTo>
                  <a:pt x="608573" y="415698"/>
                </a:lnTo>
                <a:lnTo>
                  <a:pt x="606748" y="413861"/>
                </a:lnTo>
                <a:lnTo>
                  <a:pt x="600742" y="406501"/>
                </a:lnTo>
                <a:lnTo>
                  <a:pt x="597676" y="403693"/>
                </a:lnTo>
                <a:lnTo>
                  <a:pt x="590532" y="402769"/>
                </a:lnTo>
                <a:lnTo>
                  <a:pt x="583261" y="402181"/>
                </a:lnTo>
                <a:lnTo>
                  <a:pt x="583008" y="393879"/>
                </a:lnTo>
                <a:lnTo>
                  <a:pt x="586718" y="389370"/>
                </a:lnTo>
                <a:lnTo>
                  <a:pt x="583306" y="382154"/>
                </a:lnTo>
                <a:lnTo>
                  <a:pt x="580847" y="377006"/>
                </a:lnTo>
                <a:lnTo>
                  <a:pt x="576719" y="374521"/>
                </a:lnTo>
                <a:lnTo>
                  <a:pt x="576838" y="367602"/>
                </a:lnTo>
                <a:lnTo>
                  <a:pt x="589729" y="371649"/>
                </a:lnTo>
                <a:lnTo>
                  <a:pt x="593857" y="367275"/>
                </a:lnTo>
                <a:lnTo>
                  <a:pt x="592724" y="364314"/>
                </a:lnTo>
                <a:lnTo>
                  <a:pt x="597836" y="362499"/>
                </a:lnTo>
                <a:lnTo>
                  <a:pt x="600161" y="367944"/>
                </a:lnTo>
                <a:lnTo>
                  <a:pt x="601889" y="377184"/>
                </a:lnTo>
                <a:lnTo>
                  <a:pt x="605347" y="381306"/>
                </a:lnTo>
                <a:lnTo>
                  <a:pt x="608730" y="385353"/>
                </a:lnTo>
                <a:lnTo>
                  <a:pt x="606116" y="331238"/>
                </a:lnTo>
                <a:lnTo>
                  <a:pt x="581322" y="316904"/>
                </a:lnTo>
                <a:lnTo>
                  <a:pt x="556488" y="302570"/>
                </a:lnTo>
                <a:lnTo>
                  <a:pt x="531622" y="288240"/>
                </a:lnTo>
                <a:lnTo>
                  <a:pt x="506734" y="273915"/>
                </a:lnTo>
                <a:lnTo>
                  <a:pt x="481831" y="259599"/>
                </a:lnTo>
                <a:lnTo>
                  <a:pt x="456924" y="245295"/>
                </a:lnTo>
                <a:lnTo>
                  <a:pt x="432020" y="231004"/>
                </a:lnTo>
                <a:lnTo>
                  <a:pt x="407129" y="216731"/>
                </a:lnTo>
                <a:lnTo>
                  <a:pt x="382260" y="202477"/>
                </a:lnTo>
                <a:lnTo>
                  <a:pt x="357421" y="188245"/>
                </a:lnTo>
                <a:lnTo>
                  <a:pt x="332620" y="174038"/>
                </a:lnTo>
                <a:lnTo>
                  <a:pt x="307868" y="159859"/>
                </a:lnTo>
                <a:lnTo>
                  <a:pt x="283172" y="145711"/>
                </a:lnTo>
                <a:lnTo>
                  <a:pt x="258542" y="131595"/>
                </a:lnTo>
                <a:lnTo>
                  <a:pt x="233987" y="117516"/>
                </a:lnTo>
                <a:lnTo>
                  <a:pt x="56719" y="15014"/>
                </a:lnTo>
                <a:lnTo>
                  <a:pt x="47644" y="9450"/>
                </a:lnTo>
                <a:lnTo>
                  <a:pt x="36333" y="3440"/>
                </a:lnTo>
                <a:lnTo>
                  <a:pt x="24118" y="0"/>
                </a:lnTo>
                <a:lnTo>
                  <a:pt x="15662" y="760"/>
                </a:lnTo>
                <a:lnTo>
                  <a:pt x="6072" y="8063"/>
                </a:lnTo>
                <a:lnTo>
                  <a:pt x="2087" y="20204"/>
                </a:lnTo>
                <a:lnTo>
                  <a:pt x="1260" y="34767"/>
                </a:lnTo>
                <a:lnTo>
                  <a:pt x="1266" y="41752"/>
                </a:lnTo>
                <a:lnTo>
                  <a:pt x="0" y="486099"/>
                </a:lnTo>
                <a:lnTo>
                  <a:pt x="410" y="502141"/>
                </a:lnTo>
                <a:lnTo>
                  <a:pt x="1953" y="512501"/>
                </a:lnTo>
                <a:lnTo>
                  <a:pt x="5095" y="522564"/>
                </a:lnTo>
                <a:lnTo>
                  <a:pt x="8494" y="532313"/>
                </a:lnTo>
                <a:lnTo>
                  <a:pt x="18213" y="525583"/>
                </a:lnTo>
                <a:lnTo>
                  <a:pt x="28126" y="515477"/>
                </a:lnTo>
                <a:lnTo>
                  <a:pt x="36645" y="505990"/>
                </a:lnTo>
                <a:lnTo>
                  <a:pt x="37882" y="504683"/>
                </a:lnTo>
                <a:lnTo>
                  <a:pt x="47071" y="494433"/>
                </a:lnTo>
                <a:lnTo>
                  <a:pt x="55512" y="484270"/>
                </a:lnTo>
                <a:lnTo>
                  <a:pt x="63229" y="475603"/>
                </a:lnTo>
                <a:lnTo>
                  <a:pt x="64618" y="474240"/>
                </a:lnTo>
                <a:lnTo>
                  <a:pt x="76786" y="477710"/>
                </a:lnTo>
                <a:lnTo>
                  <a:pt x="84697" y="486139"/>
                </a:lnTo>
                <a:lnTo>
                  <a:pt x="84602" y="492750"/>
                </a:lnTo>
                <a:lnTo>
                  <a:pt x="78534" y="504015"/>
                </a:lnTo>
                <a:lnTo>
                  <a:pt x="69135" y="516199"/>
                </a:lnTo>
                <a:lnTo>
                  <a:pt x="57981" y="528351"/>
                </a:lnTo>
                <a:lnTo>
                  <a:pt x="46651" y="539523"/>
                </a:lnTo>
                <a:lnTo>
                  <a:pt x="36721" y="548766"/>
                </a:lnTo>
                <a:lnTo>
                  <a:pt x="29768" y="555131"/>
                </a:lnTo>
                <a:lnTo>
                  <a:pt x="27406" y="557518"/>
                </a:lnTo>
                <a:lnTo>
                  <a:pt x="37982" y="564126"/>
                </a:lnTo>
                <a:lnTo>
                  <a:pt x="48715" y="570632"/>
                </a:lnTo>
                <a:lnTo>
                  <a:pt x="59578" y="577057"/>
                </a:lnTo>
                <a:lnTo>
                  <a:pt x="70547" y="583420"/>
                </a:lnTo>
                <a:lnTo>
                  <a:pt x="81595" y="589739"/>
                </a:lnTo>
                <a:lnTo>
                  <a:pt x="92696" y="596034"/>
                </a:lnTo>
                <a:lnTo>
                  <a:pt x="103827" y="602324"/>
                </a:lnTo>
                <a:lnTo>
                  <a:pt x="114960" y="608629"/>
                </a:lnTo>
                <a:lnTo>
                  <a:pt x="126070" y="614967"/>
                </a:lnTo>
                <a:lnTo>
                  <a:pt x="137132" y="621358"/>
                </a:lnTo>
                <a:lnTo>
                  <a:pt x="148121" y="627820"/>
                </a:lnTo>
                <a:lnTo>
                  <a:pt x="159010" y="634374"/>
                </a:lnTo>
                <a:lnTo>
                  <a:pt x="160412" y="635231"/>
                </a:lnTo>
                <a:lnTo>
                  <a:pt x="164331" y="637180"/>
                </a:lnTo>
                <a:lnTo>
                  <a:pt x="165643" y="637344"/>
                </a:lnTo>
                <a:lnTo>
                  <a:pt x="168430" y="640766"/>
                </a:lnTo>
                <a:lnTo>
                  <a:pt x="173199" y="642492"/>
                </a:lnTo>
                <a:lnTo>
                  <a:pt x="176537" y="644605"/>
                </a:lnTo>
                <a:lnTo>
                  <a:pt x="181991" y="647001"/>
                </a:lnTo>
                <a:lnTo>
                  <a:pt x="186805" y="649113"/>
                </a:lnTo>
                <a:lnTo>
                  <a:pt x="192840" y="649991"/>
                </a:lnTo>
                <a:lnTo>
                  <a:pt x="193943" y="655050"/>
                </a:lnTo>
                <a:lnTo>
                  <a:pt x="196859" y="656512"/>
                </a:lnTo>
                <a:lnTo>
                  <a:pt x="202962" y="659847"/>
                </a:lnTo>
                <a:lnTo>
                  <a:pt x="199606" y="462352"/>
                </a:lnTo>
                <a:lnTo>
                  <a:pt x="196596" y="462352"/>
                </a:lnTo>
                <a:lnTo>
                  <a:pt x="199449" y="462169"/>
                </a:lnTo>
                <a:lnTo>
                  <a:pt x="198041" y="460537"/>
                </a:lnTo>
                <a:lnTo>
                  <a:pt x="116688" y="414159"/>
                </a:lnTo>
                <a:lnTo>
                  <a:pt x="103222" y="406912"/>
                </a:lnTo>
                <a:lnTo>
                  <a:pt x="93855" y="399520"/>
                </a:lnTo>
                <a:lnTo>
                  <a:pt x="92456" y="396408"/>
                </a:lnTo>
                <a:lnTo>
                  <a:pt x="99867" y="399683"/>
                </a:lnTo>
                <a:lnTo>
                  <a:pt x="112323" y="406430"/>
                </a:lnTo>
                <a:lnTo>
                  <a:pt x="126613" y="414611"/>
                </a:lnTo>
                <a:lnTo>
                  <a:pt x="117030" y="399190"/>
                </a:lnTo>
                <a:lnTo>
                  <a:pt x="103303" y="391717"/>
                </a:lnTo>
                <a:lnTo>
                  <a:pt x="93837" y="384364"/>
                </a:lnTo>
                <a:lnTo>
                  <a:pt x="92664" y="381187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870682" y="6002233"/>
            <a:ext cx="654992" cy="414534"/>
          </a:xfrm>
          <a:custGeom>
            <a:avLst/>
            <a:gdLst/>
            <a:ahLst/>
            <a:cxnLst/>
            <a:rect l="l" t="t" r="r" b="b"/>
            <a:pathLst>
              <a:path w="654992" h="414534">
                <a:moveTo>
                  <a:pt x="166973" y="146554"/>
                </a:moveTo>
                <a:lnTo>
                  <a:pt x="159403" y="142254"/>
                </a:lnTo>
                <a:lnTo>
                  <a:pt x="154291" y="140438"/>
                </a:lnTo>
                <a:lnTo>
                  <a:pt x="156705" y="128089"/>
                </a:lnTo>
                <a:lnTo>
                  <a:pt x="158181" y="120456"/>
                </a:lnTo>
                <a:lnTo>
                  <a:pt x="163158" y="114340"/>
                </a:lnTo>
                <a:lnTo>
                  <a:pt x="167227" y="110546"/>
                </a:lnTo>
                <a:lnTo>
                  <a:pt x="172593" y="106914"/>
                </a:lnTo>
                <a:lnTo>
                  <a:pt x="183674" y="100169"/>
                </a:lnTo>
                <a:lnTo>
                  <a:pt x="198095" y="91716"/>
                </a:lnTo>
                <a:lnTo>
                  <a:pt x="213480" y="82961"/>
                </a:lnTo>
                <a:lnTo>
                  <a:pt x="227453" y="75309"/>
                </a:lnTo>
                <a:lnTo>
                  <a:pt x="237641" y="70164"/>
                </a:lnTo>
                <a:lnTo>
                  <a:pt x="241218" y="68811"/>
                </a:lnTo>
                <a:lnTo>
                  <a:pt x="241978" y="64883"/>
                </a:lnTo>
                <a:lnTo>
                  <a:pt x="248431" y="62472"/>
                </a:lnTo>
                <a:lnTo>
                  <a:pt x="251144" y="59943"/>
                </a:lnTo>
                <a:lnTo>
                  <a:pt x="254601" y="56699"/>
                </a:lnTo>
                <a:lnTo>
                  <a:pt x="258789" y="52354"/>
                </a:lnTo>
                <a:lnTo>
                  <a:pt x="260383" y="48858"/>
                </a:lnTo>
                <a:lnTo>
                  <a:pt x="249257" y="42589"/>
                </a:lnTo>
                <a:lnTo>
                  <a:pt x="238188" y="36263"/>
                </a:lnTo>
                <a:lnTo>
                  <a:pt x="227182" y="29889"/>
                </a:lnTo>
                <a:lnTo>
                  <a:pt x="216240" y="23475"/>
                </a:lnTo>
                <a:lnTo>
                  <a:pt x="205368" y="17029"/>
                </a:lnTo>
                <a:lnTo>
                  <a:pt x="199148" y="13312"/>
                </a:lnTo>
                <a:lnTo>
                  <a:pt x="186083" y="6101"/>
                </a:lnTo>
                <a:lnTo>
                  <a:pt x="175069" y="1666"/>
                </a:lnTo>
                <a:lnTo>
                  <a:pt x="165101" y="0"/>
                </a:lnTo>
                <a:lnTo>
                  <a:pt x="155170" y="1090"/>
                </a:lnTo>
                <a:lnTo>
                  <a:pt x="144271" y="4930"/>
                </a:lnTo>
                <a:lnTo>
                  <a:pt x="131396" y="11507"/>
                </a:lnTo>
                <a:lnTo>
                  <a:pt x="118156" y="19066"/>
                </a:lnTo>
                <a:lnTo>
                  <a:pt x="107091" y="25433"/>
                </a:lnTo>
                <a:lnTo>
                  <a:pt x="96066" y="31800"/>
                </a:lnTo>
                <a:lnTo>
                  <a:pt x="85091" y="38149"/>
                </a:lnTo>
                <a:lnTo>
                  <a:pt x="74171" y="44465"/>
                </a:lnTo>
                <a:lnTo>
                  <a:pt x="68392" y="47801"/>
                </a:lnTo>
                <a:lnTo>
                  <a:pt x="6859" y="82767"/>
                </a:lnTo>
                <a:lnTo>
                  <a:pt x="4977" y="89986"/>
                </a:lnTo>
                <a:lnTo>
                  <a:pt x="3354" y="101827"/>
                </a:lnTo>
                <a:lnTo>
                  <a:pt x="2017" y="116609"/>
                </a:lnTo>
                <a:lnTo>
                  <a:pt x="994" y="132648"/>
                </a:lnTo>
                <a:lnTo>
                  <a:pt x="313" y="148261"/>
                </a:lnTo>
                <a:lnTo>
                  <a:pt x="0" y="161767"/>
                </a:lnTo>
                <a:lnTo>
                  <a:pt x="83" y="171482"/>
                </a:lnTo>
                <a:lnTo>
                  <a:pt x="93" y="171729"/>
                </a:lnTo>
                <a:lnTo>
                  <a:pt x="10144" y="176518"/>
                </a:lnTo>
                <a:lnTo>
                  <a:pt x="22355" y="183566"/>
                </a:lnTo>
                <a:lnTo>
                  <a:pt x="34171" y="190760"/>
                </a:lnTo>
                <a:lnTo>
                  <a:pt x="40345" y="194464"/>
                </a:lnTo>
                <a:lnTo>
                  <a:pt x="58072" y="204759"/>
                </a:lnTo>
                <a:lnTo>
                  <a:pt x="75857" y="215061"/>
                </a:lnTo>
                <a:lnTo>
                  <a:pt x="93692" y="225369"/>
                </a:lnTo>
                <a:lnTo>
                  <a:pt x="111568" y="235684"/>
                </a:lnTo>
                <a:lnTo>
                  <a:pt x="129479" y="246005"/>
                </a:lnTo>
                <a:lnTo>
                  <a:pt x="147416" y="256333"/>
                </a:lnTo>
                <a:lnTo>
                  <a:pt x="165371" y="266665"/>
                </a:lnTo>
                <a:lnTo>
                  <a:pt x="183337" y="277004"/>
                </a:lnTo>
                <a:lnTo>
                  <a:pt x="201304" y="287347"/>
                </a:lnTo>
                <a:lnTo>
                  <a:pt x="219267" y="297695"/>
                </a:lnTo>
                <a:lnTo>
                  <a:pt x="237216" y="308047"/>
                </a:lnTo>
                <a:lnTo>
                  <a:pt x="255143" y="318404"/>
                </a:lnTo>
                <a:lnTo>
                  <a:pt x="273042" y="328764"/>
                </a:lnTo>
                <a:lnTo>
                  <a:pt x="290903" y="339128"/>
                </a:lnTo>
                <a:lnTo>
                  <a:pt x="308719" y="349496"/>
                </a:lnTo>
                <a:lnTo>
                  <a:pt x="326482" y="359866"/>
                </a:lnTo>
                <a:lnTo>
                  <a:pt x="344185" y="370239"/>
                </a:lnTo>
                <a:lnTo>
                  <a:pt x="361818" y="380615"/>
                </a:lnTo>
                <a:lnTo>
                  <a:pt x="379375" y="390992"/>
                </a:lnTo>
                <a:lnTo>
                  <a:pt x="396847" y="401372"/>
                </a:lnTo>
                <a:lnTo>
                  <a:pt x="410061" y="408482"/>
                </a:lnTo>
                <a:lnTo>
                  <a:pt x="421224" y="412783"/>
                </a:lnTo>
                <a:lnTo>
                  <a:pt x="430960" y="414534"/>
                </a:lnTo>
                <a:lnTo>
                  <a:pt x="439895" y="413991"/>
                </a:lnTo>
                <a:lnTo>
                  <a:pt x="448655" y="411415"/>
                </a:lnTo>
                <a:lnTo>
                  <a:pt x="457866" y="407064"/>
                </a:lnTo>
                <a:lnTo>
                  <a:pt x="468153" y="401197"/>
                </a:lnTo>
                <a:lnTo>
                  <a:pt x="480142" y="394071"/>
                </a:lnTo>
                <a:lnTo>
                  <a:pt x="486308" y="390495"/>
                </a:lnTo>
                <a:lnTo>
                  <a:pt x="645901" y="298825"/>
                </a:lnTo>
                <a:lnTo>
                  <a:pt x="647093" y="297724"/>
                </a:lnTo>
                <a:lnTo>
                  <a:pt x="648822" y="296207"/>
                </a:lnTo>
                <a:lnTo>
                  <a:pt x="650178" y="294734"/>
                </a:lnTo>
                <a:lnTo>
                  <a:pt x="651519" y="293290"/>
                </a:lnTo>
                <a:lnTo>
                  <a:pt x="651519" y="293127"/>
                </a:lnTo>
                <a:lnTo>
                  <a:pt x="652711" y="291773"/>
                </a:lnTo>
                <a:lnTo>
                  <a:pt x="654345" y="289955"/>
                </a:lnTo>
                <a:lnTo>
                  <a:pt x="653591" y="290731"/>
                </a:lnTo>
                <a:lnTo>
                  <a:pt x="650797" y="276370"/>
                </a:lnTo>
                <a:lnTo>
                  <a:pt x="640088" y="269243"/>
                </a:lnTo>
                <a:lnTo>
                  <a:pt x="639061" y="268666"/>
                </a:lnTo>
                <a:lnTo>
                  <a:pt x="476502" y="174467"/>
                </a:lnTo>
                <a:lnTo>
                  <a:pt x="470310" y="180422"/>
                </a:lnTo>
                <a:lnTo>
                  <a:pt x="465799" y="185800"/>
                </a:lnTo>
                <a:lnTo>
                  <a:pt x="461470" y="191165"/>
                </a:lnTo>
                <a:lnTo>
                  <a:pt x="455825" y="197081"/>
                </a:lnTo>
                <a:lnTo>
                  <a:pt x="447367" y="204114"/>
                </a:lnTo>
                <a:lnTo>
                  <a:pt x="434596" y="212828"/>
                </a:lnTo>
                <a:lnTo>
                  <a:pt x="418978" y="222124"/>
                </a:lnTo>
                <a:lnTo>
                  <a:pt x="408028" y="228429"/>
                </a:lnTo>
                <a:lnTo>
                  <a:pt x="397111" y="234814"/>
                </a:lnTo>
                <a:lnTo>
                  <a:pt x="386043" y="241184"/>
                </a:lnTo>
                <a:lnTo>
                  <a:pt x="376364" y="247175"/>
                </a:lnTo>
                <a:lnTo>
                  <a:pt x="365075" y="253083"/>
                </a:lnTo>
                <a:lnTo>
                  <a:pt x="354254" y="254591"/>
                </a:lnTo>
                <a:lnTo>
                  <a:pt x="351111" y="253370"/>
                </a:lnTo>
                <a:lnTo>
                  <a:pt x="340547" y="247542"/>
                </a:lnTo>
                <a:lnTo>
                  <a:pt x="329817" y="241500"/>
                </a:lnTo>
                <a:lnTo>
                  <a:pt x="318947" y="235277"/>
                </a:lnTo>
                <a:lnTo>
                  <a:pt x="307962" y="228907"/>
                </a:lnTo>
                <a:lnTo>
                  <a:pt x="296889" y="222422"/>
                </a:lnTo>
                <a:lnTo>
                  <a:pt x="285754" y="215855"/>
                </a:lnTo>
                <a:lnTo>
                  <a:pt x="274582" y="209241"/>
                </a:lnTo>
                <a:lnTo>
                  <a:pt x="263398" y="202611"/>
                </a:lnTo>
                <a:lnTo>
                  <a:pt x="252230" y="196000"/>
                </a:lnTo>
                <a:lnTo>
                  <a:pt x="241102" y="189440"/>
                </a:lnTo>
                <a:lnTo>
                  <a:pt x="230040" y="182965"/>
                </a:lnTo>
                <a:lnTo>
                  <a:pt x="219071" y="176608"/>
                </a:lnTo>
                <a:lnTo>
                  <a:pt x="208220" y="170401"/>
                </a:lnTo>
                <a:lnTo>
                  <a:pt x="204096" y="168069"/>
                </a:lnTo>
                <a:lnTo>
                  <a:pt x="193142" y="161792"/>
                </a:lnTo>
                <a:lnTo>
                  <a:pt x="182423" y="155511"/>
                </a:lnTo>
                <a:lnTo>
                  <a:pt x="171365" y="149068"/>
                </a:lnTo>
                <a:lnTo>
                  <a:pt x="166973" y="146554"/>
                </a:lnTo>
                <a:close/>
              </a:path>
              <a:path w="654992" h="414534">
                <a:moveTo>
                  <a:pt x="654783" y="289467"/>
                </a:moveTo>
                <a:lnTo>
                  <a:pt x="654345" y="289955"/>
                </a:lnTo>
                <a:lnTo>
                  <a:pt x="654992" y="289288"/>
                </a:lnTo>
                <a:lnTo>
                  <a:pt x="650797" y="276370"/>
                </a:lnTo>
                <a:lnTo>
                  <a:pt x="653591" y="290731"/>
                </a:lnTo>
                <a:lnTo>
                  <a:pt x="654783" y="289467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680855" y="5362847"/>
            <a:ext cx="168981" cy="527089"/>
          </a:xfrm>
          <a:custGeom>
            <a:avLst/>
            <a:gdLst/>
            <a:ahLst/>
            <a:cxnLst/>
            <a:rect l="l" t="t" r="r" b="b"/>
            <a:pathLst>
              <a:path w="168981" h="527089">
                <a:moveTo>
                  <a:pt x="11104" y="521564"/>
                </a:moveTo>
                <a:lnTo>
                  <a:pt x="22466" y="514813"/>
                </a:lnTo>
                <a:lnTo>
                  <a:pt x="26944" y="512195"/>
                </a:lnTo>
                <a:lnTo>
                  <a:pt x="81934" y="480622"/>
                </a:lnTo>
                <a:lnTo>
                  <a:pt x="92552" y="474096"/>
                </a:lnTo>
                <a:lnTo>
                  <a:pt x="105402" y="467196"/>
                </a:lnTo>
                <a:lnTo>
                  <a:pt x="109892" y="466115"/>
                </a:lnTo>
                <a:lnTo>
                  <a:pt x="107903" y="453430"/>
                </a:lnTo>
                <a:lnTo>
                  <a:pt x="106823" y="441466"/>
                </a:lnTo>
                <a:lnTo>
                  <a:pt x="106211" y="436133"/>
                </a:lnTo>
                <a:lnTo>
                  <a:pt x="98638" y="426333"/>
                </a:lnTo>
                <a:lnTo>
                  <a:pt x="94141" y="417092"/>
                </a:lnTo>
                <a:lnTo>
                  <a:pt x="93388" y="403844"/>
                </a:lnTo>
                <a:lnTo>
                  <a:pt x="94006" y="398311"/>
                </a:lnTo>
                <a:lnTo>
                  <a:pt x="95959" y="385399"/>
                </a:lnTo>
                <a:lnTo>
                  <a:pt x="98420" y="372578"/>
                </a:lnTo>
                <a:lnTo>
                  <a:pt x="101593" y="360515"/>
                </a:lnTo>
                <a:lnTo>
                  <a:pt x="103260" y="355638"/>
                </a:lnTo>
                <a:lnTo>
                  <a:pt x="109357" y="342550"/>
                </a:lnTo>
                <a:lnTo>
                  <a:pt x="116840" y="332423"/>
                </a:lnTo>
                <a:lnTo>
                  <a:pt x="125787" y="325194"/>
                </a:lnTo>
                <a:lnTo>
                  <a:pt x="136273" y="320799"/>
                </a:lnTo>
                <a:lnTo>
                  <a:pt x="148375" y="319174"/>
                </a:lnTo>
                <a:lnTo>
                  <a:pt x="162167" y="320255"/>
                </a:lnTo>
                <a:lnTo>
                  <a:pt x="168042" y="321401"/>
                </a:lnTo>
                <a:lnTo>
                  <a:pt x="168981" y="0"/>
                </a:lnTo>
                <a:lnTo>
                  <a:pt x="84542" y="48208"/>
                </a:lnTo>
                <a:lnTo>
                  <a:pt x="73422" y="54703"/>
                </a:lnTo>
                <a:lnTo>
                  <a:pt x="62411" y="61060"/>
                </a:lnTo>
                <a:lnTo>
                  <a:pt x="51473" y="67340"/>
                </a:lnTo>
                <a:lnTo>
                  <a:pt x="42353" y="72579"/>
                </a:lnTo>
                <a:lnTo>
                  <a:pt x="31406" y="78975"/>
                </a:lnTo>
                <a:lnTo>
                  <a:pt x="20294" y="85547"/>
                </a:lnTo>
                <a:lnTo>
                  <a:pt x="9223" y="91947"/>
                </a:lnTo>
                <a:lnTo>
                  <a:pt x="163" y="96907"/>
                </a:lnTo>
                <a:lnTo>
                  <a:pt x="0" y="527089"/>
                </a:lnTo>
                <a:lnTo>
                  <a:pt x="11104" y="521564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851198" y="5373683"/>
            <a:ext cx="827615" cy="630849"/>
          </a:xfrm>
          <a:custGeom>
            <a:avLst/>
            <a:gdLst/>
            <a:ahLst/>
            <a:cxnLst/>
            <a:rect l="l" t="t" r="r" b="b"/>
            <a:pathLst>
              <a:path w="827615" h="630849">
                <a:moveTo>
                  <a:pt x="412160" y="64310"/>
                </a:moveTo>
                <a:lnTo>
                  <a:pt x="405752" y="55623"/>
                </a:lnTo>
                <a:lnTo>
                  <a:pt x="402069" y="45711"/>
                </a:lnTo>
                <a:lnTo>
                  <a:pt x="402400" y="36917"/>
                </a:lnTo>
                <a:lnTo>
                  <a:pt x="406406" y="32268"/>
                </a:lnTo>
                <a:lnTo>
                  <a:pt x="414716" y="31910"/>
                </a:lnTo>
                <a:lnTo>
                  <a:pt x="283276" y="0"/>
                </a:lnTo>
                <a:lnTo>
                  <a:pt x="307906" y="14115"/>
                </a:lnTo>
                <a:lnTo>
                  <a:pt x="332602" y="28264"/>
                </a:lnTo>
                <a:lnTo>
                  <a:pt x="357354" y="42443"/>
                </a:lnTo>
                <a:lnTo>
                  <a:pt x="382154" y="56649"/>
                </a:lnTo>
                <a:lnTo>
                  <a:pt x="406994" y="70881"/>
                </a:lnTo>
                <a:lnTo>
                  <a:pt x="412160" y="64310"/>
                </a:lnTo>
                <a:close/>
              </a:path>
              <a:path w="827615" h="630849">
                <a:moveTo>
                  <a:pt x="133" y="287803"/>
                </a:moveTo>
                <a:lnTo>
                  <a:pt x="493" y="300032"/>
                </a:lnTo>
                <a:lnTo>
                  <a:pt x="1134" y="308694"/>
                </a:lnTo>
                <a:lnTo>
                  <a:pt x="1723" y="311905"/>
                </a:lnTo>
                <a:lnTo>
                  <a:pt x="10665" y="315490"/>
                </a:lnTo>
                <a:lnTo>
                  <a:pt x="17222" y="320267"/>
                </a:lnTo>
                <a:lnTo>
                  <a:pt x="21320" y="326590"/>
                </a:lnTo>
                <a:lnTo>
                  <a:pt x="23967" y="338507"/>
                </a:lnTo>
                <a:lnTo>
                  <a:pt x="19065" y="347674"/>
                </a:lnTo>
                <a:lnTo>
                  <a:pt x="15657" y="351721"/>
                </a:lnTo>
                <a:lnTo>
                  <a:pt x="20379" y="363363"/>
                </a:lnTo>
                <a:lnTo>
                  <a:pt x="21351" y="376515"/>
                </a:lnTo>
                <a:lnTo>
                  <a:pt x="21320" y="377149"/>
                </a:lnTo>
                <a:lnTo>
                  <a:pt x="20769" y="386463"/>
                </a:lnTo>
                <a:lnTo>
                  <a:pt x="16969" y="394260"/>
                </a:lnTo>
                <a:lnTo>
                  <a:pt x="11976" y="397801"/>
                </a:lnTo>
                <a:lnTo>
                  <a:pt x="12662" y="403068"/>
                </a:lnTo>
                <a:lnTo>
                  <a:pt x="12781" y="406074"/>
                </a:lnTo>
                <a:lnTo>
                  <a:pt x="18057" y="407547"/>
                </a:lnTo>
                <a:lnTo>
                  <a:pt x="23004" y="407086"/>
                </a:lnTo>
                <a:lnTo>
                  <a:pt x="29502" y="403708"/>
                </a:lnTo>
                <a:lnTo>
                  <a:pt x="33228" y="400717"/>
                </a:lnTo>
                <a:lnTo>
                  <a:pt x="28690" y="387659"/>
                </a:lnTo>
                <a:lnTo>
                  <a:pt x="26077" y="378073"/>
                </a:lnTo>
                <a:lnTo>
                  <a:pt x="24923" y="366573"/>
                </a:lnTo>
                <a:lnTo>
                  <a:pt x="24733" y="354503"/>
                </a:lnTo>
                <a:lnTo>
                  <a:pt x="26000" y="-89843"/>
                </a:lnTo>
                <a:lnTo>
                  <a:pt x="28387" y="-118289"/>
                </a:lnTo>
                <a:lnTo>
                  <a:pt x="40396" y="-130835"/>
                </a:lnTo>
                <a:lnTo>
                  <a:pt x="52448" y="-131031"/>
                </a:lnTo>
                <a:lnTo>
                  <a:pt x="64536" y="-126524"/>
                </a:lnTo>
                <a:lnTo>
                  <a:pt x="75329" y="-120332"/>
                </a:lnTo>
                <a:lnTo>
                  <a:pt x="81453" y="-116581"/>
                </a:lnTo>
                <a:lnTo>
                  <a:pt x="258720" y="-14079"/>
                </a:lnTo>
                <a:lnTo>
                  <a:pt x="283276" y="0"/>
                </a:lnTo>
                <a:lnTo>
                  <a:pt x="414716" y="31910"/>
                </a:lnTo>
                <a:lnTo>
                  <a:pt x="422623" y="37641"/>
                </a:lnTo>
                <a:lnTo>
                  <a:pt x="428827" y="46882"/>
                </a:lnTo>
                <a:lnTo>
                  <a:pt x="432025" y="57056"/>
                </a:lnTo>
                <a:lnTo>
                  <a:pt x="430915" y="65585"/>
                </a:lnTo>
                <a:lnTo>
                  <a:pt x="427985" y="68647"/>
                </a:lnTo>
                <a:lnTo>
                  <a:pt x="420000" y="69432"/>
                </a:lnTo>
                <a:lnTo>
                  <a:pt x="412160" y="64310"/>
                </a:lnTo>
                <a:lnTo>
                  <a:pt x="406994" y="70881"/>
                </a:lnTo>
                <a:lnTo>
                  <a:pt x="431863" y="85135"/>
                </a:lnTo>
                <a:lnTo>
                  <a:pt x="456754" y="99409"/>
                </a:lnTo>
                <a:lnTo>
                  <a:pt x="481658" y="113699"/>
                </a:lnTo>
                <a:lnTo>
                  <a:pt x="506565" y="128004"/>
                </a:lnTo>
                <a:lnTo>
                  <a:pt x="531467" y="142319"/>
                </a:lnTo>
                <a:lnTo>
                  <a:pt x="556356" y="156644"/>
                </a:lnTo>
                <a:lnTo>
                  <a:pt x="581222" y="170974"/>
                </a:lnTo>
                <a:lnTo>
                  <a:pt x="606056" y="185308"/>
                </a:lnTo>
                <a:lnTo>
                  <a:pt x="630850" y="199642"/>
                </a:lnTo>
                <a:lnTo>
                  <a:pt x="655595" y="213974"/>
                </a:lnTo>
                <a:lnTo>
                  <a:pt x="680282" y="228301"/>
                </a:lnTo>
                <a:lnTo>
                  <a:pt x="704902" y="242621"/>
                </a:lnTo>
                <a:lnTo>
                  <a:pt x="729446" y="256929"/>
                </a:lnTo>
                <a:lnTo>
                  <a:pt x="753907" y="271225"/>
                </a:lnTo>
                <a:lnTo>
                  <a:pt x="765954" y="278328"/>
                </a:lnTo>
                <a:lnTo>
                  <a:pt x="783909" y="294310"/>
                </a:lnTo>
                <a:lnTo>
                  <a:pt x="791751" y="305813"/>
                </a:lnTo>
                <a:lnTo>
                  <a:pt x="801373" y="330275"/>
                </a:lnTo>
                <a:lnTo>
                  <a:pt x="802057" y="335101"/>
                </a:lnTo>
                <a:lnTo>
                  <a:pt x="803343" y="340805"/>
                </a:lnTo>
                <a:lnTo>
                  <a:pt x="804022" y="352113"/>
                </a:lnTo>
                <a:lnTo>
                  <a:pt x="804247" y="367120"/>
                </a:lnTo>
                <a:lnTo>
                  <a:pt x="804170" y="383926"/>
                </a:lnTo>
                <a:lnTo>
                  <a:pt x="803944" y="400628"/>
                </a:lnTo>
                <a:lnTo>
                  <a:pt x="803722" y="415324"/>
                </a:lnTo>
                <a:lnTo>
                  <a:pt x="803657" y="426111"/>
                </a:lnTo>
                <a:lnTo>
                  <a:pt x="803711" y="429002"/>
                </a:lnTo>
                <a:lnTo>
                  <a:pt x="807884" y="432038"/>
                </a:lnTo>
                <a:lnTo>
                  <a:pt x="814561" y="433436"/>
                </a:lnTo>
                <a:lnTo>
                  <a:pt x="817854" y="437275"/>
                </a:lnTo>
                <a:lnTo>
                  <a:pt x="818197" y="437350"/>
                </a:lnTo>
                <a:lnTo>
                  <a:pt x="820850" y="438034"/>
                </a:lnTo>
                <a:lnTo>
                  <a:pt x="821073" y="438153"/>
                </a:lnTo>
                <a:lnTo>
                  <a:pt x="822457" y="438953"/>
                </a:lnTo>
                <a:lnTo>
                  <a:pt x="821833" y="438153"/>
                </a:lnTo>
                <a:lnTo>
                  <a:pt x="826557" y="441322"/>
                </a:lnTo>
                <a:lnTo>
                  <a:pt x="826227" y="419019"/>
                </a:lnTo>
                <a:lnTo>
                  <a:pt x="826263" y="407386"/>
                </a:lnTo>
                <a:lnTo>
                  <a:pt x="826600" y="395795"/>
                </a:lnTo>
                <a:lnTo>
                  <a:pt x="827096" y="384247"/>
                </a:lnTo>
                <a:lnTo>
                  <a:pt x="827612" y="372743"/>
                </a:lnTo>
                <a:lnTo>
                  <a:pt x="828008" y="361284"/>
                </a:lnTo>
                <a:lnTo>
                  <a:pt x="828143" y="349871"/>
                </a:lnTo>
                <a:lnTo>
                  <a:pt x="827877" y="338504"/>
                </a:lnTo>
                <a:lnTo>
                  <a:pt x="827070" y="327184"/>
                </a:lnTo>
                <a:lnTo>
                  <a:pt x="825582" y="315913"/>
                </a:lnTo>
                <a:lnTo>
                  <a:pt x="823273" y="304691"/>
                </a:lnTo>
                <a:lnTo>
                  <a:pt x="820001" y="293519"/>
                </a:lnTo>
                <a:lnTo>
                  <a:pt x="815628" y="282397"/>
                </a:lnTo>
                <a:lnTo>
                  <a:pt x="810013" y="271328"/>
                </a:lnTo>
                <a:lnTo>
                  <a:pt x="803016" y="260311"/>
                </a:lnTo>
                <a:lnTo>
                  <a:pt x="794496" y="249347"/>
                </a:lnTo>
                <a:lnTo>
                  <a:pt x="786186" y="240307"/>
                </a:lnTo>
                <a:lnTo>
                  <a:pt x="778033" y="233028"/>
                </a:lnTo>
                <a:lnTo>
                  <a:pt x="768328" y="225860"/>
                </a:lnTo>
                <a:lnTo>
                  <a:pt x="757496" y="218822"/>
                </a:lnTo>
                <a:lnTo>
                  <a:pt x="745956" y="211935"/>
                </a:lnTo>
                <a:lnTo>
                  <a:pt x="734133" y="205218"/>
                </a:lnTo>
                <a:lnTo>
                  <a:pt x="722447" y="198691"/>
                </a:lnTo>
                <a:lnTo>
                  <a:pt x="711464" y="192456"/>
                </a:lnTo>
                <a:lnTo>
                  <a:pt x="90454" y="-165503"/>
                </a:lnTo>
                <a:lnTo>
                  <a:pt x="83162" y="-169811"/>
                </a:lnTo>
                <a:lnTo>
                  <a:pt x="74514" y="-174894"/>
                </a:lnTo>
                <a:lnTo>
                  <a:pt x="64893" y="-180027"/>
                </a:lnTo>
                <a:lnTo>
                  <a:pt x="54679" y="-184480"/>
                </a:lnTo>
                <a:lnTo>
                  <a:pt x="44253" y="-187527"/>
                </a:lnTo>
                <a:lnTo>
                  <a:pt x="33997" y="-188440"/>
                </a:lnTo>
                <a:lnTo>
                  <a:pt x="24291" y="-186493"/>
                </a:lnTo>
                <a:lnTo>
                  <a:pt x="15517" y="-180956"/>
                </a:lnTo>
                <a:lnTo>
                  <a:pt x="8056" y="-171104"/>
                </a:lnTo>
                <a:lnTo>
                  <a:pt x="4981" y="-162876"/>
                </a:lnTo>
                <a:lnTo>
                  <a:pt x="2908" y="-152074"/>
                </a:lnTo>
                <a:lnTo>
                  <a:pt x="1630" y="-139273"/>
                </a:lnTo>
                <a:lnTo>
                  <a:pt x="985" y="-125129"/>
                </a:lnTo>
                <a:lnTo>
                  <a:pt x="808" y="-110298"/>
                </a:lnTo>
                <a:lnTo>
                  <a:pt x="937" y="-95436"/>
                </a:lnTo>
                <a:lnTo>
                  <a:pt x="1208" y="-81200"/>
                </a:lnTo>
                <a:lnTo>
                  <a:pt x="1458" y="-68245"/>
                </a:lnTo>
                <a:lnTo>
                  <a:pt x="1524" y="-57228"/>
                </a:lnTo>
                <a:lnTo>
                  <a:pt x="1500" y="-55279"/>
                </a:lnTo>
                <a:lnTo>
                  <a:pt x="1318" y="-43111"/>
                </a:lnTo>
                <a:lnTo>
                  <a:pt x="1164" y="-30785"/>
                </a:lnTo>
                <a:lnTo>
                  <a:pt x="1037" y="-18316"/>
                </a:lnTo>
                <a:lnTo>
                  <a:pt x="935" y="-5723"/>
                </a:lnTo>
                <a:lnTo>
                  <a:pt x="855" y="6975"/>
                </a:lnTo>
                <a:lnTo>
                  <a:pt x="795" y="19764"/>
                </a:lnTo>
                <a:lnTo>
                  <a:pt x="752" y="32624"/>
                </a:lnTo>
                <a:lnTo>
                  <a:pt x="726" y="45538"/>
                </a:lnTo>
                <a:lnTo>
                  <a:pt x="721" y="84428"/>
                </a:lnTo>
                <a:lnTo>
                  <a:pt x="737" y="97383"/>
                </a:lnTo>
                <a:lnTo>
                  <a:pt x="758" y="110303"/>
                </a:lnTo>
                <a:lnTo>
                  <a:pt x="782" y="123173"/>
                </a:lnTo>
                <a:lnTo>
                  <a:pt x="807" y="135973"/>
                </a:lnTo>
                <a:lnTo>
                  <a:pt x="831" y="148688"/>
                </a:lnTo>
                <a:lnTo>
                  <a:pt x="851" y="161298"/>
                </a:lnTo>
                <a:lnTo>
                  <a:pt x="866" y="173787"/>
                </a:lnTo>
                <a:lnTo>
                  <a:pt x="874" y="189539"/>
                </a:lnTo>
                <a:lnTo>
                  <a:pt x="804" y="197664"/>
                </a:lnTo>
                <a:lnTo>
                  <a:pt x="630" y="209491"/>
                </a:lnTo>
                <a:lnTo>
                  <a:pt x="408" y="223981"/>
                </a:lnTo>
                <a:lnTo>
                  <a:pt x="192" y="240095"/>
                </a:lnTo>
                <a:lnTo>
                  <a:pt x="38" y="256796"/>
                </a:lnTo>
                <a:lnTo>
                  <a:pt x="0" y="273045"/>
                </a:lnTo>
                <a:lnTo>
                  <a:pt x="133" y="287803"/>
                </a:lnTo>
                <a:close/>
              </a:path>
              <a:path w="827615" h="630849">
                <a:moveTo>
                  <a:pt x="826557" y="441322"/>
                </a:moveTo>
                <a:lnTo>
                  <a:pt x="822457" y="438953"/>
                </a:lnTo>
                <a:lnTo>
                  <a:pt x="824143" y="441114"/>
                </a:lnTo>
                <a:lnTo>
                  <a:pt x="827615" y="442408"/>
                </a:lnTo>
                <a:lnTo>
                  <a:pt x="826631" y="430694"/>
                </a:lnTo>
                <a:lnTo>
                  <a:pt x="826227" y="419019"/>
                </a:lnTo>
                <a:lnTo>
                  <a:pt x="826557" y="441322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1109948" y="5376519"/>
            <a:ext cx="283866" cy="407582"/>
          </a:xfrm>
          <a:custGeom>
            <a:avLst/>
            <a:gdLst/>
            <a:ahLst/>
            <a:cxnLst/>
            <a:rect l="l" t="t" r="r" b="b"/>
            <a:pathLst>
              <a:path w="283866" h="407582">
                <a:moveTo>
                  <a:pt x="282186" y="374617"/>
                </a:moveTo>
                <a:lnTo>
                  <a:pt x="282026" y="359674"/>
                </a:lnTo>
                <a:lnTo>
                  <a:pt x="281690" y="343745"/>
                </a:lnTo>
                <a:lnTo>
                  <a:pt x="281283" y="327425"/>
                </a:lnTo>
                <a:lnTo>
                  <a:pt x="280913" y="311309"/>
                </a:lnTo>
                <a:lnTo>
                  <a:pt x="280689" y="295991"/>
                </a:lnTo>
                <a:lnTo>
                  <a:pt x="280716" y="282066"/>
                </a:lnTo>
                <a:lnTo>
                  <a:pt x="281103" y="270130"/>
                </a:lnTo>
                <a:lnTo>
                  <a:pt x="281957" y="260777"/>
                </a:lnTo>
                <a:lnTo>
                  <a:pt x="283385" y="254601"/>
                </a:lnTo>
                <a:lnTo>
                  <a:pt x="283866" y="253584"/>
                </a:lnTo>
                <a:lnTo>
                  <a:pt x="281914" y="251516"/>
                </a:lnTo>
                <a:lnTo>
                  <a:pt x="281660" y="250415"/>
                </a:lnTo>
                <a:lnTo>
                  <a:pt x="281541" y="245311"/>
                </a:lnTo>
                <a:lnTo>
                  <a:pt x="281914" y="177344"/>
                </a:lnTo>
                <a:lnTo>
                  <a:pt x="279559" y="161484"/>
                </a:lnTo>
                <a:lnTo>
                  <a:pt x="273231" y="150655"/>
                </a:lnTo>
                <a:lnTo>
                  <a:pt x="263879" y="142867"/>
                </a:lnTo>
                <a:lnTo>
                  <a:pt x="252454" y="136129"/>
                </a:lnTo>
                <a:lnTo>
                  <a:pt x="247801" y="133451"/>
                </a:lnTo>
                <a:lnTo>
                  <a:pt x="23874" y="4375"/>
                </a:lnTo>
                <a:lnTo>
                  <a:pt x="13338" y="0"/>
                </a:lnTo>
                <a:lnTo>
                  <a:pt x="64096" y="190341"/>
                </a:lnTo>
                <a:lnTo>
                  <a:pt x="62079" y="177180"/>
                </a:lnTo>
                <a:lnTo>
                  <a:pt x="61458" y="165366"/>
                </a:lnTo>
                <a:lnTo>
                  <a:pt x="62637" y="149542"/>
                </a:lnTo>
                <a:lnTo>
                  <a:pt x="66335" y="135718"/>
                </a:lnTo>
                <a:lnTo>
                  <a:pt x="72636" y="124262"/>
                </a:lnTo>
                <a:lnTo>
                  <a:pt x="81625" y="115546"/>
                </a:lnTo>
                <a:lnTo>
                  <a:pt x="93387" y="109941"/>
                </a:lnTo>
                <a:lnTo>
                  <a:pt x="109655" y="108026"/>
                </a:lnTo>
                <a:lnTo>
                  <a:pt x="122519" y="110250"/>
                </a:lnTo>
                <a:lnTo>
                  <a:pt x="134473" y="114896"/>
                </a:lnTo>
                <a:lnTo>
                  <a:pt x="145261" y="120978"/>
                </a:lnTo>
                <a:lnTo>
                  <a:pt x="154628" y="127504"/>
                </a:lnTo>
                <a:lnTo>
                  <a:pt x="161634" y="132945"/>
                </a:lnTo>
                <a:lnTo>
                  <a:pt x="170295" y="140642"/>
                </a:lnTo>
                <a:lnTo>
                  <a:pt x="178672" y="149714"/>
                </a:lnTo>
                <a:lnTo>
                  <a:pt x="186644" y="159950"/>
                </a:lnTo>
                <a:lnTo>
                  <a:pt x="194093" y="171140"/>
                </a:lnTo>
                <a:lnTo>
                  <a:pt x="200902" y="183076"/>
                </a:lnTo>
                <a:lnTo>
                  <a:pt x="206949" y="195545"/>
                </a:lnTo>
                <a:lnTo>
                  <a:pt x="212118" y="208340"/>
                </a:lnTo>
                <a:lnTo>
                  <a:pt x="216289" y="221249"/>
                </a:lnTo>
                <a:lnTo>
                  <a:pt x="219344" y="234063"/>
                </a:lnTo>
                <a:lnTo>
                  <a:pt x="221163" y="246572"/>
                </a:lnTo>
                <a:lnTo>
                  <a:pt x="221647" y="255905"/>
                </a:lnTo>
                <a:lnTo>
                  <a:pt x="220488" y="271401"/>
                </a:lnTo>
                <a:lnTo>
                  <a:pt x="216788" y="285264"/>
                </a:lnTo>
                <a:lnTo>
                  <a:pt x="210519" y="296954"/>
                </a:lnTo>
                <a:lnTo>
                  <a:pt x="201654" y="305929"/>
                </a:lnTo>
                <a:lnTo>
                  <a:pt x="190165" y="311648"/>
                </a:lnTo>
                <a:lnTo>
                  <a:pt x="174862" y="313685"/>
                </a:lnTo>
                <a:lnTo>
                  <a:pt x="162738" y="312089"/>
                </a:lnTo>
                <a:lnTo>
                  <a:pt x="150904" y="308076"/>
                </a:lnTo>
                <a:lnTo>
                  <a:pt x="139492" y="302064"/>
                </a:lnTo>
                <a:lnTo>
                  <a:pt x="128633" y="294469"/>
                </a:lnTo>
                <a:lnTo>
                  <a:pt x="2756" y="248019"/>
                </a:lnTo>
                <a:lnTo>
                  <a:pt x="280528" y="407582"/>
                </a:lnTo>
                <a:lnTo>
                  <a:pt x="281544" y="399166"/>
                </a:lnTo>
                <a:lnTo>
                  <a:pt x="282061" y="387979"/>
                </a:lnTo>
                <a:lnTo>
                  <a:pt x="282186" y="374617"/>
                </a:lnTo>
                <a:close/>
              </a:path>
              <a:path w="283866" h="407582">
                <a:moveTo>
                  <a:pt x="714" y="92783"/>
                </a:moveTo>
                <a:lnTo>
                  <a:pt x="1253" y="100807"/>
                </a:lnTo>
                <a:lnTo>
                  <a:pt x="1637" y="112397"/>
                </a:lnTo>
                <a:lnTo>
                  <a:pt x="1886" y="126735"/>
                </a:lnTo>
                <a:lnTo>
                  <a:pt x="2018" y="143005"/>
                </a:lnTo>
                <a:lnTo>
                  <a:pt x="2053" y="160390"/>
                </a:lnTo>
                <a:lnTo>
                  <a:pt x="2011" y="178074"/>
                </a:lnTo>
                <a:lnTo>
                  <a:pt x="1911" y="195241"/>
                </a:lnTo>
                <a:lnTo>
                  <a:pt x="1773" y="211073"/>
                </a:lnTo>
                <a:lnTo>
                  <a:pt x="1616" y="224755"/>
                </a:lnTo>
                <a:lnTo>
                  <a:pt x="1460" y="235468"/>
                </a:lnTo>
                <a:lnTo>
                  <a:pt x="1324" y="242398"/>
                </a:lnTo>
                <a:lnTo>
                  <a:pt x="1311" y="242916"/>
                </a:lnTo>
                <a:lnTo>
                  <a:pt x="2756" y="248019"/>
                </a:lnTo>
                <a:lnTo>
                  <a:pt x="128633" y="294469"/>
                </a:lnTo>
                <a:lnTo>
                  <a:pt x="118457" y="285711"/>
                </a:lnTo>
                <a:lnTo>
                  <a:pt x="109095" y="276207"/>
                </a:lnTo>
                <a:lnTo>
                  <a:pt x="100678" y="266374"/>
                </a:lnTo>
                <a:lnTo>
                  <a:pt x="93336" y="256631"/>
                </a:lnTo>
                <a:lnTo>
                  <a:pt x="87201" y="247395"/>
                </a:lnTo>
                <a:lnTo>
                  <a:pt x="82402" y="239084"/>
                </a:lnTo>
                <a:lnTo>
                  <a:pt x="76146" y="226201"/>
                </a:lnTo>
                <a:lnTo>
                  <a:pt x="71373" y="214819"/>
                </a:lnTo>
                <a:lnTo>
                  <a:pt x="67275" y="202876"/>
                </a:lnTo>
                <a:lnTo>
                  <a:pt x="64096" y="190341"/>
                </a:lnTo>
                <a:lnTo>
                  <a:pt x="13338" y="0"/>
                </a:lnTo>
                <a:lnTo>
                  <a:pt x="6634" y="860"/>
                </a:lnTo>
                <a:lnTo>
                  <a:pt x="2940" y="6083"/>
                </a:lnTo>
                <a:lnTo>
                  <a:pt x="1433" y="14797"/>
                </a:lnTo>
                <a:lnTo>
                  <a:pt x="1293" y="26128"/>
                </a:lnTo>
                <a:lnTo>
                  <a:pt x="1697" y="39204"/>
                </a:lnTo>
                <a:lnTo>
                  <a:pt x="1862" y="49667"/>
                </a:lnTo>
                <a:lnTo>
                  <a:pt x="1964" y="67079"/>
                </a:lnTo>
                <a:lnTo>
                  <a:pt x="1780" y="80302"/>
                </a:lnTo>
                <a:lnTo>
                  <a:pt x="318" y="88513"/>
                </a:lnTo>
                <a:lnTo>
                  <a:pt x="0" y="89141"/>
                </a:lnTo>
                <a:lnTo>
                  <a:pt x="714" y="92783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846156" y="5292299"/>
            <a:ext cx="789475" cy="437342"/>
          </a:xfrm>
          <a:custGeom>
            <a:avLst/>
            <a:gdLst/>
            <a:ahLst/>
            <a:cxnLst/>
            <a:rect l="l" t="t" r="r" b="b"/>
            <a:pathLst>
              <a:path w="789475" h="437342">
                <a:moveTo>
                  <a:pt x="787249" y="302303"/>
                </a:moveTo>
                <a:lnTo>
                  <a:pt x="789475" y="303931"/>
                </a:lnTo>
                <a:lnTo>
                  <a:pt x="788396" y="301544"/>
                </a:lnTo>
                <a:lnTo>
                  <a:pt x="787934" y="270164"/>
                </a:lnTo>
                <a:lnTo>
                  <a:pt x="785908" y="270753"/>
                </a:lnTo>
                <a:lnTo>
                  <a:pt x="785908" y="271563"/>
                </a:lnTo>
                <a:lnTo>
                  <a:pt x="785475" y="270878"/>
                </a:lnTo>
                <a:lnTo>
                  <a:pt x="787249" y="302303"/>
                </a:lnTo>
                <a:close/>
              </a:path>
              <a:path w="789475" h="437342">
                <a:moveTo>
                  <a:pt x="5913" y="387482"/>
                </a:moveTo>
                <a:lnTo>
                  <a:pt x="5378" y="377437"/>
                </a:lnTo>
                <a:lnTo>
                  <a:pt x="5105" y="364194"/>
                </a:lnTo>
                <a:lnTo>
                  <a:pt x="5038" y="348789"/>
                </a:lnTo>
                <a:lnTo>
                  <a:pt x="5124" y="332261"/>
                </a:lnTo>
                <a:lnTo>
                  <a:pt x="5306" y="315649"/>
                </a:lnTo>
                <a:lnTo>
                  <a:pt x="5531" y="299992"/>
                </a:lnTo>
                <a:lnTo>
                  <a:pt x="5742" y="286327"/>
                </a:lnTo>
                <a:lnTo>
                  <a:pt x="5885" y="275693"/>
                </a:lnTo>
                <a:lnTo>
                  <a:pt x="5916" y="270923"/>
                </a:lnTo>
                <a:lnTo>
                  <a:pt x="5898" y="246163"/>
                </a:lnTo>
                <a:lnTo>
                  <a:pt x="5879" y="233584"/>
                </a:lnTo>
                <a:lnTo>
                  <a:pt x="5856" y="220897"/>
                </a:lnTo>
                <a:lnTo>
                  <a:pt x="5831" y="208119"/>
                </a:lnTo>
                <a:lnTo>
                  <a:pt x="5806" y="195267"/>
                </a:lnTo>
                <a:lnTo>
                  <a:pt x="5784" y="182359"/>
                </a:lnTo>
                <a:lnTo>
                  <a:pt x="5767" y="169412"/>
                </a:lnTo>
                <a:lnTo>
                  <a:pt x="5763" y="130515"/>
                </a:lnTo>
                <a:lnTo>
                  <a:pt x="5786" y="117589"/>
                </a:lnTo>
                <a:lnTo>
                  <a:pt x="5823" y="104712"/>
                </a:lnTo>
                <a:lnTo>
                  <a:pt x="5878" y="91902"/>
                </a:lnTo>
                <a:lnTo>
                  <a:pt x="5952" y="79176"/>
                </a:lnTo>
                <a:lnTo>
                  <a:pt x="6049" y="66552"/>
                </a:lnTo>
                <a:lnTo>
                  <a:pt x="6168" y="54047"/>
                </a:lnTo>
                <a:lnTo>
                  <a:pt x="6314" y="41679"/>
                </a:lnTo>
                <a:lnTo>
                  <a:pt x="6488" y="29466"/>
                </a:lnTo>
                <a:lnTo>
                  <a:pt x="6542" y="26103"/>
                </a:lnTo>
                <a:lnTo>
                  <a:pt x="6534" y="15562"/>
                </a:lnTo>
                <a:lnTo>
                  <a:pt x="6308" y="2949"/>
                </a:lnTo>
                <a:lnTo>
                  <a:pt x="6028" y="-11079"/>
                </a:lnTo>
                <a:lnTo>
                  <a:pt x="5857" y="-25866"/>
                </a:lnTo>
                <a:lnTo>
                  <a:pt x="5958" y="-40757"/>
                </a:lnTo>
                <a:lnTo>
                  <a:pt x="6495" y="-55094"/>
                </a:lnTo>
                <a:lnTo>
                  <a:pt x="7630" y="-68222"/>
                </a:lnTo>
                <a:lnTo>
                  <a:pt x="9528" y="-79485"/>
                </a:lnTo>
                <a:lnTo>
                  <a:pt x="12351" y="-88226"/>
                </a:lnTo>
                <a:lnTo>
                  <a:pt x="20506" y="-99523"/>
                </a:lnTo>
                <a:lnTo>
                  <a:pt x="29272" y="-105085"/>
                </a:lnTo>
                <a:lnTo>
                  <a:pt x="38973" y="-107054"/>
                </a:lnTo>
                <a:lnTo>
                  <a:pt x="49227" y="-106157"/>
                </a:lnTo>
                <a:lnTo>
                  <a:pt x="59653" y="-103122"/>
                </a:lnTo>
                <a:lnTo>
                  <a:pt x="69869" y="-98675"/>
                </a:lnTo>
                <a:lnTo>
                  <a:pt x="79496" y="-93545"/>
                </a:lnTo>
                <a:lnTo>
                  <a:pt x="88151" y="-88459"/>
                </a:lnTo>
                <a:lnTo>
                  <a:pt x="95453" y="-84144"/>
                </a:lnTo>
                <a:lnTo>
                  <a:pt x="716506" y="273839"/>
                </a:lnTo>
                <a:lnTo>
                  <a:pt x="727642" y="280160"/>
                </a:lnTo>
                <a:lnTo>
                  <a:pt x="739333" y="286690"/>
                </a:lnTo>
                <a:lnTo>
                  <a:pt x="751155" y="293410"/>
                </a:lnTo>
                <a:lnTo>
                  <a:pt x="762688" y="300299"/>
                </a:lnTo>
                <a:lnTo>
                  <a:pt x="773508" y="307338"/>
                </a:lnTo>
                <a:lnTo>
                  <a:pt x="783194" y="314508"/>
                </a:lnTo>
                <a:lnTo>
                  <a:pt x="791228" y="321690"/>
                </a:lnTo>
                <a:lnTo>
                  <a:pt x="801115" y="332609"/>
                </a:lnTo>
                <a:lnTo>
                  <a:pt x="809363" y="343581"/>
                </a:lnTo>
                <a:lnTo>
                  <a:pt x="816113" y="354607"/>
                </a:lnTo>
                <a:lnTo>
                  <a:pt x="821505" y="365686"/>
                </a:lnTo>
                <a:lnTo>
                  <a:pt x="825679" y="376816"/>
                </a:lnTo>
                <a:lnTo>
                  <a:pt x="828775" y="387997"/>
                </a:lnTo>
                <a:lnTo>
                  <a:pt x="830934" y="399227"/>
                </a:lnTo>
                <a:lnTo>
                  <a:pt x="832295" y="410507"/>
                </a:lnTo>
                <a:lnTo>
                  <a:pt x="832999" y="421835"/>
                </a:lnTo>
                <a:lnTo>
                  <a:pt x="833186" y="433210"/>
                </a:lnTo>
                <a:lnTo>
                  <a:pt x="832996" y="444631"/>
                </a:lnTo>
                <a:lnTo>
                  <a:pt x="832570" y="456098"/>
                </a:lnTo>
                <a:lnTo>
                  <a:pt x="832047" y="467609"/>
                </a:lnTo>
                <a:lnTo>
                  <a:pt x="831569" y="479165"/>
                </a:lnTo>
                <a:lnTo>
                  <a:pt x="831274" y="490763"/>
                </a:lnTo>
                <a:lnTo>
                  <a:pt x="831303" y="502403"/>
                </a:lnTo>
                <a:lnTo>
                  <a:pt x="831797" y="514085"/>
                </a:lnTo>
                <a:lnTo>
                  <a:pt x="832657" y="523792"/>
                </a:lnTo>
                <a:lnTo>
                  <a:pt x="842732" y="530170"/>
                </a:lnTo>
                <a:lnTo>
                  <a:pt x="855161" y="537341"/>
                </a:lnTo>
                <a:lnTo>
                  <a:pt x="866554" y="543216"/>
                </a:lnTo>
                <a:lnTo>
                  <a:pt x="869482" y="544504"/>
                </a:lnTo>
                <a:lnTo>
                  <a:pt x="869843" y="538181"/>
                </a:lnTo>
                <a:lnTo>
                  <a:pt x="870111" y="528529"/>
                </a:lnTo>
                <a:lnTo>
                  <a:pt x="870296" y="516221"/>
                </a:lnTo>
                <a:lnTo>
                  <a:pt x="870411" y="501927"/>
                </a:lnTo>
                <a:lnTo>
                  <a:pt x="870467" y="486320"/>
                </a:lnTo>
                <a:lnTo>
                  <a:pt x="870475" y="470070"/>
                </a:lnTo>
                <a:lnTo>
                  <a:pt x="870447" y="453850"/>
                </a:lnTo>
                <a:lnTo>
                  <a:pt x="870396" y="438330"/>
                </a:lnTo>
                <a:lnTo>
                  <a:pt x="870332" y="424183"/>
                </a:lnTo>
                <a:lnTo>
                  <a:pt x="870267" y="412080"/>
                </a:lnTo>
                <a:lnTo>
                  <a:pt x="870213" y="402692"/>
                </a:lnTo>
                <a:lnTo>
                  <a:pt x="870197" y="399954"/>
                </a:lnTo>
                <a:lnTo>
                  <a:pt x="869258" y="385647"/>
                </a:lnTo>
                <a:lnTo>
                  <a:pt x="866739" y="371573"/>
                </a:lnTo>
                <a:lnTo>
                  <a:pt x="862869" y="357939"/>
                </a:lnTo>
                <a:lnTo>
                  <a:pt x="857878" y="344952"/>
                </a:lnTo>
                <a:lnTo>
                  <a:pt x="851995" y="332817"/>
                </a:lnTo>
                <a:lnTo>
                  <a:pt x="845450" y="321740"/>
                </a:lnTo>
                <a:lnTo>
                  <a:pt x="838473" y="311928"/>
                </a:lnTo>
                <a:lnTo>
                  <a:pt x="831293" y="303588"/>
                </a:lnTo>
                <a:lnTo>
                  <a:pt x="826532" y="298970"/>
                </a:lnTo>
                <a:lnTo>
                  <a:pt x="825892" y="304118"/>
                </a:lnTo>
                <a:lnTo>
                  <a:pt x="807695" y="314057"/>
                </a:lnTo>
                <a:lnTo>
                  <a:pt x="803478" y="312763"/>
                </a:lnTo>
                <a:lnTo>
                  <a:pt x="800646" y="310769"/>
                </a:lnTo>
                <a:lnTo>
                  <a:pt x="797353" y="308924"/>
                </a:lnTo>
                <a:lnTo>
                  <a:pt x="795952" y="308121"/>
                </a:lnTo>
                <a:lnTo>
                  <a:pt x="793553" y="306900"/>
                </a:lnTo>
                <a:lnTo>
                  <a:pt x="792316" y="306008"/>
                </a:lnTo>
                <a:lnTo>
                  <a:pt x="789475" y="303931"/>
                </a:lnTo>
                <a:lnTo>
                  <a:pt x="790259" y="305665"/>
                </a:lnTo>
                <a:lnTo>
                  <a:pt x="787249" y="302303"/>
                </a:lnTo>
                <a:lnTo>
                  <a:pt x="785475" y="270878"/>
                </a:lnTo>
                <a:lnTo>
                  <a:pt x="785908" y="270753"/>
                </a:lnTo>
                <a:lnTo>
                  <a:pt x="785908" y="269286"/>
                </a:lnTo>
                <a:lnTo>
                  <a:pt x="783285" y="269033"/>
                </a:lnTo>
                <a:lnTo>
                  <a:pt x="782823" y="278511"/>
                </a:lnTo>
                <a:lnTo>
                  <a:pt x="778546" y="281472"/>
                </a:lnTo>
                <a:lnTo>
                  <a:pt x="772719" y="285177"/>
                </a:lnTo>
                <a:lnTo>
                  <a:pt x="767533" y="287201"/>
                </a:lnTo>
                <a:lnTo>
                  <a:pt x="757646" y="286274"/>
                </a:lnTo>
                <a:lnTo>
                  <a:pt x="746967" y="279500"/>
                </a:lnTo>
                <a:lnTo>
                  <a:pt x="746117" y="278898"/>
                </a:lnTo>
                <a:lnTo>
                  <a:pt x="744977" y="266476"/>
                </a:lnTo>
                <a:lnTo>
                  <a:pt x="744553" y="247950"/>
                </a:lnTo>
                <a:lnTo>
                  <a:pt x="744255" y="247355"/>
                </a:lnTo>
                <a:lnTo>
                  <a:pt x="744694" y="247355"/>
                </a:lnTo>
                <a:lnTo>
                  <a:pt x="745015" y="246001"/>
                </a:lnTo>
                <a:lnTo>
                  <a:pt x="741930" y="244409"/>
                </a:lnTo>
                <a:lnTo>
                  <a:pt x="739903" y="244319"/>
                </a:lnTo>
                <a:lnTo>
                  <a:pt x="739718" y="252938"/>
                </a:lnTo>
                <a:lnTo>
                  <a:pt x="732908" y="258308"/>
                </a:lnTo>
                <a:lnTo>
                  <a:pt x="726357" y="261951"/>
                </a:lnTo>
                <a:lnTo>
                  <a:pt x="718965" y="263335"/>
                </a:lnTo>
                <a:lnTo>
                  <a:pt x="702408" y="253886"/>
                </a:lnTo>
                <a:lnTo>
                  <a:pt x="702363" y="221048"/>
                </a:lnTo>
                <a:lnTo>
                  <a:pt x="700247" y="220543"/>
                </a:lnTo>
                <a:lnTo>
                  <a:pt x="697043" y="219144"/>
                </a:lnTo>
                <a:lnTo>
                  <a:pt x="696655" y="227714"/>
                </a:lnTo>
                <a:lnTo>
                  <a:pt x="698861" y="227923"/>
                </a:lnTo>
                <a:lnTo>
                  <a:pt x="692185" y="231836"/>
                </a:lnTo>
                <a:lnTo>
                  <a:pt x="680227" y="238396"/>
                </a:lnTo>
                <a:lnTo>
                  <a:pt x="673305" y="237140"/>
                </a:lnTo>
                <a:lnTo>
                  <a:pt x="669085" y="234707"/>
                </a:lnTo>
                <a:lnTo>
                  <a:pt x="662151" y="230680"/>
                </a:lnTo>
                <a:lnTo>
                  <a:pt x="659362" y="226335"/>
                </a:lnTo>
                <a:lnTo>
                  <a:pt x="658942" y="216673"/>
                </a:lnTo>
                <a:lnTo>
                  <a:pt x="659116" y="196697"/>
                </a:lnTo>
                <a:lnTo>
                  <a:pt x="648405" y="190967"/>
                </a:lnTo>
                <a:lnTo>
                  <a:pt x="639173" y="185785"/>
                </a:lnTo>
                <a:lnTo>
                  <a:pt x="627921" y="179386"/>
                </a:lnTo>
                <a:lnTo>
                  <a:pt x="615071" y="172022"/>
                </a:lnTo>
                <a:lnTo>
                  <a:pt x="601049" y="163944"/>
                </a:lnTo>
                <a:lnTo>
                  <a:pt x="586276" y="155403"/>
                </a:lnTo>
                <a:lnTo>
                  <a:pt x="571177" y="146650"/>
                </a:lnTo>
                <a:lnTo>
                  <a:pt x="556174" y="137937"/>
                </a:lnTo>
                <a:lnTo>
                  <a:pt x="541692" y="129514"/>
                </a:lnTo>
                <a:lnTo>
                  <a:pt x="528154" y="121634"/>
                </a:lnTo>
                <a:lnTo>
                  <a:pt x="515983" y="114547"/>
                </a:lnTo>
                <a:lnTo>
                  <a:pt x="505602" y="108505"/>
                </a:lnTo>
                <a:lnTo>
                  <a:pt x="497436" y="103758"/>
                </a:lnTo>
                <a:lnTo>
                  <a:pt x="491906" y="100559"/>
                </a:lnTo>
                <a:lnTo>
                  <a:pt x="490894" y="99978"/>
                </a:lnTo>
                <a:lnTo>
                  <a:pt x="154540" y="-93806"/>
                </a:lnTo>
                <a:lnTo>
                  <a:pt x="143655" y="-100218"/>
                </a:lnTo>
                <a:lnTo>
                  <a:pt x="132396" y="-107061"/>
                </a:lnTo>
                <a:lnTo>
                  <a:pt x="120873" y="-113911"/>
                </a:lnTo>
                <a:lnTo>
                  <a:pt x="109201" y="-120343"/>
                </a:lnTo>
                <a:lnTo>
                  <a:pt x="97489" y="-125934"/>
                </a:lnTo>
                <a:lnTo>
                  <a:pt x="85851" y="-130259"/>
                </a:lnTo>
                <a:lnTo>
                  <a:pt x="74398" y="-132892"/>
                </a:lnTo>
                <a:lnTo>
                  <a:pt x="63242" y="-133411"/>
                </a:lnTo>
                <a:lnTo>
                  <a:pt x="61160" y="-133235"/>
                </a:lnTo>
                <a:lnTo>
                  <a:pt x="47124" y="-129930"/>
                </a:lnTo>
                <a:lnTo>
                  <a:pt x="34903" y="-124010"/>
                </a:lnTo>
                <a:lnTo>
                  <a:pt x="24847" y="-116533"/>
                </a:lnTo>
                <a:lnTo>
                  <a:pt x="18240" y="-109711"/>
                </a:lnTo>
                <a:lnTo>
                  <a:pt x="10604" y="-98399"/>
                </a:lnTo>
                <a:lnTo>
                  <a:pt x="7051" y="-88373"/>
                </a:lnTo>
                <a:lnTo>
                  <a:pt x="5650" y="-77969"/>
                </a:lnTo>
                <a:lnTo>
                  <a:pt x="4470" y="-65523"/>
                </a:lnTo>
                <a:lnTo>
                  <a:pt x="3382" y="-58141"/>
                </a:lnTo>
                <a:lnTo>
                  <a:pt x="4098" y="-52278"/>
                </a:lnTo>
                <a:lnTo>
                  <a:pt x="4649" y="-49868"/>
                </a:lnTo>
                <a:lnTo>
                  <a:pt x="2697" y="-45568"/>
                </a:lnTo>
                <a:lnTo>
                  <a:pt x="3427" y="-43753"/>
                </a:lnTo>
                <a:lnTo>
                  <a:pt x="3502" y="-43500"/>
                </a:lnTo>
                <a:lnTo>
                  <a:pt x="3636" y="-43083"/>
                </a:lnTo>
                <a:lnTo>
                  <a:pt x="3680" y="-42741"/>
                </a:lnTo>
                <a:lnTo>
                  <a:pt x="3964" y="-25749"/>
                </a:lnTo>
                <a:lnTo>
                  <a:pt x="3940" y="-17408"/>
                </a:lnTo>
                <a:lnTo>
                  <a:pt x="3152" y="-4161"/>
                </a:lnTo>
                <a:lnTo>
                  <a:pt x="923" y="-1422"/>
                </a:lnTo>
                <a:lnTo>
                  <a:pt x="804" y="-1719"/>
                </a:lnTo>
                <a:lnTo>
                  <a:pt x="298" y="-871"/>
                </a:lnTo>
                <a:lnTo>
                  <a:pt x="0" y="-574"/>
                </a:lnTo>
                <a:lnTo>
                  <a:pt x="3833" y="0"/>
                </a:lnTo>
                <a:lnTo>
                  <a:pt x="3710" y="-3326"/>
                </a:lnTo>
                <a:lnTo>
                  <a:pt x="5066" y="184"/>
                </a:lnTo>
                <a:lnTo>
                  <a:pt x="4098" y="7683"/>
                </a:lnTo>
                <a:lnTo>
                  <a:pt x="3636" y="12400"/>
                </a:lnTo>
                <a:lnTo>
                  <a:pt x="3502" y="14423"/>
                </a:lnTo>
                <a:lnTo>
                  <a:pt x="3680" y="70547"/>
                </a:lnTo>
                <a:lnTo>
                  <a:pt x="2742" y="391949"/>
                </a:lnTo>
                <a:lnTo>
                  <a:pt x="6765" y="393288"/>
                </a:lnTo>
                <a:lnTo>
                  <a:pt x="5913" y="387482"/>
                </a:lnTo>
                <a:close/>
              </a:path>
              <a:path w="789475" h="437342">
                <a:moveTo>
                  <a:pt x="5066" y="184"/>
                </a:moveTo>
                <a:lnTo>
                  <a:pt x="3833" y="0"/>
                </a:lnTo>
                <a:lnTo>
                  <a:pt x="4053" y="5957"/>
                </a:lnTo>
                <a:lnTo>
                  <a:pt x="4098" y="7683"/>
                </a:lnTo>
                <a:lnTo>
                  <a:pt x="5066" y="184"/>
                </a:lnTo>
                <a:close/>
              </a:path>
              <a:path w="789475" h="437342">
                <a:moveTo>
                  <a:pt x="744694" y="247355"/>
                </a:moveTo>
                <a:lnTo>
                  <a:pt x="744553" y="247950"/>
                </a:lnTo>
                <a:lnTo>
                  <a:pt x="744977" y="266476"/>
                </a:lnTo>
                <a:lnTo>
                  <a:pt x="745408" y="252753"/>
                </a:lnTo>
                <a:lnTo>
                  <a:pt x="746460" y="247355"/>
                </a:lnTo>
                <a:lnTo>
                  <a:pt x="744694" y="247355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648002" y="6220474"/>
            <a:ext cx="242832" cy="380889"/>
          </a:xfrm>
          <a:custGeom>
            <a:avLst/>
            <a:gdLst/>
            <a:ahLst/>
            <a:cxnLst/>
            <a:rect l="l" t="t" r="r" b="b"/>
            <a:pathLst>
              <a:path w="242832" h="380889">
                <a:moveTo>
                  <a:pt x="131762" y="269994"/>
                </a:moveTo>
                <a:lnTo>
                  <a:pt x="128852" y="281328"/>
                </a:lnTo>
                <a:lnTo>
                  <a:pt x="122155" y="285254"/>
                </a:lnTo>
                <a:lnTo>
                  <a:pt x="114535" y="290527"/>
                </a:lnTo>
                <a:lnTo>
                  <a:pt x="117068" y="295467"/>
                </a:lnTo>
                <a:lnTo>
                  <a:pt x="115161" y="306043"/>
                </a:lnTo>
                <a:lnTo>
                  <a:pt x="115667" y="312538"/>
                </a:lnTo>
                <a:lnTo>
                  <a:pt x="121817" y="316944"/>
                </a:lnTo>
                <a:lnTo>
                  <a:pt x="133182" y="323734"/>
                </a:lnTo>
                <a:lnTo>
                  <a:pt x="147173" y="331620"/>
                </a:lnTo>
                <a:lnTo>
                  <a:pt x="161201" y="339310"/>
                </a:lnTo>
                <a:lnTo>
                  <a:pt x="172674" y="345514"/>
                </a:lnTo>
                <a:lnTo>
                  <a:pt x="177201" y="347957"/>
                </a:lnTo>
                <a:lnTo>
                  <a:pt x="185930" y="352922"/>
                </a:lnTo>
                <a:lnTo>
                  <a:pt x="198115" y="359957"/>
                </a:lnTo>
                <a:lnTo>
                  <a:pt x="211862" y="367663"/>
                </a:lnTo>
                <a:lnTo>
                  <a:pt x="225276" y="374642"/>
                </a:lnTo>
                <a:lnTo>
                  <a:pt x="236462" y="379493"/>
                </a:lnTo>
                <a:lnTo>
                  <a:pt x="242161" y="380889"/>
                </a:lnTo>
                <a:lnTo>
                  <a:pt x="242832" y="67892"/>
                </a:lnTo>
                <a:lnTo>
                  <a:pt x="230754" y="64394"/>
                </a:lnTo>
                <a:lnTo>
                  <a:pt x="218730" y="58019"/>
                </a:lnTo>
                <a:lnTo>
                  <a:pt x="208467" y="51987"/>
                </a:lnTo>
                <a:lnTo>
                  <a:pt x="198575" y="46619"/>
                </a:lnTo>
                <a:lnTo>
                  <a:pt x="187340" y="40520"/>
                </a:lnTo>
                <a:lnTo>
                  <a:pt x="175242" y="33926"/>
                </a:lnTo>
                <a:lnTo>
                  <a:pt x="162762" y="27076"/>
                </a:lnTo>
                <a:lnTo>
                  <a:pt x="150379" y="20206"/>
                </a:lnTo>
                <a:lnTo>
                  <a:pt x="138572" y="13554"/>
                </a:lnTo>
                <a:lnTo>
                  <a:pt x="127823" y="7357"/>
                </a:lnTo>
                <a:lnTo>
                  <a:pt x="118610" y="1853"/>
                </a:lnTo>
                <a:lnTo>
                  <a:pt x="115623" y="0"/>
                </a:lnTo>
                <a:lnTo>
                  <a:pt x="115593" y="58489"/>
                </a:lnTo>
                <a:lnTo>
                  <a:pt x="123838" y="63609"/>
                </a:lnTo>
                <a:lnTo>
                  <a:pt x="134082" y="69659"/>
                </a:lnTo>
                <a:lnTo>
                  <a:pt x="145724" y="76347"/>
                </a:lnTo>
                <a:lnTo>
                  <a:pt x="158163" y="83378"/>
                </a:lnTo>
                <a:lnTo>
                  <a:pt x="170799" y="90460"/>
                </a:lnTo>
                <a:lnTo>
                  <a:pt x="183030" y="97298"/>
                </a:lnTo>
                <a:lnTo>
                  <a:pt x="194256" y="103600"/>
                </a:lnTo>
                <a:lnTo>
                  <a:pt x="203876" y="109073"/>
                </a:lnTo>
                <a:lnTo>
                  <a:pt x="204324" y="109331"/>
                </a:lnTo>
                <a:lnTo>
                  <a:pt x="219190" y="117356"/>
                </a:lnTo>
                <a:lnTo>
                  <a:pt x="227637" y="123843"/>
                </a:lnTo>
                <a:lnTo>
                  <a:pt x="228645" y="129745"/>
                </a:lnTo>
                <a:lnTo>
                  <a:pt x="229413" y="140728"/>
                </a:lnTo>
                <a:lnTo>
                  <a:pt x="222219" y="148427"/>
                </a:lnTo>
                <a:lnTo>
                  <a:pt x="212460" y="153956"/>
                </a:lnTo>
                <a:lnTo>
                  <a:pt x="208839" y="155932"/>
                </a:lnTo>
                <a:lnTo>
                  <a:pt x="198626" y="162331"/>
                </a:lnTo>
                <a:lnTo>
                  <a:pt x="186221" y="169009"/>
                </a:lnTo>
                <a:lnTo>
                  <a:pt x="175770" y="171361"/>
                </a:lnTo>
                <a:lnTo>
                  <a:pt x="175606" y="164621"/>
                </a:lnTo>
                <a:lnTo>
                  <a:pt x="174637" y="162850"/>
                </a:lnTo>
                <a:lnTo>
                  <a:pt x="177424" y="158595"/>
                </a:lnTo>
                <a:lnTo>
                  <a:pt x="165305" y="155694"/>
                </a:lnTo>
                <a:lnTo>
                  <a:pt x="153067" y="149342"/>
                </a:lnTo>
                <a:lnTo>
                  <a:pt x="142619" y="143061"/>
                </a:lnTo>
                <a:lnTo>
                  <a:pt x="79946" y="107099"/>
                </a:lnTo>
                <a:lnTo>
                  <a:pt x="68825" y="100488"/>
                </a:lnTo>
                <a:lnTo>
                  <a:pt x="57923" y="93995"/>
                </a:lnTo>
                <a:lnTo>
                  <a:pt x="48099" y="88798"/>
                </a:lnTo>
                <a:lnTo>
                  <a:pt x="49207" y="99502"/>
                </a:lnTo>
                <a:lnTo>
                  <a:pt x="51144" y="103732"/>
                </a:lnTo>
                <a:lnTo>
                  <a:pt x="59618" y="108795"/>
                </a:lnTo>
                <a:lnTo>
                  <a:pt x="115340" y="141008"/>
                </a:lnTo>
                <a:lnTo>
                  <a:pt x="115459" y="154503"/>
                </a:lnTo>
                <a:lnTo>
                  <a:pt x="123730" y="159262"/>
                </a:lnTo>
                <a:lnTo>
                  <a:pt x="136278" y="166285"/>
                </a:lnTo>
                <a:lnTo>
                  <a:pt x="150679" y="174364"/>
                </a:lnTo>
                <a:lnTo>
                  <a:pt x="164511" y="182291"/>
                </a:lnTo>
                <a:lnTo>
                  <a:pt x="175349" y="188857"/>
                </a:lnTo>
                <a:lnTo>
                  <a:pt x="180673" y="192742"/>
                </a:lnTo>
                <a:lnTo>
                  <a:pt x="178974" y="198352"/>
                </a:lnTo>
                <a:lnTo>
                  <a:pt x="180464" y="202399"/>
                </a:lnTo>
                <a:lnTo>
                  <a:pt x="177980" y="212573"/>
                </a:lnTo>
                <a:lnTo>
                  <a:pt x="167888" y="219459"/>
                </a:lnTo>
                <a:lnTo>
                  <a:pt x="159765" y="224033"/>
                </a:lnTo>
                <a:lnTo>
                  <a:pt x="149465" y="230517"/>
                </a:lnTo>
                <a:lnTo>
                  <a:pt x="137533" y="236924"/>
                </a:lnTo>
                <a:lnTo>
                  <a:pt x="126949" y="239849"/>
                </a:lnTo>
                <a:lnTo>
                  <a:pt x="126815" y="228839"/>
                </a:lnTo>
                <a:lnTo>
                  <a:pt x="130198" y="226309"/>
                </a:lnTo>
                <a:lnTo>
                  <a:pt x="117513" y="224362"/>
                </a:lnTo>
                <a:lnTo>
                  <a:pt x="106129" y="218621"/>
                </a:lnTo>
                <a:lnTo>
                  <a:pt x="95631" y="212088"/>
                </a:lnTo>
                <a:lnTo>
                  <a:pt x="95057" y="211758"/>
                </a:lnTo>
                <a:lnTo>
                  <a:pt x="83910" y="205414"/>
                </a:lnTo>
                <a:lnTo>
                  <a:pt x="72980" y="199194"/>
                </a:lnTo>
                <a:lnTo>
                  <a:pt x="63717" y="193843"/>
                </a:lnTo>
                <a:lnTo>
                  <a:pt x="38" y="157658"/>
                </a:lnTo>
                <a:lnTo>
                  <a:pt x="0" y="167023"/>
                </a:lnTo>
                <a:lnTo>
                  <a:pt x="2829" y="172129"/>
                </a:lnTo>
                <a:lnTo>
                  <a:pt x="12497" y="177969"/>
                </a:lnTo>
                <a:lnTo>
                  <a:pt x="23941" y="184306"/>
                </a:lnTo>
                <a:lnTo>
                  <a:pt x="115414" y="236472"/>
                </a:lnTo>
                <a:lnTo>
                  <a:pt x="115459" y="248777"/>
                </a:lnTo>
                <a:lnTo>
                  <a:pt x="122929" y="255066"/>
                </a:lnTo>
                <a:lnTo>
                  <a:pt x="130199" y="260013"/>
                </a:lnTo>
                <a:lnTo>
                  <a:pt x="130153" y="267167"/>
                </a:lnTo>
                <a:lnTo>
                  <a:pt x="131762" y="269994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971845" y="6254666"/>
            <a:ext cx="546307" cy="300862"/>
          </a:xfrm>
          <a:custGeom>
            <a:avLst/>
            <a:gdLst/>
            <a:ahLst/>
            <a:cxnLst/>
            <a:rect l="l" t="t" r="r" b="b"/>
            <a:pathLst>
              <a:path w="546307" h="300862">
                <a:moveTo>
                  <a:pt x="32662" y="68688"/>
                </a:moveTo>
                <a:lnTo>
                  <a:pt x="47089" y="77105"/>
                </a:lnTo>
                <a:lnTo>
                  <a:pt x="60278" y="84881"/>
                </a:lnTo>
                <a:lnTo>
                  <a:pt x="70253" y="90809"/>
                </a:lnTo>
                <a:lnTo>
                  <a:pt x="73455" y="92726"/>
                </a:lnTo>
                <a:lnTo>
                  <a:pt x="84403" y="99272"/>
                </a:lnTo>
                <a:lnTo>
                  <a:pt x="95350" y="105730"/>
                </a:lnTo>
                <a:lnTo>
                  <a:pt x="106304" y="112118"/>
                </a:lnTo>
                <a:lnTo>
                  <a:pt x="117274" y="118456"/>
                </a:lnTo>
                <a:lnTo>
                  <a:pt x="128269" y="124762"/>
                </a:lnTo>
                <a:lnTo>
                  <a:pt x="139299" y="131056"/>
                </a:lnTo>
                <a:lnTo>
                  <a:pt x="144183" y="133836"/>
                </a:lnTo>
                <a:lnTo>
                  <a:pt x="155308" y="140203"/>
                </a:lnTo>
                <a:lnTo>
                  <a:pt x="166372" y="146573"/>
                </a:lnTo>
                <a:lnTo>
                  <a:pt x="177386" y="152946"/>
                </a:lnTo>
                <a:lnTo>
                  <a:pt x="188360" y="159321"/>
                </a:lnTo>
                <a:lnTo>
                  <a:pt x="199305" y="165695"/>
                </a:lnTo>
                <a:lnTo>
                  <a:pt x="210232" y="172069"/>
                </a:lnTo>
                <a:lnTo>
                  <a:pt x="221150" y="178441"/>
                </a:lnTo>
                <a:lnTo>
                  <a:pt x="232071" y="184810"/>
                </a:lnTo>
                <a:lnTo>
                  <a:pt x="243004" y="191174"/>
                </a:lnTo>
                <a:lnTo>
                  <a:pt x="253961" y="197533"/>
                </a:lnTo>
                <a:lnTo>
                  <a:pt x="264953" y="203886"/>
                </a:lnTo>
                <a:lnTo>
                  <a:pt x="275988" y="210231"/>
                </a:lnTo>
                <a:lnTo>
                  <a:pt x="285088" y="215433"/>
                </a:lnTo>
                <a:lnTo>
                  <a:pt x="295391" y="221525"/>
                </a:lnTo>
                <a:lnTo>
                  <a:pt x="306094" y="226753"/>
                </a:lnTo>
                <a:lnTo>
                  <a:pt x="318621" y="229687"/>
                </a:lnTo>
                <a:lnTo>
                  <a:pt x="327277" y="229776"/>
                </a:lnTo>
                <a:lnTo>
                  <a:pt x="339916" y="226831"/>
                </a:lnTo>
                <a:lnTo>
                  <a:pt x="352090" y="221086"/>
                </a:lnTo>
                <a:lnTo>
                  <a:pt x="362950" y="214677"/>
                </a:lnTo>
                <a:lnTo>
                  <a:pt x="366472" y="212561"/>
                </a:lnTo>
                <a:lnTo>
                  <a:pt x="377355" y="206133"/>
                </a:lnTo>
                <a:lnTo>
                  <a:pt x="388320" y="199673"/>
                </a:lnTo>
                <a:lnTo>
                  <a:pt x="399338" y="193221"/>
                </a:lnTo>
                <a:lnTo>
                  <a:pt x="410383" y="186814"/>
                </a:lnTo>
                <a:lnTo>
                  <a:pt x="421426" y="180492"/>
                </a:lnTo>
                <a:lnTo>
                  <a:pt x="432443" y="174295"/>
                </a:lnTo>
                <a:lnTo>
                  <a:pt x="437334" y="171584"/>
                </a:lnTo>
                <a:lnTo>
                  <a:pt x="448529" y="165337"/>
                </a:lnTo>
                <a:lnTo>
                  <a:pt x="459572" y="159058"/>
                </a:lnTo>
                <a:lnTo>
                  <a:pt x="470519" y="152746"/>
                </a:lnTo>
                <a:lnTo>
                  <a:pt x="481425" y="146401"/>
                </a:lnTo>
                <a:lnTo>
                  <a:pt x="492346" y="140022"/>
                </a:lnTo>
                <a:lnTo>
                  <a:pt x="503338" y="133609"/>
                </a:lnTo>
                <a:lnTo>
                  <a:pt x="508375" y="130682"/>
                </a:lnTo>
                <a:lnTo>
                  <a:pt x="517054" y="125977"/>
                </a:lnTo>
                <a:lnTo>
                  <a:pt x="526731" y="120759"/>
                </a:lnTo>
                <a:lnTo>
                  <a:pt x="535862" y="115049"/>
                </a:lnTo>
                <a:lnTo>
                  <a:pt x="542903" y="108864"/>
                </a:lnTo>
                <a:lnTo>
                  <a:pt x="546307" y="102225"/>
                </a:lnTo>
                <a:lnTo>
                  <a:pt x="544532" y="95149"/>
                </a:lnTo>
                <a:lnTo>
                  <a:pt x="539760" y="90241"/>
                </a:lnTo>
                <a:lnTo>
                  <a:pt x="527212" y="82742"/>
                </a:lnTo>
                <a:lnTo>
                  <a:pt x="525364" y="82563"/>
                </a:lnTo>
                <a:lnTo>
                  <a:pt x="524559" y="80331"/>
                </a:lnTo>
                <a:lnTo>
                  <a:pt x="525237" y="80947"/>
                </a:lnTo>
                <a:lnTo>
                  <a:pt x="525066" y="78769"/>
                </a:lnTo>
                <a:lnTo>
                  <a:pt x="514151" y="84579"/>
                </a:lnTo>
                <a:lnTo>
                  <a:pt x="502866" y="91197"/>
                </a:lnTo>
                <a:lnTo>
                  <a:pt x="492325" y="97412"/>
                </a:lnTo>
                <a:lnTo>
                  <a:pt x="481349" y="103767"/>
                </a:lnTo>
                <a:lnTo>
                  <a:pt x="470640" y="109993"/>
                </a:lnTo>
                <a:lnTo>
                  <a:pt x="460269" y="115922"/>
                </a:lnTo>
                <a:lnTo>
                  <a:pt x="449141" y="122252"/>
                </a:lnTo>
                <a:lnTo>
                  <a:pt x="438156" y="128529"/>
                </a:lnTo>
                <a:lnTo>
                  <a:pt x="427241" y="134797"/>
                </a:lnTo>
                <a:lnTo>
                  <a:pt x="416324" y="141097"/>
                </a:lnTo>
                <a:lnTo>
                  <a:pt x="405333" y="147476"/>
                </a:lnTo>
                <a:lnTo>
                  <a:pt x="396038" y="152896"/>
                </a:lnTo>
                <a:lnTo>
                  <a:pt x="384394" y="159963"/>
                </a:lnTo>
                <a:lnTo>
                  <a:pt x="372890" y="166973"/>
                </a:lnTo>
                <a:lnTo>
                  <a:pt x="361489" y="173341"/>
                </a:lnTo>
                <a:lnTo>
                  <a:pt x="350152" y="178485"/>
                </a:lnTo>
                <a:lnTo>
                  <a:pt x="338838" y="181821"/>
                </a:lnTo>
                <a:lnTo>
                  <a:pt x="327510" y="182763"/>
                </a:lnTo>
                <a:lnTo>
                  <a:pt x="324610" y="182550"/>
                </a:lnTo>
                <a:lnTo>
                  <a:pt x="315351" y="179965"/>
                </a:lnTo>
                <a:lnTo>
                  <a:pt x="303596" y="174592"/>
                </a:lnTo>
                <a:lnTo>
                  <a:pt x="290627" y="167555"/>
                </a:lnTo>
                <a:lnTo>
                  <a:pt x="277725" y="159982"/>
                </a:lnTo>
                <a:lnTo>
                  <a:pt x="266172" y="152998"/>
                </a:lnTo>
                <a:lnTo>
                  <a:pt x="257891" y="148090"/>
                </a:lnTo>
                <a:lnTo>
                  <a:pt x="246849" y="141781"/>
                </a:lnTo>
                <a:lnTo>
                  <a:pt x="235857" y="135454"/>
                </a:lnTo>
                <a:lnTo>
                  <a:pt x="224904" y="129112"/>
                </a:lnTo>
                <a:lnTo>
                  <a:pt x="213977" y="122755"/>
                </a:lnTo>
                <a:lnTo>
                  <a:pt x="203064" y="116386"/>
                </a:lnTo>
                <a:lnTo>
                  <a:pt x="192151" y="110006"/>
                </a:lnTo>
                <a:lnTo>
                  <a:pt x="181228" y="103617"/>
                </a:lnTo>
                <a:lnTo>
                  <a:pt x="170280" y="97220"/>
                </a:lnTo>
                <a:lnTo>
                  <a:pt x="159297" y="90817"/>
                </a:lnTo>
                <a:lnTo>
                  <a:pt x="148265" y="84410"/>
                </a:lnTo>
                <a:lnTo>
                  <a:pt x="137172" y="78000"/>
                </a:lnTo>
                <a:lnTo>
                  <a:pt x="129787" y="73755"/>
                </a:lnTo>
                <a:lnTo>
                  <a:pt x="123843" y="70309"/>
                </a:lnTo>
                <a:lnTo>
                  <a:pt x="114690" y="64951"/>
                </a:lnTo>
                <a:lnTo>
                  <a:pt x="103023" y="58105"/>
                </a:lnTo>
                <a:lnTo>
                  <a:pt x="89538" y="50200"/>
                </a:lnTo>
                <a:lnTo>
                  <a:pt x="74930" y="41661"/>
                </a:lnTo>
                <a:lnTo>
                  <a:pt x="59895" y="32916"/>
                </a:lnTo>
                <a:lnTo>
                  <a:pt x="45128" y="24390"/>
                </a:lnTo>
                <a:lnTo>
                  <a:pt x="31324" y="16511"/>
                </a:lnTo>
                <a:lnTo>
                  <a:pt x="19178" y="9704"/>
                </a:lnTo>
                <a:lnTo>
                  <a:pt x="9387" y="4397"/>
                </a:lnTo>
                <a:lnTo>
                  <a:pt x="0" y="0"/>
                </a:lnTo>
                <a:lnTo>
                  <a:pt x="163" y="300862"/>
                </a:lnTo>
                <a:lnTo>
                  <a:pt x="1071" y="299855"/>
                </a:lnTo>
                <a:lnTo>
                  <a:pt x="1520" y="298080"/>
                </a:lnTo>
                <a:lnTo>
                  <a:pt x="1728" y="51659"/>
                </a:lnTo>
                <a:lnTo>
                  <a:pt x="8004" y="54759"/>
                </a:lnTo>
                <a:lnTo>
                  <a:pt x="18975" y="60837"/>
                </a:lnTo>
                <a:lnTo>
                  <a:pt x="32662" y="68688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972397" y="6553083"/>
            <a:ext cx="1818" cy="3501"/>
          </a:xfrm>
          <a:custGeom>
            <a:avLst/>
            <a:gdLst/>
            <a:ahLst/>
            <a:cxnLst/>
            <a:rect l="l" t="t" r="r" b="b"/>
            <a:pathLst>
              <a:path w="1818" h="3501">
                <a:moveTo>
                  <a:pt x="1818" y="0"/>
                </a:moveTo>
                <a:lnTo>
                  <a:pt x="520" y="1439"/>
                </a:lnTo>
                <a:lnTo>
                  <a:pt x="0" y="3501"/>
                </a:lnTo>
                <a:lnTo>
                  <a:pt x="1818" y="0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1497083" y="6335614"/>
            <a:ext cx="1974" cy="1794"/>
          </a:xfrm>
          <a:custGeom>
            <a:avLst/>
            <a:gdLst/>
            <a:ahLst/>
            <a:cxnLst/>
            <a:rect l="l" t="t" r="r" b="b"/>
            <a:pathLst>
              <a:path w="1974" h="1794">
                <a:moveTo>
                  <a:pt x="126" y="1615"/>
                </a:moveTo>
                <a:lnTo>
                  <a:pt x="1974" y="1794"/>
                </a:lnTo>
                <a:lnTo>
                  <a:pt x="0" y="0"/>
                </a:lnTo>
                <a:lnTo>
                  <a:pt x="126" y="1615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890164" y="6244548"/>
            <a:ext cx="82441" cy="356815"/>
          </a:xfrm>
          <a:custGeom>
            <a:avLst/>
            <a:gdLst/>
            <a:ahLst/>
            <a:cxnLst/>
            <a:rect l="l" t="t" r="r" b="b"/>
            <a:pathLst>
              <a:path w="82441" h="356815">
                <a:moveTo>
                  <a:pt x="7045" y="42076"/>
                </a:moveTo>
                <a:lnTo>
                  <a:pt x="670" y="43818"/>
                </a:lnTo>
                <a:lnTo>
                  <a:pt x="0" y="356815"/>
                </a:lnTo>
                <a:lnTo>
                  <a:pt x="10901" y="353667"/>
                </a:lnTo>
                <a:lnTo>
                  <a:pt x="23571" y="347225"/>
                </a:lnTo>
                <a:lnTo>
                  <a:pt x="35620" y="340077"/>
                </a:lnTo>
                <a:lnTo>
                  <a:pt x="42949" y="335731"/>
                </a:lnTo>
                <a:lnTo>
                  <a:pt x="50177" y="331684"/>
                </a:lnTo>
                <a:lnTo>
                  <a:pt x="56049" y="328268"/>
                </a:lnTo>
                <a:lnTo>
                  <a:pt x="63232" y="324010"/>
                </a:lnTo>
                <a:lnTo>
                  <a:pt x="69774" y="320131"/>
                </a:lnTo>
                <a:lnTo>
                  <a:pt x="78477" y="316799"/>
                </a:lnTo>
                <a:lnTo>
                  <a:pt x="81845" y="310980"/>
                </a:lnTo>
                <a:lnTo>
                  <a:pt x="81681" y="10117"/>
                </a:lnTo>
                <a:lnTo>
                  <a:pt x="81979" y="8064"/>
                </a:lnTo>
                <a:lnTo>
                  <a:pt x="82441" y="6159"/>
                </a:lnTo>
                <a:lnTo>
                  <a:pt x="82188" y="3928"/>
                </a:lnTo>
                <a:lnTo>
                  <a:pt x="81954" y="1477"/>
                </a:lnTo>
                <a:lnTo>
                  <a:pt x="80832" y="0"/>
                </a:lnTo>
                <a:lnTo>
                  <a:pt x="72342" y="5879"/>
                </a:lnTo>
                <a:lnTo>
                  <a:pt x="59825" y="13140"/>
                </a:lnTo>
                <a:lnTo>
                  <a:pt x="47340" y="20027"/>
                </a:lnTo>
                <a:lnTo>
                  <a:pt x="41727" y="23151"/>
                </a:lnTo>
                <a:lnTo>
                  <a:pt x="31969" y="29008"/>
                </a:lnTo>
                <a:lnTo>
                  <a:pt x="19452" y="36226"/>
                </a:lnTo>
                <a:lnTo>
                  <a:pt x="7045" y="42076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971845" y="6243165"/>
            <a:ext cx="461" cy="3109"/>
          </a:xfrm>
          <a:custGeom>
            <a:avLst/>
            <a:gdLst/>
            <a:ahLst/>
            <a:cxnLst/>
            <a:rect l="l" t="t" r="r" b="b"/>
            <a:pathLst>
              <a:path w="461" h="3109">
                <a:moveTo>
                  <a:pt x="461" y="3109"/>
                </a:moveTo>
                <a:lnTo>
                  <a:pt x="0" y="0"/>
                </a:lnTo>
                <a:lnTo>
                  <a:pt x="272" y="2860"/>
                </a:lnTo>
                <a:lnTo>
                  <a:pt x="461" y="3109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897446" y="6127629"/>
            <a:ext cx="4327" cy="2488"/>
          </a:xfrm>
          <a:custGeom>
            <a:avLst/>
            <a:gdLst/>
            <a:ahLst/>
            <a:cxnLst/>
            <a:rect l="l" t="t" r="r" b="b"/>
            <a:pathLst>
              <a:path w="4327" h="2488">
                <a:moveTo>
                  <a:pt x="4327" y="0"/>
                </a:moveTo>
                <a:lnTo>
                  <a:pt x="94" y="580"/>
                </a:lnTo>
                <a:lnTo>
                  <a:pt x="0" y="2488"/>
                </a:lnTo>
                <a:lnTo>
                  <a:pt x="4327" y="0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843652" y="6104135"/>
            <a:ext cx="114795" cy="287031"/>
          </a:xfrm>
          <a:custGeom>
            <a:avLst/>
            <a:gdLst/>
            <a:ahLst/>
            <a:cxnLst/>
            <a:rect l="l" t="t" r="r" b="b"/>
            <a:pathLst>
              <a:path w="114795" h="287031">
                <a:moveTo>
                  <a:pt x="1266" y="37901"/>
                </a:moveTo>
                <a:lnTo>
                  <a:pt x="1462" y="50912"/>
                </a:lnTo>
                <a:lnTo>
                  <a:pt x="1560" y="63625"/>
                </a:lnTo>
                <a:lnTo>
                  <a:pt x="1520" y="69827"/>
                </a:lnTo>
                <a:lnTo>
                  <a:pt x="1279" y="82435"/>
                </a:lnTo>
                <a:lnTo>
                  <a:pt x="913" y="95078"/>
                </a:lnTo>
                <a:lnTo>
                  <a:pt x="515" y="107761"/>
                </a:lnTo>
                <a:lnTo>
                  <a:pt x="181" y="120492"/>
                </a:lnTo>
                <a:lnTo>
                  <a:pt x="7" y="133280"/>
                </a:lnTo>
                <a:lnTo>
                  <a:pt x="0" y="136291"/>
                </a:lnTo>
                <a:lnTo>
                  <a:pt x="59" y="144074"/>
                </a:lnTo>
                <a:lnTo>
                  <a:pt x="218" y="155561"/>
                </a:lnTo>
                <a:lnTo>
                  <a:pt x="446" y="169816"/>
                </a:lnTo>
                <a:lnTo>
                  <a:pt x="711" y="185899"/>
                </a:lnTo>
                <a:lnTo>
                  <a:pt x="984" y="202872"/>
                </a:lnTo>
                <a:lnTo>
                  <a:pt x="1233" y="219798"/>
                </a:lnTo>
                <a:lnTo>
                  <a:pt x="1428" y="235737"/>
                </a:lnTo>
                <a:lnTo>
                  <a:pt x="1538" y="249752"/>
                </a:lnTo>
                <a:lnTo>
                  <a:pt x="1533" y="260905"/>
                </a:lnTo>
                <a:lnTo>
                  <a:pt x="1382" y="268257"/>
                </a:lnTo>
                <a:lnTo>
                  <a:pt x="1222" y="270366"/>
                </a:lnTo>
                <a:lnTo>
                  <a:pt x="13677" y="273006"/>
                </a:lnTo>
                <a:lnTo>
                  <a:pt x="24082" y="274733"/>
                </a:lnTo>
                <a:lnTo>
                  <a:pt x="37409" y="273980"/>
                </a:lnTo>
                <a:lnTo>
                  <a:pt x="40088" y="273536"/>
                </a:lnTo>
                <a:lnTo>
                  <a:pt x="40371" y="278252"/>
                </a:lnTo>
                <a:lnTo>
                  <a:pt x="43385" y="268875"/>
                </a:lnTo>
                <a:lnTo>
                  <a:pt x="45248" y="256584"/>
                </a:lnTo>
                <a:lnTo>
                  <a:pt x="46255" y="242608"/>
                </a:lnTo>
                <a:lnTo>
                  <a:pt x="46700" y="228175"/>
                </a:lnTo>
                <a:lnTo>
                  <a:pt x="46878" y="214515"/>
                </a:lnTo>
                <a:lnTo>
                  <a:pt x="47047" y="204125"/>
                </a:lnTo>
                <a:lnTo>
                  <a:pt x="47500" y="192276"/>
                </a:lnTo>
                <a:lnTo>
                  <a:pt x="48114" y="179313"/>
                </a:lnTo>
                <a:lnTo>
                  <a:pt x="48717" y="165811"/>
                </a:lnTo>
                <a:lnTo>
                  <a:pt x="49135" y="152349"/>
                </a:lnTo>
                <a:lnTo>
                  <a:pt x="49194" y="139501"/>
                </a:lnTo>
                <a:lnTo>
                  <a:pt x="48721" y="127847"/>
                </a:lnTo>
                <a:lnTo>
                  <a:pt x="48612" y="126456"/>
                </a:lnTo>
                <a:lnTo>
                  <a:pt x="48195" y="119791"/>
                </a:lnTo>
                <a:lnTo>
                  <a:pt x="47509" y="109167"/>
                </a:lnTo>
                <a:lnTo>
                  <a:pt x="49789" y="104287"/>
                </a:lnTo>
                <a:lnTo>
                  <a:pt x="51533" y="112247"/>
                </a:lnTo>
                <a:lnTo>
                  <a:pt x="52352" y="123759"/>
                </a:lnTo>
                <a:lnTo>
                  <a:pt x="54415" y="137590"/>
                </a:lnTo>
                <a:lnTo>
                  <a:pt x="56658" y="150680"/>
                </a:lnTo>
                <a:lnTo>
                  <a:pt x="57390" y="155173"/>
                </a:lnTo>
                <a:lnTo>
                  <a:pt x="59265" y="167752"/>
                </a:lnTo>
                <a:lnTo>
                  <a:pt x="60981" y="180272"/>
                </a:lnTo>
                <a:lnTo>
                  <a:pt x="62586" y="192873"/>
                </a:lnTo>
                <a:lnTo>
                  <a:pt x="63142" y="197429"/>
                </a:lnTo>
                <a:lnTo>
                  <a:pt x="64204" y="207443"/>
                </a:lnTo>
                <a:lnTo>
                  <a:pt x="65490" y="220818"/>
                </a:lnTo>
                <a:lnTo>
                  <a:pt x="66967" y="236025"/>
                </a:lnTo>
                <a:lnTo>
                  <a:pt x="68598" y="251540"/>
                </a:lnTo>
                <a:lnTo>
                  <a:pt x="70351" y="265834"/>
                </a:lnTo>
                <a:lnTo>
                  <a:pt x="72189" y="277382"/>
                </a:lnTo>
                <a:lnTo>
                  <a:pt x="73827" y="283995"/>
                </a:lnTo>
                <a:lnTo>
                  <a:pt x="80712" y="284040"/>
                </a:lnTo>
                <a:lnTo>
                  <a:pt x="84811" y="287031"/>
                </a:lnTo>
                <a:lnTo>
                  <a:pt x="93797" y="286689"/>
                </a:lnTo>
                <a:lnTo>
                  <a:pt x="101621" y="286436"/>
                </a:lnTo>
                <a:lnTo>
                  <a:pt x="106226" y="284204"/>
                </a:lnTo>
                <a:lnTo>
                  <a:pt x="112887" y="282299"/>
                </a:lnTo>
                <a:lnTo>
                  <a:pt x="114795" y="274008"/>
                </a:lnTo>
                <a:lnTo>
                  <a:pt x="114760" y="259366"/>
                </a:lnTo>
                <a:lnTo>
                  <a:pt x="113806" y="243409"/>
                </a:lnTo>
                <a:lnTo>
                  <a:pt x="112958" y="231171"/>
                </a:lnTo>
                <a:lnTo>
                  <a:pt x="112887" y="229479"/>
                </a:lnTo>
                <a:lnTo>
                  <a:pt x="112493" y="216694"/>
                </a:lnTo>
                <a:lnTo>
                  <a:pt x="112083" y="204018"/>
                </a:lnTo>
                <a:lnTo>
                  <a:pt x="111659" y="191382"/>
                </a:lnTo>
                <a:lnTo>
                  <a:pt x="111223" y="178722"/>
                </a:lnTo>
                <a:lnTo>
                  <a:pt x="110995" y="172165"/>
                </a:lnTo>
                <a:lnTo>
                  <a:pt x="110560" y="163000"/>
                </a:lnTo>
                <a:lnTo>
                  <a:pt x="109851" y="150402"/>
                </a:lnTo>
                <a:lnTo>
                  <a:pt x="108973" y="135495"/>
                </a:lnTo>
                <a:lnTo>
                  <a:pt x="108036" y="119408"/>
                </a:lnTo>
                <a:lnTo>
                  <a:pt x="107145" y="103267"/>
                </a:lnTo>
                <a:lnTo>
                  <a:pt x="106409" y="88198"/>
                </a:lnTo>
                <a:lnTo>
                  <a:pt x="105934" y="75329"/>
                </a:lnTo>
                <a:lnTo>
                  <a:pt x="105829" y="65787"/>
                </a:lnTo>
                <a:lnTo>
                  <a:pt x="106047" y="61569"/>
                </a:lnTo>
                <a:lnTo>
                  <a:pt x="104081" y="50133"/>
                </a:lnTo>
                <a:lnTo>
                  <a:pt x="104050" y="36586"/>
                </a:lnTo>
                <a:lnTo>
                  <a:pt x="103767" y="32718"/>
                </a:lnTo>
                <a:lnTo>
                  <a:pt x="102754" y="37956"/>
                </a:lnTo>
                <a:lnTo>
                  <a:pt x="98074" y="45886"/>
                </a:lnTo>
                <a:lnTo>
                  <a:pt x="95705" y="49041"/>
                </a:lnTo>
                <a:lnTo>
                  <a:pt x="90802" y="55573"/>
                </a:lnTo>
                <a:lnTo>
                  <a:pt x="87642" y="56465"/>
                </a:lnTo>
                <a:lnTo>
                  <a:pt x="78730" y="52969"/>
                </a:lnTo>
                <a:lnTo>
                  <a:pt x="70146" y="49681"/>
                </a:lnTo>
                <a:lnTo>
                  <a:pt x="67613" y="45708"/>
                </a:lnTo>
                <a:lnTo>
                  <a:pt x="60519" y="51154"/>
                </a:lnTo>
                <a:lnTo>
                  <a:pt x="56347" y="54397"/>
                </a:lnTo>
                <a:lnTo>
                  <a:pt x="51235" y="61688"/>
                </a:lnTo>
                <a:lnTo>
                  <a:pt x="45617" y="59367"/>
                </a:lnTo>
                <a:lnTo>
                  <a:pt x="49100" y="50033"/>
                </a:lnTo>
                <a:lnTo>
                  <a:pt x="58646" y="38973"/>
                </a:lnTo>
                <a:lnTo>
                  <a:pt x="65467" y="31498"/>
                </a:lnTo>
                <a:lnTo>
                  <a:pt x="53590" y="30070"/>
                </a:lnTo>
                <a:lnTo>
                  <a:pt x="53793" y="25982"/>
                </a:lnTo>
                <a:lnTo>
                  <a:pt x="52040" y="26990"/>
                </a:lnTo>
                <a:lnTo>
                  <a:pt x="53888" y="24074"/>
                </a:lnTo>
                <a:lnTo>
                  <a:pt x="58120" y="23493"/>
                </a:lnTo>
                <a:lnTo>
                  <a:pt x="62337" y="21083"/>
                </a:lnTo>
                <a:lnTo>
                  <a:pt x="61160" y="22943"/>
                </a:lnTo>
                <a:lnTo>
                  <a:pt x="64275" y="19060"/>
                </a:lnTo>
                <a:lnTo>
                  <a:pt x="50983" y="17820"/>
                </a:lnTo>
                <a:lnTo>
                  <a:pt x="39327" y="15676"/>
                </a:lnTo>
                <a:lnTo>
                  <a:pt x="29477" y="12870"/>
                </a:lnTo>
                <a:lnTo>
                  <a:pt x="24500" y="11218"/>
                </a:lnTo>
                <a:lnTo>
                  <a:pt x="20059" y="9537"/>
                </a:lnTo>
                <a:lnTo>
                  <a:pt x="15156" y="7127"/>
                </a:lnTo>
                <a:lnTo>
                  <a:pt x="10133" y="4642"/>
                </a:lnTo>
                <a:lnTo>
                  <a:pt x="7093" y="1696"/>
                </a:lnTo>
                <a:lnTo>
                  <a:pt x="1773" y="0"/>
                </a:lnTo>
                <a:lnTo>
                  <a:pt x="1253" y="12153"/>
                </a:lnTo>
                <a:lnTo>
                  <a:pt x="1140" y="24884"/>
                </a:lnTo>
                <a:lnTo>
                  <a:pt x="1266" y="37901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867333" y="5780769"/>
            <a:ext cx="6870" cy="2693"/>
          </a:xfrm>
          <a:custGeom>
            <a:avLst/>
            <a:gdLst/>
            <a:ahLst/>
            <a:cxnLst/>
            <a:rect l="l" t="t" r="r" b="b"/>
            <a:pathLst>
              <a:path w="6870" h="2693">
                <a:moveTo>
                  <a:pt x="1922" y="461"/>
                </a:moveTo>
                <a:lnTo>
                  <a:pt x="0" y="2173"/>
                </a:lnTo>
                <a:lnTo>
                  <a:pt x="5260" y="2693"/>
                </a:lnTo>
                <a:lnTo>
                  <a:pt x="6870" y="0"/>
                </a:lnTo>
                <a:lnTo>
                  <a:pt x="1922" y="461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783445" y="5766022"/>
            <a:ext cx="181165" cy="236152"/>
          </a:xfrm>
          <a:custGeom>
            <a:avLst/>
            <a:gdLst/>
            <a:ahLst/>
            <a:cxnLst/>
            <a:rect l="l" t="t" r="r" b="b"/>
            <a:pathLst>
              <a:path w="181165" h="236152">
                <a:moveTo>
                  <a:pt x="110648" y="90078"/>
                </a:moveTo>
                <a:lnTo>
                  <a:pt x="109089" y="79216"/>
                </a:lnTo>
                <a:lnTo>
                  <a:pt x="108029" y="76301"/>
                </a:lnTo>
                <a:lnTo>
                  <a:pt x="105838" y="70990"/>
                </a:lnTo>
                <a:lnTo>
                  <a:pt x="104944" y="65812"/>
                </a:lnTo>
                <a:lnTo>
                  <a:pt x="102798" y="60232"/>
                </a:lnTo>
                <a:lnTo>
                  <a:pt x="100637" y="54801"/>
                </a:lnTo>
                <a:lnTo>
                  <a:pt x="95868" y="51007"/>
                </a:lnTo>
                <a:lnTo>
                  <a:pt x="94974" y="47927"/>
                </a:lnTo>
                <a:lnTo>
                  <a:pt x="101189" y="45770"/>
                </a:lnTo>
                <a:lnTo>
                  <a:pt x="104318" y="43538"/>
                </a:lnTo>
                <a:lnTo>
                  <a:pt x="105967" y="41409"/>
                </a:lnTo>
                <a:lnTo>
                  <a:pt x="102247" y="41975"/>
                </a:lnTo>
                <a:lnTo>
                  <a:pt x="106047" y="41306"/>
                </a:lnTo>
                <a:lnTo>
                  <a:pt x="112477" y="0"/>
                </a:lnTo>
                <a:lnTo>
                  <a:pt x="102608" y="7614"/>
                </a:lnTo>
                <a:lnTo>
                  <a:pt x="100980" y="8379"/>
                </a:lnTo>
                <a:lnTo>
                  <a:pt x="97254" y="11369"/>
                </a:lnTo>
                <a:lnTo>
                  <a:pt x="90757" y="14747"/>
                </a:lnTo>
                <a:lnTo>
                  <a:pt x="89147" y="17440"/>
                </a:lnTo>
                <a:lnTo>
                  <a:pt x="83872" y="16934"/>
                </a:lnTo>
                <a:lnTo>
                  <a:pt x="81458" y="16681"/>
                </a:lnTo>
                <a:lnTo>
                  <a:pt x="78209" y="19597"/>
                </a:lnTo>
                <a:lnTo>
                  <a:pt x="73738" y="20728"/>
                </a:lnTo>
                <a:lnTo>
                  <a:pt x="69640" y="21621"/>
                </a:lnTo>
                <a:lnTo>
                  <a:pt x="73529" y="25668"/>
                </a:lnTo>
                <a:lnTo>
                  <a:pt x="77538" y="23808"/>
                </a:lnTo>
                <a:lnTo>
                  <a:pt x="81085" y="26040"/>
                </a:lnTo>
                <a:lnTo>
                  <a:pt x="74522" y="36753"/>
                </a:lnTo>
                <a:lnTo>
                  <a:pt x="63692" y="43737"/>
                </a:lnTo>
                <a:lnTo>
                  <a:pt x="49589" y="46950"/>
                </a:lnTo>
                <a:lnTo>
                  <a:pt x="45140" y="47168"/>
                </a:lnTo>
                <a:lnTo>
                  <a:pt x="29891" y="45806"/>
                </a:lnTo>
                <a:lnTo>
                  <a:pt x="18462" y="41768"/>
                </a:lnTo>
                <a:lnTo>
                  <a:pt x="8500" y="36009"/>
                </a:lnTo>
                <a:lnTo>
                  <a:pt x="3621" y="32959"/>
                </a:lnTo>
                <a:lnTo>
                  <a:pt x="4902" y="45796"/>
                </a:lnTo>
                <a:lnTo>
                  <a:pt x="6297" y="57692"/>
                </a:lnTo>
                <a:lnTo>
                  <a:pt x="7302" y="62940"/>
                </a:lnTo>
                <a:lnTo>
                  <a:pt x="11737" y="76420"/>
                </a:lnTo>
                <a:lnTo>
                  <a:pt x="16127" y="89092"/>
                </a:lnTo>
                <a:lnTo>
                  <a:pt x="19883" y="101054"/>
                </a:lnTo>
                <a:lnTo>
                  <a:pt x="22419" y="112403"/>
                </a:lnTo>
                <a:lnTo>
                  <a:pt x="23146" y="123235"/>
                </a:lnTo>
                <a:lnTo>
                  <a:pt x="21477" y="133648"/>
                </a:lnTo>
                <a:lnTo>
                  <a:pt x="19090" y="139716"/>
                </a:lnTo>
                <a:lnTo>
                  <a:pt x="13226" y="151989"/>
                </a:lnTo>
                <a:lnTo>
                  <a:pt x="8532" y="163056"/>
                </a:lnTo>
                <a:lnTo>
                  <a:pt x="4937" y="173749"/>
                </a:lnTo>
                <a:lnTo>
                  <a:pt x="2373" y="184896"/>
                </a:lnTo>
                <a:lnTo>
                  <a:pt x="767" y="197328"/>
                </a:lnTo>
                <a:lnTo>
                  <a:pt x="51" y="211875"/>
                </a:lnTo>
                <a:lnTo>
                  <a:pt x="0" y="219244"/>
                </a:lnTo>
                <a:lnTo>
                  <a:pt x="3800" y="222875"/>
                </a:lnTo>
                <a:lnTo>
                  <a:pt x="9194" y="224854"/>
                </a:lnTo>
                <a:lnTo>
                  <a:pt x="12831" y="228067"/>
                </a:lnTo>
                <a:lnTo>
                  <a:pt x="25239" y="231458"/>
                </a:lnTo>
                <a:lnTo>
                  <a:pt x="35692" y="234375"/>
                </a:lnTo>
                <a:lnTo>
                  <a:pt x="47092" y="236152"/>
                </a:lnTo>
                <a:lnTo>
                  <a:pt x="62341" y="236127"/>
                </a:lnTo>
                <a:lnTo>
                  <a:pt x="71115" y="235566"/>
                </a:lnTo>
                <a:lnTo>
                  <a:pt x="79520" y="233841"/>
                </a:lnTo>
                <a:lnTo>
                  <a:pt x="87031" y="231519"/>
                </a:lnTo>
                <a:lnTo>
                  <a:pt x="95407" y="228945"/>
                </a:lnTo>
                <a:lnTo>
                  <a:pt x="101233" y="224988"/>
                </a:lnTo>
                <a:lnTo>
                  <a:pt x="108193" y="222875"/>
                </a:lnTo>
                <a:lnTo>
                  <a:pt x="112549" y="216040"/>
                </a:lnTo>
                <a:lnTo>
                  <a:pt x="110801" y="205508"/>
                </a:lnTo>
                <a:lnTo>
                  <a:pt x="107269" y="194203"/>
                </a:lnTo>
                <a:lnTo>
                  <a:pt x="103133" y="182042"/>
                </a:lnTo>
                <a:lnTo>
                  <a:pt x="99524" y="169931"/>
                </a:lnTo>
                <a:lnTo>
                  <a:pt x="98476" y="164177"/>
                </a:lnTo>
                <a:lnTo>
                  <a:pt x="109067" y="167248"/>
                </a:lnTo>
                <a:lnTo>
                  <a:pt x="121761" y="171262"/>
                </a:lnTo>
                <a:lnTo>
                  <a:pt x="135481" y="175603"/>
                </a:lnTo>
                <a:lnTo>
                  <a:pt x="149147" y="179657"/>
                </a:lnTo>
                <a:lnTo>
                  <a:pt x="161684" y="182809"/>
                </a:lnTo>
                <a:lnTo>
                  <a:pt x="172013" y="184444"/>
                </a:lnTo>
                <a:lnTo>
                  <a:pt x="172185" y="184457"/>
                </a:lnTo>
                <a:lnTo>
                  <a:pt x="179442" y="174791"/>
                </a:lnTo>
                <a:lnTo>
                  <a:pt x="181165" y="162224"/>
                </a:lnTo>
                <a:lnTo>
                  <a:pt x="181052" y="159073"/>
                </a:lnTo>
                <a:lnTo>
                  <a:pt x="169321" y="154192"/>
                </a:lnTo>
                <a:lnTo>
                  <a:pt x="156660" y="150027"/>
                </a:lnTo>
                <a:lnTo>
                  <a:pt x="150651" y="147274"/>
                </a:lnTo>
                <a:lnTo>
                  <a:pt x="138735" y="144310"/>
                </a:lnTo>
                <a:lnTo>
                  <a:pt x="125962" y="140315"/>
                </a:lnTo>
                <a:lnTo>
                  <a:pt x="118297" y="137990"/>
                </a:lnTo>
                <a:lnTo>
                  <a:pt x="109578" y="133663"/>
                </a:lnTo>
                <a:lnTo>
                  <a:pt x="105876" y="127446"/>
                </a:lnTo>
                <a:lnTo>
                  <a:pt x="105661" y="119657"/>
                </a:lnTo>
                <a:lnTo>
                  <a:pt x="107405" y="110619"/>
                </a:lnTo>
                <a:lnTo>
                  <a:pt x="109577" y="100652"/>
                </a:lnTo>
                <a:lnTo>
                  <a:pt x="110648" y="90078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889413" y="5716328"/>
            <a:ext cx="71120" cy="91103"/>
          </a:xfrm>
          <a:custGeom>
            <a:avLst/>
            <a:gdLst/>
            <a:ahLst/>
            <a:cxnLst/>
            <a:rect l="l" t="t" r="r" b="b"/>
            <a:pathLst>
              <a:path w="71120" h="91103">
                <a:moveTo>
                  <a:pt x="71120" y="18509"/>
                </a:moveTo>
                <a:lnTo>
                  <a:pt x="69020" y="8102"/>
                </a:lnTo>
                <a:lnTo>
                  <a:pt x="58623" y="1386"/>
                </a:lnTo>
                <a:lnTo>
                  <a:pt x="51136" y="0"/>
                </a:lnTo>
                <a:lnTo>
                  <a:pt x="43554" y="8222"/>
                </a:lnTo>
                <a:lnTo>
                  <a:pt x="35252" y="18210"/>
                </a:lnTo>
                <a:lnTo>
                  <a:pt x="26207" y="28551"/>
                </a:lnTo>
                <a:lnTo>
                  <a:pt x="24401" y="30442"/>
                </a:lnTo>
                <a:lnTo>
                  <a:pt x="16292" y="39406"/>
                </a:lnTo>
                <a:lnTo>
                  <a:pt x="6509" y="49693"/>
                </a:lnTo>
                <a:lnTo>
                  <a:pt x="79" y="91000"/>
                </a:lnTo>
                <a:lnTo>
                  <a:pt x="3119" y="90628"/>
                </a:lnTo>
                <a:lnTo>
                  <a:pt x="13924" y="83277"/>
                </a:lnTo>
                <a:lnTo>
                  <a:pt x="17341" y="79914"/>
                </a:lnTo>
                <a:lnTo>
                  <a:pt x="25002" y="72909"/>
                </a:lnTo>
                <a:lnTo>
                  <a:pt x="35332" y="63213"/>
                </a:lnTo>
                <a:lnTo>
                  <a:pt x="46752" y="51774"/>
                </a:lnTo>
                <a:lnTo>
                  <a:pt x="57685" y="39540"/>
                </a:lnTo>
                <a:lnTo>
                  <a:pt x="66555" y="27462"/>
                </a:lnTo>
                <a:lnTo>
                  <a:pt x="71120" y="18509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024973" y="6071044"/>
            <a:ext cx="279380" cy="184559"/>
          </a:xfrm>
          <a:custGeom>
            <a:avLst/>
            <a:gdLst/>
            <a:ahLst/>
            <a:cxnLst/>
            <a:rect l="l" t="t" r="r" b="b"/>
            <a:pathLst>
              <a:path w="279380" h="184559">
                <a:moveTo>
                  <a:pt x="196819" y="184559"/>
                </a:moveTo>
                <a:lnTo>
                  <a:pt x="194802" y="172125"/>
                </a:lnTo>
                <a:lnTo>
                  <a:pt x="198624" y="161954"/>
                </a:lnTo>
                <a:lnTo>
                  <a:pt x="206298" y="153706"/>
                </a:lnTo>
                <a:lnTo>
                  <a:pt x="215840" y="147043"/>
                </a:lnTo>
                <a:lnTo>
                  <a:pt x="225265" y="141626"/>
                </a:lnTo>
                <a:lnTo>
                  <a:pt x="228488" y="139773"/>
                </a:lnTo>
                <a:lnTo>
                  <a:pt x="239405" y="133408"/>
                </a:lnTo>
                <a:lnTo>
                  <a:pt x="250482" y="127104"/>
                </a:lnTo>
                <a:lnTo>
                  <a:pt x="253837" y="125221"/>
                </a:lnTo>
                <a:lnTo>
                  <a:pt x="265091" y="119069"/>
                </a:lnTo>
                <a:lnTo>
                  <a:pt x="276271" y="112643"/>
                </a:lnTo>
                <a:lnTo>
                  <a:pt x="279380" y="110640"/>
                </a:lnTo>
                <a:lnTo>
                  <a:pt x="274526" y="108626"/>
                </a:lnTo>
                <a:lnTo>
                  <a:pt x="265360" y="103812"/>
                </a:lnTo>
                <a:lnTo>
                  <a:pt x="253089" y="96955"/>
                </a:lnTo>
                <a:lnTo>
                  <a:pt x="238917" y="88812"/>
                </a:lnTo>
                <a:lnTo>
                  <a:pt x="224049" y="80138"/>
                </a:lnTo>
                <a:lnTo>
                  <a:pt x="209690" y="71690"/>
                </a:lnTo>
                <a:lnTo>
                  <a:pt x="197045" y="64224"/>
                </a:lnTo>
                <a:lnTo>
                  <a:pt x="187319" y="58498"/>
                </a:lnTo>
                <a:lnTo>
                  <a:pt x="182632" y="55781"/>
                </a:lnTo>
                <a:lnTo>
                  <a:pt x="171596" y="49473"/>
                </a:lnTo>
                <a:lnTo>
                  <a:pt x="160621" y="43181"/>
                </a:lnTo>
                <a:lnTo>
                  <a:pt x="149674" y="36826"/>
                </a:lnTo>
                <a:lnTo>
                  <a:pt x="138720" y="30331"/>
                </a:lnTo>
                <a:lnTo>
                  <a:pt x="134645" y="27868"/>
                </a:lnTo>
                <a:lnTo>
                  <a:pt x="123757" y="21550"/>
                </a:lnTo>
                <a:lnTo>
                  <a:pt x="112473" y="15298"/>
                </a:lnTo>
                <a:lnTo>
                  <a:pt x="101239" y="8962"/>
                </a:lnTo>
                <a:lnTo>
                  <a:pt x="90499" y="2391"/>
                </a:lnTo>
                <a:lnTo>
                  <a:pt x="86927" y="0"/>
                </a:lnTo>
                <a:lnTo>
                  <a:pt x="80730" y="2599"/>
                </a:lnTo>
                <a:lnTo>
                  <a:pt x="69111" y="8674"/>
                </a:lnTo>
                <a:lnTo>
                  <a:pt x="54444" y="16820"/>
                </a:lnTo>
                <a:lnTo>
                  <a:pt x="39105" y="25632"/>
                </a:lnTo>
                <a:lnTo>
                  <a:pt x="25468" y="33704"/>
                </a:lnTo>
                <a:lnTo>
                  <a:pt x="15910" y="39631"/>
                </a:lnTo>
                <a:lnTo>
                  <a:pt x="12935" y="41735"/>
                </a:lnTo>
                <a:lnTo>
                  <a:pt x="8867" y="45529"/>
                </a:lnTo>
                <a:lnTo>
                  <a:pt x="3889" y="51645"/>
                </a:lnTo>
                <a:lnTo>
                  <a:pt x="2414" y="59278"/>
                </a:lnTo>
                <a:lnTo>
                  <a:pt x="0" y="71627"/>
                </a:lnTo>
                <a:lnTo>
                  <a:pt x="5111" y="73442"/>
                </a:lnTo>
                <a:lnTo>
                  <a:pt x="12682" y="77742"/>
                </a:lnTo>
                <a:lnTo>
                  <a:pt x="24017" y="84289"/>
                </a:lnTo>
                <a:lnTo>
                  <a:pt x="34797" y="90612"/>
                </a:lnTo>
                <a:lnTo>
                  <a:pt x="45595" y="96872"/>
                </a:lnTo>
                <a:lnTo>
                  <a:pt x="49804" y="99257"/>
                </a:lnTo>
                <a:lnTo>
                  <a:pt x="60603" y="105397"/>
                </a:lnTo>
                <a:lnTo>
                  <a:pt x="71530" y="111701"/>
                </a:lnTo>
                <a:lnTo>
                  <a:pt x="82560" y="118134"/>
                </a:lnTo>
                <a:lnTo>
                  <a:pt x="93665" y="124666"/>
                </a:lnTo>
                <a:lnTo>
                  <a:pt x="104821" y="131261"/>
                </a:lnTo>
                <a:lnTo>
                  <a:pt x="116002" y="137887"/>
                </a:lnTo>
                <a:lnTo>
                  <a:pt x="127181" y="144512"/>
                </a:lnTo>
                <a:lnTo>
                  <a:pt x="138334" y="151100"/>
                </a:lnTo>
                <a:lnTo>
                  <a:pt x="149434" y="157620"/>
                </a:lnTo>
                <a:lnTo>
                  <a:pt x="160455" y="164039"/>
                </a:lnTo>
                <a:lnTo>
                  <a:pt x="171372" y="170322"/>
                </a:lnTo>
                <a:lnTo>
                  <a:pt x="182159" y="176438"/>
                </a:lnTo>
                <a:lnTo>
                  <a:pt x="192790" y="182352"/>
                </a:lnTo>
                <a:lnTo>
                  <a:pt x="196819" y="184559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111901" y="5978184"/>
            <a:ext cx="239083" cy="203500"/>
          </a:xfrm>
          <a:custGeom>
            <a:avLst/>
            <a:gdLst/>
            <a:ahLst/>
            <a:cxnLst/>
            <a:rect l="l" t="t" r="r" b="b"/>
            <a:pathLst>
              <a:path w="239083" h="203500">
                <a:moveTo>
                  <a:pt x="19164" y="72907"/>
                </a:moveTo>
                <a:lnTo>
                  <a:pt x="17570" y="76403"/>
                </a:lnTo>
                <a:lnTo>
                  <a:pt x="13382" y="80748"/>
                </a:lnTo>
                <a:lnTo>
                  <a:pt x="9925" y="83992"/>
                </a:lnTo>
                <a:lnTo>
                  <a:pt x="7212" y="86521"/>
                </a:lnTo>
                <a:lnTo>
                  <a:pt x="760" y="88931"/>
                </a:lnTo>
                <a:lnTo>
                  <a:pt x="0" y="92859"/>
                </a:lnTo>
                <a:lnTo>
                  <a:pt x="10460" y="99549"/>
                </a:lnTo>
                <a:lnTo>
                  <a:pt x="21572" y="105950"/>
                </a:lnTo>
                <a:lnTo>
                  <a:pt x="32889" y="112214"/>
                </a:lnTo>
                <a:lnTo>
                  <a:pt x="43967" y="118492"/>
                </a:lnTo>
                <a:lnTo>
                  <a:pt x="47718" y="120728"/>
                </a:lnTo>
                <a:lnTo>
                  <a:pt x="58682" y="127295"/>
                </a:lnTo>
                <a:lnTo>
                  <a:pt x="69629" y="133693"/>
                </a:lnTo>
                <a:lnTo>
                  <a:pt x="80590" y="140000"/>
                </a:lnTo>
                <a:lnTo>
                  <a:pt x="91599" y="146293"/>
                </a:lnTo>
                <a:lnTo>
                  <a:pt x="95705" y="148641"/>
                </a:lnTo>
                <a:lnTo>
                  <a:pt x="102418" y="152547"/>
                </a:lnTo>
                <a:lnTo>
                  <a:pt x="112962" y="158764"/>
                </a:lnTo>
                <a:lnTo>
                  <a:pt x="126134" y="166538"/>
                </a:lnTo>
                <a:lnTo>
                  <a:pt x="140727" y="175110"/>
                </a:lnTo>
                <a:lnTo>
                  <a:pt x="155537" y="183725"/>
                </a:lnTo>
                <a:lnTo>
                  <a:pt x="169359" y="191626"/>
                </a:lnTo>
                <a:lnTo>
                  <a:pt x="180987" y="198057"/>
                </a:lnTo>
                <a:lnTo>
                  <a:pt x="189218" y="202261"/>
                </a:lnTo>
                <a:lnTo>
                  <a:pt x="192453" y="203500"/>
                </a:lnTo>
                <a:lnTo>
                  <a:pt x="202602" y="196013"/>
                </a:lnTo>
                <a:lnTo>
                  <a:pt x="211820" y="186904"/>
                </a:lnTo>
                <a:lnTo>
                  <a:pt x="219854" y="176690"/>
                </a:lnTo>
                <a:lnTo>
                  <a:pt x="225567" y="167522"/>
                </a:lnTo>
                <a:lnTo>
                  <a:pt x="231411" y="156008"/>
                </a:lnTo>
                <a:lnTo>
                  <a:pt x="235481" y="144956"/>
                </a:lnTo>
                <a:lnTo>
                  <a:pt x="237960" y="133297"/>
                </a:lnTo>
                <a:lnTo>
                  <a:pt x="239030" y="119962"/>
                </a:lnTo>
                <a:lnTo>
                  <a:pt x="239083" y="111443"/>
                </a:lnTo>
                <a:lnTo>
                  <a:pt x="45870" y="0"/>
                </a:lnTo>
                <a:lnTo>
                  <a:pt x="45959" y="13429"/>
                </a:lnTo>
                <a:lnTo>
                  <a:pt x="44212" y="25936"/>
                </a:lnTo>
                <a:lnTo>
                  <a:pt x="40855" y="37705"/>
                </a:lnTo>
                <a:lnTo>
                  <a:pt x="38597" y="43476"/>
                </a:lnTo>
                <a:lnTo>
                  <a:pt x="32824" y="55442"/>
                </a:lnTo>
                <a:lnTo>
                  <a:pt x="25097" y="67617"/>
                </a:lnTo>
                <a:lnTo>
                  <a:pt x="19164" y="72907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1545695" y="6238865"/>
            <a:ext cx="154462" cy="179209"/>
          </a:xfrm>
          <a:custGeom>
            <a:avLst/>
            <a:gdLst/>
            <a:ahLst/>
            <a:cxnLst/>
            <a:rect l="l" t="t" r="r" b="b"/>
            <a:pathLst>
              <a:path w="154462" h="179209">
                <a:moveTo>
                  <a:pt x="3089" y="145293"/>
                </a:moveTo>
                <a:lnTo>
                  <a:pt x="10640" y="156099"/>
                </a:lnTo>
                <a:lnTo>
                  <a:pt x="21585" y="164612"/>
                </a:lnTo>
                <a:lnTo>
                  <a:pt x="34776" y="171007"/>
                </a:lnTo>
                <a:lnTo>
                  <a:pt x="49063" y="175456"/>
                </a:lnTo>
                <a:lnTo>
                  <a:pt x="63297" y="178132"/>
                </a:lnTo>
                <a:lnTo>
                  <a:pt x="76331" y="179209"/>
                </a:lnTo>
                <a:lnTo>
                  <a:pt x="85638" y="178994"/>
                </a:lnTo>
                <a:lnTo>
                  <a:pt x="88425" y="177268"/>
                </a:lnTo>
                <a:lnTo>
                  <a:pt x="93879" y="177551"/>
                </a:lnTo>
                <a:lnTo>
                  <a:pt x="97933" y="176762"/>
                </a:lnTo>
                <a:lnTo>
                  <a:pt x="102448" y="175870"/>
                </a:lnTo>
                <a:lnTo>
                  <a:pt x="106979" y="174769"/>
                </a:lnTo>
                <a:lnTo>
                  <a:pt x="111032" y="173548"/>
                </a:lnTo>
                <a:lnTo>
                  <a:pt x="119095" y="171108"/>
                </a:lnTo>
                <a:lnTo>
                  <a:pt x="126531" y="168073"/>
                </a:lnTo>
                <a:lnTo>
                  <a:pt x="133208" y="163818"/>
                </a:lnTo>
                <a:lnTo>
                  <a:pt x="143632" y="155648"/>
                </a:lnTo>
                <a:lnTo>
                  <a:pt x="150973" y="145122"/>
                </a:lnTo>
                <a:lnTo>
                  <a:pt x="153222" y="135979"/>
                </a:lnTo>
                <a:lnTo>
                  <a:pt x="153565" y="131976"/>
                </a:lnTo>
                <a:lnTo>
                  <a:pt x="152715" y="127721"/>
                </a:lnTo>
                <a:lnTo>
                  <a:pt x="153848" y="124180"/>
                </a:lnTo>
                <a:lnTo>
                  <a:pt x="154462" y="122244"/>
                </a:lnTo>
                <a:lnTo>
                  <a:pt x="152626" y="124180"/>
                </a:lnTo>
                <a:lnTo>
                  <a:pt x="153618" y="109944"/>
                </a:lnTo>
                <a:lnTo>
                  <a:pt x="153738" y="95651"/>
                </a:lnTo>
                <a:lnTo>
                  <a:pt x="153937" y="91446"/>
                </a:lnTo>
                <a:lnTo>
                  <a:pt x="153729" y="56451"/>
                </a:lnTo>
                <a:lnTo>
                  <a:pt x="153386" y="2529"/>
                </a:lnTo>
                <a:lnTo>
                  <a:pt x="150763" y="5564"/>
                </a:lnTo>
                <a:lnTo>
                  <a:pt x="150003" y="8257"/>
                </a:lnTo>
                <a:lnTo>
                  <a:pt x="147470" y="11799"/>
                </a:lnTo>
                <a:lnTo>
                  <a:pt x="139006" y="20651"/>
                </a:lnTo>
                <a:lnTo>
                  <a:pt x="128201" y="27557"/>
                </a:lnTo>
                <a:lnTo>
                  <a:pt x="115791" y="32663"/>
                </a:lnTo>
                <a:lnTo>
                  <a:pt x="102511" y="36116"/>
                </a:lnTo>
                <a:lnTo>
                  <a:pt x="89098" y="38061"/>
                </a:lnTo>
                <a:lnTo>
                  <a:pt x="76288" y="38646"/>
                </a:lnTo>
                <a:lnTo>
                  <a:pt x="74491" y="38625"/>
                </a:lnTo>
                <a:lnTo>
                  <a:pt x="60505" y="37703"/>
                </a:lnTo>
                <a:lnTo>
                  <a:pt x="46952" y="35336"/>
                </a:lnTo>
                <a:lnTo>
                  <a:pt x="34184" y="31315"/>
                </a:lnTo>
                <a:lnTo>
                  <a:pt x="22553" y="25431"/>
                </a:lnTo>
                <a:lnTo>
                  <a:pt x="12411" y="17475"/>
                </a:lnTo>
                <a:lnTo>
                  <a:pt x="4110" y="7235"/>
                </a:lnTo>
                <a:lnTo>
                  <a:pt x="201" y="0"/>
                </a:lnTo>
                <a:lnTo>
                  <a:pt x="643" y="5655"/>
                </a:lnTo>
                <a:lnTo>
                  <a:pt x="871" y="15163"/>
                </a:lnTo>
                <a:lnTo>
                  <a:pt x="927" y="27681"/>
                </a:lnTo>
                <a:lnTo>
                  <a:pt x="852" y="42368"/>
                </a:lnTo>
                <a:lnTo>
                  <a:pt x="690" y="58385"/>
                </a:lnTo>
                <a:lnTo>
                  <a:pt x="481" y="74890"/>
                </a:lnTo>
                <a:lnTo>
                  <a:pt x="269" y="91042"/>
                </a:lnTo>
                <a:lnTo>
                  <a:pt x="94" y="106000"/>
                </a:lnTo>
                <a:lnTo>
                  <a:pt x="0" y="118924"/>
                </a:lnTo>
                <a:lnTo>
                  <a:pt x="27" y="128972"/>
                </a:lnTo>
                <a:lnTo>
                  <a:pt x="82" y="132021"/>
                </a:lnTo>
                <a:lnTo>
                  <a:pt x="3089" y="145293"/>
                </a:lnTo>
                <a:close/>
              </a:path>
            </a:pathLst>
          </a:custGeom>
          <a:solidFill>
            <a:srgbClr val="87BCE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1698321" y="6348809"/>
            <a:ext cx="2920" cy="14235"/>
          </a:xfrm>
          <a:custGeom>
            <a:avLst/>
            <a:gdLst/>
            <a:ahLst/>
            <a:cxnLst/>
            <a:rect l="l" t="t" r="r" b="b"/>
            <a:pathLst>
              <a:path w="2920" h="14235">
                <a:moveTo>
                  <a:pt x="2533" y="10099"/>
                </a:moveTo>
                <a:lnTo>
                  <a:pt x="1835" y="12300"/>
                </a:lnTo>
                <a:lnTo>
                  <a:pt x="2920" y="11155"/>
                </a:lnTo>
                <a:lnTo>
                  <a:pt x="991" y="0"/>
                </a:lnTo>
                <a:lnTo>
                  <a:pt x="0" y="14235"/>
                </a:lnTo>
                <a:lnTo>
                  <a:pt x="2533" y="10099"/>
                </a:lnTo>
                <a:close/>
              </a:path>
            </a:pathLst>
          </a:custGeom>
          <a:solidFill>
            <a:srgbClr val="87BCE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310911" y="6411193"/>
            <a:ext cx="326726" cy="206614"/>
          </a:xfrm>
          <a:custGeom>
            <a:avLst/>
            <a:gdLst/>
            <a:ahLst/>
            <a:cxnLst/>
            <a:rect l="l" t="t" r="r" b="b"/>
            <a:pathLst>
              <a:path w="326726" h="206614">
                <a:moveTo>
                  <a:pt x="48056" y="109879"/>
                </a:moveTo>
                <a:lnTo>
                  <a:pt x="32655" y="111532"/>
                </a:lnTo>
                <a:lnTo>
                  <a:pt x="18459" y="112775"/>
                </a:lnTo>
                <a:lnTo>
                  <a:pt x="7004" y="113318"/>
                </a:lnTo>
                <a:lnTo>
                  <a:pt x="1249" y="113094"/>
                </a:lnTo>
                <a:lnTo>
                  <a:pt x="0" y="116379"/>
                </a:lnTo>
                <a:lnTo>
                  <a:pt x="62084" y="151883"/>
                </a:lnTo>
                <a:lnTo>
                  <a:pt x="73335" y="158417"/>
                </a:lnTo>
                <a:lnTo>
                  <a:pt x="84036" y="164686"/>
                </a:lnTo>
                <a:lnTo>
                  <a:pt x="93246" y="169972"/>
                </a:lnTo>
                <a:lnTo>
                  <a:pt x="104383" y="176074"/>
                </a:lnTo>
                <a:lnTo>
                  <a:pt x="116773" y="183167"/>
                </a:lnTo>
                <a:lnTo>
                  <a:pt x="124288" y="188441"/>
                </a:lnTo>
                <a:lnTo>
                  <a:pt x="127075" y="206614"/>
                </a:lnTo>
                <a:lnTo>
                  <a:pt x="134994" y="203218"/>
                </a:lnTo>
                <a:lnTo>
                  <a:pt x="148646" y="195686"/>
                </a:lnTo>
                <a:lnTo>
                  <a:pt x="163346" y="187078"/>
                </a:lnTo>
                <a:lnTo>
                  <a:pt x="174407" y="180454"/>
                </a:lnTo>
                <a:lnTo>
                  <a:pt x="177133" y="178828"/>
                </a:lnTo>
                <a:lnTo>
                  <a:pt x="188194" y="172416"/>
                </a:lnTo>
                <a:lnTo>
                  <a:pt x="199043" y="166132"/>
                </a:lnTo>
                <a:lnTo>
                  <a:pt x="209896" y="159879"/>
                </a:lnTo>
                <a:lnTo>
                  <a:pt x="220974" y="153562"/>
                </a:lnTo>
                <a:lnTo>
                  <a:pt x="227012" y="150154"/>
                </a:lnTo>
                <a:lnTo>
                  <a:pt x="237995" y="143925"/>
                </a:lnTo>
                <a:lnTo>
                  <a:pt x="248987" y="137583"/>
                </a:lnTo>
                <a:lnTo>
                  <a:pt x="259987" y="131164"/>
                </a:lnTo>
                <a:lnTo>
                  <a:pt x="270993" y="124708"/>
                </a:lnTo>
                <a:lnTo>
                  <a:pt x="282006" y="118249"/>
                </a:lnTo>
                <a:lnTo>
                  <a:pt x="293024" y="111828"/>
                </a:lnTo>
                <a:lnTo>
                  <a:pt x="304045" y="105480"/>
                </a:lnTo>
                <a:lnTo>
                  <a:pt x="315070" y="99244"/>
                </a:lnTo>
                <a:lnTo>
                  <a:pt x="326097" y="93157"/>
                </a:lnTo>
                <a:lnTo>
                  <a:pt x="326726" y="92815"/>
                </a:lnTo>
                <a:lnTo>
                  <a:pt x="326592" y="71225"/>
                </a:lnTo>
                <a:lnTo>
                  <a:pt x="323018" y="69135"/>
                </a:lnTo>
                <a:lnTo>
                  <a:pt x="315182" y="64511"/>
                </a:lnTo>
                <a:lnTo>
                  <a:pt x="303990" y="57905"/>
                </a:lnTo>
                <a:lnTo>
                  <a:pt x="290350" y="49873"/>
                </a:lnTo>
                <a:lnTo>
                  <a:pt x="275167" y="40968"/>
                </a:lnTo>
                <a:lnTo>
                  <a:pt x="259347" y="31742"/>
                </a:lnTo>
                <a:lnTo>
                  <a:pt x="243798" y="22751"/>
                </a:lnTo>
                <a:lnTo>
                  <a:pt x="229424" y="14547"/>
                </a:lnTo>
                <a:lnTo>
                  <a:pt x="217134" y="7685"/>
                </a:lnTo>
                <a:lnTo>
                  <a:pt x="207833" y="2717"/>
                </a:lnTo>
                <a:lnTo>
                  <a:pt x="202427" y="198"/>
                </a:lnTo>
                <a:lnTo>
                  <a:pt x="201663" y="0"/>
                </a:lnTo>
                <a:lnTo>
                  <a:pt x="196849" y="1815"/>
                </a:lnTo>
                <a:lnTo>
                  <a:pt x="197401" y="4686"/>
                </a:lnTo>
                <a:lnTo>
                  <a:pt x="195925" y="10073"/>
                </a:lnTo>
                <a:lnTo>
                  <a:pt x="192755" y="21096"/>
                </a:lnTo>
                <a:lnTo>
                  <a:pt x="188851" y="34088"/>
                </a:lnTo>
                <a:lnTo>
                  <a:pt x="184577" y="48115"/>
                </a:lnTo>
                <a:lnTo>
                  <a:pt x="180298" y="62246"/>
                </a:lnTo>
                <a:lnTo>
                  <a:pt x="176380" y="75549"/>
                </a:lnTo>
                <a:lnTo>
                  <a:pt x="173187" y="87092"/>
                </a:lnTo>
                <a:lnTo>
                  <a:pt x="171084" y="95943"/>
                </a:lnTo>
                <a:lnTo>
                  <a:pt x="170963" y="96564"/>
                </a:lnTo>
                <a:lnTo>
                  <a:pt x="323388" y="72267"/>
                </a:lnTo>
                <a:lnTo>
                  <a:pt x="316250" y="77561"/>
                </a:lnTo>
                <a:lnTo>
                  <a:pt x="302933" y="85664"/>
                </a:lnTo>
                <a:lnTo>
                  <a:pt x="288193" y="94124"/>
                </a:lnTo>
                <a:lnTo>
                  <a:pt x="276788" y="100488"/>
                </a:lnTo>
                <a:lnTo>
                  <a:pt x="273583" y="102248"/>
                </a:lnTo>
                <a:lnTo>
                  <a:pt x="125391" y="187176"/>
                </a:lnTo>
                <a:lnTo>
                  <a:pt x="129260" y="177893"/>
                </a:lnTo>
                <a:lnTo>
                  <a:pt x="135013" y="166090"/>
                </a:lnTo>
                <a:lnTo>
                  <a:pt x="141941" y="152733"/>
                </a:lnTo>
                <a:lnTo>
                  <a:pt x="149338" y="138790"/>
                </a:lnTo>
                <a:lnTo>
                  <a:pt x="156498" y="125228"/>
                </a:lnTo>
                <a:lnTo>
                  <a:pt x="162715" y="113015"/>
                </a:lnTo>
                <a:lnTo>
                  <a:pt x="167281" y="103119"/>
                </a:lnTo>
                <a:lnTo>
                  <a:pt x="169398" y="96981"/>
                </a:lnTo>
                <a:lnTo>
                  <a:pt x="156872" y="97924"/>
                </a:lnTo>
                <a:lnTo>
                  <a:pt x="144251" y="99066"/>
                </a:lnTo>
                <a:lnTo>
                  <a:pt x="131571" y="100354"/>
                </a:lnTo>
                <a:lnTo>
                  <a:pt x="118869" y="101735"/>
                </a:lnTo>
                <a:lnTo>
                  <a:pt x="106181" y="103158"/>
                </a:lnTo>
                <a:lnTo>
                  <a:pt x="93544" y="104569"/>
                </a:lnTo>
                <a:lnTo>
                  <a:pt x="86152" y="105373"/>
                </a:lnTo>
                <a:lnTo>
                  <a:pt x="76339" y="106508"/>
                </a:lnTo>
                <a:lnTo>
                  <a:pt x="63129" y="108107"/>
                </a:lnTo>
                <a:lnTo>
                  <a:pt x="48056" y="109879"/>
                </a:lnTo>
                <a:close/>
              </a:path>
              <a:path w="326726" h="206614">
                <a:moveTo>
                  <a:pt x="1475" y="112500"/>
                </a:moveTo>
                <a:lnTo>
                  <a:pt x="1132" y="113089"/>
                </a:lnTo>
                <a:lnTo>
                  <a:pt x="1475" y="112500"/>
                </a:lnTo>
                <a:close/>
              </a:path>
            </a:pathLst>
          </a:custGeom>
          <a:solidFill>
            <a:srgbClr val="FAB4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390477" y="5630104"/>
            <a:ext cx="176389" cy="254431"/>
          </a:xfrm>
          <a:custGeom>
            <a:avLst/>
            <a:gdLst/>
            <a:ahLst/>
            <a:cxnLst/>
            <a:rect l="l" t="t" r="r" b="b"/>
            <a:pathLst>
              <a:path w="176389" h="254431">
                <a:moveTo>
                  <a:pt x="250" y="25145"/>
                </a:moveTo>
                <a:lnTo>
                  <a:pt x="139" y="38607"/>
                </a:lnTo>
                <a:lnTo>
                  <a:pt x="308" y="53618"/>
                </a:lnTo>
                <a:lnTo>
                  <a:pt x="650" y="69583"/>
                </a:lnTo>
                <a:lnTo>
                  <a:pt x="1057" y="85907"/>
                </a:lnTo>
                <a:lnTo>
                  <a:pt x="1423" y="101995"/>
                </a:lnTo>
                <a:lnTo>
                  <a:pt x="1639" y="117253"/>
                </a:lnTo>
                <a:lnTo>
                  <a:pt x="1599" y="131086"/>
                </a:lnTo>
                <a:lnTo>
                  <a:pt x="1195" y="142899"/>
                </a:lnTo>
                <a:lnTo>
                  <a:pt x="319" y="152098"/>
                </a:lnTo>
                <a:lnTo>
                  <a:pt x="0" y="153997"/>
                </a:lnTo>
                <a:lnTo>
                  <a:pt x="20655" y="165677"/>
                </a:lnTo>
                <a:lnTo>
                  <a:pt x="44981" y="135310"/>
                </a:lnTo>
                <a:lnTo>
                  <a:pt x="40812" y="123079"/>
                </a:lnTo>
                <a:lnTo>
                  <a:pt x="38363" y="111218"/>
                </a:lnTo>
                <a:lnTo>
                  <a:pt x="37714" y="100065"/>
                </a:lnTo>
                <a:lnTo>
                  <a:pt x="38943" y="89959"/>
                </a:lnTo>
                <a:lnTo>
                  <a:pt x="42130" y="81238"/>
                </a:lnTo>
                <a:lnTo>
                  <a:pt x="47352" y="74240"/>
                </a:lnTo>
                <a:lnTo>
                  <a:pt x="54690" y="69305"/>
                </a:lnTo>
                <a:lnTo>
                  <a:pt x="68415" y="66733"/>
                </a:lnTo>
                <a:lnTo>
                  <a:pt x="79981" y="69240"/>
                </a:lnTo>
                <a:lnTo>
                  <a:pt x="91000" y="74991"/>
                </a:lnTo>
                <a:lnTo>
                  <a:pt x="101141" y="82943"/>
                </a:lnTo>
                <a:lnTo>
                  <a:pt x="110079" y="92050"/>
                </a:lnTo>
                <a:lnTo>
                  <a:pt x="117483" y="101268"/>
                </a:lnTo>
                <a:lnTo>
                  <a:pt x="123027" y="109552"/>
                </a:lnTo>
                <a:lnTo>
                  <a:pt x="129380" y="122463"/>
                </a:lnTo>
                <a:lnTo>
                  <a:pt x="133474" y="134254"/>
                </a:lnTo>
                <a:lnTo>
                  <a:pt x="136453" y="147008"/>
                </a:lnTo>
                <a:lnTo>
                  <a:pt x="137770" y="159858"/>
                </a:lnTo>
                <a:lnTo>
                  <a:pt x="136876" y="171939"/>
                </a:lnTo>
                <a:lnTo>
                  <a:pt x="133221" y="182385"/>
                </a:lnTo>
                <a:lnTo>
                  <a:pt x="175196" y="254431"/>
                </a:lnTo>
                <a:lnTo>
                  <a:pt x="175476" y="247957"/>
                </a:lnTo>
                <a:lnTo>
                  <a:pt x="170412" y="244432"/>
                </a:lnTo>
                <a:lnTo>
                  <a:pt x="171634" y="243510"/>
                </a:lnTo>
                <a:lnTo>
                  <a:pt x="174972" y="242840"/>
                </a:lnTo>
                <a:lnTo>
                  <a:pt x="175523" y="240474"/>
                </a:lnTo>
                <a:lnTo>
                  <a:pt x="175523" y="188056"/>
                </a:lnTo>
                <a:lnTo>
                  <a:pt x="169652" y="186121"/>
                </a:lnTo>
                <a:lnTo>
                  <a:pt x="164257" y="182074"/>
                </a:lnTo>
                <a:lnTo>
                  <a:pt x="158415" y="178622"/>
                </a:lnTo>
                <a:lnTo>
                  <a:pt x="154958" y="176599"/>
                </a:lnTo>
                <a:lnTo>
                  <a:pt x="143557" y="171406"/>
                </a:lnTo>
                <a:lnTo>
                  <a:pt x="144690" y="168787"/>
                </a:lnTo>
                <a:lnTo>
                  <a:pt x="153200" y="172151"/>
                </a:lnTo>
                <a:lnTo>
                  <a:pt x="166890" y="180118"/>
                </a:lnTo>
                <a:lnTo>
                  <a:pt x="175479" y="184723"/>
                </a:lnTo>
                <a:lnTo>
                  <a:pt x="175889" y="175792"/>
                </a:lnTo>
                <a:lnTo>
                  <a:pt x="176229" y="162398"/>
                </a:lnTo>
                <a:lnTo>
                  <a:pt x="176389" y="146498"/>
                </a:lnTo>
                <a:lnTo>
                  <a:pt x="176258" y="130050"/>
                </a:lnTo>
                <a:lnTo>
                  <a:pt x="175724" y="115012"/>
                </a:lnTo>
                <a:lnTo>
                  <a:pt x="174676" y="103339"/>
                </a:lnTo>
                <a:lnTo>
                  <a:pt x="173199" y="97323"/>
                </a:lnTo>
                <a:lnTo>
                  <a:pt x="164587" y="88427"/>
                </a:lnTo>
                <a:lnTo>
                  <a:pt x="152909" y="81628"/>
                </a:lnTo>
                <a:lnTo>
                  <a:pt x="147775" y="78843"/>
                </a:lnTo>
                <a:lnTo>
                  <a:pt x="136640" y="72360"/>
                </a:lnTo>
                <a:lnTo>
                  <a:pt x="125786" y="65996"/>
                </a:lnTo>
                <a:lnTo>
                  <a:pt x="119146" y="62194"/>
                </a:lnTo>
                <a:lnTo>
                  <a:pt x="34589" y="13539"/>
                </a:lnTo>
                <a:lnTo>
                  <a:pt x="24747" y="7395"/>
                </a:lnTo>
                <a:lnTo>
                  <a:pt x="12486" y="1095"/>
                </a:lnTo>
                <a:lnTo>
                  <a:pt x="3338" y="0"/>
                </a:lnTo>
                <a:lnTo>
                  <a:pt x="1742" y="5246"/>
                </a:lnTo>
                <a:lnTo>
                  <a:pt x="749" y="13826"/>
                </a:lnTo>
                <a:lnTo>
                  <a:pt x="250" y="25145"/>
                </a:lnTo>
                <a:close/>
              </a:path>
              <a:path w="176389" h="254431">
                <a:moveTo>
                  <a:pt x="176119" y="248405"/>
                </a:moveTo>
                <a:lnTo>
                  <a:pt x="175702" y="242751"/>
                </a:lnTo>
                <a:lnTo>
                  <a:pt x="175476" y="247957"/>
                </a:lnTo>
                <a:lnTo>
                  <a:pt x="176119" y="248405"/>
                </a:lnTo>
                <a:close/>
              </a:path>
              <a:path w="176389" h="254431">
                <a:moveTo>
                  <a:pt x="175196" y="254431"/>
                </a:moveTo>
                <a:lnTo>
                  <a:pt x="133221" y="182385"/>
                </a:lnTo>
                <a:lnTo>
                  <a:pt x="126256" y="190331"/>
                </a:lnTo>
                <a:lnTo>
                  <a:pt x="119191" y="193918"/>
                </a:lnTo>
                <a:lnTo>
                  <a:pt x="106229" y="195163"/>
                </a:lnTo>
                <a:lnTo>
                  <a:pt x="93935" y="191767"/>
                </a:lnTo>
                <a:lnTo>
                  <a:pt x="83477" y="185964"/>
                </a:lnTo>
                <a:lnTo>
                  <a:pt x="77285" y="181152"/>
                </a:lnTo>
                <a:lnTo>
                  <a:pt x="67023" y="170830"/>
                </a:lnTo>
                <a:lnTo>
                  <a:pt x="58165" y="159524"/>
                </a:lnTo>
                <a:lnTo>
                  <a:pt x="50792" y="147571"/>
                </a:lnTo>
                <a:lnTo>
                  <a:pt x="44981" y="135310"/>
                </a:lnTo>
                <a:lnTo>
                  <a:pt x="20655" y="165677"/>
                </a:lnTo>
                <a:lnTo>
                  <a:pt x="175196" y="254431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696101" y="6232913"/>
            <a:ext cx="157789" cy="76820"/>
          </a:xfrm>
          <a:custGeom>
            <a:avLst/>
            <a:gdLst/>
            <a:ahLst/>
            <a:cxnLst/>
            <a:rect l="l" t="t" r="r" b="b"/>
            <a:pathLst>
              <a:path w="157789" h="76820">
                <a:moveTo>
                  <a:pt x="152424" y="4552"/>
                </a:moveTo>
                <a:lnTo>
                  <a:pt x="151411" y="0"/>
                </a:lnTo>
                <a:lnTo>
                  <a:pt x="152415" y="4546"/>
                </a:lnTo>
                <a:close/>
              </a:path>
              <a:path w="157789" h="76820">
                <a:moveTo>
                  <a:pt x="10999" y="82232"/>
                </a:moveTo>
                <a:lnTo>
                  <a:pt x="21908" y="88767"/>
                </a:lnTo>
                <a:lnTo>
                  <a:pt x="31847" y="94660"/>
                </a:lnTo>
                <a:lnTo>
                  <a:pt x="94468" y="130593"/>
                </a:lnTo>
                <a:lnTo>
                  <a:pt x="104900" y="136863"/>
                </a:lnTo>
                <a:lnTo>
                  <a:pt x="117133" y="143225"/>
                </a:lnTo>
                <a:lnTo>
                  <a:pt x="129258" y="146156"/>
                </a:lnTo>
                <a:lnTo>
                  <a:pt x="138547" y="142742"/>
                </a:lnTo>
                <a:lnTo>
                  <a:pt x="151915" y="135743"/>
                </a:lnTo>
                <a:lnTo>
                  <a:pt x="165856" y="127477"/>
                </a:lnTo>
                <a:lnTo>
                  <a:pt x="176800" y="120263"/>
                </a:lnTo>
                <a:lnTo>
                  <a:pt x="180546" y="117306"/>
                </a:lnTo>
                <a:lnTo>
                  <a:pt x="177934" y="109519"/>
                </a:lnTo>
                <a:lnTo>
                  <a:pt x="167492" y="102993"/>
                </a:lnTo>
                <a:lnTo>
                  <a:pt x="156224" y="96892"/>
                </a:lnTo>
                <a:lnTo>
                  <a:pt x="146705" y="91471"/>
                </a:lnTo>
                <a:lnTo>
                  <a:pt x="135548" y="85205"/>
                </a:lnTo>
                <a:lnTo>
                  <a:pt x="123355" y="78387"/>
                </a:lnTo>
                <a:lnTo>
                  <a:pt x="110726" y="71311"/>
                </a:lnTo>
                <a:lnTo>
                  <a:pt x="98261" y="64270"/>
                </a:lnTo>
                <a:lnTo>
                  <a:pt x="86563" y="57557"/>
                </a:lnTo>
                <a:lnTo>
                  <a:pt x="76231" y="51466"/>
                </a:lnTo>
                <a:lnTo>
                  <a:pt x="67866" y="46290"/>
                </a:lnTo>
                <a:lnTo>
                  <a:pt x="67494" y="46050"/>
                </a:lnTo>
                <a:lnTo>
                  <a:pt x="67524" y="-12438"/>
                </a:lnTo>
                <a:lnTo>
                  <a:pt x="76029" y="-7258"/>
                </a:lnTo>
                <a:lnTo>
                  <a:pt x="86253" y="-1296"/>
                </a:lnTo>
                <a:lnTo>
                  <a:pt x="97716" y="5211"/>
                </a:lnTo>
                <a:lnTo>
                  <a:pt x="109938" y="12026"/>
                </a:lnTo>
                <a:lnTo>
                  <a:pt x="122438" y="18912"/>
                </a:lnTo>
                <a:lnTo>
                  <a:pt x="134737" y="25630"/>
                </a:lnTo>
                <a:lnTo>
                  <a:pt x="146354" y="31945"/>
                </a:lnTo>
                <a:lnTo>
                  <a:pt x="156811" y="37617"/>
                </a:lnTo>
                <a:lnTo>
                  <a:pt x="160367" y="39548"/>
                </a:lnTo>
                <a:lnTo>
                  <a:pt x="170841" y="45703"/>
                </a:lnTo>
                <a:lnTo>
                  <a:pt x="182880" y="52054"/>
                </a:lnTo>
                <a:lnTo>
                  <a:pt x="194733" y="55454"/>
                </a:lnTo>
                <a:lnTo>
                  <a:pt x="205636" y="51819"/>
                </a:lnTo>
                <a:lnTo>
                  <a:pt x="218423" y="45127"/>
                </a:lnTo>
                <a:lnTo>
                  <a:pt x="230227" y="38106"/>
                </a:lnTo>
                <a:lnTo>
                  <a:pt x="235790" y="34787"/>
                </a:lnTo>
                <a:lnTo>
                  <a:pt x="246404" y="28916"/>
                </a:lnTo>
                <a:lnTo>
                  <a:pt x="259397" y="21657"/>
                </a:lnTo>
                <a:lnTo>
                  <a:pt x="270711" y="14765"/>
                </a:lnTo>
                <a:lnTo>
                  <a:pt x="274894" y="11635"/>
                </a:lnTo>
                <a:lnTo>
                  <a:pt x="277517" y="4761"/>
                </a:lnTo>
                <a:lnTo>
                  <a:pt x="275148" y="3675"/>
                </a:lnTo>
                <a:lnTo>
                  <a:pt x="268993" y="297"/>
                </a:lnTo>
                <a:lnTo>
                  <a:pt x="175225" y="-51526"/>
                </a:lnTo>
                <a:lnTo>
                  <a:pt x="177219" y="-38030"/>
                </a:lnTo>
                <a:lnTo>
                  <a:pt x="181681" y="-25315"/>
                </a:lnTo>
                <a:lnTo>
                  <a:pt x="187732" y="-13581"/>
                </a:lnTo>
                <a:lnTo>
                  <a:pt x="194495" y="-3027"/>
                </a:lnTo>
                <a:lnTo>
                  <a:pt x="200321" y="5103"/>
                </a:lnTo>
                <a:lnTo>
                  <a:pt x="206774" y="5445"/>
                </a:lnTo>
                <a:lnTo>
                  <a:pt x="209993" y="5862"/>
                </a:lnTo>
                <a:lnTo>
                  <a:pt x="215135" y="8853"/>
                </a:lnTo>
                <a:lnTo>
                  <a:pt x="206627" y="14922"/>
                </a:lnTo>
                <a:lnTo>
                  <a:pt x="192436" y="16526"/>
                </a:lnTo>
                <a:lnTo>
                  <a:pt x="178711" y="15426"/>
                </a:lnTo>
                <a:lnTo>
                  <a:pt x="176671" y="15057"/>
                </a:lnTo>
                <a:lnTo>
                  <a:pt x="173497" y="11010"/>
                </a:lnTo>
                <a:lnTo>
                  <a:pt x="172856" y="9611"/>
                </a:lnTo>
                <a:lnTo>
                  <a:pt x="171336" y="3422"/>
                </a:lnTo>
                <a:lnTo>
                  <a:pt x="160397" y="3585"/>
                </a:lnTo>
                <a:lnTo>
                  <a:pt x="159935" y="8481"/>
                </a:lnTo>
                <a:lnTo>
                  <a:pt x="159890" y="14462"/>
                </a:lnTo>
                <a:lnTo>
                  <a:pt x="157789" y="17884"/>
                </a:lnTo>
                <a:lnTo>
                  <a:pt x="155926" y="20488"/>
                </a:lnTo>
                <a:lnTo>
                  <a:pt x="153602" y="16485"/>
                </a:lnTo>
                <a:lnTo>
                  <a:pt x="155160" y="17006"/>
                </a:lnTo>
                <a:lnTo>
                  <a:pt x="153229" y="8228"/>
                </a:lnTo>
                <a:lnTo>
                  <a:pt x="152415" y="4546"/>
                </a:lnTo>
                <a:lnTo>
                  <a:pt x="147268" y="714"/>
                </a:lnTo>
                <a:lnTo>
                  <a:pt x="143333" y="-7125"/>
                </a:lnTo>
                <a:lnTo>
                  <a:pt x="140485" y="-15983"/>
                </a:lnTo>
                <a:lnTo>
                  <a:pt x="139161" y="-17378"/>
                </a:lnTo>
                <a:lnTo>
                  <a:pt x="137179" y="-14670"/>
                </a:lnTo>
                <a:lnTo>
                  <a:pt x="136836" y="-9061"/>
                </a:lnTo>
                <a:lnTo>
                  <a:pt x="136329" y="-4642"/>
                </a:lnTo>
                <a:lnTo>
                  <a:pt x="134809" y="7885"/>
                </a:lnTo>
                <a:lnTo>
                  <a:pt x="134928" y="4969"/>
                </a:lnTo>
                <a:lnTo>
                  <a:pt x="132484" y="6159"/>
                </a:lnTo>
                <a:lnTo>
                  <a:pt x="128114" y="-5117"/>
                </a:lnTo>
                <a:lnTo>
                  <a:pt x="126580" y="-18488"/>
                </a:lnTo>
                <a:lnTo>
                  <a:pt x="124936" y="-31141"/>
                </a:lnTo>
                <a:lnTo>
                  <a:pt x="127420" y="-41110"/>
                </a:lnTo>
                <a:lnTo>
                  <a:pt x="127626" y="-41780"/>
                </a:lnTo>
                <a:lnTo>
                  <a:pt x="129280" y="-56331"/>
                </a:lnTo>
                <a:lnTo>
                  <a:pt x="129027" y="-56079"/>
                </a:lnTo>
                <a:lnTo>
                  <a:pt x="128684" y="-55707"/>
                </a:lnTo>
                <a:lnTo>
                  <a:pt x="128312" y="-55275"/>
                </a:lnTo>
                <a:lnTo>
                  <a:pt x="127969" y="-54903"/>
                </a:lnTo>
                <a:lnTo>
                  <a:pt x="127552" y="-54442"/>
                </a:lnTo>
                <a:lnTo>
                  <a:pt x="127209" y="-54144"/>
                </a:lnTo>
                <a:lnTo>
                  <a:pt x="126747" y="-53683"/>
                </a:lnTo>
                <a:lnTo>
                  <a:pt x="126240" y="-53207"/>
                </a:lnTo>
                <a:lnTo>
                  <a:pt x="116270" y="-47270"/>
                </a:lnTo>
                <a:lnTo>
                  <a:pt x="111829" y="-44815"/>
                </a:lnTo>
                <a:lnTo>
                  <a:pt x="108074" y="-42509"/>
                </a:lnTo>
                <a:lnTo>
                  <a:pt x="103633" y="-39935"/>
                </a:lnTo>
                <a:lnTo>
                  <a:pt x="85702" y="-29878"/>
                </a:lnTo>
                <a:lnTo>
                  <a:pt x="74498" y="-23254"/>
                </a:lnTo>
                <a:lnTo>
                  <a:pt x="68462" y="-18171"/>
                </a:lnTo>
                <a:lnTo>
                  <a:pt x="66036" y="-12738"/>
                </a:lnTo>
                <a:lnTo>
                  <a:pt x="65663" y="-5064"/>
                </a:lnTo>
                <a:lnTo>
                  <a:pt x="65795" y="4850"/>
                </a:lnTo>
                <a:lnTo>
                  <a:pt x="65862" y="17510"/>
                </a:lnTo>
                <a:lnTo>
                  <a:pt x="65923" y="30337"/>
                </a:lnTo>
                <a:lnTo>
                  <a:pt x="65633" y="42976"/>
                </a:lnTo>
                <a:lnTo>
                  <a:pt x="65542" y="44785"/>
                </a:lnTo>
                <a:lnTo>
                  <a:pt x="53182" y="42735"/>
                </a:lnTo>
                <a:lnTo>
                  <a:pt x="41991" y="46035"/>
                </a:lnTo>
                <a:lnTo>
                  <a:pt x="32048" y="51658"/>
                </a:lnTo>
                <a:lnTo>
                  <a:pt x="28419" y="53891"/>
                </a:lnTo>
                <a:lnTo>
                  <a:pt x="14033" y="61946"/>
                </a:lnTo>
                <a:lnTo>
                  <a:pt x="3820" y="68984"/>
                </a:lnTo>
                <a:lnTo>
                  <a:pt x="0" y="76359"/>
                </a:lnTo>
                <a:lnTo>
                  <a:pt x="10999" y="82232"/>
                </a:lnTo>
                <a:close/>
              </a:path>
              <a:path w="157789" h="76820">
                <a:moveTo>
                  <a:pt x="155926" y="20488"/>
                </a:moveTo>
                <a:lnTo>
                  <a:pt x="157789" y="17884"/>
                </a:lnTo>
                <a:lnTo>
                  <a:pt x="155160" y="17006"/>
                </a:lnTo>
                <a:lnTo>
                  <a:pt x="155926" y="20488"/>
                </a:lnTo>
                <a:close/>
              </a:path>
            </a:pathLst>
          </a:custGeom>
          <a:solidFill>
            <a:srgbClr val="EDEF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849513" y="5933443"/>
            <a:ext cx="130" cy="1845"/>
          </a:xfrm>
          <a:custGeom>
            <a:avLst/>
            <a:gdLst/>
            <a:ahLst/>
            <a:cxnLst/>
            <a:rect l="l" t="t" r="r" b="b"/>
            <a:pathLst>
              <a:path w="130" h="1845">
                <a:moveTo>
                  <a:pt x="130" y="0"/>
                </a:moveTo>
                <a:lnTo>
                  <a:pt x="0" y="1845"/>
                </a:lnTo>
                <a:lnTo>
                  <a:pt x="130" y="1721"/>
                </a:lnTo>
                <a:lnTo>
                  <a:pt x="130" y="0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839103" y="5920930"/>
            <a:ext cx="113264" cy="202265"/>
          </a:xfrm>
          <a:custGeom>
            <a:avLst/>
            <a:gdLst/>
            <a:ahLst/>
            <a:cxnLst/>
            <a:rect l="l" t="t" r="r" b="b"/>
            <a:pathLst>
              <a:path w="113264" h="202265">
                <a:moveTo>
                  <a:pt x="91393" y="63788"/>
                </a:moveTo>
                <a:lnTo>
                  <a:pt x="91553" y="48735"/>
                </a:lnTo>
                <a:lnTo>
                  <a:pt x="92907" y="37435"/>
                </a:lnTo>
                <a:lnTo>
                  <a:pt x="94382" y="27823"/>
                </a:lnTo>
                <a:lnTo>
                  <a:pt x="96364" y="20577"/>
                </a:lnTo>
                <a:lnTo>
                  <a:pt x="105276" y="18970"/>
                </a:lnTo>
                <a:lnTo>
                  <a:pt x="97537" y="10508"/>
                </a:lnTo>
                <a:lnTo>
                  <a:pt x="85355" y="3721"/>
                </a:lnTo>
                <a:lnTo>
                  <a:pt x="79852" y="1592"/>
                </a:lnTo>
                <a:lnTo>
                  <a:pt x="77274" y="9522"/>
                </a:lnTo>
                <a:lnTo>
                  <a:pt x="67945" y="12141"/>
                </a:lnTo>
                <a:lnTo>
                  <a:pt x="59152" y="14209"/>
                </a:lnTo>
                <a:lnTo>
                  <a:pt x="43839" y="15649"/>
                </a:lnTo>
                <a:lnTo>
                  <a:pt x="39651" y="6125"/>
                </a:lnTo>
                <a:lnTo>
                  <a:pt x="39526" y="1725"/>
                </a:lnTo>
                <a:lnTo>
                  <a:pt x="33058" y="0"/>
                </a:lnTo>
                <a:lnTo>
                  <a:pt x="20181" y="6016"/>
                </a:lnTo>
                <a:lnTo>
                  <a:pt x="11321" y="13491"/>
                </a:lnTo>
                <a:lnTo>
                  <a:pt x="10540" y="14234"/>
                </a:lnTo>
                <a:lnTo>
                  <a:pt x="10540" y="18122"/>
                </a:lnTo>
                <a:lnTo>
                  <a:pt x="10184" y="17551"/>
                </a:lnTo>
                <a:lnTo>
                  <a:pt x="9959" y="20741"/>
                </a:lnTo>
                <a:lnTo>
                  <a:pt x="7336" y="37867"/>
                </a:lnTo>
                <a:lnTo>
                  <a:pt x="6536" y="50752"/>
                </a:lnTo>
                <a:lnTo>
                  <a:pt x="5214" y="63197"/>
                </a:lnTo>
                <a:lnTo>
                  <a:pt x="5190" y="63325"/>
                </a:lnTo>
                <a:lnTo>
                  <a:pt x="5139" y="76015"/>
                </a:lnTo>
                <a:lnTo>
                  <a:pt x="5392" y="88774"/>
                </a:lnTo>
                <a:lnTo>
                  <a:pt x="5594" y="101519"/>
                </a:lnTo>
                <a:lnTo>
                  <a:pt x="5389" y="114164"/>
                </a:lnTo>
                <a:lnTo>
                  <a:pt x="4422" y="126628"/>
                </a:lnTo>
                <a:lnTo>
                  <a:pt x="4206" y="128346"/>
                </a:lnTo>
                <a:lnTo>
                  <a:pt x="2465" y="139986"/>
                </a:lnTo>
                <a:lnTo>
                  <a:pt x="601" y="153934"/>
                </a:lnTo>
                <a:lnTo>
                  <a:pt x="0" y="166949"/>
                </a:lnTo>
                <a:lnTo>
                  <a:pt x="659" y="172328"/>
                </a:lnTo>
                <a:lnTo>
                  <a:pt x="2105" y="178563"/>
                </a:lnTo>
                <a:lnTo>
                  <a:pt x="4683" y="178860"/>
                </a:lnTo>
                <a:lnTo>
                  <a:pt x="6322" y="183205"/>
                </a:lnTo>
                <a:lnTo>
                  <a:pt x="11643" y="184901"/>
                </a:lnTo>
                <a:lnTo>
                  <a:pt x="14683" y="187847"/>
                </a:lnTo>
                <a:lnTo>
                  <a:pt x="19705" y="190332"/>
                </a:lnTo>
                <a:lnTo>
                  <a:pt x="24608" y="192742"/>
                </a:lnTo>
                <a:lnTo>
                  <a:pt x="29049" y="194424"/>
                </a:lnTo>
                <a:lnTo>
                  <a:pt x="34027" y="196075"/>
                </a:lnTo>
                <a:lnTo>
                  <a:pt x="46412" y="199462"/>
                </a:lnTo>
                <a:lnTo>
                  <a:pt x="58179" y="201345"/>
                </a:lnTo>
                <a:lnTo>
                  <a:pt x="68824" y="202265"/>
                </a:lnTo>
                <a:lnTo>
                  <a:pt x="78578" y="197226"/>
                </a:lnTo>
                <a:lnTo>
                  <a:pt x="91373" y="194485"/>
                </a:lnTo>
                <a:lnTo>
                  <a:pt x="93026" y="194424"/>
                </a:lnTo>
                <a:lnTo>
                  <a:pt x="93598" y="181783"/>
                </a:lnTo>
                <a:lnTo>
                  <a:pt x="99426" y="174241"/>
                </a:lnTo>
                <a:lnTo>
                  <a:pt x="101819" y="171317"/>
                </a:lnTo>
                <a:lnTo>
                  <a:pt x="108427" y="161042"/>
                </a:lnTo>
                <a:lnTo>
                  <a:pt x="112917" y="148791"/>
                </a:lnTo>
                <a:lnTo>
                  <a:pt x="113264" y="147704"/>
                </a:lnTo>
                <a:lnTo>
                  <a:pt x="111953" y="150322"/>
                </a:lnTo>
                <a:lnTo>
                  <a:pt x="111282" y="147108"/>
                </a:lnTo>
                <a:lnTo>
                  <a:pt x="111598" y="147203"/>
                </a:lnTo>
                <a:lnTo>
                  <a:pt x="111401" y="145472"/>
                </a:lnTo>
                <a:lnTo>
                  <a:pt x="107556" y="114568"/>
                </a:lnTo>
                <a:lnTo>
                  <a:pt x="107094" y="116800"/>
                </a:lnTo>
                <a:lnTo>
                  <a:pt x="103871" y="105452"/>
                </a:lnTo>
                <a:lnTo>
                  <a:pt x="100054" y="95591"/>
                </a:lnTo>
                <a:lnTo>
                  <a:pt x="96279" y="86102"/>
                </a:lnTo>
                <a:lnTo>
                  <a:pt x="93180" y="75872"/>
                </a:lnTo>
                <a:lnTo>
                  <a:pt x="91393" y="63788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1848123" y="5935288"/>
            <a:ext cx="1389" cy="3192"/>
          </a:xfrm>
          <a:custGeom>
            <a:avLst/>
            <a:gdLst/>
            <a:ahLst/>
            <a:cxnLst/>
            <a:rect l="l" t="t" r="r" b="b"/>
            <a:pathLst>
              <a:path w="1389" h="3192">
                <a:moveTo>
                  <a:pt x="1389" y="0"/>
                </a:moveTo>
                <a:lnTo>
                  <a:pt x="0" y="1323"/>
                </a:lnTo>
                <a:lnTo>
                  <a:pt x="1164" y="3192"/>
                </a:lnTo>
                <a:lnTo>
                  <a:pt x="1389" y="0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1950702" y="6068133"/>
            <a:ext cx="1665" cy="3118"/>
          </a:xfrm>
          <a:custGeom>
            <a:avLst/>
            <a:gdLst/>
            <a:ahLst/>
            <a:cxnLst/>
            <a:rect l="l" t="t" r="r" b="b"/>
            <a:pathLst>
              <a:path w="1665" h="3118">
                <a:moveTo>
                  <a:pt x="354" y="3118"/>
                </a:moveTo>
                <a:lnTo>
                  <a:pt x="1665" y="500"/>
                </a:lnTo>
                <a:lnTo>
                  <a:pt x="0" y="0"/>
                </a:lnTo>
                <a:lnTo>
                  <a:pt x="354" y="3118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595150" y="5130314"/>
            <a:ext cx="126285" cy="242575"/>
          </a:xfrm>
          <a:custGeom>
            <a:avLst/>
            <a:gdLst/>
            <a:ahLst/>
            <a:cxnLst/>
            <a:rect l="l" t="t" r="r" b="b"/>
            <a:pathLst>
              <a:path w="126285" h="242575">
                <a:moveTo>
                  <a:pt x="126285" y="149001"/>
                </a:moveTo>
                <a:lnTo>
                  <a:pt x="124049" y="133869"/>
                </a:lnTo>
                <a:lnTo>
                  <a:pt x="122872" y="128260"/>
                </a:lnTo>
                <a:lnTo>
                  <a:pt x="120845" y="122561"/>
                </a:lnTo>
                <a:lnTo>
                  <a:pt x="119027" y="118603"/>
                </a:lnTo>
                <a:lnTo>
                  <a:pt x="113007" y="107002"/>
                </a:lnTo>
                <a:lnTo>
                  <a:pt x="103303" y="97937"/>
                </a:lnTo>
                <a:lnTo>
                  <a:pt x="90911" y="92841"/>
                </a:lnTo>
                <a:lnTo>
                  <a:pt x="90474" y="92759"/>
                </a:lnTo>
                <a:lnTo>
                  <a:pt x="88059" y="92089"/>
                </a:lnTo>
                <a:lnTo>
                  <a:pt x="88149" y="95333"/>
                </a:lnTo>
                <a:lnTo>
                  <a:pt x="88820" y="109587"/>
                </a:lnTo>
                <a:lnTo>
                  <a:pt x="81979" y="114512"/>
                </a:lnTo>
                <a:lnTo>
                  <a:pt x="78015" y="112533"/>
                </a:lnTo>
                <a:lnTo>
                  <a:pt x="70713" y="114854"/>
                </a:lnTo>
                <a:lnTo>
                  <a:pt x="64245" y="116878"/>
                </a:lnTo>
                <a:lnTo>
                  <a:pt x="60445" y="121475"/>
                </a:lnTo>
                <a:lnTo>
                  <a:pt x="56049" y="124168"/>
                </a:lnTo>
                <a:lnTo>
                  <a:pt x="51429" y="113612"/>
                </a:lnTo>
                <a:lnTo>
                  <a:pt x="39123" y="112314"/>
                </a:lnTo>
                <a:lnTo>
                  <a:pt x="37346" y="112191"/>
                </a:lnTo>
                <a:lnTo>
                  <a:pt x="37763" y="108396"/>
                </a:lnTo>
                <a:lnTo>
                  <a:pt x="39164" y="104855"/>
                </a:lnTo>
                <a:lnTo>
                  <a:pt x="41310" y="102713"/>
                </a:lnTo>
                <a:lnTo>
                  <a:pt x="44648" y="99380"/>
                </a:lnTo>
                <a:lnTo>
                  <a:pt x="45870" y="101150"/>
                </a:lnTo>
                <a:lnTo>
                  <a:pt x="52040" y="101150"/>
                </a:lnTo>
                <a:lnTo>
                  <a:pt x="60609" y="100094"/>
                </a:lnTo>
                <a:lnTo>
                  <a:pt x="65467" y="98829"/>
                </a:lnTo>
                <a:lnTo>
                  <a:pt x="70206" y="94366"/>
                </a:lnTo>
                <a:lnTo>
                  <a:pt x="74811" y="90051"/>
                </a:lnTo>
                <a:lnTo>
                  <a:pt x="76242" y="83563"/>
                </a:lnTo>
                <a:lnTo>
                  <a:pt x="80593" y="79174"/>
                </a:lnTo>
                <a:lnTo>
                  <a:pt x="80891" y="73401"/>
                </a:lnTo>
                <a:lnTo>
                  <a:pt x="81100" y="65426"/>
                </a:lnTo>
                <a:lnTo>
                  <a:pt x="80593" y="64459"/>
                </a:lnTo>
                <a:lnTo>
                  <a:pt x="83887" y="57421"/>
                </a:lnTo>
                <a:lnTo>
                  <a:pt x="86972" y="50889"/>
                </a:lnTo>
                <a:lnTo>
                  <a:pt x="88536" y="51901"/>
                </a:lnTo>
                <a:lnTo>
                  <a:pt x="92873" y="47422"/>
                </a:lnTo>
                <a:lnTo>
                  <a:pt x="92157" y="29818"/>
                </a:lnTo>
                <a:lnTo>
                  <a:pt x="87791" y="16695"/>
                </a:lnTo>
                <a:lnTo>
                  <a:pt x="80509" y="7632"/>
                </a:lnTo>
                <a:lnTo>
                  <a:pt x="71047" y="2207"/>
                </a:lnTo>
                <a:lnTo>
                  <a:pt x="60139" y="0"/>
                </a:lnTo>
                <a:lnTo>
                  <a:pt x="48520" y="588"/>
                </a:lnTo>
                <a:lnTo>
                  <a:pt x="36924" y="3552"/>
                </a:lnTo>
                <a:lnTo>
                  <a:pt x="26087" y="8469"/>
                </a:lnTo>
                <a:lnTo>
                  <a:pt x="25513" y="8796"/>
                </a:lnTo>
                <a:lnTo>
                  <a:pt x="22771" y="7026"/>
                </a:lnTo>
                <a:lnTo>
                  <a:pt x="22100" y="5687"/>
                </a:lnTo>
                <a:lnTo>
                  <a:pt x="17361" y="5597"/>
                </a:lnTo>
                <a:lnTo>
                  <a:pt x="15170" y="13483"/>
                </a:lnTo>
                <a:lnTo>
                  <a:pt x="10178" y="12769"/>
                </a:lnTo>
                <a:lnTo>
                  <a:pt x="8151" y="12129"/>
                </a:lnTo>
                <a:lnTo>
                  <a:pt x="3338" y="14242"/>
                </a:lnTo>
                <a:lnTo>
                  <a:pt x="3129" y="20447"/>
                </a:lnTo>
                <a:lnTo>
                  <a:pt x="4902" y="20194"/>
                </a:lnTo>
                <a:lnTo>
                  <a:pt x="9597" y="23140"/>
                </a:lnTo>
                <a:lnTo>
                  <a:pt x="8882" y="23854"/>
                </a:lnTo>
                <a:lnTo>
                  <a:pt x="7272" y="24866"/>
                </a:lnTo>
                <a:lnTo>
                  <a:pt x="1609" y="28362"/>
                </a:lnTo>
                <a:lnTo>
                  <a:pt x="2116" y="26339"/>
                </a:lnTo>
                <a:lnTo>
                  <a:pt x="0" y="31115"/>
                </a:lnTo>
                <a:lnTo>
                  <a:pt x="4828" y="39001"/>
                </a:lnTo>
                <a:lnTo>
                  <a:pt x="12294" y="34656"/>
                </a:lnTo>
                <a:lnTo>
                  <a:pt x="13695" y="40429"/>
                </a:lnTo>
                <a:lnTo>
                  <a:pt x="13740" y="50458"/>
                </a:lnTo>
                <a:lnTo>
                  <a:pt x="14962" y="55859"/>
                </a:lnTo>
                <a:lnTo>
                  <a:pt x="19269" y="63149"/>
                </a:lnTo>
                <a:lnTo>
                  <a:pt x="19820" y="63120"/>
                </a:lnTo>
                <a:lnTo>
                  <a:pt x="20237" y="53240"/>
                </a:lnTo>
                <a:lnTo>
                  <a:pt x="19686" y="49371"/>
                </a:lnTo>
                <a:lnTo>
                  <a:pt x="21966" y="40087"/>
                </a:lnTo>
                <a:lnTo>
                  <a:pt x="70832" y="37647"/>
                </a:lnTo>
                <a:lnTo>
                  <a:pt x="75824" y="41396"/>
                </a:lnTo>
                <a:lnTo>
                  <a:pt x="78313" y="45533"/>
                </a:lnTo>
                <a:lnTo>
                  <a:pt x="77091" y="54594"/>
                </a:lnTo>
                <a:lnTo>
                  <a:pt x="72818" y="66213"/>
                </a:lnTo>
                <a:lnTo>
                  <a:pt x="65339" y="69385"/>
                </a:lnTo>
                <a:lnTo>
                  <a:pt x="55842" y="68308"/>
                </a:lnTo>
                <a:lnTo>
                  <a:pt x="45512" y="67180"/>
                </a:lnTo>
                <a:lnTo>
                  <a:pt x="41980" y="67539"/>
                </a:lnTo>
                <a:lnTo>
                  <a:pt x="31378" y="70800"/>
                </a:lnTo>
                <a:lnTo>
                  <a:pt x="22777" y="67935"/>
                </a:lnTo>
                <a:lnTo>
                  <a:pt x="21921" y="65560"/>
                </a:lnTo>
                <a:lnTo>
                  <a:pt x="20401" y="67033"/>
                </a:lnTo>
                <a:lnTo>
                  <a:pt x="23086" y="81232"/>
                </a:lnTo>
                <a:lnTo>
                  <a:pt x="29767" y="92679"/>
                </a:lnTo>
                <a:lnTo>
                  <a:pt x="38776" y="98785"/>
                </a:lnTo>
                <a:lnTo>
                  <a:pt x="31235" y="107928"/>
                </a:lnTo>
                <a:lnTo>
                  <a:pt x="25050" y="119280"/>
                </a:lnTo>
                <a:lnTo>
                  <a:pt x="23695" y="124630"/>
                </a:lnTo>
                <a:lnTo>
                  <a:pt x="30282" y="127754"/>
                </a:lnTo>
                <a:lnTo>
                  <a:pt x="23665" y="196912"/>
                </a:lnTo>
                <a:lnTo>
                  <a:pt x="24336" y="232532"/>
                </a:lnTo>
                <a:lnTo>
                  <a:pt x="35640" y="238069"/>
                </a:lnTo>
                <a:lnTo>
                  <a:pt x="47180" y="241864"/>
                </a:lnTo>
                <a:lnTo>
                  <a:pt x="48493" y="242442"/>
                </a:lnTo>
                <a:lnTo>
                  <a:pt x="60758" y="242402"/>
                </a:lnTo>
                <a:lnTo>
                  <a:pt x="73483" y="242575"/>
                </a:lnTo>
                <a:lnTo>
                  <a:pt x="79371" y="242189"/>
                </a:lnTo>
                <a:lnTo>
                  <a:pt x="92240" y="240152"/>
                </a:lnTo>
                <a:lnTo>
                  <a:pt x="104285" y="237668"/>
                </a:lnTo>
                <a:lnTo>
                  <a:pt x="106688" y="237219"/>
                </a:lnTo>
                <a:lnTo>
                  <a:pt x="112947" y="235151"/>
                </a:lnTo>
                <a:lnTo>
                  <a:pt x="113883" y="224208"/>
                </a:lnTo>
                <a:lnTo>
                  <a:pt x="113482" y="211785"/>
                </a:lnTo>
                <a:lnTo>
                  <a:pt x="112122" y="198470"/>
                </a:lnTo>
                <a:lnTo>
                  <a:pt x="110180" y="184852"/>
                </a:lnTo>
                <a:lnTo>
                  <a:pt x="108030" y="171518"/>
                </a:lnTo>
                <a:lnTo>
                  <a:pt x="106051" y="159057"/>
                </a:lnTo>
                <a:lnTo>
                  <a:pt x="104750" y="149299"/>
                </a:lnTo>
                <a:lnTo>
                  <a:pt x="126285" y="149001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935678" y="5365168"/>
            <a:ext cx="154345" cy="242171"/>
          </a:xfrm>
          <a:custGeom>
            <a:avLst/>
            <a:gdLst/>
            <a:ahLst/>
            <a:cxnLst/>
            <a:rect l="l" t="t" r="r" b="b"/>
            <a:pathLst>
              <a:path w="154345" h="242171">
                <a:moveTo>
                  <a:pt x="262" y="135305"/>
                </a:moveTo>
                <a:lnTo>
                  <a:pt x="408" y="146225"/>
                </a:lnTo>
                <a:lnTo>
                  <a:pt x="543" y="153638"/>
                </a:lnTo>
                <a:lnTo>
                  <a:pt x="564" y="154548"/>
                </a:lnTo>
                <a:lnTo>
                  <a:pt x="48813" y="142717"/>
                </a:lnTo>
                <a:lnTo>
                  <a:pt x="44391" y="132030"/>
                </a:lnTo>
                <a:lnTo>
                  <a:pt x="41084" y="121325"/>
                </a:lnTo>
                <a:lnTo>
                  <a:pt x="39014" y="110866"/>
                </a:lnTo>
                <a:lnTo>
                  <a:pt x="38302" y="100917"/>
                </a:lnTo>
                <a:lnTo>
                  <a:pt x="33518" y="12799"/>
                </a:lnTo>
                <a:lnTo>
                  <a:pt x="20987" y="5460"/>
                </a:lnTo>
                <a:lnTo>
                  <a:pt x="8936" y="430"/>
                </a:lnTo>
                <a:lnTo>
                  <a:pt x="3605" y="0"/>
                </a:lnTo>
                <a:lnTo>
                  <a:pt x="2505" y="4294"/>
                </a:lnTo>
                <a:lnTo>
                  <a:pt x="1642" y="12662"/>
                </a:lnTo>
                <a:lnTo>
                  <a:pt x="990" y="24347"/>
                </a:lnTo>
                <a:lnTo>
                  <a:pt x="524" y="38589"/>
                </a:lnTo>
                <a:lnTo>
                  <a:pt x="221" y="54632"/>
                </a:lnTo>
                <a:lnTo>
                  <a:pt x="54" y="71715"/>
                </a:lnTo>
                <a:lnTo>
                  <a:pt x="0" y="89083"/>
                </a:lnTo>
                <a:lnTo>
                  <a:pt x="33" y="105976"/>
                </a:lnTo>
                <a:lnTo>
                  <a:pt x="128" y="121636"/>
                </a:lnTo>
                <a:lnTo>
                  <a:pt x="262" y="135305"/>
                </a:lnTo>
                <a:close/>
              </a:path>
              <a:path w="154345" h="242171">
                <a:moveTo>
                  <a:pt x="564" y="154548"/>
                </a:moveTo>
                <a:lnTo>
                  <a:pt x="154301" y="242171"/>
                </a:lnTo>
                <a:lnTo>
                  <a:pt x="154345" y="83158"/>
                </a:lnTo>
                <a:lnTo>
                  <a:pt x="144668" y="76813"/>
                </a:lnTo>
                <a:lnTo>
                  <a:pt x="132749" y="69968"/>
                </a:lnTo>
                <a:lnTo>
                  <a:pt x="121148" y="63584"/>
                </a:lnTo>
                <a:lnTo>
                  <a:pt x="117595" y="61614"/>
                </a:lnTo>
                <a:lnTo>
                  <a:pt x="43216" y="18762"/>
                </a:lnTo>
                <a:lnTo>
                  <a:pt x="33518" y="12799"/>
                </a:lnTo>
                <a:lnTo>
                  <a:pt x="38302" y="100917"/>
                </a:lnTo>
                <a:lnTo>
                  <a:pt x="39071" y="91741"/>
                </a:lnTo>
                <a:lnTo>
                  <a:pt x="41440" y="83603"/>
                </a:lnTo>
                <a:lnTo>
                  <a:pt x="45533" y="76766"/>
                </a:lnTo>
                <a:lnTo>
                  <a:pt x="51470" y="71493"/>
                </a:lnTo>
                <a:lnTo>
                  <a:pt x="58044" y="68443"/>
                </a:lnTo>
                <a:lnTo>
                  <a:pt x="71036" y="67330"/>
                </a:lnTo>
                <a:lnTo>
                  <a:pt x="82979" y="70936"/>
                </a:lnTo>
                <a:lnTo>
                  <a:pt x="93248" y="76919"/>
                </a:lnTo>
                <a:lnTo>
                  <a:pt x="99906" y="81894"/>
                </a:lnTo>
                <a:lnTo>
                  <a:pt x="109086" y="90469"/>
                </a:lnTo>
                <a:lnTo>
                  <a:pt x="117273" y="100655"/>
                </a:lnTo>
                <a:lnTo>
                  <a:pt x="124323" y="112017"/>
                </a:lnTo>
                <a:lnTo>
                  <a:pt x="130089" y="124123"/>
                </a:lnTo>
                <a:lnTo>
                  <a:pt x="134426" y="136538"/>
                </a:lnTo>
                <a:lnTo>
                  <a:pt x="137189" y="148831"/>
                </a:lnTo>
                <a:lnTo>
                  <a:pt x="138232" y="160567"/>
                </a:lnTo>
                <a:lnTo>
                  <a:pt x="137410" y="171313"/>
                </a:lnTo>
                <a:lnTo>
                  <a:pt x="134577" y="180636"/>
                </a:lnTo>
                <a:lnTo>
                  <a:pt x="129587" y="188103"/>
                </a:lnTo>
                <a:lnTo>
                  <a:pt x="122296" y="193281"/>
                </a:lnTo>
                <a:lnTo>
                  <a:pt x="109753" y="195940"/>
                </a:lnTo>
                <a:lnTo>
                  <a:pt x="100785" y="194886"/>
                </a:lnTo>
                <a:lnTo>
                  <a:pt x="91959" y="191706"/>
                </a:lnTo>
                <a:lnTo>
                  <a:pt x="83398" y="186662"/>
                </a:lnTo>
                <a:lnTo>
                  <a:pt x="75223" y="180018"/>
                </a:lnTo>
                <a:lnTo>
                  <a:pt x="67555" y="172037"/>
                </a:lnTo>
                <a:lnTo>
                  <a:pt x="60517" y="162985"/>
                </a:lnTo>
                <a:lnTo>
                  <a:pt x="54229" y="153124"/>
                </a:lnTo>
                <a:lnTo>
                  <a:pt x="48813" y="142717"/>
                </a:lnTo>
                <a:lnTo>
                  <a:pt x="564" y="154548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1312044" y="6409006"/>
            <a:ext cx="202259" cy="114561"/>
          </a:xfrm>
          <a:custGeom>
            <a:avLst/>
            <a:gdLst/>
            <a:ahLst/>
            <a:cxnLst/>
            <a:rect l="l" t="t" r="r" b="b"/>
            <a:pathLst>
              <a:path w="202259" h="114561">
                <a:moveTo>
                  <a:pt x="1475" y="113379"/>
                </a:moveTo>
                <a:lnTo>
                  <a:pt x="298" y="114561"/>
                </a:lnTo>
                <a:lnTo>
                  <a:pt x="1027" y="113955"/>
                </a:lnTo>
                <a:lnTo>
                  <a:pt x="1475" y="113379"/>
                </a:lnTo>
                <a:close/>
              </a:path>
              <a:path w="202259" h="114561">
                <a:moveTo>
                  <a:pt x="1027" y="113955"/>
                </a:moveTo>
                <a:lnTo>
                  <a:pt x="0" y="115276"/>
                </a:lnTo>
                <a:lnTo>
                  <a:pt x="8391" y="115451"/>
                </a:lnTo>
                <a:lnTo>
                  <a:pt x="20674" y="114706"/>
                </a:lnTo>
                <a:lnTo>
                  <a:pt x="35314" y="113334"/>
                </a:lnTo>
                <a:lnTo>
                  <a:pt x="50777" y="111624"/>
                </a:lnTo>
                <a:lnTo>
                  <a:pt x="65528" y="109868"/>
                </a:lnTo>
                <a:lnTo>
                  <a:pt x="78034" y="108357"/>
                </a:lnTo>
                <a:lnTo>
                  <a:pt x="85019" y="107560"/>
                </a:lnTo>
                <a:lnTo>
                  <a:pt x="97609" y="106180"/>
                </a:lnTo>
                <a:lnTo>
                  <a:pt x="110271" y="104758"/>
                </a:lnTo>
                <a:lnTo>
                  <a:pt x="122969" y="103346"/>
                </a:lnTo>
                <a:lnTo>
                  <a:pt x="135666" y="101996"/>
                </a:lnTo>
                <a:lnTo>
                  <a:pt x="148327" y="100762"/>
                </a:lnTo>
                <a:lnTo>
                  <a:pt x="160913" y="99696"/>
                </a:lnTo>
                <a:lnTo>
                  <a:pt x="168266" y="99168"/>
                </a:lnTo>
                <a:lnTo>
                  <a:pt x="165795" y="106144"/>
                </a:lnTo>
                <a:lnTo>
                  <a:pt x="161036" y="116310"/>
                </a:lnTo>
                <a:lnTo>
                  <a:pt x="154696" y="128697"/>
                </a:lnTo>
                <a:lnTo>
                  <a:pt x="147481" y="142339"/>
                </a:lnTo>
                <a:lnTo>
                  <a:pt x="140099" y="156267"/>
                </a:lnTo>
                <a:lnTo>
                  <a:pt x="133254" y="169515"/>
                </a:lnTo>
                <a:lnTo>
                  <a:pt x="127655" y="181115"/>
                </a:lnTo>
                <a:lnTo>
                  <a:pt x="124258" y="189363"/>
                </a:lnTo>
                <a:lnTo>
                  <a:pt x="272450" y="104435"/>
                </a:lnTo>
                <a:lnTo>
                  <a:pt x="279763" y="100399"/>
                </a:lnTo>
                <a:lnTo>
                  <a:pt x="293158" y="92850"/>
                </a:lnTo>
                <a:lnTo>
                  <a:pt x="307878" y="84241"/>
                </a:lnTo>
                <a:lnTo>
                  <a:pt x="319164" y="77026"/>
                </a:lnTo>
                <a:lnTo>
                  <a:pt x="322255" y="74454"/>
                </a:lnTo>
                <a:lnTo>
                  <a:pt x="169831" y="98752"/>
                </a:lnTo>
                <a:lnTo>
                  <a:pt x="171819" y="90183"/>
                </a:lnTo>
                <a:lnTo>
                  <a:pt x="174931" y="78841"/>
                </a:lnTo>
                <a:lnTo>
                  <a:pt x="178800" y="65656"/>
                </a:lnTo>
                <a:lnTo>
                  <a:pt x="183061" y="51560"/>
                </a:lnTo>
                <a:lnTo>
                  <a:pt x="187350" y="37486"/>
                </a:lnTo>
                <a:lnTo>
                  <a:pt x="191302" y="24366"/>
                </a:lnTo>
                <a:lnTo>
                  <a:pt x="194552" y="13130"/>
                </a:lnTo>
                <a:lnTo>
                  <a:pt x="194793" y="12260"/>
                </a:lnTo>
                <a:lnTo>
                  <a:pt x="196268" y="6874"/>
                </a:lnTo>
                <a:lnTo>
                  <a:pt x="195717" y="4002"/>
                </a:lnTo>
                <a:lnTo>
                  <a:pt x="200530" y="2187"/>
                </a:lnTo>
                <a:lnTo>
                  <a:pt x="199143" y="856"/>
                </a:lnTo>
                <a:lnTo>
                  <a:pt x="196730" y="967"/>
                </a:lnTo>
                <a:lnTo>
                  <a:pt x="2280" y="112915"/>
                </a:lnTo>
                <a:lnTo>
                  <a:pt x="1027" y="113955"/>
                </a:lnTo>
                <a:close/>
              </a:path>
              <a:path w="202259" h="114561">
                <a:moveTo>
                  <a:pt x="202259" y="714"/>
                </a:moveTo>
                <a:lnTo>
                  <a:pt x="198250" y="0"/>
                </a:lnTo>
                <a:lnTo>
                  <a:pt x="199143" y="856"/>
                </a:lnTo>
                <a:lnTo>
                  <a:pt x="202259" y="714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1061217" y="5897138"/>
            <a:ext cx="522860" cy="310525"/>
          </a:xfrm>
          <a:custGeom>
            <a:avLst/>
            <a:gdLst/>
            <a:ahLst/>
            <a:cxnLst/>
            <a:rect l="l" t="t" r="r" b="b"/>
            <a:pathLst>
              <a:path w="522860" h="310525">
                <a:moveTo>
                  <a:pt x="2369" y="24208"/>
                </a:moveTo>
                <a:lnTo>
                  <a:pt x="6288" y="26276"/>
                </a:lnTo>
                <a:lnTo>
                  <a:pt x="16358" y="31751"/>
                </a:lnTo>
                <a:lnTo>
                  <a:pt x="26996" y="37685"/>
                </a:lnTo>
                <a:lnTo>
                  <a:pt x="38072" y="43980"/>
                </a:lnTo>
                <a:lnTo>
                  <a:pt x="49457" y="50538"/>
                </a:lnTo>
                <a:lnTo>
                  <a:pt x="61020" y="57263"/>
                </a:lnTo>
                <a:lnTo>
                  <a:pt x="72632" y="64055"/>
                </a:lnTo>
                <a:lnTo>
                  <a:pt x="84161" y="70817"/>
                </a:lnTo>
                <a:lnTo>
                  <a:pt x="95479" y="77452"/>
                </a:lnTo>
                <a:lnTo>
                  <a:pt x="106455" y="83861"/>
                </a:lnTo>
                <a:lnTo>
                  <a:pt x="116958" y="89948"/>
                </a:lnTo>
                <a:lnTo>
                  <a:pt x="122991" y="93410"/>
                </a:lnTo>
                <a:lnTo>
                  <a:pt x="134155" y="99797"/>
                </a:lnTo>
                <a:lnTo>
                  <a:pt x="145244" y="106161"/>
                </a:lnTo>
                <a:lnTo>
                  <a:pt x="156272" y="112507"/>
                </a:lnTo>
                <a:lnTo>
                  <a:pt x="167253" y="118841"/>
                </a:lnTo>
                <a:lnTo>
                  <a:pt x="178201" y="125166"/>
                </a:lnTo>
                <a:lnTo>
                  <a:pt x="189130" y="131487"/>
                </a:lnTo>
                <a:lnTo>
                  <a:pt x="200054" y="137808"/>
                </a:lnTo>
                <a:lnTo>
                  <a:pt x="210986" y="144136"/>
                </a:lnTo>
                <a:lnTo>
                  <a:pt x="221941" y="150473"/>
                </a:lnTo>
                <a:lnTo>
                  <a:pt x="232932" y="156825"/>
                </a:lnTo>
                <a:lnTo>
                  <a:pt x="243973" y="163196"/>
                </a:lnTo>
                <a:lnTo>
                  <a:pt x="247995" y="165514"/>
                </a:lnTo>
                <a:lnTo>
                  <a:pt x="250571" y="166986"/>
                </a:lnTo>
                <a:lnTo>
                  <a:pt x="256290" y="170248"/>
                </a:lnTo>
                <a:lnTo>
                  <a:pt x="264803" y="175104"/>
                </a:lnTo>
                <a:lnTo>
                  <a:pt x="275759" y="181356"/>
                </a:lnTo>
                <a:lnTo>
                  <a:pt x="288809" y="188808"/>
                </a:lnTo>
                <a:lnTo>
                  <a:pt x="303603" y="197262"/>
                </a:lnTo>
                <a:lnTo>
                  <a:pt x="319791" y="206521"/>
                </a:lnTo>
                <a:lnTo>
                  <a:pt x="337023" y="216388"/>
                </a:lnTo>
                <a:lnTo>
                  <a:pt x="354950" y="226667"/>
                </a:lnTo>
                <a:lnTo>
                  <a:pt x="373221" y="237160"/>
                </a:lnTo>
                <a:lnTo>
                  <a:pt x="391486" y="247670"/>
                </a:lnTo>
                <a:lnTo>
                  <a:pt x="409396" y="258000"/>
                </a:lnTo>
                <a:lnTo>
                  <a:pt x="426601" y="267954"/>
                </a:lnTo>
                <a:lnTo>
                  <a:pt x="442750" y="277333"/>
                </a:lnTo>
                <a:lnTo>
                  <a:pt x="457495" y="285942"/>
                </a:lnTo>
                <a:lnTo>
                  <a:pt x="470485" y="293582"/>
                </a:lnTo>
                <a:lnTo>
                  <a:pt x="481370" y="300058"/>
                </a:lnTo>
                <a:lnTo>
                  <a:pt x="489801" y="305172"/>
                </a:lnTo>
                <a:lnTo>
                  <a:pt x="497898" y="310525"/>
                </a:lnTo>
                <a:lnTo>
                  <a:pt x="502295" y="307266"/>
                </a:lnTo>
                <a:lnTo>
                  <a:pt x="505290" y="305332"/>
                </a:lnTo>
                <a:lnTo>
                  <a:pt x="510357" y="302669"/>
                </a:lnTo>
                <a:lnTo>
                  <a:pt x="512518" y="301538"/>
                </a:lnTo>
                <a:lnTo>
                  <a:pt x="514247" y="300824"/>
                </a:lnTo>
                <a:lnTo>
                  <a:pt x="516735" y="299767"/>
                </a:lnTo>
                <a:lnTo>
                  <a:pt x="521847" y="297610"/>
                </a:lnTo>
                <a:lnTo>
                  <a:pt x="521221" y="299351"/>
                </a:lnTo>
                <a:lnTo>
                  <a:pt x="522860" y="294917"/>
                </a:lnTo>
                <a:lnTo>
                  <a:pt x="516504" y="292093"/>
                </a:lnTo>
                <a:lnTo>
                  <a:pt x="504904" y="285794"/>
                </a:lnTo>
                <a:lnTo>
                  <a:pt x="490644" y="277645"/>
                </a:lnTo>
                <a:lnTo>
                  <a:pt x="476303" y="269271"/>
                </a:lnTo>
                <a:lnTo>
                  <a:pt x="464462" y="262297"/>
                </a:lnTo>
                <a:lnTo>
                  <a:pt x="458451" y="258776"/>
                </a:lnTo>
                <a:lnTo>
                  <a:pt x="265819" y="147718"/>
                </a:lnTo>
                <a:lnTo>
                  <a:pt x="263360" y="146286"/>
                </a:lnTo>
                <a:lnTo>
                  <a:pt x="257665" y="142977"/>
                </a:lnTo>
                <a:lnTo>
                  <a:pt x="249091" y="138000"/>
                </a:lnTo>
                <a:lnTo>
                  <a:pt x="237995" y="131562"/>
                </a:lnTo>
                <a:lnTo>
                  <a:pt x="224734" y="123872"/>
                </a:lnTo>
                <a:lnTo>
                  <a:pt x="209665" y="115138"/>
                </a:lnTo>
                <a:lnTo>
                  <a:pt x="193143" y="105570"/>
                </a:lnTo>
                <a:lnTo>
                  <a:pt x="175528" y="95374"/>
                </a:lnTo>
                <a:lnTo>
                  <a:pt x="157174" y="84761"/>
                </a:lnTo>
                <a:lnTo>
                  <a:pt x="138440" y="73937"/>
                </a:lnTo>
                <a:lnTo>
                  <a:pt x="119681" y="63112"/>
                </a:lnTo>
                <a:lnTo>
                  <a:pt x="101256" y="52494"/>
                </a:lnTo>
                <a:lnTo>
                  <a:pt x="83520" y="42291"/>
                </a:lnTo>
                <a:lnTo>
                  <a:pt x="66831" y="32711"/>
                </a:lnTo>
                <a:lnTo>
                  <a:pt x="51545" y="23964"/>
                </a:lnTo>
                <a:lnTo>
                  <a:pt x="38019" y="16256"/>
                </a:lnTo>
                <a:lnTo>
                  <a:pt x="26611" y="9798"/>
                </a:lnTo>
                <a:lnTo>
                  <a:pt x="17677" y="4797"/>
                </a:lnTo>
                <a:lnTo>
                  <a:pt x="8658" y="0"/>
                </a:lnTo>
                <a:lnTo>
                  <a:pt x="163" y="19744"/>
                </a:lnTo>
                <a:lnTo>
                  <a:pt x="0" y="24297"/>
                </a:lnTo>
                <a:lnTo>
                  <a:pt x="2369" y="24208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870775" y="6173962"/>
            <a:ext cx="645807" cy="263254"/>
          </a:xfrm>
          <a:custGeom>
            <a:avLst/>
            <a:gdLst/>
            <a:ahLst/>
            <a:cxnLst/>
            <a:rect l="l" t="t" r="r" b="b"/>
            <a:pathLst>
              <a:path w="645807" h="263254">
                <a:moveTo>
                  <a:pt x="149763" y="107145"/>
                </a:moveTo>
                <a:lnTo>
                  <a:pt x="164660" y="115764"/>
                </a:lnTo>
                <a:lnTo>
                  <a:pt x="179655" y="124498"/>
                </a:lnTo>
                <a:lnTo>
                  <a:pt x="194051" y="132921"/>
                </a:lnTo>
                <a:lnTo>
                  <a:pt x="207154" y="140605"/>
                </a:lnTo>
                <a:lnTo>
                  <a:pt x="218268" y="147125"/>
                </a:lnTo>
                <a:lnTo>
                  <a:pt x="226697" y="152053"/>
                </a:lnTo>
                <a:lnTo>
                  <a:pt x="230857" y="154459"/>
                </a:lnTo>
                <a:lnTo>
                  <a:pt x="241997" y="160869"/>
                </a:lnTo>
                <a:lnTo>
                  <a:pt x="253068" y="167279"/>
                </a:lnTo>
                <a:lnTo>
                  <a:pt x="264082" y="173685"/>
                </a:lnTo>
                <a:lnTo>
                  <a:pt x="275052" y="180086"/>
                </a:lnTo>
                <a:lnTo>
                  <a:pt x="285990" y="186480"/>
                </a:lnTo>
                <a:lnTo>
                  <a:pt x="296909" y="192867"/>
                </a:lnTo>
                <a:lnTo>
                  <a:pt x="307820" y="199243"/>
                </a:lnTo>
                <a:lnTo>
                  <a:pt x="318737" y="205608"/>
                </a:lnTo>
                <a:lnTo>
                  <a:pt x="329672" y="211960"/>
                </a:lnTo>
                <a:lnTo>
                  <a:pt x="340636" y="218298"/>
                </a:lnTo>
                <a:lnTo>
                  <a:pt x="351643" y="224619"/>
                </a:lnTo>
                <a:lnTo>
                  <a:pt x="358961" y="228794"/>
                </a:lnTo>
                <a:lnTo>
                  <a:pt x="368163" y="234258"/>
                </a:lnTo>
                <a:lnTo>
                  <a:pt x="379884" y="241339"/>
                </a:lnTo>
                <a:lnTo>
                  <a:pt x="392843" y="248910"/>
                </a:lnTo>
                <a:lnTo>
                  <a:pt x="405757" y="255846"/>
                </a:lnTo>
                <a:lnTo>
                  <a:pt x="417346" y="261022"/>
                </a:lnTo>
                <a:lnTo>
                  <a:pt x="425680" y="263254"/>
                </a:lnTo>
                <a:lnTo>
                  <a:pt x="437018" y="263016"/>
                </a:lnTo>
                <a:lnTo>
                  <a:pt x="448332" y="260236"/>
                </a:lnTo>
                <a:lnTo>
                  <a:pt x="459660" y="255498"/>
                </a:lnTo>
                <a:lnTo>
                  <a:pt x="471041" y="249387"/>
                </a:lnTo>
                <a:lnTo>
                  <a:pt x="482515" y="242485"/>
                </a:lnTo>
                <a:lnTo>
                  <a:pt x="494120" y="235378"/>
                </a:lnTo>
                <a:lnTo>
                  <a:pt x="497108" y="233600"/>
                </a:lnTo>
                <a:lnTo>
                  <a:pt x="508218" y="227124"/>
                </a:lnTo>
                <a:lnTo>
                  <a:pt x="519192" y="220762"/>
                </a:lnTo>
                <a:lnTo>
                  <a:pt x="530103" y="214469"/>
                </a:lnTo>
                <a:lnTo>
                  <a:pt x="541025" y="208203"/>
                </a:lnTo>
                <a:lnTo>
                  <a:pt x="552028" y="201921"/>
                </a:lnTo>
                <a:lnTo>
                  <a:pt x="561339" y="196626"/>
                </a:lnTo>
                <a:lnTo>
                  <a:pt x="572638" y="190160"/>
                </a:lnTo>
                <a:lnTo>
                  <a:pt x="583332" y="183939"/>
                </a:lnTo>
                <a:lnTo>
                  <a:pt x="593395" y="178116"/>
                </a:lnTo>
                <a:lnTo>
                  <a:pt x="604309" y="171678"/>
                </a:lnTo>
                <a:lnTo>
                  <a:pt x="615595" y="165071"/>
                </a:lnTo>
                <a:lnTo>
                  <a:pt x="626136" y="159473"/>
                </a:lnTo>
                <a:lnTo>
                  <a:pt x="645301" y="147882"/>
                </a:lnTo>
                <a:lnTo>
                  <a:pt x="645807" y="127096"/>
                </a:lnTo>
                <a:lnTo>
                  <a:pt x="486215" y="218766"/>
                </a:lnTo>
                <a:lnTo>
                  <a:pt x="473248" y="226376"/>
                </a:lnTo>
                <a:lnTo>
                  <a:pt x="462266" y="232847"/>
                </a:lnTo>
                <a:lnTo>
                  <a:pt x="452645" y="237917"/>
                </a:lnTo>
                <a:lnTo>
                  <a:pt x="443758" y="241330"/>
                </a:lnTo>
                <a:lnTo>
                  <a:pt x="434980" y="242827"/>
                </a:lnTo>
                <a:lnTo>
                  <a:pt x="425684" y="242148"/>
                </a:lnTo>
                <a:lnTo>
                  <a:pt x="415246" y="239036"/>
                </a:lnTo>
                <a:lnTo>
                  <a:pt x="403040" y="233231"/>
                </a:lnTo>
                <a:lnTo>
                  <a:pt x="396754" y="229642"/>
                </a:lnTo>
                <a:lnTo>
                  <a:pt x="379282" y="219263"/>
                </a:lnTo>
                <a:lnTo>
                  <a:pt x="361725" y="208885"/>
                </a:lnTo>
                <a:lnTo>
                  <a:pt x="344091" y="198510"/>
                </a:lnTo>
                <a:lnTo>
                  <a:pt x="326389" y="188137"/>
                </a:lnTo>
                <a:lnTo>
                  <a:pt x="308626" y="177766"/>
                </a:lnTo>
                <a:lnTo>
                  <a:pt x="290810" y="167399"/>
                </a:lnTo>
                <a:lnTo>
                  <a:pt x="272948" y="157035"/>
                </a:lnTo>
                <a:lnTo>
                  <a:pt x="255050" y="146674"/>
                </a:lnTo>
                <a:lnTo>
                  <a:pt x="237122" y="136318"/>
                </a:lnTo>
                <a:lnTo>
                  <a:pt x="219173" y="125965"/>
                </a:lnTo>
                <a:lnTo>
                  <a:pt x="201211" y="115617"/>
                </a:lnTo>
                <a:lnTo>
                  <a:pt x="183243" y="105274"/>
                </a:lnTo>
                <a:lnTo>
                  <a:pt x="165278" y="94936"/>
                </a:lnTo>
                <a:lnTo>
                  <a:pt x="147322" y="84603"/>
                </a:lnTo>
                <a:lnTo>
                  <a:pt x="129386" y="74276"/>
                </a:lnTo>
                <a:lnTo>
                  <a:pt x="111475" y="63955"/>
                </a:lnTo>
                <a:lnTo>
                  <a:pt x="93598" y="53640"/>
                </a:lnTo>
                <a:lnTo>
                  <a:pt x="75763" y="43331"/>
                </a:lnTo>
                <a:lnTo>
                  <a:pt x="57979" y="33029"/>
                </a:lnTo>
                <a:lnTo>
                  <a:pt x="40252" y="22735"/>
                </a:lnTo>
                <a:lnTo>
                  <a:pt x="30031" y="16558"/>
                </a:lnTo>
                <a:lnTo>
                  <a:pt x="17779" y="9173"/>
                </a:lnTo>
                <a:lnTo>
                  <a:pt x="6051" y="2694"/>
                </a:lnTo>
                <a:lnTo>
                  <a:pt x="0" y="0"/>
                </a:lnTo>
                <a:lnTo>
                  <a:pt x="551" y="7424"/>
                </a:lnTo>
                <a:lnTo>
                  <a:pt x="94319" y="59248"/>
                </a:lnTo>
                <a:lnTo>
                  <a:pt x="100473" y="62625"/>
                </a:lnTo>
                <a:lnTo>
                  <a:pt x="102843" y="63711"/>
                </a:lnTo>
                <a:lnTo>
                  <a:pt x="100220" y="70586"/>
                </a:lnTo>
                <a:lnTo>
                  <a:pt x="101342" y="72063"/>
                </a:lnTo>
                <a:lnTo>
                  <a:pt x="101070" y="69202"/>
                </a:lnTo>
                <a:lnTo>
                  <a:pt x="101532" y="72312"/>
                </a:lnTo>
                <a:lnTo>
                  <a:pt x="101342" y="72063"/>
                </a:lnTo>
                <a:lnTo>
                  <a:pt x="101576" y="74514"/>
                </a:lnTo>
                <a:lnTo>
                  <a:pt x="101830" y="76746"/>
                </a:lnTo>
                <a:lnTo>
                  <a:pt x="101368" y="78650"/>
                </a:lnTo>
                <a:lnTo>
                  <a:pt x="101070" y="80703"/>
                </a:lnTo>
                <a:lnTo>
                  <a:pt x="105051" y="82349"/>
                </a:lnTo>
                <a:lnTo>
                  <a:pt x="112606" y="86243"/>
                </a:lnTo>
                <a:lnTo>
                  <a:pt x="123040" y="91958"/>
                </a:lnTo>
                <a:lnTo>
                  <a:pt x="135658" y="99067"/>
                </a:lnTo>
                <a:lnTo>
                  <a:pt x="149763" y="107145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231728" y="6105236"/>
            <a:ext cx="380962" cy="153969"/>
          </a:xfrm>
          <a:custGeom>
            <a:avLst/>
            <a:gdLst/>
            <a:ahLst/>
            <a:cxnLst/>
            <a:rect l="l" t="t" r="r" b="b"/>
            <a:pathLst>
              <a:path w="380962" h="153969">
                <a:moveTo>
                  <a:pt x="337" y="0"/>
                </a:moveTo>
                <a:lnTo>
                  <a:pt x="0" y="30144"/>
                </a:lnTo>
                <a:lnTo>
                  <a:pt x="187227" y="141008"/>
                </a:lnTo>
                <a:lnTo>
                  <a:pt x="199685" y="148509"/>
                </a:lnTo>
                <a:lnTo>
                  <a:pt x="208196" y="152906"/>
                </a:lnTo>
                <a:lnTo>
                  <a:pt x="215287" y="153969"/>
                </a:lnTo>
                <a:lnTo>
                  <a:pt x="223481" y="151472"/>
                </a:lnTo>
                <a:lnTo>
                  <a:pt x="235305" y="145185"/>
                </a:lnTo>
                <a:lnTo>
                  <a:pt x="238492" y="143359"/>
                </a:lnTo>
                <a:lnTo>
                  <a:pt x="249430" y="137078"/>
                </a:lnTo>
                <a:lnTo>
                  <a:pt x="260406" y="130789"/>
                </a:lnTo>
                <a:lnTo>
                  <a:pt x="271433" y="124474"/>
                </a:lnTo>
                <a:lnTo>
                  <a:pt x="282524" y="118114"/>
                </a:lnTo>
                <a:lnTo>
                  <a:pt x="285927" y="116160"/>
                </a:lnTo>
                <a:lnTo>
                  <a:pt x="292599" y="112297"/>
                </a:lnTo>
                <a:lnTo>
                  <a:pt x="303249" y="106096"/>
                </a:lnTo>
                <a:lnTo>
                  <a:pt x="316592" y="98344"/>
                </a:lnTo>
                <a:lnTo>
                  <a:pt x="331346" y="89826"/>
                </a:lnTo>
                <a:lnTo>
                  <a:pt x="346227" y="81329"/>
                </a:lnTo>
                <a:lnTo>
                  <a:pt x="359952" y="73639"/>
                </a:lnTo>
                <a:lnTo>
                  <a:pt x="371239" y="67542"/>
                </a:lnTo>
                <a:lnTo>
                  <a:pt x="378804" y="63825"/>
                </a:lnTo>
                <a:lnTo>
                  <a:pt x="380962" y="63072"/>
                </a:lnTo>
                <a:lnTo>
                  <a:pt x="355061" y="46258"/>
                </a:lnTo>
                <a:lnTo>
                  <a:pt x="351081" y="49207"/>
                </a:lnTo>
                <a:lnTo>
                  <a:pt x="341891" y="54886"/>
                </a:lnTo>
                <a:lnTo>
                  <a:pt x="329097" y="62425"/>
                </a:lnTo>
                <a:lnTo>
                  <a:pt x="314308" y="70954"/>
                </a:lnTo>
                <a:lnTo>
                  <a:pt x="299131" y="79603"/>
                </a:lnTo>
                <a:lnTo>
                  <a:pt x="285174" y="87502"/>
                </a:lnTo>
                <a:lnTo>
                  <a:pt x="274045" y="93782"/>
                </a:lnTo>
                <a:lnTo>
                  <a:pt x="267343" y="97576"/>
                </a:lnTo>
                <a:lnTo>
                  <a:pt x="222233" y="123034"/>
                </a:lnTo>
                <a:lnTo>
                  <a:pt x="209846" y="122972"/>
                </a:lnTo>
                <a:lnTo>
                  <a:pt x="199543" y="117639"/>
                </a:lnTo>
                <a:lnTo>
                  <a:pt x="197271" y="116249"/>
                </a:lnTo>
                <a:lnTo>
                  <a:pt x="10178" y="6368"/>
                </a:lnTo>
                <a:lnTo>
                  <a:pt x="7348" y="4716"/>
                </a:lnTo>
                <a:lnTo>
                  <a:pt x="2238" y="758"/>
                </a:lnTo>
                <a:lnTo>
                  <a:pt x="337" y="0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262373" y="5669742"/>
            <a:ext cx="685" cy="1473"/>
          </a:xfrm>
          <a:custGeom>
            <a:avLst/>
            <a:gdLst/>
            <a:ahLst/>
            <a:cxnLst/>
            <a:rect l="l" t="t" r="r" b="b"/>
            <a:pathLst>
              <a:path w="685" h="1473">
                <a:moveTo>
                  <a:pt x="685" y="1473"/>
                </a:moveTo>
                <a:lnTo>
                  <a:pt x="393" y="119"/>
                </a:lnTo>
                <a:lnTo>
                  <a:pt x="0" y="0"/>
                </a:lnTo>
                <a:lnTo>
                  <a:pt x="685" y="1473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245129" y="5523915"/>
            <a:ext cx="74273" cy="146838"/>
          </a:xfrm>
          <a:custGeom>
            <a:avLst/>
            <a:gdLst/>
            <a:ahLst/>
            <a:cxnLst/>
            <a:rect l="l" t="t" r="r" b="b"/>
            <a:pathLst>
              <a:path w="74273" h="146838">
                <a:moveTo>
                  <a:pt x="58211" y="141021"/>
                </a:moveTo>
                <a:lnTo>
                  <a:pt x="58002" y="140515"/>
                </a:lnTo>
                <a:lnTo>
                  <a:pt x="60073" y="141601"/>
                </a:lnTo>
                <a:lnTo>
                  <a:pt x="67128" y="131050"/>
                </a:lnTo>
                <a:lnTo>
                  <a:pt x="71674" y="119980"/>
                </a:lnTo>
                <a:lnTo>
                  <a:pt x="73969" y="108480"/>
                </a:lnTo>
                <a:lnTo>
                  <a:pt x="74273" y="96643"/>
                </a:lnTo>
                <a:lnTo>
                  <a:pt x="72843" y="84558"/>
                </a:lnTo>
                <a:lnTo>
                  <a:pt x="69939" y="72318"/>
                </a:lnTo>
                <a:lnTo>
                  <a:pt x="65820" y="60012"/>
                </a:lnTo>
                <a:lnTo>
                  <a:pt x="58272" y="42709"/>
                </a:lnTo>
                <a:lnTo>
                  <a:pt x="51206" y="30060"/>
                </a:lnTo>
                <a:lnTo>
                  <a:pt x="43456" y="18713"/>
                </a:lnTo>
                <a:lnTo>
                  <a:pt x="35158" y="8686"/>
                </a:lnTo>
                <a:lnTo>
                  <a:pt x="26451" y="0"/>
                </a:lnTo>
                <a:lnTo>
                  <a:pt x="29763" y="39879"/>
                </a:lnTo>
                <a:lnTo>
                  <a:pt x="30179" y="44590"/>
                </a:lnTo>
                <a:lnTo>
                  <a:pt x="30507" y="52937"/>
                </a:lnTo>
                <a:lnTo>
                  <a:pt x="29121" y="53011"/>
                </a:lnTo>
                <a:lnTo>
                  <a:pt x="31982" y="59885"/>
                </a:lnTo>
                <a:lnTo>
                  <a:pt x="33137" y="69140"/>
                </a:lnTo>
                <a:lnTo>
                  <a:pt x="27527" y="73600"/>
                </a:lnTo>
                <a:lnTo>
                  <a:pt x="25484" y="76118"/>
                </a:lnTo>
                <a:lnTo>
                  <a:pt x="19734" y="85428"/>
                </a:lnTo>
                <a:lnTo>
                  <a:pt x="19928" y="90438"/>
                </a:lnTo>
                <a:lnTo>
                  <a:pt x="20209" y="93408"/>
                </a:lnTo>
                <a:lnTo>
                  <a:pt x="7542" y="97455"/>
                </a:lnTo>
                <a:lnTo>
                  <a:pt x="99" y="87442"/>
                </a:lnTo>
                <a:lnTo>
                  <a:pt x="0" y="120526"/>
                </a:lnTo>
                <a:lnTo>
                  <a:pt x="1068" y="105426"/>
                </a:lnTo>
                <a:lnTo>
                  <a:pt x="1446" y="100118"/>
                </a:lnTo>
                <a:lnTo>
                  <a:pt x="8927" y="98972"/>
                </a:lnTo>
                <a:lnTo>
                  <a:pt x="9136" y="100416"/>
                </a:lnTo>
                <a:lnTo>
                  <a:pt x="12221" y="104969"/>
                </a:lnTo>
                <a:lnTo>
                  <a:pt x="16960" y="111917"/>
                </a:lnTo>
                <a:lnTo>
                  <a:pt x="13875" y="109224"/>
                </a:lnTo>
                <a:lnTo>
                  <a:pt x="13830" y="117780"/>
                </a:lnTo>
                <a:lnTo>
                  <a:pt x="16736" y="141779"/>
                </a:lnTo>
                <a:lnTo>
                  <a:pt x="17636" y="145946"/>
                </a:lnTo>
                <a:lnTo>
                  <a:pt x="20581" y="146838"/>
                </a:lnTo>
                <a:lnTo>
                  <a:pt x="25276" y="99523"/>
                </a:lnTo>
                <a:lnTo>
                  <a:pt x="29538" y="100029"/>
                </a:lnTo>
                <a:lnTo>
                  <a:pt x="40476" y="111709"/>
                </a:lnTo>
                <a:lnTo>
                  <a:pt x="44366" y="115384"/>
                </a:lnTo>
                <a:lnTo>
                  <a:pt x="52211" y="124215"/>
                </a:lnTo>
                <a:lnTo>
                  <a:pt x="56189" y="137087"/>
                </a:lnTo>
                <a:lnTo>
                  <a:pt x="56482" y="139800"/>
                </a:lnTo>
                <a:lnTo>
                  <a:pt x="58211" y="141021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1183862" y="5500996"/>
            <a:ext cx="91031" cy="156902"/>
          </a:xfrm>
          <a:custGeom>
            <a:avLst/>
            <a:gdLst/>
            <a:ahLst/>
            <a:cxnLst/>
            <a:rect l="l" t="t" r="r" b="b"/>
            <a:pathLst>
              <a:path w="91031" h="156902">
                <a:moveTo>
                  <a:pt x="0" y="40562"/>
                </a:moveTo>
                <a:lnTo>
                  <a:pt x="36" y="52628"/>
                </a:lnTo>
                <a:lnTo>
                  <a:pt x="1732" y="66318"/>
                </a:lnTo>
                <a:lnTo>
                  <a:pt x="5762" y="82828"/>
                </a:lnTo>
                <a:lnTo>
                  <a:pt x="10175" y="93827"/>
                </a:lnTo>
                <a:lnTo>
                  <a:pt x="14284" y="103109"/>
                </a:lnTo>
                <a:lnTo>
                  <a:pt x="15711" y="107265"/>
                </a:lnTo>
                <a:lnTo>
                  <a:pt x="16053" y="107013"/>
                </a:lnTo>
                <a:lnTo>
                  <a:pt x="16471" y="106760"/>
                </a:lnTo>
                <a:lnTo>
                  <a:pt x="16977" y="106417"/>
                </a:lnTo>
                <a:lnTo>
                  <a:pt x="17439" y="106090"/>
                </a:lnTo>
                <a:lnTo>
                  <a:pt x="17946" y="105748"/>
                </a:lnTo>
                <a:lnTo>
                  <a:pt x="19183" y="104736"/>
                </a:lnTo>
                <a:lnTo>
                  <a:pt x="19511" y="104394"/>
                </a:lnTo>
                <a:lnTo>
                  <a:pt x="22000" y="95541"/>
                </a:lnTo>
                <a:lnTo>
                  <a:pt x="34358" y="96163"/>
                </a:lnTo>
                <a:lnTo>
                  <a:pt x="46992" y="99084"/>
                </a:lnTo>
                <a:lnTo>
                  <a:pt x="50807" y="99975"/>
                </a:lnTo>
                <a:lnTo>
                  <a:pt x="54398" y="143734"/>
                </a:lnTo>
                <a:lnTo>
                  <a:pt x="54815" y="149641"/>
                </a:lnTo>
                <a:lnTo>
                  <a:pt x="53474" y="154194"/>
                </a:lnTo>
                <a:lnTo>
                  <a:pt x="57870" y="156902"/>
                </a:lnTo>
                <a:lnTo>
                  <a:pt x="61267" y="143445"/>
                </a:lnTo>
                <a:lnTo>
                  <a:pt x="61367" y="110361"/>
                </a:lnTo>
                <a:lnTo>
                  <a:pt x="56303" y="98268"/>
                </a:lnTo>
                <a:lnTo>
                  <a:pt x="56127" y="96895"/>
                </a:lnTo>
                <a:lnTo>
                  <a:pt x="52872" y="84612"/>
                </a:lnTo>
                <a:lnTo>
                  <a:pt x="47962" y="72105"/>
                </a:lnTo>
                <a:lnTo>
                  <a:pt x="47468" y="71258"/>
                </a:lnTo>
                <a:lnTo>
                  <a:pt x="43050" y="60190"/>
                </a:lnTo>
                <a:lnTo>
                  <a:pt x="44061" y="49756"/>
                </a:lnTo>
                <a:lnTo>
                  <a:pt x="44309" y="43553"/>
                </a:lnTo>
                <a:lnTo>
                  <a:pt x="46038" y="33246"/>
                </a:lnTo>
                <a:lnTo>
                  <a:pt x="50813" y="27465"/>
                </a:lnTo>
                <a:lnTo>
                  <a:pt x="57700" y="25763"/>
                </a:lnTo>
                <a:lnTo>
                  <a:pt x="65761" y="27694"/>
                </a:lnTo>
                <a:lnTo>
                  <a:pt x="74061" y="32810"/>
                </a:lnTo>
                <a:lnTo>
                  <a:pt x="81663" y="40664"/>
                </a:lnTo>
                <a:lnTo>
                  <a:pt x="87632" y="50809"/>
                </a:lnTo>
                <a:lnTo>
                  <a:pt x="91031" y="62798"/>
                </a:lnTo>
                <a:lnTo>
                  <a:pt x="87718" y="22919"/>
                </a:lnTo>
                <a:lnTo>
                  <a:pt x="78740" y="15591"/>
                </a:lnTo>
                <a:lnTo>
                  <a:pt x="69627" y="9641"/>
                </a:lnTo>
                <a:lnTo>
                  <a:pt x="60519" y="5088"/>
                </a:lnTo>
                <a:lnTo>
                  <a:pt x="51553" y="1951"/>
                </a:lnTo>
                <a:lnTo>
                  <a:pt x="42867" y="248"/>
                </a:lnTo>
                <a:lnTo>
                  <a:pt x="34599" y="0"/>
                </a:lnTo>
                <a:lnTo>
                  <a:pt x="26886" y="1224"/>
                </a:lnTo>
                <a:lnTo>
                  <a:pt x="19867" y="3940"/>
                </a:lnTo>
                <a:lnTo>
                  <a:pt x="13680" y="8167"/>
                </a:lnTo>
                <a:lnTo>
                  <a:pt x="8461" y="13923"/>
                </a:lnTo>
                <a:lnTo>
                  <a:pt x="4350" y="21229"/>
                </a:lnTo>
                <a:lnTo>
                  <a:pt x="1483" y="30102"/>
                </a:lnTo>
                <a:lnTo>
                  <a:pt x="0" y="4056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677502" y="5931717"/>
            <a:ext cx="37882" cy="285558"/>
          </a:xfrm>
          <a:custGeom>
            <a:avLst/>
            <a:gdLst/>
            <a:ahLst/>
            <a:cxnLst/>
            <a:rect l="l" t="t" r="r" b="b"/>
            <a:pathLst>
              <a:path w="37882" h="285558">
                <a:moveTo>
                  <a:pt x="37882" y="24922"/>
                </a:moveTo>
                <a:lnTo>
                  <a:pt x="13725" y="14343"/>
                </a:lnTo>
                <a:lnTo>
                  <a:pt x="12503" y="8183"/>
                </a:lnTo>
                <a:lnTo>
                  <a:pt x="14112" y="10251"/>
                </a:lnTo>
                <a:lnTo>
                  <a:pt x="13770" y="6918"/>
                </a:lnTo>
                <a:lnTo>
                  <a:pt x="13561" y="4761"/>
                </a:lnTo>
                <a:lnTo>
                  <a:pt x="12503" y="3928"/>
                </a:lnTo>
                <a:lnTo>
                  <a:pt x="11907" y="0"/>
                </a:lnTo>
                <a:lnTo>
                  <a:pt x="715" y="5401"/>
                </a:lnTo>
                <a:lnTo>
                  <a:pt x="0" y="269994"/>
                </a:lnTo>
                <a:lnTo>
                  <a:pt x="5201" y="273327"/>
                </a:lnTo>
                <a:lnTo>
                  <a:pt x="14440" y="279740"/>
                </a:lnTo>
                <a:lnTo>
                  <a:pt x="16392" y="285007"/>
                </a:lnTo>
                <a:lnTo>
                  <a:pt x="31504" y="285558"/>
                </a:lnTo>
                <a:lnTo>
                  <a:pt x="34350" y="274214"/>
                </a:lnTo>
                <a:lnTo>
                  <a:pt x="36911" y="261336"/>
                </a:lnTo>
                <a:lnTo>
                  <a:pt x="37077" y="258567"/>
                </a:lnTo>
                <a:lnTo>
                  <a:pt x="37882" y="24922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1171407" y="5484495"/>
            <a:ext cx="160188" cy="205541"/>
          </a:xfrm>
          <a:custGeom>
            <a:avLst/>
            <a:gdLst/>
            <a:ahLst/>
            <a:cxnLst/>
            <a:rect l="l" t="t" r="r" b="b"/>
            <a:pathLst>
              <a:path w="160188" h="205541">
                <a:moveTo>
                  <a:pt x="122364" y="205108"/>
                </a:moveTo>
                <a:lnTo>
                  <a:pt x="137785" y="199578"/>
                </a:lnTo>
                <a:lnTo>
                  <a:pt x="147252" y="191304"/>
                </a:lnTo>
                <a:lnTo>
                  <a:pt x="154116" y="180191"/>
                </a:lnTo>
                <a:lnTo>
                  <a:pt x="158404" y="166779"/>
                </a:lnTo>
                <a:lnTo>
                  <a:pt x="160146" y="151611"/>
                </a:lnTo>
                <a:lnTo>
                  <a:pt x="160188" y="147930"/>
                </a:lnTo>
                <a:lnTo>
                  <a:pt x="159406" y="135802"/>
                </a:lnTo>
                <a:lnTo>
                  <a:pt x="157297" y="123205"/>
                </a:lnTo>
                <a:lnTo>
                  <a:pt x="153980" y="110351"/>
                </a:lnTo>
                <a:lnTo>
                  <a:pt x="149572" y="97450"/>
                </a:lnTo>
                <a:lnTo>
                  <a:pt x="144194" y="84710"/>
                </a:lnTo>
                <a:lnTo>
                  <a:pt x="137963" y="72343"/>
                </a:lnTo>
                <a:lnTo>
                  <a:pt x="131000" y="60558"/>
                </a:lnTo>
                <a:lnTo>
                  <a:pt x="123421" y="49565"/>
                </a:lnTo>
                <a:lnTo>
                  <a:pt x="115347" y="39575"/>
                </a:lnTo>
                <a:lnTo>
                  <a:pt x="106896" y="30796"/>
                </a:lnTo>
                <a:lnTo>
                  <a:pt x="100175" y="24970"/>
                </a:lnTo>
                <a:lnTo>
                  <a:pt x="92308" y="18888"/>
                </a:lnTo>
                <a:lnTo>
                  <a:pt x="82789" y="12361"/>
                </a:lnTo>
                <a:lnTo>
                  <a:pt x="71873" y="6379"/>
                </a:lnTo>
                <a:lnTo>
                  <a:pt x="59817" y="1929"/>
                </a:lnTo>
                <a:lnTo>
                  <a:pt x="46877" y="0"/>
                </a:lnTo>
                <a:lnTo>
                  <a:pt x="34678" y="1238"/>
                </a:lnTo>
                <a:lnTo>
                  <a:pt x="22339" y="6162"/>
                </a:lnTo>
                <a:lnTo>
                  <a:pt x="12791" y="14273"/>
                </a:lnTo>
                <a:lnTo>
                  <a:pt x="5948" y="25199"/>
                </a:lnTo>
                <a:lnTo>
                  <a:pt x="1726" y="38571"/>
                </a:lnTo>
                <a:lnTo>
                  <a:pt x="40" y="54016"/>
                </a:lnTo>
                <a:lnTo>
                  <a:pt x="0" y="57391"/>
                </a:lnTo>
                <a:lnTo>
                  <a:pt x="827" y="71113"/>
                </a:lnTo>
                <a:lnTo>
                  <a:pt x="3024" y="84183"/>
                </a:lnTo>
                <a:lnTo>
                  <a:pt x="6348" y="96632"/>
                </a:lnTo>
                <a:lnTo>
                  <a:pt x="10556" y="108493"/>
                </a:lnTo>
                <a:lnTo>
                  <a:pt x="15406" y="119798"/>
                </a:lnTo>
                <a:lnTo>
                  <a:pt x="19895" y="129078"/>
                </a:lnTo>
                <a:lnTo>
                  <a:pt x="24310" y="137068"/>
                </a:lnTo>
                <a:lnTo>
                  <a:pt x="30097" y="146095"/>
                </a:lnTo>
                <a:lnTo>
                  <a:pt x="25260" y="127561"/>
                </a:lnTo>
                <a:lnTo>
                  <a:pt x="29838" y="125682"/>
                </a:lnTo>
                <a:lnTo>
                  <a:pt x="28166" y="123767"/>
                </a:lnTo>
                <a:lnTo>
                  <a:pt x="24377" y="114097"/>
                </a:lnTo>
                <a:lnTo>
                  <a:pt x="20005" y="104255"/>
                </a:lnTo>
                <a:lnTo>
                  <a:pt x="15736" y="90445"/>
                </a:lnTo>
                <a:lnTo>
                  <a:pt x="14187" y="82819"/>
                </a:lnTo>
                <a:lnTo>
                  <a:pt x="12491" y="69129"/>
                </a:lnTo>
                <a:lnTo>
                  <a:pt x="12454" y="57063"/>
                </a:lnTo>
                <a:lnTo>
                  <a:pt x="13938" y="46603"/>
                </a:lnTo>
                <a:lnTo>
                  <a:pt x="16804" y="37730"/>
                </a:lnTo>
                <a:lnTo>
                  <a:pt x="20916" y="30424"/>
                </a:lnTo>
                <a:lnTo>
                  <a:pt x="26134" y="24668"/>
                </a:lnTo>
                <a:lnTo>
                  <a:pt x="32322" y="20441"/>
                </a:lnTo>
                <a:lnTo>
                  <a:pt x="39341" y="17725"/>
                </a:lnTo>
                <a:lnTo>
                  <a:pt x="47054" y="16501"/>
                </a:lnTo>
                <a:lnTo>
                  <a:pt x="55322" y="16749"/>
                </a:lnTo>
                <a:lnTo>
                  <a:pt x="64008" y="18452"/>
                </a:lnTo>
                <a:lnTo>
                  <a:pt x="72974" y="21589"/>
                </a:lnTo>
                <a:lnTo>
                  <a:pt x="82082" y="26142"/>
                </a:lnTo>
                <a:lnTo>
                  <a:pt x="91194" y="32092"/>
                </a:lnTo>
                <a:lnTo>
                  <a:pt x="100173" y="39420"/>
                </a:lnTo>
                <a:lnTo>
                  <a:pt x="108880" y="48106"/>
                </a:lnTo>
                <a:lnTo>
                  <a:pt x="117178" y="58133"/>
                </a:lnTo>
                <a:lnTo>
                  <a:pt x="124929" y="69480"/>
                </a:lnTo>
                <a:lnTo>
                  <a:pt x="131994" y="82130"/>
                </a:lnTo>
                <a:lnTo>
                  <a:pt x="138237" y="96062"/>
                </a:lnTo>
                <a:lnTo>
                  <a:pt x="142643" y="108370"/>
                </a:lnTo>
                <a:lnTo>
                  <a:pt x="145906" y="120637"/>
                </a:lnTo>
                <a:lnTo>
                  <a:pt x="147765" y="132774"/>
                </a:lnTo>
                <a:lnTo>
                  <a:pt x="147962" y="144688"/>
                </a:lnTo>
                <a:lnTo>
                  <a:pt x="146238" y="156289"/>
                </a:lnTo>
                <a:lnTo>
                  <a:pt x="142334" y="167486"/>
                </a:lnTo>
                <a:lnTo>
                  <a:pt x="135993" y="178188"/>
                </a:lnTo>
                <a:lnTo>
                  <a:pt x="137045" y="183387"/>
                </a:lnTo>
                <a:lnTo>
                  <a:pt x="131352" y="183431"/>
                </a:lnTo>
                <a:lnTo>
                  <a:pt x="131812" y="182978"/>
                </a:lnTo>
                <a:lnTo>
                  <a:pt x="131143" y="182926"/>
                </a:lnTo>
                <a:lnTo>
                  <a:pt x="130204" y="179221"/>
                </a:lnTo>
                <a:lnTo>
                  <a:pt x="126742" y="165069"/>
                </a:lnTo>
                <a:lnTo>
                  <a:pt x="119500" y="156160"/>
                </a:lnTo>
                <a:lnTo>
                  <a:pt x="118088" y="154804"/>
                </a:lnTo>
                <a:lnTo>
                  <a:pt x="114199" y="151129"/>
                </a:lnTo>
                <a:lnTo>
                  <a:pt x="103260" y="139449"/>
                </a:lnTo>
                <a:lnTo>
                  <a:pt x="98998" y="138943"/>
                </a:lnTo>
                <a:lnTo>
                  <a:pt x="94304" y="186258"/>
                </a:lnTo>
                <a:lnTo>
                  <a:pt x="91359" y="185366"/>
                </a:lnTo>
                <a:lnTo>
                  <a:pt x="91651" y="186720"/>
                </a:lnTo>
                <a:lnTo>
                  <a:pt x="98051" y="203252"/>
                </a:lnTo>
                <a:lnTo>
                  <a:pt x="110110" y="205541"/>
                </a:lnTo>
                <a:lnTo>
                  <a:pt x="122364" y="205108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196667" y="5596275"/>
            <a:ext cx="72791" cy="91471"/>
          </a:xfrm>
          <a:custGeom>
            <a:avLst/>
            <a:gdLst/>
            <a:ahLst/>
            <a:cxnLst/>
            <a:rect l="l" t="t" r="r" b="b"/>
            <a:pathLst>
              <a:path w="72791" h="91471">
                <a:moveTo>
                  <a:pt x="9194" y="261"/>
                </a:moveTo>
                <a:lnTo>
                  <a:pt x="6706" y="9114"/>
                </a:lnTo>
                <a:lnTo>
                  <a:pt x="5946" y="13340"/>
                </a:lnTo>
                <a:lnTo>
                  <a:pt x="4578" y="13901"/>
                </a:lnTo>
                <a:lnTo>
                  <a:pt x="4932" y="14307"/>
                </a:lnTo>
                <a:lnTo>
                  <a:pt x="0" y="15780"/>
                </a:lnTo>
                <a:lnTo>
                  <a:pt x="4837" y="34315"/>
                </a:lnTo>
                <a:lnTo>
                  <a:pt x="11866" y="43962"/>
                </a:lnTo>
                <a:lnTo>
                  <a:pt x="20006" y="53812"/>
                </a:lnTo>
                <a:lnTo>
                  <a:pt x="29126" y="63446"/>
                </a:lnTo>
                <a:lnTo>
                  <a:pt x="39095" y="72447"/>
                </a:lnTo>
                <a:lnTo>
                  <a:pt x="49783" y="80397"/>
                </a:lnTo>
                <a:lnTo>
                  <a:pt x="61058" y="86877"/>
                </a:lnTo>
                <a:lnTo>
                  <a:pt x="72791" y="91471"/>
                </a:lnTo>
                <a:lnTo>
                  <a:pt x="66391" y="74939"/>
                </a:lnTo>
                <a:lnTo>
                  <a:pt x="65705" y="73466"/>
                </a:lnTo>
                <a:lnTo>
                  <a:pt x="66099" y="73585"/>
                </a:lnTo>
                <a:lnTo>
                  <a:pt x="65199" y="69419"/>
                </a:lnTo>
                <a:lnTo>
                  <a:pt x="62293" y="45419"/>
                </a:lnTo>
                <a:lnTo>
                  <a:pt x="62337" y="36864"/>
                </a:lnTo>
                <a:lnTo>
                  <a:pt x="65422" y="39557"/>
                </a:lnTo>
                <a:lnTo>
                  <a:pt x="60683" y="32608"/>
                </a:lnTo>
                <a:lnTo>
                  <a:pt x="57598" y="28055"/>
                </a:lnTo>
                <a:lnTo>
                  <a:pt x="57390" y="26612"/>
                </a:lnTo>
                <a:lnTo>
                  <a:pt x="49909" y="27758"/>
                </a:lnTo>
                <a:lnTo>
                  <a:pt x="49346" y="37002"/>
                </a:lnTo>
                <a:lnTo>
                  <a:pt x="47786" y="52831"/>
                </a:lnTo>
                <a:lnTo>
                  <a:pt x="45065" y="61622"/>
                </a:lnTo>
                <a:lnTo>
                  <a:pt x="40669" y="58914"/>
                </a:lnTo>
                <a:lnTo>
                  <a:pt x="42010" y="54361"/>
                </a:lnTo>
                <a:lnTo>
                  <a:pt x="41593" y="48455"/>
                </a:lnTo>
                <a:lnTo>
                  <a:pt x="38001" y="4695"/>
                </a:lnTo>
                <a:lnTo>
                  <a:pt x="25895" y="1778"/>
                </a:lnTo>
                <a:lnTo>
                  <a:pt x="13135" y="0"/>
                </a:lnTo>
                <a:lnTo>
                  <a:pt x="9194" y="261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303219" y="5662683"/>
            <a:ext cx="5232" cy="5198"/>
          </a:xfrm>
          <a:custGeom>
            <a:avLst/>
            <a:gdLst/>
            <a:ahLst/>
            <a:cxnLst/>
            <a:rect l="l" t="t" r="r" b="b"/>
            <a:pathLst>
              <a:path w="5232" h="5198">
                <a:moveTo>
                  <a:pt x="1984" y="2833"/>
                </a:moveTo>
                <a:lnTo>
                  <a:pt x="0" y="4789"/>
                </a:lnTo>
                <a:lnTo>
                  <a:pt x="5232" y="5198"/>
                </a:lnTo>
                <a:lnTo>
                  <a:pt x="4180" y="0"/>
                </a:lnTo>
                <a:lnTo>
                  <a:pt x="1984" y="2833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774340" y="5682125"/>
            <a:ext cx="101016" cy="131065"/>
          </a:xfrm>
          <a:custGeom>
            <a:avLst/>
            <a:gdLst/>
            <a:ahLst/>
            <a:cxnLst/>
            <a:rect l="l" t="t" r="r" b="b"/>
            <a:pathLst>
              <a:path w="101016" h="131065">
                <a:moveTo>
                  <a:pt x="3479" y="60452"/>
                </a:moveTo>
                <a:lnTo>
                  <a:pt x="1328" y="73406"/>
                </a:lnTo>
                <a:lnTo>
                  <a:pt x="521" y="79033"/>
                </a:lnTo>
                <a:lnTo>
                  <a:pt x="0" y="94410"/>
                </a:lnTo>
                <a:lnTo>
                  <a:pt x="3426" y="104388"/>
                </a:lnTo>
                <a:lnTo>
                  <a:pt x="10132" y="113535"/>
                </a:lnTo>
                <a:lnTo>
                  <a:pt x="12727" y="116855"/>
                </a:lnTo>
                <a:lnTo>
                  <a:pt x="22815" y="123095"/>
                </a:lnTo>
                <a:lnTo>
                  <a:pt x="33257" y="128067"/>
                </a:lnTo>
                <a:lnTo>
                  <a:pt x="46404" y="130815"/>
                </a:lnTo>
                <a:lnTo>
                  <a:pt x="54246" y="131065"/>
                </a:lnTo>
                <a:lnTo>
                  <a:pt x="69095" y="128927"/>
                </a:lnTo>
                <a:lnTo>
                  <a:pt x="80952" y="123006"/>
                </a:lnTo>
                <a:lnTo>
                  <a:pt x="88824" y="113345"/>
                </a:lnTo>
                <a:lnTo>
                  <a:pt x="90191" y="109936"/>
                </a:lnTo>
                <a:lnTo>
                  <a:pt x="86644" y="107704"/>
                </a:lnTo>
                <a:lnTo>
                  <a:pt x="82635" y="109564"/>
                </a:lnTo>
                <a:lnTo>
                  <a:pt x="78746" y="105517"/>
                </a:lnTo>
                <a:lnTo>
                  <a:pt x="74051" y="104669"/>
                </a:lnTo>
                <a:lnTo>
                  <a:pt x="74513" y="104163"/>
                </a:lnTo>
                <a:lnTo>
                  <a:pt x="72874" y="100161"/>
                </a:lnTo>
                <a:lnTo>
                  <a:pt x="68697" y="90359"/>
                </a:lnTo>
                <a:lnTo>
                  <a:pt x="68419" y="77650"/>
                </a:lnTo>
                <a:lnTo>
                  <a:pt x="70575" y="64268"/>
                </a:lnTo>
                <a:lnTo>
                  <a:pt x="73700" y="52451"/>
                </a:lnTo>
                <a:lnTo>
                  <a:pt x="74737" y="49141"/>
                </a:lnTo>
                <a:lnTo>
                  <a:pt x="85288" y="48501"/>
                </a:lnTo>
                <a:lnTo>
                  <a:pt x="85541" y="47697"/>
                </a:lnTo>
                <a:lnTo>
                  <a:pt x="92516" y="43278"/>
                </a:lnTo>
                <a:lnTo>
                  <a:pt x="98539" y="35546"/>
                </a:lnTo>
                <a:lnTo>
                  <a:pt x="101016" y="25209"/>
                </a:lnTo>
                <a:lnTo>
                  <a:pt x="98179" y="18148"/>
                </a:lnTo>
                <a:lnTo>
                  <a:pt x="94081" y="11824"/>
                </a:lnTo>
                <a:lnTo>
                  <a:pt x="87523" y="7048"/>
                </a:lnTo>
                <a:lnTo>
                  <a:pt x="78582" y="3462"/>
                </a:lnTo>
                <a:lnTo>
                  <a:pt x="74558" y="2123"/>
                </a:lnTo>
                <a:lnTo>
                  <a:pt x="60083" y="0"/>
                </a:lnTo>
                <a:lnTo>
                  <a:pt x="47328" y="558"/>
                </a:lnTo>
                <a:lnTo>
                  <a:pt x="36219" y="3862"/>
                </a:lnTo>
                <a:lnTo>
                  <a:pt x="26679" y="9974"/>
                </a:lnTo>
                <a:lnTo>
                  <a:pt x="18632" y="18959"/>
                </a:lnTo>
                <a:lnTo>
                  <a:pt x="12002" y="30881"/>
                </a:lnTo>
                <a:lnTo>
                  <a:pt x="9776" y="36360"/>
                </a:lnTo>
                <a:lnTo>
                  <a:pt x="6227" y="47881"/>
                </a:lnTo>
                <a:lnTo>
                  <a:pt x="3479" y="60452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586879" y="5550412"/>
            <a:ext cx="32309" cy="282180"/>
          </a:xfrm>
          <a:custGeom>
            <a:avLst/>
            <a:gdLst/>
            <a:ahLst/>
            <a:cxnLst/>
            <a:rect l="l" t="t" r="r" b="b"/>
            <a:pathLst>
              <a:path w="32309" h="282180">
                <a:moveTo>
                  <a:pt x="20267" y="4642"/>
                </a:moveTo>
                <a:lnTo>
                  <a:pt x="17868" y="4672"/>
                </a:lnTo>
                <a:lnTo>
                  <a:pt x="11236" y="4761"/>
                </a:lnTo>
                <a:lnTo>
                  <a:pt x="6125" y="3883"/>
                </a:lnTo>
                <a:lnTo>
                  <a:pt x="0" y="3124"/>
                </a:lnTo>
                <a:lnTo>
                  <a:pt x="0" y="282180"/>
                </a:lnTo>
                <a:lnTo>
                  <a:pt x="10734" y="277182"/>
                </a:lnTo>
                <a:lnTo>
                  <a:pt x="22964" y="269949"/>
                </a:lnTo>
                <a:lnTo>
                  <a:pt x="32010" y="264921"/>
                </a:lnTo>
                <a:lnTo>
                  <a:pt x="32309" y="0"/>
                </a:lnTo>
                <a:lnTo>
                  <a:pt x="30878" y="0"/>
                </a:lnTo>
                <a:lnTo>
                  <a:pt x="31548" y="2321"/>
                </a:lnTo>
                <a:lnTo>
                  <a:pt x="29641" y="3243"/>
                </a:lnTo>
                <a:lnTo>
                  <a:pt x="29803" y="2819"/>
                </a:lnTo>
                <a:lnTo>
                  <a:pt x="26392" y="3794"/>
                </a:lnTo>
                <a:lnTo>
                  <a:pt x="24112" y="4463"/>
                </a:lnTo>
                <a:lnTo>
                  <a:pt x="20267" y="4642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616682" y="5550412"/>
            <a:ext cx="1745" cy="2819"/>
          </a:xfrm>
          <a:custGeom>
            <a:avLst/>
            <a:gdLst/>
            <a:ahLst/>
            <a:cxnLst/>
            <a:rect l="l" t="t" r="r" b="b"/>
            <a:pathLst>
              <a:path w="1745" h="2819">
                <a:moveTo>
                  <a:pt x="1745" y="2321"/>
                </a:moveTo>
                <a:lnTo>
                  <a:pt x="1075" y="0"/>
                </a:lnTo>
                <a:lnTo>
                  <a:pt x="0" y="2819"/>
                </a:lnTo>
                <a:lnTo>
                  <a:pt x="1745" y="2321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934097" y="5850165"/>
            <a:ext cx="135778" cy="114999"/>
          </a:xfrm>
          <a:custGeom>
            <a:avLst/>
            <a:gdLst/>
            <a:ahLst/>
            <a:cxnLst/>
            <a:rect l="l" t="t" r="r" b="b"/>
            <a:pathLst>
              <a:path w="135778" h="114999">
                <a:moveTo>
                  <a:pt x="110207" y="104485"/>
                </a:moveTo>
                <a:lnTo>
                  <a:pt x="116147" y="90026"/>
                </a:lnTo>
                <a:lnTo>
                  <a:pt x="121946" y="77211"/>
                </a:lnTo>
                <a:lnTo>
                  <a:pt x="125853" y="71984"/>
                </a:lnTo>
                <a:lnTo>
                  <a:pt x="127283" y="66717"/>
                </a:lnTo>
                <a:lnTo>
                  <a:pt x="135778" y="46973"/>
                </a:lnTo>
                <a:lnTo>
                  <a:pt x="134675" y="41914"/>
                </a:lnTo>
                <a:lnTo>
                  <a:pt x="128640" y="41036"/>
                </a:lnTo>
                <a:lnTo>
                  <a:pt x="123826" y="38923"/>
                </a:lnTo>
                <a:lnTo>
                  <a:pt x="118372" y="36528"/>
                </a:lnTo>
                <a:lnTo>
                  <a:pt x="115033" y="34415"/>
                </a:lnTo>
                <a:lnTo>
                  <a:pt x="110264" y="32689"/>
                </a:lnTo>
                <a:lnTo>
                  <a:pt x="107940" y="32138"/>
                </a:lnTo>
                <a:lnTo>
                  <a:pt x="107314" y="32183"/>
                </a:lnTo>
                <a:lnTo>
                  <a:pt x="104989" y="31126"/>
                </a:lnTo>
                <a:lnTo>
                  <a:pt x="100727" y="27883"/>
                </a:lnTo>
                <a:lnTo>
                  <a:pt x="75720" y="18390"/>
                </a:lnTo>
                <a:lnTo>
                  <a:pt x="74066" y="17839"/>
                </a:lnTo>
                <a:lnTo>
                  <a:pt x="74498" y="18256"/>
                </a:lnTo>
                <a:lnTo>
                  <a:pt x="72382" y="17125"/>
                </a:lnTo>
                <a:lnTo>
                  <a:pt x="70102" y="15905"/>
                </a:lnTo>
                <a:lnTo>
                  <a:pt x="71160" y="16233"/>
                </a:lnTo>
                <a:lnTo>
                  <a:pt x="69848" y="14968"/>
                </a:lnTo>
                <a:lnTo>
                  <a:pt x="63768" y="13034"/>
                </a:lnTo>
                <a:lnTo>
                  <a:pt x="62084" y="12483"/>
                </a:lnTo>
                <a:lnTo>
                  <a:pt x="62591" y="12989"/>
                </a:lnTo>
                <a:lnTo>
                  <a:pt x="60340" y="11858"/>
                </a:lnTo>
                <a:lnTo>
                  <a:pt x="57852" y="10593"/>
                </a:lnTo>
                <a:lnTo>
                  <a:pt x="58955" y="10876"/>
                </a:lnTo>
                <a:lnTo>
                  <a:pt x="57598" y="9701"/>
                </a:lnTo>
                <a:lnTo>
                  <a:pt x="33993" y="0"/>
                </a:lnTo>
                <a:lnTo>
                  <a:pt x="27957" y="10623"/>
                </a:lnTo>
                <a:lnTo>
                  <a:pt x="25841" y="13584"/>
                </a:lnTo>
                <a:lnTo>
                  <a:pt x="22202" y="21872"/>
                </a:lnTo>
                <a:lnTo>
                  <a:pt x="15193" y="35825"/>
                </a:lnTo>
                <a:lnTo>
                  <a:pt x="7384" y="50547"/>
                </a:lnTo>
                <a:lnTo>
                  <a:pt x="1345" y="61144"/>
                </a:lnTo>
                <a:lnTo>
                  <a:pt x="0" y="63131"/>
                </a:lnTo>
                <a:lnTo>
                  <a:pt x="11327" y="67715"/>
                </a:lnTo>
                <a:lnTo>
                  <a:pt x="24099" y="71962"/>
                </a:lnTo>
                <a:lnTo>
                  <a:pt x="30401" y="74930"/>
                </a:lnTo>
                <a:lnTo>
                  <a:pt x="35006" y="75734"/>
                </a:lnTo>
                <a:lnTo>
                  <a:pt x="36690" y="80287"/>
                </a:lnTo>
                <a:lnTo>
                  <a:pt x="46496" y="85301"/>
                </a:lnTo>
                <a:lnTo>
                  <a:pt x="48597" y="80882"/>
                </a:lnTo>
                <a:lnTo>
                  <a:pt x="57002" y="80421"/>
                </a:lnTo>
                <a:lnTo>
                  <a:pt x="56212" y="89229"/>
                </a:lnTo>
                <a:lnTo>
                  <a:pt x="51816" y="85048"/>
                </a:lnTo>
                <a:lnTo>
                  <a:pt x="49238" y="90910"/>
                </a:lnTo>
                <a:lnTo>
                  <a:pt x="65795" y="98216"/>
                </a:lnTo>
                <a:lnTo>
                  <a:pt x="68738" y="99614"/>
                </a:lnTo>
                <a:lnTo>
                  <a:pt x="67479" y="98335"/>
                </a:lnTo>
                <a:lnTo>
                  <a:pt x="70743" y="100567"/>
                </a:lnTo>
                <a:lnTo>
                  <a:pt x="104855" y="114999"/>
                </a:lnTo>
                <a:lnTo>
                  <a:pt x="110207" y="104485"/>
                </a:lnTo>
                <a:close/>
              </a:path>
              <a:path w="135778" h="114999">
                <a:moveTo>
                  <a:pt x="70743" y="100567"/>
                </a:moveTo>
                <a:lnTo>
                  <a:pt x="68738" y="99614"/>
                </a:lnTo>
                <a:lnTo>
                  <a:pt x="70012" y="100909"/>
                </a:lnTo>
                <a:lnTo>
                  <a:pt x="104855" y="114999"/>
                </a:lnTo>
                <a:lnTo>
                  <a:pt x="70743" y="100567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594271" y="5372682"/>
            <a:ext cx="51590" cy="172418"/>
          </a:xfrm>
          <a:custGeom>
            <a:avLst/>
            <a:gdLst/>
            <a:ahLst/>
            <a:cxnLst/>
            <a:rect l="l" t="t" r="r" b="b"/>
            <a:pathLst>
              <a:path w="51590" h="172418">
                <a:moveTo>
                  <a:pt x="4604" y="129358"/>
                </a:moveTo>
                <a:lnTo>
                  <a:pt x="5275" y="135175"/>
                </a:lnTo>
                <a:lnTo>
                  <a:pt x="6423" y="134625"/>
                </a:lnTo>
                <a:lnTo>
                  <a:pt x="7093" y="139356"/>
                </a:lnTo>
                <a:lnTo>
                  <a:pt x="6676" y="145591"/>
                </a:lnTo>
                <a:lnTo>
                  <a:pt x="9254" y="171986"/>
                </a:lnTo>
                <a:lnTo>
                  <a:pt x="18449" y="172418"/>
                </a:lnTo>
                <a:lnTo>
                  <a:pt x="19686" y="171480"/>
                </a:lnTo>
                <a:lnTo>
                  <a:pt x="18747" y="171525"/>
                </a:lnTo>
                <a:lnTo>
                  <a:pt x="21161" y="170900"/>
                </a:lnTo>
                <a:lnTo>
                  <a:pt x="23009" y="170349"/>
                </a:lnTo>
                <a:lnTo>
                  <a:pt x="23188" y="170513"/>
                </a:lnTo>
                <a:lnTo>
                  <a:pt x="24962" y="170394"/>
                </a:lnTo>
                <a:lnTo>
                  <a:pt x="26440" y="162169"/>
                </a:lnTo>
                <a:lnTo>
                  <a:pt x="29098" y="148539"/>
                </a:lnTo>
                <a:lnTo>
                  <a:pt x="32421" y="131890"/>
                </a:lnTo>
                <a:lnTo>
                  <a:pt x="35894" y="114604"/>
                </a:lnTo>
                <a:lnTo>
                  <a:pt x="39003" y="99063"/>
                </a:lnTo>
                <a:lnTo>
                  <a:pt x="41234" y="87652"/>
                </a:lnTo>
                <a:lnTo>
                  <a:pt x="42073" y="82754"/>
                </a:lnTo>
                <a:lnTo>
                  <a:pt x="44032" y="71607"/>
                </a:lnTo>
                <a:lnTo>
                  <a:pt x="46433" y="65028"/>
                </a:lnTo>
                <a:lnTo>
                  <a:pt x="51590" y="60258"/>
                </a:lnTo>
                <a:lnTo>
                  <a:pt x="46585" y="803"/>
                </a:lnTo>
                <a:lnTo>
                  <a:pt x="43754" y="1175"/>
                </a:lnTo>
                <a:lnTo>
                  <a:pt x="46032" y="728"/>
                </a:lnTo>
                <a:lnTo>
                  <a:pt x="40624" y="0"/>
                </a:lnTo>
                <a:lnTo>
                  <a:pt x="34082" y="7899"/>
                </a:lnTo>
                <a:lnTo>
                  <a:pt x="24708" y="18205"/>
                </a:lnTo>
                <a:lnTo>
                  <a:pt x="14594" y="29625"/>
                </a:lnTo>
                <a:lnTo>
                  <a:pt x="5832" y="40867"/>
                </a:lnTo>
                <a:lnTo>
                  <a:pt x="514" y="50639"/>
                </a:lnTo>
                <a:lnTo>
                  <a:pt x="0" y="52537"/>
                </a:lnTo>
                <a:lnTo>
                  <a:pt x="4604" y="129358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640303" y="5366388"/>
            <a:ext cx="67704" cy="66552"/>
          </a:xfrm>
          <a:custGeom>
            <a:avLst/>
            <a:gdLst/>
            <a:ahLst/>
            <a:cxnLst/>
            <a:rect l="l" t="t" r="r" b="b"/>
            <a:pathLst>
              <a:path w="67704" h="66552">
                <a:moveTo>
                  <a:pt x="66899" y="23151"/>
                </a:moveTo>
                <a:lnTo>
                  <a:pt x="66303" y="21723"/>
                </a:lnTo>
                <a:lnTo>
                  <a:pt x="67704" y="0"/>
                </a:lnTo>
                <a:lnTo>
                  <a:pt x="61534" y="1145"/>
                </a:lnTo>
                <a:lnTo>
                  <a:pt x="49298" y="3625"/>
                </a:lnTo>
                <a:lnTo>
                  <a:pt x="36819" y="5805"/>
                </a:lnTo>
                <a:lnTo>
                  <a:pt x="34218" y="6115"/>
                </a:lnTo>
                <a:lnTo>
                  <a:pt x="21207" y="6500"/>
                </a:lnTo>
                <a:lnTo>
                  <a:pt x="8767" y="6194"/>
                </a:lnTo>
                <a:lnTo>
                  <a:pt x="3339" y="6368"/>
                </a:lnTo>
                <a:lnTo>
                  <a:pt x="0" y="7022"/>
                </a:lnTo>
                <a:lnTo>
                  <a:pt x="553" y="7097"/>
                </a:lnTo>
                <a:lnTo>
                  <a:pt x="5557" y="66552"/>
                </a:lnTo>
                <a:lnTo>
                  <a:pt x="15785" y="60857"/>
                </a:lnTo>
                <a:lnTo>
                  <a:pt x="29941" y="53385"/>
                </a:lnTo>
                <a:lnTo>
                  <a:pt x="37079" y="49502"/>
                </a:lnTo>
                <a:lnTo>
                  <a:pt x="44173" y="45544"/>
                </a:lnTo>
                <a:lnTo>
                  <a:pt x="50775" y="40902"/>
                </a:lnTo>
                <a:lnTo>
                  <a:pt x="54694" y="38164"/>
                </a:lnTo>
                <a:lnTo>
                  <a:pt x="57734" y="36022"/>
                </a:lnTo>
                <a:lnTo>
                  <a:pt x="60223" y="33061"/>
                </a:lnTo>
                <a:lnTo>
                  <a:pt x="62548" y="30278"/>
                </a:lnTo>
                <a:lnTo>
                  <a:pt x="63904" y="25725"/>
                </a:lnTo>
                <a:lnTo>
                  <a:pt x="66899" y="23151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524332" y="5320933"/>
            <a:ext cx="68209" cy="474596"/>
          </a:xfrm>
          <a:custGeom>
            <a:avLst/>
            <a:gdLst/>
            <a:ahLst/>
            <a:cxnLst/>
            <a:rect l="l" t="t" r="r" b="b"/>
            <a:pathLst>
              <a:path w="68209" h="474596">
                <a:moveTo>
                  <a:pt x="67568" y="0"/>
                </a:moveTo>
                <a:lnTo>
                  <a:pt x="417" y="38923"/>
                </a:lnTo>
                <a:lnTo>
                  <a:pt x="0" y="474596"/>
                </a:lnTo>
                <a:lnTo>
                  <a:pt x="17182" y="465445"/>
                </a:lnTo>
                <a:lnTo>
                  <a:pt x="17272" y="45128"/>
                </a:lnTo>
                <a:lnTo>
                  <a:pt x="51146" y="26826"/>
                </a:lnTo>
                <a:lnTo>
                  <a:pt x="58544" y="17513"/>
                </a:lnTo>
                <a:lnTo>
                  <a:pt x="67161" y="5092"/>
                </a:lnTo>
                <a:lnTo>
                  <a:pt x="68209" y="2827"/>
                </a:lnTo>
                <a:lnTo>
                  <a:pt x="67911" y="684"/>
                </a:lnTo>
                <a:lnTo>
                  <a:pt x="67911" y="342"/>
                </a:lnTo>
                <a:lnTo>
                  <a:pt x="67568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413039" y="6013224"/>
            <a:ext cx="266623" cy="154308"/>
          </a:xfrm>
          <a:custGeom>
            <a:avLst/>
            <a:gdLst/>
            <a:ahLst/>
            <a:cxnLst/>
            <a:rect l="l" t="t" r="r" b="b"/>
            <a:pathLst>
              <a:path w="266623" h="154308">
                <a:moveTo>
                  <a:pt x="65303" y="684"/>
                </a:moveTo>
                <a:lnTo>
                  <a:pt x="64156" y="639"/>
                </a:lnTo>
                <a:lnTo>
                  <a:pt x="62503" y="1677"/>
                </a:lnTo>
                <a:lnTo>
                  <a:pt x="65303" y="684"/>
                </a:lnTo>
                <a:close/>
              </a:path>
              <a:path w="266623" h="154308">
                <a:moveTo>
                  <a:pt x="254443" y="132102"/>
                </a:moveTo>
                <a:lnTo>
                  <a:pt x="248934" y="128480"/>
                </a:lnTo>
                <a:lnTo>
                  <a:pt x="243062" y="126665"/>
                </a:lnTo>
                <a:lnTo>
                  <a:pt x="238502" y="123808"/>
                </a:lnTo>
                <a:lnTo>
                  <a:pt x="232884" y="120802"/>
                </a:lnTo>
                <a:lnTo>
                  <a:pt x="220634" y="114360"/>
                </a:lnTo>
                <a:lnTo>
                  <a:pt x="219164" y="113342"/>
                </a:lnTo>
                <a:lnTo>
                  <a:pt x="219755" y="113898"/>
                </a:lnTo>
                <a:lnTo>
                  <a:pt x="224286" y="145691"/>
                </a:lnTo>
                <a:lnTo>
                  <a:pt x="233586" y="151140"/>
                </a:lnTo>
                <a:lnTo>
                  <a:pt x="242152" y="154178"/>
                </a:lnTo>
                <a:lnTo>
                  <a:pt x="250809" y="154308"/>
                </a:lnTo>
                <a:lnTo>
                  <a:pt x="260382" y="151036"/>
                </a:lnTo>
                <a:lnTo>
                  <a:pt x="266623" y="147421"/>
                </a:lnTo>
                <a:lnTo>
                  <a:pt x="263058" y="136467"/>
                </a:lnTo>
                <a:lnTo>
                  <a:pt x="254443" y="132102"/>
                </a:lnTo>
                <a:close/>
              </a:path>
              <a:path w="266623" h="154308">
                <a:moveTo>
                  <a:pt x="55811" y="14252"/>
                </a:moveTo>
                <a:lnTo>
                  <a:pt x="69682" y="11251"/>
                </a:lnTo>
                <a:lnTo>
                  <a:pt x="83538" y="9848"/>
                </a:lnTo>
                <a:lnTo>
                  <a:pt x="93052" y="9790"/>
                </a:lnTo>
                <a:lnTo>
                  <a:pt x="106693" y="11124"/>
                </a:lnTo>
                <a:lnTo>
                  <a:pt x="119631" y="14039"/>
                </a:lnTo>
                <a:lnTo>
                  <a:pt x="109013" y="1101"/>
                </a:lnTo>
                <a:lnTo>
                  <a:pt x="96807" y="208"/>
                </a:lnTo>
                <a:lnTo>
                  <a:pt x="83663" y="0"/>
                </a:lnTo>
                <a:lnTo>
                  <a:pt x="71711" y="639"/>
                </a:lnTo>
                <a:lnTo>
                  <a:pt x="64156" y="639"/>
                </a:lnTo>
                <a:lnTo>
                  <a:pt x="65303" y="684"/>
                </a:lnTo>
                <a:lnTo>
                  <a:pt x="62427" y="1725"/>
                </a:lnTo>
                <a:lnTo>
                  <a:pt x="61026" y="2202"/>
                </a:lnTo>
                <a:lnTo>
                  <a:pt x="60609" y="2365"/>
                </a:lnTo>
                <a:lnTo>
                  <a:pt x="59253" y="2707"/>
                </a:lnTo>
                <a:lnTo>
                  <a:pt x="58791" y="2827"/>
                </a:lnTo>
                <a:lnTo>
                  <a:pt x="57151" y="3213"/>
                </a:lnTo>
                <a:lnTo>
                  <a:pt x="54365" y="3630"/>
                </a:lnTo>
                <a:lnTo>
                  <a:pt x="52412" y="4002"/>
                </a:lnTo>
                <a:lnTo>
                  <a:pt x="47390" y="4433"/>
                </a:lnTo>
                <a:lnTo>
                  <a:pt x="44395" y="7379"/>
                </a:lnTo>
                <a:lnTo>
                  <a:pt x="40043" y="8094"/>
                </a:lnTo>
                <a:lnTo>
                  <a:pt x="35736" y="9150"/>
                </a:lnTo>
                <a:lnTo>
                  <a:pt x="25304" y="14001"/>
                </a:lnTo>
                <a:lnTo>
                  <a:pt x="25051" y="14254"/>
                </a:lnTo>
                <a:lnTo>
                  <a:pt x="31575" y="25316"/>
                </a:lnTo>
                <a:lnTo>
                  <a:pt x="42812" y="18918"/>
                </a:lnTo>
                <a:lnTo>
                  <a:pt x="55811" y="14252"/>
                </a:lnTo>
                <a:close/>
              </a:path>
              <a:path w="266623" h="154308">
                <a:moveTo>
                  <a:pt x="125" y="50440"/>
                </a:moveTo>
                <a:lnTo>
                  <a:pt x="0" y="55870"/>
                </a:lnTo>
                <a:lnTo>
                  <a:pt x="5914" y="68916"/>
                </a:lnTo>
                <a:lnTo>
                  <a:pt x="12914" y="77534"/>
                </a:lnTo>
                <a:lnTo>
                  <a:pt x="20103" y="83158"/>
                </a:lnTo>
                <a:lnTo>
                  <a:pt x="30224" y="89176"/>
                </a:lnTo>
                <a:lnTo>
                  <a:pt x="41550" y="93916"/>
                </a:lnTo>
                <a:lnTo>
                  <a:pt x="53778" y="97422"/>
                </a:lnTo>
                <a:lnTo>
                  <a:pt x="66604" y="99735"/>
                </a:lnTo>
                <a:lnTo>
                  <a:pt x="79723" y="100899"/>
                </a:lnTo>
                <a:lnTo>
                  <a:pt x="92833" y="100957"/>
                </a:lnTo>
                <a:lnTo>
                  <a:pt x="105628" y="99952"/>
                </a:lnTo>
                <a:lnTo>
                  <a:pt x="117806" y="97926"/>
                </a:lnTo>
                <a:lnTo>
                  <a:pt x="121337" y="97115"/>
                </a:lnTo>
                <a:lnTo>
                  <a:pt x="127716" y="95553"/>
                </a:lnTo>
                <a:lnTo>
                  <a:pt x="135361" y="92056"/>
                </a:lnTo>
                <a:lnTo>
                  <a:pt x="140472" y="91342"/>
                </a:lnTo>
                <a:lnTo>
                  <a:pt x="147564" y="95232"/>
                </a:lnTo>
                <a:lnTo>
                  <a:pt x="158811" y="102287"/>
                </a:lnTo>
                <a:lnTo>
                  <a:pt x="172052" y="110936"/>
                </a:lnTo>
                <a:lnTo>
                  <a:pt x="185125" y="119607"/>
                </a:lnTo>
                <a:lnTo>
                  <a:pt x="195867" y="126729"/>
                </a:lnTo>
                <a:lnTo>
                  <a:pt x="200187" y="129536"/>
                </a:lnTo>
                <a:lnTo>
                  <a:pt x="213428" y="138325"/>
                </a:lnTo>
                <a:lnTo>
                  <a:pt x="224286" y="145691"/>
                </a:lnTo>
                <a:lnTo>
                  <a:pt x="219755" y="113898"/>
                </a:lnTo>
                <a:lnTo>
                  <a:pt x="218011" y="112544"/>
                </a:lnTo>
                <a:lnTo>
                  <a:pt x="219164" y="113342"/>
                </a:lnTo>
                <a:lnTo>
                  <a:pt x="218190" y="112425"/>
                </a:lnTo>
                <a:lnTo>
                  <a:pt x="185121" y="95925"/>
                </a:lnTo>
                <a:lnTo>
                  <a:pt x="172155" y="88798"/>
                </a:lnTo>
                <a:lnTo>
                  <a:pt x="157029" y="81551"/>
                </a:lnTo>
                <a:lnTo>
                  <a:pt x="161038" y="77847"/>
                </a:lnTo>
                <a:lnTo>
                  <a:pt x="163497" y="76031"/>
                </a:lnTo>
                <a:lnTo>
                  <a:pt x="166612" y="71850"/>
                </a:lnTo>
                <a:lnTo>
                  <a:pt x="169369" y="68235"/>
                </a:lnTo>
                <a:lnTo>
                  <a:pt x="171649" y="62834"/>
                </a:lnTo>
                <a:lnTo>
                  <a:pt x="174391" y="59337"/>
                </a:lnTo>
                <a:lnTo>
                  <a:pt x="174435" y="49710"/>
                </a:lnTo>
                <a:lnTo>
                  <a:pt x="174897" y="47315"/>
                </a:lnTo>
                <a:lnTo>
                  <a:pt x="172573" y="38001"/>
                </a:lnTo>
                <a:lnTo>
                  <a:pt x="165043" y="27114"/>
                </a:lnTo>
                <a:lnTo>
                  <a:pt x="156646" y="19164"/>
                </a:lnTo>
                <a:lnTo>
                  <a:pt x="147268" y="13376"/>
                </a:lnTo>
                <a:lnTo>
                  <a:pt x="135560" y="8059"/>
                </a:lnTo>
                <a:lnTo>
                  <a:pt x="124080" y="4621"/>
                </a:lnTo>
                <a:lnTo>
                  <a:pt x="111323" y="1642"/>
                </a:lnTo>
                <a:lnTo>
                  <a:pt x="109013" y="1101"/>
                </a:lnTo>
                <a:lnTo>
                  <a:pt x="119631" y="14039"/>
                </a:lnTo>
                <a:lnTo>
                  <a:pt x="131415" y="18441"/>
                </a:lnTo>
                <a:lnTo>
                  <a:pt x="140890" y="23746"/>
                </a:lnTo>
                <a:lnTo>
                  <a:pt x="148756" y="30262"/>
                </a:lnTo>
                <a:lnTo>
                  <a:pt x="155344" y="39107"/>
                </a:lnTo>
                <a:lnTo>
                  <a:pt x="158195" y="49829"/>
                </a:lnTo>
                <a:lnTo>
                  <a:pt x="154849" y="61979"/>
                </a:lnTo>
                <a:lnTo>
                  <a:pt x="147041" y="72393"/>
                </a:lnTo>
                <a:lnTo>
                  <a:pt x="136094" y="79345"/>
                </a:lnTo>
                <a:lnTo>
                  <a:pt x="135867" y="79409"/>
                </a:lnTo>
                <a:lnTo>
                  <a:pt x="127253" y="84680"/>
                </a:lnTo>
                <a:lnTo>
                  <a:pt x="115141" y="88288"/>
                </a:lnTo>
                <a:lnTo>
                  <a:pt x="101097" y="90373"/>
                </a:lnTo>
                <a:lnTo>
                  <a:pt x="86688" y="91075"/>
                </a:lnTo>
                <a:lnTo>
                  <a:pt x="73481" y="90534"/>
                </a:lnTo>
                <a:lnTo>
                  <a:pt x="66898" y="89690"/>
                </a:lnTo>
                <a:lnTo>
                  <a:pt x="52702" y="86248"/>
                </a:lnTo>
                <a:lnTo>
                  <a:pt x="39592" y="80788"/>
                </a:lnTo>
                <a:lnTo>
                  <a:pt x="28566" y="73319"/>
                </a:lnTo>
                <a:lnTo>
                  <a:pt x="20622" y="63850"/>
                </a:lnTo>
                <a:lnTo>
                  <a:pt x="17316" y="55573"/>
                </a:lnTo>
                <a:lnTo>
                  <a:pt x="17939" y="43576"/>
                </a:lnTo>
                <a:lnTo>
                  <a:pt x="22988" y="33513"/>
                </a:lnTo>
                <a:lnTo>
                  <a:pt x="31575" y="25316"/>
                </a:lnTo>
                <a:lnTo>
                  <a:pt x="25051" y="14254"/>
                </a:lnTo>
                <a:lnTo>
                  <a:pt x="24708" y="14596"/>
                </a:lnTo>
                <a:lnTo>
                  <a:pt x="24365" y="14923"/>
                </a:lnTo>
                <a:lnTo>
                  <a:pt x="23993" y="15310"/>
                </a:lnTo>
                <a:lnTo>
                  <a:pt x="23784" y="15518"/>
                </a:lnTo>
                <a:lnTo>
                  <a:pt x="19760" y="18435"/>
                </a:lnTo>
                <a:lnTo>
                  <a:pt x="9701" y="27055"/>
                </a:lnTo>
                <a:lnTo>
                  <a:pt x="3083" y="37525"/>
                </a:lnTo>
                <a:lnTo>
                  <a:pt x="125" y="50440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1059950" y="5916882"/>
            <a:ext cx="499165" cy="339638"/>
          </a:xfrm>
          <a:custGeom>
            <a:avLst/>
            <a:gdLst/>
            <a:ahLst/>
            <a:cxnLst/>
            <a:rect l="l" t="t" r="r" b="b"/>
            <a:pathLst>
              <a:path w="499165" h="339638">
                <a:moveTo>
                  <a:pt x="160735" y="322058"/>
                </a:moveTo>
                <a:lnTo>
                  <a:pt x="160232" y="333567"/>
                </a:lnTo>
                <a:lnTo>
                  <a:pt x="161843" y="338721"/>
                </a:lnTo>
                <a:lnTo>
                  <a:pt x="172047" y="339638"/>
                </a:lnTo>
                <a:lnTo>
                  <a:pt x="183411" y="334717"/>
                </a:lnTo>
                <a:lnTo>
                  <a:pt x="193857" y="328273"/>
                </a:lnTo>
                <a:lnTo>
                  <a:pt x="196775" y="326535"/>
                </a:lnTo>
                <a:lnTo>
                  <a:pt x="207884" y="320140"/>
                </a:lnTo>
                <a:lnTo>
                  <a:pt x="218800" y="313756"/>
                </a:lnTo>
                <a:lnTo>
                  <a:pt x="229710" y="307475"/>
                </a:lnTo>
                <a:lnTo>
                  <a:pt x="247400" y="296856"/>
                </a:lnTo>
                <a:lnTo>
                  <a:pt x="259487" y="288407"/>
                </a:lnTo>
                <a:lnTo>
                  <a:pt x="267469" y="281562"/>
                </a:lnTo>
                <a:lnTo>
                  <a:pt x="272843" y="275755"/>
                </a:lnTo>
                <a:lnTo>
                  <a:pt x="277108" y="270423"/>
                </a:lnTo>
                <a:lnTo>
                  <a:pt x="281762" y="264999"/>
                </a:lnTo>
                <a:lnTo>
                  <a:pt x="287234" y="259817"/>
                </a:lnTo>
                <a:lnTo>
                  <a:pt x="289425" y="254803"/>
                </a:lnTo>
                <a:lnTo>
                  <a:pt x="294164" y="248940"/>
                </a:lnTo>
                <a:lnTo>
                  <a:pt x="297412" y="243376"/>
                </a:lnTo>
                <a:lnTo>
                  <a:pt x="304347" y="230547"/>
                </a:lnTo>
                <a:lnTo>
                  <a:pt x="309013" y="219763"/>
                </a:lnTo>
                <a:lnTo>
                  <a:pt x="312579" y="209325"/>
                </a:lnTo>
                <a:lnTo>
                  <a:pt x="316218" y="197536"/>
                </a:lnTo>
                <a:lnTo>
                  <a:pt x="318992" y="188904"/>
                </a:lnTo>
                <a:lnTo>
                  <a:pt x="496259" y="291286"/>
                </a:lnTo>
                <a:lnTo>
                  <a:pt x="499165" y="290780"/>
                </a:lnTo>
                <a:lnTo>
                  <a:pt x="496693" y="288982"/>
                </a:lnTo>
                <a:lnTo>
                  <a:pt x="482637" y="280314"/>
                </a:lnTo>
                <a:lnTo>
                  <a:pt x="471752" y="273838"/>
                </a:lnTo>
                <a:lnTo>
                  <a:pt x="458762" y="266197"/>
                </a:lnTo>
                <a:lnTo>
                  <a:pt x="444017" y="257589"/>
                </a:lnTo>
                <a:lnTo>
                  <a:pt x="427867" y="248209"/>
                </a:lnTo>
                <a:lnTo>
                  <a:pt x="410663" y="238256"/>
                </a:lnTo>
                <a:lnTo>
                  <a:pt x="392753" y="227926"/>
                </a:lnTo>
                <a:lnTo>
                  <a:pt x="374487" y="217416"/>
                </a:lnTo>
                <a:lnTo>
                  <a:pt x="356216" y="206923"/>
                </a:lnTo>
                <a:lnTo>
                  <a:pt x="338290" y="196644"/>
                </a:lnTo>
                <a:lnTo>
                  <a:pt x="321058" y="186776"/>
                </a:lnTo>
                <a:lnTo>
                  <a:pt x="304870" y="177517"/>
                </a:lnTo>
                <a:lnTo>
                  <a:pt x="290076" y="169063"/>
                </a:lnTo>
                <a:lnTo>
                  <a:pt x="277026" y="161612"/>
                </a:lnTo>
                <a:lnTo>
                  <a:pt x="266069" y="155360"/>
                </a:lnTo>
                <a:lnTo>
                  <a:pt x="257557" y="150504"/>
                </a:lnTo>
                <a:lnTo>
                  <a:pt x="251838" y="147241"/>
                </a:lnTo>
                <a:lnTo>
                  <a:pt x="249262" y="145769"/>
                </a:lnTo>
                <a:lnTo>
                  <a:pt x="238199" y="139390"/>
                </a:lnTo>
                <a:lnTo>
                  <a:pt x="227191" y="133032"/>
                </a:lnTo>
                <a:lnTo>
                  <a:pt x="216224" y="126689"/>
                </a:lnTo>
                <a:lnTo>
                  <a:pt x="205286" y="120359"/>
                </a:lnTo>
                <a:lnTo>
                  <a:pt x="194360" y="114036"/>
                </a:lnTo>
                <a:lnTo>
                  <a:pt x="183435" y="107715"/>
                </a:lnTo>
                <a:lnTo>
                  <a:pt x="172496" y="101392"/>
                </a:lnTo>
                <a:lnTo>
                  <a:pt x="161528" y="95062"/>
                </a:lnTo>
                <a:lnTo>
                  <a:pt x="150519" y="88721"/>
                </a:lnTo>
                <a:lnTo>
                  <a:pt x="139453" y="82364"/>
                </a:lnTo>
                <a:lnTo>
                  <a:pt x="128318" y="75986"/>
                </a:lnTo>
                <a:lnTo>
                  <a:pt x="124258" y="73666"/>
                </a:lnTo>
                <a:lnTo>
                  <a:pt x="114101" y="67821"/>
                </a:lnTo>
                <a:lnTo>
                  <a:pt x="103393" y="61594"/>
                </a:lnTo>
                <a:lnTo>
                  <a:pt x="92266" y="55083"/>
                </a:lnTo>
                <a:lnTo>
                  <a:pt x="80848" y="48386"/>
                </a:lnTo>
                <a:lnTo>
                  <a:pt x="69270" y="41600"/>
                </a:lnTo>
                <a:lnTo>
                  <a:pt x="57662" y="34823"/>
                </a:lnTo>
                <a:lnTo>
                  <a:pt x="46155" y="28153"/>
                </a:lnTo>
                <a:lnTo>
                  <a:pt x="34877" y="21688"/>
                </a:lnTo>
                <a:lnTo>
                  <a:pt x="23960" y="15525"/>
                </a:lnTo>
                <a:lnTo>
                  <a:pt x="13533" y="9762"/>
                </a:lnTo>
                <a:lnTo>
                  <a:pt x="7555" y="6531"/>
                </a:lnTo>
                <a:lnTo>
                  <a:pt x="3636" y="4463"/>
                </a:lnTo>
                <a:lnTo>
                  <a:pt x="1266" y="4552"/>
                </a:lnTo>
                <a:lnTo>
                  <a:pt x="1430" y="0"/>
                </a:lnTo>
                <a:lnTo>
                  <a:pt x="0" y="5267"/>
                </a:lnTo>
                <a:lnTo>
                  <a:pt x="97821" y="61301"/>
                </a:lnTo>
                <a:lnTo>
                  <a:pt x="291034" y="172745"/>
                </a:lnTo>
                <a:lnTo>
                  <a:pt x="290667" y="187472"/>
                </a:lnTo>
                <a:lnTo>
                  <a:pt x="288993" y="199929"/>
                </a:lnTo>
                <a:lnTo>
                  <a:pt x="285828" y="211186"/>
                </a:lnTo>
                <a:lnTo>
                  <a:pt x="280991" y="222312"/>
                </a:lnTo>
                <a:lnTo>
                  <a:pt x="277517" y="228824"/>
                </a:lnTo>
                <a:lnTo>
                  <a:pt x="270686" y="239572"/>
                </a:lnTo>
                <a:lnTo>
                  <a:pt x="262458" y="249654"/>
                </a:lnTo>
                <a:lnTo>
                  <a:pt x="253085" y="258552"/>
                </a:lnTo>
                <a:lnTo>
                  <a:pt x="244404" y="264802"/>
                </a:lnTo>
                <a:lnTo>
                  <a:pt x="233775" y="271205"/>
                </a:lnTo>
                <a:lnTo>
                  <a:pt x="222270" y="277501"/>
                </a:lnTo>
                <a:lnTo>
                  <a:pt x="218860" y="279383"/>
                </a:lnTo>
                <a:lnTo>
                  <a:pt x="207756" y="285660"/>
                </a:lnTo>
                <a:lnTo>
                  <a:pt x="196779" y="292012"/>
                </a:lnTo>
                <a:lnTo>
                  <a:pt x="193511" y="293935"/>
                </a:lnTo>
                <a:lnTo>
                  <a:pt x="184673" y="298957"/>
                </a:lnTo>
                <a:lnTo>
                  <a:pt x="174941" y="305092"/>
                </a:lnTo>
                <a:lnTo>
                  <a:pt x="166299" y="312680"/>
                </a:lnTo>
                <a:lnTo>
                  <a:pt x="160735" y="322058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930326" y="5939900"/>
            <a:ext cx="62895" cy="192489"/>
          </a:xfrm>
          <a:custGeom>
            <a:avLst/>
            <a:gdLst/>
            <a:ahLst/>
            <a:cxnLst/>
            <a:rect l="l" t="t" r="r" b="b"/>
            <a:pathLst>
              <a:path w="62895" h="192489">
                <a:moveTo>
                  <a:pt x="1441" y="170839"/>
                </a:moveTo>
                <a:lnTo>
                  <a:pt x="1803" y="175453"/>
                </a:lnTo>
                <a:lnTo>
                  <a:pt x="4337" y="178072"/>
                </a:lnTo>
                <a:lnTo>
                  <a:pt x="6110" y="181018"/>
                </a:lnTo>
                <a:lnTo>
                  <a:pt x="9076" y="184142"/>
                </a:lnTo>
                <a:lnTo>
                  <a:pt x="11863" y="187044"/>
                </a:lnTo>
                <a:lnTo>
                  <a:pt x="14739" y="189752"/>
                </a:lnTo>
                <a:lnTo>
                  <a:pt x="18196" y="192489"/>
                </a:lnTo>
                <a:lnTo>
                  <a:pt x="23743" y="191776"/>
                </a:lnTo>
                <a:lnTo>
                  <a:pt x="30366" y="188336"/>
                </a:lnTo>
                <a:lnTo>
                  <a:pt x="37532" y="182378"/>
                </a:lnTo>
                <a:lnTo>
                  <a:pt x="44710" y="174111"/>
                </a:lnTo>
                <a:lnTo>
                  <a:pt x="51367" y="163744"/>
                </a:lnTo>
                <a:lnTo>
                  <a:pt x="56972" y="151487"/>
                </a:lnTo>
                <a:lnTo>
                  <a:pt x="60992" y="137548"/>
                </a:lnTo>
                <a:lnTo>
                  <a:pt x="62895" y="122136"/>
                </a:lnTo>
                <a:lnTo>
                  <a:pt x="62149" y="105460"/>
                </a:lnTo>
                <a:lnTo>
                  <a:pt x="60639" y="96817"/>
                </a:lnTo>
                <a:lnTo>
                  <a:pt x="57817" y="86787"/>
                </a:lnTo>
                <a:lnTo>
                  <a:pt x="53421" y="74525"/>
                </a:lnTo>
                <a:lnTo>
                  <a:pt x="47847" y="60891"/>
                </a:lnTo>
                <a:lnTo>
                  <a:pt x="41492" y="46745"/>
                </a:lnTo>
                <a:lnTo>
                  <a:pt x="34754" y="32949"/>
                </a:lnTo>
                <a:lnTo>
                  <a:pt x="28029" y="20364"/>
                </a:lnTo>
                <a:lnTo>
                  <a:pt x="21714" y="9849"/>
                </a:lnTo>
                <a:lnTo>
                  <a:pt x="16207" y="2266"/>
                </a:lnTo>
                <a:lnTo>
                  <a:pt x="14053" y="0"/>
                </a:lnTo>
                <a:lnTo>
                  <a:pt x="5141" y="1606"/>
                </a:lnTo>
                <a:lnTo>
                  <a:pt x="3159" y="8853"/>
                </a:lnTo>
                <a:lnTo>
                  <a:pt x="1684" y="18464"/>
                </a:lnTo>
                <a:lnTo>
                  <a:pt x="0" y="35914"/>
                </a:lnTo>
                <a:lnTo>
                  <a:pt x="655" y="49706"/>
                </a:lnTo>
                <a:lnTo>
                  <a:pt x="3016" y="60954"/>
                </a:lnTo>
                <a:lnTo>
                  <a:pt x="6447" y="70770"/>
                </a:lnTo>
                <a:lnTo>
                  <a:pt x="10313" y="80269"/>
                </a:lnTo>
                <a:lnTo>
                  <a:pt x="13979" y="90565"/>
                </a:lnTo>
                <a:lnTo>
                  <a:pt x="15871" y="97829"/>
                </a:lnTo>
                <a:lnTo>
                  <a:pt x="16333" y="95597"/>
                </a:lnTo>
                <a:lnTo>
                  <a:pt x="17049" y="80242"/>
                </a:lnTo>
                <a:lnTo>
                  <a:pt x="18032" y="85093"/>
                </a:lnTo>
                <a:lnTo>
                  <a:pt x="20774" y="92726"/>
                </a:lnTo>
                <a:lnTo>
                  <a:pt x="21832" y="99674"/>
                </a:lnTo>
                <a:lnTo>
                  <a:pt x="23174" y="108319"/>
                </a:lnTo>
                <a:lnTo>
                  <a:pt x="23308" y="114895"/>
                </a:lnTo>
                <a:lnTo>
                  <a:pt x="22756" y="123629"/>
                </a:lnTo>
                <a:lnTo>
                  <a:pt x="22041" y="128733"/>
                </a:lnTo>
                <a:lnTo>
                  <a:pt x="17510" y="141415"/>
                </a:lnTo>
                <a:lnTo>
                  <a:pt x="11200" y="151558"/>
                </a:lnTo>
                <a:lnTo>
                  <a:pt x="3397" y="160924"/>
                </a:lnTo>
                <a:lnTo>
                  <a:pt x="1441" y="170839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811224" y="6060837"/>
            <a:ext cx="36034" cy="144668"/>
          </a:xfrm>
          <a:custGeom>
            <a:avLst/>
            <a:gdLst/>
            <a:ahLst/>
            <a:cxnLst/>
            <a:rect l="l" t="t" r="r" b="b"/>
            <a:pathLst>
              <a:path w="36034" h="144668">
                <a:moveTo>
                  <a:pt x="1471" y="44893"/>
                </a:moveTo>
                <a:lnTo>
                  <a:pt x="4232" y="57000"/>
                </a:lnTo>
                <a:lnTo>
                  <a:pt x="5201" y="61093"/>
                </a:lnTo>
                <a:lnTo>
                  <a:pt x="12041" y="83992"/>
                </a:lnTo>
                <a:lnTo>
                  <a:pt x="13144" y="87533"/>
                </a:lnTo>
                <a:lnTo>
                  <a:pt x="13948" y="90732"/>
                </a:lnTo>
                <a:lnTo>
                  <a:pt x="14619" y="94526"/>
                </a:lnTo>
                <a:lnTo>
                  <a:pt x="14738" y="95166"/>
                </a:lnTo>
                <a:lnTo>
                  <a:pt x="15379" y="100775"/>
                </a:lnTo>
                <a:lnTo>
                  <a:pt x="15379" y="101117"/>
                </a:lnTo>
                <a:lnTo>
                  <a:pt x="14876" y="105683"/>
                </a:lnTo>
                <a:lnTo>
                  <a:pt x="17242" y="104525"/>
                </a:lnTo>
                <a:lnTo>
                  <a:pt x="15379" y="109584"/>
                </a:lnTo>
                <a:lnTo>
                  <a:pt x="15722" y="110134"/>
                </a:lnTo>
                <a:lnTo>
                  <a:pt x="15349" y="109737"/>
                </a:lnTo>
                <a:lnTo>
                  <a:pt x="14157" y="115743"/>
                </a:lnTo>
                <a:lnTo>
                  <a:pt x="12503" y="130295"/>
                </a:lnTo>
                <a:lnTo>
                  <a:pt x="24740" y="129751"/>
                </a:lnTo>
                <a:lnTo>
                  <a:pt x="30285" y="135792"/>
                </a:lnTo>
                <a:lnTo>
                  <a:pt x="36034" y="144668"/>
                </a:lnTo>
                <a:lnTo>
                  <a:pt x="35297" y="127828"/>
                </a:lnTo>
                <a:lnTo>
                  <a:pt x="32450" y="114649"/>
                </a:lnTo>
                <a:lnTo>
                  <a:pt x="32055" y="109167"/>
                </a:lnTo>
                <a:lnTo>
                  <a:pt x="31936" y="97695"/>
                </a:lnTo>
                <a:lnTo>
                  <a:pt x="32443" y="78635"/>
                </a:lnTo>
                <a:lnTo>
                  <a:pt x="30150" y="9079"/>
                </a:lnTo>
                <a:lnTo>
                  <a:pt x="18958" y="6368"/>
                </a:lnTo>
                <a:lnTo>
                  <a:pt x="7331" y="2190"/>
                </a:lnTo>
                <a:lnTo>
                  <a:pt x="2071" y="0"/>
                </a:lnTo>
                <a:lnTo>
                  <a:pt x="1618" y="11567"/>
                </a:lnTo>
                <a:lnTo>
                  <a:pt x="219" y="24976"/>
                </a:lnTo>
                <a:lnTo>
                  <a:pt x="0" y="31960"/>
                </a:lnTo>
                <a:lnTo>
                  <a:pt x="1471" y="44893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823817" y="6165362"/>
            <a:ext cx="4649" cy="5212"/>
          </a:xfrm>
          <a:custGeom>
            <a:avLst/>
            <a:gdLst/>
            <a:ahLst/>
            <a:cxnLst/>
            <a:rect l="l" t="t" r="r" b="b"/>
            <a:pathLst>
              <a:path w="4649" h="5212">
                <a:moveTo>
                  <a:pt x="2026" y="3496"/>
                </a:moveTo>
                <a:lnTo>
                  <a:pt x="2284" y="1158"/>
                </a:lnTo>
                <a:lnTo>
                  <a:pt x="0" y="2276"/>
                </a:lnTo>
                <a:lnTo>
                  <a:pt x="2756" y="5212"/>
                </a:lnTo>
                <a:lnTo>
                  <a:pt x="2786" y="5058"/>
                </a:lnTo>
                <a:lnTo>
                  <a:pt x="4649" y="0"/>
                </a:lnTo>
                <a:lnTo>
                  <a:pt x="2026" y="3496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841375" y="6067666"/>
            <a:ext cx="55048" cy="172144"/>
          </a:xfrm>
          <a:custGeom>
            <a:avLst/>
            <a:gdLst/>
            <a:ahLst/>
            <a:cxnLst/>
            <a:rect l="l" t="t" r="r" b="b"/>
            <a:pathLst>
              <a:path w="55048" h="172144">
                <a:moveTo>
                  <a:pt x="55048" y="170349"/>
                </a:moveTo>
                <a:lnTo>
                  <a:pt x="48383" y="160994"/>
                </a:lnTo>
                <a:lnTo>
                  <a:pt x="41659" y="150284"/>
                </a:lnTo>
                <a:lnTo>
                  <a:pt x="35756" y="138418"/>
                </a:lnTo>
                <a:lnTo>
                  <a:pt x="31550" y="125597"/>
                </a:lnTo>
                <a:lnTo>
                  <a:pt x="29951" y="113720"/>
                </a:lnTo>
                <a:lnTo>
                  <a:pt x="29400" y="106295"/>
                </a:lnTo>
                <a:lnTo>
                  <a:pt x="29303" y="96741"/>
                </a:lnTo>
                <a:lnTo>
                  <a:pt x="29602" y="83339"/>
                </a:lnTo>
                <a:lnTo>
                  <a:pt x="30272" y="67770"/>
                </a:lnTo>
                <a:lnTo>
                  <a:pt x="31284" y="51718"/>
                </a:lnTo>
                <a:lnTo>
                  <a:pt x="32610" y="36865"/>
                </a:lnTo>
                <a:lnTo>
                  <a:pt x="34224" y="24894"/>
                </a:lnTo>
                <a:lnTo>
                  <a:pt x="36097" y="17487"/>
                </a:lnTo>
                <a:lnTo>
                  <a:pt x="36166" y="17334"/>
                </a:lnTo>
                <a:lnTo>
                  <a:pt x="37850" y="0"/>
                </a:lnTo>
                <a:lnTo>
                  <a:pt x="23833" y="2637"/>
                </a:lnTo>
                <a:lnTo>
                  <a:pt x="11446" y="3335"/>
                </a:lnTo>
                <a:lnTo>
                  <a:pt x="0" y="2249"/>
                </a:lnTo>
                <a:lnTo>
                  <a:pt x="2292" y="71806"/>
                </a:lnTo>
                <a:lnTo>
                  <a:pt x="5630" y="76567"/>
                </a:lnTo>
                <a:lnTo>
                  <a:pt x="7568" y="86313"/>
                </a:lnTo>
                <a:lnTo>
                  <a:pt x="8492" y="93559"/>
                </a:lnTo>
                <a:lnTo>
                  <a:pt x="9758" y="102590"/>
                </a:lnTo>
                <a:lnTo>
                  <a:pt x="12052" y="114685"/>
                </a:lnTo>
                <a:lnTo>
                  <a:pt x="11054" y="127701"/>
                </a:lnTo>
                <a:lnTo>
                  <a:pt x="8924" y="132735"/>
                </a:lnTo>
                <a:lnTo>
                  <a:pt x="5146" y="120998"/>
                </a:lnTo>
                <a:lnTo>
                  <a:pt x="5884" y="137839"/>
                </a:lnTo>
                <a:lnTo>
                  <a:pt x="17338" y="134917"/>
                </a:lnTo>
                <a:lnTo>
                  <a:pt x="25713" y="140030"/>
                </a:lnTo>
                <a:lnTo>
                  <a:pt x="31218" y="150069"/>
                </a:lnTo>
                <a:lnTo>
                  <a:pt x="35161" y="160247"/>
                </a:lnTo>
                <a:lnTo>
                  <a:pt x="40932" y="169297"/>
                </a:lnTo>
                <a:lnTo>
                  <a:pt x="50028" y="172144"/>
                </a:lnTo>
                <a:lnTo>
                  <a:pt x="55048" y="170349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654120" y="6211852"/>
            <a:ext cx="39179" cy="56651"/>
          </a:xfrm>
          <a:custGeom>
            <a:avLst/>
            <a:gdLst/>
            <a:ahLst/>
            <a:cxnLst/>
            <a:rect l="l" t="t" r="r" b="b"/>
            <a:pathLst>
              <a:path w="39179" h="56651">
                <a:moveTo>
                  <a:pt x="5141" y="17430"/>
                </a:moveTo>
                <a:lnTo>
                  <a:pt x="6822" y="56651"/>
                </a:lnTo>
                <a:lnTo>
                  <a:pt x="12101" y="54538"/>
                </a:lnTo>
                <a:lnTo>
                  <a:pt x="23857" y="48163"/>
                </a:lnTo>
                <a:lnTo>
                  <a:pt x="33879" y="39386"/>
                </a:lnTo>
                <a:lnTo>
                  <a:pt x="39179" y="29289"/>
                </a:lnTo>
                <a:lnTo>
                  <a:pt x="34360" y="19494"/>
                </a:lnTo>
                <a:lnTo>
                  <a:pt x="25539" y="11317"/>
                </a:lnTo>
                <a:lnTo>
                  <a:pt x="13742" y="4804"/>
                </a:lnTo>
                <a:lnTo>
                  <a:pt x="0" y="0"/>
                </a:lnTo>
                <a:lnTo>
                  <a:pt x="2429" y="8622"/>
                </a:lnTo>
                <a:lnTo>
                  <a:pt x="2131" y="8785"/>
                </a:lnTo>
                <a:lnTo>
                  <a:pt x="3442" y="13011"/>
                </a:lnTo>
                <a:lnTo>
                  <a:pt x="2156" y="13741"/>
                </a:lnTo>
                <a:lnTo>
                  <a:pt x="4962" y="15288"/>
                </a:lnTo>
                <a:lnTo>
                  <a:pt x="4381" y="16002"/>
                </a:lnTo>
                <a:lnTo>
                  <a:pt x="5141" y="17430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620440" y="6231098"/>
            <a:ext cx="2548" cy="1904"/>
          </a:xfrm>
          <a:custGeom>
            <a:avLst/>
            <a:gdLst/>
            <a:ahLst/>
            <a:cxnLst/>
            <a:rect l="l" t="t" r="r" b="b"/>
            <a:pathLst>
              <a:path w="2548" h="1904">
                <a:moveTo>
                  <a:pt x="0" y="0"/>
                </a:moveTo>
                <a:lnTo>
                  <a:pt x="2235" y="1904"/>
                </a:lnTo>
                <a:lnTo>
                  <a:pt x="2548" y="1721"/>
                </a:lnTo>
                <a:lnTo>
                  <a:pt x="0" y="0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639459" y="6208804"/>
            <a:ext cx="21484" cy="63116"/>
          </a:xfrm>
          <a:custGeom>
            <a:avLst/>
            <a:gdLst/>
            <a:ahLst/>
            <a:cxnLst/>
            <a:rect l="l" t="t" r="r" b="b"/>
            <a:pathLst>
              <a:path w="21484" h="63116">
                <a:moveTo>
                  <a:pt x="16330" y="12310"/>
                </a:moveTo>
                <a:lnTo>
                  <a:pt x="14005" y="11075"/>
                </a:lnTo>
                <a:lnTo>
                  <a:pt x="17090" y="11670"/>
                </a:lnTo>
                <a:lnTo>
                  <a:pt x="14661" y="3048"/>
                </a:lnTo>
                <a:lnTo>
                  <a:pt x="0" y="0"/>
                </a:lnTo>
                <a:lnTo>
                  <a:pt x="8730" y="2058"/>
                </a:lnTo>
                <a:lnTo>
                  <a:pt x="12619" y="9021"/>
                </a:lnTo>
                <a:lnTo>
                  <a:pt x="11263" y="13485"/>
                </a:lnTo>
                <a:lnTo>
                  <a:pt x="9192" y="24957"/>
                </a:lnTo>
                <a:lnTo>
                  <a:pt x="7299" y="28290"/>
                </a:lnTo>
                <a:lnTo>
                  <a:pt x="9444" y="63116"/>
                </a:lnTo>
                <a:lnTo>
                  <a:pt x="21484" y="59699"/>
                </a:lnTo>
                <a:lnTo>
                  <a:pt x="19802" y="20478"/>
                </a:lnTo>
                <a:lnTo>
                  <a:pt x="16837" y="20404"/>
                </a:lnTo>
                <a:lnTo>
                  <a:pt x="11561" y="20225"/>
                </a:lnTo>
                <a:lnTo>
                  <a:pt x="15317" y="19943"/>
                </a:lnTo>
                <a:lnTo>
                  <a:pt x="14095" y="18336"/>
                </a:lnTo>
                <a:lnTo>
                  <a:pt x="16817" y="16790"/>
                </a:lnTo>
                <a:lnTo>
                  <a:pt x="16032" y="16357"/>
                </a:lnTo>
                <a:lnTo>
                  <a:pt x="18103" y="16059"/>
                </a:lnTo>
                <a:lnTo>
                  <a:pt x="16792" y="11834"/>
                </a:lnTo>
                <a:lnTo>
                  <a:pt x="16464" y="12265"/>
                </a:lnTo>
                <a:lnTo>
                  <a:pt x="16330" y="12310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619516" y="6228955"/>
            <a:ext cx="16547" cy="45619"/>
          </a:xfrm>
          <a:custGeom>
            <a:avLst/>
            <a:gdLst/>
            <a:ahLst/>
            <a:cxnLst/>
            <a:rect l="l" t="t" r="r" b="b"/>
            <a:pathLst>
              <a:path w="16547" h="45619">
                <a:moveTo>
                  <a:pt x="1177" y="1815"/>
                </a:moveTo>
                <a:lnTo>
                  <a:pt x="0" y="0"/>
                </a:lnTo>
                <a:lnTo>
                  <a:pt x="1564" y="45598"/>
                </a:lnTo>
                <a:lnTo>
                  <a:pt x="3382" y="45619"/>
                </a:lnTo>
                <a:lnTo>
                  <a:pt x="16547" y="44979"/>
                </a:lnTo>
                <a:lnTo>
                  <a:pt x="7183" y="297"/>
                </a:lnTo>
                <a:lnTo>
                  <a:pt x="5364" y="922"/>
                </a:lnTo>
                <a:lnTo>
                  <a:pt x="6423" y="2142"/>
                </a:lnTo>
                <a:lnTo>
                  <a:pt x="3472" y="3864"/>
                </a:lnTo>
                <a:lnTo>
                  <a:pt x="5484" y="5222"/>
                </a:lnTo>
                <a:lnTo>
                  <a:pt x="3159" y="4047"/>
                </a:lnTo>
                <a:lnTo>
                  <a:pt x="923" y="2142"/>
                </a:lnTo>
                <a:lnTo>
                  <a:pt x="1177" y="1815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552692" y="6207529"/>
            <a:ext cx="98029" cy="67024"/>
          </a:xfrm>
          <a:custGeom>
            <a:avLst/>
            <a:gdLst/>
            <a:ahLst/>
            <a:cxnLst/>
            <a:rect l="l" t="t" r="r" b="b"/>
            <a:pathLst>
              <a:path w="98029" h="67024">
                <a:moveTo>
                  <a:pt x="86766" y="1274"/>
                </a:moveTo>
                <a:lnTo>
                  <a:pt x="72214" y="28"/>
                </a:lnTo>
                <a:lnTo>
                  <a:pt x="70206" y="0"/>
                </a:lnTo>
                <a:lnTo>
                  <a:pt x="57110" y="643"/>
                </a:lnTo>
                <a:lnTo>
                  <a:pt x="44232" y="2705"/>
                </a:lnTo>
                <a:lnTo>
                  <a:pt x="32120" y="6151"/>
                </a:lnTo>
                <a:lnTo>
                  <a:pt x="25945" y="8644"/>
                </a:lnTo>
                <a:lnTo>
                  <a:pt x="14408" y="15207"/>
                </a:lnTo>
                <a:lnTo>
                  <a:pt x="4082" y="24570"/>
                </a:lnTo>
                <a:lnTo>
                  <a:pt x="0" y="33567"/>
                </a:lnTo>
                <a:lnTo>
                  <a:pt x="5103" y="43289"/>
                </a:lnTo>
                <a:lnTo>
                  <a:pt x="13870" y="51439"/>
                </a:lnTo>
                <a:lnTo>
                  <a:pt x="25441" y="57952"/>
                </a:lnTo>
                <a:lnTo>
                  <a:pt x="38957" y="62763"/>
                </a:lnTo>
                <a:lnTo>
                  <a:pt x="53559" y="65808"/>
                </a:lnTo>
                <a:lnTo>
                  <a:pt x="68388" y="67024"/>
                </a:lnTo>
                <a:lnTo>
                  <a:pt x="66823" y="21425"/>
                </a:lnTo>
                <a:lnTo>
                  <a:pt x="70370" y="21589"/>
                </a:lnTo>
                <a:lnTo>
                  <a:pt x="74006" y="21723"/>
                </a:lnTo>
                <a:lnTo>
                  <a:pt x="83371" y="66405"/>
                </a:lnTo>
                <a:lnTo>
                  <a:pt x="96210" y="64390"/>
                </a:lnTo>
                <a:lnTo>
                  <a:pt x="94065" y="29564"/>
                </a:lnTo>
                <a:lnTo>
                  <a:pt x="93678" y="30353"/>
                </a:lnTo>
                <a:lnTo>
                  <a:pt x="88909" y="30278"/>
                </a:lnTo>
                <a:lnTo>
                  <a:pt x="82873" y="30144"/>
                </a:lnTo>
                <a:lnTo>
                  <a:pt x="84140" y="28299"/>
                </a:lnTo>
                <a:lnTo>
                  <a:pt x="82069" y="26231"/>
                </a:lnTo>
                <a:lnTo>
                  <a:pt x="85496" y="21083"/>
                </a:lnTo>
                <a:lnTo>
                  <a:pt x="92366" y="19684"/>
                </a:lnTo>
                <a:lnTo>
                  <a:pt x="95958" y="26231"/>
                </a:lnTo>
                <a:lnTo>
                  <a:pt x="98029" y="14759"/>
                </a:lnTo>
                <a:lnTo>
                  <a:pt x="95287" y="16530"/>
                </a:lnTo>
                <a:lnTo>
                  <a:pt x="88864" y="16069"/>
                </a:lnTo>
                <a:lnTo>
                  <a:pt x="82993" y="15637"/>
                </a:lnTo>
                <a:lnTo>
                  <a:pt x="81398" y="13867"/>
                </a:lnTo>
                <a:lnTo>
                  <a:pt x="81055" y="8644"/>
                </a:lnTo>
                <a:lnTo>
                  <a:pt x="86629" y="4389"/>
                </a:lnTo>
                <a:lnTo>
                  <a:pt x="95496" y="3332"/>
                </a:lnTo>
                <a:lnTo>
                  <a:pt x="86766" y="1274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368061" y="5554578"/>
            <a:ext cx="133499" cy="82863"/>
          </a:xfrm>
          <a:custGeom>
            <a:avLst/>
            <a:gdLst/>
            <a:ahLst/>
            <a:cxnLst/>
            <a:rect l="l" t="t" r="r" b="b"/>
            <a:pathLst>
              <a:path w="133499" h="82863">
                <a:moveTo>
                  <a:pt x="1351" y="0"/>
                </a:moveTo>
                <a:lnTo>
                  <a:pt x="1596" y="8214"/>
                </a:lnTo>
                <a:lnTo>
                  <a:pt x="5577" y="21830"/>
                </a:lnTo>
                <a:lnTo>
                  <a:pt x="10485" y="37394"/>
                </a:lnTo>
                <a:lnTo>
                  <a:pt x="14867" y="51112"/>
                </a:lnTo>
                <a:lnTo>
                  <a:pt x="16856" y="57641"/>
                </a:lnTo>
                <a:lnTo>
                  <a:pt x="22063" y="67259"/>
                </a:lnTo>
                <a:lnTo>
                  <a:pt x="31008" y="74543"/>
                </a:lnTo>
                <a:lnTo>
                  <a:pt x="42703" y="79540"/>
                </a:lnTo>
                <a:lnTo>
                  <a:pt x="56159" y="82298"/>
                </a:lnTo>
                <a:lnTo>
                  <a:pt x="70389" y="82863"/>
                </a:lnTo>
                <a:lnTo>
                  <a:pt x="84404" y="81283"/>
                </a:lnTo>
                <a:lnTo>
                  <a:pt x="97215" y="77605"/>
                </a:lnTo>
                <a:lnTo>
                  <a:pt x="107836" y="71877"/>
                </a:lnTo>
                <a:lnTo>
                  <a:pt x="115277" y="64144"/>
                </a:lnTo>
                <a:lnTo>
                  <a:pt x="117375" y="59888"/>
                </a:lnTo>
                <a:lnTo>
                  <a:pt x="120073" y="51202"/>
                </a:lnTo>
                <a:lnTo>
                  <a:pt x="124510" y="36012"/>
                </a:lnTo>
                <a:lnTo>
                  <a:pt x="129194" y="19380"/>
                </a:lnTo>
                <a:lnTo>
                  <a:pt x="132633" y="6371"/>
                </a:lnTo>
                <a:lnTo>
                  <a:pt x="133499" y="2068"/>
                </a:lnTo>
                <a:lnTo>
                  <a:pt x="130802" y="431"/>
                </a:lnTo>
                <a:lnTo>
                  <a:pt x="132441" y="1562"/>
                </a:lnTo>
                <a:lnTo>
                  <a:pt x="127851" y="5029"/>
                </a:lnTo>
                <a:lnTo>
                  <a:pt x="121383" y="9835"/>
                </a:lnTo>
                <a:lnTo>
                  <a:pt x="113783" y="13420"/>
                </a:lnTo>
                <a:lnTo>
                  <a:pt x="105452" y="16158"/>
                </a:lnTo>
                <a:lnTo>
                  <a:pt x="93609" y="19374"/>
                </a:lnTo>
                <a:lnTo>
                  <a:pt x="81208" y="21347"/>
                </a:lnTo>
                <a:lnTo>
                  <a:pt x="68490" y="22063"/>
                </a:lnTo>
                <a:lnTo>
                  <a:pt x="55696" y="21507"/>
                </a:lnTo>
                <a:lnTo>
                  <a:pt x="43066" y="19666"/>
                </a:lnTo>
                <a:lnTo>
                  <a:pt x="30839" y="16523"/>
                </a:lnTo>
                <a:lnTo>
                  <a:pt x="19258" y="12065"/>
                </a:lnTo>
                <a:lnTo>
                  <a:pt x="11789" y="8228"/>
                </a:lnTo>
                <a:lnTo>
                  <a:pt x="8151" y="6115"/>
                </a:lnTo>
                <a:lnTo>
                  <a:pt x="1351" y="0"/>
                </a:lnTo>
                <a:close/>
              </a:path>
            </a:pathLst>
          </a:custGeom>
          <a:solidFill>
            <a:srgbClr val="EC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1653211" y="5937118"/>
            <a:ext cx="25006" cy="264593"/>
          </a:xfrm>
          <a:custGeom>
            <a:avLst/>
            <a:gdLst/>
            <a:ahLst/>
            <a:cxnLst/>
            <a:rect l="l" t="t" r="r" b="b"/>
            <a:pathLst>
              <a:path w="25006" h="264593">
                <a:moveTo>
                  <a:pt x="24291" y="264593"/>
                </a:moveTo>
                <a:lnTo>
                  <a:pt x="25006" y="0"/>
                </a:lnTo>
                <a:lnTo>
                  <a:pt x="16020" y="3496"/>
                </a:lnTo>
                <a:lnTo>
                  <a:pt x="12637" y="7930"/>
                </a:lnTo>
                <a:lnTo>
                  <a:pt x="5663" y="9105"/>
                </a:lnTo>
                <a:lnTo>
                  <a:pt x="178" y="11010"/>
                </a:lnTo>
                <a:lnTo>
                  <a:pt x="0" y="254639"/>
                </a:lnTo>
                <a:lnTo>
                  <a:pt x="24291" y="264593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618890" y="5455409"/>
            <a:ext cx="17451" cy="397880"/>
          </a:xfrm>
          <a:custGeom>
            <a:avLst/>
            <a:gdLst/>
            <a:ahLst/>
            <a:cxnLst/>
            <a:rect l="l" t="t" r="r" b="b"/>
            <a:pathLst>
              <a:path w="17451" h="397880">
                <a:moveTo>
                  <a:pt x="89" y="397880"/>
                </a:moveTo>
                <a:lnTo>
                  <a:pt x="5066" y="396064"/>
                </a:lnTo>
                <a:lnTo>
                  <a:pt x="13606" y="391258"/>
                </a:lnTo>
                <a:lnTo>
                  <a:pt x="17108" y="388104"/>
                </a:lnTo>
                <a:lnTo>
                  <a:pt x="17451" y="0"/>
                </a:lnTo>
                <a:lnTo>
                  <a:pt x="16680" y="4581"/>
                </a:lnTo>
                <a:lnTo>
                  <a:pt x="14496" y="15772"/>
                </a:lnTo>
                <a:lnTo>
                  <a:pt x="11413" y="31190"/>
                </a:lnTo>
                <a:lnTo>
                  <a:pt x="7944" y="48452"/>
                </a:lnTo>
                <a:lnTo>
                  <a:pt x="4605" y="65174"/>
                </a:lnTo>
                <a:lnTo>
                  <a:pt x="1910" y="78974"/>
                </a:lnTo>
                <a:lnTo>
                  <a:pt x="298" y="95002"/>
                </a:lnTo>
                <a:lnTo>
                  <a:pt x="0" y="359923"/>
                </a:lnTo>
                <a:lnTo>
                  <a:pt x="89" y="397880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796277" y="5988897"/>
            <a:ext cx="95362" cy="81932"/>
          </a:xfrm>
          <a:custGeom>
            <a:avLst/>
            <a:gdLst/>
            <a:ahLst/>
            <a:cxnLst/>
            <a:rect l="l" t="t" r="r" b="b"/>
            <a:pathLst>
              <a:path w="95362" h="81932">
                <a:moveTo>
                  <a:pt x="2647" y="17478"/>
                </a:moveTo>
                <a:lnTo>
                  <a:pt x="5518" y="29792"/>
                </a:lnTo>
                <a:lnTo>
                  <a:pt x="6542" y="35174"/>
                </a:lnTo>
                <a:lnTo>
                  <a:pt x="8294" y="47723"/>
                </a:lnTo>
                <a:lnTo>
                  <a:pt x="9485" y="60279"/>
                </a:lnTo>
                <a:lnTo>
                  <a:pt x="10133" y="67461"/>
                </a:lnTo>
                <a:lnTo>
                  <a:pt x="17018" y="71940"/>
                </a:lnTo>
                <a:lnTo>
                  <a:pt x="29039" y="76696"/>
                </a:lnTo>
                <a:lnTo>
                  <a:pt x="40332" y="80052"/>
                </a:lnTo>
                <a:lnTo>
                  <a:pt x="51586" y="81850"/>
                </a:lnTo>
                <a:lnTo>
                  <a:pt x="63488" y="81932"/>
                </a:lnTo>
                <a:lnTo>
                  <a:pt x="76726" y="80142"/>
                </a:lnTo>
                <a:lnTo>
                  <a:pt x="82948" y="78769"/>
                </a:lnTo>
                <a:lnTo>
                  <a:pt x="88402" y="73368"/>
                </a:lnTo>
                <a:lnTo>
                  <a:pt x="91100" y="76448"/>
                </a:lnTo>
                <a:lnTo>
                  <a:pt x="91815" y="65988"/>
                </a:lnTo>
                <a:lnTo>
                  <a:pt x="92322" y="59114"/>
                </a:lnTo>
                <a:lnTo>
                  <a:pt x="92500" y="51779"/>
                </a:lnTo>
                <a:lnTo>
                  <a:pt x="92873" y="44994"/>
                </a:lnTo>
                <a:lnTo>
                  <a:pt x="93489" y="32301"/>
                </a:lnTo>
                <a:lnTo>
                  <a:pt x="94086" y="19615"/>
                </a:lnTo>
                <a:lnTo>
                  <a:pt x="94831" y="6941"/>
                </a:lnTo>
                <a:lnTo>
                  <a:pt x="95362" y="0"/>
                </a:lnTo>
                <a:lnTo>
                  <a:pt x="88402" y="2112"/>
                </a:lnTo>
                <a:lnTo>
                  <a:pt x="82575" y="6070"/>
                </a:lnTo>
                <a:lnTo>
                  <a:pt x="74200" y="8644"/>
                </a:lnTo>
                <a:lnTo>
                  <a:pt x="66689" y="10965"/>
                </a:lnTo>
                <a:lnTo>
                  <a:pt x="58284" y="12691"/>
                </a:lnTo>
                <a:lnTo>
                  <a:pt x="49670" y="13242"/>
                </a:lnTo>
                <a:lnTo>
                  <a:pt x="34374" y="13286"/>
                </a:lnTo>
                <a:lnTo>
                  <a:pt x="22953" y="11521"/>
                </a:lnTo>
                <a:lnTo>
                  <a:pt x="12504" y="8612"/>
                </a:lnTo>
                <a:lnTo>
                  <a:pt x="126" y="5222"/>
                </a:lnTo>
                <a:lnTo>
                  <a:pt x="2647" y="17478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980670" y="5460215"/>
            <a:ext cx="46570" cy="86069"/>
          </a:xfrm>
          <a:custGeom>
            <a:avLst/>
            <a:gdLst/>
            <a:ahLst/>
            <a:cxnLst/>
            <a:rect l="l" t="t" r="r" b="b"/>
            <a:pathLst>
              <a:path w="46570" h="86069">
                <a:moveTo>
                  <a:pt x="4580" y="49271"/>
                </a:moveTo>
                <a:lnTo>
                  <a:pt x="10136" y="59612"/>
                </a:lnTo>
                <a:lnTo>
                  <a:pt x="16545" y="69368"/>
                </a:lnTo>
                <a:lnTo>
                  <a:pt x="23687" y="78275"/>
                </a:lnTo>
                <a:lnTo>
                  <a:pt x="31439" y="86069"/>
                </a:lnTo>
                <a:lnTo>
                  <a:pt x="31426" y="76106"/>
                </a:lnTo>
                <a:lnTo>
                  <a:pt x="31218" y="65571"/>
                </a:lnTo>
                <a:lnTo>
                  <a:pt x="36121" y="67416"/>
                </a:lnTo>
                <a:lnTo>
                  <a:pt x="37343" y="69827"/>
                </a:lnTo>
                <a:lnTo>
                  <a:pt x="42231" y="72698"/>
                </a:lnTo>
                <a:lnTo>
                  <a:pt x="46570" y="2988"/>
                </a:lnTo>
                <a:lnTo>
                  <a:pt x="38151" y="1959"/>
                </a:lnTo>
                <a:lnTo>
                  <a:pt x="35867" y="2068"/>
                </a:lnTo>
                <a:lnTo>
                  <a:pt x="31337" y="1770"/>
                </a:lnTo>
                <a:lnTo>
                  <a:pt x="33915" y="0"/>
                </a:lnTo>
                <a:lnTo>
                  <a:pt x="27030" y="1101"/>
                </a:lnTo>
                <a:lnTo>
                  <a:pt x="25853" y="6159"/>
                </a:lnTo>
                <a:lnTo>
                  <a:pt x="26315" y="10504"/>
                </a:lnTo>
                <a:lnTo>
                  <a:pt x="25435" y="15429"/>
                </a:lnTo>
                <a:lnTo>
                  <a:pt x="23078" y="24036"/>
                </a:lnTo>
                <a:lnTo>
                  <a:pt x="21334" y="27929"/>
                </a:lnTo>
                <a:lnTo>
                  <a:pt x="21704" y="30501"/>
                </a:lnTo>
                <a:lnTo>
                  <a:pt x="25687" y="35141"/>
                </a:lnTo>
                <a:lnTo>
                  <a:pt x="34049" y="44399"/>
                </a:lnTo>
                <a:lnTo>
                  <a:pt x="26404" y="43431"/>
                </a:lnTo>
                <a:lnTo>
                  <a:pt x="23617" y="39890"/>
                </a:lnTo>
                <a:lnTo>
                  <a:pt x="14497" y="40188"/>
                </a:lnTo>
                <a:lnTo>
                  <a:pt x="12455" y="43223"/>
                </a:lnTo>
                <a:lnTo>
                  <a:pt x="13558" y="42167"/>
                </a:lnTo>
                <a:lnTo>
                  <a:pt x="12291" y="44860"/>
                </a:lnTo>
                <a:lnTo>
                  <a:pt x="10399" y="48788"/>
                </a:lnTo>
                <a:lnTo>
                  <a:pt x="6548" y="38610"/>
                </a:lnTo>
                <a:lnTo>
                  <a:pt x="2947" y="27012"/>
                </a:lnTo>
                <a:lnTo>
                  <a:pt x="875" y="14762"/>
                </a:lnTo>
                <a:lnTo>
                  <a:pt x="0" y="38610"/>
                </a:lnTo>
                <a:lnTo>
                  <a:pt x="4580" y="49271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973996" y="5432275"/>
            <a:ext cx="99819" cy="128790"/>
          </a:xfrm>
          <a:custGeom>
            <a:avLst/>
            <a:gdLst/>
            <a:ahLst/>
            <a:cxnLst/>
            <a:rect l="l" t="t" r="r" b="b"/>
            <a:pathLst>
              <a:path w="99819" h="128790">
                <a:moveTo>
                  <a:pt x="54964" y="125207"/>
                </a:moveTo>
                <a:lnTo>
                  <a:pt x="63819" y="128082"/>
                </a:lnTo>
                <a:lnTo>
                  <a:pt x="72798" y="128790"/>
                </a:lnTo>
                <a:lnTo>
                  <a:pt x="80424" y="127495"/>
                </a:lnTo>
                <a:lnTo>
                  <a:pt x="88667" y="123343"/>
                </a:lnTo>
                <a:lnTo>
                  <a:pt x="94550" y="116730"/>
                </a:lnTo>
                <a:lnTo>
                  <a:pt x="98219" y="108090"/>
                </a:lnTo>
                <a:lnTo>
                  <a:pt x="99819" y="97855"/>
                </a:lnTo>
                <a:lnTo>
                  <a:pt x="99497" y="86459"/>
                </a:lnTo>
                <a:lnTo>
                  <a:pt x="97397" y="74335"/>
                </a:lnTo>
                <a:lnTo>
                  <a:pt x="93666" y="61916"/>
                </a:lnTo>
                <a:lnTo>
                  <a:pt x="88448" y="49636"/>
                </a:lnTo>
                <a:lnTo>
                  <a:pt x="81888" y="37928"/>
                </a:lnTo>
                <a:lnTo>
                  <a:pt x="74134" y="27225"/>
                </a:lnTo>
                <a:lnTo>
                  <a:pt x="65329" y="17960"/>
                </a:lnTo>
                <a:lnTo>
                  <a:pt x="61587" y="14787"/>
                </a:lnTo>
                <a:lnTo>
                  <a:pt x="53130" y="8597"/>
                </a:lnTo>
                <a:lnTo>
                  <a:pt x="42494" y="2887"/>
                </a:lnTo>
                <a:lnTo>
                  <a:pt x="30304" y="0"/>
                </a:lnTo>
                <a:lnTo>
                  <a:pt x="19726" y="1336"/>
                </a:lnTo>
                <a:lnTo>
                  <a:pt x="12128" y="5074"/>
                </a:lnTo>
                <a:lnTo>
                  <a:pt x="6478" y="10601"/>
                </a:lnTo>
                <a:lnTo>
                  <a:pt x="2655" y="17652"/>
                </a:lnTo>
                <a:lnTo>
                  <a:pt x="536" y="25964"/>
                </a:lnTo>
                <a:lnTo>
                  <a:pt x="0" y="35274"/>
                </a:lnTo>
                <a:lnTo>
                  <a:pt x="925" y="45317"/>
                </a:lnTo>
                <a:lnTo>
                  <a:pt x="3190" y="55830"/>
                </a:lnTo>
                <a:lnTo>
                  <a:pt x="6674" y="66550"/>
                </a:lnTo>
                <a:lnTo>
                  <a:pt x="7549" y="42702"/>
                </a:lnTo>
                <a:lnTo>
                  <a:pt x="8280" y="30569"/>
                </a:lnTo>
                <a:lnTo>
                  <a:pt x="12125" y="20813"/>
                </a:lnTo>
                <a:lnTo>
                  <a:pt x="20545" y="12343"/>
                </a:lnTo>
                <a:lnTo>
                  <a:pt x="30560" y="9900"/>
                </a:lnTo>
                <a:lnTo>
                  <a:pt x="41188" y="11908"/>
                </a:lnTo>
                <a:lnTo>
                  <a:pt x="51449" y="16793"/>
                </a:lnTo>
                <a:lnTo>
                  <a:pt x="58666" y="21661"/>
                </a:lnTo>
                <a:lnTo>
                  <a:pt x="68508" y="30772"/>
                </a:lnTo>
                <a:lnTo>
                  <a:pt x="76826" y="41700"/>
                </a:lnTo>
                <a:lnTo>
                  <a:pt x="83488" y="53797"/>
                </a:lnTo>
                <a:lnTo>
                  <a:pt x="88361" y="66414"/>
                </a:lnTo>
                <a:lnTo>
                  <a:pt x="91313" y="78903"/>
                </a:lnTo>
                <a:lnTo>
                  <a:pt x="92211" y="90615"/>
                </a:lnTo>
                <a:lnTo>
                  <a:pt x="90922" y="100901"/>
                </a:lnTo>
                <a:lnTo>
                  <a:pt x="87314" y="109113"/>
                </a:lnTo>
                <a:lnTo>
                  <a:pt x="81255" y="114602"/>
                </a:lnTo>
                <a:lnTo>
                  <a:pt x="78792" y="105515"/>
                </a:lnTo>
                <a:lnTo>
                  <a:pt x="75689" y="97877"/>
                </a:lnTo>
                <a:lnTo>
                  <a:pt x="72317" y="94568"/>
                </a:lnTo>
                <a:lnTo>
                  <a:pt x="67668" y="90551"/>
                </a:lnTo>
                <a:lnTo>
                  <a:pt x="61662" y="86503"/>
                </a:lnTo>
                <a:lnTo>
                  <a:pt x="57653" y="82084"/>
                </a:lnTo>
                <a:lnTo>
                  <a:pt x="70916" y="82129"/>
                </a:lnTo>
                <a:lnTo>
                  <a:pt x="70768" y="71141"/>
                </a:lnTo>
                <a:lnTo>
                  <a:pt x="68317" y="56216"/>
                </a:lnTo>
                <a:lnTo>
                  <a:pt x="64843" y="44194"/>
                </a:lnTo>
                <a:lnTo>
                  <a:pt x="64165" y="42789"/>
                </a:lnTo>
                <a:lnTo>
                  <a:pt x="53244" y="30929"/>
                </a:lnTo>
                <a:lnTo>
                  <a:pt x="48905" y="100639"/>
                </a:lnTo>
                <a:lnTo>
                  <a:pt x="59888" y="105861"/>
                </a:lnTo>
                <a:lnTo>
                  <a:pt x="60097" y="106025"/>
                </a:lnTo>
                <a:lnTo>
                  <a:pt x="60574" y="106322"/>
                </a:lnTo>
                <a:lnTo>
                  <a:pt x="60946" y="106531"/>
                </a:lnTo>
                <a:lnTo>
                  <a:pt x="61334" y="106784"/>
                </a:lnTo>
                <a:lnTo>
                  <a:pt x="61632" y="107007"/>
                </a:lnTo>
                <a:lnTo>
                  <a:pt x="60902" y="115562"/>
                </a:lnTo>
                <a:lnTo>
                  <a:pt x="57355" y="116023"/>
                </a:lnTo>
                <a:lnTo>
                  <a:pt x="57057" y="116023"/>
                </a:lnTo>
                <a:lnTo>
                  <a:pt x="56595" y="115979"/>
                </a:lnTo>
                <a:lnTo>
                  <a:pt x="56297" y="115934"/>
                </a:lnTo>
                <a:lnTo>
                  <a:pt x="52631" y="114595"/>
                </a:lnTo>
                <a:lnTo>
                  <a:pt x="52422" y="114506"/>
                </a:lnTo>
                <a:lnTo>
                  <a:pt x="50008" y="113286"/>
                </a:lnTo>
                <a:lnTo>
                  <a:pt x="47817" y="111768"/>
                </a:lnTo>
                <a:lnTo>
                  <a:pt x="44986" y="109834"/>
                </a:lnTo>
                <a:lnTo>
                  <a:pt x="38145" y="105192"/>
                </a:lnTo>
                <a:lnTo>
                  <a:pt x="38101" y="104046"/>
                </a:lnTo>
                <a:lnTo>
                  <a:pt x="38113" y="114009"/>
                </a:lnTo>
                <a:lnTo>
                  <a:pt x="46355" y="120428"/>
                </a:lnTo>
                <a:lnTo>
                  <a:pt x="54964" y="125207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719200" y="5220113"/>
            <a:ext cx="125137" cy="95761"/>
          </a:xfrm>
          <a:custGeom>
            <a:avLst/>
            <a:gdLst/>
            <a:ahLst/>
            <a:cxnLst/>
            <a:rect l="l" t="t" r="r" b="b"/>
            <a:pathLst>
              <a:path w="125137" h="95761">
                <a:moveTo>
                  <a:pt x="9673" y="38942"/>
                </a:moveTo>
                <a:lnTo>
                  <a:pt x="815" y="43691"/>
                </a:lnTo>
                <a:lnTo>
                  <a:pt x="0" y="44071"/>
                </a:lnTo>
                <a:lnTo>
                  <a:pt x="2235" y="59203"/>
                </a:lnTo>
                <a:lnTo>
                  <a:pt x="3171" y="71464"/>
                </a:lnTo>
                <a:lnTo>
                  <a:pt x="5431" y="86365"/>
                </a:lnTo>
                <a:lnTo>
                  <a:pt x="8196" y="95761"/>
                </a:lnTo>
                <a:lnTo>
                  <a:pt x="13184" y="93262"/>
                </a:lnTo>
                <a:lnTo>
                  <a:pt x="22241" y="88307"/>
                </a:lnTo>
                <a:lnTo>
                  <a:pt x="34387" y="81468"/>
                </a:lnTo>
                <a:lnTo>
                  <a:pt x="48641" y="73317"/>
                </a:lnTo>
                <a:lnTo>
                  <a:pt x="64023" y="64424"/>
                </a:lnTo>
                <a:lnTo>
                  <a:pt x="79551" y="55361"/>
                </a:lnTo>
                <a:lnTo>
                  <a:pt x="94246" y="46701"/>
                </a:lnTo>
                <a:lnTo>
                  <a:pt x="107126" y="39014"/>
                </a:lnTo>
                <a:lnTo>
                  <a:pt x="117211" y="32872"/>
                </a:lnTo>
                <a:lnTo>
                  <a:pt x="123520" y="28847"/>
                </a:lnTo>
                <a:lnTo>
                  <a:pt x="125137" y="27630"/>
                </a:lnTo>
                <a:lnTo>
                  <a:pt x="79014" y="0"/>
                </a:lnTo>
                <a:lnTo>
                  <a:pt x="72451" y="2479"/>
                </a:lnTo>
                <a:lnTo>
                  <a:pt x="62045" y="7964"/>
                </a:lnTo>
                <a:lnTo>
                  <a:pt x="49180" y="15404"/>
                </a:lnTo>
                <a:lnTo>
                  <a:pt x="35240" y="23748"/>
                </a:lnTo>
                <a:lnTo>
                  <a:pt x="21610" y="31944"/>
                </a:lnTo>
                <a:lnTo>
                  <a:pt x="9673" y="38942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726636" y="5246731"/>
            <a:ext cx="123483" cy="113303"/>
          </a:xfrm>
          <a:custGeom>
            <a:avLst/>
            <a:gdLst/>
            <a:ahLst/>
            <a:cxnLst/>
            <a:rect l="l" t="t" r="r" b="b"/>
            <a:pathLst>
              <a:path w="123483" h="113303">
                <a:moveTo>
                  <a:pt x="123479" y="26771"/>
                </a:moveTo>
                <a:lnTo>
                  <a:pt x="123483" y="19818"/>
                </a:lnTo>
                <a:lnTo>
                  <a:pt x="123200" y="2827"/>
                </a:lnTo>
                <a:lnTo>
                  <a:pt x="123155" y="2484"/>
                </a:lnTo>
                <a:lnTo>
                  <a:pt x="123021" y="2068"/>
                </a:lnTo>
                <a:lnTo>
                  <a:pt x="122947" y="1815"/>
                </a:lnTo>
                <a:lnTo>
                  <a:pt x="122216" y="0"/>
                </a:lnTo>
                <a:lnTo>
                  <a:pt x="117701" y="1011"/>
                </a:lnTo>
                <a:lnTo>
                  <a:pt x="114405" y="3336"/>
                </a:lnTo>
                <a:lnTo>
                  <a:pt x="106689" y="8152"/>
                </a:lnTo>
                <a:lnTo>
                  <a:pt x="95534" y="14889"/>
                </a:lnTo>
                <a:lnTo>
                  <a:pt x="81920" y="22974"/>
                </a:lnTo>
                <a:lnTo>
                  <a:pt x="66829" y="31837"/>
                </a:lnTo>
                <a:lnTo>
                  <a:pt x="51241" y="40906"/>
                </a:lnTo>
                <a:lnTo>
                  <a:pt x="36135" y="49608"/>
                </a:lnTo>
                <a:lnTo>
                  <a:pt x="22494" y="57374"/>
                </a:lnTo>
                <a:lnTo>
                  <a:pt x="11298" y="63630"/>
                </a:lnTo>
                <a:lnTo>
                  <a:pt x="3527" y="67807"/>
                </a:lnTo>
                <a:lnTo>
                  <a:pt x="760" y="69142"/>
                </a:lnTo>
                <a:lnTo>
                  <a:pt x="327" y="75972"/>
                </a:lnTo>
                <a:lnTo>
                  <a:pt x="1430" y="83828"/>
                </a:lnTo>
                <a:lnTo>
                  <a:pt x="1058" y="91669"/>
                </a:lnTo>
                <a:lnTo>
                  <a:pt x="670" y="98826"/>
                </a:lnTo>
                <a:lnTo>
                  <a:pt x="0" y="106087"/>
                </a:lnTo>
                <a:lnTo>
                  <a:pt x="327" y="113303"/>
                </a:lnTo>
                <a:lnTo>
                  <a:pt x="4335" y="111400"/>
                </a:lnTo>
                <a:lnTo>
                  <a:pt x="12715" y="106902"/>
                </a:lnTo>
                <a:lnTo>
                  <a:pt x="24465" y="100385"/>
                </a:lnTo>
                <a:lnTo>
                  <a:pt x="38584" y="92426"/>
                </a:lnTo>
                <a:lnTo>
                  <a:pt x="54070" y="83605"/>
                </a:lnTo>
                <a:lnTo>
                  <a:pt x="69922" y="74497"/>
                </a:lnTo>
                <a:lnTo>
                  <a:pt x="85139" y="65680"/>
                </a:lnTo>
                <a:lnTo>
                  <a:pt x="98717" y="57731"/>
                </a:lnTo>
                <a:lnTo>
                  <a:pt x="109657" y="51229"/>
                </a:lnTo>
                <a:lnTo>
                  <a:pt x="116956" y="46749"/>
                </a:lnTo>
                <a:lnTo>
                  <a:pt x="120324" y="43848"/>
                </a:lnTo>
                <a:lnTo>
                  <a:pt x="120443" y="44146"/>
                </a:lnTo>
                <a:lnTo>
                  <a:pt x="122822" y="40266"/>
                </a:lnTo>
                <a:lnTo>
                  <a:pt x="123479" y="26771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357794" y="5485986"/>
            <a:ext cx="155145" cy="90568"/>
          </a:xfrm>
          <a:custGeom>
            <a:avLst/>
            <a:gdLst/>
            <a:ahLst/>
            <a:cxnLst/>
            <a:rect l="l" t="t" r="r" b="b"/>
            <a:pathLst>
              <a:path w="155145" h="90568">
                <a:moveTo>
                  <a:pt x="115719" y="84750"/>
                </a:moveTo>
                <a:lnTo>
                  <a:pt x="124050" y="82013"/>
                </a:lnTo>
                <a:lnTo>
                  <a:pt x="131650" y="78427"/>
                </a:lnTo>
                <a:lnTo>
                  <a:pt x="138118" y="73621"/>
                </a:lnTo>
                <a:lnTo>
                  <a:pt x="142708" y="70154"/>
                </a:lnTo>
                <a:lnTo>
                  <a:pt x="141069" y="69023"/>
                </a:lnTo>
                <a:lnTo>
                  <a:pt x="143766" y="70660"/>
                </a:lnTo>
                <a:lnTo>
                  <a:pt x="146225" y="67208"/>
                </a:lnTo>
                <a:lnTo>
                  <a:pt x="152922" y="56284"/>
                </a:lnTo>
                <a:lnTo>
                  <a:pt x="155145" y="46191"/>
                </a:lnTo>
                <a:lnTo>
                  <a:pt x="155137" y="33269"/>
                </a:lnTo>
                <a:lnTo>
                  <a:pt x="151926" y="18675"/>
                </a:lnTo>
                <a:lnTo>
                  <a:pt x="144389" y="8315"/>
                </a:lnTo>
                <a:lnTo>
                  <a:pt x="136419" y="2737"/>
                </a:lnTo>
                <a:lnTo>
                  <a:pt x="139042" y="17244"/>
                </a:lnTo>
                <a:lnTo>
                  <a:pt x="141361" y="28131"/>
                </a:lnTo>
                <a:lnTo>
                  <a:pt x="139370" y="37471"/>
                </a:lnTo>
                <a:lnTo>
                  <a:pt x="133799" y="45300"/>
                </a:lnTo>
                <a:lnTo>
                  <a:pt x="125378" y="51657"/>
                </a:lnTo>
                <a:lnTo>
                  <a:pt x="114836" y="56577"/>
                </a:lnTo>
                <a:lnTo>
                  <a:pt x="102904" y="60097"/>
                </a:lnTo>
                <a:lnTo>
                  <a:pt x="90311" y="62255"/>
                </a:lnTo>
                <a:lnTo>
                  <a:pt x="77787" y="63087"/>
                </a:lnTo>
                <a:lnTo>
                  <a:pt x="66062" y="62630"/>
                </a:lnTo>
                <a:lnTo>
                  <a:pt x="52000" y="60078"/>
                </a:lnTo>
                <a:lnTo>
                  <a:pt x="39423" y="55802"/>
                </a:lnTo>
                <a:lnTo>
                  <a:pt x="28025" y="49684"/>
                </a:lnTo>
                <a:lnTo>
                  <a:pt x="19196" y="41792"/>
                </a:lnTo>
                <a:lnTo>
                  <a:pt x="14329" y="32192"/>
                </a:lnTo>
                <a:lnTo>
                  <a:pt x="14786" y="21038"/>
                </a:lnTo>
                <a:lnTo>
                  <a:pt x="17996" y="10073"/>
                </a:lnTo>
                <a:lnTo>
                  <a:pt x="25260" y="9135"/>
                </a:lnTo>
                <a:lnTo>
                  <a:pt x="28389" y="3109"/>
                </a:lnTo>
                <a:lnTo>
                  <a:pt x="25856" y="505"/>
                </a:lnTo>
                <a:lnTo>
                  <a:pt x="22935" y="0"/>
                </a:lnTo>
                <a:lnTo>
                  <a:pt x="12816" y="6704"/>
                </a:lnTo>
                <a:lnTo>
                  <a:pt x="4125" y="17370"/>
                </a:lnTo>
                <a:lnTo>
                  <a:pt x="511" y="28121"/>
                </a:lnTo>
                <a:lnTo>
                  <a:pt x="0" y="42340"/>
                </a:lnTo>
                <a:lnTo>
                  <a:pt x="2100" y="55015"/>
                </a:lnTo>
                <a:lnTo>
                  <a:pt x="7322" y="65567"/>
                </a:lnTo>
                <a:lnTo>
                  <a:pt x="10266" y="68934"/>
                </a:lnTo>
                <a:lnTo>
                  <a:pt x="11618" y="68592"/>
                </a:lnTo>
                <a:lnTo>
                  <a:pt x="18418" y="74707"/>
                </a:lnTo>
                <a:lnTo>
                  <a:pt x="22056" y="76820"/>
                </a:lnTo>
                <a:lnTo>
                  <a:pt x="33055" y="82191"/>
                </a:lnTo>
                <a:lnTo>
                  <a:pt x="44864" y="86236"/>
                </a:lnTo>
                <a:lnTo>
                  <a:pt x="57242" y="88971"/>
                </a:lnTo>
                <a:lnTo>
                  <a:pt x="69949" y="90410"/>
                </a:lnTo>
                <a:lnTo>
                  <a:pt x="82745" y="90568"/>
                </a:lnTo>
                <a:lnTo>
                  <a:pt x="95389" y="89458"/>
                </a:lnTo>
                <a:lnTo>
                  <a:pt x="107642" y="87095"/>
                </a:lnTo>
                <a:lnTo>
                  <a:pt x="115719" y="84750"/>
                </a:lnTo>
                <a:close/>
              </a:path>
            </a:pathLst>
          </a:custGeom>
          <a:solidFill>
            <a:srgbClr val="EE5C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563185" y="5362847"/>
            <a:ext cx="80457" cy="169129"/>
          </a:xfrm>
          <a:custGeom>
            <a:avLst/>
            <a:gdLst/>
            <a:ahLst/>
            <a:cxnLst/>
            <a:rect l="l" t="t" r="r" b="b"/>
            <a:pathLst>
              <a:path w="80457" h="169129">
                <a:moveTo>
                  <a:pt x="34214" y="162553"/>
                </a:moveTo>
                <a:lnTo>
                  <a:pt x="34125" y="159770"/>
                </a:lnTo>
                <a:lnTo>
                  <a:pt x="34468" y="156408"/>
                </a:lnTo>
                <a:lnTo>
                  <a:pt x="35005" y="150473"/>
                </a:lnTo>
                <a:lnTo>
                  <a:pt x="34125" y="150828"/>
                </a:lnTo>
                <a:lnTo>
                  <a:pt x="35094" y="149489"/>
                </a:lnTo>
                <a:lnTo>
                  <a:pt x="38179" y="149191"/>
                </a:lnTo>
                <a:lnTo>
                  <a:pt x="37508" y="144460"/>
                </a:lnTo>
                <a:lnTo>
                  <a:pt x="36360" y="145010"/>
                </a:lnTo>
                <a:lnTo>
                  <a:pt x="35690" y="139193"/>
                </a:lnTo>
                <a:lnTo>
                  <a:pt x="31085" y="62372"/>
                </a:lnTo>
                <a:lnTo>
                  <a:pt x="35318" y="53120"/>
                </a:lnTo>
                <a:lnTo>
                  <a:pt x="43474" y="42101"/>
                </a:lnTo>
                <a:lnTo>
                  <a:pt x="53463" y="30607"/>
                </a:lnTo>
                <a:lnTo>
                  <a:pt x="63192" y="19931"/>
                </a:lnTo>
                <a:lnTo>
                  <a:pt x="70569" y="11366"/>
                </a:lnTo>
                <a:lnTo>
                  <a:pt x="71710" y="9835"/>
                </a:lnTo>
                <a:lnTo>
                  <a:pt x="77118" y="10563"/>
                </a:lnTo>
                <a:lnTo>
                  <a:pt x="80457" y="9909"/>
                </a:lnTo>
                <a:lnTo>
                  <a:pt x="68673" y="5864"/>
                </a:lnTo>
                <a:lnTo>
                  <a:pt x="57527" y="847"/>
                </a:lnTo>
                <a:lnTo>
                  <a:pt x="56300" y="0"/>
                </a:lnTo>
                <a:lnTo>
                  <a:pt x="51390" y="4012"/>
                </a:lnTo>
                <a:lnTo>
                  <a:pt x="41428" y="10558"/>
                </a:lnTo>
                <a:lnTo>
                  <a:pt x="28834" y="18899"/>
                </a:lnTo>
                <a:lnTo>
                  <a:pt x="16027" y="28299"/>
                </a:lnTo>
                <a:lnTo>
                  <a:pt x="5429" y="38018"/>
                </a:lnTo>
                <a:lnTo>
                  <a:pt x="0" y="49117"/>
                </a:lnTo>
                <a:lnTo>
                  <a:pt x="426" y="62289"/>
                </a:lnTo>
                <a:lnTo>
                  <a:pt x="2308" y="77481"/>
                </a:lnTo>
                <a:lnTo>
                  <a:pt x="4509" y="91356"/>
                </a:lnTo>
                <a:lnTo>
                  <a:pt x="7063" y="105683"/>
                </a:lnTo>
                <a:lnTo>
                  <a:pt x="9763" y="119962"/>
                </a:lnTo>
                <a:lnTo>
                  <a:pt x="12403" y="133689"/>
                </a:lnTo>
                <a:lnTo>
                  <a:pt x="14776" y="146364"/>
                </a:lnTo>
                <a:lnTo>
                  <a:pt x="16675" y="157485"/>
                </a:lnTo>
                <a:lnTo>
                  <a:pt x="17894" y="166551"/>
                </a:lnTo>
                <a:lnTo>
                  <a:pt x="18120" y="169129"/>
                </a:lnTo>
                <a:lnTo>
                  <a:pt x="33156" y="166942"/>
                </a:lnTo>
                <a:lnTo>
                  <a:pt x="34334" y="165886"/>
                </a:lnTo>
                <a:lnTo>
                  <a:pt x="34214" y="162553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598190" y="5512039"/>
            <a:ext cx="3173" cy="1281"/>
          </a:xfrm>
          <a:custGeom>
            <a:avLst/>
            <a:gdLst/>
            <a:ahLst/>
            <a:cxnLst/>
            <a:rect l="l" t="t" r="r" b="b"/>
            <a:pathLst>
              <a:path w="3173" h="1281">
                <a:moveTo>
                  <a:pt x="3173" y="0"/>
                </a:moveTo>
                <a:lnTo>
                  <a:pt x="89" y="297"/>
                </a:lnTo>
                <a:lnTo>
                  <a:pt x="0" y="1281"/>
                </a:lnTo>
                <a:lnTo>
                  <a:pt x="3173" y="0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638025" y="5373411"/>
            <a:ext cx="2831" cy="446"/>
          </a:xfrm>
          <a:custGeom>
            <a:avLst/>
            <a:gdLst/>
            <a:ahLst/>
            <a:cxnLst/>
            <a:rect l="l" t="t" r="r" b="b"/>
            <a:pathLst>
              <a:path w="2831" h="446">
                <a:moveTo>
                  <a:pt x="2831" y="74"/>
                </a:moveTo>
                <a:lnTo>
                  <a:pt x="2278" y="0"/>
                </a:lnTo>
                <a:lnTo>
                  <a:pt x="0" y="446"/>
                </a:lnTo>
                <a:lnTo>
                  <a:pt x="2831" y="74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849287" y="5933443"/>
            <a:ext cx="355" cy="5609"/>
          </a:xfrm>
          <a:custGeom>
            <a:avLst/>
            <a:gdLst/>
            <a:ahLst/>
            <a:cxnLst/>
            <a:rect l="l" t="t" r="r" b="b"/>
            <a:pathLst>
              <a:path w="355" h="5609">
                <a:moveTo>
                  <a:pt x="355" y="0"/>
                </a:moveTo>
                <a:lnTo>
                  <a:pt x="0" y="5038"/>
                </a:lnTo>
                <a:lnTo>
                  <a:pt x="355" y="5609"/>
                </a:lnTo>
                <a:lnTo>
                  <a:pt x="355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1725817" y="5936612"/>
            <a:ext cx="123470" cy="69951"/>
          </a:xfrm>
          <a:custGeom>
            <a:avLst/>
            <a:gdLst/>
            <a:ahLst/>
            <a:cxnLst/>
            <a:rect l="l" t="t" r="r" b="b"/>
            <a:pathLst>
              <a:path w="123470" h="69951">
                <a:moveTo>
                  <a:pt x="52321" y="62964"/>
                </a:moveTo>
                <a:lnTo>
                  <a:pt x="53679" y="63667"/>
                </a:lnTo>
                <a:lnTo>
                  <a:pt x="64540" y="68671"/>
                </a:lnTo>
                <a:lnTo>
                  <a:pt x="72787" y="69951"/>
                </a:lnTo>
                <a:lnTo>
                  <a:pt x="81701" y="67403"/>
                </a:lnTo>
                <a:lnTo>
                  <a:pt x="94560" y="60924"/>
                </a:lnTo>
                <a:lnTo>
                  <a:pt x="103514" y="56168"/>
                </a:lnTo>
                <a:lnTo>
                  <a:pt x="109266" y="53132"/>
                </a:lnTo>
                <a:lnTo>
                  <a:pt x="113439" y="49710"/>
                </a:lnTo>
                <a:lnTo>
                  <a:pt x="118476" y="47642"/>
                </a:lnTo>
                <a:lnTo>
                  <a:pt x="119812" y="35225"/>
                </a:lnTo>
                <a:lnTo>
                  <a:pt x="120610" y="22323"/>
                </a:lnTo>
                <a:lnTo>
                  <a:pt x="120622" y="22184"/>
                </a:lnTo>
                <a:lnTo>
                  <a:pt x="123245" y="5058"/>
                </a:lnTo>
                <a:lnTo>
                  <a:pt x="123470" y="1868"/>
                </a:lnTo>
                <a:lnTo>
                  <a:pt x="122306" y="0"/>
                </a:lnTo>
                <a:lnTo>
                  <a:pt x="115306" y="6171"/>
                </a:lnTo>
                <a:lnTo>
                  <a:pt x="104806" y="14770"/>
                </a:lnTo>
                <a:lnTo>
                  <a:pt x="92510" y="23412"/>
                </a:lnTo>
                <a:lnTo>
                  <a:pt x="80125" y="29709"/>
                </a:lnTo>
                <a:lnTo>
                  <a:pt x="70400" y="31409"/>
                </a:lnTo>
                <a:lnTo>
                  <a:pt x="60302" y="28020"/>
                </a:lnTo>
                <a:lnTo>
                  <a:pt x="48667" y="20897"/>
                </a:lnTo>
                <a:lnTo>
                  <a:pt x="36608" y="12353"/>
                </a:lnTo>
                <a:lnTo>
                  <a:pt x="25236" y="4699"/>
                </a:lnTo>
                <a:lnTo>
                  <a:pt x="16720" y="550"/>
                </a:lnTo>
                <a:lnTo>
                  <a:pt x="16467" y="803"/>
                </a:lnTo>
                <a:lnTo>
                  <a:pt x="16348" y="1264"/>
                </a:lnTo>
                <a:lnTo>
                  <a:pt x="16184" y="1681"/>
                </a:lnTo>
                <a:lnTo>
                  <a:pt x="15930" y="2142"/>
                </a:lnTo>
                <a:lnTo>
                  <a:pt x="15841" y="2440"/>
                </a:lnTo>
                <a:lnTo>
                  <a:pt x="14157" y="7677"/>
                </a:lnTo>
                <a:lnTo>
                  <a:pt x="15841" y="10251"/>
                </a:lnTo>
                <a:lnTo>
                  <a:pt x="12041" y="15384"/>
                </a:lnTo>
                <a:lnTo>
                  <a:pt x="9299" y="19149"/>
                </a:lnTo>
                <a:lnTo>
                  <a:pt x="5782" y="20443"/>
                </a:lnTo>
                <a:lnTo>
                  <a:pt x="0" y="21931"/>
                </a:lnTo>
                <a:lnTo>
                  <a:pt x="89" y="31662"/>
                </a:lnTo>
                <a:lnTo>
                  <a:pt x="2622" y="31796"/>
                </a:lnTo>
                <a:lnTo>
                  <a:pt x="9209" y="36260"/>
                </a:lnTo>
                <a:lnTo>
                  <a:pt x="19878" y="43454"/>
                </a:lnTo>
                <a:lnTo>
                  <a:pt x="30283" y="50227"/>
                </a:lnTo>
                <a:lnTo>
                  <a:pt x="40930" y="56691"/>
                </a:lnTo>
                <a:lnTo>
                  <a:pt x="52321" y="62964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435125" y="5493024"/>
            <a:ext cx="730" cy="6070"/>
          </a:xfrm>
          <a:custGeom>
            <a:avLst/>
            <a:gdLst/>
            <a:ahLst/>
            <a:cxnLst/>
            <a:rect l="l" t="t" r="r" b="b"/>
            <a:pathLst>
              <a:path w="730" h="6070">
                <a:moveTo>
                  <a:pt x="730" y="0"/>
                </a:moveTo>
                <a:lnTo>
                  <a:pt x="0" y="6070"/>
                </a:lnTo>
                <a:lnTo>
                  <a:pt x="443" y="5674"/>
                </a:lnTo>
                <a:lnTo>
                  <a:pt x="730" y="0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372142" y="5489096"/>
            <a:ext cx="126969" cy="59990"/>
          </a:xfrm>
          <a:custGeom>
            <a:avLst/>
            <a:gdLst/>
            <a:ahLst/>
            <a:cxnLst/>
            <a:rect l="l" t="t" r="r" b="b"/>
            <a:pathLst>
              <a:path w="126969" h="59990">
                <a:moveTo>
                  <a:pt x="439" y="17929"/>
                </a:moveTo>
                <a:lnTo>
                  <a:pt x="0" y="29159"/>
                </a:lnTo>
                <a:lnTo>
                  <a:pt x="4902" y="38747"/>
                </a:lnTo>
                <a:lnTo>
                  <a:pt x="13754" y="46627"/>
                </a:lnTo>
                <a:lnTo>
                  <a:pt x="25166" y="52731"/>
                </a:lnTo>
                <a:lnTo>
                  <a:pt x="37746" y="56993"/>
                </a:lnTo>
                <a:lnTo>
                  <a:pt x="50017" y="59337"/>
                </a:lnTo>
                <a:lnTo>
                  <a:pt x="61553" y="59990"/>
                </a:lnTo>
                <a:lnTo>
                  <a:pt x="74001" y="59360"/>
                </a:lnTo>
                <a:lnTo>
                  <a:pt x="86631" y="57410"/>
                </a:lnTo>
                <a:lnTo>
                  <a:pt x="98713" y="54103"/>
                </a:lnTo>
                <a:lnTo>
                  <a:pt x="109518" y="49402"/>
                </a:lnTo>
                <a:lnTo>
                  <a:pt x="118316" y="43271"/>
                </a:lnTo>
                <a:lnTo>
                  <a:pt x="124376" y="35672"/>
                </a:lnTo>
                <a:lnTo>
                  <a:pt x="126969" y="26568"/>
                </a:lnTo>
                <a:lnTo>
                  <a:pt x="125365" y="15923"/>
                </a:lnTo>
                <a:lnTo>
                  <a:pt x="124694" y="14135"/>
                </a:lnTo>
                <a:lnTo>
                  <a:pt x="115265" y="20127"/>
                </a:lnTo>
                <a:lnTo>
                  <a:pt x="102334" y="25097"/>
                </a:lnTo>
                <a:lnTo>
                  <a:pt x="91238" y="26737"/>
                </a:lnTo>
                <a:lnTo>
                  <a:pt x="77126" y="23143"/>
                </a:lnTo>
                <a:lnTo>
                  <a:pt x="67777" y="14011"/>
                </a:lnTo>
                <a:lnTo>
                  <a:pt x="65352" y="7885"/>
                </a:lnTo>
                <a:lnTo>
                  <a:pt x="63426" y="9602"/>
                </a:lnTo>
                <a:lnTo>
                  <a:pt x="63325" y="11605"/>
                </a:lnTo>
                <a:lnTo>
                  <a:pt x="63951" y="24442"/>
                </a:lnTo>
                <a:lnTo>
                  <a:pt x="63487" y="37778"/>
                </a:lnTo>
                <a:lnTo>
                  <a:pt x="61939" y="42211"/>
                </a:lnTo>
                <a:lnTo>
                  <a:pt x="59898" y="44369"/>
                </a:lnTo>
                <a:lnTo>
                  <a:pt x="58258" y="40560"/>
                </a:lnTo>
                <a:lnTo>
                  <a:pt x="59530" y="41130"/>
                </a:lnTo>
                <a:lnTo>
                  <a:pt x="59063" y="37019"/>
                </a:lnTo>
                <a:lnTo>
                  <a:pt x="58601" y="33224"/>
                </a:lnTo>
                <a:lnTo>
                  <a:pt x="60151" y="23449"/>
                </a:lnTo>
                <a:lnTo>
                  <a:pt x="58348" y="19060"/>
                </a:lnTo>
                <a:lnTo>
                  <a:pt x="52551" y="26395"/>
                </a:lnTo>
                <a:lnTo>
                  <a:pt x="49093" y="25309"/>
                </a:lnTo>
                <a:lnTo>
                  <a:pt x="39585" y="21931"/>
                </a:lnTo>
                <a:lnTo>
                  <a:pt x="38363" y="14640"/>
                </a:lnTo>
                <a:lnTo>
                  <a:pt x="40554" y="13956"/>
                </a:lnTo>
                <a:lnTo>
                  <a:pt x="41239" y="8644"/>
                </a:lnTo>
                <a:lnTo>
                  <a:pt x="38527" y="8272"/>
                </a:lnTo>
                <a:lnTo>
                  <a:pt x="26297" y="6305"/>
                </a:lnTo>
                <a:lnTo>
                  <a:pt x="20615" y="3464"/>
                </a:lnTo>
                <a:lnTo>
                  <a:pt x="14042" y="0"/>
                </a:lnTo>
                <a:lnTo>
                  <a:pt x="10912" y="6026"/>
                </a:lnTo>
                <a:lnTo>
                  <a:pt x="3649" y="6963"/>
                </a:lnTo>
                <a:lnTo>
                  <a:pt x="439" y="17929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431672" y="5530226"/>
            <a:ext cx="2409" cy="3238"/>
          </a:xfrm>
          <a:custGeom>
            <a:avLst/>
            <a:gdLst/>
            <a:ahLst/>
            <a:cxnLst/>
            <a:rect l="l" t="t" r="r" b="b"/>
            <a:pathLst>
              <a:path w="2409" h="3238">
                <a:moveTo>
                  <a:pt x="367" y="3238"/>
                </a:moveTo>
                <a:lnTo>
                  <a:pt x="2409" y="1081"/>
                </a:lnTo>
                <a:lnTo>
                  <a:pt x="0" y="0"/>
                </a:lnTo>
                <a:lnTo>
                  <a:pt x="367" y="3238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1505099" y="5406115"/>
            <a:ext cx="39918" cy="124932"/>
          </a:xfrm>
          <a:custGeom>
            <a:avLst/>
            <a:gdLst/>
            <a:ahLst/>
            <a:cxnLst/>
            <a:rect l="l" t="t" r="r" b="b"/>
            <a:pathLst>
              <a:path w="39918" h="124932">
                <a:moveTo>
                  <a:pt x="418" y="112514"/>
                </a:moveTo>
                <a:lnTo>
                  <a:pt x="3205" y="116862"/>
                </a:lnTo>
                <a:lnTo>
                  <a:pt x="10143" y="120892"/>
                </a:lnTo>
                <a:lnTo>
                  <a:pt x="18550" y="124932"/>
                </a:lnTo>
                <a:lnTo>
                  <a:pt x="26965" y="121731"/>
                </a:lnTo>
                <a:lnTo>
                  <a:pt x="33242" y="118020"/>
                </a:lnTo>
                <a:lnTo>
                  <a:pt x="39918" y="114107"/>
                </a:lnTo>
                <a:lnTo>
                  <a:pt x="37713" y="113898"/>
                </a:lnTo>
                <a:lnTo>
                  <a:pt x="38100" y="105328"/>
                </a:lnTo>
                <a:lnTo>
                  <a:pt x="38175" y="163"/>
                </a:lnTo>
                <a:lnTo>
                  <a:pt x="29859" y="1056"/>
                </a:lnTo>
                <a:lnTo>
                  <a:pt x="24121" y="8481"/>
                </a:lnTo>
                <a:lnTo>
                  <a:pt x="19010" y="8733"/>
                </a:lnTo>
                <a:lnTo>
                  <a:pt x="15254" y="8942"/>
                </a:lnTo>
                <a:lnTo>
                  <a:pt x="6715" y="1681"/>
                </a:lnTo>
                <a:lnTo>
                  <a:pt x="173" y="0"/>
                </a:lnTo>
                <a:lnTo>
                  <a:pt x="173" y="82861"/>
                </a:lnTo>
                <a:lnTo>
                  <a:pt x="0" y="102846"/>
                </a:lnTo>
                <a:lnTo>
                  <a:pt x="418" y="112514"/>
                </a:lnTo>
                <a:close/>
              </a:path>
            </a:pathLst>
          </a:custGeom>
          <a:solidFill>
            <a:srgbClr val="F06E7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402518" y="5401146"/>
            <a:ext cx="849" cy="833"/>
          </a:xfrm>
          <a:custGeom>
            <a:avLst/>
            <a:gdLst/>
            <a:ahLst/>
            <a:cxnLst/>
            <a:rect l="l" t="t" r="r" b="b"/>
            <a:pathLst>
              <a:path w="849" h="833">
                <a:moveTo>
                  <a:pt x="849" y="0"/>
                </a:moveTo>
                <a:lnTo>
                  <a:pt x="0" y="833"/>
                </a:lnTo>
                <a:lnTo>
                  <a:pt x="819" y="188"/>
                </a:lnTo>
                <a:lnTo>
                  <a:pt x="849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406745" y="5430384"/>
            <a:ext cx="80583" cy="100923"/>
          </a:xfrm>
          <a:custGeom>
            <a:avLst/>
            <a:gdLst/>
            <a:ahLst/>
            <a:cxnLst/>
            <a:rect l="l" t="t" r="r" b="b"/>
            <a:pathLst>
              <a:path w="80583" h="100923">
                <a:moveTo>
                  <a:pt x="42224" y="1305"/>
                </a:moveTo>
                <a:lnTo>
                  <a:pt x="38900" y="772"/>
                </a:lnTo>
                <a:lnTo>
                  <a:pt x="36963" y="8078"/>
                </a:lnTo>
                <a:lnTo>
                  <a:pt x="30363" y="7343"/>
                </a:lnTo>
                <a:lnTo>
                  <a:pt x="29365" y="14893"/>
                </a:lnTo>
                <a:lnTo>
                  <a:pt x="27336" y="23671"/>
                </a:lnTo>
                <a:lnTo>
                  <a:pt x="24387" y="19918"/>
                </a:lnTo>
                <a:lnTo>
                  <a:pt x="23819" y="37211"/>
                </a:lnTo>
                <a:lnTo>
                  <a:pt x="12761" y="36199"/>
                </a:lnTo>
                <a:lnTo>
                  <a:pt x="11062" y="28477"/>
                </a:lnTo>
                <a:lnTo>
                  <a:pt x="2031" y="28179"/>
                </a:lnTo>
                <a:lnTo>
                  <a:pt x="675" y="30545"/>
                </a:lnTo>
                <a:lnTo>
                  <a:pt x="1316" y="30203"/>
                </a:lnTo>
                <a:lnTo>
                  <a:pt x="720" y="31601"/>
                </a:lnTo>
                <a:lnTo>
                  <a:pt x="0" y="33312"/>
                </a:lnTo>
                <a:lnTo>
                  <a:pt x="466" y="32866"/>
                </a:lnTo>
                <a:lnTo>
                  <a:pt x="1018" y="55720"/>
                </a:lnTo>
                <a:lnTo>
                  <a:pt x="3760" y="52685"/>
                </a:lnTo>
                <a:lnTo>
                  <a:pt x="5995" y="59098"/>
                </a:lnTo>
                <a:lnTo>
                  <a:pt x="13059" y="58294"/>
                </a:lnTo>
                <a:lnTo>
                  <a:pt x="14952" y="49516"/>
                </a:lnTo>
                <a:lnTo>
                  <a:pt x="23357" y="44888"/>
                </a:lnTo>
                <a:lnTo>
                  <a:pt x="24117" y="46064"/>
                </a:lnTo>
                <a:lnTo>
                  <a:pt x="25637" y="42106"/>
                </a:lnTo>
                <a:lnTo>
                  <a:pt x="23700" y="48846"/>
                </a:lnTo>
                <a:lnTo>
                  <a:pt x="24832" y="62297"/>
                </a:lnTo>
                <a:lnTo>
                  <a:pt x="24832" y="63948"/>
                </a:lnTo>
                <a:lnTo>
                  <a:pt x="24251" y="69052"/>
                </a:lnTo>
                <a:lnTo>
                  <a:pt x="24678" y="64092"/>
                </a:lnTo>
                <a:lnTo>
                  <a:pt x="22478" y="66136"/>
                </a:lnTo>
                <a:lnTo>
                  <a:pt x="19810" y="68159"/>
                </a:lnTo>
                <a:lnTo>
                  <a:pt x="19139" y="67103"/>
                </a:lnTo>
                <a:lnTo>
                  <a:pt x="15339" y="66552"/>
                </a:lnTo>
                <a:lnTo>
                  <a:pt x="9766" y="73769"/>
                </a:lnTo>
                <a:lnTo>
                  <a:pt x="9587" y="74111"/>
                </a:lnTo>
                <a:lnTo>
                  <a:pt x="9423" y="74527"/>
                </a:lnTo>
                <a:lnTo>
                  <a:pt x="9289" y="74825"/>
                </a:lnTo>
                <a:lnTo>
                  <a:pt x="9080" y="75197"/>
                </a:lnTo>
                <a:lnTo>
                  <a:pt x="8410" y="76596"/>
                </a:lnTo>
                <a:lnTo>
                  <a:pt x="8201" y="76968"/>
                </a:lnTo>
                <a:lnTo>
                  <a:pt x="12880" y="78113"/>
                </a:lnTo>
                <a:lnTo>
                  <a:pt x="22731" y="79750"/>
                </a:lnTo>
                <a:lnTo>
                  <a:pt x="20108" y="75629"/>
                </a:lnTo>
                <a:lnTo>
                  <a:pt x="24832" y="70436"/>
                </a:lnTo>
                <a:lnTo>
                  <a:pt x="23744" y="77771"/>
                </a:lnTo>
                <a:lnTo>
                  <a:pt x="25548" y="82160"/>
                </a:lnTo>
                <a:lnTo>
                  <a:pt x="23998" y="91936"/>
                </a:lnTo>
                <a:lnTo>
                  <a:pt x="24460" y="95730"/>
                </a:lnTo>
                <a:lnTo>
                  <a:pt x="24927" y="99842"/>
                </a:lnTo>
                <a:lnTo>
                  <a:pt x="27336" y="100923"/>
                </a:lnTo>
                <a:lnTo>
                  <a:pt x="29482" y="89637"/>
                </a:lnTo>
                <a:lnTo>
                  <a:pt x="28921" y="75727"/>
                </a:lnTo>
                <a:lnTo>
                  <a:pt x="28722" y="70317"/>
                </a:lnTo>
                <a:lnTo>
                  <a:pt x="28823" y="68314"/>
                </a:lnTo>
                <a:lnTo>
                  <a:pt x="28379" y="68710"/>
                </a:lnTo>
                <a:lnTo>
                  <a:pt x="29062" y="63037"/>
                </a:lnTo>
                <a:lnTo>
                  <a:pt x="27336" y="59395"/>
                </a:lnTo>
                <a:lnTo>
                  <a:pt x="26308" y="57580"/>
                </a:lnTo>
                <a:lnTo>
                  <a:pt x="25428" y="48340"/>
                </a:lnTo>
                <a:lnTo>
                  <a:pt x="26981" y="49224"/>
                </a:lnTo>
                <a:lnTo>
                  <a:pt x="25801" y="48087"/>
                </a:lnTo>
                <a:lnTo>
                  <a:pt x="29273" y="50528"/>
                </a:lnTo>
                <a:lnTo>
                  <a:pt x="29437" y="51718"/>
                </a:lnTo>
                <a:lnTo>
                  <a:pt x="29691" y="52045"/>
                </a:lnTo>
                <a:lnTo>
                  <a:pt x="32987" y="58527"/>
                </a:lnTo>
                <a:lnTo>
                  <a:pt x="36933" y="67196"/>
                </a:lnTo>
                <a:lnTo>
                  <a:pt x="41166" y="72823"/>
                </a:lnTo>
                <a:lnTo>
                  <a:pt x="45324" y="70180"/>
                </a:lnTo>
                <a:lnTo>
                  <a:pt x="46546" y="66850"/>
                </a:lnTo>
                <a:lnTo>
                  <a:pt x="48483" y="68457"/>
                </a:lnTo>
                <a:lnTo>
                  <a:pt x="48736" y="68710"/>
                </a:lnTo>
                <a:lnTo>
                  <a:pt x="49079" y="69007"/>
                </a:lnTo>
                <a:lnTo>
                  <a:pt x="49332" y="69305"/>
                </a:lnTo>
                <a:lnTo>
                  <a:pt x="53982" y="74111"/>
                </a:lnTo>
                <a:lnTo>
                  <a:pt x="51359" y="74780"/>
                </a:lnTo>
                <a:lnTo>
                  <a:pt x="57991" y="75881"/>
                </a:lnTo>
                <a:lnTo>
                  <a:pt x="62000" y="71834"/>
                </a:lnTo>
                <a:lnTo>
                  <a:pt x="59645" y="72251"/>
                </a:lnTo>
                <a:lnTo>
                  <a:pt x="62000" y="67534"/>
                </a:lnTo>
                <a:lnTo>
                  <a:pt x="66485" y="69811"/>
                </a:lnTo>
                <a:lnTo>
                  <a:pt x="72133" y="75197"/>
                </a:lnTo>
                <a:lnTo>
                  <a:pt x="77796" y="68799"/>
                </a:lnTo>
                <a:lnTo>
                  <a:pt x="80583" y="65035"/>
                </a:lnTo>
                <a:lnTo>
                  <a:pt x="79197" y="61836"/>
                </a:lnTo>
                <a:lnTo>
                  <a:pt x="75978" y="59053"/>
                </a:lnTo>
                <a:lnTo>
                  <a:pt x="72864" y="56390"/>
                </a:lnTo>
                <a:lnTo>
                  <a:pt x="69898" y="56524"/>
                </a:lnTo>
                <a:lnTo>
                  <a:pt x="67275" y="54158"/>
                </a:lnTo>
                <a:lnTo>
                  <a:pt x="70077" y="51763"/>
                </a:lnTo>
                <a:lnTo>
                  <a:pt x="71880" y="51078"/>
                </a:lnTo>
                <a:lnTo>
                  <a:pt x="71046" y="44799"/>
                </a:lnTo>
                <a:lnTo>
                  <a:pt x="57529" y="45186"/>
                </a:lnTo>
                <a:lnTo>
                  <a:pt x="58915" y="41258"/>
                </a:lnTo>
                <a:lnTo>
                  <a:pt x="59854" y="40752"/>
                </a:lnTo>
                <a:lnTo>
                  <a:pt x="58959" y="36065"/>
                </a:lnTo>
                <a:lnTo>
                  <a:pt x="46802" y="37372"/>
                </a:lnTo>
                <a:lnTo>
                  <a:pt x="35423" y="40207"/>
                </a:lnTo>
                <a:lnTo>
                  <a:pt x="28424" y="38520"/>
                </a:lnTo>
                <a:lnTo>
                  <a:pt x="29020" y="29191"/>
                </a:lnTo>
                <a:lnTo>
                  <a:pt x="33625" y="26334"/>
                </a:lnTo>
                <a:lnTo>
                  <a:pt x="37723" y="26840"/>
                </a:lnTo>
                <a:lnTo>
                  <a:pt x="43461" y="26290"/>
                </a:lnTo>
                <a:lnTo>
                  <a:pt x="52253" y="25397"/>
                </a:lnTo>
                <a:lnTo>
                  <a:pt x="49586" y="24891"/>
                </a:lnTo>
                <a:lnTo>
                  <a:pt x="47812" y="19282"/>
                </a:lnTo>
                <a:lnTo>
                  <a:pt x="54995" y="16931"/>
                </a:lnTo>
                <a:lnTo>
                  <a:pt x="54489" y="11619"/>
                </a:lnTo>
                <a:lnTo>
                  <a:pt x="54653" y="14446"/>
                </a:lnTo>
                <a:lnTo>
                  <a:pt x="51404" y="10652"/>
                </a:lnTo>
                <a:lnTo>
                  <a:pt x="56129" y="3868"/>
                </a:lnTo>
                <a:lnTo>
                  <a:pt x="52801" y="0"/>
                </a:lnTo>
                <a:lnTo>
                  <a:pt x="45487" y="4700"/>
                </a:lnTo>
                <a:lnTo>
                  <a:pt x="42224" y="1305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433727" y="5479608"/>
            <a:ext cx="2456" cy="2494"/>
          </a:xfrm>
          <a:custGeom>
            <a:avLst/>
            <a:gdLst/>
            <a:ahLst/>
            <a:cxnLst/>
            <a:rect l="l" t="t" r="r" b="b"/>
            <a:pathLst>
              <a:path w="2456" h="2494">
                <a:moveTo>
                  <a:pt x="2292" y="1303"/>
                </a:moveTo>
                <a:lnTo>
                  <a:pt x="0" y="0"/>
                </a:lnTo>
                <a:lnTo>
                  <a:pt x="1323" y="1274"/>
                </a:lnTo>
                <a:lnTo>
                  <a:pt x="1621" y="1556"/>
                </a:lnTo>
                <a:lnTo>
                  <a:pt x="2456" y="2494"/>
                </a:lnTo>
                <a:lnTo>
                  <a:pt x="2292" y="1303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386438" y="5462789"/>
            <a:ext cx="21325" cy="25755"/>
          </a:xfrm>
          <a:custGeom>
            <a:avLst/>
            <a:gdLst/>
            <a:ahLst/>
            <a:cxnLst/>
            <a:rect l="l" t="t" r="r" b="b"/>
            <a:pathLst>
              <a:path w="21325" h="25755">
                <a:moveTo>
                  <a:pt x="208" y="16233"/>
                </a:moveTo>
                <a:lnTo>
                  <a:pt x="3621" y="19223"/>
                </a:lnTo>
                <a:lnTo>
                  <a:pt x="6154" y="20696"/>
                </a:lnTo>
                <a:lnTo>
                  <a:pt x="11564" y="18301"/>
                </a:lnTo>
                <a:lnTo>
                  <a:pt x="13010" y="21931"/>
                </a:lnTo>
                <a:lnTo>
                  <a:pt x="13725" y="23955"/>
                </a:lnTo>
                <a:lnTo>
                  <a:pt x="12026" y="22006"/>
                </a:lnTo>
                <a:lnTo>
                  <a:pt x="14306" y="25755"/>
                </a:lnTo>
                <a:lnTo>
                  <a:pt x="20312" y="25249"/>
                </a:lnTo>
                <a:lnTo>
                  <a:pt x="21325" y="23315"/>
                </a:lnTo>
                <a:lnTo>
                  <a:pt x="20774" y="461"/>
                </a:lnTo>
                <a:lnTo>
                  <a:pt x="19924" y="1815"/>
                </a:lnTo>
                <a:lnTo>
                  <a:pt x="20307" y="906"/>
                </a:lnTo>
                <a:lnTo>
                  <a:pt x="19760" y="1428"/>
                </a:lnTo>
                <a:lnTo>
                  <a:pt x="10253" y="0"/>
                </a:lnTo>
                <a:lnTo>
                  <a:pt x="11236" y="8004"/>
                </a:lnTo>
                <a:lnTo>
                  <a:pt x="4008" y="8094"/>
                </a:lnTo>
                <a:lnTo>
                  <a:pt x="0" y="8466"/>
                </a:lnTo>
                <a:lnTo>
                  <a:pt x="208" y="16233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386229" y="5398185"/>
            <a:ext cx="49149" cy="46365"/>
          </a:xfrm>
          <a:custGeom>
            <a:avLst/>
            <a:gdLst/>
            <a:ahLst/>
            <a:cxnLst/>
            <a:rect l="l" t="t" r="r" b="b"/>
            <a:pathLst>
              <a:path w="49149" h="46365">
                <a:moveTo>
                  <a:pt x="46794" y="40738"/>
                </a:moveTo>
                <a:lnTo>
                  <a:pt x="49149" y="33105"/>
                </a:lnTo>
                <a:lnTo>
                  <a:pt x="42513" y="21017"/>
                </a:lnTo>
                <a:lnTo>
                  <a:pt x="37934" y="8857"/>
                </a:lnTo>
                <a:lnTo>
                  <a:pt x="34544" y="5698"/>
                </a:lnTo>
                <a:lnTo>
                  <a:pt x="30401" y="7513"/>
                </a:lnTo>
                <a:lnTo>
                  <a:pt x="31504" y="7841"/>
                </a:lnTo>
                <a:lnTo>
                  <a:pt x="29179" y="11516"/>
                </a:lnTo>
                <a:lnTo>
                  <a:pt x="24947" y="6710"/>
                </a:lnTo>
                <a:lnTo>
                  <a:pt x="27778" y="3243"/>
                </a:lnTo>
                <a:lnTo>
                  <a:pt x="19880" y="967"/>
                </a:lnTo>
                <a:lnTo>
                  <a:pt x="17107" y="3149"/>
                </a:lnTo>
                <a:lnTo>
                  <a:pt x="16214" y="8689"/>
                </a:lnTo>
                <a:lnTo>
                  <a:pt x="11400" y="5951"/>
                </a:lnTo>
                <a:lnTo>
                  <a:pt x="6616" y="0"/>
                </a:lnTo>
                <a:lnTo>
                  <a:pt x="0" y="5520"/>
                </a:lnTo>
                <a:lnTo>
                  <a:pt x="419" y="14840"/>
                </a:lnTo>
                <a:lnTo>
                  <a:pt x="7861" y="19813"/>
                </a:lnTo>
                <a:lnTo>
                  <a:pt x="8226" y="20027"/>
                </a:lnTo>
                <a:lnTo>
                  <a:pt x="5096" y="23791"/>
                </a:lnTo>
                <a:lnTo>
                  <a:pt x="4217" y="22020"/>
                </a:lnTo>
                <a:lnTo>
                  <a:pt x="3829" y="28002"/>
                </a:lnTo>
                <a:lnTo>
                  <a:pt x="8524" y="31677"/>
                </a:lnTo>
                <a:lnTo>
                  <a:pt x="10551" y="30412"/>
                </a:lnTo>
                <a:lnTo>
                  <a:pt x="16974" y="30576"/>
                </a:lnTo>
                <a:lnTo>
                  <a:pt x="15528" y="33477"/>
                </a:lnTo>
                <a:lnTo>
                  <a:pt x="13978" y="34831"/>
                </a:lnTo>
                <a:lnTo>
                  <a:pt x="15021" y="39474"/>
                </a:lnTo>
                <a:lnTo>
                  <a:pt x="26627" y="38594"/>
                </a:lnTo>
                <a:lnTo>
                  <a:pt x="39221" y="37343"/>
                </a:lnTo>
                <a:lnTo>
                  <a:pt x="45304" y="39935"/>
                </a:lnTo>
                <a:lnTo>
                  <a:pt x="45092" y="46365"/>
                </a:lnTo>
                <a:lnTo>
                  <a:pt x="46794" y="40738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430013" y="5444550"/>
            <a:ext cx="1308" cy="5752"/>
          </a:xfrm>
          <a:custGeom>
            <a:avLst/>
            <a:gdLst/>
            <a:ahLst/>
            <a:cxnLst/>
            <a:rect l="l" t="t" r="r" b="b"/>
            <a:pathLst>
              <a:path w="1308" h="5752">
                <a:moveTo>
                  <a:pt x="1308" y="0"/>
                </a:moveTo>
                <a:lnTo>
                  <a:pt x="0" y="4327"/>
                </a:lnTo>
                <a:lnTo>
                  <a:pt x="1119" y="5752"/>
                </a:lnTo>
                <a:lnTo>
                  <a:pt x="1308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430401" y="5529656"/>
            <a:ext cx="1639" cy="3809"/>
          </a:xfrm>
          <a:custGeom>
            <a:avLst/>
            <a:gdLst/>
            <a:ahLst/>
            <a:cxnLst/>
            <a:rect l="l" t="t" r="r" b="b"/>
            <a:pathLst>
              <a:path w="1639" h="3809">
                <a:moveTo>
                  <a:pt x="1639" y="3809"/>
                </a:moveTo>
                <a:lnTo>
                  <a:pt x="1271" y="570"/>
                </a:lnTo>
                <a:lnTo>
                  <a:pt x="0" y="0"/>
                </a:lnTo>
                <a:lnTo>
                  <a:pt x="1639" y="3809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435569" y="5493474"/>
            <a:ext cx="1925" cy="5224"/>
          </a:xfrm>
          <a:custGeom>
            <a:avLst/>
            <a:gdLst/>
            <a:ahLst/>
            <a:cxnLst/>
            <a:rect l="l" t="t" r="r" b="b"/>
            <a:pathLst>
              <a:path w="1925" h="5224">
                <a:moveTo>
                  <a:pt x="1925" y="3507"/>
                </a:moveTo>
                <a:lnTo>
                  <a:pt x="263" y="0"/>
                </a:lnTo>
                <a:lnTo>
                  <a:pt x="0" y="5224"/>
                </a:lnTo>
                <a:lnTo>
                  <a:pt x="1925" y="3507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447971" y="5430651"/>
            <a:ext cx="4262" cy="1562"/>
          </a:xfrm>
          <a:custGeom>
            <a:avLst/>
            <a:gdLst/>
            <a:ahLst/>
            <a:cxnLst/>
            <a:rect l="l" t="t" r="r" b="b"/>
            <a:pathLst>
              <a:path w="4262" h="1562">
                <a:moveTo>
                  <a:pt x="4262" y="1562"/>
                </a:moveTo>
                <a:lnTo>
                  <a:pt x="0" y="0"/>
                </a:lnTo>
                <a:lnTo>
                  <a:pt x="998" y="1038"/>
                </a:lnTo>
                <a:lnTo>
                  <a:pt x="4262" y="1562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435807" y="5493024"/>
            <a:ext cx="47" cy="450"/>
          </a:xfrm>
          <a:custGeom>
            <a:avLst/>
            <a:gdLst/>
            <a:ahLst/>
            <a:cxnLst/>
            <a:rect l="l" t="t" r="r" b="b"/>
            <a:pathLst>
              <a:path w="47" h="450">
                <a:moveTo>
                  <a:pt x="47" y="0"/>
                </a:moveTo>
                <a:lnTo>
                  <a:pt x="0" y="397"/>
                </a:lnTo>
                <a:lnTo>
                  <a:pt x="47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431424" y="5492681"/>
            <a:ext cx="154" cy="1795"/>
          </a:xfrm>
          <a:custGeom>
            <a:avLst/>
            <a:gdLst/>
            <a:ahLst/>
            <a:cxnLst/>
            <a:rect l="l" t="t" r="r" b="b"/>
            <a:pathLst>
              <a:path w="154" h="1795">
                <a:moveTo>
                  <a:pt x="154" y="0"/>
                </a:moveTo>
                <a:lnTo>
                  <a:pt x="0" y="1795"/>
                </a:lnTo>
                <a:lnTo>
                  <a:pt x="154" y="1651"/>
                </a:lnTo>
                <a:lnTo>
                  <a:pt x="154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631229" y="6042030"/>
            <a:ext cx="150404" cy="97903"/>
          </a:xfrm>
          <a:custGeom>
            <a:avLst/>
            <a:gdLst/>
            <a:ahLst/>
            <a:cxnLst/>
            <a:rect l="l" t="t" r="r" b="b"/>
            <a:pathLst>
              <a:path w="150404" h="97903">
                <a:moveTo>
                  <a:pt x="3627" y="82332"/>
                </a:moveTo>
                <a:lnTo>
                  <a:pt x="0" y="83620"/>
                </a:lnTo>
                <a:lnTo>
                  <a:pt x="974" y="84537"/>
                </a:lnTo>
                <a:lnTo>
                  <a:pt x="2444" y="85554"/>
                </a:lnTo>
                <a:lnTo>
                  <a:pt x="14694" y="91997"/>
                </a:lnTo>
                <a:lnTo>
                  <a:pt x="20312" y="95002"/>
                </a:lnTo>
                <a:lnTo>
                  <a:pt x="24872" y="97859"/>
                </a:lnTo>
                <a:lnTo>
                  <a:pt x="29566" y="97903"/>
                </a:lnTo>
                <a:lnTo>
                  <a:pt x="29686" y="95925"/>
                </a:lnTo>
                <a:lnTo>
                  <a:pt x="30122" y="97472"/>
                </a:lnTo>
                <a:lnTo>
                  <a:pt x="32771" y="95419"/>
                </a:lnTo>
                <a:lnTo>
                  <a:pt x="45736" y="88292"/>
                </a:lnTo>
                <a:lnTo>
                  <a:pt x="51861" y="84840"/>
                </a:lnTo>
                <a:lnTo>
                  <a:pt x="57181" y="81670"/>
                </a:lnTo>
                <a:lnTo>
                  <a:pt x="63515" y="78085"/>
                </a:lnTo>
                <a:lnTo>
                  <a:pt x="74439" y="71872"/>
                </a:lnTo>
                <a:lnTo>
                  <a:pt x="85377" y="65604"/>
                </a:lnTo>
                <a:lnTo>
                  <a:pt x="96524" y="59181"/>
                </a:lnTo>
                <a:lnTo>
                  <a:pt x="98238" y="58191"/>
                </a:lnTo>
                <a:lnTo>
                  <a:pt x="116875" y="47771"/>
                </a:lnTo>
                <a:lnTo>
                  <a:pt x="130519" y="40417"/>
                </a:lnTo>
                <a:lnTo>
                  <a:pt x="139928" y="34995"/>
                </a:lnTo>
                <a:lnTo>
                  <a:pt x="145862" y="30373"/>
                </a:lnTo>
                <a:lnTo>
                  <a:pt x="149080" y="25416"/>
                </a:lnTo>
                <a:lnTo>
                  <a:pt x="150341" y="18991"/>
                </a:lnTo>
                <a:lnTo>
                  <a:pt x="150404" y="9964"/>
                </a:lnTo>
                <a:lnTo>
                  <a:pt x="150099" y="0"/>
                </a:lnTo>
                <a:lnTo>
                  <a:pt x="140088" y="4581"/>
                </a:lnTo>
                <a:lnTo>
                  <a:pt x="127760" y="11622"/>
                </a:lnTo>
                <a:lnTo>
                  <a:pt x="116040" y="18651"/>
                </a:lnTo>
                <a:lnTo>
                  <a:pt x="111785" y="21128"/>
                </a:lnTo>
                <a:lnTo>
                  <a:pt x="100666" y="27481"/>
                </a:lnTo>
                <a:lnTo>
                  <a:pt x="89883" y="33686"/>
                </a:lnTo>
                <a:lnTo>
                  <a:pt x="78887" y="39992"/>
                </a:lnTo>
                <a:lnTo>
                  <a:pt x="74543" y="42464"/>
                </a:lnTo>
                <a:lnTo>
                  <a:pt x="67038" y="46817"/>
                </a:lnTo>
                <a:lnTo>
                  <a:pt x="55202" y="53737"/>
                </a:lnTo>
                <a:lnTo>
                  <a:pt x="40988" y="61986"/>
                </a:lnTo>
                <a:lnTo>
                  <a:pt x="26352" y="70327"/>
                </a:lnTo>
                <a:lnTo>
                  <a:pt x="13247" y="77521"/>
                </a:lnTo>
                <a:lnTo>
                  <a:pt x="3627" y="82332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631051" y="6125769"/>
            <a:ext cx="1743" cy="1353"/>
          </a:xfrm>
          <a:custGeom>
            <a:avLst/>
            <a:gdLst/>
            <a:ahLst/>
            <a:cxnLst/>
            <a:rect l="l" t="t" r="r" b="b"/>
            <a:pathLst>
              <a:path w="1743" h="1353">
                <a:moveTo>
                  <a:pt x="1743" y="1353"/>
                </a:moveTo>
                <a:lnTo>
                  <a:pt x="1152" y="797"/>
                </a:lnTo>
                <a:lnTo>
                  <a:pt x="0" y="0"/>
                </a:lnTo>
                <a:lnTo>
                  <a:pt x="1743" y="1353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656102" y="6139503"/>
            <a:ext cx="5871" cy="2201"/>
          </a:xfrm>
          <a:custGeom>
            <a:avLst/>
            <a:gdLst/>
            <a:ahLst/>
            <a:cxnLst/>
            <a:rect l="l" t="t" r="r" b="b"/>
            <a:pathLst>
              <a:path w="5871" h="2201">
                <a:moveTo>
                  <a:pt x="4694" y="431"/>
                </a:moveTo>
                <a:lnTo>
                  <a:pt x="0" y="386"/>
                </a:lnTo>
                <a:lnTo>
                  <a:pt x="5871" y="2201"/>
                </a:lnTo>
                <a:lnTo>
                  <a:pt x="5250" y="0"/>
                </a:lnTo>
                <a:lnTo>
                  <a:pt x="4694" y="431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1491163" y="5782969"/>
            <a:ext cx="2782" cy="1549"/>
          </a:xfrm>
          <a:custGeom>
            <a:avLst/>
            <a:gdLst/>
            <a:ahLst/>
            <a:cxnLst/>
            <a:rect l="l" t="t" r="r" b="b"/>
            <a:pathLst>
              <a:path w="2782" h="1549">
                <a:moveTo>
                  <a:pt x="1217" y="1549"/>
                </a:moveTo>
                <a:lnTo>
                  <a:pt x="2782" y="121"/>
                </a:lnTo>
                <a:lnTo>
                  <a:pt x="0" y="0"/>
                </a:lnTo>
                <a:lnTo>
                  <a:pt x="1217" y="1549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1436265" y="5706950"/>
            <a:ext cx="84412" cy="106329"/>
          </a:xfrm>
          <a:custGeom>
            <a:avLst/>
            <a:gdLst/>
            <a:ahLst/>
            <a:cxnLst/>
            <a:rect l="l" t="t" r="r" b="b"/>
            <a:pathLst>
              <a:path w="84412" h="106329">
                <a:moveTo>
                  <a:pt x="83939" y="70365"/>
                </a:moveTo>
                <a:lnTo>
                  <a:pt x="81140" y="57256"/>
                </a:lnTo>
                <a:lnTo>
                  <a:pt x="78768" y="50413"/>
                </a:lnTo>
                <a:lnTo>
                  <a:pt x="72955" y="38196"/>
                </a:lnTo>
                <a:lnTo>
                  <a:pt x="65809" y="26934"/>
                </a:lnTo>
                <a:lnTo>
                  <a:pt x="57674" y="17260"/>
                </a:lnTo>
                <a:lnTo>
                  <a:pt x="50423" y="10895"/>
                </a:lnTo>
                <a:lnTo>
                  <a:pt x="40586" y="4754"/>
                </a:lnTo>
                <a:lnTo>
                  <a:pt x="31408" y="1167"/>
                </a:lnTo>
                <a:lnTo>
                  <a:pt x="23064" y="0"/>
                </a:lnTo>
                <a:lnTo>
                  <a:pt x="15730" y="1118"/>
                </a:lnTo>
                <a:lnTo>
                  <a:pt x="9581" y="4387"/>
                </a:lnTo>
                <a:lnTo>
                  <a:pt x="4793" y="9674"/>
                </a:lnTo>
                <a:lnTo>
                  <a:pt x="1540" y="16844"/>
                </a:lnTo>
                <a:lnTo>
                  <a:pt x="0" y="25763"/>
                </a:lnTo>
                <a:lnTo>
                  <a:pt x="345" y="36298"/>
                </a:lnTo>
                <a:lnTo>
                  <a:pt x="2753" y="48314"/>
                </a:lnTo>
                <a:lnTo>
                  <a:pt x="7399" y="61676"/>
                </a:lnTo>
                <a:lnTo>
                  <a:pt x="9292" y="66007"/>
                </a:lnTo>
                <a:lnTo>
                  <a:pt x="12362" y="65292"/>
                </a:lnTo>
                <a:lnTo>
                  <a:pt x="13598" y="59981"/>
                </a:lnTo>
                <a:lnTo>
                  <a:pt x="20230" y="59475"/>
                </a:lnTo>
                <a:lnTo>
                  <a:pt x="25714" y="61409"/>
                </a:lnTo>
                <a:lnTo>
                  <a:pt x="31750" y="62674"/>
                </a:lnTo>
                <a:lnTo>
                  <a:pt x="33479" y="53821"/>
                </a:lnTo>
                <a:lnTo>
                  <a:pt x="30871" y="47705"/>
                </a:lnTo>
                <a:lnTo>
                  <a:pt x="27216" y="37983"/>
                </a:lnTo>
                <a:lnTo>
                  <a:pt x="25765" y="25762"/>
                </a:lnTo>
                <a:lnTo>
                  <a:pt x="30990" y="17650"/>
                </a:lnTo>
                <a:lnTo>
                  <a:pt x="38858" y="16135"/>
                </a:lnTo>
                <a:lnTo>
                  <a:pt x="46960" y="19358"/>
                </a:lnTo>
                <a:lnTo>
                  <a:pt x="53954" y="26972"/>
                </a:lnTo>
                <a:lnTo>
                  <a:pt x="58497" y="38632"/>
                </a:lnTo>
                <a:lnTo>
                  <a:pt x="59249" y="53991"/>
                </a:lnTo>
                <a:lnTo>
                  <a:pt x="58664" y="58508"/>
                </a:lnTo>
                <a:lnTo>
                  <a:pt x="50766" y="64117"/>
                </a:lnTo>
                <a:lnTo>
                  <a:pt x="51988" y="68253"/>
                </a:lnTo>
                <a:lnTo>
                  <a:pt x="50334" y="71452"/>
                </a:lnTo>
                <a:lnTo>
                  <a:pt x="49246" y="73521"/>
                </a:lnTo>
                <a:lnTo>
                  <a:pt x="51898" y="72672"/>
                </a:lnTo>
                <a:lnTo>
                  <a:pt x="42823" y="75842"/>
                </a:lnTo>
                <a:lnTo>
                  <a:pt x="40915" y="72509"/>
                </a:lnTo>
                <a:lnTo>
                  <a:pt x="36355" y="66989"/>
                </a:lnTo>
                <a:lnTo>
                  <a:pt x="35341" y="63358"/>
                </a:lnTo>
                <a:lnTo>
                  <a:pt x="34462" y="94932"/>
                </a:lnTo>
                <a:lnTo>
                  <a:pt x="34945" y="96744"/>
                </a:lnTo>
                <a:lnTo>
                  <a:pt x="36057" y="98235"/>
                </a:lnTo>
                <a:lnTo>
                  <a:pt x="39321" y="92149"/>
                </a:lnTo>
                <a:lnTo>
                  <a:pt x="37666" y="80856"/>
                </a:lnTo>
                <a:lnTo>
                  <a:pt x="40036" y="77106"/>
                </a:lnTo>
                <a:lnTo>
                  <a:pt x="46843" y="81928"/>
                </a:lnTo>
                <a:lnTo>
                  <a:pt x="47412" y="93087"/>
                </a:lnTo>
                <a:lnTo>
                  <a:pt x="48903" y="102788"/>
                </a:lnTo>
                <a:lnTo>
                  <a:pt x="50721" y="106329"/>
                </a:lnTo>
                <a:lnTo>
                  <a:pt x="53034" y="94307"/>
                </a:lnTo>
                <a:lnTo>
                  <a:pt x="53370" y="80893"/>
                </a:lnTo>
                <a:lnTo>
                  <a:pt x="53329" y="79963"/>
                </a:lnTo>
                <a:lnTo>
                  <a:pt x="53582" y="75961"/>
                </a:lnTo>
                <a:lnTo>
                  <a:pt x="54898" y="76018"/>
                </a:lnTo>
                <a:lnTo>
                  <a:pt x="54596" y="75633"/>
                </a:lnTo>
                <a:lnTo>
                  <a:pt x="57681" y="76139"/>
                </a:lnTo>
                <a:lnTo>
                  <a:pt x="56116" y="77568"/>
                </a:lnTo>
                <a:lnTo>
                  <a:pt x="58739" y="79204"/>
                </a:lnTo>
                <a:lnTo>
                  <a:pt x="65072" y="85959"/>
                </a:lnTo>
                <a:lnTo>
                  <a:pt x="67487" y="88325"/>
                </a:lnTo>
                <a:lnTo>
                  <a:pt x="74953" y="95616"/>
                </a:lnTo>
                <a:lnTo>
                  <a:pt x="70735" y="95482"/>
                </a:lnTo>
                <a:lnTo>
                  <a:pt x="74699" y="103323"/>
                </a:lnTo>
                <a:lnTo>
                  <a:pt x="81639" y="95344"/>
                </a:lnTo>
                <a:lnTo>
                  <a:pt x="84412" y="83709"/>
                </a:lnTo>
                <a:lnTo>
                  <a:pt x="83939" y="70365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468015" y="5760772"/>
            <a:ext cx="3591" cy="41110"/>
          </a:xfrm>
          <a:custGeom>
            <a:avLst/>
            <a:gdLst/>
            <a:ahLst/>
            <a:cxnLst/>
            <a:rect l="l" t="t" r="r" b="b"/>
            <a:pathLst>
              <a:path w="3591" h="41110">
                <a:moveTo>
                  <a:pt x="1147" y="21009"/>
                </a:moveTo>
                <a:lnTo>
                  <a:pt x="1564" y="27243"/>
                </a:lnTo>
                <a:lnTo>
                  <a:pt x="2712" y="41110"/>
                </a:lnTo>
                <a:lnTo>
                  <a:pt x="3591" y="9537"/>
                </a:lnTo>
                <a:lnTo>
                  <a:pt x="1907" y="3541"/>
                </a:lnTo>
                <a:lnTo>
                  <a:pt x="1728" y="0"/>
                </a:lnTo>
                <a:lnTo>
                  <a:pt x="0" y="8853"/>
                </a:lnTo>
                <a:lnTo>
                  <a:pt x="804" y="15102"/>
                </a:lnTo>
                <a:lnTo>
                  <a:pt x="1147" y="21009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1470802" y="5803147"/>
            <a:ext cx="1400" cy="4270"/>
          </a:xfrm>
          <a:custGeom>
            <a:avLst/>
            <a:gdLst/>
            <a:ahLst/>
            <a:cxnLst/>
            <a:rect l="l" t="t" r="r" b="b"/>
            <a:pathLst>
              <a:path w="1400" h="4270">
                <a:moveTo>
                  <a:pt x="1400" y="4270"/>
                </a:moveTo>
                <a:lnTo>
                  <a:pt x="408" y="548"/>
                </a:lnTo>
                <a:lnTo>
                  <a:pt x="0" y="0"/>
                </a:lnTo>
                <a:lnTo>
                  <a:pt x="1400" y="4270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1428300" y="5697284"/>
            <a:ext cx="99753" cy="128183"/>
          </a:xfrm>
          <a:custGeom>
            <a:avLst/>
            <a:gdLst/>
            <a:ahLst/>
            <a:cxnLst/>
            <a:rect l="l" t="t" r="r" b="b"/>
            <a:pathLst>
              <a:path w="99753" h="128183">
                <a:moveTo>
                  <a:pt x="53792" y="89276"/>
                </a:moveTo>
                <a:lnTo>
                  <a:pt x="48001" y="86773"/>
                </a:lnTo>
                <a:lnTo>
                  <a:pt x="45631" y="90523"/>
                </a:lnTo>
                <a:lnTo>
                  <a:pt x="47285" y="101816"/>
                </a:lnTo>
                <a:lnTo>
                  <a:pt x="44022" y="107901"/>
                </a:lnTo>
                <a:lnTo>
                  <a:pt x="47647" y="120097"/>
                </a:lnTo>
                <a:lnTo>
                  <a:pt x="58589" y="125579"/>
                </a:lnTo>
                <a:lnTo>
                  <a:pt x="71121" y="128183"/>
                </a:lnTo>
                <a:lnTo>
                  <a:pt x="81368" y="126738"/>
                </a:lnTo>
                <a:lnTo>
                  <a:pt x="90950" y="121035"/>
                </a:lnTo>
                <a:lnTo>
                  <a:pt x="96843" y="112232"/>
                </a:lnTo>
                <a:lnTo>
                  <a:pt x="99594" y="101193"/>
                </a:lnTo>
                <a:lnTo>
                  <a:pt x="99753" y="88784"/>
                </a:lnTo>
                <a:lnTo>
                  <a:pt x="97869" y="75872"/>
                </a:lnTo>
                <a:lnTo>
                  <a:pt x="94489" y="63321"/>
                </a:lnTo>
                <a:lnTo>
                  <a:pt x="90164" y="51998"/>
                </a:lnTo>
                <a:lnTo>
                  <a:pt x="86897" y="45320"/>
                </a:lnTo>
                <a:lnTo>
                  <a:pt x="82233" y="37740"/>
                </a:lnTo>
                <a:lnTo>
                  <a:pt x="75569" y="28787"/>
                </a:lnTo>
                <a:lnTo>
                  <a:pt x="67236" y="19506"/>
                </a:lnTo>
                <a:lnTo>
                  <a:pt x="57559" y="10942"/>
                </a:lnTo>
                <a:lnTo>
                  <a:pt x="46869" y="4140"/>
                </a:lnTo>
                <a:lnTo>
                  <a:pt x="35493" y="144"/>
                </a:lnTo>
                <a:lnTo>
                  <a:pt x="23759" y="0"/>
                </a:lnTo>
                <a:lnTo>
                  <a:pt x="18806" y="1338"/>
                </a:lnTo>
                <a:lnTo>
                  <a:pt x="10984" y="5765"/>
                </a:lnTo>
                <a:lnTo>
                  <a:pt x="5295" y="12331"/>
                </a:lnTo>
                <a:lnTo>
                  <a:pt x="1660" y="20696"/>
                </a:lnTo>
                <a:lnTo>
                  <a:pt x="0" y="30522"/>
                </a:lnTo>
                <a:lnTo>
                  <a:pt x="235" y="41470"/>
                </a:lnTo>
                <a:lnTo>
                  <a:pt x="2288" y="53202"/>
                </a:lnTo>
                <a:lnTo>
                  <a:pt x="6079" y="65379"/>
                </a:lnTo>
                <a:lnTo>
                  <a:pt x="11530" y="77662"/>
                </a:lnTo>
                <a:lnTo>
                  <a:pt x="18560" y="89714"/>
                </a:lnTo>
                <a:lnTo>
                  <a:pt x="27092" y="101194"/>
                </a:lnTo>
                <a:lnTo>
                  <a:pt x="28195" y="69142"/>
                </a:lnTo>
                <a:lnTo>
                  <a:pt x="21563" y="69648"/>
                </a:lnTo>
                <a:lnTo>
                  <a:pt x="20326" y="74959"/>
                </a:lnTo>
                <a:lnTo>
                  <a:pt x="18270" y="78039"/>
                </a:lnTo>
                <a:lnTo>
                  <a:pt x="17256" y="75674"/>
                </a:lnTo>
                <a:lnTo>
                  <a:pt x="11892" y="61926"/>
                </a:lnTo>
                <a:lnTo>
                  <a:pt x="8819" y="49485"/>
                </a:lnTo>
                <a:lnTo>
                  <a:pt x="7862" y="38483"/>
                </a:lnTo>
                <a:lnTo>
                  <a:pt x="8845" y="29056"/>
                </a:lnTo>
                <a:lnTo>
                  <a:pt x="11593" y="21337"/>
                </a:lnTo>
                <a:lnTo>
                  <a:pt x="15931" y="15461"/>
                </a:lnTo>
                <a:lnTo>
                  <a:pt x="21683" y="11561"/>
                </a:lnTo>
                <a:lnTo>
                  <a:pt x="28673" y="9772"/>
                </a:lnTo>
                <a:lnTo>
                  <a:pt x="36727" y="10227"/>
                </a:lnTo>
                <a:lnTo>
                  <a:pt x="45669" y="13060"/>
                </a:lnTo>
                <a:lnTo>
                  <a:pt x="55323" y="18407"/>
                </a:lnTo>
                <a:lnTo>
                  <a:pt x="58388" y="20562"/>
                </a:lnTo>
                <a:lnTo>
                  <a:pt x="67082" y="28438"/>
                </a:lnTo>
                <a:lnTo>
                  <a:pt x="75072" y="38428"/>
                </a:lnTo>
                <a:lnTo>
                  <a:pt x="82015" y="49898"/>
                </a:lnTo>
                <a:lnTo>
                  <a:pt x="86733" y="60080"/>
                </a:lnTo>
                <a:lnTo>
                  <a:pt x="90473" y="72136"/>
                </a:lnTo>
                <a:lnTo>
                  <a:pt x="92431" y="85577"/>
                </a:lnTo>
                <a:lnTo>
                  <a:pt x="91686" y="98456"/>
                </a:lnTo>
                <a:lnTo>
                  <a:pt x="87319" y="108830"/>
                </a:lnTo>
                <a:lnTo>
                  <a:pt x="82664" y="112990"/>
                </a:lnTo>
                <a:lnTo>
                  <a:pt x="78700" y="105149"/>
                </a:lnTo>
                <a:lnTo>
                  <a:pt x="82918" y="105283"/>
                </a:lnTo>
                <a:lnTo>
                  <a:pt x="75451" y="97992"/>
                </a:lnTo>
                <a:lnTo>
                  <a:pt x="73037" y="95626"/>
                </a:lnTo>
                <a:lnTo>
                  <a:pt x="66703" y="88871"/>
                </a:lnTo>
                <a:lnTo>
                  <a:pt x="64081" y="87235"/>
                </a:lnTo>
                <a:lnTo>
                  <a:pt x="61294" y="89630"/>
                </a:lnTo>
                <a:lnTo>
                  <a:pt x="61100" y="102632"/>
                </a:lnTo>
                <a:lnTo>
                  <a:pt x="59003" y="115232"/>
                </a:lnTo>
                <a:lnTo>
                  <a:pt x="58686" y="115996"/>
                </a:lnTo>
                <a:lnTo>
                  <a:pt x="56868" y="112454"/>
                </a:lnTo>
                <a:lnTo>
                  <a:pt x="55322" y="98825"/>
                </a:lnTo>
                <a:lnTo>
                  <a:pt x="53792" y="89276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1455393" y="5766426"/>
            <a:ext cx="20554" cy="50955"/>
          </a:xfrm>
          <a:custGeom>
            <a:avLst/>
            <a:gdLst/>
            <a:ahLst/>
            <a:cxnLst/>
            <a:rect l="l" t="t" r="r" b="b"/>
            <a:pathLst>
              <a:path w="20554" h="50955">
                <a:moveTo>
                  <a:pt x="15409" y="36721"/>
                </a:moveTo>
                <a:lnTo>
                  <a:pt x="15817" y="37269"/>
                </a:lnTo>
                <a:lnTo>
                  <a:pt x="15334" y="35456"/>
                </a:lnTo>
                <a:lnTo>
                  <a:pt x="14187" y="21589"/>
                </a:lnTo>
                <a:lnTo>
                  <a:pt x="13769" y="15355"/>
                </a:lnTo>
                <a:lnTo>
                  <a:pt x="13426" y="9448"/>
                </a:lnTo>
                <a:lnTo>
                  <a:pt x="12622" y="3198"/>
                </a:lnTo>
                <a:lnTo>
                  <a:pt x="6586" y="1934"/>
                </a:lnTo>
                <a:lnTo>
                  <a:pt x="1102" y="0"/>
                </a:lnTo>
                <a:lnTo>
                  <a:pt x="0" y="32052"/>
                </a:lnTo>
                <a:lnTo>
                  <a:pt x="9954" y="42623"/>
                </a:lnTo>
                <a:lnTo>
                  <a:pt x="12368" y="44830"/>
                </a:lnTo>
                <a:lnTo>
                  <a:pt x="20554" y="50955"/>
                </a:lnTo>
                <a:lnTo>
                  <a:pt x="16809" y="40991"/>
                </a:lnTo>
                <a:lnTo>
                  <a:pt x="15409" y="36721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413039" y="6069095"/>
            <a:ext cx="141232" cy="70740"/>
          </a:xfrm>
          <a:custGeom>
            <a:avLst/>
            <a:gdLst/>
            <a:ahLst/>
            <a:cxnLst/>
            <a:rect l="l" t="t" r="r" b="b"/>
            <a:pathLst>
              <a:path w="141232" h="70740">
                <a:moveTo>
                  <a:pt x="20103" y="27288"/>
                </a:moveTo>
                <a:lnTo>
                  <a:pt x="10239" y="19011"/>
                </a:lnTo>
                <a:lnTo>
                  <a:pt x="4024" y="9446"/>
                </a:lnTo>
                <a:lnTo>
                  <a:pt x="0" y="0"/>
                </a:lnTo>
                <a:lnTo>
                  <a:pt x="0" y="22526"/>
                </a:lnTo>
                <a:lnTo>
                  <a:pt x="4434" y="36744"/>
                </a:lnTo>
                <a:lnTo>
                  <a:pt x="11867" y="45946"/>
                </a:lnTo>
                <a:lnTo>
                  <a:pt x="18166" y="51526"/>
                </a:lnTo>
                <a:lnTo>
                  <a:pt x="28896" y="58102"/>
                </a:lnTo>
                <a:lnTo>
                  <a:pt x="40002" y="63038"/>
                </a:lnTo>
                <a:lnTo>
                  <a:pt x="52036" y="66869"/>
                </a:lnTo>
                <a:lnTo>
                  <a:pt x="64894" y="69387"/>
                </a:lnTo>
                <a:lnTo>
                  <a:pt x="73529" y="70214"/>
                </a:lnTo>
                <a:lnTo>
                  <a:pt x="86527" y="70740"/>
                </a:lnTo>
                <a:lnTo>
                  <a:pt x="98759" y="70428"/>
                </a:lnTo>
                <a:lnTo>
                  <a:pt x="110399" y="69113"/>
                </a:lnTo>
                <a:lnTo>
                  <a:pt x="123666" y="65944"/>
                </a:lnTo>
                <a:lnTo>
                  <a:pt x="135481" y="62311"/>
                </a:lnTo>
                <a:lnTo>
                  <a:pt x="141232" y="61018"/>
                </a:lnTo>
                <a:lnTo>
                  <a:pt x="140472" y="35471"/>
                </a:lnTo>
                <a:lnTo>
                  <a:pt x="135361" y="36185"/>
                </a:lnTo>
                <a:lnTo>
                  <a:pt x="127716" y="39682"/>
                </a:lnTo>
                <a:lnTo>
                  <a:pt x="121337" y="41244"/>
                </a:lnTo>
                <a:lnTo>
                  <a:pt x="109407" y="43571"/>
                </a:lnTo>
                <a:lnTo>
                  <a:pt x="96767" y="44891"/>
                </a:lnTo>
                <a:lnTo>
                  <a:pt x="83721" y="45161"/>
                </a:lnTo>
                <a:lnTo>
                  <a:pt x="70573" y="44337"/>
                </a:lnTo>
                <a:lnTo>
                  <a:pt x="57626" y="42378"/>
                </a:lnTo>
                <a:lnTo>
                  <a:pt x="45184" y="39239"/>
                </a:lnTo>
                <a:lnTo>
                  <a:pt x="33552" y="34879"/>
                </a:lnTo>
                <a:lnTo>
                  <a:pt x="23032" y="29254"/>
                </a:lnTo>
                <a:lnTo>
                  <a:pt x="20103" y="27288"/>
                </a:lnTo>
                <a:close/>
              </a:path>
            </a:pathLst>
          </a:custGeom>
          <a:solidFill>
            <a:srgbClr val="EE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1612288" y="5818964"/>
            <a:ext cx="61756" cy="113765"/>
          </a:xfrm>
          <a:custGeom>
            <a:avLst/>
            <a:gdLst/>
            <a:ahLst/>
            <a:cxnLst/>
            <a:rect l="l" t="t" r="r" b="b"/>
            <a:pathLst>
              <a:path w="61756" h="113765">
                <a:moveTo>
                  <a:pt x="9209" y="29683"/>
                </a:moveTo>
                <a:lnTo>
                  <a:pt x="12801" y="29936"/>
                </a:lnTo>
                <a:lnTo>
                  <a:pt x="14276" y="33983"/>
                </a:lnTo>
                <a:lnTo>
                  <a:pt x="4351" y="30278"/>
                </a:lnTo>
                <a:lnTo>
                  <a:pt x="668" y="41968"/>
                </a:lnTo>
                <a:lnTo>
                  <a:pt x="8" y="55305"/>
                </a:lnTo>
                <a:lnTo>
                  <a:pt x="89" y="58653"/>
                </a:lnTo>
                <a:lnTo>
                  <a:pt x="4351" y="59411"/>
                </a:lnTo>
                <a:lnTo>
                  <a:pt x="5573" y="58444"/>
                </a:lnTo>
                <a:lnTo>
                  <a:pt x="8703" y="60884"/>
                </a:lnTo>
                <a:lnTo>
                  <a:pt x="5707" y="63042"/>
                </a:lnTo>
                <a:lnTo>
                  <a:pt x="4560" y="62030"/>
                </a:lnTo>
                <a:lnTo>
                  <a:pt x="0" y="61866"/>
                </a:lnTo>
                <a:lnTo>
                  <a:pt x="4947" y="88083"/>
                </a:lnTo>
                <a:lnTo>
                  <a:pt x="9925" y="86521"/>
                </a:lnTo>
                <a:lnTo>
                  <a:pt x="19850" y="81209"/>
                </a:lnTo>
                <a:lnTo>
                  <a:pt x="23322" y="83530"/>
                </a:lnTo>
                <a:lnTo>
                  <a:pt x="19597" y="86953"/>
                </a:lnTo>
                <a:lnTo>
                  <a:pt x="11281" y="88426"/>
                </a:lnTo>
                <a:lnTo>
                  <a:pt x="6840" y="91089"/>
                </a:lnTo>
                <a:lnTo>
                  <a:pt x="12719" y="101275"/>
                </a:lnTo>
                <a:lnTo>
                  <a:pt x="21472" y="110160"/>
                </a:lnTo>
                <a:lnTo>
                  <a:pt x="33751" y="113765"/>
                </a:lnTo>
                <a:lnTo>
                  <a:pt x="36913" y="113467"/>
                </a:lnTo>
                <a:lnTo>
                  <a:pt x="48034" y="107993"/>
                </a:lnTo>
                <a:lnTo>
                  <a:pt x="56667" y="97408"/>
                </a:lnTo>
                <a:lnTo>
                  <a:pt x="61756" y="85182"/>
                </a:lnTo>
                <a:lnTo>
                  <a:pt x="54871" y="82861"/>
                </a:lnTo>
                <a:lnTo>
                  <a:pt x="51026" y="85688"/>
                </a:lnTo>
                <a:lnTo>
                  <a:pt x="45274" y="81938"/>
                </a:lnTo>
                <a:lnTo>
                  <a:pt x="35319" y="81001"/>
                </a:lnTo>
                <a:lnTo>
                  <a:pt x="23378" y="75012"/>
                </a:lnTo>
                <a:lnTo>
                  <a:pt x="18176" y="62557"/>
                </a:lnTo>
                <a:lnTo>
                  <a:pt x="17659" y="56837"/>
                </a:lnTo>
                <a:lnTo>
                  <a:pt x="19639" y="42202"/>
                </a:lnTo>
                <a:lnTo>
                  <a:pt x="28185" y="33045"/>
                </a:lnTo>
                <a:lnTo>
                  <a:pt x="33963" y="31662"/>
                </a:lnTo>
                <a:lnTo>
                  <a:pt x="36034" y="32004"/>
                </a:lnTo>
                <a:lnTo>
                  <a:pt x="36332" y="31796"/>
                </a:lnTo>
                <a:lnTo>
                  <a:pt x="36794" y="31290"/>
                </a:lnTo>
                <a:lnTo>
                  <a:pt x="36958" y="31588"/>
                </a:lnTo>
                <a:lnTo>
                  <a:pt x="47941" y="29862"/>
                </a:lnTo>
                <a:lnTo>
                  <a:pt x="53262" y="29683"/>
                </a:lnTo>
                <a:lnTo>
                  <a:pt x="56898" y="31290"/>
                </a:lnTo>
                <a:lnTo>
                  <a:pt x="60773" y="28761"/>
                </a:lnTo>
                <a:lnTo>
                  <a:pt x="56721" y="16645"/>
                </a:lnTo>
                <a:lnTo>
                  <a:pt x="46997" y="5656"/>
                </a:lnTo>
                <a:lnTo>
                  <a:pt x="35244" y="78"/>
                </a:lnTo>
                <a:lnTo>
                  <a:pt x="34425" y="0"/>
                </a:lnTo>
                <a:lnTo>
                  <a:pt x="21615" y="3214"/>
                </a:lnTo>
                <a:lnTo>
                  <a:pt x="11861" y="12359"/>
                </a:lnTo>
                <a:lnTo>
                  <a:pt x="5917" y="24093"/>
                </a:lnTo>
                <a:lnTo>
                  <a:pt x="5245" y="26484"/>
                </a:lnTo>
                <a:lnTo>
                  <a:pt x="9209" y="29683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516017" y="5955425"/>
            <a:ext cx="106515" cy="62783"/>
          </a:xfrm>
          <a:custGeom>
            <a:avLst/>
            <a:gdLst/>
            <a:ahLst/>
            <a:cxnLst/>
            <a:rect l="l" t="t" r="r" b="b"/>
            <a:pathLst>
              <a:path w="106515" h="62783">
                <a:moveTo>
                  <a:pt x="75568" y="36336"/>
                </a:moveTo>
                <a:lnTo>
                  <a:pt x="69020" y="40502"/>
                </a:lnTo>
                <a:lnTo>
                  <a:pt x="56845" y="41886"/>
                </a:lnTo>
                <a:lnTo>
                  <a:pt x="47330" y="40896"/>
                </a:lnTo>
                <a:lnTo>
                  <a:pt x="50832" y="50970"/>
                </a:lnTo>
                <a:lnTo>
                  <a:pt x="48144" y="61813"/>
                </a:lnTo>
                <a:lnTo>
                  <a:pt x="47837" y="62783"/>
                </a:lnTo>
                <a:lnTo>
                  <a:pt x="75333" y="60254"/>
                </a:lnTo>
                <a:lnTo>
                  <a:pt x="87049" y="56579"/>
                </a:lnTo>
                <a:lnTo>
                  <a:pt x="96435" y="50831"/>
                </a:lnTo>
                <a:lnTo>
                  <a:pt x="103066" y="43571"/>
                </a:lnTo>
                <a:lnTo>
                  <a:pt x="106515" y="35362"/>
                </a:lnTo>
                <a:lnTo>
                  <a:pt x="106357" y="26765"/>
                </a:lnTo>
                <a:lnTo>
                  <a:pt x="102166" y="18342"/>
                </a:lnTo>
                <a:lnTo>
                  <a:pt x="93517" y="10656"/>
                </a:lnTo>
                <a:lnTo>
                  <a:pt x="88045" y="7582"/>
                </a:lnTo>
                <a:lnTo>
                  <a:pt x="76926" y="3296"/>
                </a:lnTo>
                <a:lnTo>
                  <a:pt x="64831" y="751"/>
                </a:lnTo>
                <a:lnTo>
                  <a:pt x="52184" y="0"/>
                </a:lnTo>
                <a:lnTo>
                  <a:pt x="39407" y="1095"/>
                </a:lnTo>
                <a:lnTo>
                  <a:pt x="26922" y="4091"/>
                </a:lnTo>
                <a:lnTo>
                  <a:pt x="22160" y="5811"/>
                </a:lnTo>
                <a:lnTo>
                  <a:pt x="16676" y="7998"/>
                </a:lnTo>
                <a:lnTo>
                  <a:pt x="8613" y="14411"/>
                </a:lnTo>
                <a:lnTo>
                  <a:pt x="6244" y="14917"/>
                </a:lnTo>
                <a:lnTo>
                  <a:pt x="3069" y="23101"/>
                </a:lnTo>
                <a:lnTo>
                  <a:pt x="923" y="21583"/>
                </a:lnTo>
                <a:lnTo>
                  <a:pt x="0" y="31820"/>
                </a:lnTo>
                <a:lnTo>
                  <a:pt x="13577" y="30845"/>
                </a:lnTo>
                <a:lnTo>
                  <a:pt x="25024" y="31304"/>
                </a:lnTo>
                <a:lnTo>
                  <a:pt x="36832" y="34831"/>
                </a:lnTo>
                <a:lnTo>
                  <a:pt x="39357" y="36001"/>
                </a:lnTo>
                <a:lnTo>
                  <a:pt x="39939" y="32921"/>
                </a:lnTo>
                <a:lnTo>
                  <a:pt x="40997" y="24916"/>
                </a:lnTo>
                <a:lnTo>
                  <a:pt x="45274" y="21702"/>
                </a:lnTo>
                <a:lnTo>
                  <a:pt x="55229" y="20779"/>
                </a:lnTo>
                <a:lnTo>
                  <a:pt x="66318" y="21608"/>
                </a:lnTo>
                <a:lnTo>
                  <a:pt x="73729" y="25442"/>
                </a:lnTo>
                <a:lnTo>
                  <a:pt x="76975" y="30833"/>
                </a:lnTo>
                <a:lnTo>
                  <a:pt x="75568" y="36336"/>
                </a:lnTo>
                <a:close/>
              </a:path>
            </a:pathLst>
          </a:custGeom>
          <a:solidFill>
            <a:srgbClr val="B8D4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459029" y="6048859"/>
            <a:ext cx="8539" cy="15212"/>
          </a:xfrm>
          <a:custGeom>
            <a:avLst/>
            <a:gdLst/>
            <a:ahLst/>
            <a:cxnLst/>
            <a:rect l="l" t="t" r="r" b="b"/>
            <a:pathLst>
              <a:path w="8539" h="15212">
                <a:moveTo>
                  <a:pt x="5871" y="0"/>
                </a:moveTo>
                <a:lnTo>
                  <a:pt x="8539" y="163"/>
                </a:lnTo>
                <a:lnTo>
                  <a:pt x="8317" y="0"/>
                </a:lnTo>
                <a:lnTo>
                  <a:pt x="5871" y="0"/>
                </a:lnTo>
                <a:close/>
              </a:path>
              <a:path w="8539" h="15212">
                <a:moveTo>
                  <a:pt x="551" y="2901"/>
                </a:moveTo>
                <a:lnTo>
                  <a:pt x="14435" y="2235"/>
                </a:lnTo>
                <a:lnTo>
                  <a:pt x="25240" y="6347"/>
                </a:lnTo>
                <a:lnTo>
                  <a:pt x="28046" y="17408"/>
                </a:lnTo>
                <a:lnTo>
                  <a:pt x="31042" y="11932"/>
                </a:lnTo>
                <a:lnTo>
                  <a:pt x="80459" y="41200"/>
                </a:lnTo>
                <a:lnTo>
                  <a:pt x="85705" y="44309"/>
                </a:lnTo>
                <a:lnTo>
                  <a:pt x="83753" y="44562"/>
                </a:lnTo>
                <a:lnTo>
                  <a:pt x="89878" y="43774"/>
                </a:lnTo>
                <a:lnTo>
                  <a:pt x="100838" y="36959"/>
                </a:lnTo>
                <a:lnTo>
                  <a:pt x="108708" y="26646"/>
                </a:lnTo>
                <a:lnTo>
                  <a:pt x="108804" y="26440"/>
                </a:lnTo>
                <a:lnTo>
                  <a:pt x="105363" y="12917"/>
                </a:lnTo>
                <a:lnTo>
                  <a:pt x="97619" y="2652"/>
                </a:lnTo>
                <a:lnTo>
                  <a:pt x="86662" y="-4863"/>
                </a:lnTo>
                <a:lnTo>
                  <a:pt x="73580" y="-10139"/>
                </a:lnTo>
                <a:lnTo>
                  <a:pt x="68209" y="-11680"/>
                </a:lnTo>
                <a:lnTo>
                  <a:pt x="56291" y="-13980"/>
                </a:lnTo>
                <a:lnTo>
                  <a:pt x="42959" y="-15048"/>
                </a:lnTo>
                <a:lnTo>
                  <a:pt x="29241" y="-14751"/>
                </a:lnTo>
                <a:lnTo>
                  <a:pt x="16164" y="-12957"/>
                </a:lnTo>
                <a:lnTo>
                  <a:pt x="4756" y="-9534"/>
                </a:lnTo>
                <a:lnTo>
                  <a:pt x="0" y="-7171"/>
                </a:lnTo>
                <a:lnTo>
                  <a:pt x="2369" y="-4389"/>
                </a:lnTo>
                <a:lnTo>
                  <a:pt x="8317" y="0"/>
                </a:lnTo>
                <a:lnTo>
                  <a:pt x="11951" y="0"/>
                </a:lnTo>
                <a:lnTo>
                  <a:pt x="8539" y="163"/>
                </a:lnTo>
                <a:lnTo>
                  <a:pt x="5871" y="0"/>
                </a:lnTo>
                <a:lnTo>
                  <a:pt x="4604" y="-922"/>
                </a:lnTo>
                <a:lnTo>
                  <a:pt x="551" y="2901"/>
                </a:lnTo>
                <a:close/>
              </a:path>
            </a:pathLst>
          </a:custGeom>
          <a:solidFill>
            <a:srgbClr val="92CF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1089889" y="5448327"/>
            <a:ext cx="22111" cy="171108"/>
          </a:xfrm>
          <a:custGeom>
            <a:avLst/>
            <a:gdLst/>
            <a:ahLst/>
            <a:cxnLst/>
            <a:rect l="l" t="t" r="r" b="b"/>
            <a:pathLst>
              <a:path w="22111" h="171108">
                <a:moveTo>
                  <a:pt x="89" y="159012"/>
                </a:moveTo>
                <a:lnTo>
                  <a:pt x="0" y="159547"/>
                </a:lnTo>
                <a:lnTo>
                  <a:pt x="21370" y="171108"/>
                </a:lnTo>
                <a:lnTo>
                  <a:pt x="21502" y="164667"/>
                </a:lnTo>
                <a:lnTo>
                  <a:pt x="21657" y="154348"/>
                </a:lnTo>
                <a:lnTo>
                  <a:pt x="21815" y="140967"/>
                </a:lnTo>
                <a:lnTo>
                  <a:pt x="21956" y="125341"/>
                </a:lnTo>
                <a:lnTo>
                  <a:pt x="22061" y="108287"/>
                </a:lnTo>
                <a:lnTo>
                  <a:pt x="22111" y="90620"/>
                </a:lnTo>
                <a:lnTo>
                  <a:pt x="22085" y="73159"/>
                </a:lnTo>
                <a:lnTo>
                  <a:pt x="21965" y="56719"/>
                </a:lnTo>
                <a:lnTo>
                  <a:pt x="21731" y="42116"/>
                </a:lnTo>
                <a:lnTo>
                  <a:pt x="21364" y="30169"/>
                </a:lnTo>
                <a:lnTo>
                  <a:pt x="20843" y="21692"/>
                </a:lnTo>
                <a:lnTo>
                  <a:pt x="12879" y="7075"/>
                </a:lnTo>
                <a:lnTo>
                  <a:pt x="1262" y="464"/>
                </a:lnTo>
                <a:lnTo>
                  <a:pt x="134" y="0"/>
                </a:lnTo>
                <a:lnTo>
                  <a:pt x="89" y="159012"/>
                </a:lnTo>
                <a:close/>
              </a:path>
            </a:pathLst>
          </a:custGeom>
          <a:solidFill>
            <a:srgbClr val="3878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553512" y="6104566"/>
            <a:ext cx="126847" cy="88673"/>
          </a:xfrm>
          <a:custGeom>
            <a:avLst/>
            <a:gdLst/>
            <a:ahLst/>
            <a:cxnLst/>
            <a:rect l="l" t="t" r="r" b="b"/>
            <a:pathLst>
              <a:path w="126847" h="88673">
                <a:moveTo>
                  <a:pt x="760" y="25547"/>
                </a:moveTo>
                <a:lnTo>
                  <a:pt x="3934" y="27436"/>
                </a:lnTo>
                <a:lnTo>
                  <a:pt x="3800" y="27273"/>
                </a:lnTo>
                <a:lnTo>
                  <a:pt x="6005" y="29594"/>
                </a:lnTo>
                <a:lnTo>
                  <a:pt x="33277" y="46928"/>
                </a:lnTo>
                <a:lnTo>
                  <a:pt x="59178" y="63741"/>
                </a:lnTo>
                <a:lnTo>
                  <a:pt x="69380" y="70088"/>
                </a:lnTo>
                <a:lnTo>
                  <a:pt x="81092" y="78212"/>
                </a:lnTo>
                <a:lnTo>
                  <a:pt x="92355" y="85244"/>
                </a:lnTo>
                <a:lnTo>
                  <a:pt x="98074" y="87741"/>
                </a:lnTo>
                <a:lnTo>
                  <a:pt x="111170" y="88673"/>
                </a:lnTo>
                <a:lnTo>
                  <a:pt x="122505" y="84667"/>
                </a:lnTo>
                <a:lnTo>
                  <a:pt x="123200" y="84066"/>
                </a:lnTo>
                <a:lnTo>
                  <a:pt x="126847" y="73134"/>
                </a:lnTo>
                <a:lnTo>
                  <a:pt x="126343" y="59526"/>
                </a:lnTo>
                <a:lnTo>
                  <a:pt x="126151" y="56079"/>
                </a:lnTo>
                <a:lnTo>
                  <a:pt x="115677" y="61531"/>
                </a:lnTo>
                <a:lnTo>
                  <a:pt x="106594" y="63297"/>
                </a:lnTo>
                <a:lnTo>
                  <a:pt x="98076" y="61871"/>
                </a:lnTo>
                <a:lnTo>
                  <a:pt x="89299" y="57749"/>
                </a:lnTo>
                <a:lnTo>
                  <a:pt x="79439" y="51425"/>
                </a:lnTo>
                <a:lnTo>
                  <a:pt x="67669" y="43394"/>
                </a:lnTo>
                <a:lnTo>
                  <a:pt x="59715" y="38194"/>
                </a:lnTo>
                <a:lnTo>
                  <a:pt x="51321" y="32696"/>
                </a:lnTo>
                <a:lnTo>
                  <a:pt x="39340" y="24734"/>
                </a:lnTo>
                <a:lnTo>
                  <a:pt x="25934" y="15881"/>
                </a:lnTo>
                <a:lnTo>
                  <a:pt x="13265" y="7708"/>
                </a:lnTo>
                <a:lnTo>
                  <a:pt x="3493" y="1786"/>
                </a:lnTo>
                <a:lnTo>
                  <a:pt x="0" y="0"/>
                </a:lnTo>
                <a:lnTo>
                  <a:pt x="760" y="25547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1227075" y="5527063"/>
            <a:ext cx="51528" cy="94307"/>
          </a:xfrm>
          <a:custGeom>
            <a:avLst/>
            <a:gdLst/>
            <a:ahLst/>
            <a:cxnLst/>
            <a:rect l="l" t="t" r="r" b="b"/>
            <a:pathLst>
              <a:path w="51528" h="94307">
                <a:moveTo>
                  <a:pt x="37508" y="83507"/>
                </a:moveTo>
                <a:lnTo>
                  <a:pt x="40844" y="77110"/>
                </a:lnTo>
                <a:lnTo>
                  <a:pt x="43539" y="72971"/>
                </a:lnTo>
                <a:lnTo>
                  <a:pt x="49859" y="67255"/>
                </a:lnTo>
                <a:lnTo>
                  <a:pt x="51528" y="60929"/>
                </a:lnTo>
                <a:lnTo>
                  <a:pt x="50037" y="56738"/>
                </a:lnTo>
                <a:lnTo>
                  <a:pt x="47175" y="49863"/>
                </a:lnTo>
                <a:lnTo>
                  <a:pt x="48561" y="49789"/>
                </a:lnTo>
                <a:lnTo>
                  <a:pt x="48234" y="41442"/>
                </a:lnTo>
                <a:lnTo>
                  <a:pt x="45997" y="28896"/>
                </a:lnTo>
                <a:lnTo>
                  <a:pt x="40851" y="18031"/>
                </a:lnTo>
                <a:lnTo>
                  <a:pt x="33732" y="9295"/>
                </a:lnTo>
                <a:lnTo>
                  <a:pt x="25577" y="3136"/>
                </a:lnTo>
                <a:lnTo>
                  <a:pt x="17321" y="0"/>
                </a:lnTo>
                <a:lnTo>
                  <a:pt x="9900" y="334"/>
                </a:lnTo>
                <a:lnTo>
                  <a:pt x="4252" y="4585"/>
                </a:lnTo>
                <a:lnTo>
                  <a:pt x="1311" y="13202"/>
                </a:lnTo>
                <a:lnTo>
                  <a:pt x="1096" y="17487"/>
                </a:lnTo>
                <a:lnTo>
                  <a:pt x="0" y="30553"/>
                </a:lnTo>
                <a:lnTo>
                  <a:pt x="1404" y="40112"/>
                </a:lnTo>
                <a:lnTo>
                  <a:pt x="4256" y="45191"/>
                </a:lnTo>
                <a:lnTo>
                  <a:pt x="9002" y="56596"/>
                </a:lnTo>
                <a:lnTo>
                  <a:pt x="12765" y="69779"/>
                </a:lnTo>
                <a:lnTo>
                  <a:pt x="12914" y="70828"/>
                </a:lnTo>
                <a:lnTo>
                  <a:pt x="17446" y="83179"/>
                </a:lnTo>
                <a:lnTo>
                  <a:pt x="24885" y="93363"/>
                </a:lnTo>
                <a:lnTo>
                  <a:pt x="25596" y="94307"/>
                </a:lnTo>
                <a:lnTo>
                  <a:pt x="38264" y="90260"/>
                </a:lnTo>
                <a:lnTo>
                  <a:pt x="37508" y="83507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1653852" y="5427065"/>
            <a:ext cx="18881" cy="179292"/>
          </a:xfrm>
          <a:custGeom>
            <a:avLst/>
            <a:gdLst/>
            <a:ahLst/>
            <a:cxnLst/>
            <a:rect l="l" t="t" r="r" b="b"/>
            <a:pathLst>
              <a:path w="18881" h="179292">
                <a:moveTo>
                  <a:pt x="18196" y="169353"/>
                </a:moveTo>
                <a:lnTo>
                  <a:pt x="18836" y="164204"/>
                </a:lnTo>
                <a:lnTo>
                  <a:pt x="18881" y="0"/>
                </a:lnTo>
                <a:lnTo>
                  <a:pt x="11400" y="1904"/>
                </a:lnTo>
                <a:lnTo>
                  <a:pt x="6467" y="6799"/>
                </a:lnTo>
                <a:lnTo>
                  <a:pt x="119" y="9537"/>
                </a:lnTo>
                <a:lnTo>
                  <a:pt x="0" y="179292"/>
                </a:lnTo>
                <a:lnTo>
                  <a:pt x="18196" y="169353"/>
                </a:lnTo>
                <a:close/>
              </a:path>
            </a:pathLst>
          </a:custGeom>
          <a:solidFill>
            <a:srgbClr val="8FD1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430356" y="6041688"/>
            <a:ext cx="118550" cy="62481"/>
          </a:xfrm>
          <a:custGeom>
            <a:avLst/>
            <a:gdLst/>
            <a:ahLst/>
            <a:cxnLst/>
            <a:rect l="l" t="t" r="r" b="b"/>
            <a:pathLst>
              <a:path w="118550" h="62481">
                <a:moveTo>
                  <a:pt x="15998" y="23837"/>
                </a:moveTo>
                <a:lnTo>
                  <a:pt x="18109" y="15728"/>
                </a:lnTo>
                <a:lnTo>
                  <a:pt x="28749" y="10171"/>
                </a:lnTo>
                <a:lnTo>
                  <a:pt x="29224" y="10073"/>
                </a:lnTo>
                <a:lnTo>
                  <a:pt x="33277" y="6249"/>
                </a:lnTo>
                <a:lnTo>
                  <a:pt x="34544" y="7171"/>
                </a:lnTo>
                <a:lnTo>
                  <a:pt x="36990" y="7171"/>
                </a:lnTo>
                <a:lnTo>
                  <a:pt x="31042" y="2782"/>
                </a:lnTo>
                <a:lnTo>
                  <a:pt x="28672" y="0"/>
                </a:lnTo>
                <a:lnTo>
                  <a:pt x="22428" y="1904"/>
                </a:lnTo>
                <a:lnTo>
                  <a:pt x="14619" y="7127"/>
                </a:lnTo>
                <a:lnTo>
                  <a:pt x="11027" y="10415"/>
                </a:lnTo>
                <a:lnTo>
                  <a:pt x="5156" y="15816"/>
                </a:lnTo>
                <a:lnTo>
                  <a:pt x="4053" y="20666"/>
                </a:lnTo>
                <a:lnTo>
                  <a:pt x="0" y="27109"/>
                </a:lnTo>
                <a:lnTo>
                  <a:pt x="5025" y="38050"/>
                </a:lnTo>
                <a:lnTo>
                  <a:pt x="13870" y="46997"/>
                </a:lnTo>
                <a:lnTo>
                  <a:pt x="25536" y="53943"/>
                </a:lnTo>
                <a:lnTo>
                  <a:pt x="39026" y="58878"/>
                </a:lnTo>
                <a:lnTo>
                  <a:pt x="49581" y="61227"/>
                </a:lnTo>
                <a:lnTo>
                  <a:pt x="61348" y="62434"/>
                </a:lnTo>
                <a:lnTo>
                  <a:pt x="75239" y="62481"/>
                </a:lnTo>
                <a:lnTo>
                  <a:pt x="89687" y="61228"/>
                </a:lnTo>
                <a:lnTo>
                  <a:pt x="103126" y="58534"/>
                </a:lnTo>
                <a:lnTo>
                  <a:pt x="113990" y="54259"/>
                </a:lnTo>
                <a:lnTo>
                  <a:pt x="118550" y="50945"/>
                </a:lnTo>
                <a:lnTo>
                  <a:pt x="112425" y="51734"/>
                </a:lnTo>
                <a:lnTo>
                  <a:pt x="114378" y="51481"/>
                </a:lnTo>
                <a:lnTo>
                  <a:pt x="109132" y="48371"/>
                </a:lnTo>
                <a:lnTo>
                  <a:pt x="59715" y="19104"/>
                </a:lnTo>
                <a:lnTo>
                  <a:pt x="56719" y="24580"/>
                </a:lnTo>
                <a:lnTo>
                  <a:pt x="48238" y="31305"/>
                </a:lnTo>
                <a:lnTo>
                  <a:pt x="35916" y="33553"/>
                </a:lnTo>
                <a:lnTo>
                  <a:pt x="23859" y="31037"/>
                </a:lnTo>
                <a:lnTo>
                  <a:pt x="15998" y="23837"/>
                </a:lnTo>
                <a:close/>
              </a:path>
              <a:path w="118550" h="62481">
                <a:moveTo>
                  <a:pt x="40624" y="7171"/>
                </a:moveTo>
                <a:lnTo>
                  <a:pt x="36990" y="7171"/>
                </a:lnTo>
                <a:lnTo>
                  <a:pt x="37212" y="7335"/>
                </a:lnTo>
                <a:lnTo>
                  <a:pt x="40624" y="7171"/>
                </a:lnTo>
                <a:close/>
              </a:path>
            </a:pathLst>
          </a:custGeom>
          <a:solidFill>
            <a:srgbClr val="7BC5D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981696" y="5442265"/>
            <a:ext cx="84509" cy="104650"/>
          </a:xfrm>
          <a:custGeom>
            <a:avLst/>
            <a:gdLst/>
            <a:ahLst/>
            <a:cxnLst/>
            <a:rect l="l" t="t" r="r" b="b"/>
            <a:pathLst>
              <a:path w="84509" h="104650">
                <a:moveTo>
                  <a:pt x="25289" y="28454"/>
                </a:moveTo>
                <a:lnTo>
                  <a:pt x="24827" y="24109"/>
                </a:lnTo>
                <a:lnTo>
                  <a:pt x="26005" y="19051"/>
                </a:lnTo>
                <a:lnTo>
                  <a:pt x="32890" y="17950"/>
                </a:lnTo>
                <a:lnTo>
                  <a:pt x="30311" y="19720"/>
                </a:lnTo>
                <a:lnTo>
                  <a:pt x="34842" y="20018"/>
                </a:lnTo>
                <a:lnTo>
                  <a:pt x="41869" y="19866"/>
                </a:lnTo>
                <a:lnTo>
                  <a:pt x="51992" y="26153"/>
                </a:lnTo>
                <a:lnTo>
                  <a:pt x="56466" y="32799"/>
                </a:lnTo>
                <a:lnTo>
                  <a:pt x="59990" y="43480"/>
                </a:lnTo>
                <a:lnTo>
                  <a:pt x="62736" y="58378"/>
                </a:lnTo>
                <a:lnTo>
                  <a:pt x="63426" y="70653"/>
                </a:lnTo>
                <a:lnTo>
                  <a:pt x="63217" y="72139"/>
                </a:lnTo>
                <a:lnTo>
                  <a:pt x="49953" y="72094"/>
                </a:lnTo>
                <a:lnTo>
                  <a:pt x="53962" y="76513"/>
                </a:lnTo>
                <a:lnTo>
                  <a:pt x="59968" y="80560"/>
                </a:lnTo>
                <a:lnTo>
                  <a:pt x="64617" y="84578"/>
                </a:lnTo>
                <a:lnTo>
                  <a:pt x="70813" y="93232"/>
                </a:lnTo>
                <a:lnTo>
                  <a:pt x="71970" y="101111"/>
                </a:lnTo>
                <a:lnTo>
                  <a:pt x="73485" y="104650"/>
                </a:lnTo>
                <a:lnTo>
                  <a:pt x="79568" y="99190"/>
                </a:lnTo>
                <a:lnTo>
                  <a:pt x="83199" y="91001"/>
                </a:lnTo>
                <a:lnTo>
                  <a:pt x="84509" y="80732"/>
                </a:lnTo>
                <a:lnTo>
                  <a:pt x="83632" y="69031"/>
                </a:lnTo>
                <a:lnTo>
                  <a:pt x="80699" y="56547"/>
                </a:lnTo>
                <a:lnTo>
                  <a:pt x="75844" y="43928"/>
                </a:lnTo>
                <a:lnTo>
                  <a:pt x="69199" y="31823"/>
                </a:lnTo>
                <a:lnTo>
                  <a:pt x="60896" y="20880"/>
                </a:lnTo>
                <a:lnTo>
                  <a:pt x="51069" y="11748"/>
                </a:lnTo>
                <a:lnTo>
                  <a:pt x="41690" y="5626"/>
                </a:lnTo>
                <a:lnTo>
                  <a:pt x="31271" y="1210"/>
                </a:lnTo>
                <a:lnTo>
                  <a:pt x="20690" y="0"/>
                </a:lnTo>
                <a:lnTo>
                  <a:pt x="10927" y="3568"/>
                </a:lnTo>
                <a:lnTo>
                  <a:pt x="4425" y="10822"/>
                </a:lnTo>
                <a:lnTo>
                  <a:pt x="262" y="22241"/>
                </a:lnTo>
                <a:lnTo>
                  <a:pt x="0" y="34436"/>
                </a:lnTo>
                <a:lnTo>
                  <a:pt x="2363" y="46641"/>
                </a:lnTo>
                <a:lnTo>
                  <a:pt x="6075" y="58087"/>
                </a:lnTo>
                <a:lnTo>
                  <a:pt x="9373" y="66738"/>
                </a:lnTo>
                <a:lnTo>
                  <a:pt x="11266" y="62810"/>
                </a:lnTo>
                <a:lnTo>
                  <a:pt x="11430" y="61173"/>
                </a:lnTo>
                <a:lnTo>
                  <a:pt x="13471" y="58138"/>
                </a:lnTo>
                <a:lnTo>
                  <a:pt x="22592" y="57840"/>
                </a:lnTo>
                <a:lnTo>
                  <a:pt x="25379" y="61381"/>
                </a:lnTo>
                <a:lnTo>
                  <a:pt x="33024" y="62349"/>
                </a:lnTo>
                <a:lnTo>
                  <a:pt x="24284" y="52682"/>
                </a:lnTo>
                <a:lnTo>
                  <a:pt x="20566" y="48267"/>
                </a:lnTo>
                <a:lnTo>
                  <a:pt x="20370" y="45712"/>
                </a:lnTo>
                <a:lnTo>
                  <a:pt x="22195" y="41627"/>
                </a:lnTo>
                <a:lnTo>
                  <a:pt x="24410" y="33379"/>
                </a:lnTo>
                <a:lnTo>
                  <a:pt x="25289" y="28454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1634091" y="5427452"/>
            <a:ext cx="19880" cy="178905"/>
          </a:xfrm>
          <a:custGeom>
            <a:avLst/>
            <a:gdLst/>
            <a:ahLst/>
            <a:cxnLst/>
            <a:rect l="l" t="t" r="r" b="b"/>
            <a:pathLst>
              <a:path w="19880" h="178905">
                <a:moveTo>
                  <a:pt x="19880" y="9150"/>
                </a:moveTo>
                <a:lnTo>
                  <a:pt x="1773" y="0"/>
                </a:lnTo>
                <a:lnTo>
                  <a:pt x="1773" y="103855"/>
                </a:lnTo>
                <a:lnTo>
                  <a:pt x="2513" y="116510"/>
                </a:lnTo>
                <a:lnTo>
                  <a:pt x="2070" y="130473"/>
                </a:lnTo>
                <a:lnTo>
                  <a:pt x="0" y="135012"/>
                </a:lnTo>
                <a:lnTo>
                  <a:pt x="461" y="166392"/>
                </a:lnTo>
                <a:lnTo>
                  <a:pt x="1540" y="168778"/>
                </a:lnTo>
                <a:lnTo>
                  <a:pt x="4381" y="170855"/>
                </a:lnTo>
                <a:lnTo>
                  <a:pt x="5618" y="171748"/>
                </a:lnTo>
                <a:lnTo>
                  <a:pt x="8017" y="172968"/>
                </a:lnTo>
                <a:lnTo>
                  <a:pt x="9418" y="173772"/>
                </a:lnTo>
                <a:lnTo>
                  <a:pt x="12711" y="175617"/>
                </a:lnTo>
                <a:lnTo>
                  <a:pt x="15543" y="177610"/>
                </a:lnTo>
                <a:lnTo>
                  <a:pt x="19760" y="178905"/>
                </a:lnTo>
                <a:lnTo>
                  <a:pt x="19880" y="9150"/>
                </a:lnTo>
                <a:close/>
              </a:path>
            </a:pathLst>
          </a:custGeom>
          <a:solidFill>
            <a:srgbClr val="B0D7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1633405" y="5594603"/>
            <a:ext cx="3010" cy="3362"/>
          </a:xfrm>
          <a:custGeom>
            <a:avLst/>
            <a:gdLst/>
            <a:ahLst/>
            <a:cxnLst/>
            <a:rect l="l" t="t" r="r" b="b"/>
            <a:pathLst>
              <a:path w="3010" h="3362">
                <a:moveTo>
                  <a:pt x="3010" y="3362"/>
                </a:moveTo>
                <a:lnTo>
                  <a:pt x="2226" y="1627"/>
                </a:lnTo>
                <a:lnTo>
                  <a:pt x="0" y="0"/>
                </a:lnTo>
                <a:lnTo>
                  <a:pt x="3010" y="3362"/>
                </a:lnTo>
                <a:close/>
              </a:path>
            </a:pathLst>
          </a:custGeom>
          <a:solidFill>
            <a:srgbClr val="B0D7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865734" y="5853959"/>
            <a:ext cx="60747" cy="68696"/>
          </a:xfrm>
          <a:custGeom>
            <a:avLst/>
            <a:gdLst/>
            <a:ahLst/>
            <a:cxnLst/>
            <a:rect l="l" t="t" r="r" b="b"/>
            <a:pathLst>
              <a:path w="60747" h="68696">
                <a:moveTo>
                  <a:pt x="51701" y="54948"/>
                </a:moveTo>
                <a:lnTo>
                  <a:pt x="53892" y="48118"/>
                </a:lnTo>
                <a:lnTo>
                  <a:pt x="51954" y="41080"/>
                </a:lnTo>
                <a:lnTo>
                  <a:pt x="54533" y="33909"/>
                </a:lnTo>
                <a:lnTo>
                  <a:pt x="60747" y="35769"/>
                </a:lnTo>
                <a:lnTo>
                  <a:pt x="55710" y="24595"/>
                </a:lnTo>
                <a:lnTo>
                  <a:pt x="47977" y="26522"/>
                </a:lnTo>
                <a:lnTo>
                  <a:pt x="45197" y="34986"/>
                </a:lnTo>
                <a:lnTo>
                  <a:pt x="44399" y="36051"/>
                </a:lnTo>
                <a:lnTo>
                  <a:pt x="44697" y="26068"/>
                </a:lnTo>
                <a:lnTo>
                  <a:pt x="46798" y="24297"/>
                </a:lnTo>
                <a:lnTo>
                  <a:pt x="41612" y="17378"/>
                </a:lnTo>
                <a:lnTo>
                  <a:pt x="39260" y="14277"/>
                </a:lnTo>
                <a:lnTo>
                  <a:pt x="39287" y="14938"/>
                </a:lnTo>
                <a:lnTo>
                  <a:pt x="39243" y="14254"/>
                </a:lnTo>
                <a:lnTo>
                  <a:pt x="39079" y="9835"/>
                </a:lnTo>
                <a:lnTo>
                  <a:pt x="38944" y="7677"/>
                </a:lnTo>
                <a:lnTo>
                  <a:pt x="39287" y="6963"/>
                </a:lnTo>
                <a:lnTo>
                  <a:pt x="38944" y="4686"/>
                </a:lnTo>
                <a:lnTo>
                  <a:pt x="37931" y="1101"/>
                </a:lnTo>
                <a:lnTo>
                  <a:pt x="37886" y="505"/>
                </a:lnTo>
                <a:lnTo>
                  <a:pt x="37633" y="342"/>
                </a:lnTo>
                <a:lnTo>
                  <a:pt x="37424" y="0"/>
                </a:lnTo>
                <a:lnTo>
                  <a:pt x="28430" y="1796"/>
                </a:lnTo>
                <a:lnTo>
                  <a:pt x="18784" y="4748"/>
                </a:lnTo>
                <a:lnTo>
                  <a:pt x="5723" y="3069"/>
                </a:lnTo>
                <a:lnTo>
                  <a:pt x="2329" y="1606"/>
                </a:lnTo>
                <a:lnTo>
                  <a:pt x="799" y="14714"/>
                </a:lnTo>
                <a:lnTo>
                  <a:pt x="644" y="25881"/>
                </a:lnTo>
                <a:lnTo>
                  <a:pt x="645" y="36557"/>
                </a:lnTo>
                <a:lnTo>
                  <a:pt x="0" y="51555"/>
                </a:lnTo>
                <a:lnTo>
                  <a:pt x="2080" y="60472"/>
                </a:lnTo>
                <a:lnTo>
                  <a:pt x="6427" y="66970"/>
                </a:lnTo>
                <a:lnTo>
                  <a:pt x="12895" y="68696"/>
                </a:lnTo>
                <a:lnTo>
                  <a:pt x="27349" y="67549"/>
                </a:lnTo>
                <a:lnTo>
                  <a:pt x="39513" y="62841"/>
                </a:lnTo>
                <a:lnTo>
                  <a:pt x="48567" y="55087"/>
                </a:lnTo>
                <a:lnTo>
                  <a:pt x="50390" y="52508"/>
                </a:lnTo>
                <a:lnTo>
                  <a:pt x="51448" y="65571"/>
                </a:lnTo>
                <a:lnTo>
                  <a:pt x="51612" y="65958"/>
                </a:lnTo>
                <a:lnTo>
                  <a:pt x="51835" y="66286"/>
                </a:lnTo>
                <a:lnTo>
                  <a:pt x="51954" y="66628"/>
                </a:lnTo>
                <a:lnTo>
                  <a:pt x="53221" y="68562"/>
                </a:lnTo>
                <a:lnTo>
                  <a:pt x="52849" y="61227"/>
                </a:lnTo>
                <a:lnTo>
                  <a:pt x="51701" y="54948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1089889" y="5607875"/>
            <a:ext cx="22816" cy="143210"/>
          </a:xfrm>
          <a:custGeom>
            <a:avLst/>
            <a:gdLst/>
            <a:ahLst/>
            <a:cxnLst/>
            <a:rect l="l" t="t" r="r" b="b"/>
            <a:pathLst>
              <a:path w="22816" h="143210">
                <a:moveTo>
                  <a:pt x="21949" y="93468"/>
                </a:moveTo>
                <a:lnTo>
                  <a:pt x="21546" y="76879"/>
                </a:lnTo>
                <a:lnTo>
                  <a:pt x="21095" y="60485"/>
                </a:lnTo>
                <a:lnTo>
                  <a:pt x="20794" y="45279"/>
                </a:lnTo>
                <a:lnTo>
                  <a:pt x="20841" y="32258"/>
                </a:lnTo>
                <a:lnTo>
                  <a:pt x="21432" y="22417"/>
                </a:lnTo>
                <a:lnTo>
                  <a:pt x="22766" y="16752"/>
                </a:lnTo>
                <a:lnTo>
                  <a:pt x="21370" y="11561"/>
                </a:lnTo>
                <a:lnTo>
                  <a:pt x="0" y="0"/>
                </a:lnTo>
                <a:lnTo>
                  <a:pt x="89" y="135280"/>
                </a:lnTo>
                <a:lnTo>
                  <a:pt x="5752" y="138940"/>
                </a:lnTo>
                <a:lnTo>
                  <a:pt x="10893" y="143210"/>
                </a:lnTo>
                <a:lnTo>
                  <a:pt x="19135" y="141856"/>
                </a:lnTo>
                <a:lnTo>
                  <a:pt x="20897" y="134445"/>
                </a:lnTo>
                <a:lnTo>
                  <a:pt x="21822" y="123246"/>
                </a:lnTo>
                <a:lnTo>
                  <a:pt x="22107" y="109255"/>
                </a:lnTo>
                <a:lnTo>
                  <a:pt x="21949" y="93468"/>
                </a:lnTo>
                <a:close/>
              </a:path>
            </a:pathLst>
          </a:custGeom>
          <a:solidFill>
            <a:srgbClr val="C5C4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708723" y="5390618"/>
            <a:ext cx="321" cy="1793"/>
          </a:xfrm>
          <a:custGeom>
            <a:avLst/>
            <a:gdLst/>
            <a:ahLst/>
            <a:cxnLst/>
            <a:rect l="l" t="t" r="r" b="b"/>
            <a:pathLst>
              <a:path w="321" h="1793">
                <a:moveTo>
                  <a:pt x="321" y="136"/>
                </a:moveTo>
                <a:lnTo>
                  <a:pt x="114" y="0"/>
                </a:lnTo>
                <a:lnTo>
                  <a:pt x="0" y="1793"/>
                </a:lnTo>
                <a:lnTo>
                  <a:pt x="321" y="136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709045" y="5390415"/>
            <a:ext cx="77" cy="390"/>
          </a:xfrm>
          <a:custGeom>
            <a:avLst/>
            <a:gdLst/>
            <a:ahLst/>
            <a:cxnLst/>
            <a:rect l="l" t="t" r="r" b="b"/>
            <a:pathLst>
              <a:path w="77" h="390">
                <a:moveTo>
                  <a:pt x="77" y="390"/>
                </a:moveTo>
                <a:lnTo>
                  <a:pt x="65" y="0"/>
                </a:lnTo>
                <a:lnTo>
                  <a:pt x="0" y="33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709028" y="5387503"/>
            <a:ext cx="285" cy="2912"/>
          </a:xfrm>
          <a:custGeom>
            <a:avLst/>
            <a:gdLst/>
            <a:ahLst/>
            <a:cxnLst/>
            <a:rect l="l" t="t" r="r" b="b"/>
            <a:pathLst>
              <a:path w="285" h="2912">
                <a:moveTo>
                  <a:pt x="8" y="0"/>
                </a:moveTo>
                <a:lnTo>
                  <a:pt x="0" y="133"/>
                </a:lnTo>
                <a:lnTo>
                  <a:pt x="82" y="2912"/>
                </a:lnTo>
                <a:lnTo>
                  <a:pt x="285" y="1864"/>
                </a:lnTo>
                <a:lnTo>
                  <a:pt x="8" y="0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723715" y="5374914"/>
            <a:ext cx="4098" cy="47071"/>
          </a:xfrm>
          <a:custGeom>
            <a:avLst/>
            <a:gdLst/>
            <a:ahLst/>
            <a:cxnLst/>
            <a:rect l="l" t="t" r="r" b="b"/>
            <a:pathLst>
              <a:path w="4098" h="47071">
                <a:moveTo>
                  <a:pt x="4098" y="1934"/>
                </a:moveTo>
                <a:lnTo>
                  <a:pt x="3099" y="1462"/>
                </a:lnTo>
                <a:lnTo>
                  <a:pt x="3502" y="3035"/>
                </a:lnTo>
                <a:lnTo>
                  <a:pt x="0" y="0"/>
                </a:lnTo>
                <a:lnTo>
                  <a:pt x="1209" y="47071"/>
                </a:lnTo>
                <a:lnTo>
                  <a:pt x="1433" y="35612"/>
                </a:lnTo>
                <a:lnTo>
                  <a:pt x="713" y="22992"/>
                </a:lnTo>
                <a:lnTo>
                  <a:pt x="967" y="11122"/>
                </a:lnTo>
                <a:lnTo>
                  <a:pt x="4098" y="1934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699901" y="5279316"/>
            <a:ext cx="28166" cy="154459"/>
          </a:xfrm>
          <a:custGeom>
            <a:avLst/>
            <a:gdLst/>
            <a:ahLst/>
            <a:cxnLst/>
            <a:rect l="l" t="t" r="r" b="b"/>
            <a:pathLst>
              <a:path w="28166" h="154459">
                <a:moveTo>
                  <a:pt x="27793" y="59084"/>
                </a:moveTo>
                <a:lnTo>
                  <a:pt x="28166" y="51243"/>
                </a:lnTo>
                <a:lnTo>
                  <a:pt x="27063" y="43387"/>
                </a:lnTo>
                <a:lnTo>
                  <a:pt x="27495" y="36557"/>
                </a:lnTo>
                <a:lnTo>
                  <a:pt x="24504" y="26006"/>
                </a:lnTo>
                <a:lnTo>
                  <a:pt x="22334" y="11030"/>
                </a:lnTo>
                <a:lnTo>
                  <a:pt x="21534" y="0"/>
                </a:lnTo>
                <a:lnTo>
                  <a:pt x="0" y="297"/>
                </a:lnTo>
                <a:lnTo>
                  <a:pt x="1519" y="11506"/>
                </a:lnTo>
                <a:lnTo>
                  <a:pt x="3539" y="24105"/>
                </a:lnTo>
                <a:lnTo>
                  <a:pt x="5684" y="37505"/>
                </a:lnTo>
                <a:lnTo>
                  <a:pt x="7576" y="51118"/>
                </a:lnTo>
                <a:lnTo>
                  <a:pt x="8839" y="64356"/>
                </a:lnTo>
                <a:lnTo>
                  <a:pt x="9097" y="76630"/>
                </a:lnTo>
                <a:lnTo>
                  <a:pt x="8196" y="86149"/>
                </a:lnTo>
                <a:lnTo>
                  <a:pt x="8226" y="90196"/>
                </a:lnTo>
                <a:lnTo>
                  <a:pt x="8569" y="93663"/>
                </a:lnTo>
                <a:lnTo>
                  <a:pt x="8956" y="97665"/>
                </a:lnTo>
                <a:lnTo>
                  <a:pt x="8986" y="98216"/>
                </a:lnTo>
                <a:lnTo>
                  <a:pt x="9463" y="102933"/>
                </a:lnTo>
                <a:lnTo>
                  <a:pt x="9463" y="103067"/>
                </a:lnTo>
                <a:lnTo>
                  <a:pt x="9230" y="106701"/>
                </a:lnTo>
                <a:lnTo>
                  <a:pt x="10223" y="105879"/>
                </a:lnTo>
                <a:lnTo>
                  <a:pt x="9413" y="110050"/>
                </a:lnTo>
                <a:lnTo>
                  <a:pt x="9671" y="111786"/>
                </a:lnTo>
                <a:lnTo>
                  <a:pt x="9221" y="111489"/>
                </a:lnTo>
                <a:lnTo>
                  <a:pt x="9284" y="113601"/>
                </a:lnTo>
                <a:lnTo>
                  <a:pt x="6820" y="124380"/>
                </a:lnTo>
                <a:lnTo>
                  <a:pt x="4504" y="133791"/>
                </a:lnTo>
                <a:lnTo>
                  <a:pt x="4560" y="135056"/>
                </a:lnTo>
                <a:lnTo>
                  <a:pt x="8405" y="134298"/>
                </a:lnTo>
                <a:lnTo>
                  <a:pt x="8107" y="135309"/>
                </a:lnTo>
                <a:lnTo>
                  <a:pt x="9418" y="131560"/>
                </a:lnTo>
                <a:lnTo>
                  <a:pt x="8718" y="143575"/>
                </a:lnTo>
                <a:lnTo>
                  <a:pt x="11427" y="152285"/>
                </a:lnTo>
                <a:lnTo>
                  <a:pt x="14068" y="154459"/>
                </a:lnTo>
                <a:lnTo>
                  <a:pt x="21937" y="151055"/>
                </a:lnTo>
                <a:lnTo>
                  <a:pt x="25024" y="142668"/>
                </a:lnTo>
                <a:lnTo>
                  <a:pt x="23814" y="95597"/>
                </a:lnTo>
                <a:lnTo>
                  <a:pt x="26914" y="97060"/>
                </a:lnTo>
                <a:lnTo>
                  <a:pt x="26303" y="94675"/>
                </a:lnTo>
                <a:lnTo>
                  <a:pt x="25885" y="92979"/>
                </a:lnTo>
                <a:lnTo>
                  <a:pt x="25885" y="91461"/>
                </a:lnTo>
                <a:lnTo>
                  <a:pt x="25930" y="89690"/>
                </a:lnTo>
                <a:lnTo>
                  <a:pt x="26049" y="86819"/>
                </a:lnTo>
                <a:lnTo>
                  <a:pt x="26690" y="82652"/>
                </a:lnTo>
                <a:lnTo>
                  <a:pt x="27063" y="80718"/>
                </a:lnTo>
                <a:lnTo>
                  <a:pt x="26735" y="73502"/>
                </a:lnTo>
                <a:lnTo>
                  <a:pt x="27406" y="66241"/>
                </a:lnTo>
                <a:lnTo>
                  <a:pt x="27793" y="59084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706607" y="5386018"/>
            <a:ext cx="2524" cy="4599"/>
          </a:xfrm>
          <a:custGeom>
            <a:avLst/>
            <a:gdLst/>
            <a:ahLst/>
            <a:cxnLst/>
            <a:rect l="l" t="t" r="r" b="b"/>
            <a:pathLst>
              <a:path w="2524" h="4599">
                <a:moveTo>
                  <a:pt x="2414" y="1379"/>
                </a:moveTo>
                <a:lnTo>
                  <a:pt x="2524" y="0"/>
                </a:lnTo>
                <a:lnTo>
                  <a:pt x="0" y="2093"/>
                </a:lnTo>
                <a:lnTo>
                  <a:pt x="596" y="3521"/>
                </a:lnTo>
                <a:lnTo>
                  <a:pt x="2230" y="4599"/>
                </a:lnTo>
                <a:lnTo>
                  <a:pt x="2421" y="1618"/>
                </a:lnTo>
                <a:lnTo>
                  <a:pt x="2414" y="137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1307990" y="6523694"/>
            <a:ext cx="129996" cy="98627"/>
          </a:xfrm>
          <a:custGeom>
            <a:avLst/>
            <a:gdLst/>
            <a:ahLst/>
            <a:cxnLst/>
            <a:rect l="l" t="t" r="r" b="b"/>
            <a:pathLst>
              <a:path w="129996" h="98627">
                <a:moveTo>
                  <a:pt x="0" y="1138"/>
                </a:moveTo>
                <a:lnTo>
                  <a:pt x="387" y="22727"/>
                </a:lnTo>
                <a:lnTo>
                  <a:pt x="64960" y="60719"/>
                </a:lnTo>
                <a:lnTo>
                  <a:pt x="76171" y="67182"/>
                </a:lnTo>
                <a:lnTo>
                  <a:pt x="87054" y="73501"/>
                </a:lnTo>
                <a:lnTo>
                  <a:pt x="96971" y="79314"/>
                </a:lnTo>
                <a:lnTo>
                  <a:pt x="121382" y="93608"/>
                </a:lnTo>
                <a:lnTo>
                  <a:pt x="129951" y="98627"/>
                </a:lnTo>
                <a:lnTo>
                  <a:pt x="129489" y="94831"/>
                </a:lnTo>
                <a:lnTo>
                  <a:pt x="129996" y="94114"/>
                </a:lnTo>
                <a:lnTo>
                  <a:pt x="127209" y="75941"/>
                </a:lnTo>
                <a:lnTo>
                  <a:pt x="117896" y="69578"/>
                </a:lnTo>
                <a:lnTo>
                  <a:pt x="105351" y="62507"/>
                </a:lnTo>
                <a:lnTo>
                  <a:pt x="96167" y="57471"/>
                </a:lnTo>
                <a:lnTo>
                  <a:pt x="85212" y="51169"/>
                </a:lnTo>
                <a:lnTo>
                  <a:pt x="74485" y="44879"/>
                </a:lnTo>
                <a:lnTo>
                  <a:pt x="65005" y="39383"/>
                </a:lnTo>
                <a:lnTo>
                  <a:pt x="2920" y="3878"/>
                </a:lnTo>
                <a:lnTo>
                  <a:pt x="4396" y="0"/>
                </a:lnTo>
                <a:lnTo>
                  <a:pt x="0" y="1138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1389967" y="5784102"/>
            <a:ext cx="21164" cy="145725"/>
          </a:xfrm>
          <a:custGeom>
            <a:avLst/>
            <a:gdLst/>
            <a:ahLst/>
            <a:cxnLst/>
            <a:rect l="l" t="t" r="r" b="b"/>
            <a:pathLst>
              <a:path w="21164" h="145725">
                <a:moveTo>
                  <a:pt x="21164" y="11680"/>
                </a:moveTo>
                <a:lnTo>
                  <a:pt x="509" y="0"/>
                </a:lnTo>
                <a:lnTo>
                  <a:pt x="1468" y="10490"/>
                </a:lnTo>
                <a:lnTo>
                  <a:pt x="1846" y="23024"/>
                </a:lnTo>
                <a:lnTo>
                  <a:pt x="1812" y="36769"/>
                </a:lnTo>
                <a:lnTo>
                  <a:pt x="1534" y="50893"/>
                </a:lnTo>
                <a:lnTo>
                  <a:pt x="1181" y="64563"/>
                </a:lnTo>
                <a:lnTo>
                  <a:pt x="923" y="76948"/>
                </a:lnTo>
                <a:lnTo>
                  <a:pt x="882" y="82474"/>
                </a:lnTo>
                <a:lnTo>
                  <a:pt x="433" y="98292"/>
                </a:lnTo>
                <a:lnTo>
                  <a:pt x="0" y="112314"/>
                </a:lnTo>
                <a:lnTo>
                  <a:pt x="948" y="124380"/>
                </a:lnTo>
                <a:lnTo>
                  <a:pt x="4648" y="134331"/>
                </a:lnTo>
                <a:lnTo>
                  <a:pt x="12467" y="142007"/>
                </a:lnTo>
                <a:lnTo>
                  <a:pt x="20479" y="145725"/>
                </a:lnTo>
                <a:lnTo>
                  <a:pt x="21164" y="11680"/>
                </a:lnTo>
                <a:close/>
              </a:path>
            </a:pathLst>
          </a:custGeom>
          <a:solidFill>
            <a:srgbClr val="C5C4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1611662" y="5802983"/>
            <a:ext cx="74672" cy="145055"/>
          </a:xfrm>
          <a:custGeom>
            <a:avLst/>
            <a:gdLst/>
            <a:ahLst/>
            <a:cxnLst/>
            <a:rect l="l" t="t" r="r" b="b"/>
            <a:pathLst>
              <a:path w="74672" h="145055">
                <a:moveTo>
                  <a:pt x="43456" y="142228"/>
                </a:moveTo>
                <a:lnTo>
                  <a:pt x="48985" y="139788"/>
                </a:lnTo>
                <a:lnTo>
                  <a:pt x="55750" y="133286"/>
                </a:lnTo>
                <a:lnTo>
                  <a:pt x="62258" y="124153"/>
                </a:lnTo>
                <a:lnTo>
                  <a:pt x="67427" y="113427"/>
                </a:lnTo>
                <a:lnTo>
                  <a:pt x="71234" y="101478"/>
                </a:lnTo>
                <a:lnTo>
                  <a:pt x="73657" y="88678"/>
                </a:lnTo>
                <a:lnTo>
                  <a:pt x="74672" y="75397"/>
                </a:lnTo>
                <a:lnTo>
                  <a:pt x="74257" y="62007"/>
                </a:lnTo>
                <a:lnTo>
                  <a:pt x="72387" y="48880"/>
                </a:lnTo>
                <a:lnTo>
                  <a:pt x="69041" y="36385"/>
                </a:lnTo>
                <a:lnTo>
                  <a:pt x="64194" y="24896"/>
                </a:lnTo>
                <a:lnTo>
                  <a:pt x="57824" y="14781"/>
                </a:lnTo>
                <a:lnTo>
                  <a:pt x="50594" y="7008"/>
                </a:lnTo>
                <a:lnTo>
                  <a:pt x="42651" y="0"/>
                </a:lnTo>
                <a:lnTo>
                  <a:pt x="40252" y="2365"/>
                </a:lnTo>
                <a:lnTo>
                  <a:pt x="29224" y="1815"/>
                </a:lnTo>
                <a:lnTo>
                  <a:pt x="19056" y="6376"/>
                </a:lnTo>
                <a:lnTo>
                  <a:pt x="9563" y="16738"/>
                </a:lnTo>
                <a:lnTo>
                  <a:pt x="2566" y="29822"/>
                </a:lnTo>
                <a:lnTo>
                  <a:pt x="0" y="40054"/>
                </a:lnTo>
                <a:lnTo>
                  <a:pt x="5871" y="42464"/>
                </a:lnTo>
                <a:lnTo>
                  <a:pt x="10952" y="30612"/>
                </a:lnTo>
                <a:lnTo>
                  <a:pt x="19996" y="20674"/>
                </a:lnTo>
                <a:lnTo>
                  <a:pt x="32249" y="15990"/>
                </a:lnTo>
                <a:lnTo>
                  <a:pt x="35051" y="15980"/>
                </a:lnTo>
                <a:lnTo>
                  <a:pt x="46809" y="21008"/>
                </a:lnTo>
                <a:lnTo>
                  <a:pt x="56798" y="31754"/>
                </a:lnTo>
                <a:lnTo>
                  <a:pt x="61375" y="43931"/>
                </a:lnTo>
                <a:lnTo>
                  <a:pt x="61399" y="44741"/>
                </a:lnTo>
                <a:lnTo>
                  <a:pt x="64662" y="51659"/>
                </a:lnTo>
                <a:lnTo>
                  <a:pt x="65288" y="54055"/>
                </a:lnTo>
                <a:lnTo>
                  <a:pt x="65542" y="55826"/>
                </a:lnTo>
                <a:lnTo>
                  <a:pt x="65974" y="58191"/>
                </a:lnTo>
                <a:lnTo>
                  <a:pt x="66734" y="62834"/>
                </a:lnTo>
                <a:lnTo>
                  <a:pt x="67240" y="67848"/>
                </a:lnTo>
                <a:lnTo>
                  <a:pt x="67240" y="72907"/>
                </a:lnTo>
                <a:lnTo>
                  <a:pt x="66386" y="86282"/>
                </a:lnTo>
                <a:lnTo>
                  <a:pt x="63502" y="98567"/>
                </a:lnTo>
                <a:lnTo>
                  <a:pt x="62382" y="101162"/>
                </a:lnTo>
                <a:lnTo>
                  <a:pt x="57038" y="113820"/>
                </a:lnTo>
                <a:lnTo>
                  <a:pt x="48300" y="124275"/>
                </a:lnTo>
                <a:lnTo>
                  <a:pt x="37539" y="129447"/>
                </a:lnTo>
                <a:lnTo>
                  <a:pt x="24417" y="127497"/>
                </a:lnTo>
                <a:lnTo>
                  <a:pt x="14961" y="119411"/>
                </a:lnTo>
                <a:lnTo>
                  <a:pt x="8519" y="109168"/>
                </a:lnTo>
                <a:lnTo>
                  <a:pt x="7466" y="107069"/>
                </a:lnTo>
                <a:lnTo>
                  <a:pt x="1311" y="108453"/>
                </a:lnTo>
                <a:lnTo>
                  <a:pt x="5666" y="121294"/>
                </a:lnTo>
                <a:lnTo>
                  <a:pt x="13487" y="132518"/>
                </a:lnTo>
                <a:lnTo>
                  <a:pt x="24101" y="140837"/>
                </a:lnTo>
                <a:lnTo>
                  <a:pt x="36833" y="144963"/>
                </a:lnTo>
                <a:lnTo>
                  <a:pt x="37718" y="145055"/>
                </a:lnTo>
                <a:lnTo>
                  <a:pt x="40535" y="143032"/>
                </a:lnTo>
                <a:lnTo>
                  <a:pt x="39909" y="143790"/>
                </a:lnTo>
                <a:lnTo>
                  <a:pt x="43456" y="142228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551858" y="5254944"/>
            <a:ext cx="73574" cy="130846"/>
          </a:xfrm>
          <a:custGeom>
            <a:avLst/>
            <a:gdLst/>
            <a:ahLst/>
            <a:cxnLst/>
            <a:rect l="l" t="t" r="r" b="b"/>
            <a:pathLst>
              <a:path w="73574" h="130846">
                <a:moveTo>
                  <a:pt x="66987" y="0"/>
                </a:moveTo>
                <a:lnTo>
                  <a:pt x="64413" y="10714"/>
                </a:lnTo>
                <a:lnTo>
                  <a:pt x="58848" y="24624"/>
                </a:lnTo>
                <a:lnTo>
                  <a:pt x="55035" y="33730"/>
                </a:lnTo>
                <a:lnTo>
                  <a:pt x="45408" y="58697"/>
                </a:lnTo>
                <a:lnTo>
                  <a:pt x="44782" y="60304"/>
                </a:lnTo>
                <a:lnTo>
                  <a:pt x="44603" y="60929"/>
                </a:lnTo>
                <a:lnTo>
                  <a:pt x="43724" y="62238"/>
                </a:lnTo>
                <a:lnTo>
                  <a:pt x="41742" y="64515"/>
                </a:lnTo>
                <a:lnTo>
                  <a:pt x="41518" y="64723"/>
                </a:lnTo>
                <a:lnTo>
                  <a:pt x="41101" y="65065"/>
                </a:lnTo>
                <a:lnTo>
                  <a:pt x="40728" y="65452"/>
                </a:lnTo>
                <a:lnTo>
                  <a:pt x="40296" y="65735"/>
                </a:lnTo>
                <a:lnTo>
                  <a:pt x="40043" y="65988"/>
                </a:lnTo>
                <a:lnTo>
                  <a:pt x="40386" y="66330"/>
                </a:lnTo>
                <a:lnTo>
                  <a:pt x="40386" y="66672"/>
                </a:lnTo>
                <a:lnTo>
                  <a:pt x="40684" y="68815"/>
                </a:lnTo>
                <a:lnTo>
                  <a:pt x="34207" y="79191"/>
                </a:lnTo>
                <a:lnTo>
                  <a:pt x="25113" y="91063"/>
                </a:lnTo>
                <a:lnTo>
                  <a:pt x="23620" y="92815"/>
                </a:lnTo>
                <a:lnTo>
                  <a:pt x="24455" y="95136"/>
                </a:lnTo>
                <a:lnTo>
                  <a:pt x="22264" y="97710"/>
                </a:lnTo>
                <a:lnTo>
                  <a:pt x="18628" y="102516"/>
                </a:lnTo>
                <a:lnTo>
                  <a:pt x="15334" y="106935"/>
                </a:lnTo>
                <a:lnTo>
                  <a:pt x="12085" y="107619"/>
                </a:lnTo>
                <a:lnTo>
                  <a:pt x="7659" y="110179"/>
                </a:lnTo>
                <a:lnTo>
                  <a:pt x="0" y="118601"/>
                </a:lnTo>
                <a:lnTo>
                  <a:pt x="2048" y="127553"/>
                </a:lnTo>
                <a:lnTo>
                  <a:pt x="7525" y="130846"/>
                </a:lnTo>
                <a:lnTo>
                  <a:pt x="13352" y="129030"/>
                </a:lnTo>
                <a:lnTo>
                  <a:pt x="16601" y="123302"/>
                </a:lnTo>
                <a:lnTo>
                  <a:pt x="19105" y="118868"/>
                </a:lnTo>
                <a:lnTo>
                  <a:pt x="19313" y="119210"/>
                </a:lnTo>
                <a:lnTo>
                  <a:pt x="19567" y="119329"/>
                </a:lnTo>
                <a:lnTo>
                  <a:pt x="19686" y="119880"/>
                </a:lnTo>
                <a:lnTo>
                  <a:pt x="19820" y="120520"/>
                </a:lnTo>
                <a:lnTo>
                  <a:pt x="20654" y="121487"/>
                </a:lnTo>
                <a:lnTo>
                  <a:pt x="20908" y="121784"/>
                </a:lnTo>
                <a:lnTo>
                  <a:pt x="22529" y="123822"/>
                </a:lnTo>
                <a:lnTo>
                  <a:pt x="23486" y="124224"/>
                </a:lnTo>
                <a:lnTo>
                  <a:pt x="27158" y="119479"/>
                </a:lnTo>
                <a:lnTo>
                  <a:pt x="31610" y="112841"/>
                </a:lnTo>
                <a:lnTo>
                  <a:pt x="33590" y="110774"/>
                </a:lnTo>
                <a:lnTo>
                  <a:pt x="40656" y="102923"/>
                </a:lnTo>
                <a:lnTo>
                  <a:pt x="50616" y="91011"/>
                </a:lnTo>
                <a:lnTo>
                  <a:pt x="60226" y="78812"/>
                </a:lnTo>
                <a:lnTo>
                  <a:pt x="66240" y="70097"/>
                </a:lnTo>
                <a:lnTo>
                  <a:pt x="66704" y="69157"/>
                </a:lnTo>
                <a:lnTo>
                  <a:pt x="66957" y="72282"/>
                </a:lnTo>
                <a:lnTo>
                  <a:pt x="73574" y="3124"/>
                </a:lnTo>
                <a:lnTo>
                  <a:pt x="66987" y="0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572230" y="5377860"/>
            <a:ext cx="2607" cy="1473"/>
          </a:xfrm>
          <a:custGeom>
            <a:avLst/>
            <a:gdLst/>
            <a:ahLst/>
            <a:cxnLst/>
            <a:rect l="l" t="t" r="r" b="b"/>
            <a:pathLst>
              <a:path w="2607" h="1473">
                <a:moveTo>
                  <a:pt x="2607" y="1473"/>
                </a:moveTo>
                <a:lnTo>
                  <a:pt x="2157" y="907"/>
                </a:lnTo>
                <a:lnTo>
                  <a:pt x="0" y="0"/>
                </a:lnTo>
                <a:lnTo>
                  <a:pt x="2607" y="1473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994281" y="5860272"/>
            <a:ext cx="1169" cy="694"/>
          </a:xfrm>
          <a:custGeom>
            <a:avLst/>
            <a:gdLst/>
            <a:ahLst/>
            <a:cxnLst/>
            <a:rect l="l" t="t" r="r" b="b"/>
            <a:pathLst>
              <a:path w="1169" h="694">
                <a:moveTo>
                  <a:pt x="1169" y="694"/>
                </a:moveTo>
                <a:lnTo>
                  <a:pt x="633" y="99"/>
                </a:lnTo>
                <a:lnTo>
                  <a:pt x="0" y="0"/>
                </a:lnTo>
                <a:lnTo>
                  <a:pt x="1169" y="694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1006947" y="5865958"/>
            <a:ext cx="501" cy="320"/>
          </a:xfrm>
          <a:custGeom>
            <a:avLst/>
            <a:gdLst/>
            <a:ahLst/>
            <a:cxnLst/>
            <a:rect l="l" t="t" r="r" b="b"/>
            <a:pathLst>
              <a:path w="501" h="320">
                <a:moveTo>
                  <a:pt x="501" y="320"/>
                </a:moveTo>
                <a:lnTo>
                  <a:pt x="83" y="23"/>
                </a:lnTo>
                <a:lnTo>
                  <a:pt x="501" y="32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884635" y="5799606"/>
            <a:ext cx="151709" cy="78442"/>
          </a:xfrm>
          <a:custGeom>
            <a:avLst/>
            <a:gdLst/>
            <a:ahLst/>
            <a:cxnLst/>
            <a:rect l="l" t="t" r="r" b="b"/>
            <a:pathLst>
              <a:path w="151709" h="78442">
                <a:moveTo>
                  <a:pt x="10595" y="20875"/>
                </a:moveTo>
                <a:lnTo>
                  <a:pt x="18375" y="27198"/>
                </a:lnTo>
                <a:lnTo>
                  <a:pt x="26650" y="32971"/>
                </a:lnTo>
                <a:lnTo>
                  <a:pt x="39436" y="40935"/>
                </a:lnTo>
                <a:lnTo>
                  <a:pt x="53827" y="49366"/>
                </a:lnTo>
                <a:lnTo>
                  <a:pt x="66916" y="56540"/>
                </a:lnTo>
                <a:lnTo>
                  <a:pt x="75798" y="60733"/>
                </a:lnTo>
                <a:lnTo>
                  <a:pt x="77419" y="61182"/>
                </a:lnTo>
                <a:lnTo>
                  <a:pt x="83455" y="50558"/>
                </a:lnTo>
                <a:lnTo>
                  <a:pt x="107060" y="60260"/>
                </a:lnTo>
                <a:lnTo>
                  <a:pt x="109646" y="60666"/>
                </a:lnTo>
                <a:lnTo>
                  <a:pt x="108536" y="60007"/>
                </a:lnTo>
                <a:lnTo>
                  <a:pt x="110279" y="60765"/>
                </a:lnTo>
                <a:lnTo>
                  <a:pt x="110816" y="61361"/>
                </a:lnTo>
                <a:lnTo>
                  <a:pt x="112932" y="62625"/>
                </a:lnTo>
                <a:lnTo>
                  <a:pt x="111874" y="62164"/>
                </a:lnTo>
                <a:lnTo>
                  <a:pt x="113230" y="63592"/>
                </a:lnTo>
                <a:lnTo>
                  <a:pt x="119310" y="65527"/>
                </a:lnTo>
                <a:lnTo>
                  <a:pt x="122311" y="66352"/>
                </a:lnTo>
                <a:lnTo>
                  <a:pt x="120115" y="64946"/>
                </a:lnTo>
                <a:lnTo>
                  <a:pt x="122395" y="66375"/>
                </a:lnTo>
                <a:lnTo>
                  <a:pt x="122813" y="66672"/>
                </a:lnTo>
                <a:lnTo>
                  <a:pt x="124929" y="68026"/>
                </a:lnTo>
                <a:lnTo>
                  <a:pt x="123781" y="67342"/>
                </a:lnTo>
                <a:lnTo>
                  <a:pt x="125182" y="68949"/>
                </a:lnTo>
                <a:lnTo>
                  <a:pt x="150189" y="78442"/>
                </a:lnTo>
                <a:lnTo>
                  <a:pt x="151709" y="77713"/>
                </a:lnTo>
                <a:lnTo>
                  <a:pt x="140835" y="71146"/>
                </a:lnTo>
                <a:lnTo>
                  <a:pt x="129858" y="64672"/>
                </a:lnTo>
                <a:lnTo>
                  <a:pt x="118804" y="58273"/>
                </a:lnTo>
                <a:lnTo>
                  <a:pt x="107698" y="51929"/>
                </a:lnTo>
                <a:lnTo>
                  <a:pt x="96567" y="45621"/>
                </a:lnTo>
                <a:lnTo>
                  <a:pt x="85434" y="39330"/>
                </a:lnTo>
                <a:lnTo>
                  <a:pt x="74327" y="33037"/>
                </a:lnTo>
                <a:lnTo>
                  <a:pt x="63271" y="26722"/>
                </a:lnTo>
                <a:lnTo>
                  <a:pt x="52291" y="20366"/>
                </a:lnTo>
                <a:lnTo>
                  <a:pt x="41413" y="13951"/>
                </a:lnTo>
                <a:lnTo>
                  <a:pt x="30661" y="7456"/>
                </a:lnTo>
                <a:lnTo>
                  <a:pt x="20063" y="862"/>
                </a:lnTo>
                <a:lnTo>
                  <a:pt x="18702" y="0"/>
                </a:lnTo>
                <a:lnTo>
                  <a:pt x="7898" y="7350"/>
                </a:lnTo>
                <a:lnTo>
                  <a:pt x="3129" y="9954"/>
                </a:lnTo>
                <a:lnTo>
                  <a:pt x="0" y="12185"/>
                </a:lnTo>
                <a:lnTo>
                  <a:pt x="2444" y="15771"/>
                </a:lnTo>
                <a:lnTo>
                  <a:pt x="9209" y="21887"/>
                </a:lnTo>
                <a:lnTo>
                  <a:pt x="12071" y="23999"/>
                </a:lnTo>
                <a:lnTo>
                  <a:pt x="12920" y="22854"/>
                </a:lnTo>
                <a:lnTo>
                  <a:pt x="10595" y="20875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358457" y="6021349"/>
            <a:ext cx="79886" cy="70272"/>
          </a:xfrm>
          <a:custGeom>
            <a:avLst/>
            <a:gdLst/>
            <a:ahLst/>
            <a:cxnLst/>
            <a:rect l="l" t="t" r="r" b="b"/>
            <a:pathLst>
              <a:path w="79886" h="70272">
                <a:moveTo>
                  <a:pt x="36758" y="12497"/>
                </a:moveTo>
                <a:lnTo>
                  <a:pt x="21794" y="20757"/>
                </a:lnTo>
                <a:lnTo>
                  <a:pt x="10679" y="26736"/>
                </a:lnTo>
                <a:lnTo>
                  <a:pt x="3415" y="31133"/>
                </a:lnTo>
                <a:lnTo>
                  <a:pt x="0" y="34645"/>
                </a:lnTo>
                <a:lnTo>
                  <a:pt x="433" y="37971"/>
                </a:lnTo>
                <a:lnTo>
                  <a:pt x="4715" y="41809"/>
                </a:lnTo>
                <a:lnTo>
                  <a:pt x="12846" y="46855"/>
                </a:lnTo>
                <a:lnTo>
                  <a:pt x="24824" y="53808"/>
                </a:lnTo>
                <a:lnTo>
                  <a:pt x="25193" y="54025"/>
                </a:lnTo>
                <a:lnTo>
                  <a:pt x="35943" y="60525"/>
                </a:lnTo>
                <a:lnTo>
                  <a:pt x="48459" y="67644"/>
                </a:lnTo>
                <a:lnTo>
                  <a:pt x="54581" y="70272"/>
                </a:lnTo>
                <a:lnTo>
                  <a:pt x="54581" y="47746"/>
                </a:lnTo>
                <a:lnTo>
                  <a:pt x="56152" y="33792"/>
                </a:lnTo>
                <a:lnTo>
                  <a:pt x="61462" y="22500"/>
                </a:lnTo>
                <a:lnTo>
                  <a:pt x="70293" y="13274"/>
                </a:lnTo>
                <a:lnTo>
                  <a:pt x="74342" y="10310"/>
                </a:lnTo>
                <a:lnTo>
                  <a:pt x="78366" y="7394"/>
                </a:lnTo>
                <a:lnTo>
                  <a:pt x="78575" y="7185"/>
                </a:lnTo>
                <a:lnTo>
                  <a:pt x="78947" y="6799"/>
                </a:lnTo>
                <a:lnTo>
                  <a:pt x="79290" y="6471"/>
                </a:lnTo>
                <a:lnTo>
                  <a:pt x="79633" y="6129"/>
                </a:lnTo>
                <a:lnTo>
                  <a:pt x="79886" y="5876"/>
                </a:lnTo>
                <a:lnTo>
                  <a:pt x="73730" y="4968"/>
                </a:lnTo>
                <a:lnTo>
                  <a:pt x="70354" y="2965"/>
                </a:lnTo>
                <a:lnTo>
                  <a:pt x="67997" y="948"/>
                </a:lnTo>
                <a:lnTo>
                  <a:pt x="64894" y="0"/>
                </a:lnTo>
                <a:lnTo>
                  <a:pt x="59282" y="1200"/>
                </a:lnTo>
                <a:lnTo>
                  <a:pt x="49398" y="5631"/>
                </a:lnTo>
                <a:lnTo>
                  <a:pt x="36758" y="12497"/>
                </a:lnTo>
                <a:close/>
              </a:path>
            </a:pathLst>
          </a:custGeom>
          <a:solidFill>
            <a:srgbClr val="C6DC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1550650" y="6191000"/>
            <a:ext cx="145020" cy="50140"/>
          </a:xfrm>
          <a:custGeom>
            <a:avLst/>
            <a:gdLst/>
            <a:ahLst/>
            <a:cxnLst/>
            <a:rect l="l" t="t" r="r" b="b"/>
            <a:pathLst>
              <a:path w="145020" h="50140">
                <a:moveTo>
                  <a:pt x="145020" y="43717"/>
                </a:moveTo>
                <a:lnTo>
                  <a:pt x="144885" y="37226"/>
                </a:lnTo>
                <a:lnTo>
                  <a:pt x="142475" y="30816"/>
                </a:lnTo>
                <a:lnTo>
                  <a:pt x="138018" y="24633"/>
                </a:lnTo>
                <a:lnTo>
                  <a:pt x="131745" y="18823"/>
                </a:lnTo>
                <a:lnTo>
                  <a:pt x="123885" y="13532"/>
                </a:lnTo>
                <a:lnTo>
                  <a:pt x="114668" y="8907"/>
                </a:lnTo>
                <a:lnTo>
                  <a:pt x="104324" y="5095"/>
                </a:lnTo>
                <a:lnTo>
                  <a:pt x="93082" y="2242"/>
                </a:lnTo>
                <a:lnTo>
                  <a:pt x="81172" y="495"/>
                </a:lnTo>
                <a:lnTo>
                  <a:pt x="68824" y="0"/>
                </a:lnTo>
                <a:lnTo>
                  <a:pt x="56267" y="903"/>
                </a:lnTo>
                <a:lnTo>
                  <a:pt x="43731" y="3351"/>
                </a:lnTo>
                <a:lnTo>
                  <a:pt x="31447" y="7491"/>
                </a:lnTo>
                <a:lnTo>
                  <a:pt x="21683" y="12273"/>
                </a:lnTo>
                <a:lnTo>
                  <a:pt x="14809" y="17216"/>
                </a:lnTo>
                <a:lnTo>
                  <a:pt x="6573" y="25427"/>
                </a:lnTo>
                <a:lnTo>
                  <a:pt x="472" y="35537"/>
                </a:lnTo>
                <a:lnTo>
                  <a:pt x="0" y="46174"/>
                </a:lnTo>
                <a:lnTo>
                  <a:pt x="2041" y="50096"/>
                </a:lnTo>
                <a:lnTo>
                  <a:pt x="7554" y="39394"/>
                </a:lnTo>
                <a:lnTo>
                  <a:pt x="18430" y="30408"/>
                </a:lnTo>
                <a:lnTo>
                  <a:pt x="27987" y="25173"/>
                </a:lnTo>
                <a:lnTo>
                  <a:pt x="39437" y="20973"/>
                </a:lnTo>
                <a:lnTo>
                  <a:pt x="51959" y="18141"/>
                </a:lnTo>
                <a:lnTo>
                  <a:pt x="65003" y="16708"/>
                </a:lnTo>
                <a:lnTo>
                  <a:pt x="72248" y="16529"/>
                </a:lnTo>
                <a:lnTo>
                  <a:pt x="86700" y="17514"/>
                </a:lnTo>
                <a:lnTo>
                  <a:pt x="101409" y="20308"/>
                </a:lnTo>
                <a:lnTo>
                  <a:pt x="115346" y="24864"/>
                </a:lnTo>
                <a:lnTo>
                  <a:pt x="127483" y="31136"/>
                </a:lnTo>
                <a:lnTo>
                  <a:pt x="136792" y="39079"/>
                </a:lnTo>
                <a:lnTo>
                  <a:pt x="142244" y="48645"/>
                </a:lnTo>
                <a:lnTo>
                  <a:pt x="142648" y="50140"/>
                </a:lnTo>
                <a:lnTo>
                  <a:pt x="145020" y="43717"/>
                </a:lnTo>
                <a:close/>
              </a:path>
            </a:pathLst>
          </a:custGeom>
          <a:solidFill>
            <a:srgbClr val="8AC0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849703" y="6249399"/>
            <a:ext cx="2324" cy="4002"/>
          </a:xfrm>
          <a:custGeom>
            <a:avLst/>
            <a:gdLst/>
            <a:ahLst/>
            <a:cxnLst/>
            <a:rect l="l" t="t" r="r" b="b"/>
            <a:pathLst>
              <a:path w="2324" h="4002">
                <a:moveTo>
                  <a:pt x="2324" y="4002"/>
                </a:moveTo>
                <a:lnTo>
                  <a:pt x="1558" y="520"/>
                </a:lnTo>
                <a:lnTo>
                  <a:pt x="0" y="0"/>
                </a:lnTo>
                <a:lnTo>
                  <a:pt x="2324" y="4002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847259" y="6202492"/>
            <a:ext cx="63977" cy="48305"/>
          </a:xfrm>
          <a:custGeom>
            <a:avLst/>
            <a:gdLst/>
            <a:ahLst/>
            <a:cxnLst/>
            <a:rect l="l" t="t" r="r" b="b"/>
            <a:pathLst>
              <a:path w="63977" h="48305">
                <a:moveTo>
                  <a:pt x="8777" y="38902"/>
                </a:moveTo>
                <a:lnTo>
                  <a:pt x="9239" y="34007"/>
                </a:lnTo>
                <a:lnTo>
                  <a:pt x="20178" y="33843"/>
                </a:lnTo>
                <a:lnTo>
                  <a:pt x="21698" y="40033"/>
                </a:lnTo>
                <a:lnTo>
                  <a:pt x="22339" y="41431"/>
                </a:lnTo>
                <a:lnTo>
                  <a:pt x="25513" y="45478"/>
                </a:lnTo>
                <a:lnTo>
                  <a:pt x="38457" y="46893"/>
                </a:lnTo>
                <a:lnTo>
                  <a:pt x="53032" y="45936"/>
                </a:lnTo>
                <a:lnTo>
                  <a:pt x="63087" y="40846"/>
                </a:lnTo>
                <a:lnTo>
                  <a:pt x="63977" y="39274"/>
                </a:lnTo>
                <a:lnTo>
                  <a:pt x="58835" y="36283"/>
                </a:lnTo>
                <a:lnTo>
                  <a:pt x="55616" y="35866"/>
                </a:lnTo>
                <a:lnTo>
                  <a:pt x="49163" y="35524"/>
                </a:lnTo>
                <a:lnTo>
                  <a:pt x="38278" y="36673"/>
                </a:lnTo>
                <a:lnTo>
                  <a:pt x="31330" y="29544"/>
                </a:lnTo>
                <a:lnTo>
                  <a:pt x="26821" y="19214"/>
                </a:lnTo>
                <a:lnTo>
                  <a:pt x="25334" y="15244"/>
                </a:lnTo>
                <a:lnTo>
                  <a:pt x="19220" y="4505"/>
                </a:lnTo>
                <a:lnTo>
                  <a:pt x="10607" y="0"/>
                </a:lnTo>
                <a:lnTo>
                  <a:pt x="0" y="3014"/>
                </a:lnTo>
                <a:lnTo>
                  <a:pt x="253" y="30421"/>
                </a:lnTo>
                <a:lnTo>
                  <a:pt x="1266" y="34974"/>
                </a:lnTo>
                <a:lnTo>
                  <a:pt x="2071" y="38649"/>
                </a:lnTo>
                <a:lnTo>
                  <a:pt x="4002" y="47427"/>
                </a:lnTo>
                <a:lnTo>
                  <a:pt x="6631" y="48305"/>
                </a:lnTo>
                <a:lnTo>
                  <a:pt x="8732" y="44883"/>
                </a:lnTo>
                <a:lnTo>
                  <a:pt x="8777" y="38902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821059" y="6190440"/>
            <a:ext cx="27457" cy="50359"/>
          </a:xfrm>
          <a:custGeom>
            <a:avLst/>
            <a:gdLst/>
            <a:ahLst/>
            <a:cxnLst/>
            <a:rect l="l" t="t" r="r" b="b"/>
            <a:pathLst>
              <a:path w="27457" h="50359">
                <a:moveTo>
                  <a:pt x="14533" y="0"/>
                </a:moveTo>
                <a:lnTo>
                  <a:pt x="2668" y="692"/>
                </a:lnTo>
                <a:lnTo>
                  <a:pt x="0" y="10971"/>
                </a:lnTo>
                <a:lnTo>
                  <a:pt x="1453" y="23053"/>
                </a:lnTo>
                <a:lnTo>
                  <a:pt x="1610" y="23919"/>
                </a:lnTo>
                <a:lnTo>
                  <a:pt x="3141" y="37249"/>
                </a:lnTo>
                <a:lnTo>
                  <a:pt x="7474" y="48596"/>
                </a:lnTo>
                <a:lnTo>
                  <a:pt x="9970" y="47442"/>
                </a:lnTo>
                <a:lnTo>
                  <a:pt x="9851" y="50359"/>
                </a:lnTo>
                <a:lnTo>
                  <a:pt x="11371" y="37830"/>
                </a:lnTo>
                <a:lnTo>
                  <a:pt x="11878" y="33411"/>
                </a:lnTo>
                <a:lnTo>
                  <a:pt x="12221" y="27802"/>
                </a:lnTo>
                <a:lnTo>
                  <a:pt x="14203" y="25094"/>
                </a:lnTo>
                <a:lnTo>
                  <a:pt x="18271" y="34078"/>
                </a:lnTo>
                <a:lnTo>
                  <a:pt x="21020" y="42090"/>
                </a:lnTo>
                <a:lnTo>
                  <a:pt x="22310" y="43187"/>
                </a:lnTo>
                <a:lnTo>
                  <a:pt x="27457" y="47019"/>
                </a:lnTo>
                <a:lnTo>
                  <a:pt x="26453" y="42473"/>
                </a:lnTo>
                <a:lnTo>
                  <a:pt x="26199" y="15066"/>
                </a:lnTo>
                <a:lnTo>
                  <a:pt x="20231" y="5801"/>
                </a:lnTo>
                <a:lnTo>
                  <a:pt x="14533" y="0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1868035" y="5829696"/>
            <a:ext cx="65588" cy="72381"/>
          </a:xfrm>
          <a:custGeom>
            <a:avLst/>
            <a:gdLst/>
            <a:ahLst/>
            <a:cxnLst/>
            <a:rect l="l" t="t" r="r" b="b"/>
            <a:pathLst>
              <a:path w="65588" h="72381">
                <a:moveTo>
                  <a:pt x="42396" y="50330"/>
                </a:moveTo>
                <a:lnTo>
                  <a:pt x="42098" y="60314"/>
                </a:lnTo>
                <a:lnTo>
                  <a:pt x="45355" y="51739"/>
                </a:lnTo>
                <a:lnTo>
                  <a:pt x="51573" y="48381"/>
                </a:lnTo>
                <a:lnTo>
                  <a:pt x="53409" y="48857"/>
                </a:lnTo>
                <a:lnTo>
                  <a:pt x="58446" y="60031"/>
                </a:lnTo>
                <a:lnTo>
                  <a:pt x="52232" y="58171"/>
                </a:lnTo>
                <a:lnTo>
                  <a:pt x="49654" y="65343"/>
                </a:lnTo>
                <a:lnTo>
                  <a:pt x="51591" y="72381"/>
                </a:lnTo>
                <a:lnTo>
                  <a:pt x="52604" y="69688"/>
                </a:lnTo>
                <a:lnTo>
                  <a:pt x="57001" y="63825"/>
                </a:lnTo>
                <a:lnTo>
                  <a:pt x="58983" y="59734"/>
                </a:lnTo>
                <a:lnTo>
                  <a:pt x="63035" y="48575"/>
                </a:lnTo>
                <a:lnTo>
                  <a:pt x="65588" y="35254"/>
                </a:lnTo>
                <a:lnTo>
                  <a:pt x="65027" y="23324"/>
                </a:lnTo>
                <a:lnTo>
                  <a:pt x="64854" y="22715"/>
                </a:lnTo>
                <a:lnTo>
                  <a:pt x="63215" y="17224"/>
                </a:lnTo>
                <a:lnTo>
                  <a:pt x="62708" y="19248"/>
                </a:lnTo>
                <a:lnTo>
                  <a:pt x="60249" y="16763"/>
                </a:lnTo>
                <a:lnTo>
                  <a:pt x="55913" y="12418"/>
                </a:lnTo>
                <a:lnTo>
                  <a:pt x="59206" y="14903"/>
                </a:lnTo>
                <a:lnTo>
                  <a:pt x="56330" y="8669"/>
                </a:lnTo>
                <a:lnTo>
                  <a:pt x="49593" y="2502"/>
                </a:lnTo>
                <a:lnTo>
                  <a:pt x="38441" y="0"/>
                </a:lnTo>
                <a:lnTo>
                  <a:pt x="25390" y="1070"/>
                </a:lnTo>
                <a:lnTo>
                  <a:pt x="12955" y="5623"/>
                </a:lnTo>
                <a:lnTo>
                  <a:pt x="3653" y="13567"/>
                </a:lnTo>
                <a:lnTo>
                  <a:pt x="0" y="24809"/>
                </a:lnTo>
                <a:lnTo>
                  <a:pt x="28" y="25869"/>
                </a:lnTo>
                <a:lnTo>
                  <a:pt x="14144" y="29235"/>
                </a:lnTo>
                <a:lnTo>
                  <a:pt x="24272" y="26768"/>
                </a:lnTo>
                <a:lnTo>
                  <a:pt x="33174" y="24256"/>
                </a:lnTo>
                <a:lnTo>
                  <a:pt x="35123" y="24262"/>
                </a:lnTo>
                <a:lnTo>
                  <a:pt x="35332" y="24604"/>
                </a:lnTo>
                <a:lnTo>
                  <a:pt x="35585" y="24768"/>
                </a:lnTo>
                <a:lnTo>
                  <a:pt x="35630" y="25363"/>
                </a:lnTo>
                <a:lnTo>
                  <a:pt x="36644" y="28949"/>
                </a:lnTo>
                <a:lnTo>
                  <a:pt x="36986" y="31226"/>
                </a:lnTo>
                <a:lnTo>
                  <a:pt x="36644" y="31940"/>
                </a:lnTo>
                <a:lnTo>
                  <a:pt x="36778" y="34097"/>
                </a:lnTo>
                <a:lnTo>
                  <a:pt x="36959" y="38540"/>
                </a:lnTo>
                <a:lnTo>
                  <a:pt x="39311" y="41641"/>
                </a:lnTo>
                <a:lnTo>
                  <a:pt x="44497" y="48560"/>
                </a:lnTo>
                <a:lnTo>
                  <a:pt x="42396" y="50330"/>
                </a:lnTo>
                <a:close/>
              </a:path>
            </a:pathLst>
          </a:custGeom>
          <a:solidFill>
            <a:srgbClr val="6A3B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1904977" y="5868213"/>
            <a:ext cx="44" cy="684"/>
          </a:xfrm>
          <a:custGeom>
            <a:avLst/>
            <a:gdLst/>
            <a:ahLst/>
            <a:cxnLst/>
            <a:rect l="l" t="t" r="r" b="b"/>
            <a:pathLst>
              <a:path w="44" h="684">
                <a:moveTo>
                  <a:pt x="44" y="684"/>
                </a:moveTo>
                <a:lnTo>
                  <a:pt x="17" y="23"/>
                </a:lnTo>
                <a:lnTo>
                  <a:pt x="44" y="684"/>
                </a:lnTo>
                <a:close/>
              </a:path>
            </a:pathLst>
          </a:custGeom>
          <a:solidFill>
            <a:srgbClr val="6A3B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1565121" y="5438031"/>
            <a:ext cx="21014" cy="117603"/>
          </a:xfrm>
          <a:custGeom>
            <a:avLst/>
            <a:gdLst/>
            <a:ahLst/>
            <a:cxnLst/>
            <a:rect l="l" t="t" r="r" b="b"/>
            <a:pathLst>
              <a:path w="21014" h="117603">
                <a:moveTo>
                  <a:pt x="20237" y="11113"/>
                </a:moveTo>
                <a:lnTo>
                  <a:pt x="19760" y="0"/>
                </a:lnTo>
                <a:lnTo>
                  <a:pt x="2995" y="8897"/>
                </a:lnTo>
                <a:lnTo>
                  <a:pt x="2203" y="14829"/>
                </a:lnTo>
                <a:lnTo>
                  <a:pt x="1719" y="25770"/>
                </a:lnTo>
                <a:lnTo>
                  <a:pt x="1483" y="40133"/>
                </a:lnTo>
                <a:lnTo>
                  <a:pt x="1435" y="56331"/>
                </a:lnTo>
                <a:lnTo>
                  <a:pt x="1515" y="72777"/>
                </a:lnTo>
                <a:lnTo>
                  <a:pt x="1663" y="87883"/>
                </a:lnTo>
                <a:lnTo>
                  <a:pt x="1820" y="100062"/>
                </a:lnTo>
                <a:lnTo>
                  <a:pt x="1892" y="105254"/>
                </a:lnTo>
                <a:lnTo>
                  <a:pt x="1982" y="109598"/>
                </a:lnTo>
                <a:lnTo>
                  <a:pt x="2444" y="114404"/>
                </a:lnTo>
                <a:lnTo>
                  <a:pt x="0" y="117603"/>
                </a:lnTo>
                <a:lnTo>
                  <a:pt x="7391" y="116220"/>
                </a:lnTo>
                <a:lnTo>
                  <a:pt x="19450" y="109046"/>
                </a:lnTo>
                <a:lnTo>
                  <a:pt x="21014" y="103038"/>
                </a:lnTo>
                <a:lnTo>
                  <a:pt x="20938" y="98588"/>
                </a:lnTo>
                <a:lnTo>
                  <a:pt x="19868" y="88006"/>
                </a:lnTo>
                <a:lnTo>
                  <a:pt x="19705" y="73830"/>
                </a:lnTo>
                <a:lnTo>
                  <a:pt x="19949" y="59476"/>
                </a:lnTo>
                <a:lnTo>
                  <a:pt x="20103" y="49338"/>
                </a:lnTo>
                <a:lnTo>
                  <a:pt x="20203" y="36816"/>
                </a:lnTo>
                <a:lnTo>
                  <a:pt x="20332" y="23959"/>
                </a:lnTo>
                <a:lnTo>
                  <a:pt x="20237" y="11113"/>
                </a:lnTo>
                <a:close/>
              </a:path>
            </a:pathLst>
          </a:custGeom>
          <a:solidFill>
            <a:srgbClr val="67C9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723715" y="5288973"/>
            <a:ext cx="127507" cy="88976"/>
          </a:xfrm>
          <a:custGeom>
            <a:avLst/>
            <a:gdLst/>
            <a:ahLst/>
            <a:cxnLst/>
            <a:rect l="l" t="t" r="r" b="b"/>
            <a:pathLst>
              <a:path w="127507" h="88976">
                <a:moveTo>
                  <a:pt x="127507" y="3511"/>
                </a:moveTo>
                <a:lnTo>
                  <a:pt x="126151" y="0"/>
                </a:lnTo>
                <a:lnTo>
                  <a:pt x="126274" y="3326"/>
                </a:lnTo>
                <a:lnTo>
                  <a:pt x="127507" y="3511"/>
                </a:lnTo>
                <a:close/>
              </a:path>
              <a:path w="127507" h="88976">
                <a:moveTo>
                  <a:pt x="2235" y="77162"/>
                </a:moveTo>
                <a:lnTo>
                  <a:pt x="2116" y="80034"/>
                </a:lnTo>
                <a:lnTo>
                  <a:pt x="2071" y="81804"/>
                </a:lnTo>
                <a:lnTo>
                  <a:pt x="2071" y="83322"/>
                </a:lnTo>
                <a:lnTo>
                  <a:pt x="2488" y="85018"/>
                </a:lnTo>
                <a:lnTo>
                  <a:pt x="3099" y="87404"/>
                </a:lnTo>
                <a:lnTo>
                  <a:pt x="4098" y="87875"/>
                </a:lnTo>
                <a:lnTo>
                  <a:pt x="125942" y="17750"/>
                </a:lnTo>
                <a:lnTo>
                  <a:pt x="126076" y="15727"/>
                </a:lnTo>
                <a:lnTo>
                  <a:pt x="126538" y="11010"/>
                </a:lnTo>
                <a:lnTo>
                  <a:pt x="126494" y="9284"/>
                </a:lnTo>
                <a:lnTo>
                  <a:pt x="126274" y="3326"/>
                </a:lnTo>
                <a:lnTo>
                  <a:pt x="122440" y="2752"/>
                </a:lnTo>
                <a:lnTo>
                  <a:pt x="118860" y="5149"/>
                </a:lnTo>
                <a:lnTo>
                  <a:pt x="110821" y="10042"/>
                </a:lnTo>
                <a:lnTo>
                  <a:pt x="99324" y="16852"/>
                </a:lnTo>
                <a:lnTo>
                  <a:pt x="85371" y="25002"/>
                </a:lnTo>
                <a:lnTo>
                  <a:pt x="69964" y="33915"/>
                </a:lnTo>
                <a:lnTo>
                  <a:pt x="54104" y="43014"/>
                </a:lnTo>
                <a:lnTo>
                  <a:pt x="38793" y="51721"/>
                </a:lnTo>
                <a:lnTo>
                  <a:pt x="25032" y="59459"/>
                </a:lnTo>
                <a:lnTo>
                  <a:pt x="13823" y="65650"/>
                </a:lnTo>
                <a:lnTo>
                  <a:pt x="6167" y="69717"/>
                </a:lnTo>
                <a:lnTo>
                  <a:pt x="3248" y="71062"/>
                </a:lnTo>
                <a:lnTo>
                  <a:pt x="2876" y="72996"/>
                </a:lnTo>
                <a:lnTo>
                  <a:pt x="2235" y="77162"/>
                </a:lnTo>
                <a:close/>
              </a:path>
              <a:path w="127507" h="88976">
                <a:moveTo>
                  <a:pt x="3502" y="88976"/>
                </a:moveTo>
                <a:lnTo>
                  <a:pt x="3099" y="87404"/>
                </a:lnTo>
                <a:lnTo>
                  <a:pt x="0" y="85941"/>
                </a:lnTo>
                <a:lnTo>
                  <a:pt x="3502" y="88976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513602" y="5970343"/>
            <a:ext cx="79201" cy="49544"/>
          </a:xfrm>
          <a:custGeom>
            <a:avLst/>
            <a:gdLst/>
            <a:ahLst/>
            <a:cxnLst/>
            <a:rect l="l" t="t" r="r" b="b"/>
            <a:pathLst>
              <a:path w="79201" h="49544">
                <a:moveTo>
                  <a:pt x="8658" y="0"/>
                </a:moveTo>
                <a:lnTo>
                  <a:pt x="6035" y="1220"/>
                </a:lnTo>
                <a:lnTo>
                  <a:pt x="6378" y="342"/>
                </a:lnTo>
                <a:lnTo>
                  <a:pt x="3338" y="4642"/>
                </a:lnTo>
                <a:lnTo>
                  <a:pt x="461" y="8689"/>
                </a:lnTo>
                <a:lnTo>
                  <a:pt x="0" y="13748"/>
                </a:lnTo>
                <a:lnTo>
                  <a:pt x="298" y="18762"/>
                </a:lnTo>
                <a:lnTo>
                  <a:pt x="1937" y="26023"/>
                </a:lnTo>
                <a:lnTo>
                  <a:pt x="3591" y="29609"/>
                </a:lnTo>
                <a:lnTo>
                  <a:pt x="6080" y="33269"/>
                </a:lnTo>
                <a:lnTo>
                  <a:pt x="8911" y="35590"/>
                </a:lnTo>
                <a:lnTo>
                  <a:pt x="19805" y="42330"/>
                </a:lnTo>
                <a:lnTo>
                  <a:pt x="24201" y="44399"/>
                </a:lnTo>
                <a:lnTo>
                  <a:pt x="26392" y="45663"/>
                </a:lnTo>
                <a:lnTo>
                  <a:pt x="31593" y="46883"/>
                </a:lnTo>
                <a:lnTo>
                  <a:pt x="43626" y="48662"/>
                </a:lnTo>
                <a:lnTo>
                  <a:pt x="58066" y="49544"/>
                </a:lnTo>
                <a:lnTo>
                  <a:pt x="69600" y="49241"/>
                </a:lnTo>
                <a:lnTo>
                  <a:pt x="69893" y="49204"/>
                </a:lnTo>
                <a:lnTo>
                  <a:pt x="72273" y="48906"/>
                </a:lnTo>
                <a:lnTo>
                  <a:pt x="73529" y="48371"/>
                </a:lnTo>
                <a:lnTo>
                  <a:pt x="76525" y="47062"/>
                </a:lnTo>
                <a:lnTo>
                  <a:pt x="75944" y="47017"/>
                </a:lnTo>
                <a:lnTo>
                  <a:pt x="77747" y="45336"/>
                </a:lnTo>
                <a:lnTo>
                  <a:pt x="50251" y="47865"/>
                </a:lnTo>
                <a:lnTo>
                  <a:pt x="53250" y="36464"/>
                </a:lnTo>
                <a:lnTo>
                  <a:pt x="50113" y="26811"/>
                </a:lnTo>
                <a:lnTo>
                  <a:pt x="49745" y="25978"/>
                </a:lnTo>
                <a:lnTo>
                  <a:pt x="65303" y="26798"/>
                </a:lnTo>
                <a:lnTo>
                  <a:pt x="74959" y="24021"/>
                </a:lnTo>
                <a:lnTo>
                  <a:pt x="79201" y="19093"/>
                </a:lnTo>
                <a:lnTo>
                  <a:pt x="78515" y="13461"/>
                </a:lnTo>
                <a:lnTo>
                  <a:pt x="73389" y="8572"/>
                </a:lnTo>
                <a:lnTo>
                  <a:pt x="64311" y="5873"/>
                </a:lnTo>
                <a:lnTo>
                  <a:pt x="57643" y="5862"/>
                </a:lnTo>
                <a:lnTo>
                  <a:pt x="47688" y="6784"/>
                </a:lnTo>
                <a:lnTo>
                  <a:pt x="43411" y="9998"/>
                </a:lnTo>
                <a:lnTo>
                  <a:pt x="42353" y="18003"/>
                </a:lnTo>
                <a:lnTo>
                  <a:pt x="41772" y="21083"/>
                </a:lnTo>
                <a:lnTo>
                  <a:pt x="29608" y="16777"/>
                </a:lnTo>
                <a:lnTo>
                  <a:pt x="18285" y="15854"/>
                </a:lnTo>
                <a:lnTo>
                  <a:pt x="5312" y="16679"/>
                </a:lnTo>
                <a:lnTo>
                  <a:pt x="2414" y="16902"/>
                </a:lnTo>
                <a:lnTo>
                  <a:pt x="3338" y="6665"/>
                </a:lnTo>
                <a:lnTo>
                  <a:pt x="5484" y="8183"/>
                </a:lnTo>
                <a:lnTo>
                  <a:pt x="8658" y="0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582483" y="6019176"/>
            <a:ext cx="3979" cy="1517"/>
          </a:xfrm>
          <a:custGeom>
            <a:avLst/>
            <a:gdLst/>
            <a:ahLst/>
            <a:cxnLst/>
            <a:rect l="l" t="t" r="r" b="b"/>
            <a:pathLst>
              <a:path w="3979" h="1517">
                <a:moveTo>
                  <a:pt x="3979" y="0"/>
                </a:moveTo>
                <a:lnTo>
                  <a:pt x="3393" y="73"/>
                </a:lnTo>
                <a:lnTo>
                  <a:pt x="0" y="1517"/>
                </a:lnTo>
                <a:lnTo>
                  <a:pt x="3979" y="0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1548520" y="5438581"/>
            <a:ext cx="19597" cy="117053"/>
          </a:xfrm>
          <a:custGeom>
            <a:avLst/>
            <a:gdLst/>
            <a:ahLst/>
            <a:cxnLst/>
            <a:rect l="l" t="t" r="r" b="b"/>
            <a:pathLst>
              <a:path w="19597" h="117053">
                <a:moveTo>
                  <a:pt x="0" y="74767"/>
                </a:moveTo>
                <a:lnTo>
                  <a:pt x="44" y="107605"/>
                </a:lnTo>
                <a:lnTo>
                  <a:pt x="16601" y="117053"/>
                </a:lnTo>
                <a:lnTo>
                  <a:pt x="19045" y="113854"/>
                </a:lnTo>
                <a:lnTo>
                  <a:pt x="18583" y="109048"/>
                </a:lnTo>
                <a:lnTo>
                  <a:pt x="18494" y="104703"/>
                </a:lnTo>
                <a:lnTo>
                  <a:pt x="18360" y="95009"/>
                </a:lnTo>
                <a:lnTo>
                  <a:pt x="18200" y="81447"/>
                </a:lnTo>
                <a:lnTo>
                  <a:pt x="18072" y="65605"/>
                </a:lnTo>
                <a:lnTo>
                  <a:pt x="18037" y="49068"/>
                </a:lnTo>
                <a:lnTo>
                  <a:pt x="18154" y="33426"/>
                </a:lnTo>
                <a:lnTo>
                  <a:pt x="18484" y="20264"/>
                </a:lnTo>
                <a:lnTo>
                  <a:pt x="19086" y="11170"/>
                </a:lnTo>
                <a:lnTo>
                  <a:pt x="19597" y="8347"/>
                </a:lnTo>
                <a:lnTo>
                  <a:pt x="13218" y="8019"/>
                </a:lnTo>
                <a:lnTo>
                  <a:pt x="8062" y="2068"/>
                </a:lnTo>
                <a:lnTo>
                  <a:pt x="625" y="0"/>
                </a:lnTo>
                <a:lnTo>
                  <a:pt x="0" y="74767"/>
                </a:lnTo>
                <a:close/>
              </a:path>
            </a:pathLst>
          </a:custGeom>
          <a:solidFill>
            <a:srgbClr val="90D2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1608414" y="5561333"/>
            <a:ext cx="21117" cy="94243"/>
          </a:xfrm>
          <a:custGeom>
            <a:avLst/>
            <a:gdLst/>
            <a:ahLst/>
            <a:cxnLst/>
            <a:rect l="l" t="t" r="r" b="b"/>
            <a:pathLst>
              <a:path w="21117" h="94243">
                <a:moveTo>
                  <a:pt x="21117" y="416"/>
                </a:moveTo>
                <a:lnTo>
                  <a:pt x="21027" y="0"/>
                </a:lnTo>
                <a:lnTo>
                  <a:pt x="21117" y="416"/>
                </a:lnTo>
                <a:close/>
              </a:path>
              <a:path w="21117" h="94243">
                <a:moveTo>
                  <a:pt x="20565" y="9477"/>
                </a:moveTo>
                <a:lnTo>
                  <a:pt x="21027" y="8"/>
                </a:lnTo>
                <a:lnTo>
                  <a:pt x="19713" y="-5962"/>
                </a:lnTo>
                <a:lnTo>
                  <a:pt x="18964" y="-17778"/>
                </a:lnTo>
                <a:lnTo>
                  <a:pt x="18699" y="-33108"/>
                </a:lnTo>
                <a:lnTo>
                  <a:pt x="18746" y="-50031"/>
                </a:lnTo>
                <a:lnTo>
                  <a:pt x="18933" y="-66623"/>
                </a:lnTo>
                <a:lnTo>
                  <a:pt x="19089" y="-80960"/>
                </a:lnTo>
                <a:lnTo>
                  <a:pt x="19044" y="-91121"/>
                </a:lnTo>
                <a:lnTo>
                  <a:pt x="18911" y="-93827"/>
                </a:lnTo>
                <a:lnTo>
                  <a:pt x="2145" y="-84631"/>
                </a:lnTo>
                <a:lnTo>
                  <a:pt x="1612" y="-75919"/>
                </a:lnTo>
                <a:lnTo>
                  <a:pt x="1367" y="-64279"/>
                </a:lnTo>
                <a:lnTo>
                  <a:pt x="1331" y="-50649"/>
                </a:lnTo>
                <a:lnTo>
                  <a:pt x="1422" y="-35971"/>
                </a:lnTo>
                <a:lnTo>
                  <a:pt x="1558" y="-21182"/>
                </a:lnTo>
                <a:lnTo>
                  <a:pt x="1659" y="-7224"/>
                </a:lnTo>
                <a:lnTo>
                  <a:pt x="1643" y="4964"/>
                </a:lnTo>
                <a:lnTo>
                  <a:pt x="1594" y="8644"/>
                </a:lnTo>
                <a:lnTo>
                  <a:pt x="1475" y="15057"/>
                </a:lnTo>
                <a:lnTo>
                  <a:pt x="0" y="17408"/>
                </a:lnTo>
                <a:lnTo>
                  <a:pt x="5275" y="18167"/>
                </a:lnTo>
                <a:lnTo>
                  <a:pt x="10461" y="16143"/>
                </a:lnTo>
                <a:lnTo>
                  <a:pt x="16288" y="12438"/>
                </a:lnTo>
                <a:lnTo>
                  <a:pt x="20565" y="9477"/>
                </a:lnTo>
                <a:close/>
              </a:path>
            </a:pathLst>
          </a:custGeom>
          <a:solidFill>
            <a:srgbClr val="F8B6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1591109" y="5468310"/>
            <a:ext cx="22580" cy="111653"/>
          </a:xfrm>
          <a:custGeom>
            <a:avLst/>
            <a:gdLst/>
            <a:ahLst/>
            <a:cxnLst/>
            <a:rect l="l" t="t" r="r" b="b"/>
            <a:pathLst>
              <a:path w="22580" h="111653">
                <a:moveTo>
                  <a:pt x="5561" y="0"/>
                </a:moveTo>
                <a:lnTo>
                  <a:pt x="2476" y="89"/>
                </a:lnTo>
                <a:lnTo>
                  <a:pt x="2609" y="10443"/>
                </a:lnTo>
                <a:lnTo>
                  <a:pt x="2866" y="24521"/>
                </a:lnTo>
                <a:lnTo>
                  <a:pt x="3036" y="40071"/>
                </a:lnTo>
                <a:lnTo>
                  <a:pt x="2904" y="54838"/>
                </a:lnTo>
                <a:lnTo>
                  <a:pt x="2260" y="66571"/>
                </a:lnTo>
                <a:lnTo>
                  <a:pt x="1508" y="71344"/>
                </a:lnTo>
                <a:lnTo>
                  <a:pt x="0" y="83285"/>
                </a:lnTo>
                <a:lnTo>
                  <a:pt x="438" y="97165"/>
                </a:lnTo>
                <a:lnTo>
                  <a:pt x="1165" y="102888"/>
                </a:lnTo>
                <a:lnTo>
                  <a:pt x="11553" y="109682"/>
                </a:lnTo>
                <a:lnTo>
                  <a:pt x="21821" y="111653"/>
                </a:lnTo>
                <a:lnTo>
                  <a:pt x="22580" y="111190"/>
                </a:lnTo>
                <a:lnTo>
                  <a:pt x="17305" y="110432"/>
                </a:lnTo>
                <a:lnTo>
                  <a:pt x="18780" y="108081"/>
                </a:lnTo>
                <a:lnTo>
                  <a:pt x="18899" y="101668"/>
                </a:lnTo>
                <a:lnTo>
                  <a:pt x="18976" y="90322"/>
                </a:lnTo>
                <a:lnTo>
                  <a:pt x="18907" y="76877"/>
                </a:lnTo>
                <a:lnTo>
                  <a:pt x="18774" y="62273"/>
                </a:lnTo>
                <a:lnTo>
                  <a:pt x="18658" y="47449"/>
                </a:lnTo>
                <a:lnTo>
                  <a:pt x="18640" y="33345"/>
                </a:lnTo>
                <a:lnTo>
                  <a:pt x="18802" y="20900"/>
                </a:lnTo>
                <a:lnTo>
                  <a:pt x="19225" y="11054"/>
                </a:lnTo>
                <a:lnTo>
                  <a:pt x="19450" y="8391"/>
                </a:lnTo>
                <a:lnTo>
                  <a:pt x="15397" y="6323"/>
                </a:lnTo>
                <a:lnTo>
                  <a:pt x="5561" y="0"/>
                </a:lnTo>
                <a:close/>
              </a:path>
            </a:pathLst>
          </a:custGeom>
          <a:solidFill>
            <a:srgbClr val="F9D5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549974" y="6513368"/>
            <a:ext cx="132609" cy="83252"/>
          </a:xfrm>
          <a:custGeom>
            <a:avLst/>
            <a:gdLst/>
            <a:ahLst/>
            <a:cxnLst/>
            <a:rect l="l" t="t" r="r" b="b"/>
            <a:pathLst>
              <a:path w="132609" h="83252">
                <a:moveTo>
                  <a:pt x="12914" y="21395"/>
                </a:moveTo>
                <a:lnTo>
                  <a:pt x="25876" y="28540"/>
                </a:lnTo>
                <a:lnTo>
                  <a:pt x="95308" y="68388"/>
                </a:lnTo>
                <a:lnTo>
                  <a:pt x="103625" y="73464"/>
                </a:lnTo>
                <a:lnTo>
                  <a:pt x="115779" y="79965"/>
                </a:lnTo>
                <a:lnTo>
                  <a:pt x="127434" y="83252"/>
                </a:lnTo>
                <a:lnTo>
                  <a:pt x="132609" y="81544"/>
                </a:lnTo>
                <a:lnTo>
                  <a:pt x="126946" y="82093"/>
                </a:lnTo>
                <a:lnTo>
                  <a:pt x="126946" y="69949"/>
                </a:lnTo>
                <a:lnTo>
                  <a:pt x="115327" y="66338"/>
                </a:lnTo>
                <a:lnTo>
                  <a:pt x="103002" y="59674"/>
                </a:lnTo>
                <a:lnTo>
                  <a:pt x="93668" y="54052"/>
                </a:lnTo>
                <a:lnTo>
                  <a:pt x="378" y="0"/>
                </a:lnTo>
                <a:lnTo>
                  <a:pt x="0" y="9664"/>
                </a:lnTo>
                <a:lnTo>
                  <a:pt x="3003" y="15246"/>
                </a:lnTo>
                <a:lnTo>
                  <a:pt x="12914" y="21395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598876" y="6445936"/>
            <a:ext cx="131098" cy="82522"/>
          </a:xfrm>
          <a:custGeom>
            <a:avLst/>
            <a:gdLst/>
            <a:ahLst/>
            <a:cxnLst/>
            <a:rect l="l" t="t" r="r" b="b"/>
            <a:pathLst>
              <a:path w="131098" h="82522">
                <a:moveTo>
                  <a:pt x="53381" y="43593"/>
                </a:moveTo>
                <a:lnTo>
                  <a:pt x="62710" y="48996"/>
                </a:lnTo>
                <a:lnTo>
                  <a:pt x="73767" y="55411"/>
                </a:lnTo>
                <a:lnTo>
                  <a:pt x="84557" y="61598"/>
                </a:lnTo>
                <a:lnTo>
                  <a:pt x="94050" y="66955"/>
                </a:lnTo>
                <a:lnTo>
                  <a:pt x="104471" y="73266"/>
                </a:lnTo>
                <a:lnTo>
                  <a:pt x="116630" y="79718"/>
                </a:lnTo>
                <a:lnTo>
                  <a:pt x="127075" y="82522"/>
                </a:lnTo>
                <a:lnTo>
                  <a:pt x="127164" y="71225"/>
                </a:lnTo>
                <a:lnTo>
                  <a:pt x="131098" y="68994"/>
                </a:lnTo>
                <a:lnTo>
                  <a:pt x="118097" y="66892"/>
                </a:lnTo>
                <a:lnTo>
                  <a:pt x="106869" y="61350"/>
                </a:lnTo>
                <a:lnTo>
                  <a:pt x="96110" y="54723"/>
                </a:lnTo>
                <a:lnTo>
                  <a:pt x="94945" y="54055"/>
                </a:lnTo>
                <a:lnTo>
                  <a:pt x="86750" y="49398"/>
                </a:lnTo>
                <a:lnTo>
                  <a:pt x="75846" y="43092"/>
                </a:lnTo>
                <a:lnTo>
                  <a:pt x="63124" y="35691"/>
                </a:lnTo>
                <a:lnTo>
                  <a:pt x="49476" y="27752"/>
                </a:lnTo>
                <a:lnTo>
                  <a:pt x="35792" y="19827"/>
                </a:lnTo>
                <a:lnTo>
                  <a:pt x="22964" y="12474"/>
                </a:lnTo>
                <a:lnTo>
                  <a:pt x="11883" y="6245"/>
                </a:lnTo>
                <a:lnTo>
                  <a:pt x="3440" y="1697"/>
                </a:lnTo>
                <a:lnTo>
                  <a:pt x="0" y="0"/>
                </a:lnTo>
                <a:lnTo>
                  <a:pt x="461" y="12944"/>
                </a:lnTo>
                <a:lnTo>
                  <a:pt x="10150" y="19205"/>
                </a:lnTo>
                <a:lnTo>
                  <a:pt x="22179" y="25969"/>
                </a:lnTo>
                <a:lnTo>
                  <a:pt x="31385" y="31037"/>
                </a:lnTo>
                <a:lnTo>
                  <a:pt x="42434" y="37310"/>
                </a:lnTo>
                <a:lnTo>
                  <a:pt x="53381" y="43593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1889270" y="6115354"/>
            <a:ext cx="60430" cy="50469"/>
          </a:xfrm>
          <a:custGeom>
            <a:avLst/>
            <a:gdLst/>
            <a:ahLst/>
            <a:cxnLst/>
            <a:rect l="l" t="t" r="r" b="b"/>
            <a:pathLst>
              <a:path w="60430" h="50469">
                <a:moveTo>
                  <a:pt x="5618" y="50469"/>
                </a:moveTo>
                <a:lnTo>
                  <a:pt x="10729" y="43178"/>
                </a:lnTo>
                <a:lnTo>
                  <a:pt x="14902" y="39935"/>
                </a:lnTo>
                <a:lnTo>
                  <a:pt x="21996" y="34489"/>
                </a:lnTo>
                <a:lnTo>
                  <a:pt x="24529" y="38462"/>
                </a:lnTo>
                <a:lnTo>
                  <a:pt x="33113" y="41750"/>
                </a:lnTo>
                <a:lnTo>
                  <a:pt x="42025" y="45247"/>
                </a:lnTo>
                <a:lnTo>
                  <a:pt x="45184" y="44354"/>
                </a:lnTo>
                <a:lnTo>
                  <a:pt x="50087" y="37822"/>
                </a:lnTo>
                <a:lnTo>
                  <a:pt x="52457" y="34668"/>
                </a:lnTo>
                <a:lnTo>
                  <a:pt x="57136" y="26737"/>
                </a:lnTo>
                <a:lnTo>
                  <a:pt x="58150" y="21500"/>
                </a:lnTo>
                <a:lnTo>
                  <a:pt x="58440" y="34390"/>
                </a:lnTo>
                <a:lnTo>
                  <a:pt x="59318" y="47203"/>
                </a:lnTo>
                <a:lnTo>
                  <a:pt x="60430" y="50350"/>
                </a:lnTo>
                <a:lnTo>
                  <a:pt x="59253" y="17036"/>
                </a:lnTo>
                <a:lnTo>
                  <a:pt x="55795" y="14298"/>
                </a:lnTo>
                <a:lnTo>
                  <a:pt x="52919" y="11590"/>
                </a:lnTo>
                <a:lnTo>
                  <a:pt x="50132" y="8689"/>
                </a:lnTo>
                <a:lnTo>
                  <a:pt x="47167" y="5564"/>
                </a:lnTo>
                <a:lnTo>
                  <a:pt x="45393" y="2618"/>
                </a:lnTo>
                <a:lnTo>
                  <a:pt x="42860" y="0"/>
                </a:lnTo>
                <a:lnTo>
                  <a:pt x="29089" y="2475"/>
                </a:lnTo>
                <a:lnTo>
                  <a:pt x="19721" y="7403"/>
                </a:lnTo>
                <a:lnTo>
                  <a:pt x="18658" y="7841"/>
                </a:lnTo>
                <a:lnTo>
                  <a:pt x="15543" y="11724"/>
                </a:lnTo>
                <a:lnTo>
                  <a:pt x="16720" y="9864"/>
                </a:lnTo>
                <a:lnTo>
                  <a:pt x="12503" y="12275"/>
                </a:lnTo>
                <a:lnTo>
                  <a:pt x="8176" y="14763"/>
                </a:lnTo>
                <a:lnTo>
                  <a:pt x="7972" y="18851"/>
                </a:lnTo>
                <a:lnTo>
                  <a:pt x="19850" y="20280"/>
                </a:lnTo>
                <a:lnTo>
                  <a:pt x="12260" y="28568"/>
                </a:lnTo>
                <a:lnTo>
                  <a:pt x="2881" y="39670"/>
                </a:lnTo>
                <a:lnTo>
                  <a:pt x="0" y="48148"/>
                </a:lnTo>
                <a:lnTo>
                  <a:pt x="5618" y="5046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1895693" y="6128209"/>
            <a:ext cx="1847" cy="2916"/>
          </a:xfrm>
          <a:custGeom>
            <a:avLst/>
            <a:gdLst/>
            <a:ahLst/>
            <a:cxnLst/>
            <a:rect l="l" t="t" r="r" b="b"/>
            <a:pathLst>
              <a:path w="1847" h="2916">
                <a:moveTo>
                  <a:pt x="1847" y="0"/>
                </a:moveTo>
                <a:lnTo>
                  <a:pt x="0" y="2916"/>
                </a:lnTo>
                <a:lnTo>
                  <a:pt x="1753" y="1908"/>
                </a:lnTo>
                <a:lnTo>
                  <a:pt x="1847" y="0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499743" y="6594365"/>
            <a:ext cx="132320" cy="83532"/>
          </a:xfrm>
          <a:custGeom>
            <a:avLst/>
            <a:gdLst/>
            <a:ahLst/>
            <a:cxnLst/>
            <a:rect l="l" t="t" r="r" b="b"/>
            <a:pathLst>
              <a:path w="132320" h="83532">
                <a:moveTo>
                  <a:pt x="132320" y="69616"/>
                </a:moveTo>
                <a:lnTo>
                  <a:pt x="129195" y="68765"/>
                </a:lnTo>
                <a:lnTo>
                  <a:pt x="129591" y="69963"/>
                </a:lnTo>
                <a:lnTo>
                  <a:pt x="132320" y="69616"/>
                </a:lnTo>
                <a:close/>
              </a:path>
              <a:path w="132320" h="83532">
                <a:moveTo>
                  <a:pt x="945" y="536"/>
                </a:moveTo>
                <a:lnTo>
                  <a:pt x="0" y="0"/>
                </a:lnTo>
                <a:lnTo>
                  <a:pt x="938" y="715"/>
                </a:lnTo>
                <a:lnTo>
                  <a:pt x="945" y="536"/>
                </a:lnTo>
                <a:close/>
              </a:path>
              <a:path w="132320" h="83532">
                <a:moveTo>
                  <a:pt x="60788" y="34744"/>
                </a:moveTo>
                <a:lnTo>
                  <a:pt x="71952" y="41108"/>
                </a:lnTo>
                <a:lnTo>
                  <a:pt x="82768" y="47379"/>
                </a:lnTo>
                <a:lnTo>
                  <a:pt x="93757" y="53741"/>
                </a:lnTo>
                <a:lnTo>
                  <a:pt x="95407" y="54689"/>
                </a:lnTo>
                <a:lnTo>
                  <a:pt x="105054" y="60565"/>
                </a:lnTo>
                <a:lnTo>
                  <a:pt x="117126" y="67003"/>
                </a:lnTo>
                <a:lnTo>
                  <a:pt x="128878" y="70054"/>
                </a:lnTo>
                <a:lnTo>
                  <a:pt x="129398" y="69988"/>
                </a:lnTo>
                <a:lnTo>
                  <a:pt x="127984" y="68435"/>
                </a:lnTo>
                <a:lnTo>
                  <a:pt x="129195" y="68765"/>
                </a:lnTo>
                <a:lnTo>
                  <a:pt x="128446" y="66495"/>
                </a:lnTo>
                <a:lnTo>
                  <a:pt x="128774" y="56839"/>
                </a:lnTo>
                <a:lnTo>
                  <a:pt x="117253" y="53623"/>
                </a:lnTo>
                <a:lnTo>
                  <a:pt x="104770" y="46965"/>
                </a:lnTo>
                <a:lnTo>
                  <a:pt x="94617" y="40859"/>
                </a:lnTo>
                <a:lnTo>
                  <a:pt x="85121" y="35442"/>
                </a:lnTo>
                <a:lnTo>
                  <a:pt x="73832" y="29072"/>
                </a:lnTo>
                <a:lnTo>
                  <a:pt x="61396" y="22073"/>
                </a:lnTo>
                <a:lnTo>
                  <a:pt x="48459" y="14767"/>
                </a:lnTo>
                <a:lnTo>
                  <a:pt x="35667" y="7474"/>
                </a:lnTo>
                <a:lnTo>
                  <a:pt x="23667" y="518"/>
                </a:lnTo>
                <a:lnTo>
                  <a:pt x="13103" y="-5778"/>
                </a:lnTo>
                <a:lnTo>
                  <a:pt x="4623" y="-11095"/>
                </a:lnTo>
                <a:lnTo>
                  <a:pt x="1490" y="-13199"/>
                </a:lnTo>
                <a:lnTo>
                  <a:pt x="945" y="536"/>
                </a:lnTo>
                <a:lnTo>
                  <a:pt x="9969" y="5649"/>
                </a:lnTo>
                <a:lnTo>
                  <a:pt x="60788" y="34744"/>
                </a:lnTo>
                <a:close/>
              </a:path>
              <a:path w="132320" h="83532">
                <a:moveTo>
                  <a:pt x="129712" y="70332"/>
                </a:moveTo>
                <a:lnTo>
                  <a:pt x="129591" y="69963"/>
                </a:lnTo>
                <a:lnTo>
                  <a:pt x="129398" y="69988"/>
                </a:lnTo>
                <a:lnTo>
                  <a:pt x="129712" y="70332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1750183" y="5853435"/>
            <a:ext cx="43191" cy="55174"/>
          </a:xfrm>
          <a:custGeom>
            <a:avLst/>
            <a:gdLst/>
            <a:ahLst/>
            <a:cxnLst/>
            <a:rect l="l" t="t" r="r" b="b"/>
            <a:pathLst>
              <a:path w="43191" h="55174">
                <a:moveTo>
                  <a:pt x="9304" y="33299"/>
                </a:moveTo>
                <a:lnTo>
                  <a:pt x="5912" y="45034"/>
                </a:lnTo>
                <a:lnTo>
                  <a:pt x="1564" y="55055"/>
                </a:lnTo>
                <a:lnTo>
                  <a:pt x="7853" y="55174"/>
                </a:lnTo>
                <a:lnTo>
                  <a:pt x="16258" y="54847"/>
                </a:lnTo>
                <a:lnTo>
                  <a:pt x="21549" y="55055"/>
                </a:lnTo>
                <a:lnTo>
                  <a:pt x="30833" y="55011"/>
                </a:lnTo>
                <a:lnTo>
                  <a:pt x="36153" y="47973"/>
                </a:lnTo>
                <a:lnTo>
                  <a:pt x="39536" y="40965"/>
                </a:lnTo>
                <a:lnTo>
                  <a:pt x="43191" y="29414"/>
                </a:lnTo>
                <a:lnTo>
                  <a:pt x="41657" y="17501"/>
                </a:lnTo>
                <a:lnTo>
                  <a:pt x="39447" y="13468"/>
                </a:lnTo>
                <a:lnTo>
                  <a:pt x="30841" y="6046"/>
                </a:lnTo>
                <a:lnTo>
                  <a:pt x="19603" y="1258"/>
                </a:lnTo>
                <a:lnTo>
                  <a:pt x="5765" y="0"/>
                </a:lnTo>
                <a:lnTo>
                  <a:pt x="2116" y="315"/>
                </a:lnTo>
                <a:lnTo>
                  <a:pt x="0" y="1000"/>
                </a:lnTo>
                <a:lnTo>
                  <a:pt x="7099" y="11237"/>
                </a:lnTo>
                <a:lnTo>
                  <a:pt x="9950" y="22018"/>
                </a:lnTo>
                <a:lnTo>
                  <a:pt x="9304" y="33299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614836" y="5167962"/>
            <a:ext cx="58627" cy="33500"/>
          </a:xfrm>
          <a:custGeom>
            <a:avLst/>
            <a:gdLst/>
            <a:ahLst/>
            <a:cxnLst/>
            <a:rect l="l" t="t" r="r" b="b"/>
            <a:pathLst>
              <a:path w="58627" h="33500">
                <a:moveTo>
                  <a:pt x="56370" y="22158"/>
                </a:moveTo>
                <a:lnTo>
                  <a:pt x="57405" y="16947"/>
                </a:lnTo>
                <a:lnTo>
                  <a:pt x="58627" y="7885"/>
                </a:lnTo>
                <a:lnTo>
                  <a:pt x="56138" y="3749"/>
                </a:lnTo>
                <a:lnTo>
                  <a:pt x="51146" y="0"/>
                </a:lnTo>
                <a:lnTo>
                  <a:pt x="2280" y="2440"/>
                </a:lnTo>
                <a:lnTo>
                  <a:pt x="0" y="11724"/>
                </a:lnTo>
                <a:lnTo>
                  <a:pt x="551" y="15593"/>
                </a:lnTo>
                <a:lnTo>
                  <a:pt x="134" y="25472"/>
                </a:lnTo>
                <a:lnTo>
                  <a:pt x="2650" y="25406"/>
                </a:lnTo>
                <a:lnTo>
                  <a:pt x="2786" y="24580"/>
                </a:lnTo>
                <a:lnTo>
                  <a:pt x="3502" y="25383"/>
                </a:lnTo>
                <a:lnTo>
                  <a:pt x="9698" y="33500"/>
                </a:lnTo>
                <a:lnTo>
                  <a:pt x="20435" y="30343"/>
                </a:lnTo>
                <a:lnTo>
                  <a:pt x="22294" y="29891"/>
                </a:lnTo>
                <a:lnTo>
                  <a:pt x="32636" y="30066"/>
                </a:lnTo>
                <a:lnTo>
                  <a:pt x="42554" y="31634"/>
                </a:lnTo>
                <a:lnTo>
                  <a:pt x="50861" y="30398"/>
                </a:lnTo>
                <a:lnTo>
                  <a:pt x="56370" y="22158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617072" y="5193345"/>
            <a:ext cx="7463" cy="8117"/>
          </a:xfrm>
          <a:custGeom>
            <a:avLst/>
            <a:gdLst/>
            <a:ahLst/>
            <a:cxnLst/>
            <a:rect l="l" t="t" r="r" b="b"/>
            <a:pathLst>
              <a:path w="7463" h="8117">
                <a:moveTo>
                  <a:pt x="414" y="22"/>
                </a:moveTo>
                <a:lnTo>
                  <a:pt x="0" y="2529"/>
                </a:lnTo>
                <a:lnTo>
                  <a:pt x="7463" y="8117"/>
                </a:lnTo>
                <a:lnTo>
                  <a:pt x="1266" y="0"/>
                </a:lnTo>
                <a:lnTo>
                  <a:pt x="414" y="22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5" name="object 1445"/>
          <p:cNvSpPr/>
          <p:nvPr/>
        </p:nvSpPr>
        <p:spPr>
          <a:xfrm>
            <a:off x="430326" y="6023015"/>
            <a:ext cx="140909" cy="52284"/>
          </a:xfrm>
          <a:custGeom>
            <a:avLst/>
            <a:gdLst/>
            <a:ahLst/>
            <a:cxnLst/>
            <a:rect l="l" t="t" r="r" b="b"/>
            <a:pathLst>
              <a:path w="140909" h="52284">
                <a:moveTo>
                  <a:pt x="3914" y="26314"/>
                </a:moveTo>
                <a:lnTo>
                  <a:pt x="0" y="36904"/>
                </a:lnTo>
                <a:lnTo>
                  <a:pt x="29" y="45782"/>
                </a:lnTo>
                <a:lnTo>
                  <a:pt x="4083" y="39340"/>
                </a:lnTo>
                <a:lnTo>
                  <a:pt x="5186" y="34489"/>
                </a:lnTo>
                <a:lnTo>
                  <a:pt x="11057" y="29088"/>
                </a:lnTo>
                <a:lnTo>
                  <a:pt x="14649" y="25800"/>
                </a:lnTo>
                <a:lnTo>
                  <a:pt x="22458" y="20577"/>
                </a:lnTo>
                <a:lnTo>
                  <a:pt x="28702" y="18673"/>
                </a:lnTo>
                <a:lnTo>
                  <a:pt x="38891" y="14386"/>
                </a:lnTo>
                <a:lnTo>
                  <a:pt x="51262" y="11794"/>
                </a:lnTo>
                <a:lnTo>
                  <a:pt x="64788" y="10766"/>
                </a:lnTo>
                <a:lnTo>
                  <a:pt x="78442" y="11168"/>
                </a:lnTo>
                <a:lnTo>
                  <a:pt x="91195" y="12868"/>
                </a:lnTo>
                <a:lnTo>
                  <a:pt x="96912" y="14164"/>
                </a:lnTo>
                <a:lnTo>
                  <a:pt x="110522" y="18713"/>
                </a:lnTo>
                <a:lnTo>
                  <a:pt x="122426" y="25306"/>
                </a:lnTo>
                <a:lnTo>
                  <a:pt x="131535" y="34454"/>
                </a:lnTo>
                <a:lnTo>
                  <a:pt x="136761" y="46662"/>
                </a:lnTo>
                <a:lnTo>
                  <a:pt x="137507" y="52284"/>
                </a:lnTo>
                <a:lnTo>
                  <a:pt x="140909" y="40126"/>
                </a:lnTo>
                <a:lnTo>
                  <a:pt x="138096" y="29391"/>
                </a:lnTo>
                <a:lnTo>
                  <a:pt x="131527" y="20531"/>
                </a:lnTo>
                <a:lnTo>
                  <a:pt x="123661" y="13995"/>
                </a:lnTo>
                <a:lnTo>
                  <a:pt x="113281" y="8265"/>
                </a:lnTo>
                <a:lnTo>
                  <a:pt x="101392" y="3973"/>
                </a:lnTo>
                <a:lnTo>
                  <a:pt x="88386" y="1175"/>
                </a:lnTo>
                <a:lnTo>
                  <a:pt x="75765" y="0"/>
                </a:lnTo>
                <a:lnTo>
                  <a:pt x="62474" y="289"/>
                </a:lnTo>
                <a:lnTo>
                  <a:pt x="48526" y="2128"/>
                </a:lnTo>
                <a:lnTo>
                  <a:pt x="34807" y="5582"/>
                </a:lnTo>
                <a:lnTo>
                  <a:pt x="22206" y="10720"/>
                </a:lnTo>
                <a:lnTo>
                  <a:pt x="11613" y="17608"/>
                </a:lnTo>
                <a:lnTo>
                  <a:pt x="3914" y="26314"/>
                </a:lnTo>
                <a:close/>
              </a:path>
            </a:pathLst>
          </a:custGeom>
          <a:solidFill>
            <a:srgbClr val="EB61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6" name="object 1446"/>
          <p:cNvSpPr/>
          <p:nvPr/>
        </p:nvSpPr>
        <p:spPr>
          <a:xfrm>
            <a:off x="1689410" y="5917850"/>
            <a:ext cx="53128" cy="272434"/>
          </a:xfrm>
          <a:custGeom>
            <a:avLst/>
            <a:gdLst/>
            <a:ahLst/>
            <a:cxnLst/>
            <a:rect l="l" t="t" r="r" b="b"/>
            <a:pathLst>
              <a:path w="53128" h="272434">
                <a:moveTo>
                  <a:pt x="26639" y="217258"/>
                </a:moveTo>
                <a:lnTo>
                  <a:pt x="26625" y="201518"/>
                </a:lnTo>
                <a:lnTo>
                  <a:pt x="26573" y="184828"/>
                </a:lnTo>
                <a:lnTo>
                  <a:pt x="26496" y="167532"/>
                </a:lnTo>
                <a:lnTo>
                  <a:pt x="26408" y="149977"/>
                </a:lnTo>
                <a:lnTo>
                  <a:pt x="26322" y="132506"/>
                </a:lnTo>
                <a:lnTo>
                  <a:pt x="26251" y="115464"/>
                </a:lnTo>
                <a:lnTo>
                  <a:pt x="26210" y="99196"/>
                </a:lnTo>
                <a:lnTo>
                  <a:pt x="26210" y="84048"/>
                </a:lnTo>
                <a:lnTo>
                  <a:pt x="26267" y="70363"/>
                </a:lnTo>
                <a:lnTo>
                  <a:pt x="26392" y="58487"/>
                </a:lnTo>
                <a:lnTo>
                  <a:pt x="26601" y="48765"/>
                </a:lnTo>
                <a:lnTo>
                  <a:pt x="26905" y="41542"/>
                </a:lnTo>
                <a:lnTo>
                  <a:pt x="27033" y="39712"/>
                </a:lnTo>
                <a:lnTo>
                  <a:pt x="36407" y="40694"/>
                </a:lnTo>
                <a:lnTo>
                  <a:pt x="42189" y="39206"/>
                </a:lnTo>
                <a:lnTo>
                  <a:pt x="45706" y="37911"/>
                </a:lnTo>
                <a:lnTo>
                  <a:pt x="48448" y="34147"/>
                </a:lnTo>
                <a:lnTo>
                  <a:pt x="52248" y="29014"/>
                </a:lnTo>
                <a:lnTo>
                  <a:pt x="50564" y="26440"/>
                </a:lnTo>
                <a:lnTo>
                  <a:pt x="52248" y="21202"/>
                </a:lnTo>
                <a:lnTo>
                  <a:pt x="52338" y="20905"/>
                </a:lnTo>
                <a:lnTo>
                  <a:pt x="52591" y="20443"/>
                </a:lnTo>
                <a:lnTo>
                  <a:pt x="52755" y="20027"/>
                </a:lnTo>
                <a:lnTo>
                  <a:pt x="52874" y="19565"/>
                </a:lnTo>
                <a:lnTo>
                  <a:pt x="53128" y="19312"/>
                </a:lnTo>
                <a:lnTo>
                  <a:pt x="50087" y="16738"/>
                </a:lnTo>
                <a:lnTo>
                  <a:pt x="49715" y="17289"/>
                </a:lnTo>
                <a:lnTo>
                  <a:pt x="46719" y="11129"/>
                </a:lnTo>
                <a:lnTo>
                  <a:pt x="48602" y="11813"/>
                </a:lnTo>
                <a:lnTo>
                  <a:pt x="47047" y="9701"/>
                </a:lnTo>
                <a:lnTo>
                  <a:pt x="46928" y="9567"/>
                </a:lnTo>
                <a:lnTo>
                  <a:pt x="45483" y="6695"/>
                </a:lnTo>
                <a:lnTo>
                  <a:pt x="45110" y="6070"/>
                </a:lnTo>
                <a:lnTo>
                  <a:pt x="41682" y="3957"/>
                </a:lnTo>
                <a:lnTo>
                  <a:pt x="41474" y="2321"/>
                </a:lnTo>
                <a:lnTo>
                  <a:pt x="37510" y="0"/>
                </a:lnTo>
                <a:lnTo>
                  <a:pt x="31981" y="208"/>
                </a:lnTo>
                <a:lnTo>
                  <a:pt x="35229" y="119"/>
                </a:lnTo>
                <a:lnTo>
                  <a:pt x="31727" y="14670"/>
                </a:lnTo>
                <a:lnTo>
                  <a:pt x="31333" y="15063"/>
                </a:lnTo>
                <a:lnTo>
                  <a:pt x="32398" y="14879"/>
                </a:lnTo>
                <a:lnTo>
                  <a:pt x="32165" y="16860"/>
                </a:lnTo>
                <a:lnTo>
                  <a:pt x="32562" y="16530"/>
                </a:lnTo>
                <a:lnTo>
                  <a:pt x="31683" y="20949"/>
                </a:lnTo>
                <a:lnTo>
                  <a:pt x="30535" y="18211"/>
                </a:lnTo>
                <a:lnTo>
                  <a:pt x="30923" y="32971"/>
                </a:lnTo>
                <a:lnTo>
                  <a:pt x="22816" y="30278"/>
                </a:lnTo>
                <a:lnTo>
                  <a:pt x="26988" y="30144"/>
                </a:lnTo>
                <a:lnTo>
                  <a:pt x="22979" y="24967"/>
                </a:lnTo>
                <a:lnTo>
                  <a:pt x="20817" y="23367"/>
                </a:lnTo>
                <a:lnTo>
                  <a:pt x="20491" y="26945"/>
                </a:lnTo>
                <a:lnTo>
                  <a:pt x="20565" y="23181"/>
                </a:lnTo>
                <a:lnTo>
                  <a:pt x="20863" y="22854"/>
                </a:lnTo>
                <a:lnTo>
                  <a:pt x="24201" y="21336"/>
                </a:lnTo>
                <a:lnTo>
                  <a:pt x="27648" y="17748"/>
                </a:lnTo>
                <a:lnTo>
                  <a:pt x="23784" y="19357"/>
                </a:lnTo>
                <a:lnTo>
                  <a:pt x="29477" y="758"/>
                </a:lnTo>
                <a:lnTo>
                  <a:pt x="0" y="13867"/>
                </a:lnTo>
                <a:lnTo>
                  <a:pt x="596" y="17795"/>
                </a:lnTo>
                <a:lnTo>
                  <a:pt x="1654" y="18628"/>
                </a:lnTo>
                <a:lnTo>
                  <a:pt x="1862" y="20785"/>
                </a:lnTo>
                <a:lnTo>
                  <a:pt x="2205" y="24118"/>
                </a:lnTo>
                <a:lnTo>
                  <a:pt x="596" y="22050"/>
                </a:lnTo>
                <a:lnTo>
                  <a:pt x="1818" y="28210"/>
                </a:lnTo>
                <a:lnTo>
                  <a:pt x="25975" y="38789"/>
                </a:lnTo>
                <a:lnTo>
                  <a:pt x="25170" y="272434"/>
                </a:lnTo>
                <a:lnTo>
                  <a:pt x="25667" y="269637"/>
                </a:lnTo>
                <a:lnTo>
                  <a:pt x="26045" y="263820"/>
                </a:lnTo>
                <a:lnTo>
                  <a:pt x="26318" y="255329"/>
                </a:lnTo>
                <a:lnTo>
                  <a:pt x="26499" y="244508"/>
                </a:lnTo>
                <a:lnTo>
                  <a:pt x="26602" y="231703"/>
                </a:lnTo>
                <a:lnTo>
                  <a:pt x="26639" y="217258"/>
                </a:lnTo>
                <a:close/>
              </a:path>
              <a:path w="53128" h="272434">
                <a:moveTo>
                  <a:pt x="20863" y="22854"/>
                </a:moveTo>
                <a:lnTo>
                  <a:pt x="20565" y="23181"/>
                </a:lnTo>
                <a:lnTo>
                  <a:pt x="20817" y="23367"/>
                </a:lnTo>
                <a:lnTo>
                  <a:pt x="20863" y="22854"/>
                </a:lnTo>
                <a:close/>
              </a:path>
              <a:path w="53128" h="272434">
                <a:moveTo>
                  <a:pt x="30535" y="18211"/>
                </a:moveTo>
                <a:lnTo>
                  <a:pt x="31683" y="20949"/>
                </a:lnTo>
                <a:lnTo>
                  <a:pt x="32165" y="16860"/>
                </a:lnTo>
                <a:lnTo>
                  <a:pt x="30535" y="18211"/>
                </a:lnTo>
                <a:close/>
              </a:path>
              <a:path w="53128" h="272434">
                <a:moveTo>
                  <a:pt x="28046" y="17334"/>
                </a:moveTo>
                <a:lnTo>
                  <a:pt x="27648" y="17748"/>
                </a:lnTo>
                <a:lnTo>
                  <a:pt x="29358" y="17036"/>
                </a:lnTo>
                <a:lnTo>
                  <a:pt x="31333" y="15063"/>
                </a:lnTo>
                <a:lnTo>
                  <a:pt x="26318" y="15935"/>
                </a:lnTo>
                <a:lnTo>
                  <a:pt x="31727" y="14670"/>
                </a:lnTo>
                <a:lnTo>
                  <a:pt x="35229" y="119"/>
                </a:lnTo>
                <a:lnTo>
                  <a:pt x="30371" y="3332"/>
                </a:lnTo>
                <a:lnTo>
                  <a:pt x="29477" y="758"/>
                </a:lnTo>
                <a:lnTo>
                  <a:pt x="23784" y="19357"/>
                </a:lnTo>
                <a:lnTo>
                  <a:pt x="28046" y="17334"/>
                </a:lnTo>
                <a:close/>
              </a:path>
              <a:path w="53128" h="272434">
                <a:moveTo>
                  <a:pt x="50266" y="14075"/>
                </a:moveTo>
                <a:lnTo>
                  <a:pt x="46719" y="11129"/>
                </a:lnTo>
                <a:lnTo>
                  <a:pt x="49715" y="17289"/>
                </a:lnTo>
                <a:lnTo>
                  <a:pt x="50773" y="12602"/>
                </a:lnTo>
                <a:lnTo>
                  <a:pt x="48602" y="11813"/>
                </a:lnTo>
                <a:lnTo>
                  <a:pt x="50266" y="14075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7" name="object 1447"/>
          <p:cNvSpPr/>
          <p:nvPr/>
        </p:nvSpPr>
        <p:spPr>
          <a:xfrm>
            <a:off x="1309302" y="5310056"/>
            <a:ext cx="53843" cy="65735"/>
          </a:xfrm>
          <a:custGeom>
            <a:avLst/>
            <a:gdLst/>
            <a:ahLst/>
            <a:cxnLst/>
            <a:rect l="l" t="t" r="r" b="b"/>
            <a:pathLst>
              <a:path w="53843" h="65735">
                <a:moveTo>
                  <a:pt x="6721" y="19193"/>
                </a:moveTo>
                <a:lnTo>
                  <a:pt x="9537" y="24580"/>
                </a:lnTo>
                <a:lnTo>
                  <a:pt x="10917" y="35636"/>
                </a:lnTo>
                <a:lnTo>
                  <a:pt x="9415" y="47627"/>
                </a:lnTo>
                <a:lnTo>
                  <a:pt x="9537" y="49591"/>
                </a:lnTo>
                <a:lnTo>
                  <a:pt x="25722" y="49591"/>
                </a:lnTo>
                <a:lnTo>
                  <a:pt x="31459" y="53772"/>
                </a:lnTo>
                <a:lnTo>
                  <a:pt x="35989" y="64307"/>
                </a:lnTo>
                <a:lnTo>
                  <a:pt x="43292" y="65735"/>
                </a:lnTo>
                <a:lnTo>
                  <a:pt x="41518" y="45381"/>
                </a:lnTo>
                <a:lnTo>
                  <a:pt x="46034" y="43104"/>
                </a:lnTo>
                <a:lnTo>
                  <a:pt x="50937" y="41408"/>
                </a:lnTo>
                <a:lnTo>
                  <a:pt x="53843" y="37658"/>
                </a:lnTo>
                <a:lnTo>
                  <a:pt x="50982" y="31543"/>
                </a:lnTo>
                <a:lnTo>
                  <a:pt x="40460" y="27749"/>
                </a:lnTo>
                <a:lnTo>
                  <a:pt x="36526" y="22854"/>
                </a:lnTo>
                <a:lnTo>
                  <a:pt x="31250" y="16203"/>
                </a:lnTo>
                <a:lnTo>
                  <a:pt x="31802" y="6204"/>
                </a:lnTo>
                <a:lnTo>
                  <a:pt x="27078" y="0"/>
                </a:lnTo>
                <a:lnTo>
                  <a:pt x="20193" y="2023"/>
                </a:lnTo>
                <a:lnTo>
                  <a:pt x="24500" y="2916"/>
                </a:lnTo>
                <a:lnTo>
                  <a:pt x="17734" y="11010"/>
                </a:lnTo>
                <a:lnTo>
                  <a:pt x="1222" y="5906"/>
                </a:lnTo>
                <a:lnTo>
                  <a:pt x="0" y="12736"/>
                </a:lnTo>
                <a:lnTo>
                  <a:pt x="6721" y="19193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8" name="object 1448"/>
          <p:cNvSpPr/>
          <p:nvPr/>
        </p:nvSpPr>
        <p:spPr>
          <a:xfrm>
            <a:off x="1195177" y="5243904"/>
            <a:ext cx="53351" cy="65690"/>
          </a:xfrm>
          <a:custGeom>
            <a:avLst/>
            <a:gdLst/>
            <a:ahLst/>
            <a:cxnLst/>
            <a:rect l="l" t="t" r="r" b="b"/>
            <a:pathLst>
              <a:path w="53351" h="65690">
                <a:moveTo>
                  <a:pt x="551" y="13792"/>
                </a:moveTo>
                <a:lnTo>
                  <a:pt x="6512" y="19565"/>
                </a:lnTo>
                <a:lnTo>
                  <a:pt x="9299" y="25294"/>
                </a:lnTo>
                <a:lnTo>
                  <a:pt x="12846" y="32555"/>
                </a:lnTo>
                <a:lnTo>
                  <a:pt x="8628" y="40396"/>
                </a:lnTo>
                <a:lnTo>
                  <a:pt x="8330" y="48862"/>
                </a:lnTo>
                <a:lnTo>
                  <a:pt x="20262" y="49406"/>
                </a:lnTo>
                <a:lnTo>
                  <a:pt x="29223" y="53188"/>
                </a:lnTo>
                <a:lnTo>
                  <a:pt x="32949" y="57596"/>
                </a:lnTo>
                <a:lnTo>
                  <a:pt x="35781" y="64634"/>
                </a:lnTo>
                <a:lnTo>
                  <a:pt x="42875" y="65690"/>
                </a:lnTo>
                <a:lnTo>
                  <a:pt x="41012" y="45410"/>
                </a:lnTo>
                <a:lnTo>
                  <a:pt x="45199" y="43506"/>
                </a:lnTo>
                <a:lnTo>
                  <a:pt x="50982" y="41661"/>
                </a:lnTo>
                <a:lnTo>
                  <a:pt x="53351" y="37271"/>
                </a:lnTo>
                <a:lnTo>
                  <a:pt x="49044" y="31201"/>
                </a:lnTo>
                <a:lnTo>
                  <a:pt x="40088" y="28285"/>
                </a:lnTo>
                <a:lnTo>
                  <a:pt x="35826" y="22720"/>
                </a:lnTo>
                <a:lnTo>
                  <a:pt x="31548" y="17110"/>
                </a:lnTo>
                <a:lnTo>
                  <a:pt x="31042" y="6115"/>
                </a:lnTo>
                <a:lnTo>
                  <a:pt x="26571" y="0"/>
                </a:lnTo>
                <a:lnTo>
                  <a:pt x="20744" y="1606"/>
                </a:lnTo>
                <a:lnTo>
                  <a:pt x="22726" y="3451"/>
                </a:lnTo>
                <a:lnTo>
                  <a:pt x="17197" y="11635"/>
                </a:lnTo>
                <a:lnTo>
                  <a:pt x="9850" y="10578"/>
                </a:lnTo>
                <a:lnTo>
                  <a:pt x="7570" y="6784"/>
                </a:lnTo>
                <a:lnTo>
                  <a:pt x="0" y="6784"/>
                </a:lnTo>
                <a:lnTo>
                  <a:pt x="551" y="1379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9" name="object 1449"/>
          <p:cNvSpPr/>
          <p:nvPr/>
        </p:nvSpPr>
        <p:spPr>
          <a:xfrm>
            <a:off x="1366409" y="5343162"/>
            <a:ext cx="53753" cy="66152"/>
          </a:xfrm>
          <a:custGeom>
            <a:avLst/>
            <a:gdLst/>
            <a:ahLst/>
            <a:cxnLst/>
            <a:rect l="l" t="t" r="r" b="b"/>
            <a:pathLst>
              <a:path w="53753" h="66152">
                <a:moveTo>
                  <a:pt x="16586" y="11516"/>
                </a:moveTo>
                <a:lnTo>
                  <a:pt x="9493" y="10326"/>
                </a:lnTo>
                <a:lnTo>
                  <a:pt x="7674" y="7499"/>
                </a:lnTo>
                <a:lnTo>
                  <a:pt x="0" y="6710"/>
                </a:lnTo>
                <a:lnTo>
                  <a:pt x="1177" y="15310"/>
                </a:lnTo>
                <a:lnTo>
                  <a:pt x="6333" y="19149"/>
                </a:lnTo>
                <a:lnTo>
                  <a:pt x="9627" y="26187"/>
                </a:lnTo>
                <a:lnTo>
                  <a:pt x="12741" y="32927"/>
                </a:lnTo>
                <a:lnTo>
                  <a:pt x="8360" y="41661"/>
                </a:lnTo>
                <a:lnTo>
                  <a:pt x="8613" y="49666"/>
                </a:lnTo>
                <a:lnTo>
                  <a:pt x="26303" y="49889"/>
                </a:lnTo>
                <a:lnTo>
                  <a:pt x="30446" y="55320"/>
                </a:lnTo>
                <a:lnTo>
                  <a:pt x="36109" y="64381"/>
                </a:lnTo>
                <a:lnTo>
                  <a:pt x="42487" y="66152"/>
                </a:lnTo>
                <a:lnTo>
                  <a:pt x="40967" y="46124"/>
                </a:lnTo>
                <a:lnTo>
                  <a:pt x="53753" y="38373"/>
                </a:lnTo>
                <a:lnTo>
                  <a:pt x="49700" y="31543"/>
                </a:lnTo>
                <a:lnTo>
                  <a:pt x="40997" y="29014"/>
                </a:lnTo>
                <a:lnTo>
                  <a:pt x="36273" y="23404"/>
                </a:lnTo>
                <a:lnTo>
                  <a:pt x="31581" y="11770"/>
                </a:lnTo>
                <a:lnTo>
                  <a:pt x="26410" y="437"/>
                </a:lnTo>
                <a:lnTo>
                  <a:pt x="25930" y="0"/>
                </a:lnTo>
                <a:lnTo>
                  <a:pt x="20640" y="2827"/>
                </a:lnTo>
                <a:lnTo>
                  <a:pt x="21579" y="6740"/>
                </a:lnTo>
                <a:lnTo>
                  <a:pt x="16586" y="11516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0" name="object 1450"/>
          <p:cNvSpPr/>
          <p:nvPr/>
        </p:nvSpPr>
        <p:spPr>
          <a:xfrm>
            <a:off x="1251688" y="5277040"/>
            <a:ext cx="44514" cy="65661"/>
          </a:xfrm>
          <a:custGeom>
            <a:avLst/>
            <a:gdLst/>
            <a:ahLst/>
            <a:cxnLst/>
            <a:rect l="l" t="t" r="r" b="b"/>
            <a:pathLst>
              <a:path w="44514" h="65661">
                <a:moveTo>
                  <a:pt x="44514" y="65661"/>
                </a:moveTo>
                <a:lnTo>
                  <a:pt x="40918" y="65212"/>
                </a:lnTo>
                <a:lnTo>
                  <a:pt x="40639" y="65482"/>
                </a:lnTo>
                <a:lnTo>
                  <a:pt x="44514" y="65661"/>
                </a:lnTo>
                <a:close/>
              </a:path>
              <a:path w="44514" h="65661">
                <a:moveTo>
                  <a:pt x="49044" y="31335"/>
                </a:moveTo>
                <a:lnTo>
                  <a:pt x="39924" y="28895"/>
                </a:lnTo>
                <a:lnTo>
                  <a:pt x="35528" y="22556"/>
                </a:lnTo>
                <a:lnTo>
                  <a:pt x="31087" y="16158"/>
                </a:lnTo>
                <a:lnTo>
                  <a:pt x="31265" y="5058"/>
                </a:lnTo>
                <a:lnTo>
                  <a:pt x="26020" y="0"/>
                </a:lnTo>
                <a:lnTo>
                  <a:pt x="20833" y="2663"/>
                </a:lnTo>
                <a:lnTo>
                  <a:pt x="21251" y="7335"/>
                </a:lnTo>
                <a:lnTo>
                  <a:pt x="16735" y="11769"/>
                </a:lnTo>
                <a:lnTo>
                  <a:pt x="10178" y="10623"/>
                </a:lnTo>
                <a:lnTo>
                  <a:pt x="6169" y="6457"/>
                </a:lnTo>
                <a:lnTo>
                  <a:pt x="0" y="7379"/>
                </a:lnTo>
                <a:lnTo>
                  <a:pt x="253" y="12825"/>
                </a:lnTo>
                <a:lnTo>
                  <a:pt x="7138" y="21038"/>
                </a:lnTo>
                <a:lnTo>
                  <a:pt x="9507" y="25978"/>
                </a:lnTo>
                <a:lnTo>
                  <a:pt x="10223" y="36751"/>
                </a:lnTo>
                <a:lnTo>
                  <a:pt x="8904" y="47946"/>
                </a:lnTo>
                <a:lnTo>
                  <a:pt x="9299" y="50008"/>
                </a:lnTo>
                <a:lnTo>
                  <a:pt x="26020" y="50231"/>
                </a:lnTo>
                <a:lnTo>
                  <a:pt x="39030" y="64976"/>
                </a:lnTo>
                <a:lnTo>
                  <a:pt x="40918" y="65212"/>
                </a:lnTo>
                <a:lnTo>
                  <a:pt x="42159" y="64009"/>
                </a:lnTo>
                <a:lnTo>
                  <a:pt x="42025" y="59292"/>
                </a:lnTo>
                <a:lnTo>
                  <a:pt x="41056" y="46050"/>
                </a:lnTo>
                <a:lnTo>
                  <a:pt x="43173" y="44949"/>
                </a:lnTo>
                <a:lnTo>
                  <a:pt x="44901" y="44071"/>
                </a:lnTo>
                <a:lnTo>
                  <a:pt x="47271" y="42762"/>
                </a:lnTo>
                <a:lnTo>
                  <a:pt x="51533" y="40396"/>
                </a:lnTo>
                <a:lnTo>
                  <a:pt x="51280" y="41363"/>
                </a:lnTo>
                <a:lnTo>
                  <a:pt x="53217" y="37405"/>
                </a:lnTo>
                <a:lnTo>
                  <a:pt x="49044" y="31335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1" name="object 1451"/>
          <p:cNvSpPr/>
          <p:nvPr/>
        </p:nvSpPr>
        <p:spPr>
          <a:xfrm>
            <a:off x="1699678" y="6233545"/>
            <a:ext cx="31189" cy="89564"/>
          </a:xfrm>
          <a:custGeom>
            <a:avLst/>
            <a:gdLst/>
            <a:ahLst/>
            <a:cxnLst/>
            <a:rect l="l" t="t" r="r" b="b"/>
            <a:pathLst>
              <a:path w="31189" h="89564">
                <a:moveTo>
                  <a:pt x="6199" y="379"/>
                </a:moveTo>
                <a:lnTo>
                  <a:pt x="4142" y="1435"/>
                </a:lnTo>
                <a:lnTo>
                  <a:pt x="3159" y="1970"/>
                </a:lnTo>
                <a:lnTo>
                  <a:pt x="1564" y="3757"/>
                </a:lnTo>
                <a:lnTo>
                  <a:pt x="5692" y="2953"/>
                </a:lnTo>
                <a:lnTo>
                  <a:pt x="7853" y="1480"/>
                </a:lnTo>
                <a:lnTo>
                  <a:pt x="9537" y="5021"/>
                </a:lnTo>
                <a:lnTo>
                  <a:pt x="14187" y="11890"/>
                </a:lnTo>
                <a:lnTo>
                  <a:pt x="14669" y="23876"/>
                </a:lnTo>
                <a:lnTo>
                  <a:pt x="12039" y="37923"/>
                </a:lnTo>
                <a:lnTo>
                  <a:pt x="7351" y="50975"/>
                </a:lnTo>
                <a:lnTo>
                  <a:pt x="2116" y="59493"/>
                </a:lnTo>
                <a:lnTo>
                  <a:pt x="3204" y="61472"/>
                </a:lnTo>
                <a:lnTo>
                  <a:pt x="596" y="62365"/>
                </a:lnTo>
                <a:lnTo>
                  <a:pt x="944" y="61707"/>
                </a:lnTo>
                <a:lnTo>
                  <a:pt x="342" y="61770"/>
                </a:lnTo>
                <a:lnTo>
                  <a:pt x="0" y="89564"/>
                </a:lnTo>
                <a:lnTo>
                  <a:pt x="8668" y="83770"/>
                </a:lnTo>
                <a:lnTo>
                  <a:pt x="16249" y="75018"/>
                </a:lnTo>
                <a:lnTo>
                  <a:pt x="22516" y="64155"/>
                </a:lnTo>
                <a:lnTo>
                  <a:pt x="27245" y="52025"/>
                </a:lnTo>
                <a:lnTo>
                  <a:pt x="30211" y="39475"/>
                </a:lnTo>
                <a:lnTo>
                  <a:pt x="31189" y="27349"/>
                </a:lnTo>
                <a:lnTo>
                  <a:pt x="29954" y="16493"/>
                </a:lnTo>
                <a:lnTo>
                  <a:pt x="26282" y="7752"/>
                </a:lnTo>
                <a:lnTo>
                  <a:pt x="19947" y="1973"/>
                </a:lnTo>
                <a:lnTo>
                  <a:pt x="10725" y="0"/>
                </a:lnTo>
                <a:lnTo>
                  <a:pt x="8613" y="126"/>
                </a:lnTo>
                <a:lnTo>
                  <a:pt x="5573" y="424"/>
                </a:lnTo>
                <a:lnTo>
                  <a:pt x="6199" y="379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2" name="object 1452"/>
          <p:cNvSpPr/>
          <p:nvPr/>
        </p:nvSpPr>
        <p:spPr>
          <a:xfrm>
            <a:off x="1700622" y="6293039"/>
            <a:ext cx="2259" cy="2213"/>
          </a:xfrm>
          <a:custGeom>
            <a:avLst/>
            <a:gdLst/>
            <a:ahLst/>
            <a:cxnLst/>
            <a:rect l="l" t="t" r="r" b="b"/>
            <a:pathLst>
              <a:path w="2259" h="2213">
                <a:moveTo>
                  <a:pt x="2259" y="1978"/>
                </a:moveTo>
                <a:lnTo>
                  <a:pt x="1171" y="0"/>
                </a:lnTo>
                <a:lnTo>
                  <a:pt x="0" y="2213"/>
                </a:lnTo>
                <a:lnTo>
                  <a:pt x="2259" y="1978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3" name="object 1453"/>
          <p:cNvSpPr/>
          <p:nvPr/>
        </p:nvSpPr>
        <p:spPr>
          <a:xfrm>
            <a:off x="1700944" y="6234981"/>
            <a:ext cx="2369" cy="1562"/>
          </a:xfrm>
          <a:custGeom>
            <a:avLst/>
            <a:gdLst/>
            <a:ahLst/>
            <a:cxnLst/>
            <a:rect l="l" t="t" r="r" b="b"/>
            <a:pathLst>
              <a:path w="2369" h="1562">
                <a:moveTo>
                  <a:pt x="2369" y="0"/>
                </a:moveTo>
                <a:lnTo>
                  <a:pt x="0" y="1562"/>
                </a:lnTo>
                <a:lnTo>
                  <a:pt x="1892" y="534"/>
                </a:lnTo>
                <a:lnTo>
                  <a:pt x="2369" y="0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4" name="object 1454"/>
          <p:cNvSpPr/>
          <p:nvPr/>
        </p:nvSpPr>
        <p:spPr>
          <a:xfrm>
            <a:off x="1545897" y="6188856"/>
            <a:ext cx="163318" cy="106459"/>
          </a:xfrm>
          <a:custGeom>
            <a:avLst/>
            <a:gdLst/>
            <a:ahLst/>
            <a:cxnLst/>
            <a:rect l="l" t="t" r="r" b="b"/>
            <a:pathLst>
              <a:path w="163318" h="106459">
                <a:moveTo>
                  <a:pt x="4190" y="41763"/>
                </a:moveTo>
                <a:lnTo>
                  <a:pt x="8550" y="31289"/>
                </a:lnTo>
                <a:lnTo>
                  <a:pt x="16382" y="22190"/>
                </a:lnTo>
                <a:lnTo>
                  <a:pt x="24190" y="15835"/>
                </a:lnTo>
                <a:lnTo>
                  <a:pt x="17614" y="15548"/>
                </a:lnTo>
                <a:lnTo>
                  <a:pt x="13218" y="18807"/>
                </a:lnTo>
                <a:lnTo>
                  <a:pt x="10312" y="19312"/>
                </a:lnTo>
                <a:lnTo>
                  <a:pt x="10223" y="22169"/>
                </a:lnTo>
                <a:lnTo>
                  <a:pt x="9850" y="24833"/>
                </a:lnTo>
                <a:lnTo>
                  <a:pt x="10055" y="22390"/>
                </a:lnTo>
                <a:lnTo>
                  <a:pt x="6795" y="26678"/>
                </a:lnTo>
                <a:lnTo>
                  <a:pt x="5409" y="28493"/>
                </a:lnTo>
                <a:lnTo>
                  <a:pt x="4396" y="29639"/>
                </a:lnTo>
                <a:lnTo>
                  <a:pt x="3129" y="32287"/>
                </a:lnTo>
                <a:lnTo>
                  <a:pt x="760" y="37182"/>
                </a:lnTo>
                <a:lnTo>
                  <a:pt x="461" y="44354"/>
                </a:lnTo>
                <a:lnTo>
                  <a:pt x="0" y="50008"/>
                </a:lnTo>
                <a:lnTo>
                  <a:pt x="7042" y="61700"/>
                </a:lnTo>
                <a:lnTo>
                  <a:pt x="16134" y="70985"/>
                </a:lnTo>
                <a:lnTo>
                  <a:pt x="26925" y="78073"/>
                </a:lnTo>
                <a:lnTo>
                  <a:pt x="39062" y="83173"/>
                </a:lnTo>
                <a:lnTo>
                  <a:pt x="52192" y="86495"/>
                </a:lnTo>
                <a:lnTo>
                  <a:pt x="65963" y="88249"/>
                </a:lnTo>
                <a:lnTo>
                  <a:pt x="74289" y="88634"/>
                </a:lnTo>
                <a:lnTo>
                  <a:pt x="86948" y="88238"/>
                </a:lnTo>
                <a:lnTo>
                  <a:pt x="100319" y="86503"/>
                </a:lnTo>
                <a:lnTo>
                  <a:pt x="113664" y="83283"/>
                </a:lnTo>
                <a:lnTo>
                  <a:pt x="126250" y="78430"/>
                </a:lnTo>
                <a:lnTo>
                  <a:pt x="137338" y="71799"/>
                </a:lnTo>
                <a:lnTo>
                  <a:pt x="146194" y="63243"/>
                </a:lnTo>
                <a:lnTo>
                  <a:pt x="149801" y="58266"/>
                </a:lnTo>
                <a:lnTo>
                  <a:pt x="150561" y="55573"/>
                </a:lnTo>
                <a:lnTo>
                  <a:pt x="153184" y="52537"/>
                </a:lnTo>
                <a:lnTo>
                  <a:pt x="153527" y="106459"/>
                </a:lnTo>
                <a:lnTo>
                  <a:pt x="154123" y="106459"/>
                </a:lnTo>
                <a:lnTo>
                  <a:pt x="154725" y="106396"/>
                </a:lnTo>
                <a:lnTo>
                  <a:pt x="155897" y="104182"/>
                </a:lnTo>
                <a:lnTo>
                  <a:pt x="155464" y="50216"/>
                </a:lnTo>
                <a:lnTo>
                  <a:pt x="163318" y="49710"/>
                </a:lnTo>
                <a:lnTo>
                  <a:pt x="161634" y="46169"/>
                </a:lnTo>
                <a:lnTo>
                  <a:pt x="159473" y="47642"/>
                </a:lnTo>
                <a:lnTo>
                  <a:pt x="155345" y="48446"/>
                </a:lnTo>
                <a:lnTo>
                  <a:pt x="154198" y="46839"/>
                </a:lnTo>
                <a:lnTo>
                  <a:pt x="154332" y="48907"/>
                </a:lnTo>
                <a:lnTo>
                  <a:pt x="153646" y="45068"/>
                </a:lnTo>
                <a:lnTo>
                  <a:pt x="153572" y="44696"/>
                </a:lnTo>
                <a:lnTo>
                  <a:pt x="153646" y="41780"/>
                </a:lnTo>
                <a:lnTo>
                  <a:pt x="153691" y="41185"/>
                </a:lnTo>
                <a:lnTo>
                  <a:pt x="152678" y="35367"/>
                </a:lnTo>
                <a:lnTo>
                  <a:pt x="151619" y="31662"/>
                </a:lnTo>
                <a:lnTo>
                  <a:pt x="147998" y="27868"/>
                </a:lnTo>
                <a:lnTo>
                  <a:pt x="146046" y="22601"/>
                </a:lnTo>
                <a:lnTo>
                  <a:pt x="136806" y="16188"/>
                </a:lnTo>
                <a:lnTo>
                  <a:pt x="131605" y="12855"/>
                </a:lnTo>
                <a:lnTo>
                  <a:pt x="107314" y="2901"/>
                </a:lnTo>
                <a:lnTo>
                  <a:pt x="96240" y="1330"/>
                </a:lnTo>
                <a:lnTo>
                  <a:pt x="82594" y="149"/>
                </a:lnTo>
                <a:lnTo>
                  <a:pt x="71637" y="0"/>
                </a:lnTo>
                <a:lnTo>
                  <a:pt x="65512" y="208"/>
                </a:lnTo>
                <a:lnTo>
                  <a:pt x="59759" y="788"/>
                </a:lnTo>
                <a:lnTo>
                  <a:pt x="53813" y="1934"/>
                </a:lnTo>
                <a:lnTo>
                  <a:pt x="50688" y="4944"/>
                </a:lnTo>
                <a:lnTo>
                  <a:pt x="63244" y="2779"/>
                </a:lnTo>
                <a:lnTo>
                  <a:pt x="75780" y="2134"/>
                </a:lnTo>
                <a:lnTo>
                  <a:pt x="88068" y="2861"/>
                </a:lnTo>
                <a:lnTo>
                  <a:pt x="99876" y="4814"/>
                </a:lnTo>
                <a:lnTo>
                  <a:pt x="110977" y="7847"/>
                </a:lnTo>
                <a:lnTo>
                  <a:pt x="121139" y="11813"/>
                </a:lnTo>
                <a:lnTo>
                  <a:pt x="130133" y="16566"/>
                </a:lnTo>
                <a:lnTo>
                  <a:pt x="137729" y="21959"/>
                </a:lnTo>
                <a:lnTo>
                  <a:pt x="143698" y="27846"/>
                </a:lnTo>
                <a:lnTo>
                  <a:pt x="147810" y="34080"/>
                </a:lnTo>
                <a:lnTo>
                  <a:pt x="149835" y="40515"/>
                </a:lnTo>
                <a:lnTo>
                  <a:pt x="149543" y="47004"/>
                </a:lnTo>
                <a:lnTo>
                  <a:pt x="147402" y="52284"/>
                </a:lnTo>
                <a:lnTo>
                  <a:pt x="141389" y="63217"/>
                </a:lnTo>
                <a:lnTo>
                  <a:pt x="131112" y="71792"/>
                </a:lnTo>
                <a:lnTo>
                  <a:pt x="120324" y="77534"/>
                </a:lnTo>
                <a:lnTo>
                  <a:pt x="108827" y="81624"/>
                </a:lnTo>
                <a:lnTo>
                  <a:pt x="96307" y="84298"/>
                </a:lnTo>
                <a:lnTo>
                  <a:pt x="83237" y="85585"/>
                </a:lnTo>
                <a:lnTo>
                  <a:pt x="77002" y="85718"/>
                </a:lnTo>
                <a:lnTo>
                  <a:pt x="62205" y="84734"/>
                </a:lnTo>
                <a:lnTo>
                  <a:pt x="47528" y="81912"/>
                </a:lnTo>
                <a:lnTo>
                  <a:pt x="33830" y="77317"/>
                </a:lnTo>
                <a:lnTo>
                  <a:pt x="21970" y="71013"/>
                </a:lnTo>
                <a:lnTo>
                  <a:pt x="12807" y="63063"/>
                </a:lnTo>
                <a:lnTo>
                  <a:pt x="7201" y="53533"/>
                </a:lnTo>
                <a:lnTo>
                  <a:pt x="6795" y="52240"/>
                </a:lnTo>
                <a:lnTo>
                  <a:pt x="4190" y="41763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5" name="object 1455"/>
          <p:cNvSpPr/>
          <p:nvPr/>
        </p:nvSpPr>
        <p:spPr>
          <a:xfrm>
            <a:off x="1700274" y="6295018"/>
            <a:ext cx="2607" cy="892"/>
          </a:xfrm>
          <a:custGeom>
            <a:avLst/>
            <a:gdLst/>
            <a:ahLst/>
            <a:cxnLst/>
            <a:rect l="l" t="t" r="r" b="b"/>
            <a:pathLst>
              <a:path w="2607" h="892">
                <a:moveTo>
                  <a:pt x="2607" y="0"/>
                </a:moveTo>
                <a:lnTo>
                  <a:pt x="348" y="235"/>
                </a:lnTo>
                <a:lnTo>
                  <a:pt x="0" y="892"/>
                </a:lnTo>
                <a:lnTo>
                  <a:pt x="2607" y="0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6" name="object 1456"/>
          <p:cNvSpPr/>
          <p:nvPr/>
        </p:nvSpPr>
        <p:spPr>
          <a:xfrm>
            <a:off x="1563512" y="6190790"/>
            <a:ext cx="36198" cy="13901"/>
          </a:xfrm>
          <a:custGeom>
            <a:avLst/>
            <a:gdLst/>
            <a:ahLst/>
            <a:cxnLst/>
            <a:rect l="l" t="t" r="r" b="b"/>
            <a:pathLst>
              <a:path w="36198" h="13901">
                <a:moveTo>
                  <a:pt x="26571" y="3883"/>
                </a:moveTo>
                <a:lnTo>
                  <a:pt x="20565" y="1264"/>
                </a:lnTo>
                <a:lnTo>
                  <a:pt x="18926" y="5698"/>
                </a:lnTo>
                <a:lnTo>
                  <a:pt x="19552" y="3957"/>
                </a:lnTo>
                <a:lnTo>
                  <a:pt x="14440" y="6115"/>
                </a:lnTo>
                <a:lnTo>
                  <a:pt x="11951" y="7171"/>
                </a:lnTo>
                <a:lnTo>
                  <a:pt x="10223" y="7885"/>
                </a:lnTo>
                <a:lnTo>
                  <a:pt x="8062" y="9016"/>
                </a:lnTo>
                <a:lnTo>
                  <a:pt x="2995" y="11680"/>
                </a:lnTo>
                <a:lnTo>
                  <a:pt x="0" y="13614"/>
                </a:lnTo>
                <a:lnTo>
                  <a:pt x="6575" y="13901"/>
                </a:lnTo>
                <a:lnTo>
                  <a:pt x="8822" y="12483"/>
                </a:lnTo>
                <a:lnTo>
                  <a:pt x="20727" y="6840"/>
                </a:lnTo>
                <a:lnTo>
                  <a:pt x="33073" y="3010"/>
                </a:lnTo>
                <a:lnTo>
                  <a:pt x="36198" y="0"/>
                </a:lnTo>
                <a:lnTo>
                  <a:pt x="27286" y="1636"/>
                </a:lnTo>
                <a:lnTo>
                  <a:pt x="26571" y="3883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7" name="object 1457"/>
          <p:cNvSpPr/>
          <p:nvPr/>
        </p:nvSpPr>
        <p:spPr>
          <a:xfrm>
            <a:off x="1555952" y="6208169"/>
            <a:ext cx="257" cy="3077"/>
          </a:xfrm>
          <a:custGeom>
            <a:avLst/>
            <a:gdLst/>
            <a:ahLst/>
            <a:cxnLst/>
            <a:rect l="l" t="t" r="r" b="b"/>
            <a:pathLst>
              <a:path w="257" h="3077">
                <a:moveTo>
                  <a:pt x="257" y="0"/>
                </a:moveTo>
                <a:lnTo>
                  <a:pt x="0" y="3077"/>
                </a:lnTo>
                <a:lnTo>
                  <a:pt x="168" y="2856"/>
                </a:lnTo>
                <a:lnTo>
                  <a:pt x="257" y="0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8" name="object 1458"/>
          <p:cNvSpPr/>
          <p:nvPr/>
        </p:nvSpPr>
        <p:spPr>
          <a:xfrm>
            <a:off x="432174" y="5460811"/>
            <a:ext cx="64662" cy="55022"/>
          </a:xfrm>
          <a:custGeom>
            <a:avLst/>
            <a:gdLst/>
            <a:ahLst/>
            <a:cxnLst/>
            <a:rect l="l" t="t" r="r" b="b"/>
            <a:pathLst>
              <a:path w="64662" h="55022">
                <a:moveTo>
                  <a:pt x="1552" y="18797"/>
                </a:moveTo>
                <a:lnTo>
                  <a:pt x="0" y="17914"/>
                </a:lnTo>
                <a:lnTo>
                  <a:pt x="879" y="27154"/>
                </a:lnTo>
                <a:lnTo>
                  <a:pt x="1907" y="28969"/>
                </a:lnTo>
                <a:lnTo>
                  <a:pt x="5320" y="36170"/>
                </a:lnTo>
                <a:lnTo>
                  <a:pt x="11409" y="47070"/>
                </a:lnTo>
                <a:lnTo>
                  <a:pt x="23204" y="53974"/>
                </a:lnTo>
                <a:lnTo>
                  <a:pt x="31206" y="55022"/>
                </a:lnTo>
                <a:lnTo>
                  <a:pt x="44823" y="52649"/>
                </a:lnTo>
                <a:lnTo>
                  <a:pt x="57328" y="47310"/>
                </a:lnTo>
                <a:lnTo>
                  <a:pt x="64662" y="42420"/>
                </a:lnTo>
                <a:lnTo>
                  <a:pt x="62039" y="27913"/>
                </a:lnTo>
                <a:lnTo>
                  <a:pt x="56379" y="14418"/>
                </a:lnTo>
                <a:lnTo>
                  <a:pt x="49352" y="5763"/>
                </a:lnTo>
                <a:lnTo>
                  <a:pt x="39238" y="0"/>
                </a:lnTo>
                <a:lnTo>
                  <a:pt x="23669" y="720"/>
                </a:lnTo>
                <a:lnTo>
                  <a:pt x="14397" y="4058"/>
                </a:lnTo>
                <a:lnTo>
                  <a:pt x="3341" y="8010"/>
                </a:lnTo>
                <a:lnTo>
                  <a:pt x="2995" y="8094"/>
                </a:lnTo>
                <a:lnTo>
                  <a:pt x="12380" y="9410"/>
                </a:lnTo>
                <a:lnTo>
                  <a:pt x="24110" y="6243"/>
                </a:lnTo>
                <a:lnTo>
                  <a:pt x="33531" y="5639"/>
                </a:lnTo>
                <a:lnTo>
                  <a:pt x="34425" y="10326"/>
                </a:lnTo>
                <a:lnTo>
                  <a:pt x="33486" y="10831"/>
                </a:lnTo>
                <a:lnTo>
                  <a:pt x="32100" y="14759"/>
                </a:lnTo>
                <a:lnTo>
                  <a:pt x="45617" y="14373"/>
                </a:lnTo>
                <a:lnTo>
                  <a:pt x="46451" y="20652"/>
                </a:lnTo>
                <a:lnTo>
                  <a:pt x="44648" y="21336"/>
                </a:lnTo>
                <a:lnTo>
                  <a:pt x="41846" y="23732"/>
                </a:lnTo>
                <a:lnTo>
                  <a:pt x="44469" y="26097"/>
                </a:lnTo>
                <a:lnTo>
                  <a:pt x="47435" y="25963"/>
                </a:lnTo>
                <a:lnTo>
                  <a:pt x="50549" y="28627"/>
                </a:lnTo>
                <a:lnTo>
                  <a:pt x="53768" y="31409"/>
                </a:lnTo>
                <a:lnTo>
                  <a:pt x="55154" y="34608"/>
                </a:lnTo>
                <a:lnTo>
                  <a:pt x="52368" y="38373"/>
                </a:lnTo>
                <a:lnTo>
                  <a:pt x="46705" y="44770"/>
                </a:lnTo>
                <a:lnTo>
                  <a:pt x="41056" y="39384"/>
                </a:lnTo>
                <a:lnTo>
                  <a:pt x="36571" y="37108"/>
                </a:lnTo>
                <a:lnTo>
                  <a:pt x="34216" y="41824"/>
                </a:lnTo>
                <a:lnTo>
                  <a:pt x="36571" y="41408"/>
                </a:lnTo>
                <a:lnTo>
                  <a:pt x="32562" y="45455"/>
                </a:lnTo>
                <a:lnTo>
                  <a:pt x="25930" y="44354"/>
                </a:lnTo>
                <a:lnTo>
                  <a:pt x="28553" y="43684"/>
                </a:lnTo>
                <a:lnTo>
                  <a:pt x="23903" y="38878"/>
                </a:lnTo>
                <a:lnTo>
                  <a:pt x="23650" y="38581"/>
                </a:lnTo>
                <a:lnTo>
                  <a:pt x="23307" y="38283"/>
                </a:lnTo>
                <a:lnTo>
                  <a:pt x="23054" y="38030"/>
                </a:lnTo>
                <a:lnTo>
                  <a:pt x="21117" y="36423"/>
                </a:lnTo>
                <a:lnTo>
                  <a:pt x="17055" y="42705"/>
                </a:lnTo>
                <a:lnTo>
                  <a:pt x="12807" y="39090"/>
                </a:lnTo>
                <a:lnTo>
                  <a:pt x="8733" y="30807"/>
                </a:lnTo>
                <a:lnTo>
                  <a:pt x="5196" y="23085"/>
                </a:lnTo>
                <a:lnTo>
                  <a:pt x="4262" y="21619"/>
                </a:lnTo>
                <a:lnTo>
                  <a:pt x="4008" y="21291"/>
                </a:lnTo>
                <a:lnTo>
                  <a:pt x="3174" y="20354"/>
                </a:lnTo>
                <a:lnTo>
                  <a:pt x="2876" y="20071"/>
                </a:lnTo>
                <a:lnTo>
                  <a:pt x="1552" y="18797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9" name="object 1459"/>
          <p:cNvSpPr/>
          <p:nvPr/>
        </p:nvSpPr>
        <p:spPr>
          <a:xfrm>
            <a:off x="432547" y="5478472"/>
            <a:ext cx="3472" cy="2440"/>
          </a:xfrm>
          <a:custGeom>
            <a:avLst/>
            <a:gdLst/>
            <a:ahLst/>
            <a:cxnLst/>
            <a:rect l="l" t="t" r="r" b="b"/>
            <a:pathLst>
              <a:path w="3472" h="2440">
                <a:moveTo>
                  <a:pt x="3472" y="2440"/>
                </a:moveTo>
                <a:lnTo>
                  <a:pt x="0" y="0"/>
                </a:lnTo>
                <a:lnTo>
                  <a:pt x="1180" y="1136"/>
                </a:lnTo>
                <a:lnTo>
                  <a:pt x="3472" y="244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0" name="object 1460"/>
          <p:cNvSpPr/>
          <p:nvPr/>
        </p:nvSpPr>
        <p:spPr>
          <a:xfrm>
            <a:off x="1461900" y="5723477"/>
            <a:ext cx="33472" cy="59315"/>
          </a:xfrm>
          <a:custGeom>
            <a:avLst/>
            <a:gdLst/>
            <a:ahLst/>
            <a:cxnLst/>
            <a:rect l="l" t="t" r="r" b="b"/>
            <a:pathLst>
              <a:path w="33472" h="59315">
                <a:moveTo>
                  <a:pt x="15343" y="0"/>
                </a:moveTo>
                <a:lnTo>
                  <a:pt x="7286" y="260"/>
                </a:lnTo>
                <a:lnTo>
                  <a:pt x="5355" y="1123"/>
                </a:lnTo>
                <a:lnTo>
                  <a:pt x="0" y="10562"/>
                </a:lnTo>
                <a:lnTo>
                  <a:pt x="1995" y="22800"/>
                </a:lnTo>
                <a:lnTo>
                  <a:pt x="5236" y="31179"/>
                </a:lnTo>
                <a:lnTo>
                  <a:pt x="7844" y="37294"/>
                </a:lnTo>
                <a:lnTo>
                  <a:pt x="8022" y="40835"/>
                </a:lnTo>
                <a:lnTo>
                  <a:pt x="9706" y="46831"/>
                </a:lnTo>
                <a:lnTo>
                  <a:pt x="10720" y="50462"/>
                </a:lnTo>
                <a:lnTo>
                  <a:pt x="15280" y="55982"/>
                </a:lnTo>
                <a:lnTo>
                  <a:pt x="17188" y="59315"/>
                </a:lnTo>
                <a:lnTo>
                  <a:pt x="26263" y="56146"/>
                </a:lnTo>
                <a:lnTo>
                  <a:pt x="23611" y="56994"/>
                </a:lnTo>
                <a:lnTo>
                  <a:pt x="24699" y="54925"/>
                </a:lnTo>
                <a:lnTo>
                  <a:pt x="26353" y="51727"/>
                </a:lnTo>
                <a:lnTo>
                  <a:pt x="25131" y="47590"/>
                </a:lnTo>
                <a:lnTo>
                  <a:pt x="33029" y="41981"/>
                </a:lnTo>
                <a:lnTo>
                  <a:pt x="33472" y="25723"/>
                </a:lnTo>
                <a:lnTo>
                  <a:pt x="29778" y="13077"/>
                </a:lnTo>
                <a:lnTo>
                  <a:pt x="23287" y="4387"/>
                </a:lnTo>
                <a:lnTo>
                  <a:pt x="15343" y="0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1" name="object 1461"/>
          <p:cNvSpPr/>
          <p:nvPr/>
        </p:nvSpPr>
        <p:spPr>
          <a:xfrm>
            <a:off x="1161944" y="5813815"/>
            <a:ext cx="174510" cy="104748"/>
          </a:xfrm>
          <a:custGeom>
            <a:avLst/>
            <a:gdLst/>
            <a:ahLst/>
            <a:cxnLst/>
            <a:rect l="l" t="t" r="r" b="b"/>
            <a:pathLst>
              <a:path w="174510" h="104748">
                <a:moveTo>
                  <a:pt x="2995" y="7856"/>
                </a:moveTo>
                <a:lnTo>
                  <a:pt x="7600" y="10385"/>
                </a:lnTo>
                <a:lnTo>
                  <a:pt x="40624" y="29311"/>
                </a:lnTo>
                <a:lnTo>
                  <a:pt x="46261" y="32646"/>
                </a:lnTo>
                <a:lnTo>
                  <a:pt x="55171" y="37895"/>
                </a:lnTo>
                <a:lnTo>
                  <a:pt x="66672" y="44646"/>
                </a:lnTo>
                <a:lnTo>
                  <a:pt x="80084" y="52484"/>
                </a:lnTo>
                <a:lnTo>
                  <a:pt x="94724" y="60997"/>
                </a:lnTo>
                <a:lnTo>
                  <a:pt x="109910" y="69770"/>
                </a:lnTo>
                <a:lnTo>
                  <a:pt x="124960" y="78390"/>
                </a:lnTo>
                <a:lnTo>
                  <a:pt x="139193" y="86444"/>
                </a:lnTo>
                <a:lnTo>
                  <a:pt x="151927" y="93517"/>
                </a:lnTo>
                <a:lnTo>
                  <a:pt x="162480" y="99197"/>
                </a:lnTo>
                <a:lnTo>
                  <a:pt x="170170" y="103069"/>
                </a:lnTo>
                <a:lnTo>
                  <a:pt x="174316" y="104721"/>
                </a:lnTo>
                <a:lnTo>
                  <a:pt x="174510" y="104748"/>
                </a:lnTo>
                <a:lnTo>
                  <a:pt x="174257" y="97204"/>
                </a:lnTo>
                <a:lnTo>
                  <a:pt x="172439" y="97323"/>
                </a:lnTo>
                <a:lnTo>
                  <a:pt x="167252" y="94496"/>
                </a:lnTo>
                <a:lnTo>
                  <a:pt x="160866" y="90965"/>
                </a:lnTo>
                <a:lnTo>
                  <a:pt x="152009" y="85933"/>
                </a:lnTo>
                <a:lnTo>
                  <a:pt x="141098" y="79655"/>
                </a:lnTo>
                <a:lnTo>
                  <a:pt x="128551" y="72386"/>
                </a:lnTo>
                <a:lnTo>
                  <a:pt x="114782" y="64382"/>
                </a:lnTo>
                <a:lnTo>
                  <a:pt x="100210" y="55898"/>
                </a:lnTo>
                <a:lnTo>
                  <a:pt x="85250" y="47187"/>
                </a:lnTo>
                <a:lnTo>
                  <a:pt x="70319" y="38507"/>
                </a:lnTo>
                <a:lnTo>
                  <a:pt x="55833" y="30111"/>
                </a:lnTo>
                <a:lnTo>
                  <a:pt x="42208" y="22256"/>
                </a:lnTo>
                <a:lnTo>
                  <a:pt x="29862" y="15195"/>
                </a:lnTo>
                <a:lnTo>
                  <a:pt x="19211" y="9185"/>
                </a:lnTo>
                <a:lnTo>
                  <a:pt x="10671" y="4480"/>
                </a:lnTo>
                <a:lnTo>
                  <a:pt x="4659" y="1335"/>
                </a:lnTo>
                <a:lnTo>
                  <a:pt x="1591" y="6"/>
                </a:lnTo>
                <a:lnTo>
                  <a:pt x="0" y="6621"/>
                </a:lnTo>
                <a:lnTo>
                  <a:pt x="2995" y="7856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2" name="object 1462"/>
          <p:cNvSpPr/>
          <p:nvPr/>
        </p:nvSpPr>
        <p:spPr>
          <a:xfrm>
            <a:off x="1162957" y="5733409"/>
            <a:ext cx="173795" cy="104614"/>
          </a:xfrm>
          <a:custGeom>
            <a:avLst/>
            <a:gdLst/>
            <a:ahLst/>
            <a:cxnLst/>
            <a:rect l="l" t="t" r="r" b="b"/>
            <a:pathLst>
              <a:path w="173795" h="104614">
                <a:moveTo>
                  <a:pt x="5111" y="9195"/>
                </a:moveTo>
                <a:lnTo>
                  <a:pt x="18285" y="16619"/>
                </a:lnTo>
                <a:lnTo>
                  <a:pt x="25426" y="20692"/>
                </a:lnTo>
                <a:lnTo>
                  <a:pt x="34922" y="26188"/>
                </a:lnTo>
                <a:lnTo>
                  <a:pt x="46335" y="32837"/>
                </a:lnTo>
                <a:lnTo>
                  <a:pt x="59230" y="40367"/>
                </a:lnTo>
                <a:lnTo>
                  <a:pt x="73170" y="48508"/>
                </a:lnTo>
                <a:lnTo>
                  <a:pt x="87719" y="56989"/>
                </a:lnTo>
                <a:lnTo>
                  <a:pt x="102440" y="65540"/>
                </a:lnTo>
                <a:lnTo>
                  <a:pt x="116897" y="73889"/>
                </a:lnTo>
                <a:lnTo>
                  <a:pt x="130654" y="81765"/>
                </a:lnTo>
                <a:lnTo>
                  <a:pt x="143273" y="88899"/>
                </a:lnTo>
                <a:lnTo>
                  <a:pt x="154320" y="95019"/>
                </a:lnTo>
                <a:lnTo>
                  <a:pt x="163357" y="99854"/>
                </a:lnTo>
                <a:lnTo>
                  <a:pt x="169947" y="103134"/>
                </a:lnTo>
                <a:lnTo>
                  <a:pt x="173656" y="104588"/>
                </a:lnTo>
                <a:lnTo>
                  <a:pt x="173795" y="104614"/>
                </a:lnTo>
                <a:lnTo>
                  <a:pt x="173169" y="97160"/>
                </a:lnTo>
                <a:lnTo>
                  <a:pt x="171768" y="97279"/>
                </a:lnTo>
                <a:lnTo>
                  <a:pt x="165986" y="93990"/>
                </a:lnTo>
                <a:lnTo>
                  <a:pt x="89028" y="49755"/>
                </a:lnTo>
                <a:lnTo>
                  <a:pt x="82150" y="45685"/>
                </a:lnTo>
                <a:lnTo>
                  <a:pt x="71242" y="39237"/>
                </a:lnTo>
                <a:lnTo>
                  <a:pt x="57715" y="31294"/>
                </a:lnTo>
                <a:lnTo>
                  <a:pt x="42980" y="22737"/>
                </a:lnTo>
                <a:lnTo>
                  <a:pt x="28448" y="14448"/>
                </a:lnTo>
                <a:lnTo>
                  <a:pt x="15532" y="7309"/>
                </a:lnTo>
                <a:lnTo>
                  <a:pt x="5643" y="2202"/>
                </a:lnTo>
                <a:lnTo>
                  <a:pt x="191" y="8"/>
                </a:lnTo>
                <a:lnTo>
                  <a:pt x="0" y="8644"/>
                </a:lnTo>
                <a:lnTo>
                  <a:pt x="5111" y="9195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3" name="object 1463"/>
          <p:cNvSpPr/>
          <p:nvPr/>
        </p:nvSpPr>
        <p:spPr>
          <a:xfrm>
            <a:off x="1163300" y="5789667"/>
            <a:ext cx="173079" cy="104733"/>
          </a:xfrm>
          <a:custGeom>
            <a:avLst/>
            <a:gdLst/>
            <a:ahLst/>
            <a:cxnLst/>
            <a:rect l="l" t="t" r="r" b="b"/>
            <a:pathLst>
              <a:path w="173079" h="104733">
                <a:moveTo>
                  <a:pt x="5132" y="9934"/>
                </a:moveTo>
                <a:lnTo>
                  <a:pt x="16841" y="16328"/>
                </a:lnTo>
                <a:lnTo>
                  <a:pt x="83455" y="54635"/>
                </a:lnTo>
                <a:lnTo>
                  <a:pt x="90262" y="58633"/>
                </a:lnTo>
                <a:lnTo>
                  <a:pt x="101179" y="65055"/>
                </a:lnTo>
                <a:lnTo>
                  <a:pt x="114776" y="73010"/>
                </a:lnTo>
                <a:lnTo>
                  <a:pt x="129621" y="81612"/>
                </a:lnTo>
                <a:lnTo>
                  <a:pt x="144284" y="89971"/>
                </a:lnTo>
                <a:lnTo>
                  <a:pt x="157332" y="97197"/>
                </a:lnTo>
                <a:lnTo>
                  <a:pt x="167336" y="102404"/>
                </a:lnTo>
                <a:lnTo>
                  <a:pt x="172862" y="104700"/>
                </a:lnTo>
                <a:lnTo>
                  <a:pt x="173079" y="104733"/>
                </a:lnTo>
                <a:lnTo>
                  <a:pt x="169689" y="96379"/>
                </a:lnTo>
                <a:lnTo>
                  <a:pt x="155204" y="88275"/>
                </a:lnTo>
                <a:lnTo>
                  <a:pt x="147864" y="84081"/>
                </a:lnTo>
                <a:lnTo>
                  <a:pt x="140428" y="79900"/>
                </a:lnTo>
                <a:lnTo>
                  <a:pt x="133081" y="75555"/>
                </a:lnTo>
                <a:lnTo>
                  <a:pt x="126576" y="71733"/>
                </a:lnTo>
                <a:lnTo>
                  <a:pt x="117032" y="66151"/>
                </a:lnTo>
                <a:lnTo>
                  <a:pt x="105110" y="59202"/>
                </a:lnTo>
                <a:lnTo>
                  <a:pt x="91473" y="51280"/>
                </a:lnTo>
                <a:lnTo>
                  <a:pt x="76783" y="42778"/>
                </a:lnTo>
                <a:lnTo>
                  <a:pt x="61701" y="34087"/>
                </a:lnTo>
                <a:lnTo>
                  <a:pt x="46890" y="25602"/>
                </a:lnTo>
                <a:lnTo>
                  <a:pt x="33012" y="17716"/>
                </a:lnTo>
                <a:lnTo>
                  <a:pt x="20729" y="10821"/>
                </a:lnTo>
                <a:lnTo>
                  <a:pt x="10703" y="5310"/>
                </a:lnTo>
                <a:lnTo>
                  <a:pt x="3596" y="1577"/>
                </a:lnTo>
                <a:lnTo>
                  <a:pt x="0" y="0"/>
                </a:lnTo>
                <a:lnTo>
                  <a:pt x="5132" y="9934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4" name="object 1464"/>
          <p:cNvSpPr/>
          <p:nvPr/>
        </p:nvSpPr>
        <p:spPr>
          <a:xfrm>
            <a:off x="375326" y="5389927"/>
            <a:ext cx="56206" cy="53600"/>
          </a:xfrm>
          <a:custGeom>
            <a:avLst/>
            <a:gdLst/>
            <a:ahLst/>
            <a:cxnLst/>
            <a:rect l="l" t="t" r="r" b="b"/>
            <a:pathLst>
              <a:path w="56206" h="53600">
                <a:moveTo>
                  <a:pt x="27191" y="12052"/>
                </a:moveTo>
                <a:lnTo>
                  <a:pt x="28040" y="11218"/>
                </a:lnTo>
                <a:lnTo>
                  <a:pt x="33495" y="0"/>
                </a:lnTo>
                <a:lnTo>
                  <a:pt x="20061" y="700"/>
                </a:lnTo>
                <a:lnTo>
                  <a:pt x="7729" y="4297"/>
                </a:lnTo>
                <a:lnTo>
                  <a:pt x="0" y="7960"/>
                </a:lnTo>
                <a:lnTo>
                  <a:pt x="429" y="22096"/>
                </a:lnTo>
                <a:lnTo>
                  <a:pt x="3944" y="35097"/>
                </a:lnTo>
                <a:lnTo>
                  <a:pt x="9907" y="45332"/>
                </a:lnTo>
                <a:lnTo>
                  <a:pt x="13138" y="48535"/>
                </a:lnTo>
                <a:lnTo>
                  <a:pt x="24356" y="53600"/>
                </a:lnTo>
                <a:lnTo>
                  <a:pt x="35779" y="53152"/>
                </a:lnTo>
                <a:lnTo>
                  <a:pt x="47054" y="50264"/>
                </a:lnTo>
                <a:lnTo>
                  <a:pt x="56206" y="48193"/>
                </a:lnTo>
                <a:lnTo>
                  <a:pt x="46326" y="45605"/>
                </a:lnTo>
                <a:lnTo>
                  <a:pt x="33402" y="47520"/>
                </a:lnTo>
                <a:lnTo>
                  <a:pt x="25924" y="47731"/>
                </a:lnTo>
                <a:lnTo>
                  <a:pt x="24881" y="43089"/>
                </a:lnTo>
                <a:lnTo>
                  <a:pt x="26431" y="41735"/>
                </a:lnTo>
                <a:lnTo>
                  <a:pt x="27876" y="38834"/>
                </a:lnTo>
                <a:lnTo>
                  <a:pt x="21453" y="38670"/>
                </a:lnTo>
                <a:lnTo>
                  <a:pt x="19427" y="39935"/>
                </a:lnTo>
                <a:lnTo>
                  <a:pt x="14732" y="36260"/>
                </a:lnTo>
                <a:lnTo>
                  <a:pt x="15120" y="30278"/>
                </a:lnTo>
                <a:lnTo>
                  <a:pt x="15999" y="32049"/>
                </a:lnTo>
                <a:lnTo>
                  <a:pt x="19129" y="28285"/>
                </a:lnTo>
                <a:lnTo>
                  <a:pt x="12462" y="24130"/>
                </a:lnTo>
                <a:lnTo>
                  <a:pt x="9708" y="15281"/>
                </a:lnTo>
                <a:lnTo>
                  <a:pt x="10902" y="13777"/>
                </a:lnTo>
                <a:lnTo>
                  <a:pt x="17519" y="8257"/>
                </a:lnTo>
                <a:lnTo>
                  <a:pt x="22303" y="14209"/>
                </a:lnTo>
                <a:lnTo>
                  <a:pt x="27116" y="16947"/>
                </a:lnTo>
                <a:lnTo>
                  <a:pt x="28010" y="11407"/>
                </a:lnTo>
                <a:lnTo>
                  <a:pt x="27191" y="12052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5" name="object 1465"/>
          <p:cNvSpPr/>
          <p:nvPr/>
        </p:nvSpPr>
        <p:spPr>
          <a:xfrm>
            <a:off x="403337" y="5389927"/>
            <a:ext cx="32264" cy="41363"/>
          </a:xfrm>
          <a:custGeom>
            <a:avLst/>
            <a:gdLst/>
            <a:ahLst/>
            <a:cxnLst/>
            <a:rect l="l" t="t" r="r" b="b"/>
            <a:pathLst>
              <a:path w="32264" h="41363">
                <a:moveTo>
                  <a:pt x="10670" y="11501"/>
                </a:moveTo>
                <a:lnTo>
                  <a:pt x="7839" y="14968"/>
                </a:lnTo>
                <a:lnTo>
                  <a:pt x="12071" y="19774"/>
                </a:lnTo>
                <a:lnTo>
                  <a:pt x="14396" y="16099"/>
                </a:lnTo>
                <a:lnTo>
                  <a:pt x="13293" y="15771"/>
                </a:lnTo>
                <a:lnTo>
                  <a:pt x="17436" y="13956"/>
                </a:lnTo>
                <a:lnTo>
                  <a:pt x="23309" y="22782"/>
                </a:lnTo>
                <a:lnTo>
                  <a:pt x="28151" y="36066"/>
                </a:lnTo>
                <a:lnTo>
                  <a:pt x="32041" y="41363"/>
                </a:lnTo>
                <a:lnTo>
                  <a:pt x="32264" y="30397"/>
                </a:lnTo>
                <a:lnTo>
                  <a:pt x="31370" y="29267"/>
                </a:lnTo>
                <a:lnTo>
                  <a:pt x="31415" y="29519"/>
                </a:lnTo>
                <a:lnTo>
                  <a:pt x="30446" y="27496"/>
                </a:lnTo>
                <a:lnTo>
                  <a:pt x="29850" y="26261"/>
                </a:lnTo>
                <a:lnTo>
                  <a:pt x="29716" y="25889"/>
                </a:lnTo>
                <a:lnTo>
                  <a:pt x="29299" y="24416"/>
                </a:lnTo>
                <a:lnTo>
                  <a:pt x="28703" y="22348"/>
                </a:lnTo>
                <a:lnTo>
                  <a:pt x="28330" y="19774"/>
                </a:lnTo>
                <a:lnTo>
                  <a:pt x="28032" y="17244"/>
                </a:lnTo>
                <a:lnTo>
                  <a:pt x="20604" y="7241"/>
                </a:lnTo>
                <a:lnTo>
                  <a:pt x="9653" y="650"/>
                </a:lnTo>
                <a:lnTo>
                  <a:pt x="5484" y="0"/>
                </a:lnTo>
                <a:lnTo>
                  <a:pt x="30" y="11218"/>
                </a:lnTo>
                <a:lnTo>
                  <a:pt x="0" y="11407"/>
                </a:lnTo>
                <a:lnTo>
                  <a:pt x="2772" y="9224"/>
                </a:lnTo>
                <a:lnTo>
                  <a:pt x="10670" y="11501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6" name="object 1466"/>
          <p:cNvSpPr/>
          <p:nvPr/>
        </p:nvSpPr>
        <p:spPr>
          <a:xfrm>
            <a:off x="1163002" y="5709201"/>
            <a:ext cx="173750" cy="104659"/>
          </a:xfrm>
          <a:custGeom>
            <a:avLst/>
            <a:gdLst/>
            <a:ahLst/>
            <a:cxnLst/>
            <a:rect l="l" t="t" r="r" b="b"/>
            <a:pathLst>
              <a:path w="173750" h="104659">
                <a:moveTo>
                  <a:pt x="330" y="42"/>
                </a:moveTo>
                <a:lnTo>
                  <a:pt x="0" y="0"/>
                </a:lnTo>
                <a:lnTo>
                  <a:pt x="298" y="7424"/>
                </a:lnTo>
                <a:lnTo>
                  <a:pt x="2280" y="7513"/>
                </a:lnTo>
                <a:lnTo>
                  <a:pt x="7436" y="10385"/>
                </a:lnTo>
                <a:lnTo>
                  <a:pt x="11534" y="12617"/>
                </a:lnTo>
                <a:lnTo>
                  <a:pt x="14530" y="14432"/>
                </a:lnTo>
                <a:lnTo>
                  <a:pt x="18419" y="16709"/>
                </a:lnTo>
                <a:lnTo>
                  <a:pt x="128222" y="80034"/>
                </a:lnTo>
                <a:lnTo>
                  <a:pt x="137672" y="85658"/>
                </a:lnTo>
                <a:lnTo>
                  <a:pt x="150872" y="93473"/>
                </a:lnTo>
                <a:lnTo>
                  <a:pt x="164019" y="100705"/>
                </a:lnTo>
                <a:lnTo>
                  <a:pt x="173311" y="104580"/>
                </a:lnTo>
                <a:lnTo>
                  <a:pt x="173750" y="104659"/>
                </a:lnTo>
                <a:lnTo>
                  <a:pt x="173333" y="96609"/>
                </a:lnTo>
                <a:lnTo>
                  <a:pt x="171723" y="97160"/>
                </a:lnTo>
                <a:lnTo>
                  <a:pt x="166060" y="94080"/>
                </a:lnTo>
                <a:lnTo>
                  <a:pt x="155684" y="88383"/>
                </a:lnTo>
                <a:lnTo>
                  <a:pt x="144983" y="82372"/>
                </a:lnTo>
                <a:lnTo>
                  <a:pt x="134024" y="76107"/>
                </a:lnTo>
                <a:lnTo>
                  <a:pt x="122873" y="69651"/>
                </a:lnTo>
                <a:lnTo>
                  <a:pt x="111598" y="63065"/>
                </a:lnTo>
                <a:lnTo>
                  <a:pt x="100265" y="56411"/>
                </a:lnTo>
                <a:lnTo>
                  <a:pt x="88940" y="49751"/>
                </a:lnTo>
                <a:lnTo>
                  <a:pt x="77692" y="43145"/>
                </a:lnTo>
                <a:lnTo>
                  <a:pt x="66586" y="36656"/>
                </a:lnTo>
                <a:lnTo>
                  <a:pt x="55689" y="30345"/>
                </a:lnTo>
                <a:lnTo>
                  <a:pt x="45319" y="24416"/>
                </a:lnTo>
                <a:lnTo>
                  <a:pt x="35902" y="18758"/>
                </a:lnTo>
                <a:lnTo>
                  <a:pt x="22834" y="10909"/>
                </a:lnTo>
                <a:lnTo>
                  <a:pt x="9761" y="3720"/>
                </a:lnTo>
                <a:lnTo>
                  <a:pt x="330" y="42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7" name="object 1467"/>
          <p:cNvSpPr/>
          <p:nvPr/>
        </p:nvSpPr>
        <p:spPr>
          <a:xfrm>
            <a:off x="714178" y="5203508"/>
            <a:ext cx="84036" cy="60676"/>
          </a:xfrm>
          <a:custGeom>
            <a:avLst/>
            <a:gdLst/>
            <a:ahLst/>
            <a:cxnLst/>
            <a:rect l="l" t="t" r="r" b="b"/>
            <a:pathLst>
              <a:path w="84036" h="60676">
                <a:moveTo>
                  <a:pt x="3844" y="55067"/>
                </a:moveTo>
                <a:lnTo>
                  <a:pt x="5022" y="60676"/>
                </a:lnTo>
                <a:lnTo>
                  <a:pt x="13402" y="56279"/>
                </a:lnTo>
                <a:lnTo>
                  <a:pt x="25033" y="49503"/>
                </a:lnTo>
                <a:lnTo>
                  <a:pt x="38528" y="41398"/>
                </a:lnTo>
                <a:lnTo>
                  <a:pt x="52505" y="33015"/>
                </a:lnTo>
                <a:lnTo>
                  <a:pt x="65578" y="25407"/>
                </a:lnTo>
                <a:lnTo>
                  <a:pt x="76364" y="19622"/>
                </a:lnTo>
                <a:lnTo>
                  <a:pt x="83478" y="16713"/>
                </a:lnTo>
                <a:lnTo>
                  <a:pt x="84036" y="16604"/>
                </a:lnTo>
                <a:lnTo>
                  <a:pt x="81800" y="11799"/>
                </a:lnTo>
                <a:lnTo>
                  <a:pt x="82560" y="6665"/>
                </a:lnTo>
                <a:lnTo>
                  <a:pt x="82650" y="0"/>
                </a:lnTo>
                <a:lnTo>
                  <a:pt x="74447" y="4112"/>
                </a:lnTo>
                <a:lnTo>
                  <a:pt x="62812" y="10765"/>
                </a:lnTo>
                <a:lnTo>
                  <a:pt x="49137" y="18899"/>
                </a:lnTo>
                <a:lnTo>
                  <a:pt x="34818" y="27453"/>
                </a:lnTo>
                <a:lnTo>
                  <a:pt x="21250" y="35368"/>
                </a:lnTo>
                <a:lnTo>
                  <a:pt x="9825" y="41582"/>
                </a:lnTo>
                <a:lnTo>
                  <a:pt x="1940" y="45037"/>
                </a:lnTo>
                <a:lnTo>
                  <a:pt x="0" y="45410"/>
                </a:lnTo>
                <a:lnTo>
                  <a:pt x="1818" y="49368"/>
                </a:lnTo>
                <a:lnTo>
                  <a:pt x="3844" y="55067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8" name="object 1468"/>
          <p:cNvSpPr/>
          <p:nvPr/>
        </p:nvSpPr>
        <p:spPr>
          <a:xfrm>
            <a:off x="1907676" y="6386435"/>
            <a:ext cx="48864" cy="42137"/>
          </a:xfrm>
          <a:custGeom>
            <a:avLst/>
            <a:gdLst/>
            <a:ahLst/>
            <a:cxnLst/>
            <a:rect l="l" t="t" r="r" b="b"/>
            <a:pathLst>
              <a:path w="48864" h="42137">
                <a:moveTo>
                  <a:pt x="0" y="36204"/>
                </a:moveTo>
                <a:lnTo>
                  <a:pt x="1145" y="42137"/>
                </a:lnTo>
                <a:lnTo>
                  <a:pt x="13938" y="41077"/>
                </a:lnTo>
                <a:lnTo>
                  <a:pt x="24591" y="34791"/>
                </a:lnTo>
                <a:lnTo>
                  <a:pt x="31726" y="28895"/>
                </a:lnTo>
                <a:lnTo>
                  <a:pt x="41499" y="19874"/>
                </a:lnTo>
                <a:lnTo>
                  <a:pt x="47643" y="9208"/>
                </a:lnTo>
                <a:lnTo>
                  <a:pt x="48864" y="0"/>
                </a:lnTo>
                <a:lnTo>
                  <a:pt x="42202" y="1904"/>
                </a:lnTo>
                <a:lnTo>
                  <a:pt x="37597" y="4136"/>
                </a:lnTo>
                <a:lnTo>
                  <a:pt x="29773" y="4389"/>
                </a:lnTo>
                <a:lnTo>
                  <a:pt x="20787" y="4731"/>
                </a:lnTo>
                <a:lnTo>
                  <a:pt x="16689" y="1740"/>
                </a:lnTo>
                <a:lnTo>
                  <a:pt x="9804" y="1696"/>
                </a:lnTo>
                <a:lnTo>
                  <a:pt x="5401" y="12930"/>
                </a:lnTo>
                <a:lnTo>
                  <a:pt x="1272" y="24316"/>
                </a:lnTo>
                <a:lnTo>
                  <a:pt x="0" y="36204"/>
                </a:lnTo>
                <a:close/>
              </a:path>
            </a:pathLst>
          </a:custGeom>
          <a:solidFill>
            <a:srgbClr val="1E12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9" name="object 1469"/>
          <p:cNvSpPr/>
          <p:nvPr/>
        </p:nvSpPr>
        <p:spPr>
          <a:xfrm>
            <a:off x="1817841" y="6374502"/>
            <a:ext cx="66182" cy="32014"/>
          </a:xfrm>
          <a:custGeom>
            <a:avLst/>
            <a:gdLst/>
            <a:ahLst/>
            <a:cxnLst/>
            <a:rect l="l" t="t" r="r" b="b"/>
            <a:pathLst>
              <a:path w="66182" h="32014">
                <a:moveTo>
                  <a:pt x="6125" y="18048"/>
                </a:moveTo>
                <a:lnTo>
                  <a:pt x="0" y="20800"/>
                </a:lnTo>
                <a:lnTo>
                  <a:pt x="551" y="31290"/>
                </a:lnTo>
                <a:lnTo>
                  <a:pt x="11541" y="32014"/>
                </a:lnTo>
                <a:lnTo>
                  <a:pt x="24974" y="29623"/>
                </a:lnTo>
                <a:lnTo>
                  <a:pt x="39029" y="25010"/>
                </a:lnTo>
                <a:lnTo>
                  <a:pt x="51885" y="19068"/>
                </a:lnTo>
                <a:lnTo>
                  <a:pt x="61720" y="12689"/>
                </a:lnTo>
                <a:lnTo>
                  <a:pt x="66182" y="7885"/>
                </a:lnTo>
                <a:lnTo>
                  <a:pt x="65899" y="3169"/>
                </a:lnTo>
                <a:lnTo>
                  <a:pt x="51663" y="4452"/>
                </a:lnTo>
                <a:lnTo>
                  <a:pt x="41129" y="3010"/>
                </a:lnTo>
                <a:lnTo>
                  <a:pt x="29324" y="410"/>
                </a:lnTo>
                <a:lnTo>
                  <a:pt x="27033" y="0"/>
                </a:lnTo>
                <a:lnTo>
                  <a:pt x="20535" y="4642"/>
                </a:lnTo>
                <a:lnTo>
                  <a:pt x="16303" y="7558"/>
                </a:lnTo>
                <a:lnTo>
                  <a:pt x="11027" y="12989"/>
                </a:lnTo>
                <a:lnTo>
                  <a:pt x="6125" y="18048"/>
                </a:lnTo>
                <a:close/>
              </a:path>
            </a:pathLst>
          </a:custGeom>
          <a:solidFill>
            <a:srgbClr val="1E12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0" name="object 1470"/>
          <p:cNvSpPr/>
          <p:nvPr/>
        </p:nvSpPr>
        <p:spPr>
          <a:xfrm>
            <a:off x="842574" y="5725404"/>
            <a:ext cx="29944" cy="56882"/>
          </a:xfrm>
          <a:custGeom>
            <a:avLst/>
            <a:gdLst/>
            <a:ahLst/>
            <a:cxnLst/>
            <a:rect l="l" t="t" r="r" b="b"/>
            <a:pathLst>
              <a:path w="29944" h="56882">
                <a:moveTo>
                  <a:pt x="728" y="29715"/>
                </a:moveTo>
                <a:lnTo>
                  <a:pt x="0" y="42909"/>
                </a:lnTo>
                <a:lnTo>
                  <a:pt x="2665" y="53967"/>
                </a:lnTo>
                <a:lnTo>
                  <a:pt x="4639" y="56882"/>
                </a:lnTo>
                <a:lnTo>
                  <a:pt x="9244" y="49160"/>
                </a:lnTo>
                <a:lnTo>
                  <a:pt x="7292" y="48699"/>
                </a:lnTo>
                <a:lnTo>
                  <a:pt x="18111" y="47598"/>
                </a:lnTo>
                <a:lnTo>
                  <a:pt x="20600" y="46080"/>
                </a:lnTo>
                <a:lnTo>
                  <a:pt x="25592" y="42539"/>
                </a:lnTo>
                <a:lnTo>
                  <a:pt x="29392" y="34742"/>
                </a:lnTo>
                <a:lnTo>
                  <a:pt x="29944" y="25428"/>
                </a:lnTo>
                <a:lnTo>
                  <a:pt x="29163" y="12571"/>
                </a:lnTo>
                <a:lnTo>
                  <a:pt x="24730" y="486"/>
                </a:lnTo>
                <a:lnTo>
                  <a:pt x="24281" y="0"/>
                </a:lnTo>
                <a:lnTo>
                  <a:pt x="17306" y="4419"/>
                </a:lnTo>
                <a:lnTo>
                  <a:pt x="17053" y="5222"/>
                </a:lnTo>
                <a:lnTo>
                  <a:pt x="6502" y="5862"/>
                </a:lnTo>
                <a:lnTo>
                  <a:pt x="3384" y="16620"/>
                </a:lnTo>
                <a:lnTo>
                  <a:pt x="728" y="29715"/>
                </a:lnTo>
                <a:close/>
              </a:path>
            </a:pathLst>
          </a:custGeom>
          <a:solidFill>
            <a:srgbClr val="F8C6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1" name="object 1471"/>
          <p:cNvSpPr/>
          <p:nvPr/>
        </p:nvSpPr>
        <p:spPr>
          <a:xfrm>
            <a:off x="412190" y="5325783"/>
            <a:ext cx="2548" cy="3422"/>
          </a:xfrm>
          <a:custGeom>
            <a:avLst/>
            <a:gdLst/>
            <a:ahLst/>
            <a:cxnLst/>
            <a:rect l="l" t="t" r="r" b="b"/>
            <a:pathLst>
              <a:path w="2548" h="3422">
                <a:moveTo>
                  <a:pt x="2548" y="3422"/>
                </a:moveTo>
                <a:lnTo>
                  <a:pt x="1912" y="1775"/>
                </a:lnTo>
                <a:lnTo>
                  <a:pt x="0" y="0"/>
                </a:lnTo>
                <a:lnTo>
                  <a:pt x="2548" y="3422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2" name="object 1472"/>
          <p:cNvSpPr/>
          <p:nvPr/>
        </p:nvSpPr>
        <p:spPr>
          <a:xfrm>
            <a:off x="404053" y="5361374"/>
            <a:ext cx="33022" cy="29103"/>
          </a:xfrm>
          <a:custGeom>
            <a:avLst/>
            <a:gdLst/>
            <a:ahLst/>
            <a:cxnLst/>
            <a:rect l="l" t="t" r="r" b="b"/>
            <a:pathLst>
              <a:path w="33022" h="29103">
                <a:moveTo>
                  <a:pt x="11355" y="23568"/>
                </a:moveTo>
                <a:lnTo>
                  <a:pt x="18315" y="23360"/>
                </a:lnTo>
                <a:lnTo>
                  <a:pt x="23427" y="21009"/>
                </a:lnTo>
                <a:lnTo>
                  <a:pt x="26944" y="24297"/>
                </a:lnTo>
                <a:lnTo>
                  <a:pt x="27063" y="29103"/>
                </a:lnTo>
                <a:lnTo>
                  <a:pt x="31206" y="19223"/>
                </a:lnTo>
                <a:lnTo>
                  <a:pt x="31206" y="8942"/>
                </a:lnTo>
                <a:lnTo>
                  <a:pt x="33022" y="7250"/>
                </a:lnTo>
                <a:lnTo>
                  <a:pt x="29211" y="7709"/>
                </a:lnTo>
                <a:lnTo>
                  <a:pt x="29641" y="9745"/>
                </a:lnTo>
                <a:lnTo>
                  <a:pt x="30192" y="12617"/>
                </a:lnTo>
                <a:lnTo>
                  <a:pt x="30535" y="15399"/>
                </a:lnTo>
                <a:lnTo>
                  <a:pt x="28926" y="17750"/>
                </a:lnTo>
                <a:lnTo>
                  <a:pt x="24112" y="4091"/>
                </a:lnTo>
                <a:lnTo>
                  <a:pt x="20834" y="3459"/>
                </a:lnTo>
                <a:lnTo>
                  <a:pt x="18702" y="5817"/>
                </a:lnTo>
                <a:lnTo>
                  <a:pt x="14053" y="0"/>
                </a:lnTo>
                <a:lnTo>
                  <a:pt x="12519" y="777"/>
                </a:lnTo>
                <a:lnTo>
                  <a:pt x="10044" y="3794"/>
                </a:lnTo>
                <a:lnTo>
                  <a:pt x="7212" y="2410"/>
                </a:lnTo>
                <a:lnTo>
                  <a:pt x="5484" y="714"/>
                </a:lnTo>
                <a:lnTo>
                  <a:pt x="968" y="2276"/>
                </a:lnTo>
                <a:lnTo>
                  <a:pt x="0" y="7513"/>
                </a:lnTo>
                <a:lnTo>
                  <a:pt x="1222" y="8733"/>
                </a:lnTo>
                <a:lnTo>
                  <a:pt x="5692" y="10846"/>
                </a:lnTo>
                <a:lnTo>
                  <a:pt x="3368" y="16947"/>
                </a:lnTo>
                <a:lnTo>
                  <a:pt x="10507" y="18424"/>
                </a:lnTo>
                <a:lnTo>
                  <a:pt x="9777" y="19661"/>
                </a:lnTo>
                <a:lnTo>
                  <a:pt x="11355" y="23568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3" name="object 1473"/>
          <p:cNvSpPr/>
          <p:nvPr/>
        </p:nvSpPr>
        <p:spPr>
          <a:xfrm>
            <a:off x="434420" y="5357788"/>
            <a:ext cx="287" cy="6220"/>
          </a:xfrm>
          <a:custGeom>
            <a:avLst/>
            <a:gdLst/>
            <a:ahLst/>
            <a:cxnLst/>
            <a:rect l="l" t="t" r="r" b="b"/>
            <a:pathLst>
              <a:path w="287" h="6220">
                <a:moveTo>
                  <a:pt x="287" y="0"/>
                </a:moveTo>
                <a:lnTo>
                  <a:pt x="0" y="6220"/>
                </a:lnTo>
                <a:lnTo>
                  <a:pt x="287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4" name="object 1474"/>
          <p:cNvSpPr/>
          <p:nvPr/>
        </p:nvSpPr>
        <p:spPr>
          <a:xfrm>
            <a:off x="430445" y="5368894"/>
            <a:ext cx="2818" cy="529"/>
          </a:xfrm>
          <a:custGeom>
            <a:avLst/>
            <a:gdLst/>
            <a:ahLst/>
            <a:cxnLst/>
            <a:rect l="l" t="t" r="r" b="b"/>
            <a:pathLst>
              <a:path w="2818" h="529">
                <a:moveTo>
                  <a:pt x="2818" y="190"/>
                </a:moveTo>
                <a:lnTo>
                  <a:pt x="2778" y="0"/>
                </a:lnTo>
                <a:lnTo>
                  <a:pt x="0" y="529"/>
                </a:lnTo>
                <a:lnTo>
                  <a:pt x="2818" y="19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5" name="object 1475"/>
          <p:cNvSpPr/>
          <p:nvPr/>
        </p:nvSpPr>
        <p:spPr>
          <a:xfrm>
            <a:off x="447420" y="5361419"/>
            <a:ext cx="596" cy="3838"/>
          </a:xfrm>
          <a:custGeom>
            <a:avLst/>
            <a:gdLst/>
            <a:ahLst/>
            <a:cxnLst/>
            <a:rect l="l" t="t" r="r" b="b"/>
            <a:pathLst>
              <a:path w="596" h="3838">
                <a:moveTo>
                  <a:pt x="596" y="0"/>
                </a:moveTo>
                <a:lnTo>
                  <a:pt x="0" y="3838"/>
                </a:lnTo>
                <a:lnTo>
                  <a:pt x="596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6" name="object 1476"/>
          <p:cNvSpPr/>
          <p:nvPr/>
        </p:nvSpPr>
        <p:spPr>
          <a:xfrm>
            <a:off x="448917" y="5353667"/>
            <a:ext cx="231" cy="4374"/>
          </a:xfrm>
          <a:custGeom>
            <a:avLst/>
            <a:gdLst/>
            <a:ahLst/>
            <a:cxnLst/>
            <a:rect l="l" t="t" r="r" b="b"/>
            <a:pathLst>
              <a:path w="231" h="4374">
                <a:moveTo>
                  <a:pt x="231" y="4374"/>
                </a:moveTo>
                <a:lnTo>
                  <a:pt x="67" y="0"/>
                </a:lnTo>
                <a:lnTo>
                  <a:pt x="0" y="549"/>
                </a:lnTo>
                <a:lnTo>
                  <a:pt x="231" y="4374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7" name="object 1477"/>
          <p:cNvSpPr/>
          <p:nvPr/>
        </p:nvSpPr>
        <p:spPr>
          <a:xfrm>
            <a:off x="437006" y="5336452"/>
            <a:ext cx="4452" cy="3511"/>
          </a:xfrm>
          <a:custGeom>
            <a:avLst/>
            <a:gdLst/>
            <a:ahLst/>
            <a:cxnLst/>
            <a:rect l="l" t="t" r="r" b="b"/>
            <a:pathLst>
              <a:path w="4452" h="3511">
                <a:moveTo>
                  <a:pt x="4452" y="3511"/>
                </a:moveTo>
                <a:lnTo>
                  <a:pt x="2604" y="0"/>
                </a:lnTo>
                <a:lnTo>
                  <a:pt x="0" y="2574"/>
                </a:lnTo>
                <a:lnTo>
                  <a:pt x="4452" y="3511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8" name="object 1478"/>
          <p:cNvSpPr/>
          <p:nvPr/>
        </p:nvSpPr>
        <p:spPr>
          <a:xfrm>
            <a:off x="434842" y="5324147"/>
            <a:ext cx="937" cy="3806"/>
          </a:xfrm>
          <a:custGeom>
            <a:avLst/>
            <a:gdLst/>
            <a:ahLst/>
            <a:cxnLst/>
            <a:rect l="l" t="t" r="r" b="b"/>
            <a:pathLst>
              <a:path w="937" h="3806">
                <a:moveTo>
                  <a:pt x="461" y="0"/>
                </a:moveTo>
                <a:lnTo>
                  <a:pt x="0" y="3079"/>
                </a:lnTo>
                <a:lnTo>
                  <a:pt x="937" y="3806"/>
                </a:lnTo>
                <a:lnTo>
                  <a:pt x="461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9" name="object 1479"/>
          <p:cNvSpPr/>
          <p:nvPr/>
        </p:nvSpPr>
        <p:spPr>
          <a:xfrm>
            <a:off x="423769" y="5363829"/>
            <a:ext cx="2026" cy="1004"/>
          </a:xfrm>
          <a:custGeom>
            <a:avLst/>
            <a:gdLst/>
            <a:ahLst/>
            <a:cxnLst/>
            <a:rect l="l" t="t" r="r" b="b"/>
            <a:pathLst>
              <a:path w="2026" h="1004">
                <a:moveTo>
                  <a:pt x="2026" y="0"/>
                </a:moveTo>
                <a:lnTo>
                  <a:pt x="0" y="788"/>
                </a:lnTo>
                <a:lnTo>
                  <a:pt x="1118" y="1004"/>
                </a:lnTo>
                <a:lnTo>
                  <a:pt x="2026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0" name="object 1480"/>
          <p:cNvSpPr/>
          <p:nvPr/>
        </p:nvSpPr>
        <p:spPr>
          <a:xfrm>
            <a:off x="414351" y="5361463"/>
            <a:ext cx="2786" cy="1815"/>
          </a:xfrm>
          <a:custGeom>
            <a:avLst/>
            <a:gdLst/>
            <a:ahLst/>
            <a:cxnLst/>
            <a:rect l="l" t="t" r="r" b="b"/>
            <a:pathLst>
              <a:path w="2786" h="1815">
                <a:moveTo>
                  <a:pt x="2786" y="0"/>
                </a:moveTo>
                <a:lnTo>
                  <a:pt x="0" y="1815"/>
                </a:lnTo>
                <a:lnTo>
                  <a:pt x="2221" y="688"/>
                </a:lnTo>
                <a:lnTo>
                  <a:pt x="2786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1" name="object 1481"/>
          <p:cNvSpPr/>
          <p:nvPr/>
        </p:nvSpPr>
        <p:spPr>
          <a:xfrm>
            <a:off x="422911" y="5317160"/>
            <a:ext cx="26118" cy="51733"/>
          </a:xfrm>
          <a:custGeom>
            <a:avLst/>
            <a:gdLst/>
            <a:ahLst/>
            <a:cxnLst/>
            <a:rect l="l" t="t" r="r" b="b"/>
            <a:pathLst>
              <a:path w="26118" h="51733">
                <a:moveTo>
                  <a:pt x="9009" y="9813"/>
                </a:moveTo>
                <a:lnTo>
                  <a:pt x="8756" y="10647"/>
                </a:lnTo>
                <a:lnTo>
                  <a:pt x="8667" y="10900"/>
                </a:lnTo>
                <a:lnTo>
                  <a:pt x="4747" y="990"/>
                </a:lnTo>
                <a:lnTo>
                  <a:pt x="0" y="0"/>
                </a:lnTo>
                <a:lnTo>
                  <a:pt x="4703" y="4204"/>
                </a:lnTo>
                <a:lnTo>
                  <a:pt x="6342" y="15631"/>
                </a:lnTo>
                <a:lnTo>
                  <a:pt x="9095" y="26233"/>
                </a:lnTo>
                <a:lnTo>
                  <a:pt x="8499" y="40322"/>
                </a:lnTo>
                <a:lnTo>
                  <a:pt x="8547" y="45865"/>
                </a:lnTo>
                <a:lnTo>
                  <a:pt x="9352" y="48945"/>
                </a:lnTo>
                <a:lnTo>
                  <a:pt x="10142" y="50924"/>
                </a:lnTo>
                <a:lnTo>
                  <a:pt x="10313" y="51733"/>
                </a:lnTo>
                <a:lnTo>
                  <a:pt x="14792" y="50879"/>
                </a:lnTo>
                <a:lnTo>
                  <a:pt x="14164" y="51464"/>
                </a:lnTo>
                <a:lnTo>
                  <a:pt x="21856" y="50537"/>
                </a:lnTo>
                <a:lnTo>
                  <a:pt x="23241" y="47800"/>
                </a:lnTo>
                <a:lnTo>
                  <a:pt x="22318" y="48811"/>
                </a:lnTo>
                <a:lnTo>
                  <a:pt x="23331" y="47130"/>
                </a:lnTo>
                <a:lnTo>
                  <a:pt x="25085" y="44290"/>
                </a:lnTo>
                <a:lnTo>
                  <a:pt x="25358" y="42488"/>
                </a:lnTo>
                <a:lnTo>
                  <a:pt x="25566" y="40628"/>
                </a:lnTo>
                <a:lnTo>
                  <a:pt x="26005" y="37056"/>
                </a:lnTo>
                <a:lnTo>
                  <a:pt x="25939" y="35956"/>
                </a:lnTo>
                <a:lnTo>
                  <a:pt x="14583" y="39363"/>
                </a:lnTo>
                <a:lnTo>
                  <a:pt x="14330" y="39497"/>
                </a:lnTo>
                <a:lnTo>
                  <a:pt x="11930" y="40583"/>
                </a:lnTo>
                <a:lnTo>
                  <a:pt x="11796" y="40628"/>
                </a:lnTo>
                <a:lnTo>
                  <a:pt x="11588" y="46743"/>
                </a:lnTo>
                <a:lnTo>
                  <a:pt x="11424" y="48692"/>
                </a:lnTo>
                <a:lnTo>
                  <a:pt x="11509" y="46848"/>
                </a:lnTo>
                <a:lnTo>
                  <a:pt x="9561" y="49451"/>
                </a:lnTo>
                <a:lnTo>
                  <a:pt x="9009" y="40628"/>
                </a:lnTo>
                <a:lnTo>
                  <a:pt x="9307" y="41178"/>
                </a:lnTo>
                <a:lnTo>
                  <a:pt x="12348" y="34304"/>
                </a:lnTo>
                <a:lnTo>
                  <a:pt x="12094" y="23844"/>
                </a:lnTo>
                <a:lnTo>
                  <a:pt x="14095" y="21866"/>
                </a:lnTo>
                <a:lnTo>
                  <a:pt x="13525" y="21746"/>
                </a:lnTo>
                <a:lnTo>
                  <a:pt x="16699" y="19291"/>
                </a:lnTo>
                <a:lnTo>
                  <a:pt x="18547" y="22803"/>
                </a:lnTo>
                <a:lnTo>
                  <a:pt x="20410" y="23175"/>
                </a:lnTo>
                <a:lnTo>
                  <a:pt x="22571" y="22580"/>
                </a:lnTo>
                <a:lnTo>
                  <a:pt x="26118" y="22624"/>
                </a:lnTo>
                <a:lnTo>
                  <a:pt x="25015" y="18711"/>
                </a:lnTo>
                <a:lnTo>
                  <a:pt x="24508" y="16509"/>
                </a:lnTo>
                <a:lnTo>
                  <a:pt x="21468" y="13727"/>
                </a:lnTo>
                <a:lnTo>
                  <a:pt x="19024" y="11495"/>
                </a:lnTo>
                <a:lnTo>
                  <a:pt x="19397" y="12001"/>
                </a:lnTo>
                <a:lnTo>
                  <a:pt x="14926" y="12387"/>
                </a:lnTo>
                <a:lnTo>
                  <a:pt x="12868" y="10793"/>
                </a:lnTo>
                <a:lnTo>
                  <a:pt x="13197" y="13429"/>
                </a:lnTo>
                <a:lnTo>
                  <a:pt x="11930" y="10066"/>
                </a:lnTo>
                <a:lnTo>
                  <a:pt x="12392" y="6986"/>
                </a:lnTo>
                <a:lnTo>
                  <a:pt x="8667" y="8593"/>
                </a:lnTo>
                <a:lnTo>
                  <a:pt x="10231" y="12715"/>
                </a:lnTo>
                <a:lnTo>
                  <a:pt x="9099" y="10022"/>
                </a:lnTo>
                <a:lnTo>
                  <a:pt x="9009" y="9813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2" name="object 1482"/>
          <p:cNvSpPr/>
          <p:nvPr/>
        </p:nvSpPr>
        <p:spPr>
          <a:xfrm>
            <a:off x="410088" y="5315249"/>
            <a:ext cx="19164" cy="17542"/>
          </a:xfrm>
          <a:custGeom>
            <a:avLst/>
            <a:gdLst/>
            <a:ahLst/>
            <a:cxnLst/>
            <a:rect l="l" t="t" r="r" b="b"/>
            <a:pathLst>
              <a:path w="19164" h="17542">
                <a:moveTo>
                  <a:pt x="298" y="1859"/>
                </a:moveTo>
                <a:lnTo>
                  <a:pt x="0" y="8644"/>
                </a:lnTo>
                <a:lnTo>
                  <a:pt x="760" y="3704"/>
                </a:lnTo>
                <a:lnTo>
                  <a:pt x="2697" y="8897"/>
                </a:lnTo>
                <a:lnTo>
                  <a:pt x="4014" y="12309"/>
                </a:lnTo>
                <a:lnTo>
                  <a:pt x="5916" y="14075"/>
                </a:lnTo>
                <a:lnTo>
                  <a:pt x="6080" y="14298"/>
                </a:lnTo>
                <a:lnTo>
                  <a:pt x="6423" y="14551"/>
                </a:lnTo>
                <a:lnTo>
                  <a:pt x="6840" y="14923"/>
                </a:lnTo>
                <a:lnTo>
                  <a:pt x="7138" y="15221"/>
                </a:lnTo>
                <a:lnTo>
                  <a:pt x="7347" y="15429"/>
                </a:lnTo>
                <a:lnTo>
                  <a:pt x="19164" y="17542"/>
                </a:lnTo>
                <a:lnTo>
                  <a:pt x="17525" y="6115"/>
                </a:lnTo>
                <a:lnTo>
                  <a:pt x="10938" y="1517"/>
                </a:lnTo>
                <a:lnTo>
                  <a:pt x="12822" y="1910"/>
                </a:lnTo>
                <a:lnTo>
                  <a:pt x="10685" y="0"/>
                </a:lnTo>
                <a:lnTo>
                  <a:pt x="5179" y="2169"/>
                </a:lnTo>
                <a:lnTo>
                  <a:pt x="2948" y="1035"/>
                </a:lnTo>
                <a:lnTo>
                  <a:pt x="298" y="1859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3" name="object 1483"/>
          <p:cNvSpPr/>
          <p:nvPr/>
        </p:nvSpPr>
        <p:spPr>
          <a:xfrm>
            <a:off x="300908" y="6087629"/>
            <a:ext cx="163962" cy="96035"/>
          </a:xfrm>
          <a:custGeom>
            <a:avLst/>
            <a:gdLst/>
            <a:ahLst/>
            <a:cxnLst/>
            <a:rect l="l" t="t" r="r" b="b"/>
            <a:pathLst>
              <a:path w="163962" h="96035">
                <a:moveTo>
                  <a:pt x="27916" y="19993"/>
                </a:moveTo>
                <a:lnTo>
                  <a:pt x="42884" y="28891"/>
                </a:lnTo>
                <a:lnTo>
                  <a:pt x="57582" y="37437"/>
                </a:lnTo>
                <a:lnTo>
                  <a:pt x="70151" y="44649"/>
                </a:lnTo>
                <a:lnTo>
                  <a:pt x="78729" y="49547"/>
                </a:lnTo>
                <a:lnTo>
                  <a:pt x="80879" y="50787"/>
                </a:lnTo>
                <a:lnTo>
                  <a:pt x="141951" y="86928"/>
                </a:lnTo>
                <a:lnTo>
                  <a:pt x="152321" y="93537"/>
                </a:lnTo>
                <a:lnTo>
                  <a:pt x="163439" y="96035"/>
                </a:lnTo>
                <a:lnTo>
                  <a:pt x="163962" y="95870"/>
                </a:lnTo>
                <a:lnTo>
                  <a:pt x="162308" y="90469"/>
                </a:lnTo>
                <a:lnTo>
                  <a:pt x="153739" y="87136"/>
                </a:lnTo>
                <a:lnTo>
                  <a:pt x="145244" y="82122"/>
                </a:lnTo>
                <a:lnTo>
                  <a:pt x="22258" y="9304"/>
                </a:lnTo>
                <a:lnTo>
                  <a:pt x="12510" y="3166"/>
                </a:lnTo>
                <a:lnTo>
                  <a:pt x="1640" y="0"/>
                </a:lnTo>
                <a:lnTo>
                  <a:pt x="0" y="987"/>
                </a:lnTo>
                <a:lnTo>
                  <a:pt x="4614" y="5061"/>
                </a:lnTo>
                <a:lnTo>
                  <a:pt x="14540" y="11723"/>
                </a:lnTo>
                <a:lnTo>
                  <a:pt x="27916" y="19993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4" name="object 1484"/>
          <p:cNvSpPr/>
          <p:nvPr/>
        </p:nvSpPr>
        <p:spPr>
          <a:xfrm>
            <a:off x="334062" y="6164261"/>
            <a:ext cx="163236" cy="98514"/>
          </a:xfrm>
          <a:custGeom>
            <a:avLst/>
            <a:gdLst/>
            <a:ahLst/>
            <a:cxnLst/>
            <a:rect l="l" t="t" r="r" b="b"/>
            <a:pathLst>
              <a:path w="163236" h="98514">
                <a:moveTo>
                  <a:pt x="163236" y="0"/>
                </a:moveTo>
                <a:lnTo>
                  <a:pt x="161628" y="186"/>
                </a:lnTo>
                <a:lnTo>
                  <a:pt x="161343" y="386"/>
                </a:lnTo>
                <a:lnTo>
                  <a:pt x="163236" y="0"/>
                </a:lnTo>
                <a:close/>
              </a:path>
              <a:path w="163236" h="98514">
                <a:moveTo>
                  <a:pt x="4500" y="-90489"/>
                </a:moveTo>
                <a:lnTo>
                  <a:pt x="14107" y="-84213"/>
                </a:lnTo>
                <a:lnTo>
                  <a:pt x="27087" y="-76264"/>
                </a:lnTo>
                <a:lnTo>
                  <a:pt x="41704" y="-67578"/>
                </a:lnTo>
                <a:lnTo>
                  <a:pt x="56223" y="-59092"/>
                </a:lnTo>
                <a:lnTo>
                  <a:pt x="68908" y="-51741"/>
                </a:lnTo>
                <a:lnTo>
                  <a:pt x="78025" y="-46463"/>
                </a:lnTo>
                <a:lnTo>
                  <a:pt x="80332" y="-45113"/>
                </a:lnTo>
                <a:lnTo>
                  <a:pt x="91291" y="-38575"/>
                </a:lnTo>
                <a:lnTo>
                  <a:pt x="102209" y="-32034"/>
                </a:lnTo>
                <a:lnTo>
                  <a:pt x="113104" y="-25555"/>
                </a:lnTo>
                <a:lnTo>
                  <a:pt x="121255" y="-20785"/>
                </a:lnTo>
                <a:lnTo>
                  <a:pt x="151374" y="-2946"/>
                </a:lnTo>
                <a:lnTo>
                  <a:pt x="156604" y="89"/>
                </a:lnTo>
                <a:lnTo>
                  <a:pt x="158264" y="549"/>
                </a:lnTo>
                <a:lnTo>
                  <a:pt x="159898" y="386"/>
                </a:lnTo>
                <a:lnTo>
                  <a:pt x="161628" y="186"/>
                </a:lnTo>
                <a:lnTo>
                  <a:pt x="163326" y="-1011"/>
                </a:lnTo>
                <a:lnTo>
                  <a:pt x="156423" y="-7034"/>
                </a:lnTo>
                <a:lnTo>
                  <a:pt x="143993" y="-14570"/>
                </a:lnTo>
                <a:lnTo>
                  <a:pt x="129539" y="-22604"/>
                </a:lnTo>
                <a:lnTo>
                  <a:pt x="116568" y="-30120"/>
                </a:lnTo>
                <a:lnTo>
                  <a:pt x="108583" y="-36105"/>
                </a:lnTo>
                <a:lnTo>
                  <a:pt x="107873" y="-37063"/>
                </a:lnTo>
                <a:lnTo>
                  <a:pt x="97143" y="-43640"/>
                </a:lnTo>
                <a:lnTo>
                  <a:pt x="96174" y="-43045"/>
                </a:lnTo>
                <a:lnTo>
                  <a:pt x="96889" y="-41780"/>
                </a:lnTo>
                <a:lnTo>
                  <a:pt x="91137" y="-45276"/>
                </a:lnTo>
                <a:lnTo>
                  <a:pt x="13388" y="-91535"/>
                </a:lnTo>
                <a:lnTo>
                  <a:pt x="4688" y="-96847"/>
                </a:lnTo>
                <a:lnTo>
                  <a:pt x="4266" y="-97532"/>
                </a:lnTo>
                <a:lnTo>
                  <a:pt x="0" y="-94154"/>
                </a:lnTo>
                <a:lnTo>
                  <a:pt x="4500" y="-90489"/>
                </a:lnTo>
                <a:close/>
              </a:path>
              <a:path w="163236" h="98514">
                <a:moveTo>
                  <a:pt x="159779" y="982"/>
                </a:moveTo>
                <a:lnTo>
                  <a:pt x="158264" y="549"/>
                </a:lnTo>
                <a:lnTo>
                  <a:pt x="157364" y="639"/>
                </a:lnTo>
                <a:lnTo>
                  <a:pt x="159779" y="982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5" name="object 1485"/>
          <p:cNvSpPr/>
          <p:nvPr/>
        </p:nvSpPr>
        <p:spPr>
          <a:xfrm>
            <a:off x="290181" y="6095154"/>
            <a:ext cx="163706" cy="94620"/>
          </a:xfrm>
          <a:custGeom>
            <a:avLst/>
            <a:gdLst/>
            <a:ahLst/>
            <a:cxnLst/>
            <a:rect l="l" t="t" r="r" b="b"/>
            <a:pathLst>
              <a:path w="163706" h="94620">
                <a:moveTo>
                  <a:pt x="56268" y="35420"/>
                </a:moveTo>
                <a:lnTo>
                  <a:pt x="68960" y="42775"/>
                </a:lnTo>
                <a:lnTo>
                  <a:pt x="77983" y="48007"/>
                </a:lnTo>
                <a:lnTo>
                  <a:pt x="80161" y="49288"/>
                </a:lnTo>
                <a:lnTo>
                  <a:pt x="91162" y="55826"/>
                </a:lnTo>
                <a:lnTo>
                  <a:pt x="102065" y="62311"/>
                </a:lnTo>
                <a:lnTo>
                  <a:pt x="112939" y="68764"/>
                </a:lnTo>
                <a:lnTo>
                  <a:pt x="121173" y="73630"/>
                </a:lnTo>
                <a:lnTo>
                  <a:pt x="127924" y="77543"/>
                </a:lnTo>
                <a:lnTo>
                  <a:pt x="134690" y="81635"/>
                </a:lnTo>
                <a:lnTo>
                  <a:pt x="141232" y="85518"/>
                </a:lnTo>
                <a:lnTo>
                  <a:pt x="151575" y="91932"/>
                </a:lnTo>
                <a:lnTo>
                  <a:pt x="163313" y="94620"/>
                </a:lnTo>
                <a:lnTo>
                  <a:pt x="163706" y="94535"/>
                </a:lnTo>
                <a:lnTo>
                  <a:pt x="162439" y="89907"/>
                </a:lnTo>
                <a:lnTo>
                  <a:pt x="158758" y="89148"/>
                </a:lnTo>
                <a:lnTo>
                  <a:pt x="154540" y="86649"/>
                </a:lnTo>
                <a:lnTo>
                  <a:pt x="42487" y="20244"/>
                </a:lnTo>
                <a:lnTo>
                  <a:pt x="32481" y="13942"/>
                </a:lnTo>
                <a:lnTo>
                  <a:pt x="20089" y="6368"/>
                </a:lnTo>
                <a:lnTo>
                  <a:pt x="8371" y="670"/>
                </a:lnTo>
                <a:lnTo>
                  <a:pt x="390" y="0"/>
                </a:lnTo>
                <a:lnTo>
                  <a:pt x="0" y="261"/>
                </a:lnTo>
                <a:lnTo>
                  <a:pt x="4367" y="3888"/>
                </a:lnTo>
                <a:lnTo>
                  <a:pt x="13956" y="10174"/>
                </a:lnTo>
                <a:lnTo>
                  <a:pt x="26988" y="18163"/>
                </a:lnTo>
                <a:lnTo>
                  <a:pt x="41684" y="26897"/>
                </a:lnTo>
                <a:lnTo>
                  <a:pt x="56268" y="3542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6" name="object 1486"/>
          <p:cNvSpPr/>
          <p:nvPr/>
        </p:nvSpPr>
        <p:spPr>
          <a:xfrm>
            <a:off x="310200" y="6082084"/>
            <a:ext cx="165311" cy="94496"/>
          </a:xfrm>
          <a:custGeom>
            <a:avLst/>
            <a:gdLst/>
            <a:ahLst/>
            <a:cxnLst/>
            <a:rect l="l" t="t" r="r" b="b"/>
            <a:pathLst>
              <a:path w="165311" h="94496">
                <a:moveTo>
                  <a:pt x="4476" y="3124"/>
                </a:moveTo>
                <a:lnTo>
                  <a:pt x="0" y="848"/>
                </a:lnTo>
                <a:lnTo>
                  <a:pt x="6800" y="5267"/>
                </a:lnTo>
                <a:lnTo>
                  <a:pt x="124000" y="74514"/>
                </a:lnTo>
                <a:lnTo>
                  <a:pt x="134230" y="80898"/>
                </a:lnTo>
                <a:lnTo>
                  <a:pt x="146759" y="88528"/>
                </a:lnTo>
                <a:lnTo>
                  <a:pt x="158332" y="94076"/>
                </a:lnTo>
                <a:lnTo>
                  <a:pt x="165311" y="94496"/>
                </a:lnTo>
                <a:lnTo>
                  <a:pt x="163701" y="89943"/>
                </a:lnTo>
                <a:lnTo>
                  <a:pt x="160318" y="89303"/>
                </a:lnTo>
                <a:lnTo>
                  <a:pt x="155713" y="86610"/>
                </a:lnTo>
                <a:lnTo>
                  <a:pt x="84598" y="44443"/>
                </a:lnTo>
                <a:lnTo>
                  <a:pt x="73590" y="37925"/>
                </a:lnTo>
                <a:lnTo>
                  <a:pt x="62787" y="31509"/>
                </a:lnTo>
                <a:lnTo>
                  <a:pt x="51944" y="25067"/>
                </a:lnTo>
                <a:lnTo>
                  <a:pt x="43670" y="20161"/>
                </a:lnTo>
                <a:lnTo>
                  <a:pt x="33532" y="13822"/>
                </a:lnTo>
                <a:lnTo>
                  <a:pt x="20878" y="6168"/>
                </a:lnTo>
                <a:lnTo>
                  <a:pt x="9169" y="559"/>
                </a:lnTo>
                <a:lnTo>
                  <a:pt x="2365" y="0"/>
                </a:lnTo>
                <a:lnTo>
                  <a:pt x="4476" y="3124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7" name="object 1487"/>
          <p:cNvSpPr/>
          <p:nvPr/>
        </p:nvSpPr>
        <p:spPr>
          <a:xfrm>
            <a:off x="323462" y="6072517"/>
            <a:ext cx="163032" cy="100180"/>
          </a:xfrm>
          <a:custGeom>
            <a:avLst/>
            <a:gdLst/>
            <a:ahLst/>
            <a:cxnLst/>
            <a:rect l="l" t="t" r="r" b="b"/>
            <a:pathLst>
              <a:path w="163032" h="100180">
                <a:moveTo>
                  <a:pt x="141363" y="89437"/>
                </a:moveTo>
                <a:lnTo>
                  <a:pt x="144955" y="91491"/>
                </a:lnTo>
                <a:lnTo>
                  <a:pt x="147816" y="93142"/>
                </a:lnTo>
                <a:lnTo>
                  <a:pt x="151408" y="95374"/>
                </a:lnTo>
                <a:lnTo>
                  <a:pt x="156519" y="98543"/>
                </a:lnTo>
                <a:lnTo>
                  <a:pt x="158800" y="100180"/>
                </a:lnTo>
                <a:lnTo>
                  <a:pt x="163032" y="97398"/>
                </a:lnTo>
                <a:lnTo>
                  <a:pt x="155767" y="91133"/>
                </a:lnTo>
                <a:lnTo>
                  <a:pt x="142257" y="82727"/>
                </a:lnTo>
                <a:lnTo>
                  <a:pt x="128925" y="75124"/>
                </a:lnTo>
                <a:lnTo>
                  <a:pt x="122899" y="71716"/>
                </a:lnTo>
                <a:lnTo>
                  <a:pt x="112058" y="65261"/>
                </a:lnTo>
                <a:lnTo>
                  <a:pt x="101193" y="58850"/>
                </a:lnTo>
                <a:lnTo>
                  <a:pt x="90240" y="52382"/>
                </a:lnTo>
                <a:lnTo>
                  <a:pt x="81931" y="47434"/>
                </a:lnTo>
                <a:lnTo>
                  <a:pt x="20905" y="11248"/>
                </a:lnTo>
                <a:lnTo>
                  <a:pt x="15711" y="8138"/>
                </a:lnTo>
                <a:lnTo>
                  <a:pt x="5660" y="0"/>
                </a:lnTo>
                <a:lnTo>
                  <a:pt x="0" y="2946"/>
                </a:lnTo>
                <a:lnTo>
                  <a:pt x="115" y="5225"/>
                </a:lnTo>
                <a:lnTo>
                  <a:pt x="7020" y="9796"/>
                </a:lnTo>
                <a:lnTo>
                  <a:pt x="9248" y="11084"/>
                </a:lnTo>
                <a:lnTo>
                  <a:pt x="141363" y="89437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8" name="object 1488"/>
          <p:cNvSpPr/>
          <p:nvPr/>
        </p:nvSpPr>
        <p:spPr>
          <a:xfrm>
            <a:off x="1004840" y="5344799"/>
            <a:ext cx="43664" cy="53891"/>
          </a:xfrm>
          <a:custGeom>
            <a:avLst/>
            <a:gdLst/>
            <a:ahLst/>
            <a:cxnLst/>
            <a:rect l="l" t="t" r="r" b="b"/>
            <a:pathLst>
              <a:path w="43664" h="53891">
                <a:moveTo>
                  <a:pt x="25245" y="13450"/>
                </a:moveTo>
                <a:lnTo>
                  <a:pt x="25751" y="4939"/>
                </a:lnTo>
                <a:lnTo>
                  <a:pt x="20982" y="0"/>
                </a:lnTo>
                <a:lnTo>
                  <a:pt x="16884" y="2455"/>
                </a:lnTo>
                <a:lnTo>
                  <a:pt x="18196" y="1859"/>
                </a:lnTo>
                <a:lnTo>
                  <a:pt x="14232" y="9284"/>
                </a:lnTo>
                <a:lnTo>
                  <a:pt x="0" y="5103"/>
                </a:lnTo>
                <a:lnTo>
                  <a:pt x="789" y="13034"/>
                </a:lnTo>
                <a:lnTo>
                  <a:pt x="5141" y="14983"/>
                </a:lnTo>
                <a:lnTo>
                  <a:pt x="7719" y="21470"/>
                </a:lnTo>
                <a:lnTo>
                  <a:pt x="10342" y="28180"/>
                </a:lnTo>
                <a:lnTo>
                  <a:pt x="6035" y="33195"/>
                </a:lnTo>
                <a:lnTo>
                  <a:pt x="7212" y="40575"/>
                </a:lnTo>
                <a:lnTo>
                  <a:pt x="16823" y="40796"/>
                </a:lnTo>
                <a:lnTo>
                  <a:pt x="21365" y="41806"/>
                </a:lnTo>
                <a:lnTo>
                  <a:pt x="27987" y="49085"/>
                </a:lnTo>
                <a:lnTo>
                  <a:pt x="31122" y="52886"/>
                </a:lnTo>
                <a:lnTo>
                  <a:pt x="34753" y="53891"/>
                </a:lnTo>
                <a:lnTo>
                  <a:pt x="33694" y="37539"/>
                </a:lnTo>
                <a:lnTo>
                  <a:pt x="43664" y="31379"/>
                </a:lnTo>
                <a:lnTo>
                  <a:pt x="39939" y="25353"/>
                </a:lnTo>
                <a:lnTo>
                  <a:pt x="32681" y="23107"/>
                </a:lnTo>
                <a:lnTo>
                  <a:pt x="29253" y="18643"/>
                </a:lnTo>
                <a:lnTo>
                  <a:pt x="25245" y="1345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9" name="object 1489"/>
          <p:cNvSpPr/>
          <p:nvPr/>
        </p:nvSpPr>
        <p:spPr>
          <a:xfrm>
            <a:off x="1034273" y="5397218"/>
            <a:ext cx="1892" cy="714"/>
          </a:xfrm>
          <a:custGeom>
            <a:avLst/>
            <a:gdLst/>
            <a:ahLst/>
            <a:cxnLst/>
            <a:rect l="l" t="t" r="r" b="b"/>
            <a:pathLst>
              <a:path w="1892" h="714">
                <a:moveTo>
                  <a:pt x="1892" y="714"/>
                </a:moveTo>
                <a:lnTo>
                  <a:pt x="1689" y="467"/>
                </a:lnTo>
                <a:lnTo>
                  <a:pt x="0" y="0"/>
                </a:lnTo>
                <a:lnTo>
                  <a:pt x="1892" y="714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0" name="object 1490"/>
          <p:cNvSpPr/>
          <p:nvPr/>
        </p:nvSpPr>
        <p:spPr>
          <a:xfrm>
            <a:off x="959178" y="5317481"/>
            <a:ext cx="42830" cy="53891"/>
          </a:xfrm>
          <a:custGeom>
            <a:avLst/>
            <a:gdLst/>
            <a:ahLst/>
            <a:cxnLst/>
            <a:rect l="l" t="t" r="r" b="b"/>
            <a:pathLst>
              <a:path w="42830" h="53891">
                <a:moveTo>
                  <a:pt x="20014" y="0"/>
                </a:moveTo>
                <a:lnTo>
                  <a:pt x="13770" y="9284"/>
                </a:lnTo>
                <a:lnTo>
                  <a:pt x="3844" y="6963"/>
                </a:lnTo>
                <a:lnTo>
                  <a:pt x="0" y="6026"/>
                </a:lnTo>
                <a:lnTo>
                  <a:pt x="253" y="9314"/>
                </a:lnTo>
                <a:lnTo>
                  <a:pt x="1818" y="12647"/>
                </a:lnTo>
                <a:lnTo>
                  <a:pt x="6169" y="18598"/>
                </a:lnTo>
                <a:lnTo>
                  <a:pt x="7257" y="21723"/>
                </a:lnTo>
                <a:lnTo>
                  <a:pt x="9329" y="27749"/>
                </a:lnTo>
                <a:lnTo>
                  <a:pt x="6035" y="33314"/>
                </a:lnTo>
                <a:lnTo>
                  <a:pt x="6631" y="40768"/>
                </a:lnTo>
                <a:lnTo>
                  <a:pt x="15588" y="41155"/>
                </a:lnTo>
                <a:lnTo>
                  <a:pt x="18449" y="38834"/>
                </a:lnTo>
                <a:lnTo>
                  <a:pt x="23486" y="44027"/>
                </a:lnTo>
                <a:lnTo>
                  <a:pt x="27152" y="47821"/>
                </a:lnTo>
                <a:lnTo>
                  <a:pt x="28255" y="52121"/>
                </a:lnTo>
                <a:lnTo>
                  <a:pt x="33322" y="53891"/>
                </a:lnTo>
                <a:lnTo>
                  <a:pt x="35691" y="49710"/>
                </a:lnTo>
                <a:lnTo>
                  <a:pt x="33024" y="42420"/>
                </a:lnTo>
                <a:lnTo>
                  <a:pt x="33367" y="36944"/>
                </a:lnTo>
                <a:lnTo>
                  <a:pt x="42830" y="31915"/>
                </a:lnTo>
                <a:lnTo>
                  <a:pt x="40416" y="24922"/>
                </a:lnTo>
                <a:lnTo>
                  <a:pt x="32979" y="24163"/>
                </a:lnTo>
                <a:lnTo>
                  <a:pt x="28806" y="18762"/>
                </a:lnTo>
                <a:lnTo>
                  <a:pt x="24455" y="13153"/>
                </a:lnTo>
                <a:lnTo>
                  <a:pt x="25260" y="3541"/>
                </a:lnTo>
                <a:lnTo>
                  <a:pt x="20014" y="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1" name="object 1491"/>
          <p:cNvSpPr/>
          <p:nvPr/>
        </p:nvSpPr>
        <p:spPr>
          <a:xfrm>
            <a:off x="1092885" y="5403422"/>
            <a:ext cx="2712" cy="2440"/>
          </a:xfrm>
          <a:custGeom>
            <a:avLst/>
            <a:gdLst/>
            <a:ahLst/>
            <a:cxnLst/>
            <a:rect l="l" t="t" r="r" b="b"/>
            <a:pathLst>
              <a:path w="2712" h="2440">
                <a:moveTo>
                  <a:pt x="2712" y="0"/>
                </a:moveTo>
                <a:lnTo>
                  <a:pt x="1079" y="945"/>
                </a:lnTo>
                <a:lnTo>
                  <a:pt x="0" y="2440"/>
                </a:lnTo>
                <a:lnTo>
                  <a:pt x="2712" y="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2" name="object 1492"/>
          <p:cNvSpPr/>
          <p:nvPr/>
        </p:nvSpPr>
        <p:spPr>
          <a:xfrm>
            <a:off x="1053229" y="5371536"/>
            <a:ext cx="42278" cy="53728"/>
          </a:xfrm>
          <a:custGeom>
            <a:avLst/>
            <a:gdLst/>
            <a:ahLst/>
            <a:cxnLst/>
            <a:rect l="l" t="t" r="r" b="b"/>
            <a:pathLst>
              <a:path w="42278" h="53728">
                <a:moveTo>
                  <a:pt x="39074" y="24922"/>
                </a:moveTo>
                <a:lnTo>
                  <a:pt x="32487" y="23657"/>
                </a:lnTo>
                <a:lnTo>
                  <a:pt x="28598" y="18762"/>
                </a:lnTo>
                <a:lnTo>
                  <a:pt x="24842" y="14045"/>
                </a:lnTo>
                <a:lnTo>
                  <a:pt x="24410" y="5445"/>
                </a:lnTo>
                <a:lnTo>
                  <a:pt x="20565" y="0"/>
                </a:lnTo>
                <a:lnTo>
                  <a:pt x="15290" y="2068"/>
                </a:lnTo>
                <a:lnTo>
                  <a:pt x="16989" y="4761"/>
                </a:lnTo>
                <a:lnTo>
                  <a:pt x="12592" y="9150"/>
                </a:lnTo>
                <a:lnTo>
                  <a:pt x="4396" y="7469"/>
                </a:lnTo>
                <a:lnTo>
                  <a:pt x="0" y="6368"/>
                </a:lnTo>
                <a:lnTo>
                  <a:pt x="461" y="10162"/>
                </a:lnTo>
                <a:lnTo>
                  <a:pt x="2026" y="13629"/>
                </a:lnTo>
                <a:lnTo>
                  <a:pt x="6050" y="18896"/>
                </a:lnTo>
                <a:lnTo>
                  <a:pt x="6974" y="21931"/>
                </a:lnTo>
                <a:lnTo>
                  <a:pt x="8539" y="27154"/>
                </a:lnTo>
                <a:lnTo>
                  <a:pt x="6169" y="34206"/>
                </a:lnTo>
                <a:lnTo>
                  <a:pt x="5871" y="40188"/>
                </a:lnTo>
                <a:lnTo>
                  <a:pt x="13606" y="41066"/>
                </a:lnTo>
                <a:lnTo>
                  <a:pt x="18002" y="38625"/>
                </a:lnTo>
                <a:lnTo>
                  <a:pt x="22637" y="43268"/>
                </a:lnTo>
                <a:lnTo>
                  <a:pt x="26362" y="46928"/>
                </a:lnTo>
                <a:lnTo>
                  <a:pt x="26780" y="50692"/>
                </a:lnTo>
                <a:lnTo>
                  <a:pt x="32562" y="53728"/>
                </a:lnTo>
                <a:lnTo>
                  <a:pt x="35095" y="49428"/>
                </a:lnTo>
                <a:lnTo>
                  <a:pt x="32771" y="43565"/>
                </a:lnTo>
                <a:lnTo>
                  <a:pt x="32562" y="37063"/>
                </a:lnTo>
                <a:lnTo>
                  <a:pt x="33799" y="36483"/>
                </a:lnTo>
                <a:lnTo>
                  <a:pt x="36496" y="35293"/>
                </a:lnTo>
                <a:lnTo>
                  <a:pt x="37718" y="34578"/>
                </a:lnTo>
                <a:lnTo>
                  <a:pt x="40735" y="32831"/>
                </a:lnTo>
                <a:lnTo>
                  <a:pt x="42278" y="30695"/>
                </a:lnTo>
                <a:lnTo>
                  <a:pt x="39074" y="2492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3" name="object 1493"/>
          <p:cNvSpPr/>
          <p:nvPr/>
        </p:nvSpPr>
        <p:spPr>
          <a:xfrm>
            <a:off x="1484244" y="5656432"/>
            <a:ext cx="4083" cy="989"/>
          </a:xfrm>
          <a:custGeom>
            <a:avLst/>
            <a:gdLst/>
            <a:ahLst/>
            <a:cxnLst/>
            <a:rect l="l" t="t" r="r" b="b"/>
            <a:pathLst>
              <a:path w="4083" h="989">
                <a:moveTo>
                  <a:pt x="4083" y="989"/>
                </a:moveTo>
                <a:lnTo>
                  <a:pt x="287" y="0"/>
                </a:lnTo>
                <a:lnTo>
                  <a:pt x="0" y="320"/>
                </a:lnTo>
                <a:lnTo>
                  <a:pt x="4083" y="989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4" name="object 1494"/>
          <p:cNvSpPr/>
          <p:nvPr/>
        </p:nvSpPr>
        <p:spPr>
          <a:xfrm>
            <a:off x="1452651" y="5604587"/>
            <a:ext cx="42189" cy="51845"/>
          </a:xfrm>
          <a:custGeom>
            <a:avLst/>
            <a:gdLst/>
            <a:ahLst/>
            <a:cxnLst/>
            <a:rect l="l" t="t" r="r" b="b"/>
            <a:pathLst>
              <a:path w="42189" h="51845">
                <a:moveTo>
                  <a:pt x="32428" y="37152"/>
                </a:moveTo>
                <a:lnTo>
                  <a:pt x="42189" y="30918"/>
                </a:lnTo>
                <a:lnTo>
                  <a:pt x="39819" y="25562"/>
                </a:lnTo>
                <a:lnTo>
                  <a:pt x="32010" y="22854"/>
                </a:lnTo>
                <a:lnTo>
                  <a:pt x="28628" y="18807"/>
                </a:lnTo>
                <a:lnTo>
                  <a:pt x="25170" y="14685"/>
                </a:lnTo>
                <a:lnTo>
                  <a:pt x="23441" y="5445"/>
                </a:lnTo>
                <a:lnTo>
                  <a:pt x="21117" y="0"/>
                </a:lnTo>
                <a:lnTo>
                  <a:pt x="16005" y="1815"/>
                </a:lnTo>
                <a:lnTo>
                  <a:pt x="17138" y="4776"/>
                </a:lnTo>
                <a:lnTo>
                  <a:pt x="13010" y="9150"/>
                </a:lnTo>
                <a:lnTo>
                  <a:pt x="119" y="5103"/>
                </a:lnTo>
                <a:lnTo>
                  <a:pt x="0" y="12022"/>
                </a:lnTo>
                <a:lnTo>
                  <a:pt x="4128" y="14507"/>
                </a:lnTo>
                <a:lnTo>
                  <a:pt x="6586" y="19655"/>
                </a:lnTo>
                <a:lnTo>
                  <a:pt x="9999" y="26871"/>
                </a:lnTo>
                <a:lnTo>
                  <a:pt x="6288" y="31379"/>
                </a:lnTo>
                <a:lnTo>
                  <a:pt x="6542" y="39682"/>
                </a:lnTo>
                <a:lnTo>
                  <a:pt x="18342" y="40664"/>
                </a:lnTo>
                <a:lnTo>
                  <a:pt x="22565" y="42199"/>
                </a:lnTo>
                <a:lnTo>
                  <a:pt x="26227" y="46955"/>
                </a:lnTo>
                <a:lnTo>
                  <a:pt x="30028" y="51362"/>
                </a:lnTo>
                <a:lnTo>
                  <a:pt x="31881" y="51845"/>
                </a:lnTo>
                <a:lnTo>
                  <a:pt x="33143" y="50439"/>
                </a:lnTo>
                <a:lnTo>
                  <a:pt x="32890" y="45842"/>
                </a:lnTo>
                <a:lnTo>
                  <a:pt x="32428" y="3715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5" name="object 1495"/>
          <p:cNvSpPr/>
          <p:nvPr/>
        </p:nvSpPr>
        <p:spPr>
          <a:xfrm>
            <a:off x="1185088" y="5775323"/>
            <a:ext cx="127134" cy="77594"/>
          </a:xfrm>
          <a:custGeom>
            <a:avLst/>
            <a:gdLst/>
            <a:ahLst/>
            <a:cxnLst/>
            <a:rect l="l" t="t" r="r" b="b"/>
            <a:pathLst>
              <a:path w="127134" h="77594">
                <a:moveTo>
                  <a:pt x="7436" y="9745"/>
                </a:moveTo>
                <a:lnTo>
                  <a:pt x="13606" y="13197"/>
                </a:lnTo>
                <a:lnTo>
                  <a:pt x="21353" y="17627"/>
                </a:lnTo>
                <a:lnTo>
                  <a:pt x="32006" y="23818"/>
                </a:lnTo>
                <a:lnTo>
                  <a:pt x="44770" y="31275"/>
                </a:lnTo>
                <a:lnTo>
                  <a:pt x="58849" y="39505"/>
                </a:lnTo>
                <a:lnTo>
                  <a:pt x="73447" y="48011"/>
                </a:lnTo>
                <a:lnTo>
                  <a:pt x="87769" y="56299"/>
                </a:lnTo>
                <a:lnTo>
                  <a:pt x="101021" y="63873"/>
                </a:lnTo>
                <a:lnTo>
                  <a:pt x="112406" y="70239"/>
                </a:lnTo>
                <a:lnTo>
                  <a:pt x="121128" y="74902"/>
                </a:lnTo>
                <a:lnTo>
                  <a:pt x="126394" y="77366"/>
                </a:lnTo>
                <a:lnTo>
                  <a:pt x="127134" y="77594"/>
                </a:lnTo>
                <a:lnTo>
                  <a:pt x="124007" y="69472"/>
                </a:lnTo>
                <a:lnTo>
                  <a:pt x="113706" y="62614"/>
                </a:lnTo>
                <a:lnTo>
                  <a:pt x="99549" y="55067"/>
                </a:lnTo>
                <a:lnTo>
                  <a:pt x="91905" y="50631"/>
                </a:lnTo>
                <a:lnTo>
                  <a:pt x="80875" y="44171"/>
                </a:lnTo>
                <a:lnTo>
                  <a:pt x="67570" y="36375"/>
                </a:lnTo>
                <a:lnTo>
                  <a:pt x="53101" y="27928"/>
                </a:lnTo>
                <a:lnTo>
                  <a:pt x="38576" y="19517"/>
                </a:lnTo>
                <a:lnTo>
                  <a:pt x="25107" y="11829"/>
                </a:lnTo>
                <a:lnTo>
                  <a:pt x="13804" y="5551"/>
                </a:lnTo>
                <a:lnTo>
                  <a:pt x="5777" y="1368"/>
                </a:lnTo>
                <a:lnTo>
                  <a:pt x="2488" y="0"/>
                </a:lnTo>
                <a:lnTo>
                  <a:pt x="0" y="8347"/>
                </a:lnTo>
                <a:lnTo>
                  <a:pt x="7436" y="9745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6" name="object 1496"/>
          <p:cNvSpPr/>
          <p:nvPr/>
        </p:nvSpPr>
        <p:spPr>
          <a:xfrm>
            <a:off x="1187025" y="5694709"/>
            <a:ext cx="125733" cy="77579"/>
          </a:xfrm>
          <a:custGeom>
            <a:avLst/>
            <a:gdLst/>
            <a:ahLst/>
            <a:cxnLst/>
            <a:rect l="l" t="t" r="r" b="b"/>
            <a:pathLst>
              <a:path w="125733" h="77579">
                <a:moveTo>
                  <a:pt x="3295" y="1303"/>
                </a:moveTo>
                <a:lnTo>
                  <a:pt x="0" y="0"/>
                </a:lnTo>
                <a:lnTo>
                  <a:pt x="3898" y="8486"/>
                </a:lnTo>
                <a:lnTo>
                  <a:pt x="14700" y="15415"/>
                </a:lnTo>
                <a:lnTo>
                  <a:pt x="28255" y="22630"/>
                </a:lnTo>
                <a:lnTo>
                  <a:pt x="35897" y="27043"/>
                </a:lnTo>
                <a:lnTo>
                  <a:pt x="46900" y="33473"/>
                </a:lnTo>
                <a:lnTo>
                  <a:pt x="60169" y="41237"/>
                </a:lnTo>
                <a:lnTo>
                  <a:pt x="74609" y="49653"/>
                </a:lnTo>
                <a:lnTo>
                  <a:pt x="89128" y="58038"/>
                </a:lnTo>
                <a:lnTo>
                  <a:pt x="102629" y="65708"/>
                </a:lnTo>
                <a:lnTo>
                  <a:pt x="114019" y="71982"/>
                </a:lnTo>
                <a:lnTo>
                  <a:pt x="122203" y="76175"/>
                </a:lnTo>
                <a:lnTo>
                  <a:pt x="125733" y="77579"/>
                </a:lnTo>
                <a:lnTo>
                  <a:pt x="121924" y="69097"/>
                </a:lnTo>
                <a:lnTo>
                  <a:pt x="111231" y="62269"/>
                </a:lnTo>
                <a:lnTo>
                  <a:pt x="97359" y="54769"/>
                </a:lnTo>
                <a:lnTo>
                  <a:pt x="89919" y="50392"/>
                </a:lnTo>
                <a:lnTo>
                  <a:pt x="78962" y="43966"/>
                </a:lnTo>
                <a:lnTo>
                  <a:pt x="65631" y="36186"/>
                </a:lnTo>
                <a:lnTo>
                  <a:pt x="51066" y="27747"/>
                </a:lnTo>
                <a:lnTo>
                  <a:pt x="36409" y="19344"/>
                </a:lnTo>
                <a:lnTo>
                  <a:pt x="22800" y="11673"/>
                </a:lnTo>
                <a:lnTo>
                  <a:pt x="11382" y="5427"/>
                </a:lnTo>
                <a:lnTo>
                  <a:pt x="3295" y="1303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7" name="object 1497"/>
          <p:cNvSpPr/>
          <p:nvPr/>
        </p:nvSpPr>
        <p:spPr>
          <a:xfrm>
            <a:off x="1497791" y="5631324"/>
            <a:ext cx="41772" cy="52537"/>
          </a:xfrm>
          <a:custGeom>
            <a:avLst/>
            <a:gdLst/>
            <a:ahLst/>
            <a:cxnLst/>
            <a:rect l="l" t="t" r="r" b="b"/>
            <a:pathLst>
              <a:path w="41772" h="52537">
                <a:moveTo>
                  <a:pt x="13516" y="9061"/>
                </a:moveTo>
                <a:lnTo>
                  <a:pt x="4351" y="6502"/>
                </a:lnTo>
                <a:lnTo>
                  <a:pt x="0" y="6026"/>
                </a:lnTo>
                <a:lnTo>
                  <a:pt x="640" y="8689"/>
                </a:lnTo>
                <a:lnTo>
                  <a:pt x="2026" y="13882"/>
                </a:lnTo>
                <a:lnTo>
                  <a:pt x="5916" y="17200"/>
                </a:lnTo>
                <a:lnTo>
                  <a:pt x="7227" y="21723"/>
                </a:lnTo>
                <a:lnTo>
                  <a:pt x="8837" y="27198"/>
                </a:lnTo>
                <a:lnTo>
                  <a:pt x="6005" y="32674"/>
                </a:lnTo>
                <a:lnTo>
                  <a:pt x="6467" y="39548"/>
                </a:lnTo>
                <a:lnTo>
                  <a:pt x="14321" y="39846"/>
                </a:lnTo>
                <a:lnTo>
                  <a:pt x="18538" y="37748"/>
                </a:lnTo>
                <a:lnTo>
                  <a:pt x="23188" y="42970"/>
                </a:lnTo>
                <a:lnTo>
                  <a:pt x="26273" y="46467"/>
                </a:lnTo>
                <a:lnTo>
                  <a:pt x="27629" y="50722"/>
                </a:lnTo>
                <a:lnTo>
                  <a:pt x="32815" y="52537"/>
                </a:lnTo>
                <a:lnTo>
                  <a:pt x="32145" y="37019"/>
                </a:lnTo>
                <a:lnTo>
                  <a:pt x="41772" y="30784"/>
                </a:lnTo>
                <a:lnTo>
                  <a:pt x="38568" y="24029"/>
                </a:lnTo>
                <a:lnTo>
                  <a:pt x="31683" y="23017"/>
                </a:lnTo>
                <a:lnTo>
                  <a:pt x="28002" y="18211"/>
                </a:lnTo>
                <a:lnTo>
                  <a:pt x="23605" y="12394"/>
                </a:lnTo>
                <a:lnTo>
                  <a:pt x="24753" y="4433"/>
                </a:lnTo>
                <a:lnTo>
                  <a:pt x="19850" y="0"/>
                </a:lnTo>
                <a:lnTo>
                  <a:pt x="16258" y="2529"/>
                </a:lnTo>
                <a:lnTo>
                  <a:pt x="15379" y="5237"/>
                </a:lnTo>
                <a:lnTo>
                  <a:pt x="13516" y="9061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8" name="object 1498"/>
          <p:cNvSpPr/>
          <p:nvPr/>
        </p:nvSpPr>
        <p:spPr>
          <a:xfrm>
            <a:off x="1096476" y="5879224"/>
            <a:ext cx="190486" cy="113809"/>
          </a:xfrm>
          <a:custGeom>
            <a:avLst/>
            <a:gdLst/>
            <a:ahLst/>
            <a:cxnLst/>
            <a:rect l="l" t="t" r="r" b="b"/>
            <a:pathLst>
              <a:path w="190486" h="113809">
                <a:moveTo>
                  <a:pt x="7734" y="3794"/>
                </a:moveTo>
                <a:lnTo>
                  <a:pt x="4858" y="0"/>
                </a:lnTo>
                <a:lnTo>
                  <a:pt x="0" y="3332"/>
                </a:lnTo>
                <a:lnTo>
                  <a:pt x="7387" y="8555"/>
                </a:lnTo>
                <a:lnTo>
                  <a:pt x="20937" y="16609"/>
                </a:lnTo>
                <a:lnTo>
                  <a:pt x="35254" y="24732"/>
                </a:lnTo>
                <a:lnTo>
                  <a:pt x="44943" y="30163"/>
                </a:lnTo>
                <a:lnTo>
                  <a:pt x="45870" y="30695"/>
                </a:lnTo>
                <a:lnTo>
                  <a:pt x="187744" y="112202"/>
                </a:lnTo>
                <a:lnTo>
                  <a:pt x="189425" y="111514"/>
                </a:lnTo>
                <a:lnTo>
                  <a:pt x="188712" y="109970"/>
                </a:lnTo>
                <a:lnTo>
                  <a:pt x="182186" y="104503"/>
                </a:lnTo>
                <a:lnTo>
                  <a:pt x="169367" y="96588"/>
                </a:lnTo>
                <a:lnTo>
                  <a:pt x="155130" y="88497"/>
                </a:lnTo>
                <a:lnTo>
                  <a:pt x="144351" y="82508"/>
                </a:lnTo>
                <a:lnTo>
                  <a:pt x="142752" y="81596"/>
                </a:lnTo>
                <a:lnTo>
                  <a:pt x="131902" y="75260"/>
                </a:lnTo>
                <a:lnTo>
                  <a:pt x="120880" y="68854"/>
                </a:lnTo>
                <a:lnTo>
                  <a:pt x="109793" y="62457"/>
                </a:lnTo>
                <a:lnTo>
                  <a:pt x="98749" y="56151"/>
                </a:lnTo>
                <a:lnTo>
                  <a:pt x="95496" y="54308"/>
                </a:lnTo>
                <a:lnTo>
                  <a:pt x="12592" y="6665"/>
                </a:lnTo>
                <a:lnTo>
                  <a:pt x="7734" y="3794"/>
                </a:lnTo>
                <a:close/>
              </a:path>
              <a:path w="190486" h="113809">
                <a:moveTo>
                  <a:pt x="190486" y="113809"/>
                </a:moveTo>
                <a:lnTo>
                  <a:pt x="189890" y="111324"/>
                </a:lnTo>
                <a:lnTo>
                  <a:pt x="189425" y="111514"/>
                </a:lnTo>
                <a:lnTo>
                  <a:pt x="190486" y="113809"/>
                </a:lnTo>
                <a:close/>
              </a:path>
            </a:pathLst>
          </a:custGeom>
          <a:solidFill>
            <a:srgbClr val="6FC9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9" name="object 1499"/>
          <p:cNvSpPr/>
          <p:nvPr/>
        </p:nvSpPr>
        <p:spPr>
          <a:xfrm>
            <a:off x="1649381" y="5811609"/>
            <a:ext cx="41638" cy="136519"/>
          </a:xfrm>
          <a:custGeom>
            <a:avLst/>
            <a:gdLst/>
            <a:ahLst/>
            <a:cxnLst/>
            <a:rect l="l" t="t" r="r" b="b"/>
            <a:pathLst>
              <a:path w="41638" h="136519">
                <a:moveTo>
                  <a:pt x="18977" y="0"/>
                </a:moveTo>
                <a:lnTo>
                  <a:pt x="20668" y="6902"/>
                </a:lnTo>
                <a:lnTo>
                  <a:pt x="26916" y="17139"/>
                </a:lnTo>
                <a:lnTo>
                  <a:pt x="31643" y="28723"/>
                </a:lnTo>
                <a:lnTo>
                  <a:pt x="34871" y="41281"/>
                </a:lnTo>
                <a:lnTo>
                  <a:pt x="36624" y="54443"/>
                </a:lnTo>
                <a:lnTo>
                  <a:pt x="36925" y="67838"/>
                </a:lnTo>
                <a:lnTo>
                  <a:pt x="35797" y="81094"/>
                </a:lnTo>
                <a:lnTo>
                  <a:pt x="33263" y="93840"/>
                </a:lnTo>
                <a:lnTo>
                  <a:pt x="29346" y="105705"/>
                </a:lnTo>
                <a:lnTo>
                  <a:pt x="24070" y="116318"/>
                </a:lnTo>
                <a:lnTo>
                  <a:pt x="18032" y="124661"/>
                </a:lnTo>
                <a:lnTo>
                  <a:pt x="14142" y="129095"/>
                </a:lnTo>
                <a:lnTo>
                  <a:pt x="5737" y="133603"/>
                </a:lnTo>
                <a:lnTo>
                  <a:pt x="2190" y="135165"/>
                </a:lnTo>
                <a:lnTo>
                  <a:pt x="2816" y="134406"/>
                </a:lnTo>
                <a:lnTo>
                  <a:pt x="0" y="136430"/>
                </a:lnTo>
                <a:lnTo>
                  <a:pt x="4008" y="136519"/>
                </a:lnTo>
                <a:lnTo>
                  <a:pt x="9493" y="134615"/>
                </a:lnTo>
                <a:lnTo>
                  <a:pt x="16467" y="133439"/>
                </a:lnTo>
                <a:lnTo>
                  <a:pt x="19850" y="129005"/>
                </a:lnTo>
                <a:lnTo>
                  <a:pt x="19850" y="127235"/>
                </a:lnTo>
                <a:lnTo>
                  <a:pt x="24947" y="122771"/>
                </a:lnTo>
                <a:lnTo>
                  <a:pt x="27316" y="119260"/>
                </a:lnTo>
                <a:lnTo>
                  <a:pt x="33257" y="108366"/>
                </a:lnTo>
                <a:lnTo>
                  <a:pt x="37643" y="96071"/>
                </a:lnTo>
                <a:lnTo>
                  <a:pt x="40450" y="83194"/>
                </a:lnTo>
                <a:lnTo>
                  <a:pt x="41638" y="70992"/>
                </a:lnTo>
                <a:lnTo>
                  <a:pt x="41420" y="57338"/>
                </a:lnTo>
                <a:lnTo>
                  <a:pt x="39821" y="43498"/>
                </a:lnTo>
                <a:lnTo>
                  <a:pt x="36844" y="30227"/>
                </a:lnTo>
                <a:lnTo>
                  <a:pt x="32490" y="18278"/>
                </a:lnTo>
                <a:lnTo>
                  <a:pt x="26761" y="8407"/>
                </a:lnTo>
                <a:lnTo>
                  <a:pt x="24157" y="5286"/>
                </a:lnTo>
                <a:lnTo>
                  <a:pt x="22592" y="4111"/>
                </a:lnTo>
                <a:lnTo>
                  <a:pt x="22756" y="4527"/>
                </a:lnTo>
                <a:lnTo>
                  <a:pt x="21370" y="3099"/>
                </a:lnTo>
                <a:lnTo>
                  <a:pt x="21072" y="2801"/>
                </a:lnTo>
                <a:lnTo>
                  <a:pt x="20267" y="1879"/>
                </a:lnTo>
                <a:lnTo>
                  <a:pt x="20103" y="1626"/>
                </a:lnTo>
                <a:lnTo>
                  <a:pt x="18977" y="0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0" name="object 1500"/>
          <p:cNvSpPr/>
          <p:nvPr/>
        </p:nvSpPr>
        <p:spPr>
          <a:xfrm>
            <a:off x="1640886" y="5708784"/>
            <a:ext cx="29163" cy="109726"/>
          </a:xfrm>
          <a:custGeom>
            <a:avLst/>
            <a:gdLst/>
            <a:ahLst/>
            <a:cxnLst/>
            <a:rect l="l" t="t" r="r" b="b"/>
            <a:pathLst>
              <a:path w="29163" h="109726">
                <a:moveTo>
                  <a:pt x="14473" y="22931"/>
                </a:moveTo>
                <a:lnTo>
                  <a:pt x="14002" y="9849"/>
                </a:lnTo>
                <a:lnTo>
                  <a:pt x="12988" y="1576"/>
                </a:lnTo>
                <a:lnTo>
                  <a:pt x="12369" y="0"/>
                </a:lnTo>
                <a:lnTo>
                  <a:pt x="12667" y="93901"/>
                </a:lnTo>
                <a:lnTo>
                  <a:pt x="7093" y="93827"/>
                </a:lnTo>
                <a:lnTo>
                  <a:pt x="3338" y="92592"/>
                </a:lnTo>
                <a:lnTo>
                  <a:pt x="0" y="96014"/>
                </a:lnTo>
                <a:lnTo>
                  <a:pt x="11027" y="96564"/>
                </a:lnTo>
                <a:lnTo>
                  <a:pt x="13427" y="94199"/>
                </a:lnTo>
                <a:lnTo>
                  <a:pt x="21370" y="101207"/>
                </a:lnTo>
                <a:lnTo>
                  <a:pt x="29163" y="109726"/>
                </a:lnTo>
                <a:lnTo>
                  <a:pt x="27450" y="102843"/>
                </a:lnTo>
                <a:lnTo>
                  <a:pt x="26526" y="101460"/>
                </a:lnTo>
                <a:lnTo>
                  <a:pt x="27471" y="102824"/>
                </a:lnTo>
                <a:lnTo>
                  <a:pt x="28166" y="102174"/>
                </a:lnTo>
                <a:lnTo>
                  <a:pt x="24872" y="98335"/>
                </a:lnTo>
                <a:lnTo>
                  <a:pt x="18196" y="96936"/>
                </a:lnTo>
                <a:lnTo>
                  <a:pt x="14023" y="93901"/>
                </a:lnTo>
                <a:lnTo>
                  <a:pt x="13979" y="85307"/>
                </a:lnTo>
                <a:lnTo>
                  <a:pt x="14154" y="72011"/>
                </a:lnTo>
                <a:lnTo>
                  <a:pt x="14397" y="55914"/>
                </a:lnTo>
                <a:lnTo>
                  <a:pt x="14554" y="38920"/>
                </a:lnTo>
                <a:lnTo>
                  <a:pt x="14473" y="22931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1" name="object 1501"/>
          <p:cNvSpPr/>
          <p:nvPr/>
        </p:nvSpPr>
        <p:spPr>
          <a:xfrm>
            <a:off x="374396" y="5453063"/>
            <a:ext cx="57986" cy="44305"/>
          </a:xfrm>
          <a:custGeom>
            <a:avLst/>
            <a:gdLst/>
            <a:ahLst/>
            <a:cxnLst/>
            <a:rect l="l" t="t" r="r" b="b"/>
            <a:pathLst>
              <a:path w="57986" h="44305">
                <a:moveTo>
                  <a:pt x="6542" y="30170"/>
                </a:moveTo>
                <a:lnTo>
                  <a:pt x="9254" y="33429"/>
                </a:lnTo>
                <a:lnTo>
                  <a:pt x="11788" y="36032"/>
                </a:lnTo>
                <a:lnTo>
                  <a:pt x="19841" y="40400"/>
                </a:lnTo>
                <a:lnTo>
                  <a:pt x="26150" y="42880"/>
                </a:lnTo>
                <a:lnTo>
                  <a:pt x="36273" y="44305"/>
                </a:lnTo>
                <a:lnTo>
                  <a:pt x="39700" y="41091"/>
                </a:lnTo>
                <a:lnTo>
                  <a:pt x="42576" y="41300"/>
                </a:lnTo>
                <a:lnTo>
                  <a:pt x="47181" y="36494"/>
                </a:lnTo>
                <a:lnTo>
                  <a:pt x="49968" y="33592"/>
                </a:lnTo>
                <a:lnTo>
                  <a:pt x="53634" y="27983"/>
                </a:lnTo>
                <a:lnTo>
                  <a:pt x="56049" y="26168"/>
                </a:lnTo>
                <a:lnTo>
                  <a:pt x="57986" y="19427"/>
                </a:lnTo>
                <a:lnTo>
                  <a:pt x="56466" y="23385"/>
                </a:lnTo>
                <a:lnTo>
                  <a:pt x="55706" y="22210"/>
                </a:lnTo>
                <a:lnTo>
                  <a:pt x="47301" y="26837"/>
                </a:lnTo>
                <a:lnTo>
                  <a:pt x="45408" y="35616"/>
                </a:lnTo>
                <a:lnTo>
                  <a:pt x="38344" y="36419"/>
                </a:lnTo>
                <a:lnTo>
                  <a:pt x="36109" y="30006"/>
                </a:lnTo>
                <a:lnTo>
                  <a:pt x="33367" y="33042"/>
                </a:lnTo>
                <a:lnTo>
                  <a:pt x="32353" y="34976"/>
                </a:lnTo>
                <a:lnTo>
                  <a:pt x="26347" y="35482"/>
                </a:lnTo>
                <a:lnTo>
                  <a:pt x="24067" y="31732"/>
                </a:lnTo>
                <a:lnTo>
                  <a:pt x="25766" y="33682"/>
                </a:lnTo>
                <a:lnTo>
                  <a:pt x="25051" y="31658"/>
                </a:lnTo>
                <a:lnTo>
                  <a:pt x="23605" y="28028"/>
                </a:lnTo>
                <a:lnTo>
                  <a:pt x="18196" y="30423"/>
                </a:lnTo>
                <a:lnTo>
                  <a:pt x="15662" y="28950"/>
                </a:lnTo>
                <a:lnTo>
                  <a:pt x="12250" y="25959"/>
                </a:lnTo>
                <a:lnTo>
                  <a:pt x="12041" y="18192"/>
                </a:lnTo>
                <a:lnTo>
                  <a:pt x="16050" y="17821"/>
                </a:lnTo>
                <a:lnTo>
                  <a:pt x="23277" y="17731"/>
                </a:lnTo>
                <a:lnTo>
                  <a:pt x="22294" y="9726"/>
                </a:lnTo>
                <a:lnTo>
                  <a:pt x="31802" y="11155"/>
                </a:lnTo>
                <a:lnTo>
                  <a:pt x="32348" y="10633"/>
                </a:lnTo>
                <a:lnTo>
                  <a:pt x="33069" y="8923"/>
                </a:lnTo>
                <a:lnTo>
                  <a:pt x="33665" y="7524"/>
                </a:lnTo>
                <a:lnTo>
                  <a:pt x="33024" y="7866"/>
                </a:lnTo>
                <a:lnTo>
                  <a:pt x="34380" y="5501"/>
                </a:lnTo>
                <a:lnTo>
                  <a:pt x="43411" y="5798"/>
                </a:lnTo>
                <a:lnTo>
                  <a:pt x="45110" y="13520"/>
                </a:lnTo>
                <a:lnTo>
                  <a:pt x="56168" y="14532"/>
                </a:lnTo>
                <a:lnTo>
                  <a:pt x="49611" y="7651"/>
                </a:lnTo>
                <a:lnTo>
                  <a:pt x="39217" y="1399"/>
                </a:lnTo>
                <a:lnTo>
                  <a:pt x="26797" y="0"/>
                </a:lnTo>
                <a:lnTo>
                  <a:pt x="22637" y="1290"/>
                </a:lnTo>
                <a:lnTo>
                  <a:pt x="18121" y="3269"/>
                </a:lnTo>
                <a:lnTo>
                  <a:pt x="11832" y="9726"/>
                </a:lnTo>
                <a:lnTo>
                  <a:pt x="9299" y="13268"/>
                </a:lnTo>
                <a:lnTo>
                  <a:pt x="5618" y="18445"/>
                </a:lnTo>
                <a:lnTo>
                  <a:pt x="0" y="24858"/>
                </a:lnTo>
                <a:lnTo>
                  <a:pt x="6542" y="3017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2" name="object 1502"/>
          <p:cNvSpPr/>
          <p:nvPr/>
        </p:nvSpPr>
        <p:spPr>
          <a:xfrm>
            <a:off x="406363" y="5463251"/>
            <a:ext cx="849" cy="1353"/>
          </a:xfrm>
          <a:custGeom>
            <a:avLst/>
            <a:gdLst/>
            <a:ahLst/>
            <a:cxnLst/>
            <a:rect l="l" t="t" r="r" b="b"/>
            <a:pathLst>
              <a:path w="849" h="1353">
                <a:moveTo>
                  <a:pt x="849" y="0"/>
                </a:moveTo>
                <a:lnTo>
                  <a:pt x="382" y="445"/>
                </a:lnTo>
                <a:lnTo>
                  <a:pt x="0" y="1353"/>
                </a:lnTo>
                <a:lnTo>
                  <a:pt x="849" y="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3" name="object 1503"/>
          <p:cNvSpPr/>
          <p:nvPr/>
        </p:nvSpPr>
        <p:spPr>
          <a:xfrm>
            <a:off x="795979" y="5203508"/>
            <a:ext cx="54826" cy="44235"/>
          </a:xfrm>
          <a:custGeom>
            <a:avLst/>
            <a:gdLst/>
            <a:ahLst/>
            <a:cxnLst/>
            <a:rect l="l" t="t" r="r" b="b"/>
            <a:pathLst>
              <a:path w="54826" h="44235">
                <a:moveTo>
                  <a:pt x="2235" y="16604"/>
                </a:moveTo>
                <a:lnTo>
                  <a:pt x="48359" y="44235"/>
                </a:lnTo>
                <a:lnTo>
                  <a:pt x="52874" y="43223"/>
                </a:lnTo>
                <a:lnTo>
                  <a:pt x="54826" y="38923"/>
                </a:lnTo>
                <a:lnTo>
                  <a:pt x="54275" y="36513"/>
                </a:lnTo>
                <a:lnTo>
                  <a:pt x="53560" y="30650"/>
                </a:lnTo>
                <a:lnTo>
                  <a:pt x="42686" y="24291"/>
                </a:lnTo>
                <a:lnTo>
                  <a:pt x="31687" y="17794"/>
                </a:lnTo>
                <a:lnTo>
                  <a:pt x="28046" y="15637"/>
                </a:lnTo>
                <a:lnTo>
                  <a:pt x="17234" y="8946"/>
                </a:lnTo>
                <a:lnTo>
                  <a:pt x="5367" y="2031"/>
                </a:lnTo>
                <a:lnTo>
                  <a:pt x="849" y="0"/>
                </a:lnTo>
                <a:lnTo>
                  <a:pt x="760" y="6665"/>
                </a:lnTo>
                <a:lnTo>
                  <a:pt x="0" y="11799"/>
                </a:lnTo>
                <a:lnTo>
                  <a:pt x="2235" y="16604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4" name="object 1504"/>
          <p:cNvSpPr/>
          <p:nvPr/>
        </p:nvSpPr>
        <p:spPr>
          <a:xfrm>
            <a:off x="585195" y="6078960"/>
            <a:ext cx="53590" cy="40218"/>
          </a:xfrm>
          <a:custGeom>
            <a:avLst/>
            <a:gdLst/>
            <a:ahLst/>
            <a:cxnLst/>
            <a:rect l="l" t="t" r="r" b="b"/>
            <a:pathLst>
              <a:path w="53590" h="40218">
                <a:moveTo>
                  <a:pt x="53590" y="3124"/>
                </a:moveTo>
                <a:lnTo>
                  <a:pt x="50892" y="0"/>
                </a:lnTo>
                <a:lnTo>
                  <a:pt x="51825" y="2017"/>
                </a:lnTo>
                <a:lnTo>
                  <a:pt x="53590" y="3124"/>
                </a:lnTo>
                <a:close/>
              </a:path>
              <a:path w="53590" h="40218">
                <a:moveTo>
                  <a:pt x="28076" y="-5356"/>
                </a:moveTo>
                <a:lnTo>
                  <a:pt x="40044" y="2237"/>
                </a:lnTo>
                <a:lnTo>
                  <a:pt x="49610" y="5668"/>
                </a:lnTo>
                <a:lnTo>
                  <a:pt x="52964" y="4478"/>
                </a:lnTo>
                <a:lnTo>
                  <a:pt x="51825" y="2017"/>
                </a:lnTo>
                <a:lnTo>
                  <a:pt x="48135" y="-297"/>
                </a:lnTo>
                <a:lnTo>
                  <a:pt x="417" y="-27734"/>
                </a:lnTo>
                <a:lnTo>
                  <a:pt x="2742" y="-18420"/>
                </a:lnTo>
                <a:lnTo>
                  <a:pt x="2280" y="-16024"/>
                </a:lnTo>
                <a:lnTo>
                  <a:pt x="2235" y="-6397"/>
                </a:lnTo>
                <a:lnTo>
                  <a:pt x="2843" y="6787"/>
                </a:lnTo>
                <a:lnTo>
                  <a:pt x="1272" y="19316"/>
                </a:lnTo>
                <a:lnTo>
                  <a:pt x="0" y="23062"/>
                </a:lnTo>
                <a:lnTo>
                  <a:pt x="12965" y="30189"/>
                </a:lnTo>
                <a:lnTo>
                  <a:pt x="13725" y="26945"/>
                </a:lnTo>
                <a:lnTo>
                  <a:pt x="13635" y="27585"/>
                </a:lnTo>
                <a:lnTo>
                  <a:pt x="14559" y="23999"/>
                </a:lnTo>
                <a:lnTo>
                  <a:pt x="3338" y="17884"/>
                </a:lnTo>
                <a:lnTo>
                  <a:pt x="3800" y="9701"/>
                </a:lnTo>
                <a:lnTo>
                  <a:pt x="14037" y="16214"/>
                </a:lnTo>
                <a:lnTo>
                  <a:pt x="25441" y="19966"/>
                </a:lnTo>
                <a:lnTo>
                  <a:pt x="27659" y="19521"/>
                </a:lnTo>
                <a:lnTo>
                  <a:pt x="18857" y="11482"/>
                </a:lnTo>
                <a:lnTo>
                  <a:pt x="6282" y="4486"/>
                </a:lnTo>
                <a:lnTo>
                  <a:pt x="3919" y="3332"/>
                </a:lnTo>
                <a:lnTo>
                  <a:pt x="4008" y="-5639"/>
                </a:lnTo>
                <a:lnTo>
                  <a:pt x="11645" y="-632"/>
                </a:lnTo>
                <a:lnTo>
                  <a:pt x="26315" y="8134"/>
                </a:lnTo>
                <a:lnTo>
                  <a:pt x="36735" y="12409"/>
                </a:lnTo>
                <a:lnTo>
                  <a:pt x="38529" y="12184"/>
                </a:lnTo>
                <a:lnTo>
                  <a:pt x="40073" y="11129"/>
                </a:lnTo>
                <a:lnTo>
                  <a:pt x="36869" y="5356"/>
                </a:lnTo>
                <a:lnTo>
                  <a:pt x="25632" y="758"/>
                </a:lnTo>
                <a:lnTo>
                  <a:pt x="19850" y="-2648"/>
                </a:lnTo>
                <a:lnTo>
                  <a:pt x="6650" y="-10425"/>
                </a:lnTo>
                <a:lnTo>
                  <a:pt x="4748" y="-17191"/>
                </a:lnTo>
                <a:lnTo>
                  <a:pt x="4813" y="-19134"/>
                </a:lnTo>
                <a:lnTo>
                  <a:pt x="15475" y="-12641"/>
                </a:lnTo>
                <a:lnTo>
                  <a:pt x="26639" y="-6202"/>
                </a:lnTo>
                <a:lnTo>
                  <a:pt x="28076" y="-5356"/>
                </a:lnTo>
                <a:close/>
              </a:path>
              <a:path w="53590" h="40218">
                <a:moveTo>
                  <a:pt x="39819" y="12022"/>
                </a:moveTo>
                <a:lnTo>
                  <a:pt x="38529" y="12184"/>
                </a:lnTo>
                <a:lnTo>
                  <a:pt x="38091" y="12483"/>
                </a:lnTo>
                <a:lnTo>
                  <a:pt x="39819" y="12022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5" name="object 1505"/>
          <p:cNvSpPr/>
          <p:nvPr/>
        </p:nvSpPr>
        <p:spPr>
          <a:xfrm>
            <a:off x="276919" y="6100683"/>
            <a:ext cx="4350" cy="75117"/>
          </a:xfrm>
          <a:custGeom>
            <a:avLst/>
            <a:gdLst/>
            <a:ahLst/>
            <a:cxnLst/>
            <a:rect l="l" t="t" r="r" b="b"/>
            <a:pathLst>
              <a:path w="4350" h="75117">
                <a:moveTo>
                  <a:pt x="4350" y="0"/>
                </a:moveTo>
                <a:lnTo>
                  <a:pt x="1393" y="0"/>
                </a:lnTo>
                <a:lnTo>
                  <a:pt x="4207" y="91"/>
                </a:lnTo>
                <a:lnTo>
                  <a:pt x="4350" y="0"/>
                </a:lnTo>
                <a:close/>
              </a:path>
              <a:path w="4350" h="75117">
                <a:moveTo>
                  <a:pt x="18816" y="6339"/>
                </a:moveTo>
                <a:lnTo>
                  <a:pt x="8806" y="1019"/>
                </a:lnTo>
                <a:lnTo>
                  <a:pt x="6420" y="163"/>
                </a:lnTo>
                <a:lnTo>
                  <a:pt x="4207" y="91"/>
                </a:lnTo>
                <a:lnTo>
                  <a:pt x="2196" y="1383"/>
                </a:lnTo>
                <a:lnTo>
                  <a:pt x="3928" y="3585"/>
                </a:lnTo>
                <a:lnTo>
                  <a:pt x="0" y="1086"/>
                </a:lnTo>
                <a:lnTo>
                  <a:pt x="5280" y="5401"/>
                </a:lnTo>
                <a:lnTo>
                  <a:pt x="97435" y="59783"/>
                </a:lnTo>
                <a:lnTo>
                  <a:pt x="108517" y="66777"/>
                </a:lnTo>
                <a:lnTo>
                  <a:pt x="120409" y="73346"/>
                </a:lnTo>
                <a:lnTo>
                  <a:pt x="129824" y="75117"/>
                </a:lnTo>
                <a:lnTo>
                  <a:pt x="130546" y="74841"/>
                </a:lnTo>
                <a:lnTo>
                  <a:pt x="128727" y="70333"/>
                </a:lnTo>
                <a:lnTo>
                  <a:pt x="128012" y="70958"/>
                </a:lnTo>
                <a:lnTo>
                  <a:pt x="123318" y="68309"/>
                </a:lnTo>
                <a:lnTo>
                  <a:pt x="67194" y="35203"/>
                </a:lnTo>
                <a:lnTo>
                  <a:pt x="60716" y="31280"/>
                </a:lnTo>
                <a:lnTo>
                  <a:pt x="48204" y="23684"/>
                </a:lnTo>
                <a:lnTo>
                  <a:pt x="33093" y="14632"/>
                </a:lnTo>
                <a:lnTo>
                  <a:pt x="18816" y="6339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6" name="object 1506"/>
          <p:cNvSpPr/>
          <p:nvPr/>
        </p:nvSpPr>
        <p:spPr>
          <a:xfrm>
            <a:off x="1644526" y="5850626"/>
            <a:ext cx="1724" cy="1369"/>
          </a:xfrm>
          <a:custGeom>
            <a:avLst/>
            <a:gdLst/>
            <a:ahLst/>
            <a:cxnLst/>
            <a:rect l="l" t="t" r="r" b="b"/>
            <a:pathLst>
              <a:path w="1724" h="1369">
                <a:moveTo>
                  <a:pt x="542" y="602"/>
                </a:moveTo>
                <a:lnTo>
                  <a:pt x="0" y="1369"/>
                </a:lnTo>
                <a:lnTo>
                  <a:pt x="1724" y="892"/>
                </a:lnTo>
                <a:lnTo>
                  <a:pt x="1724" y="0"/>
                </a:lnTo>
                <a:lnTo>
                  <a:pt x="542" y="602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7" name="object 1507"/>
          <p:cNvSpPr/>
          <p:nvPr/>
        </p:nvSpPr>
        <p:spPr>
          <a:xfrm>
            <a:off x="1646102" y="5898745"/>
            <a:ext cx="1505" cy="1220"/>
          </a:xfrm>
          <a:custGeom>
            <a:avLst/>
            <a:gdLst/>
            <a:ahLst/>
            <a:cxnLst/>
            <a:rect l="l" t="t" r="r" b="b"/>
            <a:pathLst>
              <a:path w="1505" h="1220">
                <a:moveTo>
                  <a:pt x="656" y="758"/>
                </a:moveTo>
                <a:lnTo>
                  <a:pt x="0" y="838"/>
                </a:lnTo>
                <a:lnTo>
                  <a:pt x="1505" y="1220"/>
                </a:lnTo>
                <a:lnTo>
                  <a:pt x="1505" y="0"/>
                </a:lnTo>
                <a:lnTo>
                  <a:pt x="307" y="282"/>
                </a:lnTo>
                <a:lnTo>
                  <a:pt x="656" y="758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8" name="object 1508"/>
          <p:cNvSpPr/>
          <p:nvPr/>
        </p:nvSpPr>
        <p:spPr>
          <a:xfrm>
            <a:off x="1641855" y="5899332"/>
            <a:ext cx="4246" cy="766"/>
          </a:xfrm>
          <a:custGeom>
            <a:avLst/>
            <a:gdLst/>
            <a:ahLst/>
            <a:cxnLst/>
            <a:rect l="l" t="t" r="r" b="b"/>
            <a:pathLst>
              <a:path w="4246" h="766">
                <a:moveTo>
                  <a:pt x="4246" y="250"/>
                </a:moveTo>
                <a:lnTo>
                  <a:pt x="3256" y="0"/>
                </a:lnTo>
                <a:lnTo>
                  <a:pt x="0" y="766"/>
                </a:lnTo>
                <a:lnTo>
                  <a:pt x="4246" y="250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9" name="object 1509"/>
          <p:cNvSpPr/>
          <p:nvPr/>
        </p:nvSpPr>
        <p:spPr>
          <a:xfrm>
            <a:off x="1629948" y="5851996"/>
            <a:ext cx="23831" cy="47336"/>
          </a:xfrm>
          <a:custGeom>
            <a:avLst/>
            <a:gdLst/>
            <a:ahLst/>
            <a:cxnLst/>
            <a:rect l="l" t="t" r="r" b="b"/>
            <a:pathLst>
              <a:path w="23831" h="47336">
                <a:moveTo>
                  <a:pt x="21027" y="9506"/>
                </a:moveTo>
                <a:lnTo>
                  <a:pt x="13516" y="1501"/>
                </a:lnTo>
                <a:lnTo>
                  <a:pt x="14578" y="0"/>
                </a:lnTo>
                <a:lnTo>
                  <a:pt x="12471" y="582"/>
                </a:lnTo>
                <a:lnTo>
                  <a:pt x="4503" y="4642"/>
                </a:lnTo>
                <a:lnTo>
                  <a:pt x="146" y="17477"/>
                </a:lnTo>
                <a:lnTo>
                  <a:pt x="0" y="23805"/>
                </a:lnTo>
                <a:lnTo>
                  <a:pt x="3170" y="38201"/>
                </a:lnTo>
                <a:lnTo>
                  <a:pt x="12531" y="46669"/>
                </a:lnTo>
                <a:lnTo>
                  <a:pt x="15163" y="47336"/>
                </a:lnTo>
                <a:lnTo>
                  <a:pt x="16460" y="47031"/>
                </a:lnTo>
                <a:lnTo>
                  <a:pt x="14738" y="44680"/>
                </a:lnTo>
                <a:lnTo>
                  <a:pt x="21738" y="36204"/>
                </a:lnTo>
                <a:lnTo>
                  <a:pt x="23831" y="22788"/>
                </a:lnTo>
                <a:lnTo>
                  <a:pt x="21027" y="9506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0" name="object 1510"/>
          <p:cNvSpPr/>
          <p:nvPr/>
        </p:nvSpPr>
        <p:spPr>
          <a:xfrm>
            <a:off x="1642108" y="5849451"/>
            <a:ext cx="4217" cy="3213"/>
          </a:xfrm>
          <a:custGeom>
            <a:avLst/>
            <a:gdLst/>
            <a:ahLst/>
            <a:cxnLst/>
            <a:rect l="l" t="t" r="r" b="b"/>
            <a:pathLst>
              <a:path w="4217" h="3213">
                <a:moveTo>
                  <a:pt x="4217" y="0"/>
                </a:moveTo>
                <a:lnTo>
                  <a:pt x="0" y="3213"/>
                </a:lnTo>
                <a:lnTo>
                  <a:pt x="310" y="3127"/>
                </a:lnTo>
                <a:lnTo>
                  <a:pt x="2960" y="1777"/>
                </a:lnTo>
                <a:lnTo>
                  <a:pt x="4217" y="0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1" name="object 1511"/>
          <p:cNvSpPr/>
          <p:nvPr/>
        </p:nvSpPr>
        <p:spPr>
          <a:xfrm>
            <a:off x="1253146" y="5404847"/>
            <a:ext cx="30081" cy="38661"/>
          </a:xfrm>
          <a:custGeom>
            <a:avLst/>
            <a:gdLst/>
            <a:ahLst/>
            <a:cxnLst/>
            <a:rect l="l" t="t" r="r" b="b"/>
            <a:pathLst>
              <a:path w="30081" h="38661">
                <a:moveTo>
                  <a:pt x="4458" y="1104"/>
                </a:moveTo>
                <a:lnTo>
                  <a:pt x="0" y="7327"/>
                </a:lnTo>
                <a:lnTo>
                  <a:pt x="584" y="16536"/>
                </a:lnTo>
                <a:lnTo>
                  <a:pt x="4922" y="26389"/>
                </a:lnTo>
                <a:lnTo>
                  <a:pt x="11723" y="34545"/>
                </a:lnTo>
                <a:lnTo>
                  <a:pt x="19697" y="38661"/>
                </a:lnTo>
                <a:lnTo>
                  <a:pt x="26037" y="37483"/>
                </a:lnTo>
                <a:lnTo>
                  <a:pt x="30081" y="30965"/>
                </a:lnTo>
                <a:lnTo>
                  <a:pt x="29098" y="21380"/>
                </a:lnTo>
                <a:lnTo>
                  <a:pt x="24392" y="11306"/>
                </a:lnTo>
                <a:lnTo>
                  <a:pt x="17264" y="3320"/>
                </a:lnTo>
                <a:lnTo>
                  <a:pt x="9015" y="0"/>
                </a:lnTo>
                <a:lnTo>
                  <a:pt x="4458" y="1104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2" name="object 1512"/>
          <p:cNvSpPr/>
          <p:nvPr/>
        </p:nvSpPr>
        <p:spPr>
          <a:xfrm>
            <a:off x="446274" y="6051065"/>
            <a:ext cx="40801" cy="24177"/>
          </a:xfrm>
          <a:custGeom>
            <a:avLst/>
            <a:gdLst/>
            <a:ahLst/>
            <a:cxnLst/>
            <a:rect l="l" t="t" r="r" b="b"/>
            <a:pathLst>
              <a:path w="40801" h="24177">
                <a:moveTo>
                  <a:pt x="40801" y="15202"/>
                </a:moveTo>
                <a:lnTo>
                  <a:pt x="37810" y="3967"/>
                </a:lnTo>
                <a:lnTo>
                  <a:pt x="26873" y="0"/>
                </a:lnTo>
                <a:lnTo>
                  <a:pt x="13306" y="695"/>
                </a:lnTo>
                <a:lnTo>
                  <a:pt x="2412" y="6110"/>
                </a:lnTo>
                <a:lnTo>
                  <a:pt x="0" y="14190"/>
                </a:lnTo>
                <a:lnTo>
                  <a:pt x="7511" y="21475"/>
                </a:lnTo>
                <a:lnTo>
                  <a:pt x="7941" y="21660"/>
                </a:lnTo>
                <a:lnTo>
                  <a:pt x="21192" y="24177"/>
                </a:lnTo>
                <a:lnTo>
                  <a:pt x="33288" y="21492"/>
                </a:lnTo>
                <a:lnTo>
                  <a:pt x="40801" y="15202"/>
                </a:lnTo>
                <a:close/>
              </a:path>
            </a:pathLst>
          </a:custGeom>
          <a:solidFill>
            <a:srgbClr val="C8E4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3" name="object 1513"/>
          <p:cNvSpPr/>
          <p:nvPr/>
        </p:nvSpPr>
        <p:spPr>
          <a:xfrm>
            <a:off x="1646251" y="5850373"/>
            <a:ext cx="26981" cy="51407"/>
          </a:xfrm>
          <a:custGeom>
            <a:avLst/>
            <a:gdLst/>
            <a:ahLst/>
            <a:cxnLst/>
            <a:rect l="l" t="t" r="r" b="b"/>
            <a:pathLst>
              <a:path w="26981" h="51407">
                <a:moveTo>
                  <a:pt x="0" y="252"/>
                </a:moveTo>
                <a:lnTo>
                  <a:pt x="0" y="1145"/>
                </a:lnTo>
                <a:lnTo>
                  <a:pt x="9124" y="9414"/>
                </a:lnTo>
                <a:lnTo>
                  <a:pt x="12460" y="23089"/>
                </a:lnTo>
                <a:lnTo>
                  <a:pt x="12503" y="24208"/>
                </a:lnTo>
                <a:lnTo>
                  <a:pt x="10541" y="38482"/>
                </a:lnTo>
                <a:lnTo>
                  <a:pt x="2750" y="47620"/>
                </a:lnTo>
                <a:lnTo>
                  <a:pt x="1356" y="48371"/>
                </a:lnTo>
                <a:lnTo>
                  <a:pt x="1356" y="49591"/>
                </a:lnTo>
                <a:lnTo>
                  <a:pt x="11311" y="50529"/>
                </a:lnTo>
                <a:lnTo>
                  <a:pt x="19418" y="50782"/>
                </a:lnTo>
                <a:lnTo>
                  <a:pt x="20684" y="51407"/>
                </a:lnTo>
                <a:lnTo>
                  <a:pt x="23695" y="44488"/>
                </a:lnTo>
                <a:lnTo>
                  <a:pt x="26981" y="32116"/>
                </a:lnTo>
                <a:lnTo>
                  <a:pt x="26672" y="19804"/>
                </a:lnTo>
                <a:lnTo>
                  <a:pt x="23581" y="8103"/>
                </a:lnTo>
                <a:lnTo>
                  <a:pt x="19895" y="0"/>
                </a:lnTo>
                <a:lnTo>
                  <a:pt x="2071" y="595"/>
                </a:lnTo>
                <a:lnTo>
                  <a:pt x="0" y="252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4" name="object 1514"/>
          <p:cNvSpPr/>
          <p:nvPr/>
        </p:nvSpPr>
        <p:spPr>
          <a:xfrm>
            <a:off x="1590850" y="5455826"/>
            <a:ext cx="38680" cy="105923"/>
          </a:xfrm>
          <a:custGeom>
            <a:avLst/>
            <a:gdLst/>
            <a:ahLst/>
            <a:cxnLst/>
            <a:rect l="l" t="t" r="r" b="b"/>
            <a:pathLst>
              <a:path w="38680" h="105923">
                <a:moveTo>
                  <a:pt x="3026" y="31388"/>
                </a:moveTo>
                <a:lnTo>
                  <a:pt x="2791" y="18452"/>
                </a:lnTo>
                <a:lnTo>
                  <a:pt x="2735" y="12572"/>
                </a:lnTo>
                <a:lnTo>
                  <a:pt x="5820" y="12483"/>
                </a:lnTo>
                <a:lnTo>
                  <a:pt x="15655" y="18807"/>
                </a:lnTo>
                <a:lnTo>
                  <a:pt x="19709" y="20875"/>
                </a:lnTo>
                <a:lnTo>
                  <a:pt x="36474" y="11680"/>
                </a:lnTo>
                <a:lnTo>
                  <a:pt x="36667" y="19324"/>
                </a:lnTo>
                <a:lnTo>
                  <a:pt x="36581" y="32013"/>
                </a:lnTo>
                <a:lnTo>
                  <a:pt x="36386" y="47825"/>
                </a:lnTo>
                <a:lnTo>
                  <a:pt x="36255" y="64836"/>
                </a:lnTo>
                <a:lnTo>
                  <a:pt x="36358" y="81124"/>
                </a:lnTo>
                <a:lnTo>
                  <a:pt x="36867" y="94765"/>
                </a:lnTo>
                <a:lnTo>
                  <a:pt x="37954" y="103838"/>
                </a:lnTo>
                <a:lnTo>
                  <a:pt x="38680" y="105923"/>
                </a:lnTo>
                <a:lnTo>
                  <a:pt x="38456" y="10370"/>
                </a:lnTo>
                <a:lnTo>
                  <a:pt x="35968" y="8644"/>
                </a:lnTo>
                <a:lnTo>
                  <a:pt x="22376" y="431"/>
                </a:lnTo>
                <a:lnTo>
                  <a:pt x="19917" y="252"/>
                </a:lnTo>
                <a:lnTo>
                  <a:pt x="16207" y="0"/>
                </a:lnTo>
                <a:lnTo>
                  <a:pt x="3316" y="8272"/>
                </a:lnTo>
                <a:lnTo>
                  <a:pt x="753" y="10668"/>
                </a:lnTo>
                <a:lnTo>
                  <a:pt x="320" y="82474"/>
                </a:lnTo>
                <a:lnTo>
                  <a:pt x="0" y="83828"/>
                </a:lnTo>
                <a:lnTo>
                  <a:pt x="1766" y="83828"/>
                </a:lnTo>
                <a:lnTo>
                  <a:pt x="2836" y="75119"/>
                </a:lnTo>
                <a:lnTo>
                  <a:pt x="3261" y="61974"/>
                </a:lnTo>
                <a:lnTo>
                  <a:pt x="3254" y="46646"/>
                </a:lnTo>
                <a:lnTo>
                  <a:pt x="3026" y="31388"/>
                </a:lnTo>
                <a:close/>
              </a:path>
            </a:pathLst>
          </a:custGeom>
          <a:solidFill>
            <a:srgbClr val="EEE6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5" name="object 1515"/>
          <p:cNvSpPr/>
          <p:nvPr/>
        </p:nvSpPr>
        <p:spPr>
          <a:xfrm>
            <a:off x="1590411" y="5539654"/>
            <a:ext cx="439" cy="595"/>
          </a:xfrm>
          <a:custGeom>
            <a:avLst/>
            <a:gdLst/>
            <a:ahLst/>
            <a:cxnLst/>
            <a:rect l="l" t="t" r="r" b="b"/>
            <a:pathLst>
              <a:path w="439" h="595">
                <a:moveTo>
                  <a:pt x="439" y="0"/>
                </a:moveTo>
                <a:lnTo>
                  <a:pt x="0" y="0"/>
                </a:lnTo>
                <a:lnTo>
                  <a:pt x="298" y="595"/>
                </a:lnTo>
                <a:lnTo>
                  <a:pt x="439" y="0"/>
                </a:lnTo>
                <a:close/>
              </a:path>
            </a:pathLst>
          </a:custGeom>
          <a:solidFill>
            <a:srgbClr val="EEE6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6" name="object 1516"/>
          <p:cNvSpPr/>
          <p:nvPr/>
        </p:nvSpPr>
        <p:spPr>
          <a:xfrm>
            <a:off x="947435" y="5674964"/>
            <a:ext cx="36660" cy="45589"/>
          </a:xfrm>
          <a:custGeom>
            <a:avLst/>
            <a:gdLst/>
            <a:ahLst/>
            <a:cxnLst/>
            <a:rect l="l" t="t" r="r" b="b"/>
            <a:pathLst>
              <a:path w="36660" h="45589">
                <a:moveTo>
                  <a:pt x="749" y="32963"/>
                </a:moveTo>
                <a:lnTo>
                  <a:pt x="0" y="35932"/>
                </a:lnTo>
                <a:lnTo>
                  <a:pt x="7436" y="40322"/>
                </a:lnTo>
                <a:lnTo>
                  <a:pt x="9463" y="38581"/>
                </a:lnTo>
                <a:lnTo>
                  <a:pt x="14023" y="45589"/>
                </a:lnTo>
                <a:lnTo>
                  <a:pt x="25303" y="37225"/>
                </a:lnTo>
                <a:lnTo>
                  <a:pt x="27304" y="27260"/>
                </a:lnTo>
                <a:lnTo>
                  <a:pt x="25129" y="18376"/>
                </a:lnTo>
                <a:lnTo>
                  <a:pt x="23859" y="13331"/>
                </a:lnTo>
                <a:lnTo>
                  <a:pt x="28136" y="7424"/>
                </a:lnTo>
                <a:lnTo>
                  <a:pt x="35602" y="5356"/>
                </a:lnTo>
                <a:lnTo>
                  <a:pt x="36660" y="0"/>
                </a:lnTo>
                <a:lnTo>
                  <a:pt x="25980" y="2596"/>
                </a:lnTo>
                <a:lnTo>
                  <a:pt x="14720" y="9712"/>
                </a:lnTo>
                <a:lnTo>
                  <a:pt x="13218" y="10802"/>
                </a:lnTo>
                <a:lnTo>
                  <a:pt x="5934" y="20095"/>
                </a:lnTo>
                <a:lnTo>
                  <a:pt x="749" y="32963"/>
                </a:lnTo>
                <a:close/>
              </a:path>
            </a:pathLst>
          </a:custGeom>
          <a:solidFill>
            <a:srgbClr val="F8C6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7" name="object 1517"/>
          <p:cNvSpPr/>
          <p:nvPr/>
        </p:nvSpPr>
        <p:spPr>
          <a:xfrm>
            <a:off x="822639" y="6350219"/>
            <a:ext cx="55656" cy="41616"/>
          </a:xfrm>
          <a:custGeom>
            <a:avLst/>
            <a:gdLst/>
            <a:ahLst/>
            <a:cxnLst/>
            <a:rect l="l" t="t" r="r" b="b"/>
            <a:pathLst>
              <a:path w="55656" h="41616">
                <a:moveTo>
                  <a:pt x="2786" y="28850"/>
                </a:moveTo>
                <a:lnTo>
                  <a:pt x="0" y="33105"/>
                </a:lnTo>
                <a:lnTo>
                  <a:pt x="968" y="34876"/>
                </a:lnTo>
                <a:lnTo>
                  <a:pt x="1132" y="41616"/>
                </a:lnTo>
                <a:lnTo>
                  <a:pt x="12379" y="38916"/>
                </a:lnTo>
                <a:lnTo>
                  <a:pt x="24750" y="32115"/>
                </a:lnTo>
                <a:lnTo>
                  <a:pt x="34201" y="26187"/>
                </a:lnTo>
                <a:lnTo>
                  <a:pt x="43411" y="21245"/>
                </a:lnTo>
                <a:lnTo>
                  <a:pt x="52361" y="14610"/>
                </a:lnTo>
                <a:lnTo>
                  <a:pt x="55656" y="5166"/>
                </a:lnTo>
                <a:lnTo>
                  <a:pt x="54007" y="0"/>
                </a:lnTo>
                <a:lnTo>
                  <a:pt x="46776" y="5364"/>
                </a:lnTo>
                <a:lnTo>
                  <a:pt x="34303" y="13239"/>
                </a:lnTo>
                <a:lnTo>
                  <a:pt x="20158" y="21305"/>
                </a:lnTo>
                <a:lnTo>
                  <a:pt x="7912" y="27245"/>
                </a:lnTo>
                <a:lnTo>
                  <a:pt x="2786" y="28850"/>
                </a:lnTo>
                <a:close/>
              </a:path>
            </a:pathLst>
          </a:custGeom>
          <a:solidFill>
            <a:srgbClr val="0D30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8" name="object 1518"/>
          <p:cNvSpPr/>
          <p:nvPr/>
        </p:nvSpPr>
        <p:spPr>
          <a:xfrm>
            <a:off x="676921" y="6553547"/>
            <a:ext cx="53691" cy="41914"/>
          </a:xfrm>
          <a:custGeom>
            <a:avLst/>
            <a:gdLst/>
            <a:ahLst/>
            <a:cxnLst/>
            <a:rect l="l" t="t" r="r" b="b"/>
            <a:pathLst>
              <a:path w="53691" h="41914">
                <a:moveTo>
                  <a:pt x="48986" y="17693"/>
                </a:moveTo>
                <a:lnTo>
                  <a:pt x="53691" y="11265"/>
                </a:lnTo>
                <a:lnTo>
                  <a:pt x="53634" y="0"/>
                </a:lnTo>
                <a:lnTo>
                  <a:pt x="47906" y="4653"/>
                </a:lnTo>
                <a:lnTo>
                  <a:pt x="36113" y="12355"/>
                </a:lnTo>
                <a:lnTo>
                  <a:pt x="21709" y="20709"/>
                </a:lnTo>
                <a:lnTo>
                  <a:pt x="8146" y="27321"/>
                </a:lnTo>
                <a:lnTo>
                  <a:pt x="0" y="29769"/>
                </a:lnTo>
                <a:lnTo>
                  <a:pt x="0" y="41914"/>
                </a:lnTo>
                <a:lnTo>
                  <a:pt x="5663" y="41365"/>
                </a:lnTo>
                <a:lnTo>
                  <a:pt x="16407" y="37310"/>
                </a:lnTo>
                <a:lnTo>
                  <a:pt x="29032" y="29648"/>
                </a:lnTo>
                <a:lnTo>
                  <a:pt x="35274" y="25721"/>
                </a:lnTo>
                <a:lnTo>
                  <a:pt x="48986" y="17693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9" name="object 1519"/>
          <p:cNvSpPr/>
          <p:nvPr/>
        </p:nvSpPr>
        <p:spPr>
          <a:xfrm>
            <a:off x="627727" y="6662800"/>
            <a:ext cx="1728" cy="1897"/>
          </a:xfrm>
          <a:custGeom>
            <a:avLst/>
            <a:gdLst/>
            <a:ahLst/>
            <a:cxnLst/>
            <a:rect l="l" t="t" r="r" b="b"/>
            <a:pathLst>
              <a:path w="1728" h="1897">
                <a:moveTo>
                  <a:pt x="1728" y="1897"/>
                </a:moveTo>
                <a:lnTo>
                  <a:pt x="1211" y="329"/>
                </a:lnTo>
                <a:lnTo>
                  <a:pt x="0" y="0"/>
                </a:lnTo>
                <a:lnTo>
                  <a:pt x="1728" y="1897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0" name="object 1520"/>
          <p:cNvSpPr/>
          <p:nvPr/>
        </p:nvSpPr>
        <p:spPr>
          <a:xfrm>
            <a:off x="628189" y="6622151"/>
            <a:ext cx="53500" cy="41829"/>
          </a:xfrm>
          <a:custGeom>
            <a:avLst/>
            <a:gdLst/>
            <a:ahLst/>
            <a:cxnLst/>
            <a:rect l="l" t="t" r="r" b="b"/>
            <a:pathLst>
              <a:path w="53500" h="41829">
                <a:moveTo>
                  <a:pt x="749" y="40978"/>
                </a:moveTo>
                <a:lnTo>
                  <a:pt x="3874" y="41829"/>
                </a:lnTo>
                <a:lnTo>
                  <a:pt x="14695" y="37414"/>
                </a:lnTo>
                <a:lnTo>
                  <a:pt x="27272" y="30013"/>
                </a:lnTo>
                <a:lnTo>
                  <a:pt x="34127" y="25722"/>
                </a:lnTo>
                <a:lnTo>
                  <a:pt x="45816" y="19359"/>
                </a:lnTo>
                <a:lnTo>
                  <a:pt x="51971" y="13250"/>
                </a:lnTo>
                <a:lnTo>
                  <a:pt x="53500" y="0"/>
                </a:lnTo>
                <a:lnTo>
                  <a:pt x="45024" y="5586"/>
                </a:lnTo>
                <a:lnTo>
                  <a:pt x="33107" y="13307"/>
                </a:lnTo>
                <a:lnTo>
                  <a:pt x="19942" y="21140"/>
                </a:lnTo>
                <a:lnTo>
                  <a:pt x="7722" y="27064"/>
                </a:lnTo>
                <a:lnTo>
                  <a:pt x="327" y="29052"/>
                </a:lnTo>
                <a:lnTo>
                  <a:pt x="0" y="38709"/>
                </a:lnTo>
                <a:lnTo>
                  <a:pt x="749" y="40978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1" name="object 1521"/>
          <p:cNvSpPr/>
          <p:nvPr/>
        </p:nvSpPr>
        <p:spPr>
          <a:xfrm>
            <a:off x="725951" y="6487642"/>
            <a:ext cx="53813" cy="40816"/>
          </a:xfrm>
          <a:custGeom>
            <a:avLst/>
            <a:gdLst/>
            <a:ahLst/>
            <a:cxnLst/>
            <a:rect l="l" t="t" r="r" b="b"/>
            <a:pathLst>
              <a:path w="53813" h="40816">
                <a:moveTo>
                  <a:pt x="89" y="29519"/>
                </a:moveTo>
                <a:lnTo>
                  <a:pt x="0" y="40816"/>
                </a:lnTo>
                <a:lnTo>
                  <a:pt x="12594" y="37081"/>
                </a:lnTo>
                <a:lnTo>
                  <a:pt x="23686" y="30512"/>
                </a:lnTo>
                <a:lnTo>
                  <a:pt x="34457" y="24260"/>
                </a:lnTo>
                <a:lnTo>
                  <a:pt x="36586" y="23360"/>
                </a:lnTo>
                <a:lnTo>
                  <a:pt x="44641" y="17903"/>
                </a:lnTo>
                <a:lnTo>
                  <a:pt x="51189" y="13807"/>
                </a:lnTo>
                <a:lnTo>
                  <a:pt x="53813" y="2827"/>
                </a:lnTo>
                <a:lnTo>
                  <a:pt x="52204" y="0"/>
                </a:lnTo>
                <a:lnTo>
                  <a:pt x="41981" y="5802"/>
                </a:lnTo>
                <a:lnTo>
                  <a:pt x="30124" y="13271"/>
                </a:lnTo>
                <a:lnTo>
                  <a:pt x="28642" y="14164"/>
                </a:lnTo>
                <a:lnTo>
                  <a:pt x="18060" y="20659"/>
                </a:lnTo>
                <a:lnTo>
                  <a:pt x="6327" y="26524"/>
                </a:lnTo>
                <a:lnTo>
                  <a:pt x="4023" y="27288"/>
                </a:lnTo>
                <a:lnTo>
                  <a:pt x="89" y="29519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2" name="object 1522"/>
          <p:cNvSpPr/>
          <p:nvPr/>
        </p:nvSpPr>
        <p:spPr>
          <a:xfrm>
            <a:off x="774817" y="6418826"/>
            <a:ext cx="53649" cy="41497"/>
          </a:xfrm>
          <a:custGeom>
            <a:avLst/>
            <a:gdLst/>
            <a:ahLst/>
            <a:cxnLst/>
            <a:rect l="l" t="t" r="r" b="b"/>
            <a:pathLst>
              <a:path w="53649" h="41497">
                <a:moveTo>
                  <a:pt x="3382" y="27957"/>
                </a:moveTo>
                <a:lnTo>
                  <a:pt x="0" y="30487"/>
                </a:lnTo>
                <a:lnTo>
                  <a:pt x="134" y="41497"/>
                </a:lnTo>
                <a:lnTo>
                  <a:pt x="12331" y="37851"/>
                </a:lnTo>
                <a:lnTo>
                  <a:pt x="24130" y="31244"/>
                </a:lnTo>
                <a:lnTo>
                  <a:pt x="32949" y="25681"/>
                </a:lnTo>
                <a:lnTo>
                  <a:pt x="46275" y="18130"/>
                </a:lnTo>
                <a:lnTo>
                  <a:pt x="53329" y="10509"/>
                </a:lnTo>
                <a:lnTo>
                  <a:pt x="53649" y="4047"/>
                </a:lnTo>
                <a:lnTo>
                  <a:pt x="52159" y="0"/>
                </a:lnTo>
                <a:lnTo>
                  <a:pt x="42330" y="7039"/>
                </a:lnTo>
                <a:lnTo>
                  <a:pt x="30374" y="13867"/>
                </a:lnTo>
                <a:lnTo>
                  <a:pt x="28762" y="14804"/>
                </a:lnTo>
                <a:lnTo>
                  <a:pt x="18006" y="21528"/>
                </a:lnTo>
                <a:lnTo>
                  <a:pt x="6310" y="27201"/>
                </a:lnTo>
                <a:lnTo>
                  <a:pt x="3382" y="27957"/>
                </a:lnTo>
                <a:close/>
              </a:path>
            </a:pathLst>
          </a:custGeom>
          <a:solidFill>
            <a:srgbClr val="0D30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3" name="object 1523"/>
          <p:cNvSpPr/>
          <p:nvPr/>
        </p:nvSpPr>
        <p:spPr>
          <a:xfrm>
            <a:off x="1699469" y="6228448"/>
            <a:ext cx="12206" cy="9315"/>
          </a:xfrm>
          <a:custGeom>
            <a:avLst/>
            <a:gdLst/>
            <a:ahLst/>
            <a:cxnLst/>
            <a:rect l="l" t="t" r="r" b="b"/>
            <a:pathLst>
              <a:path w="12206" h="9315">
                <a:moveTo>
                  <a:pt x="1475" y="8095"/>
                </a:moveTo>
                <a:lnTo>
                  <a:pt x="3844" y="6533"/>
                </a:lnTo>
                <a:lnTo>
                  <a:pt x="12206" y="0"/>
                </a:lnTo>
                <a:lnTo>
                  <a:pt x="119" y="1593"/>
                </a:lnTo>
                <a:lnTo>
                  <a:pt x="74" y="2188"/>
                </a:lnTo>
                <a:lnTo>
                  <a:pt x="0" y="5104"/>
                </a:lnTo>
                <a:lnTo>
                  <a:pt x="74" y="5476"/>
                </a:lnTo>
                <a:lnTo>
                  <a:pt x="760" y="9315"/>
                </a:lnTo>
                <a:lnTo>
                  <a:pt x="625" y="7247"/>
                </a:lnTo>
                <a:lnTo>
                  <a:pt x="1773" y="8854"/>
                </a:lnTo>
                <a:lnTo>
                  <a:pt x="3368" y="7067"/>
                </a:lnTo>
                <a:lnTo>
                  <a:pt x="1475" y="8095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4" name="object 1524"/>
          <p:cNvSpPr/>
          <p:nvPr/>
        </p:nvSpPr>
        <p:spPr>
          <a:xfrm>
            <a:off x="1699424" y="6228448"/>
            <a:ext cx="37797" cy="101863"/>
          </a:xfrm>
          <a:custGeom>
            <a:avLst/>
            <a:gdLst/>
            <a:ahLst/>
            <a:cxnLst/>
            <a:rect l="l" t="t" r="r" b="b"/>
            <a:pathLst>
              <a:path w="37797" h="101863">
                <a:moveTo>
                  <a:pt x="253" y="94661"/>
                </a:moveTo>
                <a:lnTo>
                  <a:pt x="596" y="66867"/>
                </a:lnTo>
                <a:lnTo>
                  <a:pt x="0" y="66867"/>
                </a:lnTo>
                <a:lnTo>
                  <a:pt x="208" y="101863"/>
                </a:lnTo>
                <a:lnTo>
                  <a:pt x="9304" y="93811"/>
                </a:lnTo>
                <a:lnTo>
                  <a:pt x="17325" y="84955"/>
                </a:lnTo>
                <a:lnTo>
                  <a:pt x="24533" y="74027"/>
                </a:lnTo>
                <a:lnTo>
                  <a:pt x="28464" y="66198"/>
                </a:lnTo>
                <a:lnTo>
                  <a:pt x="32485" y="56042"/>
                </a:lnTo>
                <a:lnTo>
                  <a:pt x="36006" y="43693"/>
                </a:lnTo>
                <a:lnTo>
                  <a:pt x="37797" y="30684"/>
                </a:lnTo>
                <a:lnTo>
                  <a:pt x="36626" y="18548"/>
                </a:lnTo>
                <a:lnTo>
                  <a:pt x="35215" y="14627"/>
                </a:lnTo>
                <a:lnTo>
                  <a:pt x="32771" y="12231"/>
                </a:lnTo>
                <a:lnTo>
                  <a:pt x="32517" y="11978"/>
                </a:lnTo>
                <a:lnTo>
                  <a:pt x="32309" y="11636"/>
                </a:lnTo>
                <a:lnTo>
                  <a:pt x="31891" y="11130"/>
                </a:lnTo>
                <a:lnTo>
                  <a:pt x="31459" y="10580"/>
                </a:lnTo>
                <a:lnTo>
                  <a:pt x="21933" y="1478"/>
                </a:lnTo>
                <a:lnTo>
                  <a:pt x="12251" y="0"/>
                </a:lnTo>
                <a:lnTo>
                  <a:pt x="3889" y="6533"/>
                </a:lnTo>
                <a:lnTo>
                  <a:pt x="3412" y="7067"/>
                </a:lnTo>
                <a:lnTo>
                  <a:pt x="4396" y="6533"/>
                </a:lnTo>
                <a:lnTo>
                  <a:pt x="6452" y="5476"/>
                </a:lnTo>
                <a:lnTo>
                  <a:pt x="5826" y="5521"/>
                </a:lnTo>
                <a:lnTo>
                  <a:pt x="8867" y="5223"/>
                </a:lnTo>
                <a:lnTo>
                  <a:pt x="18667" y="6372"/>
                </a:lnTo>
                <a:lnTo>
                  <a:pt x="25536" y="11489"/>
                </a:lnTo>
                <a:lnTo>
                  <a:pt x="29700" y="19729"/>
                </a:lnTo>
                <a:lnTo>
                  <a:pt x="31384" y="30246"/>
                </a:lnTo>
                <a:lnTo>
                  <a:pt x="30812" y="42194"/>
                </a:lnTo>
                <a:lnTo>
                  <a:pt x="28208" y="54729"/>
                </a:lnTo>
                <a:lnTo>
                  <a:pt x="23799" y="67004"/>
                </a:lnTo>
                <a:lnTo>
                  <a:pt x="17809" y="78175"/>
                </a:lnTo>
                <a:lnTo>
                  <a:pt x="10462" y="87396"/>
                </a:lnTo>
                <a:lnTo>
                  <a:pt x="1984" y="93821"/>
                </a:lnTo>
                <a:lnTo>
                  <a:pt x="253" y="94661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5" name="object 1525"/>
          <p:cNvSpPr/>
          <p:nvPr/>
        </p:nvSpPr>
        <p:spPr>
          <a:xfrm>
            <a:off x="431116" y="5373380"/>
            <a:ext cx="38595" cy="37971"/>
          </a:xfrm>
          <a:custGeom>
            <a:avLst/>
            <a:gdLst/>
            <a:ahLst/>
            <a:cxnLst/>
            <a:rect l="l" t="t" r="r" b="b"/>
            <a:pathLst>
              <a:path w="38595" h="37971">
                <a:moveTo>
                  <a:pt x="36288" y="2203"/>
                </a:moveTo>
                <a:lnTo>
                  <a:pt x="22871" y="0"/>
                </a:lnTo>
                <a:lnTo>
                  <a:pt x="11849" y="3008"/>
                </a:lnTo>
                <a:lnTo>
                  <a:pt x="4142" y="7218"/>
                </a:lnTo>
                <a:lnTo>
                  <a:pt x="0" y="17097"/>
                </a:lnTo>
                <a:lnTo>
                  <a:pt x="0" y="30161"/>
                </a:lnTo>
                <a:lnTo>
                  <a:pt x="2369" y="32988"/>
                </a:lnTo>
                <a:lnTo>
                  <a:pt x="5707" y="14181"/>
                </a:lnTo>
                <a:lnTo>
                  <a:pt x="9329" y="12827"/>
                </a:lnTo>
                <a:lnTo>
                  <a:pt x="9120" y="14092"/>
                </a:lnTo>
                <a:lnTo>
                  <a:pt x="12294" y="15788"/>
                </a:lnTo>
                <a:lnTo>
                  <a:pt x="14664" y="7813"/>
                </a:lnTo>
                <a:lnTo>
                  <a:pt x="18137" y="8440"/>
                </a:lnTo>
                <a:lnTo>
                  <a:pt x="17614" y="7396"/>
                </a:lnTo>
                <a:lnTo>
                  <a:pt x="20267" y="8824"/>
                </a:lnTo>
                <a:lnTo>
                  <a:pt x="19850" y="11860"/>
                </a:lnTo>
                <a:lnTo>
                  <a:pt x="22264" y="9628"/>
                </a:lnTo>
                <a:lnTo>
                  <a:pt x="26646" y="6384"/>
                </a:lnTo>
                <a:lnTo>
                  <a:pt x="26780" y="6503"/>
                </a:lnTo>
                <a:lnTo>
                  <a:pt x="31757" y="8110"/>
                </a:lnTo>
                <a:lnTo>
                  <a:pt x="32771" y="15490"/>
                </a:lnTo>
                <a:lnTo>
                  <a:pt x="31340" y="15699"/>
                </a:lnTo>
                <a:lnTo>
                  <a:pt x="27197" y="18362"/>
                </a:lnTo>
                <a:lnTo>
                  <a:pt x="30416" y="21408"/>
                </a:lnTo>
                <a:lnTo>
                  <a:pt x="29522" y="19240"/>
                </a:lnTo>
                <a:lnTo>
                  <a:pt x="30625" y="21606"/>
                </a:lnTo>
                <a:lnTo>
                  <a:pt x="30416" y="21408"/>
                </a:lnTo>
                <a:lnTo>
                  <a:pt x="31295" y="23540"/>
                </a:lnTo>
                <a:lnTo>
                  <a:pt x="29285" y="25440"/>
                </a:lnTo>
                <a:lnTo>
                  <a:pt x="29775" y="25266"/>
                </a:lnTo>
                <a:lnTo>
                  <a:pt x="28210" y="26456"/>
                </a:lnTo>
                <a:lnTo>
                  <a:pt x="29285" y="25440"/>
                </a:lnTo>
                <a:lnTo>
                  <a:pt x="25125" y="26917"/>
                </a:lnTo>
                <a:lnTo>
                  <a:pt x="24544" y="33286"/>
                </a:lnTo>
                <a:lnTo>
                  <a:pt x="18583" y="35473"/>
                </a:lnTo>
                <a:lnTo>
                  <a:pt x="8792" y="33791"/>
                </a:lnTo>
                <a:lnTo>
                  <a:pt x="3934" y="37749"/>
                </a:lnTo>
                <a:lnTo>
                  <a:pt x="17897" y="37971"/>
                </a:lnTo>
                <a:lnTo>
                  <a:pt x="29816" y="35371"/>
                </a:lnTo>
                <a:lnTo>
                  <a:pt x="34082" y="31932"/>
                </a:lnTo>
                <a:lnTo>
                  <a:pt x="38456" y="21429"/>
                </a:lnTo>
                <a:lnTo>
                  <a:pt x="38595" y="8233"/>
                </a:lnTo>
                <a:lnTo>
                  <a:pt x="36288" y="2203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6" name="object 1526"/>
          <p:cNvSpPr/>
          <p:nvPr/>
        </p:nvSpPr>
        <p:spPr>
          <a:xfrm>
            <a:off x="449254" y="5381820"/>
            <a:ext cx="2129" cy="3419"/>
          </a:xfrm>
          <a:custGeom>
            <a:avLst/>
            <a:gdLst/>
            <a:ahLst/>
            <a:cxnLst/>
            <a:rect l="l" t="t" r="r" b="b"/>
            <a:pathLst>
              <a:path w="2129" h="3419">
                <a:moveTo>
                  <a:pt x="1712" y="3419"/>
                </a:moveTo>
                <a:lnTo>
                  <a:pt x="2129" y="384"/>
                </a:lnTo>
                <a:lnTo>
                  <a:pt x="0" y="0"/>
                </a:lnTo>
                <a:lnTo>
                  <a:pt x="1712" y="3419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7" name="object 1527"/>
          <p:cNvSpPr/>
          <p:nvPr/>
        </p:nvSpPr>
        <p:spPr>
          <a:xfrm>
            <a:off x="431116" y="5379764"/>
            <a:ext cx="32771" cy="40560"/>
          </a:xfrm>
          <a:custGeom>
            <a:avLst/>
            <a:gdLst/>
            <a:ahLst/>
            <a:cxnLst/>
            <a:rect l="l" t="t" r="r" b="b"/>
            <a:pathLst>
              <a:path w="32771" h="40560">
                <a:moveTo>
                  <a:pt x="5707" y="7796"/>
                </a:moveTo>
                <a:lnTo>
                  <a:pt x="2369" y="26603"/>
                </a:lnTo>
                <a:lnTo>
                  <a:pt x="0" y="23776"/>
                </a:lnTo>
                <a:lnTo>
                  <a:pt x="253" y="27407"/>
                </a:lnTo>
                <a:lnTo>
                  <a:pt x="551" y="29936"/>
                </a:lnTo>
                <a:lnTo>
                  <a:pt x="923" y="32510"/>
                </a:lnTo>
                <a:lnTo>
                  <a:pt x="1520" y="34578"/>
                </a:lnTo>
                <a:lnTo>
                  <a:pt x="1937" y="36051"/>
                </a:lnTo>
                <a:lnTo>
                  <a:pt x="2071" y="36423"/>
                </a:lnTo>
                <a:lnTo>
                  <a:pt x="2667" y="37658"/>
                </a:lnTo>
                <a:lnTo>
                  <a:pt x="3636" y="39682"/>
                </a:lnTo>
                <a:lnTo>
                  <a:pt x="3591" y="39429"/>
                </a:lnTo>
                <a:lnTo>
                  <a:pt x="4485" y="40560"/>
                </a:lnTo>
                <a:lnTo>
                  <a:pt x="3934" y="31364"/>
                </a:lnTo>
                <a:lnTo>
                  <a:pt x="8792" y="27407"/>
                </a:lnTo>
                <a:lnTo>
                  <a:pt x="18583" y="29088"/>
                </a:lnTo>
                <a:lnTo>
                  <a:pt x="24544" y="26901"/>
                </a:lnTo>
                <a:lnTo>
                  <a:pt x="25125" y="20533"/>
                </a:lnTo>
                <a:lnTo>
                  <a:pt x="29285" y="19055"/>
                </a:lnTo>
                <a:lnTo>
                  <a:pt x="31295" y="17155"/>
                </a:lnTo>
                <a:lnTo>
                  <a:pt x="30416" y="15023"/>
                </a:lnTo>
                <a:lnTo>
                  <a:pt x="27197" y="11977"/>
                </a:lnTo>
                <a:lnTo>
                  <a:pt x="31340" y="9314"/>
                </a:lnTo>
                <a:lnTo>
                  <a:pt x="32771" y="9105"/>
                </a:lnTo>
                <a:lnTo>
                  <a:pt x="31757" y="1725"/>
                </a:lnTo>
                <a:lnTo>
                  <a:pt x="26780" y="119"/>
                </a:lnTo>
                <a:lnTo>
                  <a:pt x="26646" y="0"/>
                </a:lnTo>
                <a:lnTo>
                  <a:pt x="22264" y="3243"/>
                </a:lnTo>
                <a:lnTo>
                  <a:pt x="19850" y="5475"/>
                </a:lnTo>
                <a:lnTo>
                  <a:pt x="18137" y="2055"/>
                </a:lnTo>
                <a:lnTo>
                  <a:pt x="14664" y="1428"/>
                </a:lnTo>
                <a:lnTo>
                  <a:pt x="12294" y="9403"/>
                </a:lnTo>
                <a:lnTo>
                  <a:pt x="9120" y="7707"/>
                </a:lnTo>
                <a:lnTo>
                  <a:pt x="9329" y="6442"/>
                </a:lnTo>
                <a:lnTo>
                  <a:pt x="5707" y="7796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8" name="object 1528"/>
          <p:cNvSpPr/>
          <p:nvPr/>
        </p:nvSpPr>
        <p:spPr>
          <a:xfrm>
            <a:off x="459327" y="5398646"/>
            <a:ext cx="1564" cy="1190"/>
          </a:xfrm>
          <a:custGeom>
            <a:avLst/>
            <a:gdLst/>
            <a:ahLst/>
            <a:cxnLst/>
            <a:rect l="l" t="t" r="r" b="b"/>
            <a:pathLst>
              <a:path w="1564" h="1190">
                <a:moveTo>
                  <a:pt x="1564" y="0"/>
                </a:moveTo>
                <a:lnTo>
                  <a:pt x="1075" y="173"/>
                </a:lnTo>
                <a:lnTo>
                  <a:pt x="0" y="1190"/>
                </a:lnTo>
                <a:lnTo>
                  <a:pt x="1564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9" name="object 1529"/>
          <p:cNvSpPr/>
          <p:nvPr/>
        </p:nvSpPr>
        <p:spPr>
          <a:xfrm>
            <a:off x="460638" y="5392620"/>
            <a:ext cx="1102" cy="2365"/>
          </a:xfrm>
          <a:custGeom>
            <a:avLst/>
            <a:gdLst/>
            <a:ahLst/>
            <a:cxnLst/>
            <a:rect l="l" t="t" r="r" b="b"/>
            <a:pathLst>
              <a:path w="1102" h="2365">
                <a:moveTo>
                  <a:pt x="1102" y="2365"/>
                </a:moveTo>
                <a:lnTo>
                  <a:pt x="0" y="0"/>
                </a:lnTo>
                <a:lnTo>
                  <a:pt x="894" y="2168"/>
                </a:lnTo>
                <a:lnTo>
                  <a:pt x="1102" y="2365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0" name="object 1530"/>
          <p:cNvSpPr/>
          <p:nvPr/>
        </p:nvSpPr>
        <p:spPr>
          <a:xfrm>
            <a:off x="448731" y="5380776"/>
            <a:ext cx="2652" cy="1428"/>
          </a:xfrm>
          <a:custGeom>
            <a:avLst/>
            <a:gdLst/>
            <a:ahLst/>
            <a:cxnLst/>
            <a:rect l="l" t="t" r="r" b="b"/>
            <a:pathLst>
              <a:path w="2652" h="1428">
                <a:moveTo>
                  <a:pt x="2652" y="1428"/>
                </a:moveTo>
                <a:lnTo>
                  <a:pt x="0" y="0"/>
                </a:lnTo>
                <a:lnTo>
                  <a:pt x="522" y="1043"/>
                </a:lnTo>
                <a:lnTo>
                  <a:pt x="2652" y="1428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1" name="object 1531"/>
          <p:cNvSpPr/>
          <p:nvPr/>
        </p:nvSpPr>
        <p:spPr>
          <a:xfrm>
            <a:off x="1739036" y="5849451"/>
            <a:ext cx="32696" cy="62953"/>
          </a:xfrm>
          <a:custGeom>
            <a:avLst/>
            <a:gdLst/>
            <a:ahLst/>
            <a:cxnLst/>
            <a:rect l="l" t="t" r="r" b="b"/>
            <a:pathLst>
              <a:path w="32696" h="62953">
                <a:moveTo>
                  <a:pt x="20780" y="35303"/>
                </a:moveTo>
                <a:lnTo>
                  <a:pt x="20876" y="24105"/>
                </a:lnTo>
                <a:lnTo>
                  <a:pt x="17345" y="13414"/>
                </a:lnTo>
                <a:lnTo>
                  <a:pt x="11147" y="4984"/>
                </a:lnTo>
                <a:lnTo>
                  <a:pt x="13263" y="4300"/>
                </a:lnTo>
                <a:lnTo>
                  <a:pt x="7227" y="1562"/>
                </a:lnTo>
                <a:lnTo>
                  <a:pt x="4947" y="892"/>
                </a:lnTo>
                <a:lnTo>
                  <a:pt x="2458" y="386"/>
                </a:lnTo>
                <a:lnTo>
                  <a:pt x="0" y="0"/>
                </a:lnTo>
                <a:lnTo>
                  <a:pt x="6110" y="9958"/>
                </a:lnTo>
                <a:lnTo>
                  <a:pt x="10370" y="21382"/>
                </a:lnTo>
                <a:lnTo>
                  <a:pt x="10983" y="29058"/>
                </a:lnTo>
                <a:lnTo>
                  <a:pt x="9091" y="42740"/>
                </a:lnTo>
                <a:lnTo>
                  <a:pt x="4636" y="54331"/>
                </a:lnTo>
                <a:lnTo>
                  <a:pt x="1102" y="62119"/>
                </a:lnTo>
                <a:lnTo>
                  <a:pt x="5022" y="60765"/>
                </a:lnTo>
                <a:lnTo>
                  <a:pt x="11653" y="61182"/>
                </a:lnTo>
                <a:lnTo>
                  <a:pt x="18166" y="60884"/>
                </a:lnTo>
                <a:lnTo>
                  <a:pt x="28553" y="62953"/>
                </a:lnTo>
                <a:lnTo>
                  <a:pt x="32696" y="59039"/>
                </a:lnTo>
                <a:lnTo>
                  <a:pt x="27406" y="58831"/>
                </a:lnTo>
                <a:lnTo>
                  <a:pt x="19000" y="59159"/>
                </a:lnTo>
                <a:lnTo>
                  <a:pt x="12711" y="59039"/>
                </a:lnTo>
                <a:lnTo>
                  <a:pt x="17808" y="46963"/>
                </a:lnTo>
                <a:lnTo>
                  <a:pt x="20780" y="35303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2" name="object 1532"/>
          <p:cNvSpPr/>
          <p:nvPr/>
        </p:nvSpPr>
        <p:spPr>
          <a:xfrm>
            <a:off x="1631632" y="5563053"/>
            <a:ext cx="432" cy="809"/>
          </a:xfrm>
          <a:custGeom>
            <a:avLst/>
            <a:gdLst/>
            <a:ahLst/>
            <a:cxnLst/>
            <a:rect l="l" t="t" r="r" b="b"/>
            <a:pathLst>
              <a:path w="432" h="809">
                <a:moveTo>
                  <a:pt x="432" y="0"/>
                </a:moveTo>
                <a:lnTo>
                  <a:pt x="0" y="125"/>
                </a:lnTo>
                <a:lnTo>
                  <a:pt x="432" y="809"/>
                </a:lnTo>
                <a:lnTo>
                  <a:pt x="432" y="0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3" name="object 1533"/>
          <p:cNvSpPr/>
          <p:nvPr/>
        </p:nvSpPr>
        <p:spPr>
          <a:xfrm>
            <a:off x="1634127" y="5416233"/>
            <a:ext cx="38606" cy="145355"/>
          </a:xfrm>
          <a:custGeom>
            <a:avLst/>
            <a:gdLst/>
            <a:ahLst/>
            <a:cxnLst/>
            <a:rect l="l" t="t" r="r" b="b"/>
            <a:pathLst>
              <a:path w="38606" h="145355">
                <a:moveTo>
                  <a:pt x="470" y="143121"/>
                </a:moveTo>
                <a:lnTo>
                  <a:pt x="184" y="145355"/>
                </a:lnTo>
                <a:lnTo>
                  <a:pt x="2644" y="135571"/>
                </a:lnTo>
                <a:lnTo>
                  <a:pt x="2031" y="120992"/>
                </a:lnTo>
                <a:lnTo>
                  <a:pt x="1737" y="115074"/>
                </a:lnTo>
                <a:lnTo>
                  <a:pt x="1737" y="11218"/>
                </a:lnTo>
                <a:lnTo>
                  <a:pt x="19844" y="20369"/>
                </a:lnTo>
                <a:lnTo>
                  <a:pt x="26192" y="17631"/>
                </a:lnTo>
                <a:lnTo>
                  <a:pt x="31125" y="12736"/>
                </a:lnTo>
                <a:lnTo>
                  <a:pt x="38606" y="10831"/>
                </a:lnTo>
                <a:lnTo>
                  <a:pt x="19426" y="0"/>
                </a:lnTo>
                <a:lnTo>
                  <a:pt x="16729" y="44"/>
                </a:lnTo>
                <a:lnTo>
                  <a:pt x="2914" y="7975"/>
                </a:lnTo>
                <a:lnTo>
                  <a:pt x="172" y="10549"/>
                </a:lnTo>
                <a:lnTo>
                  <a:pt x="38" y="141678"/>
                </a:lnTo>
                <a:lnTo>
                  <a:pt x="0" y="143536"/>
                </a:lnTo>
                <a:lnTo>
                  <a:pt x="470" y="143121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4" name="object 1534"/>
          <p:cNvSpPr/>
          <p:nvPr/>
        </p:nvSpPr>
        <p:spPr>
          <a:xfrm>
            <a:off x="1632064" y="5559769"/>
            <a:ext cx="2062" cy="3283"/>
          </a:xfrm>
          <a:custGeom>
            <a:avLst/>
            <a:gdLst/>
            <a:ahLst/>
            <a:cxnLst/>
            <a:rect l="l" t="t" r="r" b="b"/>
            <a:pathLst>
              <a:path w="2062" h="3283">
                <a:moveTo>
                  <a:pt x="0" y="1817"/>
                </a:moveTo>
                <a:lnTo>
                  <a:pt x="0" y="3283"/>
                </a:lnTo>
                <a:lnTo>
                  <a:pt x="2006" y="2700"/>
                </a:lnTo>
                <a:lnTo>
                  <a:pt x="2062" y="0"/>
                </a:lnTo>
                <a:lnTo>
                  <a:pt x="0" y="1817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5" name="object 1535"/>
          <p:cNvSpPr/>
          <p:nvPr/>
        </p:nvSpPr>
        <p:spPr>
          <a:xfrm>
            <a:off x="1634046" y="5561588"/>
            <a:ext cx="264" cy="2066"/>
          </a:xfrm>
          <a:custGeom>
            <a:avLst/>
            <a:gdLst/>
            <a:ahLst/>
            <a:cxnLst/>
            <a:rect l="l" t="t" r="r" b="b"/>
            <a:pathLst>
              <a:path w="264" h="2066">
                <a:moveTo>
                  <a:pt x="44" y="875"/>
                </a:moveTo>
                <a:lnTo>
                  <a:pt x="0" y="2066"/>
                </a:lnTo>
                <a:lnTo>
                  <a:pt x="264" y="0"/>
                </a:lnTo>
                <a:lnTo>
                  <a:pt x="44" y="875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6" name="object 1536"/>
          <p:cNvSpPr/>
          <p:nvPr/>
        </p:nvSpPr>
        <p:spPr>
          <a:xfrm>
            <a:off x="486569" y="6130114"/>
            <a:ext cx="72948" cy="22899"/>
          </a:xfrm>
          <a:custGeom>
            <a:avLst/>
            <a:gdLst/>
            <a:ahLst/>
            <a:cxnLst/>
            <a:rect l="l" t="t" r="r" b="b"/>
            <a:pathLst>
              <a:path w="72948" h="22899">
                <a:moveTo>
                  <a:pt x="6467" y="10326"/>
                </a:moveTo>
                <a:lnTo>
                  <a:pt x="10521" y="11769"/>
                </a:lnTo>
                <a:lnTo>
                  <a:pt x="13054" y="12691"/>
                </a:lnTo>
                <a:lnTo>
                  <a:pt x="16214" y="14879"/>
                </a:lnTo>
                <a:lnTo>
                  <a:pt x="18971" y="16485"/>
                </a:lnTo>
                <a:lnTo>
                  <a:pt x="29700" y="21778"/>
                </a:lnTo>
                <a:lnTo>
                  <a:pt x="37305" y="22899"/>
                </a:lnTo>
                <a:lnTo>
                  <a:pt x="43703" y="20730"/>
                </a:lnTo>
                <a:lnTo>
                  <a:pt x="50812" y="16150"/>
                </a:lnTo>
                <a:lnTo>
                  <a:pt x="60550" y="10042"/>
                </a:lnTo>
                <a:lnTo>
                  <a:pt x="72948" y="4047"/>
                </a:lnTo>
                <a:lnTo>
                  <a:pt x="70743" y="1725"/>
                </a:lnTo>
                <a:lnTo>
                  <a:pt x="70877" y="1889"/>
                </a:lnTo>
                <a:lnTo>
                  <a:pt x="67702" y="0"/>
                </a:lnTo>
                <a:lnTo>
                  <a:pt x="56289" y="2986"/>
                </a:lnTo>
                <a:lnTo>
                  <a:pt x="43872" y="6678"/>
                </a:lnTo>
                <a:lnTo>
                  <a:pt x="36869" y="8094"/>
                </a:lnTo>
                <a:lnTo>
                  <a:pt x="24153" y="9479"/>
                </a:lnTo>
                <a:lnTo>
                  <a:pt x="11908" y="9704"/>
                </a:lnTo>
                <a:lnTo>
                  <a:pt x="0" y="9195"/>
                </a:lnTo>
                <a:lnTo>
                  <a:pt x="3129" y="10965"/>
                </a:lnTo>
                <a:lnTo>
                  <a:pt x="6467" y="10326"/>
                </a:lnTo>
                <a:close/>
              </a:path>
            </a:pathLst>
          </a:custGeom>
          <a:solidFill>
            <a:srgbClr val="C7DB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7" name="object 1537"/>
          <p:cNvSpPr/>
          <p:nvPr/>
        </p:nvSpPr>
        <p:spPr>
          <a:xfrm>
            <a:off x="430013" y="5431690"/>
            <a:ext cx="22219" cy="11706"/>
          </a:xfrm>
          <a:custGeom>
            <a:avLst/>
            <a:gdLst/>
            <a:ahLst/>
            <a:cxnLst/>
            <a:rect l="l" t="t" r="r" b="b"/>
            <a:pathLst>
              <a:path w="22219" h="11706">
                <a:moveTo>
                  <a:pt x="22219" y="3395"/>
                </a:moveTo>
                <a:lnTo>
                  <a:pt x="22219" y="523"/>
                </a:lnTo>
                <a:lnTo>
                  <a:pt x="18956" y="0"/>
                </a:lnTo>
                <a:lnTo>
                  <a:pt x="22219" y="3395"/>
                </a:lnTo>
                <a:close/>
              </a:path>
              <a:path w="22219" h="11706">
                <a:moveTo>
                  <a:pt x="32861" y="2583"/>
                </a:moveTo>
                <a:lnTo>
                  <a:pt x="28136" y="9346"/>
                </a:lnTo>
                <a:lnTo>
                  <a:pt x="31385" y="13140"/>
                </a:lnTo>
                <a:lnTo>
                  <a:pt x="31221" y="10313"/>
                </a:lnTo>
                <a:lnTo>
                  <a:pt x="31727" y="15625"/>
                </a:lnTo>
                <a:lnTo>
                  <a:pt x="24544" y="17976"/>
                </a:lnTo>
                <a:lnTo>
                  <a:pt x="26318" y="23585"/>
                </a:lnTo>
                <a:lnTo>
                  <a:pt x="28985" y="24091"/>
                </a:lnTo>
                <a:lnTo>
                  <a:pt x="20193" y="24984"/>
                </a:lnTo>
                <a:lnTo>
                  <a:pt x="14455" y="25535"/>
                </a:lnTo>
                <a:lnTo>
                  <a:pt x="10357" y="25029"/>
                </a:lnTo>
                <a:lnTo>
                  <a:pt x="5752" y="27885"/>
                </a:lnTo>
                <a:lnTo>
                  <a:pt x="18424" y="28568"/>
                </a:lnTo>
                <a:lnTo>
                  <a:pt x="30412" y="26397"/>
                </a:lnTo>
                <a:lnTo>
                  <a:pt x="31265" y="26159"/>
                </a:lnTo>
                <a:lnTo>
                  <a:pt x="34857" y="21398"/>
                </a:lnTo>
                <a:lnTo>
                  <a:pt x="36839" y="22202"/>
                </a:lnTo>
                <a:lnTo>
                  <a:pt x="38612" y="14271"/>
                </a:lnTo>
                <a:lnTo>
                  <a:pt x="40043" y="7739"/>
                </a:lnTo>
                <a:lnTo>
                  <a:pt x="39492" y="1371"/>
                </a:lnTo>
                <a:lnTo>
                  <a:pt x="38180" y="-5130"/>
                </a:lnTo>
                <a:lnTo>
                  <a:pt x="26020" y="-8311"/>
                </a:lnTo>
                <a:lnTo>
                  <a:pt x="14100" y="-5853"/>
                </a:lnTo>
                <a:lnTo>
                  <a:pt x="5364" y="-399"/>
                </a:lnTo>
                <a:lnTo>
                  <a:pt x="3010" y="7233"/>
                </a:lnTo>
                <a:lnTo>
                  <a:pt x="0" y="17187"/>
                </a:lnTo>
                <a:lnTo>
                  <a:pt x="4068" y="22365"/>
                </a:lnTo>
                <a:lnTo>
                  <a:pt x="6236" y="11517"/>
                </a:lnTo>
                <a:lnTo>
                  <a:pt x="7761" y="5345"/>
                </a:lnTo>
                <a:lnTo>
                  <a:pt x="13695" y="6772"/>
                </a:lnTo>
                <a:lnTo>
                  <a:pt x="15632" y="-533"/>
                </a:lnTo>
                <a:lnTo>
                  <a:pt x="18956" y="0"/>
                </a:lnTo>
                <a:lnTo>
                  <a:pt x="17957" y="-1038"/>
                </a:lnTo>
                <a:lnTo>
                  <a:pt x="22219" y="523"/>
                </a:lnTo>
                <a:lnTo>
                  <a:pt x="22219" y="3395"/>
                </a:lnTo>
                <a:lnTo>
                  <a:pt x="29552" y="-1303"/>
                </a:lnTo>
                <a:lnTo>
                  <a:pt x="32861" y="2583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8" name="object 1538"/>
          <p:cNvSpPr/>
          <p:nvPr/>
        </p:nvSpPr>
        <p:spPr>
          <a:xfrm>
            <a:off x="1878629" y="5906467"/>
            <a:ext cx="40326" cy="29773"/>
          </a:xfrm>
          <a:custGeom>
            <a:avLst/>
            <a:gdLst/>
            <a:ahLst/>
            <a:cxnLst/>
            <a:rect l="l" t="t" r="r" b="b"/>
            <a:pathLst>
              <a:path w="40326" h="29773">
                <a:moveTo>
                  <a:pt x="0" y="16188"/>
                </a:moveTo>
                <a:lnTo>
                  <a:pt x="2562" y="29001"/>
                </a:lnTo>
                <a:lnTo>
                  <a:pt x="14580" y="29773"/>
                </a:lnTo>
                <a:lnTo>
                  <a:pt x="19626" y="28671"/>
                </a:lnTo>
                <a:lnTo>
                  <a:pt x="28419" y="26603"/>
                </a:lnTo>
                <a:lnTo>
                  <a:pt x="37748" y="23984"/>
                </a:lnTo>
                <a:lnTo>
                  <a:pt x="40326" y="16054"/>
                </a:lnTo>
                <a:lnTo>
                  <a:pt x="39059" y="14120"/>
                </a:lnTo>
                <a:lnTo>
                  <a:pt x="38940" y="13777"/>
                </a:lnTo>
                <a:lnTo>
                  <a:pt x="38717" y="13450"/>
                </a:lnTo>
                <a:lnTo>
                  <a:pt x="38553" y="13063"/>
                </a:lnTo>
                <a:lnTo>
                  <a:pt x="37495" y="0"/>
                </a:lnTo>
                <a:lnTo>
                  <a:pt x="29434" y="8496"/>
                </a:lnTo>
                <a:lnTo>
                  <a:pt x="18037" y="14087"/>
                </a:lnTo>
                <a:lnTo>
                  <a:pt x="4127" y="16257"/>
                </a:lnTo>
                <a:lnTo>
                  <a:pt x="0" y="16188"/>
                </a:lnTo>
                <a:close/>
              </a:path>
            </a:pathLst>
          </a:custGeom>
          <a:solidFill>
            <a:srgbClr val="F0B5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9" name="object 1539"/>
          <p:cNvSpPr/>
          <p:nvPr/>
        </p:nvSpPr>
        <p:spPr>
          <a:xfrm>
            <a:off x="1546403" y="5427504"/>
            <a:ext cx="41682" cy="109204"/>
          </a:xfrm>
          <a:custGeom>
            <a:avLst/>
            <a:gdLst/>
            <a:ahLst/>
            <a:cxnLst/>
            <a:rect l="l" t="t" r="r" b="b"/>
            <a:pathLst>
              <a:path w="41682" h="109204">
                <a:moveTo>
                  <a:pt x="2742" y="11077"/>
                </a:moveTo>
                <a:lnTo>
                  <a:pt x="10178" y="13145"/>
                </a:lnTo>
                <a:lnTo>
                  <a:pt x="15334" y="19096"/>
                </a:lnTo>
                <a:lnTo>
                  <a:pt x="21713" y="19424"/>
                </a:lnTo>
                <a:lnTo>
                  <a:pt x="38478" y="10526"/>
                </a:lnTo>
                <a:lnTo>
                  <a:pt x="38985" y="23074"/>
                </a:lnTo>
                <a:lnTo>
                  <a:pt x="39042" y="35939"/>
                </a:lnTo>
                <a:lnTo>
                  <a:pt x="38903" y="48775"/>
                </a:lnTo>
                <a:lnTo>
                  <a:pt x="38821" y="59865"/>
                </a:lnTo>
                <a:lnTo>
                  <a:pt x="38635" y="71513"/>
                </a:lnTo>
                <a:lnTo>
                  <a:pt x="38412" y="86017"/>
                </a:lnTo>
                <a:lnTo>
                  <a:pt x="38651" y="99960"/>
                </a:lnTo>
                <a:lnTo>
                  <a:pt x="39656" y="109114"/>
                </a:lnTo>
                <a:lnTo>
                  <a:pt x="41682" y="109204"/>
                </a:lnTo>
                <a:lnTo>
                  <a:pt x="40334" y="101821"/>
                </a:lnTo>
                <a:lnTo>
                  <a:pt x="39738" y="90602"/>
                </a:lnTo>
                <a:lnTo>
                  <a:pt x="39678" y="76729"/>
                </a:lnTo>
                <a:lnTo>
                  <a:pt x="39938" y="61386"/>
                </a:lnTo>
                <a:lnTo>
                  <a:pt x="40301" y="45753"/>
                </a:lnTo>
                <a:lnTo>
                  <a:pt x="40552" y="31014"/>
                </a:lnTo>
                <a:lnTo>
                  <a:pt x="40473" y="18351"/>
                </a:lnTo>
                <a:lnTo>
                  <a:pt x="39954" y="9812"/>
                </a:lnTo>
                <a:lnTo>
                  <a:pt x="28718" y="2569"/>
                </a:lnTo>
                <a:lnTo>
                  <a:pt x="22274" y="0"/>
                </a:lnTo>
                <a:lnTo>
                  <a:pt x="17459" y="1065"/>
                </a:lnTo>
                <a:lnTo>
                  <a:pt x="11114" y="4726"/>
                </a:lnTo>
                <a:lnTo>
                  <a:pt x="1952" y="9187"/>
                </a:lnTo>
                <a:lnTo>
                  <a:pt x="1654" y="75934"/>
                </a:lnTo>
                <a:lnTo>
                  <a:pt x="1654" y="78836"/>
                </a:lnTo>
                <a:lnTo>
                  <a:pt x="1728" y="82764"/>
                </a:lnTo>
                <a:lnTo>
                  <a:pt x="0" y="85338"/>
                </a:lnTo>
                <a:lnTo>
                  <a:pt x="2116" y="85844"/>
                </a:lnTo>
                <a:lnTo>
                  <a:pt x="2742" y="11077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0" name="object 1540"/>
          <p:cNvSpPr/>
          <p:nvPr/>
        </p:nvSpPr>
        <p:spPr>
          <a:xfrm>
            <a:off x="1631334" y="6359965"/>
            <a:ext cx="76840" cy="57894"/>
          </a:xfrm>
          <a:custGeom>
            <a:avLst/>
            <a:gdLst/>
            <a:ahLst/>
            <a:cxnLst/>
            <a:rect l="l" t="t" r="r" b="b"/>
            <a:pathLst>
              <a:path w="76840" h="57894">
                <a:moveTo>
                  <a:pt x="16810" y="54769"/>
                </a:moveTo>
                <a:lnTo>
                  <a:pt x="12294" y="55662"/>
                </a:lnTo>
                <a:lnTo>
                  <a:pt x="8241" y="56451"/>
                </a:lnTo>
                <a:lnTo>
                  <a:pt x="2786" y="56168"/>
                </a:lnTo>
                <a:lnTo>
                  <a:pt x="0" y="57894"/>
                </a:lnTo>
                <a:lnTo>
                  <a:pt x="12354" y="56501"/>
                </a:lnTo>
                <a:lnTo>
                  <a:pt x="24679" y="55347"/>
                </a:lnTo>
                <a:lnTo>
                  <a:pt x="31891" y="53966"/>
                </a:lnTo>
                <a:lnTo>
                  <a:pt x="44159" y="50201"/>
                </a:lnTo>
                <a:lnTo>
                  <a:pt x="56805" y="44503"/>
                </a:lnTo>
                <a:lnTo>
                  <a:pt x="67829" y="36761"/>
                </a:lnTo>
                <a:lnTo>
                  <a:pt x="75227" y="26864"/>
                </a:lnTo>
                <a:lnTo>
                  <a:pt x="76840" y="12591"/>
                </a:lnTo>
                <a:lnTo>
                  <a:pt x="71941" y="3289"/>
                </a:lnTo>
                <a:lnTo>
                  <a:pt x="69908" y="0"/>
                </a:lnTo>
                <a:lnTo>
                  <a:pt x="68823" y="1144"/>
                </a:lnTo>
                <a:lnTo>
                  <a:pt x="68209" y="3079"/>
                </a:lnTo>
                <a:lnTo>
                  <a:pt x="67076" y="6621"/>
                </a:lnTo>
                <a:lnTo>
                  <a:pt x="67926" y="10876"/>
                </a:lnTo>
                <a:lnTo>
                  <a:pt x="67583" y="14879"/>
                </a:lnTo>
                <a:lnTo>
                  <a:pt x="63571" y="27472"/>
                </a:lnTo>
                <a:lnTo>
                  <a:pt x="55098" y="37216"/>
                </a:lnTo>
                <a:lnTo>
                  <a:pt x="47569" y="42717"/>
                </a:lnTo>
                <a:lnTo>
                  <a:pt x="40892" y="46973"/>
                </a:lnTo>
                <a:lnTo>
                  <a:pt x="33456" y="50008"/>
                </a:lnTo>
                <a:lnTo>
                  <a:pt x="25394" y="52448"/>
                </a:lnTo>
                <a:lnTo>
                  <a:pt x="21340" y="53668"/>
                </a:lnTo>
                <a:lnTo>
                  <a:pt x="16810" y="54769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1" name="object 1541"/>
          <p:cNvSpPr/>
          <p:nvPr/>
        </p:nvSpPr>
        <p:spPr>
          <a:xfrm>
            <a:off x="1698321" y="6358909"/>
            <a:ext cx="2533" cy="4136"/>
          </a:xfrm>
          <a:custGeom>
            <a:avLst/>
            <a:gdLst/>
            <a:ahLst/>
            <a:cxnLst/>
            <a:rect l="l" t="t" r="r" b="b"/>
            <a:pathLst>
              <a:path w="2533" h="4136">
                <a:moveTo>
                  <a:pt x="2533" y="0"/>
                </a:moveTo>
                <a:lnTo>
                  <a:pt x="0" y="4136"/>
                </a:lnTo>
                <a:lnTo>
                  <a:pt x="1835" y="2200"/>
                </a:lnTo>
                <a:lnTo>
                  <a:pt x="2533" y="0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2" name="object 1542"/>
          <p:cNvSpPr/>
          <p:nvPr/>
        </p:nvSpPr>
        <p:spPr>
          <a:xfrm>
            <a:off x="1423039" y="5902956"/>
            <a:ext cx="108968" cy="67178"/>
          </a:xfrm>
          <a:custGeom>
            <a:avLst/>
            <a:gdLst/>
            <a:ahLst/>
            <a:cxnLst/>
            <a:rect l="l" t="t" r="r" b="b"/>
            <a:pathLst>
              <a:path w="108968" h="67178">
                <a:moveTo>
                  <a:pt x="108968" y="63726"/>
                </a:moveTo>
                <a:lnTo>
                  <a:pt x="108193" y="64016"/>
                </a:lnTo>
                <a:lnTo>
                  <a:pt x="108625" y="67178"/>
                </a:lnTo>
                <a:lnTo>
                  <a:pt x="108968" y="63726"/>
                </a:lnTo>
                <a:close/>
              </a:path>
              <a:path w="108968" h="67178">
                <a:moveTo>
                  <a:pt x="387" y="0"/>
                </a:moveTo>
                <a:lnTo>
                  <a:pt x="0" y="6293"/>
                </a:lnTo>
                <a:lnTo>
                  <a:pt x="5409" y="7097"/>
                </a:lnTo>
                <a:lnTo>
                  <a:pt x="10729" y="10087"/>
                </a:lnTo>
                <a:lnTo>
                  <a:pt x="105585" y="64991"/>
                </a:lnTo>
                <a:lnTo>
                  <a:pt x="108193" y="64016"/>
                </a:lnTo>
                <a:lnTo>
                  <a:pt x="107865" y="61614"/>
                </a:lnTo>
                <a:lnTo>
                  <a:pt x="103080" y="58496"/>
                </a:lnTo>
                <a:lnTo>
                  <a:pt x="93864" y="52912"/>
                </a:lnTo>
                <a:lnTo>
                  <a:pt x="81379" y="45534"/>
                </a:lnTo>
                <a:lnTo>
                  <a:pt x="66791" y="37032"/>
                </a:lnTo>
                <a:lnTo>
                  <a:pt x="51261" y="28078"/>
                </a:lnTo>
                <a:lnTo>
                  <a:pt x="35954" y="19343"/>
                </a:lnTo>
                <a:lnTo>
                  <a:pt x="22032" y="11499"/>
                </a:lnTo>
                <a:lnTo>
                  <a:pt x="10661" y="5217"/>
                </a:lnTo>
                <a:lnTo>
                  <a:pt x="3002" y="1168"/>
                </a:lnTo>
                <a:lnTo>
                  <a:pt x="387" y="0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3" name="object 1543"/>
          <p:cNvSpPr/>
          <p:nvPr/>
        </p:nvSpPr>
        <p:spPr>
          <a:xfrm>
            <a:off x="968596" y="5588101"/>
            <a:ext cx="108625" cy="65065"/>
          </a:xfrm>
          <a:custGeom>
            <a:avLst/>
            <a:gdLst/>
            <a:ahLst/>
            <a:cxnLst/>
            <a:rect l="l" t="t" r="r" b="b"/>
            <a:pathLst>
              <a:path w="108625" h="65065">
                <a:moveTo>
                  <a:pt x="849" y="6755"/>
                </a:moveTo>
                <a:lnTo>
                  <a:pt x="4768" y="6665"/>
                </a:lnTo>
                <a:lnTo>
                  <a:pt x="11311" y="10340"/>
                </a:lnTo>
                <a:lnTo>
                  <a:pt x="52710" y="34206"/>
                </a:lnTo>
                <a:lnTo>
                  <a:pt x="60731" y="38983"/>
                </a:lnTo>
                <a:lnTo>
                  <a:pt x="73928" y="46756"/>
                </a:lnTo>
                <a:lnTo>
                  <a:pt x="88698" y="55226"/>
                </a:lnTo>
                <a:lnTo>
                  <a:pt x="101436" y="62094"/>
                </a:lnTo>
                <a:lnTo>
                  <a:pt x="108540" y="65061"/>
                </a:lnTo>
                <a:lnTo>
                  <a:pt x="101961" y="57290"/>
                </a:lnTo>
                <a:lnTo>
                  <a:pt x="88919" y="49985"/>
                </a:lnTo>
                <a:lnTo>
                  <a:pt x="84557" y="47612"/>
                </a:lnTo>
                <a:lnTo>
                  <a:pt x="73427" y="41174"/>
                </a:lnTo>
                <a:lnTo>
                  <a:pt x="62554" y="34799"/>
                </a:lnTo>
                <a:lnTo>
                  <a:pt x="56764" y="31454"/>
                </a:lnTo>
                <a:lnTo>
                  <a:pt x="48032" y="26342"/>
                </a:lnTo>
                <a:lnTo>
                  <a:pt x="35279" y="18787"/>
                </a:lnTo>
                <a:lnTo>
                  <a:pt x="21269" y="10655"/>
                </a:lnTo>
                <a:lnTo>
                  <a:pt x="8763" y="3814"/>
                </a:lnTo>
                <a:lnTo>
                  <a:pt x="526" y="132"/>
                </a:lnTo>
                <a:lnTo>
                  <a:pt x="0" y="0"/>
                </a:lnTo>
                <a:lnTo>
                  <a:pt x="849" y="6755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4" name="object 1544"/>
          <p:cNvSpPr/>
          <p:nvPr/>
        </p:nvSpPr>
        <p:spPr>
          <a:xfrm>
            <a:off x="1423248" y="5837473"/>
            <a:ext cx="108804" cy="65065"/>
          </a:xfrm>
          <a:custGeom>
            <a:avLst/>
            <a:gdLst/>
            <a:ahLst/>
            <a:cxnLst/>
            <a:rect l="l" t="t" r="r" b="b"/>
            <a:pathLst>
              <a:path w="108804" h="65065">
                <a:moveTo>
                  <a:pt x="7910" y="3492"/>
                </a:moveTo>
                <a:lnTo>
                  <a:pt x="249" y="56"/>
                </a:lnTo>
                <a:lnTo>
                  <a:pt x="0" y="0"/>
                </a:lnTo>
                <a:lnTo>
                  <a:pt x="640" y="6249"/>
                </a:lnTo>
                <a:lnTo>
                  <a:pt x="5320" y="7052"/>
                </a:lnTo>
                <a:lnTo>
                  <a:pt x="10819" y="10087"/>
                </a:lnTo>
                <a:lnTo>
                  <a:pt x="15334" y="12647"/>
                </a:lnTo>
                <a:lnTo>
                  <a:pt x="19895" y="15399"/>
                </a:lnTo>
                <a:lnTo>
                  <a:pt x="24336" y="17884"/>
                </a:lnTo>
                <a:lnTo>
                  <a:pt x="32340" y="22519"/>
                </a:lnTo>
                <a:lnTo>
                  <a:pt x="44007" y="29360"/>
                </a:lnTo>
                <a:lnTo>
                  <a:pt x="57878" y="37481"/>
                </a:lnTo>
                <a:lnTo>
                  <a:pt x="72496" y="45955"/>
                </a:lnTo>
                <a:lnTo>
                  <a:pt x="86401" y="53856"/>
                </a:lnTo>
                <a:lnTo>
                  <a:pt x="98137" y="60256"/>
                </a:lnTo>
                <a:lnTo>
                  <a:pt x="106244" y="64228"/>
                </a:lnTo>
                <a:lnTo>
                  <a:pt x="108804" y="65065"/>
                </a:lnTo>
                <a:lnTo>
                  <a:pt x="102413" y="57530"/>
                </a:lnTo>
                <a:lnTo>
                  <a:pt x="89659" y="50448"/>
                </a:lnTo>
                <a:lnTo>
                  <a:pt x="84095" y="47359"/>
                </a:lnTo>
                <a:lnTo>
                  <a:pt x="73022" y="40948"/>
                </a:lnTo>
                <a:lnTo>
                  <a:pt x="62251" y="34772"/>
                </a:lnTo>
                <a:lnTo>
                  <a:pt x="56212" y="31245"/>
                </a:lnTo>
                <a:lnTo>
                  <a:pt x="47791" y="26236"/>
                </a:lnTo>
                <a:lnTo>
                  <a:pt x="34832" y="18597"/>
                </a:lnTo>
                <a:lnTo>
                  <a:pt x="20488" y="10345"/>
                </a:lnTo>
                <a:lnTo>
                  <a:pt x="7910" y="3492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5" name="object 1545"/>
          <p:cNvSpPr/>
          <p:nvPr/>
        </p:nvSpPr>
        <p:spPr>
          <a:xfrm>
            <a:off x="1423039" y="5887868"/>
            <a:ext cx="108789" cy="64887"/>
          </a:xfrm>
          <a:custGeom>
            <a:avLst/>
            <a:gdLst/>
            <a:ahLst/>
            <a:cxnLst/>
            <a:rect l="l" t="t" r="r" b="b"/>
            <a:pathLst>
              <a:path w="108789" h="64887">
                <a:moveTo>
                  <a:pt x="6447" y="7874"/>
                </a:moveTo>
                <a:lnTo>
                  <a:pt x="19144" y="15050"/>
                </a:lnTo>
                <a:lnTo>
                  <a:pt x="24574" y="18003"/>
                </a:lnTo>
                <a:lnTo>
                  <a:pt x="35799" y="24388"/>
                </a:lnTo>
                <a:lnTo>
                  <a:pt x="46622" y="30615"/>
                </a:lnTo>
                <a:lnTo>
                  <a:pt x="52502" y="34072"/>
                </a:lnTo>
                <a:lnTo>
                  <a:pt x="60658" y="38938"/>
                </a:lnTo>
                <a:lnTo>
                  <a:pt x="73799" y="46688"/>
                </a:lnTo>
                <a:lnTo>
                  <a:pt x="88473" y="55087"/>
                </a:lnTo>
                <a:lnTo>
                  <a:pt x="101229" y="61896"/>
                </a:lnTo>
                <a:lnTo>
                  <a:pt x="108614" y="64878"/>
                </a:lnTo>
                <a:lnTo>
                  <a:pt x="108789" y="64887"/>
                </a:lnTo>
                <a:lnTo>
                  <a:pt x="102218" y="57409"/>
                </a:lnTo>
                <a:lnTo>
                  <a:pt x="89316" y="50263"/>
                </a:lnTo>
                <a:lnTo>
                  <a:pt x="84304" y="47478"/>
                </a:lnTo>
                <a:lnTo>
                  <a:pt x="76447" y="42843"/>
                </a:lnTo>
                <a:lnTo>
                  <a:pt x="64890" y="36048"/>
                </a:lnTo>
                <a:lnTo>
                  <a:pt x="51093" y="27989"/>
                </a:lnTo>
                <a:lnTo>
                  <a:pt x="36511" y="19561"/>
                </a:lnTo>
                <a:lnTo>
                  <a:pt x="22602" y="11661"/>
                </a:lnTo>
                <a:lnTo>
                  <a:pt x="10823" y="5182"/>
                </a:lnTo>
                <a:lnTo>
                  <a:pt x="2633" y="1022"/>
                </a:lnTo>
                <a:lnTo>
                  <a:pt x="0" y="0"/>
                </a:lnTo>
                <a:lnTo>
                  <a:pt x="6447" y="7874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6" name="object 1546"/>
          <p:cNvSpPr/>
          <p:nvPr/>
        </p:nvSpPr>
        <p:spPr>
          <a:xfrm>
            <a:off x="968596" y="5623275"/>
            <a:ext cx="108715" cy="65095"/>
          </a:xfrm>
          <a:custGeom>
            <a:avLst/>
            <a:gdLst/>
            <a:ahLst/>
            <a:cxnLst/>
            <a:rect l="l" t="t" r="r" b="b"/>
            <a:pathLst>
              <a:path w="108715" h="65095">
                <a:moveTo>
                  <a:pt x="108715" y="64768"/>
                </a:moveTo>
                <a:lnTo>
                  <a:pt x="101444" y="57152"/>
                </a:lnTo>
                <a:lnTo>
                  <a:pt x="88545" y="49898"/>
                </a:lnTo>
                <a:lnTo>
                  <a:pt x="84125" y="47478"/>
                </a:lnTo>
                <a:lnTo>
                  <a:pt x="72880" y="41064"/>
                </a:lnTo>
                <a:lnTo>
                  <a:pt x="62107" y="34883"/>
                </a:lnTo>
                <a:lnTo>
                  <a:pt x="56212" y="31454"/>
                </a:lnTo>
                <a:lnTo>
                  <a:pt x="47697" y="26382"/>
                </a:lnTo>
                <a:lnTo>
                  <a:pt x="34787" y="18723"/>
                </a:lnTo>
                <a:lnTo>
                  <a:pt x="20542" y="10460"/>
                </a:lnTo>
                <a:lnTo>
                  <a:pt x="8023" y="3581"/>
                </a:lnTo>
                <a:lnTo>
                  <a:pt x="290" y="69"/>
                </a:lnTo>
                <a:lnTo>
                  <a:pt x="0" y="0"/>
                </a:lnTo>
                <a:lnTo>
                  <a:pt x="6140" y="7777"/>
                </a:lnTo>
                <a:lnTo>
                  <a:pt x="18971" y="14996"/>
                </a:lnTo>
                <a:lnTo>
                  <a:pt x="24365" y="18003"/>
                </a:lnTo>
                <a:lnTo>
                  <a:pt x="93633" y="57938"/>
                </a:lnTo>
                <a:lnTo>
                  <a:pt x="97895" y="60423"/>
                </a:lnTo>
                <a:lnTo>
                  <a:pt x="103558" y="65095"/>
                </a:lnTo>
                <a:lnTo>
                  <a:pt x="108715" y="64768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7" name="object 1547"/>
          <p:cNvSpPr/>
          <p:nvPr/>
        </p:nvSpPr>
        <p:spPr>
          <a:xfrm>
            <a:off x="1422950" y="5852784"/>
            <a:ext cx="108262" cy="64515"/>
          </a:xfrm>
          <a:custGeom>
            <a:avLst/>
            <a:gdLst/>
            <a:ahLst/>
            <a:cxnLst/>
            <a:rect l="l" t="t" r="r" b="b"/>
            <a:pathLst>
              <a:path w="108262" h="64515">
                <a:moveTo>
                  <a:pt x="28300" y="14849"/>
                </a:moveTo>
                <a:lnTo>
                  <a:pt x="17317" y="8271"/>
                </a:lnTo>
                <a:lnTo>
                  <a:pt x="4898" y="1581"/>
                </a:lnTo>
                <a:lnTo>
                  <a:pt x="0" y="0"/>
                </a:lnTo>
                <a:lnTo>
                  <a:pt x="6795" y="7778"/>
                </a:lnTo>
                <a:lnTo>
                  <a:pt x="19423" y="14928"/>
                </a:lnTo>
                <a:lnTo>
                  <a:pt x="25140" y="18003"/>
                </a:lnTo>
                <a:lnTo>
                  <a:pt x="36436" y="24457"/>
                </a:lnTo>
                <a:lnTo>
                  <a:pt x="47264" y="30702"/>
                </a:lnTo>
                <a:lnTo>
                  <a:pt x="52204" y="33567"/>
                </a:lnTo>
                <a:lnTo>
                  <a:pt x="63239" y="39964"/>
                </a:lnTo>
                <a:lnTo>
                  <a:pt x="74189" y="46318"/>
                </a:lnTo>
                <a:lnTo>
                  <a:pt x="85128" y="52640"/>
                </a:lnTo>
                <a:lnTo>
                  <a:pt x="96128" y="58943"/>
                </a:lnTo>
                <a:lnTo>
                  <a:pt x="105973" y="64515"/>
                </a:lnTo>
                <a:lnTo>
                  <a:pt x="108262" y="63568"/>
                </a:lnTo>
                <a:lnTo>
                  <a:pt x="102879" y="58105"/>
                </a:lnTo>
                <a:lnTo>
                  <a:pt x="92873" y="52024"/>
                </a:lnTo>
                <a:lnTo>
                  <a:pt x="79604" y="44223"/>
                </a:lnTo>
                <a:lnTo>
                  <a:pt x="64858" y="35692"/>
                </a:lnTo>
                <a:lnTo>
                  <a:pt x="50424" y="27420"/>
                </a:lnTo>
                <a:lnTo>
                  <a:pt x="38088" y="20395"/>
                </a:lnTo>
                <a:lnTo>
                  <a:pt x="29638" y="15605"/>
                </a:lnTo>
                <a:lnTo>
                  <a:pt x="28300" y="14849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8" name="object 1548"/>
          <p:cNvSpPr/>
          <p:nvPr/>
        </p:nvSpPr>
        <p:spPr>
          <a:xfrm>
            <a:off x="1531212" y="5916079"/>
            <a:ext cx="660" cy="3288"/>
          </a:xfrm>
          <a:custGeom>
            <a:avLst/>
            <a:gdLst/>
            <a:ahLst/>
            <a:cxnLst/>
            <a:rect l="l" t="t" r="r" b="b"/>
            <a:pathLst>
              <a:path w="660" h="3288">
                <a:moveTo>
                  <a:pt x="660" y="0"/>
                </a:moveTo>
                <a:lnTo>
                  <a:pt x="0" y="273"/>
                </a:lnTo>
                <a:lnTo>
                  <a:pt x="616" y="3288"/>
                </a:lnTo>
                <a:lnTo>
                  <a:pt x="660" y="0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9" name="object 1549"/>
          <p:cNvSpPr/>
          <p:nvPr/>
        </p:nvSpPr>
        <p:spPr>
          <a:xfrm>
            <a:off x="968939" y="5572879"/>
            <a:ext cx="108446" cy="66672"/>
          </a:xfrm>
          <a:custGeom>
            <a:avLst/>
            <a:gdLst/>
            <a:ahLst/>
            <a:cxnLst/>
            <a:rect l="l" t="t" r="r" b="b"/>
            <a:pathLst>
              <a:path w="108446" h="66672">
                <a:moveTo>
                  <a:pt x="2477" y="1129"/>
                </a:moveTo>
                <a:lnTo>
                  <a:pt x="0" y="0"/>
                </a:lnTo>
                <a:lnTo>
                  <a:pt x="6150" y="7889"/>
                </a:lnTo>
                <a:lnTo>
                  <a:pt x="19181" y="15263"/>
                </a:lnTo>
                <a:lnTo>
                  <a:pt x="24023" y="17884"/>
                </a:lnTo>
                <a:lnTo>
                  <a:pt x="35023" y="24202"/>
                </a:lnTo>
                <a:lnTo>
                  <a:pt x="45958" y="30538"/>
                </a:lnTo>
                <a:lnTo>
                  <a:pt x="51056" y="33448"/>
                </a:lnTo>
                <a:lnTo>
                  <a:pt x="106092" y="64768"/>
                </a:lnTo>
                <a:lnTo>
                  <a:pt x="107913" y="63951"/>
                </a:lnTo>
                <a:lnTo>
                  <a:pt x="103022" y="58478"/>
                </a:lnTo>
                <a:lnTo>
                  <a:pt x="93816" y="52956"/>
                </a:lnTo>
                <a:lnTo>
                  <a:pt x="81262" y="45596"/>
                </a:lnTo>
                <a:lnTo>
                  <a:pt x="66555" y="37082"/>
                </a:lnTo>
                <a:lnTo>
                  <a:pt x="50887" y="28098"/>
                </a:lnTo>
                <a:lnTo>
                  <a:pt x="35451" y="19327"/>
                </a:lnTo>
                <a:lnTo>
                  <a:pt x="21442" y="11452"/>
                </a:lnTo>
                <a:lnTo>
                  <a:pt x="10053" y="5159"/>
                </a:lnTo>
                <a:lnTo>
                  <a:pt x="2477" y="1129"/>
                </a:lnTo>
                <a:close/>
              </a:path>
              <a:path w="108446" h="66672">
                <a:moveTo>
                  <a:pt x="108446" y="63711"/>
                </a:moveTo>
                <a:lnTo>
                  <a:pt x="107913" y="63951"/>
                </a:lnTo>
                <a:lnTo>
                  <a:pt x="108163" y="66672"/>
                </a:lnTo>
                <a:lnTo>
                  <a:pt x="108446" y="63711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0" name="object 1550"/>
          <p:cNvSpPr/>
          <p:nvPr/>
        </p:nvSpPr>
        <p:spPr>
          <a:xfrm>
            <a:off x="968388" y="5638496"/>
            <a:ext cx="108238" cy="65065"/>
          </a:xfrm>
          <a:custGeom>
            <a:avLst/>
            <a:gdLst/>
            <a:ahLst/>
            <a:cxnLst/>
            <a:rect l="l" t="t" r="r" b="b"/>
            <a:pathLst>
              <a:path w="108238" h="65065">
                <a:moveTo>
                  <a:pt x="105585" y="64128"/>
                </a:moveTo>
                <a:lnTo>
                  <a:pt x="108238" y="65065"/>
                </a:lnTo>
                <a:lnTo>
                  <a:pt x="107776" y="61688"/>
                </a:lnTo>
                <a:lnTo>
                  <a:pt x="101139" y="56932"/>
                </a:lnTo>
                <a:lnTo>
                  <a:pt x="88957" y="49668"/>
                </a:lnTo>
                <a:lnTo>
                  <a:pt x="74746" y="41620"/>
                </a:lnTo>
                <a:lnTo>
                  <a:pt x="62026" y="34511"/>
                </a:lnTo>
                <a:lnTo>
                  <a:pt x="55274" y="30650"/>
                </a:lnTo>
                <a:lnTo>
                  <a:pt x="46807" y="25626"/>
                </a:lnTo>
                <a:lnTo>
                  <a:pt x="33826" y="18010"/>
                </a:lnTo>
                <a:lnTo>
                  <a:pt x="19543" y="9840"/>
                </a:lnTo>
                <a:lnTo>
                  <a:pt x="7168" y="3151"/>
                </a:lnTo>
                <a:lnTo>
                  <a:pt x="0" y="0"/>
                </a:lnTo>
                <a:lnTo>
                  <a:pt x="6602" y="7922"/>
                </a:lnTo>
                <a:lnTo>
                  <a:pt x="19161" y="15000"/>
                </a:lnTo>
                <a:lnTo>
                  <a:pt x="24231" y="17750"/>
                </a:lnTo>
                <a:lnTo>
                  <a:pt x="105585" y="64128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1" name="object 1551"/>
          <p:cNvSpPr/>
          <p:nvPr/>
        </p:nvSpPr>
        <p:spPr>
          <a:xfrm>
            <a:off x="1701362" y="6238567"/>
            <a:ext cx="13072" cy="54472"/>
          </a:xfrm>
          <a:custGeom>
            <a:avLst/>
            <a:gdLst/>
            <a:ahLst/>
            <a:cxnLst/>
            <a:rect l="l" t="t" r="r" b="b"/>
            <a:pathLst>
              <a:path w="13072" h="54472">
                <a:moveTo>
                  <a:pt x="432" y="54472"/>
                </a:moveTo>
                <a:lnTo>
                  <a:pt x="6081" y="45045"/>
                </a:lnTo>
                <a:lnTo>
                  <a:pt x="10647" y="31805"/>
                </a:lnTo>
                <a:lnTo>
                  <a:pt x="13072" y="17809"/>
                </a:lnTo>
                <a:lnTo>
                  <a:pt x="12304" y="6112"/>
                </a:lnTo>
                <a:lnTo>
                  <a:pt x="7853" y="0"/>
                </a:lnTo>
                <a:lnTo>
                  <a:pt x="0" y="505"/>
                </a:lnTo>
                <a:lnTo>
                  <a:pt x="432" y="54472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2" name="object 1552"/>
          <p:cNvSpPr/>
          <p:nvPr/>
        </p:nvSpPr>
        <p:spPr>
          <a:xfrm>
            <a:off x="399105" y="5355437"/>
            <a:ext cx="35483" cy="32471"/>
          </a:xfrm>
          <a:custGeom>
            <a:avLst/>
            <a:gdLst/>
            <a:ahLst/>
            <a:cxnLst/>
            <a:rect l="l" t="t" r="r" b="b"/>
            <a:pathLst>
              <a:path w="35483" h="32471">
                <a:moveTo>
                  <a:pt x="15031" y="24842"/>
                </a:moveTo>
                <a:lnTo>
                  <a:pt x="14637" y="24215"/>
                </a:lnTo>
                <a:lnTo>
                  <a:pt x="8315" y="22883"/>
                </a:lnTo>
                <a:lnTo>
                  <a:pt x="10640" y="16783"/>
                </a:lnTo>
                <a:lnTo>
                  <a:pt x="6169" y="14670"/>
                </a:lnTo>
                <a:lnTo>
                  <a:pt x="4947" y="13450"/>
                </a:lnTo>
                <a:lnTo>
                  <a:pt x="5916" y="8213"/>
                </a:lnTo>
                <a:lnTo>
                  <a:pt x="10431" y="6650"/>
                </a:lnTo>
                <a:lnTo>
                  <a:pt x="12160" y="8347"/>
                </a:lnTo>
                <a:lnTo>
                  <a:pt x="14992" y="9730"/>
                </a:lnTo>
                <a:lnTo>
                  <a:pt x="17467" y="6714"/>
                </a:lnTo>
                <a:lnTo>
                  <a:pt x="15245" y="7841"/>
                </a:lnTo>
                <a:lnTo>
                  <a:pt x="18032" y="6026"/>
                </a:lnTo>
                <a:lnTo>
                  <a:pt x="19000" y="5936"/>
                </a:lnTo>
                <a:lnTo>
                  <a:pt x="23650" y="11754"/>
                </a:lnTo>
                <a:lnTo>
                  <a:pt x="25782" y="9396"/>
                </a:lnTo>
                <a:lnTo>
                  <a:pt x="24663" y="9180"/>
                </a:lnTo>
                <a:lnTo>
                  <a:pt x="26690" y="8391"/>
                </a:lnTo>
                <a:lnTo>
                  <a:pt x="29060" y="10028"/>
                </a:lnTo>
                <a:lnTo>
                  <a:pt x="33873" y="23687"/>
                </a:lnTo>
                <a:lnTo>
                  <a:pt x="35483" y="21336"/>
                </a:lnTo>
                <a:lnTo>
                  <a:pt x="35140" y="18554"/>
                </a:lnTo>
                <a:lnTo>
                  <a:pt x="34589" y="15682"/>
                </a:lnTo>
                <a:lnTo>
                  <a:pt x="33948" y="12647"/>
                </a:lnTo>
                <a:lnTo>
                  <a:pt x="33158" y="10668"/>
                </a:lnTo>
                <a:lnTo>
                  <a:pt x="32353" y="7588"/>
                </a:lnTo>
                <a:lnTo>
                  <a:pt x="28210" y="3957"/>
                </a:lnTo>
                <a:lnTo>
                  <a:pt x="25334" y="371"/>
                </a:lnTo>
                <a:lnTo>
                  <a:pt x="17659" y="163"/>
                </a:lnTo>
                <a:lnTo>
                  <a:pt x="10938" y="0"/>
                </a:lnTo>
                <a:lnTo>
                  <a:pt x="3636" y="2187"/>
                </a:lnTo>
                <a:lnTo>
                  <a:pt x="0" y="5386"/>
                </a:lnTo>
                <a:lnTo>
                  <a:pt x="443" y="18011"/>
                </a:lnTo>
                <a:lnTo>
                  <a:pt x="5757" y="28677"/>
                </a:lnTo>
                <a:lnTo>
                  <a:pt x="6125" y="29043"/>
                </a:lnTo>
                <a:lnTo>
                  <a:pt x="17095" y="32471"/>
                </a:lnTo>
                <a:lnTo>
                  <a:pt x="29711" y="30682"/>
                </a:lnTo>
                <a:lnTo>
                  <a:pt x="31891" y="30234"/>
                </a:lnTo>
                <a:lnTo>
                  <a:pt x="28374" y="26945"/>
                </a:lnTo>
                <a:lnTo>
                  <a:pt x="23263" y="29296"/>
                </a:lnTo>
                <a:lnTo>
                  <a:pt x="16303" y="29505"/>
                </a:lnTo>
                <a:lnTo>
                  <a:pt x="15031" y="24842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3" name="object 1553"/>
          <p:cNvSpPr/>
          <p:nvPr/>
        </p:nvSpPr>
        <p:spPr>
          <a:xfrm>
            <a:off x="416572" y="5361374"/>
            <a:ext cx="1533" cy="777"/>
          </a:xfrm>
          <a:custGeom>
            <a:avLst/>
            <a:gdLst/>
            <a:ahLst/>
            <a:cxnLst/>
            <a:rect l="l" t="t" r="r" b="b"/>
            <a:pathLst>
              <a:path w="1533" h="777">
                <a:moveTo>
                  <a:pt x="1533" y="0"/>
                </a:moveTo>
                <a:lnTo>
                  <a:pt x="564" y="89"/>
                </a:lnTo>
                <a:lnTo>
                  <a:pt x="0" y="777"/>
                </a:lnTo>
                <a:lnTo>
                  <a:pt x="1533" y="0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4" name="object 1554"/>
          <p:cNvSpPr/>
          <p:nvPr/>
        </p:nvSpPr>
        <p:spPr>
          <a:xfrm>
            <a:off x="424888" y="5363829"/>
            <a:ext cx="3277" cy="1636"/>
          </a:xfrm>
          <a:custGeom>
            <a:avLst/>
            <a:gdLst/>
            <a:ahLst/>
            <a:cxnLst/>
            <a:rect l="l" t="t" r="r" b="b"/>
            <a:pathLst>
              <a:path w="3277" h="1636">
                <a:moveTo>
                  <a:pt x="3277" y="1636"/>
                </a:moveTo>
                <a:lnTo>
                  <a:pt x="908" y="0"/>
                </a:lnTo>
                <a:lnTo>
                  <a:pt x="0" y="1004"/>
                </a:lnTo>
                <a:lnTo>
                  <a:pt x="3277" y="1636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5" name="object 1555"/>
          <p:cNvSpPr/>
          <p:nvPr/>
        </p:nvSpPr>
        <p:spPr>
          <a:xfrm>
            <a:off x="607236" y="6032284"/>
            <a:ext cx="75854" cy="3913"/>
          </a:xfrm>
          <a:custGeom>
            <a:avLst/>
            <a:gdLst/>
            <a:ahLst/>
            <a:cxnLst/>
            <a:rect l="l" t="t" r="r" b="b"/>
            <a:pathLst>
              <a:path w="75854" h="3913">
                <a:moveTo>
                  <a:pt x="2160" y="1428"/>
                </a:moveTo>
                <a:lnTo>
                  <a:pt x="2093" y="1197"/>
                </a:lnTo>
                <a:lnTo>
                  <a:pt x="0" y="0"/>
                </a:lnTo>
                <a:lnTo>
                  <a:pt x="2160" y="1428"/>
                </a:lnTo>
                <a:close/>
              </a:path>
              <a:path w="75854" h="3913">
                <a:moveTo>
                  <a:pt x="5978" y="-2300"/>
                </a:moveTo>
                <a:lnTo>
                  <a:pt x="1013" y="-2484"/>
                </a:lnTo>
                <a:lnTo>
                  <a:pt x="2093" y="1197"/>
                </a:lnTo>
                <a:lnTo>
                  <a:pt x="9001" y="5148"/>
                </a:lnTo>
                <a:lnTo>
                  <a:pt x="55110" y="32257"/>
                </a:lnTo>
                <a:lnTo>
                  <a:pt x="61160" y="35798"/>
                </a:lnTo>
                <a:lnTo>
                  <a:pt x="68164" y="42003"/>
                </a:lnTo>
                <a:lnTo>
                  <a:pt x="75854" y="40307"/>
                </a:lnTo>
                <a:lnTo>
                  <a:pt x="74379" y="34325"/>
                </a:lnTo>
                <a:lnTo>
                  <a:pt x="64528" y="31082"/>
                </a:lnTo>
                <a:lnTo>
                  <a:pt x="59253" y="27957"/>
                </a:lnTo>
                <a:lnTo>
                  <a:pt x="52323" y="23821"/>
                </a:lnTo>
                <a:lnTo>
                  <a:pt x="47092" y="20830"/>
                </a:lnTo>
                <a:lnTo>
                  <a:pt x="39954" y="16619"/>
                </a:lnTo>
                <a:lnTo>
                  <a:pt x="31173" y="11112"/>
                </a:lnTo>
                <a:lnTo>
                  <a:pt x="18082" y="3283"/>
                </a:lnTo>
                <a:lnTo>
                  <a:pt x="5978" y="-230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6" name="object 1556"/>
          <p:cNvSpPr/>
          <p:nvPr/>
        </p:nvSpPr>
        <p:spPr>
          <a:xfrm>
            <a:off x="619397" y="6023082"/>
            <a:ext cx="74841" cy="44286"/>
          </a:xfrm>
          <a:custGeom>
            <a:avLst/>
            <a:gdLst/>
            <a:ahLst/>
            <a:cxnLst/>
            <a:rect l="l" t="t" r="r" b="b"/>
            <a:pathLst>
              <a:path w="74841" h="44286">
                <a:moveTo>
                  <a:pt x="74841" y="42173"/>
                </a:moveTo>
                <a:lnTo>
                  <a:pt x="72978" y="36489"/>
                </a:lnTo>
                <a:lnTo>
                  <a:pt x="66346" y="34377"/>
                </a:lnTo>
                <a:lnTo>
                  <a:pt x="57613" y="29273"/>
                </a:lnTo>
                <a:lnTo>
                  <a:pt x="50937" y="25390"/>
                </a:lnTo>
                <a:lnTo>
                  <a:pt x="45617" y="22146"/>
                </a:lnTo>
                <a:lnTo>
                  <a:pt x="39194" y="18397"/>
                </a:lnTo>
                <a:lnTo>
                  <a:pt x="28737" y="11889"/>
                </a:lnTo>
                <a:lnTo>
                  <a:pt x="16369" y="4579"/>
                </a:lnTo>
                <a:lnTo>
                  <a:pt x="5372" y="0"/>
                </a:lnTo>
                <a:lnTo>
                  <a:pt x="0" y="482"/>
                </a:lnTo>
                <a:lnTo>
                  <a:pt x="2876" y="5660"/>
                </a:lnTo>
                <a:lnTo>
                  <a:pt x="11400" y="8829"/>
                </a:lnTo>
                <a:lnTo>
                  <a:pt x="17451" y="12371"/>
                </a:lnTo>
                <a:lnTo>
                  <a:pt x="54365" y="34079"/>
                </a:lnTo>
                <a:lnTo>
                  <a:pt x="59759" y="37323"/>
                </a:lnTo>
                <a:lnTo>
                  <a:pt x="67956" y="44286"/>
                </a:lnTo>
                <a:lnTo>
                  <a:pt x="74841" y="42173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7" name="object 1557"/>
          <p:cNvSpPr/>
          <p:nvPr/>
        </p:nvSpPr>
        <p:spPr>
          <a:xfrm>
            <a:off x="631304" y="6016867"/>
            <a:ext cx="74796" cy="44729"/>
          </a:xfrm>
          <a:custGeom>
            <a:avLst/>
            <a:gdLst/>
            <a:ahLst/>
            <a:cxnLst/>
            <a:rect l="l" t="t" r="r" b="b"/>
            <a:pathLst>
              <a:path w="74796" h="44729">
                <a:moveTo>
                  <a:pt x="50" y="0"/>
                </a:moveTo>
                <a:lnTo>
                  <a:pt x="1743" y="4793"/>
                </a:lnTo>
                <a:lnTo>
                  <a:pt x="10148" y="8082"/>
                </a:lnTo>
                <a:lnTo>
                  <a:pt x="17197" y="12263"/>
                </a:lnTo>
                <a:lnTo>
                  <a:pt x="54111" y="33927"/>
                </a:lnTo>
                <a:lnTo>
                  <a:pt x="60102" y="37349"/>
                </a:lnTo>
                <a:lnTo>
                  <a:pt x="68000" y="44729"/>
                </a:lnTo>
                <a:lnTo>
                  <a:pt x="74796" y="41604"/>
                </a:lnTo>
                <a:lnTo>
                  <a:pt x="72903" y="36962"/>
                </a:lnTo>
                <a:lnTo>
                  <a:pt x="71935" y="37512"/>
                </a:lnTo>
                <a:lnTo>
                  <a:pt x="66644" y="34566"/>
                </a:lnTo>
                <a:lnTo>
                  <a:pt x="20491" y="7487"/>
                </a:lnTo>
                <a:lnTo>
                  <a:pt x="10501" y="1198"/>
                </a:lnTo>
                <a:lnTo>
                  <a:pt x="50" y="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8" name="object 1558"/>
          <p:cNvSpPr/>
          <p:nvPr/>
        </p:nvSpPr>
        <p:spPr>
          <a:xfrm>
            <a:off x="968209" y="5930452"/>
            <a:ext cx="35900" cy="21647"/>
          </a:xfrm>
          <a:custGeom>
            <a:avLst/>
            <a:gdLst/>
            <a:ahLst/>
            <a:cxnLst/>
            <a:rect l="l" t="t" r="r" b="b"/>
            <a:pathLst>
              <a:path w="35900" h="21647">
                <a:moveTo>
                  <a:pt x="12384" y="5014"/>
                </a:moveTo>
                <a:lnTo>
                  <a:pt x="2578" y="0"/>
                </a:lnTo>
                <a:lnTo>
                  <a:pt x="4649" y="9105"/>
                </a:lnTo>
                <a:lnTo>
                  <a:pt x="938" y="11084"/>
                </a:lnTo>
                <a:lnTo>
                  <a:pt x="0" y="18688"/>
                </a:lnTo>
                <a:lnTo>
                  <a:pt x="13010" y="21647"/>
                </a:lnTo>
                <a:lnTo>
                  <a:pt x="20574" y="21631"/>
                </a:lnTo>
                <a:lnTo>
                  <a:pt x="29286" y="20741"/>
                </a:lnTo>
                <a:lnTo>
                  <a:pt x="35900" y="20622"/>
                </a:lnTo>
                <a:lnTo>
                  <a:pt x="34626" y="19327"/>
                </a:lnTo>
                <a:lnTo>
                  <a:pt x="31683" y="17929"/>
                </a:lnTo>
                <a:lnTo>
                  <a:pt x="15126" y="10623"/>
                </a:lnTo>
                <a:lnTo>
                  <a:pt x="17704" y="4761"/>
                </a:lnTo>
                <a:lnTo>
                  <a:pt x="22100" y="8942"/>
                </a:lnTo>
                <a:lnTo>
                  <a:pt x="22890" y="133"/>
                </a:lnTo>
                <a:lnTo>
                  <a:pt x="14485" y="595"/>
                </a:lnTo>
                <a:lnTo>
                  <a:pt x="12384" y="5014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9" name="object 1559"/>
          <p:cNvSpPr/>
          <p:nvPr/>
        </p:nvSpPr>
        <p:spPr>
          <a:xfrm>
            <a:off x="1001576" y="5948500"/>
            <a:ext cx="3263" cy="2231"/>
          </a:xfrm>
          <a:custGeom>
            <a:avLst/>
            <a:gdLst/>
            <a:ahLst/>
            <a:cxnLst/>
            <a:rect l="l" t="t" r="r" b="b"/>
            <a:pathLst>
              <a:path w="3263" h="2231">
                <a:moveTo>
                  <a:pt x="3263" y="2231"/>
                </a:moveTo>
                <a:lnTo>
                  <a:pt x="0" y="0"/>
                </a:lnTo>
                <a:lnTo>
                  <a:pt x="1259" y="1279"/>
                </a:lnTo>
                <a:lnTo>
                  <a:pt x="3263" y="2231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0" name="object 1560"/>
          <p:cNvSpPr/>
          <p:nvPr/>
        </p:nvSpPr>
        <p:spPr>
          <a:xfrm>
            <a:off x="1504765" y="5402693"/>
            <a:ext cx="2488" cy="3332"/>
          </a:xfrm>
          <a:custGeom>
            <a:avLst/>
            <a:gdLst/>
            <a:ahLst/>
            <a:cxnLst/>
            <a:rect l="l" t="t" r="r" b="b"/>
            <a:pathLst>
              <a:path w="2488" h="3332">
                <a:moveTo>
                  <a:pt x="2488" y="0"/>
                </a:moveTo>
                <a:lnTo>
                  <a:pt x="0" y="3332"/>
                </a:lnTo>
                <a:lnTo>
                  <a:pt x="1159" y="2295"/>
                </a:lnTo>
                <a:lnTo>
                  <a:pt x="2488" y="0"/>
                </a:lnTo>
                <a:close/>
              </a:path>
            </a:pathLst>
          </a:custGeom>
          <a:solidFill>
            <a:srgbClr val="F099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1" name="object 1561"/>
          <p:cNvSpPr/>
          <p:nvPr/>
        </p:nvSpPr>
        <p:spPr>
          <a:xfrm>
            <a:off x="1505272" y="5394777"/>
            <a:ext cx="38001" cy="20280"/>
          </a:xfrm>
          <a:custGeom>
            <a:avLst/>
            <a:gdLst/>
            <a:ahLst/>
            <a:cxnLst/>
            <a:rect l="l" t="t" r="r" b="b"/>
            <a:pathLst>
              <a:path w="38001" h="20280">
                <a:moveTo>
                  <a:pt x="15081" y="20280"/>
                </a:moveTo>
                <a:lnTo>
                  <a:pt x="18836" y="20071"/>
                </a:lnTo>
                <a:lnTo>
                  <a:pt x="23948" y="19818"/>
                </a:lnTo>
                <a:lnTo>
                  <a:pt x="29686" y="12394"/>
                </a:lnTo>
                <a:lnTo>
                  <a:pt x="38001" y="11501"/>
                </a:lnTo>
                <a:lnTo>
                  <a:pt x="35602" y="7662"/>
                </a:lnTo>
                <a:lnTo>
                  <a:pt x="20863" y="44"/>
                </a:lnTo>
                <a:lnTo>
                  <a:pt x="18956" y="0"/>
                </a:lnTo>
                <a:lnTo>
                  <a:pt x="4306" y="7379"/>
                </a:lnTo>
                <a:lnTo>
                  <a:pt x="2145" y="8897"/>
                </a:lnTo>
                <a:lnTo>
                  <a:pt x="652" y="10211"/>
                </a:lnTo>
                <a:lnTo>
                  <a:pt x="0" y="11337"/>
                </a:lnTo>
                <a:lnTo>
                  <a:pt x="6542" y="13019"/>
                </a:lnTo>
                <a:lnTo>
                  <a:pt x="15081" y="20280"/>
                </a:lnTo>
                <a:close/>
              </a:path>
            </a:pathLst>
          </a:custGeom>
          <a:solidFill>
            <a:srgbClr val="F099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2" name="object 1562"/>
          <p:cNvSpPr/>
          <p:nvPr/>
        </p:nvSpPr>
        <p:spPr>
          <a:xfrm>
            <a:off x="983454" y="5614377"/>
            <a:ext cx="78522" cy="48356"/>
          </a:xfrm>
          <a:custGeom>
            <a:avLst/>
            <a:gdLst/>
            <a:ahLst/>
            <a:cxnLst/>
            <a:rect l="l" t="t" r="r" b="b"/>
            <a:pathLst>
              <a:path w="78522" h="48356">
                <a:moveTo>
                  <a:pt x="1857" y="511"/>
                </a:moveTo>
                <a:lnTo>
                  <a:pt x="342" y="0"/>
                </a:lnTo>
                <a:lnTo>
                  <a:pt x="0" y="6026"/>
                </a:lnTo>
                <a:lnTo>
                  <a:pt x="6721" y="7841"/>
                </a:lnTo>
                <a:lnTo>
                  <a:pt x="17287" y="13822"/>
                </a:lnTo>
                <a:lnTo>
                  <a:pt x="26534" y="19203"/>
                </a:lnTo>
                <a:lnTo>
                  <a:pt x="39282" y="26710"/>
                </a:lnTo>
                <a:lnTo>
                  <a:pt x="53238" y="34859"/>
                </a:lnTo>
                <a:lnTo>
                  <a:pt x="66107" y="42170"/>
                </a:lnTo>
                <a:lnTo>
                  <a:pt x="75595" y="47158"/>
                </a:lnTo>
                <a:lnTo>
                  <a:pt x="78477" y="48356"/>
                </a:lnTo>
                <a:lnTo>
                  <a:pt x="78522" y="42167"/>
                </a:lnTo>
                <a:lnTo>
                  <a:pt x="75735" y="42330"/>
                </a:lnTo>
                <a:lnTo>
                  <a:pt x="71175" y="39846"/>
                </a:lnTo>
                <a:lnTo>
                  <a:pt x="62396" y="34876"/>
                </a:lnTo>
                <a:lnTo>
                  <a:pt x="49889" y="27581"/>
                </a:lnTo>
                <a:lnTo>
                  <a:pt x="35617" y="19228"/>
                </a:lnTo>
                <a:lnTo>
                  <a:pt x="21546" y="11087"/>
                </a:lnTo>
                <a:lnTo>
                  <a:pt x="9638" y="4425"/>
                </a:lnTo>
                <a:lnTo>
                  <a:pt x="1857" y="511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3" name="object 1563"/>
          <p:cNvSpPr/>
          <p:nvPr/>
        </p:nvSpPr>
        <p:spPr>
          <a:xfrm>
            <a:off x="1648323" y="5847725"/>
            <a:ext cx="30580" cy="56927"/>
          </a:xfrm>
          <a:custGeom>
            <a:avLst/>
            <a:gdLst/>
            <a:ahLst/>
            <a:cxnLst/>
            <a:rect l="l" t="t" r="r" b="b"/>
            <a:pathLst>
              <a:path w="30580" h="56927">
                <a:moveTo>
                  <a:pt x="17823" y="2648"/>
                </a:moveTo>
                <a:lnTo>
                  <a:pt x="22476" y="13520"/>
                </a:lnTo>
                <a:lnTo>
                  <a:pt x="24963" y="25421"/>
                </a:lnTo>
                <a:lnTo>
                  <a:pt x="24471" y="37798"/>
                </a:lnTo>
                <a:lnTo>
                  <a:pt x="21623" y="47136"/>
                </a:lnTo>
                <a:lnTo>
                  <a:pt x="18613" y="54055"/>
                </a:lnTo>
                <a:lnTo>
                  <a:pt x="17346" y="53430"/>
                </a:lnTo>
                <a:lnTo>
                  <a:pt x="9239" y="53177"/>
                </a:lnTo>
                <a:lnTo>
                  <a:pt x="14992" y="56927"/>
                </a:lnTo>
                <a:lnTo>
                  <a:pt x="18836" y="54100"/>
                </a:lnTo>
                <a:lnTo>
                  <a:pt x="25722" y="56421"/>
                </a:lnTo>
                <a:lnTo>
                  <a:pt x="29190" y="44950"/>
                </a:lnTo>
                <a:lnTo>
                  <a:pt x="30533" y="31542"/>
                </a:lnTo>
                <a:lnTo>
                  <a:pt x="30580" y="28165"/>
                </a:lnTo>
                <a:lnTo>
                  <a:pt x="30580" y="23107"/>
                </a:lnTo>
                <a:lnTo>
                  <a:pt x="30073" y="18092"/>
                </a:lnTo>
                <a:lnTo>
                  <a:pt x="29313" y="13450"/>
                </a:lnTo>
                <a:lnTo>
                  <a:pt x="28881" y="11084"/>
                </a:lnTo>
                <a:lnTo>
                  <a:pt x="28628" y="9314"/>
                </a:lnTo>
                <a:lnTo>
                  <a:pt x="28002" y="6918"/>
                </a:lnTo>
                <a:lnTo>
                  <a:pt x="24738" y="0"/>
                </a:lnTo>
                <a:lnTo>
                  <a:pt x="20863" y="2529"/>
                </a:lnTo>
                <a:lnTo>
                  <a:pt x="17227" y="922"/>
                </a:lnTo>
                <a:lnTo>
                  <a:pt x="11907" y="1101"/>
                </a:lnTo>
                <a:lnTo>
                  <a:pt x="923" y="2827"/>
                </a:lnTo>
                <a:lnTo>
                  <a:pt x="760" y="2529"/>
                </a:lnTo>
                <a:lnTo>
                  <a:pt x="298" y="3035"/>
                </a:lnTo>
                <a:lnTo>
                  <a:pt x="0" y="3243"/>
                </a:lnTo>
                <a:lnTo>
                  <a:pt x="17823" y="2648"/>
                </a:lnTo>
                <a:close/>
              </a:path>
            </a:pathLst>
          </a:custGeom>
          <a:solidFill>
            <a:srgbClr val="1B56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4" name="object 1564"/>
          <p:cNvSpPr/>
          <p:nvPr/>
        </p:nvSpPr>
        <p:spPr>
          <a:xfrm>
            <a:off x="647190" y="5209489"/>
            <a:ext cx="28553" cy="38253"/>
          </a:xfrm>
          <a:custGeom>
            <a:avLst/>
            <a:gdLst/>
            <a:ahLst/>
            <a:cxnLst/>
            <a:rect l="l" t="t" r="r" b="b"/>
            <a:pathLst>
              <a:path w="28553" h="38253">
                <a:moveTo>
                  <a:pt x="8569" y="20919"/>
                </a:moveTo>
                <a:lnTo>
                  <a:pt x="0" y="21976"/>
                </a:lnTo>
                <a:lnTo>
                  <a:pt x="506" y="28344"/>
                </a:lnTo>
                <a:lnTo>
                  <a:pt x="2578" y="33611"/>
                </a:lnTo>
                <a:lnTo>
                  <a:pt x="5454" y="38253"/>
                </a:lnTo>
                <a:lnTo>
                  <a:pt x="11326" y="36275"/>
                </a:lnTo>
                <a:lnTo>
                  <a:pt x="18285" y="28761"/>
                </a:lnTo>
                <a:lnTo>
                  <a:pt x="21459" y="23791"/>
                </a:lnTo>
                <a:lnTo>
                  <a:pt x="26601" y="15727"/>
                </a:lnTo>
                <a:lnTo>
                  <a:pt x="28508" y="11471"/>
                </a:lnTo>
                <a:lnTo>
                  <a:pt x="28553" y="0"/>
                </a:lnTo>
                <a:lnTo>
                  <a:pt x="24201" y="4389"/>
                </a:lnTo>
                <a:lnTo>
                  <a:pt x="22771" y="10876"/>
                </a:lnTo>
                <a:lnTo>
                  <a:pt x="18166" y="15191"/>
                </a:lnTo>
                <a:lnTo>
                  <a:pt x="13427" y="19655"/>
                </a:lnTo>
                <a:lnTo>
                  <a:pt x="8569" y="2091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5" name="object 1565"/>
          <p:cNvSpPr/>
          <p:nvPr/>
        </p:nvSpPr>
        <p:spPr>
          <a:xfrm>
            <a:off x="983335" y="5562553"/>
            <a:ext cx="78552" cy="50305"/>
          </a:xfrm>
          <a:custGeom>
            <a:avLst/>
            <a:gdLst/>
            <a:ahLst/>
            <a:cxnLst/>
            <a:rect l="l" t="t" r="r" b="b"/>
            <a:pathLst>
              <a:path w="78552" h="50305">
                <a:moveTo>
                  <a:pt x="649" y="2837"/>
                </a:moveTo>
                <a:lnTo>
                  <a:pt x="253" y="0"/>
                </a:lnTo>
                <a:lnTo>
                  <a:pt x="0" y="3079"/>
                </a:lnTo>
                <a:lnTo>
                  <a:pt x="649" y="2837"/>
                </a:lnTo>
                <a:close/>
              </a:path>
              <a:path w="78552" h="50305">
                <a:moveTo>
                  <a:pt x="78477" y="50305"/>
                </a:moveTo>
                <a:lnTo>
                  <a:pt x="78552" y="43045"/>
                </a:lnTo>
                <a:lnTo>
                  <a:pt x="74960" y="43134"/>
                </a:lnTo>
                <a:lnTo>
                  <a:pt x="61965" y="35798"/>
                </a:lnTo>
                <a:lnTo>
                  <a:pt x="55035" y="31915"/>
                </a:lnTo>
                <a:lnTo>
                  <a:pt x="48955" y="28463"/>
                </a:lnTo>
                <a:lnTo>
                  <a:pt x="42487" y="24624"/>
                </a:lnTo>
                <a:lnTo>
                  <a:pt x="2831" y="2023"/>
                </a:lnTo>
                <a:lnTo>
                  <a:pt x="649" y="2837"/>
                </a:lnTo>
                <a:lnTo>
                  <a:pt x="1013" y="5445"/>
                </a:lnTo>
                <a:lnTo>
                  <a:pt x="78477" y="50305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6" name="object 1566"/>
          <p:cNvSpPr/>
          <p:nvPr/>
        </p:nvSpPr>
        <p:spPr>
          <a:xfrm>
            <a:off x="1438195" y="5877617"/>
            <a:ext cx="78984" cy="51615"/>
          </a:xfrm>
          <a:custGeom>
            <a:avLst/>
            <a:gdLst/>
            <a:ahLst/>
            <a:cxnLst/>
            <a:rect l="l" t="t" r="r" b="b"/>
            <a:pathLst>
              <a:path w="78984" h="51615">
                <a:moveTo>
                  <a:pt x="78984" y="47910"/>
                </a:moveTo>
                <a:lnTo>
                  <a:pt x="78201" y="48189"/>
                </a:lnTo>
                <a:lnTo>
                  <a:pt x="78611" y="51615"/>
                </a:lnTo>
                <a:lnTo>
                  <a:pt x="78984" y="47910"/>
                </a:lnTo>
                <a:close/>
              </a:path>
              <a:path w="78984" h="51615">
                <a:moveTo>
                  <a:pt x="609" y="3015"/>
                </a:moveTo>
                <a:lnTo>
                  <a:pt x="0" y="0"/>
                </a:lnTo>
                <a:lnTo>
                  <a:pt x="44" y="3288"/>
                </a:lnTo>
                <a:lnTo>
                  <a:pt x="609" y="3015"/>
                </a:lnTo>
                <a:close/>
              </a:path>
              <a:path w="78984" h="51615">
                <a:moveTo>
                  <a:pt x="77926" y="45886"/>
                </a:moveTo>
                <a:lnTo>
                  <a:pt x="2756" y="1978"/>
                </a:lnTo>
                <a:lnTo>
                  <a:pt x="609" y="3015"/>
                </a:lnTo>
                <a:lnTo>
                  <a:pt x="1013" y="5014"/>
                </a:lnTo>
                <a:lnTo>
                  <a:pt x="8686" y="10304"/>
                </a:lnTo>
                <a:lnTo>
                  <a:pt x="22409" y="18399"/>
                </a:lnTo>
                <a:lnTo>
                  <a:pt x="35021" y="25545"/>
                </a:lnTo>
                <a:lnTo>
                  <a:pt x="38270" y="27362"/>
                </a:lnTo>
                <a:lnTo>
                  <a:pt x="48500" y="32999"/>
                </a:lnTo>
                <a:lnTo>
                  <a:pt x="62088" y="40619"/>
                </a:lnTo>
                <a:lnTo>
                  <a:pt x="73104" y="47376"/>
                </a:lnTo>
                <a:lnTo>
                  <a:pt x="75437" y="49175"/>
                </a:lnTo>
                <a:lnTo>
                  <a:pt x="78201" y="48189"/>
                </a:lnTo>
                <a:lnTo>
                  <a:pt x="77926" y="45886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7" name="object 1567"/>
          <p:cNvSpPr/>
          <p:nvPr/>
        </p:nvSpPr>
        <p:spPr>
          <a:xfrm>
            <a:off x="1438076" y="5826507"/>
            <a:ext cx="78686" cy="49844"/>
          </a:xfrm>
          <a:custGeom>
            <a:avLst/>
            <a:gdLst/>
            <a:ahLst/>
            <a:cxnLst/>
            <a:rect l="l" t="t" r="r" b="b"/>
            <a:pathLst>
              <a:path w="78686" h="49844">
                <a:moveTo>
                  <a:pt x="680" y="3482"/>
                </a:moveTo>
                <a:lnTo>
                  <a:pt x="968" y="5832"/>
                </a:lnTo>
                <a:lnTo>
                  <a:pt x="75854" y="48877"/>
                </a:lnTo>
                <a:lnTo>
                  <a:pt x="78686" y="49844"/>
                </a:lnTo>
                <a:lnTo>
                  <a:pt x="78134" y="46258"/>
                </a:lnTo>
                <a:lnTo>
                  <a:pt x="3159" y="2455"/>
                </a:lnTo>
                <a:lnTo>
                  <a:pt x="680" y="3482"/>
                </a:lnTo>
                <a:close/>
              </a:path>
              <a:path w="78686" h="49844">
                <a:moveTo>
                  <a:pt x="680" y="3482"/>
                </a:moveTo>
                <a:lnTo>
                  <a:pt x="253" y="0"/>
                </a:lnTo>
                <a:lnTo>
                  <a:pt x="0" y="3764"/>
                </a:lnTo>
                <a:lnTo>
                  <a:pt x="680" y="3482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8" name="object 1568"/>
          <p:cNvSpPr/>
          <p:nvPr/>
        </p:nvSpPr>
        <p:spPr>
          <a:xfrm>
            <a:off x="430863" y="5320100"/>
            <a:ext cx="4441" cy="5654"/>
          </a:xfrm>
          <a:custGeom>
            <a:avLst/>
            <a:gdLst/>
            <a:ahLst/>
            <a:cxnLst/>
            <a:rect l="l" t="t" r="r" b="b"/>
            <a:pathLst>
              <a:path w="4441" h="5654">
                <a:moveTo>
                  <a:pt x="2876" y="3288"/>
                </a:moveTo>
                <a:lnTo>
                  <a:pt x="0" y="0"/>
                </a:lnTo>
                <a:lnTo>
                  <a:pt x="715" y="5654"/>
                </a:lnTo>
                <a:lnTo>
                  <a:pt x="4441" y="4047"/>
                </a:lnTo>
                <a:lnTo>
                  <a:pt x="2205" y="2010"/>
                </a:lnTo>
                <a:lnTo>
                  <a:pt x="2876" y="3288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9" name="object 1569"/>
          <p:cNvSpPr/>
          <p:nvPr/>
        </p:nvSpPr>
        <p:spPr>
          <a:xfrm>
            <a:off x="405019" y="5309684"/>
            <a:ext cx="28123" cy="23793"/>
          </a:xfrm>
          <a:custGeom>
            <a:avLst/>
            <a:gdLst/>
            <a:ahLst/>
            <a:cxnLst/>
            <a:rect l="l" t="t" r="r" b="b"/>
            <a:pathLst>
              <a:path w="28123" h="23793">
                <a:moveTo>
                  <a:pt x="9083" y="17874"/>
                </a:moveTo>
                <a:lnTo>
                  <a:pt x="7766" y="14462"/>
                </a:lnTo>
                <a:lnTo>
                  <a:pt x="5829" y="9269"/>
                </a:lnTo>
                <a:lnTo>
                  <a:pt x="5069" y="14209"/>
                </a:lnTo>
                <a:lnTo>
                  <a:pt x="5367" y="7424"/>
                </a:lnTo>
                <a:lnTo>
                  <a:pt x="9877" y="7167"/>
                </a:lnTo>
                <a:lnTo>
                  <a:pt x="12602" y="7353"/>
                </a:lnTo>
                <a:lnTo>
                  <a:pt x="15754" y="5564"/>
                </a:lnTo>
                <a:lnTo>
                  <a:pt x="17892" y="7475"/>
                </a:lnTo>
                <a:lnTo>
                  <a:pt x="22639" y="8466"/>
                </a:lnTo>
                <a:lnTo>
                  <a:pt x="26559" y="18375"/>
                </a:lnTo>
                <a:lnTo>
                  <a:pt x="26648" y="18122"/>
                </a:lnTo>
                <a:lnTo>
                  <a:pt x="26901" y="17289"/>
                </a:lnTo>
                <a:lnTo>
                  <a:pt x="26991" y="17497"/>
                </a:lnTo>
                <a:lnTo>
                  <a:pt x="28123" y="20190"/>
                </a:lnTo>
                <a:lnTo>
                  <a:pt x="26559" y="16069"/>
                </a:lnTo>
                <a:lnTo>
                  <a:pt x="25843" y="10415"/>
                </a:lnTo>
                <a:lnTo>
                  <a:pt x="28049" y="12425"/>
                </a:lnTo>
                <a:lnTo>
                  <a:pt x="25754" y="8049"/>
                </a:lnTo>
                <a:lnTo>
                  <a:pt x="24279" y="5177"/>
                </a:lnTo>
                <a:lnTo>
                  <a:pt x="23474" y="3332"/>
                </a:lnTo>
                <a:lnTo>
                  <a:pt x="20016" y="1844"/>
                </a:lnTo>
                <a:lnTo>
                  <a:pt x="15665" y="0"/>
                </a:lnTo>
                <a:lnTo>
                  <a:pt x="8184" y="803"/>
                </a:lnTo>
                <a:lnTo>
                  <a:pt x="4383" y="2693"/>
                </a:lnTo>
                <a:lnTo>
                  <a:pt x="4100" y="2827"/>
                </a:lnTo>
                <a:lnTo>
                  <a:pt x="3758" y="3035"/>
                </a:lnTo>
                <a:lnTo>
                  <a:pt x="3504" y="3154"/>
                </a:lnTo>
                <a:lnTo>
                  <a:pt x="0" y="9055"/>
                </a:lnTo>
                <a:lnTo>
                  <a:pt x="1779" y="16952"/>
                </a:lnTo>
                <a:lnTo>
                  <a:pt x="7498" y="23793"/>
                </a:lnTo>
                <a:lnTo>
                  <a:pt x="7170" y="16099"/>
                </a:lnTo>
                <a:lnTo>
                  <a:pt x="9083" y="17874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0" name="object 1570"/>
          <p:cNvSpPr/>
          <p:nvPr/>
        </p:nvSpPr>
        <p:spPr>
          <a:xfrm>
            <a:off x="412190" y="5325783"/>
            <a:ext cx="17063" cy="10430"/>
          </a:xfrm>
          <a:custGeom>
            <a:avLst/>
            <a:gdLst/>
            <a:ahLst/>
            <a:cxnLst/>
            <a:rect l="l" t="t" r="r" b="b"/>
            <a:pathLst>
              <a:path w="17063" h="10430">
                <a:moveTo>
                  <a:pt x="2548" y="3422"/>
                </a:moveTo>
                <a:lnTo>
                  <a:pt x="0" y="0"/>
                </a:lnTo>
                <a:lnTo>
                  <a:pt x="328" y="7694"/>
                </a:lnTo>
                <a:lnTo>
                  <a:pt x="8646" y="10430"/>
                </a:lnTo>
                <a:lnTo>
                  <a:pt x="17063" y="7008"/>
                </a:lnTo>
                <a:lnTo>
                  <a:pt x="5245" y="4895"/>
                </a:lnTo>
                <a:lnTo>
                  <a:pt x="5037" y="4686"/>
                </a:lnTo>
                <a:lnTo>
                  <a:pt x="4739" y="4389"/>
                </a:lnTo>
                <a:lnTo>
                  <a:pt x="4321" y="4017"/>
                </a:lnTo>
                <a:lnTo>
                  <a:pt x="3979" y="3764"/>
                </a:lnTo>
                <a:lnTo>
                  <a:pt x="3815" y="3541"/>
                </a:lnTo>
                <a:lnTo>
                  <a:pt x="1912" y="1775"/>
                </a:lnTo>
                <a:lnTo>
                  <a:pt x="2548" y="3422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1" name="object 1571"/>
          <p:cNvSpPr/>
          <p:nvPr/>
        </p:nvSpPr>
        <p:spPr>
          <a:xfrm>
            <a:off x="421027" y="5316767"/>
            <a:ext cx="6586" cy="4597"/>
          </a:xfrm>
          <a:custGeom>
            <a:avLst/>
            <a:gdLst/>
            <a:ahLst/>
            <a:cxnLst/>
            <a:rect l="l" t="t" r="r" b="b"/>
            <a:pathLst>
              <a:path w="6586" h="4597">
                <a:moveTo>
                  <a:pt x="6586" y="4597"/>
                </a:moveTo>
                <a:lnTo>
                  <a:pt x="1883" y="393"/>
                </a:lnTo>
                <a:lnTo>
                  <a:pt x="0" y="0"/>
                </a:lnTo>
                <a:lnTo>
                  <a:pt x="6586" y="4597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2" name="object 1572"/>
          <p:cNvSpPr/>
          <p:nvPr/>
        </p:nvSpPr>
        <p:spPr>
          <a:xfrm>
            <a:off x="1693895" y="6216725"/>
            <a:ext cx="40743" cy="26350"/>
          </a:xfrm>
          <a:custGeom>
            <a:avLst/>
            <a:gdLst/>
            <a:ahLst/>
            <a:cxnLst/>
            <a:rect l="l" t="t" r="r" b="b"/>
            <a:pathLst>
              <a:path w="40743" h="26350">
                <a:moveTo>
                  <a:pt x="15111" y="550"/>
                </a:moveTo>
                <a:lnTo>
                  <a:pt x="0" y="0"/>
                </a:lnTo>
                <a:lnTo>
                  <a:pt x="3621" y="3794"/>
                </a:lnTo>
                <a:lnTo>
                  <a:pt x="4679" y="7499"/>
                </a:lnTo>
                <a:lnTo>
                  <a:pt x="5692" y="13316"/>
                </a:lnTo>
                <a:lnTo>
                  <a:pt x="19412" y="11625"/>
                </a:lnTo>
                <a:lnTo>
                  <a:pt x="28760" y="13964"/>
                </a:lnTo>
                <a:lnTo>
                  <a:pt x="36988" y="22303"/>
                </a:lnTo>
                <a:lnTo>
                  <a:pt x="37420" y="22854"/>
                </a:lnTo>
                <a:lnTo>
                  <a:pt x="37837" y="23360"/>
                </a:lnTo>
                <a:lnTo>
                  <a:pt x="38046" y="23702"/>
                </a:lnTo>
                <a:lnTo>
                  <a:pt x="38299" y="23955"/>
                </a:lnTo>
                <a:lnTo>
                  <a:pt x="40743" y="26350"/>
                </a:lnTo>
                <a:lnTo>
                  <a:pt x="38806" y="18464"/>
                </a:lnTo>
                <a:lnTo>
                  <a:pt x="35095" y="13034"/>
                </a:lnTo>
                <a:lnTo>
                  <a:pt x="30192" y="9195"/>
                </a:lnTo>
                <a:lnTo>
                  <a:pt x="26482" y="6234"/>
                </a:lnTo>
                <a:lnTo>
                  <a:pt x="16884" y="2395"/>
                </a:lnTo>
                <a:lnTo>
                  <a:pt x="15111" y="550"/>
                </a:lnTo>
                <a:close/>
              </a:path>
            </a:pathLst>
          </a:custGeom>
          <a:solidFill>
            <a:srgbClr val="8BC1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3" name="object 1573"/>
          <p:cNvSpPr/>
          <p:nvPr/>
        </p:nvSpPr>
        <p:spPr>
          <a:xfrm>
            <a:off x="825844" y="6165362"/>
            <a:ext cx="2622" cy="3496"/>
          </a:xfrm>
          <a:custGeom>
            <a:avLst/>
            <a:gdLst/>
            <a:ahLst/>
            <a:cxnLst/>
            <a:rect l="l" t="t" r="r" b="b"/>
            <a:pathLst>
              <a:path w="2622" h="3496">
                <a:moveTo>
                  <a:pt x="2622" y="0"/>
                </a:moveTo>
                <a:lnTo>
                  <a:pt x="257" y="1158"/>
                </a:lnTo>
                <a:lnTo>
                  <a:pt x="0" y="3496"/>
                </a:lnTo>
                <a:lnTo>
                  <a:pt x="2622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4" name="object 1574"/>
          <p:cNvSpPr/>
          <p:nvPr/>
        </p:nvSpPr>
        <p:spPr>
          <a:xfrm>
            <a:off x="811313" y="6136899"/>
            <a:ext cx="15290" cy="30740"/>
          </a:xfrm>
          <a:custGeom>
            <a:avLst/>
            <a:gdLst/>
            <a:ahLst/>
            <a:cxnLst/>
            <a:rect l="l" t="t" r="r" b="b"/>
            <a:pathLst>
              <a:path w="15290" h="30740">
                <a:moveTo>
                  <a:pt x="14787" y="29621"/>
                </a:moveTo>
                <a:lnTo>
                  <a:pt x="15290" y="25056"/>
                </a:lnTo>
                <a:lnTo>
                  <a:pt x="15290" y="24714"/>
                </a:lnTo>
                <a:lnTo>
                  <a:pt x="14649" y="19104"/>
                </a:lnTo>
                <a:lnTo>
                  <a:pt x="14530" y="18464"/>
                </a:lnTo>
                <a:lnTo>
                  <a:pt x="13859" y="14670"/>
                </a:lnTo>
                <a:lnTo>
                  <a:pt x="13054" y="11471"/>
                </a:lnTo>
                <a:lnTo>
                  <a:pt x="11951" y="7930"/>
                </a:lnTo>
                <a:lnTo>
                  <a:pt x="4724" y="6665"/>
                </a:lnTo>
                <a:lnTo>
                  <a:pt x="4515" y="2529"/>
                </a:lnTo>
                <a:lnTo>
                  <a:pt x="0" y="0"/>
                </a:lnTo>
                <a:lnTo>
                  <a:pt x="146" y="15007"/>
                </a:lnTo>
                <a:lnTo>
                  <a:pt x="2470" y="22589"/>
                </a:lnTo>
                <a:lnTo>
                  <a:pt x="11687" y="30165"/>
                </a:lnTo>
                <a:lnTo>
                  <a:pt x="12503" y="30740"/>
                </a:lnTo>
                <a:lnTo>
                  <a:pt x="14787" y="29621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5" name="object 1575"/>
          <p:cNvSpPr/>
          <p:nvPr/>
        </p:nvSpPr>
        <p:spPr>
          <a:xfrm>
            <a:off x="474706" y="5988391"/>
            <a:ext cx="47345" cy="25934"/>
          </a:xfrm>
          <a:custGeom>
            <a:avLst/>
            <a:gdLst/>
            <a:ahLst/>
            <a:cxnLst/>
            <a:rect l="l" t="t" r="r" b="b"/>
            <a:pathLst>
              <a:path w="47345" h="25934">
                <a:moveTo>
                  <a:pt x="2198" y="209"/>
                </a:moveTo>
                <a:lnTo>
                  <a:pt x="0" y="0"/>
                </a:lnTo>
                <a:lnTo>
                  <a:pt x="7054" y="7649"/>
                </a:lnTo>
                <a:lnTo>
                  <a:pt x="19502" y="14407"/>
                </a:lnTo>
                <a:lnTo>
                  <a:pt x="31654" y="21687"/>
                </a:lnTo>
                <a:lnTo>
                  <a:pt x="35140" y="25041"/>
                </a:lnTo>
                <a:lnTo>
                  <a:pt x="47345" y="25934"/>
                </a:lnTo>
                <a:lnTo>
                  <a:pt x="40802" y="20682"/>
                </a:lnTo>
                <a:lnTo>
                  <a:pt x="28236" y="12544"/>
                </a:lnTo>
                <a:lnTo>
                  <a:pt x="13938" y="4670"/>
                </a:lnTo>
                <a:lnTo>
                  <a:pt x="2198" y="209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6" name="object 1576"/>
          <p:cNvSpPr/>
          <p:nvPr/>
        </p:nvSpPr>
        <p:spPr>
          <a:xfrm>
            <a:off x="1011889" y="5525787"/>
            <a:ext cx="23739" cy="22511"/>
          </a:xfrm>
          <a:custGeom>
            <a:avLst/>
            <a:gdLst/>
            <a:ahLst/>
            <a:cxnLst/>
            <a:rect l="l" t="t" r="r" b="b"/>
            <a:pathLst>
              <a:path w="23739" h="22511">
                <a:moveTo>
                  <a:pt x="4902" y="1844"/>
                </a:moveTo>
                <a:lnTo>
                  <a:pt x="0" y="0"/>
                </a:lnTo>
                <a:lnTo>
                  <a:pt x="208" y="10534"/>
                </a:lnTo>
                <a:lnTo>
                  <a:pt x="253" y="11680"/>
                </a:lnTo>
                <a:lnTo>
                  <a:pt x="7093" y="16322"/>
                </a:lnTo>
                <a:lnTo>
                  <a:pt x="9925" y="18256"/>
                </a:lnTo>
                <a:lnTo>
                  <a:pt x="12115" y="19774"/>
                </a:lnTo>
                <a:lnTo>
                  <a:pt x="14530" y="20994"/>
                </a:lnTo>
                <a:lnTo>
                  <a:pt x="14738" y="21083"/>
                </a:lnTo>
                <a:lnTo>
                  <a:pt x="18285" y="22422"/>
                </a:lnTo>
                <a:lnTo>
                  <a:pt x="18702" y="22467"/>
                </a:lnTo>
                <a:lnTo>
                  <a:pt x="19164" y="22511"/>
                </a:lnTo>
                <a:lnTo>
                  <a:pt x="19462" y="22511"/>
                </a:lnTo>
                <a:lnTo>
                  <a:pt x="23009" y="22050"/>
                </a:lnTo>
                <a:lnTo>
                  <a:pt x="23739" y="13495"/>
                </a:lnTo>
                <a:lnTo>
                  <a:pt x="23441" y="13272"/>
                </a:lnTo>
                <a:lnTo>
                  <a:pt x="23054" y="13019"/>
                </a:lnTo>
                <a:lnTo>
                  <a:pt x="22845" y="12900"/>
                </a:lnTo>
                <a:lnTo>
                  <a:pt x="22681" y="12810"/>
                </a:lnTo>
                <a:lnTo>
                  <a:pt x="22205" y="12513"/>
                </a:lnTo>
                <a:lnTo>
                  <a:pt x="21996" y="12349"/>
                </a:lnTo>
                <a:lnTo>
                  <a:pt x="11013" y="7127"/>
                </a:lnTo>
                <a:lnTo>
                  <a:pt x="6125" y="4255"/>
                </a:lnTo>
                <a:lnTo>
                  <a:pt x="4902" y="1844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7" name="object 1577"/>
          <p:cNvSpPr/>
          <p:nvPr/>
        </p:nvSpPr>
        <p:spPr>
          <a:xfrm>
            <a:off x="562677" y="5529790"/>
            <a:ext cx="33665" cy="12602"/>
          </a:xfrm>
          <a:custGeom>
            <a:avLst/>
            <a:gdLst/>
            <a:ahLst/>
            <a:cxnLst/>
            <a:rect l="l" t="t" r="r" b="b"/>
            <a:pathLst>
              <a:path w="33665" h="12602">
                <a:moveTo>
                  <a:pt x="18628" y="2187"/>
                </a:moveTo>
                <a:lnTo>
                  <a:pt x="0" y="10831"/>
                </a:lnTo>
                <a:lnTo>
                  <a:pt x="3248" y="12185"/>
                </a:lnTo>
                <a:lnTo>
                  <a:pt x="11698" y="12602"/>
                </a:lnTo>
                <a:lnTo>
                  <a:pt x="16214" y="12602"/>
                </a:lnTo>
                <a:lnTo>
                  <a:pt x="24619" y="11724"/>
                </a:lnTo>
                <a:lnTo>
                  <a:pt x="32696" y="10921"/>
                </a:lnTo>
                <a:lnTo>
                  <a:pt x="33158" y="8049"/>
                </a:lnTo>
                <a:lnTo>
                  <a:pt x="33665" y="0"/>
                </a:lnTo>
                <a:lnTo>
                  <a:pt x="18628" y="2187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8" name="object 1578"/>
          <p:cNvSpPr/>
          <p:nvPr/>
        </p:nvSpPr>
        <p:spPr>
          <a:xfrm>
            <a:off x="616520" y="5552733"/>
            <a:ext cx="1907" cy="922"/>
          </a:xfrm>
          <a:custGeom>
            <a:avLst/>
            <a:gdLst/>
            <a:ahLst/>
            <a:cxnLst/>
            <a:rect l="l" t="t" r="r" b="b"/>
            <a:pathLst>
              <a:path w="1907" h="922">
                <a:moveTo>
                  <a:pt x="1907" y="0"/>
                </a:moveTo>
                <a:lnTo>
                  <a:pt x="161" y="498"/>
                </a:lnTo>
                <a:lnTo>
                  <a:pt x="0" y="922"/>
                </a:lnTo>
                <a:lnTo>
                  <a:pt x="1907" y="0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9" name="object 1579"/>
          <p:cNvSpPr/>
          <p:nvPr/>
        </p:nvSpPr>
        <p:spPr>
          <a:xfrm>
            <a:off x="584688" y="5544669"/>
            <a:ext cx="33069" cy="10504"/>
          </a:xfrm>
          <a:custGeom>
            <a:avLst/>
            <a:gdLst/>
            <a:ahLst/>
            <a:cxnLst/>
            <a:rect l="l" t="t" r="r" b="b"/>
            <a:pathLst>
              <a:path w="33069" h="10504">
                <a:moveTo>
                  <a:pt x="18836" y="0"/>
                </a:moveTo>
                <a:lnTo>
                  <a:pt x="0" y="7052"/>
                </a:lnTo>
                <a:lnTo>
                  <a:pt x="2190" y="8867"/>
                </a:lnTo>
                <a:lnTo>
                  <a:pt x="8315" y="9626"/>
                </a:lnTo>
                <a:lnTo>
                  <a:pt x="13427" y="10504"/>
                </a:lnTo>
                <a:lnTo>
                  <a:pt x="20059" y="10415"/>
                </a:lnTo>
                <a:lnTo>
                  <a:pt x="22458" y="10385"/>
                </a:lnTo>
                <a:lnTo>
                  <a:pt x="26303" y="10207"/>
                </a:lnTo>
                <a:lnTo>
                  <a:pt x="28583" y="9537"/>
                </a:lnTo>
                <a:lnTo>
                  <a:pt x="31993" y="8563"/>
                </a:lnTo>
                <a:lnTo>
                  <a:pt x="33069" y="5743"/>
                </a:lnTo>
                <a:lnTo>
                  <a:pt x="32934" y="342"/>
                </a:lnTo>
                <a:lnTo>
                  <a:pt x="28031" y="431"/>
                </a:lnTo>
                <a:lnTo>
                  <a:pt x="18836" y="0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0" name="object 1580"/>
          <p:cNvSpPr/>
          <p:nvPr/>
        </p:nvSpPr>
        <p:spPr>
          <a:xfrm>
            <a:off x="565926" y="5541514"/>
            <a:ext cx="21713" cy="7156"/>
          </a:xfrm>
          <a:custGeom>
            <a:avLst/>
            <a:gdLst/>
            <a:ahLst/>
            <a:cxnLst/>
            <a:rect l="l" t="t" r="r" b="b"/>
            <a:pathLst>
              <a:path w="21713" h="7156">
                <a:moveTo>
                  <a:pt x="20833" y="7156"/>
                </a:moveTo>
                <a:lnTo>
                  <a:pt x="21713" y="5862"/>
                </a:lnTo>
                <a:lnTo>
                  <a:pt x="21370" y="0"/>
                </a:lnTo>
                <a:lnTo>
                  <a:pt x="12965" y="877"/>
                </a:lnTo>
                <a:lnTo>
                  <a:pt x="8449" y="877"/>
                </a:lnTo>
                <a:lnTo>
                  <a:pt x="0" y="461"/>
                </a:lnTo>
                <a:lnTo>
                  <a:pt x="5409" y="3035"/>
                </a:lnTo>
                <a:lnTo>
                  <a:pt x="13978" y="1636"/>
                </a:lnTo>
                <a:lnTo>
                  <a:pt x="20833" y="1101"/>
                </a:lnTo>
                <a:lnTo>
                  <a:pt x="20833" y="7156"/>
                </a:lnTo>
                <a:close/>
              </a:path>
            </a:pathLst>
          </a:custGeom>
          <a:solidFill>
            <a:srgbClr val="448A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1" name="object 1581"/>
          <p:cNvSpPr/>
          <p:nvPr/>
        </p:nvSpPr>
        <p:spPr>
          <a:xfrm>
            <a:off x="584688" y="5518273"/>
            <a:ext cx="18836" cy="33448"/>
          </a:xfrm>
          <a:custGeom>
            <a:avLst/>
            <a:gdLst/>
            <a:ahLst/>
            <a:cxnLst/>
            <a:rect l="l" t="t" r="r" b="b"/>
            <a:pathLst>
              <a:path w="18836" h="33448">
                <a:moveTo>
                  <a:pt x="16378" y="6115"/>
                </a:moveTo>
                <a:lnTo>
                  <a:pt x="12831" y="10459"/>
                </a:lnTo>
                <a:lnTo>
                  <a:pt x="11653" y="11516"/>
                </a:lnTo>
                <a:lnTo>
                  <a:pt x="11147" y="19565"/>
                </a:lnTo>
                <a:lnTo>
                  <a:pt x="10685" y="22437"/>
                </a:lnTo>
                <a:lnTo>
                  <a:pt x="2607" y="23241"/>
                </a:lnTo>
                <a:lnTo>
                  <a:pt x="2950" y="29103"/>
                </a:lnTo>
                <a:lnTo>
                  <a:pt x="2071" y="31201"/>
                </a:lnTo>
                <a:lnTo>
                  <a:pt x="2071" y="30397"/>
                </a:lnTo>
                <a:lnTo>
                  <a:pt x="0" y="33448"/>
                </a:lnTo>
                <a:lnTo>
                  <a:pt x="18836" y="26395"/>
                </a:lnTo>
                <a:lnTo>
                  <a:pt x="16258" y="0"/>
                </a:lnTo>
                <a:lnTo>
                  <a:pt x="13293" y="4523"/>
                </a:lnTo>
                <a:lnTo>
                  <a:pt x="16378" y="6115"/>
                </a:lnTo>
                <a:close/>
              </a:path>
            </a:pathLst>
          </a:custGeom>
          <a:solidFill>
            <a:srgbClr val="448A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2" name="object 1582"/>
          <p:cNvSpPr/>
          <p:nvPr/>
        </p:nvSpPr>
        <p:spPr>
          <a:xfrm>
            <a:off x="1643465" y="5851519"/>
            <a:ext cx="15320" cy="47508"/>
          </a:xfrm>
          <a:custGeom>
            <a:avLst/>
            <a:gdLst/>
            <a:ahLst/>
            <a:cxnLst/>
            <a:rect l="l" t="t" r="r" b="b"/>
            <a:pathLst>
              <a:path w="15320" h="47508">
                <a:moveTo>
                  <a:pt x="2944" y="47508"/>
                </a:moveTo>
                <a:lnTo>
                  <a:pt x="4142" y="47226"/>
                </a:lnTo>
                <a:lnTo>
                  <a:pt x="12722" y="38713"/>
                </a:lnTo>
                <a:lnTo>
                  <a:pt x="15320" y="25053"/>
                </a:lnTo>
                <a:lnTo>
                  <a:pt x="15290" y="23062"/>
                </a:lnTo>
                <a:lnTo>
                  <a:pt x="12295" y="8985"/>
                </a:lnTo>
                <a:lnTo>
                  <a:pt x="3584" y="403"/>
                </a:lnTo>
                <a:lnTo>
                  <a:pt x="2786" y="0"/>
                </a:lnTo>
                <a:lnTo>
                  <a:pt x="1061" y="476"/>
                </a:lnTo>
                <a:lnTo>
                  <a:pt x="0" y="1978"/>
                </a:lnTo>
                <a:lnTo>
                  <a:pt x="7606" y="10195"/>
                </a:lnTo>
                <a:lnTo>
                  <a:pt x="10320" y="23525"/>
                </a:lnTo>
                <a:lnTo>
                  <a:pt x="8137" y="36896"/>
                </a:lnTo>
                <a:lnTo>
                  <a:pt x="1222" y="45157"/>
                </a:lnTo>
                <a:lnTo>
                  <a:pt x="2944" y="47508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3" name="object 1583"/>
          <p:cNvSpPr/>
          <p:nvPr/>
        </p:nvSpPr>
        <p:spPr>
          <a:xfrm>
            <a:off x="1641855" y="5899027"/>
            <a:ext cx="4902" cy="1071"/>
          </a:xfrm>
          <a:custGeom>
            <a:avLst/>
            <a:gdLst/>
            <a:ahLst/>
            <a:cxnLst/>
            <a:rect l="l" t="t" r="r" b="b"/>
            <a:pathLst>
              <a:path w="4902" h="1071">
                <a:moveTo>
                  <a:pt x="4902" y="476"/>
                </a:moveTo>
                <a:lnTo>
                  <a:pt x="4553" y="0"/>
                </a:lnTo>
                <a:lnTo>
                  <a:pt x="0" y="1071"/>
                </a:lnTo>
                <a:lnTo>
                  <a:pt x="4902" y="476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4" name="object 1584"/>
          <p:cNvSpPr/>
          <p:nvPr/>
        </p:nvSpPr>
        <p:spPr>
          <a:xfrm>
            <a:off x="1642108" y="5849451"/>
            <a:ext cx="4217" cy="3213"/>
          </a:xfrm>
          <a:custGeom>
            <a:avLst/>
            <a:gdLst/>
            <a:ahLst/>
            <a:cxnLst/>
            <a:rect l="l" t="t" r="r" b="b"/>
            <a:pathLst>
              <a:path w="4217" h="3213">
                <a:moveTo>
                  <a:pt x="4217" y="0"/>
                </a:moveTo>
                <a:lnTo>
                  <a:pt x="0" y="3213"/>
                </a:lnTo>
                <a:lnTo>
                  <a:pt x="2418" y="2545"/>
                </a:lnTo>
                <a:lnTo>
                  <a:pt x="4217" y="0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5" name="object 1585"/>
          <p:cNvSpPr/>
          <p:nvPr/>
        </p:nvSpPr>
        <p:spPr>
          <a:xfrm>
            <a:off x="570069" y="6072562"/>
            <a:ext cx="17743" cy="29460"/>
          </a:xfrm>
          <a:custGeom>
            <a:avLst/>
            <a:gdLst/>
            <a:ahLst/>
            <a:cxnLst/>
            <a:rect l="l" t="t" r="r" b="b"/>
            <a:pathLst>
              <a:path w="17743" h="29460">
                <a:moveTo>
                  <a:pt x="15126" y="29460"/>
                </a:moveTo>
                <a:lnTo>
                  <a:pt x="17732" y="17726"/>
                </a:lnTo>
                <a:lnTo>
                  <a:pt x="17743" y="4493"/>
                </a:lnTo>
                <a:lnTo>
                  <a:pt x="17361" y="0"/>
                </a:lnTo>
                <a:lnTo>
                  <a:pt x="14619" y="3496"/>
                </a:lnTo>
                <a:lnTo>
                  <a:pt x="12339" y="8897"/>
                </a:lnTo>
                <a:lnTo>
                  <a:pt x="9582" y="12513"/>
                </a:lnTo>
                <a:lnTo>
                  <a:pt x="6467" y="16694"/>
                </a:lnTo>
                <a:lnTo>
                  <a:pt x="4008" y="18509"/>
                </a:lnTo>
                <a:lnTo>
                  <a:pt x="0" y="22214"/>
                </a:lnTo>
                <a:lnTo>
                  <a:pt x="15126" y="29460"/>
                </a:lnTo>
                <a:close/>
              </a:path>
            </a:pathLst>
          </a:custGeom>
          <a:solidFill>
            <a:srgbClr val="EB61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6" name="object 1586"/>
          <p:cNvSpPr/>
          <p:nvPr/>
        </p:nvSpPr>
        <p:spPr>
          <a:xfrm>
            <a:off x="430445" y="5349587"/>
            <a:ext cx="22711" cy="21145"/>
          </a:xfrm>
          <a:custGeom>
            <a:avLst/>
            <a:gdLst/>
            <a:ahLst/>
            <a:cxnLst/>
            <a:rect l="l" t="t" r="r" b="b"/>
            <a:pathLst>
              <a:path w="22711" h="21145">
                <a:moveTo>
                  <a:pt x="2026" y="17024"/>
                </a:moveTo>
                <a:lnTo>
                  <a:pt x="3974" y="14421"/>
                </a:lnTo>
                <a:lnTo>
                  <a:pt x="4262" y="8200"/>
                </a:lnTo>
                <a:lnTo>
                  <a:pt x="4396" y="8156"/>
                </a:lnTo>
                <a:lnTo>
                  <a:pt x="6795" y="7070"/>
                </a:lnTo>
                <a:lnTo>
                  <a:pt x="7048" y="6936"/>
                </a:lnTo>
                <a:lnTo>
                  <a:pt x="18404" y="3528"/>
                </a:lnTo>
                <a:lnTo>
                  <a:pt x="18471" y="4628"/>
                </a:lnTo>
                <a:lnTo>
                  <a:pt x="18538" y="4079"/>
                </a:lnTo>
                <a:lnTo>
                  <a:pt x="18702" y="8453"/>
                </a:lnTo>
                <a:lnTo>
                  <a:pt x="20148" y="17277"/>
                </a:lnTo>
                <a:lnTo>
                  <a:pt x="21534" y="15670"/>
                </a:lnTo>
                <a:lnTo>
                  <a:pt x="22428" y="13096"/>
                </a:lnTo>
                <a:lnTo>
                  <a:pt x="22711" y="10105"/>
                </a:lnTo>
                <a:lnTo>
                  <a:pt x="19128" y="0"/>
                </a:lnTo>
                <a:lnTo>
                  <a:pt x="8046" y="1001"/>
                </a:lnTo>
                <a:lnTo>
                  <a:pt x="4813" y="1877"/>
                </a:lnTo>
                <a:lnTo>
                  <a:pt x="1773" y="8751"/>
                </a:lnTo>
                <a:lnTo>
                  <a:pt x="1475" y="8200"/>
                </a:lnTo>
                <a:lnTo>
                  <a:pt x="2026" y="17024"/>
                </a:lnTo>
                <a:close/>
              </a:path>
              <a:path w="22711" h="21145">
                <a:moveTo>
                  <a:pt x="4053" y="14316"/>
                </a:moveTo>
                <a:lnTo>
                  <a:pt x="3889" y="16265"/>
                </a:lnTo>
                <a:lnTo>
                  <a:pt x="4053" y="14316"/>
                </a:lnTo>
                <a:close/>
              </a:path>
              <a:path w="22711" h="21145">
                <a:moveTo>
                  <a:pt x="10938" y="20610"/>
                </a:moveTo>
                <a:lnTo>
                  <a:pt x="16765" y="21145"/>
                </a:lnTo>
                <a:lnTo>
                  <a:pt x="20148" y="17277"/>
                </a:lnTo>
                <a:lnTo>
                  <a:pt x="18702" y="8453"/>
                </a:lnTo>
                <a:lnTo>
                  <a:pt x="18471" y="4628"/>
                </a:lnTo>
                <a:lnTo>
                  <a:pt x="18032" y="8200"/>
                </a:lnTo>
                <a:lnTo>
                  <a:pt x="17823" y="10060"/>
                </a:lnTo>
                <a:lnTo>
                  <a:pt x="17550" y="11863"/>
                </a:lnTo>
                <a:lnTo>
                  <a:pt x="16974" y="15670"/>
                </a:lnTo>
                <a:lnTo>
                  <a:pt x="15796" y="14703"/>
                </a:lnTo>
                <a:lnTo>
                  <a:pt x="14783" y="16384"/>
                </a:lnTo>
                <a:lnTo>
                  <a:pt x="15707" y="15372"/>
                </a:lnTo>
                <a:lnTo>
                  <a:pt x="14321" y="18110"/>
                </a:lnTo>
                <a:lnTo>
                  <a:pt x="6629" y="19037"/>
                </a:lnTo>
                <a:lnTo>
                  <a:pt x="4813" y="20729"/>
                </a:lnTo>
                <a:lnTo>
                  <a:pt x="10938" y="20610"/>
                </a:lnTo>
                <a:close/>
              </a:path>
              <a:path w="22711" h="21145">
                <a:moveTo>
                  <a:pt x="15796" y="14703"/>
                </a:moveTo>
                <a:lnTo>
                  <a:pt x="16974" y="15670"/>
                </a:lnTo>
                <a:lnTo>
                  <a:pt x="17550" y="11863"/>
                </a:lnTo>
                <a:lnTo>
                  <a:pt x="15796" y="14703"/>
                </a:lnTo>
                <a:close/>
              </a:path>
              <a:path w="22711" h="21145">
                <a:moveTo>
                  <a:pt x="7257" y="18452"/>
                </a:moveTo>
                <a:lnTo>
                  <a:pt x="0" y="19836"/>
                </a:lnTo>
                <a:lnTo>
                  <a:pt x="6629" y="19037"/>
                </a:lnTo>
                <a:lnTo>
                  <a:pt x="7257" y="18452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7" name="object 1587"/>
          <p:cNvSpPr/>
          <p:nvPr/>
        </p:nvSpPr>
        <p:spPr>
          <a:xfrm>
            <a:off x="895230" y="5820481"/>
            <a:ext cx="66823" cy="43268"/>
          </a:xfrm>
          <a:custGeom>
            <a:avLst/>
            <a:gdLst/>
            <a:ahLst/>
            <a:cxnLst/>
            <a:rect l="l" t="t" r="r" b="b"/>
            <a:pathLst>
              <a:path w="66823" h="43268">
                <a:moveTo>
                  <a:pt x="20790" y="18380"/>
                </a:moveTo>
                <a:lnTo>
                  <a:pt x="31087" y="24371"/>
                </a:lnTo>
                <a:lnTo>
                  <a:pt x="41887" y="30805"/>
                </a:lnTo>
                <a:lnTo>
                  <a:pt x="53543" y="37711"/>
                </a:lnTo>
                <a:lnTo>
                  <a:pt x="64348" y="43123"/>
                </a:lnTo>
                <a:lnTo>
                  <a:pt x="64707" y="43268"/>
                </a:lnTo>
                <a:lnTo>
                  <a:pt x="66823" y="40307"/>
                </a:lnTo>
                <a:lnTo>
                  <a:pt x="60196" y="37628"/>
                </a:lnTo>
                <a:lnTo>
                  <a:pt x="48302" y="31340"/>
                </a:lnTo>
                <a:lnTo>
                  <a:pt x="34049" y="23167"/>
                </a:lnTo>
                <a:lnTo>
                  <a:pt x="20342" y="14834"/>
                </a:lnTo>
                <a:lnTo>
                  <a:pt x="10087" y="8063"/>
                </a:lnTo>
                <a:lnTo>
                  <a:pt x="7779" y="6323"/>
                </a:lnTo>
                <a:lnTo>
                  <a:pt x="0" y="0"/>
                </a:lnTo>
                <a:lnTo>
                  <a:pt x="2324" y="1978"/>
                </a:lnTo>
                <a:lnTo>
                  <a:pt x="1475" y="3124"/>
                </a:lnTo>
                <a:lnTo>
                  <a:pt x="10660" y="11458"/>
                </a:lnTo>
                <a:lnTo>
                  <a:pt x="20790" y="18380"/>
                </a:lnTo>
                <a:close/>
              </a:path>
            </a:pathLst>
          </a:custGeom>
          <a:solidFill>
            <a:srgbClr val="3862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8" name="object 1588"/>
          <p:cNvSpPr/>
          <p:nvPr/>
        </p:nvSpPr>
        <p:spPr>
          <a:xfrm>
            <a:off x="843280" y="6170004"/>
            <a:ext cx="10195" cy="30397"/>
          </a:xfrm>
          <a:custGeom>
            <a:avLst/>
            <a:gdLst/>
            <a:ahLst/>
            <a:cxnLst/>
            <a:rect l="l" t="t" r="r" b="b"/>
            <a:pathLst>
              <a:path w="10195" h="30397">
                <a:moveTo>
                  <a:pt x="7853" y="252"/>
                </a:moveTo>
                <a:lnTo>
                  <a:pt x="0" y="0"/>
                </a:lnTo>
                <a:lnTo>
                  <a:pt x="1694" y="12599"/>
                </a:lnTo>
                <a:lnTo>
                  <a:pt x="5319" y="25456"/>
                </a:lnTo>
                <a:lnTo>
                  <a:pt x="7019" y="30397"/>
                </a:lnTo>
                <a:lnTo>
                  <a:pt x="10195" y="18689"/>
                </a:lnTo>
                <a:lnTo>
                  <a:pt x="9234" y="5535"/>
                </a:lnTo>
                <a:lnTo>
                  <a:pt x="7853" y="252"/>
                </a:lnTo>
                <a:close/>
              </a:path>
            </a:pathLst>
          </a:custGeom>
          <a:solidFill>
            <a:srgbClr val="EDEF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9" name="object 1589"/>
          <p:cNvSpPr/>
          <p:nvPr/>
        </p:nvSpPr>
        <p:spPr>
          <a:xfrm>
            <a:off x="484751" y="6009594"/>
            <a:ext cx="11951" cy="4270"/>
          </a:xfrm>
          <a:custGeom>
            <a:avLst/>
            <a:gdLst/>
            <a:ahLst/>
            <a:cxnLst/>
            <a:rect l="l" t="t" r="r" b="b"/>
            <a:pathLst>
              <a:path w="11951" h="4270">
                <a:moveTo>
                  <a:pt x="1058" y="3883"/>
                </a:moveTo>
                <a:lnTo>
                  <a:pt x="115" y="2889"/>
                </a:lnTo>
                <a:lnTo>
                  <a:pt x="0" y="4270"/>
                </a:lnTo>
                <a:lnTo>
                  <a:pt x="11951" y="3630"/>
                </a:lnTo>
                <a:lnTo>
                  <a:pt x="9001" y="0"/>
                </a:lnTo>
                <a:lnTo>
                  <a:pt x="1058" y="3883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0" name="object 1590"/>
          <p:cNvSpPr/>
          <p:nvPr/>
        </p:nvSpPr>
        <p:spPr>
          <a:xfrm>
            <a:off x="461994" y="5993331"/>
            <a:ext cx="31757" cy="20146"/>
          </a:xfrm>
          <a:custGeom>
            <a:avLst/>
            <a:gdLst/>
            <a:ahLst/>
            <a:cxnLst/>
            <a:rect l="l" t="t" r="r" b="b"/>
            <a:pathLst>
              <a:path w="31757" h="20146">
                <a:moveTo>
                  <a:pt x="8825" y="10632"/>
                </a:moveTo>
                <a:lnTo>
                  <a:pt x="20749" y="17002"/>
                </a:lnTo>
                <a:lnTo>
                  <a:pt x="21698" y="17914"/>
                </a:lnTo>
                <a:lnTo>
                  <a:pt x="22871" y="19151"/>
                </a:lnTo>
                <a:lnTo>
                  <a:pt x="23009" y="17497"/>
                </a:lnTo>
                <a:lnTo>
                  <a:pt x="23814" y="20146"/>
                </a:lnTo>
                <a:lnTo>
                  <a:pt x="31757" y="16262"/>
                </a:lnTo>
                <a:lnTo>
                  <a:pt x="23516" y="12185"/>
                </a:lnTo>
                <a:lnTo>
                  <a:pt x="18404" y="9150"/>
                </a:lnTo>
                <a:lnTo>
                  <a:pt x="12756" y="5773"/>
                </a:lnTo>
                <a:lnTo>
                  <a:pt x="6676" y="0"/>
                </a:lnTo>
                <a:lnTo>
                  <a:pt x="0" y="2187"/>
                </a:lnTo>
                <a:lnTo>
                  <a:pt x="8825" y="10632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1" name="object 1591"/>
          <p:cNvSpPr/>
          <p:nvPr/>
        </p:nvSpPr>
        <p:spPr>
          <a:xfrm>
            <a:off x="1516076" y="6291521"/>
            <a:ext cx="10178" cy="30323"/>
          </a:xfrm>
          <a:custGeom>
            <a:avLst/>
            <a:gdLst/>
            <a:ahLst/>
            <a:cxnLst/>
            <a:rect l="l" t="t" r="r" b="b"/>
            <a:pathLst>
              <a:path w="10178" h="30323">
                <a:moveTo>
                  <a:pt x="1698" y="8436"/>
                </a:moveTo>
                <a:lnTo>
                  <a:pt x="506" y="9537"/>
                </a:lnTo>
                <a:lnTo>
                  <a:pt x="0" y="30323"/>
                </a:lnTo>
                <a:lnTo>
                  <a:pt x="3174" y="28716"/>
                </a:lnTo>
                <a:lnTo>
                  <a:pt x="4053" y="28165"/>
                </a:lnTo>
                <a:lnTo>
                  <a:pt x="6303" y="25472"/>
                </a:lnTo>
                <a:lnTo>
                  <a:pt x="7779" y="23702"/>
                </a:lnTo>
                <a:lnTo>
                  <a:pt x="8882" y="22020"/>
                </a:lnTo>
                <a:lnTo>
                  <a:pt x="9388" y="19268"/>
                </a:lnTo>
                <a:lnTo>
                  <a:pt x="10178" y="14968"/>
                </a:lnTo>
                <a:lnTo>
                  <a:pt x="9671" y="4850"/>
                </a:lnTo>
                <a:lnTo>
                  <a:pt x="9597" y="0"/>
                </a:lnTo>
                <a:lnTo>
                  <a:pt x="8950" y="666"/>
                </a:lnTo>
                <a:lnTo>
                  <a:pt x="7317" y="2484"/>
                </a:lnTo>
                <a:lnTo>
                  <a:pt x="6125" y="3838"/>
                </a:lnTo>
                <a:lnTo>
                  <a:pt x="6125" y="4002"/>
                </a:lnTo>
                <a:lnTo>
                  <a:pt x="4783" y="5445"/>
                </a:lnTo>
                <a:lnTo>
                  <a:pt x="3427" y="6918"/>
                </a:lnTo>
                <a:lnTo>
                  <a:pt x="1698" y="8436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2" name="object 1592"/>
          <p:cNvSpPr/>
          <p:nvPr/>
        </p:nvSpPr>
        <p:spPr>
          <a:xfrm>
            <a:off x="1524273" y="6291700"/>
            <a:ext cx="1192" cy="1264"/>
          </a:xfrm>
          <a:custGeom>
            <a:avLst/>
            <a:gdLst/>
            <a:ahLst/>
            <a:cxnLst/>
            <a:rect l="l" t="t" r="r" b="b"/>
            <a:pathLst>
              <a:path w="1192" h="1264">
                <a:moveTo>
                  <a:pt x="1192" y="0"/>
                </a:moveTo>
                <a:lnTo>
                  <a:pt x="0" y="1264"/>
                </a:lnTo>
                <a:lnTo>
                  <a:pt x="753" y="487"/>
                </a:lnTo>
                <a:lnTo>
                  <a:pt x="1192" y="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3" name="object 1593"/>
          <p:cNvSpPr/>
          <p:nvPr/>
        </p:nvSpPr>
        <p:spPr>
          <a:xfrm>
            <a:off x="1789630" y="5866904"/>
            <a:ext cx="11072" cy="27496"/>
          </a:xfrm>
          <a:custGeom>
            <a:avLst/>
            <a:gdLst/>
            <a:ahLst/>
            <a:cxnLst/>
            <a:rect l="l" t="t" r="r" b="b"/>
            <a:pathLst>
              <a:path w="11072" h="27496">
                <a:moveTo>
                  <a:pt x="10983" y="14298"/>
                </a:moveTo>
                <a:lnTo>
                  <a:pt x="10908" y="4433"/>
                </a:lnTo>
                <a:lnTo>
                  <a:pt x="8837" y="892"/>
                </a:lnTo>
                <a:lnTo>
                  <a:pt x="0" y="0"/>
                </a:lnTo>
                <a:lnTo>
                  <a:pt x="3902" y="11649"/>
                </a:lnTo>
                <a:lnTo>
                  <a:pt x="1855" y="23515"/>
                </a:lnTo>
                <a:lnTo>
                  <a:pt x="89" y="27496"/>
                </a:lnTo>
                <a:lnTo>
                  <a:pt x="9045" y="27407"/>
                </a:lnTo>
                <a:lnTo>
                  <a:pt x="11072" y="23791"/>
                </a:lnTo>
                <a:lnTo>
                  <a:pt x="10983" y="14298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4" name="object 1594"/>
          <p:cNvSpPr/>
          <p:nvPr/>
        </p:nvSpPr>
        <p:spPr>
          <a:xfrm>
            <a:off x="847214" y="5773002"/>
            <a:ext cx="17689" cy="14640"/>
          </a:xfrm>
          <a:custGeom>
            <a:avLst/>
            <a:gdLst/>
            <a:ahLst/>
            <a:cxnLst/>
            <a:rect l="l" t="t" r="r" b="b"/>
            <a:pathLst>
              <a:path w="17689" h="14640">
                <a:moveTo>
                  <a:pt x="0" y="9284"/>
                </a:moveTo>
                <a:lnTo>
                  <a:pt x="1639" y="13286"/>
                </a:lnTo>
                <a:lnTo>
                  <a:pt x="1177" y="13792"/>
                </a:lnTo>
                <a:lnTo>
                  <a:pt x="5871" y="14640"/>
                </a:lnTo>
                <a:lnTo>
                  <a:pt x="9969" y="13748"/>
                </a:lnTo>
                <a:lnTo>
                  <a:pt x="14440" y="12617"/>
                </a:lnTo>
                <a:lnTo>
                  <a:pt x="17689" y="9701"/>
                </a:lnTo>
                <a:lnTo>
                  <a:pt x="13472" y="0"/>
                </a:lnTo>
                <a:lnTo>
                  <a:pt x="2652" y="1101"/>
                </a:lnTo>
                <a:lnTo>
                  <a:pt x="4604" y="1562"/>
                </a:lnTo>
                <a:lnTo>
                  <a:pt x="0" y="9284"/>
                </a:lnTo>
                <a:close/>
              </a:path>
            </a:pathLst>
          </a:custGeom>
          <a:solidFill>
            <a:srgbClr val="EE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5" name="object 1595"/>
          <p:cNvSpPr/>
          <p:nvPr/>
        </p:nvSpPr>
        <p:spPr>
          <a:xfrm>
            <a:off x="1607147" y="5880101"/>
            <a:ext cx="10089" cy="28508"/>
          </a:xfrm>
          <a:custGeom>
            <a:avLst/>
            <a:gdLst/>
            <a:ahLst/>
            <a:cxnLst/>
            <a:rect l="l" t="t" r="r" b="b"/>
            <a:pathLst>
              <a:path w="10089" h="28508">
                <a:moveTo>
                  <a:pt x="10089" y="26945"/>
                </a:moveTo>
                <a:lnTo>
                  <a:pt x="5141" y="729"/>
                </a:lnTo>
                <a:lnTo>
                  <a:pt x="0" y="0"/>
                </a:lnTo>
                <a:lnTo>
                  <a:pt x="706" y="12798"/>
                </a:lnTo>
                <a:lnTo>
                  <a:pt x="3362" y="25156"/>
                </a:lnTo>
                <a:lnTo>
                  <a:pt x="4262" y="28508"/>
                </a:lnTo>
                <a:lnTo>
                  <a:pt x="10089" y="26945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6" name="object 1596"/>
          <p:cNvSpPr/>
          <p:nvPr/>
        </p:nvSpPr>
        <p:spPr>
          <a:xfrm>
            <a:off x="410506" y="5500820"/>
            <a:ext cx="21072" cy="15980"/>
          </a:xfrm>
          <a:custGeom>
            <a:avLst/>
            <a:gdLst/>
            <a:ahLst/>
            <a:cxnLst/>
            <a:rect l="l" t="t" r="r" b="b"/>
            <a:pathLst>
              <a:path w="21072" h="15980">
                <a:moveTo>
                  <a:pt x="18971" y="9314"/>
                </a:moveTo>
                <a:lnTo>
                  <a:pt x="18725" y="8928"/>
                </a:lnTo>
                <a:lnTo>
                  <a:pt x="18484" y="9233"/>
                </a:lnTo>
                <a:lnTo>
                  <a:pt x="18971" y="9314"/>
                </a:lnTo>
                <a:close/>
              </a:path>
              <a:path w="21072" h="15980">
                <a:moveTo>
                  <a:pt x="5826" y="3675"/>
                </a:moveTo>
                <a:lnTo>
                  <a:pt x="6005" y="3332"/>
                </a:lnTo>
                <a:lnTo>
                  <a:pt x="11579" y="-3883"/>
                </a:lnTo>
                <a:lnTo>
                  <a:pt x="15379" y="-3332"/>
                </a:lnTo>
                <a:lnTo>
                  <a:pt x="16050" y="-2276"/>
                </a:lnTo>
                <a:lnTo>
                  <a:pt x="18717" y="-4300"/>
                </a:lnTo>
                <a:lnTo>
                  <a:pt x="11743" y="-6665"/>
                </a:lnTo>
                <a:lnTo>
                  <a:pt x="7987" y="-5728"/>
                </a:lnTo>
                <a:lnTo>
                  <a:pt x="2876" y="-3079"/>
                </a:lnTo>
                <a:lnTo>
                  <a:pt x="2190" y="2231"/>
                </a:lnTo>
                <a:lnTo>
                  <a:pt x="0" y="2916"/>
                </a:lnTo>
                <a:lnTo>
                  <a:pt x="1222" y="10207"/>
                </a:lnTo>
                <a:lnTo>
                  <a:pt x="10729" y="13584"/>
                </a:lnTo>
                <a:lnTo>
                  <a:pt x="14187" y="14670"/>
                </a:lnTo>
                <a:lnTo>
                  <a:pt x="18484" y="9233"/>
                </a:lnTo>
                <a:lnTo>
                  <a:pt x="9120" y="7677"/>
                </a:lnTo>
                <a:lnTo>
                  <a:pt x="4441" y="6531"/>
                </a:lnTo>
                <a:lnTo>
                  <a:pt x="4649" y="6159"/>
                </a:lnTo>
                <a:lnTo>
                  <a:pt x="5320" y="4761"/>
                </a:lnTo>
                <a:lnTo>
                  <a:pt x="5528" y="4389"/>
                </a:lnTo>
                <a:lnTo>
                  <a:pt x="5663" y="4091"/>
                </a:lnTo>
                <a:lnTo>
                  <a:pt x="5826" y="3675"/>
                </a:lnTo>
                <a:close/>
              </a:path>
              <a:path w="21072" h="15980">
                <a:moveTo>
                  <a:pt x="21072" y="0"/>
                </a:moveTo>
                <a:lnTo>
                  <a:pt x="16348" y="5192"/>
                </a:lnTo>
                <a:lnTo>
                  <a:pt x="18725" y="8928"/>
                </a:lnTo>
                <a:lnTo>
                  <a:pt x="19984" y="7335"/>
                </a:lnTo>
                <a:lnTo>
                  <a:pt x="21072" y="0"/>
                </a:lnTo>
                <a:close/>
              </a:path>
            </a:pathLst>
          </a:custGeom>
          <a:solidFill>
            <a:srgbClr val="3A85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7" name="object 1597"/>
          <p:cNvSpPr/>
          <p:nvPr/>
        </p:nvSpPr>
        <p:spPr>
          <a:xfrm>
            <a:off x="675744" y="5177737"/>
            <a:ext cx="14694" cy="25978"/>
          </a:xfrm>
          <a:custGeom>
            <a:avLst/>
            <a:gdLst/>
            <a:ahLst/>
            <a:cxnLst/>
            <a:rect l="l" t="t" r="r" b="b"/>
            <a:pathLst>
              <a:path w="14694" h="25978">
                <a:moveTo>
                  <a:pt x="0" y="17036"/>
                </a:moveTo>
                <a:lnTo>
                  <a:pt x="506" y="18003"/>
                </a:lnTo>
                <a:lnTo>
                  <a:pt x="298" y="25978"/>
                </a:lnTo>
                <a:lnTo>
                  <a:pt x="4768" y="20800"/>
                </a:lnTo>
                <a:lnTo>
                  <a:pt x="6959" y="18807"/>
                </a:lnTo>
                <a:lnTo>
                  <a:pt x="8777" y="18732"/>
                </a:lnTo>
                <a:lnTo>
                  <a:pt x="10893" y="16233"/>
                </a:lnTo>
                <a:lnTo>
                  <a:pt x="14694" y="11813"/>
                </a:lnTo>
                <a:lnTo>
                  <a:pt x="13814" y="5311"/>
                </a:lnTo>
                <a:lnTo>
                  <a:pt x="12279" y="0"/>
                </a:lnTo>
                <a:lnTo>
                  <a:pt x="7943" y="4478"/>
                </a:lnTo>
                <a:lnTo>
                  <a:pt x="6378" y="3466"/>
                </a:lnTo>
                <a:lnTo>
                  <a:pt x="3293" y="9998"/>
                </a:lnTo>
                <a:lnTo>
                  <a:pt x="0" y="17036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8" name="object 1598"/>
          <p:cNvSpPr/>
          <p:nvPr/>
        </p:nvSpPr>
        <p:spPr>
          <a:xfrm>
            <a:off x="1606133" y="5846579"/>
            <a:ext cx="10506" cy="31037"/>
          </a:xfrm>
          <a:custGeom>
            <a:avLst/>
            <a:gdLst/>
            <a:ahLst/>
            <a:cxnLst/>
            <a:rect l="l" t="t" r="r" b="b"/>
            <a:pathLst>
              <a:path w="10506" h="31037">
                <a:moveTo>
                  <a:pt x="3114" y="1398"/>
                </a:moveTo>
                <a:lnTo>
                  <a:pt x="0" y="30621"/>
                </a:lnTo>
                <a:lnTo>
                  <a:pt x="6244" y="31037"/>
                </a:lnTo>
                <a:lnTo>
                  <a:pt x="6433" y="17906"/>
                </a:lnTo>
                <a:lnTo>
                  <a:pt x="9115" y="5403"/>
                </a:lnTo>
                <a:lnTo>
                  <a:pt x="10506" y="2663"/>
                </a:lnTo>
                <a:lnTo>
                  <a:pt x="6661" y="0"/>
                </a:lnTo>
                <a:lnTo>
                  <a:pt x="3114" y="1398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9" name="object 1599"/>
          <p:cNvSpPr/>
          <p:nvPr/>
        </p:nvSpPr>
        <p:spPr>
          <a:xfrm>
            <a:off x="1633748" y="6210862"/>
            <a:ext cx="18330" cy="13197"/>
          </a:xfrm>
          <a:custGeom>
            <a:avLst/>
            <a:gdLst/>
            <a:ahLst/>
            <a:cxnLst/>
            <a:rect l="l" t="t" r="r" b="b"/>
            <a:pathLst>
              <a:path w="18330" h="13197">
                <a:moveTo>
                  <a:pt x="0" y="5311"/>
                </a:moveTo>
                <a:lnTo>
                  <a:pt x="342" y="10534"/>
                </a:lnTo>
                <a:lnTo>
                  <a:pt x="1937" y="12304"/>
                </a:lnTo>
                <a:lnTo>
                  <a:pt x="7809" y="12736"/>
                </a:lnTo>
                <a:lnTo>
                  <a:pt x="14232" y="13197"/>
                </a:lnTo>
                <a:lnTo>
                  <a:pt x="16974" y="11427"/>
                </a:lnTo>
                <a:lnTo>
                  <a:pt x="18330" y="6963"/>
                </a:lnTo>
                <a:lnTo>
                  <a:pt x="14440" y="0"/>
                </a:lnTo>
                <a:lnTo>
                  <a:pt x="5573" y="1056"/>
                </a:lnTo>
                <a:lnTo>
                  <a:pt x="0" y="5311"/>
                </a:lnTo>
                <a:close/>
              </a:path>
            </a:pathLst>
          </a:custGeom>
          <a:solidFill>
            <a:srgbClr val="F8E7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0" name="object 1600"/>
          <p:cNvSpPr/>
          <p:nvPr/>
        </p:nvSpPr>
        <p:spPr>
          <a:xfrm>
            <a:off x="448820" y="6013909"/>
            <a:ext cx="29522" cy="11833"/>
          </a:xfrm>
          <a:custGeom>
            <a:avLst/>
            <a:gdLst/>
            <a:ahLst/>
            <a:cxnLst/>
            <a:rect l="l" t="t" r="r" b="b"/>
            <a:pathLst>
              <a:path w="29522" h="11833">
                <a:moveTo>
                  <a:pt x="29522" y="0"/>
                </a:moveTo>
                <a:lnTo>
                  <a:pt x="26722" y="993"/>
                </a:lnTo>
                <a:lnTo>
                  <a:pt x="29522" y="0"/>
                </a:lnTo>
                <a:close/>
              </a:path>
              <a:path w="29522" h="11833">
                <a:moveTo>
                  <a:pt x="28374" y="-44"/>
                </a:moveTo>
                <a:lnTo>
                  <a:pt x="16713" y="-5357"/>
                </a:lnTo>
                <a:lnTo>
                  <a:pt x="6267" y="-10791"/>
                </a:lnTo>
                <a:lnTo>
                  <a:pt x="0" y="-10385"/>
                </a:lnTo>
                <a:lnTo>
                  <a:pt x="3159" y="-3258"/>
                </a:lnTo>
                <a:lnTo>
                  <a:pt x="13635" y="-3332"/>
                </a:lnTo>
                <a:lnTo>
                  <a:pt x="16631" y="3318"/>
                </a:lnTo>
                <a:lnTo>
                  <a:pt x="18583" y="2946"/>
                </a:lnTo>
                <a:lnTo>
                  <a:pt x="21370" y="2529"/>
                </a:lnTo>
                <a:lnTo>
                  <a:pt x="23009" y="2142"/>
                </a:lnTo>
                <a:lnTo>
                  <a:pt x="23471" y="2023"/>
                </a:lnTo>
                <a:lnTo>
                  <a:pt x="24827" y="1681"/>
                </a:lnTo>
                <a:lnTo>
                  <a:pt x="25245" y="1517"/>
                </a:lnTo>
                <a:lnTo>
                  <a:pt x="26722" y="993"/>
                </a:lnTo>
                <a:lnTo>
                  <a:pt x="28374" y="-44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1" name="object 1601"/>
          <p:cNvSpPr/>
          <p:nvPr/>
        </p:nvSpPr>
        <p:spPr>
          <a:xfrm>
            <a:off x="468954" y="5457894"/>
            <a:ext cx="1564" cy="1101"/>
          </a:xfrm>
          <a:custGeom>
            <a:avLst/>
            <a:gdLst/>
            <a:ahLst/>
            <a:cxnLst/>
            <a:rect l="l" t="t" r="r" b="b"/>
            <a:pathLst>
              <a:path w="1564" h="1101">
                <a:moveTo>
                  <a:pt x="1564" y="1101"/>
                </a:moveTo>
                <a:lnTo>
                  <a:pt x="0" y="0"/>
                </a:lnTo>
                <a:lnTo>
                  <a:pt x="784" y="930"/>
                </a:lnTo>
                <a:lnTo>
                  <a:pt x="1564" y="1101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2" name="object 1602"/>
          <p:cNvSpPr/>
          <p:nvPr/>
        </p:nvSpPr>
        <p:spPr>
          <a:xfrm>
            <a:off x="435170" y="5457850"/>
            <a:ext cx="36243" cy="11055"/>
          </a:xfrm>
          <a:custGeom>
            <a:avLst/>
            <a:gdLst/>
            <a:ahLst/>
            <a:cxnLst/>
            <a:rect l="l" t="t" r="r" b="b"/>
            <a:pathLst>
              <a:path w="36243" h="11055">
                <a:moveTo>
                  <a:pt x="596" y="1725"/>
                </a:moveTo>
                <a:lnTo>
                  <a:pt x="0" y="11055"/>
                </a:lnTo>
                <a:lnTo>
                  <a:pt x="11194" y="7113"/>
                </a:lnTo>
                <a:lnTo>
                  <a:pt x="20416" y="3738"/>
                </a:lnTo>
                <a:lnTo>
                  <a:pt x="35744" y="2932"/>
                </a:lnTo>
                <a:lnTo>
                  <a:pt x="36243" y="2960"/>
                </a:lnTo>
                <a:lnTo>
                  <a:pt x="34569" y="975"/>
                </a:lnTo>
                <a:lnTo>
                  <a:pt x="30923" y="178"/>
                </a:lnTo>
                <a:lnTo>
                  <a:pt x="30326" y="44"/>
                </a:lnTo>
                <a:lnTo>
                  <a:pt x="27540" y="252"/>
                </a:lnTo>
                <a:lnTo>
                  <a:pt x="26109" y="0"/>
                </a:lnTo>
                <a:lnTo>
                  <a:pt x="13739" y="2395"/>
                </a:lnTo>
                <a:lnTo>
                  <a:pt x="1477" y="1775"/>
                </a:lnTo>
                <a:lnTo>
                  <a:pt x="596" y="1725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3" name="object 1603"/>
          <p:cNvSpPr/>
          <p:nvPr/>
        </p:nvSpPr>
        <p:spPr>
          <a:xfrm>
            <a:off x="410670" y="5479231"/>
            <a:ext cx="20908" cy="20205"/>
          </a:xfrm>
          <a:custGeom>
            <a:avLst/>
            <a:gdLst/>
            <a:ahLst/>
            <a:cxnLst/>
            <a:rect l="l" t="t" r="r" b="b"/>
            <a:pathLst>
              <a:path w="20908" h="20205">
                <a:moveTo>
                  <a:pt x="20908" y="15102"/>
                </a:moveTo>
                <a:lnTo>
                  <a:pt x="20754" y="15245"/>
                </a:lnTo>
                <a:lnTo>
                  <a:pt x="20327" y="20205"/>
                </a:lnTo>
                <a:lnTo>
                  <a:pt x="20908" y="15102"/>
                </a:lnTo>
                <a:close/>
              </a:path>
              <a:path w="20908" h="20205">
                <a:moveTo>
                  <a:pt x="3427" y="14923"/>
                </a:moveTo>
                <a:lnTo>
                  <a:pt x="0" y="18137"/>
                </a:lnTo>
                <a:lnTo>
                  <a:pt x="2712" y="18509"/>
                </a:lnTo>
                <a:lnTo>
                  <a:pt x="7823" y="15861"/>
                </a:lnTo>
                <a:lnTo>
                  <a:pt x="11579" y="14923"/>
                </a:lnTo>
                <a:lnTo>
                  <a:pt x="18553" y="17289"/>
                </a:lnTo>
                <a:lnTo>
                  <a:pt x="20754" y="15245"/>
                </a:lnTo>
                <a:lnTo>
                  <a:pt x="20908" y="13450"/>
                </a:lnTo>
                <a:lnTo>
                  <a:pt x="19775" y="0"/>
                </a:lnTo>
                <a:lnTo>
                  <a:pt x="17361" y="1815"/>
                </a:lnTo>
                <a:lnTo>
                  <a:pt x="13695" y="7424"/>
                </a:lnTo>
                <a:lnTo>
                  <a:pt x="10908" y="10326"/>
                </a:lnTo>
                <a:lnTo>
                  <a:pt x="6303" y="15131"/>
                </a:lnTo>
                <a:lnTo>
                  <a:pt x="3427" y="14923"/>
                </a:lnTo>
                <a:close/>
              </a:path>
            </a:pathLst>
          </a:custGeom>
          <a:solidFill>
            <a:srgbClr val="46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4" name="object 1604"/>
          <p:cNvSpPr/>
          <p:nvPr/>
        </p:nvSpPr>
        <p:spPr>
          <a:xfrm>
            <a:off x="811149" y="6121930"/>
            <a:ext cx="12115" cy="22898"/>
          </a:xfrm>
          <a:custGeom>
            <a:avLst/>
            <a:gdLst/>
            <a:ahLst/>
            <a:cxnLst/>
            <a:rect l="l" t="t" r="r" b="b"/>
            <a:pathLst>
              <a:path w="12115" h="22898">
                <a:moveTo>
                  <a:pt x="5275" y="0"/>
                </a:moveTo>
                <a:lnTo>
                  <a:pt x="0" y="3749"/>
                </a:lnTo>
                <a:lnTo>
                  <a:pt x="208" y="6755"/>
                </a:lnTo>
                <a:lnTo>
                  <a:pt x="163" y="14968"/>
                </a:lnTo>
                <a:lnTo>
                  <a:pt x="4679" y="17497"/>
                </a:lnTo>
                <a:lnTo>
                  <a:pt x="4888" y="21634"/>
                </a:lnTo>
                <a:lnTo>
                  <a:pt x="12115" y="22898"/>
                </a:lnTo>
                <a:lnTo>
                  <a:pt x="5275" y="0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5" name="object 1605"/>
          <p:cNvSpPr/>
          <p:nvPr/>
        </p:nvSpPr>
        <p:spPr>
          <a:xfrm>
            <a:off x="1734520" y="5910217"/>
            <a:ext cx="5156" cy="21708"/>
          </a:xfrm>
          <a:custGeom>
            <a:avLst/>
            <a:gdLst/>
            <a:ahLst/>
            <a:cxnLst/>
            <a:rect l="l" t="t" r="r" b="b"/>
            <a:pathLst>
              <a:path w="5156" h="21708">
                <a:moveTo>
                  <a:pt x="5156" y="21708"/>
                </a:moveTo>
                <a:lnTo>
                  <a:pt x="3491" y="19446"/>
                </a:lnTo>
                <a:lnTo>
                  <a:pt x="1609" y="18762"/>
                </a:lnTo>
                <a:lnTo>
                  <a:pt x="5156" y="21708"/>
                </a:lnTo>
                <a:close/>
              </a:path>
              <a:path w="5156" h="21708">
                <a:moveTo>
                  <a:pt x="1937" y="17334"/>
                </a:moveTo>
                <a:lnTo>
                  <a:pt x="3491" y="19446"/>
                </a:lnTo>
                <a:lnTo>
                  <a:pt x="5663" y="20235"/>
                </a:lnTo>
                <a:lnTo>
                  <a:pt x="16169" y="416"/>
                </a:lnTo>
                <a:lnTo>
                  <a:pt x="9537" y="0"/>
                </a:lnTo>
                <a:lnTo>
                  <a:pt x="6214" y="3957"/>
                </a:lnTo>
                <a:lnTo>
                  <a:pt x="4217" y="9954"/>
                </a:lnTo>
                <a:lnTo>
                  <a:pt x="0" y="13703"/>
                </a:lnTo>
                <a:lnTo>
                  <a:pt x="372" y="14328"/>
                </a:lnTo>
                <a:lnTo>
                  <a:pt x="1818" y="17200"/>
                </a:lnTo>
                <a:lnTo>
                  <a:pt x="1937" y="17334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6" name="object 1606"/>
          <p:cNvSpPr/>
          <p:nvPr/>
        </p:nvSpPr>
        <p:spPr>
          <a:xfrm>
            <a:off x="433188" y="6009936"/>
            <a:ext cx="27242" cy="89"/>
          </a:xfrm>
          <a:custGeom>
            <a:avLst/>
            <a:gdLst/>
            <a:ahLst/>
            <a:cxnLst/>
            <a:rect l="l" t="t" r="r" b="b"/>
            <a:pathLst>
              <a:path w="27242" h="89">
                <a:moveTo>
                  <a:pt x="5454" y="0"/>
                </a:moveTo>
                <a:lnTo>
                  <a:pt x="0" y="44"/>
                </a:lnTo>
                <a:lnTo>
                  <a:pt x="5437" y="12"/>
                </a:lnTo>
                <a:close/>
              </a:path>
              <a:path w="27242" h="89">
                <a:moveTo>
                  <a:pt x="13770" y="6204"/>
                </a:moveTo>
                <a:lnTo>
                  <a:pt x="15588" y="12438"/>
                </a:lnTo>
                <a:lnTo>
                  <a:pt x="19895" y="11382"/>
                </a:lnTo>
                <a:lnTo>
                  <a:pt x="24246" y="10668"/>
                </a:lnTo>
                <a:lnTo>
                  <a:pt x="27242" y="7722"/>
                </a:lnTo>
                <a:lnTo>
                  <a:pt x="15662" y="7632"/>
                </a:lnTo>
                <a:lnTo>
                  <a:pt x="13308" y="-44"/>
                </a:lnTo>
                <a:lnTo>
                  <a:pt x="7510" y="0"/>
                </a:lnTo>
                <a:lnTo>
                  <a:pt x="5437" y="12"/>
                </a:lnTo>
                <a:lnTo>
                  <a:pt x="3174" y="1651"/>
                </a:lnTo>
                <a:lnTo>
                  <a:pt x="6974" y="8853"/>
                </a:lnTo>
                <a:lnTo>
                  <a:pt x="13770" y="6204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7" name="object 1607"/>
          <p:cNvSpPr/>
          <p:nvPr/>
        </p:nvSpPr>
        <p:spPr>
          <a:xfrm>
            <a:off x="1726920" y="5910217"/>
            <a:ext cx="17138" cy="13703"/>
          </a:xfrm>
          <a:custGeom>
            <a:avLst/>
            <a:gdLst/>
            <a:ahLst/>
            <a:cxnLst/>
            <a:rect l="l" t="t" r="r" b="b"/>
            <a:pathLst>
              <a:path w="17138" h="13703">
                <a:moveTo>
                  <a:pt x="44" y="6026"/>
                </a:moveTo>
                <a:lnTo>
                  <a:pt x="506" y="6026"/>
                </a:lnTo>
                <a:lnTo>
                  <a:pt x="0" y="7632"/>
                </a:lnTo>
                <a:lnTo>
                  <a:pt x="3964" y="9954"/>
                </a:lnTo>
                <a:lnTo>
                  <a:pt x="4172" y="11590"/>
                </a:lnTo>
                <a:lnTo>
                  <a:pt x="7600" y="13703"/>
                </a:lnTo>
                <a:lnTo>
                  <a:pt x="11817" y="9954"/>
                </a:lnTo>
                <a:lnTo>
                  <a:pt x="13814" y="3957"/>
                </a:lnTo>
                <a:lnTo>
                  <a:pt x="17138" y="0"/>
                </a:lnTo>
                <a:lnTo>
                  <a:pt x="13218" y="1353"/>
                </a:lnTo>
                <a:lnTo>
                  <a:pt x="1311" y="3957"/>
                </a:lnTo>
                <a:lnTo>
                  <a:pt x="44" y="6026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8" name="object 1608"/>
          <p:cNvSpPr/>
          <p:nvPr/>
        </p:nvSpPr>
        <p:spPr>
          <a:xfrm>
            <a:off x="435006" y="5325367"/>
            <a:ext cx="17227" cy="19863"/>
          </a:xfrm>
          <a:custGeom>
            <a:avLst/>
            <a:gdLst/>
            <a:ahLst/>
            <a:cxnLst/>
            <a:rect l="l" t="t" r="r" b="b"/>
            <a:pathLst>
              <a:path w="17227" h="19863">
                <a:moveTo>
                  <a:pt x="12413" y="8302"/>
                </a:moveTo>
                <a:lnTo>
                  <a:pt x="12920" y="10504"/>
                </a:lnTo>
                <a:lnTo>
                  <a:pt x="14023" y="14417"/>
                </a:lnTo>
                <a:lnTo>
                  <a:pt x="10476" y="14373"/>
                </a:lnTo>
                <a:lnTo>
                  <a:pt x="8315" y="14968"/>
                </a:lnTo>
                <a:lnTo>
                  <a:pt x="6452" y="14596"/>
                </a:lnTo>
                <a:lnTo>
                  <a:pt x="2000" y="13659"/>
                </a:lnTo>
                <a:lnTo>
                  <a:pt x="0" y="15637"/>
                </a:lnTo>
                <a:lnTo>
                  <a:pt x="6840" y="19015"/>
                </a:lnTo>
                <a:lnTo>
                  <a:pt x="10267" y="19863"/>
                </a:lnTo>
                <a:lnTo>
                  <a:pt x="17227" y="15355"/>
                </a:lnTo>
                <a:lnTo>
                  <a:pt x="16050" y="803"/>
                </a:lnTo>
                <a:lnTo>
                  <a:pt x="7466" y="0"/>
                </a:lnTo>
                <a:lnTo>
                  <a:pt x="2831" y="4181"/>
                </a:lnTo>
                <a:lnTo>
                  <a:pt x="7302" y="3794"/>
                </a:lnTo>
                <a:lnTo>
                  <a:pt x="6929" y="3288"/>
                </a:lnTo>
                <a:lnTo>
                  <a:pt x="9373" y="5520"/>
                </a:lnTo>
                <a:lnTo>
                  <a:pt x="12413" y="8302"/>
                </a:lnTo>
                <a:close/>
              </a:path>
              <a:path w="17227" h="19863">
                <a:moveTo>
                  <a:pt x="4604" y="11084"/>
                </a:moveTo>
                <a:lnTo>
                  <a:pt x="1430" y="13539"/>
                </a:lnTo>
                <a:lnTo>
                  <a:pt x="2000" y="13659"/>
                </a:lnTo>
                <a:lnTo>
                  <a:pt x="4604" y="11084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9" name="object 1609"/>
          <p:cNvSpPr/>
          <p:nvPr/>
        </p:nvSpPr>
        <p:spPr>
          <a:xfrm>
            <a:off x="1712226" y="5935184"/>
            <a:ext cx="5230" cy="2321"/>
          </a:xfrm>
          <a:custGeom>
            <a:avLst/>
            <a:gdLst/>
            <a:ahLst/>
            <a:cxnLst/>
            <a:rect l="l" t="t" r="r" b="b"/>
            <a:pathLst>
              <a:path w="5230" h="2321">
                <a:moveTo>
                  <a:pt x="5230" y="0"/>
                </a:moveTo>
                <a:lnTo>
                  <a:pt x="968" y="2023"/>
                </a:lnTo>
                <a:lnTo>
                  <a:pt x="4832" y="414"/>
                </a:lnTo>
                <a:lnTo>
                  <a:pt x="5230" y="0"/>
                </a:lnTo>
                <a:close/>
              </a:path>
              <a:path w="5230" h="2321">
                <a:moveTo>
                  <a:pt x="7719" y="877"/>
                </a:moveTo>
                <a:lnTo>
                  <a:pt x="6542" y="-297"/>
                </a:lnTo>
                <a:lnTo>
                  <a:pt x="4832" y="414"/>
                </a:lnTo>
                <a:lnTo>
                  <a:pt x="1385" y="4002"/>
                </a:lnTo>
                <a:lnTo>
                  <a:pt x="163" y="7632"/>
                </a:lnTo>
                <a:lnTo>
                  <a:pt x="4172" y="12810"/>
                </a:lnTo>
                <a:lnTo>
                  <a:pt x="0" y="12944"/>
                </a:lnTo>
                <a:lnTo>
                  <a:pt x="8107" y="15637"/>
                </a:lnTo>
                <a:lnTo>
                  <a:pt x="7719" y="877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0" name="object 1610"/>
          <p:cNvSpPr/>
          <p:nvPr/>
        </p:nvSpPr>
        <p:spPr>
          <a:xfrm>
            <a:off x="1634761" y="6227214"/>
            <a:ext cx="13889" cy="10668"/>
          </a:xfrm>
          <a:custGeom>
            <a:avLst/>
            <a:gdLst/>
            <a:ahLst/>
            <a:cxnLst/>
            <a:rect l="l" t="t" r="r" b="b"/>
            <a:pathLst>
              <a:path w="13889" h="10668">
                <a:moveTo>
                  <a:pt x="6840" y="10593"/>
                </a:moveTo>
                <a:lnTo>
                  <a:pt x="11609" y="10668"/>
                </a:lnTo>
                <a:lnTo>
                  <a:pt x="11996" y="9879"/>
                </a:lnTo>
                <a:lnTo>
                  <a:pt x="13889" y="6546"/>
                </a:lnTo>
                <a:lnTo>
                  <a:pt x="10297" y="0"/>
                </a:lnTo>
                <a:lnTo>
                  <a:pt x="3427" y="1398"/>
                </a:lnTo>
                <a:lnTo>
                  <a:pt x="0" y="6546"/>
                </a:lnTo>
                <a:lnTo>
                  <a:pt x="2071" y="8614"/>
                </a:lnTo>
                <a:lnTo>
                  <a:pt x="804" y="10459"/>
                </a:lnTo>
                <a:lnTo>
                  <a:pt x="6840" y="10593"/>
                </a:lnTo>
                <a:close/>
              </a:path>
            </a:pathLst>
          </a:custGeom>
          <a:solidFill>
            <a:srgbClr val="F8E7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1" name="object 1611"/>
          <p:cNvSpPr/>
          <p:nvPr/>
        </p:nvSpPr>
        <p:spPr>
          <a:xfrm>
            <a:off x="843160" y="6139473"/>
            <a:ext cx="6706" cy="21753"/>
          </a:xfrm>
          <a:custGeom>
            <a:avLst/>
            <a:gdLst/>
            <a:ahLst/>
            <a:cxnLst/>
            <a:rect l="l" t="t" r="r" b="b"/>
            <a:pathLst>
              <a:path w="6706" h="21753">
                <a:moveTo>
                  <a:pt x="0" y="19060"/>
                </a:moveTo>
                <a:lnTo>
                  <a:pt x="6706" y="21753"/>
                </a:lnTo>
                <a:lnTo>
                  <a:pt x="5782" y="14507"/>
                </a:lnTo>
                <a:lnTo>
                  <a:pt x="3844" y="4761"/>
                </a:lnTo>
                <a:lnTo>
                  <a:pt x="506" y="0"/>
                </a:lnTo>
                <a:lnTo>
                  <a:pt x="0" y="19060"/>
                </a:lnTo>
                <a:close/>
              </a:path>
            </a:pathLst>
          </a:custGeom>
          <a:solidFill>
            <a:srgbClr val="5188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2" name="object 1612"/>
          <p:cNvSpPr/>
          <p:nvPr/>
        </p:nvSpPr>
        <p:spPr>
          <a:xfrm>
            <a:off x="843160" y="6158533"/>
            <a:ext cx="7972" cy="11724"/>
          </a:xfrm>
          <a:custGeom>
            <a:avLst/>
            <a:gdLst/>
            <a:ahLst/>
            <a:cxnLst/>
            <a:rect l="l" t="t" r="r" b="b"/>
            <a:pathLst>
              <a:path w="7972" h="11724">
                <a:moveTo>
                  <a:pt x="119" y="11471"/>
                </a:moveTo>
                <a:lnTo>
                  <a:pt x="7972" y="11724"/>
                </a:lnTo>
                <a:lnTo>
                  <a:pt x="6706" y="2693"/>
                </a:lnTo>
                <a:lnTo>
                  <a:pt x="0" y="0"/>
                </a:lnTo>
                <a:lnTo>
                  <a:pt x="119" y="11471"/>
                </a:lnTo>
                <a:close/>
              </a:path>
            </a:pathLst>
          </a:custGeom>
          <a:solidFill>
            <a:srgbClr val="425AA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3" name="object 1613"/>
          <p:cNvSpPr/>
          <p:nvPr/>
        </p:nvSpPr>
        <p:spPr>
          <a:xfrm>
            <a:off x="597311" y="5512039"/>
            <a:ext cx="4053" cy="16694"/>
          </a:xfrm>
          <a:custGeom>
            <a:avLst/>
            <a:gdLst/>
            <a:ahLst/>
            <a:cxnLst/>
            <a:rect l="l" t="t" r="r" b="b"/>
            <a:pathLst>
              <a:path w="4053" h="16694">
                <a:moveTo>
                  <a:pt x="670" y="10757"/>
                </a:moveTo>
                <a:lnTo>
                  <a:pt x="3636" y="6234"/>
                </a:lnTo>
                <a:lnTo>
                  <a:pt x="4053" y="0"/>
                </a:lnTo>
                <a:lnTo>
                  <a:pt x="879" y="1281"/>
                </a:lnTo>
                <a:lnTo>
                  <a:pt x="342" y="7216"/>
                </a:lnTo>
                <a:lnTo>
                  <a:pt x="0" y="10578"/>
                </a:lnTo>
                <a:lnTo>
                  <a:pt x="89" y="13361"/>
                </a:lnTo>
                <a:lnTo>
                  <a:pt x="208" y="16694"/>
                </a:lnTo>
                <a:lnTo>
                  <a:pt x="3755" y="12349"/>
                </a:lnTo>
                <a:lnTo>
                  <a:pt x="670" y="10757"/>
                </a:lnTo>
                <a:close/>
              </a:path>
              <a:path w="4053" h="16694">
                <a:moveTo>
                  <a:pt x="968" y="297"/>
                </a:moveTo>
                <a:lnTo>
                  <a:pt x="0" y="1636"/>
                </a:lnTo>
                <a:lnTo>
                  <a:pt x="879" y="1281"/>
                </a:lnTo>
                <a:lnTo>
                  <a:pt x="968" y="297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4" name="object 1614"/>
          <p:cNvSpPr/>
          <p:nvPr/>
        </p:nvSpPr>
        <p:spPr>
          <a:xfrm>
            <a:off x="1891162" y="6208422"/>
            <a:ext cx="4023" cy="25160"/>
          </a:xfrm>
          <a:custGeom>
            <a:avLst/>
            <a:gdLst/>
            <a:ahLst/>
            <a:cxnLst/>
            <a:rect l="l" t="t" r="r" b="b"/>
            <a:pathLst>
              <a:path w="4023" h="25160">
                <a:moveTo>
                  <a:pt x="2205" y="19432"/>
                </a:moveTo>
                <a:lnTo>
                  <a:pt x="1899" y="20190"/>
                </a:lnTo>
                <a:lnTo>
                  <a:pt x="1147" y="25160"/>
                </a:lnTo>
                <a:lnTo>
                  <a:pt x="2205" y="19432"/>
                </a:lnTo>
                <a:close/>
              </a:path>
              <a:path w="4023" h="25160">
                <a:moveTo>
                  <a:pt x="685" y="15503"/>
                </a:moveTo>
                <a:lnTo>
                  <a:pt x="1102" y="22169"/>
                </a:lnTo>
                <a:lnTo>
                  <a:pt x="1899" y="20190"/>
                </a:lnTo>
                <a:lnTo>
                  <a:pt x="2116" y="18762"/>
                </a:lnTo>
                <a:lnTo>
                  <a:pt x="2324" y="17453"/>
                </a:lnTo>
                <a:lnTo>
                  <a:pt x="2205" y="15980"/>
                </a:lnTo>
                <a:lnTo>
                  <a:pt x="2324" y="14670"/>
                </a:lnTo>
                <a:lnTo>
                  <a:pt x="2708" y="10282"/>
                </a:lnTo>
                <a:lnTo>
                  <a:pt x="2160" y="11248"/>
                </a:lnTo>
                <a:lnTo>
                  <a:pt x="2280" y="0"/>
                </a:lnTo>
                <a:lnTo>
                  <a:pt x="0" y="4880"/>
                </a:lnTo>
                <a:lnTo>
                  <a:pt x="685" y="15503"/>
                </a:lnTo>
                <a:close/>
              </a:path>
              <a:path w="4023" h="25160">
                <a:moveTo>
                  <a:pt x="2712" y="10236"/>
                </a:moveTo>
                <a:lnTo>
                  <a:pt x="4023" y="7960"/>
                </a:lnTo>
                <a:lnTo>
                  <a:pt x="2280" y="0"/>
                </a:lnTo>
                <a:lnTo>
                  <a:pt x="2160" y="11248"/>
                </a:lnTo>
                <a:lnTo>
                  <a:pt x="2712" y="10236"/>
                </a:lnTo>
                <a:close/>
              </a:path>
            </a:pathLst>
          </a:custGeom>
          <a:solidFill>
            <a:srgbClr val="F3B7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5" name="object 1615"/>
          <p:cNvSpPr/>
          <p:nvPr/>
        </p:nvSpPr>
        <p:spPr>
          <a:xfrm>
            <a:off x="701838" y="5365466"/>
            <a:ext cx="8285" cy="26945"/>
          </a:xfrm>
          <a:custGeom>
            <a:avLst/>
            <a:gdLst/>
            <a:ahLst/>
            <a:cxnLst/>
            <a:rect l="l" t="t" r="r" b="b"/>
            <a:pathLst>
              <a:path w="8285" h="26945">
                <a:moveTo>
                  <a:pt x="8285" y="19729"/>
                </a:moveTo>
                <a:lnTo>
                  <a:pt x="7293" y="20552"/>
                </a:lnTo>
                <a:lnTo>
                  <a:pt x="6885" y="26945"/>
                </a:lnTo>
                <a:lnTo>
                  <a:pt x="8285" y="19729"/>
                </a:lnTo>
                <a:close/>
              </a:path>
              <a:path w="8285" h="26945">
                <a:moveTo>
                  <a:pt x="6169" y="922"/>
                </a:moveTo>
                <a:lnTo>
                  <a:pt x="4768" y="22645"/>
                </a:lnTo>
                <a:lnTo>
                  <a:pt x="7293" y="20552"/>
                </a:lnTo>
                <a:lnTo>
                  <a:pt x="7525" y="16917"/>
                </a:lnTo>
                <a:lnTo>
                  <a:pt x="7525" y="16783"/>
                </a:lnTo>
                <a:lnTo>
                  <a:pt x="7048" y="12066"/>
                </a:lnTo>
                <a:lnTo>
                  <a:pt x="7019" y="11516"/>
                </a:lnTo>
                <a:lnTo>
                  <a:pt x="6631" y="7513"/>
                </a:lnTo>
                <a:lnTo>
                  <a:pt x="6288" y="4047"/>
                </a:lnTo>
                <a:lnTo>
                  <a:pt x="6259" y="0"/>
                </a:lnTo>
                <a:lnTo>
                  <a:pt x="0" y="2068"/>
                </a:lnTo>
                <a:lnTo>
                  <a:pt x="6169" y="922"/>
                </a:lnTo>
                <a:close/>
              </a:path>
            </a:pathLst>
          </a:custGeom>
          <a:solidFill>
            <a:srgbClr val="BD4A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6" name="object 1616"/>
          <p:cNvSpPr/>
          <p:nvPr/>
        </p:nvSpPr>
        <p:spPr>
          <a:xfrm>
            <a:off x="860686" y="5771485"/>
            <a:ext cx="11907" cy="11977"/>
          </a:xfrm>
          <a:custGeom>
            <a:avLst/>
            <a:gdLst/>
            <a:ahLst/>
            <a:cxnLst/>
            <a:rect l="l" t="t" r="r" b="b"/>
            <a:pathLst>
              <a:path w="11907" h="11977">
                <a:moveTo>
                  <a:pt x="11907" y="11977"/>
                </a:moveTo>
                <a:lnTo>
                  <a:pt x="6646" y="11458"/>
                </a:lnTo>
                <a:lnTo>
                  <a:pt x="11907" y="11977"/>
                </a:lnTo>
                <a:close/>
              </a:path>
              <a:path w="11907" h="11977">
                <a:moveTo>
                  <a:pt x="2488" y="0"/>
                </a:moveTo>
                <a:lnTo>
                  <a:pt x="0" y="1517"/>
                </a:lnTo>
                <a:lnTo>
                  <a:pt x="4217" y="11218"/>
                </a:lnTo>
                <a:lnTo>
                  <a:pt x="6646" y="11458"/>
                </a:lnTo>
                <a:lnTo>
                  <a:pt x="8569" y="9745"/>
                </a:lnTo>
                <a:lnTo>
                  <a:pt x="3293" y="8272"/>
                </a:lnTo>
                <a:lnTo>
                  <a:pt x="3174" y="5267"/>
                </a:lnTo>
                <a:lnTo>
                  <a:pt x="2488" y="0"/>
                </a:lnTo>
                <a:close/>
              </a:path>
            </a:pathLst>
          </a:custGeom>
          <a:solidFill>
            <a:srgbClr val="6974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7" name="object 1617"/>
          <p:cNvSpPr/>
          <p:nvPr/>
        </p:nvSpPr>
        <p:spPr>
          <a:xfrm>
            <a:off x="1718887" y="5914174"/>
            <a:ext cx="9343" cy="7008"/>
          </a:xfrm>
          <a:custGeom>
            <a:avLst/>
            <a:gdLst/>
            <a:ahLst/>
            <a:cxnLst/>
            <a:rect l="l" t="t" r="r" b="b"/>
            <a:pathLst>
              <a:path w="9343" h="7008">
                <a:moveTo>
                  <a:pt x="894" y="7008"/>
                </a:moveTo>
                <a:lnTo>
                  <a:pt x="5752" y="3794"/>
                </a:lnTo>
                <a:lnTo>
                  <a:pt x="2503" y="3883"/>
                </a:lnTo>
                <a:lnTo>
                  <a:pt x="8032" y="3675"/>
                </a:lnTo>
                <a:lnTo>
                  <a:pt x="8539" y="2068"/>
                </a:lnTo>
                <a:lnTo>
                  <a:pt x="8077" y="2068"/>
                </a:lnTo>
                <a:lnTo>
                  <a:pt x="9343" y="0"/>
                </a:lnTo>
                <a:lnTo>
                  <a:pt x="5156" y="1398"/>
                </a:lnTo>
                <a:lnTo>
                  <a:pt x="3293" y="1517"/>
                </a:lnTo>
                <a:lnTo>
                  <a:pt x="0" y="4433"/>
                </a:lnTo>
                <a:lnTo>
                  <a:pt x="894" y="7008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8" name="object 1618"/>
          <p:cNvSpPr/>
          <p:nvPr/>
        </p:nvSpPr>
        <p:spPr>
          <a:xfrm>
            <a:off x="1667413" y="5810244"/>
            <a:ext cx="10342" cy="6650"/>
          </a:xfrm>
          <a:custGeom>
            <a:avLst/>
            <a:gdLst/>
            <a:ahLst/>
            <a:cxnLst/>
            <a:rect l="l" t="t" r="r" b="b"/>
            <a:pathLst>
              <a:path w="10342" h="6650">
                <a:moveTo>
                  <a:pt x="4724" y="5892"/>
                </a:moveTo>
                <a:lnTo>
                  <a:pt x="4560" y="5475"/>
                </a:lnTo>
                <a:lnTo>
                  <a:pt x="6125" y="6650"/>
                </a:lnTo>
                <a:lnTo>
                  <a:pt x="6125" y="4832"/>
                </a:lnTo>
                <a:lnTo>
                  <a:pt x="5528" y="4924"/>
                </a:lnTo>
                <a:lnTo>
                  <a:pt x="6125" y="4210"/>
                </a:lnTo>
                <a:lnTo>
                  <a:pt x="6242" y="2391"/>
                </a:lnTo>
                <a:lnTo>
                  <a:pt x="4858" y="1592"/>
                </a:lnTo>
                <a:lnTo>
                  <a:pt x="4634" y="1473"/>
                </a:lnTo>
                <a:lnTo>
                  <a:pt x="1982" y="788"/>
                </a:lnTo>
                <a:lnTo>
                  <a:pt x="1639" y="714"/>
                </a:lnTo>
                <a:lnTo>
                  <a:pt x="944" y="1364"/>
                </a:lnTo>
                <a:lnTo>
                  <a:pt x="2071" y="2990"/>
                </a:lnTo>
                <a:lnTo>
                  <a:pt x="2235" y="3243"/>
                </a:lnTo>
                <a:lnTo>
                  <a:pt x="3040" y="4166"/>
                </a:lnTo>
                <a:lnTo>
                  <a:pt x="3338" y="4463"/>
                </a:lnTo>
                <a:lnTo>
                  <a:pt x="4724" y="5892"/>
                </a:lnTo>
                <a:close/>
              </a:path>
              <a:path w="10342" h="6650">
                <a:moveTo>
                  <a:pt x="10342" y="4761"/>
                </a:moveTo>
                <a:lnTo>
                  <a:pt x="5618" y="1592"/>
                </a:lnTo>
                <a:lnTo>
                  <a:pt x="6242" y="2391"/>
                </a:lnTo>
                <a:lnTo>
                  <a:pt x="10342" y="4761"/>
                </a:lnTo>
                <a:close/>
              </a:path>
              <a:path w="10342" h="6650">
                <a:moveTo>
                  <a:pt x="944" y="1364"/>
                </a:moveTo>
                <a:lnTo>
                  <a:pt x="0" y="0"/>
                </a:lnTo>
                <a:lnTo>
                  <a:pt x="923" y="1383"/>
                </a:lnTo>
                <a:close/>
              </a:path>
              <a:path w="10342" h="6650">
                <a:moveTo>
                  <a:pt x="6125" y="4210"/>
                </a:moveTo>
                <a:lnTo>
                  <a:pt x="6125" y="4832"/>
                </a:lnTo>
                <a:lnTo>
                  <a:pt x="7928" y="4552"/>
                </a:lnTo>
                <a:lnTo>
                  <a:pt x="6242" y="2391"/>
                </a:lnTo>
                <a:lnTo>
                  <a:pt x="6125" y="4210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9" name="object 1619"/>
          <p:cNvSpPr/>
          <p:nvPr/>
        </p:nvSpPr>
        <p:spPr>
          <a:xfrm>
            <a:off x="612720" y="5543032"/>
            <a:ext cx="6512" cy="7379"/>
          </a:xfrm>
          <a:custGeom>
            <a:avLst/>
            <a:gdLst/>
            <a:ahLst/>
            <a:cxnLst/>
            <a:rect l="l" t="t" r="r" b="b"/>
            <a:pathLst>
              <a:path w="6512" h="7379">
                <a:moveTo>
                  <a:pt x="4739" y="163"/>
                </a:moveTo>
                <a:lnTo>
                  <a:pt x="4560" y="0"/>
                </a:lnTo>
                <a:lnTo>
                  <a:pt x="2712" y="550"/>
                </a:lnTo>
                <a:lnTo>
                  <a:pt x="298" y="1175"/>
                </a:lnTo>
                <a:lnTo>
                  <a:pt x="1236" y="1130"/>
                </a:lnTo>
                <a:lnTo>
                  <a:pt x="0" y="2068"/>
                </a:lnTo>
                <a:lnTo>
                  <a:pt x="4902" y="1978"/>
                </a:lnTo>
                <a:lnTo>
                  <a:pt x="5037" y="7379"/>
                </a:lnTo>
                <a:lnTo>
                  <a:pt x="6467" y="7379"/>
                </a:lnTo>
                <a:lnTo>
                  <a:pt x="6512" y="44"/>
                </a:lnTo>
                <a:lnTo>
                  <a:pt x="4739" y="163"/>
                </a:lnTo>
                <a:close/>
              </a:path>
            </a:pathLst>
          </a:custGeom>
          <a:solidFill>
            <a:srgbClr val="5246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0" name="object 1620"/>
          <p:cNvSpPr/>
          <p:nvPr/>
        </p:nvSpPr>
        <p:spPr>
          <a:xfrm>
            <a:off x="1034824" y="5877319"/>
            <a:ext cx="9537" cy="5534"/>
          </a:xfrm>
          <a:custGeom>
            <a:avLst/>
            <a:gdLst/>
            <a:ahLst/>
            <a:cxnLst/>
            <a:rect l="l" t="t" r="r" b="b"/>
            <a:pathLst>
              <a:path w="9537" h="5534">
                <a:moveTo>
                  <a:pt x="1520" y="0"/>
                </a:moveTo>
                <a:lnTo>
                  <a:pt x="0" y="729"/>
                </a:lnTo>
                <a:lnTo>
                  <a:pt x="4262" y="3972"/>
                </a:lnTo>
                <a:lnTo>
                  <a:pt x="6586" y="5029"/>
                </a:lnTo>
                <a:lnTo>
                  <a:pt x="7212" y="4984"/>
                </a:lnTo>
                <a:lnTo>
                  <a:pt x="9537" y="5534"/>
                </a:lnTo>
                <a:lnTo>
                  <a:pt x="6750" y="2112"/>
                </a:lnTo>
                <a:lnTo>
                  <a:pt x="5439" y="1949"/>
                </a:lnTo>
                <a:lnTo>
                  <a:pt x="1520" y="0"/>
                </a:lnTo>
                <a:close/>
              </a:path>
            </a:pathLst>
          </a:custGeom>
          <a:solidFill>
            <a:srgbClr val="7086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1" name="object 1621"/>
          <p:cNvSpPr/>
          <p:nvPr/>
        </p:nvSpPr>
        <p:spPr>
          <a:xfrm>
            <a:off x="1619516" y="6228955"/>
            <a:ext cx="5484" cy="5222"/>
          </a:xfrm>
          <a:custGeom>
            <a:avLst/>
            <a:gdLst/>
            <a:ahLst/>
            <a:cxnLst/>
            <a:rect l="l" t="t" r="r" b="b"/>
            <a:pathLst>
              <a:path w="5484" h="5222">
                <a:moveTo>
                  <a:pt x="5484" y="5222"/>
                </a:moveTo>
                <a:lnTo>
                  <a:pt x="3472" y="3864"/>
                </a:lnTo>
                <a:lnTo>
                  <a:pt x="3159" y="4047"/>
                </a:lnTo>
                <a:lnTo>
                  <a:pt x="5484" y="5222"/>
                </a:lnTo>
                <a:close/>
              </a:path>
              <a:path w="5484" h="5222">
                <a:moveTo>
                  <a:pt x="3546" y="163"/>
                </a:moveTo>
                <a:lnTo>
                  <a:pt x="0" y="0"/>
                </a:lnTo>
                <a:lnTo>
                  <a:pt x="1177" y="1815"/>
                </a:lnTo>
                <a:lnTo>
                  <a:pt x="923" y="2142"/>
                </a:lnTo>
                <a:lnTo>
                  <a:pt x="3472" y="3864"/>
                </a:lnTo>
                <a:lnTo>
                  <a:pt x="6423" y="2142"/>
                </a:lnTo>
                <a:lnTo>
                  <a:pt x="5364" y="922"/>
                </a:lnTo>
                <a:lnTo>
                  <a:pt x="7183" y="297"/>
                </a:lnTo>
                <a:lnTo>
                  <a:pt x="3546" y="163"/>
                </a:lnTo>
                <a:close/>
              </a:path>
            </a:pathLst>
          </a:custGeom>
          <a:solidFill>
            <a:srgbClr val="D5D3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2" name="object 1622"/>
          <p:cNvSpPr/>
          <p:nvPr/>
        </p:nvSpPr>
        <p:spPr>
          <a:xfrm>
            <a:off x="1651020" y="6224863"/>
            <a:ext cx="6542" cy="4419"/>
          </a:xfrm>
          <a:custGeom>
            <a:avLst/>
            <a:gdLst/>
            <a:ahLst/>
            <a:cxnLst/>
            <a:rect l="l" t="t" r="r" b="b"/>
            <a:pathLst>
              <a:path w="6542" h="4419">
                <a:moveTo>
                  <a:pt x="6542" y="0"/>
                </a:moveTo>
                <a:lnTo>
                  <a:pt x="4470" y="297"/>
                </a:lnTo>
                <a:lnTo>
                  <a:pt x="5256" y="730"/>
                </a:lnTo>
                <a:lnTo>
                  <a:pt x="6542" y="0"/>
                </a:lnTo>
                <a:close/>
              </a:path>
              <a:path w="6542" h="4419">
                <a:moveTo>
                  <a:pt x="5275" y="4344"/>
                </a:moveTo>
                <a:lnTo>
                  <a:pt x="8241" y="4419"/>
                </a:lnTo>
                <a:lnTo>
                  <a:pt x="7481" y="2990"/>
                </a:lnTo>
                <a:lnTo>
                  <a:pt x="8062" y="2276"/>
                </a:lnTo>
                <a:lnTo>
                  <a:pt x="5256" y="730"/>
                </a:lnTo>
                <a:lnTo>
                  <a:pt x="2533" y="2276"/>
                </a:lnTo>
                <a:lnTo>
                  <a:pt x="3755" y="3883"/>
                </a:lnTo>
                <a:lnTo>
                  <a:pt x="0" y="4166"/>
                </a:lnTo>
                <a:lnTo>
                  <a:pt x="5275" y="4344"/>
                </a:lnTo>
                <a:close/>
              </a:path>
            </a:pathLst>
          </a:custGeom>
          <a:solidFill>
            <a:srgbClr val="D7D4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1287544" y="5336333"/>
            <a:ext cx="8658" cy="8347"/>
          </a:xfrm>
          <a:custGeom>
            <a:avLst/>
            <a:gdLst/>
            <a:ahLst/>
            <a:cxnLst/>
            <a:rect l="l" t="t" r="r" b="b"/>
            <a:pathLst>
              <a:path w="8658" h="8347">
                <a:moveTo>
                  <a:pt x="7374" y="6208"/>
                </a:moveTo>
                <a:lnTo>
                  <a:pt x="8279" y="6350"/>
                </a:lnTo>
                <a:lnTo>
                  <a:pt x="7374" y="6208"/>
                </a:lnTo>
                <a:close/>
              </a:path>
              <a:path w="8658" h="8347">
                <a:moveTo>
                  <a:pt x="8375" y="6695"/>
                </a:moveTo>
                <a:lnTo>
                  <a:pt x="8306" y="6352"/>
                </a:lnTo>
                <a:lnTo>
                  <a:pt x="8375" y="6695"/>
                </a:lnTo>
                <a:close/>
              </a:path>
              <a:path w="8658" h="8347">
                <a:moveTo>
                  <a:pt x="8658" y="6368"/>
                </a:moveTo>
                <a:lnTo>
                  <a:pt x="8300" y="6323"/>
                </a:lnTo>
                <a:lnTo>
                  <a:pt x="8658" y="6368"/>
                </a:lnTo>
                <a:close/>
              </a:path>
              <a:path w="8658" h="8347">
                <a:moveTo>
                  <a:pt x="5111" y="7424"/>
                </a:moveTo>
                <a:lnTo>
                  <a:pt x="0" y="8347"/>
                </a:lnTo>
                <a:lnTo>
                  <a:pt x="5111" y="7424"/>
                </a:lnTo>
                <a:close/>
              </a:path>
              <a:path w="8658" h="8347">
                <a:moveTo>
                  <a:pt x="7689" y="3288"/>
                </a:moveTo>
                <a:lnTo>
                  <a:pt x="7272" y="1011"/>
                </a:lnTo>
                <a:lnTo>
                  <a:pt x="6765" y="922"/>
                </a:lnTo>
                <a:lnTo>
                  <a:pt x="6169" y="0"/>
                </a:lnTo>
                <a:lnTo>
                  <a:pt x="6303" y="4716"/>
                </a:lnTo>
                <a:lnTo>
                  <a:pt x="5062" y="5919"/>
                </a:lnTo>
                <a:lnTo>
                  <a:pt x="7374" y="6208"/>
                </a:lnTo>
                <a:lnTo>
                  <a:pt x="7779" y="4552"/>
                </a:lnTo>
                <a:lnTo>
                  <a:pt x="8270" y="6319"/>
                </a:lnTo>
                <a:lnTo>
                  <a:pt x="7689" y="3288"/>
                </a:lnTo>
                <a:close/>
              </a:path>
              <a:path w="8658" h="8347">
                <a:moveTo>
                  <a:pt x="5062" y="5919"/>
                </a:moveTo>
                <a:lnTo>
                  <a:pt x="3174" y="5683"/>
                </a:lnTo>
                <a:lnTo>
                  <a:pt x="5073" y="7390"/>
                </a:lnTo>
                <a:lnTo>
                  <a:pt x="7183" y="6993"/>
                </a:lnTo>
                <a:lnTo>
                  <a:pt x="7350" y="6307"/>
                </a:lnTo>
                <a:lnTo>
                  <a:pt x="4783" y="6189"/>
                </a:lnTo>
                <a:lnTo>
                  <a:pt x="5062" y="5919"/>
                </a:lnTo>
                <a:close/>
              </a:path>
            </a:pathLst>
          </a:custGeom>
          <a:solidFill>
            <a:srgbClr val="F8D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4" name="object 1624"/>
          <p:cNvSpPr/>
          <p:nvPr/>
        </p:nvSpPr>
        <p:spPr>
          <a:xfrm>
            <a:off x="1479669" y="5648569"/>
            <a:ext cx="8658" cy="9909"/>
          </a:xfrm>
          <a:custGeom>
            <a:avLst/>
            <a:gdLst/>
            <a:ahLst/>
            <a:cxnLst/>
            <a:rect l="l" t="t" r="r" b="b"/>
            <a:pathLst>
              <a:path w="8658" h="9909">
                <a:moveTo>
                  <a:pt x="4902" y="9284"/>
                </a:moveTo>
                <a:lnTo>
                  <a:pt x="0" y="9909"/>
                </a:lnTo>
                <a:lnTo>
                  <a:pt x="4902" y="9284"/>
                </a:lnTo>
                <a:close/>
              </a:path>
              <a:path w="8658" h="9909">
                <a:moveTo>
                  <a:pt x="8658" y="8853"/>
                </a:moveTo>
                <a:lnTo>
                  <a:pt x="7125" y="8453"/>
                </a:lnTo>
                <a:lnTo>
                  <a:pt x="7105" y="8598"/>
                </a:lnTo>
                <a:lnTo>
                  <a:pt x="8658" y="8853"/>
                </a:lnTo>
                <a:close/>
              </a:path>
              <a:path w="8658" h="9909">
                <a:moveTo>
                  <a:pt x="5871" y="1859"/>
                </a:moveTo>
                <a:lnTo>
                  <a:pt x="6125" y="6457"/>
                </a:lnTo>
                <a:lnTo>
                  <a:pt x="4862" y="7863"/>
                </a:lnTo>
                <a:lnTo>
                  <a:pt x="7125" y="8453"/>
                </a:lnTo>
                <a:lnTo>
                  <a:pt x="7391" y="6531"/>
                </a:lnTo>
                <a:lnTo>
                  <a:pt x="7898" y="8064"/>
                </a:lnTo>
                <a:lnTo>
                  <a:pt x="7272" y="5103"/>
                </a:lnTo>
                <a:lnTo>
                  <a:pt x="6214" y="0"/>
                </a:lnTo>
                <a:lnTo>
                  <a:pt x="6885" y="3630"/>
                </a:lnTo>
                <a:lnTo>
                  <a:pt x="5871" y="1859"/>
                </a:lnTo>
                <a:close/>
              </a:path>
              <a:path w="8658" h="9909">
                <a:moveTo>
                  <a:pt x="4862" y="7863"/>
                </a:moveTo>
                <a:lnTo>
                  <a:pt x="3010" y="7379"/>
                </a:lnTo>
                <a:lnTo>
                  <a:pt x="4835" y="9216"/>
                </a:lnTo>
                <a:lnTo>
                  <a:pt x="7063" y="8897"/>
                </a:lnTo>
                <a:lnTo>
                  <a:pt x="7105" y="8598"/>
                </a:lnTo>
                <a:lnTo>
                  <a:pt x="4575" y="8183"/>
                </a:lnTo>
                <a:lnTo>
                  <a:pt x="4862" y="7863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5" name="object 1625"/>
          <p:cNvSpPr/>
          <p:nvPr/>
        </p:nvSpPr>
        <p:spPr>
          <a:xfrm>
            <a:off x="1051664" y="5376342"/>
            <a:ext cx="8747" cy="6502"/>
          </a:xfrm>
          <a:custGeom>
            <a:avLst/>
            <a:gdLst/>
            <a:ahLst/>
            <a:cxnLst/>
            <a:rect l="l" t="t" r="r" b="b"/>
            <a:pathLst>
              <a:path w="8747" h="6502">
                <a:moveTo>
                  <a:pt x="8747" y="1725"/>
                </a:moveTo>
                <a:lnTo>
                  <a:pt x="3725" y="178"/>
                </a:lnTo>
                <a:lnTo>
                  <a:pt x="4309" y="827"/>
                </a:lnTo>
                <a:lnTo>
                  <a:pt x="8747" y="1725"/>
                </a:lnTo>
                <a:close/>
              </a:path>
              <a:path w="8747" h="6502">
                <a:moveTo>
                  <a:pt x="2876" y="297"/>
                </a:moveTo>
                <a:lnTo>
                  <a:pt x="387" y="0"/>
                </a:lnTo>
                <a:lnTo>
                  <a:pt x="2352" y="419"/>
                </a:lnTo>
                <a:lnTo>
                  <a:pt x="2876" y="297"/>
                </a:lnTo>
                <a:close/>
              </a:path>
              <a:path w="8747" h="6502">
                <a:moveTo>
                  <a:pt x="4309" y="827"/>
                </a:moveTo>
                <a:lnTo>
                  <a:pt x="3382" y="639"/>
                </a:lnTo>
                <a:lnTo>
                  <a:pt x="2352" y="419"/>
                </a:lnTo>
                <a:lnTo>
                  <a:pt x="0" y="967"/>
                </a:lnTo>
                <a:lnTo>
                  <a:pt x="387" y="6502"/>
                </a:lnTo>
                <a:lnTo>
                  <a:pt x="983" y="4136"/>
                </a:lnTo>
                <a:lnTo>
                  <a:pt x="2026" y="5356"/>
                </a:lnTo>
                <a:lnTo>
                  <a:pt x="1564" y="1562"/>
                </a:lnTo>
                <a:lnTo>
                  <a:pt x="5961" y="2663"/>
                </a:lnTo>
                <a:lnTo>
                  <a:pt x="4309" y="827"/>
                </a:lnTo>
                <a:close/>
              </a:path>
            </a:pathLst>
          </a:custGeom>
          <a:solidFill>
            <a:srgbClr val="F6D3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6" name="object 1626"/>
          <p:cNvSpPr/>
          <p:nvPr/>
        </p:nvSpPr>
        <p:spPr>
          <a:xfrm>
            <a:off x="957241" y="5321989"/>
            <a:ext cx="6914" cy="8138"/>
          </a:xfrm>
          <a:custGeom>
            <a:avLst/>
            <a:gdLst/>
            <a:ahLst/>
            <a:cxnLst/>
            <a:rect l="l" t="t" r="r" b="b"/>
            <a:pathLst>
              <a:path w="6914" h="8138">
                <a:moveTo>
                  <a:pt x="6914" y="0"/>
                </a:moveTo>
                <a:lnTo>
                  <a:pt x="3874" y="342"/>
                </a:lnTo>
                <a:lnTo>
                  <a:pt x="6914" y="0"/>
                </a:lnTo>
                <a:close/>
              </a:path>
              <a:path w="6914" h="8138">
                <a:moveTo>
                  <a:pt x="715" y="2707"/>
                </a:moveTo>
                <a:lnTo>
                  <a:pt x="2190" y="4805"/>
                </a:lnTo>
                <a:lnTo>
                  <a:pt x="1937" y="1517"/>
                </a:lnTo>
                <a:lnTo>
                  <a:pt x="5782" y="2455"/>
                </a:lnTo>
                <a:lnTo>
                  <a:pt x="3876" y="344"/>
                </a:lnTo>
                <a:lnTo>
                  <a:pt x="879" y="684"/>
                </a:lnTo>
                <a:lnTo>
                  <a:pt x="0" y="8138"/>
                </a:lnTo>
                <a:lnTo>
                  <a:pt x="715" y="2707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7" name="object 1627"/>
          <p:cNvSpPr/>
          <p:nvPr/>
        </p:nvSpPr>
        <p:spPr>
          <a:xfrm>
            <a:off x="1196667" y="5605390"/>
            <a:ext cx="6706" cy="6665"/>
          </a:xfrm>
          <a:custGeom>
            <a:avLst/>
            <a:gdLst/>
            <a:ahLst/>
            <a:cxnLst/>
            <a:rect l="l" t="t" r="r" b="b"/>
            <a:pathLst>
              <a:path w="6706" h="6665">
                <a:moveTo>
                  <a:pt x="4932" y="5192"/>
                </a:moveTo>
                <a:lnTo>
                  <a:pt x="4578" y="4786"/>
                </a:lnTo>
                <a:lnTo>
                  <a:pt x="0" y="6665"/>
                </a:lnTo>
                <a:lnTo>
                  <a:pt x="4932" y="5192"/>
                </a:lnTo>
                <a:close/>
              </a:path>
              <a:path w="6706" h="6665">
                <a:moveTo>
                  <a:pt x="5946" y="4225"/>
                </a:moveTo>
                <a:lnTo>
                  <a:pt x="6706" y="0"/>
                </a:lnTo>
                <a:lnTo>
                  <a:pt x="6378" y="342"/>
                </a:lnTo>
                <a:lnTo>
                  <a:pt x="5141" y="1353"/>
                </a:lnTo>
                <a:lnTo>
                  <a:pt x="4634" y="1696"/>
                </a:lnTo>
                <a:lnTo>
                  <a:pt x="4172" y="2023"/>
                </a:lnTo>
                <a:lnTo>
                  <a:pt x="3666" y="2365"/>
                </a:lnTo>
                <a:lnTo>
                  <a:pt x="3248" y="2618"/>
                </a:lnTo>
                <a:lnTo>
                  <a:pt x="2906" y="2871"/>
                </a:lnTo>
                <a:lnTo>
                  <a:pt x="4578" y="4786"/>
                </a:lnTo>
                <a:lnTo>
                  <a:pt x="5946" y="4225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8" name="object 1628"/>
          <p:cNvSpPr/>
          <p:nvPr/>
        </p:nvSpPr>
        <p:spPr>
          <a:xfrm>
            <a:off x="1496405" y="5635922"/>
            <a:ext cx="5737" cy="6874"/>
          </a:xfrm>
          <a:custGeom>
            <a:avLst/>
            <a:gdLst/>
            <a:ahLst/>
            <a:cxnLst/>
            <a:rect l="l" t="t" r="r" b="b"/>
            <a:pathLst>
              <a:path w="5737" h="6874">
                <a:moveTo>
                  <a:pt x="298" y="6874"/>
                </a:moveTo>
                <a:lnTo>
                  <a:pt x="203" y="2539"/>
                </a:lnTo>
                <a:lnTo>
                  <a:pt x="0" y="2365"/>
                </a:lnTo>
                <a:lnTo>
                  <a:pt x="298" y="6874"/>
                </a:lnTo>
                <a:close/>
              </a:path>
              <a:path w="5737" h="6874">
                <a:moveTo>
                  <a:pt x="3293" y="0"/>
                </a:moveTo>
                <a:lnTo>
                  <a:pt x="163" y="714"/>
                </a:lnTo>
                <a:lnTo>
                  <a:pt x="203" y="2539"/>
                </a:lnTo>
                <a:lnTo>
                  <a:pt x="2026" y="4091"/>
                </a:lnTo>
                <a:lnTo>
                  <a:pt x="1385" y="1428"/>
                </a:lnTo>
                <a:lnTo>
                  <a:pt x="5737" y="1904"/>
                </a:lnTo>
                <a:lnTo>
                  <a:pt x="3591" y="208"/>
                </a:lnTo>
                <a:lnTo>
                  <a:pt x="3293" y="0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9" name="object 1629"/>
          <p:cNvSpPr/>
          <p:nvPr/>
        </p:nvSpPr>
        <p:spPr>
          <a:xfrm>
            <a:off x="1284220" y="5988852"/>
            <a:ext cx="3964" cy="5311"/>
          </a:xfrm>
          <a:custGeom>
            <a:avLst/>
            <a:gdLst/>
            <a:ahLst/>
            <a:cxnLst/>
            <a:rect l="l" t="t" r="r" b="b"/>
            <a:pathLst>
              <a:path w="3964" h="5311">
                <a:moveTo>
                  <a:pt x="2145" y="1696"/>
                </a:moveTo>
                <a:lnTo>
                  <a:pt x="3570" y="2242"/>
                </a:lnTo>
                <a:lnTo>
                  <a:pt x="968" y="342"/>
                </a:lnTo>
                <a:lnTo>
                  <a:pt x="1681" y="1886"/>
                </a:lnTo>
                <a:lnTo>
                  <a:pt x="2145" y="1696"/>
                </a:lnTo>
                <a:close/>
              </a:path>
              <a:path w="3964" h="5311">
                <a:moveTo>
                  <a:pt x="3666" y="5311"/>
                </a:moveTo>
                <a:lnTo>
                  <a:pt x="2621" y="4635"/>
                </a:lnTo>
                <a:lnTo>
                  <a:pt x="1728" y="4344"/>
                </a:lnTo>
                <a:lnTo>
                  <a:pt x="3666" y="5311"/>
                </a:lnTo>
                <a:close/>
              </a:path>
              <a:path w="3964" h="5311">
                <a:moveTo>
                  <a:pt x="3964" y="2529"/>
                </a:moveTo>
                <a:lnTo>
                  <a:pt x="3293" y="0"/>
                </a:lnTo>
                <a:lnTo>
                  <a:pt x="3570" y="2242"/>
                </a:lnTo>
                <a:lnTo>
                  <a:pt x="3964" y="2529"/>
                </a:lnTo>
                <a:close/>
              </a:path>
              <a:path w="3964" h="5311">
                <a:moveTo>
                  <a:pt x="2742" y="4181"/>
                </a:moveTo>
                <a:lnTo>
                  <a:pt x="1681" y="1886"/>
                </a:lnTo>
                <a:lnTo>
                  <a:pt x="0" y="2574"/>
                </a:lnTo>
                <a:lnTo>
                  <a:pt x="923" y="3377"/>
                </a:lnTo>
                <a:lnTo>
                  <a:pt x="2309" y="4433"/>
                </a:lnTo>
                <a:lnTo>
                  <a:pt x="2621" y="4635"/>
                </a:lnTo>
                <a:lnTo>
                  <a:pt x="3919" y="5058"/>
                </a:lnTo>
                <a:lnTo>
                  <a:pt x="3570" y="2242"/>
                </a:lnTo>
                <a:lnTo>
                  <a:pt x="2145" y="1696"/>
                </a:lnTo>
                <a:lnTo>
                  <a:pt x="2742" y="4181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0" name="object 1630"/>
          <p:cNvSpPr/>
          <p:nvPr/>
        </p:nvSpPr>
        <p:spPr>
          <a:xfrm>
            <a:off x="614419" y="5192542"/>
            <a:ext cx="3919" cy="4805"/>
          </a:xfrm>
          <a:custGeom>
            <a:avLst/>
            <a:gdLst/>
            <a:ahLst/>
            <a:cxnLst/>
            <a:rect l="l" t="t" r="r" b="b"/>
            <a:pathLst>
              <a:path w="3919" h="4805">
                <a:moveTo>
                  <a:pt x="1132" y="4805"/>
                </a:moveTo>
                <a:lnTo>
                  <a:pt x="2652" y="3332"/>
                </a:lnTo>
                <a:lnTo>
                  <a:pt x="3067" y="826"/>
                </a:lnTo>
                <a:lnTo>
                  <a:pt x="551" y="892"/>
                </a:lnTo>
                <a:lnTo>
                  <a:pt x="0" y="922"/>
                </a:lnTo>
                <a:lnTo>
                  <a:pt x="1132" y="4805"/>
                </a:lnTo>
                <a:close/>
              </a:path>
              <a:path w="3919" h="4805">
                <a:moveTo>
                  <a:pt x="3919" y="803"/>
                </a:moveTo>
                <a:lnTo>
                  <a:pt x="3204" y="0"/>
                </a:lnTo>
                <a:lnTo>
                  <a:pt x="3067" y="826"/>
                </a:lnTo>
                <a:lnTo>
                  <a:pt x="3919" y="803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1" name="object 1631"/>
          <p:cNvSpPr/>
          <p:nvPr/>
        </p:nvSpPr>
        <p:spPr>
          <a:xfrm>
            <a:off x="1511472" y="5869478"/>
            <a:ext cx="6810" cy="7677"/>
          </a:xfrm>
          <a:custGeom>
            <a:avLst/>
            <a:gdLst/>
            <a:ahLst/>
            <a:cxnLst/>
            <a:rect l="l" t="t" r="r" b="b"/>
            <a:pathLst>
              <a:path w="6810" h="7677">
                <a:moveTo>
                  <a:pt x="3844" y="7677"/>
                </a:moveTo>
                <a:lnTo>
                  <a:pt x="0" y="7588"/>
                </a:lnTo>
                <a:lnTo>
                  <a:pt x="3844" y="7677"/>
                </a:lnTo>
                <a:close/>
              </a:path>
              <a:path w="6810" h="7677">
                <a:moveTo>
                  <a:pt x="2458" y="5906"/>
                </a:moveTo>
                <a:lnTo>
                  <a:pt x="3819" y="7644"/>
                </a:lnTo>
                <a:lnTo>
                  <a:pt x="6050" y="7677"/>
                </a:lnTo>
                <a:lnTo>
                  <a:pt x="6810" y="0"/>
                </a:lnTo>
                <a:lnTo>
                  <a:pt x="6095" y="5282"/>
                </a:lnTo>
                <a:lnTo>
                  <a:pt x="4739" y="3288"/>
                </a:lnTo>
                <a:lnTo>
                  <a:pt x="5290" y="6874"/>
                </a:lnTo>
                <a:lnTo>
                  <a:pt x="2458" y="5906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2" name="object 1632"/>
          <p:cNvSpPr/>
          <p:nvPr/>
        </p:nvSpPr>
        <p:spPr>
          <a:xfrm>
            <a:off x="1510205" y="5920245"/>
            <a:ext cx="8121" cy="9239"/>
          </a:xfrm>
          <a:custGeom>
            <a:avLst/>
            <a:gdLst/>
            <a:ahLst/>
            <a:cxnLst/>
            <a:rect l="l" t="t" r="r" b="b"/>
            <a:pathLst>
              <a:path w="8121" h="9239">
                <a:moveTo>
                  <a:pt x="5841" y="7885"/>
                </a:moveTo>
                <a:lnTo>
                  <a:pt x="5462" y="7675"/>
                </a:lnTo>
                <a:lnTo>
                  <a:pt x="0" y="9239"/>
                </a:lnTo>
                <a:lnTo>
                  <a:pt x="5841" y="7885"/>
                </a:lnTo>
                <a:close/>
              </a:path>
              <a:path w="8121" h="9239">
                <a:moveTo>
                  <a:pt x="6771" y="7300"/>
                </a:moveTo>
                <a:lnTo>
                  <a:pt x="6412" y="7402"/>
                </a:lnTo>
                <a:lnTo>
                  <a:pt x="6601" y="8986"/>
                </a:lnTo>
                <a:lnTo>
                  <a:pt x="6771" y="7300"/>
                </a:lnTo>
                <a:close/>
              </a:path>
              <a:path w="8121" h="9239">
                <a:moveTo>
                  <a:pt x="6191" y="5561"/>
                </a:moveTo>
                <a:lnTo>
                  <a:pt x="3427" y="6546"/>
                </a:lnTo>
                <a:lnTo>
                  <a:pt x="5462" y="7675"/>
                </a:lnTo>
                <a:lnTo>
                  <a:pt x="6412" y="7402"/>
                </a:lnTo>
                <a:lnTo>
                  <a:pt x="6191" y="5561"/>
                </a:lnTo>
                <a:close/>
              </a:path>
              <a:path w="8121" h="9239">
                <a:moveTo>
                  <a:pt x="7317" y="5282"/>
                </a:moveTo>
                <a:lnTo>
                  <a:pt x="5916" y="3258"/>
                </a:lnTo>
                <a:lnTo>
                  <a:pt x="6191" y="5561"/>
                </a:lnTo>
                <a:lnTo>
                  <a:pt x="6974" y="5282"/>
                </a:lnTo>
                <a:lnTo>
                  <a:pt x="6771" y="7300"/>
                </a:lnTo>
                <a:lnTo>
                  <a:pt x="7063" y="7216"/>
                </a:lnTo>
                <a:lnTo>
                  <a:pt x="8121" y="0"/>
                </a:lnTo>
                <a:lnTo>
                  <a:pt x="7317" y="5282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3" name="object 1633"/>
          <p:cNvSpPr/>
          <p:nvPr/>
        </p:nvSpPr>
        <p:spPr>
          <a:xfrm>
            <a:off x="1437152" y="5826507"/>
            <a:ext cx="7257" cy="9120"/>
          </a:xfrm>
          <a:custGeom>
            <a:avLst/>
            <a:gdLst/>
            <a:ahLst/>
            <a:cxnLst/>
            <a:rect l="l" t="t" r="r" b="b"/>
            <a:pathLst>
              <a:path w="7257" h="9120">
                <a:moveTo>
                  <a:pt x="2283" y="1342"/>
                </a:moveTo>
                <a:lnTo>
                  <a:pt x="1360" y="1489"/>
                </a:lnTo>
                <a:lnTo>
                  <a:pt x="1604" y="3482"/>
                </a:lnTo>
                <a:lnTo>
                  <a:pt x="4083" y="2455"/>
                </a:lnTo>
                <a:lnTo>
                  <a:pt x="2283" y="1342"/>
                </a:lnTo>
                <a:close/>
              </a:path>
              <a:path w="7257" h="9120">
                <a:moveTo>
                  <a:pt x="1360" y="1489"/>
                </a:moveTo>
                <a:lnTo>
                  <a:pt x="1177" y="0"/>
                </a:lnTo>
                <a:lnTo>
                  <a:pt x="1073" y="1535"/>
                </a:lnTo>
                <a:lnTo>
                  <a:pt x="1360" y="1489"/>
                </a:lnTo>
                <a:close/>
              </a:path>
              <a:path w="7257" h="9120">
                <a:moveTo>
                  <a:pt x="7257" y="550"/>
                </a:moveTo>
                <a:lnTo>
                  <a:pt x="1892" y="1101"/>
                </a:lnTo>
                <a:lnTo>
                  <a:pt x="2283" y="1342"/>
                </a:lnTo>
                <a:lnTo>
                  <a:pt x="7257" y="550"/>
                </a:lnTo>
                <a:close/>
              </a:path>
              <a:path w="7257" h="9120">
                <a:moveTo>
                  <a:pt x="923" y="3764"/>
                </a:moveTo>
                <a:lnTo>
                  <a:pt x="1073" y="1535"/>
                </a:lnTo>
                <a:lnTo>
                  <a:pt x="625" y="1606"/>
                </a:lnTo>
                <a:lnTo>
                  <a:pt x="0" y="9120"/>
                </a:lnTo>
                <a:lnTo>
                  <a:pt x="581" y="3809"/>
                </a:lnTo>
                <a:lnTo>
                  <a:pt x="1892" y="5832"/>
                </a:lnTo>
                <a:lnTo>
                  <a:pt x="1604" y="3482"/>
                </a:lnTo>
                <a:lnTo>
                  <a:pt x="923" y="3764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4" name="object 1634"/>
          <p:cNvSpPr/>
          <p:nvPr/>
        </p:nvSpPr>
        <p:spPr>
          <a:xfrm>
            <a:off x="1950385" y="6063530"/>
            <a:ext cx="2697" cy="7722"/>
          </a:xfrm>
          <a:custGeom>
            <a:avLst/>
            <a:gdLst/>
            <a:ahLst/>
            <a:cxnLst/>
            <a:rect l="l" t="t" r="r" b="b"/>
            <a:pathLst>
              <a:path w="2697" h="7722">
                <a:moveTo>
                  <a:pt x="670" y="7722"/>
                </a:moveTo>
                <a:lnTo>
                  <a:pt x="316" y="4603"/>
                </a:lnTo>
                <a:lnTo>
                  <a:pt x="0" y="4508"/>
                </a:lnTo>
                <a:lnTo>
                  <a:pt x="670" y="7722"/>
                </a:lnTo>
                <a:close/>
              </a:path>
              <a:path w="2697" h="7722">
                <a:moveTo>
                  <a:pt x="1982" y="5103"/>
                </a:moveTo>
                <a:lnTo>
                  <a:pt x="2697" y="0"/>
                </a:lnTo>
                <a:lnTo>
                  <a:pt x="2399" y="342"/>
                </a:lnTo>
                <a:lnTo>
                  <a:pt x="1982" y="669"/>
                </a:lnTo>
                <a:lnTo>
                  <a:pt x="1520" y="1175"/>
                </a:lnTo>
                <a:lnTo>
                  <a:pt x="1087" y="2112"/>
                </a:lnTo>
                <a:lnTo>
                  <a:pt x="715" y="1681"/>
                </a:lnTo>
                <a:lnTo>
                  <a:pt x="372" y="2529"/>
                </a:lnTo>
                <a:lnTo>
                  <a:pt x="119" y="2871"/>
                </a:lnTo>
                <a:lnTo>
                  <a:pt x="316" y="4603"/>
                </a:lnTo>
                <a:lnTo>
                  <a:pt x="1982" y="5103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5" name="object 1635"/>
          <p:cNvSpPr/>
          <p:nvPr/>
        </p:nvSpPr>
        <p:spPr>
          <a:xfrm>
            <a:off x="1301612" y="5663716"/>
            <a:ext cx="6840" cy="4210"/>
          </a:xfrm>
          <a:custGeom>
            <a:avLst/>
            <a:gdLst/>
            <a:ahLst/>
            <a:cxnLst/>
            <a:rect l="l" t="t" r="r" b="b"/>
            <a:pathLst>
              <a:path w="6840" h="4210">
                <a:moveTo>
                  <a:pt x="1728" y="1220"/>
                </a:moveTo>
                <a:lnTo>
                  <a:pt x="0" y="0"/>
                </a:lnTo>
                <a:lnTo>
                  <a:pt x="938" y="3704"/>
                </a:lnTo>
                <a:lnTo>
                  <a:pt x="1607" y="3757"/>
                </a:lnTo>
                <a:lnTo>
                  <a:pt x="3591" y="1800"/>
                </a:lnTo>
                <a:lnTo>
                  <a:pt x="1520" y="714"/>
                </a:lnTo>
                <a:lnTo>
                  <a:pt x="1728" y="1220"/>
                </a:lnTo>
                <a:close/>
              </a:path>
              <a:path w="6840" h="4210">
                <a:moveTo>
                  <a:pt x="6840" y="4166"/>
                </a:moveTo>
                <a:lnTo>
                  <a:pt x="1607" y="3757"/>
                </a:lnTo>
                <a:lnTo>
                  <a:pt x="1147" y="4210"/>
                </a:lnTo>
                <a:lnTo>
                  <a:pt x="6840" y="4166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6" name="object 1636"/>
          <p:cNvSpPr/>
          <p:nvPr/>
        </p:nvSpPr>
        <p:spPr>
          <a:xfrm>
            <a:off x="1525540" y="5961281"/>
            <a:ext cx="7734" cy="8897"/>
          </a:xfrm>
          <a:custGeom>
            <a:avLst/>
            <a:gdLst/>
            <a:ahLst/>
            <a:cxnLst/>
            <a:rect l="l" t="t" r="r" b="b"/>
            <a:pathLst>
              <a:path w="7734" h="8897">
                <a:moveTo>
                  <a:pt x="6631" y="5311"/>
                </a:moveTo>
                <a:lnTo>
                  <a:pt x="5364" y="3288"/>
                </a:lnTo>
                <a:lnTo>
                  <a:pt x="5693" y="5690"/>
                </a:lnTo>
                <a:lnTo>
                  <a:pt x="6467" y="5401"/>
                </a:lnTo>
                <a:lnTo>
                  <a:pt x="6263" y="7461"/>
                </a:lnTo>
                <a:lnTo>
                  <a:pt x="6423" y="7424"/>
                </a:lnTo>
                <a:lnTo>
                  <a:pt x="7734" y="0"/>
                </a:lnTo>
                <a:lnTo>
                  <a:pt x="6631" y="5311"/>
                </a:lnTo>
                <a:close/>
              </a:path>
              <a:path w="7734" h="8897">
                <a:moveTo>
                  <a:pt x="5275" y="8004"/>
                </a:moveTo>
                <a:lnTo>
                  <a:pt x="4898" y="7774"/>
                </a:lnTo>
                <a:lnTo>
                  <a:pt x="0" y="8897"/>
                </a:lnTo>
                <a:lnTo>
                  <a:pt x="5275" y="8004"/>
                </a:lnTo>
                <a:close/>
              </a:path>
              <a:path w="7734" h="8897">
                <a:moveTo>
                  <a:pt x="6263" y="7461"/>
                </a:moveTo>
                <a:lnTo>
                  <a:pt x="5944" y="7534"/>
                </a:lnTo>
                <a:lnTo>
                  <a:pt x="6125" y="8853"/>
                </a:lnTo>
                <a:lnTo>
                  <a:pt x="6263" y="7461"/>
                </a:lnTo>
                <a:close/>
              </a:path>
              <a:path w="7734" h="8897">
                <a:moveTo>
                  <a:pt x="5693" y="5690"/>
                </a:moveTo>
                <a:lnTo>
                  <a:pt x="3084" y="6665"/>
                </a:lnTo>
                <a:lnTo>
                  <a:pt x="4898" y="7774"/>
                </a:lnTo>
                <a:lnTo>
                  <a:pt x="5944" y="7534"/>
                </a:lnTo>
                <a:lnTo>
                  <a:pt x="5693" y="569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7" name="object 1637"/>
          <p:cNvSpPr/>
          <p:nvPr/>
        </p:nvSpPr>
        <p:spPr>
          <a:xfrm>
            <a:off x="1072528" y="5697015"/>
            <a:ext cx="5454" cy="7424"/>
          </a:xfrm>
          <a:custGeom>
            <a:avLst/>
            <a:gdLst/>
            <a:ahLst/>
            <a:cxnLst/>
            <a:rect l="l" t="t" r="r" b="b"/>
            <a:pathLst>
              <a:path w="5454" h="7424">
                <a:moveTo>
                  <a:pt x="4098" y="6546"/>
                </a:moveTo>
                <a:lnTo>
                  <a:pt x="1445" y="5609"/>
                </a:lnTo>
                <a:lnTo>
                  <a:pt x="2852" y="7241"/>
                </a:lnTo>
                <a:lnTo>
                  <a:pt x="5111" y="7097"/>
                </a:lnTo>
                <a:lnTo>
                  <a:pt x="5206" y="5142"/>
                </a:lnTo>
                <a:lnTo>
                  <a:pt x="3636" y="3169"/>
                </a:lnTo>
                <a:lnTo>
                  <a:pt x="4098" y="6546"/>
                </a:lnTo>
                <a:close/>
              </a:path>
              <a:path w="5454" h="7424">
                <a:moveTo>
                  <a:pt x="3010" y="7424"/>
                </a:moveTo>
                <a:lnTo>
                  <a:pt x="2852" y="7241"/>
                </a:lnTo>
                <a:lnTo>
                  <a:pt x="0" y="7424"/>
                </a:lnTo>
                <a:lnTo>
                  <a:pt x="3010" y="7424"/>
                </a:lnTo>
                <a:close/>
              </a:path>
              <a:path w="5454" h="7424">
                <a:moveTo>
                  <a:pt x="5454" y="0"/>
                </a:moveTo>
                <a:lnTo>
                  <a:pt x="5206" y="5142"/>
                </a:lnTo>
                <a:lnTo>
                  <a:pt x="5454" y="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8" name="object 1638"/>
          <p:cNvSpPr/>
          <p:nvPr/>
        </p:nvSpPr>
        <p:spPr>
          <a:xfrm>
            <a:off x="1715728" y="5932520"/>
            <a:ext cx="6244" cy="6278"/>
          </a:xfrm>
          <a:custGeom>
            <a:avLst/>
            <a:gdLst/>
            <a:ahLst/>
            <a:cxnLst/>
            <a:rect l="l" t="t" r="r" b="b"/>
            <a:pathLst>
              <a:path w="6244" h="6278">
                <a:moveTo>
                  <a:pt x="5015" y="393"/>
                </a:moveTo>
                <a:lnTo>
                  <a:pt x="3040" y="2365"/>
                </a:lnTo>
                <a:lnTo>
                  <a:pt x="4217" y="3541"/>
                </a:lnTo>
                <a:lnTo>
                  <a:pt x="5846" y="2189"/>
                </a:lnTo>
                <a:lnTo>
                  <a:pt x="6080" y="208"/>
                </a:lnTo>
                <a:lnTo>
                  <a:pt x="5015" y="393"/>
                </a:lnTo>
                <a:close/>
              </a:path>
              <a:path w="6244" h="6278">
                <a:moveTo>
                  <a:pt x="6244" y="1859"/>
                </a:moveTo>
                <a:lnTo>
                  <a:pt x="5846" y="2189"/>
                </a:lnTo>
                <a:lnTo>
                  <a:pt x="5364" y="6278"/>
                </a:lnTo>
                <a:lnTo>
                  <a:pt x="6244" y="1859"/>
                </a:lnTo>
                <a:close/>
              </a:path>
              <a:path w="6244" h="6278">
                <a:moveTo>
                  <a:pt x="5409" y="0"/>
                </a:moveTo>
                <a:lnTo>
                  <a:pt x="0" y="1264"/>
                </a:lnTo>
                <a:lnTo>
                  <a:pt x="5015" y="393"/>
                </a:lnTo>
                <a:lnTo>
                  <a:pt x="5409" y="0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9" name="object 1639"/>
          <p:cNvSpPr/>
          <p:nvPr/>
        </p:nvSpPr>
        <p:spPr>
          <a:xfrm>
            <a:off x="991696" y="5859613"/>
            <a:ext cx="3218" cy="3585"/>
          </a:xfrm>
          <a:custGeom>
            <a:avLst/>
            <a:gdLst/>
            <a:ahLst/>
            <a:cxnLst/>
            <a:rect l="l" t="t" r="r" b="b"/>
            <a:pathLst>
              <a:path w="3218" h="3585">
                <a:moveTo>
                  <a:pt x="3218" y="758"/>
                </a:moveTo>
                <a:lnTo>
                  <a:pt x="1475" y="0"/>
                </a:lnTo>
                <a:lnTo>
                  <a:pt x="2585" y="659"/>
                </a:lnTo>
                <a:lnTo>
                  <a:pt x="3218" y="758"/>
                </a:lnTo>
                <a:close/>
              </a:path>
              <a:path w="3218" h="3585">
                <a:moveTo>
                  <a:pt x="6169" y="3585"/>
                </a:moveTo>
                <a:lnTo>
                  <a:pt x="4813" y="2157"/>
                </a:lnTo>
                <a:lnTo>
                  <a:pt x="5871" y="2618"/>
                </a:lnTo>
                <a:lnTo>
                  <a:pt x="3755" y="1353"/>
                </a:lnTo>
                <a:lnTo>
                  <a:pt x="2585" y="659"/>
                </a:lnTo>
                <a:lnTo>
                  <a:pt x="0" y="252"/>
                </a:lnTo>
                <a:lnTo>
                  <a:pt x="1356" y="1428"/>
                </a:lnTo>
                <a:lnTo>
                  <a:pt x="253" y="1145"/>
                </a:lnTo>
                <a:lnTo>
                  <a:pt x="2742" y="2410"/>
                </a:lnTo>
                <a:lnTo>
                  <a:pt x="4992" y="3541"/>
                </a:lnTo>
                <a:lnTo>
                  <a:pt x="4485" y="3035"/>
                </a:lnTo>
                <a:lnTo>
                  <a:pt x="6169" y="3585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0" name="object 1640"/>
          <p:cNvSpPr/>
          <p:nvPr/>
        </p:nvSpPr>
        <p:spPr>
          <a:xfrm>
            <a:off x="1489594" y="5782584"/>
            <a:ext cx="4351" cy="4329"/>
          </a:xfrm>
          <a:custGeom>
            <a:avLst/>
            <a:gdLst/>
            <a:ahLst/>
            <a:cxnLst/>
            <a:rect l="l" t="t" r="r" b="b"/>
            <a:pathLst>
              <a:path w="4351" h="4329">
                <a:moveTo>
                  <a:pt x="253" y="327"/>
                </a:moveTo>
                <a:lnTo>
                  <a:pt x="0" y="4329"/>
                </a:lnTo>
                <a:lnTo>
                  <a:pt x="2786" y="1934"/>
                </a:lnTo>
                <a:lnTo>
                  <a:pt x="1569" y="384"/>
                </a:lnTo>
                <a:lnTo>
                  <a:pt x="253" y="327"/>
                </a:lnTo>
                <a:close/>
              </a:path>
              <a:path w="4351" h="4329">
                <a:moveTo>
                  <a:pt x="4351" y="505"/>
                </a:moveTo>
                <a:lnTo>
                  <a:pt x="1266" y="0"/>
                </a:lnTo>
                <a:lnTo>
                  <a:pt x="1569" y="384"/>
                </a:lnTo>
                <a:lnTo>
                  <a:pt x="4351" y="505"/>
                </a:lnTo>
                <a:close/>
              </a:path>
            </a:pathLst>
          </a:custGeom>
          <a:solidFill>
            <a:srgbClr val="8697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1" name="object 1641"/>
          <p:cNvSpPr/>
          <p:nvPr/>
        </p:nvSpPr>
        <p:spPr>
          <a:xfrm>
            <a:off x="1709901" y="5939186"/>
            <a:ext cx="3710" cy="5609"/>
          </a:xfrm>
          <a:custGeom>
            <a:avLst/>
            <a:gdLst/>
            <a:ahLst/>
            <a:cxnLst/>
            <a:rect l="l" t="t" r="r" b="b"/>
            <a:pathLst>
              <a:path w="3710" h="5609">
                <a:moveTo>
                  <a:pt x="372" y="1517"/>
                </a:moveTo>
                <a:lnTo>
                  <a:pt x="325" y="2030"/>
                </a:lnTo>
                <a:lnTo>
                  <a:pt x="2488" y="3630"/>
                </a:lnTo>
                <a:lnTo>
                  <a:pt x="3710" y="0"/>
                </a:lnTo>
                <a:lnTo>
                  <a:pt x="372" y="1517"/>
                </a:lnTo>
                <a:close/>
              </a:path>
              <a:path w="3710" h="5609">
                <a:moveTo>
                  <a:pt x="325" y="2030"/>
                </a:moveTo>
                <a:lnTo>
                  <a:pt x="74" y="1844"/>
                </a:lnTo>
                <a:lnTo>
                  <a:pt x="0" y="5609"/>
                </a:lnTo>
                <a:lnTo>
                  <a:pt x="325" y="2030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2" name="object 1642"/>
          <p:cNvSpPr/>
          <p:nvPr/>
        </p:nvSpPr>
        <p:spPr>
          <a:xfrm>
            <a:off x="981904" y="5562553"/>
            <a:ext cx="6661" cy="8689"/>
          </a:xfrm>
          <a:custGeom>
            <a:avLst/>
            <a:gdLst/>
            <a:ahLst/>
            <a:cxnLst/>
            <a:rect l="l" t="t" r="r" b="b"/>
            <a:pathLst>
              <a:path w="6661" h="8689">
                <a:moveTo>
                  <a:pt x="2895" y="806"/>
                </a:moveTo>
                <a:lnTo>
                  <a:pt x="1815" y="939"/>
                </a:lnTo>
                <a:lnTo>
                  <a:pt x="2080" y="2837"/>
                </a:lnTo>
                <a:lnTo>
                  <a:pt x="4262" y="2023"/>
                </a:lnTo>
                <a:lnTo>
                  <a:pt x="2895" y="806"/>
                </a:lnTo>
                <a:close/>
              </a:path>
              <a:path w="6661" h="8689">
                <a:moveTo>
                  <a:pt x="1815" y="939"/>
                </a:moveTo>
                <a:lnTo>
                  <a:pt x="1684" y="0"/>
                </a:lnTo>
                <a:lnTo>
                  <a:pt x="1604" y="965"/>
                </a:lnTo>
                <a:lnTo>
                  <a:pt x="1815" y="939"/>
                </a:lnTo>
                <a:close/>
              </a:path>
              <a:path w="6661" h="8689">
                <a:moveTo>
                  <a:pt x="6661" y="342"/>
                </a:moveTo>
                <a:lnTo>
                  <a:pt x="2607" y="550"/>
                </a:lnTo>
                <a:lnTo>
                  <a:pt x="2895" y="806"/>
                </a:lnTo>
                <a:lnTo>
                  <a:pt x="6661" y="342"/>
                </a:lnTo>
                <a:close/>
              </a:path>
              <a:path w="6661" h="8689">
                <a:moveTo>
                  <a:pt x="1430" y="3079"/>
                </a:moveTo>
                <a:lnTo>
                  <a:pt x="1604" y="965"/>
                </a:lnTo>
                <a:lnTo>
                  <a:pt x="0" y="8689"/>
                </a:lnTo>
                <a:lnTo>
                  <a:pt x="1475" y="3541"/>
                </a:lnTo>
                <a:lnTo>
                  <a:pt x="2444" y="5445"/>
                </a:lnTo>
                <a:lnTo>
                  <a:pt x="2080" y="2837"/>
                </a:lnTo>
                <a:lnTo>
                  <a:pt x="1430" y="3079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3" name="object 1643"/>
          <p:cNvSpPr/>
          <p:nvPr/>
        </p:nvSpPr>
        <p:spPr>
          <a:xfrm>
            <a:off x="1003946" y="5864553"/>
            <a:ext cx="5871" cy="4002"/>
          </a:xfrm>
          <a:custGeom>
            <a:avLst/>
            <a:gdLst/>
            <a:ahLst/>
            <a:cxnLst/>
            <a:rect l="l" t="t" r="r" b="b"/>
            <a:pathLst>
              <a:path w="5871" h="4002">
                <a:moveTo>
                  <a:pt x="4217" y="3451"/>
                </a:moveTo>
                <a:lnTo>
                  <a:pt x="5871" y="4002"/>
                </a:lnTo>
                <a:lnTo>
                  <a:pt x="4470" y="2395"/>
                </a:lnTo>
                <a:lnTo>
                  <a:pt x="5618" y="3079"/>
                </a:lnTo>
                <a:lnTo>
                  <a:pt x="3502" y="1725"/>
                </a:lnTo>
                <a:lnTo>
                  <a:pt x="3001" y="1405"/>
                </a:lnTo>
                <a:lnTo>
                  <a:pt x="0" y="580"/>
                </a:lnTo>
                <a:lnTo>
                  <a:pt x="1311" y="1844"/>
                </a:lnTo>
                <a:lnTo>
                  <a:pt x="253" y="1517"/>
                </a:lnTo>
                <a:lnTo>
                  <a:pt x="2533" y="2737"/>
                </a:lnTo>
                <a:lnTo>
                  <a:pt x="4649" y="3868"/>
                </a:lnTo>
                <a:lnTo>
                  <a:pt x="4217" y="3451"/>
                </a:lnTo>
                <a:close/>
              </a:path>
              <a:path w="5871" h="4002">
                <a:moveTo>
                  <a:pt x="3084" y="1428"/>
                </a:moveTo>
                <a:lnTo>
                  <a:pt x="804" y="0"/>
                </a:lnTo>
                <a:lnTo>
                  <a:pt x="3001" y="1405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4" name="object 1644"/>
          <p:cNvSpPr/>
          <p:nvPr/>
        </p:nvSpPr>
        <p:spPr>
          <a:xfrm>
            <a:off x="1526091" y="5911139"/>
            <a:ext cx="6721" cy="7975"/>
          </a:xfrm>
          <a:custGeom>
            <a:avLst/>
            <a:gdLst/>
            <a:ahLst/>
            <a:cxnLst/>
            <a:rect l="l" t="t" r="r" b="b"/>
            <a:pathLst>
              <a:path w="6721" h="7975">
                <a:moveTo>
                  <a:pt x="4813" y="7469"/>
                </a:moveTo>
                <a:lnTo>
                  <a:pt x="4465" y="7239"/>
                </a:lnTo>
                <a:lnTo>
                  <a:pt x="0" y="7975"/>
                </a:lnTo>
                <a:lnTo>
                  <a:pt x="4813" y="7469"/>
                </a:lnTo>
                <a:close/>
              </a:path>
              <a:path w="6721" h="7975">
                <a:moveTo>
                  <a:pt x="5753" y="7027"/>
                </a:moveTo>
                <a:lnTo>
                  <a:pt x="5500" y="7069"/>
                </a:lnTo>
                <a:lnTo>
                  <a:pt x="5737" y="8228"/>
                </a:lnTo>
                <a:lnTo>
                  <a:pt x="5753" y="7027"/>
                </a:lnTo>
                <a:close/>
              </a:path>
              <a:path w="6721" h="7975">
                <a:moveTo>
                  <a:pt x="5121" y="5213"/>
                </a:moveTo>
                <a:lnTo>
                  <a:pt x="2831" y="6159"/>
                </a:lnTo>
                <a:lnTo>
                  <a:pt x="4465" y="7239"/>
                </a:lnTo>
                <a:lnTo>
                  <a:pt x="5500" y="7069"/>
                </a:lnTo>
                <a:lnTo>
                  <a:pt x="5121" y="5213"/>
                </a:lnTo>
                <a:close/>
              </a:path>
              <a:path w="6721" h="7975">
                <a:moveTo>
                  <a:pt x="5990" y="5014"/>
                </a:moveTo>
                <a:lnTo>
                  <a:pt x="4694" y="3124"/>
                </a:lnTo>
                <a:lnTo>
                  <a:pt x="5121" y="5213"/>
                </a:lnTo>
                <a:lnTo>
                  <a:pt x="5782" y="4939"/>
                </a:lnTo>
                <a:lnTo>
                  <a:pt x="5753" y="7027"/>
                </a:lnTo>
                <a:lnTo>
                  <a:pt x="6721" y="0"/>
                </a:lnTo>
                <a:lnTo>
                  <a:pt x="5990" y="5014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5" name="object 1645"/>
          <p:cNvSpPr/>
          <p:nvPr/>
        </p:nvSpPr>
        <p:spPr>
          <a:xfrm>
            <a:off x="1437405" y="5877617"/>
            <a:ext cx="3546" cy="8228"/>
          </a:xfrm>
          <a:custGeom>
            <a:avLst/>
            <a:gdLst/>
            <a:ahLst/>
            <a:cxnLst/>
            <a:rect l="l" t="t" r="r" b="b"/>
            <a:pathLst>
              <a:path w="3546" h="8228">
                <a:moveTo>
                  <a:pt x="834" y="3288"/>
                </a:moveTo>
                <a:lnTo>
                  <a:pt x="802" y="962"/>
                </a:lnTo>
                <a:lnTo>
                  <a:pt x="372" y="803"/>
                </a:lnTo>
                <a:lnTo>
                  <a:pt x="260" y="3043"/>
                </a:lnTo>
                <a:lnTo>
                  <a:pt x="1803" y="5014"/>
                </a:lnTo>
                <a:lnTo>
                  <a:pt x="1399" y="3015"/>
                </a:lnTo>
                <a:lnTo>
                  <a:pt x="834" y="3288"/>
                </a:lnTo>
                <a:close/>
              </a:path>
              <a:path w="3546" h="8228">
                <a:moveTo>
                  <a:pt x="999" y="1035"/>
                </a:moveTo>
                <a:lnTo>
                  <a:pt x="789" y="0"/>
                </a:lnTo>
                <a:lnTo>
                  <a:pt x="802" y="962"/>
                </a:lnTo>
                <a:lnTo>
                  <a:pt x="999" y="1035"/>
                </a:lnTo>
                <a:close/>
              </a:path>
              <a:path w="3546" h="8228">
                <a:moveTo>
                  <a:pt x="3546" y="1978"/>
                </a:moveTo>
                <a:lnTo>
                  <a:pt x="999" y="1035"/>
                </a:lnTo>
                <a:lnTo>
                  <a:pt x="1399" y="3015"/>
                </a:lnTo>
                <a:lnTo>
                  <a:pt x="3546" y="1978"/>
                </a:lnTo>
                <a:close/>
              </a:path>
              <a:path w="3546" h="8228">
                <a:moveTo>
                  <a:pt x="260" y="3043"/>
                </a:moveTo>
                <a:lnTo>
                  <a:pt x="0" y="8228"/>
                </a:lnTo>
                <a:lnTo>
                  <a:pt x="260" y="3043"/>
                </a:lnTo>
                <a:close/>
              </a:path>
            </a:pathLst>
          </a:custGeom>
          <a:solidFill>
            <a:srgbClr val="7086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6" name="object 1646"/>
          <p:cNvSpPr/>
          <p:nvPr/>
        </p:nvSpPr>
        <p:spPr>
          <a:xfrm>
            <a:off x="681824" y="5221050"/>
            <a:ext cx="5111" cy="4597"/>
          </a:xfrm>
          <a:custGeom>
            <a:avLst/>
            <a:gdLst/>
            <a:ahLst/>
            <a:cxnLst/>
            <a:rect l="l" t="t" r="r" b="b"/>
            <a:pathLst>
              <a:path w="5111" h="4597">
                <a:moveTo>
                  <a:pt x="1385" y="1353"/>
                </a:moveTo>
                <a:lnTo>
                  <a:pt x="3800" y="2023"/>
                </a:lnTo>
                <a:lnTo>
                  <a:pt x="2462" y="365"/>
                </a:lnTo>
                <a:lnTo>
                  <a:pt x="0" y="0"/>
                </a:lnTo>
                <a:lnTo>
                  <a:pt x="1475" y="4597"/>
                </a:lnTo>
                <a:lnTo>
                  <a:pt x="1385" y="1353"/>
                </a:lnTo>
                <a:close/>
              </a:path>
              <a:path w="5111" h="4597">
                <a:moveTo>
                  <a:pt x="5111" y="758"/>
                </a:moveTo>
                <a:lnTo>
                  <a:pt x="2444" y="342"/>
                </a:lnTo>
                <a:lnTo>
                  <a:pt x="5111" y="758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7" name="object 1647"/>
          <p:cNvSpPr/>
          <p:nvPr/>
        </p:nvSpPr>
        <p:spPr>
          <a:xfrm>
            <a:off x="1609248" y="5844436"/>
            <a:ext cx="4008" cy="3541"/>
          </a:xfrm>
          <a:custGeom>
            <a:avLst/>
            <a:gdLst/>
            <a:ahLst/>
            <a:cxnLst/>
            <a:rect l="l" t="t" r="r" b="b"/>
            <a:pathLst>
              <a:path w="4008" h="3541">
                <a:moveTo>
                  <a:pt x="1654" y="758"/>
                </a:moveTo>
                <a:lnTo>
                  <a:pt x="0" y="3541"/>
                </a:lnTo>
                <a:lnTo>
                  <a:pt x="3546" y="2142"/>
                </a:lnTo>
                <a:lnTo>
                  <a:pt x="3546" y="627"/>
                </a:lnTo>
                <a:lnTo>
                  <a:pt x="1654" y="758"/>
                </a:lnTo>
                <a:close/>
              </a:path>
              <a:path w="4008" h="3541">
                <a:moveTo>
                  <a:pt x="4008" y="595"/>
                </a:moveTo>
                <a:lnTo>
                  <a:pt x="3546" y="0"/>
                </a:lnTo>
                <a:lnTo>
                  <a:pt x="3546" y="627"/>
                </a:lnTo>
                <a:lnTo>
                  <a:pt x="4008" y="595"/>
                </a:lnTo>
                <a:close/>
              </a:path>
            </a:pathLst>
          </a:custGeom>
          <a:solidFill>
            <a:srgbClr val="67C9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8" name="object 1648"/>
          <p:cNvSpPr/>
          <p:nvPr/>
        </p:nvSpPr>
        <p:spPr>
          <a:xfrm>
            <a:off x="1075031" y="5631071"/>
            <a:ext cx="4053" cy="8481"/>
          </a:xfrm>
          <a:custGeom>
            <a:avLst/>
            <a:gdLst/>
            <a:ahLst/>
            <a:cxnLst/>
            <a:rect l="l" t="t" r="r" b="b"/>
            <a:pathLst>
              <a:path w="4053" h="8481">
                <a:moveTo>
                  <a:pt x="2149" y="7663"/>
                </a:moveTo>
                <a:lnTo>
                  <a:pt x="1988" y="7581"/>
                </a:lnTo>
                <a:lnTo>
                  <a:pt x="2071" y="8481"/>
                </a:lnTo>
                <a:lnTo>
                  <a:pt x="2149" y="7663"/>
                </a:lnTo>
                <a:close/>
              </a:path>
              <a:path w="4053" h="8481">
                <a:moveTo>
                  <a:pt x="1988" y="7581"/>
                </a:moveTo>
                <a:lnTo>
                  <a:pt x="1821" y="5759"/>
                </a:lnTo>
                <a:lnTo>
                  <a:pt x="0" y="6576"/>
                </a:lnTo>
                <a:lnTo>
                  <a:pt x="1988" y="7581"/>
                </a:lnTo>
                <a:close/>
              </a:path>
              <a:path w="4053" h="8481">
                <a:moveTo>
                  <a:pt x="2578" y="5237"/>
                </a:moveTo>
                <a:lnTo>
                  <a:pt x="1594" y="3288"/>
                </a:lnTo>
                <a:lnTo>
                  <a:pt x="1821" y="5759"/>
                </a:lnTo>
                <a:lnTo>
                  <a:pt x="2354" y="5520"/>
                </a:lnTo>
                <a:lnTo>
                  <a:pt x="2149" y="7663"/>
                </a:lnTo>
                <a:lnTo>
                  <a:pt x="2354" y="7766"/>
                </a:lnTo>
                <a:lnTo>
                  <a:pt x="4053" y="0"/>
                </a:lnTo>
                <a:lnTo>
                  <a:pt x="2578" y="5237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9" name="object 1649"/>
          <p:cNvSpPr/>
          <p:nvPr/>
        </p:nvSpPr>
        <p:spPr>
          <a:xfrm>
            <a:off x="380730" y="5483233"/>
            <a:ext cx="2920" cy="3258"/>
          </a:xfrm>
          <a:custGeom>
            <a:avLst/>
            <a:gdLst/>
            <a:ahLst/>
            <a:cxnLst/>
            <a:rect l="l" t="t" r="r" b="b"/>
            <a:pathLst>
              <a:path w="2920" h="3258">
                <a:moveTo>
                  <a:pt x="0" y="2752"/>
                </a:moveTo>
                <a:lnTo>
                  <a:pt x="2920" y="3258"/>
                </a:lnTo>
                <a:lnTo>
                  <a:pt x="208" y="0"/>
                </a:lnTo>
                <a:lnTo>
                  <a:pt x="0" y="2752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0" name="object 1650"/>
          <p:cNvSpPr/>
          <p:nvPr/>
        </p:nvSpPr>
        <p:spPr>
          <a:xfrm>
            <a:off x="1445557" y="5772243"/>
            <a:ext cx="3069" cy="3079"/>
          </a:xfrm>
          <a:custGeom>
            <a:avLst/>
            <a:gdLst/>
            <a:ahLst/>
            <a:cxnLst/>
            <a:rect l="l" t="t" r="r" b="b"/>
            <a:pathLst>
              <a:path w="3069" h="3079">
                <a:moveTo>
                  <a:pt x="0" y="714"/>
                </a:moveTo>
                <a:lnTo>
                  <a:pt x="1013" y="3079"/>
                </a:lnTo>
                <a:lnTo>
                  <a:pt x="3069" y="0"/>
                </a:lnTo>
                <a:lnTo>
                  <a:pt x="0" y="714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1" name="object 1651"/>
          <p:cNvSpPr/>
          <p:nvPr/>
        </p:nvSpPr>
        <p:spPr>
          <a:xfrm>
            <a:off x="885693" y="5806956"/>
            <a:ext cx="6840" cy="2603"/>
          </a:xfrm>
          <a:custGeom>
            <a:avLst/>
            <a:gdLst/>
            <a:ahLst/>
            <a:cxnLst/>
            <a:rect l="l" t="t" r="r" b="b"/>
            <a:pathLst>
              <a:path w="6840" h="2603">
                <a:moveTo>
                  <a:pt x="6840" y="0"/>
                </a:moveTo>
                <a:lnTo>
                  <a:pt x="3720" y="475"/>
                </a:lnTo>
                <a:lnTo>
                  <a:pt x="2071" y="2603"/>
                </a:lnTo>
                <a:lnTo>
                  <a:pt x="6840" y="0"/>
                </a:lnTo>
                <a:close/>
              </a:path>
              <a:path w="6840" h="2603">
                <a:moveTo>
                  <a:pt x="3800" y="371"/>
                </a:moveTo>
                <a:lnTo>
                  <a:pt x="0" y="1041"/>
                </a:lnTo>
                <a:lnTo>
                  <a:pt x="3720" y="475"/>
                </a:lnTo>
                <a:close/>
              </a:path>
            </a:pathLst>
          </a:custGeom>
          <a:solidFill>
            <a:srgbClr val="7058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2" name="object 1652"/>
          <p:cNvSpPr/>
          <p:nvPr/>
        </p:nvSpPr>
        <p:spPr>
          <a:xfrm>
            <a:off x="1653464" y="6219879"/>
            <a:ext cx="3084" cy="1234"/>
          </a:xfrm>
          <a:custGeom>
            <a:avLst/>
            <a:gdLst/>
            <a:ahLst/>
            <a:cxnLst/>
            <a:rect l="l" t="t" r="r" b="b"/>
            <a:pathLst>
              <a:path w="3084" h="1234">
                <a:moveTo>
                  <a:pt x="0" y="0"/>
                </a:moveTo>
                <a:lnTo>
                  <a:pt x="2324" y="1234"/>
                </a:lnTo>
                <a:lnTo>
                  <a:pt x="2458" y="1190"/>
                </a:lnTo>
                <a:lnTo>
                  <a:pt x="2786" y="758"/>
                </a:lnTo>
                <a:lnTo>
                  <a:pt x="3084" y="595"/>
                </a:lnTo>
                <a:lnTo>
                  <a:pt x="0" y="0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6572504" y="733528"/>
            <a:ext cx="3238161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Penggantian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073402" y="1019327"/>
            <a:ext cx="3665544" cy="14997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8176">
              <a:lnSpc>
                <a:spcPts val="2140"/>
              </a:lnSpc>
              <a:spcBef>
                <a:spcPts val="107"/>
              </a:spcBef>
            </a:pPr>
            <a:r>
              <a:rPr sz="3000" spc="-39" baseline="273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3000" spc="25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29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-1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bagi</a:t>
            </a:r>
            <a:r>
              <a:rPr sz="3000" spc="-9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25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9" baseline="2730" dirty="0">
                <a:solidFill>
                  <a:srgbClr val="FFFFFF"/>
                </a:solidFill>
                <a:latin typeface="Calibri"/>
                <a:cs typeface="Calibri"/>
              </a:rPr>
              <a:t> y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5"/>
              </a:lnSpc>
              <a:spcBef>
                <a:spcPts val="13"/>
              </a:spcBef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berhe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ti dila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ol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 K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400"/>
              </a:lnSpc>
            </a:pP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ab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n/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1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5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-1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tuan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 ol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14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per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ng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 ber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ut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ny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has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572504" y="1342878"/>
            <a:ext cx="1125238" cy="5331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P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K,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740436" y="1342878"/>
            <a:ext cx="2851836" cy="5331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200"/>
              </a:lnSpc>
              <a:spcBef>
                <a:spcPts val="210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P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S,</a:t>
            </a:r>
            <a:r>
              <a:rPr sz="4000" b="1" spc="-34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&amp;</a:t>
            </a:r>
            <a:r>
              <a:rPr sz="4000" b="1" spc="-27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K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P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PS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267446" y="2642505"/>
            <a:ext cx="152653" cy="279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50"/>
              </a:lnSpc>
              <a:spcBef>
                <a:spcPts val="107"/>
              </a:spcBef>
            </a:pPr>
            <a:r>
              <a:rPr sz="20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2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554339" y="2657856"/>
            <a:ext cx="3023521" cy="11943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8221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Dalam hal pemun</a:t>
            </a: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-19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-2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  <a:spcBef>
                <a:spcPts val="13"/>
              </a:spcBef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pen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hitu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sua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sudah</a:t>
            </a:r>
            <a:endParaRPr sz="2000">
              <a:latin typeface="Calibri"/>
              <a:cs typeface="Calibri"/>
            </a:endParaRPr>
          </a:p>
          <a:p>
            <a:pPr marL="12700" marR="38221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dila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sana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3000" spc="1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tidak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 pen</a:t>
            </a:r>
            <a:r>
              <a:rPr sz="3000" spc="25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-2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KP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073402" y="2962402"/>
            <a:ext cx="4095304" cy="21093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8176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Dalam hal</a:t>
            </a: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per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34" baseline="273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ber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ut</a:t>
            </a:r>
            <a:r>
              <a:rPr sz="3000" spc="-29" baseline="2730" dirty="0">
                <a:solidFill>
                  <a:srgbClr val="FFFFFF"/>
                </a:solidFill>
                <a:latin typeface="Calibri"/>
                <a:cs typeface="Calibri"/>
              </a:rPr>
              <a:t>ny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tidak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  <a:spcBef>
                <a:spcPts val="13"/>
              </a:spcBef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gi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enuhi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 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3000" spc="1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tidak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</a:pP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sed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1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alon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dalam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per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ber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ut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ny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, K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</a:pP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ab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n/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1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</a:pP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on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enunj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-1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405"/>
              </a:lnSpc>
              <a:spcBef>
                <a:spcPts val="0"/>
              </a:spcBef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-1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hi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267446" y="4166886"/>
            <a:ext cx="152653" cy="2799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150"/>
              </a:lnSpc>
              <a:spcBef>
                <a:spcPts val="107"/>
              </a:spcBef>
            </a:pPr>
            <a:r>
              <a:rPr sz="20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2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554339" y="4182237"/>
            <a:ext cx="3359736" cy="11945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8176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Dalam hal 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34" baseline="273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apitulasi</a:t>
            </a:r>
            <a:r>
              <a:rPr sz="3000" spc="25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sua</a:t>
            </a:r>
            <a:r>
              <a:rPr sz="3000" spc="-39" baseline="273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 di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400"/>
              </a:lnSpc>
              <a:spcBef>
                <a:spcPts val="13"/>
              </a:spcBef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ting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sudah dila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sana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</a:pPr>
            <a:r>
              <a:rPr sz="3000" spc="-9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 tidak di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tian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K 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 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PS.</a:t>
            </a:r>
            <a:endParaRPr sz="20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2139188" y="5520867"/>
            <a:ext cx="3484391" cy="8895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8176">
              <a:lnSpc>
                <a:spcPts val="2140"/>
              </a:lnSpc>
              <a:spcBef>
                <a:spcPts val="107"/>
              </a:spcBef>
            </a:pP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KPU </a:t>
            </a:r>
            <a:r>
              <a:rPr sz="3000" spc="-34" baseline="273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ab</a:t>
            </a: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-19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4" baseline="2730" dirty="0">
                <a:solidFill>
                  <a:srgbClr val="FFFFFF"/>
                </a:solidFill>
                <a:latin typeface="Calibri"/>
                <a:cs typeface="Calibri"/>
              </a:rPr>
              <a:t>n/</a:t>
            </a:r>
            <a:r>
              <a:rPr sz="3000" spc="-34" baseline="273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14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25" baseline="2730" dirty="0">
                <a:solidFill>
                  <a:srgbClr val="FFFFFF"/>
                </a:solidFill>
                <a:latin typeface="Calibri"/>
                <a:cs typeface="Calibri"/>
              </a:rPr>
              <a:t>at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3000" spc="9" baseline="27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-4" baseline="273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3000" spc="0" baseline="273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endParaRPr sz="2000">
              <a:latin typeface="Calibri"/>
              <a:cs typeface="Calibri"/>
            </a:endParaRPr>
          </a:p>
          <a:p>
            <a:pPr marL="12700">
              <a:lnSpc>
                <a:spcPts val="2400"/>
              </a:lnSpc>
              <a:spcBef>
                <a:spcPts val="13"/>
              </a:spcBef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ampa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3000" spc="-34" baseline="136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lapo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3000" spc="-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-25" baseline="136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erhadap</a:t>
            </a:r>
            <a:endParaRPr sz="2000">
              <a:latin typeface="Calibri"/>
              <a:cs typeface="Calibri"/>
            </a:endParaRPr>
          </a:p>
          <a:p>
            <a:pPr marL="12700" marR="38176">
              <a:lnSpc>
                <a:spcPts val="2400"/>
              </a:lnSpc>
            </a:pP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pen</a:t>
            </a:r>
            <a:r>
              <a:rPr sz="3000" spc="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19" baseline="136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tian</a:t>
            </a:r>
            <a:r>
              <a:rPr sz="3000" spc="-29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sz="3000" spc="-14" baseline="1365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000" spc="4" baseline="13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hie</a:t>
            </a:r>
            <a:r>
              <a:rPr sz="3000" spc="-39" baseline="136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000" spc="0" baseline="1365" dirty="0">
                <a:solidFill>
                  <a:srgbClr val="FFFFFF"/>
                </a:solidFill>
                <a:latin typeface="Calibri"/>
                <a:cs typeface="Calibri"/>
              </a:rPr>
              <a:t>arkhis</a:t>
            </a:r>
            <a:endParaRPr sz="2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ject 1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949940" y="-379475"/>
            <a:ext cx="1809114" cy="1812036"/>
          </a:xfrm>
          <a:custGeom>
            <a:avLst/>
            <a:gdLst/>
            <a:ahLst/>
            <a:cxnLst/>
            <a:rect l="l" t="t" r="r" b="b"/>
            <a:pathLst>
              <a:path w="1809114" h="1812036">
                <a:moveTo>
                  <a:pt x="978789" y="1809023"/>
                </a:moveTo>
                <a:lnTo>
                  <a:pt x="1051330" y="1800142"/>
                </a:lnTo>
                <a:lnTo>
                  <a:pt x="1122004" y="1785629"/>
                </a:lnTo>
                <a:lnTo>
                  <a:pt x="1190578" y="1765719"/>
                </a:lnTo>
                <a:lnTo>
                  <a:pt x="1242059" y="1746232"/>
                </a:lnTo>
                <a:lnTo>
                  <a:pt x="1242059" y="1130896"/>
                </a:lnTo>
                <a:lnTo>
                  <a:pt x="1232387" y="1145185"/>
                </a:lnTo>
                <a:lnTo>
                  <a:pt x="1212913" y="1169698"/>
                </a:lnTo>
                <a:lnTo>
                  <a:pt x="1191656" y="1192641"/>
                </a:lnTo>
                <a:lnTo>
                  <a:pt x="1168724" y="1213906"/>
                </a:lnTo>
                <a:lnTo>
                  <a:pt x="1144224" y="1233387"/>
                </a:lnTo>
                <a:lnTo>
                  <a:pt x="1118262" y="1250977"/>
                </a:lnTo>
                <a:lnTo>
                  <a:pt x="1090947" y="1266568"/>
                </a:lnTo>
                <a:lnTo>
                  <a:pt x="1062384" y="1280054"/>
                </a:lnTo>
                <a:lnTo>
                  <a:pt x="1032682" y="1291328"/>
                </a:lnTo>
                <a:lnTo>
                  <a:pt x="1001948" y="1300283"/>
                </a:lnTo>
                <a:lnTo>
                  <a:pt x="970288" y="1306812"/>
                </a:lnTo>
                <a:lnTo>
                  <a:pt x="937810" y="1310808"/>
                </a:lnTo>
                <a:lnTo>
                  <a:pt x="904620" y="1312164"/>
                </a:lnTo>
                <a:lnTo>
                  <a:pt x="871414" y="1310808"/>
                </a:lnTo>
                <a:lnTo>
                  <a:pt x="838922" y="1306812"/>
                </a:lnTo>
                <a:lnTo>
                  <a:pt x="807252" y="1300283"/>
                </a:lnTo>
                <a:lnTo>
                  <a:pt x="776510" y="1291328"/>
                </a:lnTo>
                <a:lnTo>
                  <a:pt x="746803" y="1280054"/>
                </a:lnTo>
                <a:lnTo>
                  <a:pt x="718238" y="1266568"/>
                </a:lnTo>
                <a:lnTo>
                  <a:pt x="690922" y="1250977"/>
                </a:lnTo>
                <a:lnTo>
                  <a:pt x="664962" y="1233387"/>
                </a:lnTo>
                <a:lnTo>
                  <a:pt x="640465" y="1213906"/>
                </a:lnTo>
                <a:lnTo>
                  <a:pt x="617537" y="1192641"/>
                </a:lnTo>
                <a:lnTo>
                  <a:pt x="596285" y="1169698"/>
                </a:lnTo>
                <a:lnTo>
                  <a:pt x="619272" y="1765719"/>
                </a:lnTo>
                <a:lnTo>
                  <a:pt x="687722" y="1785629"/>
                </a:lnTo>
                <a:lnTo>
                  <a:pt x="758254" y="1800142"/>
                </a:lnTo>
                <a:lnTo>
                  <a:pt x="830633" y="1809023"/>
                </a:lnTo>
                <a:lnTo>
                  <a:pt x="904620" y="1812036"/>
                </a:lnTo>
                <a:lnTo>
                  <a:pt x="978789" y="1809023"/>
                </a:lnTo>
                <a:close/>
              </a:path>
              <a:path w="1809114" h="1812036">
                <a:moveTo>
                  <a:pt x="509966" y="1002808"/>
                </a:moveTo>
                <a:lnTo>
                  <a:pt x="503441" y="971119"/>
                </a:lnTo>
                <a:lnTo>
                  <a:pt x="499448" y="938608"/>
                </a:lnTo>
                <a:lnTo>
                  <a:pt x="498093" y="905383"/>
                </a:lnTo>
                <a:lnTo>
                  <a:pt x="499448" y="872156"/>
                </a:lnTo>
                <a:lnTo>
                  <a:pt x="503441" y="839643"/>
                </a:lnTo>
                <a:lnTo>
                  <a:pt x="509966" y="807950"/>
                </a:lnTo>
                <a:lnTo>
                  <a:pt x="518914" y="777184"/>
                </a:lnTo>
                <a:lnTo>
                  <a:pt x="530181" y="747452"/>
                </a:lnTo>
                <a:lnTo>
                  <a:pt x="543658" y="718862"/>
                </a:lnTo>
                <a:lnTo>
                  <a:pt x="559239" y="691521"/>
                </a:lnTo>
                <a:lnTo>
                  <a:pt x="576817" y="665535"/>
                </a:lnTo>
                <a:lnTo>
                  <a:pt x="596285" y="641013"/>
                </a:lnTo>
                <a:lnTo>
                  <a:pt x="617537" y="618061"/>
                </a:lnTo>
                <a:lnTo>
                  <a:pt x="640465" y="596786"/>
                </a:lnTo>
                <a:lnTo>
                  <a:pt x="664962" y="577296"/>
                </a:lnTo>
                <a:lnTo>
                  <a:pt x="690922" y="559697"/>
                </a:lnTo>
                <a:lnTo>
                  <a:pt x="718238" y="544097"/>
                </a:lnTo>
                <a:lnTo>
                  <a:pt x="746803" y="530604"/>
                </a:lnTo>
                <a:lnTo>
                  <a:pt x="776510" y="519323"/>
                </a:lnTo>
                <a:lnTo>
                  <a:pt x="807252" y="510362"/>
                </a:lnTo>
                <a:lnTo>
                  <a:pt x="838922" y="503829"/>
                </a:lnTo>
                <a:lnTo>
                  <a:pt x="871414" y="499831"/>
                </a:lnTo>
                <a:lnTo>
                  <a:pt x="904620" y="498475"/>
                </a:lnTo>
                <a:lnTo>
                  <a:pt x="937999" y="499831"/>
                </a:lnTo>
                <a:lnTo>
                  <a:pt x="970627" y="503829"/>
                </a:lnTo>
                <a:lnTo>
                  <a:pt x="1002402" y="510362"/>
                </a:lnTo>
                <a:lnTo>
                  <a:pt x="1033219" y="519323"/>
                </a:lnTo>
                <a:lnTo>
                  <a:pt x="1062974" y="530604"/>
                </a:lnTo>
                <a:lnTo>
                  <a:pt x="1091563" y="544097"/>
                </a:lnTo>
                <a:lnTo>
                  <a:pt x="1118882" y="559697"/>
                </a:lnTo>
                <a:lnTo>
                  <a:pt x="1144827" y="577296"/>
                </a:lnTo>
                <a:lnTo>
                  <a:pt x="1169295" y="596786"/>
                </a:lnTo>
                <a:lnTo>
                  <a:pt x="1192180" y="618061"/>
                </a:lnTo>
                <a:lnTo>
                  <a:pt x="1213380" y="641013"/>
                </a:lnTo>
                <a:lnTo>
                  <a:pt x="1232790" y="665535"/>
                </a:lnTo>
                <a:lnTo>
                  <a:pt x="1242059" y="679288"/>
                </a:lnTo>
                <a:lnTo>
                  <a:pt x="1242059" y="379475"/>
                </a:lnTo>
                <a:lnTo>
                  <a:pt x="169479" y="379475"/>
                </a:lnTo>
                <a:lnTo>
                  <a:pt x="135894" y="429155"/>
                </a:lnTo>
                <a:lnTo>
                  <a:pt x="101258" y="489992"/>
                </a:lnTo>
                <a:lnTo>
                  <a:pt x="71302" y="553622"/>
                </a:lnTo>
                <a:lnTo>
                  <a:pt x="46263" y="619808"/>
                </a:lnTo>
                <a:lnTo>
                  <a:pt x="26377" y="688314"/>
                </a:lnTo>
                <a:lnTo>
                  <a:pt x="11880" y="758902"/>
                </a:lnTo>
                <a:lnTo>
                  <a:pt x="3009" y="831337"/>
                </a:lnTo>
                <a:lnTo>
                  <a:pt x="0" y="905383"/>
                </a:lnTo>
                <a:lnTo>
                  <a:pt x="3009" y="979609"/>
                </a:lnTo>
                <a:lnTo>
                  <a:pt x="11880" y="1052207"/>
                </a:lnTo>
                <a:lnTo>
                  <a:pt x="26377" y="1122941"/>
                </a:lnTo>
                <a:lnTo>
                  <a:pt x="46263" y="1191576"/>
                </a:lnTo>
                <a:lnTo>
                  <a:pt x="71302" y="1257877"/>
                </a:lnTo>
                <a:lnTo>
                  <a:pt x="101258" y="1321607"/>
                </a:lnTo>
                <a:lnTo>
                  <a:pt x="135894" y="1382531"/>
                </a:lnTo>
                <a:lnTo>
                  <a:pt x="174975" y="1440414"/>
                </a:lnTo>
                <a:lnTo>
                  <a:pt x="218264" y="1495020"/>
                </a:lnTo>
                <a:lnTo>
                  <a:pt x="265525" y="1546113"/>
                </a:lnTo>
                <a:lnTo>
                  <a:pt x="316521" y="1593459"/>
                </a:lnTo>
                <a:lnTo>
                  <a:pt x="371017" y="1636820"/>
                </a:lnTo>
                <a:lnTo>
                  <a:pt x="428777" y="1675963"/>
                </a:lnTo>
                <a:lnTo>
                  <a:pt x="489563" y="1710650"/>
                </a:lnTo>
                <a:lnTo>
                  <a:pt x="553140" y="1740648"/>
                </a:lnTo>
                <a:lnTo>
                  <a:pt x="509966" y="1002808"/>
                </a:lnTo>
                <a:close/>
              </a:path>
              <a:path w="1809114" h="1812036">
                <a:moveTo>
                  <a:pt x="596285" y="1169698"/>
                </a:moveTo>
                <a:lnTo>
                  <a:pt x="576817" y="1145185"/>
                </a:lnTo>
                <a:lnTo>
                  <a:pt x="559239" y="1119208"/>
                </a:lnTo>
                <a:lnTo>
                  <a:pt x="543658" y="1091876"/>
                </a:lnTo>
                <a:lnTo>
                  <a:pt x="530181" y="1063293"/>
                </a:lnTo>
                <a:lnTo>
                  <a:pt x="518914" y="1033568"/>
                </a:lnTo>
                <a:lnTo>
                  <a:pt x="509966" y="1002808"/>
                </a:lnTo>
                <a:lnTo>
                  <a:pt x="553140" y="1740648"/>
                </a:lnTo>
                <a:lnTo>
                  <a:pt x="619272" y="1765719"/>
                </a:lnTo>
                <a:lnTo>
                  <a:pt x="596285" y="1169698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049762" y="542544"/>
            <a:ext cx="276606" cy="277367"/>
          </a:xfrm>
          <a:custGeom>
            <a:avLst/>
            <a:gdLst/>
            <a:ahLst/>
            <a:cxnLst/>
            <a:rect l="l" t="t" r="r" b="b"/>
            <a:pathLst>
              <a:path w="276606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6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3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634853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219944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8285430" y="5353562"/>
            <a:ext cx="193898" cy="472263"/>
          </a:xfrm>
          <a:custGeom>
            <a:avLst/>
            <a:gdLst/>
            <a:ahLst/>
            <a:cxnLst/>
            <a:rect l="l" t="t" r="r" b="b"/>
            <a:pathLst>
              <a:path w="193898" h="472263">
                <a:moveTo>
                  <a:pt x="173481" y="90444"/>
                </a:moveTo>
                <a:lnTo>
                  <a:pt x="179541" y="87891"/>
                </a:lnTo>
                <a:lnTo>
                  <a:pt x="179541" y="100503"/>
                </a:lnTo>
                <a:lnTo>
                  <a:pt x="183029" y="99971"/>
                </a:lnTo>
                <a:lnTo>
                  <a:pt x="186632" y="97305"/>
                </a:lnTo>
                <a:lnTo>
                  <a:pt x="186821" y="97154"/>
                </a:lnTo>
                <a:lnTo>
                  <a:pt x="191804" y="93435"/>
                </a:lnTo>
                <a:lnTo>
                  <a:pt x="192586" y="91137"/>
                </a:lnTo>
                <a:lnTo>
                  <a:pt x="193898" y="88674"/>
                </a:lnTo>
                <a:lnTo>
                  <a:pt x="175880" y="58819"/>
                </a:lnTo>
                <a:lnTo>
                  <a:pt x="163405" y="29168"/>
                </a:lnTo>
                <a:lnTo>
                  <a:pt x="156113" y="0"/>
                </a:lnTo>
                <a:lnTo>
                  <a:pt x="155798" y="100596"/>
                </a:lnTo>
                <a:lnTo>
                  <a:pt x="157270" y="102334"/>
                </a:lnTo>
                <a:lnTo>
                  <a:pt x="158846" y="105149"/>
                </a:lnTo>
                <a:lnTo>
                  <a:pt x="158592" y="106367"/>
                </a:lnTo>
                <a:lnTo>
                  <a:pt x="158192" y="106064"/>
                </a:lnTo>
                <a:lnTo>
                  <a:pt x="159525" y="108591"/>
                </a:lnTo>
                <a:lnTo>
                  <a:pt x="164026" y="97423"/>
                </a:lnTo>
                <a:lnTo>
                  <a:pt x="173481" y="90444"/>
                </a:lnTo>
                <a:close/>
              </a:path>
              <a:path w="193898" h="472263">
                <a:moveTo>
                  <a:pt x="156368" y="102608"/>
                </a:moveTo>
                <a:lnTo>
                  <a:pt x="155798" y="100596"/>
                </a:lnTo>
                <a:lnTo>
                  <a:pt x="156113" y="0"/>
                </a:lnTo>
                <a:lnTo>
                  <a:pt x="153640" y="-28405"/>
                </a:lnTo>
                <a:lnTo>
                  <a:pt x="155625" y="-55768"/>
                </a:lnTo>
                <a:lnTo>
                  <a:pt x="161706" y="-81809"/>
                </a:lnTo>
                <a:lnTo>
                  <a:pt x="171519" y="-106248"/>
                </a:lnTo>
                <a:lnTo>
                  <a:pt x="184702" y="-128806"/>
                </a:lnTo>
                <a:lnTo>
                  <a:pt x="200894" y="-149203"/>
                </a:lnTo>
                <a:lnTo>
                  <a:pt x="219732" y="-167160"/>
                </a:lnTo>
                <a:lnTo>
                  <a:pt x="240854" y="-182397"/>
                </a:lnTo>
                <a:lnTo>
                  <a:pt x="263897" y="-194634"/>
                </a:lnTo>
                <a:lnTo>
                  <a:pt x="288500" y="-203592"/>
                </a:lnTo>
                <a:lnTo>
                  <a:pt x="314299" y="-208991"/>
                </a:lnTo>
                <a:lnTo>
                  <a:pt x="340933" y="-210553"/>
                </a:lnTo>
                <a:lnTo>
                  <a:pt x="368039" y="-207996"/>
                </a:lnTo>
                <a:lnTo>
                  <a:pt x="395255" y="-201041"/>
                </a:lnTo>
                <a:lnTo>
                  <a:pt x="422218" y="-189410"/>
                </a:lnTo>
                <a:lnTo>
                  <a:pt x="448567" y="-172822"/>
                </a:lnTo>
                <a:lnTo>
                  <a:pt x="473940" y="-150998"/>
                </a:lnTo>
                <a:lnTo>
                  <a:pt x="488462" y="-134060"/>
                </a:lnTo>
                <a:lnTo>
                  <a:pt x="501312" y="-113586"/>
                </a:lnTo>
                <a:lnTo>
                  <a:pt x="506896" y="-102183"/>
                </a:lnTo>
                <a:lnTo>
                  <a:pt x="511808" y="-90086"/>
                </a:lnTo>
                <a:lnTo>
                  <a:pt x="515961" y="-77361"/>
                </a:lnTo>
                <a:lnTo>
                  <a:pt x="519271" y="-64071"/>
                </a:lnTo>
                <a:lnTo>
                  <a:pt x="521654" y="-50279"/>
                </a:lnTo>
                <a:lnTo>
                  <a:pt x="523023" y="-36051"/>
                </a:lnTo>
                <a:lnTo>
                  <a:pt x="523294" y="-21449"/>
                </a:lnTo>
                <a:lnTo>
                  <a:pt x="523273" y="-20562"/>
                </a:lnTo>
                <a:lnTo>
                  <a:pt x="522316" y="-6199"/>
                </a:lnTo>
                <a:lnTo>
                  <a:pt x="520237" y="7862"/>
                </a:lnTo>
                <a:lnTo>
                  <a:pt x="517081" y="21577"/>
                </a:lnTo>
                <a:lnTo>
                  <a:pt x="512895" y="34900"/>
                </a:lnTo>
                <a:lnTo>
                  <a:pt x="507723" y="47787"/>
                </a:lnTo>
                <a:lnTo>
                  <a:pt x="501612" y="60192"/>
                </a:lnTo>
                <a:lnTo>
                  <a:pt x="494607" y="72072"/>
                </a:lnTo>
                <a:lnTo>
                  <a:pt x="486754" y="83380"/>
                </a:lnTo>
                <a:lnTo>
                  <a:pt x="478098" y="94071"/>
                </a:lnTo>
                <a:lnTo>
                  <a:pt x="468685" y="104102"/>
                </a:lnTo>
                <a:lnTo>
                  <a:pt x="458560" y="113427"/>
                </a:lnTo>
                <a:lnTo>
                  <a:pt x="447770" y="122001"/>
                </a:lnTo>
                <a:lnTo>
                  <a:pt x="436359" y="129779"/>
                </a:lnTo>
                <a:lnTo>
                  <a:pt x="424374" y="136717"/>
                </a:lnTo>
                <a:lnTo>
                  <a:pt x="411859" y="142769"/>
                </a:lnTo>
                <a:lnTo>
                  <a:pt x="398862" y="147890"/>
                </a:lnTo>
                <a:lnTo>
                  <a:pt x="385426" y="152036"/>
                </a:lnTo>
                <a:lnTo>
                  <a:pt x="371599" y="155161"/>
                </a:lnTo>
                <a:lnTo>
                  <a:pt x="357425" y="157221"/>
                </a:lnTo>
                <a:lnTo>
                  <a:pt x="343704" y="158150"/>
                </a:lnTo>
                <a:lnTo>
                  <a:pt x="328262" y="157958"/>
                </a:lnTo>
                <a:lnTo>
                  <a:pt x="313635" y="156510"/>
                </a:lnTo>
                <a:lnTo>
                  <a:pt x="299787" y="153953"/>
                </a:lnTo>
                <a:lnTo>
                  <a:pt x="286684" y="150428"/>
                </a:lnTo>
                <a:lnTo>
                  <a:pt x="274291" y="146082"/>
                </a:lnTo>
                <a:lnTo>
                  <a:pt x="262572" y="141058"/>
                </a:lnTo>
                <a:lnTo>
                  <a:pt x="251494" y="135501"/>
                </a:lnTo>
                <a:lnTo>
                  <a:pt x="231117" y="123362"/>
                </a:lnTo>
                <a:lnTo>
                  <a:pt x="212882" y="110821"/>
                </a:lnTo>
                <a:lnTo>
                  <a:pt x="210471" y="109090"/>
                </a:lnTo>
                <a:lnTo>
                  <a:pt x="202051" y="113425"/>
                </a:lnTo>
                <a:lnTo>
                  <a:pt x="196656" y="117383"/>
                </a:lnTo>
                <a:lnTo>
                  <a:pt x="190984" y="120992"/>
                </a:lnTo>
                <a:lnTo>
                  <a:pt x="181732" y="124275"/>
                </a:lnTo>
                <a:lnTo>
                  <a:pt x="165589" y="127260"/>
                </a:lnTo>
                <a:lnTo>
                  <a:pt x="159970" y="131687"/>
                </a:lnTo>
                <a:lnTo>
                  <a:pt x="150343" y="136871"/>
                </a:lnTo>
                <a:lnTo>
                  <a:pt x="137789" y="142513"/>
                </a:lnTo>
                <a:lnTo>
                  <a:pt x="123390" y="148309"/>
                </a:lnTo>
                <a:lnTo>
                  <a:pt x="108227" y="153959"/>
                </a:lnTo>
                <a:lnTo>
                  <a:pt x="93382" y="159162"/>
                </a:lnTo>
                <a:lnTo>
                  <a:pt x="79936" y="163616"/>
                </a:lnTo>
                <a:lnTo>
                  <a:pt x="68972" y="167020"/>
                </a:lnTo>
                <a:lnTo>
                  <a:pt x="63587" y="168554"/>
                </a:lnTo>
                <a:lnTo>
                  <a:pt x="79358" y="193173"/>
                </a:lnTo>
                <a:lnTo>
                  <a:pt x="88857" y="202451"/>
                </a:lnTo>
                <a:lnTo>
                  <a:pt x="97227" y="211561"/>
                </a:lnTo>
                <a:lnTo>
                  <a:pt x="105846" y="220054"/>
                </a:lnTo>
                <a:lnTo>
                  <a:pt x="116093" y="227483"/>
                </a:lnTo>
                <a:lnTo>
                  <a:pt x="124143" y="231474"/>
                </a:lnTo>
                <a:lnTo>
                  <a:pt x="121914" y="235373"/>
                </a:lnTo>
                <a:lnTo>
                  <a:pt x="119852" y="235517"/>
                </a:lnTo>
                <a:lnTo>
                  <a:pt x="117269" y="236319"/>
                </a:lnTo>
                <a:lnTo>
                  <a:pt x="127912" y="241047"/>
                </a:lnTo>
                <a:lnTo>
                  <a:pt x="137310" y="245967"/>
                </a:lnTo>
                <a:lnTo>
                  <a:pt x="145942" y="251072"/>
                </a:lnTo>
                <a:lnTo>
                  <a:pt x="154285" y="256361"/>
                </a:lnTo>
                <a:lnTo>
                  <a:pt x="162818" y="261827"/>
                </a:lnTo>
                <a:lnTo>
                  <a:pt x="172020" y="267466"/>
                </a:lnTo>
                <a:lnTo>
                  <a:pt x="194342" y="279250"/>
                </a:lnTo>
                <a:lnTo>
                  <a:pt x="208419" y="285386"/>
                </a:lnTo>
                <a:lnTo>
                  <a:pt x="225078" y="291678"/>
                </a:lnTo>
                <a:lnTo>
                  <a:pt x="240114" y="296674"/>
                </a:lnTo>
                <a:lnTo>
                  <a:pt x="263656" y="302946"/>
                </a:lnTo>
                <a:lnTo>
                  <a:pt x="288342" y="307416"/>
                </a:lnTo>
                <a:lnTo>
                  <a:pt x="313769" y="310078"/>
                </a:lnTo>
                <a:lnTo>
                  <a:pt x="339532" y="310930"/>
                </a:lnTo>
                <a:lnTo>
                  <a:pt x="352412" y="310676"/>
                </a:lnTo>
                <a:lnTo>
                  <a:pt x="377917" y="308804"/>
                </a:lnTo>
                <a:lnTo>
                  <a:pt x="401955" y="305260"/>
                </a:lnTo>
                <a:lnTo>
                  <a:pt x="429396" y="298941"/>
                </a:lnTo>
                <a:lnTo>
                  <a:pt x="454779" y="290833"/>
                </a:lnTo>
                <a:lnTo>
                  <a:pt x="478353" y="281138"/>
                </a:lnTo>
                <a:lnTo>
                  <a:pt x="500365" y="270055"/>
                </a:lnTo>
                <a:lnTo>
                  <a:pt x="521065" y="257785"/>
                </a:lnTo>
                <a:lnTo>
                  <a:pt x="540868" y="244229"/>
                </a:lnTo>
                <a:lnTo>
                  <a:pt x="560564" y="228213"/>
                </a:lnTo>
                <a:lnTo>
                  <a:pt x="581873" y="208460"/>
                </a:lnTo>
                <a:lnTo>
                  <a:pt x="601503" y="187188"/>
                </a:lnTo>
                <a:lnTo>
                  <a:pt x="616161" y="166614"/>
                </a:lnTo>
                <a:lnTo>
                  <a:pt x="621227" y="155442"/>
                </a:lnTo>
                <a:lnTo>
                  <a:pt x="625612" y="156401"/>
                </a:lnTo>
                <a:lnTo>
                  <a:pt x="626712" y="155791"/>
                </a:lnTo>
                <a:lnTo>
                  <a:pt x="625971" y="163993"/>
                </a:lnTo>
                <a:lnTo>
                  <a:pt x="628663" y="150615"/>
                </a:lnTo>
                <a:lnTo>
                  <a:pt x="630996" y="136482"/>
                </a:lnTo>
                <a:lnTo>
                  <a:pt x="633309" y="122071"/>
                </a:lnTo>
                <a:lnTo>
                  <a:pt x="635939" y="107861"/>
                </a:lnTo>
                <a:lnTo>
                  <a:pt x="639223" y="94327"/>
                </a:lnTo>
                <a:lnTo>
                  <a:pt x="643499" y="81948"/>
                </a:lnTo>
                <a:lnTo>
                  <a:pt x="649104" y="71199"/>
                </a:lnTo>
                <a:lnTo>
                  <a:pt x="656377" y="62559"/>
                </a:lnTo>
                <a:lnTo>
                  <a:pt x="665655" y="56504"/>
                </a:lnTo>
                <a:lnTo>
                  <a:pt x="667207" y="55860"/>
                </a:lnTo>
                <a:lnTo>
                  <a:pt x="667814" y="51621"/>
                </a:lnTo>
                <a:lnTo>
                  <a:pt x="668135" y="45279"/>
                </a:lnTo>
                <a:lnTo>
                  <a:pt x="669454" y="41324"/>
                </a:lnTo>
                <a:lnTo>
                  <a:pt x="672879" y="30422"/>
                </a:lnTo>
                <a:lnTo>
                  <a:pt x="672486" y="35089"/>
                </a:lnTo>
                <a:lnTo>
                  <a:pt x="675090" y="31740"/>
                </a:lnTo>
                <a:lnTo>
                  <a:pt x="668634" y="26894"/>
                </a:lnTo>
                <a:lnTo>
                  <a:pt x="668135" y="24258"/>
                </a:lnTo>
                <a:lnTo>
                  <a:pt x="666315" y="13854"/>
                </a:lnTo>
                <a:lnTo>
                  <a:pt x="665115" y="1424"/>
                </a:lnTo>
                <a:lnTo>
                  <a:pt x="665373" y="-11834"/>
                </a:lnTo>
                <a:lnTo>
                  <a:pt x="665887" y="-15930"/>
                </a:lnTo>
                <a:lnTo>
                  <a:pt x="670466" y="-28040"/>
                </a:lnTo>
                <a:lnTo>
                  <a:pt x="678199" y="-35377"/>
                </a:lnTo>
                <a:lnTo>
                  <a:pt x="688212" y="-39182"/>
                </a:lnTo>
                <a:lnTo>
                  <a:pt x="699632" y="-40699"/>
                </a:lnTo>
                <a:lnTo>
                  <a:pt x="711586" y="-41173"/>
                </a:lnTo>
                <a:lnTo>
                  <a:pt x="723199" y="-41844"/>
                </a:lnTo>
                <a:lnTo>
                  <a:pt x="733597" y="-43958"/>
                </a:lnTo>
                <a:lnTo>
                  <a:pt x="734234" y="-44183"/>
                </a:lnTo>
                <a:lnTo>
                  <a:pt x="743346" y="-49794"/>
                </a:lnTo>
                <a:lnTo>
                  <a:pt x="748446" y="-50320"/>
                </a:lnTo>
                <a:lnTo>
                  <a:pt x="751820" y="-47319"/>
                </a:lnTo>
                <a:lnTo>
                  <a:pt x="758153" y="-37362"/>
                </a:lnTo>
                <a:lnTo>
                  <a:pt x="757982" y="-28014"/>
                </a:lnTo>
                <a:lnTo>
                  <a:pt x="752792" y="-19854"/>
                </a:lnTo>
                <a:lnTo>
                  <a:pt x="744064" y="-13463"/>
                </a:lnTo>
                <a:lnTo>
                  <a:pt x="736374" y="-10265"/>
                </a:lnTo>
                <a:lnTo>
                  <a:pt x="738978" y="7726"/>
                </a:lnTo>
                <a:lnTo>
                  <a:pt x="752141" y="7014"/>
                </a:lnTo>
                <a:lnTo>
                  <a:pt x="767515" y="7904"/>
                </a:lnTo>
                <a:lnTo>
                  <a:pt x="820665" y="1563"/>
                </a:lnTo>
                <a:lnTo>
                  <a:pt x="829868" y="1349"/>
                </a:lnTo>
                <a:lnTo>
                  <a:pt x="829583" y="-12795"/>
                </a:lnTo>
                <a:lnTo>
                  <a:pt x="841497" y="-6132"/>
                </a:lnTo>
                <a:lnTo>
                  <a:pt x="844636" y="-27616"/>
                </a:lnTo>
                <a:lnTo>
                  <a:pt x="859904" y="-26725"/>
                </a:lnTo>
                <a:lnTo>
                  <a:pt x="866182" y="-4493"/>
                </a:lnTo>
                <a:lnTo>
                  <a:pt x="876201" y="-3808"/>
                </a:lnTo>
                <a:lnTo>
                  <a:pt x="887155" y="-3705"/>
                </a:lnTo>
                <a:lnTo>
                  <a:pt x="898913" y="-4106"/>
                </a:lnTo>
                <a:lnTo>
                  <a:pt x="911341" y="-4929"/>
                </a:lnTo>
                <a:lnTo>
                  <a:pt x="924308" y="-6095"/>
                </a:lnTo>
                <a:lnTo>
                  <a:pt x="937682" y="-7525"/>
                </a:lnTo>
                <a:lnTo>
                  <a:pt x="951329" y="-9137"/>
                </a:lnTo>
                <a:lnTo>
                  <a:pt x="965119" y="-10853"/>
                </a:lnTo>
                <a:lnTo>
                  <a:pt x="978918" y="-12592"/>
                </a:lnTo>
                <a:lnTo>
                  <a:pt x="992594" y="-14274"/>
                </a:lnTo>
                <a:lnTo>
                  <a:pt x="1006016" y="-15820"/>
                </a:lnTo>
                <a:lnTo>
                  <a:pt x="1019051" y="-17149"/>
                </a:lnTo>
                <a:lnTo>
                  <a:pt x="1031566" y="-18181"/>
                </a:lnTo>
                <a:lnTo>
                  <a:pt x="1043429" y="-18837"/>
                </a:lnTo>
                <a:lnTo>
                  <a:pt x="1051281" y="-19030"/>
                </a:lnTo>
                <a:lnTo>
                  <a:pt x="1058306" y="-29395"/>
                </a:lnTo>
                <a:lnTo>
                  <a:pt x="1067197" y="-37554"/>
                </a:lnTo>
                <a:lnTo>
                  <a:pt x="1081996" y="-41540"/>
                </a:lnTo>
                <a:lnTo>
                  <a:pt x="1097000" y="-40727"/>
                </a:lnTo>
                <a:lnTo>
                  <a:pt x="1109658" y="-36476"/>
                </a:lnTo>
                <a:lnTo>
                  <a:pt x="1118821" y="-29103"/>
                </a:lnTo>
                <a:lnTo>
                  <a:pt x="1121339" y="-25122"/>
                </a:lnTo>
                <a:lnTo>
                  <a:pt x="1177521" y="-31357"/>
                </a:lnTo>
                <a:lnTo>
                  <a:pt x="1189144" y="-33543"/>
                </a:lnTo>
                <a:lnTo>
                  <a:pt x="1203754" y="-35283"/>
                </a:lnTo>
                <a:lnTo>
                  <a:pt x="1214120" y="-36701"/>
                </a:lnTo>
                <a:lnTo>
                  <a:pt x="1215118" y="-47098"/>
                </a:lnTo>
                <a:lnTo>
                  <a:pt x="1216326" y="-60169"/>
                </a:lnTo>
                <a:lnTo>
                  <a:pt x="1216974" y="-60751"/>
                </a:lnTo>
                <a:lnTo>
                  <a:pt x="1217973" y="-60964"/>
                </a:lnTo>
                <a:lnTo>
                  <a:pt x="1218080" y="-60359"/>
                </a:lnTo>
                <a:lnTo>
                  <a:pt x="1218365" y="-58934"/>
                </a:lnTo>
                <a:lnTo>
                  <a:pt x="1221932" y="-59432"/>
                </a:lnTo>
                <a:lnTo>
                  <a:pt x="1226177" y="-50347"/>
                </a:lnTo>
                <a:lnTo>
                  <a:pt x="1228415" y="-57878"/>
                </a:lnTo>
                <a:lnTo>
                  <a:pt x="1228563" y="-60698"/>
                </a:lnTo>
                <a:lnTo>
                  <a:pt x="1228455" y="-62619"/>
                </a:lnTo>
                <a:lnTo>
                  <a:pt x="1229922" y="-67447"/>
                </a:lnTo>
                <a:lnTo>
                  <a:pt x="1233525" y="-76107"/>
                </a:lnTo>
                <a:lnTo>
                  <a:pt x="1233953" y="-76890"/>
                </a:lnTo>
                <a:lnTo>
                  <a:pt x="1234453" y="-78209"/>
                </a:lnTo>
                <a:lnTo>
                  <a:pt x="1235166" y="-79028"/>
                </a:lnTo>
                <a:lnTo>
                  <a:pt x="1249278" y="-76409"/>
                </a:lnTo>
                <a:lnTo>
                  <a:pt x="1255068" y="-68855"/>
                </a:lnTo>
                <a:lnTo>
                  <a:pt x="1255309" y="-57864"/>
                </a:lnTo>
                <a:lnTo>
                  <a:pt x="1252769" y="-44939"/>
                </a:lnTo>
                <a:lnTo>
                  <a:pt x="1251932" y="-41155"/>
                </a:lnTo>
                <a:lnTo>
                  <a:pt x="1267913" y="-41654"/>
                </a:lnTo>
                <a:lnTo>
                  <a:pt x="1363048" y="-48815"/>
                </a:lnTo>
                <a:lnTo>
                  <a:pt x="1372691" y="-51798"/>
                </a:lnTo>
                <a:lnTo>
                  <a:pt x="1385953" y="-53703"/>
                </a:lnTo>
                <a:lnTo>
                  <a:pt x="1400604" y="-54791"/>
                </a:lnTo>
                <a:lnTo>
                  <a:pt x="1414414" y="-55326"/>
                </a:lnTo>
                <a:lnTo>
                  <a:pt x="1422477" y="-55513"/>
                </a:lnTo>
                <a:lnTo>
                  <a:pt x="1768845" y="-88398"/>
                </a:lnTo>
                <a:lnTo>
                  <a:pt x="1769951" y="-100334"/>
                </a:lnTo>
                <a:lnTo>
                  <a:pt x="1783792" y="-91427"/>
                </a:lnTo>
                <a:lnTo>
                  <a:pt x="1787644" y="-113552"/>
                </a:lnTo>
                <a:lnTo>
                  <a:pt x="1797347" y="-114265"/>
                </a:lnTo>
                <a:lnTo>
                  <a:pt x="1798667" y="-116901"/>
                </a:lnTo>
                <a:lnTo>
                  <a:pt x="1805837" y="-110239"/>
                </a:lnTo>
                <a:lnTo>
                  <a:pt x="1812899" y="-103647"/>
                </a:lnTo>
                <a:lnTo>
                  <a:pt x="1806942" y="-108920"/>
                </a:lnTo>
                <a:lnTo>
                  <a:pt x="1809867" y="-102935"/>
                </a:lnTo>
                <a:lnTo>
                  <a:pt x="1824956" y="-94990"/>
                </a:lnTo>
                <a:lnTo>
                  <a:pt x="1844754" y="-95489"/>
                </a:lnTo>
                <a:lnTo>
                  <a:pt x="1856668" y="32559"/>
                </a:lnTo>
                <a:lnTo>
                  <a:pt x="1906323" y="28712"/>
                </a:lnTo>
                <a:lnTo>
                  <a:pt x="1906790" y="40607"/>
                </a:lnTo>
                <a:lnTo>
                  <a:pt x="1907209" y="53666"/>
                </a:lnTo>
                <a:lnTo>
                  <a:pt x="1907806" y="67325"/>
                </a:lnTo>
                <a:lnTo>
                  <a:pt x="1908812" y="81020"/>
                </a:lnTo>
                <a:lnTo>
                  <a:pt x="1910455" y="94188"/>
                </a:lnTo>
                <a:lnTo>
                  <a:pt x="1912962" y="106265"/>
                </a:lnTo>
                <a:lnTo>
                  <a:pt x="1916418" y="116358"/>
                </a:lnTo>
                <a:lnTo>
                  <a:pt x="1962006" y="113614"/>
                </a:lnTo>
                <a:lnTo>
                  <a:pt x="1959188" y="60635"/>
                </a:lnTo>
                <a:lnTo>
                  <a:pt x="1990721" y="57784"/>
                </a:lnTo>
                <a:lnTo>
                  <a:pt x="1999211" y="127759"/>
                </a:lnTo>
                <a:lnTo>
                  <a:pt x="2072837" y="120704"/>
                </a:lnTo>
                <a:lnTo>
                  <a:pt x="2068378" y="42357"/>
                </a:lnTo>
                <a:lnTo>
                  <a:pt x="2096380" y="40006"/>
                </a:lnTo>
                <a:lnTo>
                  <a:pt x="2082825" y="-118291"/>
                </a:lnTo>
                <a:lnTo>
                  <a:pt x="2136795" y="-124348"/>
                </a:lnTo>
                <a:lnTo>
                  <a:pt x="2138157" y="-137730"/>
                </a:lnTo>
                <a:lnTo>
                  <a:pt x="2139266" y="-150803"/>
                </a:lnTo>
                <a:lnTo>
                  <a:pt x="2140048" y="-163607"/>
                </a:lnTo>
                <a:lnTo>
                  <a:pt x="2140427" y="-176186"/>
                </a:lnTo>
                <a:lnTo>
                  <a:pt x="2140326" y="-188581"/>
                </a:lnTo>
                <a:lnTo>
                  <a:pt x="2136385" y="-225086"/>
                </a:lnTo>
                <a:lnTo>
                  <a:pt x="2129966" y="-249278"/>
                </a:lnTo>
                <a:lnTo>
                  <a:pt x="2115099" y="-266799"/>
                </a:lnTo>
                <a:lnTo>
                  <a:pt x="2098869" y="-266053"/>
                </a:lnTo>
                <a:lnTo>
                  <a:pt x="2045369" y="-262135"/>
                </a:lnTo>
                <a:lnTo>
                  <a:pt x="2009819" y="-259148"/>
                </a:lnTo>
                <a:lnTo>
                  <a:pt x="1969551" y="-255599"/>
                </a:lnTo>
                <a:lnTo>
                  <a:pt x="1925423" y="-251583"/>
                </a:lnTo>
                <a:lnTo>
                  <a:pt x="1878297" y="-247191"/>
                </a:lnTo>
                <a:lnTo>
                  <a:pt x="1829032" y="-242516"/>
                </a:lnTo>
                <a:lnTo>
                  <a:pt x="1778490" y="-237651"/>
                </a:lnTo>
                <a:lnTo>
                  <a:pt x="1727530" y="-232689"/>
                </a:lnTo>
                <a:lnTo>
                  <a:pt x="1677013" y="-227723"/>
                </a:lnTo>
                <a:lnTo>
                  <a:pt x="1627798" y="-222846"/>
                </a:lnTo>
                <a:lnTo>
                  <a:pt x="1580748" y="-218150"/>
                </a:lnTo>
                <a:lnTo>
                  <a:pt x="1536720" y="-213729"/>
                </a:lnTo>
                <a:lnTo>
                  <a:pt x="1496577" y="-209675"/>
                </a:lnTo>
                <a:lnTo>
                  <a:pt x="1461178" y="-206081"/>
                </a:lnTo>
                <a:lnTo>
                  <a:pt x="1431383" y="-203041"/>
                </a:lnTo>
                <a:lnTo>
                  <a:pt x="1392049" y="-198989"/>
                </a:lnTo>
                <a:lnTo>
                  <a:pt x="1373862" y="-197127"/>
                </a:lnTo>
                <a:lnTo>
                  <a:pt x="1355664" y="-195301"/>
                </a:lnTo>
                <a:lnTo>
                  <a:pt x="1337457" y="-193507"/>
                </a:lnTo>
                <a:lnTo>
                  <a:pt x="1319244" y="-191741"/>
                </a:lnTo>
                <a:lnTo>
                  <a:pt x="1301024" y="-189999"/>
                </a:lnTo>
                <a:lnTo>
                  <a:pt x="1282800" y="-188278"/>
                </a:lnTo>
                <a:lnTo>
                  <a:pt x="1264573" y="-186575"/>
                </a:lnTo>
                <a:lnTo>
                  <a:pt x="1246344" y="-184884"/>
                </a:lnTo>
                <a:lnTo>
                  <a:pt x="1228116" y="-183203"/>
                </a:lnTo>
                <a:lnTo>
                  <a:pt x="1209889" y="-181527"/>
                </a:lnTo>
                <a:lnTo>
                  <a:pt x="1191665" y="-179853"/>
                </a:lnTo>
                <a:lnTo>
                  <a:pt x="1173445" y="-178177"/>
                </a:lnTo>
                <a:lnTo>
                  <a:pt x="1155231" y="-176496"/>
                </a:lnTo>
                <a:lnTo>
                  <a:pt x="1137025" y="-174805"/>
                </a:lnTo>
                <a:lnTo>
                  <a:pt x="1118827" y="-173101"/>
                </a:lnTo>
                <a:lnTo>
                  <a:pt x="1100640" y="-171380"/>
                </a:lnTo>
                <a:lnTo>
                  <a:pt x="1082464" y="-169639"/>
                </a:lnTo>
                <a:lnTo>
                  <a:pt x="1064302" y="-167873"/>
                </a:lnTo>
                <a:lnTo>
                  <a:pt x="1046154" y="-166078"/>
                </a:lnTo>
                <a:lnTo>
                  <a:pt x="1028023" y="-164252"/>
                </a:lnTo>
                <a:lnTo>
                  <a:pt x="1018350" y="-163269"/>
                </a:lnTo>
                <a:lnTo>
                  <a:pt x="1005565" y="-161952"/>
                </a:lnTo>
                <a:lnTo>
                  <a:pt x="990032" y="-160344"/>
                </a:lnTo>
                <a:lnTo>
                  <a:pt x="972120" y="-158490"/>
                </a:lnTo>
                <a:lnTo>
                  <a:pt x="952195" y="-156433"/>
                </a:lnTo>
                <a:lnTo>
                  <a:pt x="930623" y="-154215"/>
                </a:lnTo>
                <a:lnTo>
                  <a:pt x="907770" y="-151881"/>
                </a:lnTo>
                <a:lnTo>
                  <a:pt x="884004" y="-149475"/>
                </a:lnTo>
                <a:lnTo>
                  <a:pt x="859691" y="-147038"/>
                </a:lnTo>
                <a:lnTo>
                  <a:pt x="835197" y="-144616"/>
                </a:lnTo>
                <a:lnTo>
                  <a:pt x="810889" y="-142251"/>
                </a:lnTo>
                <a:lnTo>
                  <a:pt x="787133" y="-139987"/>
                </a:lnTo>
                <a:lnTo>
                  <a:pt x="764297" y="-137867"/>
                </a:lnTo>
                <a:lnTo>
                  <a:pt x="742746" y="-135935"/>
                </a:lnTo>
                <a:lnTo>
                  <a:pt x="722847" y="-134235"/>
                </a:lnTo>
                <a:lnTo>
                  <a:pt x="704967" y="-132810"/>
                </a:lnTo>
                <a:lnTo>
                  <a:pt x="689472" y="-131702"/>
                </a:lnTo>
                <a:lnTo>
                  <a:pt x="676729" y="-130957"/>
                </a:lnTo>
                <a:lnTo>
                  <a:pt x="667104" y="-130617"/>
                </a:lnTo>
                <a:lnTo>
                  <a:pt x="660965" y="-130725"/>
                </a:lnTo>
                <a:lnTo>
                  <a:pt x="654401" y="-144397"/>
                </a:lnTo>
                <a:lnTo>
                  <a:pt x="648668" y="-156907"/>
                </a:lnTo>
                <a:lnTo>
                  <a:pt x="643464" y="-168485"/>
                </a:lnTo>
                <a:lnTo>
                  <a:pt x="638490" y="-179364"/>
                </a:lnTo>
                <a:lnTo>
                  <a:pt x="628030" y="-199950"/>
                </a:lnTo>
                <a:lnTo>
                  <a:pt x="614889" y="-220517"/>
                </a:lnTo>
                <a:lnTo>
                  <a:pt x="595871" y="-244048"/>
                </a:lnTo>
                <a:lnTo>
                  <a:pt x="571278" y="-269495"/>
                </a:lnTo>
                <a:lnTo>
                  <a:pt x="544437" y="-292481"/>
                </a:lnTo>
                <a:lnTo>
                  <a:pt x="515498" y="-312737"/>
                </a:lnTo>
                <a:lnTo>
                  <a:pt x="484605" y="-329995"/>
                </a:lnTo>
                <a:lnTo>
                  <a:pt x="451908" y="-343985"/>
                </a:lnTo>
                <a:lnTo>
                  <a:pt x="417553" y="-354441"/>
                </a:lnTo>
                <a:lnTo>
                  <a:pt x="381687" y="-361093"/>
                </a:lnTo>
                <a:lnTo>
                  <a:pt x="344458" y="-363672"/>
                </a:lnTo>
                <a:lnTo>
                  <a:pt x="325378" y="-363350"/>
                </a:lnTo>
                <a:lnTo>
                  <a:pt x="286380" y="-359318"/>
                </a:lnTo>
                <a:lnTo>
                  <a:pt x="257332" y="-353374"/>
                </a:lnTo>
                <a:lnTo>
                  <a:pt x="229984" y="-345387"/>
                </a:lnTo>
                <a:lnTo>
                  <a:pt x="204334" y="-335584"/>
                </a:lnTo>
                <a:lnTo>
                  <a:pt x="180375" y="-324192"/>
                </a:lnTo>
                <a:lnTo>
                  <a:pt x="158105" y="-311439"/>
                </a:lnTo>
                <a:lnTo>
                  <a:pt x="137519" y="-297553"/>
                </a:lnTo>
                <a:lnTo>
                  <a:pt x="118612" y="-282761"/>
                </a:lnTo>
                <a:lnTo>
                  <a:pt x="101381" y="-267291"/>
                </a:lnTo>
                <a:lnTo>
                  <a:pt x="79528" y="-244276"/>
                </a:lnTo>
                <a:lnTo>
                  <a:pt x="63372" y="-223806"/>
                </a:lnTo>
                <a:lnTo>
                  <a:pt x="49367" y="-202526"/>
                </a:lnTo>
                <a:lnTo>
                  <a:pt x="37363" y="-180423"/>
                </a:lnTo>
                <a:lnTo>
                  <a:pt x="27213" y="-157479"/>
                </a:lnTo>
                <a:lnTo>
                  <a:pt x="18769" y="-133680"/>
                </a:lnTo>
                <a:lnTo>
                  <a:pt x="11884" y="-109009"/>
                </a:lnTo>
                <a:lnTo>
                  <a:pt x="6411" y="-83451"/>
                </a:lnTo>
                <a:lnTo>
                  <a:pt x="2200" y="-56989"/>
                </a:lnTo>
                <a:lnTo>
                  <a:pt x="0" y="-38625"/>
                </a:lnTo>
                <a:lnTo>
                  <a:pt x="12257" y="-36351"/>
                </a:lnTo>
                <a:lnTo>
                  <a:pt x="26709" y="-32204"/>
                </a:lnTo>
                <a:lnTo>
                  <a:pt x="34169" y="-28934"/>
                </a:lnTo>
                <a:lnTo>
                  <a:pt x="55501" y="-6417"/>
                </a:lnTo>
                <a:lnTo>
                  <a:pt x="52165" y="529"/>
                </a:lnTo>
                <a:lnTo>
                  <a:pt x="52265" y="1848"/>
                </a:lnTo>
                <a:lnTo>
                  <a:pt x="45391" y="5802"/>
                </a:lnTo>
                <a:lnTo>
                  <a:pt x="39830" y="9009"/>
                </a:lnTo>
                <a:lnTo>
                  <a:pt x="42862" y="6907"/>
                </a:lnTo>
                <a:lnTo>
                  <a:pt x="37504" y="8724"/>
                </a:lnTo>
                <a:lnTo>
                  <a:pt x="31743" y="10220"/>
                </a:lnTo>
                <a:lnTo>
                  <a:pt x="31199" y="22984"/>
                </a:lnTo>
                <a:lnTo>
                  <a:pt x="29584" y="35459"/>
                </a:lnTo>
                <a:lnTo>
                  <a:pt x="28105" y="41538"/>
                </a:lnTo>
                <a:lnTo>
                  <a:pt x="24332" y="51219"/>
                </a:lnTo>
                <a:lnTo>
                  <a:pt x="21092" y="55341"/>
                </a:lnTo>
                <a:lnTo>
                  <a:pt x="18229" y="58241"/>
                </a:lnTo>
                <a:lnTo>
                  <a:pt x="15585" y="64258"/>
                </a:lnTo>
                <a:lnTo>
                  <a:pt x="14050" y="71109"/>
                </a:lnTo>
                <a:lnTo>
                  <a:pt x="30531" y="115146"/>
                </a:lnTo>
                <a:lnTo>
                  <a:pt x="38270" y="121095"/>
                </a:lnTo>
                <a:lnTo>
                  <a:pt x="47607" y="124623"/>
                </a:lnTo>
                <a:lnTo>
                  <a:pt x="58242" y="126070"/>
                </a:lnTo>
                <a:lnTo>
                  <a:pt x="69876" y="125775"/>
                </a:lnTo>
                <a:lnTo>
                  <a:pt x="82211" y="124077"/>
                </a:lnTo>
                <a:lnTo>
                  <a:pt x="94948" y="121315"/>
                </a:lnTo>
                <a:lnTo>
                  <a:pt x="107788" y="117829"/>
                </a:lnTo>
                <a:lnTo>
                  <a:pt x="120431" y="113957"/>
                </a:lnTo>
                <a:lnTo>
                  <a:pt x="132579" y="110038"/>
                </a:lnTo>
                <a:lnTo>
                  <a:pt x="143933" y="106412"/>
                </a:lnTo>
                <a:lnTo>
                  <a:pt x="154194" y="103418"/>
                </a:lnTo>
                <a:lnTo>
                  <a:pt x="154571" y="103318"/>
                </a:lnTo>
                <a:lnTo>
                  <a:pt x="158192" y="106064"/>
                </a:lnTo>
                <a:lnTo>
                  <a:pt x="156368" y="102608"/>
                </a:lnTo>
                <a:close/>
              </a:path>
            </a:pathLst>
          </a:custGeom>
          <a:solidFill>
            <a:srgbClr val="EEB0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0586860" y="4926300"/>
            <a:ext cx="449640" cy="845429"/>
          </a:xfrm>
          <a:custGeom>
            <a:avLst/>
            <a:gdLst/>
            <a:ahLst/>
            <a:cxnLst/>
            <a:rect l="l" t="t" r="r" b="b"/>
            <a:pathLst>
              <a:path w="449640" h="845429">
                <a:moveTo>
                  <a:pt x="330555" y="423765"/>
                </a:moveTo>
                <a:lnTo>
                  <a:pt x="350423" y="411901"/>
                </a:lnTo>
                <a:lnTo>
                  <a:pt x="362495" y="402908"/>
                </a:lnTo>
                <a:lnTo>
                  <a:pt x="383550" y="386021"/>
                </a:lnTo>
                <a:lnTo>
                  <a:pt x="401936" y="368254"/>
                </a:lnTo>
                <a:lnTo>
                  <a:pt x="415317" y="349980"/>
                </a:lnTo>
                <a:lnTo>
                  <a:pt x="426790" y="329006"/>
                </a:lnTo>
                <a:lnTo>
                  <a:pt x="436156" y="305872"/>
                </a:lnTo>
                <a:lnTo>
                  <a:pt x="443218" y="281113"/>
                </a:lnTo>
                <a:lnTo>
                  <a:pt x="447778" y="255268"/>
                </a:lnTo>
                <a:lnTo>
                  <a:pt x="449640" y="228875"/>
                </a:lnTo>
                <a:lnTo>
                  <a:pt x="449496" y="215640"/>
                </a:lnTo>
                <a:lnTo>
                  <a:pt x="446939" y="189432"/>
                </a:lnTo>
                <a:lnTo>
                  <a:pt x="441528" y="165173"/>
                </a:lnTo>
                <a:lnTo>
                  <a:pt x="432333" y="139444"/>
                </a:lnTo>
                <a:lnTo>
                  <a:pt x="419993" y="114633"/>
                </a:lnTo>
                <a:lnTo>
                  <a:pt x="404647" y="91165"/>
                </a:lnTo>
                <a:lnTo>
                  <a:pt x="386433" y="69461"/>
                </a:lnTo>
                <a:lnTo>
                  <a:pt x="365490" y="49946"/>
                </a:lnTo>
                <a:lnTo>
                  <a:pt x="341956" y="33042"/>
                </a:lnTo>
                <a:lnTo>
                  <a:pt x="315970" y="19173"/>
                </a:lnTo>
                <a:lnTo>
                  <a:pt x="287670" y="8760"/>
                </a:lnTo>
                <a:lnTo>
                  <a:pt x="272696" y="4983"/>
                </a:lnTo>
                <a:lnTo>
                  <a:pt x="257195" y="2228"/>
                </a:lnTo>
                <a:lnTo>
                  <a:pt x="241184" y="549"/>
                </a:lnTo>
                <a:lnTo>
                  <a:pt x="224682" y="0"/>
                </a:lnTo>
                <a:lnTo>
                  <a:pt x="200499" y="1350"/>
                </a:lnTo>
                <a:lnTo>
                  <a:pt x="177182" y="5214"/>
                </a:lnTo>
                <a:lnTo>
                  <a:pt x="154834" y="11438"/>
                </a:lnTo>
                <a:lnTo>
                  <a:pt x="133561" y="19866"/>
                </a:lnTo>
                <a:lnTo>
                  <a:pt x="113466" y="30346"/>
                </a:lnTo>
                <a:lnTo>
                  <a:pt x="94653" y="42723"/>
                </a:lnTo>
                <a:lnTo>
                  <a:pt x="77227" y="56843"/>
                </a:lnTo>
                <a:lnTo>
                  <a:pt x="61293" y="72553"/>
                </a:lnTo>
                <a:lnTo>
                  <a:pt x="46953" y="89697"/>
                </a:lnTo>
                <a:lnTo>
                  <a:pt x="34313" y="108123"/>
                </a:lnTo>
                <a:lnTo>
                  <a:pt x="23477" y="127676"/>
                </a:lnTo>
                <a:lnTo>
                  <a:pt x="14549" y="148202"/>
                </a:lnTo>
                <a:lnTo>
                  <a:pt x="7632" y="169547"/>
                </a:lnTo>
                <a:lnTo>
                  <a:pt x="2833" y="191557"/>
                </a:lnTo>
                <a:lnTo>
                  <a:pt x="254" y="214078"/>
                </a:lnTo>
                <a:lnTo>
                  <a:pt x="0" y="236956"/>
                </a:lnTo>
                <a:lnTo>
                  <a:pt x="2174" y="260037"/>
                </a:lnTo>
                <a:lnTo>
                  <a:pt x="6883" y="283167"/>
                </a:lnTo>
                <a:lnTo>
                  <a:pt x="14229" y="306192"/>
                </a:lnTo>
                <a:lnTo>
                  <a:pt x="24316" y="328958"/>
                </a:lnTo>
                <a:lnTo>
                  <a:pt x="37550" y="350651"/>
                </a:lnTo>
                <a:lnTo>
                  <a:pt x="54695" y="372288"/>
                </a:lnTo>
                <a:lnTo>
                  <a:pt x="74278" y="392271"/>
                </a:lnTo>
                <a:lnTo>
                  <a:pt x="94827" y="409001"/>
                </a:lnTo>
                <a:lnTo>
                  <a:pt x="114869" y="420879"/>
                </a:lnTo>
                <a:lnTo>
                  <a:pt x="120879" y="423373"/>
                </a:lnTo>
                <a:lnTo>
                  <a:pt x="33020" y="845429"/>
                </a:lnTo>
                <a:lnTo>
                  <a:pt x="417985" y="845108"/>
                </a:lnTo>
                <a:lnTo>
                  <a:pt x="330555" y="423765"/>
                </a:lnTo>
                <a:close/>
              </a:path>
            </a:pathLst>
          </a:custGeom>
          <a:solidFill>
            <a:srgbClr val="212B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9665878" y="5282728"/>
            <a:ext cx="415471" cy="367841"/>
          </a:xfrm>
          <a:custGeom>
            <a:avLst/>
            <a:gdLst/>
            <a:ahLst/>
            <a:cxnLst/>
            <a:rect l="l" t="t" r="r" b="b"/>
            <a:pathLst>
              <a:path w="415471" h="367841">
                <a:moveTo>
                  <a:pt x="253546" y="358649"/>
                </a:moveTo>
                <a:lnTo>
                  <a:pt x="264751" y="355958"/>
                </a:lnTo>
                <a:lnTo>
                  <a:pt x="276077" y="353876"/>
                </a:lnTo>
                <a:lnTo>
                  <a:pt x="279207" y="353470"/>
                </a:lnTo>
                <a:lnTo>
                  <a:pt x="279316" y="342618"/>
                </a:lnTo>
                <a:lnTo>
                  <a:pt x="278854" y="331108"/>
                </a:lnTo>
                <a:lnTo>
                  <a:pt x="277930" y="319041"/>
                </a:lnTo>
                <a:lnTo>
                  <a:pt x="276653" y="306517"/>
                </a:lnTo>
                <a:lnTo>
                  <a:pt x="275133" y="293638"/>
                </a:lnTo>
                <a:lnTo>
                  <a:pt x="273480" y="280504"/>
                </a:lnTo>
                <a:lnTo>
                  <a:pt x="271801" y="267216"/>
                </a:lnTo>
                <a:lnTo>
                  <a:pt x="270208" y="253875"/>
                </a:lnTo>
                <a:lnTo>
                  <a:pt x="268810" y="240581"/>
                </a:lnTo>
                <a:lnTo>
                  <a:pt x="267715" y="227435"/>
                </a:lnTo>
                <a:lnTo>
                  <a:pt x="267034" y="214539"/>
                </a:lnTo>
                <a:lnTo>
                  <a:pt x="266864" y="203332"/>
                </a:lnTo>
                <a:lnTo>
                  <a:pt x="269972" y="198584"/>
                </a:lnTo>
                <a:lnTo>
                  <a:pt x="276692" y="191562"/>
                </a:lnTo>
                <a:lnTo>
                  <a:pt x="286158" y="182795"/>
                </a:lnTo>
                <a:lnTo>
                  <a:pt x="297502" y="172810"/>
                </a:lnTo>
                <a:lnTo>
                  <a:pt x="309857" y="162136"/>
                </a:lnTo>
                <a:lnTo>
                  <a:pt x="322357" y="151301"/>
                </a:lnTo>
                <a:lnTo>
                  <a:pt x="334136" y="140834"/>
                </a:lnTo>
                <a:lnTo>
                  <a:pt x="344325" y="131262"/>
                </a:lnTo>
                <a:lnTo>
                  <a:pt x="352058" y="123114"/>
                </a:lnTo>
                <a:lnTo>
                  <a:pt x="355222" y="119034"/>
                </a:lnTo>
                <a:lnTo>
                  <a:pt x="359667" y="112255"/>
                </a:lnTo>
                <a:lnTo>
                  <a:pt x="365730" y="102706"/>
                </a:lnTo>
                <a:lnTo>
                  <a:pt x="372936" y="91071"/>
                </a:lnTo>
                <a:lnTo>
                  <a:pt x="380812" y="78033"/>
                </a:lnTo>
                <a:lnTo>
                  <a:pt x="388885" y="64275"/>
                </a:lnTo>
                <a:lnTo>
                  <a:pt x="396680" y="50479"/>
                </a:lnTo>
                <a:lnTo>
                  <a:pt x="403724" y="37328"/>
                </a:lnTo>
                <a:lnTo>
                  <a:pt x="409543" y="25506"/>
                </a:lnTo>
                <a:lnTo>
                  <a:pt x="413664" y="15695"/>
                </a:lnTo>
                <a:lnTo>
                  <a:pt x="415471" y="9477"/>
                </a:lnTo>
                <a:lnTo>
                  <a:pt x="402312" y="6349"/>
                </a:lnTo>
                <a:lnTo>
                  <a:pt x="391402" y="987"/>
                </a:lnTo>
                <a:lnTo>
                  <a:pt x="389396" y="0"/>
                </a:lnTo>
                <a:lnTo>
                  <a:pt x="320443" y="84297"/>
                </a:lnTo>
                <a:lnTo>
                  <a:pt x="308972" y="95473"/>
                </a:lnTo>
                <a:lnTo>
                  <a:pt x="297752" y="104452"/>
                </a:lnTo>
                <a:lnTo>
                  <a:pt x="286665" y="111417"/>
                </a:lnTo>
                <a:lnTo>
                  <a:pt x="275597" y="116551"/>
                </a:lnTo>
                <a:lnTo>
                  <a:pt x="264432" y="120040"/>
                </a:lnTo>
                <a:lnTo>
                  <a:pt x="253055" y="122066"/>
                </a:lnTo>
                <a:lnTo>
                  <a:pt x="241352" y="122815"/>
                </a:lnTo>
                <a:lnTo>
                  <a:pt x="229206" y="122469"/>
                </a:lnTo>
                <a:lnTo>
                  <a:pt x="216502" y="121214"/>
                </a:lnTo>
                <a:lnTo>
                  <a:pt x="211467" y="120531"/>
                </a:lnTo>
                <a:lnTo>
                  <a:pt x="211467" y="108025"/>
                </a:lnTo>
                <a:lnTo>
                  <a:pt x="200273" y="114608"/>
                </a:lnTo>
                <a:lnTo>
                  <a:pt x="189972" y="116202"/>
                </a:lnTo>
                <a:lnTo>
                  <a:pt x="177083" y="114442"/>
                </a:lnTo>
                <a:lnTo>
                  <a:pt x="173156" y="113690"/>
                </a:lnTo>
                <a:lnTo>
                  <a:pt x="171444" y="124165"/>
                </a:lnTo>
                <a:lnTo>
                  <a:pt x="159665" y="125995"/>
                </a:lnTo>
                <a:lnTo>
                  <a:pt x="147551" y="128350"/>
                </a:lnTo>
                <a:lnTo>
                  <a:pt x="135191" y="130953"/>
                </a:lnTo>
                <a:lnTo>
                  <a:pt x="122676" y="133529"/>
                </a:lnTo>
                <a:lnTo>
                  <a:pt x="110094" y="135804"/>
                </a:lnTo>
                <a:lnTo>
                  <a:pt x="97538" y="137503"/>
                </a:lnTo>
                <a:lnTo>
                  <a:pt x="85096" y="138349"/>
                </a:lnTo>
                <a:lnTo>
                  <a:pt x="72859" y="138069"/>
                </a:lnTo>
                <a:lnTo>
                  <a:pt x="60916" y="136387"/>
                </a:lnTo>
                <a:lnTo>
                  <a:pt x="55298" y="134996"/>
                </a:lnTo>
                <a:lnTo>
                  <a:pt x="50669" y="128782"/>
                </a:lnTo>
                <a:lnTo>
                  <a:pt x="46549" y="117340"/>
                </a:lnTo>
                <a:lnTo>
                  <a:pt x="42951" y="102473"/>
                </a:lnTo>
                <a:lnTo>
                  <a:pt x="39890" y="85983"/>
                </a:lnTo>
                <a:lnTo>
                  <a:pt x="37379" y="69673"/>
                </a:lnTo>
                <a:lnTo>
                  <a:pt x="35434" y="55344"/>
                </a:lnTo>
                <a:lnTo>
                  <a:pt x="34068" y="44799"/>
                </a:lnTo>
                <a:lnTo>
                  <a:pt x="33538" y="41079"/>
                </a:lnTo>
                <a:lnTo>
                  <a:pt x="23191" y="46452"/>
                </a:lnTo>
                <a:lnTo>
                  <a:pt x="11963" y="46723"/>
                </a:lnTo>
                <a:lnTo>
                  <a:pt x="685" y="45711"/>
                </a:lnTo>
                <a:lnTo>
                  <a:pt x="0" y="56509"/>
                </a:lnTo>
                <a:lnTo>
                  <a:pt x="155" y="68947"/>
                </a:lnTo>
                <a:lnTo>
                  <a:pt x="1083" y="82510"/>
                </a:lnTo>
                <a:lnTo>
                  <a:pt x="2719" y="96685"/>
                </a:lnTo>
                <a:lnTo>
                  <a:pt x="4996" y="110958"/>
                </a:lnTo>
                <a:lnTo>
                  <a:pt x="7846" y="124815"/>
                </a:lnTo>
                <a:lnTo>
                  <a:pt x="11204" y="137742"/>
                </a:lnTo>
                <a:lnTo>
                  <a:pt x="15003" y="149226"/>
                </a:lnTo>
                <a:lnTo>
                  <a:pt x="19176" y="158752"/>
                </a:lnTo>
                <a:lnTo>
                  <a:pt x="27639" y="169661"/>
                </a:lnTo>
                <a:lnTo>
                  <a:pt x="36963" y="176001"/>
                </a:lnTo>
                <a:lnTo>
                  <a:pt x="48330" y="181107"/>
                </a:lnTo>
                <a:lnTo>
                  <a:pt x="61192" y="185205"/>
                </a:lnTo>
                <a:lnTo>
                  <a:pt x="74999" y="188520"/>
                </a:lnTo>
                <a:lnTo>
                  <a:pt x="89200" y="191278"/>
                </a:lnTo>
                <a:lnTo>
                  <a:pt x="103245" y="193705"/>
                </a:lnTo>
                <a:lnTo>
                  <a:pt x="116586" y="196027"/>
                </a:lnTo>
                <a:lnTo>
                  <a:pt x="119078" y="196491"/>
                </a:lnTo>
                <a:lnTo>
                  <a:pt x="113192" y="361950"/>
                </a:lnTo>
                <a:lnTo>
                  <a:pt x="125953" y="362600"/>
                </a:lnTo>
                <a:lnTo>
                  <a:pt x="138370" y="363687"/>
                </a:lnTo>
                <a:lnTo>
                  <a:pt x="150628" y="364984"/>
                </a:lnTo>
                <a:lnTo>
                  <a:pt x="162912" y="366261"/>
                </a:lnTo>
                <a:lnTo>
                  <a:pt x="175410" y="367290"/>
                </a:lnTo>
                <a:lnTo>
                  <a:pt x="188305" y="367841"/>
                </a:lnTo>
                <a:lnTo>
                  <a:pt x="200872" y="367722"/>
                </a:lnTo>
                <a:lnTo>
                  <a:pt x="216125" y="366487"/>
                </a:lnTo>
                <a:lnTo>
                  <a:pt x="229686" y="364303"/>
                </a:lnTo>
                <a:lnTo>
                  <a:pt x="242009" y="361561"/>
                </a:lnTo>
                <a:lnTo>
                  <a:pt x="253546" y="358649"/>
                </a:lnTo>
                <a:close/>
              </a:path>
            </a:pathLst>
          </a:custGeom>
          <a:solidFill>
            <a:srgbClr val="DBD1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1034352" y="5462759"/>
            <a:ext cx="393163" cy="285527"/>
          </a:xfrm>
          <a:custGeom>
            <a:avLst/>
            <a:gdLst/>
            <a:ahLst/>
            <a:cxnLst/>
            <a:rect l="l" t="t" r="r" b="b"/>
            <a:pathLst>
              <a:path w="393163" h="285527">
                <a:moveTo>
                  <a:pt x="234483" y="201549"/>
                </a:moveTo>
                <a:lnTo>
                  <a:pt x="234093" y="185845"/>
                </a:lnTo>
                <a:lnTo>
                  <a:pt x="233685" y="170587"/>
                </a:lnTo>
                <a:lnTo>
                  <a:pt x="233370" y="156239"/>
                </a:lnTo>
                <a:lnTo>
                  <a:pt x="233264" y="143264"/>
                </a:lnTo>
                <a:lnTo>
                  <a:pt x="233481" y="132122"/>
                </a:lnTo>
                <a:lnTo>
                  <a:pt x="234034" y="124165"/>
                </a:lnTo>
                <a:lnTo>
                  <a:pt x="245558" y="128474"/>
                </a:lnTo>
                <a:lnTo>
                  <a:pt x="256537" y="132329"/>
                </a:lnTo>
                <a:lnTo>
                  <a:pt x="267060" y="135537"/>
                </a:lnTo>
                <a:lnTo>
                  <a:pt x="277214" y="137900"/>
                </a:lnTo>
                <a:lnTo>
                  <a:pt x="287088" y="139225"/>
                </a:lnTo>
                <a:lnTo>
                  <a:pt x="296769" y="139316"/>
                </a:lnTo>
                <a:lnTo>
                  <a:pt x="306345" y="137978"/>
                </a:lnTo>
                <a:lnTo>
                  <a:pt x="315905" y="135015"/>
                </a:lnTo>
                <a:lnTo>
                  <a:pt x="325536" y="130233"/>
                </a:lnTo>
                <a:lnTo>
                  <a:pt x="335327" y="123437"/>
                </a:lnTo>
                <a:lnTo>
                  <a:pt x="345365" y="114431"/>
                </a:lnTo>
                <a:lnTo>
                  <a:pt x="355739" y="103019"/>
                </a:lnTo>
                <a:lnTo>
                  <a:pt x="366536" y="89008"/>
                </a:lnTo>
                <a:lnTo>
                  <a:pt x="366874" y="88536"/>
                </a:lnTo>
                <a:lnTo>
                  <a:pt x="374658" y="78538"/>
                </a:lnTo>
                <a:lnTo>
                  <a:pt x="383444" y="67897"/>
                </a:lnTo>
                <a:lnTo>
                  <a:pt x="391045" y="57940"/>
                </a:lnTo>
                <a:lnTo>
                  <a:pt x="393163" y="54618"/>
                </a:lnTo>
                <a:lnTo>
                  <a:pt x="364341" y="33918"/>
                </a:lnTo>
                <a:lnTo>
                  <a:pt x="356634" y="42328"/>
                </a:lnTo>
                <a:lnTo>
                  <a:pt x="347213" y="51943"/>
                </a:lnTo>
                <a:lnTo>
                  <a:pt x="345756" y="53300"/>
                </a:lnTo>
                <a:lnTo>
                  <a:pt x="336796" y="62084"/>
                </a:lnTo>
                <a:lnTo>
                  <a:pt x="328246" y="71244"/>
                </a:lnTo>
                <a:lnTo>
                  <a:pt x="326529" y="73074"/>
                </a:lnTo>
                <a:lnTo>
                  <a:pt x="318272" y="81416"/>
                </a:lnTo>
                <a:lnTo>
                  <a:pt x="309878" y="87776"/>
                </a:lnTo>
                <a:lnTo>
                  <a:pt x="300744" y="90686"/>
                </a:lnTo>
                <a:lnTo>
                  <a:pt x="290266" y="88679"/>
                </a:lnTo>
                <a:lnTo>
                  <a:pt x="283189" y="84582"/>
                </a:lnTo>
                <a:lnTo>
                  <a:pt x="271871" y="76275"/>
                </a:lnTo>
                <a:lnTo>
                  <a:pt x="260504" y="67571"/>
                </a:lnTo>
                <a:lnTo>
                  <a:pt x="249155" y="58855"/>
                </a:lnTo>
                <a:lnTo>
                  <a:pt x="237892" y="50514"/>
                </a:lnTo>
                <a:lnTo>
                  <a:pt x="226781" y="42932"/>
                </a:lnTo>
                <a:lnTo>
                  <a:pt x="215891" y="36497"/>
                </a:lnTo>
                <a:lnTo>
                  <a:pt x="205287" y="31594"/>
                </a:lnTo>
                <a:lnTo>
                  <a:pt x="195038" y="28609"/>
                </a:lnTo>
                <a:lnTo>
                  <a:pt x="187126" y="27861"/>
                </a:lnTo>
                <a:lnTo>
                  <a:pt x="180277" y="14429"/>
                </a:lnTo>
                <a:lnTo>
                  <a:pt x="144570" y="17671"/>
                </a:lnTo>
                <a:lnTo>
                  <a:pt x="141431" y="26935"/>
                </a:lnTo>
                <a:lnTo>
                  <a:pt x="125390" y="28499"/>
                </a:lnTo>
                <a:lnTo>
                  <a:pt x="113001" y="31840"/>
                </a:lnTo>
                <a:lnTo>
                  <a:pt x="103585" y="36614"/>
                </a:lnTo>
                <a:lnTo>
                  <a:pt x="96463" y="42478"/>
                </a:lnTo>
                <a:lnTo>
                  <a:pt x="90957" y="49087"/>
                </a:lnTo>
                <a:lnTo>
                  <a:pt x="86388" y="56097"/>
                </a:lnTo>
                <a:lnTo>
                  <a:pt x="82077" y="63165"/>
                </a:lnTo>
                <a:lnTo>
                  <a:pt x="77345" y="69947"/>
                </a:lnTo>
                <a:lnTo>
                  <a:pt x="71514" y="76099"/>
                </a:lnTo>
                <a:lnTo>
                  <a:pt x="63905" y="81278"/>
                </a:lnTo>
                <a:lnTo>
                  <a:pt x="55427" y="84689"/>
                </a:lnTo>
                <a:lnTo>
                  <a:pt x="49156" y="74867"/>
                </a:lnTo>
                <a:lnTo>
                  <a:pt x="44678" y="63008"/>
                </a:lnTo>
                <a:lnTo>
                  <a:pt x="42118" y="49652"/>
                </a:lnTo>
                <a:lnTo>
                  <a:pt x="41551" y="40865"/>
                </a:lnTo>
                <a:lnTo>
                  <a:pt x="37700" y="29299"/>
                </a:lnTo>
                <a:lnTo>
                  <a:pt x="37313" y="17777"/>
                </a:lnTo>
                <a:lnTo>
                  <a:pt x="37306" y="8158"/>
                </a:lnTo>
                <a:lnTo>
                  <a:pt x="9411" y="0"/>
                </a:lnTo>
                <a:lnTo>
                  <a:pt x="5585" y="9576"/>
                </a:lnTo>
                <a:lnTo>
                  <a:pt x="2753" y="21128"/>
                </a:lnTo>
                <a:lnTo>
                  <a:pt x="897" y="34103"/>
                </a:lnTo>
                <a:lnTo>
                  <a:pt x="0" y="47948"/>
                </a:lnTo>
                <a:lnTo>
                  <a:pt x="44" y="62113"/>
                </a:lnTo>
                <a:lnTo>
                  <a:pt x="1012" y="76043"/>
                </a:lnTo>
                <a:lnTo>
                  <a:pt x="2887" y="89188"/>
                </a:lnTo>
                <a:lnTo>
                  <a:pt x="5650" y="100994"/>
                </a:lnTo>
                <a:lnTo>
                  <a:pt x="8591" y="109343"/>
                </a:lnTo>
                <a:lnTo>
                  <a:pt x="15416" y="121641"/>
                </a:lnTo>
                <a:lnTo>
                  <a:pt x="23416" y="129898"/>
                </a:lnTo>
                <a:lnTo>
                  <a:pt x="32497" y="134622"/>
                </a:lnTo>
                <a:lnTo>
                  <a:pt x="42563" y="136322"/>
                </a:lnTo>
                <a:lnTo>
                  <a:pt x="53521" y="135508"/>
                </a:lnTo>
                <a:lnTo>
                  <a:pt x="65276" y="132687"/>
                </a:lnTo>
                <a:lnTo>
                  <a:pt x="77735" y="128369"/>
                </a:lnTo>
                <a:lnTo>
                  <a:pt x="86461" y="124877"/>
                </a:lnTo>
                <a:lnTo>
                  <a:pt x="88303" y="135239"/>
                </a:lnTo>
                <a:lnTo>
                  <a:pt x="89413" y="146474"/>
                </a:lnTo>
                <a:lnTo>
                  <a:pt x="89937" y="158432"/>
                </a:lnTo>
                <a:lnTo>
                  <a:pt x="90025" y="170967"/>
                </a:lnTo>
                <a:lnTo>
                  <a:pt x="89824" y="183929"/>
                </a:lnTo>
                <a:lnTo>
                  <a:pt x="89482" y="197170"/>
                </a:lnTo>
                <a:lnTo>
                  <a:pt x="89147" y="210543"/>
                </a:lnTo>
                <a:lnTo>
                  <a:pt x="88967" y="223898"/>
                </a:lnTo>
                <a:lnTo>
                  <a:pt x="89089" y="237088"/>
                </a:lnTo>
                <a:lnTo>
                  <a:pt x="89662" y="249965"/>
                </a:lnTo>
                <a:lnTo>
                  <a:pt x="90833" y="262380"/>
                </a:lnTo>
                <a:lnTo>
                  <a:pt x="92750" y="274184"/>
                </a:lnTo>
                <a:lnTo>
                  <a:pt x="94345" y="281002"/>
                </a:lnTo>
                <a:lnTo>
                  <a:pt x="149920" y="285527"/>
                </a:lnTo>
                <a:lnTo>
                  <a:pt x="227078" y="285135"/>
                </a:lnTo>
                <a:lnTo>
                  <a:pt x="230019" y="279255"/>
                </a:lnTo>
                <a:lnTo>
                  <a:pt x="232143" y="270583"/>
                </a:lnTo>
                <a:lnTo>
                  <a:pt x="233562" y="259583"/>
                </a:lnTo>
                <a:lnTo>
                  <a:pt x="234392" y="246717"/>
                </a:lnTo>
                <a:lnTo>
                  <a:pt x="234746" y="232448"/>
                </a:lnTo>
                <a:lnTo>
                  <a:pt x="234738" y="217238"/>
                </a:lnTo>
                <a:lnTo>
                  <a:pt x="234483" y="201549"/>
                </a:lnTo>
                <a:close/>
              </a:path>
            </a:pathLst>
          </a:custGeom>
          <a:solidFill>
            <a:srgbClr val="E361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9768750" y="5636199"/>
            <a:ext cx="189003" cy="363300"/>
          </a:xfrm>
          <a:custGeom>
            <a:avLst/>
            <a:gdLst/>
            <a:ahLst/>
            <a:cxnLst/>
            <a:rect l="l" t="t" r="r" b="b"/>
            <a:pathLst>
              <a:path w="189003" h="363300">
                <a:moveTo>
                  <a:pt x="226" y="196451"/>
                </a:moveTo>
                <a:lnTo>
                  <a:pt x="48" y="208621"/>
                </a:lnTo>
                <a:lnTo>
                  <a:pt x="0" y="221128"/>
                </a:lnTo>
                <a:lnTo>
                  <a:pt x="69" y="233908"/>
                </a:lnTo>
                <a:lnTo>
                  <a:pt x="243" y="246894"/>
                </a:lnTo>
                <a:lnTo>
                  <a:pt x="510" y="260022"/>
                </a:lnTo>
                <a:lnTo>
                  <a:pt x="856" y="273227"/>
                </a:lnTo>
                <a:lnTo>
                  <a:pt x="1269" y="286445"/>
                </a:lnTo>
                <a:lnTo>
                  <a:pt x="1737" y="299609"/>
                </a:lnTo>
                <a:lnTo>
                  <a:pt x="2246" y="312655"/>
                </a:lnTo>
                <a:lnTo>
                  <a:pt x="2785" y="325518"/>
                </a:lnTo>
                <a:lnTo>
                  <a:pt x="3340" y="338133"/>
                </a:lnTo>
                <a:lnTo>
                  <a:pt x="3900" y="350434"/>
                </a:lnTo>
                <a:lnTo>
                  <a:pt x="4450" y="362357"/>
                </a:lnTo>
                <a:lnTo>
                  <a:pt x="4470" y="362794"/>
                </a:lnTo>
                <a:lnTo>
                  <a:pt x="34613" y="362292"/>
                </a:lnTo>
                <a:lnTo>
                  <a:pt x="36457" y="349733"/>
                </a:lnTo>
                <a:lnTo>
                  <a:pt x="38136" y="337154"/>
                </a:lnTo>
                <a:lnTo>
                  <a:pt x="39677" y="324558"/>
                </a:lnTo>
                <a:lnTo>
                  <a:pt x="41107" y="311948"/>
                </a:lnTo>
                <a:lnTo>
                  <a:pt x="42454" y="299327"/>
                </a:lnTo>
                <a:lnTo>
                  <a:pt x="43746" y="286697"/>
                </a:lnTo>
                <a:lnTo>
                  <a:pt x="45010" y="274061"/>
                </a:lnTo>
                <a:lnTo>
                  <a:pt x="46273" y="261423"/>
                </a:lnTo>
                <a:lnTo>
                  <a:pt x="47564" y="248786"/>
                </a:lnTo>
                <a:lnTo>
                  <a:pt x="48911" y="236151"/>
                </a:lnTo>
                <a:lnTo>
                  <a:pt x="50340" y="223522"/>
                </a:lnTo>
                <a:lnTo>
                  <a:pt x="51879" y="210903"/>
                </a:lnTo>
                <a:lnTo>
                  <a:pt x="53556" y="198295"/>
                </a:lnTo>
                <a:lnTo>
                  <a:pt x="54624" y="190844"/>
                </a:lnTo>
                <a:lnTo>
                  <a:pt x="56654" y="178568"/>
                </a:lnTo>
                <a:lnTo>
                  <a:pt x="59107" y="166038"/>
                </a:lnTo>
                <a:lnTo>
                  <a:pt x="61851" y="153393"/>
                </a:lnTo>
                <a:lnTo>
                  <a:pt x="64752" y="140770"/>
                </a:lnTo>
                <a:lnTo>
                  <a:pt x="67679" y="128307"/>
                </a:lnTo>
                <a:lnTo>
                  <a:pt x="70500" y="116143"/>
                </a:lnTo>
                <a:lnTo>
                  <a:pt x="71390" y="112194"/>
                </a:lnTo>
                <a:lnTo>
                  <a:pt x="74264" y="99715"/>
                </a:lnTo>
                <a:lnTo>
                  <a:pt x="77108" y="87374"/>
                </a:lnTo>
                <a:lnTo>
                  <a:pt x="79831" y="75033"/>
                </a:lnTo>
                <a:lnTo>
                  <a:pt x="80593" y="71399"/>
                </a:lnTo>
                <a:lnTo>
                  <a:pt x="84592" y="50091"/>
                </a:lnTo>
                <a:lnTo>
                  <a:pt x="87877" y="40949"/>
                </a:lnTo>
                <a:lnTo>
                  <a:pt x="94255" y="39084"/>
                </a:lnTo>
                <a:lnTo>
                  <a:pt x="102081" y="43550"/>
                </a:lnTo>
                <a:lnTo>
                  <a:pt x="105669" y="55652"/>
                </a:lnTo>
                <a:lnTo>
                  <a:pt x="108648" y="73134"/>
                </a:lnTo>
                <a:lnTo>
                  <a:pt x="108809" y="73929"/>
                </a:lnTo>
                <a:lnTo>
                  <a:pt x="111277" y="85427"/>
                </a:lnTo>
                <a:lnTo>
                  <a:pt x="114112" y="97762"/>
                </a:lnTo>
                <a:lnTo>
                  <a:pt x="117188" y="110683"/>
                </a:lnTo>
                <a:lnTo>
                  <a:pt x="120382" y="123939"/>
                </a:lnTo>
                <a:lnTo>
                  <a:pt x="123567" y="137281"/>
                </a:lnTo>
                <a:lnTo>
                  <a:pt x="126620" y="150459"/>
                </a:lnTo>
                <a:lnTo>
                  <a:pt x="129415" y="163223"/>
                </a:lnTo>
                <a:lnTo>
                  <a:pt x="131827" y="175323"/>
                </a:lnTo>
                <a:lnTo>
                  <a:pt x="133731" y="186509"/>
                </a:lnTo>
                <a:lnTo>
                  <a:pt x="134385" y="191147"/>
                </a:lnTo>
                <a:lnTo>
                  <a:pt x="135967" y="203553"/>
                </a:lnTo>
                <a:lnTo>
                  <a:pt x="137439" y="216092"/>
                </a:lnTo>
                <a:lnTo>
                  <a:pt x="138825" y="228737"/>
                </a:lnTo>
                <a:lnTo>
                  <a:pt x="140150" y="241462"/>
                </a:lnTo>
                <a:lnTo>
                  <a:pt x="141436" y="254242"/>
                </a:lnTo>
                <a:lnTo>
                  <a:pt x="142708" y="267052"/>
                </a:lnTo>
                <a:lnTo>
                  <a:pt x="143989" y="279866"/>
                </a:lnTo>
                <a:lnTo>
                  <a:pt x="145304" y="292659"/>
                </a:lnTo>
                <a:lnTo>
                  <a:pt x="146675" y="305405"/>
                </a:lnTo>
                <a:lnTo>
                  <a:pt x="148126" y="318078"/>
                </a:lnTo>
                <a:lnTo>
                  <a:pt x="149681" y="330653"/>
                </a:lnTo>
                <a:lnTo>
                  <a:pt x="151365" y="343105"/>
                </a:lnTo>
                <a:lnTo>
                  <a:pt x="153199" y="355408"/>
                </a:lnTo>
                <a:lnTo>
                  <a:pt x="184218" y="363300"/>
                </a:lnTo>
                <a:lnTo>
                  <a:pt x="184913" y="352118"/>
                </a:lnTo>
                <a:lnTo>
                  <a:pt x="185586" y="340250"/>
                </a:lnTo>
                <a:lnTo>
                  <a:pt x="186228" y="327806"/>
                </a:lnTo>
                <a:lnTo>
                  <a:pt x="186829" y="314896"/>
                </a:lnTo>
                <a:lnTo>
                  <a:pt x="187377" y="301632"/>
                </a:lnTo>
                <a:lnTo>
                  <a:pt x="187863" y="288124"/>
                </a:lnTo>
                <a:lnTo>
                  <a:pt x="188277" y="274483"/>
                </a:lnTo>
                <a:lnTo>
                  <a:pt x="188608" y="260819"/>
                </a:lnTo>
                <a:lnTo>
                  <a:pt x="188846" y="247243"/>
                </a:lnTo>
                <a:lnTo>
                  <a:pt x="188981" y="233866"/>
                </a:lnTo>
                <a:lnTo>
                  <a:pt x="189003" y="220798"/>
                </a:lnTo>
                <a:lnTo>
                  <a:pt x="188901" y="208151"/>
                </a:lnTo>
                <a:lnTo>
                  <a:pt x="188666" y="196034"/>
                </a:lnTo>
                <a:lnTo>
                  <a:pt x="188286" y="184558"/>
                </a:lnTo>
                <a:lnTo>
                  <a:pt x="187257" y="165422"/>
                </a:lnTo>
                <a:lnTo>
                  <a:pt x="186381" y="152967"/>
                </a:lnTo>
                <a:lnTo>
                  <a:pt x="185375" y="140301"/>
                </a:lnTo>
                <a:lnTo>
                  <a:pt x="184275" y="127469"/>
                </a:lnTo>
                <a:lnTo>
                  <a:pt x="183118" y="114518"/>
                </a:lnTo>
                <a:lnTo>
                  <a:pt x="181943" y="101494"/>
                </a:lnTo>
                <a:lnTo>
                  <a:pt x="180786" y="88445"/>
                </a:lnTo>
                <a:lnTo>
                  <a:pt x="179684" y="75417"/>
                </a:lnTo>
                <a:lnTo>
                  <a:pt x="178675" y="62456"/>
                </a:lnTo>
                <a:lnTo>
                  <a:pt x="177797" y="49609"/>
                </a:lnTo>
                <a:lnTo>
                  <a:pt x="177085" y="36922"/>
                </a:lnTo>
                <a:lnTo>
                  <a:pt x="176579" y="24442"/>
                </a:lnTo>
                <a:lnTo>
                  <a:pt x="176315" y="12216"/>
                </a:lnTo>
                <a:lnTo>
                  <a:pt x="176335" y="0"/>
                </a:lnTo>
                <a:lnTo>
                  <a:pt x="164898" y="1851"/>
                </a:lnTo>
                <a:lnTo>
                  <a:pt x="153705" y="4416"/>
                </a:lnTo>
                <a:lnTo>
                  <a:pt x="142302" y="7307"/>
                </a:lnTo>
                <a:lnTo>
                  <a:pt x="130236" y="10133"/>
                </a:lnTo>
                <a:lnTo>
                  <a:pt x="117053" y="12505"/>
                </a:lnTo>
                <a:lnTo>
                  <a:pt x="102301" y="14034"/>
                </a:lnTo>
                <a:lnTo>
                  <a:pt x="98001" y="14251"/>
                </a:lnTo>
                <a:lnTo>
                  <a:pt x="84566" y="14353"/>
                </a:lnTo>
                <a:lnTo>
                  <a:pt x="71703" y="13764"/>
                </a:lnTo>
                <a:lnTo>
                  <a:pt x="59226" y="12712"/>
                </a:lnTo>
                <a:lnTo>
                  <a:pt x="46948" y="11426"/>
                </a:lnTo>
                <a:lnTo>
                  <a:pt x="34686" y="10136"/>
                </a:lnTo>
                <a:lnTo>
                  <a:pt x="22252" y="9070"/>
                </a:lnTo>
                <a:lnTo>
                  <a:pt x="10321" y="8479"/>
                </a:lnTo>
                <a:lnTo>
                  <a:pt x="11178" y="18135"/>
                </a:lnTo>
                <a:lnTo>
                  <a:pt x="11526" y="28980"/>
                </a:lnTo>
                <a:lnTo>
                  <a:pt x="11433" y="40832"/>
                </a:lnTo>
                <a:lnTo>
                  <a:pt x="10966" y="53505"/>
                </a:lnTo>
                <a:lnTo>
                  <a:pt x="10193" y="66816"/>
                </a:lnTo>
                <a:lnTo>
                  <a:pt x="9180" y="80582"/>
                </a:lnTo>
                <a:lnTo>
                  <a:pt x="7994" y="94619"/>
                </a:lnTo>
                <a:lnTo>
                  <a:pt x="6704" y="108743"/>
                </a:lnTo>
                <a:lnTo>
                  <a:pt x="5377" y="122770"/>
                </a:lnTo>
                <a:lnTo>
                  <a:pt x="4080" y="136517"/>
                </a:lnTo>
                <a:lnTo>
                  <a:pt x="2879" y="149800"/>
                </a:lnTo>
                <a:lnTo>
                  <a:pt x="1844" y="162435"/>
                </a:lnTo>
                <a:lnTo>
                  <a:pt x="1040" y="174239"/>
                </a:lnTo>
                <a:lnTo>
                  <a:pt x="547" y="184684"/>
                </a:lnTo>
                <a:lnTo>
                  <a:pt x="226" y="196451"/>
                </a:lnTo>
                <a:close/>
              </a:path>
            </a:pathLst>
          </a:custGeom>
          <a:solidFill>
            <a:srgbClr val="E36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8441411" y="5454304"/>
            <a:ext cx="3029" cy="5357"/>
          </a:xfrm>
          <a:custGeom>
            <a:avLst/>
            <a:gdLst/>
            <a:ahLst/>
            <a:cxnLst/>
            <a:rect l="l" t="t" r="r" b="b"/>
            <a:pathLst>
              <a:path w="3029" h="5357">
                <a:moveTo>
                  <a:pt x="2255" y="5357"/>
                </a:moveTo>
                <a:lnTo>
                  <a:pt x="3029" y="4888"/>
                </a:lnTo>
                <a:lnTo>
                  <a:pt x="1678" y="2188"/>
                </a:lnTo>
                <a:lnTo>
                  <a:pt x="23" y="0"/>
                </a:lnTo>
                <a:lnTo>
                  <a:pt x="0" y="996"/>
                </a:lnTo>
                <a:lnTo>
                  <a:pt x="2255" y="5357"/>
                </a:lnTo>
                <a:close/>
              </a:path>
            </a:pathLst>
          </a:custGeom>
          <a:solidFill>
            <a:srgbClr val="2B64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8137463" y="5405183"/>
            <a:ext cx="313556" cy="263223"/>
          </a:xfrm>
          <a:custGeom>
            <a:avLst/>
            <a:gdLst/>
            <a:ahLst/>
            <a:cxnLst/>
            <a:rect l="l" t="t" r="r" b="b"/>
            <a:pathLst>
              <a:path w="313556" h="263223">
                <a:moveTo>
                  <a:pt x="206648" y="74468"/>
                </a:moveTo>
                <a:lnTo>
                  <a:pt x="195968" y="73095"/>
                </a:lnTo>
                <a:lnTo>
                  <a:pt x="186575" y="69655"/>
                </a:lnTo>
                <a:lnTo>
                  <a:pt x="178767" y="63808"/>
                </a:lnTo>
                <a:lnTo>
                  <a:pt x="178497" y="63525"/>
                </a:lnTo>
                <a:lnTo>
                  <a:pt x="167699" y="58742"/>
                </a:lnTo>
                <a:lnTo>
                  <a:pt x="164249" y="53743"/>
                </a:lnTo>
                <a:lnTo>
                  <a:pt x="161084" y="43012"/>
                </a:lnTo>
                <a:lnTo>
                  <a:pt x="160401" y="41115"/>
                </a:lnTo>
                <a:lnTo>
                  <a:pt x="155480" y="31417"/>
                </a:lnTo>
                <a:lnTo>
                  <a:pt x="151076" y="27012"/>
                </a:lnTo>
                <a:lnTo>
                  <a:pt x="147594" y="24490"/>
                </a:lnTo>
                <a:lnTo>
                  <a:pt x="145437" y="20439"/>
                </a:lnTo>
                <a:lnTo>
                  <a:pt x="145010" y="11449"/>
                </a:lnTo>
                <a:lnTo>
                  <a:pt x="145138" y="9192"/>
                </a:lnTo>
                <a:lnTo>
                  <a:pt x="110968" y="0"/>
                </a:lnTo>
                <a:lnTo>
                  <a:pt x="107226" y="3455"/>
                </a:lnTo>
                <a:lnTo>
                  <a:pt x="105000" y="7161"/>
                </a:lnTo>
                <a:lnTo>
                  <a:pt x="104497" y="7588"/>
                </a:lnTo>
                <a:lnTo>
                  <a:pt x="97288" y="11846"/>
                </a:lnTo>
                <a:lnTo>
                  <a:pt x="90658" y="13600"/>
                </a:lnTo>
                <a:lnTo>
                  <a:pt x="84080" y="14811"/>
                </a:lnTo>
                <a:lnTo>
                  <a:pt x="77031" y="17437"/>
                </a:lnTo>
                <a:lnTo>
                  <a:pt x="68984" y="23439"/>
                </a:lnTo>
                <a:lnTo>
                  <a:pt x="59414" y="34774"/>
                </a:lnTo>
                <a:lnTo>
                  <a:pt x="52444" y="45688"/>
                </a:lnTo>
                <a:lnTo>
                  <a:pt x="47797" y="54425"/>
                </a:lnTo>
                <a:lnTo>
                  <a:pt x="42929" y="64590"/>
                </a:lnTo>
                <a:lnTo>
                  <a:pt x="37930" y="75979"/>
                </a:lnTo>
                <a:lnTo>
                  <a:pt x="32889" y="88384"/>
                </a:lnTo>
                <a:lnTo>
                  <a:pt x="27898" y="101602"/>
                </a:lnTo>
                <a:lnTo>
                  <a:pt x="23044" y="115425"/>
                </a:lnTo>
                <a:lnTo>
                  <a:pt x="18420" y="129650"/>
                </a:lnTo>
                <a:lnTo>
                  <a:pt x="14114" y="144069"/>
                </a:lnTo>
                <a:lnTo>
                  <a:pt x="10216" y="158477"/>
                </a:lnTo>
                <a:lnTo>
                  <a:pt x="6817" y="172669"/>
                </a:lnTo>
                <a:lnTo>
                  <a:pt x="4005" y="186439"/>
                </a:lnTo>
                <a:lnTo>
                  <a:pt x="1872" y="199582"/>
                </a:lnTo>
                <a:lnTo>
                  <a:pt x="507" y="211891"/>
                </a:lnTo>
                <a:lnTo>
                  <a:pt x="0" y="223162"/>
                </a:lnTo>
                <a:lnTo>
                  <a:pt x="440" y="233188"/>
                </a:lnTo>
                <a:lnTo>
                  <a:pt x="1918" y="241765"/>
                </a:lnTo>
                <a:lnTo>
                  <a:pt x="4919" y="249399"/>
                </a:lnTo>
                <a:lnTo>
                  <a:pt x="17779" y="252302"/>
                </a:lnTo>
                <a:lnTo>
                  <a:pt x="29982" y="254631"/>
                </a:lnTo>
                <a:lnTo>
                  <a:pt x="41888" y="256534"/>
                </a:lnTo>
                <a:lnTo>
                  <a:pt x="53855" y="258162"/>
                </a:lnTo>
                <a:lnTo>
                  <a:pt x="66241" y="259664"/>
                </a:lnTo>
                <a:lnTo>
                  <a:pt x="79404" y="261190"/>
                </a:lnTo>
                <a:lnTo>
                  <a:pt x="87311" y="262119"/>
                </a:lnTo>
                <a:lnTo>
                  <a:pt x="135025" y="263223"/>
                </a:lnTo>
                <a:lnTo>
                  <a:pt x="135411" y="252357"/>
                </a:lnTo>
                <a:lnTo>
                  <a:pt x="135361" y="239810"/>
                </a:lnTo>
                <a:lnTo>
                  <a:pt x="135141" y="226131"/>
                </a:lnTo>
                <a:lnTo>
                  <a:pt x="135018" y="211868"/>
                </a:lnTo>
                <a:lnTo>
                  <a:pt x="135259" y="197571"/>
                </a:lnTo>
                <a:lnTo>
                  <a:pt x="136131" y="183786"/>
                </a:lnTo>
                <a:lnTo>
                  <a:pt x="137899" y="171063"/>
                </a:lnTo>
                <a:lnTo>
                  <a:pt x="140831" y="159951"/>
                </a:lnTo>
                <a:lnTo>
                  <a:pt x="145194" y="150997"/>
                </a:lnTo>
                <a:lnTo>
                  <a:pt x="146247" y="149532"/>
                </a:lnTo>
                <a:lnTo>
                  <a:pt x="155447" y="107847"/>
                </a:lnTo>
                <a:lnTo>
                  <a:pt x="167959" y="110268"/>
                </a:lnTo>
                <a:lnTo>
                  <a:pt x="174962" y="115155"/>
                </a:lnTo>
                <a:lnTo>
                  <a:pt x="181226" y="120887"/>
                </a:lnTo>
                <a:lnTo>
                  <a:pt x="211554" y="116932"/>
                </a:lnTo>
                <a:lnTo>
                  <a:pt x="220270" y="114393"/>
                </a:lnTo>
                <a:lnTo>
                  <a:pt x="232187" y="110604"/>
                </a:lnTo>
                <a:lnTo>
                  <a:pt x="246222" y="105865"/>
                </a:lnTo>
                <a:lnTo>
                  <a:pt x="261294" y="100479"/>
                </a:lnTo>
                <a:lnTo>
                  <a:pt x="276321" y="94746"/>
                </a:lnTo>
                <a:lnTo>
                  <a:pt x="290223" y="88968"/>
                </a:lnTo>
                <a:lnTo>
                  <a:pt x="301916" y="83447"/>
                </a:lnTo>
                <a:lnTo>
                  <a:pt x="310321" y="78483"/>
                </a:lnTo>
                <a:lnTo>
                  <a:pt x="313556" y="75639"/>
                </a:lnTo>
                <a:lnTo>
                  <a:pt x="307492" y="56970"/>
                </a:lnTo>
                <a:lnTo>
                  <a:pt x="306203" y="54477"/>
                </a:lnTo>
                <a:lnTo>
                  <a:pt x="302537" y="51696"/>
                </a:lnTo>
                <a:lnTo>
                  <a:pt x="292325" y="54659"/>
                </a:lnTo>
                <a:lnTo>
                  <a:pt x="281008" y="58267"/>
                </a:lnTo>
                <a:lnTo>
                  <a:pt x="268886" y="62180"/>
                </a:lnTo>
                <a:lnTo>
                  <a:pt x="256256" y="66060"/>
                </a:lnTo>
                <a:lnTo>
                  <a:pt x="243419" y="69568"/>
                </a:lnTo>
                <a:lnTo>
                  <a:pt x="230672" y="72365"/>
                </a:lnTo>
                <a:lnTo>
                  <a:pt x="218316" y="74111"/>
                </a:lnTo>
                <a:lnTo>
                  <a:pt x="206648" y="74468"/>
                </a:lnTo>
                <a:close/>
              </a:path>
            </a:pathLst>
          </a:custGeom>
          <a:solidFill>
            <a:srgbClr val="2B64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9307068" y="5456774"/>
            <a:ext cx="126062" cy="303840"/>
          </a:xfrm>
          <a:custGeom>
            <a:avLst/>
            <a:gdLst/>
            <a:ahLst/>
            <a:cxnLst/>
            <a:rect l="l" t="t" r="r" b="b"/>
            <a:pathLst>
              <a:path w="126062" h="303840">
                <a:moveTo>
                  <a:pt x="114517" y="153713"/>
                </a:moveTo>
                <a:lnTo>
                  <a:pt x="113434" y="147217"/>
                </a:lnTo>
                <a:lnTo>
                  <a:pt x="110547" y="132825"/>
                </a:lnTo>
                <a:lnTo>
                  <a:pt x="108042" y="122060"/>
                </a:lnTo>
                <a:lnTo>
                  <a:pt x="106198" y="112693"/>
                </a:lnTo>
                <a:lnTo>
                  <a:pt x="105296" y="102497"/>
                </a:lnTo>
                <a:lnTo>
                  <a:pt x="105615" y="89244"/>
                </a:lnTo>
                <a:lnTo>
                  <a:pt x="106871" y="75532"/>
                </a:lnTo>
                <a:lnTo>
                  <a:pt x="108911" y="62073"/>
                </a:lnTo>
                <a:lnTo>
                  <a:pt x="111376" y="50894"/>
                </a:lnTo>
                <a:lnTo>
                  <a:pt x="113900" y="40401"/>
                </a:lnTo>
                <a:lnTo>
                  <a:pt x="116116" y="29001"/>
                </a:lnTo>
                <a:lnTo>
                  <a:pt x="117657" y="15099"/>
                </a:lnTo>
                <a:lnTo>
                  <a:pt x="118072" y="6270"/>
                </a:lnTo>
                <a:lnTo>
                  <a:pt x="107725" y="9454"/>
                </a:lnTo>
                <a:lnTo>
                  <a:pt x="96875" y="13502"/>
                </a:lnTo>
                <a:lnTo>
                  <a:pt x="86001" y="17337"/>
                </a:lnTo>
                <a:lnTo>
                  <a:pt x="75582" y="19885"/>
                </a:lnTo>
                <a:lnTo>
                  <a:pt x="66097" y="20068"/>
                </a:lnTo>
                <a:lnTo>
                  <a:pt x="58027" y="16812"/>
                </a:lnTo>
                <a:lnTo>
                  <a:pt x="51850" y="9042"/>
                </a:lnTo>
                <a:lnTo>
                  <a:pt x="48834" y="0"/>
                </a:lnTo>
                <a:lnTo>
                  <a:pt x="42060" y="9519"/>
                </a:lnTo>
                <a:lnTo>
                  <a:pt x="36520" y="14338"/>
                </a:lnTo>
                <a:lnTo>
                  <a:pt x="24791" y="17493"/>
                </a:lnTo>
                <a:lnTo>
                  <a:pt x="24526" y="30175"/>
                </a:lnTo>
                <a:lnTo>
                  <a:pt x="24378" y="42869"/>
                </a:lnTo>
                <a:lnTo>
                  <a:pt x="24296" y="55570"/>
                </a:lnTo>
                <a:lnTo>
                  <a:pt x="24230" y="68275"/>
                </a:lnTo>
                <a:lnTo>
                  <a:pt x="24128" y="80978"/>
                </a:lnTo>
                <a:lnTo>
                  <a:pt x="23940" y="93677"/>
                </a:lnTo>
                <a:lnTo>
                  <a:pt x="23864" y="97265"/>
                </a:lnTo>
                <a:lnTo>
                  <a:pt x="22233" y="112204"/>
                </a:lnTo>
                <a:lnTo>
                  <a:pt x="18689" y="122930"/>
                </a:lnTo>
                <a:lnTo>
                  <a:pt x="14297" y="132496"/>
                </a:lnTo>
                <a:lnTo>
                  <a:pt x="10126" y="143952"/>
                </a:lnTo>
                <a:lnTo>
                  <a:pt x="7883" y="154912"/>
                </a:lnTo>
                <a:lnTo>
                  <a:pt x="6811" y="166921"/>
                </a:lnTo>
                <a:lnTo>
                  <a:pt x="6571" y="179540"/>
                </a:lnTo>
                <a:lnTo>
                  <a:pt x="6850" y="192497"/>
                </a:lnTo>
                <a:lnTo>
                  <a:pt x="7333" y="205521"/>
                </a:lnTo>
                <a:lnTo>
                  <a:pt x="7707" y="218340"/>
                </a:lnTo>
                <a:lnTo>
                  <a:pt x="7705" y="228806"/>
                </a:lnTo>
                <a:lnTo>
                  <a:pt x="7193" y="241762"/>
                </a:lnTo>
                <a:lnTo>
                  <a:pt x="6231" y="254440"/>
                </a:lnTo>
                <a:lnTo>
                  <a:pt x="4909" y="266953"/>
                </a:lnTo>
                <a:lnTo>
                  <a:pt x="3319" y="279413"/>
                </a:lnTo>
                <a:lnTo>
                  <a:pt x="1550" y="291931"/>
                </a:lnTo>
                <a:lnTo>
                  <a:pt x="0" y="302521"/>
                </a:lnTo>
                <a:lnTo>
                  <a:pt x="9702" y="302201"/>
                </a:lnTo>
                <a:lnTo>
                  <a:pt x="62496" y="303840"/>
                </a:lnTo>
                <a:lnTo>
                  <a:pt x="114148" y="298780"/>
                </a:lnTo>
                <a:lnTo>
                  <a:pt x="116680" y="298175"/>
                </a:lnTo>
                <a:lnTo>
                  <a:pt x="118179" y="297890"/>
                </a:lnTo>
                <a:lnTo>
                  <a:pt x="121032" y="296571"/>
                </a:lnTo>
                <a:lnTo>
                  <a:pt x="121532" y="296358"/>
                </a:lnTo>
                <a:lnTo>
                  <a:pt x="123137" y="296073"/>
                </a:lnTo>
                <a:lnTo>
                  <a:pt x="123565" y="294861"/>
                </a:lnTo>
                <a:lnTo>
                  <a:pt x="123957" y="293650"/>
                </a:lnTo>
                <a:lnTo>
                  <a:pt x="125170" y="293543"/>
                </a:lnTo>
                <a:lnTo>
                  <a:pt x="126062" y="292937"/>
                </a:lnTo>
                <a:lnTo>
                  <a:pt x="124584" y="280402"/>
                </a:lnTo>
                <a:lnTo>
                  <a:pt x="123404" y="267712"/>
                </a:lnTo>
                <a:lnTo>
                  <a:pt x="122450" y="254911"/>
                </a:lnTo>
                <a:lnTo>
                  <a:pt x="121652" y="242041"/>
                </a:lnTo>
                <a:lnTo>
                  <a:pt x="120940" y="229147"/>
                </a:lnTo>
                <a:lnTo>
                  <a:pt x="120243" y="216272"/>
                </a:lnTo>
                <a:lnTo>
                  <a:pt x="119491" y="203460"/>
                </a:lnTo>
                <a:lnTo>
                  <a:pt x="118612" y="190755"/>
                </a:lnTo>
                <a:lnTo>
                  <a:pt x="117538" y="178199"/>
                </a:lnTo>
                <a:lnTo>
                  <a:pt x="116196" y="165837"/>
                </a:lnTo>
                <a:lnTo>
                  <a:pt x="114517" y="153713"/>
                </a:lnTo>
                <a:close/>
              </a:path>
            </a:pathLst>
          </a:custGeom>
          <a:solidFill>
            <a:srgbClr val="2C69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8901205" y="5407079"/>
            <a:ext cx="139301" cy="250034"/>
          </a:xfrm>
          <a:custGeom>
            <a:avLst/>
            <a:gdLst/>
            <a:ahLst/>
            <a:cxnLst/>
            <a:rect l="l" t="t" r="r" b="b"/>
            <a:pathLst>
              <a:path w="139301" h="250034">
                <a:moveTo>
                  <a:pt x="52" y="204175"/>
                </a:moveTo>
                <a:lnTo>
                  <a:pt x="0" y="217573"/>
                </a:lnTo>
                <a:lnTo>
                  <a:pt x="922" y="229548"/>
                </a:lnTo>
                <a:lnTo>
                  <a:pt x="3029" y="239626"/>
                </a:lnTo>
                <a:lnTo>
                  <a:pt x="6527" y="247332"/>
                </a:lnTo>
                <a:lnTo>
                  <a:pt x="24750" y="250034"/>
                </a:lnTo>
                <a:lnTo>
                  <a:pt x="133333" y="243585"/>
                </a:lnTo>
                <a:lnTo>
                  <a:pt x="138416" y="238648"/>
                </a:lnTo>
                <a:lnTo>
                  <a:pt x="139301" y="236385"/>
                </a:lnTo>
                <a:lnTo>
                  <a:pt x="139030" y="227599"/>
                </a:lnTo>
                <a:lnTo>
                  <a:pt x="139076" y="225201"/>
                </a:lnTo>
                <a:lnTo>
                  <a:pt x="139027" y="216323"/>
                </a:lnTo>
                <a:lnTo>
                  <a:pt x="138534" y="205652"/>
                </a:lnTo>
                <a:lnTo>
                  <a:pt x="137726" y="193547"/>
                </a:lnTo>
                <a:lnTo>
                  <a:pt x="136733" y="180367"/>
                </a:lnTo>
                <a:lnTo>
                  <a:pt x="135682" y="166472"/>
                </a:lnTo>
                <a:lnTo>
                  <a:pt x="134702" y="152221"/>
                </a:lnTo>
                <a:lnTo>
                  <a:pt x="133922" y="137974"/>
                </a:lnTo>
                <a:lnTo>
                  <a:pt x="133470" y="124089"/>
                </a:lnTo>
                <a:lnTo>
                  <a:pt x="133475" y="110927"/>
                </a:lnTo>
                <a:lnTo>
                  <a:pt x="134047" y="99076"/>
                </a:lnTo>
                <a:lnTo>
                  <a:pt x="133512" y="82615"/>
                </a:lnTo>
                <a:lnTo>
                  <a:pt x="120969" y="76653"/>
                </a:lnTo>
                <a:lnTo>
                  <a:pt x="107916" y="72516"/>
                </a:lnTo>
                <a:lnTo>
                  <a:pt x="95812" y="68417"/>
                </a:lnTo>
                <a:lnTo>
                  <a:pt x="86116" y="62568"/>
                </a:lnTo>
                <a:lnTo>
                  <a:pt x="80361" y="53435"/>
                </a:lnTo>
                <a:lnTo>
                  <a:pt x="79549" y="39536"/>
                </a:lnTo>
                <a:lnTo>
                  <a:pt x="84477" y="28693"/>
                </a:lnTo>
                <a:lnTo>
                  <a:pt x="92097" y="22439"/>
                </a:lnTo>
                <a:lnTo>
                  <a:pt x="103293" y="19759"/>
                </a:lnTo>
                <a:lnTo>
                  <a:pt x="110804" y="20829"/>
                </a:lnTo>
                <a:lnTo>
                  <a:pt x="118213" y="18136"/>
                </a:lnTo>
                <a:lnTo>
                  <a:pt x="120099" y="16382"/>
                </a:lnTo>
                <a:lnTo>
                  <a:pt x="112678" y="12081"/>
                </a:lnTo>
                <a:lnTo>
                  <a:pt x="108165" y="7980"/>
                </a:lnTo>
                <a:lnTo>
                  <a:pt x="101586" y="4589"/>
                </a:lnTo>
                <a:lnTo>
                  <a:pt x="89480" y="1470"/>
                </a:lnTo>
                <a:lnTo>
                  <a:pt x="77685" y="0"/>
                </a:lnTo>
                <a:lnTo>
                  <a:pt x="64858" y="505"/>
                </a:lnTo>
                <a:lnTo>
                  <a:pt x="60350" y="1133"/>
                </a:lnTo>
                <a:lnTo>
                  <a:pt x="51432" y="2344"/>
                </a:lnTo>
                <a:lnTo>
                  <a:pt x="41832" y="7979"/>
                </a:lnTo>
                <a:lnTo>
                  <a:pt x="34285" y="16270"/>
                </a:lnTo>
                <a:lnTo>
                  <a:pt x="28456" y="26738"/>
                </a:lnTo>
                <a:lnTo>
                  <a:pt x="24006" y="38908"/>
                </a:lnTo>
                <a:lnTo>
                  <a:pt x="20597" y="52302"/>
                </a:lnTo>
                <a:lnTo>
                  <a:pt x="17892" y="66443"/>
                </a:lnTo>
                <a:lnTo>
                  <a:pt x="15554" y="80854"/>
                </a:lnTo>
                <a:lnTo>
                  <a:pt x="13245" y="95057"/>
                </a:lnTo>
                <a:lnTo>
                  <a:pt x="10627" y="108577"/>
                </a:lnTo>
                <a:lnTo>
                  <a:pt x="10196" y="110477"/>
                </a:lnTo>
                <a:lnTo>
                  <a:pt x="9159" y="120526"/>
                </a:lnTo>
                <a:lnTo>
                  <a:pt x="7636" y="132480"/>
                </a:lnTo>
                <a:lnTo>
                  <a:pt x="5838" y="145862"/>
                </a:lnTo>
                <a:lnTo>
                  <a:pt x="3972" y="160198"/>
                </a:lnTo>
                <a:lnTo>
                  <a:pt x="2246" y="175012"/>
                </a:lnTo>
                <a:lnTo>
                  <a:pt x="870" y="189830"/>
                </a:lnTo>
                <a:lnTo>
                  <a:pt x="52" y="204175"/>
                </a:lnTo>
                <a:close/>
              </a:path>
            </a:pathLst>
          </a:custGeom>
          <a:solidFill>
            <a:srgbClr val="B875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8925955" y="5650664"/>
            <a:ext cx="129215" cy="347221"/>
          </a:xfrm>
          <a:custGeom>
            <a:avLst/>
            <a:gdLst/>
            <a:ahLst/>
            <a:cxnLst/>
            <a:rect l="l" t="t" r="r" b="b"/>
            <a:pathLst>
              <a:path w="129215" h="347221">
                <a:moveTo>
                  <a:pt x="69238" y="170421"/>
                </a:moveTo>
                <a:lnTo>
                  <a:pt x="69844" y="165473"/>
                </a:lnTo>
                <a:lnTo>
                  <a:pt x="69666" y="157196"/>
                </a:lnTo>
                <a:lnTo>
                  <a:pt x="70058" y="151642"/>
                </a:lnTo>
                <a:lnTo>
                  <a:pt x="73507" y="158892"/>
                </a:lnTo>
                <a:lnTo>
                  <a:pt x="75898" y="167836"/>
                </a:lnTo>
                <a:lnTo>
                  <a:pt x="77340" y="178254"/>
                </a:lnTo>
                <a:lnTo>
                  <a:pt x="77947" y="189926"/>
                </a:lnTo>
                <a:lnTo>
                  <a:pt x="77831" y="202633"/>
                </a:lnTo>
                <a:lnTo>
                  <a:pt x="77102" y="216153"/>
                </a:lnTo>
                <a:lnTo>
                  <a:pt x="75872" y="230269"/>
                </a:lnTo>
                <a:lnTo>
                  <a:pt x="74254" y="244760"/>
                </a:lnTo>
                <a:lnTo>
                  <a:pt x="72358" y="259405"/>
                </a:lnTo>
                <a:lnTo>
                  <a:pt x="70298" y="273986"/>
                </a:lnTo>
                <a:lnTo>
                  <a:pt x="68184" y="288282"/>
                </a:lnTo>
                <a:lnTo>
                  <a:pt x="66128" y="302074"/>
                </a:lnTo>
                <a:lnTo>
                  <a:pt x="64241" y="315142"/>
                </a:lnTo>
                <a:lnTo>
                  <a:pt x="62637" y="327266"/>
                </a:lnTo>
                <a:lnTo>
                  <a:pt x="61425" y="338226"/>
                </a:lnTo>
                <a:lnTo>
                  <a:pt x="60748" y="347221"/>
                </a:lnTo>
                <a:lnTo>
                  <a:pt x="90569" y="346815"/>
                </a:lnTo>
                <a:lnTo>
                  <a:pt x="95585" y="328997"/>
                </a:lnTo>
                <a:lnTo>
                  <a:pt x="98792" y="316990"/>
                </a:lnTo>
                <a:lnTo>
                  <a:pt x="102311" y="303479"/>
                </a:lnTo>
                <a:lnTo>
                  <a:pt x="106024" y="288884"/>
                </a:lnTo>
                <a:lnTo>
                  <a:pt x="109815" y="273626"/>
                </a:lnTo>
                <a:lnTo>
                  <a:pt x="113569" y="258126"/>
                </a:lnTo>
                <a:lnTo>
                  <a:pt x="117169" y="242804"/>
                </a:lnTo>
                <a:lnTo>
                  <a:pt x="120498" y="228082"/>
                </a:lnTo>
                <a:lnTo>
                  <a:pt x="123441" y="214379"/>
                </a:lnTo>
                <a:lnTo>
                  <a:pt x="125881" y="202117"/>
                </a:lnTo>
                <a:lnTo>
                  <a:pt x="127702" y="191716"/>
                </a:lnTo>
                <a:lnTo>
                  <a:pt x="128987" y="181124"/>
                </a:lnTo>
                <a:lnTo>
                  <a:pt x="129215" y="171486"/>
                </a:lnTo>
                <a:lnTo>
                  <a:pt x="128932" y="160657"/>
                </a:lnTo>
                <a:lnTo>
                  <a:pt x="128201" y="148819"/>
                </a:lnTo>
                <a:lnTo>
                  <a:pt x="127087" y="136154"/>
                </a:lnTo>
                <a:lnTo>
                  <a:pt x="125655" y="122844"/>
                </a:lnTo>
                <a:lnTo>
                  <a:pt x="123969" y="109071"/>
                </a:lnTo>
                <a:lnTo>
                  <a:pt x="122093" y="95017"/>
                </a:lnTo>
                <a:lnTo>
                  <a:pt x="120092" y="80864"/>
                </a:lnTo>
                <a:lnTo>
                  <a:pt x="118030" y="66794"/>
                </a:lnTo>
                <a:lnTo>
                  <a:pt x="115971" y="52988"/>
                </a:lnTo>
                <a:lnTo>
                  <a:pt x="113980" y="39629"/>
                </a:lnTo>
                <a:lnTo>
                  <a:pt x="112120" y="26898"/>
                </a:lnTo>
                <a:lnTo>
                  <a:pt x="110458" y="14978"/>
                </a:lnTo>
                <a:lnTo>
                  <a:pt x="109056" y="4050"/>
                </a:lnTo>
                <a:lnTo>
                  <a:pt x="108583" y="0"/>
                </a:lnTo>
                <a:lnTo>
                  <a:pt x="0" y="6448"/>
                </a:lnTo>
                <a:lnTo>
                  <a:pt x="24078" y="10688"/>
                </a:lnTo>
                <a:lnTo>
                  <a:pt x="67026" y="136293"/>
                </a:lnTo>
                <a:lnTo>
                  <a:pt x="66446" y="145495"/>
                </a:lnTo>
                <a:lnTo>
                  <a:pt x="64358" y="155848"/>
                </a:lnTo>
                <a:lnTo>
                  <a:pt x="63261" y="168541"/>
                </a:lnTo>
                <a:lnTo>
                  <a:pt x="65314" y="183447"/>
                </a:lnTo>
                <a:lnTo>
                  <a:pt x="68583" y="179566"/>
                </a:lnTo>
                <a:lnTo>
                  <a:pt x="68721" y="175795"/>
                </a:lnTo>
                <a:lnTo>
                  <a:pt x="69238" y="170421"/>
                </a:lnTo>
                <a:close/>
              </a:path>
            </a:pathLst>
          </a:custGeom>
          <a:solidFill>
            <a:srgbClr val="5E51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1184273" y="5747894"/>
            <a:ext cx="99095" cy="343016"/>
          </a:xfrm>
          <a:custGeom>
            <a:avLst/>
            <a:gdLst/>
            <a:ahLst/>
            <a:cxnLst/>
            <a:rect l="l" t="t" r="r" b="b"/>
            <a:pathLst>
              <a:path w="99095" h="343016">
                <a:moveTo>
                  <a:pt x="96928" y="339890"/>
                </a:moveTo>
                <a:lnTo>
                  <a:pt x="99095" y="337024"/>
                </a:lnTo>
                <a:lnTo>
                  <a:pt x="97078" y="324306"/>
                </a:lnTo>
                <a:lnTo>
                  <a:pt x="94783" y="311667"/>
                </a:lnTo>
                <a:lnTo>
                  <a:pt x="92266" y="299096"/>
                </a:lnTo>
                <a:lnTo>
                  <a:pt x="89584" y="286585"/>
                </a:lnTo>
                <a:lnTo>
                  <a:pt x="86791" y="274125"/>
                </a:lnTo>
                <a:lnTo>
                  <a:pt x="83946" y="261705"/>
                </a:lnTo>
                <a:lnTo>
                  <a:pt x="81103" y="249316"/>
                </a:lnTo>
                <a:lnTo>
                  <a:pt x="78318" y="236949"/>
                </a:lnTo>
                <a:lnTo>
                  <a:pt x="75649" y="224595"/>
                </a:lnTo>
                <a:lnTo>
                  <a:pt x="73150" y="212245"/>
                </a:lnTo>
                <a:lnTo>
                  <a:pt x="70878" y="199888"/>
                </a:lnTo>
                <a:lnTo>
                  <a:pt x="68889" y="187516"/>
                </a:lnTo>
                <a:lnTo>
                  <a:pt x="67846" y="180016"/>
                </a:lnTo>
                <a:lnTo>
                  <a:pt x="67100" y="171609"/>
                </a:lnTo>
                <a:lnTo>
                  <a:pt x="66754" y="161452"/>
                </a:lnTo>
                <a:lnTo>
                  <a:pt x="66761" y="149817"/>
                </a:lnTo>
                <a:lnTo>
                  <a:pt x="67076" y="136975"/>
                </a:lnTo>
                <a:lnTo>
                  <a:pt x="67652" y="123201"/>
                </a:lnTo>
                <a:lnTo>
                  <a:pt x="68443" y="108766"/>
                </a:lnTo>
                <a:lnTo>
                  <a:pt x="69403" y="93943"/>
                </a:lnTo>
                <a:lnTo>
                  <a:pt x="70486" y="79004"/>
                </a:lnTo>
                <a:lnTo>
                  <a:pt x="71645" y="64221"/>
                </a:lnTo>
                <a:lnTo>
                  <a:pt x="72835" y="49868"/>
                </a:lnTo>
                <a:lnTo>
                  <a:pt x="74009" y="36217"/>
                </a:lnTo>
                <a:lnTo>
                  <a:pt x="75121" y="23539"/>
                </a:lnTo>
                <a:lnTo>
                  <a:pt x="76125" y="12109"/>
                </a:lnTo>
                <a:lnTo>
                  <a:pt x="76975" y="2197"/>
                </a:lnTo>
                <a:lnTo>
                  <a:pt x="77157" y="0"/>
                </a:lnTo>
                <a:lnTo>
                  <a:pt x="0" y="391"/>
                </a:lnTo>
                <a:lnTo>
                  <a:pt x="65" y="14543"/>
                </a:lnTo>
                <a:lnTo>
                  <a:pt x="612" y="27738"/>
                </a:lnTo>
                <a:lnTo>
                  <a:pt x="1308" y="40239"/>
                </a:lnTo>
                <a:lnTo>
                  <a:pt x="1822" y="52311"/>
                </a:lnTo>
                <a:lnTo>
                  <a:pt x="1819" y="64217"/>
                </a:lnTo>
                <a:lnTo>
                  <a:pt x="968" y="76222"/>
                </a:lnTo>
                <a:lnTo>
                  <a:pt x="428" y="80360"/>
                </a:lnTo>
                <a:lnTo>
                  <a:pt x="4925" y="91523"/>
                </a:lnTo>
                <a:lnTo>
                  <a:pt x="6333" y="104742"/>
                </a:lnTo>
                <a:lnTo>
                  <a:pt x="6687" y="117560"/>
                </a:lnTo>
                <a:lnTo>
                  <a:pt x="6777" y="119334"/>
                </a:lnTo>
                <a:lnTo>
                  <a:pt x="7528" y="132047"/>
                </a:lnTo>
                <a:lnTo>
                  <a:pt x="8363" y="144647"/>
                </a:lnTo>
                <a:lnTo>
                  <a:pt x="9231" y="157341"/>
                </a:lnTo>
                <a:lnTo>
                  <a:pt x="9310" y="158511"/>
                </a:lnTo>
                <a:lnTo>
                  <a:pt x="10354" y="165877"/>
                </a:lnTo>
                <a:lnTo>
                  <a:pt x="12579" y="175825"/>
                </a:lnTo>
                <a:lnTo>
                  <a:pt x="15816" y="187918"/>
                </a:lnTo>
                <a:lnTo>
                  <a:pt x="19898" y="201722"/>
                </a:lnTo>
                <a:lnTo>
                  <a:pt x="24657" y="216799"/>
                </a:lnTo>
                <a:lnTo>
                  <a:pt x="29924" y="232716"/>
                </a:lnTo>
                <a:lnTo>
                  <a:pt x="35533" y="249036"/>
                </a:lnTo>
                <a:lnTo>
                  <a:pt x="41314" y="265324"/>
                </a:lnTo>
                <a:lnTo>
                  <a:pt x="47100" y="281144"/>
                </a:lnTo>
                <a:lnTo>
                  <a:pt x="52724" y="296062"/>
                </a:lnTo>
                <a:lnTo>
                  <a:pt x="58017" y="309640"/>
                </a:lnTo>
                <a:lnTo>
                  <a:pt x="62811" y="321445"/>
                </a:lnTo>
                <a:lnTo>
                  <a:pt x="66938" y="331039"/>
                </a:lnTo>
                <a:lnTo>
                  <a:pt x="70231" y="337989"/>
                </a:lnTo>
                <a:lnTo>
                  <a:pt x="87541" y="343016"/>
                </a:lnTo>
                <a:lnTo>
                  <a:pt x="96928" y="339890"/>
                </a:lnTo>
                <a:close/>
              </a:path>
            </a:pathLst>
          </a:custGeom>
          <a:solidFill>
            <a:srgbClr val="2C69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8142383" y="5654583"/>
            <a:ext cx="82391" cy="345724"/>
          </a:xfrm>
          <a:custGeom>
            <a:avLst/>
            <a:gdLst/>
            <a:ahLst/>
            <a:cxnLst/>
            <a:rect l="l" t="t" r="r" b="b"/>
            <a:pathLst>
              <a:path w="82391" h="345724">
                <a:moveTo>
                  <a:pt x="19804" y="4278"/>
                </a:moveTo>
                <a:lnTo>
                  <a:pt x="7359" y="1717"/>
                </a:lnTo>
                <a:lnTo>
                  <a:pt x="0" y="0"/>
                </a:lnTo>
                <a:lnTo>
                  <a:pt x="1006" y="12622"/>
                </a:lnTo>
                <a:lnTo>
                  <a:pt x="2139" y="25267"/>
                </a:lnTo>
                <a:lnTo>
                  <a:pt x="3372" y="37930"/>
                </a:lnTo>
                <a:lnTo>
                  <a:pt x="4681" y="50603"/>
                </a:lnTo>
                <a:lnTo>
                  <a:pt x="6038" y="63282"/>
                </a:lnTo>
                <a:lnTo>
                  <a:pt x="7420" y="75962"/>
                </a:lnTo>
                <a:lnTo>
                  <a:pt x="8799" y="88635"/>
                </a:lnTo>
                <a:lnTo>
                  <a:pt x="10152" y="101298"/>
                </a:lnTo>
                <a:lnTo>
                  <a:pt x="11451" y="113944"/>
                </a:lnTo>
                <a:lnTo>
                  <a:pt x="12671" y="126568"/>
                </a:lnTo>
                <a:lnTo>
                  <a:pt x="13788" y="139164"/>
                </a:lnTo>
                <a:lnTo>
                  <a:pt x="14774" y="151726"/>
                </a:lnTo>
                <a:lnTo>
                  <a:pt x="15582" y="167768"/>
                </a:lnTo>
                <a:lnTo>
                  <a:pt x="15543" y="180039"/>
                </a:lnTo>
                <a:lnTo>
                  <a:pt x="15038" y="192559"/>
                </a:lnTo>
                <a:lnTo>
                  <a:pt x="14166" y="205275"/>
                </a:lnTo>
                <a:lnTo>
                  <a:pt x="13021" y="218132"/>
                </a:lnTo>
                <a:lnTo>
                  <a:pt x="11699" y="231077"/>
                </a:lnTo>
                <a:lnTo>
                  <a:pt x="10296" y="244055"/>
                </a:lnTo>
                <a:lnTo>
                  <a:pt x="8908" y="257013"/>
                </a:lnTo>
                <a:lnTo>
                  <a:pt x="7630" y="269896"/>
                </a:lnTo>
                <a:lnTo>
                  <a:pt x="6558" y="282651"/>
                </a:lnTo>
                <a:lnTo>
                  <a:pt x="5788" y="295224"/>
                </a:lnTo>
                <a:lnTo>
                  <a:pt x="5416" y="307560"/>
                </a:lnTo>
                <a:lnTo>
                  <a:pt x="5459" y="316744"/>
                </a:lnTo>
                <a:lnTo>
                  <a:pt x="2527" y="345724"/>
                </a:lnTo>
                <a:lnTo>
                  <a:pt x="31741" y="344916"/>
                </a:lnTo>
                <a:lnTo>
                  <a:pt x="33621" y="338154"/>
                </a:lnTo>
                <a:lnTo>
                  <a:pt x="35709" y="329113"/>
                </a:lnTo>
                <a:lnTo>
                  <a:pt x="37976" y="318080"/>
                </a:lnTo>
                <a:lnTo>
                  <a:pt x="40397" y="305339"/>
                </a:lnTo>
                <a:lnTo>
                  <a:pt x="42942" y="291176"/>
                </a:lnTo>
                <a:lnTo>
                  <a:pt x="45584" y="275877"/>
                </a:lnTo>
                <a:lnTo>
                  <a:pt x="48297" y="259727"/>
                </a:lnTo>
                <a:lnTo>
                  <a:pt x="51051" y="243011"/>
                </a:lnTo>
                <a:lnTo>
                  <a:pt x="53821" y="226017"/>
                </a:lnTo>
                <a:lnTo>
                  <a:pt x="56577" y="209028"/>
                </a:lnTo>
                <a:lnTo>
                  <a:pt x="59292" y="192331"/>
                </a:lnTo>
                <a:lnTo>
                  <a:pt x="61940" y="176212"/>
                </a:lnTo>
                <a:lnTo>
                  <a:pt x="64492" y="160955"/>
                </a:lnTo>
                <a:lnTo>
                  <a:pt x="66921" y="146847"/>
                </a:lnTo>
                <a:lnTo>
                  <a:pt x="69199" y="134173"/>
                </a:lnTo>
                <a:lnTo>
                  <a:pt x="71298" y="123218"/>
                </a:lnTo>
                <a:lnTo>
                  <a:pt x="73191" y="114269"/>
                </a:lnTo>
                <a:lnTo>
                  <a:pt x="74851" y="107610"/>
                </a:lnTo>
                <a:lnTo>
                  <a:pt x="76250" y="103528"/>
                </a:lnTo>
                <a:lnTo>
                  <a:pt x="76730" y="102681"/>
                </a:lnTo>
                <a:lnTo>
                  <a:pt x="75565" y="92516"/>
                </a:lnTo>
                <a:lnTo>
                  <a:pt x="75580" y="80752"/>
                </a:lnTo>
                <a:lnTo>
                  <a:pt x="76457" y="67871"/>
                </a:lnTo>
                <a:lnTo>
                  <a:pt x="77880" y="54355"/>
                </a:lnTo>
                <a:lnTo>
                  <a:pt x="79531" y="40683"/>
                </a:lnTo>
                <a:lnTo>
                  <a:pt x="81094" y="27339"/>
                </a:lnTo>
                <a:lnTo>
                  <a:pt x="82253" y="14803"/>
                </a:lnTo>
                <a:lnTo>
                  <a:pt x="82391" y="12719"/>
                </a:lnTo>
                <a:lnTo>
                  <a:pt x="68631" y="11113"/>
                </a:lnTo>
                <a:lnTo>
                  <a:pt x="55851" y="9616"/>
                </a:lnTo>
                <a:lnTo>
                  <a:pt x="43692" y="8077"/>
                </a:lnTo>
                <a:lnTo>
                  <a:pt x="31795" y="6348"/>
                </a:lnTo>
                <a:lnTo>
                  <a:pt x="19804" y="4278"/>
                </a:lnTo>
                <a:close/>
              </a:path>
            </a:pathLst>
          </a:custGeom>
          <a:solidFill>
            <a:srgbClr val="B673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1114035" y="5743761"/>
            <a:ext cx="72132" cy="346205"/>
          </a:xfrm>
          <a:custGeom>
            <a:avLst/>
            <a:gdLst/>
            <a:ahLst/>
            <a:cxnLst/>
            <a:rect l="l" t="t" r="r" b="b"/>
            <a:pathLst>
              <a:path w="72132" h="346205">
                <a:moveTo>
                  <a:pt x="0" y="176925"/>
                </a:moveTo>
                <a:lnTo>
                  <a:pt x="289" y="182928"/>
                </a:lnTo>
                <a:lnTo>
                  <a:pt x="1061" y="192365"/>
                </a:lnTo>
                <a:lnTo>
                  <a:pt x="2246" y="204657"/>
                </a:lnTo>
                <a:lnTo>
                  <a:pt x="3774" y="219168"/>
                </a:lnTo>
                <a:lnTo>
                  <a:pt x="5574" y="235265"/>
                </a:lnTo>
                <a:lnTo>
                  <a:pt x="7575" y="252311"/>
                </a:lnTo>
                <a:lnTo>
                  <a:pt x="9707" y="269672"/>
                </a:lnTo>
                <a:lnTo>
                  <a:pt x="11900" y="286713"/>
                </a:lnTo>
                <a:lnTo>
                  <a:pt x="14084" y="302798"/>
                </a:lnTo>
                <a:lnTo>
                  <a:pt x="16187" y="317293"/>
                </a:lnTo>
                <a:lnTo>
                  <a:pt x="18140" y="329562"/>
                </a:lnTo>
                <a:lnTo>
                  <a:pt x="19872" y="338971"/>
                </a:lnTo>
                <a:lnTo>
                  <a:pt x="21313" y="344885"/>
                </a:lnTo>
                <a:lnTo>
                  <a:pt x="21831" y="346205"/>
                </a:lnTo>
                <a:lnTo>
                  <a:pt x="49440" y="345500"/>
                </a:lnTo>
                <a:lnTo>
                  <a:pt x="50538" y="338254"/>
                </a:lnTo>
                <a:lnTo>
                  <a:pt x="51238" y="328140"/>
                </a:lnTo>
                <a:lnTo>
                  <a:pt x="51600" y="315751"/>
                </a:lnTo>
                <a:lnTo>
                  <a:pt x="51683" y="301678"/>
                </a:lnTo>
                <a:lnTo>
                  <a:pt x="51547" y="286515"/>
                </a:lnTo>
                <a:lnTo>
                  <a:pt x="51252" y="270855"/>
                </a:lnTo>
                <a:lnTo>
                  <a:pt x="50855" y="255289"/>
                </a:lnTo>
                <a:lnTo>
                  <a:pt x="50417" y="240411"/>
                </a:lnTo>
                <a:lnTo>
                  <a:pt x="49997" y="226814"/>
                </a:lnTo>
                <a:lnTo>
                  <a:pt x="49654" y="215089"/>
                </a:lnTo>
                <a:lnTo>
                  <a:pt x="49447" y="205830"/>
                </a:lnTo>
                <a:lnTo>
                  <a:pt x="49440" y="205355"/>
                </a:lnTo>
                <a:lnTo>
                  <a:pt x="49928" y="191379"/>
                </a:lnTo>
                <a:lnTo>
                  <a:pt x="51620" y="177395"/>
                </a:lnTo>
                <a:lnTo>
                  <a:pt x="54200" y="163545"/>
                </a:lnTo>
                <a:lnTo>
                  <a:pt x="57351" y="149969"/>
                </a:lnTo>
                <a:lnTo>
                  <a:pt x="60755" y="136806"/>
                </a:lnTo>
                <a:lnTo>
                  <a:pt x="64096" y="124199"/>
                </a:lnTo>
                <a:lnTo>
                  <a:pt x="67057" y="112286"/>
                </a:lnTo>
                <a:lnTo>
                  <a:pt x="69321" y="101209"/>
                </a:lnTo>
                <a:lnTo>
                  <a:pt x="70571" y="91108"/>
                </a:lnTo>
                <a:lnTo>
                  <a:pt x="70665" y="84493"/>
                </a:lnTo>
                <a:lnTo>
                  <a:pt x="71879" y="72394"/>
                </a:lnTo>
                <a:lnTo>
                  <a:pt x="72132" y="60484"/>
                </a:lnTo>
                <a:lnTo>
                  <a:pt x="71757" y="48498"/>
                </a:lnTo>
                <a:lnTo>
                  <a:pt x="71085" y="36172"/>
                </a:lnTo>
                <a:lnTo>
                  <a:pt x="70450" y="23242"/>
                </a:lnTo>
                <a:lnTo>
                  <a:pt x="70184" y="9444"/>
                </a:lnTo>
                <a:lnTo>
                  <a:pt x="70237" y="4524"/>
                </a:lnTo>
                <a:lnTo>
                  <a:pt x="14661" y="0"/>
                </a:lnTo>
                <a:lnTo>
                  <a:pt x="14681" y="11840"/>
                </a:lnTo>
                <a:lnTo>
                  <a:pt x="14242" y="24016"/>
                </a:lnTo>
                <a:lnTo>
                  <a:pt x="13417" y="36476"/>
                </a:lnTo>
                <a:lnTo>
                  <a:pt x="12280" y="49165"/>
                </a:lnTo>
                <a:lnTo>
                  <a:pt x="10905" y="62030"/>
                </a:lnTo>
                <a:lnTo>
                  <a:pt x="9365" y="75018"/>
                </a:lnTo>
                <a:lnTo>
                  <a:pt x="7735" y="88075"/>
                </a:lnTo>
                <a:lnTo>
                  <a:pt x="6089" y="101147"/>
                </a:lnTo>
                <a:lnTo>
                  <a:pt x="4500" y="114182"/>
                </a:lnTo>
                <a:lnTo>
                  <a:pt x="3042" y="127127"/>
                </a:lnTo>
                <a:lnTo>
                  <a:pt x="1789" y="139926"/>
                </a:lnTo>
                <a:lnTo>
                  <a:pt x="815" y="152528"/>
                </a:lnTo>
                <a:lnTo>
                  <a:pt x="194" y="164879"/>
                </a:lnTo>
                <a:lnTo>
                  <a:pt x="0" y="176925"/>
                </a:lnTo>
                <a:close/>
              </a:path>
            </a:pathLst>
          </a:custGeom>
          <a:solidFill>
            <a:srgbClr val="2152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8205062" y="5667303"/>
            <a:ext cx="83492" cy="333105"/>
          </a:xfrm>
          <a:custGeom>
            <a:avLst/>
            <a:gdLst/>
            <a:ahLst/>
            <a:cxnLst/>
            <a:rect l="l" t="t" r="r" b="b"/>
            <a:pathLst>
              <a:path w="83492" h="333105">
                <a:moveTo>
                  <a:pt x="71767" y="55509"/>
                </a:moveTo>
                <a:lnTo>
                  <a:pt x="69926" y="42300"/>
                </a:lnTo>
                <a:lnTo>
                  <a:pt x="68465" y="29653"/>
                </a:lnTo>
                <a:lnTo>
                  <a:pt x="67524" y="17740"/>
                </a:lnTo>
                <a:lnTo>
                  <a:pt x="67245" y="6735"/>
                </a:lnTo>
                <a:lnTo>
                  <a:pt x="67425" y="1104"/>
                </a:lnTo>
                <a:lnTo>
                  <a:pt x="19711" y="0"/>
                </a:lnTo>
                <a:lnTo>
                  <a:pt x="18657" y="12344"/>
                </a:lnTo>
                <a:lnTo>
                  <a:pt x="17142" y="25581"/>
                </a:lnTo>
                <a:lnTo>
                  <a:pt x="15483" y="39230"/>
                </a:lnTo>
                <a:lnTo>
                  <a:pt x="13997" y="52809"/>
                </a:lnTo>
                <a:lnTo>
                  <a:pt x="13001" y="65836"/>
                </a:lnTo>
                <a:lnTo>
                  <a:pt x="12812" y="77831"/>
                </a:lnTo>
                <a:lnTo>
                  <a:pt x="13746" y="88312"/>
                </a:lnTo>
                <a:lnTo>
                  <a:pt x="14050" y="89962"/>
                </a:lnTo>
                <a:lnTo>
                  <a:pt x="15666" y="102318"/>
                </a:lnTo>
                <a:lnTo>
                  <a:pt x="17792" y="112299"/>
                </a:lnTo>
                <a:lnTo>
                  <a:pt x="20250" y="120439"/>
                </a:lnTo>
                <a:lnTo>
                  <a:pt x="22860" y="127271"/>
                </a:lnTo>
                <a:lnTo>
                  <a:pt x="25443" y="133331"/>
                </a:lnTo>
                <a:lnTo>
                  <a:pt x="27819" y="139152"/>
                </a:lnTo>
                <a:lnTo>
                  <a:pt x="29809" y="145267"/>
                </a:lnTo>
                <a:lnTo>
                  <a:pt x="31234" y="152211"/>
                </a:lnTo>
                <a:lnTo>
                  <a:pt x="31915" y="160518"/>
                </a:lnTo>
                <a:lnTo>
                  <a:pt x="31671" y="170721"/>
                </a:lnTo>
                <a:lnTo>
                  <a:pt x="30324" y="183356"/>
                </a:lnTo>
                <a:lnTo>
                  <a:pt x="27694" y="198955"/>
                </a:lnTo>
                <a:lnTo>
                  <a:pt x="26382" y="205480"/>
                </a:lnTo>
                <a:lnTo>
                  <a:pt x="23737" y="217937"/>
                </a:lnTo>
                <a:lnTo>
                  <a:pt x="21071" y="230347"/>
                </a:lnTo>
                <a:lnTo>
                  <a:pt x="18397" y="242725"/>
                </a:lnTo>
                <a:lnTo>
                  <a:pt x="15729" y="255086"/>
                </a:lnTo>
                <a:lnTo>
                  <a:pt x="13080" y="267447"/>
                </a:lnTo>
                <a:lnTo>
                  <a:pt x="10465" y="279823"/>
                </a:lnTo>
                <a:lnTo>
                  <a:pt x="7895" y="292230"/>
                </a:lnTo>
                <a:lnTo>
                  <a:pt x="5385" y="304684"/>
                </a:lnTo>
                <a:lnTo>
                  <a:pt x="2948" y="317200"/>
                </a:lnTo>
                <a:lnTo>
                  <a:pt x="598" y="329794"/>
                </a:lnTo>
                <a:lnTo>
                  <a:pt x="0" y="333105"/>
                </a:lnTo>
                <a:lnTo>
                  <a:pt x="29617" y="331993"/>
                </a:lnTo>
                <a:lnTo>
                  <a:pt x="33995" y="321547"/>
                </a:lnTo>
                <a:lnTo>
                  <a:pt x="38248" y="309874"/>
                </a:lnTo>
                <a:lnTo>
                  <a:pt x="42389" y="297413"/>
                </a:lnTo>
                <a:lnTo>
                  <a:pt x="46431" y="284605"/>
                </a:lnTo>
                <a:lnTo>
                  <a:pt x="50385" y="271889"/>
                </a:lnTo>
                <a:lnTo>
                  <a:pt x="54263" y="259707"/>
                </a:lnTo>
                <a:lnTo>
                  <a:pt x="55600" y="255663"/>
                </a:lnTo>
                <a:lnTo>
                  <a:pt x="59530" y="243922"/>
                </a:lnTo>
                <a:lnTo>
                  <a:pt x="63564" y="231881"/>
                </a:lnTo>
                <a:lnTo>
                  <a:pt x="67633" y="219665"/>
                </a:lnTo>
                <a:lnTo>
                  <a:pt x="71671" y="207396"/>
                </a:lnTo>
                <a:lnTo>
                  <a:pt x="75609" y="195198"/>
                </a:lnTo>
                <a:lnTo>
                  <a:pt x="79379" y="183194"/>
                </a:lnTo>
                <a:lnTo>
                  <a:pt x="82251" y="171281"/>
                </a:lnTo>
                <a:lnTo>
                  <a:pt x="83314" y="160762"/>
                </a:lnTo>
                <a:lnTo>
                  <a:pt x="83492" y="149255"/>
                </a:lnTo>
                <a:lnTo>
                  <a:pt x="82925" y="136932"/>
                </a:lnTo>
                <a:lnTo>
                  <a:pt x="81755" y="123965"/>
                </a:lnTo>
                <a:lnTo>
                  <a:pt x="80122" y="110527"/>
                </a:lnTo>
                <a:lnTo>
                  <a:pt x="78166" y="96790"/>
                </a:lnTo>
                <a:lnTo>
                  <a:pt x="76028" y="82927"/>
                </a:lnTo>
                <a:lnTo>
                  <a:pt x="73848" y="69109"/>
                </a:lnTo>
                <a:lnTo>
                  <a:pt x="71767" y="55509"/>
                </a:lnTo>
                <a:close/>
              </a:path>
            </a:pathLst>
          </a:custGeom>
          <a:solidFill>
            <a:srgbClr val="9961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8885932" y="5656507"/>
            <a:ext cx="107049" cy="342589"/>
          </a:xfrm>
          <a:custGeom>
            <a:avLst/>
            <a:gdLst/>
            <a:ahLst/>
            <a:cxnLst/>
            <a:rect l="l" t="t" r="r" b="b"/>
            <a:pathLst>
              <a:path w="107049" h="342589">
                <a:moveTo>
                  <a:pt x="105337" y="177604"/>
                </a:moveTo>
                <a:lnTo>
                  <a:pt x="103277" y="161675"/>
                </a:lnTo>
                <a:lnTo>
                  <a:pt x="104529" y="149191"/>
                </a:lnTo>
                <a:lnTo>
                  <a:pt x="106592" y="138962"/>
                </a:lnTo>
                <a:lnTo>
                  <a:pt x="107049" y="130450"/>
                </a:lnTo>
                <a:lnTo>
                  <a:pt x="64101" y="4845"/>
                </a:lnTo>
                <a:lnTo>
                  <a:pt x="40023" y="605"/>
                </a:lnTo>
                <a:lnTo>
                  <a:pt x="23436" y="0"/>
                </a:lnTo>
                <a:lnTo>
                  <a:pt x="24984" y="8497"/>
                </a:lnTo>
                <a:lnTo>
                  <a:pt x="27149" y="18866"/>
                </a:lnTo>
                <a:lnTo>
                  <a:pt x="29809" y="30800"/>
                </a:lnTo>
                <a:lnTo>
                  <a:pt x="32843" y="43994"/>
                </a:lnTo>
                <a:lnTo>
                  <a:pt x="36129" y="58141"/>
                </a:lnTo>
                <a:lnTo>
                  <a:pt x="39545" y="72935"/>
                </a:lnTo>
                <a:lnTo>
                  <a:pt x="42970" y="88069"/>
                </a:lnTo>
                <a:lnTo>
                  <a:pt x="46282" y="103237"/>
                </a:lnTo>
                <a:lnTo>
                  <a:pt x="49359" y="118132"/>
                </a:lnTo>
                <a:lnTo>
                  <a:pt x="52081" y="132449"/>
                </a:lnTo>
                <a:lnTo>
                  <a:pt x="54325" y="145881"/>
                </a:lnTo>
                <a:lnTo>
                  <a:pt x="55970" y="158122"/>
                </a:lnTo>
                <a:lnTo>
                  <a:pt x="56895" y="168865"/>
                </a:lnTo>
                <a:lnTo>
                  <a:pt x="56977" y="177804"/>
                </a:lnTo>
                <a:lnTo>
                  <a:pt x="56111" y="184570"/>
                </a:lnTo>
                <a:lnTo>
                  <a:pt x="53062" y="195128"/>
                </a:lnTo>
                <a:lnTo>
                  <a:pt x="48971" y="206976"/>
                </a:lnTo>
                <a:lnTo>
                  <a:pt x="44214" y="219592"/>
                </a:lnTo>
                <a:lnTo>
                  <a:pt x="39165" y="232453"/>
                </a:lnTo>
                <a:lnTo>
                  <a:pt x="34201" y="245038"/>
                </a:lnTo>
                <a:lnTo>
                  <a:pt x="29696" y="256825"/>
                </a:lnTo>
                <a:lnTo>
                  <a:pt x="27395" y="263227"/>
                </a:lnTo>
                <a:lnTo>
                  <a:pt x="23188" y="275088"/>
                </a:lnTo>
                <a:lnTo>
                  <a:pt x="18895" y="287028"/>
                </a:lnTo>
                <a:lnTo>
                  <a:pt x="14584" y="299028"/>
                </a:lnTo>
                <a:lnTo>
                  <a:pt x="10323" y="311069"/>
                </a:lnTo>
                <a:lnTo>
                  <a:pt x="6178" y="323131"/>
                </a:lnTo>
                <a:lnTo>
                  <a:pt x="2217" y="335195"/>
                </a:lnTo>
                <a:lnTo>
                  <a:pt x="0" y="342286"/>
                </a:lnTo>
                <a:lnTo>
                  <a:pt x="29107" y="342589"/>
                </a:lnTo>
                <a:lnTo>
                  <a:pt x="32313" y="336727"/>
                </a:lnTo>
                <a:lnTo>
                  <a:pt x="36783" y="328128"/>
                </a:lnTo>
                <a:lnTo>
                  <a:pt x="42285" y="317249"/>
                </a:lnTo>
                <a:lnTo>
                  <a:pt x="48590" y="304553"/>
                </a:lnTo>
                <a:lnTo>
                  <a:pt x="55468" y="290497"/>
                </a:lnTo>
                <a:lnTo>
                  <a:pt x="62688" y="275542"/>
                </a:lnTo>
                <a:lnTo>
                  <a:pt x="70021" y="260148"/>
                </a:lnTo>
                <a:lnTo>
                  <a:pt x="77236" y="244774"/>
                </a:lnTo>
                <a:lnTo>
                  <a:pt x="84102" y="229881"/>
                </a:lnTo>
                <a:lnTo>
                  <a:pt x="90391" y="215927"/>
                </a:lnTo>
                <a:lnTo>
                  <a:pt x="95871" y="203373"/>
                </a:lnTo>
                <a:lnTo>
                  <a:pt x="100312" y="192678"/>
                </a:lnTo>
                <a:lnTo>
                  <a:pt x="103485" y="184302"/>
                </a:lnTo>
                <a:lnTo>
                  <a:pt x="105158" y="178705"/>
                </a:lnTo>
                <a:lnTo>
                  <a:pt x="105337" y="177604"/>
                </a:lnTo>
                <a:close/>
              </a:path>
            </a:pathLst>
          </a:custGeom>
          <a:solidFill>
            <a:srgbClr val="3C33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9355902" y="5274534"/>
            <a:ext cx="197440" cy="202556"/>
          </a:xfrm>
          <a:custGeom>
            <a:avLst/>
            <a:gdLst/>
            <a:ahLst/>
            <a:cxnLst/>
            <a:rect l="l" t="t" r="r" b="b"/>
            <a:pathLst>
              <a:path w="197440" h="202556">
                <a:moveTo>
                  <a:pt x="158965" y="12898"/>
                </a:moveTo>
                <a:lnTo>
                  <a:pt x="157938" y="16881"/>
                </a:lnTo>
                <a:lnTo>
                  <a:pt x="158138" y="18679"/>
                </a:lnTo>
                <a:lnTo>
                  <a:pt x="157734" y="22102"/>
                </a:lnTo>
                <a:lnTo>
                  <a:pt x="155705" y="28680"/>
                </a:lnTo>
                <a:lnTo>
                  <a:pt x="151460" y="19595"/>
                </a:lnTo>
                <a:lnTo>
                  <a:pt x="147893" y="20094"/>
                </a:lnTo>
                <a:lnTo>
                  <a:pt x="147608" y="18669"/>
                </a:lnTo>
                <a:lnTo>
                  <a:pt x="147501" y="18063"/>
                </a:lnTo>
                <a:lnTo>
                  <a:pt x="146502" y="18277"/>
                </a:lnTo>
                <a:lnTo>
                  <a:pt x="146002" y="18384"/>
                </a:lnTo>
                <a:lnTo>
                  <a:pt x="144630" y="31558"/>
                </a:lnTo>
                <a:lnTo>
                  <a:pt x="143773" y="42024"/>
                </a:lnTo>
                <a:lnTo>
                  <a:pt x="143648" y="42326"/>
                </a:lnTo>
                <a:lnTo>
                  <a:pt x="132050" y="43886"/>
                </a:lnTo>
                <a:lnTo>
                  <a:pt x="117438" y="45654"/>
                </a:lnTo>
                <a:lnTo>
                  <a:pt x="107049" y="47670"/>
                </a:lnTo>
                <a:lnTo>
                  <a:pt x="110547" y="50130"/>
                </a:lnTo>
                <a:lnTo>
                  <a:pt x="112189" y="49114"/>
                </a:lnTo>
                <a:lnTo>
                  <a:pt x="111961" y="50163"/>
                </a:lnTo>
                <a:lnTo>
                  <a:pt x="109844" y="58814"/>
                </a:lnTo>
                <a:lnTo>
                  <a:pt x="108975" y="63026"/>
                </a:lnTo>
                <a:lnTo>
                  <a:pt x="105208" y="76987"/>
                </a:lnTo>
                <a:lnTo>
                  <a:pt x="99846" y="89338"/>
                </a:lnTo>
                <a:lnTo>
                  <a:pt x="92938" y="100165"/>
                </a:lnTo>
                <a:lnTo>
                  <a:pt x="84532" y="109555"/>
                </a:lnTo>
                <a:lnTo>
                  <a:pt x="74676" y="117595"/>
                </a:lnTo>
                <a:lnTo>
                  <a:pt x="63419" y="124373"/>
                </a:lnTo>
                <a:lnTo>
                  <a:pt x="50807" y="129974"/>
                </a:lnTo>
                <a:lnTo>
                  <a:pt x="36889" y="134487"/>
                </a:lnTo>
                <a:lnTo>
                  <a:pt x="34173" y="135210"/>
                </a:lnTo>
                <a:lnTo>
                  <a:pt x="32674" y="122490"/>
                </a:lnTo>
                <a:lnTo>
                  <a:pt x="43269" y="118536"/>
                </a:lnTo>
                <a:lnTo>
                  <a:pt x="51960" y="112421"/>
                </a:lnTo>
                <a:lnTo>
                  <a:pt x="56405" y="103662"/>
                </a:lnTo>
                <a:lnTo>
                  <a:pt x="57429" y="92511"/>
                </a:lnTo>
                <a:lnTo>
                  <a:pt x="55860" y="79222"/>
                </a:lnTo>
                <a:lnTo>
                  <a:pt x="52524" y="64048"/>
                </a:lnTo>
                <a:lnTo>
                  <a:pt x="51152" y="58573"/>
                </a:lnTo>
                <a:lnTo>
                  <a:pt x="39919" y="60163"/>
                </a:lnTo>
                <a:lnTo>
                  <a:pt x="37495" y="68746"/>
                </a:lnTo>
                <a:lnTo>
                  <a:pt x="37098" y="72610"/>
                </a:lnTo>
                <a:lnTo>
                  <a:pt x="37817" y="84748"/>
                </a:lnTo>
                <a:lnTo>
                  <a:pt x="38040" y="96975"/>
                </a:lnTo>
                <a:lnTo>
                  <a:pt x="37526" y="99261"/>
                </a:lnTo>
                <a:lnTo>
                  <a:pt x="32807" y="108238"/>
                </a:lnTo>
                <a:lnTo>
                  <a:pt x="26965" y="114749"/>
                </a:lnTo>
                <a:lnTo>
                  <a:pt x="23070" y="122646"/>
                </a:lnTo>
                <a:lnTo>
                  <a:pt x="24191" y="135783"/>
                </a:lnTo>
                <a:lnTo>
                  <a:pt x="25076" y="138737"/>
                </a:lnTo>
                <a:lnTo>
                  <a:pt x="40023" y="149034"/>
                </a:lnTo>
                <a:lnTo>
                  <a:pt x="24684" y="153487"/>
                </a:lnTo>
                <a:lnTo>
                  <a:pt x="23550" y="168964"/>
                </a:lnTo>
                <a:lnTo>
                  <a:pt x="18537" y="175791"/>
                </a:lnTo>
                <a:lnTo>
                  <a:pt x="8231" y="179542"/>
                </a:lnTo>
                <a:lnTo>
                  <a:pt x="0" y="182239"/>
                </a:lnTo>
                <a:lnTo>
                  <a:pt x="4508" y="193946"/>
                </a:lnTo>
                <a:lnTo>
                  <a:pt x="11257" y="200359"/>
                </a:lnTo>
                <a:lnTo>
                  <a:pt x="19766" y="202556"/>
                </a:lnTo>
                <a:lnTo>
                  <a:pt x="29558" y="201610"/>
                </a:lnTo>
                <a:lnTo>
                  <a:pt x="40151" y="198599"/>
                </a:lnTo>
                <a:lnTo>
                  <a:pt x="51066" y="194597"/>
                </a:lnTo>
                <a:lnTo>
                  <a:pt x="61825" y="190681"/>
                </a:lnTo>
                <a:lnTo>
                  <a:pt x="69238" y="188510"/>
                </a:lnTo>
                <a:lnTo>
                  <a:pt x="77359" y="183212"/>
                </a:lnTo>
                <a:lnTo>
                  <a:pt x="85115" y="179076"/>
                </a:lnTo>
                <a:lnTo>
                  <a:pt x="92535" y="175778"/>
                </a:lnTo>
                <a:lnTo>
                  <a:pt x="99647" y="172994"/>
                </a:lnTo>
                <a:lnTo>
                  <a:pt x="106480" y="170399"/>
                </a:lnTo>
                <a:lnTo>
                  <a:pt x="113063" y="167669"/>
                </a:lnTo>
                <a:lnTo>
                  <a:pt x="119425" y="164480"/>
                </a:lnTo>
                <a:lnTo>
                  <a:pt x="125594" y="160507"/>
                </a:lnTo>
                <a:lnTo>
                  <a:pt x="131600" y="155426"/>
                </a:lnTo>
                <a:lnTo>
                  <a:pt x="137472" y="148912"/>
                </a:lnTo>
                <a:lnTo>
                  <a:pt x="143237" y="140642"/>
                </a:lnTo>
                <a:lnTo>
                  <a:pt x="148926" y="130290"/>
                </a:lnTo>
                <a:lnTo>
                  <a:pt x="154566" y="117532"/>
                </a:lnTo>
                <a:lnTo>
                  <a:pt x="160187" y="102044"/>
                </a:lnTo>
                <a:lnTo>
                  <a:pt x="165817" y="83502"/>
                </a:lnTo>
                <a:lnTo>
                  <a:pt x="167905" y="75817"/>
                </a:lnTo>
                <a:lnTo>
                  <a:pt x="172761" y="58179"/>
                </a:lnTo>
                <a:lnTo>
                  <a:pt x="176258" y="47825"/>
                </a:lnTo>
                <a:lnTo>
                  <a:pt x="179213" y="42746"/>
                </a:lnTo>
                <a:lnTo>
                  <a:pt x="182442" y="40936"/>
                </a:lnTo>
                <a:lnTo>
                  <a:pt x="186763" y="40387"/>
                </a:lnTo>
                <a:lnTo>
                  <a:pt x="192994" y="39091"/>
                </a:lnTo>
                <a:lnTo>
                  <a:pt x="197440" y="37374"/>
                </a:lnTo>
                <a:lnTo>
                  <a:pt x="181460" y="37873"/>
                </a:lnTo>
                <a:lnTo>
                  <a:pt x="184282" y="24673"/>
                </a:lnTo>
                <a:lnTo>
                  <a:pt x="185105" y="12986"/>
                </a:lnTo>
                <a:lnTo>
                  <a:pt x="181158" y="4312"/>
                </a:lnTo>
                <a:lnTo>
                  <a:pt x="169671" y="151"/>
                </a:lnTo>
                <a:lnTo>
                  <a:pt x="164694" y="0"/>
                </a:lnTo>
                <a:lnTo>
                  <a:pt x="163981" y="819"/>
                </a:lnTo>
                <a:lnTo>
                  <a:pt x="163481" y="2137"/>
                </a:lnTo>
                <a:lnTo>
                  <a:pt x="163053" y="2921"/>
                </a:lnTo>
                <a:lnTo>
                  <a:pt x="158965" y="12898"/>
                </a:lnTo>
                <a:close/>
              </a:path>
            </a:pathLst>
          </a:custGeom>
          <a:solidFill>
            <a:srgbClr val="FBC5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9330647" y="5755554"/>
            <a:ext cx="91015" cy="263936"/>
          </a:xfrm>
          <a:custGeom>
            <a:avLst/>
            <a:gdLst/>
            <a:ahLst/>
            <a:cxnLst/>
            <a:rect l="l" t="t" r="r" b="b"/>
            <a:pathLst>
              <a:path w="91015" h="263936">
                <a:moveTo>
                  <a:pt x="53967" y="262207"/>
                </a:moveTo>
                <a:lnTo>
                  <a:pt x="64672" y="263936"/>
                </a:lnTo>
                <a:lnTo>
                  <a:pt x="56252" y="256332"/>
                </a:lnTo>
                <a:lnTo>
                  <a:pt x="49524" y="251081"/>
                </a:lnTo>
                <a:lnTo>
                  <a:pt x="41705" y="244373"/>
                </a:lnTo>
                <a:lnTo>
                  <a:pt x="30320" y="232736"/>
                </a:lnTo>
                <a:lnTo>
                  <a:pt x="31964" y="222980"/>
                </a:lnTo>
                <a:lnTo>
                  <a:pt x="34332" y="213100"/>
                </a:lnTo>
                <a:lnTo>
                  <a:pt x="37327" y="203072"/>
                </a:lnTo>
                <a:lnTo>
                  <a:pt x="40851" y="192874"/>
                </a:lnTo>
                <a:lnTo>
                  <a:pt x="44807" y="182480"/>
                </a:lnTo>
                <a:lnTo>
                  <a:pt x="49097" y="171867"/>
                </a:lnTo>
                <a:lnTo>
                  <a:pt x="53623" y="161012"/>
                </a:lnTo>
                <a:lnTo>
                  <a:pt x="58287" y="149891"/>
                </a:lnTo>
                <a:lnTo>
                  <a:pt x="62991" y="138480"/>
                </a:lnTo>
                <a:lnTo>
                  <a:pt x="67638" y="126755"/>
                </a:lnTo>
                <a:lnTo>
                  <a:pt x="72129" y="114693"/>
                </a:lnTo>
                <a:lnTo>
                  <a:pt x="76368" y="102270"/>
                </a:lnTo>
                <a:lnTo>
                  <a:pt x="80256" y="89463"/>
                </a:lnTo>
                <a:lnTo>
                  <a:pt x="83696" y="76247"/>
                </a:lnTo>
                <a:lnTo>
                  <a:pt x="86589" y="62599"/>
                </a:lnTo>
                <a:lnTo>
                  <a:pt x="88839" y="48495"/>
                </a:lnTo>
                <a:lnTo>
                  <a:pt x="90346" y="33911"/>
                </a:lnTo>
                <a:lnTo>
                  <a:pt x="91015" y="18824"/>
                </a:lnTo>
                <a:lnTo>
                  <a:pt x="90745" y="3210"/>
                </a:lnTo>
                <a:lnTo>
                  <a:pt x="90569" y="0"/>
                </a:lnTo>
                <a:lnTo>
                  <a:pt x="38917" y="5059"/>
                </a:lnTo>
                <a:lnTo>
                  <a:pt x="29928" y="11721"/>
                </a:lnTo>
                <a:lnTo>
                  <a:pt x="34897" y="24057"/>
                </a:lnTo>
                <a:lnTo>
                  <a:pt x="34251" y="33817"/>
                </a:lnTo>
                <a:lnTo>
                  <a:pt x="31319" y="43014"/>
                </a:lnTo>
                <a:lnTo>
                  <a:pt x="35333" y="44115"/>
                </a:lnTo>
                <a:lnTo>
                  <a:pt x="39431" y="48990"/>
                </a:lnTo>
                <a:lnTo>
                  <a:pt x="40030" y="66197"/>
                </a:lnTo>
                <a:lnTo>
                  <a:pt x="39809" y="68460"/>
                </a:lnTo>
                <a:lnTo>
                  <a:pt x="2818" y="223750"/>
                </a:lnTo>
                <a:lnTo>
                  <a:pt x="2532" y="224456"/>
                </a:lnTo>
                <a:lnTo>
                  <a:pt x="2104" y="225770"/>
                </a:lnTo>
                <a:lnTo>
                  <a:pt x="1712" y="227081"/>
                </a:lnTo>
                <a:lnTo>
                  <a:pt x="1105" y="229608"/>
                </a:lnTo>
                <a:lnTo>
                  <a:pt x="784" y="228596"/>
                </a:lnTo>
                <a:lnTo>
                  <a:pt x="392" y="230819"/>
                </a:lnTo>
                <a:lnTo>
                  <a:pt x="0" y="231727"/>
                </a:lnTo>
                <a:lnTo>
                  <a:pt x="10778" y="236679"/>
                </a:lnTo>
                <a:lnTo>
                  <a:pt x="18520" y="242207"/>
                </a:lnTo>
                <a:lnTo>
                  <a:pt x="24968" y="247918"/>
                </a:lnTo>
                <a:lnTo>
                  <a:pt x="31863" y="253417"/>
                </a:lnTo>
                <a:lnTo>
                  <a:pt x="40949" y="258312"/>
                </a:lnTo>
                <a:lnTo>
                  <a:pt x="53967" y="262207"/>
                </a:lnTo>
                <a:close/>
              </a:path>
            </a:pathLst>
          </a:custGeom>
          <a:solidFill>
            <a:srgbClr val="FAC89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9302991" y="5311923"/>
            <a:ext cx="104063" cy="162344"/>
          </a:xfrm>
          <a:custGeom>
            <a:avLst/>
            <a:gdLst/>
            <a:ahLst/>
            <a:cxnLst/>
            <a:rect l="l" t="t" r="r" b="b"/>
            <a:pathLst>
              <a:path w="104063" h="162344">
                <a:moveTo>
                  <a:pt x="89880" y="37434"/>
                </a:moveTo>
                <a:lnTo>
                  <a:pt x="90008" y="35221"/>
                </a:lnTo>
                <a:lnTo>
                  <a:pt x="91983" y="23483"/>
                </a:lnTo>
                <a:lnTo>
                  <a:pt x="100549" y="21633"/>
                </a:lnTo>
                <a:lnTo>
                  <a:pt x="104063" y="21184"/>
                </a:lnTo>
                <a:lnTo>
                  <a:pt x="103777" y="16516"/>
                </a:lnTo>
                <a:lnTo>
                  <a:pt x="96469" y="7916"/>
                </a:lnTo>
                <a:lnTo>
                  <a:pt x="85135" y="2307"/>
                </a:lnTo>
                <a:lnTo>
                  <a:pt x="71030" y="0"/>
                </a:lnTo>
                <a:lnTo>
                  <a:pt x="64539" y="92"/>
                </a:lnTo>
                <a:lnTo>
                  <a:pt x="49696" y="4049"/>
                </a:lnTo>
                <a:lnTo>
                  <a:pt x="40785" y="12192"/>
                </a:lnTo>
                <a:lnTo>
                  <a:pt x="33759" y="22550"/>
                </a:lnTo>
                <a:lnTo>
                  <a:pt x="30349" y="39613"/>
                </a:lnTo>
                <a:lnTo>
                  <a:pt x="26885" y="52420"/>
                </a:lnTo>
                <a:lnTo>
                  <a:pt x="23165" y="62623"/>
                </a:lnTo>
                <a:lnTo>
                  <a:pt x="19027" y="71814"/>
                </a:lnTo>
                <a:lnTo>
                  <a:pt x="14308" y="81588"/>
                </a:lnTo>
                <a:lnTo>
                  <a:pt x="8845" y="93539"/>
                </a:lnTo>
                <a:lnTo>
                  <a:pt x="6609" y="98818"/>
                </a:lnTo>
                <a:lnTo>
                  <a:pt x="2262" y="111856"/>
                </a:lnTo>
                <a:lnTo>
                  <a:pt x="0" y="125378"/>
                </a:lnTo>
                <a:lnTo>
                  <a:pt x="498" y="138270"/>
                </a:lnTo>
                <a:lnTo>
                  <a:pt x="4435" y="149420"/>
                </a:lnTo>
                <a:lnTo>
                  <a:pt x="12489" y="157713"/>
                </a:lnTo>
                <a:lnTo>
                  <a:pt x="25337" y="162036"/>
                </a:lnTo>
                <a:lnTo>
                  <a:pt x="28868" y="162344"/>
                </a:lnTo>
                <a:lnTo>
                  <a:pt x="41180" y="158910"/>
                </a:lnTo>
                <a:lnTo>
                  <a:pt x="46499" y="153849"/>
                </a:lnTo>
                <a:lnTo>
                  <a:pt x="52910" y="144850"/>
                </a:lnTo>
                <a:lnTo>
                  <a:pt x="66651" y="140447"/>
                </a:lnTo>
                <a:lnTo>
                  <a:pt x="74335" y="135968"/>
                </a:lnTo>
                <a:lnTo>
                  <a:pt x="77380" y="125839"/>
                </a:lnTo>
                <a:lnTo>
                  <a:pt x="77595" y="116098"/>
                </a:lnTo>
                <a:lnTo>
                  <a:pt x="77987" y="101348"/>
                </a:lnTo>
                <a:lnTo>
                  <a:pt x="75737" y="86970"/>
                </a:lnTo>
                <a:lnTo>
                  <a:pt x="79012" y="78470"/>
                </a:lnTo>
                <a:lnTo>
                  <a:pt x="84744" y="71995"/>
                </a:lnTo>
                <a:lnTo>
                  <a:pt x="89861" y="63694"/>
                </a:lnTo>
                <a:lnTo>
                  <a:pt x="90436" y="61871"/>
                </a:lnTo>
                <a:lnTo>
                  <a:pt x="90993" y="49495"/>
                </a:lnTo>
                <a:lnTo>
                  <a:pt x="89880" y="37434"/>
                </a:lnTo>
                <a:close/>
              </a:path>
            </a:pathLst>
          </a:custGeom>
          <a:solidFill>
            <a:srgbClr val="05030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8980584" y="5357952"/>
            <a:ext cx="159684" cy="148893"/>
          </a:xfrm>
          <a:custGeom>
            <a:avLst/>
            <a:gdLst/>
            <a:ahLst/>
            <a:cxnLst/>
            <a:rect l="l" t="t" r="r" b="b"/>
            <a:pathLst>
              <a:path w="159684" h="148893">
                <a:moveTo>
                  <a:pt x="25684" y="69052"/>
                </a:moveTo>
                <a:lnTo>
                  <a:pt x="15563" y="70316"/>
                </a:lnTo>
                <a:lnTo>
                  <a:pt x="12718" y="71565"/>
                </a:lnTo>
                <a:lnTo>
                  <a:pt x="4572" y="78513"/>
                </a:lnTo>
                <a:lnTo>
                  <a:pt x="0" y="89632"/>
                </a:lnTo>
                <a:lnTo>
                  <a:pt x="983" y="102562"/>
                </a:lnTo>
                <a:lnTo>
                  <a:pt x="6912" y="111853"/>
                </a:lnTo>
                <a:lnTo>
                  <a:pt x="16676" y="117645"/>
                </a:lnTo>
                <a:lnTo>
                  <a:pt x="28816" y="121725"/>
                </a:lnTo>
                <a:lnTo>
                  <a:pt x="41873" y="125883"/>
                </a:lnTo>
                <a:lnTo>
                  <a:pt x="54133" y="131742"/>
                </a:lnTo>
                <a:lnTo>
                  <a:pt x="54668" y="148202"/>
                </a:lnTo>
                <a:lnTo>
                  <a:pt x="66969" y="148893"/>
                </a:lnTo>
                <a:lnTo>
                  <a:pt x="72368" y="147695"/>
                </a:lnTo>
                <a:lnTo>
                  <a:pt x="75709" y="145197"/>
                </a:lnTo>
                <a:lnTo>
                  <a:pt x="81832" y="141991"/>
                </a:lnTo>
                <a:lnTo>
                  <a:pt x="85096" y="140934"/>
                </a:lnTo>
                <a:lnTo>
                  <a:pt x="92948" y="139471"/>
                </a:lnTo>
                <a:lnTo>
                  <a:pt x="98525" y="140225"/>
                </a:lnTo>
                <a:lnTo>
                  <a:pt x="108639" y="140435"/>
                </a:lnTo>
                <a:lnTo>
                  <a:pt x="120104" y="138138"/>
                </a:lnTo>
                <a:lnTo>
                  <a:pt x="129579" y="132390"/>
                </a:lnTo>
                <a:lnTo>
                  <a:pt x="137273" y="123706"/>
                </a:lnTo>
                <a:lnTo>
                  <a:pt x="143398" y="112604"/>
                </a:lnTo>
                <a:lnTo>
                  <a:pt x="148163" y="99600"/>
                </a:lnTo>
                <a:lnTo>
                  <a:pt x="151778" y="85211"/>
                </a:lnTo>
                <a:lnTo>
                  <a:pt x="154454" y="69954"/>
                </a:lnTo>
                <a:lnTo>
                  <a:pt x="156400" y="54344"/>
                </a:lnTo>
                <a:lnTo>
                  <a:pt x="157827" y="38900"/>
                </a:lnTo>
                <a:lnTo>
                  <a:pt x="158946" y="24137"/>
                </a:lnTo>
                <a:lnTo>
                  <a:pt x="159684" y="14132"/>
                </a:lnTo>
                <a:lnTo>
                  <a:pt x="153941" y="13099"/>
                </a:lnTo>
                <a:lnTo>
                  <a:pt x="146664" y="12315"/>
                </a:lnTo>
                <a:lnTo>
                  <a:pt x="142205" y="9180"/>
                </a:lnTo>
                <a:lnTo>
                  <a:pt x="137496" y="6147"/>
                </a:lnTo>
                <a:lnTo>
                  <a:pt x="137395" y="4417"/>
                </a:lnTo>
                <a:lnTo>
                  <a:pt x="135807" y="0"/>
                </a:lnTo>
                <a:lnTo>
                  <a:pt x="134634" y="8934"/>
                </a:lnTo>
                <a:lnTo>
                  <a:pt x="132544" y="21975"/>
                </a:lnTo>
                <a:lnTo>
                  <a:pt x="129888" y="35910"/>
                </a:lnTo>
                <a:lnTo>
                  <a:pt x="126681" y="50067"/>
                </a:lnTo>
                <a:lnTo>
                  <a:pt x="122940" y="63774"/>
                </a:lnTo>
                <a:lnTo>
                  <a:pt x="118680" y="76362"/>
                </a:lnTo>
                <a:lnTo>
                  <a:pt x="113918" y="87157"/>
                </a:lnTo>
                <a:lnTo>
                  <a:pt x="108670" y="95489"/>
                </a:lnTo>
                <a:lnTo>
                  <a:pt x="104072" y="96227"/>
                </a:lnTo>
                <a:lnTo>
                  <a:pt x="103012" y="96295"/>
                </a:lnTo>
                <a:lnTo>
                  <a:pt x="104073" y="85496"/>
                </a:lnTo>
                <a:lnTo>
                  <a:pt x="97402" y="95187"/>
                </a:lnTo>
                <a:lnTo>
                  <a:pt x="88231" y="89885"/>
                </a:lnTo>
                <a:lnTo>
                  <a:pt x="82593" y="88518"/>
                </a:lnTo>
                <a:lnTo>
                  <a:pt x="75345" y="83757"/>
                </a:lnTo>
                <a:lnTo>
                  <a:pt x="73467" y="81969"/>
                </a:lnTo>
                <a:lnTo>
                  <a:pt x="57286" y="79099"/>
                </a:lnTo>
                <a:lnTo>
                  <a:pt x="48157" y="73681"/>
                </a:lnTo>
                <a:lnTo>
                  <a:pt x="40720" y="65508"/>
                </a:lnTo>
                <a:lnTo>
                  <a:pt x="32875" y="69953"/>
                </a:lnTo>
                <a:lnTo>
                  <a:pt x="25684" y="69052"/>
                </a:lnTo>
                <a:close/>
              </a:path>
            </a:pathLst>
          </a:custGeom>
          <a:solidFill>
            <a:srgbClr val="DAD0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9103884" y="5354912"/>
            <a:ext cx="11638" cy="1817"/>
          </a:xfrm>
          <a:custGeom>
            <a:avLst/>
            <a:gdLst/>
            <a:ahLst/>
            <a:cxnLst/>
            <a:rect l="l" t="t" r="r" b="b"/>
            <a:pathLst>
              <a:path w="11638" h="1817">
                <a:moveTo>
                  <a:pt x="2211" y="213"/>
                </a:moveTo>
                <a:lnTo>
                  <a:pt x="0" y="1817"/>
                </a:lnTo>
                <a:lnTo>
                  <a:pt x="11638" y="622"/>
                </a:lnTo>
                <a:lnTo>
                  <a:pt x="11414" y="0"/>
                </a:lnTo>
                <a:lnTo>
                  <a:pt x="2211" y="213"/>
                </a:lnTo>
                <a:close/>
              </a:path>
            </a:pathLst>
          </a:custGeom>
          <a:solidFill>
            <a:srgbClr val="DAD0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9115522" y="5355410"/>
            <a:ext cx="1203" cy="2541"/>
          </a:xfrm>
          <a:custGeom>
            <a:avLst/>
            <a:gdLst/>
            <a:ahLst/>
            <a:cxnLst/>
            <a:rect l="l" t="t" r="r" b="b"/>
            <a:pathLst>
              <a:path w="1203" h="2541">
                <a:moveTo>
                  <a:pt x="1203" y="0"/>
                </a:moveTo>
                <a:lnTo>
                  <a:pt x="0" y="123"/>
                </a:lnTo>
                <a:lnTo>
                  <a:pt x="869" y="2541"/>
                </a:lnTo>
                <a:lnTo>
                  <a:pt x="1203" y="0"/>
                </a:lnTo>
                <a:close/>
              </a:path>
            </a:pathLst>
          </a:custGeom>
          <a:solidFill>
            <a:srgbClr val="DAD0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9250065" y="5758975"/>
            <a:ext cx="119499" cy="250115"/>
          </a:xfrm>
          <a:custGeom>
            <a:avLst/>
            <a:gdLst/>
            <a:ahLst/>
            <a:cxnLst/>
            <a:rect l="l" t="t" r="r" b="b"/>
            <a:pathLst>
              <a:path w="119499" h="250115">
                <a:moveTo>
                  <a:pt x="14618" y="172326"/>
                </a:moveTo>
                <a:lnTo>
                  <a:pt x="9146" y="184470"/>
                </a:lnTo>
                <a:lnTo>
                  <a:pt x="3982" y="194546"/>
                </a:lnTo>
                <a:lnTo>
                  <a:pt x="0" y="200845"/>
                </a:lnTo>
                <a:lnTo>
                  <a:pt x="10202" y="199227"/>
                </a:lnTo>
                <a:lnTo>
                  <a:pt x="6563" y="202558"/>
                </a:lnTo>
                <a:lnTo>
                  <a:pt x="11022" y="210635"/>
                </a:lnTo>
                <a:lnTo>
                  <a:pt x="14446" y="216592"/>
                </a:lnTo>
                <a:lnTo>
                  <a:pt x="16087" y="220633"/>
                </a:lnTo>
                <a:lnTo>
                  <a:pt x="19726" y="226893"/>
                </a:lnTo>
                <a:lnTo>
                  <a:pt x="26509" y="238729"/>
                </a:lnTo>
                <a:lnTo>
                  <a:pt x="32286" y="244598"/>
                </a:lnTo>
                <a:lnTo>
                  <a:pt x="43801" y="249438"/>
                </a:lnTo>
                <a:lnTo>
                  <a:pt x="45694" y="250115"/>
                </a:lnTo>
                <a:lnTo>
                  <a:pt x="38608" y="238063"/>
                </a:lnTo>
                <a:lnTo>
                  <a:pt x="32614" y="227975"/>
                </a:lnTo>
                <a:lnTo>
                  <a:pt x="28743" y="218727"/>
                </a:lnTo>
                <a:lnTo>
                  <a:pt x="28025" y="209197"/>
                </a:lnTo>
                <a:lnTo>
                  <a:pt x="31492" y="198260"/>
                </a:lnTo>
                <a:lnTo>
                  <a:pt x="33067" y="195290"/>
                </a:lnTo>
                <a:lnTo>
                  <a:pt x="39110" y="184752"/>
                </a:lnTo>
                <a:lnTo>
                  <a:pt x="45481" y="173841"/>
                </a:lnTo>
                <a:lnTo>
                  <a:pt x="51994" y="162688"/>
                </a:lnTo>
                <a:lnTo>
                  <a:pt x="58465" y="151425"/>
                </a:lnTo>
                <a:lnTo>
                  <a:pt x="61782" y="145514"/>
                </a:lnTo>
                <a:lnTo>
                  <a:pt x="66788" y="136838"/>
                </a:lnTo>
                <a:lnTo>
                  <a:pt x="73080" y="126478"/>
                </a:lnTo>
                <a:lnTo>
                  <a:pt x="80166" y="114863"/>
                </a:lnTo>
                <a:lnTo>
                  <a:pt x="87559" y="102425"/>
                </a:lnTo>
                <a:lnTo>
                  <a:pt x="94767" y="89594"/>
                </a:lnTo>
                <a:lnTo>
                  <a:pt x="101301" y="76800"/>
                </a:lnTo>
                <a:lnTo>
                  <a:pt x="106672" y="64476"/>
                </a:lnTo>
                <a:lnTo>
                  <a:pt x="110389" y="53051"/>
                </a:lnTo>
                <a:lnTo>
                  <a:pt x="111963" y="42955"/>
                </a:lnTo>
                <a:lnTo>
                  <a:pt x="111901" y="39593"/>
                </a:lnTo>
                <a:lnTo>
                  <a:pt x="115571" y="27043"/>
                </a:lnTo>
                <a:lnTo>
                  <a:pt x="114555" y="17324"/>
                </a:lnTo>
                <a:lnTo>
                  <a:pt x="110509" y="8301"/>
                </a:lnTo>
                <a:lnTo>
                  <a:pt x="119499" y="1638"/>
                </a:lnTo>
                <a:lnTo>
                  <a:pt x="66705" y="0"/>
                </a:lnTo>
                <a:lnTo>
                  <a:pt x="65993" y="17482"/>
                </a:lnTo>
                <a:lnTo>
                  <a:pt x="64887" y="31826"/>
                </a:lnTo>
                <a:lnTo>
                  <a:pt x="63300" y="43831"/>
                </a:lnTo>
                <a:lnTo>
                  <a:pt x="61147" y="54293"/>
                </a:lnTo>
                <a:lnTo>
                  <a:pt x="58344" y="64013"/>
                </a:lnTo>
                <a:lnTo>
                  <a:pt x="54804" y="73789"/>
                </a:lnTo>
                <a:lnTo>
                  <a:pt x="50442" y="84419"/>
                </a:lnTo>
                <a:lnTo>
                  <a:pt x="45173" y="96702"/>
                </a:lnTo>
                <a:lnTo>
                  <a:pt x="39737" y="109465"/>
                </a:lnTo>
                <a:lnTo>
                  <a:pt x="35667" y="119572"/>
                </a:lnTo>
                <a:lnTo>
                  <a:pt x="30923" y="131736"/>
                </a:lnTo>
                <a:lnTo>
                  <a:pt x="25703" y="145134"/>
                </a:lnTo>
                <a:lnTo>
                  <a:pt x="20202" y="158939"/>
                </a:lnTo>
                <a:lnTo>
                  <a:pt x="14618" y="172326"/>
                </a:lnTo>
                <a:close/>
              </a:path>
            </a:pathLst>
          </a:custGeom>
          <a:solidFill>
            <a:srgbClr val="F5B58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8172712" y="5757265"/>
            <a:ext cx="64293" cy="258994"/>
          </a:xfrm>
          <a:custGeom>
            <a:avLst/>
            <a:gdLst/>
            <a:ahLst/>
            <a:cxnLst/>
            <a:rect l="l" t="t" r="r" b="b"/>
            <a:pathLst>
              <a:path w="64293" h="258994">
                <a:moveTo>
                  <a:pt x="4951" y="255360"/>
                </a:moveTo>
                <a:lnTo>
                  <a:pt x="9905" y="257280"/>
                </a:lnTo>
                <a:lnTo>
                  <a:pt x="16073" y="257886"/>
                </a:lnTo>
                <a:lnTo>
                  <a:pt x="26889" y="258994"/>
                </a:lnTo>
                <a:lnTo>
                  <a:pt x="26485" y="257683"/>
                </a:lnTo>
                <a:lnTo>
                  <a:pt x="32653" y="252634"/>
                </a:lnTo>
                <a:lnTo>
                  <a:pt x="32350" y="243143"/>
                </a:lnTo>
                <a:lnTo>
                  <a:pt x="34675" y="230525"/>
                </a:lnTo>
                <a:lnTo>
                  <a:pt x="37090" y="217990"/>
                </a:lnTo>
                <a:lnTo>
                  <a:pt x="39582" y="205522"/>
                </a:lnTo>
                <a:lnTo>
                  <a:pt x="42137" y="193104"/>
                </a:lnTo>
                <a:lnTo>
                  <a:pt x="44742" y="180722"/>
                </a:lnTo>
                <a:lnTo>
                  <a:pt x="47384" y="168358"/>
                </a:lnTo>
                <a:lnTo>
                  <a:pt x="50048" y="155999"/>
                </a:lnTo>
                <a:lnTo>
                  <a:pt x="52722" y="143627"/>
                </a:lnTo>
                <a:lnTo>
                  <a:pt x="55391" y="131227"/>
                </a:lnTo>
                <a:lnTo>
                  <a:pt x="58043" y="118783"/>
                </a:lnTo>
                <a:lnTo>
                  <a:pt x="58732" y="115518"/>
                </a:lnTo>
                <a:lnTo>
                  <a:pt x="61874" y="98706"/>
                </a:lnTo>
                <a:lnTo>
                  <a:pt x="63668" y="85053"/>
                </a:lnTo>
                <a:lnTo>
                  <a:pt x="64293" y="74026"/>
                </a:lnTo>
                <a:lnTo>
                  <a:pt x="63928" y="65090"/>
                </a:lnTo>
                <a:lnTo>
                  <a:pt x="62754" y="57711"/>
                </a:lnTo>
                <a:lnTo>
                  <a:pt x="60949" y="51355"/>
                </a:lnTo>
                <a:lnTo>
                  <a:pt x="58692" y="45489"/>
                </a:lnTo>
                <a:lnTo>
                  <a:pt x="56164" y="39579"/>
                </a:lnTo>
                <a:lnTo>
                  <a:pt x="53543" y="33089"/>
                </a:lnTo>
                <a:lnTo>
                  <a:pt x="51009" y="25488"/>
                </a:lnTo>
                <a:lnTo>
                  <a:pt x="48741" y="16239"/>
                </a:lnTo>
                <a:lnTo>
                  <a:pt x="46919" y="4810"/>
                </a:lnTo>
                <a:lnTo>
                  <a:pt x="46401" y="0"/>
                </a:lnTo>
                <a:lnTo>
                  <a:pt x="45114" y="2972"/>
                </a:lnTo>
                <a:lnTo>
                  <a:pt x="43555" y="8634"/>
                </a:lnTo>
                <a:lnTo>
                  <a:pt x="41752" y="16702"/>
                </a:lnTo>
                <a:lnTo>
                  <a:pt x="39732" y="26889"/>
                </a:lnTo>
                <a:lnTo>
                  <a:pt x="37522" y="38911"/>
                </a:lnTo>
                <a:lnTo>
                  <a:pt x="35150" y="52480"/>
                </a:lnTo>
                <a:lnTo>
                  <a:pt x="32644" y="67312"/>
                </a:lnTo>
                <a:lnTo>
                  <a:pt x="30031" y="83121"/>
                </a:lnTo>
                <a:lnTo>
                  <a:pt x="27340" y="99621"/>
                </a:lnTo>
                <a:lnTo>
                  <a:pt x="24596" y="116527"/>
                </a:lnTo>
                <a:lnTo>
                  <a:pt x="21829" y="133554"/>
                </a:lnTo>
                <a:lnTo>
                  <a:pt x="19065" y="150415"/>
                </a:lnTo>
                <a:lnTo>
                  <a:pt x="16333" y="166825"/>
                </a:lnTo>
                <a:lnTo>
                  <a:pt x="13659" y="182498"/>
                </a:lnTo>
                <a:lnTo>
                  <a:pt x="11072" y="197150"/>
                </a:lnTo>
                <a:lnTo>
                  <a:pt x="8598" y="210494"/>
                </a:lnTo>
                <a:lnTo>
                  <a:pt x="6266" y="222244"/>
                </a:lnTo>
                <a:lnTo>
                  <a:pt x="4103" y="232116"/>
                </a:lnTo>
                <a:lnTo>
                  <a:pt x="2137" y="239823"/>
                </a:lnTo>
                <a:lnTo>
                  <a:pt x="1412" y="242234"/>
                </a:lnTo>
                <a:lnTo>
                  <a:pt x="0" y="253240"/>
                </a:lnTo>
                <a:lnTo>
                  <a:pt x="4951" y="255360"/>
                </a:lnTo>
                <a:close/>
              </a:path>
            </a:pathLst>
          </a:custGeom>
          <a:solidFill>
            <a:srgbClr val="FBF9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8225299" y="5311097"/>
            <a:ext cx="115632" cy="85322"/>
          </a:xfrm>
          <a:custGeom>
            <a:avLst/>
            <a:gdLst/>
            <a:ahLst/>
            <a:cxnLst/>
            <a:rect l="l" t="t" r="r" b="b"/>
            <a:pathLst>
              <a:path w="115632" h="85322">
                <a:moveTo>
                  <a:pt x="1091" y="47448"/>
                </a:moveTo>
                <a:lnTo>
                  <a:pt x="0" y="60778"/>
                </a:lnTo>
                <a:lnTo>
                  <a:pt x="1896" y="67456"/>
                </a:lnTo>
                <a:lnTo>
                  <a:pt x="4604" y="72897"/>
                </a:lnTo>
                <a:lnTo>
                  <a:pt x="5946" y="81687"/>
                </a:lnTo>
                <a:lnTo>
                  <a:pt x="25354" y="85322"/>
                </a:lnTo>
                <a:lnTo>
                  <a:pt x="39159" y="84856"/>
                </a:lnTo>
                <a:lnTo>
                  <a:pt x="49454" y="80889"/>
                </a:lnTo>
                <a:lnTo>
                  <a:pt x="53763" y="79051"/>
                </a:lnTo>
                <a:lnTo>
                  <a:pt x="52405" y="70356"/>
                </a:lnTo>
                <a:lnTo>
                  <a:pt x="50888" y="66935"/>
                </a:lnTo>
                <a:lnTo>
                  <a:pt x="50341" y="62019"/>
                </a:lnTo>
                <a:lnTo>
                  <a:pt x="51134" y="54111"/>
                </a:lnTo>
                <a:lnTo>
                  <a:pt x="91874" y="52686"/>
                </a:lnTo>
                <a:lnTo>
                  <a:pt x="97635" y="51189"/>
                </a:lnTo>
                <a:lnTo>
                  <a:pt x="102993" y="49372"/>
                </a:lnTo>
                <a:lnTo>
                  <a:pt x="99961" y="51474"/>
                </a:lnTo>
                <a:lnTo>
                  <a:pt x="105522" y="48268"/>
                </a:lnTo>
                <a:lnTo>
                  <a:pt x="112396" y="44313"/>
                </a:lnTo>
                <a:lnTo>
                  <a:pt x="112296" y="42995"/>
                </a:lnTo>
                <a:lnTo>
                  <a:pt x="115632" y="36047"/>
                </a:lnTo>
                <a:lnTo>
                  <a:pt x="94300" y="13530"/>
                </a:lnTo>
                <a:lnTo>
                  <a:pt x="84132" y="9366"/>
                </a:lnTo>
                <a:lnTo>
                  <a:pt x="69443" y="5432"/>
                </a:lnTo>
                <a:lnTo>
                  <a:pt x="60130" y="3839"/>
                </a:lnTo>
                <a:lnTo>
                  <a:pt x="49409" y="0"/>
                </a:lnTo>
                <a:lnTo>
                  <a:pt x="38423" y="1448"/>
                </a:lnTo>
                <a:lnTo>
                  <a:pt x="35564" y="2735"/>
                </a:lnTo>
                <a:lnTo>
                  <a:pt x="13829" y="13031"/>
                </a:lnTo>
                <a:lnTo>
                  <a:pt x="9509" y="27766"/>
                </a:lnTo>
                <a:lnTo>
                  <a:pt x="6095" y="34851"/>
                </a:lnTo>
                <a:lnTo>
                  <a:pt x="3401" y="39432"/>
                </a:lnTo>
                <a:lnTo>
                  <a:pt x="1238" y="46653"/>
                </a:lnTo>
                <a:lnTo>
                  <a:pt x="1091" y="47448"/>
                </a:lnTo>
                <a:close/>
              </a:path>
            </a:pathLst>
          </a:custGeom>
          <a:solidFill>
            <a:srgbClr val="3C33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9792869" y="5304758"/>
            <a:ext cx="91365" cy="89238"/>
          </a:xfrm>
          <a:custGeom>
            <a:avLst/>
            <a:gdLst/>
            <a:ahLst/>
            <a:cxnLst/>
            <a:rect l="l" t="t" r="r" b="b"/>
            <a:pathLst>
              <a:path w="91365" h="89238">
                <a:moveTo>
                  <a:pt x="9940" y="15426"/>
                </a:moveTo>
                <a:lnTo>
                  <a:pt x="5211" y="24641"/>
                </a:lnTo>
                <a:lnTo>
                  <a:pt x="1686" y="35664"/>
                </a:lnTo>
                <a:lnTo>
                  <a:pt x="0" y="47657"/>
                </a:lnTo>
                <a:lnTo>
                  <a:pt x="785" y="59780"/>
                </a:lnTo>
                <a:lnTo>
                  <a:pt x="4678" y="71193"/>
                </a:lnTo>
                <a:lnTo>
                  <a:pt x="12313" y="81057"/>
                </a:lnTo>
                <a:lnTo>
                  <a:pt x="17164" y="84784"/>
                </a:lnTo>
                <a:lnTo>
                  <a:pt x="25851" y="89018"/>
                </a:lnTo>
                <a:lnTo>
                  <a:pt x="29623" y="88213"/>
                </a:lnTo>
                <a:lnTo>
                  <a:pt x="36177" y="88879"/>
                </a:lnTo>
                <a:lnTo>
                  <a:pt x="37176" y="89238"/>
                </a:lnTo>
                <a:lnTo>
                  <a:pt x="52229" y="88525"/>
                </a:lnTo>
                <a:lnTo>
                  <a:pt x="58400" y="71067"/>
                </a:lnTo>
                <a:lnTo>
                  <a:pt x="52901" y="64237"/>
                </a:lnTo>
                <a:lnTo>
                  <a:pt x="49923" y="62137"/>
                </a:lnTo>
                <a:lnTo>
                  <a:pt x="48350" y="58182"/>
                </a:lnTo>
                <a:lnTo>
                  <a:pt x="47378" y="49547"/>
                </a:lnTo>
                <a:lnTo>
                  <a:pt x="51486" y="49063"/>
                </a:lnTo>
                <a:lnTo>
                  <a:pt x="62307" y="46115"/>
                </a:lnTo>
                <a:lnTo>
                  <a:pt x="77590" y="38455"/>
                </a:lnTo>
                <a:lnTo>
                  <a:pt x="89648" y="29168"/>
                </a:lnTo>
                <a:lnTo>
                  <a:pt x="91365" y="23275"/>
                </a:lnTo>
                <a:lnTo>
                  <a:pt x="91339" y="20965"/>
                </a:lnTo>
                <a:lnTo>
                  <a:pt x="88450" y="16949"/>
                </a:lnTo>
                <a:lnTo>
                  <a:pt x="81575" y="5942"/>
                </a:lnTo>
                <a:lnTo>
                  <a:pt x="80552" y="4121"/>
                </a:lnTo>
                <a:lnTo>
                  <a:pt x="71874" y="2884"/>
                </a:lnTo>
                <a:lnTo>
                  <a:pt x="60113" y="1101"/>
                </a:lnTo>
                <a:lnTo>
                  <a:pt x="46740" y="0"/>
                </a:lnTo>
                <a:lnTo>
                  <a:pt x="33224" y="804"/>
                </a:lnTo>
                <a:lnTo>
                  <a:pt x="21034" y="4740"/>
                </a:lnTo>
                <a:lnTo>
                  <a:pt x="15238" y="8860"/>
                </a:lnTo>
                <a:lnTo>
                  <a:pt x="9940" y="15426"/>
                </a:lnTo>
                <a:close/>
              </a:path>
            </a:pathLst>
          </a:custGeom>
          <a:solidFill>
            <a:srgbClr val="3B31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8283710" y="5513031"/>
            <a:ext cx="125862" cy="76850"/>
          </a:xfrm>
          <a:custGeom>
            <a:avLst/>
            <a:gdLst/>
            <a:ahLst/>
            <a:cxnLst/>
            <a:rect l="l" t="t" r="r" b="b"/>
            <a:pathLst>
              <a:path w="125862" h="76850">
                <a:moveTo>
                  <a:pt x="0" y="41685"/>
                </a:moveTo>
                <a:lnTo>
                  <a:pt x="4766" y="50753"/>
                </a:lnTo>
                <a:lnTo>
                  <a:pt x="9493" y="53846"/>
                </a:lnTo>
                <a:lnTo>
                  <a:pt x="21725" y="56774"/>
                </a:lnTo>
                <a:lnTo>
                  <a:pt x="22340" y="56934"/>
                </a:lnTo>
                <a:lnTo>
                  <a:pt x="34410" y="60202"/>
                </a:lnTo>
                <a:lnTo>
                  <a:pt x="46657" y="63490"/>
                </a:lnTo>
                <a:lnTo>
                  <a:pt x="53581" y="65128"/>
                </a:lnTo>
                <a:lnTo>
                  <a:pt x="65596" y="67753"/>
                </a:lnTo>
                <a:lnTo>
                  <a:pt x="78078" y="70270"/>
                </a:lnTo>
                <a:lnTo>
                  <a:pt x="90807" y="72611"/>
                </a:lnTo>
                <a:lnTo>
                  <a:pt x="103562" y="74707"/>
                </a:lnTo>
                <a:lnTo>
                  <a:pt x="116123" y="76489"/>
                </a:lnTo>
                <a:lnTo>
                  <a:pt x="118988" y="76850"/>
                </a:lnTo>
                <a:lnTo>
                  <a:pt x="123760" y="75851"/>
                </a:lnTo>
                <a:lnTo>
                  <a:pt x="124329" y="74004"/>
                </a:lnTo>
                <a:lnTo>
                  <a:pt x="125862" y="72005"/>
                </a:lnTo>
                <a:lnTo>
                  <a:pt x="113850" y="65491"/>
                </a:lnTo>
                <a:lnTo>
                  <a:pt x="104348" y="57627"/>
                </a:lnTo>
                <a:lnTo>
                  <a:pt x="95977" y="48861"/>
                </a:lnTo>
                <a:lnTo>
                  <a:pt x="87360" y="39639"/>
                </a:lnTo>
                <a:lnTo>
                  <a:pt x="81077" y="33704"/>
                </a:lnTo>
                <a:lnTo>
                  <a:pt x="68244" y="29144"/>
                </a:lnTo>
                <a:lnTo>
                  <a:pt x="55579" y="24750"/>
                </a:lnTo>
                <a:lnTo>
                  <a:pt x="44095" y="19624"/>
                </a:lnTo>
                <a:lnTo>
                  <a:pt x="34979" y="13040"/>
                </a:lnTo>
                <a:lnTo>
                  <a:pt x="25910" y="4856"/>
                </a:lnTo>
                <a:lnTo>
                  <a:pt x="18065" y="1379"/>
                </a:lnTo>
                <a:lnTo>
                  <a:pt x="9199" y="0"/>
                </a:lnTo>
                <a:lnTo>
                  <a:pt x="0" y="41685"/>
                </a:lnTo>
                <a:close/>
              </a:path>
            </a:pathLst>
          </a:custGeom>
          <a:solidFill>
            <a:srgbClr val="2846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8950453" y="5302497"/>
            <a:ext cx="93570" cy="94527"/>
          </a:xfrm>
          <a:custGeom>
            <a:avLst/>
            <a:gdLst/>
            <a:ahLst/>
            <a:cxnLst/>
            <a:rect l="l" t="t" r="r" b="b"/>
            <a:pathLst>
              <a:path w="93570" h="94527">
                <a:moveTo>
                  <a:pt x="716" y="60837"/>
                </a:moveTo>
                <a:lnTo>
                  <a:pt x="1292" y="64919"/>
                </a:lnTo>
                <a:lnTo>
                  <a:pt x="3112" y="75323"/>
                </a:lnTo>
                <a:lnTo>
                  <a:pt x="3611" y="77959"/>
                </a:lnTo>
                <a:lnTo>
                  <a:pt x="10067" y="82805"/>
                </a:lnTo>
                <a:lnTo>
                  <a:pt x="14134" y="87152"/>
                </a:lnTo>
                <a:lnTo>
                  <a:pt x="36785" y="94527"/>
                </a:lnTo>
                <a:lnTo>
                  <a:pt x="36091" y="79236"/>
                </a:lnTo>
                <a:lnTo>
                  <a:pt x="34940" y="70108"/>
                </a:lnTo>
                <a:lnTo>
                  <a:pt x="33522" y="65174"/>
                </a:lnTo>
                <a:lnTo>
                  <a:pt x="32024" y="62462"/>
                </a:lnTo>
                <a:lnTo>
                  <a:pt x="30635" y="60003"/>
                </a:lnTo>
                <a:lnTo>
                  <a:pt x="29546" y="55829"/>
                </a:lnTo>
                <a:lnTo>
                  <a:pt x="28973" y="48887"/>
                </a:lnTo>
                <a:lnTo>
                  <a:pt x="41076" y="45730"/>
                </a:lnTo>
                <a:lnTo>
                  <a:pt x="51019" y="44087"/>
                </a:lnTo>
                <a:lnTo>
                  <a:pt x="63652" y="42183"/>
                </a:lnTo>
                <a:lnTo>
                  <a:pt x="71351" y="40799"/>
                </a:lnTo>
                <a:lnTo>
                  <a:pt x="81713" y="36050"/>
                </a:lnTo>
                <a:lnTo>
                  <a:pt x="89614" y="29114"/>
                </a:lnTo>
                <a:lnTo>
                  <a:pt x="93570" y="20569"/>
                </a:lnTo>
                <a:lnTo>
                  <a:pt x="92097" y="10995"/>
                </a:lnTo>
                <a:lnTo>
                  <a:pt x="86797" y="3745"/>
                </a:lnTo>
                <a:lnTo>
                  <a:pt x="80208" y="0"/>
                </a:lnTo>
                <a:lnTo>
                  <a:pt x="74018" y="4566"/>
                </a:lnTo>
                <a:lnTo>
                  <a:pt x="69211" y="6881"/>
                </a:lnTo>
                <a:lnTo>
                  <a:pt x="58925" y="9136"/>
                </a:lnTo>
                <a:lnTo>
                  <a:pt x="47367" y="9866"/>
                </a:lnTo>
                <a:lnTo>
                  <a:pt x="35409" y="10314"/>
                </a:lnTo>
                <a:lnTo>
                  <a:pt x="23925" y="11722"/>
                </a:lnTo>
                <a:lnTo>
                  <a:pt x="13789" y="15333"/>
                </a:lnTo>
                <a:lnTo>
                  <a:pt x="5875" y="22392"/>
                </a:lnTo>
                <a:lnTo>
                  <a:pt x="1056" y="34142"/>
                </a:lnTo>
                <a:lnTo>
                  <a:pt x="0" y="47591"/>
                </a:lnTo>
                <a:lnTo>
                  <a:pt x="716" y="60837"/>
                </a:lnTo>
                <a:close/>
              </a:path>
            </a:pathLst>
          </a:custGeom>
          <a:solidFill>
            <a:srgbClr val="5849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1148708" y="5376665"/>
            <a:ext cx="95693" cy="79609"/>
          </a:xfrm>
          <a:custGeom>
            <a:avLst/>
            <a:gdLst/>
            <a:ahLst/>
            <a:cxnLst/>
            <a:rect l="l" t="t" r="r" b="b"/>
            <a:pathLst>
              <a:path w="95693" h="79609">
                <a:moveTo>
                  <a:pt x="0" y="2794"/>
                </a:moveTo>
                <a:lnTo>
                  <a:pt x="891" y="33185"/>
                </a:lnTo>
                <a:lnTo>
                  <a:pt x="19405" y="40453"/>
                </a:lnTo>
                <a:lnTo>
                  <a:pt x="32213" y="41793"/>
                </a:lnTo>
                <a:lnTo>
                  <a:pt x="46719" y="42976"/>
                </a:lnTo>
                <a:lnTo>
                  <a:pt x="55076" y="44194"/>
                </a:lnTo>
                <a:lnTo>
                  <a:pt x="63223" y="46331"/>
                </a:lnTo>
                <a:lnTo>
                  <a:pt x="63747" y="47123"/>
                </a:lnTo>
                <a:lnTo>
                  <a:pt x="64771" y="49174"/>
                </a:lnTo>
                <a:lnTo>
                  <a:pt x="67632" y="51249"/>
                </a:lnTo>
                <a:lnTo>
                  <a:pt x="68823" y="52135"/>
                </a:lnTo>
                <a:lnTo>
                  <a:pt x="72039" y="53593"/>
                </a:lnTo>
                <a:lnTo>
                  <a:pt x="72769" y="53956"/>
                </a:lnTo>
                <a:lnTo>
                  <a:pt x="75539" y="53414"/>
                </a:lnTo>
                <a:lnTo>
                  <a:pt x="76896" y="55211"/>
                </a:lnTo>
                <a:lnTo>
                  <a:pt x="78334" y="56700"/>
                </a:lnTo>
                <a:lnTo>
                  <a:pt x="75320" y="67937"/>
                </a:lnTo>
                <a:lnTo>
                  <a:pt x="72709" y="73886"/>
                </a:lnTo>
                <a:lnTo>
                  <a:pt x="73804" y="79609"/>
                </a:lnTo>
                <a:lnTo>
                  <a:pt x="86348" y="75925"/>
                </a:lnTo>
                <a:lnTo>
                  <a:pt x="92316" y="63538"/>
                </a:lnTo>
                <a:lnTo>
                  <a:pt x="93387" y="58517"/>
                </a:lnTo>
                <a:lnTo>
                  <a:pt x="95693" y="37137"/>
                </a:lnTo>
                <a:lnTo>
                  <a:pt x="92985" y="24372"/>
                </a:lnTo>
                <a:lnTo>
                  <a:pt x="86579" y="17733"/>
                </a:lnTo>
                <a:lnTo>
                  <a:pt x="77792" y="14735"/>
                </a:lnTo>
                <a:lnTo>
                  <a:pt x="69844" y="13269"/>
                </a:lnTo>
                <a:lnTo>
                  <a:pt x="56497" y="9890"/>
                </a:lnTo>
                <a:lnTo>
                  <a:pt x="45590" y="5960"/>
                </a:lnTo>
                <a:lnTo>
                  <a:pt x="35769" y="2393"/>
                </a:lnTo>
                <a:lnTo>
                  <a:pt x="25681" y="102"/>
                </a:lnTo>
                <a:lnTo>
                  <a:pt x="13972" y="0"/>
                </a:lnTo>
                <a:lnTo>
                  <a:pt x="0" y="2794"/>
                </a:lnTo>
                <a:close/>
              </a:path>
            </a:pathLst>
          </a:custGeom>
          <a:solidFill>
            <a:srgbClr val="3D35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1221478" y="5430079"/>
            <a:ext cx="4138" cy="1812"/>
          </a:xfrm>
          <a:custGeom>
            <a:avLst/>
            <a:gdLst/>
            <a:ahLst/>
            <a:cxnLst/>
            <a:rect l="l" t="t" r="r" b="b"/>
            <a:pathLst>
              <a:path w="4138" h="1812">
                <a:moveTo>
                  <a:pt x="3756" y="1413"/>
                </a:moveTo>
                <a:lnTo>
                  <a:pt x="2770" y="0"/>
                </a:lnTo>
                <a:lnTo>
                  <a:pt x="0" y="542"/>
                </a:lnTo>
                <a:lnTo>
                  <a:pt x="4138" y="1812"/>
                </a:lnTo>
                <a:lnTo>
                  <a:pt x="3756" y="1413"/>
                </a:lnTo>
                <a:close/>
              </a:path>
            </a:pathLst>
          </a:custGeom>
          <a:solidFill>
            <a:srgbClr val="3D35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1216427" y="5428300"/>
            <a:ext cx="1900" cy="1093"/>
          </a:xfrm>
          <a:custGeom>
            <a:avLst/>
            <a:gdLst/>
            <a:ahLst/>
            <a:cxnLst/>
            <a:rect l="l" t="t" r="r" b="b"/>
            <a:pathLst>
              <a:path w="1900" h="1093">
                <a:moveTo>
                  <a:pt x="1900" y="1093"/>
                </a:moveTo>
                <a:lnTo>
                  <a:pt x="1104" y="500"/>
                </a:lnTo>
                <a:lnTo>
                  <a:pt x="0" y="0"/>
                </a:lnTo>
                <a:lnTo>
                  <a:pt x="1900" y="1093"/>
                </a:lnTo>
                <a:close/>
              </a:path>
            </a:pathLst>
          </a:custGeom>
          <a:solidFill>
            <a:srgbClr val="3D35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1159605" y="5417119"/>
            <a:ext cx="67437" cy="73501"/>
          </a:xfrm>
          <a:custGeom>
            <a:avLst/>
            <a:gdLst/>
            <a:ahLst/>
            <a:cxnLst/>
            <a:rect l="l" t="t" r="r" b="b"/>
            <a:pathLst>
              <a:path w="67437" h="73501">
                <a:moveTo>
                  <a:pt x="62465" y="30810"/>
                </a:moveTo>
                <a:lnTo>
                  <a:pt x="65996" y="24092"/>
                </a:lnTo>
                <a:lnTo>
                  <a:pt x="67437" y="16246"/>
                </a:lnTo>
                <a:lnTo>
                  <a:pt x="65719" y="14311"/>
                </a:lnTo>
                <a:lnTo>
                  <a:pt x="64071" y="14546"/>
                </a:lnTo>
                <a:lnTo>
                  <a:pt x="61872" y="13503"/>
                </a:lnTo>
                <a:lnTo>
                  <a:pt x="58608" y="12221"/>
                </a:lnTo>
                <a:lnTo>
                  <a:pt x="56804" y="11155"/>
                </a:lnTo>
                <a:lnTo>
                  <a:pt x="57923" y="11673"/>
                </a:lnTo>
                <a:lnTo>
                  <a:pt x="57177" y="11077"/>
                </a:lnTo>
                <a:lnTo>
                  <a:pt x="56735" y="10795"/>
                </a:lnTo>
                <a:lnTo>
                  <a:pt x="52767" y="7296"/>
                </a:lnTo>
                <a:lnTo>
                  <a:pt x="53023" y="6250"/>
                </a:lnTo>
                <a:lnTo>
                  <a:pt x="49379" y="5053"/>
                </a:lnTo>
                <a:lnTo>
                  <a:pt x="44179" y="3740"/>
                </a:lnTo>
                <a:lnTo>
                  <a:pt x="33452" y="2303"/>
                </a:lnTo>
                <a:lnTo>
                  <a:pt x="18745" y="1130"/>
                </a:lnTo>
                <a:lnTo>
                  <a:pt x="8508" y="0"/>
                </a:lnTo>
                <a:lnTo>
                  <a:pt x="5127" y="10187"/>
                </a:lnTo>
                <a:lnTo>
                  <a:pt x="1389" y="24291"/>
                </a:lnTo>
                <a:lnTo>
                  <a:pt x="0" y="36811"/>
                </a:lnTo>
                <a:lnTo>
                  <a:pt x="18" y="37053"/>
                </a:lnTo>
                <a:lnTo>
                  <a:pt x="1993" y="47576"/>
                </a:lnTo>
                <a:lnTo>
                  <a:pt x="5473" y="51713"/>
                </a:lnTo>
                <a:lnTo>
                  <a:pt x="9992" y="53444"/>
                </a:lnTo>
                <a:lnTo>
                  <a:pt x="15086" y="56746"/>
                </a:lnTo>
                <a:lnTo>
                  <a:pt x="19316" y="63311"/>
                </a:lnTo>
                <a:lnTo>
                  <a:pt x="55023" y="60069"/>
                </a:lnTo>
                <a:lnTo>
                  <a:pt x="61872" y="73501"/>
                </a:lnTo>
                <a:lnTo>
                  <a:pt x="60485" y="63104"/>
                </a:lnTo>
                <a:lnTo>
                  <a:pt x="58577" y="57822"/>
                </a:lnTo>
                <a:lnTo>
                  <a:pt x="57785" y="53627"/>
                </a:lnTo>
                <a:lnTo>
                  <a:pt x="59743" y="46494"/>
                </a:lnTo>
                <a:lnTo>
                  <a:pt x="62907" y="39155"/>
                </a:lnTo>
                <a:lnTo>
                  <a:pt x="62465" y="30810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1223946" y="5429878"/>
            <a:ext cx="1498" cy="1552"/>
          </a:xfrm>
          <a:custGeom>
            <a:avLst/>
            <a:gdLst/>
            <a:ahLst/>
            <a:cxnLst/>
            <a:rect l="l" t="t" r="r" b="b"/>
            <a:pathLst>
              <a:path w="1498" h="1552">
                <a:moveTo>
                  <a:pt x="1498" y="1535"/>
                </a:moveTo>
                <a:lnTo>
                  <a:pt x="0" y="0"/>
                </a:lnTo>
                <a:lnTo>
                  <a:pt x="1378" y="1552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1217529" y="5428793"/>
            <a:ext cx="3949" cy="1829"/>
          </a:xfrm>
          <a:custGeom>
            <a:avLst/>
            <a:gdLst/>
            <a:ahLst/>
            <a:cxnLst/>
            <a:rect l="l" t="t" r="r" b="b"/>
            <a:pathLst>
              <a:path w="3949" h="1829">
                <a:moveTo>
                  <a:pt x="685" y="547"/>
                </a:moveTo>
                <a:lnTo>
                  <a:pt x="3949" y="1829"/>
                </a:lnTo>
                <a:lnTo>
                  <a:pt x="0" y="0"/>
                </a:lnTo>
                <a:lnTo>
                  <a:pt x="685" y="547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8961555" y="5343297"/>
            <a:ext cx="76015" cy="68371"/>
          </a:xfrm>
          <a:custGeom>
            <a:avLst/>
            <a:gdLst/>
            <a:ahLst/>
            <a:cxnLst/>
            <a:rect l="l" t="t" r="r" b="b"/>
            <a:pathLst>
              <a:path w="76015" h="68371">
                <a:moveTo>
                  <a:pt x="23797" y="6392"/>
                </a:moveTo>
                <a:lnTo>
                  <a:pt x="17871" y="8087"/>
                </a:lnTo>
                <a:lnTo>
                  <a:pt x="18525" y="15532"/>
                </a:lnTo>
                <a:lnTo>
                  <a:pt x="19650" y="19469"/>
                </a:lnTo>
                <a:lnTo>
                  <a:pt x="21056" y="21869"/>
                </a:lnTo>
                <a:lnTo>
                  <a:pt x="22554" y="24701"/>
                </a:lnTo>
                <a:lnTo>
                  <a:pt x="23957" y="29936"/>
                </a:lnTo>
                <a:lnTo>
                  <a:pt x="25074" y="39543"/>
                </a:lnTo>
                <a:lnTo>
                  <a:pt x="25683" y="53727"/>
                </a:lnTo>
                <a:lnTo>
                  <a:pt x="3032" y="46352"/>
                </a:lnTo>
                <a:lnTo>
                  <a:pt x="0" y="64915"/>
                </a:lnTo>
                <a:lnTo>
                  <a:pt x="13435" y="63712"/>
                </a:lnTo>
                <a:lnTo>
                  <a:pt x="25412" y="64590"/>
                </a:lnTo>
                <a:lnTo>
                  <a:pt x="37274" y="67221"/>
                </a:lnTo>
                <a:lnTo>
                  <a:pt x="41236" y="68371"/>
                </a:lnTo>
                <a:lnTo>
                  <a:pt x="39309" y="58359"/>
                </a:lnTo>
                <a:lnTo>
                  <a:pt x="36991" y="59072"/>
                </a:lnTo>
                <a:lnTo>
                  <a:pt x="43661" y="55651"/>
                </a:lnTo>
                <a:lnTo>
                  <a:pt x="54103" y="50633"/>
                </a:lnTo>
                <a:lnTo>
                  <a:pt x="60226" y="45245"/>
                </a:lnTo>
                <a:lnTo>
                  <a:pt x="63044" y="33710"/>
                </a:lnTo>
                <a:lnTo>
                  <a:pt x="63566" y="21697"/>
                </a:lnTo>
                <a:lnTo>
                  <a:pt x="76015" y="17279"/>
                </a:lnTo>
                <a:lnTo>
                  <a:pt x="62852" y="17992"/>
                </a:lnTo>
                <a:lnTo>
                  <a:pt x="60248" y="0"/>
                </a:lnTo>
                <a:lnTo>
                  <a:pt x="44881" y="2583"/>
                </a:lnTo>
                <a:lnTo>
                  <a:pt x="34347" y="4123"/>
                </a:lnTo>
                <a:lnTo>
                  <a:pt x="23797" y="6392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8248431" y="5363783"/>
            <a:ext cx="68742" cy="60889"/>
          </a:xfrm>
          <a:custGeom>
            <a:avLst/>
            <a:gdLst/>
            <a:ahLst/>
            <a:cxnLst/>
            <a:rect l="l" t="t" r="r" b="b"/>
            <a:pathLst>
              <a:path w="68742" h="60889">
                <a:moveTo>
                  <a:pt x="68742" y="0"/>
                </a:moveTo>
                <a:lnTo>
                  <a:pt x="28002" y="1425"/>
                </a:lnTo>
                <a:lnTo>
                  <a:pt x="27204" y="11385"/>
                </a:lnTo>
                <a:lnTo>
                  <a:pt x="28164" y="15133"/>
                </a:lnTo>
                <a:lnTo>
                  <a:pt x="29752" y="19437"/>
                </a:lnTo>
                <a:lnTo>
                  <a:pt x="30630" y="26365"/>
                </a:lnTo>
                <a:lnTo>
                  <a:pt x="19714" y="31033"/>
                </a:lnTo>
                <a:lnTo>
                  <a:pt x="8054" y="33013"/>
                </a:lnTo>
                <a:lnTo>
                  <a:pt x="2222" y="32635"/>
                </a:lnTo>
                <a:lnTo>
                  <a:pt x="0" y="41400"/>
                </a:lnTo>
                <a:lnTo>
                  <a:pt x="34169" y="50592"/>
                </a:lnTo>
                <a:lnTo>
                  <a:pt x="45388" y="50485"/>
                </a:lnTo>
                <a:lnTo>
                  <a:pt x="51049" y="60889"/>
                </a:lnTo>
                <a:lnTo>
                  <a:pt x="53635" y="50952"/>
                </a:lnTo>
                <a:lnTo>
                  <a:pt x="56349" y="46717"/>
                </a:lnTo>
                <a:lnTo>
                  <a:pt x="59346" y="43846"/>
                </a:lnTo>
                <a:lnTo>
                  <a:pt x="62783" y="37999"/>
                </a:lnTo>
                <a:lnTo>
                  <a:pt x="65103" y="31317"/>
                </a:lnTo>
                <a:lnTo>
                  <a:pt x="67617" y="18785"/>
                </a:lnTo>
                <a:lnTo>
                  <a:pt x="68545" y="6229"/>
                </a:lnTo>
                <a:lnTo>
                  <a:pt x="68742" y="0"/>
                </a:lnTo>
                <a:close/>
              </a:path>
            </a:pathLst>
          </a:custGeom>
          <a:solidFill>
            <a:srgbClr val="FBC5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9830045" y="5333926"/>
            <a:ext cx="57115" cy="64821"/>
          </a:xfrm>
          <a:custGeom>
            <a:avLst/>
            <a:gdLst/>
            <a:ahLst/>
            <a:cxnLst/>
            <a:rect l="l" t="t" r="r" b="b"/>
            <a:pathLst>
              <a:path w="57115" h="64821">
                <a:moveTo>
                  <a:pt x="44302" y="58979"/>
                </a:moveTo>
                <a:lnTo>
                  <a:pt x="47300" y="56827"/>
                </a:lnTo>
                <a:lnTo>
                  <a:pt x="54434" y="48152"/>
                </a:lnTo>
                <a:lnTo>
                  <a:pt x="57115" y="37448"/>
                </a:lnTo>
                <a:lnTo>
                  <a:pt x="56740" y="25356"/>
                </a:lnTo>
                <a:lnTo>
                  <a:pt x="54705" y="12515"/>
                </a:lnTo>
                <a:lnTo>
                  <a:pt x="52472" y="0"/>
                </a:lnTo>
                <a:lnTo>
                  <a:pt x="35415" y="12256"/>
                </a:lnTo>
                <a:lnTo>
                  <a:pt x="21254" y="18241"/>
                </a:lnTo>
                <a:lnTo>
                  <a:pt x="12241" y="20200"/>
                </a:lnTo>
                <a:lnTo>
                  <a:pt x="10202" y="20379"/>
                </a:lnTo>
                <a:lnTo>
                  <a:pt x="11454" y="30369"/>
                </a:lnTo>
                <a:lnTo>
                  <a:pt x="13239" y="33357"/>
                </a:lnTo>
                <a:lnTo>
                  <a:pt x="16672" y="35928"/>
                </a:lnTo>
                <a:lnTo>
                  <a:pt x="21224" y="41899"/>
                </a:lnTo>
                <a:lnTo>
                  <a:pt x="15053" y="59357"/>
                </a:lnTo>
                <a:lnTo>
                  <a:pt x="0" y="60069"/>
                </a:lnTo>
                <a:lnTo>
                  <a:pt x="8989" y="62492"/>
                </a:lnTo>
                <a:lnTo>
                  <a:pt x="23035" y="64821"/>
                </a:lnTo>
                <a:lnTo>
                  <a:pt x="33646" y="64195"/>
                </a:lnTo>
                <a:lnTo>
                  <a:pt x="44302" y="58979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8144404" y="6009999"/>
            <a:ext cx="140015" cy="23828"/>
          </a:xfrm>
          <a:custGeom>
            <a:avLst/>
            <a:gdLst/>
            <a:ahLst/>
            <a:cxnLst/>
            <a:rect l="l" t="t" r="r" b="b"/>
            <a:pathLst>
              <a:path w="140015" h="23828">
                <a:moveTo>
                  <a:pt x="1819" y="0"/>
                </a:moveTo>
                <a:lnTo>
                  <a:pt x="0" y="23325"/>
                </a:lnTo>
                <a:lnTo>
                  <a:pt x="140015" y="23828"/>
                </a:lnTo>
                <a:lnTo>
                  <a:pt x="139912" y="16763"/>
                </a:lnTo>
                <a:lnTo>
                  <a:pt x="128083" y="18580"/>
                </a:lnTo>
                <a:lnTo>
                  <a:pt x="124445" y="18779"/>
                </a:lnTo>
                <a:lnTo>
                  <a:pt x="117774" y="18476"/>
                </a:lnTo>
                <a:lnTo>
                  <a:pt x="113729" y="18377"/>
                </a:lnTo>
                <a:lnTo>
                  <a:pt x="98731" y="18351"/>
                </a:lnTo>
                <a:lnTo>
                  <a:pt x="90517" y="18283"/>
                </a:lnTo>
                <a:lnTo>
                  <a:pt x="86576" y="17887"/>
                </a:lnTo>
                <a:lnTo>
                  <a:pt x="84398" y="16878"/>
                </a:lnTo>
                <a:lnTo>
                  <a:pt x="81471" y="14969"/>
                </a:lnTo>
                <a:lnTo>
                  <a:pt x="75284" y="11876"/>
                </a:lnTo>
                <a:lnTo>
                  <a:pt x="74202" y="11411"/>
                </a:lnTo>
                <a:lnTo>
                  <a:pt x="64839" y="7905"/>
                </a:lnTo>
                <a:lnTo>
                  <a:pt x="62262" y="7402"/>
                </a:lnTo>
                <a:lnTo>
                  <a:pt x="62165" y="6877"/>
                </a:lnTo>
                <a:lnTo>
                  <a:pt x="60244" y="3306"/>
                </a:lnTo>
                <a:lnTo>
                  <a:pt x="58928" y="1564"/>
                </a:lnTo>
                <a:lnTo>
                  <a:pt x="54793" y="4948"/>
                </a:lnTo>
                <a:lnTo>
                  <a:pt x="55196" y="6259"/>
                </a:lnTo>
                <a:lnTo>
                  <a:pt x="44380" y="5151"/>
                </a:lnTo>
                <a:lnTo>
                  <a:pt x="38213" y="4546"/>
                </a:lnTo>
                <a:lnTo>
                  <a:pt x="33258" y="2625"/>
                </a:lnTo>
                <a:lnTo>
                  <a:pt x="28307" y="505"/>
                </a:lnTo>
                <a:lnTo>
                  <a:pt x="1819" y="0"/>
                </a:lnTo>
                <a:close/>
              </a:path>
            </a:pathLst>
          </a:custGeom>
          <a:solidFill>
            <a:srgbClr val="473A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8202533" y="6010505"/>
            <a:ext cx="1772" cy="1058"/>
          </a:xfrm>
          <a:custGeom>
            <a:avLst/>
            <a:gdLst/>
            <a:ahLst/>
            <a:cxnLst/>
            <a:rect l="l" t="t" r="r" b="b"/>
            <a:pathLst>
              <a:path w="1772" h="1058">
                <a:moveTo>
                  <a:pt x="1772" y="261"/>
                </a:moveTo>
                <a:lnTo>
                  <a:pt x="0" y="0"/>
                </a:lnTo>
                <a:lnTo>
                  <a:pt x="799" y="1058"/>
                </a:lnTo>
                <a:lnTo>
                  <a:pt x="1772" y="261"/>
                </a:lnTo>
                <a:close/>
              </a:path>
            </a:pathLst>
          </a:custGeom>
          <a:solidFill>
            <a:srgbClr val="473A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8204306" y="6009899"/>
            <a:ext cx="27645" cy="4948"/>
          </a:xfrm>
          <a:custGeom>
            <a:avLst/>
            <a:gdLst/>
            <a:ahLst/>
            <a:cxnLst/>
            <a:rect l="l" t="t" r="r" b="b"/>
            <a:pathLst>
              <a:path w="27645" h="4948">
                <a:moveTo>
                  <a:pt x="1059" y="0"/>
                </a:moveTo>
                <a:lnTo>
                  <a:pt x="0" y="867"/>
                </a:lnTo>
                <a:lnTo>
                  <a:pt x="27645" y="4948"/>
                </a:lnTo>
                <a:lnTo>
                  <a:pt x="26332" y="302"/>
                </a:lnTo>
                <a:lnTo>
                  <a:pt x="1059" y="0"/>
                </a:lnTo>
                <a:close/>
              </a:path>
            </a:pathLst>
          </a:custGeom>
          <a:solidFill>
            <a:srgbClr val="473A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9054051" y="5376431"/>
            <a:ext cx="39916" cy="76708"/>
          </a:xfrm>
          <a:custGeom>
            <a:avLst/>
            <a:gdLst/>
            <a:ahLst/>
            <a:cxnLst/>
            <a:rect l="l" t="t" r="r" b="b"/>
            <a:pathLst>
              <a:path w="39916" h="76708">
                <a:moveTo>
                  <a:pt x="8086" y="69644"/>
                </a:moveTo>
                <a:lnTo>
                  <a:pt x="13635" y="71081"/>
                </a:lnTo>
                <a:lnTo>
                  <a:pt x="21787" y="75131"/>
                </a:lnTo>
                <a:lnTo>
                  <a:pt x="23935" y="76708"/>
                </a:lnTo>
                <a:lnTo>
                  <a:pt x="30606" y="67017"/>
                </a:lnTo>
                <a:lnTo>
                  <a:pt x="39916" y="4524"/>
                </a:lnTo>
                <a:lnTo>
                  <a:pt x="16159" y="0"/>
                </a:lnTo>
                <a:lnTo>
                  <a:pt x="0" y="63490"/>
                </a:lnTo>
                <a:lnTo>
                  <a:pt x="8086" y="69644"/>
                </a:lnTo>
                <a:close/>
              </a:path>
            </a:pathLst>
          </a:custGeom>
          <a:solidFill>
            <a:srgbClr val="C7BB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1398693" y="5457914"/>
            <a:ext cx="53233" cy="59464"/>
          </a:xfrm>
          <a:custGeom>
            <a:avLst/>
            <a:gdLst/>
            <a:ahLst/>
            <a:cxnLst/>
            <a:rect l="l" t="t" r="r" b="b"/>
            <a:pathLst>
              <a:path w="53233" h="59464">
                <a:moveTo>
                  <a:pt x="28822" y="59464"/>
                </a:moveTo>
                <a:lnTo>
                  <a:pt x="34804" y="49719"/>
                </a:lnTo>
                <a:lnTo>
                  <a:pt x="41904" y="40515"/>
                </a:lnTo>
                <a:lnTo>
                  <a:pt x="48455" y="31231"/>
                </a:lnTo>
                <a:lnTo>
                  <a:pt x="52787" y="21243"/>
                </a:lnTo>
                <a:lnTo>
                  <a:pt x="53233" y="9932"/>
                </a:lnTo>
                <a:lnTo>
                  <a:pt x="51259" y="3028"/>
                </a:lnTo>
                <a:lnTo>
                  <a:pt x="37026" y="0"/>
                </a:lnTo>
                <a:lnTo>
                  <a:pt x="30855" y="4417"/>
                </a:lnTo>
                <a:lnTo>
                  <a:pt x="27502" y="12398"/>
                </a:lnTo>
                <a:lnTo>
                  <a:pt x="23757" y="18348"/>
                </a:lnTo>
                <a:lnTo>
                  <a:pt x="22758" y="17849"/>
                </a:lnTo>
                <a:lnTo>
                  <a:pt x="22544" y="17743"/>
                </a:lnTo>
                <a:lnTo>
                  <a:pt x="16338" y="12987"/>
                </a:lnTo>
                <a:lnTo>
                  <a:pt x="16255" y="11750"/>
                </a:lnTo>
                <a:lnTo>
                  <a:pt x="15401" y="10993"/>
                </a:lnTo>
                <a:lnTo>
                  <a:pt x="10737" y="9156"/>
                </a:lnTo>
                <a:lnTo>
                  <a:pt x="7900" y="23143"/>
                </a:lnTo>
                <a:lnTo>
                  <a:pt x="4830" y="31712"/>
                </a:lnTo>
                <a:lnTo>
                  <a:pt x="0" y="38763"/>
                </a:lnTo>
                <a:lnTo>
                  <a:pt x="28822" y="59464"/>
                </a:lnTo>
                <a:close/>
              </a:path>
            </a:pathLst>
          </a:custGeom>
          <a:solidFill>
            <a:srgbClr val="FAC89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1078150" y="6100368"/>
            <a:ext cx="89035" cy="24838"/>
          </a:xfrm>
          <a:custGeom>
            <a:avLst/>
            <a:gdLst/>
            <a:ahLst/>
            <a:cxnLst/>
            <a:rect l="l" t="t" r="r" b="b"/>
            <a:pathLst>
              <a:path w="89035" h="24838">
                <a:moveTo>
                  <a:pt x="88857" y="0"/>
                </a:moveTo>
                <a:lnTo>
                  <a:pt x="55397" y="1413"/>
                </a:lnTo>
                <a:lnTo>
                  <a:pt x="43536" y="4992"/>
                </a:lnTo>
                <a:lnTo>
                  <a:pt x="30903" y="6878"/>
                </a:lnTo>
                <a:lnTo>
                  <a:pt x="25362" y="7673"/>
                </a:lnTo>
                <a:lnTo>
                  <a:pt x="9807" y="10317"/>
                </a:lnTo>
                <a:lnTo>
                  <a:pt x="3168" y="16290"/>
                </a:lnTo>
                <a:lnTo>
                  <a:pt x="0" y="24636"/>
                </a:lnTo>
                <a:lnTo>
                  <a:pt x="89035" y="24838"/>
                </a:lnTo>
                <a:lnTo>
                  <a:pt x="88857" y="0"/>
                </a:lnTo>
                <a:close/>
              </a:path>
            </a:pathLst>
          </a:custGeom>
          <a:solidFill>
            <a:srgbClr val="231F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9234691" y="5958202"/>
            <a:ext cx="77834" cy="74214"/>
          </a:xfrm>
          <a:custGeom>
            <a:avLst/>
            <a:gdLst/>
            <a:ahLst/>
            <a:cxnLst/>
            <a:rect l="l" t="t" r="r" b="b"/>
            <a:pathLst>
              <a:path w="77834" h="74214">
                <a:moveTo>
                  <a:pt x="0" y="36451"/>
                </a:moveTo>
                <a:lnTo>
                  <a:pt x="1137" y="44517"/>
                </a:lnTo>
                <a:lnTo>
                  <a:pt x="6550" y="42640"/>
                </a:lnTo>
                <a:lnTo>
                  <a:pt x="13177" y="36144"/>
                </a:lnTo>
                <a:lnTo>
                  <a:pt x="17954" y="30351"/>
                </a:lnTo>
                <a:lnTo>
                  <a:pt x="18691" y="29382"/>
                </a:lnTo>
                <a:lnTo>
                  <a:pt x="24180" y="42426"/>
                </a:lnTo>
                <a:lnTo>
                  <a:pt x="31521" y="52434"/>
                </a:lnTo>
                <a:lnTo>
                  <a:pt x="40761" y="60045"/>
                </a:lnTo>
                <a:lnTo>
                  <a:pt x="51948" y="65897"/>
                </a:lnTo>
                <a:lnTo>
                  <a:pt x="65129" y="70626"/>
                </a:lnTo>
                <a:lnTo>
                  <a:pt x="77834" y="74214"/>
                </a:lnTo>
                <a:lnTo>
                  <a:pt x="73094" y="62617"/>
                </a:lnTo>
                <a:lnTo>
                  <a:pt x="68993" y="58497"/>
                </a:lnTo>
                <a:lnTo>
                  <a:pt x="64290" y="54966"/>
                </a:lnTo>
                <a:lnTo>
                  <a:pt x="61069" y="50888"/>
                </a:lnTo>
                <a:lnTo>
                  <a:pt x="48519" y="45861"/>
                </a:lnTo>
                <a:lnTo>
                  <a:pt x="42442" y="40345"/>
                </a:lnTo>
                <a:lnTo>
                  <a:pt x="36097" y="29401"/>
                </a:lnTo>
                <a:lnTo>
                  <a:pt x="35100" y="27665"/>
                </a:lnTo>
                <a:lnTo>
                  <a:pt x="31462" y="21405"/>
                </a:lnTo>
                <a:lnTo>
                  <a:pt x="29821" y="17365"/>
                </a:lnTo>
                <a:lnTo>
                  <a:pt x="26396" y="11408"/>
                </a:lnTo>
                <a:lnTo>
                  <a:pt x="21937" y="3331"/>
                </a:lnTo>
                <a:lnTo>
                  <a:pt x="25576" y="0"/>
                </a:lnTo>
                <a:lnTo>
                  <a:pt x="15374" y="1617"/>
                </a:lnTo>
                <a:lnTo>
                  <a:pt x="10488" y="12137"/>
                </a:lnTo>
                <a:lnTo>
                  <a:pt x="3732" y="26696"/>
                </a:lnTo>
                <a:lnTo>
                  <a:pt x="0" y="36451"/>
                </a:lnTo>
                <a:close/>
              </a:path>
            </a:pathLst>
          </a:custGeom>
          <a:solidFill>
            <a:srgbClr val="1233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1200967" y="6101680"/>
            <a:ext cx="88571" cy="23323"/>
          </a:xfrm>
          <a:custGeom>
            <a:avLst/>
            <a:gdLst/>
            <a:ahLst/>
            <a:cxnLst/>
            <a:rect l="l" t="t" r="r" b="b"/>
            <a:pathLst>
              <a:path w="88571" h="23323">
                <a:moveTo>
                  <a:pt x="88571" y="0"/>
                </a:moveTo>
                <a:lnTo>
                  <a:pt x="54577" y="403"/>
                </a:lnTo>
                <a:lnTo>
                  <a:pt x="41922" y="3604"/>
                </a:lnTo>
                <a:lnTo>
                  <a:pt x="29225" y="5306"/>
                </a:lnTo>
                <a:lnTo>
                  <a:pt x="17497" y="7414"/>
                </a:lnTo>
                <a:lnTo>
                  <a:pt x="7749" y="11829"/>
                </a:lnTo>
                <a:lnTo>
                  <a:pt x="990" y="20454"/>
                </a:lnTo>
                <a:lnTo>
                  <a:pt x="0" y="23122"/>
                </a:lnTo>
                <a:lnTo>
                  <a:pt x="85004" y="23323"/>
                </a:lnTo>
                <a:lnTo>
                  <a:pt x="88571" y="0"/>
                </a:lnTo>
                <a:close/>
              </a:path>
            </a:pathLst>
          </a:custGeom>
          <a:solidFill>
            <a:srgbClr val="231F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0054276" y="5236661"/>
            <a:ext cx="56111" cy="55544"/>
          </a:xfrm>
          <a:custGeom>
            <a:avLst/>
            <a:gdLst/>
            <a:ahLst/>
            <a:cxnLst/>
            <a:rect l="l" t="t" r="r" b="b"/>
            <a:pathLst>
              <a:path w="56111" h="55544">
                <a:moveTo>
                  <a:pt x="28501" y="2636"/>
                </a:moveTo>
                <a:lnTo>
                  <a:pt x="18798" y="3349"/>
                </a:lnTo>
                <a:lnTo>
                  <a:pt x="14946" y="25474"/>
                </a:lnTo>
                <a:lnTo>
                  <a:pt x="1105" y="16567"/>
                </a:lnTo>
                <a:lnTo>
                  <a:pt x="0" y="28502"/>
                </a:lnTo>
                <a:lnTo>
                  <a:pt x="998" y="46067"/>
                </a:lnTo>
                <a:lnTo>
                  <a:pt x="11820" y="51503"/>
                </a:lnTo>
                <a:lnTo>
                  <a:pt x="24339" y="55276"/>
                </a:lnTo>
                <a:lnTo>
                  <a:pt x="27074" y="55544"/>
                </a:lnTo>
                <a:lnTo>
                  <a:pt x="32960" y="46352"/>
                </a:lnTo>
                <a:lnTo>
                  <a:pt x="31925" y="45462"/>
                </a:lnTo>
                <a:lnTo>
                  <a:pt x="36777" y="35949"/>
                </a:lnTo>
                <a:lnTo>
                  <a:pt x="40843" y="27727"/>
                </a:lnTo>
                <a:lnTo>
                  <a:pt x="42623" y="25632"/>
                </a:lnTo>
                <a:lnTo>
                  <a:pt x="45841" y="25397"/>
                </a:lnTo>
                <a:lnTo>
                  <a:pt x="54222" y="22758"/>
                </a:lnTo>
                <a:lnTo>
                  <a:pt x="56111" y="21911"/>
                </a:lnTo>
                <a:lnTo>
                  <a:pt x="41022" y="13966"/>
                </a:lnTo>
                <a:lnTo>
                  <a:pt x="38097" y="7980"/>
                </a:lnTo>
                <a:lnTo>
                  <a:pt x="44054" y="13253"/>
                </a:lnTo>
                <a:lnTo>
                  <a:pt x="36991" y="6662"/>
                </a:lnTo>
                <a:lnTo>
                  <a:pt x="29821" y="0"/>
                </a:lnTo>
                <a:lnTo>
                  <a:pt x="28501" y="2636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9330647" y="6011210"/>
            <a:ext cx="24986" cy="37794"/>
          </a:xfrm>
          <a:custGeom>
            <a:avLst/>
            <a:gdLst/>
            <a:ahLst/>
            <a:cxnLst/>
            <a:rect l="l" t="t" r="r" b="b"/>
            <a:pathLst>
              <a:path w="24986" h="37794">
                <a:moveTo>
                  <a:pt x="20011" y="0"/>
                </a:moveTo>
                <a:lnTo>
                  <a:pt x="12248" y="2310"/>
                </a:lnTo>
                <a:lnTo>
                  <a:pt x="15053" y="6363"/>
                </a:lnTo>
                <a:lnTo>
                  <a:pt x="24986" y="13866"/>
                </a:lnTo>
                <a:lnTo>
                  <a:pt x="20011" y="0"/>
                </a:lnTo>
                <a:close/>
              </a:path>
              <a:path w="24986" h="37794">
                <a:moveTo>
                  <a:pt x="9553" y="6405"/>
                </a:moveTo>
                <a:lnTo>
                  <a:pt x="9488" y="3131"/>
                </a:lnTo>
                <a:lnTo>
                  <a:pt x="12248" y="2310"/>
                </a:lnTo>
                <a:lnTo>
                  <a:pt x="11628" y="1414"/>
                </a:lnTo>
                <a:lnTo>
                  <a:pt x="20011" y="0"/>
                </a:lnTo>
                <a:lnTo>
                  <a:pt x="24986" y="13866"/>
                </a:lnTo>
                <a:lnTo>
                  <a:pt x="34337" y="19075"/>
                </a:lnTo>
                <a:lnTo>
                  <a:pt x="44230" y="22175"/>
                </a:lnTo>
                <a:lnTo>
                  <a:pt x="55793" y="23353"/>
                </a:lnTo>
                <a:lnTo>
                  <a:pt x="70150" y="22793"/>
                </a:lnTo>
                <a:lnTo>
                  <a:pt x="84505" y="21206"/>
                </a:lnTo>
                <a:lnTo>
                  <a:pt x="78849" y="11474"/>
                </a:lnTo>
                <a:lnTo>
                  <a:pt x="67993" y="9055"/>
                </a:lnTo>
                <a:lnTo>
                  <a:pt x="64672" y="8280"/>
                </a:lnTo>
                <a:lnTo>
                  <a:pt x="48372" y="5193"/>
                </a:lnTo>
                <a:lnTo>
                  <a:pt x="37076" y="866"/>
                </a:lnTo>
                <a:lnTo>
                  <a:pt x="29041" y="-4307"/>
                </a:lnTo>
                <a:lnTo>
                  <a:pt x="22525" y="-9935"/>
                </a:lnTo>
                <a:lnTo>
                  <a:pt x="15785" y="-15621"/>
                </a:lnTo>
                <a:lnTo>
                  <a:pt x="7079" y="-20974"/>
                </a:lnTo>
                <a:lnTo>
                  <a:pt x="0" y="-23928"/>
                </a:lnTo>
                <a:lnTo>
                  <a:pt x="2532" y="-17465"/>
                </a:lnTo>
                <a:lnTo>
                  <a:pt x="1712" y="12822"/>
                </a:lnTo>
                <a:lnTo>
                  <a:pt x="2579" y="20559"/>
                </a:lnTo>
                <a:lnTo>
                  <a:pt x="2680" y="19627"/>
                </a:lnTo>
                <a:lnTo>
                  <a:pt x="4061" y="20437"/>
                </a:lnTo>
                <a:lnTo>
                  <a:pt x="4530" y="21405"/>
                </a:lnTo>
                <a:lnTo>
                  <a:pt x="8704" y="16679"/>
                </a:lnTo>
                <a:lnTo>
                  <a:pt x="9553" y="6405"/>
                </a:lnTo>
                <a:close/>
              </a:path>
            </a:pathLst>
          </a:custGeom>
          <a:solidFill>
            <a:srgbClr val="1233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8985919" y="6010202"/>
            <a:ext cx="83791" cy="24413"/>
          </a:xfrm>
          <a:custGeom>
            <a:avLst/>
            <a:gdLst/>
            <a:ahLst/>
            <a:cxnLst/>
            <a:rect l="l" t="t" r="r" b="b"/>
            <a:pathLst>
              <a:path w="83791" h="24413">
                <a:moveTo>
                  <a:pt x="2104" y="0"/>
                </a:moveTo>
                <a:lnTo>
                  <a:pt x="0" y="23322"/>
                </a:lnTo>
                <a:lnTo>
                  <a:pt x="10454" y="23442"/>
                </a:lnTo>
                <a:lnTo>
                  <a:pt x="23972" y="23870"/>
                </a:lnTo>
                <a:lnTo>
                  <a:pt x="39066" y="24296"/>
                </a:lnTo>
                <a:lnTo>
                  <a:pt x="54249" y="24413"/>
                </a:lnTo>
                <a:lnTo>
                  <a:pt x="68035" y="23911"/>
                </a:lnTo>
                <a:lnTo>
                  <a:pt x="78936" y="22482"/>
                </a:lnTo>
                <a:lnTo>
                  <a:pt x="83791" y="20899"/>
                </a:lnTo>
                <a:lnTo>
                  <a:pt x="78624" y="12446"/>
                </a:lnTo>
                <a:lnTo>
                  <a:pt x="71708" y="8477"/>
                </a:lnTo>
                <a:lnTo>
                  <a:pt x="63031" y="7072"/>
                </a:lnTo>
                <a:lnTo>
                  <a:pt x="52581" y="6312"/>
                </a:lnTo>
                <a:lnTo>
                  <a:pt x="40348" y="4279"/>
                </a:lnTo>
                <a:lnTo>
                  <a:pt x="28501" y="99"/>
                </a:lnTo>
                <a:lnTo>
                  <a:pt x="2104" y="0"/>
                </a:lnTo>
                <a:close/>
              </a:path>
            </a:pathLst>
          </a:custGeom>
          <a:solidFill>
            <a:srgbClr val="3C33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8879047" y="6010405"/>
            <a:ext cx="86645" cy="23119"/>
          </a:xfrm>
          <a:custGeom>
            <a:avLst/>
            <a:gdLst/>
            <a:ahLst/>
            <a:cxnLst/>
            <a:rect l="l" t="t" r="r" b="b"/>
            <a:pathLst>
              <a:path w="86645" h="23119">
                <a:moveTo>
                  <a:pt x="86645" y="22111"/>
                </a:moveTo>
                <a:lnTo>
                  <a:pt x="81905" y="13101"/>
                </a:lnTo>
                <a:lnTo>
                  <a:pt x="72857" y="8456"/>
                </a:lnTo>
                <a:lnTo>
                  <a:pt x="61048" y="6241"/>
                </a:lnTo>
                <a:lnTo>
                  <a:pt x="48022" y="4521"/>
                </a:lnTo>
                <a:lnTo>
                  <a:pt x="35326" y="1359"/>
                </a:lnTo>
                <a:lnTo>
                  <a:pt x="32139" y="0"/>
                </a:lnTo>
                <a:lnTo>
                  <a:pt x="6777" y="0"/>
                </a:lnTo>
                <a:lnTo>
                  <a:pt x="0" y="7873"/>
                </a:lnTo>
                <a:lnTo>
                  <a:pt x="820" y="9993"/>
                </a:lnTo>
                <a:lnTo>
                  <a:pt x="3353" y="23119"/>
                </a:lnTo>
                <a:lnTo>
                  <a:pt x="86645" y="22111"/>
                </a:lnTo>
                <a:close/>
              </a:path>
            </a:pathLst>
          </a:custGeom>
          <a:solidFill>
            <a:srgbClr val="3C33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9718822" y="6010808"/>
            <a:ext cx="84719" cy="22716"/>
          </a:xfrm>
          <a:custGeom>
            <a:avLst/>
            <a:gdLst/>
            <a:ahLst/>
            <a:cxnLst/>
            <a:rect l="l" t="t" r="r" b="b"/>
            <a:pathLst>
              <a:path w="84719" h="22716">
                <a:moveTo>
                  <a:pt x="83114" y="0"/>
                </a:moveTo>
                <a:lnTo>
                  <a:pt x="55397" y="99"/>
                </a:lnTo>
                <a:lnTo>
                  <a:pt x="41874" y="3414"/>
                </a:lnTo>
                <a:lnTo>
                  <a:pt x="28281" y="5353"/>
                </a:lnTo>
                <a:lnTo>
                  <a:pt x="15951" y="7707"/>
                </a:lnTo>
                <a:lnTo>
                  <a:pt x="6217" y="12272"/>
                </a:lnTo>
                <a:lnTo>
                  <a:pt x="412" y="20840"/>
                </a:lnTo>
                <a:lnTo>
                  <a:pt x="0" y="22413"/>
                </a:lnTo>
                <a:lnTo>
                  <a:pt x="84719" y="22716"/>
                </a:lnTo>
                <a:lnTo>
                  <a:pt x="83114" y="0"/>
                </a:lnTo>
                <a:close/>
              </a:path>
            </a:pathLst>
          </a:custGeom>
          <a:solidFill>
            <a:srgbClr val="231F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9923861" y="6010605"/>
            <a:ext cx="83399" cy="22919"/>
          </a:xfrm>
          <a:custGeom>
            <a:avLst/>
            <a:gdLst/>
            <a:ahLst/>
            <a:cxnLst/>
            <a:rect l="l" t="t" r="r" b="b"/>
            <a:pathLst>
              <a:path w="83399" h="22919">
                <a:moveTo>
                  <a:pt x="83399" y="22011"/>
                </a:moveTo>
                <a:lnTo>
                  <a:pt x="78805" y="13073"/>
                </a:lnTo>
                <a:lnTo>
                  <a:pt x="69687" y="8333"/>
                </a:lnTo>
                <a:lnTo>
                  <a:pt x="57575" y="5944"/>
                </a:lnTo>
                <a:lnTo>
                  <a:pt x="44000" y="4057"/>
                </a:lnTo>
                <a:lnTo>
                  <a:pt x="30495" y="827"/>
                </a:lnTo>
                <a:lnTo>
                  <a:pt x="28287" y="0"/>
                </a:lnTo>
                <a:lnTo>
                  <a:pt x="392" y="302"/>
                </a:lnTo>
                <a:lnTo>
                  <a:pt x="0" y="22919"/>
                </a:lnTo>
                <a:lnTo>
                  <a:pt x="83399" y="22011"/>
                </a:lnTo>
                <a:close/>
              </a:path>
            </a:pathLst>
          </a:custGeom>
          <a:solidFill>
            <a:srgbClr val="231F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8444956" y="5441453"/>
            <a:ext cx="50945" cy="39369"/>
          </a:xfrm>
          <a:custGeom>
            <a:avLst/>
            <a:gdLst/>
            <a:ahLst/>
            <a:cxnLst/>
            <a:rect l="l" t="t" r="r" b="b"/>
            <a:pathLst>
              <a:path w="50945" h="39369">
                <a:moveTo>
                  <a:pt x="6602" y="7058"/>
                </a:moveTo>
                <a:lnTo>
                  <a:pt x="1590" y="16086"/>
                </a:lnTo>
                <a:lnTo>
                  <a:pt x="0" y="20700"/>
                </a:lnTo>
                <a:lnTo>
                  <a:pt x="6064" y="39369"/>
                </a:lnTo>
                <a:lnTo>
                  <a:pt x="22203" y="36385"/>
                </a:lnTo>
                <a:lnTo>
                  <a:pt x="31457" y="33102"/>
                </a:lnTo>
                <a:lnTo>
                  <a:pt x="37129" y="29493"/>
                </a:lnTo>
                <a:lnTo>
                  <a:pt x="42523" y="25535"/>
                </a:lnTo>
                <a:lnTo>
                  <a:pt x="50945" y="21198"/>
                </a:lnTo>
                <a:lnTo>
                  <a:pt x="45595" y="4239"/>
                </a:lnTo>
                <a:lnTo>
                  <a:pt x="34372" y="783"/>
                </a:lnTo>
                <a:lnTo>
                  <a:pt x="32370" y="5343"/>
                </a:lnTo>
                <a:lnTo>
                  <a:pt x="29971" y="7186"/>
                </a:lnTo>
                <a:lnTo>
                  <a:pt x="27295" y="9263"/>
                </a:lnTo>
                <a:lnTo>
                  <a:pt x="23504" y="12093"/>
                </a:lnTo>
                <a:lnTo>
                  <a:pt x="20193" y="12541"/>
                </a:lnTo>
                <a:lnTo>
                  <a:pt x="20015" y="12612"/>
                </a:lnTo>
                <a:lnTo>
                  <a:pt x="20015" y="0"/>
                </a:lnTo>
                <a:lnTo>
                  <a:pt x="6602" y="7058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1043763" y="5421858"/>
            <a:ext cx="43483" cy="81767"/>
          </a:xfrm>
          <a:custGeom>
            <a:avLst/>
            <a:gdLst/>
            <a:ahLst/>
            <a:cxnLst/>
            <a:rect l="l" t="t" r="r" b="b"/>
            <a:pathLst>
              <a:path w="43483" h="81767">
                <a:moveTo>
                  <a:pt x="29035" y="73905"/>
                </a:moveTo>
                <a:lnTo>
                  <a:pt x="32139" y="81767"/>
                </a:lnTo>
                <a:lnTo>
                  <a:pt x="31768" y="67693"/>
                </a:lnTo>
                <a:lnTo>
                  <a:pt x="32398" y="54641"/>
                </a:lnTo>
                <a:lnTo>
                  <a:pt x="34346" y="42934"/>
                </a:lnTo>
                <a:lnTo>
                  <a:pt x="35885" y="37766"/>
                </a:lnTo>
                <a:lnTo>
                  <a:pt x="23864" y="37445"/>
                </a:lnTo>
                <a:lnTo>
                  <a:pt x="25076" y="27968"/>
                </a:lnTo>
                <a:lnTo>
                  <a:pt x="25790" y="24939"/>
                </a:lnTo>
                <a:lnTo>
                  <a:pt x="29714" y="19381"/>
                </a:lnTo>
                <a:lnTo>
                  <a:pt x="36705" y="9690"/>
                </a:lnTo>
                <a:lnTo>
                  <a:pt x="34565" y="12826"/>
                </a:lnTo>
                <a:lnTo>
                  <a:pt x="43483" y="10189"/>
                </a:lnTo>
                <a:lnTo>
                  <a:pt x="17478" y="0"/>
                </a:lnTo>
                <a:lnTo>
                  <a:pt x="10023" y="10398"/>
                </a:lnTo>
                <a:lnTo>
                  <a:pt x="6358" y="20938"/>
                </a:lnTo>
                <a:lnTo>
                  <a:pt x="3388" y="32180"/>
                </a:lnTo>
                <a:lnTo>
                  <a:pt x="0" y="40901"/>
                </a:lnTo>
                <a:lnTo>
                  <a:pt x="27894" y="49060"/>
                </a:lnTo>
                <a:lnTo>
                  <a:pt x="27855" y="62833"/>
                </a:lnTo>
                <a:lnTo>
                  <a:pt x="29035" y="73905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9648478" y="5298048"/>
            <a:ext cx="59428" cy="31614"/>
          </a:xfrm>
          <a:custGeom>
            <a:avLst/>
            <a:gdLst/>
            <a:ahLst/>
            <a:cxnLst/>
            <a:rect l="l" t="t" r="r" b="b"/>
            <a:pathLst>
              <a:path w="59428" h="31614">
                <a:moveTo>
                  <a:pt x="15374" y="6163"/>
                </a:moveTo>
                <a:lnTo>
                  <a:pt x="18085" y="30391"/>
                </a:lnTo>
                <a:lnTo>
                  <a:pt x="32365" y="31614"/>
                </a:lnTo>
                <a:lnTo>
                  <a:pt x="43049" y="30431"/>
                </a:lnTo>
                <a:lnTo>
                  <a:pt x="50938" y="25759"/>
                </a:lnTo>
                <a:lnTo>
                  <a:pt x="59428" y="0"/>
                </a:lnTo>
                <a:lnTo>
                  <a:pt x="47565" y="300"/>
                </a:lnTo>
                <a:lnTo>
                  <a:pt x="33281" y="970"/>
                </a:lnTo>
                <a:lnTo>
                  <a:pt x="18804" y="2269"/>
                </a:lnTo>
                <a:lnTo>
                  <a:pt x="6365" y="4460"/>
                </a:lnTo>
                <a:lnTo>
                  <a:pt x="0" y="6698"/>
                </a:lnTo>
                <a:lnTo>
                  <a:pt x="15374" y="6163"/>
                </a:lnTo>
                <a:close/>
              </a:path>
            </a:pathLst>
          </a:custGeom>
          <a:solidFill>
            <a:srgbClr val="FAC89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9115013" y="5325946"/>
            <a:ext cx="36598" cy="46138"/>
          </a:xfrm>
          <a:custGeom>
            <a:avLst/>
            <a:gdLst/>
            <a:ahLst/>
            <a:cxnLst/>
            <a:rect l="l" t="t" r="r" b="b"/>
            <a:pathLst>
              <a:path w="36598" h="46138">
                <a:moveTo>
                  <a:pt x="11914" y="21484"/>
                </a:moveTo>
                <a:lnTo>
                  <a:pt x="0" y="14821"/>
                </a:lnTo>
                <a:lnTo>
                  <a:pt x="285" y="28965"/>
                </a:lnTo>
                <a:lnTo>
                  <a:pt x="3003" y="36871"/>
                </a:lnTo>
                <a:lnTo>
                  <a:pt x="3237" y="38278"/>
                </a:lnTo>
                <a:lnTo>
                  <a:pt x="7776" y="41186"/>
                </a:lnTo>
                <a:lnTo>
                  <a:pt x="12235" y="44321"/>
                </a:lnTo>
                <a:lnTo>
                  <a:pt x="19512" y="45105"/>
                </a:lnTo>
                <a:lnTo>
                  <a:pt x="25255" y="46138"/>
                </a:lnTo>
                <a:lnTo>
                  <a:pt x="30005" y="34115"/>
                </a:lnTo>
                <a:lnTo>
                  <a:pt x="36427" y="23398"/>
                </a:lnTo>
                <a:lnTo>
                  <a:pt x="36598" y="23122"/>
                </a:lnTo>
                <a:lnTo>
                  <a:pt x="30320" y="890"/>
                </a:lnTo>
                <a:lnTo>
                  <a:pt x="15053" y="0"/>
                </a:lnTo>
                <a:lnTo>
                  <a:pt x="11914" y="21484"/>
                </a:lnTo>
                <a:close/>
              </a:path>
            </a:pathLst>
          </a:custGeom>
          <a:solidFill>
            <a:srgbClr val="FBC5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1092276" y="5403972"/>
            <a:ext cx="37401" cy="36301"/>
          </a:xfrm>
          <a:custGeom>
            <a:avLst/>
            <a:gdLst/>
            <a:ahLst/>
            <a:cxnLst/>
            <a:rect l="l" t="t" r="r" b="b"/>
            <a:pathLst>
              <a:path w="37401" h="36301">
                <a:moveTo>
                  <a:pt x="0" y="29500"/>
                </a:moveTo>
                <a:lnTo>
                  <a:pt x="0" y="33419"/>
                </a:lnTo>
                <a:lnTo>
                  <a:pt x="16562" y="36301"/>
                </a:lnTo>
                <a:lnTo>
                  <a:pt x="28003" y="35033"/>
                </a:lnTo>
                <a:lnTo>
                  <a:pt x="34793" y="30619"/>
                </a:lnTo>
                <a:lnTo>
                  <a:pt x="37401" y="24065"/>
                </a:lnTo>
                <a:lnTo>
                  <a:pt x="36296" y="16375"/>
                </a:lnTo>
                <a:lnTo>
                  <a:pt x="31948" y="8553"/>
                </a:lnTo>
                <a:lnTo>
                  <a:pt x="24825" y="1605"/>
                </a:lnTo>
                <a:lnTo>
                  <a:pt x="22472" y="0"/>
                </a:lnTo>
                <a:lnTo>
                  <a:pt x="21759" y="498"/>
                </a:lnTo>
                <a:lnTo>
                  <a:pt x="20832" y="1318"/>
                </a:lnTo>
                <a:lnTo>
                  <a:pt x="20047" y="2030"/>
                </a:lnTo>
                <a:lnTo>
                  <a:pt x="18905" y="2850"/>
                </a:lnTo>
                <a:lnTo>
                  <a:pt x="18406" y="3349"/>
                </a:lnTo>
                <a:lnTo>
                  <a:pt x="0" y="29500"/>
                </a:lnTo>
                <a:close/>
              </a:path>
            </a:pathLst>
          </a:custGeom>
          <a:solidFill>
            <a:srgbClr val="186FB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8202533" y="6010505"/>
            <a:ext cx="81783" cy="18273"/>
          </a:xfrm>
          <a:custGeom>
            <a:avLst/>
            <a:gdLst/>
            <a:ahLst/>
            <a:cxnLst/>
            <a:rect l="l" t="t" r="r" b="b"/>
            <a:pathLst>
              <a:path w="81783" h="18273">
                <a:moveTo>
                  <a:pt x="81783" y="16257"/>
                </a:moveTo>
                <a:lnTo>
                  <a:pt x="73893" y="9161"/>
                </a:lnTo>
                <a:lnTo>
                  <a:pt x="62103" y="7066"/>
                </a:lnTo>
                <a:lnTo>
                  <a:pt x="58329" y="6463"/>
                </a:lnTo>
                <a:lnTo>
                  <a:pt x="45215" y="4152"/>
                </a:lnTo>
                <a:lnTo>
                  <a:pt x="34267" y="3907"/>
                </a:lnTo>
                <a:lnTo>
                  <a:pt x="29418" y="4343"/>
                </a:lnTo>
                <a:lnTo>
                  <a:pt x="0" y="0"/>
                </a:lnTo>
                <a:lnTo>
                  <a:pt x="3752" y="5531"/>
                </a:lnTo>
                <a:lnTo>
                  <a:pt x="4038" y="6862"/>
                </a:lnTo>
                <a:lnTo>
                  <a:pt x="5160" y="7017"/>
                </a:lnTo>
                <a:lnTo>
                  <a:pt x="11423" y="9020"/>
                </a:lnTo>
                <a:lnTo>
                  <a:pt x="16073" y="10905"/>
                </a:lnTo>
                <a:lnTo>
                  <a:pt x="22821" y="14160"/>
                </a:lnTo>
                <a:lnTo>
                  <a:pt x="26007" y="16196"/>
                </a:lnTo>
                <a:lnTo>
                  <a:pt x="28142" y="17298"/>
                </a:lnTo>
                <a:lnTo>
                  <a:pt x="31739" y="17753"/>
                </a:lnTo>
                <a:lnTo>
                  <a:pt x="39306" y="17845"/>
                </a:lnTo>
                <a:lnTo>
                  <a:pt x="55600" y="17871"/>
                </a:lnTo>
                <a:lnTo>
                  <a:pt x="59646" y="17971"/>
                </a:lnTo>
                <a:lnTo>
                  <a:pt x="66316" y="18273"/>
                </a:lnTo>
                <a:lnTo>
                  <a:pt x="69955" y="18074"/>
                </a:lnTo>
                <a:lnTo>
                  <a:pt x="81783" y="16257"/>
                </a:lnTo>
                <a:close/>
              </a:path>
            </a:pathLst>
          </a:custGeom>
          <a:solidFill>
            <a:srgbClr val="231F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9052945" y="5355125"/>
            <a:ext cx="53150" cy="25830"/>
          </a:xfrm>
          <a:custGeom>
            <a:avLst/>
            <a:gdLst/>
            <a:ahLst/>
            <a:cxnLst/>
            <a:rect l="l" t="t" r="r" b="b"/>
            <a:pathLst>
              <a:path w="53150" h="25830">
                <a:moveTo>
                  <a:pt x="14145" y="6155"/>
                </a:moveTo>
                <a:lnTo>
                  <a:pt x="17001" y="13516"/>
                </a:lnTo>
                <a:lnTo>
                  <a:pt x="17264" y="21305"/>
                </a:lnTo>
                <a:lnTo>
                  <a:pt x="41022" y="25830"/>
                </a:lnTo>
                <a:lnTo>
                  <a:pt x="50938" y="1603"/>
                </a:lnTo>
                <a:lnTo>
                  <a:pt x="53150" y="0"/>
                </a:lnTo>
                <a:lnTo>
                  <a:pt x="0" y="6341"/>
                </a:lnTo>
                <a:lnTo>
                  <a:pt x="14145" y="6155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1032348" y="5356230"/>
            <a:ext cx="41236" cy="58573"/>
          </a:xfrm>
          <a:custGeom>
            <a:avLst/>
            <a:gdLst/>
            <a:ahLst/>
            <a:cxnLst/>
            <a:rect l="l" t="t" r="r" b="b"/>
            <a:pathLst>
              <a:path w="41236" h="58573">
                <a:moveTo>
                  <a:pt x="0" y="58573"/>
                </a:moveTo>
                <a:lnTo>
                  <a:pt x="7263" y="52385"/>
                </a:lnTo>
                <a:lnTo>
                  <a:pt x="16270" y="41752"/>
                </a:lnTo>
                <a:lnTo>
                  <a:pt x="25600" y="28846"/>
                </a:lnTo>
                <a:lnTo>
                  <a:pt x="33833" y="15840"/>
                </a:lnTo>
                <a:lnTo>
                  <a:pt x="39551" y="4907"/>
                </a:lnTo>
                <a:lnTo>
                  <a:pt x="41236" y="0"/>
                </a:lnTo>
                <a:lnTo>
                  <a:pt x="33445" y="205"/>
                </a:lnTo>
                <a:lnTo>
                  <a:pt x="31050" y="4269"/>
                </a:lnTo>
                <a:lnTo>
                  <a:pt x="27074" y="10403"/>
                </a:lnTo>
                <a:lnTo>
                  <a:pt x="0" y="58573"/>
                </a:lnTo>
                <a:close/>
              </a:path>
            </a:pathLst>
          </a:custGeom>
          <a:solidFill>
            <a:srgbClr val="186FB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1067627" y="5431549"/>
            <a:ext cx="24648" cy="28075"/>
          </a:xfrm>
          <a:custGeom>
            <a:avLst/>
            <a:gdLst/>
            <a:ahLst/>
            <a:cxnLst/>
            <a:rect l="l" t="t" r="r" b="b"/>
            <a:pathLst>
              <a:path w="24648" h="28075">
                <a:moveTo>
                  <a:pt x="12841" y="0"/>
                </a:moveTo>
                <a:lnTo>
                  <a:pt x="5850" y="9690"/>
                </a:lnTo>
                <a:lnTo>
                  <a:pt x="1926" y="15249"/>
                </a:lnTo>
                <a:lnTo>
                  <a:pt x="1212" y="18277"/>
                </a:lnTo>
                <a:lnTo>
                  <a:pt x="0" y="27754"/>
                </a:lnTo>
                <a:lnTo>
                  <a:pt x="12021" y="28075"/>
                </a:lnTo>
                <a:lnTo>
                  <a:pt x="24648" y="5843"/>
                </a:lnTo>
                <a:lnTo>
                  <a:pt x="24648" y="1923"/>
                </a:lnTo>
                <a:lnTo>
                  <a:pt x="19619" y="498"/>
                </a:lnTo>
                <a:lnTo>
                  <a:pt x="10701" y="3135"/>
                </a:lnTo>
                <a:lnTo>
                  <a:pt x="12841" y="0"/>
                </a:lnTo>
                <a:close/>
              </a:path>
            </a:pathLst>
          </a:custGeom>
          <a:solidFill>
            <a:srgbClr val="163A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1255544" y="6084919"/>
            <a:ext cx="33994" cy="17165"/>
          </a:xfrm>
          <a:custGeom>
            <a:avLst/>
            <a:gdLst/>
            <a:ahLst/>
            <a:cxnLst/>
            <a:rect l="l" t="t" r="r" b="b"/>
            <a:pathLst>
              <a:path w="33994" h="17165">
                <a:moveTo>
                  <a:pt x="33994" y="16761"/>
                </a:moveTo>
                <a:lnTo>
                  <a:pt x="27823" y="0"/>
                </a:lnTo>
                <a:lnTo>
                  <a:pt x="19458" y="5837"/>
                </a:lnTo>
                <a:lnTo>
                  <a:pt x="6720" y="5437"/>
                </a:lnTo>
                <a:lnTo>
                  <a:pt x="1747" y="5351"/>
                </a:lnTo>
                <a:lnTo>
                  <a:pt x="0" y="17165"/>
                </a:lnTo>
                <a:lnTo>
                  <a:pt x="33994" y="16761"/>
                </a:lnTo>
                <a:close/>
              </a:path>
            </a:pathLst>
          </a:custGeom>
          <a:solidFill>
            <a:srgbClr val="F7B8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8986703" y="5997479"/>
            <a:ext cx="29821" cy="12822"/>
          </a:xfrm>
          <a:custGeom>
            <a:avLst/>
            <a:gdLst/>
            <a:ahLst/>
            <a:cxnLst/>
            <a:rect l="l" t="t" r="r" b="b"/>
            <a:pathLst>
              <a:path w="29821" h="12822">
                <a:moveTo>
                  <a:pt x="1319" y="12722"/>
                </a:moveTo>
                <a:lnTo>
                  <a:pt x="27716" y="12822"/>
                </a:lnTo>
                <a:lnTo>
                  <a:pt x="29821" y="0"/>
                </a:lnTo>
                <a:lnTo>
                  <a:pt x="0" y="406"/>
                </a:lnTo>
                <a:lnTo>
                  <a:pt x="1319" y="12722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8143286" y="5971328"/>
            <a:ext cx="30838" cy="39177"/>
          </a:xfrm>
          <a:custGeom>
            <a:avLst/>
            <a:gdLst/>
            <a:ahLst/>
            <a:cxnLst/>
            <a:rect l="l" t="t" r="r" b="b"/>
            <a:pathLst>
              <a:path w="30838" h="39177">
                <a:moveTo>
                  <a:pt x="4555" y="0"/>
                </a:moveTo>
                <a:lnTo>
                  <a:pt x="0" y="12719"/>
                </a:lnTo>
                <a:lnTo>
                  <a:pt x="368" y="23435"/>
                </a:lnTo>
                <a:lnTo>
                  <a:pt x="2455" y="34757"/>
                </a:lnTo>
                <a:lnTo>
                  <a:pt x="2938" y="38671"/>
                </a:lnTo>
                <a:lnTo>
                  <a:pt x="29425" y="39177"/>
                </a:lnTo>
                <a:lnTo>
                  <a:pt x="30838" y="28171"/>
                </a:lnTo>
                <a:lnTo>
                  <a:pt x="1623" y="28980"/>
                </a:lnTo>
                <a:lnTo>
                  <a:pt x="4555" y="0"/>
                </a:lnTo>
                <a:close/>
              </a:path>
            </a:pathLst>
          </a:custGeom>
          <a:solidFill>
            <a:srgbClr val="FBC5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1133548" y="6089262"/>
            <a:ext cx="33459" cy="12519"/>
          </a:xfrm>
          <a:custGeom>
            <a:avLst/>
            <a:gdLst/>
            <a:ahLst/>
            <a:cxnLst/>
            <a:rect l="l" t="t" r="r" b="b"/>
            <a:pathLst>
              <a:path w="33459" h="12519">
                <a:moveTo>
                  <a:pt x="0" y="12519"/>
                </a:moveTo>
                <a:lnTo>
                  <a:pt x="33459" y="11105"/>
                </a:lnTo>
                <a:lnTo>
                  <a:pt x="29928" y="0"/>
                </a:lnTo>
                <a:lnTo>
                  <a:pt x="2318" y="705"/>
                </a:lnTo>
                <a:lnTo>
                  <a:pt x="0" y="12519"/>
                </a:lnTo>
                <a:close/>
              </a:path>
            </a:pathLst>
          </a:custGeom>
          <a:solidFill>
            <a:srgbClr val="F7B8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9773221" y="5998491"/>
            <a:ext cx="30142" cy="12416"/>
          </a:xfrm>
          <a:custGeom>
            <a:avLst/>
            <a:gdLst/>
            <a:ahLst/>
            <a:cxnLst/>
            <a:rect l="l" t="t" r="r" b="b"/>
            <a:pathLst>
              <a:path w="30142" h="12416">
                <a:moveTo>
                  <a:pt x="998" y="12416"/>
                </a:moveTo>
                <a:lnTo>
                  <a:pt x="28715" y="12316"/>
                </a:lnTo>
                <a:lnTo>
                  <a:pt x="30142" y="0"/>
                </a:lnTo>
                <a:lnTo>
                  <a:pt x="0" y="502"/>
                </a:lnTo>
                <a:lnTo>
                  <a:pt x="998" y="12416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9923148" y="5998993"/>
            <a:ext cx="29821" cy="11914"/>
          </a:xfrm>
          <a:custGeom>
            <a:avLst/>
            <a:gdLst/>
            <a:ahLst/>
            <a:cxnLst/>
            <a:rect l="l" t="t" r="r" b="b"/>
            <a:pathLst>
              <a:path w="29821" h="11914">
                <a:moveTo>
                  <a:pt x="1105" y="11914"/>
                </a:moveTo>
                <a:lnTo>
                  <a:pt x="29000" y="11611"/>
                </a:lnTo>
                <a:lnTo>
                  <a:pt x="29821" y="505"/>
                </a:lnTo>
                <a:lnTo>
                  <a:pt x="0" y="0"/>
                </a:lnTo>
                <a:lnTo>
                  <a:pt x="1105" y="11914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8885825" y="5998794"/>
            <a:ext cx="29214" cy="11611"/>
          </a:xfrm>
          <a:custGeom>
            <a:avLst/>
            <a:gdLst/>
            <a:ahLst/>
            <a:cxnLst/>
            <a:rect l="l" t="t" r="r" b="b"/>
            <a:pathLst>
              <a:path w="29214" h="11611">
                <a:moveTo>
                  <a:pt x="0" y="11611"/>
                </a:moveTo>
                <a:lnTo>
                  <a:pt x="25362" y="11611"/>
                </a:lnTo>
                <a:lnTo>
                  <a:pt x="29214" y="302"/>
                </a:lnTo>
                <a:lnTo>
                  <a:pt x="107" y="0"/>
                </a:lnTo>
                <a:lnTo>
                  <a:pt x="0" y="11611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8205062" y="5999296"/>
            <a:ext cx="29617" cy="10905"/>
          </a:xfrm>
          <a:custGeom>
            <a:avLst/>
            <a:gdLst/>
            <a:ahLst/>
            <a:cxnLst/>
            <a:rect l="l" t="t" r="r" b="b"/>
            <a:pathLst>
              <a:path w="29617" h="10905">
                <a:moveTo>
                  <a:pt x="303" y="10603"/>
                </a:moveTo>
                <a:lnTo>
                  <a:pt x="25576" y="10905"/>
                </a:lnTo>
                <a:lnTo>
                  <a:pt x="26988" y="6463"/>
                </a:lnTo>
                <a:lnTo>
                  <a:pt x="27898" y="3837"/>
                </a:lnTo>
                <a:lnTo>
                  <a:pt x="29617" y="0"/>
                </a:lnTo>
                <a:lnTo>
                  <a:pt x="0" y="1111"/>
                </a:lnTo>
                <a:lnTo>
                  <a:pt x="303" y="10603"/>
                </a:lnTo>
                <a:close/>
              </a:path>
            </a:pathLst>
          </a:custGeom>
          <a:solidFill>
            <a:srgbClr val="F8C5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9327746" y="5993745"/>
            <a:ext cx="22912" cy="41596"/>
          </a:xfrm>
          <a:custGeom>
            <a:avLst/>
            <a:gdLst/>
            <a:ahLst/>
            <a:cxnLst/>
            <a:rect l="l" t="t" r="r" b="b"/>
            <a:pathLst>
              <a:path w="22912" h="41596">
                <a:moveTo>
                  <a:pt x="4613" y="30287"/>
                </a:moveTo>
                <a:lnTo>
                  <a:pt x="5433" y="0"/>
                </a:lnTo>
                <a:lnTo>
                  <a:pt x="1060" y="8984"/>
                </a:lnTo>
                <a:lnTo>
                  <a:pt x="0" y="22942"/>
                </a:lnTo>
                <a:lnTo>
                  <a:pt x="3140" y="36249"/>
                </a:lnTo>
                <a:lnTo>
                  <a:pt x="7431" y="41596"/>
                </a:lnTo>
                <a:lnTo>
                  <a:pt x="15306" y="37038"/>
                </a:lnTo>
                <a:lnTo>
                  <a:pt x="15950" y="34197"/>
                </a:lnTo>
                <a:lnTo>
                  <a:pt x="16223" y="28416"/>
                </a:lnTo>
                <a:lnTo>
                  <a:pt x="17954" y="23828"/>
                </a:lnTo>
                <a:lnTo>
                  <a:pt x="15149" y="19775"/>
                </a:lnTo>
                <a:lnTo>
                  <a:pt x="12389" y="20596"/>
                </a:lnTo>
                <a:lnTo>
                  <a:pt x="11914" y="33386"/>
                </a:lnTo>
                <a:lnTo>
                  <a:pt x="8356" y="37755"/>
                </a:lnTo>
                <a:lnTo>
                  <a:pt x="7431" y="38870"/>
                </a:lnTo>
                <a:lnTo>
                  <a:pt x="5661" y="36838"/>
                </a:lnTo>
                <a:lnTo>
                  <a:pt x="5494" y="38186"/>
                </a:lnTo>
                <a:lnTo>
                  <a:pt x="4883" y="32504"/>
                </a:lnTo>
                <a:lnTo>
                  <a:pt x="4613" y="30287"/>
                </a:lnTo>
                <a:close/>
              </a:path>
              <a:path w="22912" h="41596">
                <a:moveTo>
                  <a:pt x="22912" y="17465"/>
                </a:moveTo>
                <a:lnTo>
                  <a:pt x="14529" y="18879"/>
                </a:lnTo>
                <a:lnTo>
                  <a:pt x="15149" y="19775"/>
                </a:lnTo>
                <a:lnTo>
                  <a:pt x="22912" y="17465"/>
                </a:lnTo>
                <a:close/>
              </a:path>
            </a:pathLst>
          </a:custGeom>
          <a:solidFill>
            <a:srgbClr val="6F918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9380587" y="5413271"/>
            <a:ext cx="15338" cy="14750"/>
          </a:xfrm>
          <a:custGeom>
            <a:avLst/>
            <a:gdLst/>
            <a:ahLst/>
            <a:cxnLst/>
            <a:rect l="l" t="t" r="r" b="b"/>
            <a:pathLst>
              <a:path w="15338" h="14750">
                <a:moveTo>
                  <a:pt x="0" y="14750"/>
                </a:moveTo>
                <a:lnTo>
                  <a:pt x="15338" y="10296"/>
                </a:lnTo>
                <a:lnTo>
                  <a:pt x="392" y="0"/>
                </a:lnTo>
                <a:lnTo>
                  <a:pt x="0" y="14750"/>
                </a:lnTo>
                <a:close/>
              </a:path>
            </a:pathLst>
          </a:custGeom>
          <a:solidFill>
            <a:srgbClr val="2C6A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1051968" y="5334318"/>
            <a:ext cx="8168" cy="12006"/>
          </a:xfrm>
          <a:custGeom>
            <a:avLst/>
            <a:gdLst/>
            <a:ahLst/>
            <a:cxnLst/>
            <a:rect l="l" t="t" r="r" b="b"/>
            <a:pathLst>
              <a:path w="8168" h="12006">
                <a:moveTo>
                  <a:pt x="0" y="0"/>
                </a:moveTo>
                <a:lnTo>
                  <a:pt x="1669" y="11537"/>
                </a:lnTo>
                <a:lnTo>
                  <a:pt x="4320" y="11659"/>
                </a:lnTo>
                <a:lnTo>
                  <a:pt x="8168" y="12006"/>
                </a:lnTo>
                <a:lnTo>
                  <a:pt x="6283" y="566"/>
                </a:lnTo>
                <a:lnTo>
                  <a:pt x="4083" y="256"/>
                </a:lnTo>
                <a:lnTo>
                  <a:pt x="0" y="0"/>
                </a:lnTo>
                <a:close/>
              </a:path>
            </a:pathLst>
          </a:custGeom>
          <a:solidFill>
            <a:srgbClr val="9497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1004846" y="5395314"/>
            <a:ext cx="13840" cy="16424"/>
          </a:xfrm>
          <a:custGeom>
            <a:avLst/>
            <a:gdLst/>
            <a:ahLst/>
            <a:cxnLst/>
            <a:rect l="l" t="t" r="r" b="b"/>
            <a:pathLst>
              <a:path w="13840" h="16424">
                <a:moveTo>
                  <a:pt x="891" y="0"/>
                </a:moveTo>
                <a:lnTo>
                  <a:pt x="392" y="8657"/>
                </a:lnTo>
                <a:lnTo>
                  <a:pt x="0" y="8871"/>
                </a:lnTo>
                <a:lnTo>
                  <a:pt x="11842" y="16424"/>
                </a:lnTo>
                <a:lnTo>
                  <a:pt x="12841" y="9370"/>
                </a:lnTo>
                <a:lnTo>
                  <a:pt x="13840" y="8871"/>
                </a:lnTo>
                <a:lnTo>
                  <a:pt x="891" y="0"/>
                </a:lnTo>
                <a:close/>
              </a:path>
            </a:pathLst>
          </a:custGeom>
          <a:solidFill>
            <a:srgbClr val="9497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1005238" y="5379139"/>
            <a:ext cx="15766" cy="6056"/>
          </a:xfrm>
          <a:custGeom>
            <a:avLst/>
            <a:gdLst/>
            <a:ahLst/>
            <a:cxnLst/>
            <a:rect l="l" t="t" r="r" b="b"/>
            <a:pathLst>
              <a:path w="15766" h="6056">
                <a:moveTo>
                  <a:pt x="8418" y="1532"/>
                </a:moveTo>
                <a:lnTo>
                  <a:pt x="0" y="0"/>
                </a:lnTo>
                <a:lnTo>
                  <a:pt x="4744" y="2315"/>
                </a:lnTo>
                <a:lnTo>
                  <a:pt x="2318" y="4952"/>
                </a:lnTo>
                <a:lnTo>
                  <a:pt x="15766" y="6056"/>
                </a:lnTo>
                <a:lnTo>
                  <a:pt x="13947" y="4560"/>
                </a:lnTo>
                <a:lnTo>
                  <a:pt x="14767" y="2636"/>
                </a:lnTo>
                <a:lnTo>
                  <a:pt x="8418" y="1532"/>
                </a:lnTo>
                <a:close/>
              </a:path>
            </a:pathLst>
          </a:custGeom>
          <a:solidFill>
            <a:srgbClr val="6F918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1032027" y="5343297"/>
            <a:ext cx="9203" cy="10902"/>
          </a:xfrm>
          <a:custGeom>
            <a:avLst/>
            <a:gdLst/>
            <a:ahLst/>
            <a:cxnLst/>
            <a:rect l="l" t="t" r="r" b="b"/>
            <a:pathLst>
              <a:path w="9203" h="10902">
                <a:moveTo>
                  <a:pt x="4458" y="5237"/>
                </a:moveTo>
                <a:lnTo>
                  <a:pt x="0" y="4239"/>
                </a:lnTo>
                <a:lnTo>
                  <a:pt x="9203" y="10902"/>
                </a:lnTo>
                <a:lnTo>
                  <a:pt x="6596" y="3366"/>
                </a:lnTo>
                <a:lnTo>
                  <a:pt x="2827" y="1451"/>
                </a:lnTo>
                <a:lnTo>
                  <a:pt x="107" y="0"/>
                </a:lnTo>
                <a:lnTo>
                  <a:pt x="4458" y="5237"/>
                </a:lnTo>
                <a:close/>
              </a:path>
            </a:pathLst>
          </a:custGeom>
          <a:solidFill>
            <a:srgbClr val="56648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8160766" y="821929"/>
            <a:ext cx="3183627" cy="103129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68625">
              <a:lnSpc>
                <a:spcPts val="3840"/>
              </a:lnSpc>
              <a:spcBef>
                <a:spcPts val="192"/>
              </a:spcBef>
            </a:pPr>
            <a:r>
              <a:rPr sz="36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Petugas</a:t>
            </a:r>
            <a:endParaRPr sz="3600">
              <a:latin typeface="Century Gothic"/>
              <a:cs typeface="Century Gothic"/>
            </a:endParaRPr>
          </a:p>
          <a:p>
            <a:pPr marL="12700">
              <a:lnSpc>
                <a:spcPts val="4280"/>
              </a:lnSpc>
              <a:spcBef>
                <a:spcPts val="22"/>
              </a:spcBef>
            </a:pPr>
            <a:r>
              <a:rPr sz="5400" b="1" spc="0" baseline="-1510" dirty="0">
                <a:solidFill>
                  <a:srgbClr val="FFC000"/>
                </a:solidFill>
                <a:latin typeface="Century Gothic"/>
                <a:cs typeface="Century Gothic"/>
              </a:rPr>
              <a:t>Ketertiban TPS</a:t>
            </a:r>
            <a:endParaRPr sz="3600">
              <a:latin typeface="Century Gothic"/>
              <a:cs typeface="Century Gothic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04850" y="1144768"/>
            <a:ext cx="3383300" cy="482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3600" b="1" spc="0" dirty="0">
                <a:solidFill>
                  <a:srgbClr val="FFC000"/>
                </a:solidFill>
                <a:latin typeface="Century Gothic"/>
                <a:cs typeface="Century Gothic"/>
              </a:rPr>
              <a:t>Sekretariat</a:t>
            </a:r>
            <a:r>
              <a:rPr sz="36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36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PPK</a:t>
            </a:r>
            <a:endParaRPr sz="3600">
              <a:latin typeface="Century Gothic"/>
              <a:cs typeface="Century Gothic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440174" y="1144768"/>
            <a:ext cx="3338318" cy="482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800"/>
              </a:lnSpc>
              <a:spcBef>
                <a:spcPts val="190"/>
              </a:spcBef>
            </a:pPr>
            <a:r>
              <a:rPr sz="3600" b="1" spc="0" dirty="0">
                <a:solidFill>
                  <a:srgbClr val="FFC000"/>
                </a:solidFill>
                <a:latin typeface="Century Gothic"/>
                <a:cs typeface="Century Gothic"/>
              </a:rPr>
              <a:t>Sekretariat</a:t>
            </a:r>
            <a:r>
              <a:rPr sz="36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36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PPS</a:t>
            </a:r>
            <a:endParaRPr sz="3600">
              <a:latin typeface="Century Gothic"/>
              <a:cs typeface="Century Gothic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160766" y="2181572"/>
            <a:ext cx="126746" cy="2280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0"/>
              </a:lnSpc>
              <a:spcBef>
                <a:spcPts val="86"/>
              </a:spcBef>
            </a:pPr>
            <a:r>
              <a:rPr sz="16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447278" y="2193797"/>
            <a:ext cx="2908387" cy="21792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0403">
              <a:lnSpc>
                <a:spcPts val="1725"/>
              </a:lnSpc>
              <a:spcBef>
                <a:spcPts val="86"/>
              </a:spcBef>
            </a:pPr>
            <a:r>
              <a:rPr sz="2400" spc="-34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-14" baseline="3413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19" baseline="3413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2400" spc="-50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25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14" baseline="3413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3413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42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23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2400" spc="-9" baseline="3413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uk</a:t>
            </a:r>
            <a:endParaRPr sz="1600">
              <a:latin typeface="Calibri"/>
              <a:cs typeface="Calibri"/>
            </a:endParaRPr>
          </a:p>
          <a:p>
            <a:pPr marL="12700" marR="30403">
              <a:lnSpc>
                <a:spcPts val="1920"/>
              </a:lnSpc>
              <a:spcBef>
                <a:spcPts val="9"/>
              </a:spcBef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uk</a:t>
            </a:r>
            <a:r>
              <a:rPr sz="2400" spc="-32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mba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76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KPPS</a:t>
            </a:r>
            <a:r>
              <a:rPr sz="2400" spc="-17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nj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6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54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eaman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67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54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600">
              <a:latin typeface="Calibri"/>
              <a:cs typeface="Calibri"/>
            </a:endParaRPr>
          </a:p>
          <a:p>
            <a:pPr marL="12700" marR="30403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ungu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400" spc="-7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2400" spc="-2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pengh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600">
              <a:latin typeface="Calibri"/>
              <a:cs typeface="Calibri"/>
            </a:endParaRPr>
          </a:p>
          <a:p>
            <a:pPr marL="12700" marR="30403">
              <a:lnSpc>
                <a:spcPts val="1925"/>
              </a:lnSpc>
              <a:spcBef>
                <a:spcPts val="0"/>
              </a:spcBef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sua</a:t>
            </a:r>
            <a:r>
              <a:rPr sz="2400" spc="-3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2400" spc="-21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endParaRPr sz="1600">
              <a:latin typeface="Calibri"/>
              <a:cs typeface="Calibri"/>
            </a:endParaRPr>
          </a:p>
          <a:p>
            <a:pPr marL="12700" marR="30403">
              <a:lnSpc>
                <a:spcPts val="1920"/>
              </a:lnSpc>
            </a:pP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2400" spc="-5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42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2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jum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endParaRPr sz="1600">
              <a:latin typeface="Calibri"/>
              <a:cs typeface="Calibri"/>
            </a:endParaRPr>
          </a:p>
          <a:p>
            <a:pPr marL="12700" marR="30403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2400" spc="-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(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du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)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400" spc="-3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22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2400" spc="-3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400" spc="-27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-3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600">
              <a:latin typeface="Calibri"/>
              <a:cs typeface="Calibri"/>
            </a:endParaRPr>
          </a:p>
          <a:p>
            <a:pPr marL="12700" marR="30403">
              <a:lnSpc>
                <a:spcPts val="1920"/>
              </a:lnSpc>
            </a:pP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400" spc="-59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pi</a:t>
            </a:r>
            <a:r>
              <a:rPr sz="2400" spc="9" baseline="1706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600">
              <a:latin typeface="Calibri"/>
              <a:cs typeface="Calibri"/>
            </a:endParaRPr>
          </a:p>
          <a:p>
            <a:pPr marL="12700" marR="30403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Ma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3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7619" y="2213957"/>
            <a:ext cx="126745" cy="2280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0"/>
              </a:lnSpc>
              <a:spcBef>
                <a:spcPts val="86"/>
              </a:spcBef>
            </a:pPr>
            <a:r>
              <a:rPr sz="16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23969" y="2213957"/>
            <a:ext cx="126746" cy="2280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0"/>
              </a:lnSpc>
              <a:spcBef>
                <a:spcPts val="86"/>
              </a:spcBef>
            </a:pPr>
            <a:r>
              <a:rPr sz="16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94131" y="2226182"/>
            <a:ext cx="2928070" cy="39920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15224">
              <a:lnSpc>
                <a:spcPts val="1725"/>
              </a:lnSpc>
              <a:spcBef>
                <a:spcPts val="86"/>
              </a:spcBef>
            </a:pP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sz="2400" spc="-9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29" baseline="3413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-14" baseline="3413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19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ari</a:t>
            </a:r>
            <a:r>
              <a:rPr sz="2400" spc="-4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-20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24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2400" spc="-9" baseline="3413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uk</a:t>
            </a:r>
            <a:r>
              <a:rPr sz="2400" spc="-67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9" baseline="3413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uk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  <a:spcBef>
                <a:spcPts val="9"/>
              </a:spcBef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memba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66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2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ny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elen</a:t>
            </a:r>
            <a:r>
              <a:rPr sz="2400" spc="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5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2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79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2400" spc="-16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-54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400" spc="-61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2400" spc="-3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ma</a:t>
            </a:r>
            <a:r>
              <a:rPr sz="2400" spc="-46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n.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41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ek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ari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5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PPK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400" spc="-77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ali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ng</a:t>
            </a:r>
            <a:r>
              <a:rPr sz="2400" spc="-6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amb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-6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7</a:t>
            </a:r>
            <a:r>
              <a:rPr sz="2400" spc="-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(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uj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9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-2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el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-51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pen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amb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sump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janj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-95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K.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ari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-2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2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jum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2400" spc="-46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2400" spc="-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(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400" spc="-4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2400" spc="-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2400" spc="-4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asal</a:t>
            </a:r>
            <a:r>
              <a:rPr sz="2400" spc="-2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dari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ASN</a:t>
            </a:r>
            <a:r>
              <a:rPr sz="2400" spc="-21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Non-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ASN</a:t>
            </a:r>
            <a:r>
              <a:rPr sz="2400" spc="-16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2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2400" spc="-54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ja</a:t>
            </a:r>
            <a:r>
              <a:rPr sz="2400" spc="-18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2400" spc="-16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em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er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2400" spc="-55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upa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en/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a.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Susunan</a:t>
            </a:r>
            <a:r>
              <a:rPr sz="2400" spc="-59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54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ean</a:t>
            </a:r>
            <a:r>
              <a:rPr sz="2400" spc="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8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ari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2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endParaRPr sz="1600">
              <a:latin typeface="Calibri"/>
              <a:cs typeface="Calibri"/>
            </a:endParaRPr>
          </a:p>
          <a:p>
            <a:pPr marL="48806" marR="46848" algn="ctr">
              <a:lnSpc>
                <a:spcPct val="101725"/>
              </a:lnSpc>
              <a:spcBef>
                <a:spcPts val="704"/>
              </a:spcBef>
            </a:pP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600" spc="-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(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tu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)</a:t>
            </a:r>
            <a:r>
              <a:rPr sz="1600" spc="-3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6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2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aris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K;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600">
              <a:latin typeface="Calibri"/>
              <a:cs typeface="Calibri"/>
            </a:endParaRPr>
          </a:p>
          <a:p>
            <a:pPr marL="48783" algn="ctr">
              <a:lnSpc>
                <a:spcPts val="1920"/>
              </a:lnSpc>
              <a:spcBef>
                <a:spcPts val="96"/>
              </a:spcBef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2 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(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dua)</a:t>
            </a:r>
            <a:r>
              <a:rPr sz="2400" spc="-39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400" spc="-4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2400" spc="-8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2400" spc="2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ek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ari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5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PPK.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610481" y="2226182"/>
            <a:ext cx="2915573" cy="39920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15224">
              <a:lnSpc>
                <a:spcPts val="1725"/>
              </a:lnSpc>
              <a:spcBef>
                <a:spcPts val="86"/>
              </a:spcBef>
            </a:pP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sz="2400" spc="-9" baseline="3413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29" baseline="3413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-14" baseline="3413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19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ari</a:t>
            </a:r>
            <a:r>
              <a:rPr sz="2400" spc="-4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-20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23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2400" spc="-9" baseline="3413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uk</a:t>
            </a:r>
            <a:r>
              <a:rPr sz="2400" spc="-62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9" baseline="3413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3413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3413" dirty="0">
                <a:solidFill>
                  <a:srgbClr val="FFFFFF"/>
                </a:solidFill>
                <a:latin typeface="Calibri"/>
                <a:cs typeface="Calibri"/>
              </a:rPr>
              <a:t>uk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  <a:spcBef>
                <a:spcPts val="9"/>
              </a:spcBef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mba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66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2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ny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elen</a:t>
            </a:r>
            <a:r>
              <a:rPr sz="2400" spc="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5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2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ili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79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2400" spc="-12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-54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elu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desa</a:t>
            </a:r>
            <a:r>
              <a:rPr sz="2400" spc="-101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2400" spc="-3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ma</a:t>
            </a:r>
            <a:r>
              <a:rPr sz="2400" spc="-46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n.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41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ek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ari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5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PPS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400" spc="-77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ali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ng</a:t>
            </a:r>
            <a:r>
              <a:rPr sz="2400" spc="-6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amb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-55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7</a:t>
            </a:r>
            <a:r>
              <a:rPr sz="2400" spc="-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(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uj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uh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-2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el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-51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pen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amb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sumpa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janj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-95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S.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ari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-2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2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jum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2400" spc="-56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2400" spc="-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(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)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400" spc="-4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2400" spc="-8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2400" spc="-4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asal</a:t>
            </a:r>
            <a:r>
              <a:rPr sz="2400" spc="-2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dari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elu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Desa</a:t>
            </a:r>
            <a:r>
              <a:rPr sz="2400" spc="-88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4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2400" spc="-54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ja</a:t>
            </a:r>
            <a:r>
              <a:rPr sz="2400" spc="-18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400" spc="-70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25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elu</a:t>
            </a:r>
            <a:r>
              <a:rPr sz="2400" spc="-3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Des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Susunan</a:t>
            </a:r>
            <a:r>
              <a:rPr sz="2400" spc="-6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54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ean</a:t>
            </a:r>
            <a:r>
              <a:rPr sz="2400" spc="1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8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ari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600">
              <a:latin typeface="Calibri"/>
              <a:cs typeface="Calibri"/>
            </a:endParaRPr>
          </a:p>
          <a:p>
            <a:pPr marL="12700" marR="15224">
              <a:lnSpc>
                <a:spcPts val="1920"/>
              </a:lnSpc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2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:</a:t>
            </a:r>
            <a:endParaRPr sz="1600">
              <a:latin typeface="Calibri"/>
              <a:cs typeface="Calibri"/>
            </a:endParaRPr>
          </a:p>
          <a:p>
            <a:pPr marL="48552" marR="47425" algn="ctr">
              <a:lnSpc>
                <a:spcPct val="101725"/>
              </a:lnSpc>
              <a:spcBef>
                <a:spcPts val="704"/>
              </a:spcBef>
            </a:pP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600" spc="-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(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tu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)</a:t>
            </a:r>
            <a:r>
              <a:rPr sz="1600" spc="-3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6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1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aris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S;</a:t>
            </a:r>
            <a:r>
              <a:rPr sz="1600" spc="-2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600">
              <a:latin typeface="Calibri"/>
              <a:cs typeface="Calibri"/>
            </a:endParaRPr>
          </a:p>
          <a:p>
            <a:pPr marL="48529" algn="ctr">
              <a:lnSpc>
                <a:spcPts val="1920"/>
              </a:lnSpc>
              <a:spcBef>
                <a:spcPts val="96"/>
              </a:spcBef>
            </a:pP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2 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(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dua)</a:t>
            </a:r>
            <a:r>
              <a:rPr sz="2400" spc="-39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400" spc="-44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2400" spc="-3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-9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2400" spc="2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ek</a:t>
            </a:r>
            <a:r>
              <a:rPr sz="2400" spc="-29" baseline="1706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-14" baseline="1706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19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ari</a:t>
            </a:r>
            <a:r>
              <a:rPr sz="2400" spc="-4" baseline="1706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5" baseline="17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baseline="1706" dirty="0">
                <a:solidFill>
                  <a:srgbClr val="FFFFFF"/>
                </a:solidFill>
                <a:latin typeface="Calibri"/>
                <a:cs typeface="Calibri"/>
              </a:rPr>
              <a:t>PPS.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07619" y="3189070"/>
            <a:ext cx="126898" cy="2283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5"/>
              </a:lnSpc>
              <a:spcBef>
                <a:spcPts val="86"/>
              </a:spcBef>
            </a:pPr>
            <a:r>
              <a:rPr sz="16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323969" y="3189070"/>
            <a:ext cx="126898" cy="2283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5"/>
              </a:lnSpc>
              <a:spcBef>
                <a:spcPts val="86"/>
              </a:spcBef>
            </a:pPr>
            <a:r>
              <a:rPr sz="16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60766" y="3401153"/>
            <a:ext cx="126746" cy="2280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0"/>
              </a:lnSpc>
              <a:spcBef>
                <a:spcPts val="86"/>
              </a:spcBef>
            </a:pPr>
            <a:r>
              <a:rPr sz="16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07619" y="4164931"/>
            <a:ext cx="126745" cy="2280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0"/>
              </a:lnSpc>
              <a:spcBef>
                <a:spcPts val="86"/>
              </a:spcBef>
            </a:pPr>
            <a:r>
              <a:rPr sz="16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323969" y="4164931"/>
            <a:ext cx="126746" cy="2280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0"/>
              </a:lnSpc>
              <a:spcBef>
                <a:spcPts val="86"/>
              </a:spcBef>
            </a:pPr>
            <a:r>
              <a:rPr sz="16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07619" y="5140545"/>
            <a:ext cx="126745" cy="2280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0"/>
              </a:lnSpc>
              <a:spcBef>
                <a:spcPts val="86"/>
              </a:spcBef>
            </a:pPr>
            <a:r>
              <a:rPr sz="16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323969" y="5140545"/>
            <a:ext cx="126746" cy="2280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730"/>
              </a:lnSpc>
              <a:spcBef>
                <a:spcPts val="86"/>
              </a:spcBef>
            </a:pPr>
            <a:r>
              <a:rPr sz="1600" spc="0" dirty="0">
                <a:solidFill>
                  <a:srgbClr val="FFFFFF"/>
                </a:solidFill>
                <a:latin typeface="Arial"/>
                <a:cs typeface="Arial"/>
              </a:rPr>
              <a:t>•</a:t>
            </a:r>
            <a:endParaRPr sz="16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object 43"/>
          <p:cNvSpPr/>
          <p:nvPr/>
        </p:nvSpPr>
        <p:spPr>
          <a:xfrm>
            <a:off x="7708" y="25094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0949940" y="-379475"/>
            <a:ext cx="1809114" cy="1812036"/>
          </a:xfrm>
          <a:custGeom>
            <a:avLst/>
            <a:gdLst/>
            <a:ahLst/>
            <a:cxnLst/>
            <a:rect l="l" t="t" r="r" b="b"/>
            <a:pathLst>
              <a:path w="1809114" h="1812036">
                <a:moveTo>
                  <a:pt x="978789" y="1809023"/>
                </a:moveTo>
                <a:lnTo>
                  <a:pt x="1051330" y="1800142"/>
                </a:lnTo>
                <a:lnTo>
                  <a:pt x="1122004" y="1785629"/>
                </a:lnTo>
                <a:lnTo>
                  <a:pt x="1190578" y="1765719"/>
                </a:lnTo>
                <a:lnTo>
                  <a:pt x="1242059" y="1746232"/>
                </a:lnTo>
                <a:lnTo>
                  <a:pt x="1242059" y="1130896"/>
                </a:lnTo>
                <a:lnTo>
                  <a:pt x="1232387" y="1145185"/>
                </a:lnTo>
                <a:lnTo>
                  <a:pt x="1212913" y="1169698"/>
                </a:lnTo>
                <a:lnTo>
                  <a:pt x="1191656" y="1192641"/>
                </a:lnTo>
                <a:lnTo>
                  <a:pt x="1168724" y="1213906"/>
                </a:lnTo>
                <a:lnTo>
                  <a:pt x="1144224" y="1233387"/>
                </a:lnTo>
                <a:lnTo>
                  <a:pt x="1118262" y="1250977"/>
                </a:lnTo>
                <a:lnTo>
                  <a:pt x="1090947" y="1266568"/>
                </a:lnTo>
                <a:lnTo>
                  <a:pt x="1062384" y="1280054"/>
                </a:lnTo>
                <a:lnTo>
                  <a:pt x="1032682" y="1291328"/>
                </a:lnTo>
                <a:lnTo>
                  <a:pt x="1001948" y="1300283"/>
                </a:lnTo>
                <a:lnTo>
                  <a:pt x="970288" y="1306812"/>
                </a:lnTo>
                <a:lnTo>
                  <a:pt x="937810" y="1310808"/>
                </a:lnTo>
                <a:lnTo>
                  <a:pt x="904620" y="1312164"/>
                </a:lnTo>
                <a:lnTo>
                  <a:pt x="871414" y="1310808"/>
                </a:lnTo>
                <a:lnTo>
                  <a:pt x="838922" y="1306812"/>
                </a:lnTo>
                <a:lnTo>
                  <a:pt x="807252" y="1300283"/>
                </a:lnTo>
                <a:lnTo>
                  <a:pt x="776510" y="1291328"/>
                </a:lnTo>
                <a:lnTo>
                  <a:pt x="746803" y="1280054"/>
                </a:lnTo>
                <a:lnTo>
                  <a:pt x="718238" y="1266568"/>
                </a:lnTo>
                <a:lnTo>
                  <a:pt x="690922" y="1250977"/>
                </a:lnTo>
                <a:lnTo>
                  <a:pt x="664962" y="1233387"/>
                </a:lnTo>
                <a:lnTo>
                  <a:pt x="640465" y="1213906"/>
                </a:lnTo>
                <a:lnTo>
                  <a:pt x="617537" y="1192641"/>
                </a:lnTo>
                <a:lnTo>
                  <a:pt x="596285" y="1169698"/>
                </a:lnTo>
                <a:lnTo>
                  <a:pt x="619272" y="1765719"/>
                </a:lnTo>
                <a:lnTo>
                  <a:pt x="687722" y="1785629"/>
                </a:lnTo>
                <a:lnTo>
                  <a:pt x="758254" y="1800142"/>
                </a:lnTo>
                <a:lnTo>
                  <a:pt x="830633" y="1809023"/>
                </a:lnTo>
                <a:lnTo>
                  <a:pt x="904620" y="1812036"/>
                </a:lnTo>
                <a:lnTo>
                  <a:pt x="978789" y="1809023"/>
                </a:lnTo>
                <a:close/>
              </a:path>
              <a:path w="1809114" h="1812036">
                <a:moveTo>
                  <a:pt x="509966" y="1002808"/>
                </a:moveTo>
                <a:lnTo>
                  <a:pt x="503441" y="971119"/>
                </a:lnTo>
                <a:lnTo>
                  <a:pt x="499448" y="938608"/>
                </a:lnTo>
                <a:lnTo>
                  <a:pt x="498093" y="905383"/>
                </a:lnTo>
                <a:lnTo>
                  <a:pt x="499448" y="872156"/>
                </a:lnTo>
                <a:lnTo>
                  <a:pt x="503441" y="839643"/>
                </a:lnTo>
                <a:lnTo>
                  <a:pt x="509966" y="807950"/>
                </a:lnTo>
                <a:lnTo>
                  <a:pt x="518914" y="777184"/>
                </a:lnTo>
                <a:lnTo>
                  <a:pt x="530181" y="747452"/>
                </a:lnTo>
                <a:lnTo>
                  <a:pt x="543658" y="718862"/>
                </a:lnTo>
                <a:lnTo>
                  <a:pt x="559239" y="691521"/>
                </a:lnTo>
                <a:lnTo>
                  <a:pt x="576817" y="665535"/>
                </a:lnTo>
                <a:lnTo>
                  <a:pt x="596285" y="641013"/>
                </a:lnTo>
                <a:lnTo>
                  <a:pt x="617537" y="618061"/>
                </a:lnTo>
                <a:lnTo>
                  <a:pt x="640465" y="596786"/>
                </a:lnTo>
                <a:lnTo>
                  <a:pt x="664962" y="577296"/>
                </a:lnTo>
                <a:lnTo>
                  <a:pt x="690922" y="559697"/>
                </a:lnTo>
                <a:lnTo>
                  <a:pt x="718238" y="544097"/>
                </a:lnTo>
                <a:lnTo>
                  <a:pt x="746803" y="530604"/>
                </a:lnTo>
                <a:lnTo>
                  <a:pt x="776510" y="519323"/>
                </a:lnTo>
                <a:lnTo>
                  <a:pt x="807252" y="510362"/>
                </a:lnTo>
                <a:lnTo>
                  <a:pt x="838922" y="503829"/>
                </a:lnTo>
                <a:lnTo>
                  <a:pt x="871414" y="499831"/>
                </a:lnTo>
                <a:lnTo>
                  <a:pt x="904620" y="498475"/>
                </a:lnTo>
                <a:lnTo>
                  <a:pt x="937999" y="499831"/>
                </a:lnTo>
                <a:lnTo>
                  <a:pt x="970627" y="503829"/>
                </a:lnTo>
                <a:lnTo>
                  <a:pt x="1002402" y="510362"/>
                </a:lnTo>
                <a:lnTo>
                  <a:pt x="1033219" y="519323"/>
                </a:lnTo>
                <a:lnTo>
                  <a:pt x="1062974" y="530604"/>
                </a:lnTo>
                <a:lnTo>
                  <a:pt x="1091563" y="544097"/>
                </a:lnTo>
                <a:lnTo>
                  <a:pt x="1118882" y="559697"/>
                </a:lnTo>
                <a:lnTo>
                  <a:pt x="1144827" y="577296"/>
                </a:lnTo>
                <a:lnTo>
                  <a:pt x="1169295" y="596786"/>
                </a:lnTo>
                <a:lnTo>
                  <a:pt x="1192180" y="618061"/>
                </a:lnTo>
                <a:lnTo>
                  <a:pt x="1213380" y="641013"/>
                </a:lnTo>
                <a:lnTo>
                  <a:pt x="1232790" y="665535"/>
                </a:lnTo>
                <a:lnTo>
                  <a:pt x="1242059" y="679288"/>
                </a:lnTo>
                <a:lnTo>
                  <a:pt x="1242059" y="379475"/>
                </a:lnTo>
                <a:lnTo>
                  <a:pt x="169479" y="379475"/>
                </a:lnTo>
                <a:lnTo>
                  <a:pt x="135894" y="429155"/>
                </a:lnTo>
                <a:lnTo>
                  <a:pt x="101258" y="489992"/>
                </a:lnTo>
                <a:lnTo>
                  <a:pt x="71302" y="553622"/>
                </a:lnTo>
                <a:lnTo>
                  <a:pt x="46263" y="619808"/>
                </a:lnTo>
                <a:lnTo>
                  <a:pt x="26377" y="688314"/>
                </a:lnTo>
                <a:lnTo>
                  <a:pt x="11880" y="758902"/>
                </a:lnTo>
                <a:lnTo>
                  <a:pt x="3009" y="831337"/>
                </a:lnTo>
                <a:lnTo>
                  <a:pt x="0" y="905383"/>
                </a:lnTo>
                <a:lnTo>
                  <a:pt x="3009" y="979609"/>
                </a:lnTo>
                <a:lnTo>
                  <a:pt x="11880" y="1052207"/>
                </a:lnTo>
                <a:lnTo>
                  <a:pt x="26377" y="1122941"/>
                </a:lnTo>
                <a:lnTo>
                  <a:pt x="46263" y="1191576"/>
                </a:lnTo>
                <a:lnTo>
                  <a:pt x="71302" y="1257877"/>
                </a:lnTo>
                <a:lnTo>
                  <a:pt x="101258" y="1321607"/>
                </a:lnTo>
                <a:lnTo>
                  <a:pt x="135894" y="1382531"/>
                </a:lnTo>
                <a:lnTo>
                  <a:pt x="174975" y="1440414"/>
                </a:lnTo>
                <a:lnTo>
                  <a:pt x="218264" y="1495020"/>
                </a:lnTo>
                <a:lnTo>
                  <a:pt x="265525" y="1546113"/>
                </a:lnTo>
                <a:lnTo>
                  <a:pt x="316521" y="1593459"/>
                </a:lnTo>
                <a:lnTo>
                  <a:pt x="371017" y="1636820"/>
                </a:lnTo>
                <a:lnTo>
                  <a:pt x="428777" y="1675963"/>
                </a:lnTo>
                <a:lnTo>
                  <a:pt x="489563" y="1710650"/>
                </a:lnTo>
                <a:lnTo>
                  <a:pt x="553140" y="1740648"/>
                </a:lnTo>
                <a:lnTo>
                  <a:pt x="509966" y="1002808"/>
                </a:lnTo>
                <a:close/>
              </a:path>
              <a:path w="1809114" h="1812036">
                <a:moveTo>
                  <a:pt x="596285" y="1169698"/>
                </a:moveTo>
                <a:lnTo>
                  <a:pt x="576817" y="1145185"/>
                </a:lnTo>
                <a:lnTo>
                  <a:pt x="559239" y="1119208"/>
                </a:lnTo>
                <a:lnTo>
                  <a:pt x="543658" y="1091876"/>
                </a:lnTo>
                <a:lnTo>
                  <a:pt x="530181" y="1063293"/>
                </a:lnTo>
                <a:lnTo>
                  <a:pt x="518914" y="1033568"/>
                </a:lnTo>
                <a:lnTo>
                  <a:pt x="509966" y="1002808"/>
                </a:lnTo>
                <a:lnTo>
                  <a:pt x="553140" y="1740648"/>
                </a:lnTo>
                <a:lnTo>
                  <a:pt x="619272" y="1765719"/>
                </a:lnTo>
                <a:lnTo>
                  <a:pt x="596285" y="1169698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1049762" y="542544"/>
            <a:ext cx="276606" cy="277367"/>
          </a:xfrm>
          <a:custGeom>
            <a:avLst/>
            <a:gdLst/>
            <a:ahLst/>
            <a:cxnLst/>
            <a:rect l="l" t="t" r="r" b="b"/>
            <a:pathLst>
              <a:path w="276606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6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3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0634853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0219944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088820" y="5190874"/>
            <a:ext cx="267171" cy="495179"/>
          </a:xfrm>
          <a:custGeom>
            <a:avLst/>
            <a:gdLst/>
            <a:ahLst/>
            <a:cxnLst/>
            <a:rect l="l" t="t" r="r" b="b"/>
            <a:pathLst>
              <a:path w="267171" h="495179">
                <a:moveTo>
                  <a:pt x="267171" y="230115"/>
                </a:moveTo>
                <a:lnTo>
                  <a:pt x="266998" y="218157"/>
                </a:lnTo>
                <a:lnTo>
                  <a:pt x="264739" y="203741"/>
                </a:lnTo>
                <a:lnTo>
                  <a:pt x="263832" y="196916"/>
                </a:lnTo>
                <a:lnTo>
                  <a:pt x="262319" y="184330"/>
                </a:lnTo>
                <a:lnTo>
                  <a:pt x="260772" y="170861"/>
                </a:lnTo>
                <a:lnTo>
                  <a:pt x="259141" y="157138"/>
                </a:lnTo>
                <a:lnTo>
                  <a:pt x="257374" y="143794"/>
                </a:lnTo>
                <a:lnTo>
                  <a:pt x="255420" y="131458"/>
                </a:lnTo>
                <a:lnTo>
                  <a:pt x="253990" y="124485"/>
                </a:lnTo>
                <a:lnTo>
                  <a:pt x="252184" y="130815"/>
                </a:lnTo>
                <a:lnTo>
                  <a:pt x="253117" y="121818"/>
                </a:lnTo>
                <a:lnTo>
                  <a:pt x="249222" y="123827"/>
                </a:lnTo>
                <a:lnTo>
                  <a:pt x="248829" y="123899"/>
                </a:lnTo>
                <a:lnTo>
                  <a:pt x="236955" y="129567"/>
                </a:lnTo>
                <a:lnTo>
                  <a:pt x="226048" y="135136"/>
                </a:lnTo>
                <a:lnTo>
                  <a:pt x="232754" y="133946"/>
                </a:lnTo>
                <a:lnTo>
                  <a:pt x="238566" y="129691"/>
                </a:lnTo>
                <a:lnTo>
                  <a:pt x="243633" y="130132"/>
                </a:lnTo>
                <a:lnTo>
                  <a:pt x="247582" y="131763"/>
                </a:lnTo>
                <a:lnTo>
                  <a:pt x="246074" y="133368"/>
                </a:lnTo>
                <a:lnTo>
                  <a:pt x="235373" y="140719"/>
                </a:lnTo>
                <a:lnTo>
                  <a:pt x="223663" y="146445"/>
                </a:lnTo>
                <a:lnTo>
                  <a:pt x="227873" y="146124"/>
                </a:lnTo>
                <a:lnTo>
                  <a:pt x="236425" y="144607"/>
                </a:lnTo>
                <a:lnTo>
                  <a:pt x="239777" y="147878"/>
                </a:lnTo>
                <a:lnTo>
                  <a:pt x="237441" y="149694"/>
                </a:lnTo>
                <a:lnTo>
                  <a:pt x="226774" y="155882"/>
                </a:lnTo>
                <a:lnTo>
                  <a:pt x="214425" y="160476"/>
                </a:lnTo>
                <a:lnTo>
                  <a:pt x="201308" y="163364"/>
                </a:lnTo>
                <a:lnTo>
                  <a:pt x="188343" y="164434"/>
                </a:lnTo>
                <a:lnTo>
                  <a:pt x="187393" y="160378"/>
                </a:lnTo>
                <a:lnTo>
                  <a:pt x="184338" y="149884"/>
                </a:lnTo>
                <a:lnTo>
                  <a:pt x="184077" y="146578"/>
                </a:lnTo>
                <a:lnTo>
                  <a:pt x="183743" y="140562"/>
                </a:lnTo>
                <a:lnTo>
                  <a:pt x="184076" y="137778"/>
                </a:lnTo>
                <a:lnTo>
                  <a:pt x="185071" y="138696"/>
                </a:lnTo>
                <a:lnTo>
                  <a:pt x="186305" y="138474"/>
                </a:lnTo>
                <a:lnTo>
                  <a:pt x="187356" y="132270"/>
                </a:lnTo>
                <a:lnTo>
                  <a:pt x="186409" y="131427"/>
                </a:lnTo>
                <a:lnTo>
                  <a:pt x="182922" y="132513"/>
                </a:lnTo>
                <a:lnTo>
                  <a:pt x="180277" y="133329"/>
                </a:lnTo>
                <a:lnTo>
                  <a:pt x="178787" y="134078"/>
                </a:lnTo>
                <a:lnTo>
                  <a:pt x="175042" y="134894"/>
                </a:lnTo>
                <a:lnTo>
                  <a:pt x="169081" y="136194"/>
                </a:lnTo>
                <a:lnTo>
                  <a:pt x="165281" y="136834"/>
                </a:lnTo>
                <a:lnTo>
                  <a:pt x="159469" y="137319"/>
                </a:lnTo>
                <a:lnTo>
                  <a:pt x="142685" y="140251"/>
                </a:lnTo>
                <a:lnTo>
                  <a:pt x="138717" y="141265"/>
                </a:lnTo>
                <a:lnTo>
                  <a:pt x="132755" y="143006"/>
                </a:lnTo>
                <a:lnTo>
                  <a:pt x="128694" y="143624"/>
                </a:lnTo>
                <a:lnTo>
                  <a:pt x="126310" y="144065"/>
                </a:lnTo>
                <a:lnTo>
                  <a:pt x="125043" y="144197"/>
                </a:lnTo>
                <a:lnTo>
                  <a:pt x="122621" y="143756"/>
                </a:lnTo>
                <a:lnTo>
                  <a:pt x="120350" y="143301"/>
                </a:lnTo>
                <a:lnTo>
                  <a:pt x="120982" y="143756"/>
                </a:lnTo>
                <a:lnTo>
                  <a:pt x="127404" y="189991"/>
                </a:lnTo>
                <a:lnTo>
                  <a:pt x="138089" y="192966"/>
                </a:lnTo>
                <a:lnTo>
                  <a:pt x="145386" y="197612"/>
                </a:lnTo>
                <a:lnTo>
                  <a:pt x="159897" y="203234"/>
                </a:lnTo>
                <a:lnTo>
                  <a:pt x="159897" y="330558"/>
                </a:lnTo>
                <a:lnTo>
                  <a:pt x="159953" y="334244"/>
                </a:lnTo>
                <a:lnTo>
                  <a:pt x="159841" y="351675"/>
                </a:lnTo>
                <a:lnTo>
                  <a:pt x="133333" y="351238"/>
                </a:lnTo>
                <a:lnTo>
                  <a:pt x="125311" y="356013"/>
                </a:lnTo>
                <a:lnTo>
                  <a:pt x="110770" y="355627"/>
                </a:lnTo>
                <a:lnTo>
                  <a:pt x="107365" y="355548"/>
                </a:lnTo>
                <a:lnTo>
                  <a:pt x="93987" y="137555"/>
                </a:lnTo>
                <a:lnTo>
                  <a:pt x="80765" y="132403"/>
                </a:lnTo>
                <a:lnTo>
                  <a:pt x="72417" y="122835"/>
                </a:lnTo>
                <a:lnTo>
                  <a:pt x="65506" y="127575"/>
                </a:lnTo>
                <a:lnTo>
                  <a:pt x="75733" y="131014"/>
                </a:lnTo>
                <a:lnTo>
                  <a:pt x="79906" y="136768"/>
                </a:lnTo>
                <a:lnTo>
                  <a:pt x="75733" y="141375"/>
                </a:lnTo>
                <a:lnTo>
                  <a:pt x="71989" y="145189"/>
                </a:lnTo>
                <a:lnTo>
                  <a:pt x="67555" y="150193"/>
                </a:lnTo>
                <a:lnTo>
                  <a:pt x="61538" y="156807"/>
                </a:lnTo>
                <a:lnTo>
                  <a:pt x="60756" y="159320"/>
                </a:lnTo>
                <a:lnTo>
                  <a:pt x="48759" y="159386"/>
                </a:lnTo>
                <a:lnTo>
                  <a:pt x="48434" y="211701"/>
                </a:lnTo>
                <a:lnTo>
                  <a:pt x="48578" y="218989"/>
                </a:lnTo>
                <a:lnTo>
                  <a:pt x="48487" y="228041"/>
                </a:lnTo>
                <a:lnTo>
                  <a:pt x="48185" y="238646"/>
                </a:lnTo>
                <a:lnTo>
                  <a:pt x="47698" y="250598"/>
                </a:lnTo>
                <a:lnTo>
                  <a:pt x="47052" y="263687"/>
                </a:lnTo>
                <a:lnTo>
                  <a:pt x="46272" y="277706"/>
                </a:lnTo>
                <a:lnTo>
                  <a:pt x="45383" y="292445"/>
                </a:lnTo>
                <a:lnTo>
                  <a:pt x="44411" y="307697"/>
                </a:lnTo>
                <a:lnTo>
                  <a:pt x="43381" y="323253"/>
                </a:lnTo>
                <a:lnTo>
                  <a:pt x="42320" y="338905"/>
                </a:lnTo>
                <a:lnTo>
                  <a:pt x="41251" y="354445"/>
                </a:lnTo>
                <a:lnTo>
                  <a:pt x="40201" y="369664"/>
                </a:lnTo>
                <a:lnTo>
                  <a:pt x="39195" y="384354"/>
                </a:lnTo>
                <a:lnTo>
                  <a:pt x="38259" y="398307"/>
                </a:lnTo>
                <a:lnTo>
                  <a:pt x="37418" y="411313"/>
                </a:lnTo>
                <a:lnTo>
                  <a:pt x="36697" y="423166"/>
                </a:lnTo>
                <a:lnTo>
                  <a:pt x="36122" y="433656"/>
                </a:lnTo>
                <a:lnTo>
                  <a:pt x="35719" y="442576"/>
                </a:lnTo>
                <a:lnTo>
                  <a:pt x="56900" y="443638"/>
                </a:lnTo>
                <a:lnTo>
                  <a:pt x="56933" y="443918"/>
                </a:lnTo>
                <a:lnTo>
                  <a:pt x="57220" y="450720"/>
                </a:lnTo>
                <a:lnTo>
                  <a:pt x="57087" y="461787"/>
                </a:lnTo>
                <a:lnTo>
                  <a:pt x="56566" y="476735"/>
                </a:lnTo>
                <a:lnTo>
                  <a:pt x="55689" y="495179"/>
                </a:lnTo>
                <a:lnTo>
                  <a:pt x="137189" y="495179"/>
                </a:lnTo>
                <a:lnTo>
                  <a:pt x="140263" y="473562"/>
                </a:lnTo>
                <a:lnTo>
                  <a:pt x="140673" y="477061"/>
                </a:lnTo>
                <a:lnTo>
                  <a:pt x="141306" y="484558"/>
                </a:lnTo>
                <a:lnTo>
                  <a:pt x="141995" y="495179"/>
                </a:lnTo>
                <a:lnTo>
                  <a:pt x="212803" y="495179"/>
                </a:lnTo>
                <a:lnTo>
                  <a:pt x="213104" y="476409"/>
                </a:lnTo>
                <a:lnTo>
                  <a:pt x="213449" y="460499"/>
                </a:lnTo>
                <a:lnTo>
                  <a:pt x="213805" y="449872"/>
                </a:lnTo>
                <a:lnTo>
                  <a:pt x="214163" y="445325"/>
                </a:lnTo>
                <a:lnTo>
                  <a:pt x="226974" y="443296"/>
                </a:lnTo>
                <a:lnTo>
                  <a:pt x="240187" y="443263"/>
                </a:lnTo>
                <a:lnTo>
                  <a:pt x="225843" y="233149"/>
                </a:lnTo>
                <a:lnTo>
                  <a:pt x="236118" y="237200"/>
                </a:lnTo>
                <a:lnTo>
                  <a:pt x="247263" y="241068"/>
                </a:lnTo>
                <a:lnTo>
                  <a:pt x="258834" y="240027"/>
                </a:lnTo>
                <a:lnTo>
                  <a:pt x="261751" y="238502"/>
                </a:lnTo>
                <a:lnTo>
                  <a:pt x="267171" y="230115"/>
                </a:lnTo>
                <a:close/>
              </a:path>
              <a:path w="267171" h="495179">
                <a:moveTo>
                  <a:pt x="294" y="199730"/>
                </a:moveTo>
                <a:lnTo>
                  <a:pt x="0" y="209684"/>
                </a:lnTo>
                <a:lnTo>
                  <a:pt x="716" y="216593"/>
                </a:lnTo>
                <a:lnTo>
                  <a:pt x="11838" y="217946"/>
                </a:lnTo>
                <a:lnTo>
                  <a:pt x="24023" y="215829"/>
                </a:lnTo>
                <a:lnTo>
                  <a:pt x="36422" y="212228"/>
                </a:lnTo>
                <a:lnTo>
                  <a:pt x="48293" y="209164"/>
                </a:lnTo>
                <a:lnTo>
                  <a:pt x="48434" y="211701"/>
                </a:lnTo>
                <a:lnTo>
                  <a:pt x="48759" y="159386"/>
                </a:lnTo>
                <a:lnTo>
                  <a:pt x="59172" y="125326"/>
                </a:lnTo>
                <a:lnTo>
                  <a:pt x="65506" y="127575"/>
                </a:lnTo>
                <a:lnTo>
                  <a:pt x="72417" y="122835"/>
                </a:lnTo>
                <a:lnTo>
                  <a:pt x="72336" y="122451"/>
                </a:lnTo>
                <a:lnTo>
                  <a:pt x="72417" y="116036"/>
                </a:lnTo>
                <a:lnTo>
                  <a:pt x="73353" y="104229"/>
                </a:lnTo>
                <a:lnTo>
                  <a:pt x="74867" y="88985"/>
                </a:lnTo>
                <a:lnTo>
                  <a:pt x="76683" y="72259"/>
                </a:lnTo>
                <a:lnTo>
                  <a:pt x="78524" y="56006"/>
                </a:lnTo>
                <a:lnTo>
                  <a:pt x="80113" y="42180"/>
                </a:lnTo>
                <a:lnTo>
                  <a:pt x="81173" y="32737"/>
                </a:lnTo>
                <a:lnTo>
                  <a:pt x="81408" y="29926"/>
                </a:lnTo>
                <a:lnTo>
                  <a:pt x="81949" y="15173"/>
                </a:lnTo>
                <a:lnTo>
                  <a:pt x="82551" y="4431"/>
                </a:lnTo>
                <a:lnTo>
                  <a:pt x="78490" y="0"/>
                </a:lnTo>
                <a:lnTo>
                  <a:pt x="65326" y="6772"/>
                </a:lnTo>
                <a:lnTo>
                  <a:pt x="53632" y="12748"/>
                </a:lnTo>
                <a:lnTo>
                  <a:pt x="44467" y="18006"/>
                </a:lnTo>
                <a:lnTo>
                  <a:pt x="37396" y="23413"/>
                </a:lnTo>
                <a:lnTo>
                  <a:pt x="31987" y="29837"/>
                </a:lnTo>
                <a:lnTo>
                  <a:pt x="27806" y="38145"/>
                </a:lnTo>
                <a:lnTo>
                  <a:pt x="24420" y="49204"/>
                </a:lnTo>
                <a:lnTo>
                  <a:pt x="21396" y="63881"/>
                </a:lnTo>
                <a:lnTo>
                  <a:pt x="18301" y="83044"/>
                </a:lnTo>
                <a:lnTo>
                  <a:pt x="17323" y="89076"/>
                </a:lnTo>
                <a:lnTo>
                  <a:pt x="15456" y="99809"/>
                </a:lnTo>
                <a:lnTo>
                  <a:pt x="13152" y="112737"/>
                </a:lnTo>
                <a:lnTo>
                  <a:pt x="10593" y="127206"/>
                </a:lnTo>
                <a:lnTo>
                  <a:pt x="7959" y="142560"/>
                </a:lnTo>
                <a:lnTo>
                  <a:pt x="5431" y="158145"/>
                </a:lnTo>
                <a:lnTo>
                  <a:pt x="3190" y="173305"/>
                </a:lnTo>
                <a:lnTo>
                  <a:pt x="1418" y="187385"/>
                </a:lnTo>
                <a:lnTo>
                  <a:pt x="294" y="199730"/>
                </a:lnTo>
                <a:close/>
              </a:path>
              <a:path w="267171" h="495179">
                <a:moveTo>
                  <a:pt x="188939" y="130639"/>
                </a:moveTo>
                <a:lnTo>
                  <a:pt x="182233" y="127707"/>
                </a:lnTo>
                <a:lnTo>
                  <a:pt x="186409" y="131427"/>
                </a:lnTo>
                <a:lnTo>
                  <a:pt x="188939" y="130639"/>
                </a:lnTo>
                <a:close/>
              </a:path>
              <a:path w="267171" h="495179">
                <a:moveTo>
                  <a:pt x="253412" y="121666"/>
                </a:moveTo>
                <a:lnTo>
                  <a:pt x="253227" y="120763"/>
                </a:lnTo>
                <a:lnTo>
                  <a:pt x="253117" y="121818"/>
                </a:lnTo>
                <a:lnTo>
                  <a:pt x="253412" y="121666"/>
                </a:lnTo>
                <a:close/>
              </a:path>
              <a:path w="267171" h="495179">
                <a:moveTo>
                  <a:pt x="255034" y="120829"/>
                </a:moveTo>
                <a:lnTo>
                  <a:pt x="253412" y="121666"/>
                </a:lnTo>
                <a:lnTo>
                  <a:pt x="253990" y="124485"/>
                </a:lnTo>
                <a:lnTo>
                  <a:pt x="255034" y="120829"/>
                </a:lnTo>
                <a:close/>
              </a:path>
              <a:path w="267171" h="495179">
                <a:moveTo>
                  <a:pt x="118132" y="141706"/>
                </a:moveTo>
                <a:lnTo>
                  <a:pt x="107104" y="141133"/>
                </a:lnTo>
                <a:lnTo>
                  <a:pt x="106303" y="6811"/>
                </a:lnTo>
                <a:lnTo>
                  <a:pt x="105949" y="6569"/>
                </a:lnTo>
                <a:lnTo>
                  <a:pt x="105725" y="139766"/>
                </a:lnTo>
                <a:lnTo>
                  <a:pt x="93987" y="137555"/>
                </a:lnTo>
                <a:lnTo>
                  <a:pt x="107365" y="355548"/>
                </a:lnTo>
                <a:lnTo>
                  <a:pt x="107104" y="330558"/>
                </a:lnTo>
                <a:lnTo>
                  <a:pt x="107160" y="195672"/>
                </a:lnTo>
                <a:lnTo>
                  <a:pt x="108520" y="194548"/>
                </a:lnTo>
                <a:lnTo>
                  <a:pt x="108576" y="194239"/>
                </a:lnTo>
                <a:lnTo>
                  <a:pt x="110960" y="192917"/>
                </a:lnTo>
                <a:lnTo>
                  <a:pt x="111426" y="192608"/>
                </a:lnTo>
                <a:lnTo>
                  <a:pt x="113810" y="191925"/>
                </a:lnTo>
                <a:lnTo>
                  <a:pt x="114537" y="191748"/>
                </a:lnTo>
                <a:lnTo>
                  <a:pt x="127404" y="189991"/>
                </a:lnTo>
                <a:lnTo>
                  <a:pt x="120982" y="143756"/>
                </a:lnTo>
                <a:lnTo>
                  <a:pt x="118877" y="143006"/>
                </a:lnTo>
                <a:lnTo>
                  <a:pt x="120350" y="143301"/>
                </a:lnTo>
                <a:lnTo>
                  <a:pt x="118132" y="141706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775931" y="5031135"/>
            <a:ext cx="261000" cy="654918"/>
          </a:xfrm>
          <a:custGeom>
            <a:avLst/>
            <a:gdLst/>
            <a:ahLst/>
            <a:cxnLst/>
            <a:rect l="l" t="t" r="r" b="b"/>
            <a:pathLst>
              <a:path w="261000" h="654918">
                <a:moveTo>
                  <a:pt x="117131" y="201470"/>
                </a:moveTo>
                <a:lnTo>
                  <a:pt x="117504" y="197480"/>
                </a:lnTo>
                <a:lnTo>
                  <a:pt x="114542" y="188860"/>
                </a:lnTo>
                <a:lnTo>
                  <a:pt x="112269" y="182291"/>
                </a:lnTo>
                <a:lnTo>
                  <a:pt x="110686" y="178102"/>
                </a:lnTo>
                <a:lnTo>
                  <a:pt x="108525" y="171555"/>
                </a:lnTo>
                <a:lnTo>
                  <a:pt x="108315" y="170937"/>
                </a:lnTo>
                <a:lnTo>
                  <a:pt x="105472" y="376854"/>
                </a:lnTo>
                <a:lnTo>
                  <a:pt x="115631" y="384553"/>
                </a:lnTo>
                <a:lnTo>
                  <a:pt x="117038" y="386583"/>
                </a:lnTo>
                <a:lnTo>
                  <a:pt x="105393" y="390404"/>
                </a:lnTo>
                <a:lnTo>
                  <a:pt x="92510" y="392608"/>
                </a:lnTo>
                <a:lnTo>
                  <a:pt x="80768" y="392139"/>
                </a:lnTo>
                <a:lnTo>
                  <a:pt x="80201" y="382946"/>
                </a:lnTo>
                <a:lnTo>
                  <a:pt x="78234" y="383783"/>
                </a:lnTo>
                <a:lnTo>
                  <a:pt x="80079" y="380962"/>
                </a:lnTo>
                <a:lnTo>
                  <a:pt x="82402" y="9592"/>
                </a:lnTo>
                <a:lnTo>
                  <a:pt x="77361" y="12101"/>
                </a:lnTo>
                <a:lnTo>
                  <a:pt x="66460" y="20133"/>
                </a:lnTo>
                <a:lnTo>
                  <a:pt x="54126" y="37891"/>
                </a:lnTo>
                <a:lnTo>
                  <a:pt x="47295" y="52556"/>
                </a:lnTo>
                <a:lnTo>
                  <a:pt x="39953" y="72219"/>
                </a:lnTo>
                <a:lnTo>
                  <a:pt x="34148" y="89730"/>
                </a:lnTo>
                <a:lnTo>
                  <a:pt x="30257" y="101824"/>
                </a:lnTo>
                <a:lnTo>
                  <a:pt x="26415" y="113963"/>
                </a:lnTo>
                <a:lnTo>
                  <a:pt x="22604" y="126126"/>
                </a:lnTo>
                <a:lnTo>
                  <a:pt x="18803" y="138289"/>
                </a:lnTo>
                <a:lnTo>
                  <a:pt x="14995" y="150430"/>
                </a:lnTo>
                <a:lnTo>
                  <a:pt x="11160" y="162525"/>
                </a:lnTo>
                <a:lnTo>
                  <a:pt x="7278" y="174553"/>
                </a:lnTo>
                <a:lnTo>
                  <a:pt x="2944" y="187485"/>
                </a:lnTo>
                <a:lnTo>
                  <a:pt x="514" y="195592"/>
                </a:lnTo>
                <a:lnTo>
                  <a:pt x="0" y="201064"/>
                </a:lnTo>
                <a:lnTo>
                  <a:pt x="1370" y="206225"/>
                </a:lnTo>
                <a:lnTo>
                  <a:pt x="4595" y="213398"/>
                </a:lnTo>
                <a:lnTo>
                  <a:pt x="9644" y="224904"/>
                </a:lnTo>
                <a:lnTo>
                  <a:pt x="48652" y="319808"/>
                </a:lnTo>
                <a:lnTo>
                  <a:pt x="50735" y="324840"/>
                </a:lnTo>
                <a:lnTo>
                  <a:pt x="55664" y="336228"/>
                </a:lnTo>
                <a:lnTo>
                  <a:pt x="59627" y="346506"/>
                </a:lnTo>
                <a:lnTo>
                  <a:pt x="60882" y="222444"/>
                </a:lnTo>
                <a:lnTo>
                  <a:pt x="62245" y="211201"/>
                </a:lnTo>
                <a:lnTo>
                  <a:pt x="64393" y="208547"/>
                </a:lnTo>
                <a:lnTo>
                  <a:pt x="65176" y="232598"/>
                </a:lnTo>
                <a:lnTo>
                  <a:pt x="70072" y="376704"/>
                </a:lnTo>
                <a:lnTo>
                  <a:pt x="75029" y="384054"/>
                </a:lnTo>
                <a:lnTo>
                  <a:pt x="76688" y="394413"/>
                </a:lnTo>
                <a:lnTo>
                  <a:pt x="76601" y="408776"/>
                </a:lnTo>
                <a:lnTo>
                  <a:pt x="76316" y="428138"/>
                </a:lnTo>
                <a:lnTo>
                  <a:pt x="76377" y="437413"/>
                </a:lnTo>
                <a:lnTo>
                  <a:pt x="76455" y="450112"/>
                </a:lnTo>
                <a:lnTo>
                  <a:pt x="76527" y="462816"/>
                </a:lnTo>
                <a:lnTo>
                  <a:pt x="76598" y="475521"/>
                </a:lnTo>
                <a:lnTo>
                  <a:pt x="76669" y="488223"/>
                </a:lnTo>
                <a:lnTo>
                  <a:pt x="76744" y="500918"/>
                </a:lnTo>
                <a:lnTo>
                  <a:pt x="76763" y="504472"/>
                </a:lnTo>
                <a:lnTo>
                  <a:pt x="76830" y="517167"/>
                </a:lnTo>
                <a:lnTo>
                  <a:pt x="76892" y="529861"/>
                </a:lnTo>
                <a:lnTo>
                  <a:pt x="76953" y="542557"/>
                </a:lnTo>
                <a:lnTo>
                  <a:pt x="77011" y="555253"/>
                </a:lnTo>
                <a:lnTo>
                  <a:pt x="77068" y="567951"/>
                </a:lnTo>
                <a:lnTo>
                  <a:pt x="77125" y="580649"/>
                </a:lnTo>
                <a:lnTo>
                  <a:pt x="77183" y="593350"/>
                </a:lnTo>
                <a:lnTo>
                  <a:pt x="77242" y="606052"/>
                </a:lnTo>
                <a:lnTo>
                  <a:pt x="77302" y="618756"/>
                </a:lnTo>
                <a:lnTo>
                  <a:pt x="77366" y="631463"/>
                </a:lnTo>
                <a:lnTo>
                  <a:pt x="77433" y="644172"/>
                </a:lnTo>
                <a:lnTo>
                  <a:pt x="77433" y="651357"/>
                </a:lnTo>
                <a:lnTo>
                  <a:pt x="77489" y="654918"/>
                </a:lnTo>
                <a:lnTo>
                  <a:pt x="131866" y="654918"/>
                </a:lnTo>
                <a:lnTo>
                  <a:pt x="132362" y="642455"/>
                </a:lnTo>
                <a:lnTo>
                  <a:pt x="132866" y="629793"/>
                </a:lnTo>
                <a:lnTo>
                  <a:pt x="133372" y="617105"/>
                </a:lnTo>
                <a:lnTo>
                  <a:pt x="133885" y="604393"/>
                </a:lnTo>
                <a:lnTo>
                  <a:pt x="134407" y="591665"/>
                </a:lnTo>
                <a:lnTo>
                  <a:pt x="134941" y="578924"/>
                </a:lnTo>
                <a:lnTo>
                  <a:pt x="135490" y="566177"/>
                </a:lnTo>
                <a:lnTo>
                  <a:pt x="136056" y="553427"/>
                </a:lnTo>
                <a:lnTo>
                  <a:pt x="136644" y="540681"/>
                </a:lnTo>
                <a:lnTo>
                  <a:pt x="137254" y="527943"/>
                </a:lnTo>
                <a:lnTo>
                  <a:pt x="137891" y="515219"/>
                </a:lnTo>
                <a:lnTo>
                  <a:pt x="138558" y="502513"/>
                </a:lnTo>
                <a:lnTo>
                  <a:pt x="139256" y="489831"/>
                </a:lnTo>
                <a:lnTo>
                  <a:pt x="139990" y="477178"/>
                </a:lnTo>
                <a:lnTo>
                  <a:pt x="140761" y="464559"/>
                </a:lnTo>
                <a:lnTo>
                  <a:pt x="141573" y="451979"/>
                </a:lnTo>
                <a:lnTo>
                  <a:pt x="142429" y="439443"/>
                </a:lnTo>
                <a:lnTo>
                  <a:pt x="142520" y="439820"/>
                </a:lnTo>
                <a:lnTo>
                  <a:pt x="144151" y="448188"/>
                </a:lnTo>
                <a:lnTo>
                  <a:pt x="146579" y="462672"/>
                </a:lnTo>
                <a:lnTo>
                  <a:pt x="148061" y="471977"/>
                </a:lnTo>
                <a:lnTo>
                  <a:pt x="149705" y="482533"/>
                </a:lnTo>
                <a:lnTo>
                  <a:pt x="151497" y="494250"/>
                </a:lnTo>
                <a:lnTo>
                  <a:pt x="153426" y="507034"/>
                </a:lnTo>
                <a:lnTo>
                  <a:pt x="155479" y="520794"/>
                </a:lnTo>
                <a:lnTo>
                  <a:pt x="157643" y="535437"/>
                </a:lnTo>
                <a:lnTo>
                  <a:pt x="159905" y="550871"/>
                </a:lnTo>
                <a:lnTo>
                  <a:pt x="162253" y="567004"/>
                </a:lnTo>
                <a:lnTo>
                  <a:pt x="164675" y="583743"/>
                </a:lnTo>
                <a:lnTo>
                  <a:pt x="167157" y="600996"/>
                </a:lnTo>
                <a:lnTo>
                  <a:pt x="169688" y="618671"/>
                </a:lnTo>
                <a:lnTo>
                  <a:pt x="172254" y="636676"/>
                </a:lnTo>
                <a:lnTo>
                  <a:pt x="174842" y="654918"/>
                </a:lnTo>
                <a:lnTo>
                  <a:pt x="233858" y="654918"/>
                </a:lnTo>
                <a:lnTo>
                  <a:pt x="233323" y="647452"/>
                </a:lnTo>
                <a:lnTo>
                  <a:pt x="232425" y="634815"/>
                </a:lnTo>
                <a:lnTo>
                  <a:pt x="231539" y="622174"/>
                </a:lnTo>
                <a:lnTo>
                  <a:pt x="230665" y="609527"/>
                </a:lnTo>
                <a:lnTo>
                  <a:pt x="229802" y="596875"/>
                </a:lnTo>
                <a:lnTo>
                  <a:pt x="228952" y="584217"/>
                </a:lnTo>
                <a:lnTo>
                  <a:pt x="228115" y="571552"/>
                </a:lnTo>
                <a:lnTo>
                  <a:pt x="227292" y="558880"/>
                </a:lnTo>
                <a:lnTo>
                  <a:pt x="226482" y="546200"/>
                </a:lnTo>
                <a:lnTo>
                  <a:pt x="225687" y="533513"/>
                </a:lnTo>
                <a:lnTo>
                  <a:pt x="224907" y="520817"/>
                </a:lnTo>
                <a:lnTo>
                  <a:pt x="224143" y="508113"/>
                </a:lnTo>
                <a:lnTo>
                  <a:pt x="223394" y="495399"/>
                </a:lnTo>
                <a:lnTo>
                  <a:pt x="222662" y="482676"/>
                </a:lnTo>
                <a:lnTo>
                  <a:pt x="222345" y="478802"/>
                </a:lnTo>
                <a:lnTo>
                  <a:pt x="222228" y="472709"/>
                </a:lnTo>
                <a:lnTo>
                  <a:pt x="221602" y="460736"/>
                </a:lnTo>
                <a:lnTo>
                  <a:pt x="220626" y="445414"/>
                </a:lnTo>
                <a:lnTo>
                  <a:pt x="219491" y="428492"/>
                </a:lnTo>
                <a:lnTo>
                  <a:pt x="218388" y="411722"/>
                </a:lnTo>
                <a:lnTo>
                  <a:pt x="217509" y="396856"/>
                </a:lnTo>
                <a:lnTo>
                  <a:pt x="217044" y="385644"/>
                </a:lnTo>
                <a:lnTo>
                  <a:pt x="217185" y="379837"/>
                </a:lnTo>
                <a:lnTo>
                  <a:pt x="217728" y="377144"/>
                </a:lnTo>
                <a:lnTo>
                  <a:pt x="216068" y="379220"/>
                </a:lnTo>
                <a:lnTo>
                  <a:pt x="199415" y="144641"/>
                </a:lnTo>
                <a:lnTo>
                  <a:pt x="196051" y="156165"/>
                </a:lnTo>
                <a:lnTo>
                  <a:pt x="193014" y="165740"/>
                </a:lnTo>
                <a:lnTo>
                  <a:pt x="190288" y="173635"/>
                </a:lnTo>
                <a:lnTo>
                  <a:pt x="187856" y="180115"/>
                </a:lnTo>
                <a:lnTo>
                  <a:pt x="185702" y="185447"/>
                </a:lnTo>
                <a:lnTo>
                  <a:pt x="183810" y="189899"/>
                </a:lnTo>
                <a:lnTo>
                  <a:pt x="182164" y="193737"/>
                </a:lnTo>
                <a:lnTo>
                  <a:pt x="180747" y="197227"/>
                </a:lnTo>
                <a:lnTo>
                  <a:pt x="179542" y="200636"/>
                </a:lnTo>
                <a:lnTo>
                  <a:pt x="178534" y="204232"/>
                </a:lnTo>
                <a:lnTo>
                  <a:pt x="177705" y="208280"/>
                </a:lnTo>
                <a:lnTo>
                  <a:pt x="177040" y="213049"/>
                </a:lnTo>
                <a:lnTo>
                  <a:pt x="176522" y="218803"/>
                </a:lnTo>
                <a:lnTo>
                  <a:pt x="176136" y="225810"/>
                </a:lnTo>
                <a:lnTo>
                  <a:pt x="175863" y="234338"/>
                </a:lnTo>
                <a:lnTo>
                  <a:pt x="175689" y="244652"/>
                </a:lnTo>
                <a:lnTo>
                  <a:pt x="175596" y="257019"/>
                </a:lnTo>
                <a:lnTo>
                  <a:pt x="175569" y="271706"/>
                </a:lnTo>
                <a:lnTo>
                  <a:pt x="175577" y="277152"/>
                </a:lnTo>
                <a:lnTo>
                  <a:pt x="175609" y="289868"/>
                </a:lnTo>
                <a:lnTo>
                  <a:pt x="175532" y="302569"/>
                </a:lnTo>
                <a:lnTo>
                  <a:pt x="175525" y="304096"/>
                </a:lnTo>
                <a:lnTo>
                  <a:pt x="175507" y="317363"/>
                </a:lnTo>
                <a:lnTo>
                  <a:pt x="172570" y="329112"/>
                </a:lnTo>
                <a:lnTo>
                  <a:pt x="169291" y="330743"/>
                </a:lnTo>
                <a:lnTo>
                  <a:pt x="151296" y="333058"/>
                </a:lnTo>
                <a:lnTo>
                  <a:pt x="149545" y="327811"/>
                </a:lnTo>
                <a:lnTo>
                  <a:pt x="125272" y="326797"/>
                </a:lnTo>
                <a:lnTo>
                  <a:pt x="125104" y="310814"/>
                </a:lnTo>
                <a:lnTo>
                  <a:pt x="125104" y="21119"/>
                </a:lnTo>
                <a:lnTo>
                  <a:pt x="124210" y="207356"/>
                </a:lnTo>
                <a:lnTo>
                  <a:pt x="117131" y="201470"/>
                </a:lnTo>
                <a:close/>
              </a:path>
              <a:path w="261000" h="654918">
                <a:moveTo>
                  <a:pt x="227707" y="429892"/>
                </a:moveTo>
                <a:lnTo>
                  <a:pt x="229024" y="445240"/>
                </a:lnTo>
                <a:lnTo>
                  <a:pt x="229821" y="458019"/>
                </a:lnTo>
                <a:lnTo>
                  <a:pt x="229946" y="466556"/>
                </a:lnTo>
                <a:lnTo>
                  <a:pt x="254666" y="460560"/>
                </a:lnTo>
                <a:lnTo>
                  <a:pt x="261000" y="459498"/>
                </a:lnTo>
                <a:lnTo>
                  <a:pt x="260573" y="437921"/>
                </a:lnTo>
                <a:lnTo>
                  <a:pt x="260143" y="417194"/>
                </a:lnTo>
                <a:lnTo>
                  <a:pt x="259703" y="397224"/>
                </a:lnTo>
                <a:lnTo>
                  <a:pt x="259245" y="377918"/>
                </a:lnTo>
                <a:lnTo>
                  <a:pt x="258763" y="359186"/>
                </a:lnTo>
                <a:lnTo>
                  <a:pt x="258249" y="340934"/>
                </a:lnTo>
                <a:lnTo>
                  <a:pt x="257696" y="323072"/>
                </a:lnTo>
                <a:lnTo>
                  <a:pt x="257097" y="305506"/>
                </a:lnTo>
                <a:lnTo>
                  <a:pt x="256445" y="288145"/>
                </a:lnTo>
                <a:lnTo>
                  <a:pt x="255733" y="270897"/>
                </a:lnTo>
                <a:lnTo>
                  <a:pt x="254953" y="253670"/>
                </a:lnTo>
                <a:lnTo>
                  <a:pt x="254099" y="236372"/>
                </a:lnTo>
                <a:lnTo>
                  <a:pt x="253163" y="218911"/>
                </a:lnTo>
                <a:lnTo>
                  <a:pt x="252139" y="201195"/>
                </a:lnTo>
                <a:lnTo>
                  <a:pt x="251019" y="183131"/>
                </a:lnTo>
                <a:lnTo>
                  <a:pt x="249796" y="164629"/>
                </a:lnTo>
                <a:lnTo>
                  <a:pt x="248463" y="145596"/>
                </a:lnTo>
                <a:lnTo>
                  <a:pt x="247012" y="125939"/>
                </a:lnTo>
                <a:lnTo>
                  <a:pt x="245437" y="105567"/>
                </a:lnTo>
                <a:lnTo>
                  <a:pt x="243731" y="84388"/>
                </a:lnTo>
                <a:lnTo>
                  <a:pt x="242025" y="68944"/>
                </a:lnTo>
                <a:lnTo>
                  <a:pt x="236251" y="43960"/>
                </a:lnTo>
                <a:lnTo>
                  <a:pt x="229530" y="29056"/>
                </a:lnTo>
                <a:lnTo>
                  <a:pt x="212634" y="11280"/>
                </a:lnTo>
                <a:lnTo>
                  <a:pt x="200066" y="5379"/>
                </a:lnTo>
                <a:lnTo>
                  <a:pt x="195157" y="8916"/>
                </a:lnTo>
                <a:lnTo>
                  <a:pt x="194421" y="13667"/>
                </a:lnTo>
                <a:lnTo>
                  <a:pt x="205617" y="120454"/>
                </a:lnTo>
                <a:lnTo>
                  <a:pt x="190826" y="130639"/>
                </a:lnTo>
                <a:lnTo>
                  <a:pt x="193695" y="133196"/>
                </a:lnTo>
                <a:lnTo>
                  <a:pt x="193378" y="132182"/>
                </a:lnTo>
                <a:lnTo>
                  <a:pt x="196172" y="133814"/>
                </a:lnTo>
                <a:lnTo>
                  <a:pt x="201444" y="137253"/>
                </a:lnTo>
                <a:lnTo>
                  <a:pt x="199415" y="144641"/>
                </a:lnTo>
                <a:lnTo>
                  <a:pt x="216068" y="379220"/>
                </a:lnTo>
                <a:lnTo>
                  <a:pt x="218657" y="372540"/>
                </a:lnTo>
                <a:lnTo>
                  <a:pt x="217728" y="377144"/>
                </a:lnTo>
                <a:lnTo>
                  <a:pt x="219719" y="374657"/>
                </a:lnTo>
                <a:lnTo>
                  <a:pt x="220237" y="376243"/>
                </a:lnTo>
                <a:lnTo>
                  <a:pt x="222133" y="385150"/>
                </a:lnTo>
                <a:lnTo>
                  <a:pt x="224111" y="398175"/>
                </a:lnTo>
                <a:lnTo>
                  <a:pt x="226019" y="413646"/>
                </a:lnTo>
                <a:lnTo>
                  <a:pt x="227707" y="429892"/>
                </a:lnTo>
                <a:close/>
              </a:path>
              <a:path w="261000" h="654918">
                <a:moveTo>
                  <a:pt x="112249" y="54702"/>
                </a:moveTo>
                <a:lnTo>
                  <a:pt x="111716" y="42530"/>
                </a:lnTo>
                <a:lnTo>
                  <a:pt x="108264" y="31237"/>
                </a:lnTo>
                <a:lnTo>
                  <a:pt x="105912" y="26819"/>
                </a:lnTo>
                <a:lnTo>
                  <a:pt x="102429" y="20095"/>
                </a:lnTo>
                <a:lnTo>
                  <a:pt x="104948" y="10052"/>
                </a:lnTo>
                <a:lnTo>
                  <a:pt x="102880" y="2557"/>
                </a:lnTo>
                <a:lnTo>
                  <a:pt x="102824" y="2358"/>
                </a:lnTo>
                <a:lnTo>
                  <a:pt x="94907" y="0"/>
                </a:lnTo>
                <a:lnTo>
                  <a:pt x="91917" y="3310"/>
                </a:lnTo>
                <a:lnTo>
                  <a:pt x="87237" y="6947"/>
                </a:lnTo>
                <a:lnTo>
                  <a:pt x="82402" y="9592"/>
                </a:lnTo>
                <a:lnTo>
                  <a:pt x="80079" y="380962"/>
                </a:lnTo>
                <a:lnTo>
                  <a:pt x="80201" y="382946"/>
                </a:lnTo>
                <a:lnTo>
                  <a:pt x="86152" y="380411"/>
                </a:lnTo>
                <a:lnTo>
                  <a:pt x="95321" y="377015"/>
                </a:lnTo>
                <a:lnTo>
                  <a:pt x="105472" y="376854"/>
                </a:lnTo>
                <a:lnTo>
                  <a:pt x="108315" y="170937"/>
                </a:lnTo>
                <a:lnTo>
                  <a:pt x="104033" y="159098"/>
                </a:lnTo>
                <a:lnTo>
                  <a:pt x="99569" y="146340"/>
                </a:lnTo>
                <a:lnTo>
                  <a:pt x="96490" y="134629"/>
                </a:lnTo>
                <a:lnTo>
                  <a:pt x="107425" y="130375"/>
                </a:lnTo>
                <a:lnTo>
                  <a:pt x="94479" y="120564"/>
                </a:lnTo>
                <a:lnTo>
                  <a:pt x="96091" y="114156"/>
                </a:lnTo>
                <a:lnTo>
                  <a:pt x="99453" y="103841"/>
                </a:lnTo>
                <a:lnTo>
                  <a:pt x="103464" y="92322"/>
                </a:lnTo>
                <a:lnTo>
                  <a:pt x="107409" y="80015"/>
                </a:lnTo>
                <a:lnTo>
                  <a:pt x="110575" y="67336"/>
                </a:lnTo>
                <a:lnTo>
                  <a:pt x="112249" y="54702"/>
                </a:lnTo>
                <a:close/>
              </a:path>
              <a:path w="261000" h="654918">
                <a:moveTo>
                  <a:pt x="195483" y="6811"/>
                </a:moveTo>
                <a:lnTo>
                  <a:pt x="193061" y="10427"/>
                </a:lnTo>
                <a:lnTo>
                  <a:pt x="195157" y="8916"/>
                </a:lnTo>
                <a:lnTo>
                  <a:pt x="195483" y="6811"/>
                </a:lnTo>
                <a:close/>
              </a:path>
              <a:path w="261000" h="654918">
                <a:moveTo>
                  <a:pt x="65176" y="232598"/>
                </a:moveTo>
                <a:lnTo>
                  <a:pt x="60882" y="222444"/>
                </a:lnTo>
                <a:lnTo>
                  <a:pt x="59627" y="346506"/>
                </a:lnTo>
                <a:lnTo>
                  <a:pt x="62559" y="358014"/>
                </a:lnTo>
                <a:lnTo>
                  <a:pt x="64393" y="373092"/>
                </a:lnTo>
                <a:lnTo>
                  <a:pt x="70072" y="376704"/>
                </a:lnTo>
                <a:lnTo>
                  <a:pt x="65176" y="232598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5849594" y="5205181"/>
            <a:ext cx="165193" cy="329561"/>
          </a:xfrm>
          <a:custGeom>
            <a:avLst/>
            <a:gdLst/>
            <a:ahLst/>
            <a:cxnLst/>
            <a:rect l="l" t="t" r="r" b="b"/>
            <a:pathLst>
              <a:path w="165193" h="329561">
                <a:moveTo>
                  <a:pt x="31782" y="325560"/>
                </a:moveTo>
                <a:lnTo>
                  <a:pt x="29882" y="328746"/>
                </a:lnTo>
                <a:lnTo>
                  <a:pt x="33333" y="325165"/>
                </a:lnTo>
                <a:lnTo>
                  <a:pt x="31782" y="325560"/>
                </a:lnTo>
                <a:close/>
              </a:path>
              <a:path w="165193" h="329561">
                <a:moveTo>
                  <a:pt x="160072" y="428204"/>
                </a:moveTo>
                <a:lnTo>
                  <a:pt x="148719" y="426020"/>
                </a:lnTo>
                <a:lnTo>
                  <a:pt x="150832" y="423083"/>
                </a:lnTo>
                <a:lnTo>
                  <a:pt x="148984" y="424644"/>
                </a:lnTo>
                <a:lnTo>
                  <a:pt x="156791" y="320441"/>
                </a:lnTo>
                <a:lnTo>
                  <a:pt x="144179" y="322145"/>
                </a:lnTo>
                <a:lnTo>
                  <a:pt x="132001" y="323423"/>
                </a:lnTo>
                <a:lnTo>
                  <a:pt x="119832" y="324159"/>
                </a:lnTo>
                <a:lnTo>
                  <a:pt x="155688" y="460567"/>
                </a:lnTo>
                <a:lnTo>
                  <a:pt x="154816" y="451894"/>
                </a:lnTo>
                <a:lnTo>
                  <a:pt x="154524" y="447851"/>
                </a:lnTo>
                <a:lnTo>
                  <a:pt x="154742" y="446635"/>
                </a:lnTo>
                <a:lnTo>
                  <a:pt x="155399" y="446443"/>
                </a:lnTo>
                <a:lnTo>
                  <a:pt x="156422" y="445473"/>
                </a:lnTo>
                <a:lnTo>
                  <a:pt x="157742" y="441922"/>
                </a:lnTo>
                <a:lnTo>
                  <a:pt x="159285" y="433989"/>
                </a:lnTo>
                <a:lnTo>
                  <a:pt x="160072" y="428204"/>
                </a:lnTo>
                <a:close/>
              </a:path>
              <a:path w="165193" h="329561">
                <a:moveTo>
                  <a:pt x="134202" y="14064"/>
                </a:moveTo>
                <a:lnTo>
                  <a:pt x="130923" y="22812"/>
                </a:lnTo>
                <a:lnTo>
                  <a:pt x="126608" y="34880"/>
                </a:lnTo>
                <a:lnTo>
                  <a:pt x="122296" y="47527"/>
                </a:lnTo>
                <a:lnTo>
                  <a:pt x="118234" y="60058"/>
                </a:lnTo>
                <a:lnTo>
                  <a:pt x="114668" y="71779"/>
                </a:lnTo>
                <a:lnTo>
                  <a:pt x="114087" y="73780"/>
                </a:lnTo>
                <a:lnTo>
                  <a:pt x="110402" y="86084"/>
                </a:lnTo>
                <a:lnTo>
                  <a:pt x="107795" y="94780"/>
                </a:lnTo>
                <a:lnTo>
                  <a:pt x="106113" y="101517"/>
                </a:lnTo>
                <a:lnTo>
                  <a:pt x="105204" y="107941"/>
                </a:lnTo>
                <a:lnTo>
                  <a:pt x="104915" y="115701"/>
                </a:lnTo>
                <a:lnTo>
                  <a:pt x="105094" y="126443"/>
                </a:lnTo>
                <a:lnTo>
                  <a:pt x="105587" y="141816"/>
                </a:lnTo>
                <a:lnTo>
                  <a:pt x="106220" y="157676"/>
                </a:lnTo>
                <a:lnTo>
                  <a:pt x="106829" y="170227"/>
                </a:lnTo>
                <a:lnTo>
                  <a:pt x="107504" y="183032"/>
                </a:lnTo>
                <a:lnTo>
                  <a:pt x="108211" y="196020"/>
                </a:lnTo>
                <a:lnTo>
                  <a:pt x="108914" y="209118"/>
                </a:lnTo>
                <a:lnTo>
                  <a:pt x="109578" y="222254"/>
                </a:lnTo>
                <a:lnTo>
                  <a:pt x="110168" y="235356"/>
                </a:lnTo>
                <a:lnTo>
                  <a:pt x="110648" y="248351"/>
                </a:lnTo>
                <a:lnTo>
                  <a:pt x="110982" y="261167"/>
                </a:lnTo>
                <a:lnTo>
                  <a:pt x="111137" y="273732"/>
                </a:lnTo>
                <a:lnTo>
                  <a:pt x="111075" y="285974"/>
                </a:lnTo>
                <a:lnTo>
                  <a:pt x="110762" y="297821"/>
                </a:lnTo>
                <a:lnTo>
                  <a:pt x="112154" y="298130"/>
                </a:lnTo>
                <a:lnTo>
                  <a:pt x="125061" y="299422"/>
                </a:lnTo>
                <a:lnTo>
                  <a:pt x="137530" y="298447"/>
                </a:lnTo>
                <a:lnTo>
                  <a:pt x="149608" y="296189"/>
                </a:lnTo>
                <a:lnTo>
                  <a:pt x="161338" y="293634"/>
                </a:lnTo>
                <a:lnTo>
                  <a:pt x="165193" y="241901"/>
                </a:lnTo>
                <a:lnTo>
                  <a:pt x="159103" y="230069"/>
                </a:lnTo>
                <a:lnTo>
                  <a:pt x="155217" y="219203"/>
                </a:lnTo>
                <a:lnTo>
                  <a:pt x="153282" y="208282"/>
                </a:lnTo>
                <a:lnTo>
                  <a:pt x="153050" y="196287"/>
                </a:lnTo>
                <a:lnTo>
                  <a:pt x="154268" y="182199"/>
                </a:lnTo>
                <a:lnTo>
                  <a:pt x="154157" y="17371"/>
                </a:lnTo>
                <a:lnTo>
                  <a:pt x="147823" y="13425"/>
                </a:lnTo>
                <a:lnTo>
                  <a:pt x="145184" y="5996"/>
                </a:lnTo>
                <a:lnTo>
                  <a:pt x="140484" y="66"/>
                </a:lnTo>
                <a:lnTo>
                  <a:pt x="129187" y="0"/>
                </a:lnTo>
                <a:lnTo>
                  <a:pt x="126418" y="892"/>
                </a:lnTo>
                <a:lnTo>
                  <a:pt x="124171" y="2887"/>
                </a:lnTo>
                <a:lnTo>
                  <a:pt x="124326" y="3578"/>
                </a:lnTo>
                <a:lnTo>
                  <a:pt x="126650" y="10125"/>
                </a:lnTo>
                <a:lnTo>
                  <a:pt x="129135" y="10087"/>
                </a:lnTo>
                <a:lnTo>
                  <a:pt x="134202" y="14064"/>
                </a:lnTo>
                <a:close/>
              </a:path>
              <a:path w="165193" h="329561">
                <a:moveTo>
                  <a:pt x="1161" y="229357"/>
                </a:moveTo>
                <a:lnTo>
                  <a:pt x="2375" y="234163"/>
                </a:lnTo>
                <a:lnTo>
                  <a:pt x="3748" y="239542"/>
                </a:lnTo>
                <a:lnTo>
                  <a:pt x="4744" y="243618"/>
                </a:lnTo>
                <a:lnTo>
                  <a:pt x="7492" y="255613"/>
                </a:lnTo>
                <a:lnTo>
                  <a:pt x="10245" y="268318"/>
                </a:lnTo>
                <a:lnTo>
                  <a:pt x="13044" y="281388"/>
                </a:lnTo>
                <a:lnTo>
                  <a:pt x="15933" y="294479"/>
                </a:lnTo>
                <a:lnTo>
                  <a:pt x="18952" y="307246"/>
                </a:lnTo>
                <a:lnTo>
                  <a:pt x="22145" y="319345"/>
                </a:lnTo>
                <a:lnTo>
                  <a:pt x="25553" y="330432"/>
                </a:lnTo>
                <a:lnTo>
                  <a:pt x="29882" y="328746"/>
                </a:lnTo>
                <a:lnTo>
                  <a:pt x="31782" y="325560"/>
                </a:lnTo>
                <a:lnTo>
                  <a:pt x="34157" y="324310"/>
                </a:lnTo>
                <a:lnTo>
                  <a:pt x="33333" y="325165"/>
                </a:lnTo>
                <a:lnTo>
                  <a:pt x="37430" y="324123"/>
                </a:lnTo>
                <a:lnTo>
                  <a:pt x="32415" y="393031"/>
                </a:lnTo>
                <a:lnTo>
                  <a:pt x="32618" y="395145"/>
                </a:lnTo>
                <a:lnTo>
                  <a:pt x="33183" y="407652"/>
                </a:lnTo>
                <a:lnTo>
                  <a:pt x="33080" y="420385"/>
                </a:lnTo>
                <a:lnTo>
                  <a:pt x="32840" y="433167"/>
                </a:lnTo>
                <a:lnTo>
                  <a:pt x="32997" y="445823"/>
                </a:lnTo>
                <a:lnTo>
                  <a:pt x="33337" y="453535"/>
                </a:lnTo>
                <a:lnTo>
                  <a:pt x="33882" y="466012"/>
                </a:lnTo>
                <a:lnTo>
                  <a:pt x="34526" y="480872"/>
                </a:lnTo>
                <a:lnTo>
                  <a:pt x="96190" y="480872"/>
                </a:lnTo>
                <a:lnTo>
                  <a:pt x="97398" y="469638"/>
                </a:lnTo>
                <a:lnTo>
                  <a:pt x="99274" y="456092"/>
                </a:lnTo>
                <a:lnTo>
                  <a:pt x="101205" y="447573"/>
                </a:lnTo>
                <a:lnTo>
                  <a:pt x="102312" y="452938"/>
                </a:lnTo>
                <a:lnTo>
                  <a:pt x="103525" y="465212"/>
                </a:lnTo>
                <a:lnTo>
                  <a:pt x="104216" y="480872"/>
                </a:lnTo>
                <a:lnTo>
                  <a:pt x="169574" y="480872"/>
                </a:lnTo>
                <a:lnTo>
                  <a:pt x="170560" y="475290"/>
                </a:lnTo>
                <a:lnTo>
                  <a:pt x="172848" y="462347"/>
                </a:lnTo>
                <a:lnTo>
                  <a:pt x="175215" y="449296"/>
                </a:lnTo>
                <a:lnTo>
                  <a:pt x="177690" y="436375"/>
                </a:lnTo>
                <a:lnTo>
                  <a:pt x="180302" y="423822"/>
                </a:lnTo>
                <a:lnTo>
                  <a:pt x="183079" y="411877"/>
                </a:lnTo>
                <a:lnTo>
                  <a:pt x="186049" y="400778"/>
                </a:lnTo>
                <a:lnTo>
                  <a:pt x="187066" y="397123"/>
                </a:lnTo>
                <a:lnTo>
                  <a:pt x="189829" y="384985"/>
                </a:lnTo>
                <a:lnTo>
                  <a:pt x="191743" y="372406"/>
                </a:lnTo>
                <a:lnTo>
                  <a:pt x="192714" y="359574"/>
                </a:lnTo>
                <a:lnTo>
                  <a:pt x="192644" y="346675"/>
                </a:lnTo>
                <a:lnTo>
                  <a:pt x="192467" y="339280"/>
                </a:lnTo>
                <a:lnTo>
                  <a:pt x="192799" y="327335"/>
                </a:lnTo>
                <a:lnTo>
                  <a:pt x="193733" y="314692"/>
                </a:lnTo>
                <a:lnTo>
                  <a:pt x="195140" y="301593"/>
                </a:lnTo>
                <a:lnTo>
                  <a:pt x="196885" y="288280"/>
                </a:lnTo>
                <a:lnTo>
                  <a:pt x="198838" y="274993"/>
                </a:lnTo>
                <a:lnTo>
                  <a:pt x="200866" y="261975"/>
                </a:lnTo>
                <a:lnTo>
                  <a:pt x="202838" y="249468"/>
                </a:lnTo>
                <a:lnTo>
                  <a:pt x="204622" y="237712"/>
                </a:lnTo>
                <a:lnTo>
                  <a:pt x="204803" y="236136"/>
                </a:lnTo>
                <a:lnTo>
                  <a:pt x="204986" y="228871"/>
                </a:lnTo>
                <a:lnTo>
                  <a:pt x="204590" y="218903"/>
                </a:lnTo>
                <a:lnTo>
                  <a:pt x="203702" y="206721"/>
                </a:lnTo>
                <a:lnTo>
                  <a:pt x="202412" y="192812"/>
                </a:lnTo>
                <a:lnTo>
                  <a:pt x="200806" y="177665"/>
                </a:lnTo>
                <a:lnTo>
                  <a:pt x="198974" y="161768"/>
                </a:lnTo>
                <a:lnTo>
                  <a:pt x="197004" y="145609"/>
                </a:lnTo>
                <a:lnTo>
                  <a:pt x="194982" y="129675"/>
                </a:lnTo>
                <a:lnTo>
                  <a:pt x="192999" y="114455"/>
                </a:lnTo>
                <a:lnTo>
                  <a:pt x="191141" y="100438"/>
                </a:lnTo>
                <a:lnTo>
                  <a:pt x="189497" y="88110"/>
                </a:lnTo>
                <a:lnTo>
                  <a:pt x="188156" y="77961"/>
                </a:lnTo>
                <a:lnTo>
                  <a:pt x="187204" y="70478"/>
                </a:lnTo>
                <a:lnTo>
                  <a:pt x="185816" y="59367"/>
                </a:lnTo>
                <a:lnTo>
                  <a:pt x="183474" y="44322"/>
                </a:lnTo>
                <a:lnTo>
                  <a:pt x="181056" y="34814"/>
                </a:lnTo>
                <a:lnTo>
                  <a:pt x="178172" y="29330"/>
                </a:lnTo>
                <a:lnTo>
                  <a:pt x="174430" y="26357"/>
                </a:lnTo>
                <a:lnTo>
                  <a:pt x="169441" y="24381"/>
                </a:lnTo>
                <a:lnTo>
                  <a:pt x="162813" y="21890"/>
                </a:lnTo>
                <a:lnTo>
                  <a:pt x="154157" y="17371"/>
                </a:lnTo>
                <a:lnTo>
                  <a:pt x="154268" y="182199"/>
                </a:lnTo>
                <a:lnTo>
                  <a:pt x="155055" y="176118"/>
                </a:lnTo>
                <a:lnTo>
                  <a:pt x="155953" y="177617"/>
                </a:lnTo>
                <a:lnTo>
                  <a:pt x="156428" y="177860"/>
                </a:lnTo>
                <a:lnTo>
                  <a:pt x="157484" y="181056"/>
                </a:lnTo>
                <a:lnTo>
                  <a:pt x="165193" y="241901"/>
                </a:lnTo>
                <a:lnTo>
                  <a:pt x="161338" y="293634"/>
                </a:lnTo>
                <a:lnTo>
                  <a:pt x="160230" y="319936"/>
                </a:lnTo>
                <a:lnTo>
                  <a:pt x="156791" y="320441"/>
                </a:lnTo>
                <a:lnTo>
                  <a:pt x="148984" y="424644"/>
                </a:lnTo>
                <a:lnTo>
                  <a:pt x="152944" y="421084"/>
                </a:lnTo>
                <a:lnTo>
                  <a:pt x="154686" y="419459"/>
                </a:lnTo>
                <a:lnTo>
                  <a:pt x="156797" y="418022"/>
                </a:lnTo>
                <a:lnTo>
                  <a:pt x="159278" y="417334"/>
                </a:lnTo>
                <a:lnTo>
                  <a:pt x="163503" y="416210"/>
                </a:lnTo>
                <a:lnTo>
                  <a:pt x="171158" y="416836"/>
                </a:lnTo>
                <a:lnTo>
                  <a:pt x="175751" y="417023"/>
                </a:lnTo>
                <a:lnTo>
                  <a:pt x="175020" y="429748"/>
                </a:lnTo>
                <a:lnTo>
                  <a:pt x="173624" y="442968"/>
                </a:lnTo>
                <a:lnTo>
                  <a:pt x="172266" y="448634"/>
                </a:lnTo>
                <a:lnTo>
                  <a:pt x="166556" y="459374"/>
                </a:lnTo>
                <a:lnTo>
                  <a:pt x="160846" y="459900"/>
                </a:lnTo>
                <a:lnTo>
                  <a:pt x="155688" y="460567"/>
                </a:lnTo>
                <a:lnTo>
                  <a:pt x="119832" y="324159"/>
                </a:lnTo>
                <a:lnTo>
                  <a:pt x="107245" y="324243"/>
                </a:lnTo>
                <a:lnTo>
                  <a:pt x="93815" y="323561"/>
                </a:lnTo>
                <a:lnTo>
                  <a:pt x="80352" y="321969"/>
                </a:lnTo>
                <a:lnTo>
                  <a:pt x="67575" y="319598"/>
                </a:lnTo>
                <a:lnTo>
                  <a:pt x="55287" y="316918"/>
                </a:lnTo>
                <a:lnTo>
                  <a:pt x="43270" y="314397"/>
                </a:lnTo>
                <a:lnTo>
                  <a:pt x="31307" y="312503"/>
                </a:lnTo>
                <a:lnTo>
                  <a:pt x="40176" y="259405"/>
                </a:lnTo>
                <a:lnTo>
                  <a:pt x="39113" y="251673"/>
                </a:lnTo>
                <a:lnTo>
                  <a:pt x="37691" y="239061"/>
                </a:lnTo>
                <a:lnTo>
                  <a:pt x="36481" y="226140"/>
                </a:lnTo>
                <a:lnTo>
                  <a:pt x="35387" y="213265"/>
                </a:lnTo>
                <a:lnTo>
                  <a:pt x="34315" y="200787"/>
                </a:lnTo>
                <a:lnTo>
                  <a:pt x="34278" y="200355"/>
                </a:lnTo>
                <a:lnTo>
                  <a:pt x="33929" y="186297"/>
                </a:lnTo>
                <a:lnTo>
                  <a:pt x="35555" y="173906"/>
                </a:lnTo>
                <a:lnTo>
                  <a:pt x="39310" y="162590"/>
                </a:lnTo>
                <a:lnTo>
                  <a:pt x="45349" y="151758"/>
                </a:lnTo>
                <a:lnTo>
                  <a:pt x="56172" y="157314"/>
                </a:lnTo>
                <a:lnTo>
                  <a:pt x="54589" y="171980"/>
                </a:lnTo>
                <a:lnTo>
                  <a:pt x="52612" y="186899"/>
                </a:lnTo>
                <a:lnTo>
                  <a:pt x="50325" y="202564"/>
                </a:lnTo>
                <a:lnTo>
                  <a:pt x="47940" y="218042"/>
                </a:lnTo>
                <a:lnTo>
                  <a:pt x="45668" y="232398"/>
                </a:lnTo>
                <a:lnTo>
                  <a:pt x="43722" y="244700"/>
                </a:lnTo>
                <a:lnTo>
                  <a:pt x="42313" y="254013"/>
                </a:lnTo>
                <a:lnTo>
                  <a:pt x="41653" y="259405"/>
                </a:lnTo>
                <a:lnTo>
                  <a:pt x="41268" y="270518"/>
                </a:lnTo>
                <a:lnTo>
                  <a:pt x="39160" y="281781"/>
                </a:lnTo>
                <a:lnTo>
                  <a:pt x="37324" y="294571"/>
                </a:lnTo>
                <a:lnTo>
                  <a:pt x="41503" y="295881"/>
                </a:lnTo>
                <a:lnTo>
                  <a:pt x="53990" y="299312"/>
                </a:lnTo>
                <a:lnTo>
                  <a:pt x="66121" y="300550"/>
                </a:lnTo>
                <a:lnTo>
                  <a:pt x="76604" y="297446"/>
                </a:lnTo>
                <a:lnTo>
                  <a:pt x="77252" y="290569"/>
                </a:lnTo>
                <a:lnTo>
                  <a:pt x="77827" y="278415"/>
                </a:lnTo>
                <a:lnTo>
                  <a:pt x="78081" y="264819"/>
                </a:lnTo>
                <a:lnTo>
                  <a:pt x="78166" y="250791"/>
                </a:lnTo>
                <a:lnTo>
                  <a:pt x="78239" y="237341"/>
                </a:lnTo>
                <a:lnTo>
                  <a:pt x="78452" y="225477"/>
                </a:lnTo>
                <a:lnTo>
                  <a:pt x="78612" y="220365"/>
                </a:lnTo>
                <a:lnTo>
                  <a:pt x="78982" y="208986"/>
                </a:lnTo>
                <a:lnTo>
                  <a:pt x="79389" y="196470"/>
                </a:lnTo>
                <a:lnTo>
                  <a:pt x="79798" y="183101"/>
                </a:lnTo>
                <a:lnTo>
                  <a:pt x="80174" y="169165"/>
                </a:lnTo>
                <a:lnTo>
                  <a:pt x="80486" y="154948"/>
                </a:lnTo>
                <a:lnTo>
                  <a:pt x="80698" y="140735"/>
                </a:lnTo>
                <a:lnTo>
                  <a:pt x="80777" y="126811"/>
                </a:lnTo>
                <a:lnTo>
                  <a:pt x="80689" y="113462"/>
                </a:lnTo>
                <a:lnTo>
                  <a:pt x="80400" y="100972"/>
                </a:lnTo>
                <a:lnTo>
                  <a:pt x="79877" y="89628"/>
                </a:lnTo>
                <a:lnTo>
                  <a:pt x="79086" y="79715"/>
                </a:lnTo>
                <a:lnTo>
                  <a:pt x="77382" y="64557"/>
                </a:lnTo>
                <a:lnTo>
                  <a:pt x="75827" y="51957"/>
                </a:lnTo>
                <a:lnTo>
                  <a:pt x="74272" y="39325"/>
                </a:lnTo>
                <a:lnTo>
                  <a:pt x="72836" y="26668"/>
                </a:lnTo>
                <a:lnTo>
                  <a:pt x="71642" y="13998"/>
                </a:lnTo>
                <a:lnTo>
                  <a:pt x="82233" y="10191"/>
                </a:lnTo>
                <a:lnTo>
                  <a:pt x="83203" y="-815"/>
                </a:lnTo>
                <a:lnTo>
                  <a:pt x="68737" y="1190"/>
                </a:lnTo>
                <a:lnTo>
                  <a:pt x="41337" y="26740"/>
                </a:lnTo>
                <a:lnTo>
                  <a:pt x="36088" y="36541"/>
                </a:lnTo>
                <a:lnTo>
                  <a:pt x="31840" y="46975"/>
                </a:lnTo>
                <a:lnTo>
                  <a:pt x="27082" y="59792"/>
                </a:lnTo>
                <a:lnTo>
                  <a:pt x="22031" y="74187"/>
                </a:lnTo>
                <a:lnTo>
                  <a:pt x="16905" y="89359"/>
                </a:lnTo>
                <a:lnTo>
                  <a:pt x="11922" y="104504"/>
                </a:lnTo>
                <a:lnTo>
                  <a:pt x="7298" y="118819"/>
                </a:lnTo>
                <a:lnTo>
                  <a:pt x="3251" y="131502"/>
                </a:lnTo>
                <a:lnTo>
                  <a:pt x="0" y="141750"/>
                </a:lnTo>
                <a:lnTo>
                  <a:pt x="0" y="224970"/>
                </a:lnTo>
                <a:lnTo>
                  <a:pt x="1161" y="229357"/>
                </a:lnTo>
                <a:close/>
              </a:path>
              <a:path w="165193" h="329561">
                <a:moveTo>
                  <a:pt x="82621" y="10052"/>
                </a:moveTo>
                <a:lnTo>
                  <a:pt x="82233" y="10191"/>
                </a:lnTo>
                <a:lnTo>
                  <a:pt x="82042" y="12367"/>
                </a:lnTo>
                <a:lnTo>
                  <a:pt x="82621" y="10052"/>
                </a:lnTo>
                <a:close/>
              </a:path>
              <a:path w="165193" h="329561">
                <a:moveTo>
                  <a:pt x="127075" y="308"/>
                </a:moveTo>
                <a:lnTo>
                  <a:pt x="124329" y="1565"/>
                </a:lnTo>
                <a:lnTo>
                  <a:pt x="126418" y="892"/>
                </a:lnTo>
                <a:lnTo>
                  <a:pt x="127075" y="308"/>
                </a:lnTo>
                <a:close/>
              </a:path>
            </a:pathLst>
          </a:custGeom>
          <a:solidFill>
            <a:srgbClr val="1C22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6387029" y="5520059"/>
            <a:ext cx="160058" cy="165994"/>
          </a:xfrm>
          <a:custGeom>
            <a:avLst/>
            <a:gdLst/>
            <a:ahLst/>
            <a:cxnLst/>
            <a:rect l="l" t="t" r="r" b="b"/>
            <a:pathLst>
              <a:path w="160058" h="165994">
                <a:moveTo>
                  <a:pt x="39146" y="6882"/>
                </a:moveTo>
                <a:lnTo>
                  <a:pt x="32308" y="7559"/>
                </a:lnTo>
                <a:lnTo>
                  <a:pt x="32680" y="18553"/>
                </a:lnTo>
                <a:lnTo>
                  <a:pt x="33583" y="28499"/>
                </a:lnTo>
                <a:lnTo>
                  <a:pt x="34731" y="41694"/>
                </a:lnTo>
                <a:lnTo>
                  <a:pt x="35909" y="56667"/>
                </a:lnTo>
                <a:lnTo>
                  <a:pt x="36901" y="71944"/>
                </a:lnTo>
                <a:lnTo>
                  <a:pt x="37492" y="86053"/>
                </a:lnTo>
                <a:lnTo>
                  <a:pt x="37467" y="97521"/>
                </a:lnTo>
                <a:lnTo>
                  <a:pt x="36965" y="103206"/>
                </a:lnTo>
                <a:lnTo>
                  <a:pt x="40337" y="107644"/>
                </a:lnTo>
                <a:lnTo>
                  <a:pt x="41715" y="106705"/>
                </a:lnTo>
                <a:lnTo>
                  <a:pt x="43820" y="113078"/>
                </a:lnTo>
                <a:lnTo>
                  <a:pt x="36965" y="113078"/>
                </a:lnTo>
                <a:lnTo>
                  <a:pt x="39554" y="112641"/>
                </a:lnTo>
                <a:lnTo>
                  <a:pt x="32103" y="109641"/>
                </a:lnTo>
                <a:lnTo>
                  <a:pt x="33594" y="121610"/>
                </a:lnTo>
                <a:lnTo>
                  <a:pt x="35031" y="127958"/>
                </a:lnTo>
                <a:lnTo>
                  <a:pt x="36275" y="130701"/>
                </a:lnTo>
                <a:lnTo>
                  <a:pt x="37192" y="131852"/>
                </a:lnTo>
                <a:lnTo>
                  <a:pt x="37645" y="133427"/>
                </a:lnTo>
                <a:lnTo>
                  <a:pt x="37499" y="137439"/>
                </a:lnTo>
                <a:lnTo>
                  <a:pt x="36648" y="145628"/>
                </a:lnTo>
                <a:lnTo>
                  <a:pt x="31041" y="143877"/>
                </a:lnTo>
                <a:lnTo>
                  <a:pt x="32848" y="144816"/>
                </a:lnTo>
                <a:lnTo>
                  <a:pt x="27353" y="146315"/>
                </a:lnTo>
                <a:lnTo>
                  <a:pt x="21964" y="137030"/>
                </a:lnTo>
                <a:lnTo>
                  <a:pt x="18976" y="128880"/>
                </a:lnTo>
                <a:lnTo>
                  <a:pt x="17740" y="114952"/>
                </a:lnTo>
                <a:lnTo>
                  <a:pt x="15778" y="104049"/>
                </a:lnTo>
                <a:lnTo>
                  <a:pt x="14158" y="99788"/>
                </a:lnTo>
                <a:lnTo>
                  <a:pt x="12524" y="93649"/>
                </a:lnTo>
                <a:lnTo>
                  <a:pt x="267" y="22803"/>
                </a:lnTo>
                <a:lnTo>
                  <a:pt x="0" y="35618"/>
                </a:lnTo>
                <a:lnTo>
                  <a:pt x="569" y="48306"/>
                </a:lnTo>
                <a:lnTo>
                  <a:pt x="1841" y="60887"/>
                </a:lnTo>
                <a:lnTo>
                  <a:pt x="3678" y="73380"/>
                </a:lnTo>
                <a:lnTo>
                  <a:pt x="5947" y="85804"/>
                </a:lnTo>
                <a:lnTo>
                  <a:pt x="8511" y="98179"/>
                </a:lnTo>
                <a:lnTo>
                  <a:pt x="11236" y="110525"/>
                </a:lnTo>
                <a:lnTo>
                  <a:pt x="13986" y="122861"/>
                </a:lnTo>
                <a:lnTo>
                  <a:pt x="16626" y="135207"/>
                </a:lnTo>
                <a:lnTo>
                  <a:pt x="18374" y="144065"/>
                </a:lnTo>
                <a:lnTo>
                  <a:pt x="19957" y="152562"/>
                </a:lnTo>
                <a:lnTo>
                  <a:pt x="21335" y="159747"/>
                </a:lnTo>
                <a:lnTo>
                  <a:pt x="22490" y="165994"/>
                </a:lnTo>
                <a:lnTo>
                  <a:pt x="89237" y="165994"/>
                </a:lnTo>
                <a:lnTo>
                  <a:pt x="89567" y="153187"/>
                </a:lnTo>
                <a:lnTo>
                  <a:pt x="90046" y="140481"/>
                </a:lnTo>
                <a:lnTo>
                  <a:pt x="90597" y="130196"/>
                </a:lnTo>
                <a:lnTo>
                  <a:pt x="92575" y="138040"/>
                </a:lnTo>
                <a:lnTo>
                  <a:pt x="94517" y="151268"/>
                </a:lnTo>
                <a:lnTo>
                  <a:pt x="96148" y="165994"/>
                </a:lnTo>
                <a:lnTo>
                  <a:pt x="158647" y="165994"/>
                </a:lnTo>
                <a:lnTo>
                  <a:pt x="159164" y="153007"/>
                </a:lnTo>
                <a:lnTo>
                  <a:pt x="159588" y="140084"/>
                </a:lnTo>
                <a:lnTo>
                  <a:pt x="159895" y="127246"/>
                </a:lnTo>
                <a:lnTo>
                  <a:pt x="160058" y="114519"/>
                </a:lnTo>
                <a:lnTo>
                  <a:pt x="160052" y="101924"/>
                </a:lnTo>
                <a:lnTo>
                  <a:pt x="159851" y="89486"/>
                </a:lnTo>
                <a:lnTo>
                  <a:pt x="159504" y="78967"/>
                </a:lnTo>
                <a:lnTo>
                  <a:pt x="154381" y="0"/>
                </a:lnTo>
                <a:lnTo>
                  <a:pt x="141716" y="1968"/>
                </a:lnTo>
                <a:lnTo>
                  <a:pt x="129524" y="4153"/>
                </a:lnTo>
                <a:lnTo>
                  <a:pt x="117354" y="6288"/>
                </a:lnTo>
                <a:lnTo>
                  <a:pt x="104756" y="8110"/>
                </a:lnTo>
                <a:lnTo>
                  <a:pt x="94658" y="9120"/>
                </a:lnTo>
                <a:lnTo>
                  <a:pt x="83810" y="9103"/>
                </a:lnTo>
                <a:lnTo>
                  <a:pt x="68550" y="8282"/>
                </a:lnTo>
                <a:lnTo>
                  <a:pt x="52465" y="7321"/>
                </a:lnTo>
                <a:lnTo>
                  <a:pt x="39146" y="6882"/>
                </a:lnTo>
                <a:close/>
              </a:path>
            </a:pathLst>
          </a:custGeom>
          <a:solidFill>
            <a:srgbClr val="1E22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6374531" y="5214683"/>
            <a:ext cx="174282" cy="420328"/>
          </a:xfrm>
          <a:custGeom>
            <a:avLst/>
            <a:gdLst/>
            <a:ahLst/>
            <a:cxnLst/>
            <a:rect l="l" t="t" r="r" b="b"/>
            <a:pathLst>
              <a:path w="174282" h="420328">
                <a:moveTo>
                  <a:pt x="167028" y="129628"/>
                </a:moveTo>
                <a:lnTo>
                  <a:pt x="167661" y="128831"/>
                </a:lnTo>
                <a:lnTo>
                  <a:pt x="172524" y="118980"/>
                </a:lnTo>
                <a:lnTo>
                  <a:pt x="174282" y="106423"/>
                </a:lnTo>
                <a:lnTo>
                  <a:pt x="173473" y="95014"/>
                </a:lnTo>
                <a:lnTo>
                  <a:pt x="169890" y="83243"/>
                </a:lnTo>
                <a:lnTo>
                  <a:pt x="166069" y="71928"/>
                </a:lnTo>
                <a:lnTo>
                  <a:pt x="165389" y="63842"/>
                </a:lnTo>
                <a:lnTo>
                  <a:pt x="165556" y="54605"/>
                </a:lnTo>
                <a:lnTo>
                  <a:pt x="167252" y="55090"/>
                </a:lnTo>
                <a:lnTo>
                  <a:pt x="168835" y="46294"/>
                </a:lnTo>
                <a:lnTo>
                  <a:pt x="170512" y="36991"/>
                </a:lnTo>
                <a:lnTo>
                  <a:pt x="168518" y="35801"/>
                </a:lnTo>
                <a:lnTo>
                  <a:pt x="169878" y="26498"/>
                </a:lnTo>
                <a:lnTo>
                  <a:pt x="169822" y="19047"/>
                </a:lnTo>
                <a:lnTo>
                  <a:pt x="169506" y="20546"/>
                </a:lnTo>
                <a:lnTo>
                  <a:pt x="161588" y="16930"/>
                </a:lnTo>
                <a:lnTo>
                  <a:pt x="156521" y="14549"/>
                </a:lnTo>
                <a:lnTo>
                  <a:pt x="152516" y="12940"/>
                </a:lnTo>
                <a:lnTo>
                  <a:pt x="148027" y="11000"/>
                </a:lnTo>
                <a:lnTo>
                  <a:pt x="136419" y="5730"/>
                </a:lnTo>
                <a:lnTo>
                  <a:pt x="124789" y="761"/>
                </a:lnTo>
                <a:lnTo>
                  <a:pt x="122692" y="0"/>
                </a:lnTo>
                <a:lnTo>
                  <a:pt x="118146" y="4056"/>
                </a:lnTo>
                <a:lnTo>
                  <a:pt x="117196" y="6062"/>
                </a:lnTo>
                <a:lnTo>
                  <a:pt x="113918" y="12565"/>
                </a:lnTo>
                <a:lnTo>
                  <a:pt x="111235" y="17922"/>
                </a:lnTo>
                <a:lnTo>
                  <a:pt x="109484" y="21560"/>
                </a:lnTo>
                <a:lnTo>
                  <a:pt x="107062" y="25858"/>
                </a:lnTo>
                <a:lnTo>
                  <a:pt x="97150" y="18642"/>
                </a:lnTo>
                <a:lnTo>
                  <a:pt x="87017" y="9610"/>
                </a:lnTo>
                <a:lnTo>
                  <a:pt x="76189" y="2681"/>
                </a:lnTo>
                <a:lnTo>
                  <a:pt x="71892" y="1432"/>
                </a:lnTo>
                <a:lnTo>
                  <a:pt x="58924" y="6260"/>
                </a:lnTo>
                <a:lnTo>
                  <a:pt x="47260" y="9945"/>
                </a:lnTo>
                <a:lnTo>
                  <a:pt x="37185" y="14180"/>
                </a:lnTo>
                <a:lnTo>
                  <a:pt x="28983" y="20654"/>
                </a:lnTo>
                <a:lnTo>
                  <a:pt x="22942" y="31057"/>
                </a:lnTo>
                <a:lnTo>
                  <a:pt x="19471" y="46052"/>
                </a:lnTo>
                <a:lnTo>
                  <a:pt x="17915" y="58614"/>
                </a:lnTo>
                <a:lnTo>
                  <a:pt x="16397" y="71226"/>
                </a:lnTo>
                <a:lnTo>
                  <a:pt x="14904" y="83868"/>
                </a:lnTo>
                <a:lnTo>
                  <a:pt x="13426" y="96522"/>
                </a:lnTo>
                <a:lnTo>
                  <a:pt x="11949" y="109168"/>
                </a:lnTo>
                <a:lnTo>
                  <a:pt x="10463" y="121790"/>
                </a:lnTo>
                <a:lnTo>
                  <a:pt x="8955" y="134366"/>
                </a:lnTo>
                <a:lnTo>
                  <a:pt x="8182" y="140692"/>
                </a:lnTo>
                <a:lnTo>
                  <a:pt x="6509" y="153019"/>
                </a:lnTo>
                <a:lnTo>
                  <a:pt x="4661" y="165534"/>
                </a:lnTo>
                <a:lnTo>
                  <a:pt x="2862" y="178168"/>
                </a:lnTo>
                <a:lnTo>
                  <a:pt x="1335" y="190849"/>
                </a:lnTo>
                <a:lnTo>
                  <a:pt x="307" y="203509"/>
                </a:lnTo>
                <a:lnTo>
                  <a:pt x="0" y="216078"/>
                </a:lnTo>
                <a:lnTo>
                  <a:pt x="639" y="228486"/>
                </a:lnTo>
                <a:lnTo>
                  <a:pt x="1475" y="235221"/>
                </a:lnTo>
                <a:lnTo>
                  <a:pt x="2986" y="244840"/>
                </a:lnTo>
                <a:lnTo>
                  <a:pt x="5021" y="257599"/>
                </a:lnTo>
                <a:lnTo>
                  <a:pt x="7291" y="272263"/>
                </a:lnTo>
                <a:lnTo>
                  <a:pt x="9508" y="287596"/>
                </a:lnTo>
                <a:lnTo>
                  <a:pt x="11384" y="302363"/>
                </a:lnTo>
                <a:lnTo>
                  <a:pt x="12632" y="315326"/>
                </a:lnTo>
                <a:lnTo>
                  <a:pt x="12963" y="325251"/>
                </a:lnTo>
                <a:lnTo>
                  <a:pt x="12764" y="328179"/>
                </a:lnTo>
                <a:lnTo>
                  <a:pt x="25022" y="399025"/>
                </a:lnTo>
                <a:lnTo>
                  <a:pt x="27049" y="406166"/>
                </a:lnTo>
                <a:lnTo>
                  <a:pt x="28660" y="410915"/>
                </a:lnTo>
                <a:lnTo>
                  <a:pt x="30238" y="420328"/>
                </a:lnTo>
                <a:lnTo>
                  <a:pt x="29344" y="407396"/>
                </a:lnTo>
                <a:lnTo>
                  <a:pt x="49463" y="408582"/>
                </a:lnTo>
                <a:lnTo>
                  <a:pt x="50050" y="399851"/>
                </a:lnTo>
                <a:lnTo>
                  <a:pt x="49869" y="387444"/>
                </a:lnTo>
                <a:lnTo>
                  <a:pt x="49136" y="372834"/>
                </a:lnTo>
                <a:lnTo>
                  <a:pt x="48066" y="357493"/>
                </a:lnTo>
                <a:lnTo>
                  <a:pt x="46875" y="342895"/>
                </a:lnTo>
                <a:lnTo>
                  <a:pt x="45777" y="330512"/>
                </a:lnTo>
                <a:lnTo>
                  <a:pt x="45178" y="323929"/>
                </a:lnTo>
                <a:lnTo>
                  <a:pt x="41602" y="314621"/>
                </a:lnTo>
                <a:lnTo>
                  <a:pt x="43911" y="310622"/>
                </a:lnTo>
                <a:lnTo>
                  <a:pt x="43707" y="299626"/>
                </a:lnTo>
                <a:lnTo>
                  <a:pt x="43038" y="288557"/>
                </a:lnTo>
                <a:lnTo>
                  <a:pt x="41812" y="274828"/>
                </a:lnTo>
                <a:lnTo>
                  <a:pt x="40659" y="260240"/>
                </a:lnTo>
                <a:lnTo>
                  <a:pt x="40208" y="246599"/>
                </a:lnTo>
                <a:lnTo>
                  <a:pt x="41088" y="235705"/>
                </a:lnTo>
                <a:lnTo>
                  <a:pt x="41639" y="233458"/>
                </a:lnTo>
                <a:lnTo>
                  <a:pt x="42067" y="232466"/>
                </a:lnTo>
                <a:lnTo>
                  <a:pt x="42328" y="231959"/>
                </a:lnTo>
                <a:lnTo>
                  <a:pt x="39422" y="228960"/>
                </a:lnTo>
                <a:lnTo>
                  <a:pt x="39161" y="235662"/>
                </a:lnTo>
                <a:lnTo>
                  <a:pt x="39217" y="222655"/>
                </a:lnTo>
                <a:lnTo>
                  <a:pt x="43539" y="195849"/>
                </a:lnTo>
                <a:lnTo>
                  <a:pt x="45121" y="183140"/>
                </a:lnTo>
                <a:lnTo>
                  <a:pt x="47384" y="169885"/>
                </a:lnTo>
                <a:lnTo>
                  <a:pt x="49146" y="164126"/>
                </a:lnTo>
                <a:lnTo>
                  <a:pt x="53952" y="128567"/>
                </a:lnTo>
                <a:lnTo>
                  <a:pt x="61031" y="129515"/>
                </a:lnTo>
                <a:lnTo>
                  <a:pt x="67942" y="133505"/>
                </a:lnTo>
                <a:lnTo>
                  <a:pt x="77182" y="134761"/>
                </a:lnTo>
                <a:lnTo>
                  <a:pt x="89981" y="135291"/>
                </a:lnTo>
                <a:lnTo>
                  <a:pt x="102494" y="135596"/>
                </a:lnTo>
                <a:lnTo>
                  <a:pt x="107472" y="136503"/>
                </a:lnTo>
                <a:lnTo>
                  <a:pt x="101658" y="140660"/>
                </a:lnTo>
                <a:lnTo>
                  <a:pt x="96067" y="142251"/>
                </a:lnTo>
                <a:lnTo>
                  <a:pt x="90704" y="143105"/>
                </a:lnTo>
                <a:lnTo>
                  <a:pt x="85572" y="145049"/>
                </a:lnTo>
                <a:lnTo>
                  <a:pt x="80676" y="149913"/>
                </a:lnTo>
                <a:lnTo>
                  <a:pt x="76018" y="159525"/>
                </a:lnTo>
                <a:lnTo>
                  <a:pt x="71854" y="174553"/>
                </a:lnTo>
                <a:lnTo>
                  <a:pt x="69008" y="186554"/>
                </a:lnTo>
                <a:lnTo>
                  <a:pt x="65982" y="198882"/>
                </a:lnTo>
                <a:lnTo>
                  <a:pt x="63194" y="211425"/>
                </a:lnTo>
                <a:lnTo>
                  <a:pt x="61062" y="224073"/>
                </a:lnTo>
                <a:lnTo>
                  <a:pt x="60003" y="236715"/>
                </a:lnTo>
                <a:lnTo>
                  <a:pt x="60081" y="244723"/>
                </a:lnTo>
                <a:lnTo>
                  <a:pt x="63448" y="261368"/>
                </a:lnTo>
                <a:lnTo>
                  <a:pt x="71062" y="271884"/>
                </a:lnTo>
                <a:lnTo>
                  <a:pt x="82414" y="277562"/>
                </a:lnTo>
                <a:lnTo>
                  <a:pt x="96994" y="279690"/>
                </a:lnTo>
                <a:lnTo>
                  <a:pt x="101418" y="279823"/>
                </a:lnTo>
                <a:lnTo>
                  <a:pt x="112780" y="280144"/>
                </a:lnTo>
                <a:lnTo>
                  <a:pt x="126566" y="280492"/>
                </a:lnTo>
                <a:lnTo>
                  <a:pt x="141087" y="280370"/>
                </a:lnTo>
                <a:lnTo>
                  <a:pt x="154656" y="279277"/>
                </a:lnTo>
                <a:lnTo>
                  <a:pt x="165587" y="276715"/>
                </a:lnTo>
                <a:lnTo>
                  <a:pt x="168351" y="275449"/>
                </a:lnTo>
                <a:lnTo>
                  <a:pt x="167640" y="268270"/>
                </a:lnTo>
                <a:lnTo>
                  <a:pt x="165926" y="258694"/>
                </a:lnTo>
                <a:lnTo>
                  <a:pt x="163467" y="247175"/>
                </a:lnTo>
                <a:lnTo>
                  <a:pt x="160521" y="234170"/>
                </a:lnTo>
                <a:lnTo>
                  <a:pt x="157346" y="220135"/>
                </a:lnTo>
                <a:lnTo>
                  <a:pt x="154200" y="205525"/>
                </a:lnTo>
                <a:lnTo>
                  <a:pt x="151342" y="190795"/>
                </a:lnTo>
                <a:lnTo>
                  <a:pt x="149028" y="176402"/>
                </a:lnTo>
                <a:lnTo>
                  <a:pt x="147518" y="162802"/>
                </a:lnTo>
                <a:lnTo>
                  <a:pt x="147069" y="150449"/>
                </a:lnTo>
                <a:lnTo>
                  <a:pt x="147282" y="145431"/>
                </a:lnTo>
                <a:lnTo>
                  <a:pt x="157750" y="137730"/>
                </a:lnTo>
                <a:lnTo>
                  <a:pt x="167028" y="129628"/>
                </a:lnTo>
                <a:close/>
              </a:path>
            </a:pathLst>
          </a:custGeom>
          <a:solidFill>
            <a:srgbClr val="E345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603450" y="5317193"/>
            <a:ext cx="161200" cy="316252"/>
          </a:xfrm>
          <a:custGeom>
            <a:avLst/>
            <a:gdLst/>
            <a:ahLst/>
            <a:cxnLst/>
            <a:rect l="l" t="t" r="r" b="b"/>
            <a:pathLst>
              <a:path w="161200" h="316252">
                <a:moveTo>
                  <a:pt x="81864" y="13236"/>
                </a:moveTo>
                <a:lnTo>
                  <a:pt x="80998" y="28723"/>
                </a:lnTo>
                <a:lnTo>
                  <a:pt x="80599" y="34125"/>
                </a:lnTo>
                <a:lnTo>
                  <a:pt x="80490" y="53448"/>
                </a:lnTo>
                <a:lnTo>
                  <a:pt x="79158" y="62846"/>
                </a:lnTo>
                <a:lnTo>
                  <a:pt x="75010" y="65914"/>
                </a:lnTo>
                <a:lnTo>
                  <a:pt x="74842" y="65981"/>
                </a:lnTo>
                <a:lnTo>
                  <a:pt x="70204" y="67171"/>
                </a:lnTo>
                <a:lnTo>
                  <a:pt x="58658" y="67653"/>
                </a:lnTo>
                <a:lnTo>
                  <a:pt x="44705" y="65916"/>
                </a:lnTo>
                <a:lnTo>
                  <a:pt x="30975" y="61951"/>
                </a:lnTo>
                <a:lnTo>
                  <a:pt x="20148" y="55747"/>
                </a:lnTo>
                <a:lnTo>
                  <a:pt x="16665" y="51806"/>
                </a:lnTo>
                <a:lnTo>
                  <a:pt x="15827" y="50483"/>
                </a:lnTo>
                <a:lnTo>
                  <a:pt x="14877" y="48168"/>
                </a:lnTo>
                <a:lnTo>
                  <a:pt x="14243" y="46867"/>
                </a:lnTo>
                <a:lnTo>
                  <a:pt x="14039" y="46360"/>
                </a:lnTo>
                <a:lnTo>
                  <a:pt x="13498" y="46052"/>
                </a:lnTo>
                <a:lnTo>
                  <a:pt x="13349" y="44928"/>
                </a:lnTo>
                <a:lnTo>
                  <a:pt x="13182" y="43803"/>
                </a:lnTo>
                <a:lnTo>
                  <a:pt x="12809" y="43561"/>
                </a:lnTo>
                <a:lnTo>
                  <a:pt x="12455" y="42921"/>
                </a:lnTo>
                <a:lnTo>
                  <a:pt x="11710" y="47860"/>
                </a:lnTo>
                <a:lnTo>
                  <a:pt x="11859" y="53040"/>
                </a:lnTo>
                <a:lnTo>
                  <a:pt x="12548" y="63975"/>
                </a:lnTo>
                <a:lnTo>
                  <a:pt x="15194" y="68229"/>
                </a:lnTo>
                <a:lnTo>
                  <a:pt x="23742" y="73395"/>
                </a:lnTo>
                <a:lnTo>
                  <a:pt x="36101" y="76727"/>
                </a:lnTo>
                <a:lnTo>
                  <a:pt x="46212" y="82855"/>
                </a:lnTo>
                <a:lnTo>
                  <a:pt x="48669" y="89657"/>
                </a:lnTo>
                <a:lnTo>
                  <a:pt x="44973" y="99679"/>
                </a:lnTo>
                <a:lnTo>
                  <a:pt x="35993" y="98845"/>
                </a:lnTo>
                <a:lnTo>
                  <a:pt x="28812" y="95115"/>
                </a:lnTo>
                <a:lnTo>
                  <a:pt x="28029" y="94595"/>
                </a:lnTo>
                <a:lnTo>
                  <a:pt x="15880" y="89438"/>
                </a:lnTo>
                <a:lnTo>
                  <a:pt x="3682" y="85698"/>
                </a:lnTo>
                <a:lnTo>
                  <a:pt x="1315" y="85028"/>
                </a:lnTo>
                <a:lnTo>
                  <a:pt x="1384" y="92763"/>
                </a:lnTo>
                <a:lnTo>
                  <a:pt x="818" y="106447"/>
                </a:lnTo>
                <a:lnTo>
                  <a:pt x="173" y="122267"/>
                </a:lnTo>
                <a:lnTo>
                  <a:pt x="0" y="136409"/>
                </a:lnTo>
                <a:lnTo>
                  <a:pt x="198" y="140890"/>
                </a:lnTo>
                <a:lnTo>
                  <a:pt x="1750" y="153824"/>
                </a:lnTo>
                <a:lnTo>
                  <a:pt x="3956" y="166167"/>
                </a:lnTo>
                <a:lnTo>
                  <a:pt x="6238" y="178403"/>
                </a:lnTo>
                <a:lnTo>
                  <a:pt x="8016" y="191019"/>
                </a:lnTo>
                <a:lnTo>
                  <a:pt x="8226" y="193243"/>
                </a:lnTo>
                <a:lnTo>
                  <a:pt x="13666" y="278710"/>
                </a:lnTo>
                <a:lnTo>
                  <a:pt x="14005" y="293022"/>
                </a:lnTo>
                <a:lnTo>
                  <a:pt x="17821" y="303030"/>
                </a:lnTo>
                <a:lnTo>
                  <a:pt x="35249" y="307985"/>
                </a:lnTo>
                <a:lnTo>
                  <a:pt x="48947" y="310815"/>
                </a:lnTo>
                <a:lnTo>
                  <a:pt x="60999" y="313093"/>
                </a:lnTo>
                <a:lnTo>
                  <a:pt x="71886" y="314782"/>
                </a:lnTo>
                <a:lnTo>
                  <a:pt x="82090" y="315847"/>
                </a:lnTo>
                <a:lnTo>
                  <a:pt x="92094" y="316252"/>
                </a:lnTo>
                <a:lnTo>
                  <a:pt x="102378" y="315962"/>
                </a:lnTo>
                <a:lnTo>
                  <a:pt x="113425" y="314940"/>
                </a:lnTo>
                <a:lnTo>
                  <a:pt x="125717" y="313152"/>
                </a:lnTo>
                <a:lnTo>
                  <a:pt x="139734" y="310561"/>
                </a:lnTo>
                <a:lnTo>
                  <a:pt x="155094" y="307322"/>
                </a:lnTo>
                <a:lnTo>
                  <a:pt x="160802" y="291787"/>
                </a:lnTo>
                <a:lnTo>
                  <a:pt x="161049" y="279363"/>
                </a:lnTo>
                <a:lnTo>
                  <a:pt x="161178" y="266510"/>
                </a:lnTo>
                <a:lnTo>
                  <a:pt x="161200" y="253373"/>
                </a:lnTo>
                <a:lnTo>
                  <a:pt x="161129" y="240099"/>
                </a:lnTo>
                <a:lnTo>
                  <a:pt x="160978" y="226832"/>
                </a:lnTo>
                <a:lnTo>
                  <a:pt x="160759" y="213719"/>
                </a:lnTo>
                <a:lnTo>
                  <a:pt x="160486" y="200904"/>
                </a:lnTo>
                <a:lnTo>
                  <a:pt x="160170" y="188534"/>
                </a:lnTo>
                <a:lnTo>
                  <a:pt x="159845" y="177375"/>
                </a:lnTo>
                <a:lnTo>
                  <a:pt x="159295" y="164010"/>
                </a:lnTo>
                <a:lnTo>
                  <a:pt x="158488" y="151009"/>
                </a:lnTo>
                <a:lnTo>
                  <a:pt x="157480" y="138291"/>
                </a:lnTo>
                <a:lnTo>
                  <a:pt x="156328" y="125777"/>
                </a:lnTo>
                <a:lnTo>
                  <a:pt x="155088" y="113387"/>
                </a:lnTo>
                <a:lnTo>
                  <a:pt x="153817" y="101042"/>
                </a:lnTo>
                <a:lnTo>
                  <a:pt x="152572" y="88661"/>
                </a:lnTo>
                <a:lnTo>
                  <a:pt x="151409" y="76165"/>
                </a:lnTo>
                <a:lnTo>
                  <a:pt x="150385" y="63474"/>
                </a:lnTo>
                <a:lnTo>
                  <a:pt x="150344" y="62916"/>
                </a:lnTo>
                <a:lnTo>
                  <a:pt x="139319" y="66282"/>
                </a:lnTo>
                <a:lnTo>
                  <a:pt x="128084" y="67804"/>
                </a:lnTo>
                <a:lnTo>
                  <a:pt x="114913" y="66664"/>
                </a:lnTo>
                <a:lnTo>
                  <a:pt x="113385" y="0"/>
                </a:lnTo>
                <a:lnTo>
                  <a:pt x="80226" y="2513"/>
                </a:lnTo>
                <a:lnTo>
                  <a:pt x="81864" y="13236"/>
                </a:lnTo>
                <a:close/>
              </a:path>
            </a:pathLst>
          </a:custGeom>
          <a:solidFill>
            <a:srgbClr val="2C33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6622873" y="5621830"/>
            <a:ext cx="135672" cy="64223"/>
          </a:xfrm>
          <a:custGeom>
            <a:avLst/>
            <a:gdLst/>
            <a:ahLst/>
            <a:cxnLst/>
            <a:rect l="l" t="t" r="r" b="b"/>
            <a:pathLst>
              <a:path w="135672" h="64223">
                <a:moveTo>
                  <a:pt x="1788" y="64223"/>
                </a:moveTo>
                <a:lnTo>
                  <a:pt x="60338" y="64223"/>
                </a:lnTo>
                <a:lnTo>
                  <a:pt x="63188" y="35296"/>
                </a:lnTo>
                <a:lnTo>
                  <a:pt x="64082" y="24426"/>
                </a:lnTo>
                <a:lnTo>
                  <a:pt x="62294" y="16430"/>
                </a:lnTo>
                <a:lnTo>
                  <a:pt x="69205" y="12495"/>
                </a:lnTo>
                <a:lnTo>
                  <a:pt x="72175" y="14966"/>
                </a:lnTo>
                <a:lnTo>
                  <a:pt x="73101" y="22211"/>
                </a:lnTo>
                <a:lnTo>
                  <a:pt x="73806" y="33173"/>
                </a:lnTo>
                <a:lnTo>
                  <a:pt x="74685" y="45769"/>
                </a:lnTo>
                <a:lnTo>
                  <a:pt x="75657" y="58464"/>
                </a:lnTo>
                <a:lnTo>
                  <a:pt x="76116" y="64223"/>
                </a:lnTo>
                <a:lnTo>
                  <a:pt x="133399" y="64223"/>
                </a:lnTo>
                <a:lnTo>
                  <a:pt x="135672" y="2685"/>
                </a:lnTo>
                <a:lnTo>
                  <a:pt x="119567" y="6071"/>
                </a:lnTo>
                <a:lnTo>
                  <a:pt x="105647" y="8622"/>
                </a:lnTo>
                <a:lnTo>
                  <a:pt x="93428" y="10371"/>
                </a:lnTo>
                <a:lnTo>
                  <a:pt x="82431" y="11356"/>
                </a:lnTo>
                <a:lnTo>
                  <a:pt x="72172" y="11611"/>
                </a:lnTo>
                <a:lnTo>
                  <a:pt x="62170" y="11172"/>
                </a:lnTo>
                <a:lnTo>
                  <a:pt x="51942" y="10075"/>
                </a:lnTo>
                <a:lnTo>
                  <a:pt x="41009" y="8356"/>
                </a:lnTo>
                <a:lnTo>
                  <a:pt x="28887" y="6050"/>
                </a:lnTo>
                <a:lnTo>
                  <a:pt x="15094" y="3193"/>
                </a:lnTo>
                <a:lnTo>
                  <a:pt x="0" y="0"/>
                </a:lnTo>
                <a:lnTo>
                  <a:pt x="1788" y="64223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6712086" y="5089360"/>
            <a:ext cx="2160" cy="8814"/>
          </a:xfrm>
          <a:custGeom>
            <a:avLst/>
            <a:gdLst/>
            <a:ahLst/>
            <a:cxnLst/>
            <a:rect l="l" t="t" r="r" b="b"/>
            <a:pathLst>
              <a:path w="2160" h="8814">
                <a:moveTo>
                  <a:pt x="689" y="4868"/>
                </a:moveTo>
                <a:lnTo>
                  <a:pt x="0" y="3435"/>
                </a:lnTo>
                <a:lnTo>
                  <a:pt x="2160" y="8814"/>
                </a:lnTo>
                <a:lnTo>
                  <a:pt x="1349" y="0"/>
                </a:lnTo>
                <a:lnTo>
                  <a:pt x="645" y="1760"/>
                </a:lnTo>
                <a:lnTo>
                  <a:pt x="689" y="4868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6662198" y="5084932"/>
            <a:ext cx="8028" cy="39152"/>
          </a:xfrm>
          <a:custGeom>
            <a:avLst/>
            <a:gdLst/>
            <a:ahLst/>
            <a:cxnLst/>
            <a:rect l="l" t="t" r="r" b="b"/>
            <a:pathLst>
              <a:path w="8028" h="39152">
                <a:moveTo>
                  <a:pt x="3532" y="39152"/>
                </a:moveTo>
                <a:lnTo>
                  <a:pt x="5551" y="18048"/>
                </a:lnTo>
                <a:lnTo>
                  <a:pt x="5868" y="16659"/>
                </a:lnTo>
                <a:lnTo>
                  <a:pt x="6074" y="17034"/>
                </a:lnTo>
                <a:lnTo>
                  <a:pt x="8028" y="13242"/>
                </a:lnTo>
                <a:lnTo>
                  <a:pt x="2384" y="13286"/>
                </a:lnTo>
                <a:lnTo>
                  <a:pt x="1378" y="5857"/>
                </a:lnTo>
                <a:lnTo>
                  <a:pt x="568" y="0"/>
                </a:lnTo>
                <a:lnTo>
                  <a:pt x="0" y="103"/>
                </a:lnTo>
                <a:lnTo>
                  <a:pt x="3532" y="39152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6665730" y="5101966"/>
            <a:ext cx="5540" cy="22118"/>
          </a:xfrm>
          <a:custGeom>
            <a:avLst/>
            <a:gdLst/>
            <a:ahLst/>
            <a:cxnLst/>
            <a:rect l="l" t="t" r="r" b="b"/>
            <a:pathLst>
              <a:path w="5540" h="22118">
                <a:moveTo>
                  <a:pt x="2801" y="20369"/>
                </a:moveTo>
                <a:lnTo>
                  <a:pt x="5540" y="5445"/>
                </a:lnTo>
                <a:lnTo>
                  <a:pt x="2542" y="0"/>
                </a:lnTo>
                <a:lnTo>
                  <a:pt x="2019" y="1014"/>
                </a:lnTo>
                <a:lnTo>
                  <a:pt x="0" y="22118"/>
                </a:lnTo>
                <a:lnTo>
                  <a:pt x="2801" y="20369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6599047" y="4838832"/>
            <a:ext cx="166750" cy="372707"/>
          </a:xfrm>
          <a:custGeom>
            <a:avLst/>
            <a:gdLst/>
            <a:ahLst/>
            <a:cxnLst/>
            <a:rect l="l" t="t" r="r" b="b"/>
            <a:pathLst>
              <a:path w="166750" h="372707">
                <a:moveTo>
                  <a:pt x="58008" y="310998"/>
                </a:moveTo>
                <a:lnTo>
                  <a:pt x="57767" y="307510"/>
                </a:lnTo>
                <a:lnTo>
                  <a:pt x="58635" y="292554"/>
                </a:lnTo>
                <a:lnTo>
                  <a:pt x="66683" y="285252"/>
                </a:lnTo>
                <a:lnTo>
                  <a:pt x="63151" y="246203"/>
                </a:lnTo>
                <a:lnTo>
                  <a:pt x="62983" y="240779"/>
                </a:lnTo>
                <a:lnTo>
                  <a:pt x="63719" y="246099"/>
                </a:lnTo>
                <a:lnTo>
                  <a:pt x="70639" y="244836"/>
                </a:lnTo>
                <a:lnTo>
                  <a:pt x="73024" y="259584"/>
                </a:lnTo>
                <a:lnTo>
                  <a:pt x="74255" y="247725"/>
                </a:lnTo>
                <a:lnTo>
                  <a:pt x="73898" y="234385"/>
                </a:lnTo>
                <a:lnTo>
                  <a:pt x="73862" y="230418"/>
                </a:lnTo>
                <a:lnTo>
                  <a:pt x="74030" y="212341"/>
                </a:lnTo>
                <a:lnTo>
                  <a:pt x="66895" y="193052"/>
                </a:lnTo>
                <a:lnTo>
                  <a:pt x="63672" y="186615"/>
                </a:lnTo>
                <a:lnTo>
                  <a:pt x="60133" y="183683"/>
                </a:lnTo>
                <a:lnTo>
                  <a:pt x="56817" y="178370"/>
                </a:lnTo>
                <a:lnTo>
                  <a:pt x="52566" y="166541"/>
                </a:lnTo>
                <a:lnTo>
                  <a:pt x="53444" y="155860"/>
                </a:lnTo>
                <a:lnTo>
                  <a:pt x="55808" y="145067"/>
                </a:lnTo>
                <a:lnTo>
                  <a:pt x="56332" y="135690"/>
                </a:lnTo>
                <a:lnTo>
                  <a:pt x="54300" y="122835"/>
                </a:lnTo>
                <a:lnTo>
                  <a:pt x="52359" y="115011"/>
                </a:lnTo>
                <a:lnTo>
                  <a:pt x="53246" y="108209"/>
                </a:lnTo>
                <a:lnTo>
                  <a:pt x="59699" y="98416"/>
                </a:lnTo>
                <a:lnTo>
                  <a:pt x="61567" y="96141"/>
                </a:lnTo>
                <a:lnTo>
                  <a:pt x="68939" y="87338"/>
                </a:lnTo>
                <a:lnTo>
                  <a:pt x="74796" y="77157"/>
                </a:lnTo>
                <a:lnTo>
                  <a:pt x="78296" y="62985"/>
                </a:lnTo>
                <a:lnTo>
                  <a:pt x="90973" y="62002"/>
                </a:lnTo>
                <a:lnTo>
                  <a:pt x="102915" y="62032"/>
                </a:lnTo>
                <a:lnTo>
                  <a:pt x="110933" y="63911"/>
                </a:lnTo>
                <a:lnTo>
                  <a:pt x="119833" y="65139"/>
                </a:lnTo>
                <a:lnTo>
                  <a:pt x="124760" y="63069"/>
                </a:lnTo>
                <a:lnTo>
                  <a:pt x="132537" y="62932"/>
                </a:lnTo>
                <a:lnTo>
                  <a:pt x="136752" y="64154"/>
                </a:lnTo>
                <a:lnTo>
                  <a:pt x="145560" y="70452"/>
                </a:lnTo>
                <a:lnTo>
                  <a:pt x="151302" y="81150"/>
                </a:lnTo>
                <a:lnTo>
                  <a:pt x="154602" y="94829"/>
                </a:lnTo>
                <a:lnTo>
                  <a:pt x="156080" y="110072"/>
                </a:lnTo>
                <a:lnTo>
                  <a:pt x="156331" y="117900"/>
                </a:lnTo>
                <a:lnTo>
                  <a:pt x="156234" y="130727"/>
                </a:lnTo>
                <a:lnTo>
                  <a:pt x="155529" y="143730"/>
                </a:lnTo>
                <a:lnTo>
                  <a:pt x="154134" y="156648"/>
                </a:lnTo>
                <a:lnTo>
                  <a:pt x="151964" y="169222"/>
                </a:lnTo>
                <a:lnTo>
                  <a:pt x="148935" y="181189"/>
                </a:lnTo>
                <a:lnTo>
                  <a:pt x="142259" y="198813"/>
                </a:lnTo>
                <a:lnTo>
                  <a:pt x="135293" y="211189"/>
                </a:lnTo>
                <a:lnTo>
                  <a:pt x="126725" y="220475"/>
                </a:lnTo>
                <a:lnTo>
                  <a:pt x="116457" y="225035"/>
                </a:lnTo>
                <a:lnTo>
                  <a:pt x="112460" y="232667"/>
                </a:lnTo>
                <a:lnTo>
                  <a:pt x="114472" y="237208"/>
                </a:lnTo>
                <a:lnTo>
                  <a:pt x="113615" y="247525"/>
                </a:lnTo>
                <a:lnTo>
                  <a:pt x="113679" y="251978"/>
                </a:lnTo>
                <a:lnTo>
                  <a:pt x="114249" y="249024"/>
                </a:lnTo>
                <a:lnTo>
                  <a:pt x="114387" y="250527"/>
                </a:lnTo>
                <a:lnTo>
                  <a:pt x="117211" y="243469"/>
                </a:lnTo>
                <a:lnTo>
                  <a:pt x="128518" y="245343"/>
                </a:lnTo>
                <a:lnTo>
                  <a:pt x="131368" y="256652"/>
                </a:lnTo>
                <a:lnTo>
                  <a:pt x="129729" y="248473"/>
                </a:lnTo>
                <a:lnTo>
                  <a:pt x="132039" y="252265"/>
                </a:lnTo>
                <a:lnTo>
                  <a:pt x="133678" y="248517"/>
                </a:lnTo>
                <a:lnTo>
                  <a:pt x="138209" y="240826"/>
                </a:lnTo>
                <a:lnTo>
                  <a:pt x="143346" y="232971"/>
                </a:lnTo>
                <a:lnTo>
                  <a:pt x="148614" y="223717"/>
                </a:lnTo>
                <a:lnTo>
                  <a:pt x="153534" y="211828"/>
                </a:lnTo>
                <a:lnTo>
                  <a:pt x="157630" y="196067"/>
                </a:lnTo>
                <a:lnTo>
                  <a:pt x="160019" y="179560"/>
                </a:lnTo>
                <a:lnTo>
                  <a:pt x="160670" y="166747"/>
                </a:lnTo>
                <a:lnTo>
                  <a:pt x="160627" y="153578"/>
                </a:lnTo>
                <a:lnTo>
                  <a:pt x="160757" y="140881"/>
                </a:lnTo>
                <a:lnTo>
                  <a:pt x="161603" y="131391"/>
                </a:lnTo>
                <a:lnTo>
                  <a:pt x="163443" y="119150"/>
                </a:lnTo>
                <a:lnTo>
                  <a:pt x="165085" y="106547"/>
                </a:lnTo>
                <a:lnTo>
                  <a:pt x="166273" y="93757"/>
                </a:lnTo>
                <a:lnTo>
                  <a:pt x="166750" y="80957"/>
                </a:lnTo>
                <a:lnTo>
                  <a:pt x="166260" y="68323"/>
                </a:lnTo>
                <a:lnTo>
                  <a:pt x="164545" y="56031"/>
                </a:lnTo>
                <a:lnTo>
                  <a:pt x="161350" y="44256"/>
                </a:lnTo>
                <a:lnTo>
                  <a:pt x="156417" y="33176"/>
                </a:lnTo>
                <a:lnTo>
                  <a:pt x="149490" y="22966"/>
                </a:lnTo>
                <a:lnTo>
                  <a:pt x="140313" y="13802"/>
                </a:lnTo>
                <a:lnTo>
                  <a:pt x="130214" y="7224"/>
                </a:lnTo>
                <a:lnTo>
                  <a:pt x="118745" y="2749"/>
                </a:lnTo>
                <a:lnTo>
                  <a:pt x="106360" y="321"/>
                </a:lnTo>
                <a:lnTo>
                  <a:pt x="93643" y="0"/>
                </a:lnTo>
                <a:lnTo>
                  <a:pt x="81180" y="1839"/>
                </a:lnTo>
                <a:lnTo>
                  <a:pt x="69557" y="5896"/>
                </a:lnTo>
                <a:lnTo>
                  <a:pt x="57297" y="14089"/>
                </a:lnTo>
                <a:lnTo>
                  <a:pt x="49528" y="23305"/>
                </a:lnTo>
                <a:lnTo>
                  <a:pt x="44727" y="29984"/>
                </a:lnTo>
                <a:lnTo>
                  <a:pt x="36844" y="40415"/>
                </a:lnTo>
                <a:lnTo>
                  <a:pt x="29479" y="50411"/>
                </a:lnTo>
                <a:lnTo>
                  <a:pt x="24403" y="58841"/>
                </a:lnTo>
                <a:lnTo>
                  <a:pt x="19899" y="70416"/>
                </a:lnTo>
                <a:lnTo>
                  <a:pt x="18203" y="82105"/>
                </a:lnTo>
                <a:lnTo>
                  <a:pt x="18456" y="95078"/>
                </a:lnTo>
                <a:lnTo>
                  <a:pt x="19019" y="102138"/>
                </a:lnTo>
                <a:lnTo>
                  <a:pt x="18624" y="115422"/>
                </a:lnTo>
                <a:lnTo>
                  <a:pt x="16364" y="125936"/>
                </a:lnTo>
                <a:lnTo>
                  <a:pt x="14823" y="137379"/>
                </a:lnTo>
                <a:lnTo>
                  <a:pt x="15312" y="146184"/>
                </a:lnTo>
                <a:lnTo>
                  <a:pt x="16225" y="152996"/>
                </a:lnTo>
                <a:lnTo>
                  <a:pt x="18796" y="158551"/>
                </a:lnTo>
                <a:lnTo>
                  <a:pt x="17808" y="165694"/>
                </a:lnTo>
                <a:lnTo>
                  <a:pt x="16747" y="173189"/>
                </a:lnTo>
                <a:lnTo>
                  <a:pt x="12835" y="175482"/>
                </a:lnTo>
                <a:lnTo>
                  <a:pt x="11996" y="184608"/>
                </a:lnTo>
                <a:lnTo>
                  <a:pt x="13188" y="197364"/>
                </a:lnTo>
                <a:lnTo>
                  <a:pt x="16311" y="209457"/>
                </a:lnTo>
                <a:lnTo>
                  <a:pt x="17390" y="220521"/>
                </a:lnTo>
                <a:lnTo>
                  <a:pt x="16113" y="225149"/>
                </a:lnTo>
                <a:lnTo>
                  <a:pt x="9941" y="232639"/>
                </a:lnTo>
                <a:lnTo>
                  <a:pt x="3245" y="240465"/>
                </a:lnTo>
                <a:lnTo>
                  <a:pt x="1" y="256578"/>
                </a:lnTo>
                <a:lnTo>
                  <a:pt x="0" y="256828"/>
                </a:lnTo>
                <a:lnTo>
                  <a:pt x="1829" y="272216"/>
                </a:lnTo>
                <a:lnTo>
                  <a:pt x="5741" y="281495"/>
                </a:lnTo>
                <a:lnTo>
                  <a:pt x="9148" y="290219"/>
                </a:lnTo>
                <a:lnTo>
                  <a:pt x="9835" y="299199"/>
                </a:lnTo>
                <a:lnTo>
                  <a:pt x="8140" y="308877"/>
                </a:lnTo>
                <a:lnTo>
                  <a:pt x="5718" y="312933"/>
                </a:lnTo>
                <a:lnTo>
                  <a:pt x="3762" y="321002"/>
                </a:lnTo>
                <a:lnTo>
                  <a:pt x="335" y="334802"/>
                </a:lnTo>
                <a:lnTo>
                  <a:pt x="5756" y="334626"/>
                </a:lnTo>
                <a:lnTo>
                  <a:pt x="6296" y="342981"/>
                </a:lnTo>
                <a:lnTo>
                  <a:pt x="4856" y="350445"/>
                </a:lnTo>
                <a:lnTo>
                  <a:pt x="2465" y="359835"/>
                </a:lnTo>
                <a:lnTo>
                  <a:pt x="3059" y="368229"/>
                </a:lnTo>
                <a:lnTo>
                  <a:pt x="10571" y="372707"/>
                </a:lnTo>
                <a:lnTo>
                  <a:pt x="18330" y="372543"/>
                </a:lnTo>
                <a:lnTo>
                  <a:pt x="27402" y="363791"/>
                </a:lnTo>
                <a:lnTo>
                  <a:pt x="30252" y="361984"/>
                </a:lnTo>
                <a:lnTo>
                  <a:pt x="35804" y="361984"/>
                </a:lnTo>
                <a:lnTo>
                  <a:pt x="38710" y="359911"/>
                </a:lnTo>
                <a:lnTo>
                  <a:pt x="43404" y="351820"/>
                </a:lnTo>
                <a:lnTo>
                  <a:pt x="43930" y="341799"/>
                </a:lnTo>
                <a:lnTo>
                  <a:pt x="47316" y="332796"/>
                </a:lnTo>
                <a:lnTo>
                  <a:pt x="53357" y="327035"/>
                </a:lnTo>
                <a:lnTo>
                  <a:pt x="57195" y="322513"/>
                </a:lnTo>
                <a:lnTo>
                  <a:pt x="58008" y="310998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6712607" y="5090811"/>
            <a:ext cx="123" cy="617"/>
          </a:xfrm>
          <a:custGeom>
            <a:avLst/>
            <a:gdLst/>
            <a:ahLst/>
            <a:cxnLst/>
            <a:rect l="l" t="t" r="r" b="b"/>
            <a:pathLst>
              <a:path w="123" h="617">
                <a:moveTo>
                  <a:pt x="123" y="308"/>
                </a:moveTo>
                <a:lnTo>
                  <a:pt x="119" y="0"/>
                </a:lnTo>
                <a:lnTo>
                  <a:pt x="0" y="617"/>
                </a:lnTo>
                <a:lnTo>
                  <a:pt x="123" y="308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6712607" y="5087857"/>
            <a:ext cx="827" cy="3571"/>
          </a:xfrm>
          <a:custGeom>
            <a:avLst/>
            <a:gdLst/>
            <a:ahLst/>
            <a:cxnLst/>
            <a:rect l="l" t="t" r="r" b="b"/>
            <a:pathLst>
              <a:path w="827" h="3571">
                <a:moveTo>
                  <a:pt x="827" y="1502"/>
                </a:moveTo>
                <a:lnTo>
                  <a:pt x="689" y="0"/>
                </a:lnTo>
                <a:lnTo>
                  <a:pt x="0" y="3571"/>
                </a:lnTo>
                <a:lnTo>
                  <a:pt x="827" y="1502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6713435" y="5082302"/>
            <a:ext cx="14131" cy="22993"/>
          </a:xfrm>
          <a:custGeom>
            <a:avLst/>
            <a:gdLst/>
            <a:ahLst/>
            <a:cxnLst/>
            <a:rect l="l" t="t" r="r" b="b"/>
            <a:pathLst>
              <a:path w="14131" h="22993">
                <a:moveTo>
                  <a:pt x="7052" y="19730"/>
                </a:moveTo>
                <a:lnTo>
                  <a:pt x="8239" y="21620"/>
                </a:lnTo>
                <a:lnTo>
                  <a:pt x="7890" y="18363"/>
                </a:lnTo>
                <a:lnTo>
                  <a:pt x="9101" y="22993"/>
                </a:lnTo>
                <a:lnTo>
                  <a:pt x="14131" y="1873"/>
                </a:lnTo>
                <a:lnTo>
                  <a:pt x="2823" y="0"/>
                </a:lnTo>
                <a:lnTo>
                  <a:pt x="0" y="7057"/>
                </a:lnTo>
                <a:lnTo>
                  <a:pt x="811" y="15872"/>
                </a:lnTo>
                <a:lnTo>
                  <a:pt x="7052" y="19730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6615906" y="5084176"/>
            <a:ext cx="149911" cy="300778"/>
          </a:xfrm>
          <a:custGeom>
            <a:avLst/>
            <a:gdLst/>
            <a:ahLst/>
            <a:cxnLst/>
            <a:rect l="l" t="t" r="r" b="b"/>
            <a:pathLst>
              <a:path w="149911" h="300778">
                <a:moveTo>
                  <a:pt x="2049" y="129559"/>
                </a:moveTo>
                <a:lnTo>
                  <a:pt x="5914" y="141555"/>
                </a:lnTo>
                <a:lnTo>
                  <a:pt x="11176" y="154203"/>
                </a:lnTo>
                <a:lnTo>
                  <a:pt x="15983" y="164170"/>
                </a:lnTo>
                <a:lnTo>
                  <a:pt x="21657" y="174711"/>
                </a:lnTo>
                <a:lnTo>
                  <a:pt x="25419" y="184598"/>
                </a:lnTo>
                <a:lnTo>
                  <a:pt x="26552" y="197621"/>
                </a:lnTo>
                <a:lnTo>
                  <a:pt x="26024" y="205416"/>
                </a:lnTo>
                <a:lnTo>
                  <a:pt x="23102" y="220252"/>
                </a:lnTo>
                <a:lnTo>
                  <a:pt x="18136" y="234254"/>
                </a:lnTo>
                <a:lnTo>
                  <a:pt x="12230" y="247152"/>
                </a:lnTo>
                <a:lnTo>
                  <a:pt x="6492" y="258674"/>
                </a:lnTo>
                <a:lnTo>
                  <a:pt x="2029" y="268549"/>
                </a:lnTo>
                <a:lnTo>
                  <a:pt x="0" y="275939"/>
                </a:lnTo>
                <a:lnTo>
                  <a:pt x="353" y="276578"/>
                </a:lnTo>
                <a:lnTo>
                  <a:pt x="726" y="276820"/>
                </a:lnTo>
                <a:lnTo>
                  <a:pt x="894" y="277945"/>
                </a:lnTo>
                <a:lnTo>
                  <a:pt x="1043" y="279069"/>
                </a:lnTo>
                <a:lnTo>
                  <a:pt x="1583" y="279378"/>
                </a:lnTo>
                <a:lnTo>
                  <a:pt x="1788" y="279885"/>
                </a:lnTo>
                <a:lnTo>
                  <a:pt x="2421" y="281185"/>
                </a:lnTo>
                <a:lnTo>
                  <a:pt x="3371" y="283500"/>
                </a:lnTo>
                <a:lnTo>
                  <a:pt x="4210" y="284823"/>
                </a:lnTo>
                <a:lnTo>
                  <a:pt x="12580" y="292149"/>
                </a:lnTo>
                <a:lnTo>
                  <a:pt x="25195" y="297231"/>
                </a:lnTo>
                <a:lnTo>
                  <a:pt x="39372" y="300080"/>
                </a:lnTo>
                <a:lnTo>
                  <a:pt x="52428" y="300706"/>
                </a:lnTo>
                <a:lnTo>
                  <a:pt x="57692" y="300188"/>
                </a:lnTo>
                <a:lnTo>
                  <a:pt x="62387" y="298998"/>
                </a:lnTo>
                <a:lnTo>
                  <a:pt x="67548" y="293704"/>
                </a:lnTo>
                <a:lnTo>
                  <a:pt x="67970" y="281680"/>
                </a:lnTo>
                <a:lnTo>
                  <a:pt x="68143" y="267143"/>
                </a:lnTo>
                <a:lnTo>
                  <a:pt x="69053" y="254887"/>
                </a:lnTo>
                <a:lnTo>
                  <a:pt x="69154" y="239860"/>
                </a:lnTo>
                <a:lnTo>
                  <a:pt x="67770" y="235530"/>
                </a:lnTo>
                <a:lnTo>
                  <a:pt x="100929" y="233017"/>
                </a:lnTo>
                <a:lnTo>
                  <a:pt x="102457" y="299681"/>
                </a:lnTo>
                <a:lnTo>
                  <a:pt x="117037" y="300778"/>
                </a:lnTo>
                <a:lnTo>
                  <a:pt x="128058" y="298987"/>
                </a:lnTo>
                <a:lnTo>
                  <a:pt x="137889" y="295934"/>
                </a:lnTo>
                <a:lnTo>
                  <a:pt x="140999" y="295449"/>
                </a:lnTo>
                <a:lnTo>
                  <a:pt x="140748" y="290617"/>
                </a:lnTo>
                <a:lnTo>
                  <a:pt x="139749" y="282272"/>
                </a:lnTo>
                <a:lnTo>
                  <a:pt x="138158" y="271072"/>
                </a:lnTo>
                <a:lnTo>
                  <a:pt x="136135" y="257674"/>
                </a:lnTo>
                <a:lnTo>
                  <a:pt x="133834" y="242738"/>
                </a:lnTo>
                <a:lnTo>
                  <a:pt x="131415" y="226920"/>
                </a:lnTo>
                <a:lnTo>
                  <a:pt x="129035" y="210880"/>
                </a:lnTo>
                <a:lnTo>
                  <a:pt x="126850" y="195275"/>
                </a:lnTo>
                <a:lnTo>
                  <a:pt x="125019" y="180764"/>
                </a:lnTo>
                <a:lnTo>
                  <a:pt x="123698" y="168004"/>
                </a:lnTo>
                <a:lnTo>
                  <a:pt x="123097" y="159121"/>
                </a:lnTo>
                <a:lnTo>
                  <a:pt x="131900" y="152468"/>
                </a:lnTo>
                <a:lnTo>
                  <a:pt x="140225" y="144836"/>
                </a:lnTo>
                <a:lnTo>
                  <a:pt x="146689" y="134642"/>
                </a:lnTo>
                <a:lnTo>
                  <a:pt x="149911" y="120300"/>
                </a:lnTo>
                <a:lnTo>
                  <a:pt x="149867" y="110953"/>
                </a:lnTo>
                <a:lnTo>
                  <a:pt x="147071" y="96726"/>
                </a:lnTo>
                <a:lnTo>
                  <a:pt x="143294" y="85894"/>
                </a:lnTo>
                <a:lnTo>
                  <a:pt x="142173" y="81015"/>
                </a:lnTo>
                <a:lnTo>
                  <a:pt x="143063" y="71532"/>
                </a:lnTo>
                <a:lnTo>
                  <a:pt x="145429" y="57030"/>
                </a:lnTo>
                <a:lnTo>
                  <a:pt x="146495" y="45479"/>
                </a:lnTo>
                <a:lnTo>
                  <a:pt x="141110" y="32013"/>
                </a:lnTo>
                <a:lnTo>
                  <a:pt x="133575" y="23562"/>
                </a:lnTo>
                <a:lnTo>
                  <a:pt x="133250" y="23235"/>
                </a:lnTo>
                <a:lnTo>
                  <a:pt x="128444" y="18363"/>
                </a:lnTo>
                <a:lnTo>
                  <a:pt x="123787" y="14417"/>
                </a:lnTo>
                <a:lnTo>
                  <a:pt x="119670" y="10802"/>
                </a:lnTo>
                <a:lnTo>
                  <a:pt x="119092" y="8002"/>
                </a:lnTo>
                <a:lnTo>
                  <a:pt x="115180" y="6922"/>
                </a:lnTo>
                <a:lnTo>
                  <a:pt x="112870" y="3130"/>
                </a:lnTo>
                <a:lnTo>
                  <a:pt x="114510" y="11309"/>
                </a:lnTo>
                <a:lnTo>
                  <a:pt x="111659" y="0"/>
                </a:lnTo>
                <a:lnTo>
                  <a:pt x="106630" y="21119"/>
                </a:lnTo>
                <a:lnTo>
                  <a:pt x="105768" y="19746"/>
                </a:lnTo>
                <a:lnTo>
                  <a:pt x="106108" y="22926"/>
                </a:lnTo>
                <a:lnTo>
                  <a:pt x="105984" y="28847"/>
                </a:lnTo>
                <a:lnTo>
                  <a:pt x="104985" y="38518"/>
                </a:lnTo>
                <a:lnTo>
                  <a:pt x="103418" y="51014"/>
                </a:lnTo>
                <a:lnTo>
                  <a:pt x="101590" y="65409"/>
                </a:lnTo>
                <a:lnTo>
                  <a:pt x="99808" y="80778"/>
                </a:lnTo>
                <a:lnTo>
                  <a:pt x="98378" y="96195"/>
                </a:lnTo>
                <a:lnTo>
                  <a:pt x="97609" y="110735"/>
                </a:lnTo>
                <a:lnTo>
                  <a:pt x="97613" y="119440"/>
                </a:lnTo>
                <a:lnTo>
                  <a:pt x="97994" y="129632"/>
                </a:lnTo>
                <a:lnTo>
                  <a:pt x="98543" y="142030"/>
                </a:lnTo>
                <a:lnTo>
                  <a:pt x="99170" y="155941"/>
                </a:lnTo>
                <a:lnTo>
                  <a:pt x="99784" y="170673"/>
                </a:lnTo>
                <a:lnTo>
                  <a:pt x="100297" y="185532"/>
                </a:lnTo>
                <a:lnTo>
                  <a:pt x="100616" y="199826"/>
                </a:lnTo>
                <a:lnTo>
                  <a:pt x="100654" y="212863"/>
                </a:lnTo>
                <a:lnTo>
                  <a:pt x="100318" y="223949"/>
                </a:lnTo>
                <a:lnTo>
                  <a:pt x="99718" y="230967"/>
                </a:lnTo>
                <a:lnTo>
                  <a:pt x="71161" y="230768"/>
                </a:lnTo>
                <a:lnTo>
                  <a:pt x="70467" y="222295"/>
                </a:lnTo>
                <a:lnTo>
                  <a:pt x="70293" y="210835"/>
                </a:lnTo>
                <a:lnTo>
                  <a:pt x="70525" y="197254"/>
                </a:lnTo>
                <a:lnTo>
                  <a:pt x="71049" y="182418"/>
                </a:lnTo>
                <a:lnTo>
                  <a:pt x="71751" y="167195"/>
                </a:lnTo>
                <a:lnTo>
                  <a:pt x="72518" y="152449"/>
                </a:lnTo>
                <a:lnTo>
                  <a:pt x="73235" y="139048"/>
                </a:lnTo>
                <a:lnTo>
                  <a:pt x="73789" y="127858"/>
                </a:lnTo>
                <a:lnTo>
                  <a:pt x="73955" y="123761"/>
                </a:lnTo>
                <a:lnTo>
                  <a:pt x="73742" y="110567"/>
                </a:lnTo>
                <a:lnTo>
                  <a:pt x="72211" y="98944"/>
                </a:lnTo>
                <a:lnTo>
                  <a:pt x="69587" y="88140"/>
                </a:lnTo>
                <a:lnTo>
                  <a:pt x="66091" y="77402"/>
                </a:lnTo>
                <a:lnTo>
                  <a:pt x="61946" y="65981"/>
                </a:lnTo>
                <a:lnTo>
                  <a:pt x="57375" y="53122"/>
                </a:lnTo>
                <a:lnTo>
                  <a:pt x="52625" y="38160"/>
                </a:lnTo>
                <a:lnTo>
                  <a:pt x="42770" y="45496"/>
                </a:lnTo>
                <a:lnTo>
                  <a:pt x="40623" y="57801"/>
                </a:lnTo>
                <a:lnTo>
                  <a:pt x="40908" y="62167"/>
                </a:lnTo>
                <a:lnTo>
                  <a:pt x="40733" y="75838"/>
                </a:lnTo>
                <a:lnTo>
                  <a:pt x="37383" y="81019"/>
                </a:lnTo>
                <a:lnTo>
                  <a:pt x="31682" y="85942"/>
                </a:lnTo>
                <a:lnTo>
                  <a:pt x="30457" y="87453"/>
                </a:lnTo>
                <a:lnTo>
                  <a:pt x="26945" y="97889"/>
                </a:lnTo>
                <a:lnTo>
                  <a:pt x="26331" y="107738"/>
                </a:lnTo>
                <a:lnTo>
                  <a:pt x="21851" y="114568"/>
                </a:lnTo>
                <a:lnTo>
                  <a:pt x="18945" y="116640"/>
                </a:lnTo>
                <a:lnTo>
                  <a:pt x="13393" y="116640"/>
                </a:lnTo>
                <a:lnTo>
                  <a:pt x="10543" y="118448"/>
                </a:lnTo>
                <a:lnTo>
                  <a:pt x="1471" y="127200"/>
                </a:lnTo>
                <a:lnTo>
                  <a:pt x="2049" y="129559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6372940" y="4953764"/>
            <a:ext cx="190815" cy="241901"/>
          </a:xfrm>
          <a:custGeom>
            <a:avLst/>
            <a:gdLst/>
            <a:ahLst/>
            <a:cxnLst/>
            <a:rect l="l" t="t" r="r" b="b"/>
            <a:pathLst>
              <a:path w="190815" h="241901">
                <a:moveTo>
                  <a:pt x="56799" y="172579"/>
                </a:moveTo>
                <a:lnTo>
                  <a:pt x="53419" y="169652"/>
                </a:lnTo>
                <a:lnTo>
                  <a:pt x="51109" y="168836"/>
                </a:lnTo>
                <a:lnTo>
                  <a:pt x="45763" y="165639"/>
                </a:lnTo>
                <a:lnTo>
                  <a:pt x="40752" y="158210"/>
                </a:lnTo>
                <a:lnTo>
                  <a:pt x="42074" y="146659"/>
                </a:lnTo>
                <a:lnTo>
                  <a:pt x="46789" y="137190"/>
                </a:lnTo>
                <a:lnTo>
                  <a:pt x="54402" y="139603"/>
                </a:lnTo>
                <a:lnTo>
                  <a:pt x="58281" y="141412"/>
                </a:lnTo>
                <a:lnTo>
                  <a:pt x="59003" y="126118"/>
                </a:lnTo>
                <a:lnTo>
                  <a:pt x="59936" y="115086"/>
                </a:lnTo>
                <a:lnTo>
                  <a:pt x="63687" y="105382"/>
                </a:lnTo>
                <a:lnTo>
                  <a:pt x="68527" y="98799"/>
                </a:lnTo>
                <a:lnTo>
                  <a:pt x="75790" y="90124"/>
                </a:lnTo>
                <a:lnTo>
                  <a:pt x="82251" y="79707"/>
                </a:lnTo>
                <a:lnTo>
                  <a:pt x="86727" y="65353"/>
                </a:lnTo>
                <a:lnTo>
                  <a:pt x="97642" y="64024"/>
                </a:lnTo>
                <a:lnTo>
                  <a:pt x="108067" y="61926"/>
                </a:lnTo>
                <a:lnTo>
                  <a:pt x="117929" y="59534"/>
                </a:lnTo>
                <a:lnTo>
                  <a:pt x="127135" y="57429"/>
                </a:lnTo>
                <a:lnTo>
                  <a:pt x="135592" y="56192"/>
                </a:lnTo>
                <a:lnTo>
                  <a:pt x="143206" y="56407"/>
                </a:lnTo>
                <a:lnTo>
                  <a:pt x="149886" y="58653"/>
                </a:lnTo>
                <a:lnTo>
                  <a:pt x="155537" y="63513"/>
                </a:lnTo>
                <a:lnTo>
                  <a:pt x="160067" y="71569"/>
                </a:lnTo>
                <a:lnTo>
                  <a:pt x="163384" y="83402"/>
                </a:lnTo>
                <a:lnTo>
                  <a:pt x="165393" y="99593"/>
                </a:lnTo>
                <a:lnTo>
                  <a:pt x="165992" y="115421"/>
                </a:lnTo>
                <a:lnTo>
                  <a:pt x="165844" y="128498"/>
                </a:lnTo>
                <a:lnTo>
                  <a:pt x="165141" y="141585"/>
                </a:lnTo>
                <a:lnTo>
                  <a:pt x="163821" y="154498"/>
                </a:lnTo>
                <a:lnTo>
                  <a:pt x="161825" y="167051"/>
                </a:lnTo>
                <a:lnTo>
                  <a:pt x="159092" y="179060"/>
                </a:lnTo>
                <a:lnTo>
                  <a:pt x="157069" y="185943"/>
                </a:lnTo>
                <a:lnTo>
                  <a:pt x="152060" y="198753"/>
                </a:lnTo>
                <a:lnTo>
                  <a:pt x="144983" y="211444"/>
                </a:lnTo>
                <a:lnTo>
                  <a:pt x="136220" y="221532"/>
                </a:lnTo>
                <a:lnTo>
                  <a:pt x="126151" y="226534"/>
                </a:lnTo>
                <a:lnTo>
                  <a:pt x="123109" y="226682"/>
                </a:lnTo>
                <a:lnTo>
                  <a:pt x="122736" y="235611"/>
                </a:lnTo>
                <a:lnTo>
                  <a:pt x="125438" y="236559"/>
                </a:lnTo>
                <a:lnTo>
                  <a:pt x="136636" y="241082"/>
                </a:lnTo>
                <a:lnTo>
                  <a:pt x="143990" y="238825"/>
                </a:lnTo>
                <a:lnTo>
                  <a:pt x="150355" y="234424"/>
                </a:lnTo>
                <a:lnTo>
                  <a:pt x="158589" y="232513"/>
                </a:lnTo>
                <a:lnTo>
                  <a:pt x="161856" y="233120"/>
                </a:lnTo>
                <a:lnTo>
                  <a:pt x="169252" y="235126"/>
                </a:lnTo>
                <a:lnTo>
                  <a:pt x="170202" y="241739"/>
                </a:lnTo>
                <a:lnTo>
                  <a:pt x="178659" y="239865"/>
                </a:lnTo>
                <a:lnTo>
                  <a:pt x="187774" y="233869"/>
                </a:lnTo>
                <a:lnTo>
                  <a:pt x="190815" y="223055"/>
                </a:lnTo>
                <a:lnTo>
                  <a:pt x="189649" y="209837"/>
                </a:lnTo>
                <a:lnTo>
                  <a:pt x="186143" y="196633"/>
                </a:lnTo>
                <a:lnTo>
                  <a:pt x="182164" y="185856"/>
                </a:lnTo>
                <a:lnTo>
                  <a:pt x="179579" y="179924"/>
                </a:lnTo>
                <a:lnTo>
                  <a:pt x="179349" y="179440"/>
                </a:lnTo>
                <a:lnTo>
                  <a:pt x="178849" y="175001"/>
                </a:lnTo>
                <a:lnTo>
                  <a:pt x="178989" y="168299"/>
                </a:lnTo>
                <a:lnTo>
                  <a:pt x="179549" y="159603"/>
                </a:lnTo>
                <a:lnTo>
                  <a:pt x="180308" y="149187"/>
                </a:lnTo>
                <a:lnTo>
                  <a:pt x="181047" y="137321"/>
                </a:lnTo>
                <a:lnTo>
                  <a:pt x="181547" y="124278"/>
                </a:lnTo>
                <a:lnTo>
                  <a:pt x="181587" y="110330"/>
                </a:lnTo>
                <a:lnTo>
                  <a:pt x="180948" y="95748"/>
                </a:lnTo>
                <a:lnTo>
                  <a:pt x="179410" y="80804"/>
                </a:lnTo>
                <a:lnTo>
                  <a:pt x="176753" y="65769"/>
                </a:lnTo>
                <a:lnTo>
                  <a:pt x="172758" y="50917"/>
                </a:lnTo>
                <a:lnTo>
                  <a:pt x="167205" y="36517"/>
                </a:lnTo>
                <a:lnTo>
                  <a:pt x="164036" y="30062"/>
                </a:lnTo>
                <a:lnTo>
                  <a:pt x="157706" y="20992"/>
                </a:lnTo>
                <a:lnTo>
                  <a:pt x="149142" y="13186"/>
                </a:lnTo>
                <a:lnTo>
                  <a:pt x="138714" y="6914"/>
                </a:lnTo>
                <a:lnTo>
                  <a:pt x="126796" y="2445"/>
                </a:lnTo>
                <a:lnTo>
                  <a:pt x="113759" y="50"/>
                </a:lnTo>
                <a:lnTo>
                  <a:pt x="99976" y="0"/>
                </a:lnTo>
                <a:lnTo>
                  <a:pt x="90546" y="1403"/>
                </a:lnTo>
                <a:lnTo>
                  <a:pt x="75816" y="6675"/>
                </a:lnTo>
                <a:lnTo>
                  <a:pt x="67042" y="13098"/>
                </a:lnTo>
                <a:lnTo>
                  <a:pt x="57070" y="19260"/>
                </a:lnTo>
                <a:lnTo>
                  <a:pt x="46253" y="25834"/>
                </a:lnTo>
                <a:lnTo>
                  <a:pt x="38067" y="35363"/>
                </a:lnTo>
                <a:lnTo>
                  <a:pt x="32617" y="48363"/>
                </a:lnTo>
                <a:lnTo>
                  <a:pt x="30301" y="57376"/>
                </a:lnTo>
                <a:lnTo>
                  <a:pt x="30786" y="66062"/>
                </a:lnTo>
                <a:lnTo>
                  <a:pt x="28718" y="73866"/>
                </a:lnTo>
                <a:lnTo>
                  <a:pt x="26669" y="81559"/>
                </a:lnTo>
                <a:lnTo>
                  <a:pt x="22961" y="86123"/>
                </a:lnTo>
                <a:lnTo>
                  <a:pt x="21061" y="93287"/>
                </a:lnTo>
                <a:lnTo>
                  <a:pt x="18211" y="104045"/>
                </a:lnTo>
                <a:lnTo>
                  <a:pt x="20856" y="106360"/>
                </a:lnTo>
                <a:lnTo>
                  <a:pt x="21900" y="116545"/>
                </a:lnTo>
                <a:lnTo>
                  <a:pt x="23278" y="129904"/>
                </a:lnTo>
                <a:lnTo>
                  <a:pt x="20000" y="130345"/>
                </a:lnTo>
                <a:lnTo>
                  <a:pt x="16162" y="138149"/>
                </a:lnTo>
                <a:lnTo>
                  <a:pt x="13351" y="149016"/>
                </a:lnTo>
                <a:lnTo>
                  <a:pt x="14155" y="159498"/>
                </a:lnTo>
                <a:lnTo>
                  <a:pt x="15880" y="170067"/>
                </a:lnTo>
                <a:lnTo>
                  <a:pt x="15830" y="181195"/>
                </a:lnTo>
                <a:lnTo>
                  <a:pt x="13833" y="188324"/>
                </a:lnTo>
                <a:lnTo>
                  <a:pt x="9550" y="195277"/>
                </a:lnTo>
                <a:lnTo>
                  <a:pt x="3634" y="204826"/>
                </a:lnTo>
                <a:lnTo>
                  <a:pt x="0" y="215987"/>
                </a:lnTo>
                <a:lnTo>
                  <a:pt x="2560" y="227778"/>
                </a:lnTo>
                <a:lnTo>
                  <a:pt x="3383" y="229063"/>
                </a:lnTo>
                <a:lnTo>
                  <a:pt x="7593" y="235170"/>
                </a:lnTo>
                <a:lnTo>
                  <a:pt x="15044" y="235611"/>
                </a:lnTo>
                <a:lnTo>
                  <a:pt x="22328" y="233737"/>
                </a:lnTo>
                <a:lnTo>
                  <a:pt x="32085" y="232128"/>
                </a:lnTo>
                <a:lnTo>
                  <a:pt x="36072" y="235406"/>
                </a:lnTo>
                <a:lnTo>
                  <a:pt x="40025" y="238433"/>
                </a:lnTo>
                <a:lnTo>
                  <a:pt x="50327" y="241901"/>
                </a:lnTo>
                <a:lnTo>
                  <a:pt x="57722" y="239230"/>
                </a:lnTo>
                <a:lnTo>
                  <a:pt x="65181" y="234917"/>
                </a:lnTo>
                <a:lnTo>
                  <a:pt x="75671" y="233460"/>
                </a:lnTo>
                <a:lnTo>
                  <a:pt x="79294" y="234112"/>
                </a:lnTo>
                <a:lnTo>
                  <a:pt x="81940" y="234310"/>
                </a:lnTo>
                <a:lnTo>
                  <a:pt x="82256" y="212177"/>
                </a:lnTo>
                <a:lnTo>
                  <a:pt x="72931" y="202882"/>
                </a:lnTo>
                <a:lnTo>
                  <a:pt x="65412" y="193160"/>
                </a:lnTo>
                <a:lnTo>
                  <a:pt x="62026" y="186957"/>
                </a:lnTo>
                <a:lnTo>
                  <a:pt x="62249" y="185083"/>
                </a:lnTo>
                <a:lnTo>
                  <a:pt x="60126" y="179131"/>
                </a:lnTo>
                <a:lnTo>
                  <a:pt x="58040" y="172904"/>
                </a:lnTo>
                <a:lnTo>
                  <a:pt x="56799" y="172579"/>
                </a:lnTo>
                <a:close/>
              </a:path>
            </a:pathLst>
          </a:custGeom>
          <a:solidFill>
            <a:srgbClr val="B04F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6414820" y="5241181"/>
            <a:ext cx="166753" cy="383960"/>
          </a:xfrm>
          <a:custGeom>
            <a:avLst/>
            <a:gdLst/>
            <a:ahLst/>
            <a:cxnLst/>
            <a:rect l="l" t="t" r="r" b="b"/>
            <a:pathLst>
              <a:path w="166753" h="383960">
                <a:moveTo>
                  <a:pt x="2445" y="258519"/>
                </a:moveTo>
                <a:lnTo>
                  <a:pt x="3327" y="270488"/>
                </a:lnTo>
                <a:lnTo>
                  <a:pt x="3417" y="273128"/>
                </a:lnTo>
                <a:lnTo>
                  <a:pt x="3622" y="284124"/>
                </a:lnTo>
                <a:lnTo>
                  <a:pt x="1312" y="288123"/>
                </a:lnTo>
                <a:lnTo>
                  <a:pt x="4889" y="297430"/>
                </a:lnTo>
                <a:lnTo>
                  <a:pt x="4517" y="286437"/>
                </a:lnTo>
                <a:lnTo>
                  <a:pt x="11853" y="285759"/>
                </a:lnTo>
                <a:lnTo>
                  <a:pt x="25378" y="286236"/>
                </a:lnTo>
                <a:lnTo>
                  <a:pt x="41503" y="287205"/>
                </a:lnTo>
                <a:lnTo>
                  <a:pt x="56639" y="288004"/>
                </a:lnTo>
                <a:lnTo>
                  <a:pt x="66866" y="287997"/>
                </a:lnTo>
                <a:lnTo>
                  <a:pt x="80088" y="286589"/>
                </a:lnTo>
                <a:lnTo>
                  <a:pt x="92541" y="284666"/>
                </a:lnTo>
                <a:lnTo>
                  <a:pt x="104674" y="282494"/>
                </a:lnTo>
                <a:lnTo>
                  <a:pt x="116940" y="280338"/>
                </a:lnTo>
                <a:lnTo>
                  <a:pt x="126590" y="278877"/>
                </a:lnTo>
                <a:lnTo>
                  <a:pt x="131713" y="357845"/>
                </a:lnTo>
                <a:lnTo>
                  <a:pt x="133930" y="362029"/>
                </a:lnTo>
                <a:lnTo>
                  <a:pt x="134190" y="365153"/>
                </a:lnTo>
                <a:lnTo>
                  <a:pt x="135289" y="370777"/>
                </a:lnTo>
                <a:lnTo>
                  <a:pt x="137190" y="380649"/>
                </a:lnTo>
                <a:lnTo>
                  <a:pt x="135774" y="381334"/>
                </a:lnTo>
                <a:lnTo>
                  <a:pt x="141996" y="383960"/>
                </a:lnTo>
                <a:lnTo>
                  <a:pt x="153676" y="379720"/>
                </a:lnTo>
                <a:lnTo>
                  <a:pt x="166680" y="377910"/>
                </a:lnTo>
                <a:lnTo>
                  <a:pt x="141046" y="196466"/>
                </a:lnTo>
                <a:lnTo>
                  <a:pt x="140318" y="185112"/>
                </a:lnTo>
                <a:lnTo>
                  <a:pt x="139699" y="173160"/>
                </a:lnTo>
                <a:lnTo>
                  <a:pt x="139172" y="160715"/>
                </a:lnTo>
                <a:lnTo>
                  <a:pt x="138718" y="147885"/>
                </a:lnTo>
                <a:lnTo>
                  <a:pt x="138321" y="134779"/>
                </a:lnTo>
                <a:lnTo>
                  <a:pt x="137962" y="121502"/>
                </a:lnTo>
                <a:lnTo>
                  <a:pt x="137625" y="108164"/>
                </a:lnTo>
                <a:lnTo>
                  <a:pt x="137290" y="94872"/>
                </a:lnTo>
                <a:lnTo>
                  <a:pt x="136941" y="81732"/>
                </a:lnTo>
                <a:lnTo>
                  <a:pt x="136560" y="68853"/>
                </a:lnTo>
                <a:lnTo>
                  <a:pt x="136130" y="56341"/>
                </a:lnTo>
                <a:lnTo>
                  <a:pt x="135718" y="46228"/>
                </a:lnTo>
                <a:lnTo>
                  <a:pt x="135633" y="33394"/>
                </a:lnTo>
                <a:lnTo>
                  <a:pt x="135293" y="19302"/>
                </a:lnTo>
                <a:lnTo>
                  <a:pt x="133181" y="6714"/>
                </a:lnTo>
                <a:lnTo>
                  <a:pt x="129589" y="0"/>
                </a:lnTo>
                <a:lnTo>
                  <a:pt x="128229" y="9303"/>
                </a:lnTo>
                <a:lnTo>
                  <a:pt x="130222" y="10493"/>
                </a:lnTo>
                <a:lnTo>
                  <a:pt x="128546" y="19796"/>
                </a:lnTo>
                <a:lnTo>
                  <a:pt x="126962" y="28592"/>
                </a:lnTo>
                <a:lnTo>
                  <a:pt x="125267" y="28107"/>
                </a:lnTo>
                <a:lnTo>
                  <a:pt x="125100" y="37344"/>
                </a:lnTo>
                <a:lnTo>
                  <a:pt x="127283" y="50914"/>
                </a:lnTo>
                <a:lnTo>
                  <a:pt x="131517" y="61697"/>
                </a:lnTo>
                <a:lnTo>
                  <a:pt x="133184" y="68516"/>
                </a:lnTo>
                <a:lnTo>
                  <a:pt x="133872" y="82938"/>
                </a:lnTo>
                <a:lnTo>
                  <a:pt x="131419" y="94923"/>
                </a:lnTo>
                <a:lnTo>
                  <a:pt x="127372" y="102333"/>
                </a:lnTo>
                <a:lnTo>
                  <a:pt x="118132" y="110778"/>
                </a:lnTo>
                <a:lnTo>
                  <a:pt x="107786" y="118233"/>
                </a:lnTo>
                <a:lnTo>
                  <a:pt x="106993" y="118933"/>
                </a:lnTo>
                <a:lnTo>
                  <a:pt x="106881" y="130578"/>
                </a:lnTo>
                <a:lnTo>
                  <a:pt x="107947" y="143675"/>
                </a:lnTo>
                <a:lnTo>
                  <a:pt x="109931" y="157768"/>
                </a:lnTo>
                <a:lnTo>
                  <a:pt x="112577" y="172403"/>
                </a:lnTo>
                <a:lnTo>
                  <a:pt x="115626" y="187123"/>
                </a:lnTo>
                <a:lnTo>
                  <a:pt x="118820" y="201473"/>
                </a:lnTo>
                <a:lnTo>
                  <a:pt x="121901" y="214997"/>
                </a:lnTo>
                <a:lnTo>
                  <a:pt x="124610" y="227239"/>
                </a:lnTo>
                <a:lnTo>
                  <a:pt x="126690" y="237743"/>
                </a:lnTo>
                <a:lnTo>
                  <a:pt x="127883" y="246055"/>
                </a:lnTo>
                <a:lnTo>
                  <a:pt x="128061" y="248951"/>
                </a:lnTo>
                <a:lnTo>
                  <a:pt x="118385" y="252113"/>
                </a:lnTo>
                <a:lnTo>
                  <a:pt x="105507" y="253640"/>
                </a:lnTo>
                <a:lnTo>
                  <a:pt x="91116" y="254030"/>
                </a:lnTo>
                <a:lnTo>
                  <a:pt x="76898" y="253783"/>
                </a:lnTo>
                <a:lnTo>
                  <a:pt x="64541" y="253398"/>
                </a:lnTo>
                <a:lnTo>
                  <a:pt x="61129" y="253325"/>
                </a:lnTo>
                <a:lnTo>
                  <a:pt x="45765" y="251934"/>
                </a:lnTo>
                <a:lnTo>
                  <a:pt x="33491" y="247342"/>
                </a:lnTo>
                <a:lnTo>
                  <a:pt x="24817" y="238259"/>
                </a:lnTo>
                <a:lnTo>
                  <a:pt x="20253" y="223396"/>
                </a:lnTo>
                <a:lnTo>
                  <a:pt x="19792" y="218224"/>
                </a:lnTo>
                <a:lnTo>
                  <a:pt x="19947" y="205644"/>
                </a:lnTo>
                <a:lnTo>
                  <a:pt x="21443" y="192987"/>
                </a:lnTo>
                <a:lnTo>
                  <a:pt x="23861" y="180364"/>
                </a:lnTo>
                <a:lnTo>
                  <a:pt x="26784" y="167886"/>
                </a:lnTo>
                <a:lnTo>
                  <a:pt x="29793" y="155664"/>
                </a:lnTo>
                <a:lnTo>
                  <a:pt x="31565" y="148055"/>
                </a:lnTo>
                <a:lnTo>
                  <a:pt x="35995" y="132301"/>
                </a:lnTo>
                <a:lnTo>
                  <a:pt x="40667" y="123017"/>
                </a:lnTo>
                <a:lnTo>
                  <a:pt x="45577" y="118374"/>
                </a:lnTo>
                <a:lnTo>
                  <a:pt x="50722" y="116544"/>
                </a:lnTo>
                <a:lnTo>
                  <a:pt x="56099" y="115698"/>
                </a:lnTo>
                <a:lnTo>
                  <a:pt x="61703" y="114007"/>
                </a:lnTo>
                <a:lnTo>
                  <a:pt x="67183" y="110005"/>
                </a:lnTo>
                <a:lnTo>
                  <a:pt x="55196" y="108754"/>
                </a:lnTo>
                <a:lnTo>
                  <a:pt x="42360" y="108736"/>
                </a:lnTo>
                <a:lnTo>
                  <a:pt x="36893" y="108263"/>
                </a:lnTo>
                <a:lnTo>
                  <a:pt x="27653" y="107007"/>
                </a:lnTo>
                <a:lnTo>
                  <a:pt x="20742" y="103016"/>
                </a:lnTo>
                <a:lnTo>
                  <a:pt x="13663" y="102069"/>
                </a:lnTo>
                <a:lnTo>
                  <a:pt x="8857" y="137627"/>
                </a:lnTo>
                <a:lnTo>
                  <a:pt x="11797" y="148871"/>
                </a:lnTo>
                <a:lnTo>
                  <a:pt x="12663" y="161927"/>
                </a:lnTo>
                <a:lnTo>
                  <a:pt x="11540" y="174729"/>
                </a:lnTo>
                <a:lnTo>
                  <a:pt x="7791" y="187656"/>
                </a:lnTo>
                <a:lnTo>
                  <a:pt x="3457" y="199415"/>
                </a:lnTo>
                <a:lnTo>
                  <a:pt x="2039" y="205460"/>
                </a:lnTo>
                <a:lnTo>
                  <a:pt x="1778" y="205967"/>
                </a:lnTo>
                <a:lnTo>
                  <a:pt x="1461" y="206585"/>
                </a:lnTo>
                <a:lnTo>
                  <a:pt x="1350" y="206959"/>
                </a:lnTo>
                <a:lnTo>
                  <a:pt x="0" y="216795"/>
                </a:lnTo>
                <a:lnTo>
                  <a:pt x="152" y="229869"/>
                </a:lnTo>
                <a:lnTo>
                  <a:pt x="1177" y="244378"/>
                </a:lnTo>
                <a:lnTo>
                  <a:pt x="2445" y="258519"/>
                </a:lnTo>
                <a:close/>
              </a:path>
            </a:pathLst>
          </a:custGeom>
          <a:solidFill>
            <a:srgbClr val="C33B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5955393" y="5072293"/>
            <a:ext cx="14329" cy="101155"/>
          </a:xfrm>
          <a:custGeom>
            <a:avLst/>
            <a:gdLst/>
            <a:ahLst/>
            <a:cxnLst/>
            <a:rect l="l" t="t" r="r" b="b"/>
            <a:pathLst>
              <a:path w="14329" h="101155">
                <a:moveTo>
                  <a:pt x="4012" y="17437"/>
                </a:moveTo>
                <a:lnTo>
                  <a:pt x="0" y="0"/>
                </a:lnTo>
                <a:lnTo>
                  <a:pt x="3942" y="101155"/>
                </a:lnTo>
                <a:lnTo>
                  <a:pt x="14329" y="95790"/>
                </a:lnTo>
                <a:lnTo>
                  <a:pt x="10029" y="17812"/>
                </a:lnTo>
                <a:lnTo>
                  <a:pt x="4012" y="1743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5918625" y="5135210"/>
            <a:ext cx="15438" cy="69530"/>
          </a:xfrm>
          <a:custGeom>
            <a:avLst/>
            <a:gdLst/>
            <a:ahLst/>
            <a:cxnLst/>
            <a:rect l="l" t="t" r="r" b="b"/>
            <a:pathLst>
              <a:path w="15438" h="69530">
                <a:moveTo>
                  <a:pt x="11425" y="10250"/>
                </a:moveTo>
                <a:lnTo>
                  <a:pt x="11004" y="10250"/>
                </a:lnTo>
                <a:lnTo>
                  <a:pt x="8311" y="6260"/>
                </a:lnTo>
                <a:lnTo>
                  <a:pt x="4775" y="881"/>
                </a:lnTo>
                <a:lnTo>
                  <a:pt x="8892" y="2689"/>
                </a:lnTo>
                <a:lnTo>
                  <a:pt x="3454" y="0"/>
                </a:lnTo>
                <a:lnTo>
                  <a:pt x="0" y="37935"/>
                </a:lnTo>
                <a:lnTo>
                  <a:pt x="6701" y="42663"/>
                </a:lnTo>
                <a:lnTo>
                  <a:pt x="13907" y="48609"/>
                </a:lnTo>
                <a:lnTo>
                  <a:pt x="14646" y="69530"/>
                </a:lnTo>
                <a:lnTo>
                  <a:pt x="15438" y="13381"/>
                </a:lnTo>
                <a:lnTo>
                  <a:pt x="11425" y="1025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889612" y="5010184"/>
            <a:ext cx="123691" cy="194821"/>
          </a:xfrm>
          <a:custGeom>
            <a:avLst/>
            <a:gdLst/>
            <a:ahLst/>
            <a:cxnLst/>
            <a:rect l="l" t="t" r="r" b="b"/>
            <a:pathLst>
              <a:path w="123691" h="194821">
                <a:moveTo>
                  <a:pt x="14200" y="79304"/>
                </a:moveTo>
                <a:lnTo>
                  <a:pt x="16102" y="70552"/>
                </a:lnTo>
                <a:lnTo>
                  <a:pt x="16414" y="62982"/>
                </a:lnTo>
                <a:lnTo>
                  <a:pt x="20890" y="62950"/>
                </a:lnTo>
                <a:lnTo>
                  <a:pt x="23863" y="62682"/>
                </a:lnTo>
                <a:lnTo>
                  <a:pt x="29013" y="162961"/>
                </a:lnTo>
                <a:lnTo>
                  <a:pt x="32467" y="125026"/>
                </a:lnTo>
                <a:lnTo>
                  <a:pt x="60502" y="124717"/>
                </a:lnTo>
                <a:lnTo>
                  <a:pt x="54851" y="128465"/>
                </a:lnTo>
                <a:lnTo>
                  <a:pt x="57228" y="135718"/>
                </a:lnTo>
                <a:lnTo>
                  <a:pt x="44451" y="138407"/>
                </a:lnTo>
                <a:lnTo>
                  <a:pt x="43659" y="194556"/>
                </a:lnTo>
                <a:lnTo>
                  <a:pt x="44609" y="194821"/>
                </a:lnTo>
                <a:lnTo>
                  <a:pt x="44980" y="170946"/>
                </a:lnTo>
                <a:lnTo>
                  <a:pt x="59921" y="167876"/>
                </a:lnTo>
                <a:lnTo>
                  <a:pt x="69724" y="163265"/>
                </a:lnTo>
                <a:lnTo>
                  <a:pt x="65781" y="62109"/>
                </a:lnTo>
                <a:lnTo>
                  <a:pt x="61662" y="48066"/>
                </a:lnTo>
                <a:lnTo>
                  <a:pt x="61452" y="48000"/>
                </a:lnTo>
                <a:lnTo>
                  <a:pt x="63562" y="42070"/>
                </a:lnTo>
                <a:lnTo>
                  <a:pt x="65991" y="41872"/>
                </a:lnTo>
                <a:lnTo>
                  <a:pt x="85050" y="41872"/>
                </a:lnTo>
                <a:lnTo>
                  <a:pt x="84206" y="47758"/>
                </a:lnTo>
                <a:lnTo>
                  <a:pt x="84365" y="48000"/>
                </a:lnTo>
                <a:lnTo>
                  <a:pt x="80615" y="50557"/>
                </a:lnTo>
                <a:lnTo>
                  <a:pt x="78188" y="78356"/>
                </a:lnTo>
                <a:lnTo>
                  <a:pt x="75811" y="79922"/>
                </a:lnTo>
                <a:lnTo>
                  <a:pt x="80110" y="157899"/>
                </a:lnTo>
                <a:lnTo>
                  <a:pt x="84365" y="156198"/>
                </a:lnTo>
                <a:lnTo>
                  <a:pt x="86634" y="152141"/>
                </a:lnTo>
                <a:lnTo>
                  <a:pt x="90223" y="149650"/>
                </a:lnTo>
                <a:lnTo>
                  <a:pt x="92653" y="147027"/>
                </a:lnTo>
                <a:lnTo>
                  <a:pt x="102383" y="133933"/>
                </a:lnTo>
                <a:lnTo>
                  <a:pt x="106149" y="123102"/>
                </a:lnTo>
                <a:lnTo>
                  <a:pt x="107141" y="113333"/>
                </a:lnTo>
                <a:lnTo>
                  <a:pt x="108068" y="105538"/>
                </a:lnTo>
                <a:lnTo>
                  <a:pt x="115202" y="106174"/>
                </a:lnTo>
                <a:lnTo>
                  <a:pt x="115788" y="109354"/>
                </a:lnTo>
                <a:lnTo>
                  <a:pt x="118206" y="111027"/>
                </a:lnTo>
                <a:lnTo>
                  <a:pt x="123247" y="100150"/>
                </a:lnTo>
                <a:lnTo>
                  <a:pt x="123691" y="88377"/>
                </a:lnTo>
                <a:lnTo>
                  <a:pt x="122535" y="82170"/>
                </a:lnTo>
                <a:lnTo>
                  <a:pt x="112978" y="78665"/>
                </a:lnTo>
                <a:lnTo>
                  <a:pt x="116041" y="81663"/>
                </a:lnTo>
                <a:lnTo>
                  <a:pt x="108122" y="84860"/>
                </a:lnTo>
                <a:lnTo>
                  <a:pt x="107578" y="69476"/>
                </a:lnTo>
                <a:lnTo>
                  <a:pt x="106472" y="57994"/>
                </a:lnTo>
                <a:lnTo>
                  <a:pt x="102539" y="47989"/>
                </a:lnTo>
                <a:lnTo>
                  <a:pt x="98038" y="41872"/>
                </a:lnTo>
                <a:lnTo>
                  <a:pt x="90552" y="33182"/>
                </a:lnTo>
                <a:lnTo>
                  <a:pt x="84208" y="23093"/>
                </a:lnTo>
                <a:lnTo>
                  <a:pt x="79797" y="8465"/>
                </a:lnTo>
                <a:lnTo>
                  <a:pt x="79771" y="8319"/>
                </a:lnTo>
                <a:lnTo>
                  <a:pt x="68466" y="7691"/>
                </a:lnTo>
                <a:lnTo>
                  <a:pt x="57270" y="5170"/>
                </a:lnTo>
                <a:lnTo>
                  <a:pt x="46293" y="2143"/>
                </a:lnTo>
                <a:lnTo>
                  <a:pt x="35644" y="0"/>
                </a:lnTo>
                <a:lnTo>
                  <a:pt x="25431" y="126"/>
                </a:lnTo>
                <a:lnTo>
                  <a:pt x="15764" y="3912"/>
                </a:lnTo>
                <a:lnTo>
                  <a:pt x="8762" y="10193"/>
                </a:lnTo>
                <a:lnTo>
                  <a:pt x="3707" y="19643"/>
                </a:lnTo>
                <a:lnTo>
                  <a:pt x="1201" y="31782"/>
                </a:lnTo>
                <a:lnTo>
                  <a:pt x="496" y="45503"/>
                </a:lnTo>
                <a:lnTo>
                  <a:pt x="845" y="59700"/>
                </a:lnTo>
                <a:lnTo>
                  <a:pt x="1500" y="73265"/>
                </a:lnTo>
                <a:lnTo>
                  <a:pt x="1714" y="85093"/>
                </a:lnTo>
                <a:lnTo>
                  <a:pt x="741" y="94076"/>
                </a:lnTo>
                <a:lnTo>
                  <a:pt x="0" y="96301"/>
                </a:lnTo>
                <a:lnTo>
                  <a:pt x="2296" y="105447"/>
                </a:lnTo>
                <a:lnTo>
                  <a:pt x="6979" y="120487"/>
                </a:lnTo>
                <a:lnTo>
                  <a:pt x="11981" y="135164"/>
                </a:lnTo>
                <a:lnTo>
                  <a:pt x="8658" y="48000"/>
                </a:lnTo>
                <a:lnTo>
                  <a:pt x="8975" y="47427"/>
                </a:lnTo>
                <a:lnTo>
                  <a:pt x="8341" y="42004"/>
                </a:lnTo>
                <a:lnTo>
                  <a:pt x="20271" y="41938"/>
                </a:lnTo>
                <a:lnTo>
                  <a:pt x="26871" y="41938"/>
                </a:lnTo>
                <a:lnTo>
                  <a:pt x="29142" y="42687"/>
                </a:lnTo>
                <a:lnTo>
                  <a:pt x="31465" y="48000"/>
                </a:lnTo>
                <a:lnTo>
                  <a:pt x="12089" y="50624"/>
                </a:lnTo>
                <a:lnTo>
                  <a:pt x="14887" y="142574"/>
                </a:lnTo>
                <a:lnTo>
                  <a:pt x="22605" y="156148"/>
                </a:lnTo>
                <a:lnTo>
                  <a:pt x="15469" y="78797"/>
                </a:lnTo>
                <a:lnTo>
                  <a:pt x="14200" y="7930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5905081" y="5072866"/>
            <a:ext cx="13544" cy="100279"/>
          </a:xfrm>
          <a:custGeom>
            <a:avLst/>
            <a:gdLst/>
            <a:ahLst/>
            <a:cxnLst/>
            <a:rect l="l" t="t" r="r" b="b"/>
            <a:pathLst>
              <a:path w="13544" h="100279">
                <a:moveTo>
                  <a:pt x="7706" y="17062"/>
                </a:moveTo>
                <a:lnTo>
                  <a:pt x="0" y="16115"/>
                </a:lnTo>
                <a:lnTo>
                  <a:pt x="7136" y="93465"/>
                </a:lnTo>
                <a:lnTo>
                  <a:pt x="13544" y="100279"/>
                </a:lnTo>
                <a:lnTo>
                  <a:pt x="8394" y="0"/>
                </a:lnTo>
                <a:lnTo>
                  <a:pt x="7706" y="17062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5898270" y="5058184"/>
            <a:ext cx="6229" cy="94573"/>
          </a:xfrm>
          <a:custGeom>
            <a:avLst/>
            <a:gdLst/>
            <a:ahLst/>
            <a:cxnLst/>
            <a:rect l="l" t="t" r="r" b="b"/>
            <a:pathLst>
              <a:path w="6229" h="94573">
                <a:moveTo>
                  <a:pt x="3431" y="2623"/>
                </a:moveTo>
                <a:lnTo>
                  <a:pt x="0" y="0"/>
                </a:lnTo>
                <a:lnTo>
                  <a:pt x="3322" y="87164"/>
                </a:lnTo>
                <a:lnTo>
                  <a:pt x="6229" y="94573"/>
                </a:lnTo>
                <a:lnTo>
                  <a:pt x="3431" y="2623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5951274" y="5058250"/>
            <a:ext cx="18952" cy="30290"/>
          </a:xfrm>
          <a:custGeom>
            <a:avLst/>
            <a:gdLst/>
            <a:ahLst/>
            <a:cxnLst/>
            <a:rect l="l" t="t" r="r" b="b"/>
            <a:pathLst>
              <a:path w="18952" h="30290">
                <a:moveTo>
                  <a:pt x="18952" y="2491"/>
                </a:moveTo>
                <a:lnTo>
                  <a:pt x="0" y="0"/>
                </a:lnTo>
                <a:lnTo>
                  <a:pt x="4118" y="14042"/>
                </a:lnTo>
                <a:lnTo>
                  <a:pt x="8816" y="15982"/>
                </a:lnTo>
                <a:lnTo>
                  <a:pt x="12565" y="14373"/>
                </a:lnTo>
                <a:lnTo>
                  <a:pt x="12777" y="14990"/>
                </a:lnTo>
                <a:lnTo>
                  <a:pt x="12987" y="15740"/>
                </a:lnTo>
                <a:lnTo>
                  <a:pt x="13146" y="16247"/>
                </a:lnTo>
                <a:lnTo>
                  <a:pt x="15204" y="23544"/>
                </a:lnTo>
                <a:lnTo>
                  <a:pt x="16525" y="30290"/>
                </a:lnTo>
                <a:lnTo>
                  <a:pt x="18952" y="2491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413692" y="5009963"/>
            <a:ext cx="119522" cy="170483"/>
          </a:xfrm>
          <a:custGeom>
            <a:avLst/>
            <a:gdLst/>
            <a:ahLst/>
            <a:cxnLst/>
            <a:rect l="l" t="t" r="r" b="b"/>
            <a:pathLst>
              <a:path w="119522" h="170483">
                <a:moveTo>
                  <a:pt x="16863" y="116635"/>
                </a:moveTo>
                <a:lnTo>
                  <a:pt x="17606" y="117677"/>
                </a:lnTo>
                <a:lnTo>
                  <a:pt x="19373" y="122931"/>
                </a:lnTo>
                <a:lnTo>
                  <a:pt x="21497" y="128884"/>
                </a:lnTo>
                <a:lnTo>
                  <a:pt x="21273" y="130757"/>
                </a:lnTo>
                <a:lnTo>
                  <a:pt x="24608" y="136864"/>
                </a:lnTo>
                <a:lnTo>
                  <a:pt x="32103" y="146605"/>
                </a:lnTo>
                <a:lnTo>
                  <a:pt x="41421" y="155888"/>
                </a:lnTo>
                <a:lnTo>
                  <a:pt x="52177" y="161367"/>
                </a:lnTo>
                <a:lnTo>
                  <a:pt x="62302" y="167038"/>
                </a:lnTo>
                <a:lnTo>
                  <a:pt x="65107" y="124805"/>
                </a:lnTo>
                <a:lnTo>
                  <a:pt x="93720" y="125114"/>
                </a:lnTo>
                <a:lnTo>
                  <a:pt x="86697" y="128817"/>
                </a:lnTo>
                <a:lnTo>
                  <a:pt x="93087" y="125687"/>
                </a:lnTo>
                <a:lnTo>
                  <a:pt x="88597" y="132124"/>
                </a:lnTo>
                <a:lnTo>
                  <a:pt x="80356" y="138476"/>
                </a:lnTo>
                <a:lnTo>
                  <a:pt x="73432" y="135271"/>
                </a:lnTo>
                <a:lnTo>
                  <a:pt x="67592" y="128059"/>
                </a:lnTo>
                <a:lnTo>
                  <a:pt x="74545" y="170437"/>
                </a:lnTo>
                <a:lnTo>
                  <a:pt x="82357" y="170483"/>
                </a:lnTo>
                <a:lnTo>
                  <a:pt x="92726" y="167377"/>
                </a:lnTo>
                <a:lnTo>
                  <a:pt x="101899" y="158480"/>
                </a:lnTo>
                <a:lnTo>
                  <a:pt x="102792" y="79524"/>
                </a:lnTo>
                <a:lnTo>
                  <a:pt x="100575" y="70398"/>
                </a:lnTo>
                <a:lnTo>
                  <a:pt x="99365" y="66275"/>
                </a:lnTo>
                <a:lnTo>
                  <a:pt x="106537" y="62704"/>
                </a:lnTo>
                <a:lnTo>
                  <a:pt x="110129" y="70731"/>
                </a:lnTo>
                <a:lnTo>
                  <a:pt x="115127" y="133246"/>
                </a:lnTo>
                <a:lnTo>
                  <a:pt x="116317" y="129743"/>
                </a:lnTo>
                <a:lnTo>
                  <a:pt x="119522" y="118150"/>
                </a:lnTo>
                <a:lnTo>
                  <a:pt x="117155" y="48220"/>
                </a:lnTo>
                <a:lnTo>
                  <a:pt x="113820" y="50469"/>
                </a:lnTo>
                <a:lnTo>
                  <a:pt x="95453" y="48838"/>
                </a:lnTo>
                <a:lnTo>
                  <a:pt x="94298" y="48220"/>
                </a:lnTo>
                <a:lnTo>
                  <a:pt x="96458" y="42356"/>
                </a:lnTo>
                <a:lnTo>
                  <a:pt x="98880" y="42224"/>
                </a:lnTo>
                <a:lnTo>
                  <a:pt x="105177" y="42158"/>
                </a:lnTo>
                <a:lnTo>
                  <a:pt x="107691" y="1729"/>
                </a:lnTo>
                <a:lnTo>
                  <a:pt x="100790" y="0"/>
                </a:lnTo>
                <a:lnTo>
                  <a:pt x="92974" y="169"/>
                </a:lnTo>
                <a:lnTo>
                  <a:pt x="84338" y="1655"/>
                </a:lnTo>
                <a:lnTo>
                  <a:pt x="74974" y="3877"/>
                </a:lnTo>
                <a:lnTo>
                  <a:pt x="64974" y="6254"/>
                </a:lnTo>
                <a:lnTo>
                  <a:pt x="64417" y="48220"/>
                </a:lnTo>
                <a:lnTo>
                  <a:pt x="58400" y="50844"/>
                </a:lnTo>
                <a:lnTo>
                  <a:pt x="55066" y="63277"/>
                </a:lnTo>
                <a:lnTo>
                  <a:pt x="56500" y="63035"/>
                </a:lnTo>
                <a:lnTo>
                  <a:pt x="55811" y="79965"/>
                </a:lnTo>
                <a:lnTo>
                  <a:pt x="47577" y="78510"/>
                </a:lnTo>
                <a:lnTo>
                  <a:pt x="47260" y="78577"/>
                </a:lnTo>
                <a:lnTo>
                  <a:pt x="41560" y="48220"/>
                </a:lnTo>
                <a:lnTo>
                  <a:pt x="41535" y="23432"/>
                </a:lnTo>
                <a:lnTo>
                  <a:pt x="35082" y="33866"/>
                </a:lnTo>
                <a:lnTo>
                  <a:pt x="27821" y="42545"/>
                </a:lnTo>
                <a:lnTo>
                  <a:pt x="20993" y="52943"/>
                </a:lnTo>
                <a:lnTo>
                  <a:pt x="18633" y="62811"/>
                </a:lnTo>
                <a:lnTo>
                  <a:pt x="18090" y="75135"/>
                </a:lnTo>
                <a:lnTo>
                  <a:pt x="17529" y="85212"/>
                </a:lnTo>
                <a:lnTo>
                  <a:pt x="9732" y="81500"/>
                </a:lnTo>
                <a:lnTo>
                  <a:pt x="3132" y="83419"/>
                </a:lnTo>
                <a:lnTo>
                  <a:pt x="1322" y="90459"/>
                </a:lnTo>
                <a:lnTo>
                  <a:pt x="0" y="102011"/>
                </a:lnTo>
                <a:lnTo>
                  <a:pt x="5011" y="109440"/>
                </a:lnTo>
                <a:lnTo>
                  <a:pt x="10357" y="112636"/>
                </a:lnTo>
                <a:lnTo>
                  <a:pt x="11195" y="105383"/>
                </a:lnTo>
                <a:lnTo>
                  <a:pt x="17390" y="106212"/>
                </a:lnTo>
                <a:lnTo>
                  <a:pt x="16896" y="102760"/>
                </a:lnTo>
                <a:lnTo>
                  <a:pt x="20919" y="106684"/>
                </a:lnTo>
                <a:lnTo>
                  <a:pt x="18479" y="113827"/>
                </a:lnTo>
                <a:lnTo>
                  <a:pt x="12667" y="113452"/>
                </a:lnTo>
                <a:lnTo>
                  <a:pt x="16863" y="11663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431083" y="5116176"/>
            <a:ext cx="3529" cy="7614"/>
          </a:xfrm>
          <a:custGeom>
            <a:avLst/>
            <a:gdLst/>
            <a:ahLst/>
            <a:cxnLst/>
            <a:rect l="l" t="t" r="r" b="b"/>
            <a:pathLst>
              <a:path w="3529" h="7614">
                <a:moveTo>
                  <a:pt x="1089" y="7614"/>
                </a:moveTo>
                <a:lnTo>
                  <a:pt x="3529" y="472"/>
                </a:lnTo>
                <a:lnTo>
                  <a:pt x="0" y="0"/>
                </a:lnTo>
                <a:lnTo>
                  <a:pt x="1089" y="761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518870" y="5011693"/>
            <a:ext cx="20063" cy="116420"/>
          </a:xfrm>
          <a:custGeom>
            <a:avLst/>
            <a:gdLst/>
            <a:ahLst/>
            <a:cxnLst/>
            <a:rect l="l" t="t" r="r" b="b"/>
            <a:pathLst>
              <a:path w="20063" h="116420">
                <a:moveTo>
                  <a:pt x="14344" y="116420"/>
                </a:moveTo>
                <a:lnTo>
                  <a:pt x="16776" y="104172"/>
                </a:lnTo>
                <a:lnTo>
                  <a:pt x="18495" y="91453"/>
                </a:lnTo>
                <a:lnTo>
                  <a:pt x="19562" y="78449"/>
                </a:lnTo>
                <a:lnTo>
                  <a:pt x="20037" y="65344"/>
                </a:lnTo>
                <a:lnTo>
                  <a:pt x="20063" y="57491"/>
                </a:lnTo>
                <a:lnTo>
                  <a:pt x="19124" y="37542"/>
                </a:lnTo>
                <a:lnTo>
                  <a:pt x="16807" y="22399"/>
                </a:lnTo>
                <a:lnTo>
                  <a:pt x="13204" y="11483"/>
                </a:lnTo>
                <a:lnTo>
                  <a:pt x="8409" y="4210"/>
                </a:lnTo>
                <a:lnTo>
                  <a:pt x="2514" y="0"/>
                </a:lnTo>
                <a:lnTo>
                  <a:pt x="0" y="40428"/>
                </a:lnTo>
                <a:lnTo>
                  <a:pt x="12555" y="40296"/>
                </a:lnTo>
                <a:lnTo>
                  <a:pt x="11810" y="46182"/>
                </a:lnTo>
                <a:lnTo>
                  <a:pt x="11978" y="46491"/>
                </a:lnTo>
                <a:lnTo>
                  <a:pt x="14344" y="11642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515591" y="5080695"/>
            <a:ext cx="13228" cy="87748"/>
          </a:xfrm>
          <a:custGeom>
            <a:avLst/>
            <a:gdLst/>
            <a:ahLst/>
            <a:cxnLst/>
            <a:rect l="l" t="t" r="r" b="b"/>
            <a:pathLst>
              <a:path w="13228" h="87748">
                <a:moveTo>
                  <a:pt x="7594" y="75544"/>
                </a:moveTo>
                <a:lnTo>
                  <a:pt x="13228" y="62515"/>
                </a:lnTo>
                <a:lnTo>
                  <a:pt x="8230" y="0"/>
                </a:lnTo>
                <a:lnTo>
                  <a:pt x="5136" y="8339"/>
                </a:lnTo>
                <a:lnTo>
                  <a:pt x="893" y="8793"/>
                </a:lnTo>
                <a:lnTo>
                  <a:pt x="0" y="87748"/>
                </a:lnTo>
                <a:lnTo>
                  <a:pt x="7594" y="7554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475995" y="5134769"/>
            <a:ext cx="12243" cy="45631"/>
          </a:xfrm>
          <a:custGeom>
            <a:avLst/>
            <a:gdLst/>
            <a:ahLst/>
            <a:cxnLst/>
            <a:rect l="l" t="t" r="r" b="b"/>
            <a:pathLst>
              <a:path w="12243" h="45631">
                <a:moveTo>
                  <a:pt x="2804" y="0"/>
                </a:moveTo>
                <a:lnTo>
                  <a:pt x="0" y="42232"/>
                </a:lnTo>
                <a:lnTo>
                  <a:pt x="12243" y="45631"/>
                </a:lnTo>
                <a:lnTo>
                  <a:pt x="5290" y="3254"/>
                </a:lnTo>
                <a:lnTo>
                  <a:pt x="2804" y="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6455227" y="5016218"/>
            <a:ext cx="23439" cy="41966"/>
          </a:xfrm>
          <a:custGeom>
            <a:avLst/>
            <a:gdLst/>
            <a:ahLst/>
            <a:cxnLst/>
            <a:rect l="l" t="t" r="r" b="b"/>
            <a:pathLst>
              <a:path w="23439" h="41966">
                <a:moveTo>
                  <a:pt x="0" y="17178"/>
                </a:moveTo>
                <a:lnTo>
                  <a:pt x="25" y="41966"/>
                </a:lnTo>
                <a:lnTo>
                  <a:pt x="10320" y="35584"/>
                </a:lnTo>
                <a:lnTo>
                  <a:pt x="21168" y="39378"/>
                </a:lnTo>
                <a:lnTo>
                  <a:pt x="22882" y="41966"/>
                </a:lnTo>
                <a:lnTo>
                  <a:pt x="23439" y="0"/>
                </a:lnTo>
                <a:lnTo>
                  <a:pt x="12898" y="1948"/>
                </a:lnTo>
                <a:lnTo>
                  <a:pt x="4458" y="2792"/>
                </a:lnTo>
                <a:lnTo>
                  <a:pt x="0" y="17178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455253" y="5057876"/>
            <a:ext cx="18516" cy="30664"/>
          </a:xfrm>
          <a:custGeom>
            <a:avLst/>
            <a:gdLst/>
            <a:ahLst/>
            <a:cxnLst/>
            <a:rect l="l" t="t" r="r" b="b"/>
            <a:pathLst>
              <a:path w="18516" h="30664">
                <a:moveTo>
                  <a:pt x="11549" y="440"/>
                </a:moveTo>
                <a:lnTo>
                  <a:pt x="2794" y="925"/>
                </a:lnTo>
                <a:lnTo>
                  <a:pt x="6017" y="4938"/>
                </a:lnTo>
                <a:lnTo>
                  <a:pt x="0" y="308"/>
                </a:lnTo>
                <a:lnTo>
                  <a:pt x="5700" y="30664"/>
                </a:lnTo>
                <a:lnTo>
                  <a:pt x="7376" y="22552"/>
                </a:lnTo>
                <a:lnTo>
                  <a:pt x="8326" y="17856"/>
                </a:lnTo>
                <a:lnTo>
                  <a:pt x="10916" y="13932"/>
                </a:lnTo>
                <a:lnTo>
                  <a:pt x="13505" y="15365"/>
                </a:lnTo>
                <a:lnTo>
                  <a:pt x="16840" y="2932"/>
                </a:lnTo>
                <a:lnTo>
                  <a:pt x="18516" y="0"/>
                </a:lnTo>
                <a:lnTo>
                  <a:pt x="11549" y="44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228226" y="4932923"/>
            <a:ext cx="45803" cy="141688"/>
          </a:xfrm>
          <a:custGeom>
            <a:avLst/>
            <a:gdLst/>
            <a:ahLst/>
            <a:cxnLst/>
            <a:rect l="l" t="t" r="r" b="b"/>
            <a:pathLst>
              <a:path w="45803" h="141688">
                <a:moveTo>
                  <a:pt x="40821" y="107312"/>
                </a:moveTo>
                <a:lnTo>
                  <a:pt x="42883" y="97903"/>
                </a:lnTo>
                <a:lnTo>
                  <a:pt x="44872" y="77927"/>
                </a:lnTo>
                <a:lnTo>
                  <a:pt x="45803" y="65780"/>
                </a:lnTo>
                <a:lnTo>
                  <a:pt x="45277" y="58762"/>
                </a:lnTo>
                <a:lnTo>
                  <a:pt x="42895" y="54176"/>
                </a:lnTo>
                <a:lnTo>
                  <a:pt x="38260" y="49320"/>
                </a:lnTo>
                <a:lnTo>
                  <a:pt x="34947" y="45920"/>
                </a:lnTo>
                <a:lnTo>
                  <a:pt x="40081" y="36043"/>
                </a:lnTo>
                <a:lnTo>
                  <a:pt x="42431" y="27276"/>
                </a:lnTo>
                <a:lnTo>
                  <a:pt x="37651" y="15388"/>
                </a:lnTo>
                <a:lnTo>
                  <a:pt x="29431" y="4257"/>
                </a:lnTo>
                <a:lnTo>
                  <a:pt x="17086" y="0"/>
                </a:lnTo>
                <a:lnTo>
                  <a:pt x="14941" y="59322"/>
                </a:lnTo>
                <a:lnTo>
                  <a:pt x="22074" y="69972"/>
                </a:lnTo>
                <a:lnTo>
                  <a:pt x="13207" y="69597"/>
                </a:lnTo>
                <a:lnTo>
                  <a:pt x="14474" y="82846"/>
                </a:lnTo>
                <a:lnTo>
                  <a:pt x="9817" y="95390"/>
                </a:lnTo>
                <a:lnTo>
                  <a:pt x="2533" y="95764"/>
                </a:lnTo>
                <a:lnTo>
                  <a:pt x="0" y="91267"/>
                </a:lnTo>
                <a:lnTo>
                  <a:pt x="1583" y="136642"/>
                </a:lnTo>
                <a:lnTo>
                  <a:pt x="4750" y="137496"/>
                </a:lnTo>
                <a:lnTo>
                  <a:pt x="16077" y="141688"/>
                </a:lnTo>
                <a:lnTo>
                  <a:pt x="27580" y="141442"/>
                </a:lnTo>
                <a:lnTo>
                  <a:pt x="28203" y="141199"/>
                </a:lnTo>
                <a:lnTo>
                  <a:pt x="36145" y="131868"/>
                </a:lnTo>
                <a:lnTo>
                  <a:pt x="39390" y="119773"/>
                </a:lnTo>
                <a:lnTo>
                  <a:pt x="40821" y="10731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152948" y="4931729"/>
            <a:ext cx="51943" cy="137218"/>
          </a:xfrm>
          <a:custGeom>
            <a:avLst/>
            <a:gdLst/>
            <a:ahLst/>
            <a:cxnLst/>
            <a:rect l="l" t="t" r="r" b="b"/>
            <a:pathLst>
              <a:path w="51943" h="137218">
                <a:moveTo>
                  <a:pt x="12238" y="37988"/>
                </a:moveTo>
                <a:lnTo>
                  <a:pt x="14884" y="37436"/>
                </a:lnTo>
                <a:lnTo>
                  <a:pt x="18423" y="47114"/>
                </a:lnTo>
                <a:lnTo>
                  <a:pt x="13412" y="51479"/>
                </a:lnTo>
                <a:lnTo>
                  <a:pt x="11661" y="50796"/>
                </a:lnTo>
                <a:lnTo>
                  <a:pt x="5812" y="52978"/>
                </a:lnTo>
                <a:lnTo>
                  <a:pt x="4175" y="68740"/>
                </a:lnTo>
                <a:lnTo>
                  <a:pt x="3780" y="80477"/>
                </a:lnTo>
                <a:lnTo>
                  <a:pt x="2262" y="90275"/>
                </a:lnTo>
                <a:lnTo>
                  <a:pt x="2067" y="90896"/>
                </a:lnTo>
                <a:lnTo>
                  <a:pt x="1844" y="91535"/>
                </a:lnTo>
                <a:lnTo>
                  <a:pt x="1210" y="93145"/>
                </a:lnTo>
                <a:lnTo>
                  <a:pt x="894" y="92527"/>
                </a:lnTo>
                <a:lnTo>
                  <a:pt x="521" y="94335"/>
                </a:lnTo>
                <a:lnTo>
                  <a:pt x="0" y="94776"/>
                </a:lnTo>
                <a:lnTo>
                  <a:pt x="2652" y="102266"/>
                </a:lnTo>
                <a:lnTo>
                  <a:pt x="4446" y="110034"/>
                </a:lnTo>
                <a:lnTo>
                  <a:pt x="4750" y="113073"/>
                </a:lnTo>
                <a:lnTo>
                  <a:pt x="5439" y="120635"/>
                </a:lnTo>
                <a:lnTo>
                  <a:pt x="4601" y="129762"/>
                </a:lnTo>
                <a:lnTo>
                  <a:pt x="7134" y="134457"/>
                </a:lnTo>
                <a:lnTo>
                  <a:pt x="8494" y="129453"/>
                </a:lnTo>
                <a:lnTo>
                  <a:pt x="11515" y="137218"/>
                </a:lnTo>
                <a:lnTo>
                  <a:pt x="13729" y="71717"/>
                </a:lnTo>
                <a:lnTo>
                  <a:pt x="15256" y="62612"/>
                </a:lnTo>
                <a:lnTo>
                  <a:pt x="16784" y="61157"/>
                </a:lnTo>
                <a:lnTo>
                  <a:pt x="25018" y="59856"/>
                </a:lnTo>
                <a:lnTo>
                  <a:pt x="26452" y="59658"/>
                </a:lnTo>
                <a:lnTo>
                  <a:pt x="33307" y="59349"/>
                </a:lnTo>
                <a:lnTo>
                  <a:pt x="34574" y="59614"/>
                </a:lnTo>
                <a:lnTo>
                  <a:pt x="38568" y="60466"/>
                </a:lnTo>
                <a:lnTo>
                  <a:pt x="38374" y="60099"/>
                </a:lnTo>
                <a:lnTo>
                  <a:pt x="43870" y="61598"/>
                </a:lnTo>
                <a:lnTo>
                  <a:pt x="51943" y="53"/>
                </a:lnTo>
                <a:lnTo>
                  <a:pt x="37802" y="0"/>
                </a:lnTo>
                <a:lnTo>
                  <a:pt x="27162" y="714"/>
                </a:lnTo>
                <a:lnTo>
                  <a:pt x="24757" y="1194"/>
                </a:lnTo>
                <a:lnTo>
                  <a:pt x="18514" y="10245"/>
                </a:lnTo>
                <a:lnTo>
                  <a:pt x="11361" y="23377"/>
                </a:lnTo>
                <a:lnTo>
                  <a:pt x="9351" y="29500"/>
                </a:lnTo>
                <a:lnTo>
                  <a:pt x="12238" y="3798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172686" y="4998133"/>
            <a:ext cx="12843" cy="31943"/>
          </a:xfrm>
          <a:custGeom>
            <a:avLst/>
            <a:gdLst/>
            <a:ahLst/>
            <a:cxnLst/>
            <a:rect l="l" t="t" r="r" b="b"/>
            <a:pathLst>
              <a:path w="12843" h="31943">
                <a:moveTo>
                  <a:pt x="2567" y="912"/>
                </a:moveTo>
                <a:lnTo>
                  <a:pt x="0" y="2583"/>
                </a:lnTo>
                <a:lnTo>
                  <a:pt x="846" y="31943"/>
                </a:lnTo>
                <a:lnTo>
                  <a:pt x="3435" y="22508"/>
                </a:lnTo>
                <a:lnTo>
                  <a:pt x="5540" y="12764"/>
                </a:lnTo>
                <a:lnTo>
                  <a:pt x="12843" y="0"/>
                </a:lnTo>
                <a:lnTo>
                  <a:pt x="2567" y="91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164464" y="4931782"/>
            <a:ext cx="81720" cy="139472"/>
          </a:xfrm>
          <a:custGeom>
            <a:avLst/>
            <a:gdLst/>
            <a:ahLst/>
            <a:cxnLst/>
            <a:rect l="l" t="t" r="r" b="b"/>
            <a:pathLst>
              <a:path w="81720" h="139472">
                <a:moveTo>
                  <a:pt x="9269" y="139472"/>
                </a:moveTo>
                <a:lnTo>
                  <a:pt x="22658" y="138986"/>
                </a:lnTo>
                <a:lnTo>
                  <a:pt x="38039" y="138373"/>
                </a:lnTo>
                <a:lnTo>
                  <a:pt x="42171" y="138526"/>
                </a:lnTo>
                <a:lnTo>
                  <a:pt x="54127" y="137520"/>
                </a:lnTo>
                <a:lnTo>
                  <a:pt x="65345" y="137782"/>
                </a:lnTo>
                <a:lnTo>
                  <a:pt x="63762" y="92408"/>
                </a:lnTo>
                <a:lnTo>
                  <a:pt x="62663" y="91592"/>
                </a:lnTo>
                <a:lnTo>
                  <a:pt x="63930" y="84912"/>
                </a:lnTo>
                <a:lnTo>
                  <a:pt x="65252" y="78233"/>
                </a:lnTo>
                <a:lnTo>
                  <a:pt x="66202" y="79225"/>
                </a:lnTo>
                <a:lnTo>
                  <a:pt x="71642" y="78409"/>
                </a:lnTo>
                <a:lnTo>
                  <a:pt x="73225" y="87293"/>
                </a:lnTo>
                <a:lnTo>
                  <a:pt x="74063" y="90798"/>
                </a:lnTo>
                <a:lnTo>
                  <a:pt x="78236" y="83986"/>
                </a:lnTo>
                <a:lnTo>
                  <a:pt x="76970" y="70737"/>
                </a:lnTo>
                <a:lnTo>
                  <a:pt x="81720" y="67849"/>
                </a:lnTo>
                <a:lnTo>
                  <a:pt x="73225" y="66417"/>
                </a:lnTo>
                <a:lnTo>
                  <a:pt x="66035" y="65182"/>
                </a:lnTo>
                <a:lnTo>
                  <a:pt x="64451" y="68290"/>
                </a:lnTo>
                <a:lnTo>
                  <a:pt x="58602" y="65292"/>
                </a:lnTo>
                <a:lnTo>
                  <a:pt x="66049" y="59261"/>
                </a:lnTo>
                <a:lnTo>
                  <a:pt x="78703" y="60463"/>
                </a:lnTo>
                <a:lnTo>
                  <a:pt x="80770" y="1141"/>
                </a:lnTo>
                <a:lnTo>
                  <a:pt x="69977" y="959"/>
                </a:lnTo>
                <a:lnTo>
                  <a:pt x="55760" y="458"/>
                </a:lnTo>
                <a:lnTo>
                  <a:pt x="40427" y="0"/>
                </a:lnTo>
                <a:lnTo>
                  <a:pt x="32354" y="61545"/>
                </a:lnTo>
                <a:lnTo>
                  <a:pt x="27052" y="60413"/>
                </a:lnTo>
                <a:lnTo>
                  <a:pt x="29299" y="64675"/>
                </a:lnTo>
                <a:lnTo>
                  <a:pt x="21065" y="66350"/>
                </a:lnTo>
                <a:lnTo>
                  <a:pt x="13763" y="79115"/>
                </a:lnTo>
                <a:lnTo>
                  <a:pt x="19947" y="79159"/>
                </a:lnTo>
                <a:lnTo>
                  <a:pt x="22276" y="90666"/>
                </a:lnTo>
                <a:lnTo>
                  <a:pt x="23599" y="96045"/>
                </a:lnTo>
                <a:lnTo>
                  <a:pt x="12775" y="97963"/>
                </a:lnTo>
                <a:lnTo>
                  <a:pt x="11285" y="94855"/>
                </a:lnTo>
                <a:lnTo>
                  <a:pt x="9068" y="98294"/>
                </a:lnTo>
                <a:lnTo>
                  <a:pt x="8222" y="68934"/>
                </a:lnTo>
                <a:lnTo>
                  <a:pt x="3938" y="71196"/>
                </a:lnTo>
                <a:lnTo>
                  <a:pt x="2213" y="71663"/>
                </a:lnTo>
                <a:lnTo>
                  <a:pt x="0" y="137165"/>
                </a:lnTo>
                <a:lnTo>
                  <a:pt x="9269" y="13947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855942" y="4729822"/>
            <a:ext cx="130418" cy="255374"/>
          </a:xfrm>
          <a:custGeom>
            <a:avLst/>
            <a:gdLst/>
            <a:ahLst/>
            <a:cxnLst/>
            <a:rect l="l" t="t" r="r" b="b"/>
            <a:pathLst>
              <a:path w="130418" h="255374">
                <a:moveTo>
                  <a:pt x="97815" y="216984"/>
                </a:moveTo>
                <a:lnTo>
                  <a:pt x="87717" y="223665"/>
                </a:lnTo>
                <a:lnTo>
                  <a:pt x="85369" y="223912"/>
                </a:lnTo>
                <a:lnTo>
                  <a:pt x="72659" y="220100"/>
                </a:lnTo>
                <a:lnTo>
                  <a:pt x="78842" y="255374"/>
                </a:lnTo>
                <a:lnTo>
                  <a:pt x="90864" y="254952"/>
                </a:lnTo>
                <a:lnTo>
                  <a:pt x="102731" y="252320"/>
                </a:lnTo>
                <a:lnTo>
                  <a:pt x="101911" y="202352"/>
                </a:lnTo>
                <a:lnTo>
                  <a:pt x="97815" y="216984"/>
                </a:lnTo>
                <a:close/>
              </a:path>
              <a:path w="130418" h="255374">
                <a:moveTo>
                  <a:pt x="129769" y="150785"/>
                </a:moveTo>
                <a:lnTo>
                  <a:pt x="130418" y="152362"/>
                </a:lnTo>
                <a:lnTo>
                  <a:pt x="129880" y="148908"/>
                </a:lnTo>
                <a:lnTo>
                  <a:pt x="128957" y="146364"/>
                </a:lnTo>
                <a:lnTo>
                  <a:pt x="128891" y="147293"/>
                </a:lnTo>
                <a:lnTo>
                  <a:pt x="129769" y="150785"/>
                </a:lnTo>
                <a:close/>
              </a:path>
              <a:path w="130418" h="255374">
                <a:moveTo>
                  <a:pt x="122822" y="116633"/>
                </a:moveTo>
                <a:lnTo>
                  <a:pt x="126479" y="118355"/>
                </a:lnTo>
                <a:lnTo>
                  <a:pt x="128186" y="122110"/>
                </a:lnTo>
                <a:lnTo>
                  <a:pt x="128941" y="132455"/>
                </a:lnTo>
                <a:lnTo>
                  <a:pt x="129258" y="141066"/>
                </a:lnTo>
                <a:lnTo>
                  <a:pt x="129258" y="141243"/>
                </a:lnTo>
                <a:lnTo>
                  <a:pt x="129667" y="147548"/>
                </a:lnTo>
                <a:lnTo>
                  <a:pt x="129880" y="148908"/>
                </a:lnTo>
                <a:lnTo>
                  <a:pt x="130841" y="151560"/>
                </a:lnTo>
                <a:lnTo>
                  <a:pt x="132629" y="155241"/>
                </a:lnTo>
                <a:lnTo>
                  <a:pt x="133918" y="145146"/>
                </a:lnTo>
                <a:lnTo>
                  <a:pt x="135762" y="132278"/>
                </a:lnTo>
                <a:lnTo>
                  <a:pt x="137668" y="117892"/>
                </a:lnTo>
                <a:lnTo>
                  <a:pt x="139143" y="103237"/>
                </a:lnTo>
                <a:lnTo>
                  <a:pt x="139692" y="89567"/>
                </a:lnTo>
                <a:lnTo>
                  <a:pt x="138823" y="78133"/>
                </a:lnTo>
                <a:lnTo>
                  <a:pt x="137007" y="71911"/>
                </a:lnTo>
                <a:lnTo>
                  <a:pt x="133439" y="67081"/>
                </a:lnTo>
                <a:lnTo>
                  <a:pt x="130526" y="59996"/>
                </a:lnTo>
                <a:lnTo>
                  <a:pt x="129984" y="57471"/>
                </a:lnTo>
                <a:lnTo>
                  <a:pt x="126710" y="43816"/>
                </a:lnTo>
                <a:lnTo>
                  <a:pt x="121525" y="33353"/>
                </a:lnTo>
                <a:lnTo>
                  <a:pt x="112199" y="24746"/>
                </a:lnTo>
                <a:lnTo>
                  <a:pt x="104332" y="20237"/>
                </a:lnTo>
                <a:lnTo>
                  <a:pt x="100365" y="29408"/>
                </a:lnTo>
                <a:lnTo>
                  <a:pt x="94854" y="18027"/>
                </a:lnTo>
                <a:lnTo>
                  <a:pt x="85259" y="9153"/>
                </a:lnTo>
                <a:lnTo>
                  <a:pt x="72877" y="3037"/>
                </a:lnTo>
                <a:lnTo>
                  <a:pt x="59605" y="0"/>
                </a:lnTo>
                <a:lnTo>
                  <a:pt x="56818" y="11793"/>
                </a:lnTo>
                <a:lnTo>
                  <a:pt x="55409" y="17269"/>
                </a:lnTo>
                <a:lnTo>
                  <a:pt x="53465" y="21419"/>
                </a:lnTo>
                <a:lnTo>
                  <a:pt x="49070" y="29230"/>
                </a:lnTo>
                <a:lnTo>
                  <a:pt x="48316" y="30598"/>
                </a:lnTo>
                <a:lnTo>
                  <a:pt x="46099" y="24536"/>
                </a:lnTo>
                <a:lnTo>
                  <a:pt x="45149" y="21295"/>
                </a:lnTo>
                <a:lnTo>
                  <a:pt x="44982" y="19554"/>
                </a:lnTo>
                <a:lnTo>
                  <a:pt x="43938" y="16489"/>
                </a:lnTo>
                <a:lnTo>
                  <a:pt x="19181" y="35911"/>
                </a:lnTo>
                <a:lnTo>
                  <a:pt x="15269" y="40607"/>
                </a:lnTo>
                <a:lnTo>
                  <a:pt x="14319" y="44795"/>
                </a:lnTo>
                <a:lnTo>
                  <a:pt x="13518" y="52974"/>
                </a:lnTo>
                <a:lnTo>
                  <a:pt x="11757" y="63162"/>
                </a:lnTo>
                <a:lnTo>
                  <a:pt x="7936" y="67806"/>
                </a:lnTo>
                <a:lnTo>
                  <a:pt x="6663" y="69596"/>
                </a:lnTo>
                <a:lnTo>
                  <a:pt x="1937" y="79834"/>
                </a:lnTo>
                <a:lnTo>
                  <a:pt x="0" y="91261"/>
                </a:lnTo>
                <a:lnTo>
                  <a:pt x="93" y="103517"/>
                </a:lnTo>
                <a:lnTo>
                  <a:pt x="1463" y="116245"/>
                </a:lnTo>
                <a:lnTo>
                  <a:pt x="3352" y="129084"/>
                </a:lnTo>
                <a:lnTo>
                  <a:pt x="5004" y="141676"/>
                </a:lnTo>
                <a:lnTo>
                  <a:pt x="5601" y="149752"/>
                </a:lnTo>
                <a:lnTo>
                  <a:pt x="11504" y="154989"/>
                </a:lnTo>
                <a:lnTo>
                  <a:pt x="13853" y="158319"/>
                </a:lnTo>
                <a:lnTo>
                  <a:pt x="15563" y="168766"/>
                </a:lnTo>
                <a:lnTo>
                  <a:pt x="15847" y="170805"/>
                </a:lnTo>
                <a:lnTo>
                  <a:pt x="17732" y="183475"/>
                </a:lnTo>
                <a:lnTo>
                  <a:pt x="20009" y="195931"/>
                </a:lnTo>
                <a:lnTo>
                  <a:pt x="20858" y="199795"/>
                </a:lnTo>
                <a:lnTo>
                  <a:pt x="23915" y="215699"/>
                </a:lnTo>
                <a:lnTo>
                  <a:pt x="29269" y="226758"/>
                </a:lnTo>
                <a:lnTo>
                  <a:pt x="36848" y="235299"/>
                </a:lnTo>
                <a:lnTo>
                  <a:pt x="44404" y="241835"/>
                </a:lnTo>
                <a:lnTo>
                  <a:pt x="54846" y="247219"/>
                </a:lnTo>
                <a:lnTo>
                  <a:pt x="66568" y="252268"/>
                </a:lnTo>
                <a:lnTo>
                  <a:pt x="78842" y="255374"/>
                </a:lnTo>
                <a:lnTo>
                  <a:pt x="72659" y="220100"/>
                </a:lnTo>
                <a:lnTo>
                  <a:pt x="67304" y="208326"/>
                </a:lnTo>
                <a:lnTo>
                  <a:pt x="66218" y="202043"/>
                </a:lnTo>
                <a:lnTo>
                  <a:pt x="101911" y="202352"/>
                </a:lnTo>
                <a:lnTo>
                  <a:pt x="102731" y="252320"/>
                </a:lnTo>
                <a:lnTo>
                  <a:pt x="111892" y="244531"/>
                </a:lnTo>
                <a:lnTo>
                  <a:pt x="118650" y="232970"/>
                </a:lnTo>
                <a:lnTo>
                  <a:pt x="123305" y="219024"/>
                </a:lnTo>
                <a:lnTo>
                  <a:pt x="126160" y="204081"/>
                </a:lnTo>
                <a:lnTo>
                  <a:pt x="126985" y="196907"/>
                </a:lnTo>
                <a:lnTo>
                  <a:pt x="126091" y="189103"/>
                </a:lnTo>
                <a:lnTo>
                  <a:pt x="124135" y="195606"/>
                </a:lnTo>
                <a:lnTo>
                  <a:pt x="123445" y="199089"/>
                </a:lnTo>
                <a:lnTo>
                  <a:pt x="120688" y="204402"/>
                </a:lnTo>
                <a:lnTo>
                  <a:pt x="116534" y="212537"/>
                </a:lnTo>
                <a:lnTo>
                  <a:pt x="114951" y="212603"/>
                </a:lnTo>
                <a:lnTo>
                  <a:pt x="111765" y="214653"/>
                </a:lnTo>
                <a:lnTo>
                  <a:pt x="104649" y="194041"/>
                </a:lnTo>
                <a:lnTo>
                  <a:pt x="94152" y="193219"/>
                </a:lnTo>
                <a:lnTo>
                  <a:pt x="77067" y="192692"/>
                </a:lnTo>
                <a:lnTo>
                  <a:pt x="65250" y="193045"/>
                </a:lnTo>
                <a:lnTo>
                  <a:pt x="64635" y="193225"/>
                </a:lnTo>
                <a:lnTo>
                  <a:pt x="59049" y="199731"/>
                </a:lnTo>
                <a:lnTo>
                  <a:pt x="55571" y="207743"/>
                </a:lnTo>
                <a:lnTo>
                  <a:pt x="49103" y="213389"/>
                </a:lnTo>
                <a:lnTo>
                  <a:pt x="38704" y="213661"/>
                </a:lnTo>
                <a:lnTo>
                  <a:pt x="34510" y="205953"/>
                </a:lnTo>
                <a:lnTo>
                  <a:pt x="30743" y="195212"/>
                </a:lnTo>
                <a:lnTo>
                  <a:pt x="27503" y="182308"/>
                </a:lnTo>
                <a:lnTo>
                  <a:pt x="24891" y="168112"/>
                </a:lnTo>
                <a:lnTo>
                  <a:pt x="23009" y="153494"/>
                </a:lnTo>
                <a:lnTo>
                  <a:pt x="21957" y="139325"/>
                </a:lnTo>
                <a:lnTo>
                  <a:pt x="21836" y="126474"/>
                </a:lnTo>
                <a:lnTo>
                  <a:pt x="22124" y="121204"/>
                </a:lnTo>
                <a:lnTo>
                  <a:pt x="31942" y="112893"/>
                </a:lnTo>
                <a:lnTo>
                  <a:pt x="26981" y="102814"/>
                </a:lnTo>
                <a:lnTo>
                  <a:pt x="25611" y="92895"/>
                </a:lnTo>
                <a:lnTo>
                  <a:pt x="27359" y="87585"/>
                </a:lnTo>
                <a:lnTo>
                  <a:pt x="30321" y="80530"/>
                </a:lnTo>
                <a:lnTo>
                  <a:pt x="38443" y="72396"/>
                </a:lnTo>
                <a:lnTo>
                  <a:pt x="42821" y="69662"/>
                </a:lnTo>
                <a:lnTo>
                  <a:pt x="53806" y="73087"/>
                </a:lnTo>
                <a:lnTo>
                  <a:pt x="65595" y="76939"/>
                </a:lnTo>
                <a:lnTo>
                  <a:pt x="72645" y="77466"/>
                </a:lnTo>
                <a:lnTo>
                  <a:pt x="85644" y="75944"/>
                </a:lnTo>
                <a:lnTo>
                  <a:pt x="94492" y="72824"/>
                </a:lnTo>
                <a:lnTo>
                  <a:pt x="100583" y="69853"/>
                </a:lnTo>
                <a:lnTo>
                  <a:pt x="105312" y="68777"/>
                </a:lnTo>
                <a:lnTo>
                  <a:pt x="110076" y="71343"/>
                </a:lnTo>
                <a:lnTo>
                  <a:pt x="116268" y="79298"/>
                </a:lnTo>
                <a:lnTo>
                  <a:pt x="120744" y="86527"/>
                </a:lnTo>
                <a:lnTo>
                  <a:pt x="123510" y="97829"/>
                </a:lnTo>
                <a:lnTo>
                  <a:pt x="118964" y="105901"/>
                </a:lnTo>
                <a:lnTo>
                  <a:pt x="116217" y="112386"/>
                </a:lnTo>
                <a:lnTo>
                  <a:pt x="122822" y="116633"/>
                </a:lnTo>
                <a:close/>
              </a:path>
            </a:pathLst>
          </a:custGeom>
          <a:solidFill>
            <a:srgbClr val="AA71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651282" y="4900549"/>
            <a:ext cx="104126" cy="164019"/>
          </a:xfrm>
          <a:custGeom>
            <a:avLst/>
            <a:gdLst/>
            <a:ahLst/>
            <a:cxnLst/>
            <a:rect l="l" t="t" r="r" b="b"/>
            <a:pathLst>
              <a:path w="104126" h="164019">
                <a:moveTo>
                  <a:pt x="101269" y="99158"/>
                </a:moveTo>
                <a:lnTo>
                  <a:pt x="102912" y="86325"/>
                </a:lnTo>
                <a:lnTo>
                  <a:pt x="103836" y="73321"/>
                </a:lnTo>
                <a:lnTo>
                  <a:pt x="104126" y="60407"/>
                </a:lnTo>
                <a:lnTo>
                  <a:pt x="104096" y="56184"/>
                </a:lnTo>
                <a:lnTo>
                  <a:pt x="103301" y="40689"/>
                </a:lnTo>
                <a:lnTo>
                  <a:pt x="100997" y="26044"/>
                </a:lnTo>
                <a:lnTo>
                  <a:pt x="96563" y="13667"/>
                </a:lnTo>
                <a:lnTo>
                  <a:pt x="89378" y="4974"/>
                </a:lnTo>
                <a:lnTo>
                  <a:pt x="84517" y="2437"/>
                </a:lnTo>
                <a:lnTo>
                  <a:pt x="74382" y="848"/>
                </a:lnTo>
                <a:lnTo>
                  <a:pt x="69284" y="2868"/>
                </a:lnTo>
                <a:lnTo>
                  <a:pt x="62402" y="3267"/>
                </a:lnTo>
                <a:lnTo>
                  <a:pt x="58698" y="2195"/>
                </a:lnTo>
                <a:lnTo>
                  <a:pt x="46244" y="0"/>
                </a:lnTo>
                <a:lnTo>
                  <a:pt x="34252" y="688"/>
                </a:lnTo>
                <a:lnTo>
                  <a:pt x="26061" y="1269"/>
                </a:lnTo>
                <a:lnTo>
                  <a:pt x="22185" y="16353"/>
                </a:lnTo>
                <a:lnTo>
                  <a:pt x="16190" y="26286"/>
                </a:lnTo>
                <a:lnTo>
                  <a:pt x="9332" y="34425"/>
                </a:lnTo>
                <a:lnTo>
                  <a:pt x="1648" y="45135"/>
                </a:lnTo>
                <a:lnTo>
                  <a:pt x="0" y="52166"/>
                </a:lnTo>
                <a:lnTo>
                  <a:pt x="1649" y="59528"/>
                </a:lnTo>
                <a:lnTo>
                  <a:pt x="3861" y="71234"/>
                </a:lnTo>
                <a:lnTo>
                  <a:pt x="4098" y="73974"/>
                </a:lnTo>
                <a:lnTo>
                  <a:pt x="3124" y="85739"/>
                </a:lnTo>
                <a:lnTo>
                  <a:pt x="772" y="96401"/>
                </a:lnTo>
                <a:lnTo>
                  <a:pt x="686" y="107222"/>
                </a:lnTo>
                <a:lnTo>
                  <a:pt x="4582" y="116653"/>
                </a:lnTo>
                <a:lnTo>
                  <a:pt x="7898" y="121966"/>
                </a:lnTo>
                <a:lnTo>
                  <a:pt x="11437" y="124898"/>
                </a:lnTo>
                <a:lnTo>
                  <a:pt x="14660" y="131335"/>
                </a:lnTo>
                <a:lnTo>
                  <a:pt x="21795" y="150625"/>
                </a:lnTo>
                <a:lnTo>
                  <a:pt x="18889" y="49614"/>
                </a:lnTo>
                <a:lnTo>
                  <a:pt x="27579" y="41581"/>
                </a:lnTo>
                <a:lnTo>
                  <a:pt x="38690" y="43864"/>
                </a:lnTo>
                <a:lnTo>
                  <a:pt x="41802" y="47432"/>
                </a:lnTo>
                <a:lnTo>
                  <a:pt x="39902" y="48931"/>
                </a:lnTo>
                <a:lnTo>
                  <a:pt x="19839" y="49923"/>
                </a:lnTo>
                <a:lnTo>
                  <a:pt x="27924" y="69168"/>
                </a:lnTo>
                <a:lnTo>
                  <a:pt x="29023" y="64539"/>
                </a:lnTo>
                <a:lnTo>
                  <a:pt x="31444" y="57176"/>
                </a:lnTo>
                <a:lnTo>
                  <a:pt x="41169" y="60416"/>
                </a:lnTo>
                <a:lnTo>
                  <a:pt x="38058" y="68926"/>
                </a:lnTo>
                <a:lnTo>
                  <a:pt x="33345" y="74106"/>
                </a:lnTo>
                <a:lnTo>
                  <a:pt x="32335" y="154855"/>
                </a:lnTo>
                <a:lnTo>
                  <a:pt x="42091" y="160451"/>
                </a:lnTo>
                <a:lnTo>
                  <a:pt x="53362" y="164019"/>
                </a:lnTo>
                <a:lnTo>
                  <a:pt x="64194" y="163323"/>
                </a:lnTo>
                <a:lnTo>
                  <a:pt x="65982" y="136825"/>
                </a:lnTo>
                <a:lnTo>
                  <a:pt x="57804" y="135634"/>
                </a:lnTo>
                <a:lnTo>
                  <a:pt x="49775" y="134444"/>
                </a:lnTo>
                <a:lnTo>
                  <a:pt x="45435" y="129329"/>
                </a:lnTo>
                <a:lnTo>
                  <a:pt x="45118" y="120159"/>
                </a:lnTo>
                <a:lnTo>
                  <a:pt x="50297" y="115154"/>
                </a:lnTo>
                <a:lnTo>
                  <a:pt x="59481" y="113964"/>
                </a:lnTo>
                <a:lnTo>
                  <a:pt x="67081" y="115772"/>
                </a:lnTo>
                <a:lnTo>
                  <a:pt x="71581" y="116839"/>
                </a:lnTo>
                <a:lnTo>
                  <a:pt x="71477" y="116279"/>
                </a:lnTo>
                <a:lnTo>
                  <a:pt x="71515" y="47432"/>
                </a:lnTo>
                <a:lnTo>
                  <a:pt x="80408" y="41717"/>
                </a:lnTo>
                <a:lnTo>
                  <a:pt x="91457" y="44614"/>
                </a:lnTo>
                <a:lnTo>
                  <a:pt x="94540" y="49790"/>
                </a:lnTo>
                <a:lnTo>
                  <a:pt x="93217" y="50165"/>
                </a:lnTo>
                <a:lnTo>
                  <a:pt x="89417" y="61540"/>
                </a:lnTo>
                <a:lnTo>
                  <a:pt x="87219" y="57191"/>
                </a:lnTo>
                <a:lnTo>
                  <a:pt x="88094" y="61430"/>
                </a:lnTo>
                <a:lnTo>
                  <a:pt x="90363" y="72194"/>
                </a:lnTo>
                <a:lnTo>
                  <a:pt x="92435" y="71615"/>
                </a:lnTo>
                <a:lnTo>
                  <a:pt x="90423" y="72475"/>
                </a:lnTo>
                <a:lnTo>
                  <a:pt x="90363" y="72194"/>
                </a:lnTo>
                <a:lnTo>
                  <a:pt x="82655" y="74349"/>
                </a:lnTo>
                <a:lnTo>
                  <a:pt x="83038" y="149501"/>
                </a:lnTo>
                <a:lnTo>
                  <a:pt x="90009" y="137131"/>
                </a:lnTo>
                <a:lnTo>
                  <a:pt x="95478" y="123303"/>
                </a:lnTo>
                <a:lnTo>
                  <a:pt x="98823" y="111559"/>
                </a:lnTo>
                <a:lnTo>
                  <a:pt x="101269" y="9915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670171" y="4950163"/>
            <a:ext cx="14455" cy="105241"/>
          </a:xfrm>
          <a:custGeom>
            <a:avLst/>
            <a:gdLst/>
            <a:ahLst/>
            <a:cxnLst/>
            <a:rect l="l" t="t" r="r" b="b"/>
            <a:pathLst>
              <a:path w="14455" h="105241">
                <a:moveTo>
                  <a:pt x="8028" y="24051"/>
                </a:moveTo>
                <a:lnTo>
                  <a:pt x="9034" y="19554"/>
                </a:lnTo>
                <a:lnTo>
                  <a:pt x="950" y="308"/>
                </a:lnTo>
                <a:lnTo>
                  <a:pt x="0" y="0"/>
                </a:lnTo>
                <a:lnTo>
                  <a:pt x="2906" y="101010"/>
                </a:lnTo>
                <a:lnTo>
                  <a:pt x="13446" y="105241"/>
                </a:lnTo>
                <a:lnTo>
                  <a:pt x="14455" y="24492"/>
                </a:lnTo>
                <a:lnTo>
                  <a:pt x="8028" y="2405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15476" y="4947981"/>
            <a:ext cx="29023" cy="115891"/>
          </a:xfrm>
          <a:custGeom>
            <a:avLst/>
            <a:gdLst/>
            <a:ahLst/>
            <a:cxnLst/>
            <a:rect l="l" t="t" r="r" b="b"/>
            <a:pathLst>
              <a:path w="29023" h="115891">
                <a:moveTo>
                  <a:pt x="22894" y="9126"/>
                </a:moveTo>
                <a:lnTo>
                  <a:pt x="25223" y="14108"/>
                </a:lnTo>
                <a:lnTo>
                  <a:pt x="29023" y="2733"/>
                </a:lnTo>
                <a:lnTo>
                  <a:pt x="9016" y="1432"/>
                </a:lnTo>
                <a:lnTo>
                  <a:pt x="7321" y="0"/>
                </a:lnTo>
                <a:lnTo>
                  <a:pt x="7283" y="68846"/>
                </a:lnTo>
                <a:lnTo>
                  <a:pt x="11810" y="70456"/>
                </a:lnTo>
                <a:lnTo>
                  <a:pt x="7387" y="69407"/>
                </a:lnTo>
                <a:lnTo>
                  <a:pt x="7954" y="72462"/>
                </a:lnTo>
                <a:lnTo>
                  <a:pt x="7321" y="73718"/>
                </a:lnTo>
                <a:lnTo>
                  <a:pt x="10490" y="73383"/>
                </a:lnTo>
                <a:lnTo>
                  <a:pt x="10780" y="75071"/>
                </a:lnTo>
                <a:lnTo>
                  <a:pt x="10078" y="79208"/>
                </a:lnTo>
                <a:lnTo>
                  <a:pt x="5793" y="83595"/>
                </a:lnTo>
                <a:lnTo>
                  <a:pt x="1788" y="89393"/>
                </a:lnTo>
                <a:lnTo>
                  <a:pt x="0" y="115891"/>
                </a:lnTo>
                <a:lnTo>
                  <a:pt x="10272" y="111345"/>
                </a:lnTo>
                <a:lnTo>
                  <a:pt x="18844" y="102069"/>
                </a:lnTo>
                <a:lnTo>
                  <a:pt x="18460" y="26917"/>
                </a:lnTo>
                <a:lnTo>
                  <a:pt x="15461" y="19245"/>
                </a:lnTo>
                <a:lnTo>
                  <a:pt x="14344" y="11683"/>
                </a:lnTo>
                <a:lnTo>
                  <a:pt x="22950" y="9611"/>
                </a:lnTo>
                <a:lnTo>
                  <a:pt x="23025" y="9759"/>
                </a:lnTo>
                <a:lnTo>
                  <a:pt x="22894" y="9126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877721" y="4799484"/>
            <a:ext cx="52701" cy="143998"/>
          </a:xfrm>
          <a:custGeom>
            <a:avLst/>
            <a:gdLst/>
            <a:ahLst/>
            <a:cxnLst/>
            <a:rect l="l" t="t" r="r" b="b"/>
            <a:pathLst>
              <a:path w="52701" h="143998">
                <a:moveTo>
                  <a:pt x="10162" y="43230"/>
                </a:moveTo>
                <a:lnTo>
                  <a:pt x="345" y="51541"/>
                </a:lnTo>
                <a:lnTo>
                  <a:pt x="0" y="63485"/>
                </a:lnTo>
                <a:lnTo>
                  <a:pt x="632" y="77151"/>
                </a:lnTo>
                <a:lnTo>
                  <a:pt x="2142" y="91669"/>
                </a:lnTo>
                <a:lnTo>
                  <a:pt x="4428" y="106169"/>
                </a:lnTo>
                <a:lnTo>
                  <a:pt x="7390" y="119781"/>
                </a:lnTo>
                <a:lnTo>
                  <a:pt x="10925" y="131633"/>
                </a:lnTo>
                <a:lnTo>
                  <a:pt x="14933" y="140856"/>
                </a:lnTo>
                <a:lnTo>
                  <a:pt x="16925" y="143998"/>
                </a:lnTo>
                <a:lnTo>
                  <a:pt x="29263" y="142884"/>
                </a:lnTo>
                <a:lnTo>
                  <a:pt x="34636" y="136385"/>
                </a:lnTo>
                <a:lnTo>
                  <a:pt x="38140" y="128372"/>
                </a:lnTo>
                <a:lnTo>
                  <a:pt x="42856" y="123563"/>
                </a:lnTo>
                <a:lnTo>
                  <a:pt x="52701" y="123011"/>
                </a:lnTo>
                <a:lnTo>
                  <a:pt x="43955" y="82757"/>
                </a:lnTo>
                <a:lnTo>
                  <a:pt x="37826" y="89084"/>
                </a:lnTo>
                <a:lnTo>
                  <a:pt x="32983" y="87320"/>
                </a:lnTo>
                <a:lnTo>
                  <a:pt x="28866" y="85711"/>
                </a:lnTo>
                <a:lnTo>
                  <a:pt x="36592" y="5324"/>
                </a:lnTo>
                <a:lnTo>
                  <a:pt x="26114" y="1095"/>
                </a:lnTo>
                <a:lnTo>
                  <a:pt x="21042" y="0"/>
                </a:lnTo>
                <a:lnTo>
                  <a:pt x="16664" y="2733"/>
                </a:lnTo>
                <a:lnTo>
                  <a:pt x="8542" y="10868"/>
                </a:lnTo>
                <a:lnTo>
                  <a:pt x="5580" y="17922"/>
                </a:lnTo>
                <a:lnTo>
                  <a:pt x="3930" y="30150"/>
                </a:lnTo>
                <a:lnTo>
                  <a:pt x="8467" y="39040"/>
                </a:lnTo>
                <a:lnTo>
                  <a:pt x="10162" y="4323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985792" y="4878820"/>
            <a:ext cx="2779" cy="14995"/>
          </a:xfrm>
          <a:custGeom>
            <a:avLst/>
            <a:gdLst/>
            <a:ahLst/>
            <a:cxnLst/>
            <a:rect l="l" t="t" r="r" b="b"/>
            <a:pathLst>
              <a:path w="2779" h="14995">
                <a:moveTo>
                  <a:pt x="575" y="3264"/>
                </a:moveTo>
                <a:lnTo>
                  <a:pt x="0" y="2061"/>
                </a:lnTo>
                <a:lnTo>
                  <a:pt x="301" y="14995"/>
                </a:lnTo>
                <a:lnTo>
                  <a:pt x="2779" y="6243"/>
                </a:lnTo>
                <a:lnTo>
                  <a:pt x="990" y="2562"/>
                </a:lnTo>
                <a:lnTo>
                  <a:pt x="50" y="0"/>
                </a:lnTo>
                <a:lnTo>
                  <a:pt x="575" y="326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906587" y="4798742"/>
            <a:ext cx="79506" cy="145733"/>
          </a:xfrm>
          <a:custGeom>
            <a:avLst/>
            <a:gdLst/>
            <a:ahLst/>
            <a:cxnLst/>
            <a:rect l="l" t="t" r="r" b="b"/>
            <a:pathLst>
              <a:path w="79506" h="145733">
                <a:moveTo>
                  <a:pt x="60989" y="81773"/>
                </a:moveTo>
                <a:lnTo>
                  <a:pt x="62045" y="84339"/>
                </a:lnTo>
                <a:lnTo>
                  <a:pt x="60396" y="89571"/>
                </a:lnTo>
                <a:lnTo>
                  <a:pt x="60170" y="90135"/>
                </a:lnTo>
                <a:lnTo>
                  <a:pt x="54004" y="125120"/>
                </a:lnTo>
                <a:lnTo>
                  <a:pt x="61120" y="145733"/>
                </a:lnTo>
                <a:lnTo>
                  <a:pt x="64305" y="143682"/>
                </a:lnTo>
                <a:lnTo>
                  <a:pt x="65889" y="143616"/>
                </a:lnTo>
                <a:lnTo>
                  <a:pt x="70043" y="135482"/>
                </a:lnTo>
                <a:lnTo>
                  <a:pt x="72800" y="130169"/>
                </a:lnTo>
                <a:lnTo>
                  <a:pt x="73489" y="126686"/>
                </a:lnTo>
                <a:lnTo>
                  <a:pt x="75445" y="120182"/>
                </a:lnTo>
                <a:lnTo>
                  <a:pt x="76340" y="127986"/>
                </a:lnTo>
                <a:lnTo>
                  <a:pt x="78873" y="119433"/>
                </a:lnTo>
                <a:lnTo>
                  <a:pt x="76973" y="115068"/>
                </a:lnTo>
                <a:lnTo>
                  <a:pt x="77606" y="104993"/>
                </a:lnTo>
                <a:lnTo>
                  <a:pt x="78296" y="94015"/>
                </a:lnTo>
                <a:lnTo>
                  <a:pt x="79506" y="95073"/>
                </a:lnTo>
                <a:lnTo>
                  <a:pt x="79205" y="82139"/>
                </a:lnTo>
                <a:lnTo>
                  <a:pt x="78301" y="78636"/>
                </a:lnTo>
                <a:lnTo>
                  <a:pt x="78240" y="77311"/>
                </a:lnTo>
                <a:lnTo>
                  <a:pt x="79255" y="80077"/>
                </a:lnTo>
                <a:lnTo>
                  <a:pt x="79022" y="78627"/>
                </a:lnTo>
                <a:lnTo>
                  <a:pt x="78612" y="72322"/>
                </a:lnTo>
                <a:lnTo>
                  <a:pt x="78612" y="72146"/>
                </a:lnTo>
                <a:lnTo>
                  <a:pt x="77959" y="57036"/>
                </a:lnTo>
                <a:lnTo>
                  <a:pt x="76832" y="50697"/>
                </a:lnTo>
                <a:lnTo>
                  <a:pt x="74232" y="48571"/>
                </a:lnTo>
                <a:lnTo>
                  <a:pt x="69163" y="46101"/>
                </a:lnTo>
                <a:lnTo>
                  <a:pt x="65572" y="43465"/>
                </a:lnTo>
                <a:lnTo>
                  <a:pt x="70495" y="33619"/>
                </a:lnTo>
                <a:lnTo>
                  <a:pt x="73100" y="25180"/>
                </a:lnTo>
                <a:lnTo>
                  <a:pt x="70099" y="17606"/>
                </a:lnTo>
                <a:lnTo>
                  <a:pt x="62540" y="5979"/>
                </a:lnTo>
                <a:lnTo>
                  <a:pt x="57170" y="692"/>
                </a:lnTo>
                <a:lnTo>
                  <a:pt x="52595" y="0"/>
                </a:lnTo>
                <a:lnTo>
                  <a:pt x="47419" y="2154"/>
                </a:lnTo>
                <a:lnTo>
                  <a:pt x="40248" y="5409"/>
                </a:lnTo>
                <a:lnTo>
                  <a:pt x="29685" y="8019"/>
                </a:lnTo>
                <a:lnTo>
                  <a:pt x="22000" y="8546"/>
                </a:lnTo>
                <a:lnTo>
                  <a:pt x="7726" y="6066"/>
                </a:lnTo>
                <a:lnTo>
                  <a:pt x="0" y="86453"/>
                </a:lnTo>
                <a:lnTo>
                  <a:pt x="7116" y="72212"/>
                </a:lnTo>
                <a:lnTo>
                  <a:pt x="15834" y="76004"/>
                </a:lnTo>
                <a:lnTo>
                  <a:pt x="15089" y="83499"/>
                </a:lnTo>
                <a:lnTo>
                  <a:pt x="23835" y="123754"/>
                </a:lnTo>
                <a:lnTo>
                  <a:pt x="40871" y="124178"/>
                </a:lnTo>
                <a:lnTo>
                  <a:pt x="49365" y="84756"/>
                </a:lnTo>
                <a:lnTo>
                  <a:pt x="53482" y="73755"/>
                </a:lnTo>
                <a:lnTo>
                  <a:pt x="60077" y="71881"/>
                </a:lnTo>
                <a:lnTo>
                  <a:pt x="60989" y="81773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947458" y="4883499"/>
            <a:ext cx="19299" cy="40364"/>
          </a:xfrm>
          <a:custGeom>
            <a:avLst/>
            <a:gdLst/>
            <a:ahLst/>
            <a:cxnLst/>
            <a:rect l="l" t="t" r="r" b="b"/>
            <a:pathLst>
              <a:path w="19299" h="40364">
                <a:moveTo>
                  <a:pt x="12371" y="40235"/>
                </a:moveTo>
                <a:lnTo>
                  <a:pt x="13133" y="40364"/>
                </a:lnTo>
                <a:lnTo>
                  <a:pt x="19299" y="5379"/>
                </a:lnTo>
                <a:lnTo>
                  <a:pt x="10282" y="3637"/>
                </a:lnTo>
                <a:lnTo>
                  <a:pt x="8494" y="0"/>
                </a:lnTo>
                <a:lnTo>
                  <a:pt x="0" y="39422"/>
                </a:lnTo>
                <a:lnTo>
                  <a:pt x="12371" y="4023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5880901" y="5215234"/>
            <a:ext cx="62508" cy="313508"/>
          </a:xfrm>
          <a:custGeom>
            <a:avLst/>
            <a:gdLst/>
            <a:ahLst/>
            <a:cxnLst/>
            <a:rect l="l" t="t" r="r" b="b"/>
            <a:pathLst>
              <a:path w="62508" h="313508">
                <a:moveTo>
                  <a:pt x="8869" y="249352"/>
                </a:moveTo>
                <a:lnTo>
                  <a:pt x="0" y="302450"/>
                </a:lnTo>
                <a:lnTo>
                  <a:pt x="11963" y="304345"/>
                </a:lnTo>
                <a:lnTo>
                  <a:pt x="23979" y="306866"/>
                </a:lnTo>
                <a:lnTo>
                  <a:pt x="36267" y="309546"/>
                </a:lnTo>
                <a:lnTo>
                  <a:pt x="49045" y="311916"/>
                </a:lnTo>
                <a:lnTo>
                  <a:pt x="62508" y="313508"/>
                </a:lnTo>
                <a:lnTo>
                  <a:pt x="51314" y="0"/>
                </a:lnTo>
                <a:lnTo>
                  <a:pt x="50735" y="2314"/>
                </a:lnTo>
                <a:lnTo>
                  <a:pt x="50926" y="139"/>
                </a:lnTo>
                <a:lnTo>
                  <a:pt x="40334" y="3946"/>
                </a:lnTo>
                <a:lnTo>
                  <a:pt x="41529" y="16616"/>
                </a:lnTo>
                <a:lnTo>
                  <a:pt x="42964" y="29272"/>
                </a:lnTo>
                <a:lnTo>
                  <a:pt x="44520" y="41904"/>
                </a:lnTo>
                <a:lnTo>
                  <a:pt x="46075" y="54504"/>
                </a:lnTo>
                <a:lnTo>
                  <a:pt x="47507" y="67061"/>
                </a:lnTo>
                <a:lnTo>
                  <a:pt x="48570" y="79575"/>
                </a:lnTo>
                <a:lnTo>
                  <a:pt x="49093" y="90920"/>
                </a:lnTo>
                <a:lnTo>
                  <a:pt x="49382" y="103409"/>
                </a:lnTo>
                <a:lnTo>
                  <a:pt x="49470" y="116758"/>
                </a:lnTo>
                <a:lnTo>
                  <a:pt x="49391" y="130682"/>
                </a:lnTo>
                <a:lnTo>
                  <a:pt x="49178" y="144896"/>
                </a:lnTo>
                <a:lnTo>
                  <a:pt x="48867" y="159113"/>
                </a:lnTo>
                <a:lnTo>
                  <a:pt x="48490" y="173048"/>
                </a:lnTo>
                <a:lnTo>
                  <a:pt x="48081" y="186417"/>
                </a:lnTo>
                <a:lnTo>
                  <a:pt x="47675" y="198934"/>
                </a:lnTo>
                <a:lnTo>
                  <a:pt x="47304" y="210312"/>
                </a:lnTo>
                <a:lnTo>
                  <a:pt x="47145" y="215425"/>
                </a:lnTo>
                <a:lnTo>
                  <a:pt x="46931" y="227288"/>
                </a:lnTo>
                <a:lnTo>
                  <a:pt x="46859" y="240739"/>
                </a:lnTo>
                <a:lnTo>
                  <a:pt x="46773" y="254766"/>
                </a:lnTo>
                <a:lnTo>
                  <a:pt x="46520" y="268362"/>
                </a:lnTo>
                <a:lnTo>
                  <a:pt x="45945" y="280517"/>
                </a:lnTo>
                <a:lnTo>
                  <a:pt x="45297" y="287393"/>
                </a:lnTo>
                <a:lnTo>
                  <a:pt x="34814" y="290497"/>
                </a:lnTo>
                <a:lnTo>
                  <a:pt x="22683" y="289259"/>
                </a:lnTo>
                <a:lnTo>
                  <a:pt x="10196" y="285829"/>
                </a:lnTo>
                <a:lnTo>
                  <a:pt x="6017" y="284519"/>
                </a:lnTo>
                <a:lnTo>
                  <a:pt x="7853" y="271728"/>
                </a:lnTo>
                <a:lnTo>
                  <a:pt x="9961" y="260465"/>
                </a:lnTo>
                <a:lnTo>
                  <a:pt x="10346" y="249352"/>
                </a:lnTo>
                <a:lnTo>
                  <a:pt x="8869" y="249352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5918332" y="5202492"/>
            <a:ext cx="13134" cy="3879"/>
          </a:xfrm>
          <a:custGeom>
            <a:avLst/>
            <a:gdLst/>
            <a:ahLst/>
            <a:cxnLst/>
            <a:rect l="l" t="t" r="r" b="b"/>
            <a:pathLst>
              <a:path w="13134" h="3879">
                <a:moveTo>
                  <a:pt x="9079" y="1631"/>
                </a:moveTo>
                <a:lnTo>
                  <a:pt x="3800" y="0"/>
                </a:lnTo>
                <a:lnTo>
                  <a:pt x="0" y="3879"/>
                </a:lnTo>
                <a:lnTo>
                  <a:pt x="13134" y="2058"/>
                </a:lnTo>
                <a:lnTo>
                  <a:pt x="9079" y="1631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5973713" y="5204366"/>
            <a:ext cx="16365" cy="2380"/>
          </a:xfrm>
          <a:custGeom>
            <a:avLst/>
            <a:gdLst/>
            <a:ahLst/>
            <a:cxnLst/>
            <a:rect l="l" t="t" r="r" b="b"/>
            <a:pathLst>
              <a:path w="16365" h="2380">
                <a:moveTo>
                  <a:pt x="2956" y="1124"/>
                </a:moveTo>
                <a:lnTo>
                  <a:pt x="2299" y="1707"/>
                </a:lnTo>
                <a:lnTo>
                  <a:pt x="5068" y="815"/>
                </a:lnTo>
                <a:lnTo>
                  <a:pt x="16365" y="881"/>
                </a:lnTo>
                <a:lnTo>
                  <a:pt x="0" y="0"/>
                </a:lnTo>
                <a:lnTo>
                  <a:pt x="210" y="2380"/>
                </a:lnTo>
                <a:lnTo>
                  <a:pt x="2956" y="1124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5931828" y="5204366"/>
            <a:ext cx="79104" cy="325059"/>
          </a:xfrm>
          <a:custGeom>
            <a:avLst/>
            <a:gdLst/>
            <a:ahLst/>
            <a:cxnLst/>
            <a:rect l="l" t="t" r="r" b="b"/>
            <a:pathLst>
              <a:path w="79104" h="325059">
                <a:moveTo>
                  <a:pt x="22970" y="108757"/>
                </a:moveTo>
                <a:lnTo>
                  <a:pt x="23879" y="102333"/>
                </a:lnTo>
                <a:lnTo>
                  <a:pt x="25561" y="95596"/>
                </a:lnTo>
                <a:lnTo>
                  <a:pt x="28168" y="86899"/>
                </a:lnTo>
                <a:lnTo>
                  <a:pt x="31853" y="74595"/>
                </a:lnTo>
                <a:lnTo>
                  <a:pt x="32434" y="72594"/>
                </a:lnTo>
                <a:lnTo>
                  <a:pt x="36000" y="60874"/>
                </a:lnTo>
                <a:lnTo>
                  <a:pt x="40062" y="48343"/>
                </a:lnTo>
                <a:lnTo>
                  <a:pt x="44374" y="35696"/>
                </a:lnTo>
                <a:lnTo>
                  <a:pt x="48689" y="23627"/>
                </a:lnTo>
                <a:lnTo>
                  <a:pt x="51968" y="14880"/>
                </a:lnTo>
                <a:lnTo>
                  <a:pt x="46901" y="10902"/>
                </a:lnTo>
                <a:lnTo>
                  <a:pt x="44416" y="10941"/>
                </a:lnTo>
                <a:lnTo>
                  <a:pt x="42092" y="4394"/>
                </a:lnTo>
                <a:lnTo>
                  <a:pt x="41937" y="3703"/>
                </a:lnTo>
                <a:lnTo>
                  <a:pt x="44184" y="1707"/>
                </a:lnTo>
                <a:lnTo>
                  <a:pt x="42095" y="2380"/>
                </a:lnTo>
                <a:lnTo>
                  <a:pt x="41884" y="0"/>
                </a:lnTo>
                <a:lnTo>
                  <a:pt x="39689" y="10097"/>
                </a:lnTo>
                <a:lnTo>
                  <a:pt x="34940" y="22937"/>
                </a:lnTo>
                <a:lnTo>
                  <a:pt x="28752" y="36507"/>
                </a:lnTo>
                <a:lnTo>
                  <a:pt x="22238" y="48794"/>
                </a:lnTo>
                <a:lnTo>
                  <a:pt x="16965" y="57163"/>
                </a:lnTo>
                <a:lnTo>
                  <a:pt x="14590" y="59918"/>
                </a:lnTo>
                <a:lnTo>
                  <a:pt x="12026" y="48530"/>
                </a:lnTo>
                <a:lnTo>
                  <a:pt x="8124" y="35863"/>
                </a:lnTo>
                <a:lnTo>
                  <a:pt x="4306" y="22872"/>
                </a:lnTo>
                <a:lnTo>
                  <a:pt x="1994" y="10513"/>
                </a:lnTo>
                <a:lnTo>
                  <a:pt x="2394" y="639"/>
                </a:lnTo>
                <a:lnTo>
                  <a:pt x="1444" y="374"/>
                </a:lnTo>
                <a:lnTo>
                  <a:pt x="940" y="321"/>
                </a:lnTo>
                <a:lnTo>
                  <a:pt x="0" y="11007"/>
                </a:lnTo>
                <a:lnTo>
                  <a:pt x="387" y="10868"/>
                </a:lnTo>
                <a:lnTo>
                  <a:pt x="11581" y="324376"/>
                </a:lnTo>
                <a:lnTo>
                  <a:pt x="25011" y="325059"/>
                </a:lnTo>
                <a:lnTo>
                  <a:pt x="37598" y="324975"/>
                </a:lnTo>
                <a:lnTo>
                  <a:pt x="49767" y="324238"/>
                </a:lnTo>
                <a:lnTo>
                  <a:pt x="61945" y="322961"/>
                </a:lnTo>
                <a:lnTo>
                  <a:pt x="74557" y="321257"/>
                </a:lnTo>
                <a:lnTo>
                  <a:pt x="77996" y="320752"/>
                </a:lnTo>
                <a:lnTo>
                  <a:pt x="79104" y="294450"/>
                </a:lnTo>
                <a:lnTo>
                  <a:pt x="67374" y="297004"/>
                </a:lnTo>
                <a:lnTo>
                  <a:pt x="55296" y="299262"/>
                </a:lnTo>
                <a:lnTo>
                  <a:pt x="42827" y="300238"/>
                </a:lnTo>
                <a:lnTo>
                  <a:pt x="29920" y="298946"/>
                </a:lnTo>
                <a:lnTo>
                  <a:pt x="28528" y="298636"/>
                </a:lnTo>
                <a:lnTo>
                  <a:pt x="28841" y="286790"/>
                </a:lnTo>
                <a:lnTo>
                  <a:pt x="28903" y="274548"/>
                </a:lnTo>
                <a:lnTo>
                  <a:pt x="28749" y="261983"/>
                </a:lnTo>
                <a:lnTo>
                  <a:pt x="28414" y="249166"/>
                </a:lnTo>
                <a:lnTo>
                  <a:pt x="27934" y="236171"/>
                </a:lnTo>
                <a:lnTo>
                  <a:pt x="27344" y="223070"/>
                </a:lnTo>
                <a:lnTo>
                  <a:pt x="26680" y="209934"/>
                </a:lnTo>
                <a:lnTo>
                  <a:pt x="25977" y="196836"/>
                </a:lnTo>
                <a:lnTo>
                  <a:pt x="25270" y="183848"/>
                </a:lnTo>
                <a:lnTo>
                  <a:pt x="24595" y="171042"/>
                </a:lnTo>
                <a:lnTo>
                  <a:pt x="23986" y="158492"/>
                </a:lnTo>
                <a:lnTo>
                  <a:pt x="23481" y="146268"/>
                </a:lnTo>
                <a:lnTo>
                  <a:pt x="23353" y="142632"/>
                </a:lnTo>
                <a:lnTo>
                  <a:pt x="22860" y="127259"/>
                </a:lnTo>
                <a:lnTo>
                  <a:pt x="22681" y="116517"/>
                </a:lnTo>
                <a:lnTo>
                  <a:pt x="22970" y="108757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5931466" y="5204366"/>
            <a:ext cx="1330" cy="321"/>
          </a:xfrm>
          <a:custGeom>
            <a:avLst/>
            <a:gdLst/>
            <a:ahLst/>
            <a:cxnLst/>
            <a:rect l="l" t="t" r="r" b="b"/>
            <a:pathLst>
              <a:path w="1330" h="321">
                <a:moveTo>
                  <a:pt x="1330" y="0"/>
                </a:moveTo>
                <a:lnTo>
                  <a:pt x="0" y="184"/>
                </a:lnTo>
                <a:lnTo>
                  <a:pt x="1302" y="321"/>
                </a:lnTo>
                <a:lnTo>
                  <a:pt x="1330" y="0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283403" y="4927743"/>
            <a:ext cx="14919" cy="99028"/>
          </a:xfrm>
          <a:custGeom>
            <a:avLst/>
            <a:gdLst/>
            <a:ahLst/>
            <a:cxnLst/>
            <a:rect l="l" t="t" r="r" b="b"/>
            <a:pathLst>
              <a:path w="14919" h="99028">
                <a:moveTo>
                  <a:pt x="2273" y="96888"/>
                </a:moveTo>
                <a:lnTo>
                  <a:pt x="3540" y="95587"/>
                </a:lnTo>
                <a:lnTo>
                  <a:pt x="6539" y="94331"/>
                </a:lnTo>
                <a:lnTo>
                  <a:pt x="8439" y="92898"/>
                </a:lnTo>
                <a:lnTo>
                  <a:pt x="9059" y="81147"/>
                </a:lnTo>
                <a:lnTo>
                  <a:pt x="10777" y="68789"/>
                </a:lnTo>
                <a:lnTo>
                  <a:pt x="12832" y="56124"/>
                </a:lnTo>
                <a:lnTo>
                  <a:pt x="14466" y="43449"/>
                </a:lnTo>
                <a:lnTo>
                  <a:pt x="14919" y="31063"/>
                </a:lnTo>
                <a:lnTo>
                  <a:pt x="13430" y="19264"/>
                </a:lnTo>
                <a:lnTo>
                  <a:pt x="10563" y="10934"/>
                </a:lnTo>
                <a:lnTo>
                  <a:pt x="7284" y="3990"/>
                </a:lnTo>
                <a:lnTo>
                  <a:pt x="5216" y="3615"/>
                </a:lnTo>
                <a:lnTo>
                  <a:pt x="2962" y="0"/>
                </a:lnTo>
                <a:lnTo>
                  <a:pt x="745" y="96138"/>
                </a:lnTo>
                <a:lnTo>
                  <a:pt x="0" y="99028"/>
                </a:lnTo>
                <a:lnTo>
                  <a:pt x="2273" y="96888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145898" y="4852944"/>
            <a:ext cx="140468" cy="188309"/>
          </a:xfrm>
          <a:custGeom>
            <a:avLst/>
            <a:gdLst/>
            <a:ahLst/>
            <a:cxnLst/>
            <a:rect l="l" t="t" r="r" b="b"/>
            <a:pathLst>
              <a:path w="140468" h="188309">
                <a:moveTo>
                  <a:pt x="601" y="117267"/>
                </a:moveTo>
                <a:lnTo>
                  <a:pt x="1878" y="129808"/>
                </a:lnTo>
                <a:lnTo>
                  <a:pt x="3507" y="142035"/>
                </a:lnTo>
                <a:lnTo>
                  <a:pt x="5162" y="154125"/>
                </a:lnTo>
                <a:lnTo>
                  <a:pt x="6518" y="166252"/>
                </a:lnTo>
                <a:lnTo>
                  <a:pt x="7049" y="173561"/>
                </a:lnTo>
                <a:lnTo>
                  <a:pt x="7571" y="173120"/>
                </a:lnTo>
                <a:lnTo>
                  <a:pt x="7944" y="171312"/>
                </a:lnTo>
                <a:lnTo>
                  <a:pt x="8260" y="171930"/>
                </a:lnTo>
                <a:lnTo>
                  <a:pt x="8894" y="170320"/>
                </a:lnTo>
                <a:lnTo>
                  <a:pt x="9117" y="169681"/>
                </a:lnTo>
                <a:lnTo>
                  <a:pt x="10791" y="159938"/>
                </a:lnTo>
                <a:lnTo>
                  <a:pt x="11187" y="148390"/>
                </a:lnTo>
                <a:lnTo>
                  <a:pt x="12671" y="132955"/>
                </a:lnTo>
                <a:lnTo>
                  <a:pt x="12862" y="131763"/>
                </a:lnTo>
                <a:lnTo>
                  <a:pt x="18711" y="129581"/>
                </a:lnTo>
                <a:lnTo>
                  <a:pt x="20462" y="130264"/>
                </a:lnTo>
                <a:lnTo>
                  <a:pt x="25473" y="125899"/>
                </a:lnTo>
                <a:lnTo>
                  <a:pt x="21934" y="116222"/>
                </a:lnTo>
                <a:lnTo>
                  <a:pt x="19288" y="116773"/>
                </a:lnTo>
                <a:lnTo>
                  <a:pt x="16401" y="108285"/>
                </a:lnTo>
                <a:lnTo>
                  <a:pt x="21429" y="96060"/>
                </a:lnTo>
                <a:lnTo>
                  <a:pt x="28948" y="83883"/>
                </a:lnTo>
                <a:lnTo>
                  <a:pt x="31807" y="79979"/>
                </a:lnTo>
                <a:lnTo>
                  <a:pt x="40737" y="78923"/>
                </a:lnTo>
                <a:lnTo>
                  <a:pt x="53949" y="78756"/>
                </a:lnTo>
                <a:lnTo>
                  <a:pt x="69137" y="79118"/>
                </a:lnTo>
                <a:lnTo>
                  <a:pt x="83991" y="79645"/>
                </a:lnTo>
                <a:lnTo>
                  <a:pt x="96203" y="79976"/>
                </a:lnTo>
                <a:lnTo>
                  <a:pt x="99336" y="79979"/>
                </a:lnTo>
                <a:lnTo>
                  <a:pt x="111720" y="84199"/>
                </a:lnTo>
                <a:lnTo>
                  <a:pt x="119676" y="94913"/>
                </a:lnTo>
                <a:lnTo>
                  <a:pt x="124744" y="106999"/>
                </a:lnTo>
                <a:lnTo>
                  <a:pt x="122527" y="115794"/>
                </a:lnTo>
                <a:lnTo>
                  <a:pt x="117410" y="125587"/>
                </a:lnTo>
                <a:lnTo>
                  <a:pt x="117275" y="125899"/>
                </a:lnTo>
                <a:lnTo>
                  <a:pt x="123196" y="131912"/>
                </a:lnTo>
                <a:lnTo>
                  <a:pt x="126663" y="136297"/>
                </a:lnTo>
                <a:lnTo>
                  <a:pt x="128073" y="141753"/>
                </a:lnTo>
                <a:lnTo>
                  <a:pt x="127826" y="150979"/>
                </a:lnTo>
                <a:lnTo>
                  <a:pt x="126320" y="166675"/>
                </a:lnTo>
                <a:lnTo>
                  <a:pt x="125211" y="177882"/>
                </a:lnTo>
                <a:lnTo>
                  <a:pt x="125155" y="188309"/>
                </a:lnTo>
                <a:lnTo>
                  <a:pt x="125416" y="182864"/>
                </a:lnTo>
                <a:lnTo>
                  <a:pt x="127111" y="185179"/>
                </a:lnTo>
                <a:lnTo>
                  <a:pt x="132872" y="183716"/>
                </a:lnTo>
                <a:lnTo>
                  <a:pt x="134674" y="179097"/>
                </a:lnTo>
                <a:lnTo>
                  <a:pt x="136816" y="176493"/>
                </a:lnTo>
                <a:lnTo>
                  <a:pt x="137505" y="173827"/>
                </a:lnTo>
                <a:lnTo>
                  <a:pt x="135866" y="175369"/>
                </a:lnTo>
                <a:lnTo>
                  <a:pt x="138251" y="170938"/>
                </a:lnTo>
                <a:lnTo>
                  <a:pt x="140468" y="74799"/>
                </a:lnTo>
                <a:lnTo>
                  <a:pt x="137208" y="64267"/>
                </a:lnTo>
                <a:lnTo>
                  <a:pt x="136719" y="54008"/>
                </a:lnTo>
                <a:lnTo>
                  <a:pt x="133016" y="43980"/>
                </a:lnTo>
                <a:lnTo>
                  <a:pt x="128210" y="36859"/>
                </a:lnTo>
                <a:lnTo>
                  <a:pt x="119138" y="35933"/>
                </a:lnTo>
                <a:lnTo>
                  <a:pt x="113009" y="30179"/>
                </a:lnTo>
                <a:lnTo>
                  <a:pt x="106305" y="20939"/>
                </a:lnTo>
                <a:lnTo>
                  <a:pt x="94846" y="14307"/>
                </a:lnTo>
                <a:lnTo>
                  <a:pt x="83674" y="14547"/>
                </a:lnTo>
                <a:lnTo>
                  <a:pt x="75201" y="17766"/>
                </a:lnTo>
                <a:lnTo>
                  <a:pt x="68756" y="20466"/>
                </a:lnTo>
                <a:lnTo>
                  <a:pt x="63667" y="19151"/>
                </a:lnTo>
                <a:lnTo>
                  <a:pt x="59263" y="10323"/>
                </a:lnTo>
                <a:lnTo>
                  <a:pt x="58744" y="8575"/>
                </a:lnTo>
                <a:lnTo>
                  <a:pt x="57365" y="3328"/>
                </a:lnTo>
                <a:lnTo>
                  <a:pt x="57198" y="2887"/>
                </a:lnTo>
                <a:lnTo>
                  <a:pt x="56993" y="2072"/>
                </a:lnTo>
                <a:lnTo>
                  <a:pt x="56732" y="1256"/>
                </a:lnTo>
                <a:lnTo>
                  <a:pt x="56564" y="507"/>
                </a:lnTo>
                <a:lnTo>
                  <a:pt x="56359" y="0"/>
                </a:lnTo>
                <a:lnTo>
                  <a:pt x="47738" y="7835"/>
                </a:lnTo>
                <a:lnTo>
                  <a:pt x="45383" y="18946"/>
                </a:lnTo>
                <a:lnTo>
                  <a:pt x="46915" y="29055"/>
                </a:lnTo>
                <a:lnTo>
                  <a:pt x="39724" y="24183"/>
                </a:lnTo>
                <a:lnTo>
                  <a:pt x="36781" y="22618"/>
                </a:lnTo>
                <a:lnTo>
                  <a:pt x="35346" y="11948"/>
                </a:lnTo>
                <a:lnTo>
                  <a:pt x="25791" y="19486"/>
                </a:lnTo>
                <a:lnTo>
                  <a:pt x="22373" y="31318"/>
                </a:lnTo>
                <a:lnTo>
                  <a:pt x="22195" y="41246"/>
                </a:lnTo>
                <a:lnTo>
                  <a:pt x="14445" y="25814"/>
                </a:lnTo>
                <a:lnTo>
                  <a:pt x="9215" y="34863"/>
                </a:lnTo>
                <a:lnTo>
                  <a:pt x="6207" y="45967"/>
                </a:lnTo>
                <a:lnTo>
                  <a:pt x="7310" y="58353"/>
                </a:lnTo>
                <a:lnTo>
                  <a:pt x="8986" y="69823"/>
                </a:lnTo>
                <a:lnTo>
                  <a:pt x="7820" y="75179"/>
                </a:lnTo>
                <a:lnTo>
                  <a:pt x="5123" y="78042"/>
                </a:lnTo>
                <a:lnTo>
                  <a:pt x="2207" y="82032"/>
                </a:lnTo>
                <a:lnTo>
                  <a:pt x="399" y="90539"/>
                </a:lnTo>
                <a:lnTo>
                  <a:pt x="0" y="104236"/>
                </a:lnTo>
                <a:lnTo>
                  <a:pt x="601" y="117267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95186" y="5050006"/>
            <a:ext cx="1043" cy="1741"/>
          </a:xfrm>
          <a:custGeom>
            <a:avLst/>
            <a:gdLst/>
            <a:ahLst/>
            <a:cxnLst/>
            <a:rect l="l" t="t" r="r" b="b"/>
            <a:pathLst>
              <a:path w="1043" h="1741">
                <a:moveTo>
                  <a:pt x="1043" y="0"/>
                </a:moveTo>
                <a:lnTo>
                  <a:pt x="625" y="273"/>
                </a:lnTo>
                <a:lnTo>
                  <a:pt x="0" y="1741"/>
                </a:lnTo>
                <a:lnTo>
                  <a:pt x="1043" y="0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901036" y="5028886"/>
            <a:ext cx="48210" cy="335306"/>
          </a:xfrm>
          <a:custGeom>
            <a:avLst/>
            <a:gdLst/>
            <a:ahLst/>
            <a:cxnLst/>
            <a:rect l="l" t="t" r="r" b="b"/>
            <a:pathLst>
              <a:path w="48210" h="335306">
                <a:moveTo>
                  <a:pt x="38477" y="15935"/>
                </a:moveTo>
                <a:lnTo>
                  <a:pt x="38950" y="21224"/>
                </a:lnTo>
                <a:lnTo>
                  <a:pt x="37678" y="24223"/>
                </a:lnTo>
                <a:lnTo>
                  <a:pt x="35714" y="28926"/>
                </a:lnTo>
                <a:lnTo>
                  <a:pt x="34425" y="35911"/>
                </a:lnTo>
                <a:lnTo>
                  <a:pt x="34219" y="40594"/>
                </a:lnTo>
                <a:lnTo>
                  <a:pt x="34283" y="48166"/>
                </a:lnTo>
                <a:lnTo>
                  <a:pt x="34581" y="58267"/>
                </a:lnTo>
                <a:lnTo>
                  <a:pt x="35079" y="70533"/>
                </a:lnTo>
                <a:lnTo>
                  <a:pt x="35741" y="84603"/>
                </a:lnTo>
                <a:lnTo>
                  <a:pt x="36531" y="100116"/>
                </a:lnTo>
                <a:lnTo>
                  <a:pt x="37413" y="116710"/>
                </a:lnTo>
                <a:lnTo>
                  <a:pt x="38353" y="134023"/>
                </a:lnTo>
                <a:lnTo>
                  <a:pt x="39315" y="151692"/>
                </a:lnTo>
                <a:lnTo>
                  <a:pt x="40263" y="169357"/>
                </a:lnTo>
                <a:lnTo>
                  <a:pt x="41162" y="186656"/>
                </a:lnTo>
                <a:lnTo>
                  <a:pt x="41976" y="203227"/>
                </a:lnTo>
                <a:lnTo>
                  <a:pt x="42670" y="218707"/>
                </a:lnTo>
                <a:lnTo>
                  <a:pt x="43208" y="232736"/>
                </a:lnTo>
                <a:lnTo>
                  <a:pt x="43555" y="244951"/>
                </a:lnTo>
                <a:lnTo>
                  <a:pt x="43676" y="254991"/>
                </a:lnTo>
                <a:lnTo>
                  <a:pt x="43534" y="262494"/>
                </a:lnTo>
                <a:lnTo>
                  <a:pt x="43095" y="267098"/>
                </a:lnTo>
                <a:lnTo>
                  <a:pt x="42864" y="267958"/>
                </a:lnTo>
                <a:lnTo>
                  <a:pt x="36806" y="278204"/>
                </a:lnTo>
                <a:lnTo>
                  <a:pt x="33037" y="312457"/>
                </a:lnTo>
                <a:lnTo>
                  <a:pt x="44671" y="312997"/>
                </a:lnTo>
                <a:lnTo>
                  <a:pt x="44988" y="329244"/>
                </a:lnTo>
                <a:lnTo>
                  <a:pt x="29700" y="329546"/>
                </a:lnTo>
                <a:lnTo>
                  <a:pt x="27804" y="327246"/>
                </a:lnTo>
                <a:lnTo>
                  <a:pt x="27346" y="324614"/>
                </a:lnTo>
                <a:lnTo>
                  <a:pt x="30212" y="322591"/>
                </a:lnTo>
                <a:lnTo>
                  <a:pt x="28818" y="322740"/>
                </a:lnTo>
                <a:lnTo>
                  <a:pt x="27346" y="319059"/>
                </a:lnTo>
                <a:lnTo>
                  <a:pt x="27551" y="291436"/>
                </a:lnTo>
                <a:lnTo>
                  <a:pt x="27197" y="291128"/>
                </a:lnTo>
                <a:lnTo>
                  <a:pt x="26713" y="290070"/>
                </a:lnTo>
                <a:lnTo>
                  <a:pt x="26452" y="290753"/>
                </a:lnTo>
                <a:lnTo>
                  <a:pt x="25763" y="289629"/>
                </a:lnTo>
                <a:lnTo>
                  <a:pt x="25446" y="289188"/>
                </a:lnTo>
                <a:lnTo>
                  <a:pt x="24869" y="288637"/>
                </a:lnTo>
                <a:lnTo>
                  <a:pt x="24440" y="288063"/>
                </a:lnTo>
                <a:lnTo>
                  <a:pt x="24030" y="287556"/>
                </a:lnTo>
                <a:lnTo>
                  <a:pt x="23751" y="287248"/>
                </a:lnTo>
                <a:lnTo>
                  <a:pt x="21534" y="284382"/>
                </a:lnTo>
                <a:lnTo>
                  <a:pt x="21013" y="283324"/>
                </a:lnTo>
                <a:lnTo>
                  <a:pt x="19690" y="281185"/>
                </a:lnTo>
                <a:lnTo>
                  <a:pt x="13413" y="270977"/>
                </a:lnTo>
                <a:lnTo>
                  <a:pt x="10360" y="264192"/>
                </a:lnTo>
                <a:lnTo>
                  <a:pt x="9608" y="258038"/>
                </a:lnTo>
                <a:lnTo>
                  <a:pt x="950" y="20479"/>
                </a:lnTo>
                <a:lnTo>
                  <a:pt x="129" y="19827"/>
                </a:lnTo>
                <a:lnTo>
                  <a:pt x="0" y="23367"/>
                </a:lnTo>
                <a:lnTo>
                  <a:pt x="0" y="313063"/>
                </a:lnTo>
                <a:lnTo>
                  <a:pt x="24440" y="313614"/>
                </a:lnTo>
                <a:lnTo>
                  <a:pt x="24440" y="330059"/>
                </a:lnTo>
                <a:lnTo>
                  <a:pt x="26191" y="335306"/>
                </a:lnTo>
                <a:lnTo>
                  <a:pt x="44187" y="332991"/>
                </a:lnTo>
                <a:lnTo>
                  <a:pt x="47465" y="331360"/>
                </a:lnTo>
                <a:lnTo>
                  <a:pt x="48210" y="20854"/>
                </a:lnTo>
                <a:lnTo>
                  <a:pt x="45714" y="11926"/>
                </a:lnTo>
                <a:lnTo>
                  <a:pt x="42193" y="10427"/>
                </a:lnTo>
                <a:lnTo>
                  <a:pt x="38225" y="0"/>
                </a:lnTo>
                <a:lnTo>
                  <a:pt x="35208" y="4364"/>
                </a:lnTo>
                <a:lnTo>
                  <a:pt x="38477" y="15935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928382" y="5307091"/>
            <a:ext cx="9459" cy="40854"/>
          </a:xfrm>
          <a:custGeom>
            <a:avLst/>
            <a:gdLst/>
            <a:ahLst/>
            <a:cxnLst/>
            <a:rect l="l" t="t" r="r" b="b"/>
            <a:pathLst>
              <a:path w="9459" h="40854">
                <a:moveTo>
                  <a:pt x="0" y="40854"/>
                </a:moveTo>
                <a:lnTo>
                  <a:pt x="134" y="35962"/>
                </a:lnTo>
                <a:lnTo>
                  <a:pt x="5690" y="34253"/>
                </a:lnTo>
                <a:lnTo>
                  <a:pt x="9459" y="0"/>
                </a:lnTo>
                <a:lnTo>
                  <a:pt x="1252" y="11946"/>
                </a:lnTo>
                <a:lnTo>
                  <a:pt x="204" y="13231"/>
                </a:lnTo>
                <a:lnTo>
                  <a:pt x="0" y="40854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928382" y="5347946"/>
            <a:ext cx="8811" cy="3681"/>
          </a:xfrm>
          <a:custGeom>
            <a:avLst/>
            <a:gdLst/>
            <a:ahLst/>
            <a:cxnLst/>
            <a:rect l="l" t="t" r="r" b="b"/>
            <a:pathLst>
              <a:path w="8811" h="3681">
                <a:moveTo>
                  <a:pt x="4433" y="2424"/>
                </a:moveTo>
                <a:lnTo>
                  <a:pt x="2865" y="3531"/>
                </a:lnTo>
                <a:lnTo>
                  <a:pt x="8457" y="2932"/>
                </a:lnTo>
                <a:lnTo>
                  <a:pt x="8811" y="1499"/>
                </a:lnTo>
                <a:lnTo>
                  <a:pt x="0" y="0"/>
                </a:lnTo>
                <a:lnTo>
                  <a:pt x="1471" y="3681"/>
                </a:lnTo>
                <a:lnTo>
                  <a:pt x="4433" y="2424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870839" y="5003512"/>
            <a:ext cx="50110" cy="283412"/>
          </a:xfrm>
          <a:custGeom>
            <a:avLst/>
            <a:gdLst/>
            <a:ahLst/>
            <a:cxnLst/>
            <a:rect l="l" t="t" r="r" b="b"/>
            <a:pathLst>
              <a:path w="50110" h="283412">
                <a:moveTo>
                  <a:pt x="11461" y="12928"/>
                </a:moveTo>
                <a:lnTo>
                  <a:pt x="2351" y="23479"/>
                </a:lnTo>
                <a:lnTo>
                  <a:pt x="0" y="27622"/>
                </a:lnTo>
                <a:lnTo>
                  <a:pt x="7917" y="29981"/>
                </a:lnTo>
                <a:lnTo>
                  <a:pt x="7973" y="30179"/>
                </a:lnTo>
                <a:lnTo>
                  <a:pt x="10040" y="37675"/>
                </a:lnTo>
                <a:lnTo>
                  <a:pt x="16523" y="41665"/>
                </a:lnTo>
                <a:lnTo>
                  <a:pt x="17361" y="42789"/>
                </a:lnTo>
                <a:lnTo>
                  <a:pt x="21273" y="49182"/>
                </a:lnTo>
                <a:lnTo>
                  <a:pt x="24972" y="46766"/>
                </a:lnTo>
                <a:lnTo>
                  <a:pt x="26825" y="42414"/>
                </a:lnTo>
                <a:lnTo>
                  <a:pt x="30326" y="45201"/>
                </a:lnTo>
                <a:lnTo>
                  <a:pt x="30625" y="37057"/>
                </a:lnTo>
                <a:lnTo>
                  <a:pt x="31147" y="45853"/>
                </a:lnTo>
                <a:lnTo>
                  <a:pt x="39805" y="283412"/>
                </a:lnTo>
                <a:lnTo>
                  <a:pt x="40429" y="275099"/>
                </a:lnTo>
                <a:lnTo>
                  <a:pt x="41506" y="261836"/>
                </a:lnTo>
                <a:lnTo>
                  <a:pt x="41821" y="255459"/>
                </a:lnTo>
                <a:lnTo>
                  <a:pt x="42310" y="242872"/>
                </a:lnTo>
                <a:lnTo>
                  <a:pt x="42812" y="230198"/>
                </a:lnTo>
                <a:lnTo>
                  <a:pt x="43340" y="217473"/>
                </a:lnTo>
                <a:lnTo>
                  <a:pt x="43902" y="204730"/>
                </a:lnTo>
                <a:lnTo>
                  <a:pt x="44512" y="192003"/>
                </a:lnTo>
                <a:lnTo>
                  <a:pt x="45178" y="179328"/>
                </a:lnTo>
                <a:lnTo>
                  <a:pt x="45248" y="178058"/>
                </a:lnTo>
                <a:lnTo>
                  <a:pt x="50110" y="61550"/>
                </a:lnTo>
                <a:lnTo>
                  <a:pt x="48826" y="54033"/>
                </a:lnTo>
                <a:lnTo>
                  <a:pt x="47265" y="50922"/>
                </a:lnTo>
                <a:lnTo>
                  <a:pt x="46110" y="48945"/>
                </a:lnTo>
                <a:lnTo>
                  <a:pt x="46046" y="44832"/>
                </a:lnTo>
                <a:lnTo>
                  <a:pt x="47756" y="35313"/>
                </a:lnTo>
                <a:lnTo>
                  <a:pt x="48937" y="29937"/>
                </a:lnTo>
                <a:lnTo>
                  <a:pt x="41563" y="20087"/>
                </a:lnTo>
                <a:lnTo>
                  <a:pt x="33437" y="10548"/>
                </a:lnTo>
                <a:lnTo>
                  <a:pt x="28986" y="5180"/>
                </a:lnTo>
                <a:lnTo>
                  <a:pt x="29414" y="0"/>
                </a:lnTo>
                <a:lnTo>
                  <a:pt x="24388" y="1041"/>
                </a:lnTo>
                <a:lnTo>
                  <a:pt x="21523" y="4114"/>
                </a:lnTo>
                <a:lnTo>
                  <a:pt x="21013" y="4497"/>
                </a:lnTo>
                <a:lnTo>
                  <a:pt x="11461" y="12928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879192" y="4953808"/>
            <a:ext cx="137362" cy="152677"/>
          </a:xfrm>
          <a:custGeom>
            <a:avLst/>
            <a:gdLst/>
            <a:ahLst/>
            <a:cxnLst/>
            <a:rect l="l" t="t" r="r" b="b"/>
            <a:pathLst>
              <a:path w="137362" h="152677">
                <a:moveTo>
                  <a:pt x="118163" y="131647"/>
                </a:moveTo>
                <a:lnTo>
                  <a:pt x="118542" y="141235"/>
                </a:lnTo>
                <a:lnTo>
                  <a:pt x="126461" y="138039"/>
                </a:lnTo>
                <a:lnTo>
                  <a:pt x="123398" y="135041"/>
                </a:lnTo>
                <a:lnTo>
                  <a:pt x="132955" y="138546"/>
                </a:lnTo>
                <a:lnTo>
                  <a:pt x="134907" y="78451"/>
                </a:lnTo>
                <a:lnTo>
                  <a:pt x="137362" y="81795"/>
                </a:lnTo>
                <a:lnTo>
                  <a:pt x="136438" y="74130"/>
                </a:lnTo>
                <a:lnTo>
                  <a:pt x="132128" y="51232"/>
                </a:lnTo>
                <a:lnTo>
                  <a:pt x="126376" y="35231"/>
                </a:lnTo>
                <a:lnTo>
                  <a:pt x="120113" y="24690"/>
                </a:lnTo>
                <a:lnTo>
                  <a:pt x="114267" y="18174"/>
                </a:lnTo>
                <a:lnTo>
                  <a:pt x="109767" y="14245"/>
                </a:lnTo>
                <a:lnTo>
                  <a:pt x="107543" y="11469"/>
                </a:lnTo>
                <a:lnTo>
                  <a:pt x="108523" y="8408"/>
                </a:lnTo>
                <a:lnTo>
                  <a:pt x="108827" y="8039"/>
                </a:lnTo>
                <a:lnTo>
                  <a:pt x="104399" y="7028"/>
                </a:lnTo>
                <a:lnTo>
                  <a:pt x="97407" y="5052"/>
                </a:lnTo>
                <a:lnTo>
                  <a:pt x="88363" y="2777"/>
                </a:lnTo>
                <a:lnTo>
                  <a:pt x="77779" y="870"/>
                </a:lnTo>
                <a:lnTo>
                  <a:pt x="66165" y="0"/>
                </a:lnTo>
                <a:lnTo>
                  <a:pt x="54033" y="831"/>
                </a:lnTo>
                <a:lnTo>
                  <a:pt x="41895" y="4032"/>
                </a:lnTo>
                <a:lnTo>
                  <a:pt x="30262" y="10270"/>
                </a:lnTo>
                <a:lnTo>
                  <a:pt x="19645" y="20212"/>
                </a:lnTo>
                <a:lnTo>
                  <a:pt x="12742" y="30348"/>
                </a:lnTo>
                <a:lnTo>
                  <a:pt x="7134" y="41982"/>
                </a:lnTo>
                <a:lnTo>
                  <a:pt x="3284" y="53648"/>
                </a:lnTo>
                <a:lnTo>
                  <a:pt x="978" y="65363"/>
                </a:lnTo>
                <a:lnTo>
                  <a:pt x="0" y="77146"/>
                </a:lnTo>
                <a:lnTo>
                  <a:pt x="134" y="89015"/>
                </a:lnTo>
                <a:lnTo>
                  <a:pt x="1166" y="100987"/>
                </a:lnTo>
                <a:lnTo>
                  <a:pt x="2880" y="113080"/>
                </a:lnTo>
                <a:lnTo>
                  <a:pt x="5061" y="125313"/>
                </a:lnTo>
                <a:lnTo>
                  <a:pt x="7494" y="137702"/>
                </a:lnTo>
                <a:lnTo>
                  <a:pt x="9963" y="150266"/>
                </a:lnTo>
                <a:lnTo>
                  <a:pt x="10419" y="152677"/>
                </a:lnTo>
                <a:lnTo>
                  <a:pt x="11972" y="144923"/>
                </a:lnTo>
                <a:lnTo>
                  <a:pt x="12080" y="133945"/>
                </a:lnTo>
                <a:lnTo>
                  <a:pt x="11492" y="120850"/>
                </a:lnTo>
                <a:lnTo>
                  <a:pt x="10954" y="106745"/>
                </a:lnTo>
                <a:lnTo>
                  <a:pt x="11214" y="92736"/>
                </a:lnTo>
                <a:lnTo>
                  <a:pt x="13019" y="79931"/>
                </a:lnTo>
                <a:lnTo>
                  <a:pt x="17117" y="69435"/>
                </a:lnTo>
                <a:lnTo>
                  <a:pt x="19182" y="66568"/>
                </a:lnTo>
                <a:lnTo>
                  <a:pt x="28354" y="59020"/>
                </a:lnTo>
                <a:lnTo>
                  <a:pt x="38156" y="56199"/>
                </a:lnTo>
                <a:lnTo>
                  <a:pt x="48479" y="56718"/>
                </a:lnTo>
                <a:lnTo>
                  <a:pt x="59213" y="59188"/>
                </a:lnTo>
                <a:lnTo>
                  <a:pt x="70250" y="62221"/>
                </a:lnTo>
                <a:lnTo>
                  <a:pt x="81481" y="64429"/>
                </a:lnTo>
                <a:lnTo>
                  <a:pt x="90191" y="64695"/>
                </a:lnTo>
                <a:lnTo>
                  <a:pt x="94583" y="79372"/>
                </a:lnTo>
                <a:lnTo>
                  <a:pt x="100914" y="89486"/>
                </a:lnTo>
                <a:lnTo>
                  <a:pt x="108395" y="98174"/>
                </a:lnTo>
                <a:lnTo>
                  <a:pt x="115086" y="108508"/>
                </a:lnTo>
                <a:lnTo>
                  <a:pt x="117566" y="118834"/>
                </a:lnTo>
                <a:lnTo>
                  <a:pt x="118163" y="131647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012147" y="5032259"/>
            <a:ext cx="5754" cy="60095"/>
          </a:xfrm>
          <a:custGeom>
            <a:avLst/>
            <a:gdLst/>
            <a:ahLst/>
            <a:cxnLst/>
            <a:rect l="l" t="t" r="r" b="b"/>
            <a:pathLst>
              <a:path w="5754" h="60095">
                <a:moveTo>
                  <a:pt x="4644" y="5312"/>
                </a:moveTo>
                <a:lnTo>
                  <a:pt x="1952" y="0"/>
                </a:lnTo>
                <a:lnTo>
                  <a:pt x="0" y="60095"/>
                </a:lnTo>
                <a:lnTo>
                  <a:pt x="5754" y="5180"/>
                </a:lnTo>
                <a:lnTo>
                  <a:pt x="4407" y="3344"/>
                </a:lnTo>
                <a:lnTo>
                  <a:pt x="4644" y="5312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09617" y="5548235"/>
            <a:ext cx="715" cy="3873"/>
          </a:xfrm>
          <a:custGeom>
            <a:avLst/>
            <a:gdLst/>
            <a:ahLst/>
            <a:cxnLst/>
            <a:rect l="l" t="t" r="r" b="b"/>
            <a:pathLst>
              <a:path w="715" h="3873">
                <a:moveTo>
                  <a:pt x="715" y="3873"/>
                </a:moveTo>
                <a:lnTo>
                  <a:pt x="343" y="0"/>
                </a:lnTo>
                <a:lnTo>
                  <a:pt x="0" y="415"/>
                </a:lnTo>
                <a:lnTo>
                  <a:pt x="715" y="3873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739004" y="5129655"/>
            <a:ext cx="79525" cy="421827"/>
          </a:xfrm>
          <a:custGeom>
            <a:avLst/>
            <a:gdLst/>
            <a:ahLst/>
            <a:cxnLst/>
            <a:rect l="l" t="t" r="r" b="b"/>
            <a:pathLst>
              <a:path w="79525" h="421827">
                <a:moveTo>
                  <a:pt x="13164" y="103346"/>
                </a:moveTo>
                <a:lnTo>
                  <a:pt x="4431" y="110297"/>
                </a:lnTo>
                <a:lnTo>
                  <a:pt x="0" y="113642"/>
                </a:lnTo>
                <a:lnTo>
                  <a:pt x="770" y="124422"/>
                </a:lnTo>
                <a:lnTo>
                  <a:pt x="2184" y="137506"/>
                </a:lnTo>
                <a:lnTo>
                  <a:pt x="4082" y="152236"/>
                </a:lnTo>
                <a:lnTo>
                  <a:pt x="6309" y="167955"/>
                </a:lnTo>
                <a:lnTo>
                  <a:pt x="8706" y="184004"/>
                </a:lnTo>
                <a:lnTo>
                  <a:pt x="11117" y="199725"/>
                </a:lnTo>
                <a:lnTo>
                  <a:pt x="13383" y="214459"/>
                </a:lnTo>
                <a:lnTo>
                  <a:pt x="15348" y="227549"/>
                </a:lnTo>
                <a:lnTo>
                  <a:pt x="16855" y="238337"/>
                </a:lnTo>
                <a:lnTo>
                  <a:pt x="17745" y="246164"/>
                </a:lnTo>
                <a:lnTo>
                  <a:pt x="17902" y="249969"/>
                </a:lnTo>
                <a:lnTo>
                  <a:pt x="18699" y="257489"/>
                </a:lnTo>
                <a:lnTo>
                  <a:pt x="20304" y="266860"/>
                </a:lnTo>
                <a:lnTo>
                  <a:pt x="22581" y="277802"/>
                </a:lnTo>
                <a:lnTo>
                  <a:pt x="25398" y="290033"/>
                </a:lnTo>
                <a:lnTo>
                  <a:pt x="28621" y="303268"/>
                </a:lnTo>
                <a:lnTo>
                  <a:pt x="32117" y="317228"/>
                </a:lnTo>
                <a:lnTo>
                  <a:pt x="35752" y="331629"/>
                </a:lnTo>
                <a:lnTo>
                  <a:pt x="39393" y="346188"/>
                </a:lnTo>
                <a:lnTo>
                  <a:pt x="42907" y="360625"/>
                </a:lnTo>
                <a:lnTo>
                  <a:pt x="46160" y="374657"/>
                </a:lnTo>
                <a:lnTo>
                  <a:pt x="49018" y="388001"/>
                </a:lnTo>
                <a:lnTo>
                  <a:pt x="51349" y="400376"/>
                </a:lnTo>
                <a:lnTo>
                  <a:pt x="53019" y="411498"/>
                </a:lnTo>
                <a:lnTo>
                  <a:pt x="53128" y="412394"/>
                </a:lnTo>
                <a:lnTo>
                  <a:pt x="55662" y="408957"/>
                </a:lnTo>
                <a:lnTo>
                  <a:pt x="55755" y="410895"/>
                </a:lnTo>
                <a:lnTo>
                  <a:pt x="56873" y="402460"/>
                </a:lnTo>
                <a:lnTo>
                  <a:pt x="61139" y="419203"/>
                </a:lnTo>
                <a:lnTo>
                  <a:pt x="63848" y="417331"/>
                </a:lnTo>
                <a:lnTo>
                  <a:pt x="63811" y="413271"/>
                </a:lnTo>
                <a:lnTo>
                  <a:pt x="63411" y="407896"/>
                </a:lnTo>
                <a:lnTo>
                  <a:pt x="68273" y="421827"/>
                </a:lnTo>
                <a:lnTo>
                  <a:pt x="70613" y="418995"/>
                </a:lnTo>
                <a:lnTo>
                  <a:pt x="68068" y="406708"/>
                </a:lnTo>
                <a:lnTo>
                  <a:pt x="71384" y="411269"/>
                </a:lnTo>
                <a:lnTo>
                  <a:pt x="70751" y="412768"/>
                </a:lnTo>
                <a:lnTo>
                  <a:pt x="73806" y="417204"/>
                </a:lnTo>
                <a:lnTo>
                  <a:pt x="74270" y="406811"/>
                </a:lnTo>
                <a:lnTo>
                  <a:pt x="70353" y="393471"/>
                </a:lnTo>
                <a:lnTo>
                  <a:pt x="67435" y="384780"/>
                </a:lnTo>
                <a:lnTo>
                  <a:pt x="77401" y="385593"/>
                </a:lnTo>
                <a:lnTo>
                  <a:pt x="72763" y="391028"/>
                </a:lnTo>
                <a:lnTo>
                  <a:pt x="79525" y="386967"/>
                </a:lnTo>
                <a:lnTo>
                  <a:pt x="76656" y="380031"/>
                </a:lnTo>
                <a:lnTo>
                  <a:pt x="73657" y="379469"/>
                </a:lnTo>
                <a:lnTo>
                  <a:pt x="67323" y="375095"/>
                </a:lnTo>
                <a:lnTo>
                  <a:pt x="60189" y="370098"/>
                </a:lnTo>
                <a:lnTo>
                  <a:pt x="57972" y="357541"/>
                </a:lnTo>
                <a:lnTo>
                  <a:pt x="55944" y="345140"/>
                </a:lnTo>
                <a:lnTo>
                  <a:pt x="54024" y="332480"/>
                </a:lnTo>
                <a:lnTo>
                  <a:pt x="52219" y="319796"/>
                </a:lnTo>
                <a:lnTo>
                  <a:pt x="50744" y="308874"/>
                </a:lnTo>
                <a:lnTo>
                  <a:pt x="48503" y="292490"/>
                </a:lnTo>
                <a:lnTo>
                  <a:pt x="46411" y="278025"/>
                </a:lnTo>
                <a:lnTo>
                  <a:pt x="44464" y="265203"/>
                </a:lnTo>
                <a:lnTo>
                  <a:pt x="42659" y="253746"/>
                </a:lnTo>
                <a:lnTo>
                  <a:pt x="40991" y="243377"/>
                </a:lnTo>
                <a:lnTo>
                  <a:pt x="39458" y="233818"/>
                </a:lnTo>
                <a:lnTo>
                  <a:pt x="38055" y="224792"/>
                </a:lnTo>
                <a:lnTo>
                  <a:pt x="36779" y="216022"/>
                </a:lnTo>
                <a:lnTo>
                  <a:pt x="35626" y="207231"/>
                </a:lnTo>
                <a:lnTo>
                  <a:pt x="34593" y="198140"/>
                </a:lnTo>
                <a:lnTo>
                  <a:pt x="33676" y="188473"/>
                </a:lnTo>
                <a:lnTo>
                  <a:pt x="32871" y="177953"/>
                </a:lnTo>
                <a:lnTo>
                  <a:pt x="32176" y="166301"/>
                </a:lnTo>
                <a:lnTo>
                  <a:pt x="31585" y="153241"/>
                </a:lnTo>
                <a:lnTo>
                  <a:pt x="31096" y="138496"/>
                </a:lnTo>
                <a:lnTo>
                  <a:pt x="30706" y="121787"/>
                </a:lnTo>
                <a:lnTo>
                  <a:pt x="30476" y="107888"/>
                </a:lnTo>
                <a:lnTo>
                  <a:pt x="30210" y="95227"/>
                </a:lnTo>
                <a:lnTo>
                  <a:pt x="29816" y="82522"/>
                </a:lnTo>
                <a:lnTo>
                  <a:pt x="29367" y="69803"/>
                </a:lnTo>
                <a:lnTo>
                  <a:pt x="28935" y="57102"/>
                </a:lnTo>
                <a:lnTo>
                  <a:pt x="28781" y="51916"/>
                </a:lnTo>
                <a:lnTo>
                  <a:pt x="28849" y="40099"/>
                </a:lnTo>
                <a:lnTo>
                  <a:pt x="28858" y="25426"/>
                </a:lnTo>
                <a:lnTo>
                  <a:pt x="27708" y="11297"/>
                </a:lnTo>
                <a:lnTo>
                  <a:pt x="24299" y="1113"/>
                </a:lnTo>
                <a:lnTo>
                  <a:pt x="23397" y="0"/>
                </a:lnTo>
                <a:lnTo>
                  <a:pt x="21959" y="14028"/>
                </a:lnTo>
                <a:lnTo>
                  <a:pt x="19642" y="28122"/>
                </a:lnTo>
                <a:lnTo>
                  <a:pt x="19075" y="35536"/>
                </a:lnTo>
                <a:lnTo>
                  <a:pt x="22263" y="46417"/>
                </a:lnTo>
                <a:lnTo>
                  <a:pt x="25886" y="58571"/>
                </a:lnTo>
                <a:lnTo>
                  <a:pt x="26769" y="65474"/>
                </a:lnTo>
                <a:lnTo>
                  <a:pt x="25714" y="82519"/>
                </a:lnTo>
                <a:lnTo>
                  <a:pt x="20719" y="94615"/>
                </a:lnTo>
                <a:lnTo>
                  <a:pt x="13164" y="103346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557430" y="5138032"/>
            <a:ext cx="94689" cy="279371"/>
          </a:xfrm>
          <a:custGeom>
            <a:avLst/>
            <a:gdLst/>
            <a:ahLst/>
            <a:cxnLst/>
            <a:rect l="l" t="t" r="r" b="b"/>
            <a:pathLst>
              <a:path w="94689" h="279371">
                <a:moveTo>
                  <a:pt x="43764" y="65222"/>
                </a:moveTo>
                <a:lnTo>
                  <a:pt x="45126" y="55975"/>
                </a:lnTo>
                <a:lnTo>
                  <a:pt x="47542" y="47164"/>
                </a:lnTo>
                <a:lnTo>
                  <a:pt x="47913" y="43781"/>
                </a:lnTo>
                <a:lnTo>
                  <a:pt x="47373" y="35426"/>
                </a:lnTo>
                <a:lnTo>
                  <a:pt x="41952" y="35602"/>
                </a:lnTo>
                <a:lnTo>
                  <a:pt x="45379" y="21802"/>
                </a:lnTo>
                <a:lnTo>
                  <a:pt x="47335" y="13734"/>
                </a:lnTo>
                <a:lnTo>
                  <a:pt x="49757" y="9677"/>
                </a:lnTo>
                <a:lnTo>
                  <a:pt x="51452" y="0"/>
                </a:lnTo>
                <a:lnTo>
                  <a:pt x="48372" y="4958"/>
                </a:lnTo>
                <a:lnTo>
                  <a:pt x="43525" y="14501"/>
                </a:lnTo>
                <a:lnTo>
                  <a:pt x="37466" y="27275"/>
                </a:lnTo>
                <a:lnTo>
                  <a:pt x="30751" y="41928"/>
                </a:lnTo>
                <a:lnTo>
                  <a:pt x="23936" y="57105"/>
                </a:lnTo>
                <a:lnTo>
                  <a:pt x="17578" y="71455"/>
                </a:lnTo>
                <a:lnTo>
                  <a:pt x="12231" y="83622"/>
                </a:lnTo>
                <a:lnTo>
                  <a:pt x="8453" y="92255"/>
                </a:lnTo>
                <a:lnTo>
                  <a:pt x="8364" y="92457"/>
                </a:lnTo>
                <a:lnTo>
                  <a:pt x="3412" y="103174"/>
                </a:lnTo>
                <a:lnTo>
                  <a:pt x="0" y="114474"/>
                </a:lnTo>
                <a:lnTo>
                  <a:pt x="969" y="126627"/>
                </a:lnTo>
                <a:lnTo>
                  <a:pt x="3511" y="134322"/>
                </a:lnTo>
                <a:lnTo>
                  <a:pt x="7267" y="144904"/>
                </a:lnTo>
                <a:lnTo>
                  <a:pt x="11944" y="157720"/>
                </a:lnTo>
                <a:lnTo>
                  <a:pt x="17247" y="172114"/>
                </a:lnTo>
                <a:lnTo>
                  <a:pt x="22882" y="187433"/>
                </a:lnTo>
                <a:lnTo>
                  <a:pt x="28556" y="203020"/>
                </a:lnTo>
                <a:lnTo>
                  <a:pt x="33976" y="218222"/>
                </a:lnTo>
                <a:lnTo>
                  <a:pt x="38846" y="232383"/>
                </a:lnTo>
                <a:lnTo>
                  <a:pt x="42874" y="244850"/>
                </a:lnTo>
                <a:lnTo>
                  <a:pt x="45765" y="254966"/>
                </a:lnTo>
                <a:lnTo>
                  <a:pt x="47226" y="262079"/>
                </a:lnTo>
                <a:lnTo>
                  <a:pt x="47335" y="264189"/>
                </a:lnTo>
                <a:lnTo>
                  <a:pt x="58876" y="267596"/>
                </a:lnTo>
                <a:lnTo>
                  <a:pt x="71452" y="272422"/>
                </a:lnTo>
                <a:lnTo>
                  <a:pt x="74049" y="273756"/>
                </a:lnTo>
                <a:lnTo>
                  <a:pt x="78723" y="276516"/>
                </a:lnTo>
                <a:lnTo>
                  <a:pt x="87859" y="279371"/>
                </a:lnTo>
                <a:lnTo>
                  <a:pt x="94370" y="274361"/>
                </a:lnTo>
                <a:lnTo>
                  <a:pt x="94689" y="268818"/>
                </a:lnTo>
                <a:lnTo>
                  <a:pt x="88746" y="258867"/>
                </a:lnTo>
                <a:lnTo>
                  <a:pt x="76981" y="254446"/>
                </a:lnTo>
                <a:lnTo>
                  <a:pt x="65451" y="250923"/>
                </a:lnTo>
                <a:lnTo>
                  <a:pt x="61214" y="247390"/>
                </a:lnTo>
                <a:lnTo>
                  <a:pt x="58568" y="243135"/>
                </a:lnTo>
                <a:lnTo>
                  <a:pt x="57879" y="232201"/>
                </a:lnTo>
                <a:lnTo>
                  <a:pt x="57730" y="227020"/>
                </a:lnTo>
                <a:lnTo>
                  <a:pt x="55461" y="221160"/>
                </a:lnTo>
                <a:lnTo>
                  <a:pt x="52461" y="209495"/>
                </a:lnTo>
                <a:lnTo>
                  <a:pt x="49074" y="194303"/>
                </a:lnTo>
                <a:lnTo>
                  <a:pt x="45643" y="177861"/>
                </a:lnTo>
                <a:lnTo>
                  <a:pt x="42513" y="162447"/>
                </a:lnTo>
                <a:lnTo>
                  <a:pt x="40025" y="150340"/>
                </a:lnTo>
                <a:lnTo>
                  <a:pt x="39046" y="145872"/>
                </a:lnTo>
                <a:lnTo>
                  <a:pt x="36476" y="135179"/>
                </a:lnTo>
                <a:lnTo>
                  <a:pt x="35059" y="127386"/>
                </a:lnTo>
                <a:lnTo>
                  <a:pt x="35376" y="120558"/>
                </a:lnTo>
                <a:lnTo>
                  <a:pt x="38006" y="112762"/>
                </a:lnTo>
                <a:lnTo>
                  <a:pt x="43530" y="102064"/>
                </a:lnTo>
                <a:lnTo>
                  <a:pt x="52529" y="86533"/>
                </a:lnTo>
                <a:lnTo>
                  <a:pt x="54452" y="83264"/>
                </a:lnTo>
                <a:lnTo>
                  <a:pt x="56668" y="79825"/>
                </a:lnTo>
                <a:lnTo>
                  <a:pt x="58498" y="77449"/>
                </a:lnTo>
                <a:lnTo>
                  <a:pt x="57097" y="78657"/>
                </a:lnTo>
                <a:lnTo>
                  <a:pt x="59742" y="75835"/>
                </a:lnTo>
                <a:lnTo>
                  <a:pt x="59947" y="73344"/>
                </a:lnTo>
                <a:lnTo>
                  <a:pt x="47393" y="71985"/>
                </a:lnTo>
                <a:lnTo>
                  <a:pt x="43764" y="65222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615929" y="5211376"/>
            <a:ext cx="2026" cy="4104"/>
          </a:xfrm>
          <a:custGeom>
            <a:avLst/>
            <a:gdLst/>
            <a:ahLst/>
            <a:cxnLst/>
            <a:rect l="l" t="t" r="r" b="b"/>
            <a:pathLst>
              <a:path w="2026" h="4104">
                <a:moveTo>
                  <a:pt x="1243" y="2491"/>
                </a:moveTo>
                <a:lnTo>
                  <a:pt x="0" y="4104"/>
                </a:lnTo>
                <a:lnTo>
                  <a:pt x="2026" y="2358"/>
                </a:lnTo>
                <a:lnTo>
                  <a:pt x="1448" y="0"/>
                </a:lnTo>
                <a:lnTo>
                  <a:pt x="1243" y="249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284374" y="5031135"/>
            <a:ext cx="8551" cy="2041"/>
          </a:xfrm>
          <a:custGeom>
            <a:avLst/>
            <a:gdLst/>
            <a:ahLst/>
            <a:cxnLst/>
            <a:rect l="l" t="t" r="r" b="b"/>
            <a:pathLst>
              <a:path w="8551" h="2041">
                <a:moveTo>
                  <a:pt x="4689" y="1809"/>
                </a:moveTo>
                <a:lnTo>
                  <a:pt x="8551" y="1546"/>
                </a:lnTo>
                <a:lnTo>
                  <a:pt x="5680" y="0"/>
                </a:lnTo>
                <a:lnTo>
                  <a:pt x="0" y="651"/>
                </a:lnTo>
                <a:lnTo>
                  <a:pt x="614" y="1521"/>
                </a:lnTo>
                <a:lnTo>
                  <a:pt x="470" y="2041"/>
                </a:lnTo>
                <a:lnTo>
                  <a:pt x="5941" y="617"/>
                </a:lnTo>
                <a:lnTo>
                  <a:pt x="4689" y="1809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294115" y="5043194"/>
            <a:ext cx="2777" cy="11617"/>
          </a:xfrm>
          <a:custGeom>
            <a:avLst/>
            <a:gdLst/>
            <a:ahLst/>
            <a:cxnLst/>
            <a:rect l="l" t="t" r="r" b="b"/>
            <a:pathLst>
              <a:path w="2777" h="11617">
                <a:moveTo>
                  <a:pt x="2216" y="0"/>
                </a:moveTo>
                <a:lnTo>
                  <a:pt x="0" y="11617"/>
                </a:lnTo>
                <a:lnTo>
                  <a:pt x="2777" y="2256"/>
                </a:lnTo>
                <a:lnTo>
                  <a:pt x="2708" y="638"/>
                </a:lnTo>
                <a:lnTo>
                  <a:pt x="2216" y="0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185582" y="5077364"/>
            <a:ext cx="27759" cy="67480"/>
          </a:xfrm>
          <a:custGeom>
            <a:avLst/>
            <a:gdLst/>
            <a:ahLst/>
            <a:cxnLst/>
            <a:rect l="l" t="t" r="r" b="b"/>
            <a:pathLst>
              <a:path w="27759" h="67480">
                <a:moveTo>
                  <a:pt x="13598" y="58718"/>
                </a:moveTo>
                <a:lnTo>
                  <a:pt x="14142" y="58838"/>
                </a:lnTo>
                <a:lnTo>
                  <a:pt x="14570" y="64217"/>
                </a:lnTo>
                <a:lnTo>
                  <a:pt x="21277" y="67480"/>
                </a:lnTo>
                <a:lnTo>
                  <a:pt x="27759" y="23808"/>
                </a:lnTo>
                <a:lnTo>
                  <a:pt x="20364" y="23676"/>
                </a:lnTo>
                <a:lnTo>
                  <a:pt x="5988" y="16172"/>
                </a:lnTo>
                <a:lnTo>
                  <a:pt x="5107" y="8994"/>
                </a:lnTo>
                <a:lnTo>
                  <a:pt x="5051" y="8862"/>
                </a:lnTo>
                <a:lnTo>
                  <a:pt x="4958" y="8377"/>
                </a:lnTo>
                <a:lnTo>
                  <a:pt x="4902" y="8244"/>
                </a:lnTo>
                <a:lnTo>
                  <a:pt x="1791" y="0"/>
                </a:lnTo>
                <a:lnTo>
                  <a:pt x="0" y="54289"/>
                </a:lnTo>
                <a:lnTo>
                  <a:pt x="13598" y="58718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292926" y="5032568"/>
            <a:ext cx="1935" cy="1156"/>
          </a:xfrm>
          <a:custGeom>
            <a:avLst/>
            <a:gdLst/>
            <a:ahLst/>
            <a:cxnLst/>
            <a:rect l="l" t="t" r="r" b="b"/>
            <a:pathLst>
              <a:path w="1935" h="1156">
                <a:moveTo>
                  <a:pt x="1935" y="1156"/>
                </a:moveTo>
                <a:lnTo>
                  <a:pt x="1674" y="0"/>
                </a:lnTo>
                <a:lnTo>
                  <a:pt x="0" y="113"/>
                </a:lnTo>
                <a:lnTo>
                  <a:pt x="1935" y="1156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294861" y="5033725"/>
            <a:ext cx="1886" cy="8340"/>
          </a:xfrm>
          <a:custGeom>
            <a:avLst/>
            <a:gdLst/>
            <a:ahLst/>
            <a:cxnLst/>
            <a:rect l="l" t="t" r="r" b="b"/>
            <a:pathLst>
              <a:path w="1886" h="8340">
                <a:moveTo>
                  <a:pt x="1886" y="8340"/>
                </a:moveTo>
                <a:lnTo>
                  <a:pt x="1566" y="843"/>
                </a:lnTo>
                <a:lnTo>
                  <a:pt x="0" y="0"/>
                </a:lnTo>
                <a:lnTo>
                  <a:pt x="1886" y="8340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296748" y="5042066"/>
            <a:ext cx="534" cy="2362"/>
          </a:xfrm>
          <a:custGeom>
            <a:avLst/>
            <a:gdLst/>
            <a:ahLst/>
            <a:cxnLst/>
            <a:rect l="l" t="t" r="r" b="b"/>
            <a:pathLst>
              <a:path w="534" h="2362">
                <a:moveTo>
                  <a:pt x="534" y="2362"/>
                </a:moveTo>
                <a:lnTo>
                  <a:pt x="0" y="0"/>
                </a:lnTo>
                <a:lnTo>
                  <a:pt x="75" y="1766"/>
                </a:lnTo>
                <a:lnTo>
                  <a:pt x="534" y="2362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284559" y="5033177"/>
            <a:ext cx="285" cy="74"/>
          </a:xfrm>
          <a:custGeom>
            <a:avLst/>
            <a:gdLst/>
            <a:ahLst/>
            <a:cxnLst/>
            <a:rect l="l" t="t" r="r" b="b"/>
            <a:pathLst>
              <a:path w="285" h="74">
                <a:moveTo>
                  <a:pt x="285" y="0"/>
                </a:moveTo>
                <a:lnTo>
                  <a:pt x="0" y="74"/>
                </a:lnTo>
                <a:lnTo>
                  <a:pt x="270" y="56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160082" y="5029437"/>
            <a:ext cx="128980" cy="129729"/>
          </a:xfrm>
          <a:custGeom>
            <a:avLst/>
            <a:gdLst/>
            <a:ahLst/>
            <a:cxnLst/>
            <a:rect l="l" t="t" r="r" b="b"/>
            <a:pathLst>
              <a:path w="128980" h="129729">
                <a:moveTo>
                  <a:pt x="122632" y="0"/>
                </a:moveTo>
                <a:lnTo>
                  <a:pt x="118813" y="6548"/>
                </a:lnTo>
                <a:lnTo>
                  <a:pt x="115894" y="8244"/>
                </a:lnTo>
                <a:lnTo>
                  <a:pt x="112926" y="8685"/>
                </a:lnTo>
                <a:lnTo>
                  <a:pt x="111231" y="6371"/>
                </a:lnTo>
                <a:lnTo>
                  <a:pt x="110970" y="11816"/>
                </a:lnTo>
                <a:lnTo>
                  <a:pt x="111026" y="1388"/>
                </a:lnTo>
                <a:lnTo>
                  <a:pt x="108800" y="12173"/>
                </a:lnTo>
                <a:lnTo>
                  <a:pt x="107307" y="24714"/>
                </a:lnTo>
                <a:lnTo>
                  <a:pt x="103668" y="36614"/>
                </a:lnTo>
                <a:lnTo>
                  <a:pt x="96347" y="44685"/>
                </a:lnTo>
                <a:lnTo>
                  <a:pt x="84712" y="45318"/>
                </a:lnTo>
                <a:lnTo>
                  <a:pt x="73489" y="41168"/>
                </a:lnTo>
                <a:lnTo>
                  <a:pt x="72893" y="40981"/>
                </a:lnTo>
                <a:lnTo>
                  <a:pt x="60355" y="39576"/>
                </a:lnTo>
                <a:lnTo>
                  <a:pt x="49530" y="40940"/>
                </a:lnTo>
                <a:lnTo>
                  <a:pt x="46552" y="40871"/>
                </a:lnTo>
                <a:lnTo>
                  <a:pt x="31001" y="41072"/>
                </a:lnTo>
                <a:lnTo>
                  <a:pt x="16878" y="41851"/>
                </a:lnTo>
                <a:lnTo>
                  <a:pt x="6312" y="40542"/>
                </a:lnTo>
                <a:lnTo>
                  <a:pt x="1431" y="34479"/>
                </a:lnTo>
                <a:lnTo>
                  <a:pt x="1359" y="31745"/>
                </a:lnTo>
                <a:lnTo>
                  <a:pt x="0" y="36749"/>
                </a:lnTo>
                <a:lnTo>
                  <a:pt x="325" y="49422"/>
                </a:lnTo>
                <a:lnTo>
                  <a:pt x="2775" y="62215"/>
                </a:lnTo>
                <a:lnTo>
                  <a:pt x="6505" y="74425"/>
                </a:lnTo>
                <a:lnTo>
                  <a:pt x="9593" y="82669"/>
                </a:lnTo>
                <a:lnTo>
                  <a:pt x="16344" y="94902"/>
                </a:lnTo>
                <a:lnTo>
                  <a:pt x="25499" y="102215"/>
                </a:lnTo>
                <a:lnTo>
                  <a:pt x="27290" y="47926"/>
                </a:lnTo>
                <a:lnTo>
                  <a:pt x="65721" y="47992"/>
                </a:lnTo>
                <a:lnTo>
                  <a:pt x="62788" y="55802"/>
                </a:lnTo>
                <a:lnTo>
                  <a:pt x="61637" y="57407"/>
                </a:lnTo>
                <a:lnTo>
                  <a:pt x="61604" y="57802"/>
                </a:lnTo>
                <a:lnTo>
                  <a:pt x="61437" y="62409"/>
                </a:lnTo>
                <a:lnTo>
                  <a:pt x="59499" y="68736"/>
                </a:lnTo>
                <a:lnTo>
                  <a:pt x="53259" y="71734"/>
                </a:lnTo>
                <a:lnTo>
                  <a:pt x="46776" y="115406"/>
                </a:lnTo>
                <a:lnTo>
                  <a:pt x="51564" y="121953"/>
                </a:lnTo>
                <a:lnTo>
                  <a:pt x="60766" y="125701"/>
                </a:lnTo>
                <a:lnTo>
                  <a:pt x="72827" y="128963"/>
                </a:lnTo>
                <a:lnTo>
                  <a:pt x="85711" y="129729"/>
                </a:lnTo>
                <a:lnTo>
                  <a:pt x="89473" y="129449"/>
                </a:lnTo>
                <a:lnTo>
                  <a:pt x="89268" y="127641"/>
                </a:lnTo>
                <a:lnTo>
                  <a:pt x="89063" y="90539"/>
                </a:lnTo>
                <a:lnTo>
                  <a:pt x="98132" y="82975"/>
                </a:lnTo>
                <a:lnTo>
                  <a:pt x="105590" y="73852"/>
                </a:lnTo>
                <a:lnTo>
                  <a:pt x="111285" y="62269"/>
                </a:lnTo>
                <a:lnTo>
                  <a:pt x="115062" y="47324"/>
                </a:lnTo>
                <a:lnTo>
                  <a:pt x="115348" y="45479"/>
                </a:lnTo>
                <a:lnTo>
                  <a:pt x="121421" y="10625"/>
                </a:lnTo>
                <a:lnTo>
                  <a:pt x="121942" y="10184"/>
                </a:lnTo>
                <a:lnTo>
                  <a:pt x="122520" y="9567"/>
                </a:lnTo>
                <a:lnTo>
                  <a:pt x="122688" y="9501"/>
                </a:lnTo>
                <a:lnTo>
                  <a:pt x="128980" y="3507"/>
                </a:lnTo>
                <a:lnTo>
                  <a:pt x="124746" y="3795"/>
                </a:lnTo>
                <a:lnTo>
                  <a:pt x="124557" y="4481"/>
                </a:lnTo>
                <a:lnTo>
                  <a:pt x="123724" y="2414"/>
                </a:lnTo>
                <a:lnTo>
                  <a:pt x="124291" y="2349"/>
                </a:lnTo>
                <a:lnTo>
                  <a:pt x="122632" y="0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721325" y="5100665"/>
            <a:ext cx="1210" cy="4629"/>
          </a:xfrm>
          <a:custGeom>
            <a:avLst/>
            <a:gdLst/>
            <a:ahLst/>
            <a:cxnLst/>
            <a:rect l="l" t="t" r="r" b="b"/>
            <a:pathLst>
              <a:path w="1210" h="4629">
                <a:moveTo>
                  <a:pt x="1210" y="4629"/>
                </a:moveTo>
                <a:lnTo>
                  <a:pt x="0" y="0"/>
                </a:lnTo>
                <a:lnTo>
                  <a:pt x="348" y="3256"/>
                </a:lnTo>
                <a:lnTo>
                  <a:pt x="1210" y="4629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668532" y="5102032"/>
            <a:ext cx="53513" cy="213110"/>
          </a:xfrm>
          <a:custGeom>
            <a:avLst/>
            <a:gdLst/>
            <a:ahLst/>
            <a:cxnLst/>
            <a:rect l="l" t="t" r="r" b="b"/>
            <a:pathLst>
              <a:path w="53513" h="213110">
                <a:moveTo>
                  <a:pt x="49590" y="42549"/>
                </a:moveTo>
                <a:lnTo>
                  <a:pt x="51364" y="28690"/>
                </a:lnTo>
                <a:lnTo>
                  <a:pt x="52774" y="17042"/>
                </a:lnTo>
                <a:lnTo>
                  <a:pt x="53513" y="8531"/>
                </a:lnTo>
                <a:lnTo>
                  <a:pt x="53482" y="5070"/>
                </a:lnTo>
                <a:lnTo>
                  <a:pt x="53142" y="1889"/>
                </a:lnTo>
                <a:lnTo>
                  <a:pt x="51955" y="0"/>
                </a:lnTo>
                <a:lnTo>
                  <a:pt x="41368" y="6092"/>
                </a:lnTo>
                <a:lnTo>
                  <a:pt x="28747" y="9452"/>
                </a:lnTo>
                <a:lnTo>
                  <a:pt x="27290" y="9501"/>
                </a:lnTo>
                <a:lnTo>
                  <a:pt x="16579" y="9699"/>
                </a:lnTo>
                <a:lnTo>
                  <a:pt x="11307" y="5886"/>
                </a:lnTo>
                <a:lnTo>
                  <a:pt x="6873" y="5004"/>
                </a:lnTo>
                <a:lnTo>
                  <a:pt x="6538" y="4938"/>
                </a:lnTo>
                <a:lnTo>
                  <a:pt x="5961" y="4871"/>
                </a:lnTo>
                <a:lnTo>
                  <a:pt x="5700" y="4871"/>
                </a:lnTo>
                <a:lnTo>
                  <a:pt x="2738" y="5379"/>
                </a:lnTo>
                <a:lnTo>
                  <a:pt x="0" y="20303"/>
                </a:lnTo>
                <a:lnTo>
                  <a:pt x="4773" y="35336"/>
                </a:lnTo>
                <a:lnTo>
                  <a:pt x="9342" y="48185"/>
                </a:lnTo>
                <a:lnTo>
                  <a:pt x="13485" y="59602"/>
                </a:lnTo>
                <a:lnTo>
                  <a:pt x="16977" y="70337"/>
                </a:lnTo>
                <a:lnTo>
                  <a:pt x="19596" y="81144"/>
                </a:lnTo>
                <a:lnTo>
                  <a:pt x="21120" y="92773"/>
                </a:lnTo>
                <a:lnTo>
                  <a:pt x="21329" y="105904"/>
                </a:lnTo>
                <a:lnTo>
                  <a:pt x="20886" y="115812"/>
                </a:lnTo>
                <a:lnTo>
                  <a:pt x="20229" y="128322"/>
                </a:lnTo>
                <a:lnTo>
                  <a:pt x="19470" y="142568"/>
                </a:lnTo>
                <a:lnTo>
                  <a:pt x="18725" y="157683"/>
                </a:lnTo>
                <a:lnTo>
                  <a:pt x="18106" y="172801"/>
                </a:lnTo>
                <a:lnTo>
                  <a:pt x="17728" y="187056"/>
                </a:lnTo>
                <a:lnTo>
                  <a:pt x="17705" y="199581"/>
                </a:lnTo>
                <a:lnTo>
                  <a:pt x="18150" y="209511"/>
                </a:lnTo>
                <a:lnTo>
                  <a:pt x="18535" y="212912"/>
                </a:lnTo>
                <a:lnTo>
                  <a:pt x="47093" y="213110"/>
                </a:lnTo>
                <a:lnTo>
                  <a:pt x="47792" y="204090"/>
                </a:lnTo>
                <a:lnTo>
                  <a:pt x="48047" y="192564"/>
                </a:lnTo>
                <a:lnTo>
                  <a:pt x="47947" y="179224"/>
                </a:lnTo>
                <a:lnTo>
                  <a:pt x="47582" y="164763"/>
                </a:lnTo>
                <a:lnTo>
                  <a:pt x="47042" y="149874"/>
                </a:lnTo>
                <a:lnTo>
                  <a:pt x="46418" y="135250"/>
                </a:lnTo>
                <a:lnTo>
                  <a:pt x="45800" y="121583"/>
                </a:lnTo>
                <a:lnTo>
                  <a:pt x="45277" y="109566"/>
                </a:lnTo>
                <a:lnTo>
                  <a:pt x="44988" y="101584"/>
                </a:lnTo>
                <a:lnTo>
                  <a:pt x="45150" y="88136"/>
                </a:lnTo>
                <a:lnTo>
                  <a:pt x="46176" y="73198"/>
                </a:lnTo>
                <a:lnTo>
                  <a:pt x="47758" y="57693"/>
                </a:lnTo>
                <a:lnTo>
                  <a:pt x="49590" y="42549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910754" y="5033251"/>
            <a:ext cx="33939" cy="287071"/>
          </a:xfrm>
          <a:custGeom>
            <a:avLst/>
            <a:gdLst/>
            <a:ahLst/>
            <a:cxnLst/>
            <a:rect l="l" t="t" r="r" b="b"/>
            <a:pathLst>
              <a:path w="33939" h="287071">
                <a:moveTo>
                  <a:pt x="6852" y="20512"/>
                </a:moveTo>
                <a:lnTo>
                  <a:pt x="8345" y="22838"/>
                </a:lnTo>
                <a:lnTo>
                  <a:pt x="9808" y="28393"/>
                </a:lnTo>
                <a:lnTo>
                  <a:pt x="10195" y="31811"/>
                </a:lnTo>
                <a:lnTo>
                  <a:pt x="5333" y="148319"/>
                </a:lnTo>
                <a:lnTo>
                  <a:pt x="4660" y="160988"/>
                </a:lnTo>
                <a:lnTo>
                  <a:pt x="4046" y="173711"/>
                </a:lnTo>
                <a:lnTo>
                  <a:pt x="3479" y="186454"/>
                </a:lnTo>
                <a:lnTo>
                  <a:pt x="2948" y="199182"/>
                </a:lnTo>
                <a:lnTo>
                  <a:pt x="2444" y="211863"/>
                </a:lnTo>
                <a:lnTo>
                  <a:pt x="1954" y="224460"/>
                </a:lnTo>
                <a:lnTo>
                  <a:pt x="1905" y="225720"/>
                </a:lnTo>
                <a:lnTo>
                  <a:pt x="889" y="241394"/>
                </a:lnTo>
                <a:lnTo>
                  <a:pt x="0" y="251133"/>
                </a:lnTo>
                <a:lnTo>
                  <a:pt x="162" y="257730"/>
                </a:lnTo>
                <a:lnTo>
                  <a:pt x="2298" y="263973"/>
                </a:lnTo>
                <a:lnTo>
                  <a:pt x="7333" y="272657"/>
                </a:lnTo>
                <a:lnTo>
                  <a:pt x="9971" y="276820"/>
                </a:lnTo>
                <a:lnTo>
                  <a:pt x="11294" y="278959"/>
                </a:lnTo>
                <a:lnTo>
                  <a:pt x="11816" y="280017"/>
                </a:lnTo>
                <a:lnTo>
                  <a:pt x="14032" y="282883"/>
                </a:lnTo>
                <a:lnTo>
                  <a:pt x="14312" y="283191"/>
                </a:lnTo>
                <a:lnTo>
                  <a:pt x="14722" y="283699"/>
                </a:lnTo>
                <a:lnTo>
                  <a:pt x="15150" y="284272"/>
                </a:lnTo>
                <a:lnTo>
                  <a:pt x="15728" y="284823"/>
                </a:lnTo>
                <a:lnTo>
                  <a:pt x="16044" y="285264"/>
                </a:lnTo>
                <a:lnTo>
                  <a:pt x="16734" y="286388"/>
                </a:lnTo>
                <a:lnTo>
                  <a:pt x="16994" y="285705"/>
                </a:lnTo>
                <a:lnTo>
                  <a:pt x="17479" y="286763"/>
                </a:lnTo>
                <a:lnTo>
                  <a:pt x="25234" y="276678"/>
                </a:lnTo>
                <a:lnTo>
                  <a:pt x="32559" y="264828"/>
                </a:lnTo>
                <a:lnTo>
                  <a:pt x="33939" y="253560"/>
                </a:lnTo>
                <a:lnTo>
                  <a:pt x="33906" y="244367"/>
                </a:lnTo>
                <a:lnTo>
                  <a:pt x="33635" y="232872"/>
                </a:lnTo>
                <a:lnTo>
                  <a:pt x="33159" y="219437"/>
                </a:lnTo>
                <a:lnTo>
                  <a:pt x="32516" y="204424"/>
                </a:lnTo>
                <a:lnTo>
                  <a:pt x="31740" y="188194"/>
                </a:lnTo>
                <a:lnTo>
                  <a:pt x="30866" y="171109"/>
                </a:lnTo>
                <a:lnTo>
                  <a:pt x="29932" y="153531"/>
                </a:lnTo>
                <a:lnTo>
                  <a:pt x="28971" y="135821"/>
                </a:lnTo>
                <a:lnTo>
                  <a:pt x="28019" y="118343"/>
                </a:lnTo>
                <a:lnTo>
                  <a:pt x="27112" y="101456"/>
                </a:lnTo>
                <a:lnTo>
                  <a:pt x="26286" y="85524"/>
                </a:lnTo>
                <a:lnTo>
                  <a:pt x="25575" y="70907"/>
                </a:lnTo>
                <a:lnTo>
                  <a:pt x="25016" y="57968"/>
                </a:lnTo>
                <a:lnTo>
                  <a:pt x="24644" y="47068"/>
                </a:lnTo>
                <a:lnTo>
                  <a:pt x="24494" y="38570"/>
                </a:lnTo>
                <a:lnTo>
                  <a:pt x="24601" y="32834"/>
                </a:lnTo>
                <a:lnTo>
                  <a:pt x="24707" y="31546"/>
                </a:lnTo>
                <a:lnTo>
                  <a:pt x="26504" y="22979"/>
                </a:lnTo>
                <a:lnTo>
                  <a:pt x="28392" y="19089"/>
                </a:lnTo>
                <a:lnTo>
                  <a:pt x="29318" y="15886"/>
                </a:lnTo>
                <a:lnTo>
                  <a:pt x="28231" y="9374"/>
                </a:lnTo>
                <a:lnTo>
                  <a:pt x="25489" y="0"/>
                </a:lnTo>
                <a:lnTo>
                  <a:pt x="9021" y="198"/>
                </a:lnTo>
                <a:lnTo>
                  <a:pt x="6506" y="12462"/>
                </a:lnTo>
                <a:lnTo>
                  <a:pt x="6010" y="18143"/>
                </a:lnTo>
                <a:lnTo>
                  <a:pt x="6852" y="20512"/>
                </a:lnTo>
                <a:close/>
              </a:path>
            </a:pathLst>
          </a:custGeom>
          <a:solidFill>
            <a:srgbClr val="00B0C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337837" y="5270913"/>
            <a:ext cx="4210" cy="43789"/>
          </a:xfrm>
          <a:custGeom>
            <a:avLst/>
            <a:gdLst/>
            <a:ahLst/>
            <a:cxnLst/>
            <a:rect l="l" t="t" r="r" b="b"/>
            <a:pathLst>
              <a:path w="4210" h="43789">
                <a:moveTo>
                  <a:pt x="1993" y="41033"/>
                </a:moveTo>
                <a:lnTo>
                  <a:pt x="89" y="38674"/>
                </a:lnTo>
                <a:lnTo>
                  <a:pt x="204" y="43789"/>
                </a:lnTo>
                <a:lnTo>
                  <a:pt x="4100" y="41779"/>
                </a:lnTo>
                <a:lnTo>
                  <a:pt x="4210" y="40724"/>
                </a:lnTo>
                <a:lnTo>
                  <a:pt x="3027" y="28176"/>
                </a:lnTo>
                <a:lnTo>
                  <a:pt x="1724" y="14389"/>
                </a:lnTo>
                <a:lnTo>
                  <a:pt x="162" y="0"/>
                </a:lnTo>
                <a:lnTo>
                  <a:pt x="0" y="34728"/>
                </a:lnTo>
                <a:lnTo>
                  <a:pt x="1993" y="41033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268929" y="5185826"/>
            <a:ext cx="69069" cy="133946"/>
          </a:xfrm>
          <a:custGeom>
            <a:avLst/>
            <a:gdLst/>
            <a:ahLst/>
            <a:cxnLst/>
            <a:rect l="l" t="t" r="r" b="b"/>
            <a:pathLst>
              <a:path w="69069" h="133946">
                <a:moveTo>
                  <a:pt x="22764" y="124312"/>
                </a:moveTo>
                <a:lnTo>
                  <a:pt x="20808" y="133946"/>
                </a:lnTo>
                <a:lnTo>
                  <a:pt x="31566" y="128132"/>
                </a:lnTo>
                <a:lnTo>
                  <a:pt x="43929" y="121134"/>
                </a:lnTo>
                <a:lnTo>
                  <a:pt x="55906" y="115854"/>
                </a:lnTo>
                <a:lnTo>
                  <a:pt x="63411" y="114767"/>
                </a:lnTo>
                <a:lnTo>
                  <a:pt x="55459" y="123763"/>
                </a:lnTo>
                <a:lnTo>
                  <a:pt x="44424" y="131286"/>
                </a:lnTo>
                <a:lnTo>
                  <a:pt x="43143" y="132623"/>
                </a:lnTo>
                <a:lnTo>
                  <a:pt x="67323" y="121689"/>
                </a:lnTo>
                <a:lnTo>
                  <a:pt x="68996" y="123761"/>
                </a:lnTo>
                <a:lnTo>
                  <a:pt x="68907" y="119815"/>
                </a:lnTo>
                <a:lnTo>
                  <a:pt x="69069" y="85086"/>
                </a:lnTo>
                <a:lnTo>
                  <a:pt x="67108" y="70733"/>
                </a:lnTo>
                <a:lnTo>
                  <a:pt x="64609" y="57053"/>
                </a:lnTo>
                <a:lnTo>
                  <a:pt x="61432" y="44683"/>
                </a:lnTo>
                <a:lnTo>
                  <a:pt x="57439" y="34262"/>
                </a:lnTo>
                <a:lnTo>
                  <a:pt x="52588" y="26542"/>
                </a:lnTo>
                <a:lnTo>
                  <a:pt x="43070" y="17170"/>
                </a:lnTo>
                <a:lnTo>
                  <a:pt x="32962" y="10278"/>
                </a:lnTo>
                <a:lnTo>
                  <a:pt x="21905" y="4689"/>
                </a:lnTo>
                <a:lnTo>
                  <a:pt x="11307" y="0"/>
                </a:lnTo>
                <a:lnTo>
                  <a:pt x="5868" y="1234"/>
                </a:lnTo>
                <a:lnTo>
                  <a:pt x="2216" y="5797"/>
                </a:lnTo>
                <a:lnTo>
                  <a:pt x="0" y="10669"/>
                </a:lnTo>
                <a:lnTo>
                  <a:pt x="2866" y="19509"/>
                </a:lnTo>
                <a:lnTo>
                  <a:pt x="5036" y="33669"/>
                </a:lnTo>
                <a:lnTo>
                  <a:pt x="6616" y="49228"/>
                </a:lnTo>
                <a:lnTo>
                  <a:pt x="7713" y="62264"/>
                </a:lnTo>
                <a:lnTo>
                  <a:pt x="8028" y="65782"/>
                </a:lnTo>
                <a:lnTo>
                  <a:pt x="8858" y="75456"/>
                </a:lnTo>
                <a:lnTo>
                  <a:pt x="10323" y="91009"/>
                </a:lnTo>
                <a:lnTo>
                  <a:pt x="12329" y="107094"/>
                </a:lnTo>
                <a:lnTo>
                  <a:pt x="14779" y="118360"/>
                </a:lnTo>
                <a:lnTo>
                  <a:pt x="15629" y="120057"/>
                </a:lnTo>
                <a:lnTo>
                  <a:pt x="21013" y="112827"/>
                </a:lnTo>
                <a:lnTo>
                  <a:pt x="15163" y="113135"/>
                </a:lnTo>
                <a:lnTo>
                  <a:pt x="25446" y="110071"/>
                </a:lnTo>
                <a:lnTo>
                  <a:pt x="26452" y="118514"/>
                </a:lnTo>
                <a:lnTo>
                  <a:pt x="22764" y="124312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341004" y="5311704"/>
            <a:ext cx="2850" cy="9986"/>
          </a:xfrm>
          <a:custGeom>
            <a:avLst/>
            <a:gdLst/>
            <a:ahLst/>
            <a:cxnLst/>
            <a:rect l="l" t="t" r="r" b="b"/>
            <a:pathLst>
              <a:path w="2850" h="9986">
                <a:moveTo>
                  <a:pt x="2850" y="0"/>
                </a:moveTo>
                <a:lnTo>
                  <a:pt x="933" y="988"/>
                </a:lnTo>
                <a:lnTo>
                  <a:pt x="0" y="9986"/>
                </a:lnTo>
                <a:lnTo>
                  <a:pt x="2850" y="0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948501" y="5044803"/>
            <a:ext cx="33047" cy="315444"/>
          </a:xfrm>
          <a:custGeom>
            <a:avLst/>
            <a:gdLst/>
            <a:ahLst/>
            <a:cxnLst/>
            <a:rect l="l" t="t" r="r" b="b"/>
            <a:pathLst>
              <a:path w="33047" h="315444">
                <a:moveTo>
                  <a:pt x="2999" y="258038"/>
                </a:moveTo>
                <a:lnTo>
                  <a:pt x="3026" y="243351"/>
                </a:lnTo>
                <a:lnTo>
                  <a:pt x="3119" y="230984"/>
                </a:lnTo>
                <a:lnTo>
                  <a:pt x="3293" y="220670"/>
                </a:lnTo>
                <a:lnTo>
                  <a:pt x="3565" y="212142"/>
                </a:lnTo>
                <a:lnTo>
                  <a:pt x="3952" y="205135"/>
                </a:lnTo>
                <a:lnTo>
                  <a:pt x="4470" y="199381"/>
                </a:lnTo>
                <a:lnTo>
                  <a:pt x="5135" y="194612"/>
                </a:lnTo>
                <a:lnTo>
                  <a:pt x="5963" y="190564"/>
                </a:lnTo>
                <a:lnTo>
                  <a:pt x="6972" y="186968"/>
                </a:lnTo>
                <a:lnTo>
                  <a:pt x="8176" y="183559"/>
                </a:lnTo>
                <a:lnTo>
                  <a:pt x="9594" y="180069"/>
                </a:lnTo>
                <a:lnTo>
                  <a:pt x="11240" y="176231"/>
                </a:lnTo>
                <a:lnTo>
                  <a:pt x="13132" y="171779"/>
                </a:lnTo>
                <a:lnTo>
                  <a:pt x="15286" y="166447"/>
                </a:lnTo>
                <a:lnTo>
                  <a:pt x="17717" y="159967"/>
                </a:lnTo>
                <a:lnTo>
                  <a:pt x="20443" y="152072"/>
                </a:lnTo>
                <a:lnTo>
                  <a:pt x="23481" y="142497"/>
                </a:lnTo>
                <a:lnTo>
                  <a:pt x="26845" y="130973"/>
                </a:lnTo>
                <a:lnTo>
                  <a:pt x="28874" y="123585"/>
                </a:lnTo>
                <a:lnTo>
                  <a:pt x="23602" y="120146"/>
                </a:lnTo>
                <a:lnTo>
                  <a:pt x="20808" y="118514"/>
                </a:lnTo>
                <a:lnTo>
                  <a:pt x="21124" y="119528"/>
                </a:lnTo>
                <a:lnTo>
                  <a:pt x="18256" y="116971"/>
                </a:lnTo>
                <a:lnTo>
                  <a:pt x="33047" y="106786"/>
                </a:lnTo>
                <a:lnTo>
                  <a:pt x="21851" y="0"/>
                </a:lnTo>
                <a:lnTo>
                  <a:pt x="21441" y="374"/>
                </a:lnTo>
                <a:lnTo>
                  <a:pt x="20901" y="881"/>
                </a:lnTo>
                <a:lnTo>
                  <a:pt x="20640" y="1124"/>
                </a:lnTo>
                <a:lnTo>
                  <a:pt x="7861" y="15189"/>
                </a:lnTo>
                <a:lnTo>
                  <a:pt x="745" y="4938"/>
                </a:lnTo>
                <a:lnTo>
                  <a:pt x="0" y="315444"/>
                </a:lnTo>
                <a:lnTo>
                  <a:pt x="2936" y="303695"/>
                </a:lnTo>
                <a:lnTo>
                  <a:pt x="2955" y="290428"/>
                </a:lnTo>
                <a:lnTo>
                  <a:pt x="2961" y="288901"/>
                </a:lnTo>
                <a:lnTo>
                  <a:pt x="3039" y="276200"/>
                </a:lnTo>
                <a:lnTo>
                  <a:pt x="3007" y="263484"/>
                </a:lnTo>
                <a:lnTo>
                  <a:pt x="2999" y="258038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199872" y="5381025"/>
            <a:ext cx="37928" cy="120414"/>
          </a:xfrm>
          <a:custGeom>
            <a:avLst/>
            <a:gdLst/>
            <a:ahLst/>
            <a:cxnLst/>
            <a:rect l="l" t="t" r="r" b="b"/>
            <a:pathLst>
              <a:path w="37928" h="120414">
                <a:moveTo>
                  <a:pt x="1355" y="59058"/>
                </a:moveTo>
                <a:lnTo>
                  <a:pt x="339" y="69302"/>
                </a:lnTo>
                <a:lnTo>
                  <a:pt x="0" y="78652"/>
                </a:lnTo>
                <a:lnTo>
                  <a:pt x="773" y="87486"/>
                </a:lnTo>
                <a:lnTo>
                  <a:pt x="3095" y="96180"/>
                </a:lnTo>
                <a:lnTo>
                  <a:pt x="7401" y="105111"/>
                </a:lnTo>
                <a:lnTo>
                  <a:pt x="14127" y="114658"/>
                </a:lnTo>
                <a:lnTo>
                  <a:pt x="19114" y="120414"/>
                </a:lnTo>
                <a:lnTo>
                  <a:pt x="24460" y="114667"/>
                </a:lnTo>
                <a:lnTo>
                  <a:pt x="27254" y="109420"/>
                </a:lnTo>
                <a:lnTo>
                  <a:pt x="31837" y="102110"/>
                </a:lnTo>
                <a:lnTo>
                  <a:pt x="37130" y="92780"/>
                </a:lnTo>
                <a:lnTo>
                  <a:pt x="37928" y="84359"/>
                </a:lnTo>
                <a:lnTo>
                  <a:pt x="37332" y="73927"/>
                </a:lnTo>
                <a:lnTo>
                  <a:pt x="36760" y="61268"/>
                </a:lnTo>
                <a:lnTo>
                  <a:pt x="36256" y="48560"/>
                </a:lnTo>
                <a:lnTo>
                  <a:pt x="35759" y="35836"/>
                </a:lnTo>
                <a:lnTo>
                  <a:pt x="35202" y="23129"/>
                </a:lnTo>
                <a:lnTo>
                  <a:pt x="34521" y="10473"/>
                </a:lnTo>
                <a:lnTo>
                  <a:pt x="34333" y="7461"/>
                </a:lnTo>
                <a:lnTo>
                  <a:pt x="22996" y="1073"/>
                </a:lnTo>
                <a:lnTo>
                  <a:pt x="11953" y="0"/>
                </a:lnTo>
                <a:lnTo>
                  <a:pt x="3484" y="1597"/>
                </a:lnTo>
                <a:lnTo>
                  <a:pt x="4114" y="19190"/>
                </a:lnTo>
                <a:lnTo>
                  <a:pt x="3678" y="34379"/>
                </a:lnTo>
                <a:lnTo>
                  <a:pt x="2614" y="47543"/>
                </a:lnTo>
                <a:lnTo>
                  <a:pt x="1355" y="59058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161156" y="5195305"/>
            <a:ext cx="33612" cy="135335"/>
          </a:xfrm>
          <a:custGeom>
            <a:avLst/>
            <a:gdLst/>
            <a:ahLst/>
            <a:cxnLst/>
            <a:rect l="l" t="t" r="r" b="b"/>
            <a:pathLst>
              <a:path w="33612" h="135335">
                <a:moveTo>
                  <a:pt x="8429" y="127972"/>
                </a:moveTo>
                <a:lnTo>
                  <a:pt x="21650" y="133124"/>
                </a:lnTo>
                <a:lnTo>
                  <a:pt x="33389" y="135335"/>
                </a:lnTo>
                <a:lnTo>
                  <a:pt x="33612" y="2138"/>
                </a:lnTo>
                <a:lnTo>
                  <a:pt x="22472" y="9810"/>
                </a:lnTo>
                <a:lnTo>
                  <a:pt x="17666" y="6635"/>
                </a:lnTo>
                <a:lnTo>
                  <a:pt x="15710" y="3372"/>
                </a:lnTo>
                <a:lnTo>
                  <a:pt x="10215" y="0"/>
                </a:lnTo>
                <a:lnTo>
                  <a:pt x="9612" y="10742"/>
                </a:lnTo>
                <a:lnTo>
                  <a:pt x="9072" y="25495"/>
                </a:lnTo>
                <a:lnTo>
                  <a:pt x="8836" y="28305"/>
                </a:lnTo>
                <a:lnTo>
                  <a:pt x="7776" y="37749"/>
                </a:lnTo>
                <a:lnTo>
                  <a:pt x="6187" y="51575"/>
                </a:lnTo>
                <a:lnTo>
                  <a:pt x="4347" y="67828"/>
                </a:lnTo>
                <a:lnTo>
                  <a:pt x="2530" y="84554"/>
                </a:lnTo>
                <a:lnTo>
                  <a:pt x="1016" y="99798"/>
                </a:lnTo>
                <a:lnTo>
                  <a:pt x="80" y="111605"/>
                </a:lnTo>
                <a:lnTo>
                  <a:pt x="0" y="118020"/>
                </a:lnTo>
                <a:lnTo>
                  <a:pt x="81" y="118404"/>
                </a:lnTo>
                <a:lnTo>
                  <a:pt x="8429" y="127972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248289" y="5196496"/>
            <a:ext cx="36269" cy="131697"/>
          </a:xfrm>
          <a:custGeom>
            <a:avLst/>
            <a:gdLst/>
            <a:ahLst/>
            <a:cxnLst/>
            <a:rect l="l" t="t" r="r" b="b"/>
            <a:pathLst>
              <a:path w="36269" h="131697">
                <a:moveTo>
                  <a:pt x="22764" y="122086"/>
                </a:moveTo>
                <a:lnTo>
                  <a:pt x="29013" y="124818"/>
                </a:lnTo>
                <a:lnTo>
                  <a:pt x="36269" y="109388"/>
                </a:lnTo>
                <a:lnTo>
                  <a:pt x="33699" y="100750"/>
                </a:lnTo>
                <a:lnTo>
                  <a:pt x="31543" y="85608"/>
                </a:lnTo>
                <a:lnTo>
                  <a:pt x="29896" y="69309"/>
                </a:lnTo>
                <a:lnTo>
                  <a:pt x="28856" y="57204"/>
                </a:lnTo>
                <a:lnTo>
                  <a:pt x="28669" y="55112"/>
                </a:lnTo>
                <a:lnTo>
                  <a:pt x="27731" y="44096"/>
                </a:lnTo>
                <a:lnTo>
                  <a:pt x="26350" y="29045"/>
                </a:lnTo>
                <a:lnTo>
                  <a:pt x="24419" y="13881"/>
                </a:lnTo>
                <a:lnTo>
                  <a:pt x="21834" y="2526"/>
                </a:lnTo>
                <a:lnTo>
                  <a:pt x="20640" y="0"/>
                </a:lnTo>
                <a:lnTo>
                  <a:pt x="9817" y="12367"/>
                </a:lnTo>
                <a:lnTo>
                  <a:pt x="4545" y="7385"/>
                </a:lnTo>
                <a:lnTo>
                  <a:pt x="5812" y="7803"/>
                </a:lnTo>
                <a:lnTo>
                  <a:pt x="0" y="5004"/>
                </a:lnTo>
                <a:lnTo>
                  <a:pt x="0" y="131697"/>
                </a:lnTo>
                <a:lnTo>
                  <a:pt x="5812" y="131212"/>
                </a:lnTo>
                <a:lnTo>
                  <a:pt x="9612" y="130573"/>
                </a:lnTo>
                <a:lnTo>
                  <a:pt x="15573" y="129272"/>
                </a:lnTo>
                <a:lnTo>
                  <a:pt x="19317" y="128457"/>
                </a:lnTo>
                <a:lnTo>
                  <a:pt x="20808" y="127707"/>
                </a:lnTo>
                <a:lnTo>
                  <a:pt x="23453" y="126891"/>
                </a:lnTo>
                <a:lnTo>
                  <a:pt x="26940" y="125805"/>
                </a:lnTo>
                <a:lnTo>
                  <a:pt x="22764" y="122086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276806" y="5321314"/>
            <a:ext cx="953" cy="496"/>
          </a:xfrm>
          <a:custGeom>
            <a:avLst/>
            <a:gdLst/>
            <a:ahLst/>
            <a:cxnLst/>
            <a:rect l="l" t="t" r="r" b="b"/>
            <a:pathLst>
              <a:path w="953" h="496">
                <a:moveTo>
                  <a:pt x="320" y="375"/>
                </a:moveTo>
                <a:lnTo>
                  <a:pt x="152" y="1"/>
                </a:lnTo>
                <a:lnTo>
                  <a:pt x="0" y="496"/>
                </a:lnTo>
                <a:lnTo>
                  <a:pt x="953" y="199"/>
                </a:lnTo>
                <a:lnTo>
                  <a:pt x="497" y="0"/>
                </a:lnTo>
                <a:lnTo>
                  <a:pt x="320" y="375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275229" y="5321811"/>
            <a:ext cx="1576" cy="1334"/>
          </a:xfrm>
          <a:custGeom>
            <a:avLst/>
            <a:gdLst/>
            <a:ahLst/>
            <a:cxnLst/>
            <a:rect l="l" t="t" r="r" b="b"/>
            <a:pathLst>
              <a:path w="1576" h="1334">
                <a:moveTo>
                  <a:pt x="1576" y="0"/>
                </a:moveTo>
                <a:lnTo>
                  <a:pt x="0" y="490"/>
                </a:lnTo>
                <a:lnTo>
                  <a:pt x="946" y="1334"/>
                </a:lnTo>
                <a:lnTo>
                  <a:pt x="1300" y="893"/>
                </a:lnTo>
                <a:lnTo>
                  <a:pt x="1576" y="0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195924" y="5382623"/>
            <a:ext cx="52793" cy="141167"/>
          </a:xfrm>
          <a:custGeom>
            <a:avLst/>
            <a:gdLst/>
            <a:ahLst/>
            <a:cxnLst/>
            <a:rect l="l" t="t" r="r" b="b"/>
            <a:pathLst>
              <a:path w="52793" h="141167">
                <a:moveTo>
                  <a:pt x="4676" y="63331"/>
                </a:moveTo>
                <a:lnTo>
                  <a:pt x="5853" y="52574"/>
                </a:lnTo>
                <a:lnTo>
                  <a:pt x="7080" y="40380"/>
                </a:lnTo>
                <a:lnTo>
                  <a:pt x="7921" y="26372"/>
                </a:lnTo>
                <a:lnTo>
                  <a:pt x="7942" y="10171"/>
                </a:lnTo>
                <a:lnTo>
                  <a:pt x="7432" y="0"/>
                </a:lnTo>
                <a:lnTo>
                  <a:pt x="6706" y="176"/>
                </a:lnTo>
                <a:lnTo>
                  <a:pt x="4321" y="859"/>
                </a:lnTo>
                <a:lnTo>
                  <a:pt x="3856" y="1168"/>
                </a:lnTo>
                <a:lnTo>
                  <a:pt x="1471" y="2491"/>
                </a:lnTo>
                <a:lnTo>
                  <a:pt x="1415" y="2799"/>
                </a:lnTo>
                <a:lnTo>
                  <a:pt x="55" y="3924"/>
                </a:lnTo>
                <a:lnTo>
                  <a:pt x="0" y="138809"/>
                </a:lnTo>
                <a:lnTo>
                  <a:pt x="12676" y="137532"/>
                </a:lnTo>
                <a:lnTo>
                  <a:pt x="25110" y="138868"/>
                </a:lnTo>
                <a:lnTo>
                  <a:pt x="25819" y="139058"/>
                </a:lnTo>
                <a:lnTo>
                  <a:pt x="37941" y="141167"/>
                </a:lnTo>
                <a:lnTo>
                  <a:pt x="50387" y="139667"/>
                </a:lnTo>
                <a:lnTo>
                  <a:pt x="52793" y="138809"/>
                </a:lnTo>
                <a:lnTo>
                  <a:pt x="52793" y="11485"/>
                </a:lnTo>
                <a:lnTo>
                  <a:pt x="38281" y="5864"/>
                </a:lnTo>
                <a:lnTo>
                  <a:pt x="39001" y="18502"/>
                </a:lnTo>
                <a:lnTo>
                  <a:pt x="39582" y="31200"/>
                </a:lnTo>
                <a:lnTo>
                  <a:pt x="40088" y="43923"/>
                </a:lnTo>
                <a:lnTo>
                  <a:pt x="40583" y="56638"/>
                </a:lnTo>
                <a:lnTo>
                  <a:pt x="41134" y="69312"/>
                </a:lnTo>
                <a:lnTo>
                  <a:pt x="41281" y="72330"/>
                </a:lnTo>
                <a:lnTo>
                  <a:pt x="41938" y="86192"/>
                </a:lnTo>
                <a:lnTo>
                  <a:pt x="39928" y="93689"/>
                </a:lnTo>
                <a:lnTo>
                  <a:pt x="35785" y="100512"/>
                </a:lnTo>
                <a:lnTo>
                  <a:pt x="31202" y="107822"/>
                </a:lnTo>
                <a:lnTo>
                  <a:pt x="28408" y="113069"/>
                </a:lnTo>
                <a:lnTo>
                  <a:pt x="23062" y="118816"/>
                </a:lnTo>
                <a:lnTo>
                  <a:pt x="14791" y="108760"/>
                </a:lnTo>
                <a:lnTo>
                  <a:pt x="9183" y="99531"/>
                </a:lnTo>
                <a:lnTo>
                  <a:pt x="5803" y="90750"/>
                </a:lnTo>
                <a:lnTo>
                  <a:pt x="4216" y="82042"/>
                </a:lnTo>
                <a:lnTo>
                  <a:pt x="3985" y="73028"/>
                </a:lnTo>
                <a:lnTo>
                  <a:pt x="4676" y="63331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895811" y="5045927"/>
            <a:ext cx="5354" cy="192564"/>
          </a:xfrm>
          <a:custGeom>
            <a:avLst/>
            <a:gdLst/>
            <a:ahLst/>
            <a:cxnLst/>
            <a:rect l="l" t="t" r="r" b="b"/>
            <a:pathLst>
              <a:path w="5354" h="192564">
                <a:moveTo>
                  <a:pt x="1852" y="0"/>
                </a:moveTo>
                <a:lnTo>
                  <a:pt x="0" y="4351"/>
                </a:lnTo>
                <a:lnTo>
                  <a:pt x="418" y="4078"/>
                </a:lnTo>
                <a:lnTo>
                  <a:pt x="4330" y="192564"/>
                </a:lnTo>
                <a:lnTo>
                  <a:pt x="5224" y="6326"/>
                </a:lnTo>
                <a:lnTo>
                  <a:pt x="5354" y="2786"/>
                </a:lnTo>
                <a:lnTo>
                  <a:pt x="1852" y="0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870410" y="5041187"/>
            <a:ext cx="29731" cy="197304"/>
          </a:xfrm>
          <a:custGeom>
            <a:avLst/>
            <a:gdLst/>
            <a:ahLst/>
            <a:cxnLst/>
            <a:rect l="l" t="t" r="r" b="b"/>
            <a:pathLst>
              <a:path w="29731" h="197304">
                <a:moveTo>
                  <a:pt x="12946" y="120322"/>
                </a:moveTo>
                <a:lnTo>
                  <a:pt x="2011" y="124577"/>
                </a:lnTo>
                <a:lnTo>
                  <a:pt x="5090" y="136288"/>
                </a:lnTo>
                <a:lnTo>
                  <a:pt x="9554" y="149046"/>
                </a:lnTo>
                <a:lnTo>
                  <a:pt x="13836" y="160885"/>
                </a:lnTo>
                <a:lnTo>
                  <a:pt x="14045" y="161502"/>
                </a:lnTo>
                <a:lnTo>
                  <a:pt x="16206" y="168050"/>
                </a:lnTo>
                <a:lnTo>
                  <a:pt x="17790" y="172238"/>
                </a:lnTo>
                <a:lnTo>
                  <a:pt x="20063" y="178808"/>
                </a:lnTo>
                <a:lnTo>
                  <a:pt x="23024" y="187427"/>
                </a:lnTo>
                <a:lnTo>
                  <a:pt x="22652" y="191418"/>
                </a:lnTo>
                <a:lnTo>
                  <a:pt x="29731" y="197304"/>
                </a:lnTo>
                <a:lnTo>
                  <a:pt x="25819" y="8818"/>
                </a:lnTo>
                <a:lnTo>
                  <a:pt x="24776" y="10559"/>
                </a:lnTo>
                <a:lnTo>
                  <a:pt x="25401" y="9091"/>
                </a:lnTo>
                <a:lnTo>
                  <a:pt x="21702" y="11507"/>
                </a:lnTo>
                <a:lnTo>
                  <a:pt x="17790" y="5114"/>
                </a:lnTo>
                <a:lnTo>
                  <a:pt x="16952" y="3990"/>
                </a:lnTo>
                <a:lnTo>
                  <a:pt x="10469" y="0"/>
                </a:lnTo>
                <a:lnTo>
                  <a:pt x="7950" y="10042"/>
                </a:lnTo>
                <a:lnTo>
                  <a:pt x="11433" y="16767"/>
                </a:lnTo>
                <a:lnTo>
                  <a:pt x="13785" y="21185"/>
                </a:lnTo>
                <a:lnTo>
                  <a:pt x="17237" y="32478"/>
                </a:lnTo>
                <a:lnTo>
                  <a:pt x="17770" y="44650"/>
                </a:lnTo>
                <a:lnTo>
                  <a:pt x="16096" y="57283"/>
                </a:lnTo>
                <a:lnTo>
                  <a:pt x="12930" y="69962"/>
                </a:lnTo>
                <a:lnTo>
                  <a:pt x="8985" y="82269"/>
                </a:lnTo>
                <a:lnTo>
                  <a:pt x="4974" y="93789"/>
                </a:lnTo>
                <a:lnTo>
                  <a:pt x="1612" y="104103"/>
                </a:lnTo>
                <a:lnTo>
                  <a:pt x="0" y="110512"/>
                </a:lnTo>
                <a:lnTo>
                  <a:pt x="12946" y="120322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901165" y="5040570"/>
            <a:ext cx="820" cy="8796"/>
          </a:xfrm>
          <a:custGeom>
            <a:avLst/>
            <a:gdLst/>
            <a:ahLst/>
            <a:cxnLst/>
            <a:rect l="l" t="t" r="r" b="b"/>
            <a:pathLst>
              <a:path w="820" h="8796">
                <a:moveTo>
                  <a:pt x="820" y="8796"/>
                </a:moveTo>
                <a:lnTo>
                  <a:pt x="298" y="0"/>
                </a:lnTo>
                <a:lnTo>
                  <a:pt x="0" y="8143"/>
                </a:lnTo>
                <a:lnTo>
                  <a:pt x="820" y="8796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226977" y="5186527"/>
            <a:ext cx="21311" cy="145564"/>
          </a:xfrm>
          <a:custGeom>
            <a:avLst/>
            <a:gdLst/>
            <a:ahLst/>
            <a:cxnLst/>
            <a:rect l="l" t="t" r="r" b="b"/>
            <a:pathLst>
              <a:path w="21311" h="145564">
                <a:moveTo>
                  <a:pt x="11978" y="5228"/>
                </a:moveTo>
                <a:lnTo>
                  <a:pt x="11177" y="4853"/>
                </a:lnTo>
                <a:lnTo>
                  <a:pt x="9594" y="2847"/>
                </a:lnTo>
                <a:lnTo>
                  <a:pt x="7354" y="0"/>
                </a:lnTo>
                <a:lnTo>
                  <a:pt x="8122" y="1789"/>
                </a:lnTo>
                <a:lnTo>
                  <a:pt x="21311" y="141666"/>
                </a:lnTo>
                <a:lnTo>
                  <a:pt x="21311" y="14972"/>
                </a:lnTo>
                <a:lnTo>
                  <a:pt x="18144" y="10034"/>
                </a:lnTo>
                <a:lnTo>
                  <a:pt x="18089" y="10651"/>
                </a:lnTo>
                <a:lnTo>
                  <a:pt x="13823" y="6904"/>
                </a:lnTo>
                <a:lnTo>
                  <a:pt x="11978" y="5228"/>
                </a:lnTo>
                <a:close/>
              </a:path>
              <a:path w="21311" h="145564">
                <a:moveTo>
                  <a:pt x="3286" y="24113"/>
                </a:moveTo>
                <a:lnTo>
                  <a:pt x="838" y="32520"/>
                </a:lnTo>
                <a:lnTo>
                  <a:pt x="99" y="39013"/>
                </a:lnTo>
                <a:lnTo>
                  <a:pt x="0" y="49523"/>
                </a:lnTo>
                <a:lnTo>
                  <a:pt x="389" y="62978"/>
                </a:lnTo>
                <a:lnTo>
                  <a:pt x="1115" y="78307"/>
                </a:lnTo>
                <a:lnTo>
                  <a:pt x="2028" y="94438"/>
                </a:lnTo>
                <a:lnTo>
                  <a:pt x="2975" y="110297"/>
                </a:lnTo>
                <a:lnTo>
                  <a:pt x="3807" y="124814"/>
                </a:lnTo>
                <a:lnTo>
                  <a:pt x="4371" y="136915"/>
                </a:lnTo>
                <a:lnTo>
                  <a:pt x="4527" y="144598"/>
                </a:lnTo>
                <a:lnTo>
                  <a:pt x="21311" y="141666"/>
                </a:lnTo>
                <a:lnTo>
                  <a:pt x="8122" y="1789"/>
                </a:lnTo>
                <a:lnTo>
                  <a:pt x="6595" y="-966"/>
                </a:lnTo>
                <a:lnTo>
                  <a:pt x="7354" y="0"/>
                </a:lnTo>
                <a:lnTo>
                  <a:pt x="5682" y="-3898"/>
                </a:lnTo>
                <a:lnTo>
                  <a:pt x="1826" y="1216"/>
                </a:lnTo>
                <a:lnTo>
                  <a:pt x="3501" y="10785"/>
                </a:lnTo>
                <a:lnTo>
                  <a:pt x="4696" y="15038"/>
                </a:lnTo>
                <a:lnTo>
                  <a:pt x="4822" y="18105"/>
                </a:lnTo>
                <a:lnTo>
                  <a:pt x="3286" y="24113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206359" y="5333881"/>
            <a:ext cx="3443" cy="115582"/>
          </a:xfrm>
          <a:custGeom>
            <a:avLst/>
            <a:gdLst/>
            <a:ahLst/>
            <a:cxnLst/>
            <a:rect l="l" t="t" r="r" b="b"/>
            <a:pathLst>
              <a:path w="3443" h="115582">
                <a:moveTo>
                  <a:pt x="3443" y="749"/>
                </a:moveTo>
                <a:lnTo>
                  <a:pt x="2811" y="294"/>
                </a:lnTo>
                <a:lnTo>
                  <a:pt x="1338" y="0"/>
                </a:lnTo>
                <a:lnTo>
                  <a:pt x="3443" y="749"/>
                </a:lnTo>
                <a:close/>
              </a:path>
              <a:path w="3443" h="115582">
                <a:moveTo>
                  <a:pt x="2811" y="294"/>
                </a:moveTo>
                <a:lnTo>
                  <a:pt x="5082" y="749"/>
                </a:lnTo>
                <a:lnTo>
                  <a:pt x="7504" y="1190"/>
                </a:lnTo>
                <a:lnTo>
                  <a:pt x="8771" y="1058"/>
                </a:lnTo>
                <a:lnTo>
                  <a:pt x="11155" y="617"/>
                </a:lnTo>
                <a:lnTo>
                  <a:pt x="15216" y="0"/>
                </a:lnTo>
                <a:lnTo>
                  <a:pt x="21177" y="-1741"/>
                </a:lnTo>
                <a:lnTo>
                  <a:pt x="25145" y="-2755"/>
                </a:lnTo>
                <a:lnTo>
                  <a:pt x="24934" y="-11909"/>
                </a:lnTo>
                <a:lnTo>
                  <a:pt x="24324" y="-24403"/>
                </a:lnTo>
                <a:lnTo>
                  <a:pt x="23468" y="-39166"/>
                </a:lnTo>
                <a:lnTo>
                  <a:pt x="22516" y="-55126"/>
                </a:lnTo>
                <a:lnTo>
                  <a:pt x="21620" y="-71210"/>
                </a:lnTo>
                <a:lnTo>
                  <a:pt x="20930" y="-86347"/>
                </a:lnTo>
                <a:lnTo>
                  <a:pt x="20599" y="-99463"/>
                </a:lnTo>
                <a:lnTo>
                  <a:pt x="20777" y="-109488"/>
                </a:lnTo>
                <a:lnTo>
                  <a:pt x="21457" y="-114833"/>
                </a:lnTo>
                <a:lnTo>
                  <a:pt x="3871" y="-114833"/>
                </a:lnTo>
                <a:lnTo>
                  <a:pt x="4847" y="-107197"/>
                </a:lnTo>
                <a:lnTo>
                  <a:pt x="4923" y="-96425"/>
                </a:lnTo>
                <a:lnTo>
                  <a:pt x="4342" y="-83334"/>
                </a:lnTo>
                <a:lnTo>
                  <a:pt x="3344" y="-68739"/>
                </a:lnTo>
                <a:lnTo>
                  <a:pt x="2170" y="-53458"/>
                </a:lnTo>
                <a:lnTo>
                  <a:pt x="1061" y="-38307"/>
                </a:lnTo>
                <a:lnTo>
                  <a:pt x="257" y="-24104"/>
                </a:lnTo>
                <a:lnTo>
                  <a:pt x="0" y="-11664"/>
                </a:lnTo>
                <a:lnTo>
                  <a:pt x="529" y="-1804"/>
                </a:lnTo>
                <a:lnTo>
                  <a:pt x="593" y="-1300"/>
                </a:lnTo>
                <a:lnTo>
                  <a:pt x="2811" y="294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272563" y="5295897"/>
            <a:ext cx="65478" cy="59411"/>
          </a:xfrm>
          <a:custGeom>
            <a:avLst/>
            <a:gdLst/>
            <a:ahLst/>
            <a:cxnLst/>
            <a:rect l="l" t="t" r="r" b="b"/>
            <a:pathLst>
              <a:path w="65478" h="59411">
                <a:moveTo>
                  <a:pt x="3649" y="55355"/>
                </a:moveTo>
                <a:lnTo>
                  <a:pt x="4599" y="59411"/>
                </a:lnTo>
                <a:lnTo>
                  <a:pt x="17565" y="58341"/>
                </a:lnTo>
                <a:lnTo>
                  <a:pt x="30681" y="55453"/>
                </a:lnTo>
                <a:lnTo>
                  <a:pt x="43031" y="50859"/>
                </a:lnTo>
                <a:lnTo>
                  <a:pt x="53697" y="44671"/>
                </a:lnTo>
                <a:lnTo>
                  <a:pt x="56033" y="42855"/>
                </a:lnTo>
                <a:lnTo>
                  <a:pt x="52681" y="39584"/>
                </a:lnTo>
                <a:lnTo>
                  <a:pt x="44129" y="41101"/>
                </a:lnTo>
                <a:lnTo>
                  <a:pt x="39919" y="41422"/>
                </a:lnTo>
                <a:lnTo>
                  <a:pt x="51629" y="35696"/>
                </a:lnTo>
                <a:lnTo>
                  <a:pt x="62331" y="28345"/>
                </a:lnTo>
                <a:lnTo>
                  <a:pt x="63838" y="26740"/>
                </a:lnTo>
                <a:lnTo>
                  <a:pt x="59889" y="25109"/>
                </a:lnTo>
                <a:lnTo>
                  <a:pt x="54822" y="24668"/>
                </a:lnTo>
                <a:lnTo>
                  <a:pt x="49010" y="28923"/>
                </a:lnTo>
                <a:lnTo>
                  <a:pt x="42304" y="30113"/>
                </a:lnTo>
                <a:lnTo>
                  <a:pt x="53211" y="24544"/>
                </a:lnTo>
                <a:lnTo>
                  <a:pt x="65086" y="18876"/>
                </a:lnTo>
                <a:lnTo>
                  <a:pt x="65478" y="18804"/>
                </a:lnTo>
                <a:lnTo>
                  <a:pt x="65362" y="13690"/>
                </a:lnTo>
                <a:lnTo>
                  <a:pt x="63689" y="11617"/>
                </a:lnTo>
                <a:lnTo>
                  <a:pt x="39510" y="22552"/>
                </a:lnTo>
                <a:lnTo>
                  <a:pt x="50455" y="14528"/>
                </a:lnTo>
                <a:lnTo>
                  <a:pt x="59171" y="6251"/>
                </a:lnTo>
                <a:lnTo>
                  <a:pt x="59777" y="4695"/>
                </a:lnTo>
                <a:lnTo>
                  <a:pt x="49391" y="6795"/>
                </a:lnTo>
                <a:lnTo>
                  <a:pt x="37129" y="12783"/>
                </a:lnTo>
                <a:lnTo>
                  <a:pt x="24983" y="19757"/>
                </a:lnTo>
                <a:lnTo>
                  <a:pt x="17174" y="23874"/>
                </a:lnTo>
                <a:lnTo>
                  <a:pt x="19130" y="14241"/>
                </a:lnTo>
                <a:lnTo>
                  <a:pt x="22818" y="8443"/>
                </a:lnTo>
                <a:lnTo>
                  <a:pt x="21812" y="0"/>
                </a:lnTo>
                <a:lnTo>
                  <a:pt x="11529" y="3064"/>
                </a:lnTo>
                <a:lnTo>
                  <a:pt x="17379" y="2755"/>
                </a:lnTo>
                <a:lnTo>
                  <a:pt x="11995" y="9986"/>
                </a:lnTo>
                <a:lnTo>
                  <a:pt x="4562" y="25792"/>
                </a:lnTo>
                <a:lnTo>
                  <a:pt x="4395" y="25418"/>
                </a:lnTo>
                <a:lnTo>
                  <a:pt x="3966" y="26806"/>
                </a:lnTo>
                <a:lnTo>
                  <a:pt x="3612" y="27247"/>
                </a:lnTo>
                <a:lnTo>
                  <a:pt x="2561" y="33451"/>
                </a:lnTo>
                <a:lnTo>
                  <a:pt x="1327" y="33673"/>
                </a:lnTo>
                <a:lnTo>
                  <a:pt x="332" y="32755"/>
                </a:lnTo>
                <a:lnTo>
                  <a:pt x="0" y="35539"/>
                </a:lnTo>
                <a:lnTo>
                  <a:pt x="334" y="41555"/>
                </a:lnTo>
                <a:lnTo>
                  <a:pt x="594" y="44861"/>
                </a:lnTo>
                <a:lnTo>
                  <a:pt x="3649" y="5535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337837" y="5305641"/>
            <a:ext cx="1993" cy="6304"/>
          </a:xfrm>
          <a:custGeom>
            <a:avLst/>
            <a:gdLst/>
            <a:ahLst/>
            <a:cxnLst/>
            <a:rect l="l" t="t" r="r" b="b"/>
            <a:pathLst>
              <a:path w="1993" h="6304">
                <a:moveTo>
                  <a:pt x="1993" y="6304"/>
                </a:moveTo>
                <a:lnTo>
                  <a:pt x="0" y="0"/>
                </a:lnTo>
                <a:lnTo>
                  <a:pt x="89" y="3946"/>
                </a:lnTo>
                <a:lnTo>
                  <a:pt x="1993" y="630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5986675" y="4956151"/>
            <a:ext cx="48875" cy="81288"/>
          </a:xfrm>
          <a:custGeom>
            <a:avLst/>
            <a:gdLst/>
            <a:ahLst/>
            <a:cxnLst/>
            <a:rect l="l" t="t" r="r" b="b"/>
            <a:pathLst>
              <a:path w="48875" h="81288">
                <a:moveTo>
                  <a:pt x="1344" y="5695"/>
                </a:moveTo>
                <a:lnTo>
                  <a:pt x="0" y="8861"/>
                </a:lnTo>
                <a:lnTo>
                  <a:pt x="1951" y="11602"/>
                </a:lnTo>
                <a:lnTo>
                  <a:pt x="6269" y="15354"/>
                </a:lnTo>
                <a:lnTo>
                  <a:pt x="12024" y="21554"/>
                </a:lnTo>
                <a:lnTo>
                  <a:pt x="18288" y="31637"/>
                </a:lnTo>
                <a:lnTo>
                  <a:pt x="24130" y="47040"/>
                </a:lnTo>
                <a:lnTo>
                  <a:pt x="28623" y="69199"/>
                </a:lnTo>
                <a:lnTo>
                  <a:pt x="28955" y="71787"/>
                </a:lnTo>
                <a:lnTo>
                  <a:pt x="29879" y="79452"/>
                </a:lnTo>
                <a:lnTo>
                  <a:pt x="31226" y="81288"/>
                </a:lnTo>
                <a:lnTo>
                  <a:pt x="40582" y="73601"/>
                </a:lnTo>
                <a:lnTo>
                  <a:pt x="46525" y="60996"/>
                </a:lnTo>
                <a:lnTo>
                  <a:pt x="46589" y="60786"/>
                </a:lnTo>
                <a:lnTo>
                  <a:pt x="48875" y="48071"/>
                </a:lnTo>
                <a:lnTo>
                  <a:pt x="48319" y="34986"/>
                </a:lnTo>
                <a:lnTo>
                  <a:pt x="44955" y="22594"/>
                </a:lnTo>
                <a:lnTo>
                  <a:pt x="38818" y="11954"/>
                </a:lnTo>
                <a:lnTo>
                  <a:pt x="29943" y="4130"/>
                </a:lnTo>
                <a:lnTo>
                  <a:pt x="17069" y="0"/>
                </a:lnTo>
                <a:lnTo>
                  <a:pt x="5280" y="2320"/>
                </a:lnTo>
                <a:lnTo>
                  <a:pt x="1344" y="5695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014099" y="5032259"/>
            <a:ext cx="2691" cy="5312"/>
          </a:xfrm>
          <a:custGeom>
            <a:avLst/>
            <a:gdLst/>
            <a:ahLst/>
            <a:cxnLst/>
            <a:rect l="l" t="t" r="r" b="b"/>
            <a:pathLst>
              <a:path w="2691" h="5312">
                <a:moveTo>
                  <a:pt x="2691" y="5312"/>
                </a:moveTo>
                <a:lnTo>
                  <a:pt x="2454" y="3344"/>
                </a:lnTo>
                <a:lnTo>
                  <a:pt x="0" y="0"/>
                </a:lnTo>
                <a:lnTo>
                  <a:pt x="2691" y="5312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195123" y="5182695"/>
            <a:ext cx="16140" cy="149884"/>
          </a:xfrm>
          <a:custGeom>
            <a:avLst/>
            <a:gdLst/>
            <a:ahLst/>
            <a:cxnLst/>
            <a:rect l="l" t="t" r="r" b="b"/>
            <a:pathLst>
              <a:path w="16140" h="149884">
                <a:moveTo>
                  <a:pt x="15527" y="68713"/>
                </a:moveTo>
                <a:lnTo>
                  <a:pt x="16140" y="55506"/>
                </a:lnTo>
                <a:lnTo>
                  <a:pt x="16111" y="44568"/>
                </a:lnTo>
                <a:lnTo>
                  <a:pt x="15198" y="36716"/>
                </a:lnTo>
                <a:lnTo>
                  <a:pt x="15107" y="36352"/>
                </a:lnTo>
                <a:lnTo>
                  <a:pt x="11929" y="25734"/>
                </a:lnTo>
                <a:lnTo>
                  <a:pt x="10895" y="20982"/>
                </a:lnTo>
                <a:lnTo>
                  <a:pt x="11411" y="17887"/>
                </a:lnTo>
                <a:lnTo>
                  <a:pt x="12887" y="12241"/>
                </a:lnTo>
                <a:lnTo>
                  <a:pt x="14101" y="5048"/>
                </a:lnTo>
                <a:lnTo>
                  <a:pt x="11568" y="0"/>
                </a:lnTo>
                <a:lnTo>
                  <a:pt x="9294" y="4879"/>
                </a:lnTo>
                <a:lnTo>
                  <a:pt x="6696" y="6824"/>
                </a:lnTo>
                <a:lnTo>
                  <a:pt x="5495" y="8112"/>
                </a:lnTo>
                <a:lnTo>
                  <a:pt x="5029" y="8685"/>
                </a:lnTo>
                <a:lnTo>
                  <a:pt x="2645" y="11176"/>
                </a:lnTo>
                <a:lnTo>
                  <a:pt x="1044" y="13109"/>
                </a:lnTo>
                <a:lnTo>
                  <a:pt x="0" y="14990"/>
                </a:lnTo>
                <a:lnTo>
                  <a:pt x="801" y="149311"/>
                </a:lnTo>
                <a:lnTo>
                  <a:pt x="11829" y="149884"/>
                </a:lnTo>
                <a:lnTo>
                  <a:pt x="11243" y="140210"/>
                </a:lnTo>
                <a:lnTo>
                  <a:pt x="11459" y="127905"/>
                </a:lnTo>
                <a:lnTo>
                  <a:pt x="12236" y="113786"/>
                </a:lnTo>
                <a:lnTo>
                  <a:pt x="13334" y="98670"/>
                </a:lnTo>
                <a:lnTo>
                  <a:pt x="14511" y="83374"/>
                </a:lnTo>
                <a:lnTo>
                  <a:pt x="15527" y="68713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195030" y="5193123"/>
            <a:ext cx="2626" cy="4056"/>
          </a:xfrm>
          <a:custGeom>
            <a:avLst/>
            <a:gdLst/>
            <a:ahLst/>
            <a:cxnLst/>
            <a:rect l="l" t="t" r="r" b="b"/>
            <a:pathLst>
              <a:path w="2626" h="4056">
                <a:moveTo>
                  <a:pt x="2626" y="0"/>
                </a:moveTo>
                <a:lnTo>
                  <a:pt x="0" y="4056"/>
                </a:lnTo>
                <a:lnTo>
                  <a:pt x="1137" y="2681"/>
                </a:lnTo>
                <a:lnTo>
                  <a:pt x="2626" y="0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5933934" y="5187259"/>
            <a:ext cx="39778" cy="77025"/>
          </a:xfrm>
          <a:custGeom>
            <a:avLst/>
            <a:gdLst/>
            <a:ahLst/>
            <a:cxnLst/>
            <a:rect l="l" t="t" r="r" b="b"/>
            <a:pathLst>
              <a:path w="39778" h="77025">
                <a:moveTo>
                  <a:pt x="287" y="17746"/>
                </a:moveTo>
                <a:lnTo>
                  <a:pt x="0" y="28704"/>
                </a:lnTo>
                <a:lnTo>
                  <a:pt x="2510" y="41162"/>
                </a:lnTo>
                <a:lnTo>
                  <a:pt x="6395" y="54163"/>
                </a:lnTo>
                <a:lnTo>
                  <a:pt x="10233" y="66753"/>
                </a:lnTo>
                <a:lnTo>
                  <a:pt x="12484" y="77025"/>
                </a:lnTo>
                <a:lnTo>
                  <a:pt x="14859" y="74270"/>
                </a:lnTo>
                <a:lnTo>
                  <a:pt x="20702" y="64902"/>
                </a:lnTo>
                <a:lnTo>
                  <a:pt x="27232" y="52417"/>
                </a:lnTo>
                <a:lnTo>
                  <a:pt x="33336" y="38831"/>
                </a:lnTo>
                <a:lnTo>
                  <a:pt x="37901" y="26154"/>
                </a:lnTo>
                <a:lnTo>
                  <a:pt x="39778" y="17107"/>
                </a:lnTo>
                <a:lnTo>
                  <a:pt x="39620" y="0"/>
                </a:lnTo>
                <a:lnTo>
                  <a:pt x="28674" y="3161"/>
                </a:lnTo>
                <a:lnTo>
                  <a:pt x="15355" y="9167"/>
                </a:lnTo>
                <a:lnTo>
                  <a:pt x="3628" y="15603"/>
                </a:lnTo>
                <a:lnTo>
                  <a:pt x="287" y="17746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452235" y="5187633"/>
            <a:ext cx="45397" cy="52908"/>
          </a:xfrm>
          <a:custGeom>
            <a:avLst/>
            <a:gdLst/>
            <a:ahLst/>
            <a:cxnLst/>
            <a:rect l="l" t="t" r="r" b="b"/>
            <a:pathLst>
              <a:path w="45397" h="52908">
                <a:moveTo>
                  <a:pt x="5394" y="33629"/>
                </a:moveTo>
                <a:lnTo>
                  <a:pt x="15730" y="42337"/>
                </a:lnTo>
                <a:lnTo>
                  <a:pt x="25669" y="50686"/>
                </a:lnTo>
                <a:lnTo>
                  <a:pt x="29358" y="52908"/>
                </a:lnTo>
                <a:lnTo>
                  <a:pt x="31780" y="48609"/>
                </a:lnTo>
                <a:lnTo>
                  <a:pt x="33531" y="44972"/>
                </a:lnTo>
                <a:lnTo>
                  <a:pt x="36214" y="39615"/>
                </a:lnTo>
                <a:lnTo>
                  <a:pt x="39492" y="33111"/>
                </a:lnTo>
                <a:lnTo>
                  <a:pt x="40442" y="31105"/>
                </a:lnTo>
                <a:lnTo>
                  <a:pt x="43553" y="20744"/>
                </a:lnTo>
                <a:lnTo>
                  <a:pt x="43553" y="20479"/>
                </a:lnTo>
                <a:lnTo>
                  <a:pt x="43758" y="13623"/>
                </a:lnTo>
                <a:lnTo>
                  <a:pt x="43814" y="13425"/>
                </a:lnTo>
                <a:lnTo>
                  <a:pt x="44391" y="7936"/>
                </a:lnTo>
                <a:lnTo>
                  <a:pt x="44447" y="7561"/>
                </a:lnTo>
                <a:lnTo>
                  <a:pt x="45064" y="4515"/>
                </a:lnTo>
                <a:lnTo>
                  <a:pt x="44671" y="5180"/>
                </a:lnTo>
                <a:lnTo>
                  <a:pt x="45397" y="2865"/>
                </a:lnTo>
                <a:lnTo>
                  <a:pt x="43441" y="1741"/>
                </a:lnTo>
                <a:lnTo>
                  <a:pt x="43125" y="16732"/>
                </a:lnTo>
                <a:lnTo>
                  <a:pt x="23602" y="7495"/>
                </a:lnTo>
                <a:lnTo>
                  <a:pt x="16952" y="4188"/>
                </a:lnTo>
                <a:lnTo>
                  <a:pt x="11084" y="0"/>
                </a:lnTo>
                <a:lnTo>
                  <a:pt x="2645" y="440"/>
                </a:lnTo>
                <a:lnTo>
                  <a:pt x="0" y="242"/>
                </a:lnTo>
                <a:lnTo>
                  <a:pt x="2547" y="3970"/>
                </a:lnTo>
                <a:lnTo>
                  <a:pt x="2272" y="815"/>
                </a:lnTo>
                <a:lnTo>
                  <a:pt x="4489" y="6811"/>
                </a:lnTo>
                <a:lnTo>
                  <a:pt x="5394" y="33629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446423" y="5191604"/>
            <a:ext cx="11207" cy="29658"/>
          </a:xfrm>
          <a:custGeom>
            <a:avLst/>
            <a:gdLst/>
            <a:ahLst/>
            <a:cxnLst/>
            <a:rect l="l" t="t" r="r" b="b"/>
            <a:pathLst>
              <a:path w="11207" h="29658">
                <a:moveTo>
                  <a:pt x="8359" y="0"/>
                </a:moveTo>
                <a:lnTo>
                  <a:pt x="8829" y="5398"/>
                </a:lnTo>
                <a:lnTo>
                  <a:pt x="9146" y="9212"/>
                </a:lnTo>
                <a:lnTo>
                  <a:pt x="8774" y="17325"/>
                </a:lnTo>
                <a:lnTo>
                  <a:pt x="8774" y="21646"/>
                </a:lnTo>
                <a:lnTo>
                  <a:pt x="0" y="24512"/>
                </a:lnTo>
                <a:lnTo>
                  <a:pt x="11207" y="29658"/>
                </a:lnTo>
                <a:lnTo>
                  <a:pt x="10301" y="2841"/>
                </a:lnTo>
                <a:lnTo>
                  <a:pt x="8359" y="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495677" y="5189375"/>
            <a:ext cx="2701" cy="2774"/>
          </a:xfrm>
          <a:custGeom>
            <a:avLst/>
            <a:gdLst/>
            <a:ahLst/>
            <a:cxnLst/>
            <a:rect l="l" t="t" r="r" b="b"/>
            <a:pathLst>
              <a:path w="2701" h="2774">
                <a:moveTo>
                  <a:pt x="1956" y="1124"/>
                </a:moveTo>
                <a:lnTo>
                  <a:pt x="1622" y="2774"/>
                </a:lnTo>
                <a:lnTo>
                  <a:pt x="2701" y="947"/>
                </a:lnTo>
                <a:lnTo>
                  <a:pt x="0" y="0"/>
                </a:lnTo>
                <a:lnTo>
                  <a:pt x="1956" y="1124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492678" y="5208144"/>
            <a:ext cx="4545" cy="10594"/>
          </a:xfrm>
          <a:custGeom>
            <a:avLst/>
            <a:gdLst/>
            <a:ahLst/>
            <a:cxnLst/>
            <a:rect l="l" t="t" r="r" b="b"/>
            <a:pathLst>
              <a:path w="4545" h="10594">
                <a:moveTo>
                  <a:pt x="3110" y="233"/>
                </a:moveTo>
                <a:lnTo>
                  <a:pt x="0" y="10594"/>
                </a:lnTo>
                <a:lnTo>
                  <a:pt x="4545" y="6538"/>
                </a:lnTo>
                <a:lnTo>
                  <a:pt x="3117" y="0"/>
                </a:lnTo>
                <a:lnTo>
                  <a:pt x="3110" y="233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199873" y="5141581"/>
            <a:ext cx="49682" cy="46162"/>
          </a:xfrm>
          <a:custGeom>
            <a:avLst/>
            <a:gdLst/>
            <a:ahLst/>
            <a:cxnLst/>
            <a:rect l="l" t="t" r="r" b="b"/>
            <a:pathLst>
              <a:path w="49682" h="46162">
                <a:moveTo>
                  <a:pt x="6985" y="3262"/>
                </a:moveTo>
                <a:lnTo>
                  <a:pt x="279" y="0"/>
                </a:lnTo>
                <a:lnTo>
                  <a:pt x="0" y="16070"/>
                </a:lnTo>
                <a:lnTo>
                  <a:pt x="2072" y="29512"/>
                </a:lnTo>
                <a:lnTo>
                  <a:pt x="6535" y="40115"/>
                </a:lnTo>
                <a:lnTo>
                  <a:pt x="6818" y="41114"/>
                </a:lnTo>
                <a:lnTo>
                  <a:pt x="9351" y="46162"/>
                </a:lnTo>
                <a:lnTo>
                  <a:pt x="28930" y="46162"/>
                </a:lnTo>
                <a:lnTo>
                  <a:pt x="32786" y="41048"/>
                </a:lnTo>
                <a:lnTo>
                  <a:pt x="40892" y="31684"/>
                </a:lnTo>
                <a:lnTo>
                  <a:pt x="48273" y="20901"/>
                </a:lnTo>
                <a:lnTo>
                  <a:pt x="49682" y="17305"/>
                </a:lnTo>
                <a:lnTo>
                  <a:pt x="36990" y="17324"/>
                </a:lnTo>
                <a:lnTo>
                  <a:pt x="24441" y="14813"/>
                </a:lnTo>
                <a:lnTo>
                  <a:pt x="20975" y="13557"/>
                </a:lnTo>
                <a:lnTo>
                  <a:pt x="11773" y="9810"/>
                </a:lnTo>
                <a:lnTo>
                  <a:pt x="6985" y="326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668272" y="5069251"/>
            <a:ext cx="52214" cy="42480"/>
          </a:xfrm>
          <a:custGeom>
            <a:avLst/>
            <a:gdLst/>
            <a:ahLst/>
            <a:cxnLst/>
            <a:rect l="l" t="t" r="r" b="b"/>
            <a:pathLst>
              <a:path w="52214" h="42480">
                <a:moveTo>
                  <a:pt x="4968" y="13091"/>
                </a:moveTo>
                <a:lnTo>
                  <a:pt x="4513" y="25790"/>
                </a:lnTo>
                <a:lnTo>
                  <a:pt x="3798" y="29165"/>
                </a:lnTo>
                <a:lnTo>
                  <a:pt x="1954" y="28923"/>
                </a:lnTo>
                <a:lnTo>
                  <a:pt x="0" y="32714"/>
                </a:lnTo>
                <a:lnTo>
                  <a:pt x="2997" y="38160"/>
                </a:lnTo>
                <a:lnTo>
                  <a:pt x="5959" y="37653"/>
                </a:lnTo>
                <a:lnTo>
                  <a:pt x="6220" y="37653"/>
                </a:lnTo>
                <a:lnTo>
                  <a:pt x="6798" y="37719"/>
                </a:lnTo>
                <a:lnTo>
                  <a:pt x="7133" y="37785"/>
                </a:lnTo>
                <a:lnTo>
                  <a:pt x="11567" y="38667"/>
                </a:lnTo>
                <a:lnTo>
                  <a:pt x="16838" y="42480"/>
                </a:lnTo>
                <a:lnTo>
                  <a:pt x="27550" y="42282"/>
                </a:lnTo>
                <a:lnTo>
                  <a:pt x="40829" y="39293"/>
                </a:lnTo>
                <a:lnTo>
                  <a:pt x="51162" y="33296"/>
                </a:lnTo>
                <a:lnTo>
                  <a:pt x="52214" y="32781"/>
                </a:lnTo>
                <a:lnTo>
                  <a:pt x="45974" y="28923"/>
                </a:lnTo>
                <a:lnTo>
                  <a:pt x="43813" y="23544"/>
                </a:lnTo>
                <a:lnTo>
                  <a:pt x="44502" y="24977"/>
                </a:lnTo>
                <a:lnTo>
                  <a:pt x="44390" y="17107"/>
                </a:lnTo>
                <a:lnTo>
                  <a:pt x="33400" y="14088"/>
                </a:lnTo>
                <a:lnTo>
                  <a:pt x="19369" y="7745"/>
                </a:lnTo>
                <a:lnTo>
                  <a:pt x="7582" y="1619"/>
                </a:lnTo>
                <a:lnTo>
                  <a:pt x="4637" y="0"/>
                </a:lnTo>
                <a:lnTo>
                  <a:pt x="4968" y="1309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6667749" y="5101591"/>
            <a:ext cx="522" cy="1388"/>
          </a:xfrm>
          <a:custGeom>
            <a:avLst/>
            <a:gdLst/>
            <a:ahLst/>
            <a:cxnLst/>
            <a:rect l="l" t="t" r="r" b="b"/>
            <a:pathLst>
              <a:path w="522" h="1388">
                <a:moveTo>
                  <a:pt x="522" y="374"/>
                </a:moveTo>
                <a:lnTo>
                  <a:pt x="316" y="0"/>
                </a:lnTo>
                <a:lnTo>
                  <a:pt x="0" y="1388"/>
                </a:lnTo>
                <a:lnTo>
                  <a:pt x="522" y="374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6232660" y="5185561"/>
            <a:ext cx="2440" cy="31237"/>
          </a:xfrm>
          <a:custGeom>
            <a:avLst/>
            <a:gdLst/>
            <a:ahLst/>
            <a:cxnLst/>
            <a:rect l="l" t="t" r="r" b="b"/>
            <a:pathLst>
              <a:path w="2440" h="31237">
                <a:moveTo>
                  <a:pt x="2440" y="2755"/>
                </a:moveTo>
                <a:lnTo>
                  <a:pt x="1672" y="966"/>
                </a:lnTo>
                <a:lnTo>
                  <a:pt x="912" y="0"/>
                </a:lnTo>
                <a:lnTo>
                  <a:pt x="2440" y="2755"/>
                </a:lnTo>
                <a:close/>
              </a:path>
              <a:path w="2440" h="31237">
                <a:moveTo>
                  <a:pt x="25446" y="23301"/>
                </a:moveTo>
                <a:lnTo>
                  <a:pt x="36269" y="10934"/>
                </a:lnTo>
                <a:lnTo>
                  <a:pt x="38486" y="6062"/>
                </a:lnTo>
                <a:lnTo>
                  <a:pt x="42137" y="1499"/>
                </a:lnTo>
                <a:lnTo>
                  <a:pt x="47577" y="264"/>
                </a:lnTo>
                <a:lnTo>
                  <a:pt x="40297" y="-8535"/>
                </a:lnTo>
                <a:lnTo>
                  <a:pt x="29752" y="-19542"/>
                </a:lnTo>
                <a:lnTo>
                  <a:pt x="19409" y="-27461"/>
                </a:lnTo>
                <a:lnTo>
                  <a:pt x="16691" y="-28482"/>
                </a:lnTo>
                <a:lnTo>
                  <a:pt x="16896" y="-26674"/>
                </a:lnTo>
                <a:lnTo>
                  <a:pt x="10548" y="-15278"/>
                </a:lnTo>
                <a:lnTo>
                  <a:pt x="2209" y="-5602"/>
                </a:lnTo>
                <a:lnTo>
                  <a:pt x="0" y="-2932"/>
                </a:lnTo>
                <a:lnTo>
                  <a:pt x="1672" y="966"/>
                </a:lnTo>
                <a:lnTo>
                  <a:pt x="3912" y="3813"/>
                </a:lnTo>
                <a:lnTo>
                  <a:pt x="5495" y="5819"/>
                </a:lnTo>
                <a:lnTo>
                  <a:pt x="6296" y="6194"/>
                </a:lnTo>
                <a:lnTo>
                  <a:pt x="8140" y="7870"/>
                </a:lnTo>
                <a:lnTo>
                  <a:pt x="12406" y="11617"/>
                </a:lnTo>
                <a:lnTo>
                  <a:pt x="12462" y="11000"/>
                </a:lnTo>
                <a:lnTo>
                  <a:pt x="15629" y="15938"/>
                </a:lnTo>
                <a:lnTo>
                  <a:pt x="21441" y="18738"/>
                </a:lnTo>
                <a:lnTo>
                  <a:pt x="20174" y="18319"/>
                </a:lnTo>
                <a:lnTo>
                  <a:pt x="25446" y="23301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6998277" y="5491696"/>
            <a:ext cx="37454" cy="59537"/>
          </a:xfrm>
          <a:custGeom>
            <a:avLst/>
            <a:gdLst/>
            <a:ahLst/>
            <a:cxnLst/>
            <a:rect l="l" t="t" r="r" b="b"/>
            <a:pathLst>
              <a:path w="37454" h="59537">
                <a:moveTo>
                  <a:pt x="15721" y="49813"/>
                </a:moveTo>
                <a:lnTo>
                  <a:pt x="16002" y="52282"/>
                </a:lnTo>
                <a:lnTo>
                  <a:pt x="17535" y="53882"/>
                </a:lnTo>
                <a:lnTo>
                  <a:pt x="19690" y="59537"/>
                </a:lnTo>
                <a:lnTo>
                  <a:pt x="28520" y="57789"/>
                </a:lnTo>
                <a:lnTo>
                  <a:pt x="33270" y="57476"/>
                </a:lnTo>
                <a:lnTo>
                  <a:pt x="35915" y="48417"/>
                </a:lnTo>
                <a:lnTo>
                  <a:pt x="37126" y="41420"/>
                </a:lnTo>
                <a:lnTo>
                  <a:pt x="37454" y="29744"/>
                </a:lnTo>
                <a:lnTo>
                  <a:pt x="35763" y="15946"/>
                </a:lnTo>
                <a:lnTo>
                  <a:pt x="33180" y="3342"/>
                </a:lnTo>
                <a:lnTo>
                  <a:pt x="32320" y="0"/>
                </a:lnTo>
                <a:lnTo>
                  <a:pt x="7600" y="5996"/>
                </a:lnTo>
                <a:lnTo>
                  <a:pt x="6128" y="9620"/>
                </a:lnTo>
                <a:lnTo>
                  <a:pt x="6929" y="8496"/>
                </a:lnTo>
                <a:lnTo>
                  <a:pt x="5029" y="11681"/>
                </a:lnTo>
                <a:lnTo>
                  <a:pt x="0" y="18242"/>
                </a:lnTo>
                <a:lnTo>
                  <a:pt x="316" y="22115"/>
                </a:lnTo>
                <a:lnTo>
                  <a:pt x="6832" y="20580"/>
                </a:lnTo>
                <a:lnTo>
                  <a:pt x="11149" y="16100"/>
                </a:lnTo>
                <a:lnTo>
                  <a:pt x="14101" y="14369"/>
                </a:lnTo>
                <a:lnTo>
                  <a:pt x="17095" y="26192"/>
                </a:lnTo>
                <a:lnTo>
                  <a:pt x="16969" y="39309"/>
                </a:lnTo>
                <a:lnTo>
                  <a:pt x="16896" y="39919"/>
                </a:lnTo>
                <a:lnTo>
                  <a:pt x="15721" y="49813"/>
                </a:lnTo>
                <a:close/>
              </a:path>
            </a:pathLst>
          </a:custGeom>
          <a:solidFill>
            <a:srgbClr val="F3B89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6939262" y="5005893"/>
            <a:ext cx="36735" cy="54098"/>
          </a:xfrm>
          <a:custGeom>
            <a:avLst/>
            <a:gdLst/>
            <a:ahLst/>
            <a:cxnLst/>
            <a:rect l="l" t="t" r="r" b="b"/>
            <a:pathLst>
              <a:path w="36735" h="54098">
                <a:moveTo>
                  <a:pt x="6967" y="11683"/>
                </a:moveTo>
                <a:lnTo>
                  <a:pt x="3483" y="14175"/>
                </a:lnTo>
                <a:lnTo>
                  <a:pt x="0" y="22993"/>
                </a:lnTo>
                <a:lnTo>
                  <a:pt x="3967" y="33420"/>
                </a:lnTo>
                <a:lnTo>
                  <a:pt x="7488" y="34919"/>
                </a:lnTo>
                <a:lnTo>
                  <a:pt x="9984" y="43847"/>
                </a:lnTo>
                <a:lnTo>
                  <a:pt x="17101" y="54098"/>
                </a:lnTo>
                <a:lnTo>
                  <a:pt x="29880" y="40033"/>
                </a:lnTo>
                <a:lnTo>
                  <a:pt x="29731" y="35669"/>
                </a:lnTo>
                <a:lnTo>
                  <a:pt x="32152" y="32053"/>
                </a:lnTo>
                <a:lnTo>
                  <a:pt x="31827" y="34158"/>
                </a:lnTo>
                <a:lnTo>
                  <a:pt x="36735" y="30620"/>
                </a:lnTo>
                <a:lnTo>
                  <a:pt x="34362" y="21543"/>
                </a:lnTo>
                <a:lnTo>
                  <a:pt x="25409" y="13069"/>
                </a:lnTo>
                <a:lnTo>
                  <a:pt x="16001" y="5180"/>
                </a:lnTo>
                <a:lnTo>
                  <a:pt x="11288" y="881"/>
                </a:lnTo>
                <a:lnTo>
                  <a:pt x="12294" y="308"/>
                </a:lnTo>
                <a:lnTo>
                  <a:pt x="6445" y="0"/>
                </a:lnTo>
                <a:lnTo>
                  <a:pt x="6967" y="11683"/>
                </a:lnTo>
                <a:close/>
              </a:path>
              <a:path w="36735" h="54098">
                <a:moveTo>
                  <a:pt x="31827" y="34158"/>
                </a:moveTo>
                <a:lnTo>
                  <a:pt x="29731" y="35669"/>
                </a:lnTo>
                <a:lnTo>
                  <a:pt x="29880" y="40033"/>
                </a:lnTo>
                <a:lnTo>
                  <a:pt x="30141" y="39791"/>
                </a:lnTo>
                <a:lnTo>
                  <a:pt x="30681" y="39284"/>
                </a:lnTo>
                <a:lnTo>
                  <a:pt x="31091" y="38909"/>
                </a:lnTo>
                <a:lnTo>
                  <a:pt x="31827" y="34158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165466" y="5193123"/>
            <a:ext cx="32246" cy="38152"/>
          </a:xfrm>
          <a:custGeom>
            <a:avLst/>
            <a:gdLst/>
            <a:ahLst/>
            <a:cxnLst/>
            <a:rect l="l" t="t" r="r" b="b"/>
            <a:pathLst>
              <a:path w="32246" h="38152">
                <a:moveTo>
                  <a:pt x="32246" y="815"/>
                </a:moveTo>
                <a:lnTo>
                  <a:pt x="32190" y="0"/>
                </a:lnTo>
                <a:lnTo>
                  <a:pt x="30701" y="2681"/>
                </a:lnTo>
                <a:lnTo>
                  <a:pt x="32246" y="815"/>
                </a:lnTo>
                <a:close/>
              </a:path>
              <a:path w="32246" h="38152">
                <a:moveTo>
                  <a:pt x="41225" y="-10427"/>
                </a:moveTo>
                <a:lnTo>
                  <a:pt x="36737" y="-21440"/>
                </a:lnTo>
                <a:lnTo>
                  <a:pt x="34395" y="-34176"/>
                </a:lnTo>
                <a:lnTo>
                  <a:pt x="34407" y="-35470"/>
                </a:lnTo>
                <a:lnTo>
                  <a:pt x="27607" y="-35228"/>
                </a:lnTo>
                <a:lnTo>
                  <a:pt x="22857" y="-28614"/>
                </a:lnTo>
                <a:lnTo>
                  <a:pt x="17250" y="-23676"/>
                </a:lnTo>
                <a:lnTo>
                  <a:pt x="11344" y="-18363"/>
                </a:lnTo>
                <a:lnTo>
                  <a:pt x="6650" y="-14373"/>
                </a:lnTo>
                <a:lnTo>
                  <a:pt x="0" y="-8796"/>
                </a:lnTo>
                <a:lnTo>
                  <a:pt x="1266" y="-5555"/>
                </a:lnTo>
                <a:lnTo>
                  <a:pt x="689" y="-5996"/>
                </a:lnTo>
                <a:lnTo>
                  <a:pt x="1844" y="-2248"/>
                </a:lnTo>
                <a:lnTo>
                  <a:pt x="5905" y="2182"/>
                </a:lnTo>
                <a:lnTo>
                  <a:pt x="11400" y="5555"/>
                </a:lnTo>
                <a:lnTo>
                  <a:pt x="13356" y="8818"/>
                </a:lnTo>
                <a:lnTo>
                  <a:pt x="18162" y="11992"/>
                </a:lnTo>
                <a:lnTo>
                  <a:pt x="29302" y="4320"/>
                </a:lnTo>
                <a:lnTo>
                  <a:pt x="29656" y="4563"/>
                </a:lnTo>
                <a:lnTo>
                  <a:pt x="30701" y="2681"/>
                </a:lnTo>
                <a:lnTo>
                  <a:pt x="29563" y="4056"/>
                </a:lnTo>
                <a:lnTo>
                  <a:pt x="32190" y="0"/>
                </a:lnTo>
                <a:lnTo>
                  <a:pt x="32246" y="815"/>
                </a:lnTo>
                <a:lnTo>
                  <a:pt x="34686" y="-1741"/>
                </a:lnTo>
                <a:lnTo>
                  <a:pt x="35152" y="-2314"/>
                </a:lnTo>
                <a:lnTo>
                  <a:pt x="38842" y="-5517"/>
                </a:lnTo>
                <a:lnTo>
                  <a:pt x="40419" y="-8671"/>
                </a:lnTo>
                <a:lnTo>
                  <a:pt x="41225" y="-10427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899825" y="4990594"/>
            <a:ext cx="46403" cy="42855"/>
          </a:xfrm>
          <a:custGeom>
            <a:avLst/>
            <a:gdLst/>
            <a:ahLst/>
            <a:cxnLst/>
            <a:rect l="l" t="t" r="r" b="b"/>
            <a:pathLst>
              <a:path w="46403" h="42855">
                <a:moveTo>
                  <a:pt x="24078" y="13958"/>
                </a:moveTo>
                <a:lnTo>
                  <a:pt x="12937" y="16011"/>
                </a:lnTo>
                <a:lnTo>
                  <a:pt x="1353" y="17759"/>
                </a:lnTo>
                <a:lnTo>
                  <a:pt x="0" y="18099"/>
                </a:lnTo>
                <a:lnTo>
                  <a:pt x="8593" y="28298"/>
                </a:lnTo>
                <a:lnTo>
                  <a:pt x="16317" y="37722"/>
                </a:lnTo>
                <a:lnTo>
                  <a:pt x="19951" y="42855"/>
                </a:lnTo>
                <a:lnTo>
                  <a:pt x="36418" y="42657"/>
                </a:lnTo>
                <a:lnTo>
                  <a:pt x="39436" y="38292"/>
                </a:lnTo>
                <a:lnTo>
                  <a:pt x="42920" y="29474"/>
                </a:lnTo>
                <a:lnTo>
                  <a:pt x="46403" y="26983"/>
                </a:lnTo>
                <a:lnTo>
                  <a:pt x="45882" y="15299"/>
                </a:lnTo>
                <a:lnTo>
                  <a:pt x="45658" y="0"/>
                </a:lnTo>
                <a:lnTo>
                  <a:pt x="45137" y="374"/>
                </a:lnTo>
                <a:lnTo>
                  <a:pt x="44559" y="793"/>
                </a:lnTo>
                <a:lnTo>
                  <a:pt x="44242" y="1058"/>
                </a:lnTo>
                <a:lnTo>
                  <a:pt x="35953" y="7737"/>
                </a:lnTo>
                <a:lnTo>
                  <a:pt x="24078" y="1395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6899825" y="4971657"/>
            <a:ext cx="46981" cy="37035"/>
          </a:xfrm>
          <a:custGeom>
            <a:avLst/>
            <a:gdLst/>
            <a:ahLst/>
            <a:cxnLst/>
            <a:rect l="l" t="t" r="r" b="b"/>
            <a:pathLst>
              <a:path w="46981" h="37035">
                <a:moveTo>
                  <a:pt x="428" y="31855"/>
                </a:moveTo>
                <a:lnTo>
                  <a:pt x="0" y="37035"/>
                </a:lnTo>
                <a:lnTo>
                  <a:pt x="11703" y="35086"/>
                </a:lnTo>
                <a:lnTo>
                  <a:pt x="22836" y="33255"/>
                </a:lnTo>
                <a:lnTo>
                  <a:pt x="34572" y="27683"/>
                </a:lnTo>
                <a:lnTo>
                  <a:pt x="35953" y="26674"/>
                </a:lnTo>
                <a:lnTo>
                  <a:pt x="44242" y="19994"/>
                </a:lnTo>
                <a:lnTo>
                  <a:pt x="44559" y="19730"/>
                </a:lnTo>
                <a:lnTo>
                  <a:pt x="45137" y="19311"/>
                </a:lnTo>
                <a:lnTo>
                  <a:pt x="45658" y="18936"/>
                </a:lnTo>
                <a:lnTo>
                  <a:pt x="46981" y="13116"/>
                </a:lnTo>
                <a:lnTo>
                  <a:pt x="34882" y="13529"/>
                </a:lnTo>
                <a:lnTo>
                  <a:pt x="22609" y="10405"/>
                </a:lnTo>
                <a:lnTo>
                  <a:pt x="10892" y="5350"/>
                </a:lnTo>
                <a:lnTo>
                  <a:pt x="521" y="0"/>
                </a:lnTo>
                <a:lnTo>
                  <a:pt x="428" y="31855"/>
                </a:lnTo>
                <a:close/>
              </a:path>
            </a:pathLst>
          </a:custGeom>
          <a:solidFill>
            <a:srgbClr val="D99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6569074" y="5661814"/>
            <a:ext cx="4210" cy="5685"/>
          </a:xfrm>
          <a:custGeom>
            <a:avLst/>
            <a:gdLst/>
            <a:ahLst/>
            <a:cxnLst/>
            <a:rect l="l" t="t" r="r" b="b"/>
            <a:pathLst>
              <a:path w="4210" h="5685">
                <a:moveTo>
                  <a:pt x="4210" y="0"/>
                </a:moveTo>
                <a:lnTo>
                  <a:pt x="2599" y="626"/>
                </a:lnTo>
                <a:lnTo>
                  <a:pt x="0" y="5685"/>
                </a:lnTo>
                <a:lnTo>
                  <a:pt x="4210" y="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6556816" y="5620642"/>
            <a:ext cx="39343" cy="50167"/>
          </a:xfrm>
          <a:custGeom>
            <a:avLst/>
            <a:gdLst/>
            <a:ahLst/>
            <a:cxnLst/>
            <a:rect l="l" t="t" r="r" b="b"/>
            <a:pathLst>
              <a:path w="39343" h="50167">
                <a:moveTo>
                  <a:pt x="39343" y="18681"/>
                </a:moveTo>
                <a:lnTo>
                  <a:pt x="35953" y="9309"/>
                </a:lnTo>
                <a:lnTo>
                  <a:pt x="30196" y="6748"/>
                </a:lnTo>
                <a:lnTo>
                  <a:pt x="22335" y="2687"/>
                </a:lnTo>
                <a:lnTo>
                  <a:pt x="22991" y="131"/>
                </a:lnTo>
                <a:lnTo>
                  <a:pt x="22019" y="1062"/>
                </a:lnTo>
                <a:lnTo>
                  <a:pt x="23024" y="0"/>
                </a:lnTo>
                <a:lnTo>
                  <a:pt x="11777" y="241"/>
                </a:lnTo>
                <a:lnTo>
                  <a:pt x="54" y="4455"/>
                </a:lnTo>
                <a:lnTo>
                  <a:pt x="5923" y="4561"/>
                </a:lnTo>
                <a:lnTo>
                  <a:pt x="13095" y="42483"/>
                </a:lnTo>
                <a:lnTo>
                  <a:pt x="14857" y="41797"/>
                </a:lnTo>
                <a:lnTo>
                  <a:pt x="16206" y="39172"/>
                </a:lnTo>
                <a:lnTo>
                  <a:pt x="16374" y="38858"/>
                </a:lnTo>
                <a:lnTo>
                  <a:pt x="16747" y="37985"/>
                </a:lnTo>
                <a:lnTo>
                  <a:pt x="17063" y="37298"/>
                </a:lnTo>
                <a:lnTo>
                  <a:pt x="17324" y="36484"/>
                </a:lnTo>
                <a:lnTo>
                  <a:pt x="17585" y="35922"/>
                </a:lnTo>
                <a:lnTo>
                  <a:pt x="21702" y="50167"/>
                </a:lnTo>
                <a:lnTo>
                  <a:pt x="25228" y="44448"/>
                </a:lnTo>
                <a:lnTo>
                  <a:pt x="25166" y="44276"/>
                </a:lnTo>
                <a:lnTo>
                  <a:pt x="23975" y="45607"/>
                </a:lnTo>
                <a:lnTo>
                  <a:pt x="22596" y="37236"/>
                </a:lnTo>
                <a:lnTo>
                  <a:pt x="27141" y="14494"/>
                </a:lnTo>
                <a:lnTo>
                  <a:pt x="33904" y="16368"/>
                </a:lnTo>
                <a:lnTo>
                  <a:pt x="31519" y="17056"/>
                </a:lnTo>
                <a:lnTo>
                  <a:pt x="39343" y="1868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6579413" y="5635137"/>
            <a:ext cx="12089" cy="38359"/>
          </a:xfrm>
          <a:custGeom>
            <a:avLst/>
            <a:gdLst/>
            <a:ahLst/>
            <a:cxnLst/>
            <a:rect l="l" t="t" r="r" b="b"/>
            <a:pathLst>
              <a:path w="12089" h="38359">
                <a:moveTo>
                  <a:pt x="12089" y="33299"/>
                </a:moveTo>
                <a:lnTo>
                  <a:pt x="10377" y="20570"/>
                </a:lnTo>
                <a:lnTo>
                  <a:pt x="6701" y="8564"/>
                </a:lnTo>
                <a:lnTo>
                  <a:pt x="4545" y="0"/>
                </a:lnTo>
                <a:lnTo>
                  <a:pt x="0" y="22741"/>
                </a:lnTo>
                <a:lnTo>
                  <a:pt x="2569" y="29781"/>
                </a:lnTo>
                <a:lnTo>
                  <a:pt x="3110" y="29176"/>
                </a:lnTo>
                <a:lnTo>
                  <a:pt x="2632" y="29953"/>
                </a:lnTo>
                <a:lnTo>
                  <a:pt x="5700" y="38359"/>
                </a:lnTo>
                <a:lnTo>
                  <a:pt x="8923" y="31800"/>
                </a:lnTo>
                <a:lnTo>
                  <a:pt x="6072" y="29300"/>
                </a:lnTo>
                <a:lnTo>
                  <a:pt x="4973" y="20554"/>
                </a:lnTo>
                <a:lnTo>
                  <a:pt x="8084" y="26802"/>
                </a:lnTo>
                <a:lnTo>
                  <a:pt x="7656" y="28550"/>
                </a:lnTo>
                <a:lnTo>
                  <a:pt x="12089" y="33299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568594" y="5619081"/>
            <a:ext cx="12979" cy="1802"/>
          </a:xfrm>
          <a:custGeom>
            <a:avLst/>
            <a:gdLst/>
            <a:ahLst/>
            <a:cxnLst/>
            <a:rect l="l" t="t" r="r" b="b"/>
            <a:pathLst>
              <a:path w="12979" h="1802">
                <a:moveTo>
                  <a:pt x="11247" y="1560"/>
                </a:moveTo>
                <a:lnTo>
                  <a:pt x="11213" y="1691"/>
                </a:lnTo>
                <a:lnTo>
                  <a:pt x="12979" y="0"/>
                </a:lnTo>
                <a:lnTo>
                  <a:pt x="0" y="1802"/>
                </a:lnTo>
                <a:lnTo>
                  <a:pt x="11247" y="156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275431" y="5032760"/>
            <a:ext cx="21448" cy="42156"/>
          </a:xfrm>
          <a:custGeom>
            <a:avLst/>
            <a:gdLst/>
            <a:ahLst/>
            <a:cxnLst/>
            <a:rect l="l" t="t" r="r" b="b"/>
            <a:pathLst>
              <a:path w="21448" h="42156">
                <a:moveTo>
                  <a:pt x="12196" y="40454"/>
                </a:moveTo>
                <a:lnTo>
                  <a:pt x="20560" y="34210"/>
                </a:lnTo>
                <a:lnTo>
                  <a:pt x="20243" y="16920"/>
                </a:lnTo>
                <a:lnTo>
                  <a:pt x="18684" y="22051"/>
                </a:lnTo>
                <a:lnTo>
                  <a:pt x="20901" y="10433"/>
                </a:lnTo>
                <a:lnTo>
                  <a:pt x="21272" y="10916"/>
                </a:lnTo>
                <a:lnTo>
                  <a:pt x="21448" y="9888"/>
                </a:lnTo>
                <a:lnTo>
                  <a:pt x="19989" y="3436"/>
                </a:lnTo>
                <a:lnTo>
                  <a:pt x="16346" y="0"/>
                </a:lnTo>
                <a:lnTo>
                  <a:pt x="13632" y="184"/>
                </a:lnTo>
                <a:lnTo>
                  <a:pt x="7339" y="6178"/>
                </a:lnTo>
                <a:lnTo>
                  <a:pt x="6818" y="6685"/>
                </a:lnTo>
                <a:lnTo>
                  <a:pt x="6594" y="6862"/>
                </a:lnTo>
                <a:lnTo>
                  <a:pt x="6128" y="7237"/>
                </a:lnTo>
                <a:lnTo>
                  <a:pt x="0" y="42156"/>
                </a:lnTo>
                <a:lnTo>
                  <a:pt x="12196" y="4045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281765" y="5023882"/>
            <a:ext cx="2384" cy="4431"/>
          </a:xfrm>
          <a:custGeom>
            <a:avLst/>
            <a:gdLst/>
            <a:ahLst/>
            <a:cxnLst/>
            <a:rect l="l" t="t" r="r" b="b"/>
            <a:pathLst>
              <a:path w="2384" h="4431">
                <a:moveTo>
                  <a:pt x="2384" y="0"/>
                </a:moveTo>
                <a:lnTo>
                  <a:pt x="0" y="4431"/>
                </a:lnTo>
                <a:lnTo>
                  <a:pt x="1638" y="2889"/>
                </a:lnTo>
                <a:lnTo>
                  <a:pt x="2384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283796" y="5032354"/>
            <a:ext cx="1542" cy="1656"/>
          </a:xfrm>
          <a:custGeom>
            <a:avLst/>
            <a:gdLst/>
            <a:ahLst/>
            <a:cxnLst/>
            <a:rect l="l" t="t" r="r" b="b"/>
            <a:pathLst>
              <a:path w="1542" h="1656">
                <a:moveTo>
                  <a:pt x="763" y="897"/>
                </a:moveTo>
                <a:lnTo>
                  <a:pt x="1062" y="819"/>
                </a:lnTo>
                <a:lnTo>
                  <a:pt x="592" y="0"/>
                </a:lnTo>
                <a:lnTo>
                  <a:pt x="0" y="624"/>
                </a:lnTo>
                <a:lnTo>
                  <a:pt x="1542" y="1656"/>
                </a:lnTo>
                <a:lnTo>
                  <a:pt x="1094" y="874"/>
                </a:lnTo>
                <a:lnTo>
                  <a:pt x="763" y="897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284858" y="5031752"/>
            <a:ext cx="5456" cy="1476"/>
          </a:xfrm>
          <a:custGeom>
            <a:avLst/>
            <a:gdLst/>
            <a:ahLst/>
            <a:cxnLst/>
            <a:rect l="l" t="t" r="r" b="b"/>
            <a:pathLst>
              <a:path w="5456" h="1476">
                <a:moveTo>
                  <a:pt x="5456" y="0"/>
                </a:moveTo>
                <a:lnTo>
                  <a:pt x="0" y="1421"/>
                </a:lnTo>
                <a:lnTo>
                  <a:pt x="4204" y="1192"/>
                </a:lnTo>
                <a:lnTo>
                  <a:pt x="5456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282715" y="5020641"/>
            <a:ext cx="20267" cy="46329"/>
          </a:xfrm>
          <a:custGeom>
            <a:avLst/>
            <a:gdLst/>
            <a:ahLst/>
            <a:cxnLst/>
            <a:rect l="l" t="t" r="r" b="b"/>
            <a:pathLst>
              <a:path w="20267" h="46329">
                <a:moveTo>
                  <a:pt x="18740" y="14549"/>
                </a:moveTo>
                <a:lnTo>
                  <a:pt x="15240" y="5520"/>
                </a:lnTo>
                <a:lnTo>
                  <a:pt x="10428" y="1699"/>
                </a:lnTo>
                <a:lnTo>
                  <a:pt x="9128" y="0"/>
                </a:lnTo>
                <a:lnTo>
                  <a:pt x="7227" y="1432"/>
                </a:lnTo>
                <a:lnTo>
                  <a:pt x="4228" y="2689"/>
                </a:lnTo>
                <a:lnTo>
                  <a:pt x="2961" y="3990"/>
                </a:lnTo>
                <a:lnTo>
                  <a:pt x="688" y="6129"/>
                </a:lnTo>
                <a:lnTo>
                  <a:pt x="0" y="8796"/>
                </a:lnTo>
                <a:lnTo>
                  <a:pt x="1673" y="11712"/>
                </a:lnTo>
                <a:lnTo>
                  <a:pt x="2939" y="10378"/>
                </a:lnTo>
                <a:lnTo>
                  <a:pt x="7339" y="10493"/>
                </a:lnTo>
                <a:lnTo>
                  <a:pt x="9062" y="12118"/>
                </a:lnTo>
                <a:lnTo>
                  <a:pt x="11885" y="11926"/>
                </a:lnTo>
                <a:lnTo>
                  <a:pt x="12705" y="15555"/>
                </a:lnTo>
                <a:lnTo>
                  <a:pt x="14914" y="17638"/>
                </a:lnTo>
                <a:lnTo>
                  <a:pt x="14165" y="22007"/>
                </a:lnTo>
                <a:lnTo>
                  <a:pt x="14567" y="23786"/>
                </a:lnTo>
                <a:lnTo>
                  <a:pt x="13988" y="23034"/>
                </a:lnTo>
                <a:lnTo>
                  <a:pt x="12959" y="29038"/>
                </a:lnTo>
                <a:lnTo>
                  <a:pt x="13276" y="46329"/>
                </a:lnTo>
                <a:lnTo>
                  <a:pt x="17529" y="36594"/>
                </a:lnTo>
                <a:lnTo>
                  <a:pt x="19485" y="30598"/>
                </a:lnTo>
                <a:lnTo>
                  <a:pt x="20267" y="22111"/>
                </a:lnTo>
                <a:lnTo>
                  <a:pt x="18740" y="14549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851260" y="4879575"/>
            <a:ext cx="25539" cy="50042"/>
          </a:xfrm>
          <a:custGeom>
            <a:avLst/>
            <a:gdLst/>
            <a:ahLst/>
            <a:cxnLst/>
            <a:rect l="l" t="t" r="r" b="b"/>
            <a:pathLst>
              <a:path w="25539" h="50042">
                <a:moveTo>
                  <a:pt x="1937" y="12301"/>
                </a:moveTo>
                <a:lnTo>
                  <a:pt x="0" y="18473"/>
                </a:lnTo>
                <a:lnTo>
                  <a:pt x="353" y="26035"/>
                </a:lnTo>
                <a:lnTo>
                  <a:pt x="1788" y="32097"/>
                </a:lnTo>
                <a:lnTo>
                  <a:pt x="8025" y="44595"/>
                </a:lnTo>
                <a:lnTo>
                  <a:pt x="19041" y="49943"/>
                </a:lnTo>
                <a:lnTo>
                  <a:pt x="25539" y="50042"/>
                </a:lnTo>
                <a:lnTo>
                  <a:pt x="23078" y="37697"/>
                </a:lnTo>
                <a:lnTo>
                  <a:pt x="21100" y="25072"/>
                </a:lnTo>
                <a:lnTo>
                  <a:pt x="20528" y="21053"/>
                </a:lnTo>
                <a:lnTo>
                  <a:pt x="18707" y="9227"/>
                </a:lnTo>
                <a:lnTo>
                  <a:pt x="16577" y="5542"/>
                </a:lnTo>
                <a:lnTo>
                  <a:pt x="11224" y="976"/>
                </a:lnTo>
                <a:lnTo>
                  <a:pt x="10282" y="0"/>
                </a:lnTo>
                <a:lnTo>
                  <a:pt x="6650" y="7296"/>
                </a:lnTo>
                <a:lnTo>
                  <a:pt x="4806" y="3306"/>
                </a:lnTo>
                <a:lnTo>
                  <a:pt x="1937" y="12301"/>
                </a:lnTo>
                <a:close/>
              </a:path>
            </a:pathLst>
          </a:custGeom>
          <a:solidFill>
            <a:srgbClr val="EBB7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454880" y="5165941"/>
            <a:ext cx="41169" cy="38424"/>
          </a:xfrm>
          <a:custGeom>
            <a:avLst/>
            <a:gdLst/>
            <a:ahLst/>
            <a:cxnLst/>
            <a:rect l="l" t="t" r="r" b="b"/>
            <a:pathLst>
              <a:path w="41169" h="38424">
                <a:moveTo>
                  <a:pt x="316" y="0"/>
                </a:moveTo>
                <a:lnTo>
                  <a:pt x="0" y="22133"/>
                </a:lnTo>
                <a:lnTo>
                  <a:pt x="8438" y="21692"/>
                </a:lnTo>
                <a:lnTo>
                  <a:pt x="14306" y="25881"/>
                </a:lnTo>
                <a:lnTo>
                  <a:pt x="20957" y="29187"/>
                </a:lnTo>
                <a:lnTo>
                  <a:pt x="40479" y="38424"/>
                </a:lnTo>
                <a:lnTo>
                  <a:pt x="40796" y="23433"/>
                </a:lnTo>
                <a:lnTo>
                  <a:pt x="41169" y="14505"/>
                </a:lnTo>
                <a:lnTo>
                  <a:pt x="26849" y="13216"/>
                </a:lnTo>
                <a:lnTo>
                  <a:pt x="15990" y="8370"/>
                </a:lnTo>
                <a:lnTo>
                  <a:pt x="5927" y="2520"/>
                </a:lnTo>
                <a:lnTo>
                  <a:pt x="316" y="0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672910" y="5051174"/>
            <a:ext cx="42566" cy="35184"/>
          </a:xfrm>
          <a:custGeom>
            <a:avLst/>
            <a:gdLst/>
            <a:ahLst/>
            <a:cxnLst/>
            <a:rect l="l" t="t" r="r" b="b"/>
            <a:pathLst>
              <a:path w="42566" h="35184">
                <a:moveTo>
                  <a:pt x="0" y="18077"/>
                </a:moveTo>
                <a:lnTo>
                  <a:pt x="9356" y="23097"/>
                </a:lnTo>
                <a:lnTo>
                  <a:pt x="23110" y="29780"/>
                </a:lnTo>
                <a:lnTo>
                  <a:pt x="35978" y="34581"/>
                </a:lnTo>
                <a:lnTo>
                  <a:pt x="39753" y="35184"/>
                </a:lnTo>
                <a:lnTo>
                  <a:pt x="40610" y="24866"/>
                </a:lnTo>
                <a:lnTo>
                  <a:pt x="38598" y="20325"/>
                </a:lnTo>
                <a:lnTo>
                  <a:pt x="42566" y="12698"/>
                </a:lnTo>
                <a:lnTo>
                  <a:pt x="28649" y="12878"/>
                </a:lnTo>
                <a:lnTo>
                  <a:pt x="17972" y="8484"/>
                </a:lnTo>
                <a:lnTo>
                  <a:pt x="8236" y="2912"/>
                </a:lnTo>
                <a:lnTo>
                  <a:pt x="167" y="0"/>
                </a:lnTo>
                <a:lnTo>
                  <a:pt x="0" y="18077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5934222" y="5166382"/>
            <a:ext cx="39755" cy="38623"/>
          </a:xfrm>
          <a:custGeom>
            <a:avLst/>
            <a:gdLst/>
            <a:ahLst/>
            <a:cxnLst/>
            <a:rect l="l" t="t" r="r" b="b"/>
            <a:pathLst>
              <a:path w="39755" h="38623">
                <a:moveTo>
                  <a:pt x="39332" y="20876"/>
                </a:moveTo>
                <a:lnTo>
                  <a:pt x="39755" y="0"/>
                </a:lnTo>
                <a:lnTo>
                  <a:pt x="28018" y="5439"/>
                </a:lnTo>
                <a:lnTo>
                  <a:pt x="18647" y="10370"/>
                </a:lnTo>
                <a:lnTo>
                  <a:pt x="5920" y="14004"/>
                </a:lnTo>
                <a:lnTo>
                  <a:pt x="370" y="14748"/>
                </a:lnTo>
                <a:lnTo>
                  <a:pt x="0" y="38623"/>
                </a:lnTo>
                <a:lnTo>
                  <a:pt x="9991" y="32686"/>
                </a:lnTo>
                <a:lnTo>
                  <a:pt x="23152" y="26220"/>
                </a:lnTo>
                <a:lnTo>
                  <a:pt x="35517" y="21638"/>
                </a:lnTo>
                <a:lnTo>
                  <a:pt x="39332" y="20876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998313" y="5621392"/>
            <a:ext cx="27031" cy="44357"/>
          </a:xfrm>
          <a:custGeom>
            <a:avLst/>
            <a:gdLst/>
            <a:ahLst/>
            <a:cxnLst/>
            <a:rect l="l" t="t" r="r" b="b"/>
            <a:pathLst>
              <a:path w="27031" h="44357">
                <a:moveTo>
                  <a:pt x="5848" y="30825"/>
                </a:moveTo>
                <a:lnTo>
                  <a:pt x="5890" y="33309"/>
                </a:lnTo>
                <a:lnTo>
                  <a:pt x="6480" y="39571"/>
                </a:lnTo>
                <a:lnTo>
                  <a:pt x="6968" y="44357"/>
                </a:lnTo>
                <a:lnTo>
                  <a:pt x="14010" y="43897"/>
                </a:lnTo>
                <a:lnTo>
                  <a:pt x="19479" y="41513"/>
                </a:lnTo>
                <a:lnTo>
                  <a:pt x="23546" y="32424"/>
                </a:lnTo>
                <a:lnTo>
                  <a:pt x="25759" y="20375"/>
                </a:lnTo>
                <a:lnTo>
                  <a:pt x="26666" y="6932"/>
                </a:lnTo>
                <a:lnTo>
                  <a:pt x="27031" y="813"/>
                </a:lnTo>
                <a:lnTo>
                  <a:pt x="22438" y="626"/>
                </a:lnTo>
                <a:lnTo>
                  <a:pt x="14783" y="0"/>
                </a:lnTo>
                <a:lnTo>
                  <a:pt x="10558" y="1124"/>
                </a:lnTo>
                <a:lnTo>
                  <a:pt x="8077" y="1812"/>
                </a:lnTo>
                <a:lnTo>
                  <a:pt x="5966" y="3249"/>
                </a:lnTo>
                <a:lnTo>
                  <a:pt x="4224" y="4874"/>
                </a:lnTo>
                <a:lnTo>
                  <a:pt x="264" y="8434"/>
                </a:lnTo>
                <a:lnTo>
                  <a:pt x="2112" y="6873"/>
                </a:lnTo>
                <a:lnTo>
                  <a:pt x="0" y="9810"/>
                </a:lnTo>
                <a:lnTo>
                  <a:pt x="11352" y="11994"/>
                </a:lnTo>
                <a:lnTo>
                  <a:pt x="9727" y="22623"/>
                </a:lnTo>
                <a:lnTo>
                  <a:pt x="8293" y="28018"/>
                </a:lnTo>
                <a:lnTo>
                  <a:pt x="7121" y="29982"/>
                </a:lnTo>
                <a:lnTo>
                  <a:pt x="6282" y="30317"/>
                </a:lnTo>
                <a:lnTo>
                  <a:pt x="5848" y="3082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403875" y="5622079"/>
            <a:ext cx="26974" cy="44295"/>
          </a:xfrm>
          <a:custGeom>
            <a:avLst/>
            <a:gdLst/>
            <a:ahLst/>
            <a:cxnLst/>
            <a:rect l="l" t="t" r="r" b="b"/>
            <a:pathLst>
              <a:path w="26974" h="44295">
                <a:moveTo>
                  <a:pt x="5558" y="35771"/>
                </a:moveTo>
                <a:lnTo>
                  <a:pt x="10506" y="44295"/>
                </a:lnTo>
                <a:lnTo>
                  <a:pt x="16001" y="42796"/>
                </a:lnTo>
                <a:lnTo>
                  <a:pt x="14195" y="41857"/>
                </a:lnTo>
                <a:lnTo>
                  <a:pt x="19802" y="43607"/>
                </a:lnTo>
                <a:lnTo>
                  <a:pt x="20664" y="35275"/>
                </a:lnTo>
                <a:lnTo>
                  <a:pt x="20794" y="31347"/>
                </a:lnTo>
                <a:lnTo>
                  <a:pt x="20328" y="29806"/>
                </a:lnTo>
                <a:lnTo>
                  <a:pt x="19401" y="28640"/>
                </a:lnTo>
                <a:lnTo>
                  <a:pt x="18151" y="25834"/>
                </a:lnTo>
                <a:lnTo>
                  <a:pt x="16712" y="19372"/>
                </a:lnTo>
                <a:lnTo>
                  <a:pt x="15256" y="7621"/>
                </a:lnTo>
                <a:lnTo>
                  <a:pt x="22708" y="10621"/>
                </a:lnTo>
                <a:lnTo>
                  <a:pt x="20118" y="11057"/>
                </a:lnTo>
                <a:lnTo>
                  <a:pt x="26974" y="11057"/>
                </a:lnTo>
                <a:lnTo>
                  <a:pt x="24869" y="4684"/>
                </a:lnTo>
                <a:lnTo>
                  <a:pt x="23490" y="5623"/>
                </a:lnTo>
                <a:lnTo>
                  <a:pt x="20118" y="1186"/>
                </a:lnTo>
                <a:lnTo>
                  <a:pt x="0" y="0"/>
                </a:lnTo>
                <a:lnTo>
                  <a:pt x="894" y="12931"/>
                </a:lnTo>
                <a:lnTo>
                  <a:pt x="2353" y="27938"/>
                </a:lnTo>
                <a:lnTo>
                  <a:pt x="5558" y="35771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991999" y="5403676"/>
            <a:ext cx="2589" cy="6679"/>
          </a:xfrm>
          <a:custGeom>
            <a:avLst/>
            <a:gdLst/>
            <a:ahLst/>
            <a:cxnLst/>
            <a:rect l="l" t="t" r="r" b="b"/>
            <a:pathLst>
              <a:path w="2589" h="6679">
                <a:moveTo>
                  <a:pt x="2589" y="0"/>
                </a:moveTo>
                <a:lnTo>
                  <a:pt x="0" y="6679"/>
                </a:lnTo>
                <a:lnTo>
                  <a:pt x="1660" y="4603"/>
                </a:lnTo>
                <a:lnTo>
                  <a:pt x="2589" y="0"/>
                </a:lnTo>
                <a:close/>
              </a:path>
            </a:pathLst>
          </a:custGeom>
          <a:solidFill>
            <a:srgbClr val="F8EE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992976" y="5405792"/>
            <a:ext cx="12901" cy="104145"/>
          </a:xfrm>
          <a:custGeom>
            <a:avLst/>
            <a:gdLst/>
            <a:ahLst/>
            <a:cxnLst/>
            <a:rect l="l" t="t" r="r" b="b"/>
            <a:pathLst>
              <a:path w="12901" h="104145">
                <a:moveTo>
                  <a:pt x="464" y="22199"/>
                </a:moveTo>
                <a:lnTo>
                  <a:pt x="1344" y="37065"/>
                </a:lnTo>
                <a:lnTo>
                  <a:pt x="2446" y="53835"/>
                </a:lnTo>
                <a:lnTo>
                  <a:pt x="3581" y="70756"/>
                </a:lnTo>
                <a:lnTo>
                  <a:pt x="4557" y="86079"/>
                </a:lnTo>
                <a:lnTo>
                  <a:pt x="5183" y="98052"/>
                </a:lnTo>
                <a:lnTo>
                  <a:pt x="5300" y="104145"/>
                </a:lnTo>
                <a:lnTo>
                  <a:pt x="10330" y="97585"/>
                </a:lnTo>
                <a:lnTo>
                  <a:pt x="12230" y="94399"/>
                </a:lnTo>
                <a:lnTo>
                  <a:pt x="11429" y="95523"/>
                </a:lnTo>
                <a:lnTo>
                  <a:pt x="12901" y="91899"/>
                </a:lnTo>
                <a:lnTo>
                  <a:pt x="12776" y="83362"/>
                </a:lnTo>
                <a:lnTo>
                  <a:pt x="11979" y="70583"/>
                </a:lnTo>
                <a:lnTo>
                  <a:pt x="10662" y="55235"/>
                </a:lnTo>
                <a:lnTo>
                  <a:pt x="8974" y="38989"/>
                </a:lnTo>
                <a:lnTo>
                  <a:pt x="7066" y="23518"/>
                </a:lnTo>
                <a:lnTo>
                  <a:pt x="5088" y="10492"/>
                </a:lnTo>
                <a:lnTo>
                  <a:pt x="3192" y="1585"/>
                </a:lnTo>
                <a:lnTo>
                  <a:pt x="2674" y="0"/>
                </a:lnTo>
                <a:lnTo>
                  <a:pt x="683" y="2487"/>
                </a:lnTo>
                <a:lnTo>
                  <a:pt x="140" y="5180"/>
                </a:lnTo>
                <a:lnTo>
                  <a:pt x="0" y="10987"/>
                </a:lnTo>
                <a:lnTo>
                  <a:pt x="464" y="22199"/>
                </a:lnTo>
                <a:close/>
              </a:path>
            </a:pathLst>
          </a:custGeom>
          <a:solidFill>
            <a:srgbClr val="F8EE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187373" y="5077364"/>
            <a:ext cx="38430" cy="23808"/>
          </a:xfrm>
          <a:custGeom>
            <a:avLst/>
            <a:gdLst/>
            <a:ahLst/>
            <a:cxnLst/>
            <a:rect l="l" t="t" r="r" b="b"/>
            <a:pathLst>
              <a:path w="38430" h="23808">
                <a:moveTo>
                  <a:pt x="38430" y="66"/>
                </a:moveTo>
                <a:lnTo>
                  <a:pt x="0" y="0"/>
                </a:lnTo>
                <a:lnTo>
                  <a:pt x="3110" y="8244"/>
                </a:lnTo>
                <a:lnTo>
                  <a:pt x="3166" y="8377"/>
                </a:lnTo>
                <a:lnTo>
                  <a:pt x="3260" y="8862"/>
                </a:lnTo>
                <a:lnTo>
                  <a:pt x="3315" y="8994"/>
                </a:lnTo>
                <a:lnTo>
                  <a:pt x="4195" y="16167"/>
                </a:lnTo>
                <a:lnTo>
                  <a:pt x="18572" y="23676"/>
                </a:lnTo>
                <a:lnTo>
                  <a:pt x="25968" y="23808"/>
                </a:lnTo>
                <a:lnTo>
                  <a:pt x="32208" y="20810"/>
                </a:lnTo>
                <a:lnTo>
                  <a:pt x="34146" y="14483"/>
                </a:lnTo>
                <a:lnTo>
                  <a:pt x="34313" y="9876"/>
                </a:lnTo>
                <a:lnTo>
                  <a:pt x="35390" y="7914"/>
                </a:lnTo>
                <a:lnTo>
                  <a:pt x="38193" y="1106"/>
                </a:lnTo>
                <a:lnTo>
                  <a:pt x="38430" y="66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206165" y="5187744"/>
            <a:ext cx="25742" cy="31304"/>
          </a:xfrm>
          <a:custGeom>
            <a:avLst/>
            <a:gdLst/>
            <a:ahLst/>
            <a:cxnLst/>
            <a:rect l="l" t="t" r="r" b="b"/>
            <a:pathLst>
              <a:path w="25742" h="31304">
                <a:moveTo>
                  <a:pt x="4066" y="31304"/>
                </a:moveTo>
                <a:lnTo>
                  <a:pt x="21651" y="31304"/>
                </a:lnTo>
                <a:lnTo>
                  <a:pt x="24738" y="20652"/>
                </a:lnTo>
                <a:lnTo>
                  <a:pt x="25742" y="15898"/>
                </a:lnTo>
                <a:lnTo>
                  <a:pt x="25253" y="12914"/>
                </a:lnTo>
                <a:lnTo>
                  <a:pt x="23861" y="7572"/>
                </a:lnTo>
                <a:lnTo>
                  <a:pt x="22638" y="0"/>
                </a:lnTo>
                <a:lnTo>
                  <a:pt x="3060" y="0"/>
                </a:lnTo>
                <a:lnTo>
                  <a:pt x="1275" y="9647"/>
                </a:lnTo>
                <a:lnTo>
                  <a:pt x="58" y="13960"/>
                </a:lnTo>
                <a:lnTo>
                  <a:pt x="0" y="17145"/>
                </a:lnTo>
                <a:lnTo>
                  <a:pt x="1693" y="23410"/>
                </a:lnTo>
                <a:lnTo>
                  <a:pt x="4066" y="31304"/>
                </a:lnTo>
                <a:close/>
              </a:path>
            </a:pathLst>
          </a:custGeom>
          <a:solidFill>
            <a:srgbClr val="D32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922160" y="4931866"/>
            <a:ext cx="35692" cy="21868"/>
          </a:xfrm>
          <a:custGeom>
            <a:avLst/>
            <a:gdLst/>
            <a:ahLst/>
            <a:cxnLst/>
            <a:rect l="l" t="t" r="r" b="b"/>
            <a:pathLst>
              <a:path w="35692" h="21868">
                <a:moveTo>
                  <a:pt x="0" y="0"/>
                </a:moveTo>
                <a:lnTo>
                  <a:pt x="3663" y="14131"/>
                </a:lnTo>
                <a:lnTo>
                  <a:pt x="12890" y="21487"/>
                </a:lnTo>
                <a:lnTo>
                  <a:pt x="19150" y="21868"/>
                </a:lnTo>
                <a:lnTo>
                  <a:pt x="30730" y="16373"/>
                </a:lnTo>
                <a:lnTo>
                  <a:pt x="35179" y="2797"/>
                </a:lnTo>
                <a:lnTo>
                  <a:pt x="35692" y="308"/>
                </a:lnTo>
                <a:lnTo>
                  <a:pt x="0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137579" y="5316201"/>
            <a:ext cx="31147" cy="34059"/>
          </a:xfrm>
          <a:custGeom>
            <a:avLst/>
            <a:gdLst/>
            <a:ahLst/>
            <a:cxnLst/>
            <a:rect l="l" t="t" r="r" b="b"/>
            <a:pathLst>
              <a:path w="31147" h="34059">
                <a:moveTo>
                  <a:pt x="0" y="34059"/>
                </a:moveTo>
                <a:lnTo>
                  <a:pt x="11996" y="33993"/>
                </a:lnTo>
                <a:lnTo>
                  <a:pt x="12779" y="31480"/>
                </a:lnTo>
                <a:lnTo>
                  <a:pt x="18796" y="24866"/>
                </a:lnTo>
                <a:lnTo>
                  <a:pt x="23229" y="19862"/>
                </a:lnTo>
                <a:lnTo>
                  <a:pt x="26974" y="16048"/>
                </a:lnTo>
                <a:lnTo>
                  <a:pt x="31147" y="11441"/>
                </a:lnTo>
                <a:lnTo>
                  <a:pt x="26974" y="5687"/>
                </a:lnTo>
                <a:lnTo>
                  <a:pt x="16747" y="2248"/>
                </a:lnTo>
                <a:lnTo>
                  <a:pt x="10413" y="0"/>
                </a:lnTo>
                <a:lnTo>
                  <a:pt x="0" y="3405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195924" y="5520150"/>
            <a:ext cx="16355" cy="26847"/>
          </a:xfrm>
          <a:custGeom>
            <a:avLst/>
            <a:gdLst/>
            <a:ahLst/>
            <a:cxnLst/>
            <a:rect l="l" t="t" r="r" b="b"/>
            <a:pathLst>
              <a:path w="16355" h="26847">
                <a:moveTo>
                  <a:pt x="13449" y="0"/>
                </a:moveTo>
                <a:lnTo>
                  <a:pt x="743" y="1153"/>
                </a:lnTo>
                <a:lnTo>
                  <a:pt x="5216" y="6092"/>
                </a:lnTo>
                <a:lnTo>
                  <a:pt x="12145" y="5656"/>
                </a:lnTo>
                <a:lnTo>
                  <a:pt x="16355" y="4906"/>
                </a:lnTo>
                <a:lnTo>
                  <a:pt x="13449" y="0"/>
                </a:lnTo>
                <a:close/>
              </a:path>
              <a:path w="16355" h="26847">
                <a:moveTo>
                  <a:pt x="21758" y="7468"/>
                </a:moveTo>
                <a:lnTo>
                  <a:pt x="16952" y="12465"/>
                </a:lnTo>
                <a:lnTo>
                  <a:pt x="16579" y="9342"/>
                </a:lnTo>
                <a:lnTo>
                  <a:pt x="13822" y="14090"/>
                </a:lnTo>
                <a:lnTo>
                  <a:pt x="16784" y="15777"/>
                </a:lnTo>
                <a:lnTo>
                  <a:pt x="15461" y="14714"/>
                </a:lnTo>
                <a:lnTo>
                  <a:pt x="17678" y="15838"/>
                </a:lnTo>
                <a:lnTo>
                  <a:pt x="20379" y="17276"/>
                </a:lnTo>
                <a:lnTo>
                  <a:pt x="21851" y="18462"/>
                </a:lnTo>
                <a:lnTo>
                  <a:pt x="20212" y="19650"/>
                </a:lnTo>
                <a:lnTo>
                  <a:pt x="20845" y="19963"/>
                </a:lnTo>
                <a:lnTo>
                  <a:pt x="17473" y="20836"/>
                </a:lnTo>
                <a:lnTo>
                  <a:pt x="4899" y="20399"/>
                </a:lnTo>
                <a:lnTo>
                  <a:pt x="5216" y="6092"/>
                </a:lnTo>
                <a:lnTo>
                  <a:pt x="743" y="1153"/>
                </a:lnTo>
                <a:lnTo>
                  <a:pt x="0" y="1282"/>
                </a:lnTo>
                <a:lnTo>
                  <a:pt x="260" y="26272"/>
                </a:lnTo>
                <a:lnTo>
                  <a:pt x="15994" y="26847"/>
                </a:lnTo>
                <a:lnTo>
                  <a:pt x="25240" y="23560"/>
                </a:lnTo>
                <a:lnTo>
                  <a:pt x="26229" y="21962"/>
                </a:lnTo>
                <a:lnTo>
                  <a:pt x="26229" y="5281"/>
                </a:lnTo>
                <a:lnTo>
                  <a:pt x="52849" y="4968"/>
                </a:lnTo>
                <a:lnTo>
                  <a:pt x="52793" y="1282"/>
                </a:lnTo>
                <a:lnTo>
                  <a:pt x="40352" y="3685"/>
                </a:lnTo>
                <a:lnTo>
                  <a:pt x="28121" y="2141"/>
                </a:lnTo>
                <a:lnTo>
                  <a:pt x="25819" y="1531"/>
                </a:lnTo>
                <a:lnTo>
                  <a:pt x="13449" y="0"/>
                </a:lnTo>
                <a:lnTo>
                  <a:pt x="16355" y="4906"/>
                </a:lnTo>
                <a:lnTo>
                  <a:pt x="21758" y="7468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5881376" y="5529492"/>
            <a:ext cx="2375" cy="1249"/>
          </a:xfrm>
          <a:custGeom>
            <a:avLst/>
            <a:gdLst/>
            <a:ahLst/>
            <a:cxnLst/>
            <a:rect l="l" t="t" r="r" b="b"/>
            <a:pathLst>
              <a:path w="2375" h="1249">
                <a:moveTo>
                  <a:pt x="2375" y="0"/>
                </a:moveTo>
                <a:lnTo>
                  <a:pt x="0" y="1249"/>
                </a:lnTo>
                <a:lnTo>
                  <a:pt x="1550" y="855"/>
                </a:lnTo>
                <a:lnTo>
                  <a:pt x="2375" y="0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5871571" y="5529305"/>
            <a:ext cx="15453" cy="68908"/>
          </a:xfrm>
          <a:custGeom>
            <a:avLst/>
            <a:gdLst/>
            <a:ahLst/>
            <a:cxnLst/>
            <a:rect l="l" t="t" r="r" b="b"/>
            <a:pathLst>
              <a:path w="15453" h="68908">
                <a:moveTo>
                  <a:pt x="4141" y="47946"/>
                </a:moveTo>
                <a:lnTo>
                  <a:pt x="5104" y="48666"/>
                </a:lnTo>
                <a:lnTo>
                  <a:pt x="9171" y="50604"/>
                </a:lnTo>
                <a:lnTo>
                  <a:pt x="9434" y="50730"/>
                </a:lnTo>
                <a:lnTo>
                  <a:pt x="10067" y="50979"/>
                </a:lnTo>
                <a:lnTo>
                  <a:pt x="10544" y="51228"/>
                </a:lnTo>
                <a:lnTo>
                  <a:pt x="10438" y="68908"/>
                </a:lnTo>
                <a:lnTo>
                  <a:pt x="15453" y="0"/>
                </a:lnTo>
                <a:lnTo>
                  <a:pt x="11355" y="1042"/>
                </a:lnTo>
                <a:lnTo>
                  <a:pt x="7904" y="4622"/>
                </a:lnTo>
                <a:lnTo>
                  <a:pt x="5373" y="18771"/>
                </a:lnTo>
                <a:lnTo>
                  <a:pt x="1574" y="30643"/>
                </a:lnTo>
                <a:lnTo>
                  <a:pt x="0" y="40336"/>
                </a:lnTo>
                <a:lnTo>
                  <a:pt x="4141" y="47946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222153" y="5525118"/>
            <a:ext cx="26620" cy="17431"/>
          </a:xfrm>
          <a:custGeom>
            <a:avLst/>
            <a:gdLst/>
            <a:ahLst/>
            <a:cxnLst/>
            <a:rect l="l" t="t" r="r" b="b"/>
            <a:pathLst>
              <a:path w="26620" h="17431">
                <a:moveTo>
                  <a:pt x="0" y="16994"/>
                </a:moveTo>
                <a:lnTo>
                  <a:pt x="26508" y="17431"/>
                </a:lnTo>
                <a:lnTo>
                  <a:pt x="26620" y="0"/>
                </a:lnTo>
                <a:lnTo>
                  <a:pt x="0" y="313"/>
                </a:lnTo>
                <a:lnTo>
                  <a:pt x="0" y="16994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54166" y="5412097"/>
            <a:ext cx="1966" cy="2821"/>
          </a:xfrm>
          <a:custGeom>
            <a:avLst/>
            <a:gdLst/>
            <a:ahLst/>
            <a:cxnLst/>
            <a:rect l="l" t="t" r="r" b="b"/>
            <a:pathLst>
              <a:path w="1966" h="2821">
                <a:moveTo>
                  <a:pt x="1966" y="1983"/>
                </a:moveTo>
                <a:lnTo>
                  <a:pt x="1844" y="0"/>
                </a:lnTo>
                <a:lnTo>
                  <a:pt x="0" y="2821"/>
                </a:lnTo>
                <a:lnTo>
                  <a:pt x="1966" y="1983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856133" y="5407819"/>
            <a:ext cx="36836" cy="15880"/>
          </a:xfrm>
          <a:custGeom>
            <a:avLst/>
            <a:gdLst/>
            <a:ahLst/>
            <a:cxnLst/>
            <a:rect l="l" t="t" r="r" b="b"/>
            <a:pathLst>
              <a:path w="36836" h="15880">
                <a:moveTo>
                  <a:pt x="36836" y="9899"/>
                </a:moveTo>
                <a:lnTo>
                  <a:pt x="26758" y="686"/>
                </a:lnTo>
                <a:lnTo>
                  <a:pt x="16545" y="0"/>
                </a:lnTo>
                <a:lnTo>
                  <a:pt x="7174" y="3214"/>
                </a:lnTo>
                <a:lnTo>
                  <a:pt x="5950" y="3727"/>
                </a:lnTo>
                <a:lnTo>
                  <a:pt x="0" y="6262"/>
                </a:lnTo>
                <a:lnTo>
                  <a:pt x="566" y="15455"/>
                </a:lnTo>
                <a:lnTo>
                  <a:pt x="12837" y="15880"/>
                </a:lnTo>
                <a:lnTo>
                  <a:pt x="25706" y="13587"/>
                </a:lnTo>
                <a:lnTo>
                  <a:pt x="36836" y="9899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901036" y="5341949"/>
            <a:ext cx="24440" cy="16996"/>
          </a:xfrm>
          <a:custGeom>
            <a:avLst/>
            <a:gdLst/>
            <a:ahLst/>
            <a:cxnLst/>
            <a:rect l="l" t="t" r="r" b="b"/>
            <a:pathLst>
              <a:path w="24440" h="16996">
                <a:moveTo>
                  <a:pt x="24440" y="16996"/>
                </a:moveTo>
                <a:lnTo>
                  <a:pt x="24440" y="551"/>
                </a:lnTo>
                <a:lnTo>
                  <a:pt x="0" y="0"/>
                </a:lnTo>
                <a:lnTo>
                  <a:pt x="167" y="15982"/>
                </a:lnTo>
                <a:lnTo>
                  <a:pt x="24440" y="16996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002602" y="5381300"/>
            <a:ext cx="12184" cy="65782"/>
          </a:xfrm>
          <a:custGeom>
            <a:avLst/>
            <a:gdLst/>
            <a:ahLst/>
            <a:cxnLst/>
            <a:rect l="l" t="t" r="r" b="b"/>
            <a:pathLst>
              <a:path w="12184" h="65782">
                <a:moveTo>
                  <a:pt x="12184" y="65782"/>
                </a:moveTo>
                <a:lnTo>
                  <a:pt x="4476" y="4938"/>
                </a:lnTo>
                <a:lnTo>
                  <a:pt x="3419" y="1741"/>
                </a:lnTo>
                <a:lnTo>
                  <a:pt x="2944" y="1499"/>
                </a:lnTo>
                <a:lnTo>
                  <a:pt x="2047" y="0"/>
                </a:lnTo>
                <a:lnTo>
                  <a:pt x="345" y="15145"/>
                </a:lnTo>
                <a:lnTo>
                  <a:pt x="0" y="27811"/>
                </a:lnTo>
                <a:lnTo>
                  <a:pt x="1261" y="39018"/>
                </a:lnTo>
                <a:lnTo>
                  <a:pt x="4381" y="49785"/>
                </a:lnTo>
                <a:lnTo>
                  <a:pt x="9608" y="61132"/>
                </a:lnTo>
                <a:lnTo>
                  <a:pt x="12184" y="65782"/>
                </a:lnTo>
                <a:close/>
              </a:path>
            </a:pathLst>
          </a:custGeom>
          <a:solidFill>
            <a:srgbClr val="F4ED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696400" y="5014513"/>
            <a:ext cx="30886" cy="22860"/>
          </a:xfrm>
          <a:custGeom>
            <a:avLst/>
            <a:gdLst/>
            <a:ahLst/>
            <a:cxnLst/>
            <a:rect l="l" t="t" r="r" b="b"/>
            <a:pathLst>
              <a:path w="30886" h="22860">
                <a:moveTo>
                  <a:pt x="30026" y="6248"/>
                </a:moveTo>
                <a:lnTo>
                  <a:pt x="27661" y="8033"/>
                </a:lnTo>
                <a:lnTo>
                  <a:pt x="26396" y="7186"/>
                </a:lnTo>
                <a:lnTo>
                  <a:pt x="23509" y="10184"/>
                </a:lnTo>
                <a:lnTo>
                  <a:pt x="19709" y="14748"/>
                </a:lnTo>
                <a:lnTo>
                  <a:pt x="14418" y="14682"/>
                </a:lnTo>
                <a:lnTo>
                  <a:pt x="8196" y="14682"/>
                </a:lnTo>
                <a:lnTo>
                  <a:pt x="4806" y="10184"/>
                </a:lnTo>
                <a:lnTo>
                  <a:pt x="2328" y="6304"/>
                </a:lnTo>
                <a:lnTo>
                  <a:pt x="27030" y="5930"/>
                </a:lnTo>
                <a:lnTo>
                  <a:pt x="26463" y="2875"/>
                </a:lnTo>
                <a:lnTo>
                  <a:pt x="21963" y="1807"/>
                </a:lnTo>
                <a:lnTo>
                  <a:pt x="14362" y="0"/>
                </a:lnTo>
                <a:lnTo>
                  <a:pt x="5178" y="1190"/>
                </a:lnTo>
                <a:lnTo>
                  <a:pt x="0" y="6194"/>
                </a:lnTo>
                <a:lnTo>
                  <a:pt x="316" y="15365"/>
                </a:lnTo>
                <a:lnTo>
                  <a:pt x="4657" y="20479"/>
                </a:lnTo>
                <a:lnTo>
                  <a:pt x="12686" y="21670"/>
                </a:lnTo>
                <a:lnTo>
                  <a:pt x="20864" y="22860"/>
                </a:lnTo>
                <a:lnTo>
                  <a:pt x="24869" y="17062"/>
                </a:lnTo>
                <a:lnTo>
                  <a:pt x="29153" y="12675"/>
                </a:lnTo>
                <a:lnTo>
                  <a:pt x="30026" y="6248"/>
                </a:lnTo>
                <a:close/>
              </a:path>
              <a:path w="30886" h="22860">
                <a:moveTo>
                  <a:pt x="30886" y="3924"/>
                </a:moveTo>
                <a:lnTo>
                  <a:pt x="26359" y="2314"/>
                </a:lnTo>
                <a:lnTo>
                  <a:pt x="26463" y="2875"/>
                </a:lnTo>
                <a:lnTo>
                  <a:pt x="30886" y="3924"/>
                </a:lnTo>
                <a:close/>
              </a:path>
            </a:pathLst>
          </a:custGeom>
          <a:solidFill>
            <a:srgbClr val="DF6C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478799" y="5134769"/>
            <a:ext cx="28613" cy="12984"/>
          </a:xfrm>
          <a:custGeom>
            <a:avLst/>
            <a:gdLst/>
            <a:ahLst/>
            <a:cxnLst/>
            <a:rect l="l" t="t" r="r" b="b"/>
            <a:pathLst>
              <a:path w="28613" h="12984">
                <a:moveTo>
                  <a:pt x="21590" y="4012"/>
                </a:moveTo>
                <a:lnTo>
                  <a:pt x="28613" y="308"/>
                </a:lnTo>
                <a:lnTo>
                  <a:pt x="0" y="0"/>
                </a:lnTo>
                <a:lnTo>
                  <a:pt x="5402" y="7164"/>
                </a:lnTo>
                <a:lnTo>
                  <a:pt x="11777" y="12984"/>
                </a:lnTo>
                <a:lnTo>
                  <a:pt x="19357" y="11910"/>
                </a:lnTo>
                <a:lnTo>
                  <a:pt x="23490" y="7318"/>
                </a:lnTo>
                <a:lnTo>
                  <a:pt x="27980" y="881"/>
                </a:lnTo>
                <a:lnTo>
                  <a:pt x="21590" y="4012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5922080" y="5134901"/>
            <a:ext cx="28034" cy="13690"/>
          </a:xfrm>
          <a:custGeom>
            <a:avLst/>
            <a:gdLst/>
            <a:ahLst/>
            <a:cxnLst/>
            <a:rect l="l" t="t" r="r" b="b"/>
            <a:pathLst>
              <a:path w="28034" h="13690">
                <a:moveTo>
                  <a:pt x="1320" y="1190"/>
                </a:moveTo>
                <a:lnTo>
                  <a:pt x="4856" y="6569"/>
                </a:lnTo>
                <a:lnTo>
                  <a:pt x="7550" y="10559"/>
                </a:lnTo>
                <a:lnTo>
                  <a:pt x="7971" y="10559"/>
                </a:lnTo>
                <a:lnTo>
                  <a:pt x="11983" y="13690"/>
                </a:lnTo>
                <a:lnTo>
                  <a:pt x="24761" y="11000"/>
                </a:lnTo>
                <a:lnTo>
                  <a:pt x="22384" y="3747"/>
                </a:lnTo>
                <a:lnTo>
                  <a:pt x="28034" y="0"/>
                </a:lnTo>
                <a:lnTo>
                  <a:pt x="0" y="308"/>
                </a:lnTo>
                <a:lnTo>
                  <a:pt x="5437" y="2998"/>
                </a:lnTo>
                <a:lnTo>
                  <a:pt x="1320" y="119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200823" y="5525056"/>
            <a:ext cx="16952" cy="15929"/>
          </a:xfrm>
          <a:custGeom>
            <a:avLst/>
            <a:gdLst/>
            <a:ahLst/>
            <a:cxnLst/>
            <a:rect l="l" t="t" r="r" b="b"/>
            <a:pathLst>
              <a:path w="16952" h="15929">
                <a:moveTo>
                  <a:pt x="11885" y="10870"/>
                </a:moveTo>
                <a:lnTo>
                  <a:pt x="8923" y="9184"/>
                </a:lnTo>
                <a:lnTo>
                  <a:pt x="11680" y="4435"/>
                </a:lnTo>
                <a:lnTo>
                  <a:pt x="12052" y="7559"/>
                </a:lnTo>
                <a:lnTo>
                  <a:pt x="16858" y="2561"/>
                </a:lnTo>
                <a:lnTo>
                  <a:pt x="11456" y="0"/>
                </a:lnTo>
                <a:lnTo>
                  <a:pt x="7246" y="749"/>
                </a:lnTo>
                <a:lnTo>
                  <a:pt x="316" y="1186"/>
                </a:lnTo>
                <a:lnTo>
                  <a:pt x="0" y="15493"/>
                </a:lnTo>
                <a:lnTo>
                  <a:pt x="12574" y="15929"/>
                </a:lnTo>
                <a:lnTo>
                  <a:pt x="15946" y="15056"/>
                </a:lnTo>
                <a:lnTo>
                  <a:pt x="15312" y="14743"/>
                </a:lnTo>
                <a:lnTo>
                  <a:pt x="16952" y="13555"/>
                </a:lnTo>
                <a:lnTo>
                  <a:pt x="15573" y="12495"/>
                </a:lnTo>
                <a:lnTo>
                  <a:pt x="12779" y="10932"/>
                </a:lnTo>
                <a:lnTo>
                  <a:pt x="10562" y="9807"/>
                </a:lnTo>
                <a:lnTo>
                  <a:pt x="11885" y="10870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223066" y="4991060"/>
            <a:ext cx="27235" cy="11835"/>
          </a:xfrm>
          <a:custGeom>
            <a:avLst/>
            <a:gdLst/>
            <a:ahLst/>
            <a:cxnLst/>
            <a:rect l="l" t="t" r="r" b="b"/>
            <a:pathLst>
              <a:path w="27235" h="11835">
                <a:moveTo>
                  <a:pt x="20036" y="1155"/>
                </a:moveTo>
                <a:lnTo>
                  <a:pt x="7381" y="0"/>
                </a:lnTo>
                <a:lnTo>
                  <a:pt x="0" y="6015"/>
                </a:lnTo>
                <a:lnTo>
                  <a:pt x="5849" y="9013"/>
                </a:lnTo>
                <a:lnTo>
                  <a:pt x="7432" y="5904"/>
                </a:lnTo>
                <a:lnTo>
                  <a:pt x="14623" y="7139"/>
                </a:lnTo>
                <a:lnTo>
                  <a:pt x="23118" y="8572"/>
                </a:lnTo>
                <a:lnTo>
                  <a:pt x="18367" y="11460"/>
                </a:lnTo>
                <a:lnTo>
                  <a:pt x="27235" y="11835"/>
                </a:lnTo>
                <a:lnTo>
                  <a:pt x="20036" y="1155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166677" y="4991828"/>
            <a:ext cx="30141" cy="2248"/>
          </a:xfrm>
          <a:custGeom>
            <a:avLst/>
            <a:gdLst/>
            <a:ahLst/>
            <a:cxnLst/>
            <a:rect l="l" t="t" r="r" b="b"/>
            <a:pathLst>
              <a:path w="30141" h="2248">
                <a:moveTo>
                  <a:pt x="30141" y="1499"/>
                </a:moveTo>
                <a:lnTo>
                  <a:pt x="24645" y="0"/>
                </a:lnTo>
                <a:lnTo>
                  <a:pt x="24839" y="367"/>
                </a:lnTo>
                <a:lnTo>
                  <a:pt x="30141" y="1499"/>
                </a:lnTo>
                <a:close/>
              </a:path>
              <a:path w="30141" h="2248">
                <a:moveTo>
                  <a:pt x="5628" y="9266"/>
                </a:moveTo>
                <a:lnTo>
                  <a:pt x="7804" y="7473"/>
                </a:lnTo>
                <a:lnTo>
                  <a:pt x="15951" y="6408"/>
                </a:lnTo>
                <a:lnTo>
                  <a:pt x="18852" y="6304"/>
                </a:lnTo>
                <a:lnTo>
                  <a:pt x="27086" y="4629"/>
                </a:lnTo>
                <a:lnTo>
                  <a:pt x="24839" y="367"/>
                </a:lnTo>
                <a:lnTo>
                  <a:pt x="20845" y="-484"/>
                </a:lnTo>
                <a:lnTo>
                  <a:pt x="19578" y="-749"/>
                </a:lnTo>
                <a:lnTo>
                  <a:pt x="12723" y="-440"/>
                </a:lnTo>
                <a:lnTo>
                  <a:pt x="11288" y="-242"/>
                </a:lnTo>
                <a:lnTo>
                  <a:pt x="3055" y="1058"/>
                </a:lnTo>
                <a:lnTo>
                  <a:pt x="1527" y="2513"/>
                </a:lnTo>
                <a:lnTo>
                  <a:pt x="0" y="11617"/>
                </a:lnTo>
                <a:lnTo>
                  <a:pt x="5628" y="9266"/>
                </a:lnTo>
                <a:close/>
              </a:path>
            </a:pathLst>
          </a:custGeom>
          <a:solidFill>
            <a:srgbClr val="AE4F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227127" y="5010016"/>
            <a:ext cx="15573" cy="18672"/>
          </a:xfrm>
          <a:custGeom>
            <a:avLst/>
            <a:gdLst/>
            <a:ahLst/>
            <a:cxnLst/>
            <a:rect l="l" t="t" r="r" b="b"/>
            <a:pathLst>
              <a:path w="15573" h="18672">
                <a:moveTo>
                  <a:pt x="1099" y="14175"/>
                </a:moveTo>
                <a:lnTo>
                  <a:pt x="3632" y="18672"/>
                </a:lnTo>
                <a:lnTo>
                  <a:pt x="10916" y="18297"/>
                </a:lnTo>
                <a:lnTo>
                  <a:pt x="15573" y="5753"/>
                </a:lnTo>
                <a:lnTo>
                  <a:pt x="11400" y="12565"/>
                </a:lnTo>
                <a:lnTo>
                  <a:pt x="10562" y="9060"/>
                </a:lnTo>
                <a:lnTo>
                  <a:pt x="8978" y="176"/>
                </a:lnTo>
                <a:lnTo>
                  <a:pt x="3539" y="992"/>
                </a:lnTo>
                <a:lnTo>
                  <a:pt x="2589" y="0"/>
                </a:lnTo>
                <a:lnTo>
                  <a:pt x="1266" y="6679"/>
                </a:lnTo>
                <a:lnTo>
                  <a:pt x="0" y="13359"/>
                </a:lnTo>
                <a:lnTo>
                  <a:pt x="1099" y="14175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173532" y="5010897"/>
            <a:ext cx="14530" cy="19179"/>
          </a:xfrm>
          <a:custGeom>
            <a:avLst/>
            <a:gdLst/>
            <a:ahLst/>
            <a:cxnLst/>
            <a:rect l="l" t="t" r="r" b="b"/>
            <a:pathLst>
              <a:path w="14530" h="19179">
                <a:moveTo>
                  <a:pt x="4694" y="0"/>
                </a:moveTo>
                <a:lnTo>
                  <a:pt x="2589" y="9743"/>
                </a:lnTo>
                <a:lnTo>
                  <a:pt x="0" y="19179"/>
                </a:lnTo>
                <a:lnTo>
                  <a:pt x="2216" y="15740"/>
                </a:lnTo>
                <a:lnTo>
                  <a:pt x="3707" y="18848"/>
                </a:lnTo>
                <a:lnTo>
                  <a:pt x="14530" y="16930"/>
                </a:lnTo>
                <a:lnTo>
                  <a:pt x="13207" y="11551"/>
                </a:lnTo>
                <a:lnTo>
                  <a:pt x="10879" y="44"/>
                </a:lnTo>
                <a:lnTo>
                  <a:pt x="4694" y="0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698729" y="5020443"/>
            <a:ext cx="24701" cy="8818"/>
          </a:xfrm>
          <a:custGeom>
            <a:avLst/>
            <a:gdLst/>
            <a:ahLst/>
            <a:cxnLst/>
            <a:rect l="l" t="t" r="r" b="b"/>
            <a:pathLst>
              <a:path w="24701" h="8818">
                <a:moveTo>
                  <a:pt x="24701" y="0"/>
                </a:moveTo>
                <a:lnTo>
                  <a:pt x="0" y="374"/>
                </a:lnTo>
                <a:lnTo>
                  <a:pt x="2477" y="4254"/>
                </a:lnTo>
                <a:lnTo>
                  <a:pt x="5868" y="8751"/>
                </a:lnTo>
                <a:lnTo>
                  <a:pt x="12089" y="8751"/>
                </a:lnTo>
                <a:lnTo>
                  <a:pt x="17380" y="8818"/>
                </a:lnTo>
                <a:lnTo>
                  <a:pt x="21180" y="4254"/>
                </a:lnTo>
                <a:lnTo>
                  <a:pt x="24068" y="1256"/>
                </a:lnTo>
                <a:lnTo>
                  <a:pt x="24701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955953" y="4870624"/>
            <a:ext cx="12685" cy="18253"/>
          </a:xfrm>
          <a:custGeom>
            <a:avLst/>
            <a:gdLst/>
            <a:ahLst/>
            <a:cxnLst/>
            <a:rect l="l" t="t" r="r" b="b"/>
            <a:pathLst>
              <a:path w="12685" h="18253">
                <a:moveTo>
                  <a:pt x="4116" y="1873"/>
                </a:moveTo>
                <a:lnTo>
                  <a:pt x="0" y="12874"/>
                </a:lnTo>
                <a:lnTo>
                  <a:pt x="1788" y="16511"/>
                </a:lnTo>
                <a:lnTo>
                  <a:pt x="10804" y="18253"/>
                </a:lnTo>
                <a:lnTo>
                  <a:pt x="12685" y="12584"/>
                </a:lnTo>
                <a:lnTo>
                  <a:pt x="11704" y="10132"/>
                </a:lnTo>
                <a:lnTo>
                  <a:pt x="10709" y="903"/>
                </a:lnTo>
                <a:lnTo>
                  <a:pt x="10711" y="0"/>
                </a:lnTo>
                <a:lnTo>
                  <a:pt x="4116" y="1873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928382" y="5341632"/>
            <a:ext cx="20547" cy="9995"/>
          </a:xfrm>
          <a:custGeom>
            <a:avLst/>
            <a:gdLst/>
            <a:ahLst/>
            <a:cxnLst/>
            <a:rect l="l" t="t" r="r" b="b"/>
            <a:pathLst>
              <a:path w="20547" h="9995">
                <a:moveTo>
                  <a:pt x="4433" y="8739"/>
                </a:moveTo>
                <a:lnTo>
                  <a:pt x="1471" y="9995"/>
                </a:lnTo>
                <a:lnTo>
                  <a:pt x="2865" y="9846"/>
                </a:lnTo>
                <a:lnTo>
                  <a:pt x="4433" y="8739"/>
                </a:lnTo>
                <a:close/>
              </a:path>
              <a:path w="20547" h="9995">
                <a:moveTo>
                  <a:pt x="12929" y="2633"/>
                </a:moveTo>
                <a:lnTo>
                  <a:pt x="16057" y="5255"/>
                </a:lnTo>
                <a:lnTo>
                  <a:pt x="16262" y="11869"/>
                </a:lnTo>
                <a:lnTo>
                  <a:pt x="10450" y="16124"/>
                </a:lnTo>
                <a:lnTo>
                  <a:pt x="10990" y="14669"/>
                </a:lnTo>
                <a:lnTo>
                  <a:pt x="1005" y="14669"/>
                </a:lnTo>
                <a:lnTo>
                  <a:pt x="8457" y="9246"/>
                </a:lnTo>
                <a:lnTo>
                  <a:pt x="2865" y="9846"/>
                </a:lnTo>
                <a:lnTo>
                  <a:pt x="0" y="11869"/>
                </a:lnTo>
                <a:lnTo>
                  <a:pt x="626" y="16054"/>
                </a:lnTo>
                <a:lnTo>
                  <a:pt x="7325" y="16884"/>
                </a:lnTo>
                <a:lnTo>
                  <a:pt x="17641" y="16498"/>
                </a:lnTo>
                <a:lnTo>
                  <a:pt x="17386" y="3432"/>
                </a:lnTo>
                <a:lnTo>
                  <a:pt x="12929" y="2633"/>
                </a:lnTo>
                <a:close/>
              </a:path>
              <a:path w="20547" h="9995">
                <a:moveTo>
                  <a:pt x="2123" y="1816"/>
                </a:moveTo>
                <a:lnTo>
                  <a:pt x="9295" y="1993"/>
                </a:lnTo>
                <a:lnTo>
                  <a:pt x="9724" y="2059"/>
                </a:lnTo>
                <a:lnTo>
                  <a:pt x="12929" y="2633"/>
                </a:lnTo>
                <a:lnTo>
                  <a:pt x="12034" y="1882"/>
                </a:lnTo>
                <a:lnTo>
                  <a:pt x="17382" y="3212"/>
                </a:lnTo>
                <a:lnTo>
                  <a:pt x="17324" y="251"/>
                </a:lnTo>
                <a:lnTo>
                  <a:pt x="2022" y="0"/>
                </a:lnTo>
                <a:lnTo>
                  <a:pt x="165" y="2963"/>
                </a:lnTo>
                <a:lnTo>
                  <a:pt x="0" y="6314"/>
                </a:lnTo>
                <a:lnTo>
                  <a:pt x="8811" y="7813"/>
                </a:lnTo>
                <a:lnTo>
                  <a:pt x="1117" y="1750"/>
                </a:lnTo>
                <a:lnTo>
                  <a:pt x="2123" y="1816"/>
                </a:lnTo>
                <a:close/>
              </a:path>
              <a:path w="20547" h="9995">
                <a:moveTo>
                  <a:pt x="20547" y="3999"/>
                </a:moveTo>
                <a:lnTo>
                  <a:pt x="17382" y="3212"/>
                </a:lnTo>
                <a:lnTo>
                  <a:pt x="17386" y="3432"/>
                </a:lnTo>
                <a:lnTo>
                  <a:pt x="20547" y="3999"/>
                </a:lnTo>
                <a:close/>
              </a:path>
            </a:pathLst>
          </a:custGeom>
          <a:solidFill>
            <a:srgbClr val="8D7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670171" y="4942067"/>
            <a:ext cx="22913" cy="8405"/>
          </a:xfrm>
          <a:custGeom>
            <a:avLst/>
            <a:gdLst/>
            <a:ahLst/>
            <a:cxnLst/>
            <a:rect l="l" t="t" r="r" b="b"/>
            <a:pathLst>
              <a:path w="22913" h="8405">
                <a:moveTo>
                  <a:pt x="0" y="8096"/>
                </a:moveTo>
                <a:lnTo>
                  <a:pt x="950" y="8405"/>
                </a:lnTo>
                <a:lnTo>
                  <a:pt x="21013" y="7412"/>
                </a:lnTo>
                <a:lnTo>
                  <a:pt x="22913" y="5913"/>
                </a:lnTo>
                <a:lnTo>
                  <a:pt x="13993" y="0"/>
                </a:lnTo>
                <a:lnTo>
                  <a:pt x="2969" y="3005"/>
                </a:lnTo>
                <a:lnTo>
                  <a:pt x="0" y="8096"/>
                </a:lnTo>
                <a:close/>
              </a:path>
            </a:pathLst>
          </a:custGeom>
          <a:solidFill>
            <a:srgbClr val="563B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951064" y="5052056"/>
            <a:ext cx="23598" cy="8685"/>
          </a:xfrm>
          <a:custGeom>
            <a:avLst/>
            <a:gdLst/>
            <a:ahLst/>
            <a:cxnLst/>
            <a:rect l="l" t="t" r="r" b="b"/>
            <a:pathLst>
              <a:path w="23598" h="8685">
                <a:moveTo>
                  <a:pt x="0" y="6128"/>
                </a:moveTo>
                <a:lnTo>
                  <a:pt x="210" y="6194"/>
                </a:lnTo>
                <a:lnTo>
                  <a:pt x="19163" y="8685"/>
                </a:lnTo>
                <a:lnTo>
                  <a:pt x="22913" y="6128"/>
                </a:lnTo>
                <a:lnTo>
                  <a:pt x="22754" y="5886"/>
                </a:lnTo>
                <a:lnTo>
                  <a:pt x="23598" y="0"/>
                </a:lnTo>
                <a:lnTo>
                  <a:pt x="4539" y="0"/>
                </a:lnTo>
                <a:lnTo>
                  <a:pt x="2110" y="198"/>
                </a:lnTo>
                <a:lnTo>
                  <a:pt x="0" y="6128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722797" y="4942314"/>
            <a:ext cx="23024" cy="8399"/>
          </a:xfrm>
          <a:custGeom>
            <a:avLst/>
            <a:gdLst/>
            <a:ahLst/>
            <a:cxnLst/>
            <a:rect l="l" t="t" r="r" b="b"/>
            <a:pathLst>
              <a:path w="23024" h="8399">
                <a:moveTo>
                  <a:pt x="0" y="5666"/>
                </a:moveTo>
                <a:lnTo>
                  <a:pt x="1695" y="7099"/>
                </a:lnTo>
                <a:lnTo>
                  <a:pt x="21702" y="8399"/>
                </a:lnTo>
                <a:lnTo>
                  <a:pt x="23024" y="8025"/>
                </a:lnTo>
                <a:lnTo>
                  <a:pt x="14293" y="0"/>
                </a:lnTo>
                <a:lnTo>
                  <a:pt x="3184" y="2198"/>
                </a:lnTo>
                <a:lnTo>
                  <a:pt x="0" y="5666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507990" y="5051990"/>
            <a:ext cx="23434" cy="8443"/>
          </a:xfrm>
          <a:custGeom>
            <a:avLst/>
            <a:gdLst/>
            <a:ahLst/>
            <a:cxnLst/>
            <a:rect l="l" t="t" r="r" b="b"/>
            <a:pathLst>
              <a:path w="23434" h="8443">
                <a:moveTo>
                  <a:pt x="0" y="6194"/>
                </a:moveTo>
                <a:lnTo>
                  <a:pt x="1154" y="6811"/>
                </a:lnTo>
                <a:lnTo>
                  <a:pt x="19522" y="8443"/>
                </a:lnTo>
                <a:lnTo>
                  <a:pt x="22857" y="6194"/>
                </a:lnTo>
                <a:lnTo>
                  <a:pt x="22689" y="5886"/>
                </a:lnTo>
                <a:lnTo>
                  <a:pt x="23434" y="0"/>
                </a:lnTo>
                <a:lnTo>
                  <a:pt x="10879" y="132"/>
                </a:lnTo>
                <a:lnTo>
                  <a:pt x="4582" y="198"/>
                </a:lnTo>
                <a:lnTo>
                  <a:pt x="2160" y="330"/>
                </a:lnTo>
                <a:lnTo>
                  <a:pt x="0" y="6194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897954" y="5052122"/>
            <a:ext cx="23123" cy="8685"/>
          </a:xfrm>
          <a:custGeom>
            <a:avLst/>
            <a:gdLst/>
            <a:ahLst/>
            <a:cxnLst/>
            <a:rect l="l" t="t" r="r" b="b"/>
            <a:pathLst>
              <a:path w="23123" h="8685">
                <a:moveTo>
                  <a:pt x="20800" y="749"/>
                </a:moveTo>
                <a:lnTo>
                  <a:pt x="18529" y="0"/>
                </a:lnTo>
                <a:lnTo>
                  <a:pt x="11929" y="0"/>
                </a:lnTo>
                <a:lnTo>
                  <a:pt x="0" y="66"/>
                </a:lnTo>
                <a:lnTo>
                  <a:pt x="633" y="5489"/>
                </a:lnTo>
                <a:lnTo>
                  <a:pt x="316" y="6062"/>
                </a:lnTo>
                <a:lnTo>
                  <a:pt x="3748" y="8685"/>
                </a:lnTo>
                <a:lnTo>
                  <a:pt x="23123" y="6062"/>
                </a:lnTo>
                <a:lnTo>
                  <a:pt x="20800" y="749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929388" y="5343382"/>
            <a:ext cx="19541" cy="14373"/>
          </a:xfrm>
          <a:custGeom>
            <a:avLst/>
            <a:gdLst/>
            <a:ahLst/>
            <a:cxnLst/>
            <a:rect l="l" t="t" r="r" b="b"/>
            <a:pathLst>
              <a:path w="19541" h="14373">
                <a:moveTo>
                  <a:pt x="1117" y="66"/>
                </a:moveTo>
                <a:lnTo>
                  <a:pt x="111" y="0"/>
                </a:lnTo>
                <a:lnTo>
                  <a:pt x="7805" y="6062"/>
                </a:lnTo>
                <a:lnTo>
                  <a:pt x="7451" y="7495"/>
                </a:lnTo>
                <a:lnTo>
                  <a:pt x="0" y="12918"/>
                </a:lnTo>
                <a:lnTo>
                  <a:pt x="9984" y="12918"/>
                </a:lnTo>
                <a:lnTo>
                  <a:pt x="9444" y="14373"/>
                </a:lnTo>
                <a:lnTo>
                  <a:pt x="15256" y="10118"/>
                </a:lnTo>
                <a:lnTo>
                  <a:pt x="15051" y="3505"/>
                </a:lnTo>
                <a:lnTo>
                  <a:pt x="11924" y="883"/>
                </a:lnTo>
                <a:lnTo>
                  <a:pt x="8718" y="308"/>
                </a:lnTo>
                <a:lnTo>
                  <a:pt x="8289" y="242"/>
                </a:lnTo>
                <a:lnTo>
                  <a:pt x="1117" y="66"/>
                </a:lnTo>
                <a:close/>
              </a:path>
              <a:path w="19541" h="14373">
                <a:moveTo>
                  <a:pt x="19541" y="2248"/>
                </a:moveTo>
                <a:lnTo>
                  <a:pt x="11028" y="132"/>
                </a:lnTo>
                <a:lnTo>
                  <a:pt x="11924" y="883"/>
                </a:lnTo>
                <a:lnTo>
                  <a:pt x="19541" y="2248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906587" y="4870955"/>
            <a:ext cx="15834" cy="17614"/>
          </a:xfrm>
          <a:custGeom>
            <a:avLst/>
            <a:gdLst/>
            <a:ahLst/>
            <a:cxnLst/>
            <a:rect l="l" t="t" r="r" b="b"/>
            <a:pathLst>
              <a:path w="15834" h="17614">
                <a:moveTo>
                  <a:pt x="8960" y="17614"/>
                </a:moveTo>
                <a:lnTo>
                  <a:pt x="15089" y="11287"/>
                </a:lnTo>
                <a:lnTo>
                  <a:pt x="15834" y="3791"/>
                </a:lnTo>
                <a:lnTo>
                  <a:pt x="7116" y="0"/>
                </a:lnTo>
                <a:lnTo>
                  <a:pt x="0" y="14241"/>
                </a:lnTo>
                <a:lnTo>
                  <a:pt x="4116" y="15850"/>
                </a:lnTo>
                <a:lnTo>
                  <a:pt x="8960" y="17614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455253" y="5051802"/>
            <a:ext cx="22857" cy="11011"/>
          </a:xfrm>
          <a:custGeom>
            <a:avLst/>
            <a:gdLst/>
            <a:ahLst/>
            <a:cxnLst/>
            <a:rect l="l" t="t" r="r" b="b"/>
            <a:pathLst>
              <a:path w="22857" h="11011">
                <a:moveTo>
                  <a:pt x="13376" y="0"/>
                </a:moveTo>
                <a:lnTo>
                  <a:pt x="2043" y="3794"/>
                </a:lnTo>
                <a:lnTo>
                  <a:pt x="0" y="6382"/>
                </a:lnTo>
                <a:lnTo>
                  <a:pt x="6017" y="11011"/>
                </a:lnTo>
                <a:lnTo>
                  <a:pt x="2794" y="6999"/>
                </a:lnTo>
                <a:lnTo>
                  <a:pt x="11549" y="6514"/>
                </a:lnTo>
                <a:lnTo>
                  <a:pt x="18516" y="6073"/>
                </a:lnTo>
                <a:lnTo>
                  <a:pt x="16840" y="9005"/>
                </a:lnTo>
                <a:lnTo>
                  <a:pt x="22857" y="6382"/>
                </a:lnTo>
                <a:lnTo>
                  <a:pt x="13376" y="0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903812" y="5072866"/>
            <a:ext cx="9662" cy="17062"/>
          </a:xfrm>
          <a:custGeom>
            <a:avLst/>
            <a:gdLst/>
            <a:ahLst/>
            <a:cxnLst/>
            <a:rect l="l" t="t" r="r" b="b"/>
            <a:pathLst>
              <a:path w="9662" h="17062">
                <a:moveTo>
                  <a:pt x="0" y="16622"/>
                </a:moveTo>
                <a:lnTo>
                  <a:pt x="1268" y="16115"/>
                </a:lnTo>
                <a:lnTo>
                  <a:pt x="8975" y="17062"/>
                </a:lnTo>
                <a:lnTo>
                  <a:pt x="9662" y="0"/>
                </a:lnTo>
                <a:lnTo>
                  <a:pt x="2288" y="100"/>
                </a:lnTo>
                <a:lnTo>
                  <a:pt x="2398" y="4983"/>
                </a:lnTo>
                <a:lnTo>
                  <a:pt x="1901" y="7870"/>
                </a:lnTo>
                <a:lnTo>
                  <a:pt x="0" y="16622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5955393" y="5072293"/>
            <a:ext cx="12406" cy="17812"/>
          </a:xfrm>
          <a:custGeom>
            <a:avLst/>
            <a:gdLst/>
            <a:ahLst/>
            <a:cxnLst/>
            <a:rect l="l" t="t" r="r" b="b"/>
            <a:pathLst>
              <a:path w="12406" h="17812">
                <a:moveTo>
                  <a:pt x="4012" y="17437"/>
                </a:moveTo>
                <a:lnTo>
                  <a:pt x="10029" y="17812"/>
                </a:lnTo>
                <a:lnTo>
                  <a:pt x="12406" y="16247"/>
                </a:lnTo>
                <a:lnTo>
                  <a:pt x="11085" y="9501"/>
                </a:lnTo>
                <a:lnTo>
                  <a:pt x="9027" y="2204"/>
                </a:lnTo>
                <a:lnTo>
                  <a:pt x="8869" y="1697"/>
                </a:lnTo>
                <a:lnTo>
                  <a:pt x="8658" y="947"/>
                </a:lnTo>
                <a:lnTo>
                  <a:pt x="8446" y="330"/>
                </a:lnTo>
                <a:lnTo>
                  <a:pt x="4698" y="1939"/>
                </a:lnTo>
                <a:lnTo>
                  <a:pt x="0" y="0"/>
                </a:lnTo>
                <a:lnTo>
                  <a:pt x="4012" y="17437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729820" y="4957107"/>
            <a:ext cx="13896" cy="17790"/>
          </a:xfrm>
          <a:custGeom>
            <a:avLst/>
            <a:gdLst/>
            <a:ahLst/>
            <a:cxnLst/>
            <a:rect l="l" t="t" r="r" b="b"/>
            <a:pathLst>
              <a:path w="13896" h="17790">
                <a:moveTo>
                  <a:pt x="8606" y="484"/>
                </a:moveTo>
                <a:lnTo>
                  <a:pt x="0" y="2557"/>
                </a:lnTo>
                <a:lnTo>
                  <a:pt x="1117" y="10118"/>
                </a:lnTo>
                <a:lnTo>
                  <a:pt x="4116" y="17790"/>
                </a:lnTo>
                <a:lnTo>
                  <a:pt x="11825" y="15635"/>
                </a:lnTo>
                <a:lnTo>
                  <a:pt x="9556" y="4871"/>
                </a:lnTo>
                <a:lnTo>
                  <a:pt x="8681" y="633"/>
                </a:lnTo>
                <a:lnTo>
                  <a:pt x="8606" y="484"/>
                </a:lnTo>
                <a:close/>
              </a:path>
              <a:path w="13896" h="17790">
                <a:moveTo>
                  <a:pt x="13896" y="15056"/>
                </a:moveTo>
                <a:lnTo>
                  <a:pt x="11825" y="15635"/>
                </a:lnTo>
                <a:lnTo>
                  <a:pt x="11885" y="15916"/>
                </a:lnTo>
                <a:lnTo>
                  <a:pt x="13896" y="15056"/>
                </a:lnTo>
                <a:close/>
              </a:path>
              <a:path w="13896" h="17790">
                <a:moveTo>
                  <a:pt x="10879" y="4982"/>
                </a:moveTo>
                <a:lnTo>
                  <a:pt x="8550" y="0"/>
                </a:lnTo>
                <a:lnTo>
                  <a:pt x="8681" y="633"/>
                </a:lnTo>
                <a:lnTo>
                  <a:pt x="10879" y="4982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513057" y="5072668"/>
            <a:ext cx="11116" cy="16820"/>
          </a:xfrm>
          <a:custGeom>
            <a:avLst/>
            <a:gdLst/>
            <a:ahLst/>
            <a:cxnLst/>
            <a:rect l="l" t="t" r="r" b="b"/>
            <a:pathLst>
              <a:path w="11116" h="16820">
                <a:moveTo>
                  <a:pt x="7172" y="0"/>
                </a:moveTo>
                <a:lnTo>
                  <a:pt x="0" y="3571"/>
                </a:lnTo>
                <a:lnTo>
                  <a:pt x="1210" y="7693"/>
                </a:lnTo>
                <a:lnTo>
                  <a:pt x="3427" y="16820"/>
                </a:lnTo>
                <a:lnTo>
                  <a:pt x="11116" y="11197"/>
                </a:lnTo>
                <a:lnTo>
                  <a:pt x="8218" y="1581"/>
                </a:lnTo>
                <a:lnTo>
                  <a:pt x="7172" y="0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678200" y="4957725"/>
            <a:ext cx="14250" cy="16930"/>
          </a:xfrm>
          <a:custGeom>
            <a:avLst/>
            <a:gdLst/>
            <a:ahLst/>
            <a:cxnLst/>
            <a:rect l="l" t="t" r="r" b="b"/>
            <a:pathLst>
              <a:path w="14250" h="16930">
                <a:moveTo>
                  <a:pt x="2105" y="7363"/>
                </a:moveTo>
                <a:lnTo>
                  <a:pt x="1005" y="11992"/>
                </a:lnTo>
                <a:lnTo>
                  <a:pt x="0" y="16489"/>
                </a:lnTo>
                <a:lnTo>
                  <a:pt x="6426" y="16930"/>
                </a:lnTo>
                <a:lnTo>
                  <a:pt x="11139" y="11750"/>
                </a:lnTo>
                <a:lnTo>
                  <a:pt x="14250" y="3240"/>
                </a:lnTo>
                <a:lnTo>
                  <a:pt x="4526" y="0"/>
                </a:lnTo>
                <a:lnTo>
                  <a:pt x="2105" y="7363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460953" y="5071808"/>
            <a:ext cx="9239" cy="18121"/>
          </a:xfrm>
          <a:custGeom>
            <a:avLst/>
            <a:gdLst/>
            <a:ahLst/>
            <a:cxnLst/>
            <a:rect l="l" t="t" r="r" b="b"/>
            <a:pathLst>
              <a:path w="9239" h="18121">
                <a:moveTo>
                  <a:pt x="8550" y="18121"/>
                </a:moveTo>
                <a:lnTo>
                  <a:pt x="9239" y="1190"/>
                </a:lnTo>
                <a:lnTo>
                  <a:pt x="7805" y="1432"/>
                </a:lnTo>
                <a:lnTo>
                  <a:pt x="5216" y="0"/>
                </a:lnTo>
                <a:lnTo>
                  <a:pt x="2626" y="3924"/>
                </a:lnTo>
                <a:lnTo>
                  <a:pt x="1676" y="8619"/>
                </a:lnTo>
                <a:lnTo>
                  <a:pt x="0" y="16732"/>
                </a:lnTo>
                <a:lnTo>
                  <a:pt x="316" y="16666"/>
                </a:lnTo>
                <a:lnTo>
                  <a:pt x="8550" y="18121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662031" y="5079612"/>
            <a:ext cx="10040" cy="18804"/>
          </a:xfrm>
          <a:custGeom>
            <a:avLst/>
            <a:gdLst/>
            <a:ahLst/>
            <a:cxnLst/>
            <a:rect l="l" t="t" r="r" b="b"/>
            <a:pathLst>
              <a:path w="10040" h="18804">
                <a:moveTo>
                  <a:pt x="735" y="5319"/>
                </a:moveTo>
                <a:lnTo>
                  <a:pt x="0" y="0"/>
                </a:lnTo>
                <a:lnTo>
                  <a:pt x="167" y="5423"/>
                </a:lnTo>
                <a:lnTo>
                  <a:pt x="735" y="5319"/>
                </a:lnTo>
                <a:close/>
              </a:path>
              <a:path w="10040" h="18804">
                <a:moveTo>
                  <a:pt x="1546" y="11176"/>
                </a:moveTo>
                <a:lnTo>
                  <a:pt x="2552" y="18606"/>
                </a:lnTo>
                <a:lnTo>
                  <a:pt x="8140" y="18495"/>
                </a:lnTo>
                <a:lnTo>
                  <a:pt x="10040" y="18804"/>
                </a:lnTo>
                <a:lnTo>
                  <a:pt x="7656" y="4056"/>
                </a:lnTo>
                <a:lnTo>
                  <a:pt x="735" y="5319"/>
                </a:lnTo>
                <a:lnTo>
                  <a:pt x="1546" y="11176"/>
                </a:lnTo>
                <a:close/>
              </a:path>
            </a:pathLst>
          </a:custGeom>
          <a:solidFill>
            <a:srgbClr val="1215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424050" y="5112724"/>
            <a:ext cx="10562" cy="11066"/>
          </a:xfrm>
          <a:custGeom>
            <a:avLst/>
            <a:gdLst/>
            <a:ahLst/>
            <a:cxnLst/>
            <a:rect l="l" t="t" r="r" b="b"/>
            <a:pathLst>
              <a:path w="10562" h="11066">
                <a:moveTo>
                  <a:pt x="2309" y="10691"/>
                </a:moveTo>
                <a:lnTo>
                  <a:pt x="8122" y="11066"/>
                </a:lnTo>
                <a:lnTo>
                  <a:pt x="7032" y="3451"/>
                </a:lnTo>
                <a:lnTo>
                  <a:pt x="838" y="2623"/>
                </a:lnTo>
                <a:lnTo>
                  <a:pt x="0" y="9876"/>
                </a:lnTo>
                <a:lnTo>
                  <a:pt x="2309" y="10691"/>
                </a:lnTo>
                <a:close/>
              </a:path>
              <a:path w="10562" h="11066">
                <a:moveTo>
                  <a:pt x="10562" y="3924"/>
                </a:moveTo>
                <a:lnTo>
                  <a:pt x="6538" y="0"/>
                </a:lnTo>
                <a:lnTo>
                  <a:pt x="7032" y="3451"/>
                </a:lnTo>
                <a:lnTo>
                  <a:pt x="10562" y="3924"/>
                </a:lnTo>
                <a:close/>
              </a:path>
            </a:pathLst>
          </a:custGeom>
          <a:solidFill>
            <a:srgbClr val="F6F8F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053328" y="4846320"/>
            <a:ext cx="822959" cy="9662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7042847" y="5231079"/>
            <a:ext cx="251419" cy="435868"/>
          </a:xfrm>
          <a:custGeom>
            <a:avLst/>
            <a:gdLst/>
            <a:ahLst/>
            <a:cxnLst/>
            <a:rect l="l" t="t" r="r" b="b"/>
            <a:pathLst>
              <a:path w="251419" h="435868">
                <a:moveTo>
                  <a:pt x="125116" y="54162"/>
                </a:moveTo>
                <a:lnTo>
                  <a:pt x="8262" y="3160"/>
                </a:lnTo>
                <a:lnTo>
                  <a:pt x="3934" y="1585"/>
                </a:lnTo>
                <a:lnTo>
                  <a:pt x="0" y="0"/>
                </a:lnTo>
                <a:lnTo>
                  <a:pt x="0" y="324926"/>
                </a:lnTo>
                <a:lnTo>
                  <a:pt x="3934" y="332291"/>
                </a:lnTo>
                <a:lnTo>
                  <a:pt x="6688" y="332817"/>
                </a:lnTo>
                <a:lnTo>
                  <a:pt x="11410" y="334394"/>
                </a:lnTo>
                <a:lnTo>
                  <a:pt x="17312" y="336497"/>
                </a:lnTo>
                <a:lnTo>
                  <a:pt x="24787" y="339126"/>
                </a:lnTo>
                <a:lnTo>
                  <a:pt x="42099" y="346487"/>
                </a:lnTo>
                <a:lnTo>
                  <a:pt x="61772" y="354899"/>
                </a:lnTo>
                <a:lnTo>
                  <a:pt x="81444" y="363838"/>
                </a:lnTo>
                <a:lnTo>
                  <a:pt x="99938" y="372250"/>
                </a:lnTo>
                <a:lnTo>
                  <a:pt x="115284" y="379084"/>
                </a:lnTo>
                <a:lnTo>
                  <a:pt x="125116" y="383817"/>
                </a:lnTo>
                <a:lnTo>
                  <a:pt x="135344" y="388023"/>
                </a:lnTo>
                <a:lnTo>
                  <a:pt x="150690" y="395383"/>
                </a:lnTo>
                <a:lnTo>
                  <a:pt x="169582" y="403796"/>
                </a:lnTo>
                <a:lnTo>
                  <a:pt x="190037" y="412734"/>
                </a:lnTo>
                <a:lnTo>
                  <a:pt x="209710" y="421672"/>
                </a:lnTo>
                <a:lnTo>
                  <a:pt x="227813" y="429033"/>
                </a:lnTo>
                <a:lnTo>
                  <a:pt x="234889" y="431662"/>
                </a:lnTo>
                <a:lnTo>
                  <a:pt x="241183" y="433765"/>
                </a:lnTo>
                <a:lnTo>
                  <a:pt x="245511" y="435342"/>
                </a:lnTo>
                <a:lnTo>
                  <a:pt x="248663" y="435868"/>
                </a:lnTo>
                <a:lnTo>
                  <a:pt x="250629" y="434816"/>
                </a:lnTo>
                <a:lnTo>
                  <a:pt x="251024" y="434291"/>
                </a:lnTo>
                <a:lnTo>
                  <a:pt x="251024" y="433239"/>
                </a:lnTo>
                <a:lnTo>
                  <a:pt x="251419" y="430084"/>
                </a:lnTo>
                <a:lnTo>
                  <a:pt x="250629" y="108841"/>
                </a:lnTo>
                <a:lnTo>
                  <a:pt x="217576" y="95165"/>
                </a:lnTo>
                <a:lnTo>
                  <a:pt x="210500" y="92016"/>
                </a:lnTo>
                <a:lnTo>
                  <a:pt x="203021" y="88339"/>
                </a:lnTo>
                <a:lnTo>
                  <a:pt x="195155" y="85179"/>
                </a:lnTo>
                <a:lnTo>
                  <a:pt x="187280" y="81501"/>
                </a:lnTo>
                <a:lnTo>
                  <a:pt x="179809" y="77824"/>
                </a:lnTo>
                <a:lnTo>
                  <a:pt x="172330" y="74663"/>
                </a:lnTo>
                <a:lnTo>
                  <a:pt x="164464" y="70986"/>
                </a:lnTo>
                <a:lnTo>
                  <a:pt x="156203" y="67826"/>
                </a:lnTo>
                <a:lnTo>
                  <a:pt x="148328" y="64148"/>
                </a:lnTo>
                <a:lnTo>
                  <a:pt x="140462" y="60999"/>
                </a:lnTo>
                <a:lnTo>
                  <a:pt x="132596" y="57310"/>
                </a:lnTo>
                <a:lnTo>
                  <a:pt x="125116" y="54162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7291510" y="5231607"/>
            <a:ext cx="253378" cy="437968"/>
          </a:xfrm>
          <a:custGeom>
            <a:avLst/>
            <a:gdLst/>
            <a:ahLst/>
            <a:cxnLst/>
            <a:rect l="l" t="t" r="r" b="b"/>
            <a:pathLst>
              <a:path w="253378" h="437968">
                <a:moveTo>
                  <a:pt x="5504" y="436917"/>
                </a:moveTo>
                <a:lnTo>
                  <a:pt x="13379" y="433762"/>
                </a:lnTo>
                <a:lnTo>
                  <a:pt x="17312" y="431659"/>
                </a:lnTo>
                <a:lnTo>
                  <a:pt x="21245" y="430081"/>
                </a:lnTo>
                <a:lnTo>
                  <a:pt x="25573" y="427978"/>
                </a:lnTo>
                <a:lnTo>
                  <a:pt x="29506" y="426402"/>
                </a:lnTo>
                <a:lnTo>
                  <a:pt x="56659" y="414309"/>
                </a:lnTo>
                <a:lnTo>
                  <a:pt x="84593" y="402216"/>
                </a:lnTo>
                <a:lnTo>
                  <a:pt x="113310" y="389071"/>
                </a:lnTo>
                <a:lnTo>
                  <a:pt x="142429" y="375927"/>
                </a:lnTo>
                <a:lnTo>
                  <a:pt x="171154" y="363309"/>
                </a:lnTo>
                <a:lnTo>
                  <a:pt x="199475" y="351216"/>
                </a:lnTo>
                <a:lnTo>
                  <a:pt x="227023" y="339649"/>
                </a:lnTo>
                <a:lnTo>
                  <a:pt x="253378" y="329134"/>
                </a:lnTo>
                <a:lnTo>
                  <a:pt x="253378" y="0"/>
                </a:lnTo>
                <a:lnTo>
                  <a:pt x="245907" y="2631"/>
                </a:lnTo>
                <a:lnTo>
                  <a:pt x="237646" y="5780"/>
                </a:lnTo>
                <a:lnTo>
                  <a:pt x="229385" y="9469"/>
                </a:lnTo>
                <a:lnTo>
                  <a:pt x="221510" y="13146"/>
                </a:lnTo>
                <a:lnTo>
                  <a:pt x="1966" y="108312"/>
                </a:lnTo>
                <a:lnTo>
                  <a:pt x="2756" y="429556"/>
                </a:lnTo>
                <a:lnTo>
                  <a:pt x="2361" y="432710"/>
                </a:lnTo>
                <a:lnTo>
                  <a:pt x="2361" y="433762"/>
                </a:lnTo>
                <a:lnTo>
                  <a:pt x="1966" y="434288"/>
                </a:lnTo>
                <a:lnTo>
                  <a:pt x="0" y="435339"/>
                </a:lnTo>
                <a:lnTo>
                  <a:pt x="781" y="436917"/>
                </a:lnTo>
                <a:lnTo>
                  <a:pt x="1966" y="437968"/>
                </a:lnTo>
                <a:lnTo>
                  <a:pt x="5504" y="436917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7043240" y="5067570"/>
            <a:ext cx="499681" cy="189285"/>
          </a:xfrm>
          <a:custGeom>
            <a:avLst/>
            <a:gdLst/>
            <a:ahLst/>
            <a:cxnLst/>
            <a:rect l="l" t="t" r="r" b="b"/>
            <a:pathLst>
              <a:path w="499681" h="189285">
                <a:moveTo>
                  <a:pt x="470570" y="72560"/>
                </a:moveTo>
                <a:lnTo>
                  <a:pt x="476864" y="69929"/>
                </a:lnTo>
                <a:lnTo>
                  <a:pt x="486310" y="66251"/>
                </a:lnTo>
                <a:lnTo>
                  <a:pt x="490638" y="64148"/>
                </a:lnTo>
                <a:lnTo>
                  <a:pt x="494967" y="62045"/>
                </a:lnTo>
                <a:lnTo>
                  <a:pt x="497714" y="59413"/>
                </a:lnTo>
                <a:lnTo>
                  <a:pt x="499681" y="57310"/>
                </a:lnTo>
                <a:lnTo>
                  <a:pt x="491025" y="54679"/>
                </a:lnTo>
                <a:lnTo>
                  <a:pt x="482369" y="51001"/>
                </a:lnTo>
                <a:lnTo>
                  <a:pt x="473326" y="47324"/>
                </a:lnTo>
                <a:lnTo>
                  <a:pt x="464275" y="43118"/>
                </a:lnTo>
                <a:lnTo>
                  <a:pt x="455224" y="38912"/>
                </a:lnTo>
                <a:lnTo>
                  <a:pt x="446173" y="34705"/>
                </a:lnTo>
                <a:lnTo>
                  <a:pt x="437517" y="30499"/>
                </a:lnTo>
                <a:lnTo>
                  <a:pt x="428861" y="26810"/>
                </a:lnTo>
                <a:lnTo>
                  <a:pt x="420205" y="23133"/>
                </a:lnTo>
                <a:lnTo>
                  <a:pt x="411154" y="19456"/>
                </a:lnTo>
                <a:lnTo>
                  <a:pt x="402498" y="15767"/>
                </a:lnTo>
                <a:lnTo>
                  <a:pt x="393842" y="12089"/>
                </a:lnTo>
                <a:lnTo>
                  <a:pt x="384799" y="7883"/>
                </a:lnTo>
                <a:lnTo>
                  <a:pt x="376143" y="4206"/>
                </a:lnTo>
                <a:lnTo>
                  <a:pt x="367092" y="0"/>
                </a:lnTo>
                <a:lnTo>
                  <a:pt x="366302" y="92005"/>
                </a:lnTo>
                <a:lnTo>
                  <a:pt x="362764" y="94637"/>
                </a:lnTo>
                <a:lnTo>
                  <a:pt x="357251" y="98314"/>
                </a:lnTo>
                <a:lnTo>
                  <a:pt x="349780" y="101474"/>
                </a:lnTo>
                <a:lnTo>
                  <a:pt x="341906" y="105152"/>
                </a:lnTo>
                <a:lnTo>
                  <a:pt x="333645" y="108312"/>
                </a:lnTo>
                <a:lnTo>
                  <a:pt x="325779" y="110415"/>
                </a:lnTo>
                <a:lnTo>
                  <a:pt x="322241" y="111461"/>
                </a:lnTo>
                <a:lnTo>
                  <a:pt x="319089" y="111461"/>
                </a:lnTo>
                <a:lnTo>
                  <a:pt x="316332" y="111990"/>
                </a:lnTo>
                <a:lnTo>
                  <a:pt x="315937" y="139858"/>
                </a:lnTo>
                <a:lnTo>
                  <a:pt x="470570" y="72560"/>
                </a:lnTo>
                <a:close/>
              </a:path>
              <a:path w="499681" h="189285">
                <a:moveTo>
                  <a:pt x="30296" y="73606"/>
                </a:moveTo>
                <a:lnTo>
                  <a:pt x="39345" y="77284"/>
                </a:lnTo>
                <a:lnTo>
                  <a:pt x="48001" y="80444"/>
                </a:lnTo>
                <a:lnTo>
                  <a:pt x="55870" y="83593"/>
                </a:lnTo>
                <a:lnTo>
                  <a:pt x="62952" y="86753"/>
                </a:lnTo>
                <a:lnTo>
                  <a:pt x="70821" y="89902"/>
                </a:lnTo>
                <a:lnTo>
                  <a:pt x="78690" y="93591"/>
                </a:lnTo>
                <a:lnTo>
                  <a:pt x="86956" y="97268"/>
                </a:lnTo>
                <a:lnTo>
                  <a:pt x="94822" y="100417"/>
                </a:lnTo>
                <a:lnTo>
                  <a:pt x="102688" y="104106"/>
                </a:lnTo>
                <a:lnTo>
                  <a:pt x="110562" y="107255"/>
                </a:lnTo>
                <a:lnTo>
                  <a:pt x="118033" y="110932"/>
                </a:lnTo>
                <a:lnTo>
                  <a:pt x="125908" y="114093"/>
                </a:lnTo>
                <a:lnTo>
                  <a:pt x="220730" y="155625"/>
                </a:lnTo>
                <a:lnTo>
                  <a:pt x="229386" y="159831"/>
                </a:lnTo>
                <a:lnTo>
                  <a:pt x="238042" y="163508"/>
                </a:lnTo>
                <a:lnTo>
                  <a:pt x="242370" y="165094"/>
                </a:lnTo>
                <a:lnTo>
                  <a:pt x="247084" y="166140"/>
                </a:lnTo>
                <a:lnTo>
                  <a:pt x="251412" y="166669"/>
                </a:lnTo>
                <a:lnTo>
                  <a:pt x="255740" y="166140"/>
                </a:lnTo>
                <a:lnTo>
                  <a:pt x="263220" y="163508"/>
                </a:lnTo>
                <a:lnTo>
                  <a:pt x="270691" y="160360"/>
                </a:lnTo>
                <a:lnTo>
                  <a:pt x="278565" y="157199"/>
                </a:lnTo>
                <a:lnTo>
                  <a:pt x="286431" y="153522"/>
                </a:lnTo>
                <a:lnTo>
                  <a:pt x="293911" y="150373"/>
                </a:lnTo>
                <a:lnTo>
                  <a:pt x="301382" y="146684"/>
                </a:lnTo>
                <a:lnTo>
                  <a:pt x="308861" y="143535"/>
                </a:lnTo>
                <a:lnTo>
                  <a:pt x="315937" y="139858"/>
                </a:lnTo>
                <a:lnTo>
                  <a:pt x="316332" y="111990"/>
                </a:lnTo>
                <a:lnTo>
                  <a:pt x="313971" y="111461"/>
                </a:lnTo>
                <a:lnTo>
                  <a:pt x="314761" y="68871"/>
                </a:lnTo>
                <a:lnTo>
                  <a:pt x="366302" y="92005"/>
                </a:lnTo>
                <a:lnTo>
                  <a:pt x="367092" y="0"/>
                </a:lnTo>
                <a:lnTo>
                  <a:pt x="358436" y="-3677"/>
                </a:lnTo>
                <a:lnTo>
                  <a:pt x="253379" y="-49427"/>
                </a:lnTo>
                <a:lnTo>
                  <a:pt x="250631" y="-49427"/>
                </a:lnTo>
                <a:lnTo>
                  <a:pt x="247084" y="-48898"/>
                </a:lnTo>
                <a:lnTo>
                  <a:pt x="242756" y="-47324"/>
                </a:lnTo>
                <a:lnTo>
                  <a:pt x="238042" y="-45738"/>
                </a:lnTo>
                <a:lnTo>
                  <a:pt x="228596" y="-41532"/>
                </a:lnTo>
                <a:lnTo>
                  <a:pt x="221906" y="-38383"/>
                </a:lnTo>
                <a:lnTo>
                  <a:pt x="220730" y="-37326"/>
                </a:lnTo>
                <a:lnTo>
                  <a:pt x="219939" y="-36809"/>
                </a:lnTo>
                <a:lnTo>
                  <a:pt x="219149" y="-36280"/>
                </a:lnTo>
                <a:lnTo>
                  <a:pt x="218763" y="-35751"/>
                </a:lnTo>
                <a:lnTo>
                  <a:pt x="218368" y="-35751"/>
                </a:lnTo>
                <a:lnTo>
                  <a:pt x="221511" y="-32602"/>
                </a:lnTo>
                <a:lnTo>
                  <a:pt x="226629" y="-29971"/>
                </a:lnTo>
                <a:lnTo>
                  <a:pt x="232924" y="-26810"/>
                </a:lnTo>
                <a:lnTo>
                  <a:pt x="240395" y="-23662"/>
                </a:lnTo>
                <a:lnTo>
                  <a:pt x="254564" y="-17881"/>
                </a:lnTo>
                <a:lnTo>
                  <a:pt x="265581" y="-13146"/>
                </a:lnTo>
                <a:lnTo>
                  <a:pt x="276204" y="-8940"/>
                </a:lnTo>
                <a:lnTo>
                  <a:pt x="290759" y="-2631"/>
                </a:lnTo>
                <a:lnTo>
                  <a:pt x="297844" y="528"/>
                </a:lnTo>
                <a:lnTo>
                  <a:pt x="304533" y="3677"/>
                </a:lnTo>
                <a:lnTo>
                  <a:pt x="309643" y="6309"/>
                </a:lnTo>
                <a:lnTo>
                  <a:pt x="313585" y="8940"/>
                </a:lnTo>
                <a:lnTo>
                  <a:pt x="313190" y="85696"/>
                </a:lnTo>
                <a:lnTo>
                  <a:pt x="312399" y="109358"/>
                </a:lnTo>
                <a:lnTo>
                  <a:pt x="169575" y="46795"/>
                </a:lnTo>
                <a:lnTo>
                  <a:pt x="127084" y="29442"/>
                </a:lnTo>
                <a:lnTo>
                  <a:pt x="128656" y="27339"/>
                </a:lnTo>
                <a:lnTo>
                  <a:pt x="130622" y="25765"/>
                </a:lnTo>
                <a:lnTo>
                  <a:pt x="169188" y="9457"/>
                </a:lnTo>
                <a:lnTo>
                  <a:pt x="168793" y="-14721"/>
                </a:lnTo>
                <a:lnTo>
                  <a:pt x="157776" y="-10515"/>
                </a:lnTo>
                <a:lnTo>
                  <a:pt x="146758" y="-5780"/>
                </a:lnTo>
                <a:lnTo>
                  <a:pt x="135741" y="-1057"/>
                </a:lnTo>
                <a:lnTo>
                  <a:pt x="125513" y="3677"/>
                </a:lnTo>
                <a:lnTo>
                  <a:pt x="114890" y="8412"/>
                </a:lnTo>
                <a:lnTo>
                  <a:pt x="104268" y="13146"/>
                </a:lnTo>
                <a:lnTo>
                  <a:pt x="94032" y="17352"/>
                </a:lnTo>
                <a:lnTo>
                  <a:pt x="83412" y="22087"/>
                </a:lnTo>
                <a:lnTo>
                  <a:pt x="76329" y="25765"/>
                </a:lnTo>
                <a:lnTo>
                  <a:pt x="66100" y="30499"/>
                </a:lnTo>
                <a:lnTo>
                  <a:pt x="53902" y="35751"/>
                </a:lnTo>
                <a:lnTo>
                  <a:pt x="40918" y="42060"/>
                </a:lnTo>
                <a:lnTo>
                  <a:pt x="27541" y="47841"/>
                </a:lnTo>
                <a:lnTo>
                  <a:pt x="15737" y="52576"/>
                </a:lnTo>
                <a:lnTo>
                  <a:pt x="6295" y="56253"/>
                </a:lnTo>
                <a:lnTo>
                  <a:pt x="0" y="57839"/>
                </a:lnTo>
                <a:lnTo>
                  <a:pt x="6295" y="62045"/>
                </a:lnTo>
                <a:lnTo>
                  <a:pt x="13377" y="65723"/>
                </a:lnTo>
                <a:lnTo>
                  <a:pt x="21640" y="69929"/>
                </a:lnTo>
                <a:lnTo>
                  <a:pt x="30296" y="73606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7043240" y="5125409"/>
            <a:ext cx="255740" cy="192422"/>
          </a:xfrm>
          <a:custGeom>
            <a:avLst/>
            <a:gdLst/>
            <a:ahLst/>
            <a:cxnLst/>
            <a:rect l="l" t="t" r="r" b="b"/>
            <a:pathLst>
              <a:path w="255740" h="192422">
                <a:moveTo>
                  <a:pt x="255740" y="108301"/>
                </a:moveTo>
                <a:lnTo>
                  <a:pt x="251412" y="108829"/>
                </a:lnTo>
                <a:lnTo>
                  <a:pt x="247084" y="108301"/>
                </a:lnTo>
                <a:lnTo>
                  <a:pt x="242370" y="107255"/>
                </a:lnTo>
                <a:lnTo>
                  <a:pt x="238042" y="105669"/>
                </a:lnTo>
                <a:lnTo>
                  <a:pt x="229386" y="101991"/>
                </a:lnTo>
                <a:lnTo>
                  <a:pt x="220730" y="97785"/>
                </a:lnTo>
                <a:lnTo>
                  <a:pt x="125908" y="56253"/>
                </a:lnTo>
                <a:lnTo>
                  <a:pt x="118033" y="53093"/>
                </a:lnTo>
                <a:lnTo>
                  <a:pt x="110562" y="49415"/>
                </a:lnTo>
                <a:lnTo>
                  <a:pt x="102688" y="46266"/>
                </a:lnTo>
                <a:lnTo>
                  <a:pt x="94822" y="42578"/>
                </a:lnTo>
                <a:lnTo>
                  <a:pt x="86956" y="39429"/>
                </a:lnTo>
                <a:lnTo>
                  <a:pt x="78690" y="35751"/>
                </a:lnTo>
                <a:lnTo>
                  <a:pt x="70821" y="32062"/>
                </a:lnTo>
                <a:lnTo>
                  <a:pt x="62952" y="28913"/>
                </a:lnTo>
                <a:lnTo>
                  <a:pt x="55870" y="25753"/>
                </a:lnTo>
                <a:lnTo>
                  <a:pt x="48001" y="22604"/>
                </a:lnTo>
                <a:lnTo>
                  <a:pt x="39345" y="19444"/>
                </a:lnTo>
                <a:lnTo>
                  <a:pt x="30296" y="15767"/>
                </a:lnTo>
                <a:lnTo>
                  <a:pt x="21640" y="12089"/>
                </a:lnTo>
                <a:lnTo>
                  <a:pt x="13377" y="7883"/>
                </a:lnTo>
                <a:lnTo>
                  <a:pt x="6295" y="4206"/>
                </a:lnTo>
                <a:lnTo>
                  <a:pt x="0" y="0"/>
                </a:lnTo>
                <a:lnTo>
                  <a:pt x="0" y="83593"/>
                </a:lnTo>
                <a:lnTo>
                  <a:pt x="249446" y="192422"/>
                </a:lnTo>
                <a:lnTo>
                  <a:pt x="250236" y="112507"/>
                </a:lnTo>
                <a:lnTo>
                  <a:pt x="255740" y="108301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7292686" y="5124881"/>
            <a:ext cx="251815" cy="192951"/>
          </a:xfrm>
          <a:custGeom>
            <a:avLst/>
            <a:gdLst/>
            <a:ahLst/>
            <a:cxnLst/>
            <a:rect l="l" t="t" r="r" b="b"/>
            <a:pathLst>
              <a:path w="251815" h="192951">
                <a:moveTo>
                  <a:pt x="251815" y="84121"/>
                </a:moveTo>
                <a:lnTo>
                  <a:pt x="251815" y="3677"/>
                </a:lnTo>
                <a:lnTo>
                  <a:pt x="250235" y="0"/>
                </a:lnTo>
                <a:lnTo>
                  <a:pt x="248268" y="2103"/>
                </a:lnTo>
                <a:lnTo>
                  <a:pt x="245520" y="4734"/>
                </a:lnTo>
                <a:lnTo>
                  <a:pt x="241192" y="6837"/>
                </a:lnTo>
                <a:lnTo>
                  <a:pt x="236864" y="8940"/>
                </a:lnTo>
                <a:lnTo>
                  <a:pt x="227418" y="12618"/>
                </a:lnTo>
                <a:lnTo>
                  <a:pt x="221124" y="15249"/>
                </a:lnTo>
                <a:lnTo>
                  <a:pt x="66491" y="82547"/>
                </a:lnTo>
                <a:lnTo>
                  <a:pt x="59415" y="86224"/>
                </a:lnTo>
                <a:lnTo>
                  <a:pt x="51936" y="89373"/>
                </a:lnTo>
                <a:lnTo>
                  <a:pt x="44465" y="93062"/>
                </a:lnTo>
                <a:lnTo>
                  <a:pt x="36985" y="96211"/>
                </a:lnTo>
                <a:lnTo>
                  <a:pt x="29119" y="99888"/>
                </a:lnTo>
                <a:lnTo>
                  <a:pt x="21245" y="103049"/>
                </a:lnTo>
                <a:lnTo>
                  <a:pt x="13774" y="106198"/>
                </a:lnTo>
                <a:lnTo>
                  <a:pt x="6294" y="108829"/>
                </a:lnTo>
                <a:lnTo>
                  <a:pt x="790" y="113035"/>
                </a:lnTo>
                <a:lnTo>
                  <a:pt x="0" y="192951"/>
                </a:lnTo>
                <a:lnTo>
                  <a:pt x="251815" y="84121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7214395" y="5016040"/>
            <a:ext cx="142429" cy="137226"/>
          </a:xfrm>
          <a:custGeom>
            <a:avLst/>
            <a:gdLst/>
            <a:ahLst/>
            <a:cxnLst/>
            <a:rect l="l" t="t" r="r" b="b"/>
            <a:pathLst>
              <a:path w="142429" h="137226">
                <a:moveTo>
                  <a:pt x="142034" y="137226"/>
                </a:moveTo>
                <a:lnTo>
                  <a:pt x="142429" y="60471"/>
                </a:lnTo>
                <a:lnTo>
                  <a:pt x="138488" y="57839"/>
                </a:lnTo>
                <a:lnTo>
                  <a:pt x="133378" y="55207"/>
                </a:lnTo>
                <a:lnTo>
                  <a:pt x="126689" y="52058"/>
                </a:lnTo>
                <a:lnTo>
                  <a:pt x="119604" y="48898"/>
                </a:lnTo>
                <a:lnTo>
                  <a:pt x="105049" y="42589"/>
                </a:lnTo>
                <a:lnTo>
                  <a:pt x="94426" y="38383"/>
                </a:lnTo>
                <a:lnTo>
                  <a:pt x="83408" y="33648"/>
                </a:lnTo>
                <a:lnTo>
                  <a:pt x="69239" y="27868"/>
                </a:lnTo>
                <a:lnTo>
                  <a:pt x="61768" y="24719"/>
                </a:lnTo>
                <a:lnTo>
                  <a:pt x="55474" y="21559"/>
                </a:lnTo>
                <a:lnTo>
                  <a:pt x="50356" y="18927"/>
                </a:lnTo>
                <a:lnTo>
                  <a:pt x="46818" y="16307"/>
                </a:lnTo>
                <a:lnTo>
                  <a:pt x="41305" y="14721"/>
                </a:lnTo>
                <a:lnTo>
                  <a:pt x="35405" y="12618"/>
                </a:lnTo>
                <a:lnTo>
                  <a:pt x="29901" y="9998"/>
                </a:lnTo>
                <a:lnTo>
                  <a:pt x="23993" y="7366"/>
                </a:lnTo>
                <a:lnTo>
                  <a:pt x="18488" y="4206"/>
                </a:lnTo>
                <a:lnTo>
                  <a:pt x="12984" y="2103"/>
                </a:lnTo>
                <a:lnTo>
                  <a:pt x="7470" y="528"/>
                </a:lnTo>
                <a:lnTo>
                  <a:pt x="2352" y="0"/>
                </a:lnTo>
                <a:lnTo>
                  <a:pt x="1966" y="528"/>
                </a:lnTo>
                <a:lnTo>
                  <a:pt x="1176" y="2631"/>
                </a:lnTo>
                <a:lnTo>
                  <a:pt x="781" y="6309"/>
                </a:lnTo>
                <a:lnTo>
                  <a:pt x="386" y="11043"/>
                </a:lnTo>
                <a:lnTo>
                  <a:pt x="0" y="22616"/>
                </a:lnTo>
                <a:lnTo>
                  <a:pt x="0" y="35751"/>
                </a:lnTo>
                <a:lnTo>
                  <a:pt x="386" y="62045"/>
                </a:lnTo>
                <a:lnTo>
                  <a:pt x="781" y="76238"/>
                </a:lnTo>
                <a:lnTo>
                  <a:pt x="9437" y="80444"/>
                </a:lnTo>
                <a:lnTo>
                  <a:pt x="26354" y="88339"/>
                </a:lnTo>
                <a:lnTo>
                  <a:pt x="48389" y="97797"/>
                </a:lnTo>
                <a:lnTo>
                  <a:pt x="73181" y="108841"/>
                </a:lnTo>
                <a:lnTo>
                  <a:pt x="97569" y="119356"/>
                </a:lnTo>
                <a:lnTo>
                  <a:pt x="119209" y="128297"/>
                </a:lnTo>
                <a:lnTo>
                  <a:pt x="134950" y="134606"/>
                </a:lnTo>
                <a:lnTo>
                  <a:pt x="142034" y="137226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292686" y="5209003"/>
            <a:ext cx="252201" cy="130917"/>
          </a:xfrm>
          <a:custGeom>
            <a:avLst/>
            <a:gdLst/>
            <a:ahLst/>
            <a:cxnLst/>
            <a:rect l="l" t="t" r="r" b="b"/>
            <a:pathLst>
              <a:path w="252201" h="130917">
                <a:moveTo>
                  <a:pt x="0" y="108829"/>
                </a:moveTo>
                <a:lnTo>
                  <a:pt x="790" y="130917"/>
                </a:lnTo>
                <a:lnTo>
                  <a:pt x="220334" y="35751"/>
                </a:lnTo>
                <a:lnTo>
                  <a:pt x="228208" y="32074"/>
                </a:lnTo>
                <a:lnTo>
                  <a:pt x="236469" y="28385"/>
                </a:lnTo>
                <a:lnTo>
                  <a:pt x="244730" y="25236"/>
                </a:lnTo>
                <a:lnTo>
                  <a:pt x="252201" y="22604"/>
                </a:lnTo>
                <a:lnTo>
                  <a:pt x="251815" y="0"/>
                </a:lnTo>
                <a:lnTo>
                  <a:pt x="0" y="108829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7042847" y="5209003"/>
            <a:ext cx="250629" cy="130917"/>
          </a:xfrm>
          <a:custGeom>
            <a:avLst/>
            <a:gdLst/>
            <a:ahLst/>
            <a:cxnLst/>
            <a:rect l="l" t="t" r="r" b="b"/>
            <a:pathLst>
              <a:path w="250629" h="130917">
                <a:moveTo>
                  <a:pt x="249839" y="108829"/>
                </a:moveTo>
                <a:lnTo>
                  <a:pt x="393" y="0"/>
                </a:lnTo>
                <a:lnTo>
                  <a:pt x="0" y="22076"/>
                </a:lnTo>
                <a:lnTo>
                  <a:pt x="3934" y="23662"/>
                </a:lnTo>
                <a:lnTo>
                  <a:pt x="8262" y="25236"/>
                </a:lnTo>
                <a:lnTo>
                  <a:pt x="125116" y="76238"/>
                </a:lnTo>
                <a:lnTo>
                  <a:pt x="132596" y="79387"/>
                </a:lnTo>
                <a:lnTo>
                  <a:pt x="140462" y="83076"/>
                </a:lnTo>
                <a:lnTo>
                  <a:pt x="148328" y="86224"/>
                </a:lnTo>
                <a:lnTo>
                  <a:pt x="156203" y="89902"/>
                </a:lnTo>
                <a:lnTo>
                  <a:pt x="164464" y="93062"/>
                </a:lnTo>
                <a:lnTo>
                  <a:pt x="172330" y="96740"/>
                </a:lnTo>
                <a:lnTo>
                  <a:pt x="179809" y="99900"/>
                </a:lnTo>
                <a:lnTo>
                  <a:pt x="187280" y="103577"/>
                </a:lnTo>
                <a:lnTo>
                  <a:pt x="195155" y="107255"/>
                </a:lnTo>
                <a:lnTo>
                  <a:pt x="203021" y="110415"/>
                </a:lnTo>
                <a:lnTo>
                  <a:pt x="210500" y="114093"/>
                </a:lnTo>
                <a:lnTo>
                  <a:pt x="217576" y="117241"/>
                </a:lnTo>
                <a:lnTo>
                  <a:pt x="250629" y="130917"/>
                </a:lnTo>
                <a:lnTo>
                  <a:pt x="249839" y="108829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7212034" y="5013419"/>
            <a:ext cx="144396" cy="163508"/>
          </a:xfrm>
          <a:custGeom>
            <a:avLst/>
            <a:gdLst/>
            <a:ahLst/>
            <a:cxnLst/>
            <a:rect l="l" t="t" r="r" b="b"/>
            <a:pathLst>
              <a:path w="144396" h="163508">
                <a:moveTo>
                  <a:pt x="143606" y="163508"/>
                </a:moveTo>
                <a:lnTo>
                  <a:pt x="144396" y="139846"/>
                </a:lnTo>
                <a:lnTo>
                  <a:pt x="137311" y="137226"/>
                </a:lnTo>
                <a:lnTo>
                  <a:pt x="121571" y="130917"/>
                </a:lnTo>
                <a:lnTo>
                  <a:pt x="99930" y="121976"/>
                </a:lnTo>
                <a:lnTo>
                  <a:pt x="75542" y="111461"/>
                </a:lnTo>
                <a:lnTo>
                  <a:pt x="50751" y="100417"/>
                </a:lnTo>
                <a:lnTo>
                  <a:pt x="28716" y="90959"/>
                </a:lnTo>
                <a:lnTo>
                  <a:pt x="11799" y="83064"/>
                </a:lnTo>
                <a:lnTo>
                  <a:pt x="3142" y="78858"/>
                </a:lnTo>
                <a:lnTo>
                  <a:pt x="2747" y="64665"/>
                </a:lnTo>
                <a:lnTo>
                  <a:pt x="2361" y="38371"/>
                </a:lnTo>
                <a:lnTo>
                  <a:pt x="2361" y="25236"/>
                </a:lnTo>
                <a:lnTo>
                  <a:pt x="2747" y="13664"/>
                </a:lnTo>
                <a:lnTo>
                  <a:pt x="3142" y="8929"/>
                </a:lnTo>
                <a:lnTo>
                  <a:pt x="3537" y="5251"/>
                </a:lnTo>
                <a:lnTo>
                  <a:pt x="4714" y="2620"/>
                </a:lnTo>
                <a:lnTo>
                  <a:pt x="4328" y="1574"/>
                </a:lnTo>
                <a:lnTo>
                  <a:pt x="4328" y="517"/>
                </a:lnTo>
                <a:lnTo>
                  <a:pt x="4714" y="0"/>
                </a:lnTo>
                <a:lnTo>
                  <a:pt x="0" y="0"/>
                </a:lnTo>
                <a:lnTo>
                  <a:pt x="0" y="39429"/>
                </a:lnTo>
                <a:lnTo>
                  <a:pt x="395" y="63608"/>
                </a:lnTo>
                <a:lnTo>
                  <a:pt x="781" y="100946"/>
                </a:lnTo>
                <a:lnTo>
                  <a:pt x="143606" y="163508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7357212" y="5136442"/>
            <a:ext cx="52331" cy="43118"/>
          </a:xfrm>
          <a:custGeom>
            <a:avLst/>
            <a:gdLst/>
            <a:ahLst/>
            <a:cxnLst/>
            <a:rect l="l" t="t" r="r" b="b"/>
            <a:pathLst>
              <a:path w="52331" h="43118">
                <a:moveTo>
                  <a:pt x="0" y="42589"/>
                </a:moveTo>
                <a:lnTo>
                  <a:pt x="2361" y="43118"/>
                </a:lnTo>
                <a:lnTo>
                  <a:pt x="5118" y="42589"/>
                </a:lnTo>
                <a:lnTo>
                  <a:pt x="8269" y="42589"/>
                </a:lnTo>
                <a:lnTo>
                  <a:pt x="11807" y="41543"/>
                </a:lnTo>
                <a:lnTo>
                  <a:pt x="19673" y="39440"/>
                </a:lnTo>
                <a:lnTo>
                  <a:pt x="27934" y="36280"/>
                </a:lnTo>
                <a:lnTo>
                  <a:pt x="35809" y="32602"/>
                </a:lnTo>
                <a:lnTo>
                  <a:pt x="43280" y="29442"/>
                </a:lnTo>
                <a:lnTo>
                  <a:pt x="48793" y="25765"/>
                </a:lnTo>
                <a:lnTo>
                  <a:pt x="52331" y="23133"/>
                </a:lnTo>
                <a:lnTo>
                  <a:pt x="790" y="0"/>
                </a:lnTo>
                <a:lnTo>
                  <a:pt x="0" y="42589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7170325" y="5077028"/>
            <a:ext cx="42490" cy="37337"/>
          </a:xfrm>
          <a:custGeom>
            <a:avLst/>
            <a:gdLst/>
            <a:ahLst/>
            <a:cxnLst/>
            <a:rect l="l" t="t" r="r" b="b"/>
            <a:pathLst>
              <a:path w="42490" h="37337">
                <a:moveTo>
                  <a:pt x="42490" y="37337"/>
                </a:moveTo>
                <a:lnTo>
                  <a:pt x="42103" y="0"/>
                </a:lnTo>
                <a:lnTo>
                  <a:pt x="3537" y="16307"/>
                </a:lnTo>
                <a:lnTo>
                  <a:pt x="1571" y="17881"/>
                </a:lnTo>
                <a:lnTo>
                  <a:pt x="0" y="19984"/>
                </a:lnTo>
                <a:lnTo>
                  <a:pt x="42490" y="37337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443970" y="3251656"/>
            <a:ext cx="270700" cy="513984"/>
          </a:xfrm>
          <a:custGeom>
            <a:avLst/>
            <a:gdLst/>
            <a:ahLst/>
            <a:cxnLst/>
            <a:rect l="l" t="t" r="r" b="b"/>
            <a:pathLst>
              <a:path w="270700" h="513984">
                <a:moveTo>
                  <a:pt x="270350" y="226009"/>
                </a:moveTo>
                <a:lnTo>
                  <a:pt x="268120" y="211478"/>
                </a:lnTo>
                <a:lnTo>
                  <a:pt x="266869" y="201672"/>
                </a:lnTo>
                <a:lnTo>
                  <a:pt x="265389" y="188852"/>
                </a:lnTo>
                <a:lnTo>
                  <a:pt x="263870" y="175290"/>
                </a:lnTo>
                <a:lnTo>
                  <a:pt x="262264" y="161573"/>
                </a:lnTo>
                <a:lnTo>
                  <a:pt x="260525" y="148286"/>
                </a:lnTo>
                <a:lnTo>
                  <a:pt x="258606" y="136016"/>
                </a:lnTo>
                <a:lnTo>
                  <a:pt x="256460" y="125349"/>
                </a:lnTo>
                <a:lnTo>
                  <a:pt x="256408" y="125879"/>
                </a:lnTo>
                <a:lnTo>
                  <a:pt x="256235" y="129637"/>
                </a:lnTo>
                <a:lnTo>
                  <a:pt x="252404" y="128530"/>
                </a:lnTo>
                <a:lnTo>
                  <a:pt x="251555" y="128701"/>
                </a:lnTo>
                <a:lnTo>
                  <a:pt x="239784" y="134617"/>
                </a:lnTo>
                <a:lnTo>
                  <a:pt x="228933" y="140268"/>
                </a:lnTo>
                <a:lnTo>
                  <a:pt x="235725" y="139033"/>
                </a:lnTo>
                <a:lnTo>
                  <a:pt x="241612" y="134616"/>
                </a:lnTo>
                <a:lnTo>
                  <a:pt x="246744" y="135074"/>
                </a:lnTo>
                <a:lnTo>
                  <a:pt x="250743" y="136767"/>
                </a:lnTo>
                <a:lnTo>
                  <a:pt x="248896" y="138740"/>
                </a:lnTo>
                <a:lnTo>
                  <a:pt x="238137" y="146199"/>
                </a:lnTo>
                <a:lnTo>
                  <a:pt x="226518" y="152007"/>
                </a:lnTo>
                <a:lnTo>
                  <a:pt x="231314" y="151615"/>
                </a:lnTo>
                <a:lnTo>
                  <a:pt x="239492" y="150096"/>
                </a:lnTo>
                <a:lnTo>
                  <a:pt x="242838" y="153494"/>
                </a:lnTo>
                <a:lnTo>
                  <a:pt x="239891" y="155808"/>
                </a:lnTo>
                <a:lnTo>
                  <a:pt x="229138" y="162053"/>
                </a:lnTo>
                <a:lnTo>
                  <a:pt x="216771" y="166686"/>
                </a:lnTo>
                <a:lnTo>
                  <a:pt x="203677" y="169599"/>
                </a:lnTo>
                <a:lnTo>
                  <a:pt x="190746" y="170679"/>
                </a:lnTo>
                <a:lnTo>
                  <a:pt x="189784" y="166468"/>
                </a:lnTo>
                <a:lnTo>
                  <a:pt x="186690" y="155576"/>
                </a:lnTo>
                <a:lnTo>
                  <a:pt x="186426" y="152144"/>
                </a:lnTo>
                <a:lnTo>
                  <a:pt x="186078" y="145048"/>
                </a:lnTo>
                <a:lnTo>
                  <a:pt x="186509" y="143018"/>
                </a:lnTo>
                <a:lnTo>
                  <a:pt x="187520" y="144047"/>
                </a:lnTo>
                <a:lnTo>
                  <a:pt x="188726" y="143638"/>
                </a:lnTo>
                <a:lnTo>
                  <a:pt x="189746" y="137293"/>
                </a:lnTo>
                <a:lnTo>
                  <a:pt x="188787" y="136418"/>
                </a:lnTo>
                <a:lnTo>
                  <a:pt x="185256" y="137545"/>
                </a:lnTo>
                <a:lnTo>
                  <a:pt x="182577" y="138392"/>
                </a:lnTo>
                <a:lnTo>
                  <a:pt x="181068" y="139170"/>
                </a:lnTo>
                <a:lnTo>
                  <a:pt x="177275" y="140016"/>
                </a:lnTo>
                <a:lnTo>
                  <a:pt x="171238" y="141367"/>
                </a:lnTo>
                <a:lnTo>
                  <a:pt x="167389" y="142030"/>
                </a:lnTo>
                <a:lnTo>
                  <a:pt x="161502" y="142534"/>
                </a:lnTo>
                <a:lnTo>
                  <a:pt x="144503" y="145577"/>
                </a:lnTo>
                <a:lnTo>
                  <a:pt x="140485" y="146629"/>
                </a:lnTo>
                <a:lnTo>
                  <a:pt x="147239" y="205117"/>
                </a:lnTo>
                <a:lnTo>
                  <a:pt x="161936" y="210952"/>
                </a:lnTo>
                <a:lnTo>
                  <a:pt x="161936" y="343111"/>
                </a:lnTo>
                <a:lnTo>
                  <a:pt x="161993" y="346937"/>
                </a:lnTo>
                <a:lnTo>
                  <a:pt x="161880" y="365030"/>
                </a:lnTo>
                <a:lnTo>
                  <a:pt x="135032" y="364577"/>
                </a:lnTo>
                <a:lnTo>
                  <a:pt x="127087" y="369516"/>
                </a:lnTo>
                <a:lnTo>
                  <a:pt x="112742" y="369154"/>
                </a:lnTo>
                <a:lnTo>
                  <a:pt x="108731" y="369050"/>
                </a:lnTo>
                <a:lnTo>
                  <a:pt x="108467" y="343111"/>
                </a:lnTo>
                <a:lnTo>
                  <a:pt x="108524" y="203103"/>
                </a:lnTo>
                <a:lnTo>
                  <a:pt x="109901" y="201936"/>
                </a:lnTo>
                <a:lnTo>
                  <a:pt x="109958" y="201616"/>
                </a:lnTo>
                <a:lnTo>
                  <a:pt x="112373" y="200243"/>
                </a:lnTo>
                <a:lnTo>
                  <a:pt x="112844" y="199922"/>
                </a:lnTo>
                <a:lnTo>
                  <a:pt x="115259" y="199213"/>
                </a:lnTo>
                <a:lnTo>
                  <a:pt x="115995" y="199030"/>
                </a:lnTo>
                <a:lnTo>
                  <a:pt x="128845" y="197199"/>
                </a:lnTo>
                <a:lnTo>
                  <a:pt x="122523" y="149215"/>
                </a:lnTo>
                <a:lnTo>
                  <a:pt x="120391" y="148437"/>
                </a:lnTo>
                <a:lnTo>
                  <a:pt x="121883" y="148743"/>
                </a:lnTo>
                <a:lnTo>
                  <a:pt x="119637" y="147087"/>
                </a:lnTo>
                <a:lnTo>
                  <a:pt x="108467" y="146492"/>
                </a:lnTo>
                <a:lnTo>
                  <a:pt x="107656" y="7070"/>
                </a:lnTo>
                <a:lnTo>
                  <a:pt x="107298" y="6818"/>
                </a:lnTo>
                <a:lnTo>
                  <a:pt x="107071" y="145073"/>
                </a:lnTo>
                <a:lnTo>
                  <a:pt x="94689" y="142650"/>
                </a:lnTo>
                <a:lnTo>
                  <a:pt x="81582" y="137300"/>
                </a:lnTo>
                <a:lnTo>
                  <a:pt x="73337" y="127500"/>
                </a:lnTo>
                <a:lnTo>
                  <a:pt x="73178" y="126055"/>
                </a:lnTo>
                <a:lnTo>
                  <a:pt x="73478" y="118186"/>
                </a:lnTo>
                <a:lnTo>
                  <a:pt x="74526" y="105528"/>
                </a:lnTo>
                <a:lnTo>
                  <a:pt x="76072" y="89898"/>
                </a:lnTo>
                <a:lnTo>
                  <a:pt x="77864" y="73111"/>
                </a:lnTo>
                <a:lnTo>
                  <a:pt x="79650" y="56985"/>
                </a:lnTo>
                <a:lnTo>
                  <a:pt x="81181" y="43335"/>
                </a:lnTo>
                <a:lnTo>
                  <a:pt x="82204" y="33980"/>
                </a:lnTo>
                <a:lnTo>
                  <a:pt x="82505" y="30058"/>
                </a:lnTo>
                <a:lnTo>
                  <a:pt x="83005" y="15198"/>
                </a:lnTo>
                <a:lnTo>
                  <a:pt x="83601" y="4599"/>
                </a:lnTo>
                <a:lnTo>
                  <a:pt x="79488" y="0"/>
                </a:lnTo>
                <a:lnTo>
                  <a:pt x="76670" y="1513"/>
                </a:lnTo>
                <a:lnTo>
                  <a:pt x="66337" y="132420"/>
                </a:lnTo>
                <a:lnTo>
                  <a:pt x="76695" y="135989"/>
                </a:lnTo>
                <a:lnTo>
                  <a:pt x="80921" y="141961"/>
                </a:lnTo>
                <a:lnTo>
                  <a:pt x="76695" y="146744"/>
                </a:lnTo>
                <a:lnTo>
                  <a:pt x="72903" y="150703"/>
                </a:lnTo>
                <a:lnTo>
                  <a:pt x="68413" y="155897"/>
                </a:lnTo>
                <a:lnTo>
                  <a:pt x="62319" y="162762"/>
                </a:lnTo>
                <a:lnTo>
                  <a:pt x="61526" y="165370"/>
                </a:lnTo>
                <a:lnTo>
                  <a:pt x="49376" y="165439"/>
                </a:lnTo>
                <a:lnTo>
                  <a:pt x="48904" y="217107"/>
                </a:lnTo>
                <a:lnTo>
                  <a:pt x="48950" y="217816"/>
                </a:lnTo>
                <a:lnTo>
                  <a:pt x="49171" y="224488"/>
                </a:lnTo>
                <a:lnTo>
                  <a:pt x="49162" y="232927"/>
                </a:lnTo>
                <a:lnTo>
                  <a:pt x="48946" y="242940"/>
                </a:lnTo>
                <a:lnTo>
                  <a:pt x="48546" y="254334"/>
                </a:lnTo>
                <a:lnTo>
                  <a:pt x="47986" y="266916"/>
                </a:lnTo>
                <a:lnTo>
                  <a:pt x="47287" y="280491"/>
                </a:lnTo>
                <a:lnTo>
                  <a:pt x="46475" y="294866"/>
                </a:lnTo>
                <a:lnTo>
                  <a:pt x="45570" y="309848"/>
                </a:lnTo>
                <a:lnTo>
                  <a:pt x="44597" y="325244"/>
                </a:lnTo>
                <a:lnTo>
                  <a:pt x="43579" y="340860"/>
                </a:lnTo>
                <a:lnTo>
                  <a:pt x="42538" y="356502"/>
                </a:lnTo>
                <a:lnTo>
                  <a:pt x="41497" y="371977"/>
                </a:lnTo>
                <a:lnTo>
                  <a:pt x="40481" y="387092"/>
                </a:lnTo>
                <a:lnTo>
                  <a:pt x="39511" y="401654"/>
                </a:lnTo>
                <a:lnTo>
                  <a:pt x="38611" y="415468"/>
                </a:lnTo>
                <a:lnTo>
                  <a:pt x="37803" y="428341"/>
                </a:lnTo>
                <a:lnTo>
                  <a:pt x="37112" y="440080"/>
                </a:lnTo>
                <a:lnTo>
                  <a:pt x="36559" y="450492"/>
                </a:lnTo>
                <a:lnTo>
                  <a:pt x="36169" y="459383"/>
                </a:lnTo>
                <a:lnTo>
                  <a:pt x="57621" y="460486"/>
                </a:lnTo>
                <a:lnTo>
                  <a:pt x="57725" y="461516"/>
                </a:lnTo>
                <a:lnTo>
                  <a:pt x="57951" y="468886"/>
                </a:lnTo>
                <a:lnTo>
                  <a:pt x="57785" y="480326"/>
                </a:lnTo>
                <a:lnTo>
                  <a:pt x="57257" y="495478"/>
                </a:lnTo>
                <a:lnTo>
                  <a:pt x="56394" y="513984"/>
                </a:lnTo>
                <a:lnTo>
                  <a:pt x="138937" y="513984"/>
                </a:lnTo>
                <a:lnTo>
                  <a:pt x="142051" y="491546"/>
                </a:lnTo>
                <a:lnTo>
                  <a:pt x="142466" y="495178"/>
                </a:lnTo>
                <a:lnTo>
                  <a:pt x="143107" y="502960"/>
                </a:lnTo>
                <a:lnTo>
                  <a:pt x="143805" y="513984"/>
                </a:lnTo>
                <a:lnTo>
                  <a:pt x="215519" y="513984"/>
                </a:lnTo>
                <a:lnTo>
                  <a:pt x="215861" y="492447"/>
                </a:lnTo>
                <a:lnTo>
                  <a:pt x="216199" y="476984"/>
                </a:lnTo>
                <a:lnTo>
                  <a:pt x="216547" y="466667"/>
                </a:lnTo>
                <a:lnTo>
                  <a:pt x="216896" y="462236"/>
                </a:lnTo>
                <a:lnTo>
                  <a:pt x="230094" y="460126"/>
                </a:lnTo>
                <a:lnTo>
                  <a:pt x="243253" y="460097"/>
                </a:lnTo>
                <a:lnTo>
                  <a:pt x="228726" y="242003"/>
                </a:lnTo>
                <a:lnTo>
                  <a:pt x="239529" y="246385"/>
                </a:lnTo>
                <a:lnTo>
                  <a:pt x="250621" y="250261"/>
                </a:lnTo>
                <a:lnTo>
                  <a:pt x="262139" y="249142"/>
                </a:lnTo>
                <a:lnTo>
                  <a:pt x="265939" y="246936"/>
                </a:lnTo>
                <a:lnTo>
                  <a:pt x="270700" y="238179"/>
                </a:lnTo>
                <a:lnTo>
                  <a:pt x="270350" y="226009"/>
                </a:lnTo>
                <a:close/>
              </a:path>
              <a:path w="270700" h="513984">
                <a:moveTo>
                  <a:pt x="139493" y="200107"/>
                </a:moveTo>
                <a:lnTo>
                  <a:pt x="147239" y="205117"/>
                </a:lnTo>
                <a:lnTo>
                  <a:pt x="140485" y="146629"/>
                </a:lnTo>
                <a:lnTo>
                  <a:pt x="134447" y="148437"/>
                </a:lnTo>
                <a:lnTo>
                  <a:pt x="130334" y="149078"/>
                </a:lnTo>
                <a:lnTo>
                  <a:pt x="127919" y="149536"/>
                </a:lnTo>
                <a:lnTo>
                  <a:pt x="126636" y="149673"/>
                </a:lnTo>
                <a:lnTo>
                  <a:pt x="124183" y="149215"/>
                </a:lnTo>
                <a:lnTo>
                  <a:pt x="121883" y="148743"/>
                </a:lnTo>
                <a:lnTo>
                  <a:pt x="122523" y="149215"/>
                </a:lnTo>
                <a:lnTo>
                  <a:pt x="128845" y="197199"/>
                </a:lnTo>
                <a:lnTo>
                  <a:pt x="139493" y="200107"/>
                </a:lnTo>
                <a:close/>
              </a:path>
              <a:path w="270700" h="513984">
                <a:moveTo>
                  <a:pt x="1272" y="195971"/>
                </a:moveTo>
                <a:lnTo>
                  <a:pt x="239" y="208143"/>
                </a:lnTo>
                <a:lnTo>
                  <a:pt x="0" y="217962"/>
                </a:lnTo>
                <a:lnTo>
                  <a:pt x="718" y="224818"/>
                </a:lnTo>
                <a:lnTo>
                  <a:pt x="1276" y="225015"/>
                </a:lnTo>
                <a:lnTo>
                  <a:pt x="12543" y="226184"/>
                </a:lnTo>
                <a:lnTo>
                  <a:pt x="24715" y="223922"/>
                </a:lnTo>
                <a:lnTo>
                  <a:pt x="37074" y="220228"/>
                </a:lnTo>
                <a:lnTo>
                  <a:pt x="48904" y="217107"/>
                </a:lnTo>
                <a:lnTo>
                  <a:pt x="49376" y="165439"/>
                </a:lnTo>
                <a:lnTo>
                  <a:pt x="59922" y="130086"/>
                </a:lnTo>
                <a:lnTo>
                  <a:pt x="66337" y="132420"/>
                </a:lnTo>
                <a:lnTo>
                  <a:pt x="76670" y="1513"/>
                </a:lnTo>
                <a:lnTo>
                  <a:pt x="63057" y="8633"/>
                </a:lnTo>
                <a:lnTo>
                  <a:pt x="52166" y="14409"/>
                </a:lnTo>
                <a:lnTo>
                  <a:pt x="43597" y="19662"/>
                </a:lnTo>
                <a:lnTo>
                  <a:pt x="36950" y="25213"/>
                </a:lnTo>
                <a:lnTo>
                  <a:pt x="31824" y="31883"/>
                </a:lnTo>
                <a:lnTo>
                  <a:pt x="27820" y="40496"/>
                </a:lnTo>
                <a:lnTo>
                  <a:pt x="24536" y="51871"/>
                </a:lnTo>
                <a:lnTo>
                  <a:pt x="21572" y="66831"/>
                </a:lnTo>
                <a:lnTo>
                  <a:pt x="18528" y="86197"/>
                </a:lnTo>
                <a:lnTo>
                  <a:pt x="18393" y="87094"/>
                </a:lnTo>
                <a:lnTo>
                  <a:pt x="16925" y="96131"/>
                </a:lnTo>
                <a:lnTo>
                  <a:pt x="14936" y="107694"/>
                </a:lnTo>
                <a:lnTo>
                  <a:pt x="12591" y="121173"/>
                </a:lnTo>
                <a:lnTo>
                  <a:pt x="10054" y="135959"/>
                </a:lnTo>
                <a:lnTo>
                  <a:pt x="7490" y="151442"/>
                </a:lnTo>
                <a:lnTo>
                  <a:pt x="5062" y="167011"/>
                </a:lnTo>
                <a:lnTo>
                  <a:pt x="2934" y="182058"/>
                </a:lnTo>
                <a:lnTo>
                  <a:pt x="1272" y="195971"/>
                </a:lnTo>
                <a:close/>
              </a:path>
              <a:path w="270700" h="513984">
                <a:moveTo>
                  <a:pt x="191350" y="135600"/>
                </a:moveTo>
                <a:lnTo>
                  <a:pt x="184558" y="132557"/>
                </a:lnTo>
                <a:lnTo>
                  <a:pt x="188787" y="136418"/>
                </a:lnTo>
                <a:lnTo>
                  <a:pt x="191350" y="135600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139922" y="3092921"/>
            <a:ext cx="264284" cy="679789"/>
          </a:xfrm>
          <a:custGeom>
            <a:avLst/>
            <a:gdLst/>
            <a:ahLst/>
            <a:cxnLst/>
            <a:rect l="l" t="t" r="r" b="b"/>
            <a:pathLst>
              <a:path w="264284" h="679789">
                <a:moveTo>
                  <a:pt x="197929" y="0"/>
                </a:moveTo>
                <a:lnTo>
                  <a:pt x="195477" y="3752"/>
                </a:lnTo>
                <a:lnTo>
                  <a:pt x="197599" y="2184"/>
                </a:lnTo>
                <a:lnTo>
                  <a:pt x="197929" y="0"/>
                </a:lnTo>
                <a:close/>
              </a:path>
              <a:path w="264284" h="679789">
                <a:moveTo>
                  <a:pt x="49220" y="324883"/>
                </a:moveTo>
                <a:lnTo>
                  <a:pt x="52078" y="331906"/>
                </a:lnTo>
                <a:lnTo>
                  <a:pt x="56786" y="343049"/>
                </a:lnTo>
                <a:lnTo>
                  <a:pt x="60575" y="353355"/>
                </a:lnTo>
                <a:lnTo>
                  <a:pt x="63387" y="365007"/>
                </a:lnTo>
                <a:lnTo>
                  <a:pt x="61686" y="224169"/>
                </a:lnTo>
                <a:lnTo>
                  <a:pt x="62623" y="212799"/>
                </a:lnTo>
                <a:lnTo>
                  <a:pt x="65162" y="209396"/>
                </a:lnTo>
                <a:lnTo>
                  <a:pt x="66506" y="14627"/>
                </a:lnTo>
                <a:lnTo>
                  <a:pt x="60617" y="22221"/>
                </a:lnTo>
                <a:lnTo>
                  <a:pt x="54336" y="33093"/>
                </a:lnTo>
                <a:lnTo>
                  <a:pt x="47616" y="48047"/>
                </a:lnTo>
                <a:lnTo>
                  <a:pt x="40409" y="67891"/>
                </a:lnTo>
                <a:lnTo>
                  <a:pt x="37428" y="77016"/>
                </a:lnTo>
                <a:lnTo>
                  <a:pt x="33574" y="89088"/>
                </a:lnTo>
                <a:lnTo>
                  <a:pt x="29781" y="101221"/>
                </a:lnTo>
                <a:lnTo>
                  <a:pt x="26031" y="113394"/>
                </a:lnTo>
                <a:lnTo>
                  <a:pt x="22307" y="125585"/>
                </a:lnTo>
                <a:lnTo>
                  <a:pt x="18591" y="137774"/>
                </a:lnTo>
                <a:lnTo>
                  <a:pt x="14865" y="149938"/>
                </a:lnTo>
                <a:lnTo>
                  <a:pt x="11113" y="162058"/>
                </a:lnTo>
                <a:lnTo>
                  <a:pt x="7316" y="174111"/>
                </a:lnTo>
                <a:lnTo>
                  <a:pt x="6284" y="177307"/>
                </a:lnTo>
                <a:lnTo>
                  <a:pt x="2365" y="189278"/>
                </a:lnTo>
                <a:lnTo>
                  <a:pt x="280" y="196837"/>
                </a:lnTo>
                <a:lnTo>
                  <a:pt x="0" y="202155"/>
                </a:lnTo>
                <a:lnTo>
                  <a:pt x="1497" y="207403"/>
                </a:lnTo>
                <a:lnTo>
                  <a:pt x="4744" y="214753"/>
                </a:lnTo>
                <a:lnTo>
                  <a:pt x="9712" y="226374"/>
                </a:lnTo>
                <a:lnTo>
                  <a:pt x="49220" y="324883"/>
                </a:lnTo>
                <a:close/>
              </a:path>
              <a:path w="264284" h="679789">
                <a:moveTo>
                  <a:pt x="208193" y="117958"/>
                </a:moveTo>
                <a:lnTo>
                  <a:pt x="193212" y="128530"/>
                </a:lnTo>
                <a:lnTo>
                  <a:pt x="196118" y="131184"/>
                </a:lnTo>
                <a:lnTo>
                  <a:pt x="195797" y="130131"/>
                </a:lnTo>
                <a:lnTo>
                  <a:pt x="198627" y="131825"/>
                </a:lnTo>
                <a:lnTo>
                  <a:pt x="203967" y="135394"/>
                </a:lnTo>
                <a:lnTo>
                  <a:pt x="203038" y="138900"/>
                </a:lnTo>
                <a:lnTo>
                  <a:pt x="218777" y="386551"/>
                </a:lnTo>
                <a:lnTo>
                  <a:pt x="221400" y="379617"/>
                </a:lnTo>
                <a:lnTo>
                  <a:pt x="220459" y="384396"/>
                </a:lnTo>
                <a:lnTo>
                  <a:pt x="222475" y="381814"/>
                </a:lnTo>
                <a:lnTo>
                  <a:pt x="223471" y="385305"/>
                </a:lnTo>
                <a:lnTo>
                  <a:pt x="225354" y="395341"/>
                </a:lnTo>
                <a:lnTo>
                  <a:pt x="227283" y="408997"/>
                </a:lnTo>
                <a:lnTo>
                  <a:pt x="229121" y="424719"/>
                </a:lnTo>
                <a:lnTo>
                  <a:pt x="230731" y="440955"/>
                </a:lnTo>
                <a:lnTo>
                  <a:pt x="231978" y="456150"/>
                </a:lnTo>
                <a:lnTo>
                  <a:pt x="232724" y="468750"/>
                </a:lnTo>
                <a:lnTo>
                  <a:pt x="232833" y="477204"/>
                </a:lnTo>
                <a:lnTo>
                  <a:pt x="257870" y="470980"/>
                </a:lnTo>
                <a:lnTo>
                  <a:pt x="264284" y="469877"/>
                </a:lnTo>
                <a:lnTo>
                  <a:pt x="263852" y="447481"/>
                </a:lnTo>
                <a:lnTo>
                  <a:pt x="263417" y="425967"/>
                </a:lnTo>
                <a:lnTo>
                  <a:pt x="262971" y="405238"/>
                </a:lnTo>
                <a:lnTo>
                  <a:pt x="262507" y="385199"/>
                </a:lnTo>
                <a:lnTo>
                  <a:pt x="262019" y="365756"/>
                </a:lnTo>
                <a:lnTo>
                  <a:pt x="261498" y="346811"/>
                </a:lnTo>
                <a:lnTo>
                  <a:pt x="260938" y="328270"/>
                </a:lnTo>
                <a:lnTo>
                  <a:pt x="260331" y="310037"/>
                </a:lnTo>
                <a:lnTo>
                  <a:pt x="259671" y="292017"/>
                </a:lnTo>
                <a:lnTo>
                  <a:pt x="258950" y="274114"/>
                </a:lnTo>
                <a:lnTo>
                  <a:pt x="258160" y="256233"/>
                </a:lnTo>
                <a:lnTo>
                  <a:pt x="257295" y="238278"/>
                </a:lnTo>
                <a:lnTo>
                  <a:pt x="256348" y="220154"/>
                </a:lnTo>
                <a:lnTo>
                  <a:pt x="255310" y="201765"/>
                </a:lnTo>
                <a:lnTo>
                  <a:pt x="254176" y="183015"/>
                </a:lnTo>
                <a:lnTo>
                  <a:pt x="252937" y="163810"/>
                </a:lnTo>
                <a:lnTo>
                  <a:pt x="251587" y="144054"/>
                </a:lnTo>
                <a:lnTo>
                  <a:pt x="250118" y="123651"/>
                </a:lnTo>
                <a:lnTo>
                  <a:pt x="248523" y="102506"/>
                </a:lnTo>
                <a:lnTo>
                  <a:pt x="246795" y="80522"/>
                </a:lnTo>
                <a:lnTo>
                  <a:pt x="244857" y="63054"/>
                </a:lnTo>
                <a:lnTo>
                  <a:pt x="239075" y="38130"/>
                </a:lnTo>
                <a:lnTo>
                  <a:pt x="231912" y="22211"/>
                </a:lnTo>
                <a:lnTo>
                  <a:pt x="215047" y="4484"/>
                </a:lnTo>
                <a:lnTo>
                  <a:pt x="202571" y="-1487"/>
                </a:lnTo>
                <a:lnTo>
                  <a:pt x="197599" y="2184"/>
                </a:lnTo>
                <a:lnTo>
                  <a:pt x="196854" y="7116"/>
                </a:lnTo>
                <a:lnTo>
                  <a:pt x="208193" y="117958"/>
                </a:lnTo>
                <a:close/>
              </a:path>
              <a:path w="264284" h="679789">
                <a:moveTo>
                  <a:pt x="113671" y="48864"/>
                </a:moveTo>
                <a:lnTo>
                  <a:pt x="113027" y="36675"/>
                </a:lnTo>
                <a:lnTo>
                  <a:pt x="109594" y="25353"/>
                </a:lnTo>
                <a:lnTo>
                  <a:pt x="106853" y="20154"/>
                </a:lnTo>
                <a:lnTo>
                  <a:pt x="103658" y="13581"/>
                </a:lnTo>
                <a:lnTo>
                  <a:pt x="106236" y="3363"/>
                </a:lnTo>
                <a:lnTo>
                  <a:pt x="104141" y="-4416"/>
                </a:lnTo>
                <a:lnTo>
                  <a:pt x="104085" y="-4622"/>
                </a:lnTo>
                <a:lnTo>
                  <a:pt x="96066" y="-7070"/>
                </a:lnTo>
                <a:lnTo>
                  <a:pt x="91690" y="-2393"/>
                </a:lnTo>
                <a:lnTo>
                  <a:pt x="87065" y="904"/>
                </a:lnTo>
                <a:lnTo>
                  <a:pt x="82281" y="3448"/>
                </a:lnTo>
                <a:lnTo>
                  <a:pt x="77291" y="6046"/>
                </a:lnTo>
                <a:lnTo>
                  <a:pt x="72048" y="9504"/>
                </a:lnTo>
                <a:lnTo>
                  <a:pt x="66506" y="14627"/>
                </a:lnTo>
                <a:lnTo>
                  <a:pt x="65162" y="209396"/>
                </a:lnTo>
                <a:lnTo>
                  <a:pt x="65955" y="234360"/>
                </a:lnTo>
                <a:lnTo>
                  <a:pt x="61686" y="224169"/>
                </a:lnTo>
                <a:lnTo>
                  <a:pt x="63387" y="365007"/>
                </a:lnTo>
                <a:lnTo>
                  <a:pt x="65162" y="380189"/>
                </a:lnTo>
                <a:lnTo>
                  <a:pt x="71839" y="384820"/>
                </a:lnTo>
                <a:lnTo>
                  <a:pt x="76228" y="392492"/>
                </a:lnTo>
                <a:lnTo>
                  <a:pt x="77646" y="403180"/>
                </a:lnTo>
                <a:lnTo>
                  <a:pt x="77511" y="417814"/>
                </a:lnTo>
                <a:lnTo>
                  <a:pt x="77237" y="437327"/>
                </a:lnTo>
                <a:lnTo>
                  <a:pt x="77314" y="449364"/>
                </a:lnTo>
                <a:lnTo>
                  <a:pt x="77389" y="462065"/>
                </a:lnTo>
                <a:lnTo>
                  <a:pt x="77459" y="474769"/>
                </a:lnTo>
                <a:lnTo>
                  <a:pt x="77528" y="487474"/>
                </a:lnTo>
                <a:lnTo>
                  <a:pt x="77598" y="500176"/>
                </a:lnTo>
                <a:lnTo>
                  <a:pt x="77671" y="512870"/>
                </a:lnTo>
                <a:lnTo>
                  <a:pt x="77718" y="521862"/>
                </a:lnTo>
                <a:lnTo>
                  <a:pt x="77781" y="534557"/>
                </a:lnTo>
                <a:lnTo>
                  <a:pt x="77841" y="547252"/>
                </a:lnTo>
                <a:lnTo>
                  <a:pt x="79180" y="391287"/>
                </a:lnTo>
                <a:lnTo>
                  <a:pt x="81048" y="388358"/>
                </a:lnTo>
                <a:lnTo>
                  <a:pt x="81172" y="390418"/>
                </a:lnTo>
                <a:lnTo>
                  <a:pt x="87199" y="387786"/>
                </a:lnTo>
                <a:lnTo>
                  <a:pt x="96263" y="384322"/>
                </a:lnTo>
                <a:lnTo>
                  <a:pt x="106297" y="383963"/>
                </a:lnTo>
                <a:lnTo>
                  <a:pt x="109253" y="169195"/>
                </a:lnTo>
                <a:lnTo>
                  <a:pt x="104986" y="157167"/>
                </a:lnTo>
                <a:lnTo>
                  <a:pt x="100649" y="144380"/>
                </a:lnTo>
                <a:lnTo>
                  <a:pt x="97670" y="132671"/>
                </a:lnTo>
                <a:lnTo>
                  <a:pt x="108745" y="128255"/>
                </a:lnTo>
                <a:lnTo>
                  <a:pt x="95632" y="118072"/>
                </a:lnTo>
                <a:lnTo>
                  <a:pt x="97948" y="109105"/>
                </a:lnTo>
                <a:lnTo>
                  <a:pt x="101438" y="98456"/>
                </a:lnTo>
                <a:lnTo>
                  <a:pt x="105409" y="86716"/>
                </a:lnTo>
                <a:lnTo>
                  <a:pt x="109208" y="74276"/>
                </a:lnTo>
                <a:lnTo>
                  <a:pt x="112180" y="61528"/>
                </a:lnTo>
                <a:lnTo>
                  <a:pt x="113671" y="48864"/>
                </a:lnTo>
                <a:close/>
              </a:path>
              <a:path w="264284" h="679789">
                <a:moveTo>
                  <a:pt x="177801" y="294288"/>
                </a:moveTo>
                <a:lnTo>
                  <a:pt x="177723" y="306989"/>
                </a:lnTo>
                <a:lnTo>
                  <a:pt x="177723" y="309456"/>
                </a:lnTo>
                <a:lnTo>
                  <a:pt x="177667" y="322849"/>
                </a:lnTo>
                <a:lnTo>
                  <a:pt x="174723" y="334539"/>
                </a:lnTo>
                <a:lnTo>
                  <a:pt x="171402" y="336232"/>
                </a:lnTo>
                <a:lnTo>
                  <a:pt x="153177" y="338635"/>
                </a:lnTo>
                <a:lnTo>
                  <a:pt x="151403" y="333189"/>
                </a:lnTo>
                <a:lnTo>
                  <a:pt x="126820" y="332137"/>
                </a:lnTo>
                <a:lnTo>
                  <a:pt x="126650" y="315547"/>
                </a:lnTo>
                <a:lnTo>
                  <a:pt x="126650" y="14850"/>
                </a:lnTo>
                <a:lnTo>
                  <a:pt x="125744" y="208160"/>
                </a:lnTo>
                <a:lnTo>
                  <a:pt x="118575" y="202050"/>
                </a:lnTo>
                <a:lnTo>
                  <a:pt x="118952" y="197909"/>
                </a:lnTo>
                <a:lnTo>
                  <a:pt x="115952" y="188962"/>
                </a:lnTo>
                <a:lnTo>
                  <a:pt x="113650" y="182143"/>
                </a:lnTo>
                <a:lnTo>
                  <a:pt x="112047" y="177795"/>
                </a:lnTo>
                <a:lnTo>
                  <a:pt x="109858" y="170999"/>
                </a:lnTo>
                <a:lnTo>
                  <a:pt x="109253" y="169195"/>
                </a:lnTo>
                <a:lnTo>
                  <a:pt x="106297" y="383963"/>
                </a:lnTo>
                <a:lnTo>
                  <a:pt x="116381" y="391194"/>
                </a:lnTo>
                <a:lnTo>
                  <a:pt x="118480" y="394193"/>
                </a:lnTo>
                <a:lnTo>
                  <a:pt x="106869" y="398112"/>
                </a:lnTo>
                <a:lnTo>
                  <a:pt x="94012" y="400416"/>
                </a:lnTo>
                <a:lnTo>
                  <a:pt x="81769" y="399964"/>
                </a:lnTo>
                <a:lnTo>
                  <a:pt x="81172" y="390418"/>
                </a:lnTo>
                <a:lnTo>
                  <a:pt x="79180" y="391287"/>
                </a:lnTo>
                <a:lnTo>
                  <a:pt x="77841" y="547252"/>
                </a:lnTo>
                <a:lnTo>
                  <a:pt x="77900" y="559947"/>
                </a:lnTo>
                <a:lnTo>
                  <a:pt x="77956" y="572644"/>
                </a:lnTo>
                <a:lnTo>
                  <a:pt x="78012" y="585342"/>
                </a:lnTo>
                <a:lnTo>
                  <a:pt x="78068" y="598041"/>
                </a:lnTo>
                <a:lnTo>
                  <a:pt x="78124" y="610741"/>
                </a:lnTo>
                <a:lnTo>
                  <a:pt x="78181" y="623444"/>
                </a:lnTo>
                <a:lnTo>
                  <a:pt x="78241" y="636149"/>
                </a:lnTo>
                <a:lnTo>
                  <a:pt x="78303" y="648855"/>
                </a:lnTo>
                <a:lnTo>
                  <a:pt x="78369" y="661565"/>
                </a:lnTo>
                <a:lnTo>
                  <a:pt x="78369" y="669022"/>
                </a:lnTo>
                <a:lnTo>
                  <a:pt x="78426" y="672719"/>
                </a:lnTo>
                <a:lnTo>
                  <a:pt x="133498" y="672719"/>
                </a:lnTo>
                <a:lnTo>
                  <a:pt x="133808" y="664754"/>
                </a:lnTo>
                <a:lnTo>
                  <a:pt x="134299" y="652104"/>
                </a:lnTo>
                <a:lnTo>
                  <a:pt x="134791" y="639426"/>
                </a:lnTo>
                <a:lnTo>
                  <a:pt x="135288" y="626724"/>
                </a:lnTo>
                <a:lnTo>
                  <a:pt x="135793" y="614003"/>
                </a:lnTo>
                <a:lnTo>
                  <a:pt x="136307" y="601267"/>
                </a:lnTo>
                <a:lnTo>
                  <a:pt x="136834" y="588522"/>
                </a:lnTo>
                <a:lnTo>
                  <a:pt x="137376" y="575773"/>
                </a:lnTo>
                <a:lnTo>
                  <a:pt x="137935" y="563023"/>
                </a:lnTo>
                <a:lnTo>
                  <a:pt x="138515" y="550278"/>
                </a:lnTo>
                <a:lnTo>
                  <a:pt x="139118" y="537543"/>
                </a:lnTo>
                <a:lnTo>
                  <a:pt x="139746" y="524822"/>
                </a:lnTo>
                <a:lnTo>
                  <a:pt x="140402" y="512120"/>
                </a:lnTo>
                <a:lnTo>
                  <a:pt x="141089" y="499441"/>
                </a:lnTo>
                <a:lnTo>
                  <a:pt x="141809" y="486791"/>
                </a:lnTo>
                <a:lnTo>
                  <a:pt x="142566" y="474175"/>
                </a:lnTo>
                <a:lnTo>
                  <a:pt x="143360" y="461596"/>
                </a:lnTo>
                <a:lnTo>
                  <a:pt x="144196" y="449061"/>
                </a:lnTo>
                <a:lnTo>
                  <a:pt x="144703" y="451395"/>
                </a:lnTo>
                <a:lnTo>
                  <a:pt x="146530" y="461611"/>
                </a:lnTo>
                <a:lnTo>
                  <a:pt x="149082" y="477533"/>
                </a:lnTo>
                <a:lnTo>
                  <a:pt x="150602" y="487419"/>
                </a:lnTo>
                <a:lnTo>
                  <a:pt x="152268" y="498475"/>
                </a:lnTo>
                <a:lnTo>
                  <a:pt x="154070" y="510613"/>
                </a:lnTo>
                <a:lnTo>
                  <a:pt x="155996" y="523750"/>
                </a:lnTo>
                <a:lnTo>
                  <a:pt x="158035" y="537798"/>
                </a:lnTo>
                <a:lnTo>
                  <a:pt x="160174" y="552672"/>
                </a:lnTo>
                <a:lnTo>
                  <a:pt x="162404" y="568287"/>
                </a:lnTo>
                <a:lnTo>
                  <a:pt x="164712" y="584556"/>
                </a:lnTo>
                <a:lnTo>
                  <a:pt x="167086" y="601394"/>
                </a:lnTo>
                <a:lnTo>
                  <a:pt x="169516" y="618715"/>
                </a:lnTo>
                <a:lnTo>
                  <a:pt x="171990" y="636433"/>
                </a:lnTo>
                <a:lnTo>
                  <a:pt x="174497" y="654463"/>
                </a:lnTo>
                <a:lnTo>
                  <a:pt x="177025" y="672719"/>
                </a:lnTo>
                <a:lnTo>
                  <a:pt x="236795" y="672719"/>
                </a:lnTo>
                <a:lnTo>
                  <a:pt x="235821" y="658748"/>
                </a:lnTo>
                <a:lnTo>
                  <a:pt x="234950" y="646108"/>
                </a:lnTo>
                <a:lnTo>
                  <a:pt x="234090" y="633463"/>
                </a:lnTo>
                <a:lnTo>
                  <a:pt x="233241" y="620813"/>
                </a:lnTo>
                <a:lnTo>
                  <a:pt x="232403" y="608157"/>
                </a:lnTo>
                <a:lnTo>
                  <a:pt x="231578" y="595496"/>
                </a:lnTo>
                <a:lnTo>
                  <a:pt x="230765" y="582827"/>
                </a:lnTo>
                <a:lnTo>
                  <a:pt x="229964" y="570152"/>
                </a:lnTo>
                <a:lnTo>
                  <a:pt x="229177" y="557470"/>
                </a:lnTo>
                <a:lnTo>
                  <a:pt x="228404" y="544780"/>
                </a:lnTo>
                <a:lnTo>
                  <a:pt x="227645" y="532082"/>
                </a:lnTo>
                <a:lnTo>
                  <a:pt x="226900" y="519375"/>
                </a:lnTo>
                <a:lnTo>
                  <a:pt x="226170" y="506660"/>
                </a:lnTo>
                <a:lnTo>
                  <a:pt x="225456" y="493935"/>
                </a:lnTo>
                <a:lnTo>
                  <a:pt x="225135" y="489915"/>
                </a:lnTo>
                <a:lnTo>
                  <a:pt x="224899" y="480853"/>
                </a:lnTo>
                <a:lnTo>
                  <a:pt x="224190" y="467921"/>
                </a:lnTo>
                <a:lnTo>
                  <a:pt x="223191" y="452130"/>
                </a:lnTo>
                <a:lnTo>
                  <a:pt x="222075" y="435105"/>
                </a:lnTo>
                <a:lnTo>
                  <a:pt x="221016" y="418472"/>
                </a:lnTo>
                <a:lnTo>
                  <a:pt x="220187" y="403858"/>
                </a:lnTo>
                <a:lnTo>
                  <a:pt x="219760" y="392889"/>
                </a:lnTo>
                <a:lnTo>
                  <a:pt x="219909" y="387191"/>
                </a:lnTo>
                <a:lnTo>
                  <a:pt x="220459" y="384396"/>
                </a:lnTo>
                <a:lnTo>
                  <a:pt x="218777" y="386551"/>
                </a:lnTo>
                <a:lnTo>
                  <a:pt x="203038" y="138900"/>
                </a:lnTo>
                <a:lnTo>
                  <a:pt x="199646" y="151123"/>
                </a:lnTo>
                <a:lnTo>
                  <a:pt x="196568" y="161380"/>
                </a:lnTo>
                <a:lnTo>
                  <a:pt x="193787" y="169919"/>
                </a:lnTo>
                <a:lnTo>
                  <a:pt x="191290" y="176986"/>
                </a:lnTo>
                <a:lnTo>
                  <a:pt x="189062" y="182829"/>
                </a:lnTo>
                <a:lnTo>
                  <a:pt x="187087" y="187697"/>
                </a:lnTo>
                <a:lnTo>
                  <a:pt x="185351" y="191838"/>
                </a:lnTo>
                <a:lnTo>
                  <a:pt x="183840" y="195498"/>
                </a:lnTo>
                <a:lnTo>
                  <a:pt x="182537" y="198926"/>
                </a:lnTo>
                <a:lnTo>
                  <a:pt x="181429" y="202370"/>
                </a:lnTo>
                <a:lnTo>
                  <a:pt x="180501" y="206077"/>
                </a:lnTo>
                <a:lnTo>
                  <a:pt x="179738" y="210296"/>
                </a:lnTo>
                <a:lnTo>
                  <a:pt x="179124" y="215273"/>
                </a:lnTo>
                <a:lnTo>
                  <a:pt x="178646" y="221257"/>
                </a:lnTo>
                <a:lnTo>
                  <a:pt x="178287" y="228496"/>
                </a:lnTo>
                <a:lnTo>
                  <a:pt x="178035" y="237237"/>
                </a:lnTo>
                <a:lnTo>
                  <a:pt x="177872" y="247729"/>
                </a:lnTo>
                <a:lnTo>
                  <a:pt x="177786" y="260218"/>
                </a:lnTo>
                <a:lnTo>
                  <a:pt x="177760" y="274954"/>
                </a:lnTo>
                <a:lnTo>
                  <a:pt x="177772" y="281570"/>
                </a:lnTo>
                <a:lnTo>
                  <a:pt x="177801" y="294288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01675" y="3265660"/>
            <a:ext cx="167307" cy="499980"/>
          </a:xfrm>
          <a:custGeom>
            <a:avLst/>
            <a:gdLst/>
            <a:ahLst/>
            <a:cxnLst/>
            <a:rect l="l" t="t" r="r" b="b"/>
            <a:pathLst>
              <a:path w="167307" h="499980">
                <a:moveTo>
                  <a:pt x="83679" y="11280"/>
                </a:moveTo>
                <a:lnTo>
                  <a:pt x="83286" y="11425"/>
                </a:lnTo>
                <a:lnTo>
                  <a:pt x="83092" y="13683"/>
                </a:lnTo>
                <a:lnTo>
                  <a:pt x="83679" y="11280"/>
                </a:lnTo>
                <a:close/>
              </a:path>
              <a:path w="167307" h="499980">
                <a:moveTo>
                  <a:pt x="128701" y="1166"/>
                </a:moveTo>
                <a:lnTo>
                  <a:pt x="125920" y="2471"/>
                </a:lnTo>
                <a:lnTo>
                  <a:pt x="128035" y="1772"/>
                </a:lnTo>
                <a:lnTo>
                  <a:pt x="128701" y="1166"/>
                </a:lnTo>
                <a:close/>
              </a:path>
              <a:path w="167307" h="499980">
                <a:moveTo>
                  <a:pt x="108448" y="337399"/>
                </a:moveTo>
                <a:lnTo>
                  <a:pt x="95016" y="336695"/>
                </a:lnTo>
                <a:lnTo>
                  <a:pt x="80671" y="334927"/>
                </a:lnTo>
                <a:lnTo>
                  <a:pt x="67931" y="332473"/>
                </a:lnTo>
                <a:lnTo>
                  <a:pt x="55666" y="329726"/>
                </a:lnTo>
                <a:lnTo>
                  <a:pt x="43662" y="327152"/>
                </a:lnTo>
                <a:lnTo>
                  <a:pt x="31708" y="325217"/>
                </a:lnTo>
                <a:lnTo>
                  <a:pt x="32189" y="338770"/>
                </a:lnTo>
                <a:lnTo>
                  <a:pt x="34594" y="337473"/>
                </a:lnTo>
                <a:lnTo>
                  <a:pt x="33759" y="338361"/>
                </a:lnTo>
                <a:lnTo>
                  <a:pt x="37909" y="337278"/>
                </a:lnTo>
                <a:lnTo>
                  <a:pt x="32830" y="408804"/>
                </a:lnTo>
                <a:lnTo>
                  <a:pt x="33182" y="412867"/>
                </a:lnTo>
                <a:lnTo>
                  <a:pt x="33619" y="425416"/>
                </a:lnTo>
                <a:lnTo>
                  <a:pt x="33483" y="438163"/>
                </a:lnTo>
                <a:lnTo>
                  <a:pt x="33256" y="450945"/>
                </a:lnTo>
                <a:lnTo>
                  <a:pt x="33419" y="463600"/>
                </a:lnTo>
                <a:lnTo>
                  <a:pt x="33800" y="472461"/>
                </a:lnTo>
                <a:lnTo>
                  <a:pt x="34338" y="485078"/>
                </a:lnTo>
                <a:lnTo>
                  <a:pt x="34968" y="499980"/>
                </a:lnTo>
                <a:lnTo>
                  <a:pt x="97421" y="499980"/>
                </a:lnTo>
                <a:lnTo>
                  <a:pt x="98780" y="487144"/>
                </a:lnTo>
                <a:lnTo>
                  <a:pt x="100613" y="473845"/>
                </a:lnTo>
                <a:lnTo>
                  <a:pt x="102500" y="465417"/>
                </a:lnTo>
                <a:lnTo>
                  <a:pt x="103732" y="471762"/>
                </a:lnTo>
                <a:lnTo>
                  <a:pt x="104883" y="484265"/>
                </a:lnTo>
                <a:lnTo>
                  <a:pt x="105549" y="499980"/>
                </a:lnTo>
                <a:lnTo>
                  <a:pt x="171744" y="499980"/>
                </a:lnTo>
                <a:lnTo>
                  <a:pt x="173233" y="491335"/>
                </a:lnTo>
                <a:lnTo>
                  <a:pt x="175481" y="478338"/>
                </a:lnTo>
                <a:lnTo>
                  <a:pt x="177808" y="465278"/>
                </a:lnTo>
                <a:lnTo>
                  <a:pt x="180240" y="452377"/>
                </a:lnTo>
                <a:lnTo>
                  <a:pt x="182804" y="439856"/>
                </a:lnTo>
                <a:lnTo>
                  <a:pt x="185525" y="427938"/>
                </a:lnTo>
                <a:lnTo>
                  <a:pt x="188430" y="416845"/>
                </a:lnTo>
                <a:lnTo>
                  <a:pt x="189912" y="411270"/>
                </a:lnTo>
                <a:lnTo>
                  <a:pt x="192511" y="399058"/>
                </a:lnTo>
                <a:lnTo>
                  <a:pt x="194301" y="386441"/>
                </a:lnTo>
                <a:lnTo>
                  <a:pt x="195196" y="373593"/>
                </a:lnTo>
                <a:lnTo>
                  <a:pt x="195109" y="360687"/>
                </a:lnTo>
                <a:lnTo>
                  <a:pt x="194957" y="349514"/>
                </a:lnTo>
                <a:lnTo>
                  <a:pt x="195453" y="337350"/>
                </a:lnTo>
                <a:lnTo>
                  <a:pt x="196486" y="324572"/>
                </a:lnTo>
                <a:lnTo>
                  <a:pt x="197935" y="311404"/>
                </a:lnTo>
                <a:lnTo>
                  <a:pt x="199681" y="298072"/>
                </a:lnTo>
                <a:lnTo>
                  <a:pt x="201604" y="284799"/>
                </a:lnTo>
                <a:lnTo>
                  <a:pt x="203585" y="271811"/>
                </a:lnTo>
                <a:lnTo>
                  <a:pt x="205504" y="259332"/>
                </a:lnTo>
                <a:lnTo>
                  <a:pt x="207241" y="247586"/>
                </a:lnTo>
                <a:lnTo>
                  <a:pt x="207589" y="242789"/>
                </a:lnTo>
                <a:lnTo>
                  <a:pt x="207502" y="234238"/>
                </a:lnTo>
                <a:lnTo>
                  <a:pt x="206905" y="223284"/>
                </a:lnTo>
                <a:lnTo>
                  <a:pt x="205879" y="210382"/>
                </a:lnTo>
                <a:lnTo>
                  <a:pt x="204504" y="195985"/>
                </a:lnTo>
                <a:lnTo>
                  <a:pt x="202859" y="180547"/>
                </a:lnTo>
                <a:lnTo>
                  <a:pt x="201026" y="164521"/>
                </a:lnTo>
                <a:lnTo>
                  <a:pt x="199082" y="148362"/>
                </a:lnTo>
                <a:lnTo>
                  <a:pt x="197109" y="132523"/>
                </a:lnTo>
                <a:lnTo>
                  <a:pt x="195187" y="117457"/>
                </a:lnTo>
                <a:lnTo>
                  <a:pt x="193395" y="103618"/>
                </a:lnTo>
                <a:lnTo>
                  <a:pt x="191813" y="91460"/>
                </a:lnTo>
                <a:lnTo>
                  <a:pt x="190521" y="81436"/>
                </a:lnTo>
                <a:lnTo>
                  <a:pt x="189600" y="74001"/>
                </a:lnTo>
                <a:lnTo>
                  <a:pt x="187618" y="58167"/>
                </a:lnTo>
                <a:lnTo>
                  <a:pt x="185344" y="44434"/>
                </a:lnTo>
                <a:lnTo>
                  <a:pt x="182923" y="35769"/>
                </a:lnTo>
                <a:lnTo>
                  <a:pt x="179998" y="30755"/>
                </a:lnTo>
                <a:lnTo>
                  <a:pt x="176214" y="27975"/>
                </a:lnTo>
                <a:lnTo>
                  <a:pt x="171212" y="26013"/>
                </a:lnTo>
                <a:lnTo>
                  <a:pt x="164636" y="23453"/>
                </a:lnTo>
                <a:lnTo>
                  <a:pt x="156130" y="18877"/>
                </a:lnTo>
                <a:lnTo>
                  <a:pt x="154947" y="206433"/>
                </a:lnTo>
                <a:lnTo>
                  <a:pt x="155932" y="192720"/>
                </a:lnTo>
                <a:lnTo>
                  <a:pt x="157039" y="183653"/>
                </a:lnTo>
                <a:lnTo>
                  <a:pt x="157949" y="185209"/>
                </a:lnTo>
                <a:lnTo>
                  <a:pt x="158430" y="185461"/>
                </a:lnTo>
                <a:lnTo>
                  <a:pt x="159499" y="188779"/>
                </a:lnTo>
                <a:lnTo>
                  <a:pt x="167307" y="251934"/>
                </a:lnTo>
                <a:lnTo>
                  <a:pt x="163403" y="305632"/>
                </a:lnTo>
                <a:lnTo>
                  <a:pt x="162280" y="332933"/>
                </a:lnTo>
                <a:lnTo>
                  <a:pt x="157949" y="333582"/>
                </a:lnTo>
                <a:lnTo>
                  <a:pt x="150890" y="441617"/>
                </a:lnTo>
                <a:lnTo>
                  <a:pt x="154902" y="437922"/>
                </a:lnTo>
                <a:lnTo>
                  <a:pt x="156666" y="436235"/>
                </a:lnTo>
                <a:lnTo>
                  <a:pt x="158803" y="434743"/>
                </a:lnTo>
                <a:lnTo>
                  <a:pt x="161316" y="434029"/>
                </a:lnTo>
                <a:lnTo>
                  <a:pt x="165595" y="432862"/>
                </a:lnTo>
                <a:lnTo>
                  <a:pt x="173348" y="433512"/>
                </a:lnTo>
                <a:lnTo>
                  <a:pt x="178000" y="433707"/>
                </a:lnTo>
                <a:lnTo>
                  <a:pt x="177290" y="446402"/>
                </a:lnTo>
                <a:lnTo>
                  <a:pt x="175999" y="459707"/>
                </a:lnTo>
                <a:lnTo>
                  <a:pt x="174470" y="466518"/>
                </a:lnTo>
                <a:lnTo>
                  <a:pt x="168855" y="477543"/>
                </a:lnTo>
                <a:lnTo>
                  <a:pt x="163308" y="478254"/>
                </a:lnTo>
                <a:lnTo>
                  <a:pt x="157681" y="478904"/>
                </a:lnTo>
                <a:lnTo>
                  <a:pt x="121043" y="337328"/>
                </a:lnTo>
                <a:lnTo>
                  <a:pt x="108448" y="337399"/>
                </a:lnTo>
                <a:close/>
              </a:path>
              <a:path w="167307" h="499980">
                <a:moveTo>
                  <a:pt x="162120" y="445313"/>
                </a:moveTo>
                <a:lnTo>
                  <a:pt x="150623" y="443045"/>
                </a:lnTo>
                <a:lnTo>
                  <a:pt x="152762" y="439997"/>
                </a:lnTo>
                <a:lnTo>
                  <a:pt x="150890" y="441617"/>
                </a:lnTo>
                <a:lnTo>
                  <a:pt x="157949" y="333582"/>
                </a:lnTo>
                <a:lnTo>
                  <a:pt x="145378" y="335306"/>
                </a:lnTo>
                <a:lnTo>
                  <a:pt x="133214" y="336592"/>
                </a:lnTo>
                <a:lnTo>
                  <a:pt x="121043" y="337328"/>
                </a:lnTo>
                <a:lnTo>
                  <a:pt x="157681" y="478904"/>
                </a:lnTo>
                <a:lnTo>
                  <a:pt x="156818" y="470134"/>
                </a:lnTo>
                <a:lnTo>
                  <a:pt x="156505" y="465889"/>
                </a:lnTo>
                <a:lnTo>
                  <a:pt x="156676" y="464495"/>
                </a:lnTo>
                <a:lnTo>
                  <a:pt x="157266" y="464278"/>
                </a:lnTo>
                <a:lnTo>
                  <a:pt x="158212" y="463564"/>
                </a:lnTo>
                <a:lnTo>
                  <a:pt x="159447" y="460677"/>
                </a:lnTo>
                <a:lnTo>
                  <a:pt x="160909" y="453944"/>
                </a:lnTo>
                <a:lnTo>
                  <a:pt x="162120" y="445313"/>
                </a:lnTo>
                <a:close/>
              </a:path>
              <a:path w="167307" h="499980">
                <a:moveTo>
                  <a:pt x="151692" y="308246"/>
                </a:moveTo>
                <a:lnTo>
                  <a:pt x="163403" y="305632"/>
                </a:lnTo>
                <a:lnTo>
                  <a:pt x="167307" y="251934"/>
                </a:lnTo>
                <a:lnTo>
                  <a:pt x="161316" y="240059"/>
                </a:lnTo>
                <a:lnTo>
                  <a:pt x="157411" y="229151"/>
                </a:lnTo>
                <a:lnTo>
                  <a:pt x="155364" y="218259"/>
                </a:lnTo>
                <a:lnTo>
                  <a:pt x="154947" y="206433"/>
                </a:lnTo>
                <a:lnTo>
                  <a:pt x="156130" y="18877"/>
                </a:lnTo>
                <a:lnTo>
                  <a:pt x="149715" y="14781"/>
                </a:lnTo>
                <a:lnTo>
                  <a:pt x="147042" y="7070"/>
                </a:lnTo>
                <a:lnTo>
                  <a:pt x="142281" y="915"/>
                </a:lnTo>
                <a:lnTo>
                  <a:pt x="130840" y="846"/>
                </a:lnTo>
                <a:lnTo>
                  <a:pt x="128035" y="1772"/>
                </a:lnTo>
                <a:lnTo>
                  <a:pt x="125760" y="3844"/>
                </a:lnTo>
                <a:lnTo>
                  <a:pt x="126227" y="5912"/>
                </a:lnTo>
                <a:lnTo>
                  <a:pt x="128412" y="11448"/>
                </a:lnTo>
                <a:lnTo>
                  <a:pt x="130908" y="11326"/>
                </a:lnTo>
                <a:lnTo>
                  <a:pt x="135919" y="15445"/>
                </a:lnTo>
                <a:lnTo>
                  <a:pt x="132009" y="26177"/>
                </a:lnTo>
                <a:lnTo>
                  <a:pt x="127775" y="38383"/>
                </a:lnTo>
                <a:lnTo>
                  <a:pt x="123568" y="51081"/>
                </a:lnTo>
                <a:lnTo>
                  <a:pt x="119613" y="63620"/>
                </a:lnTo>
                <a:lnTo>
                  <a:pt x="116136" y="75351"/>
                </a:lnTo>
                <a:lnTo>
                  <a:pt x="114490" y="81111"/>
                </a:lnTo>
                <a:lnTo>
                  <a:pt x="111154" y="92418"/>
                </a:lnTo>
                <a:lnTo>
                  <a:pt x="108801" y="100592"/>
                </a:lnTo>
                <a:lnTo>
                  <a:pt x="107293" y="107164"/>
                </a:lnTo>
                <a:lnTo>
                  <a:pt x="106491" y="113664"/>
                </a:lnTo>
                <a:lnTo>
                  <a:pt x="106257" y="121624"/>
                </a:lnTo>
                <a:lnTo>
                  <a:pt x="106452" y="132575"/>
                </a:lnTo>
                <a:lnTo>
                  <a:pt x="106938" y="148048"/>
                </a:lnTo>
                <a:lnTo>
                  <a:pt x="107277" y="157335"/>
                </a:lnTo>
                <a:lnTo>
                  <a:pt x="107817" y="169706"/>
                </a:lnTo>
                <a:lnTo>
                  <a:pt x="108439" y="182364"/>
                </a:lnTo>
                <a:lnTo>
                  <a:pt x="109113" y="195242"/>
                </a:lnTo>
                <a:lnTo>
                  <a:pt x="109806" y="208273"/>
                </a:lnTo>
                <a:lnTo>
                  <a:pt x="110485" y="221390"/>
                </a:lnTo>
                <a:lnTo>
                  <a:pt x="111119" y="234526"/>
                </a:lnTo>
                <a:lnTo>
                  <a:pt x="111676" y="247613"/>
                </a:lnTo>
                <a:lnTo>
                  <a:pt x="112123" y="260585"/>
                </a:lnTo>
                <a:lnTo>
                  <a:pt x="112429" y="273374"/>
                </a:lnTo>
                <a:lnTo>
                  <a:pt x="112562" y="285914"/>
                </a:lnTo>
                <a:lnTo>
                  <a:pt x="112489" y="298138"/>
                </a:lnTo>
                <a:lnTo>
                  <a:pt x="112179" y="309977"/>
                </a:lnTo>
                <a:lnTo>
                  <a:pt x="114339" y="310455"/>
                </a:lnTo>
                <a:lnTo>
                  <a:pt x="127204" y="311637"/>
                </a:lnTo>
                <a:lnTo>
                  <a:pt x="139640" y="310574"/>
                </a:lnTo>
                <a:lnTo>
                  <a:pt x="151692" y="308246"/>
                </a:lnTo>
                <a:close/>
              </a:path>
              <a:path w="167307" h="499980">
                <a:moveTo>
                  <a:pt x="3166" y="137750"/>
                </a:moveTo>
                <a:lnTo>
                  <a:pt x="0" y="147980"/>
                </a:lnTo>
                <a:lnTo>
                  <a:pt x="0" y="234360"/>
                </a:lnTo>
                <a:lnTo>
                  <a:pt x="1176" y="238914"/>
                </a:lnTo>
                <a:lnTo>
                  <a:pt x="2406" y="243902"/>
                </a:lnTo>
                <a:lnTo>
                  <a:pt x="3796" y="249486"/>
                </a:lnTo>
                <a:lnTo>
                  <a:pt x="5494" y="256707"/>
                </a:lnTo>
                <a:lnTo>
                  <a:pt x="8177" y="268913"/>
                </a:lnTo>
                <a:lnTo>
                  <a:pt x="10872" y="281733"/>
                </a:lnTo>
                <a:lnTo>
                  <a:pt x="13618" y="294848"/>
                </a:lnTo>
                <a:lnTo>
                  <a:pt x="16454" y="307935"/>
                </a:lnTo>
                <a:lnTo>
                  <a:pt x="19417" y="320675"/>
                </a:lnTo>
                <a:lnTo>
                  <a:pt x="22546" y="332746"/>
                </a:lnTo>
                <a:lnTo>
                  <a:pt x="25880" y="343827"/>
                </a:lnTo>
                <a:lnTo>
                  <a:pt x="30264" y="342077"/>
                </a:lnTo>
                <a:lnTo>
                  <a:pt x="33759" y="338361"/>
                </a:lnTo>
                <a:lnTo>
                  <a:pt x="32189" y="338770"/>
                </a:lnTo>
                <a:lnTo>
                  <a:pt x="31708" y="325217"/>
                </a:lnTo>
                <a:lnTo>
                  <a:pt x="40690" y="270103"/>
                </a:lnTo>
                <a:lnTo>
                  <a:pt x="39387" y="260207"/>
                </a:lnTo>
                <a:lnTo>
                  <a:pt x="38031" y="247532"/>
                </a:lnTo>
                <a:lnTo>
                  <a:pt x="36864" y="234597"/>
                </a:lnTo>
                <a:lnTo>
                  <a:pt x="35801" y="221730"/>
                </a:lnTo>
                <a:lnTo>
                  <a:pt x="34755" y="209258"/>
                </a:lnTo>
                <a:lnTo>
                  <a:pt x="34554" y="206660"/>
                </a:lnTo>
                <a:lnTo>
                  <a:pt x="34439" y="192810"/>
                </a:lnTo>
                <a:lnTo>
                  <a:pt x="36202" y="180513"/>
                </a:lnTo>
                <a:lnTo>
                  <a:pt x="39986" y="169216"/>
                </a:lnTo>
                <a:lnTo>
                  <a:pt x="45930" y="158368"/>
                </a:lnTo>
                <a:lnTo>
                  <a:pt x="56891" y="164134"/>
                </a:lnTo>
                <a:lnTo>
                  <a:pt x="56402" y="169351"/>
                </a:lnTo>
                <a:lnTo>
                  <a:pt x="54823" y="183147"/>
                </a:lnTo>
                <a:lnTo>
                  <a:pt x="52803" y="198336"/>
                </a:lnTo>
                <a:lnTo>
                  <a:pt x="50534" y="214048"/>
                </a:lnTo>
                <a:lnTo>
                  <a:pt x="48209" y="229417"/>
                </a:lnTo>
                <a:lnTo>
                  <a:pt x="46019" y="243574"/>
                </a:lnTo>
                <a:lnTo>
                  <a:pt x="44158" y="255653"/>
                </a:lnTo>
                <a:lnTo>
                  <a:pt x="42816" y="264785"/>
                </a:lnTo>
                <a:lnTo>
                  <a:pt x="42186" y="270103"/>
                </a:lnTo>
                <a:lnTo>
                  <a:pt x="41682" y="282528"/>
                </a:lnTo>
                <a:lnTo>
                  <a:pt x="39576" y="293750"/>
                </a:lnTo>
                <a:lnTo>
                  <a:pt x="37802" y="306604"/>
                </a:lnTo>
                <a:lnTo>
                  <a:pt x="42639" y="308157"/>
                </a:lnTo>
                <a:lnTo>
                  <a:pt x="55093" y="311615"/>
                </a:lnTo>
                <a:lnTo>
                  <a:pt x="67157" y="312800"/>
                </a:lnTo>
                <a:lnTo>
                  <a:pt x="77585" y="309588"/>
                </a:lnTo>
                <a:lnTo>
                  <a:pt x="78378" y="300306"/>
                </a:lnTo>
                <a:lnTo>
                  <a:pt x="78877" y="287841"/>
                </a:lnTo>
                <a:lnTo>
                  <a:pt x="79095" y="274130"/>
                </a:lnTo>
                <a:lnTo>
                  <a:pt x="79170" y="260109"/>
                </a:lnTo>
                <a:lnTo>
                  <a:pt x="79244" y="246716"/>
                </a:lnTo>
                <a:lnTo>
                  <a:pt x="79456" y="234887"/>
                </a:lnTo>
                <a:lnTo>
                  <a:pt x="79762" y="224996"/>
                </a:lnTo>
                <a:lnTo>
                  <a:pt x="80141" y="213146"/>
                </a:lnTo>
                <a:lnTo>
                  <a:pt x="80542" y="200300"/>
                </a:lnTo>
                <a:lnTo>
                  <a:pt x="80935" y="186723"/>
                </a:lnTo>
                <a:lnTo>
                  <a:pt x="81289" y="172680"/>
                </a:lnTo>
                <a:lnTo>
                  <a:pt x="81573" y="158436"/>
                </a:lnTo>
                <a:lnTo>
                  <a:pt x="81756" y="144256"/>
                </a:lnTo>
                <a:lnTo>
                  <a:pt x="81809" y="130405"/>
                </a:lnTo>
                <a:lnTo>
                  <a:pt x="81700" y="117148"/>
                </a:lnTo>
                <a:lnTo>
                  <a:pt x="81399" y="104749"/>
                </a:lnTo>
                <a:lnTo>
                  <a:pt x="80875" y="93475"/>
                </a:lnTo>
                <a:lnTo>
                  <a:pt x="80098" y="83589"/>
                </a:lnTo>
                <a:lnTo>
                  <a:pt x="79575" y="78527"/>
                </a:lnTo>
                <a:lnTo>
                  <a:pt x="78148" y="65959"/>
                </a:lnTo>
                <a:lnTo>
                  <a:pt x="76624" y="53351"/>
                </a:lnTo>
                <a:lnTo>
                  <a:pt x="75111" y="40712"/>
                </a:lnTo>
                <a:lnTo>
                  <a:pt x="73719" y="28051"/>
                </a:lnTo>
                <a:lnTo>
                  <a:pt x="72558" y="15376"/>
                </a:lnTo>
                <a:lnTo>
                  <a:pt x="83286" y="11425"/>
                </a:lnTo>
                <a:lnTo>
                  <a:pt x="84267" y="0"/>
                </a:lnTo>
                <a:lnTo>
                  <a:pt x="69617" y="2082"/>
                </a:lnTo>
                <a:lnTo>
                  <a:pt x="41866" y="28602"/>
                </a:lnTo>
                <a:lnTo>
                  <a:pt x="39117" y="33148"/>
                </a:lnTo>
                <a:lnTo>
                  <a:pt x="35446" y="41424"/>
                </a:lnTo>
                <a:lnTo>
                  <a:pt x="31142" y="52573"/>
                </a:lnTo>
                <a:lnTo>
                  <a:pt x="26404" y="65846"/>
                </a:lnTo>
                <a:lnTo>
                  <a:pt x="21432" y="80489"/>
                </a:lnTo>
                <a:lnTo>
                  <a:pt x="16423" y="95753"/>
                </a:lnTo>
                <a:lnTo>
                  <a:pt x="11577" y="110885"/>
                </a:lnTo>
                <a:lnTo>
                  <a:pt x="7092" y="125134"/>
                </a:lnTo>
                <a:lnTo>
                  <a:pt x="3166" y="137750"/>
                </a:lnTo>
                <a:close/>
              </a:path>
            </a:pathLst>
          </a:custGeom>
          <a:solidFill>
            <a:srgbClr val="1C22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745982" y="3593342"/>
            <a:ext cx="162121" cy="172298"/>
          </a:xfrm>
          <a:custGeom>
            <a:avLst/>
            <a:gdLst/>
            <a:ahLst/>
            <a:cxnLst/>
            <a:rect l="l" t="t" r="r" b="b"/>
            <a:pathLst>
              <a:path w="162121" h="172298">
                <a:moveTo>
                  <a:pt x="516" y="49202"/>
                </a:moveTo>
                <a:lnTo>
                  <a:pt x="1702" y="61802"/>
                </a:lnTo>
                <a:lnTo>
                  <a:pt x="3435" y="74314"/>
                </a:lnTo>
                <a:lnTo>
                  <a:pt x="5592" y="86758"/>
                </a:lnTo>
                <a:lnTo>
                  <a:pt x="8050" y="99152"/>
                </a:lnTo>
                <a:lnTo>
                  <a:pt x="10686" y="111513"/>
                </a:lnTo>
                <a:lnTo>
                  <a:pt x="13379" y="123860"/>
                </a:lnTo>
                <a:lnTo>
                  <a:pt x="16004" y="136211"/>
                </a:lnTo>
                <a:lnTo>
                  <a:pt x="18439" y="148585"/>
                </a:lnTo>
                <a:lnTo>
                  <a:pt x="18614" y="149536"/>
                </a:lnTo>
                <a:lnTo>
                  <a:pt x="20218" y="158356"/>
                </a:lnTo>
                <a:lnTo>
                  <a:pt x="21614" y="165813"/>
                </a:lnTo>
                <a:lnTo>
                  <a:pt x="22784" y="172298"/>
                </a:lnTo>
                <a:lnTo>
                  <a:pt x="90384" y="172298"/>
                </a:lnTo>
                <a:lnTo>
                  <a:pt x="90705" y="159490"/>
                </a:lnTo>
                <a:lnTo>
                  <a:pt x="91162" y="146774"/>
                </a:lnTo>
                <a:lnTo>
                  <a:pt x="91762" y="135140"/>
                </a:lnTo>
                <a:lnTo>
                  <a:pt x="93694" y="142885"/>
                </a:lnTo>
                <a:lnTo>
                  <a:pt x="95592" y="155859"/>
                </a:lnTo>
                <a:lnTo>
                  <a:pt x="97384" y="172298"/>
                </a:lnTo>
                <a:lnTo>
                  <a:pt x="160683" y="172298"/>
                </a:lnTo>
                <a:lnTo>
                  <a:pt x="161189" y="159310"/>
                </a:lnTo>
                <a:lnTo>
                  <a:pt x="161608" y="146382"/>
                </a:lnTo>
                <a:lnTo>
                  <a:pt x="161919" y="133535"/>
                </a:lnTo>
                <a:lnTo>
                  <a:pt x="162098" y="120791"/>
                </a:lnTo>
                <a:lnTo>
                  <a:pt x="162121" y="108173"/>
                </a:lnTo>
                <a:lnTo>
                  <a:pt x="161965" y="95701"/>
                </a:lnTo>
                <a:lnTo>
                  <a:pt x="161607" y="83396"/>
                </a:lnTo>
                <a:lnTo>
                  <a:pt x="161551" y="81966"/>
                </a:lnTo>
                <a:lnTo>
                  <a:pt x="156362" y="0"/>
                </a:lnTo>
                <a:lnTo>
                  <a:pt x="143700" y="2014"/>
                </a:lnTo>
                <a:lnTo>
                  <a:pt x="131511" y="4250"/>
                </a:lnTo>
                <a:lnTo>
                  <a:pt x="119355" y="6444"/>
                </a:lnTo>
                <a:lnTo>
                  <a:pt x="106795" y="8331"/>
                </a:lnTo>
                <a:lnTo>
                  <a:pt x="95875" y="9466"/>
                </a:lnTo>
                <a:lnTo>
                  <a:pt x="85069" y="9456"/>
                </a:lnTo>
                <a:lnTo>
                  <a:pt x="69864" y="8624"/>
                </a:lnTo>
                <a:lnTo>
                  <a:pt x="53753" y="7632"/>
                </a:lnTo>
                <a:lnTo>
                  <a:pt x="40230" y="7142"/>
                </a:lnTo>
                <a:lnTo>
                  <a:pt x="32789" y="7816"/>
                </a:lnTo>
                <a:lnTo>
                  <a:pt x="33104" y="19257"/>
                </a:lnTo>
                <a:lnTo>
                  <a:pt x="33980" y="29138"/>
                </a:lnTo>
                <a:lnTo>
                  <a:pt x="35093" y="42202"/>
                </a:lnTo>
                <a:lnTo>
                  <a:pt x="36249" y="57082"/>
                </a:lnTo>
                <a:lnTo>
                  <a:pt x="37253" y="72411"/>
                </a:lnTo>
                <a:lnTo>
                  <a:pt x="37909" y="86820"/>
                </a:lnTo>
                <a:lnTo>
                  <a:pt x="38022" y="98941"/>
                </a:lnTo>
                <a:lnTo>
                  <a:pt x="37444" y="107125"/>
                </a:lnTo>
                <a:lnTo>
                  <a:pt x="40859" y="111732"/>
                </a:lnTo>
                <a:lnTo>
                  <a:pt x="42255" y="110757"/>
                </a:lnTo>
                <a:lnTo>
                  <a:pt x="44387" y="117372"/>
                </a:lnTo>
                <a:lnTo>
                  <a:pt x="37444" y="117372"/>
                </a:lnTo>
                <a:lnTo>
                  <a:pt x="40066" y="116919"/>
                </a:lnTo>
                <a:lnTo>
                  <a:pt x="32519" y="113805"/>
                </a:lnTo>
                <a:lnTo>
                  <a:pt x="33976" y="125892"/>
                </a:lnTo>
                <a:lnTo>
                  <a:pt x="35384" y="132490"/>
                </a:lnTo>
                <a:lnTo>
                  <a:pt x="36621" y="135472"/>
                </a:lnTo>
                <a:lnTo>
                  <a:pt x="37565" y="136708"/>
                </a:lnTo>
                <a:lnTo>
                  <a:pt x="38090" y="138070"/>
                </a:lnTo>
                <a:lnTo>
                  <a:pt x="38075" y="141431"/>
                </a:lnTo>
                <a:lnTo>
                  <a:pt x="37396" y="148661"/>
                </a:lnTo>
                <a:lnTo>
                  <a:pt x="37123" y="151158"/>
                </a:lnTo>
                <a:lnTo>
                  <a:pt x="31444" y="149341"/>
                </a:lnTo>
                <a:lnTo>
                  <a:pt x="33274" y="150316"/>
                </a:lnTo>
                <a:lnTo>
                  <a:pt x="27708" y="151872"/>
                </a:lnTo>
                <a:lnTo>
                  <a:pt x="22396" y="142495"/>
                </a:lnTo>
                <a:lnTo>
                  <a:pt x="19373" y="134530"/>
                </a:lnTo>
                <a:lnTo>
                  <a:pt x="17973" y="119317"/>
                </a:lnTo>
                <a:lnTo>
                  <a:pt x="16045" y="108216"/>
                </a:lnTo>
                <a:lnTo>
                  <a:pt x="14473" y="103928"/>
                </a:lnTo>
                <a:lnTo>
                  <a:pt x="12690" y="97206"/>
                </a:lnTo>
                <a:lnTo>
                  <a:pt x="276" y="23669"/>
                </a:lnTo>
                <a:lnTo>
                  <a:pt x="0" y="36497"/>
                </a:lnTo>
                <a:lnTo>
                  <a:pt x="516" y="49202"/>
                </a:lnTo>
                <a:close/>
              </a:path>
            </a:pathLst>
          </a:custGeom>
          <a:solidFill>
            <a:srgbClr val="1E22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733324" y="3276369"/>
            <a:ext cx="176497" cy="436290"/>
          </a:xfrm>
          <a:custGeom>
            <a:avLst/>
            <a:gdLst/>
            <a:ahLst/>
            <a:cxnLst/>
            <a:rect l="l" t="t" r="r" b="b"/>
            <a:pathLst>
              <a:path w="176497" h="436290">
                <a:moveTo>
                  <a:pt x="0" y="221483"/>
                </a:moveTo>
                <a:lnTo>
                  <a:pt x="388" y="233943"/>
                </a:lnTo>
                <a:lnTo>
                  <a:pt x="1501" y="244154"/>
                </a:lnTo>
                <a:lnTo>
                  <a:pt x="2965" y="253714"/>
                </a:lnTo>
                <a:lnTo>
                  <a:pt x="4931" y="266346"/>
                </a:lnTo>
                <a:lnTo>
                  <a:pt x="7139" y="280902"/>
                </a:lnTo>
                <a:lnTo>
                  <a:pt x="9327" y="296232"/>
                </a:lnTo>
                <a:lnTo>
                  <a:pt x="11232" y="311187"/>
                </a:lnTo>
                <a:lnTo>
                  <a:pt x="12595" y="324617"/>
                </a:lnTo>
                <a:lnTo>
                  <a:pt x="13154" y="335374"/>
                </a:lnTo>
                <a:lnTo>
                  <a:pt x="12934" y="340642"/>
                </a:lnTo>
                <a:lnTo>
                  <a:pt x="25348" y="414179"/>
                </a:lnTo>
                <a:lnTo>
                  <a:pt x="27340" y="421439"/>
                </a:lnTo>
                <a:lnTo>
                  <a:pt x="28908" y="425985"/>
                </a:lnTo>
                <a:lnTo>
                  <a:pt x="30631" y="436290"/>
                </a:lnTo>
                <a:lnTo>
                  <a:pt x="29726" y="422867"/>
                </a:lnTo>
                <a:lnTo>
                  <a:pt x="50102" y="424098"/>
                </a:lnTo>
                <a:lnTo>
                  <a:pt x="50690" y="415441"/>
                </a:lnTo>
                <a:lnTo>
                  <a:pt x="50548" y="403189"/>
                </a:lnTo>
                <a:lnTo>
                  <a:pt x="49872" y="388710"/>
                </a:lnTo>
                <a:lnTo>
                  <a:pt x="48858" y="373372"/>
                </a:lnTo>
                <a:lnTo>
                  <a:pt x="47700" y="358543"/>
                </a:lnTo>
                <a:lnTo>
                  <a:pt x="46593" y="345592"/>
                </a:lnTo>
                <a:lnTo>
                  <a:pt x="45763" y="336230"/>
                </a:lnTo>
                <a:lnTo>
                  <a:pt x="43730" y="324516"/>
                </a:lnTo>
                <a:lnTo>
                  <a:pt x="44282" y="311745"/>
                </a:lnTo>
                <a:lnTo>
                  <a:pt x="44272" y="311005"/>
                </a:lnTo>
                <a:lnTo>
                  <a:pt x="43633" y="299989"/>
                </a:lnTo>
                <a:lnTo>
                  <a:pt x="42448" y="286344"/>
                </a:lnTo>
                <a:lnTo>
                  <a:pt x="41289" y="271747"/>
                </a:lnTo>
                <a:lnTo>
                  <a:pt x="40726" y="257873"/>
                </a:lnTo>
                <a:lnTo>
                  <a:pt x="41331" y="246400"/>
                </a:lnTo>
                <a:lnTo>
                  <a:pt x="42178" y="242323"/>
                </a:lnTo>
                <a:lnTo>
                  <a:pt x="42612" y="241294"/>
                </a:lnTo>
                <a:lnTo>
                  <a:pt x="42876" y="240767"/>
                </a:lnTo>
                <a:lnTo>
                  <a:pt x="39933" y="237655"/>
                </a:lnTo>
                <a:lnTo>
                  <a:pt x="39669" y="244612"/>
                </a:lnTo>
                <a:lnTo>
                  <a:pt x="39725" y="231111"/>
                </a:lnTo>
                <a:lnTo>
                  <a:pt x="44102" y="203286"/>
                </a:lnTo>
                <a:lnTo>
                  <a:pt x="45640" y="190607"/>
                </a:lnTo>
                <a:lnTo>
                  <a:pt x="47793" y="177242"/>
                </a:lnTo>
                <a:lnTo>
                  <a:pt x="49781" y="170358"/>
                </a:lnTo>
                <a:lnTo>
                  <a:pt x="54649" y="133449"/>
                </a:lnTo>
                <a:lnTo>
                  <a:pt x="61818" y="134433"/>
                </a:lnTo>
                <a:lnTo>
                  <a:pt x="68818" y="138575"/>
                </a:lnTo>
                <a:lnTo>
                  <a:pt x="78176" y="139879"/>
                </a:lnTo>
                <a:lnTo>
                  <a:pt x="90962" y="140431"/>
                </a:lnTo>
                <a:lnTo>
                  <a:pt x="103483" y="140710"/>
                </a:lnTo>
                <a:lnTo>
                  <a:pt x="108854" y="141687"/>
                </a:lnTo>
                <a:lnTo>
                  <a:pt x="103154" y="145913"/>
                </a:lnTo>
                <a:lnTo>
                  <a:pt x="97667" y="147589"/>
                </a:lnTo>
                <a:lnTo>
                  <a:pt x="92395" y="148433"/>
                </a:lnTo>
                <a:lnTo>
                  <a:pt x="87342" y="150161"/>
                </a:lnTo>
                <a:lnTo>
                  <a:pt x="82511" y="154491"/>
                </a:lnTo>
                <a:lnTo>
                  <a:pt x="77906" y="163140"/>
                </a:lnTo>
                <a:lnTo>
                  <a:pt x="73530" y="177827"/>
                </a:lnTo>
                <a:lnTo>
                  <a:pt x="72780" y="181182"/>
                </a:lnTo>
                <a:lnTo>
                  <a:pt x="70006" y="193188"/>
                </a:lnTo>
                <a:lnTo>
                  <a:pt x="67048" y="205513"/>
                </a:lnTo>
                <a:lnTo>
                  <a:pt x="64287" y="218054"/>
                </a:lnTo>
                <a:lnTo>
                  <a:pt x="62101" y="230707"/>
                </a:lnTo>
                <a:lnTo>
                  <a:pt x="60870" y="243370"/>
                </a:lnTo>
                <a:lnTo>
                  <a:pt x="60856" y="254016"/>
                </a:lnTo>
                <a:lnTo>
                  <a:pt x="64138" y="270975"/>
                </a:lnTo>
                <a:lnTo>
                  <a:pt x="71538" y="281830"/>
                </a:lnTo>
                <a:lnTo>
                  <a:pt x="82575" y="287831"/>
                </a:lnTo>
                <a:lnTo>
                  <a:pt x="96768" y="290227"/>
                </a:lnTo>
                <a:lnTo>
                  <a:pt x="102722" y="290450"/>
                </a:lnTo>
                <a:lnTo>
                  <a:pt x="114058" y="290777"/>
                </a:lnTo>
                <a:lnTo>
                  <a:pt x="127805" y="291139"/>
                </a:lnTo>
                <a:lnTo>
                  <a:pt x="142322" y="291038"/>
                </a:lnTo>
                <a:lnTo>
                  <a:pt x="155967" y="289977"/>
                </a:lnTo>
                <a:lnTo>
                  <a:pt x="167097" y="287457"/>
                </a:lnTo>
                <a:lnTo>
                  <a:pt x="170511" y="285910"/>
                </a:lnTo>
                <a:lnTo>
                  <a:pt x="169836" y="278769"/>
                </a:lnTo>
                <a:lnTo>
                  <a:pt x="168208" y="269299"/>
                </a:lnTo>
                <a:lnTo>
                  <a:pt x="165860" y="257923"/>
                </a:lnTo>
                <a:lnTo>
                  <a:pt x="163027" y="245065"/>
                </a:lnTo>
                <a:lnTo>
                  <a:pt x="159945" y="231150"/>
                </a:lnTo>
                <a:lnTo>
                  <a:pt x="156846" y="216601"/>
                </a:lnTo>
                <a:lnTo>
                  <a:pt x="153966" y="201843"/>
                </a:lnTo>
                <a:lnTo>
                  <a:pt x="151538" y="187300"/>
                </a:lnTo>
                <a:lnTo>
                  <a:pt x="149798" y="173397"/>
                </a:lnTo>
                <a:lnTo>
                  <a:pt x="148980" y="160557"/>
                </a:lnTo>
                <a:lnTo>
                  <a:pt x="149173" y="150954"/>
                </a:lnTo>
                <a:lnTo>
                  <a:pt x="159555" y="143111"/>
                </a:lnTo>
                <a:lnTo>
                  <a:pt x="168759" y="135059"/>
                </a:lnTo>
                <a:lnTo>
                  <a:pt x="169813" y="133724"/>
                </a:lnTo>
                <a:lnTo>
                  <a:pt x="174619" y="123903"/>
                </a:lnTo>
                <a:lnTo>
                  <a:pt x="176497" y="111453"/>
                </a:lnTo>
                <a:lnTo>
                  <a:pt x="175700" y="98622"/>
                </a:lnTo>
                <a:lnTo>
                  <a:pt x="172226" y="86788"/>
                </a:lnTo>
                <a:lnTo>
                  <a:pt x="168390" y="75596"/>
                </a:lnTo>
                <a:lnTo>
                  <a:pt x="167511" y="66267"/>
                </a:lnTo>
                <a:lnTo>
                  <a:pt x="167681" y="56679"/>
                </a:lnTo>
                <a:lnTo>
                  <a:pt x="169398" y="57182"/>
                </a:lnTo>
                <a:lnTo>
                  <a:pt x="171002" y="48052"/>
                </a:lnTo>
                <a:lnTo>
                  <a:pt x="172700" y="38396"/>
                </a:lnTo>
                <a:lnTo>
                  <a:pt x="170681" y="37160"/>
                </a:lnTo>
                <a:lnTo>
                  <a:pt x="172058" y="27504"/>
                </a:lnTo>
                <a:lnTo>
                  <a:pt x="172002" y="19770"/>
                </a:lnTo>
                <a:lnTo>
                  <a:pt x="171681" y="21326"/>
                </a:lnTo>
                <a:lnTo>
                  <a:pt x="163662" y="17573"/>
                </a:lnTo>
                <a:lnTo>
                  <a:pt x="158531" y="15102"/>
                </a:lnTo>
                <a:lnTo>
                  <a:pt x="154474" y="13431"/>
                </a:lnTo>
                <a:lnTo>
                  <a:pt x="149927" y="11418"/>
                </a:lnTo>
                <a:lnTo>
                  <a:pt x="138363" y="6038"/>
                </a:lnTo>
                <a:lnTo>
                  <a:pt x="126791" y="944"/>
                </a:lnTo>
                <a:lnTo>
                  <a:pt x="124268" y="0"/>
                </a:lnTo>
                <a:lnTo>
                  <a:pt x="119665" y="4210"/>
                </a:lnTo>
                <a:lnTo>
                  <a:pt x="118702" y="6292"/>
                </a:lnTo>
                <a:lnTo>
                  <a:pt x="115382" y="13042"/>
                </a:lnTo>
                <a:lnTo>
                  <a:pt x="112665" y="18603"/>
                </a:lnTo>
                <a:lnTo>
                  <a:pt x="110891" y="22378"/>
                </a:lnTo>
                <a:lnTo>
                  <a:pt x="108439" y="26840"/>
                </a:lnTo>
                <a:lnTo>
                  <a:pt x="98607" y="19537"/>
                </a:lnTo>
                <a:lnTo>
                  <a:pt x="88571" y="10346"/>
                </a:lnTo>
                <a:lnTo>
                  <a:pt x="77879" y="3088"/>
                </a:lnTo>
                <a:lnTo>
                  <a:pt x="72818" y="1487"/>
                </a:lnTo>
                <a:lnTo>
                  <a:pt x="60001" y="6393"/>
                </a:lnTo>
                <a:lnTo>
                  <a:pt x="48432" y="10131"/>
                </a:lnTo>
                <a:lnTo>
                  <a:pt x="38377" y="14326"/>
                </a:lnTo>
                <a:lnTo>
                  <a:pt x="30105" y="20603"/>
                </a:lnTo>
                <a:lnTo>
                  <a:pt x="23884" y="30586"/>
                </a:lnTo>
                <a:lnTo>
                  <a:pt x="19980" y="45901"/>
                </a:lnTo>
                <a:lnTo>
                  <a:pt x="18207" y="60366"/>
                </a:lnTo>
                <a:lnTo>
                  <a:pt x="16723" y="72980"/>
                </a:lnTo>
                <a:lnTo>
                  <a:pt x="15265" y="85624"/>
                </a:lnTo>
                <a:lnTo>
                  <a:pt x="13821" y="98282"/>
                </a:lnTo>
                <a:lnTo>
                  <a:pt x="12380" y="110936"/>
                </a:lnTo>
                <a:lnTo>
                  <a:pt x="10932" y="123568"/>
                </a:lnTo>
                <a:lnTo>
                  <a:pt x="9466" y="136161"/>
                </a:lnTo>
                <a:lnTo>
                  <a:pt x="8293" y="146035"/>
                </a:lnTo>
                <a:lnTo>
                  <a:pt x="6664" y="158367"/>
                </a:lnTo>
                <a:lnTo>
                  <a:pt x="4863" y="170882"/>
                </a:lnTo>
                <a:lnTo>
                  <a:pt x="3092" y="183516"/>
                </a:lnTo>
                <a:lnTo>
                  <a:pt x="1555" y="196204"/>
                </a:lnTo>
                <a:lnTo>
                  <a:pt x="457" y="208882"/>
                </a:lnTo>
                <a:lnTo>
                  <a:pt x="0" y="221483"/>
                </a:lnTo>
                <a:close/>
              </a:path>
            </a:pathLst>
          </a:custGeom>
          <a:solidFill>
            <a:srgbClr val="E345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965153" y="3382772"/>
            <a:ext cx="163292" cy="328254"/>
          </a:xfrm>
          <a:custGeom>
            <a:avLst/>
            <a:gdLst/>
            <a:ahLst/>
            <a:cxnLst/>
            <a:rect l="l" t="t" r="r" b="b"/>
            <a:pathLst>
              <a:path w="163292" h="328254">
                <a:moveTo>
                  <a:pt x="82941" y="13170"/>
                </a:moveTo>
                <a:lnTo>
                  <a:pt x="82139" y="28812"/>
                </a:lnTo>
                <a:lnTo>
                  <a:pt x="81656" y="35421"/>
                </a:lnTo>
                <a:lnTo>
                  <a:pt x="81542" y="54999"/>
                </a:lnTo>
                <a:lnTo>
                  <a:pt x="80425" y="64805"/>
                </a:lnTo>
                <a:lnTo>
                  <a:pt x="75996" y="68418"/>
                </a:lnTo>
                <a:lnTo>
                  <a:pt x="75826" y="68486"/>
                </a:lnTo>
                <a:lnTo>
                  <a:pt x="71128" y="69722"/>
                </a:lnTo>
                <a:lnTo>
                  <a:pt x="59643" y="70232"/>
                </a:lnTo>
                <a:lnTo>
                  <a:pt x="45758" y="68511"/>
                </a:lnTo>
                <a:lnTo>
                  <a:pt x="32007" y="64549"/>
                </a:lnTo>
                <a:lnTo>
                  <a:pt x="20982" y="58337"/>
                </a:lnTo>
                <a:lnTo>
                  <a:pt x="16904" y="53773"/>
                </a:lnTo>
                <a:lnTo>
                  <a:pt x="16055" y="52400"/>
                </a:lnTo>
                <a:lnTo>
                  <a:pt x="15093" y="49997"/>
                </a:lnTo>
                <a:lnTo>
                  <a:pt x="14452" y="48647"/>
                </a:lnTo>
                <a:lnTo>
                  <a:pt x="14244" y="48121"/>
                </a:lnTo>
                <a:lnTo>
                  <a:pt x="13697" y="47801"/>
                </a:lnTo>
                <a:lnTo>
                  <a:pt x="13546" y="46634"/>
                </a:lnTo>
                <a:lnTo>
                  <a:pt x="13376" y="45467"/>
                </a:lnTo>
                <a:lnTo>
                  <a:pt x="12999" y="45215"/>
                </a:lnTo>
                <a:lnTo>
                  <a:pt x="12640" y="44551"/>
                </a:lnTo>
                <a:lnTo>
                  <a:pt x="11886" y="49677"/>
                </a:lnTo>
                <a:lnTo>
                  <a:pt x="12037" y="55054"/>
                </a:lnTo>
                <a:lnTo>
                  <a:pt x="12735" y="66404"/>
                </a:lnTo>
                <a:lnTo>
                  <a:pt x="15414" y="70820"/>
                </a:lnTo>
                <a:lnTo>
                  <a:pt x="23795" y="76096"/>
                </a:lnTo>
                <a:lnTo>
                  <a:pt x="35994" y="79447"/>
                </a:lnTo>
                <a:lnTo>
                  <a:pt x="46302" y="85346"/>
                </a:lnTo>
                <a:lnTo>
                  <a:pt x="49318" y="93062"/>
                </a:lnTo>
                <a:lnTo>
                  <a:pt x="45797" y="103359"/>
                </a:lnTo>
                <a:lnTo>
                  <a:pt x="37036" y="102814"/>
                </a:lnTo>
                <a:lnTo>
                  <a:pt x="29592" y="98979"/>
                </a:lnTo>
                <a:lnTo>
                  <a:pt x="28413" y="98188"/>
                </a:lnTo>
                <a:lnTo>
                  <a:pt x="16311" y="92907"/>
                </a:lnTo>
                <a:lnTo>
                  <a:pt x="4091" y="89050"/>
                </a:lnTo>
                <a:lnTo>
                  <a:pt x="1358" y="88257"/>
                </a:lnTo>
                <a:lnTo>
                  <a:pt x="1439" y="95861"/>
                </a:lnTo>
                <a:lnTo>
                  <a:pt x="906" y="109333"/>
                </a:lnTo>
                <a:lnTo>
                  <a:pt x="259" y="125130"/>
                </a:lnTo>
                <a:lnTo>
                  <a:pt x="0" y="139712"/>
                </a:lnTo>
                <a:lnTo>
                  <a:pt x="226" y="146240"/>
                </a:lnTo>
                <a:lnTo>
                  <a:pt x="1726" y="159196"/>
                </a:lnTo>
                <a:lnTo>
                  <a:pt x="3862" y="171563"/>
                </a:lnTo>
                <a:lnTo>
                  <a:pt x="6108" y="183794"/>
                </a:lnTo>
                <a:lnTo>
                  <a:pt x="7938" y="196341"/>
                </a:lnTo>
                <a:lnTo>
                  <a:pt x="8357" y="200581"/>
                </a:lnTo>
                <a:lnTo>
                  <a:pt x="13867" y="289294"/>
                </a:lnTo>
                <a:lnTo>
                  <a:pt x="14180" y="303740"/>
                </a:lnTo>
                <a:lnTo>
                  <a:pt x="17564" y="313912"/>
                </a:lnTo>
                <a:lnTo>
                  <a:pt x="35520" y="319636"/>
                </a:lnTo>
                <a:lnTo>
                  <a:pt x="49240" y="322545"/>
                </a:lnTo>
                <a:lnTo>
                  <a:pt x="61325" y="324896"/>
                </a:lnTo>
                <a:lnTo>
                  <a:pt x="72244" y="326656"/>
                </a:lnTo>
                <a:lnTo>
                  <a:pt x="82464" y="327787"/>
                </a:lnTo>
                <a:lnTo>
                  <a:pt x="92453" y="328254"/>
                </a:lnTo>
                <a:lnTo>
                  <a:pt x="102680" y="328023"/>
                </a:lnTo>
                <a:lnTo>
                  <a:pt x="113611" y="327056"/>
                </a:lnTo>
                <a:lnTo>
                  <a:pt x="125716" y="325320"/>
                </a:lnTo>
                <a:lnTo>
                  <a:pt x="139462" y="322778"/>
                </a:lnTo>
                <a:lnTo>
                  <a:pt x="155317" y="319394"/>
                </a:lnTo>
                <a:lnTo>
                  <a:pt x="162501" y="315167"/>
                </a:lnTo>
                <a:lnTo>
                  <a:pt x="162873" y="303329"/>
                </a:lnTo>
                <a:lnTo>
                  <a:pt x="163122" y="290932"/>
                </a:lnTo>
                <a:lnTo>
                  <a:pt x="163257" y="278111"/>
                </a:lnTo>
                <a:lnTo>
                  <a:pt x="163292" y="265002"/>
                </a:lnTo>
                <a:lnTo>
                  <a:pt x="163237" y="251740"/>
                </a:lnTo>
                <a:lnTo>
                  <a:pt x="163104" y="238459"/>
                </a:lnTo>
                <a:lnTo>
                  <a:pt x="162905" y="225296"/>
                </a:lnTo>
                <a:lnTo>
                  <a:pt x="162651" y="212384"/>
                </a:lnTo>
                <a:lnTo>
                  <a:pt x="162355" y="199859"/>
                </a:lnTo>
                <a:lnTo>
                  <a:pt x="162027" y="187857"/>
                </a:lnTo>
                <a:lnTo>
                  <a:pt x="161385" y="170737"/>
                </a:lnTo>
                <a:lnTo>
                  <a:pt x="160609" y="157716"/>
                </a:lnTo>
                <a:lnTo>
                  <a:pt x="159641" y="144973"/>
                </a:lnTo>
                <a:lnTo>
                  <a:pt x="158531" y="132436"/>
                </a:lnTo>
                <a:lnTo>
                  <a:pt x="157331" y="120030"/>
                </a:lnTo>
                <a:lnTo>
                  <a:pt x="156092" y="107680"/>
                </a:lnTo>
                <a:lnTo>
                  <a:pt x="154866" y="95313"/>
                </a:lnTo>
                <a:lnTo>
                  <a:pt x="153703" y="82854"/>
                </a:lnTo>
                <a:lnTo>
                  <a:pt x="152656" y="70230"/>
                </a:lnTo>
                <a:lnTo>
                  <a:pt x="152294" y="65306"/>
                </a:lnTo>
                <a:lnTo>
                  <a:pt x="141280" y="68760"/>
                </a:lnTo>
                <a:lnTo>
                  <a:pt x="130112" y="70371"/>
                </a:lnTo>
                <a:lnTo>
                  <a:pt x="116409" y="69196"/>
                </a:lnTo>
                <a:lnTo>
                  <a:pt x="114862" y="0"/>
                </a:lnTo>
                <a:lnTo>
                  <a:pt x="81278" y="2608"/>
                </a:lnTo>
                <a:lnTo>
                  <a:pt x="82941" y="13170"/>
                </a:lnTo>
                <a:close/>
              </a:path>
            </a:pathLst>
          </a:custGeom>
          <a:solidFill>
            <a:srgbClr val="2C33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984850" y="3698978"/>
            <a:ext cx="137408" cy="66662"/>
          </a:xfrm>
          <a:custGeom>
            <a:avLst/>
            <a:gdLst/>
            <a:ahLst/>
            <a:cxnLst/>
            <a:rect l="l" t="t" r="r" b="b"/>
            <a:pathLst>
              <a:path w="137408" h="66662">
                <a:moveTo>
                  <a:pt x="61110" y="66662"/>
                </a:moveTo>
                <a:lnTo>
                  <a:pt x="63996" y="36636"/>
                </a:lnTo>
                <a:lnTo>
                  <a:pt x="64747" y="22190"/>
                </a:lnTo>
                <a:lnTo>
                  <a:pt x="69941" y="13058"/>
                </a:lnTo>
                <a:lnTo>
                  <a:pt x="70090" y="12969"/>
                </a:lnTo>
                <a:lnTo>
                  <a:pt x="73045" y="15441"/>
                </a:lnTo>
                <a:lnTo>
                  <a:pt x="73976" y="22062"/>
                </a:lnTo>
                <a:lnTo>
                  <a:pt x="74751" y="34433"/>
                </a:lnTo>
                <a:lnTo>
                  <a:pt x="75607" y="47029"/>
                </a:lnTo>
                <a:lnTo>
                  <a:pt x="76551" y="59720"/>
                </a:lnTo>
                <a:lnTo>
                  <a:pt x="77090" y="66662"/>
                </a:lnTo>
                <a:lnTo>
                  <a:pt x="135106" y="66662"/>
                </a:lnTo>
                <a:lnTo>
                  <a:pt x="137408" y="2787"/>
                </a:lnTo>
                <a:lnTo>
                  <a:pt x="121307" y="6259"/>
                </a:lnTo>
                <a:lnTo>
                  <a:pt x="107363" y="8887"/>
                </a:lnTo>
                <a:lnTo>
                  <a:pt x="95110" y="10706"/>
                </a:lnTo>
                <a:lnTo>
                  <a:pt x="84078" y="11751"/>
                </a:lnTo>
                <a:lnTo>
                  <a:pt x="73800" y="12057"/>
                </a:lnTo>
                <a:lnTo>
                  <a:pt x="63808" y="11660"/>
                </a:lnTo>
                <a:lnTo>
                  <a:pt x="53634" y="10597"/>
                </a:lnTo>
                <a:lnTo>
                  <a:pt x="42809" y="8901"/>
                </a:lnTo>
                <a:lnTo>
                  <a:pt x="30867" y="6609"/>
                </a:lnTo>
                <a:lnTo>
                  <a:pt x="17338" y="3757"/>
                </a:lnTo>
                <a:lnTo>
                  <a:pt x="1756" y="379"/>
                </a:lnTo>
                <a:lnTo>
                  <a:pt x="0" y="0"/>
                </a:lnTo>
                <a:lnTo>
                  <a:pt x="1811" y="66662"/>
                </a:lnTo>
                <a:lnTo>
                  <a:pt x="61110" y="66662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075205" y="3146286"/>
            <a:ext cx="2188" cy="9149"/>
          </a:xfrm>
          <a:custGeom>
            <a:avLst/>
            <a:gdLst/>
            <a:ahLst/>
            <a:cxnLst/>
            <a:rect l="l" t="t" r="r" b="b"/>
            <a:pathLst>
              <a:path w="2188" h="9149">
                <a:moveTo>
                  <a:pt x="698" y="5053"/>
                </a:moveTo>
                <a:lnTo>
                  <a:pt x="0" y="3566"/>
                </a:lnTo>
                <a:lnTo>
                  <a:pt x="2188" y="9149"/>
                </a:lnTo>
                <a:lnTo>
                  <a:pt x="1366" y="0"/>
                </a:lnTo>
                <a:lnTo>
                  <a:pt x="653" y="1826"/>
                </a:lnTo>
                <a:lnTo>
                  <a:pt x="698" y="5053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024679" y="3141690"/>
            <a:ext cx="8131" cy="41121"/>
          </a:xfrm>
          <a:custGeom>
            <a:avLst/>
            <a:gdLst/>
            <a:ahLst/>
            <a:cxnLst/>
            <a:rect l="l" t="t" r="r" b="b"/>
            <a:pathLst>
              <a:path w="8131" h="41121">
                <a:moveTo>
                  <a:pt x="2827" y="41121"/>
                </a:moveTo>
                <a:lnTo>
                  <a:pt x="5622" y="18733"/>
                </a:lnTo>
                <a:lnTo>
                  <a:pt x="5943" y="17292"/>
                </a:lnTo>
                <a:lnTo>
                  <a:pt x="6151" y="17681"/>
                </a:lnTo>
                <a:lnTo>
                  <a:pt x="8131" y="13745"/>
                </a:lnTo>
                <a:lnTo>
                  <a:pt x="2414" y="13791"/>
                </a:lnTo>
                <a:lnTo>
                  <a:pt x="1396" y="6079"/>
                </a:lnTo>
                <a:lnTo>
                  <a:pt x="575" y="0"/>
                </a:lnTo>
                <a:lnTo>
                  <a:pt x="0" y="107"/>
                </a:lnTo>
                <a:lnTo>
                  <a:pt x="2827" y="41121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027506" y="3159371"/>
            <a:ext cx="6361" cy="23440"/>
          </a:xfrm>
          <a:custGeom>
            <a:avLst/>
            <a:gdLst/>
            <a:ahLst/>
            <a:cxnLst/>
            <a:rect l="l" t="t" r="r" b="b"/>
            <a:pathLst>
              <a:path w="6361" h="23440">
                <a:moveTo>
                  <a:pt x="3587" y="21143"/>
                </a:moveTo>
                <a:lnTo>
                  <a:pt x="6361" y="5652"/>
                </a:lnTo>
                <a:lnTo>
                  <a:pt x="3324" y="0"/>
                </a:lnTo>
                <a:lnTo>
                  <a:pt x="2795" y="1052"/>
                </a:lnTo>
                <a:lnTo>
                  <a:pt x="0" y="23440"/>
                </a:lnTo>
                <a:lnTo>
                  <a:pt x="3587" y="21143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960720" y="2886199"/>
            <a:ext cx="168870" cy="386737"/>
          </a:xfrm>
          <a:custGeom>
            <a:avLst/>
            <a:gdLst/>
            <a:ahLst/>
            <a:cxnLst/>
            <a:rect l="l" t="t" r="r" b="b"/>
            <a:pathLst>
              <a:path w="168870" h="386737">
                <a:moveTo>
                  <a:pt x="58831" y="324643"/>
                </a:moveTo>
                <a:lnTo>
                  <a:pt x="58506" y="319234"/>
                </a:lnTo>
                <a:lnTo>
                  <a:pt x="59264" y="303996"/>
                </a:lnTo>
                <a:lnTo>
                  <a:pt x="66786" y="296612"/>
                </a:lnTo>
                <a:lnTo>
                  <a:pt x="63959" y="255598"/>
                </a:lnTo>
                <a:lnTo>
                  <a:pt x="63789" y="249969"/>
                </a:lnTo>
                <a:lnTo>
                  <a:pt x="64534" y="255490"/>
                </a:lnTo>
                <a:lnTo>
                  <a:pt x="71543" y="254179"/>
                </a:lnTo>
                <a:lnTo>
                  <a:pt x="73958" y="269488"/>
                </a:lnTo>
                <a:lnTo>
                  <a:pt x="75204" y="257673"/>
                </a:lnTo>
                <a:lnTo>
                  <a:pt x="74868" y="244309"/>
                </a:lnTo>
                <a:lnTo>
                  <a:pt x="74807" y="239214"/>
                </a:lnTo>
                <a:lnTo>
                  <a:pt x="74977" y="220451"/>
                </a:lnTo>
                <a:lnTo>
                  <a:pt x="67751" y="200429"/>
                </a:lnTo>
                <a:lnTo>
                  <a:pt x="64487" y="193747"/>
                </a:lnTo>
                <a:lnTo>
                  <a:pt x="60902" y="190704"/>
                </a:lnTo>
                <a:lnTo>
                  <a:pt x="57544" y="185189"/>
                </a:lnTo>
                <a:lnTo>
                  <a:pt x="53275" y="173274"/>
                </a:lnTo>
                <a:lnTo>
                  <a:pt x="53988" y="162516"/>
                </a:lnTo>
                <a:lnTo>
                  <a:pt x="56331" y="151727"/>
                </a:lnTo>
                <a:lnTo>
                  <a:pt x="57053" y="140889"/>
                </a:lnTo>
                <a:lnTo>
                  <a:pt x="55071" y="127854"/>
                </a:lnTo>
                <a:lnTo>
                  <a:pt x="53095" y="119848"/>
                </a:lnTo>
                <a:lnTo>
                  <a:pt x="53653" y="113077"/>
                </a:lnTo>
                <a:lnTo>
                  <a:pt x="59271" y="103746"/>
                </a:lnTo>
                <a:lnTo>
                  <a:pt x="62355" y="99838"/>
                </a:lnTo>
                <a:lnTo>
                  <a:pt x="69604" y="90991"/>
                </a:lnTo>
                <a:lnTo>
                  <a:pt x="75434" y="80931"/>
                </a:lnTo>
                <a:lnTo>
                  <a:pt x="79245" y="65812"/>
                </a:lnTo>
                <a:lnTo>
                  <a:pt x="79298" y="65423"/>
                </a:lnTo>
                <a:lnTo>
                  <a:pt x="91970" y="64416"/>
                </a:lnTo>
                <a:lnTo>
                  <a:pt x="103892" y="64392"/>
                </a:lnTo>
                <a:lnTo>
                  <a:pt x="112353" y="66384"/>
                </a:lnTo>
                <a:lnTo>
                  <a:pt x="121255" y="67684"/>
                </a:lnTo>
                <a:lnTo>
                  <a:pt x="126159" y="65589"/>
                </a:lnTo>
                <a:lnTo>
                  <a:pt x="133588" y="65227"/>
                </a:lnTo>
                <a:lnTo>
                  <a:pt x="138502" y="66636"/>
                </a:lnTo>
                <a:lnTo>
                  <a:pt x="147174" y="72869"/>
                </a:lnTo>
                <a:lnTo>
                  <a:pt x="152930" y="83411"/>
                </a:lnTo>
                <a:lnTo>
                  <a:pt x="156336" y="96934"/>
                </a:lnTo>
                <a:lnTo>
                  <a:pt x="157960" y="112113"/>
                </a:lnTo>
                <a:lnTo>
                  <a:pt x="158331" y="122423"/>
                </a:lnTo>
                <a:lnTo>
                  <a:pt x="158247" y="135250"/>
                </a:lnTo>
                <a:lnTo>
                  <a:pt x="157594" y="148257"/>
                </a:lnTo>
                <a:lnTo>
                  <a:pt x="156296" y="161201"/>
                </a:lnTo>
                <a:lnTo>
                  <a:pt x="154278" y="173839"/>
                </a:lnTo>
                <a:lnTo>
                  <a:pt x="151463" y="185928"/>
                </a:lnTo>
                <a:lnTo>
                  <a:pt x="149615" y="192054"/>
                </a:lnTo>
                <a:lnTo>
                  <a:pt x="144253" y="206024"/>
                </a:lnTo>
                <a:lnTo>
                  <a:pt x="137457" y="218611"/>
                </a:lnTo>
                <a:lnTo>
                  <a:pt x="129132" y="228256"/>
                </a:lnTo>
                <a:lnTo>
                  <a:pt x="119188" y="233396"/>
                </a:lnTo>
                <a:lnTo>
                  <a:pt x="117918" y="233631"/>
                </a:lnTo>
                <a:lnTo>
                  <a:pt x="113900" y="241548"/>
                </a:lnTo>
                <a:lnTo>
                  <a:pt x="115937" y="246262"/>
                </a:lnTo>
                <a:lnTo>
                  <a:pt x="115069" y="256971"/>
                </a:lnTo>
                <a:lnTo>
                  <a:pt x="115133" y="261593"/>
                </a:lnTo>
                <a:lnTo>
                  <a:pt x="115711" y="258527"/>
                </a:lnTo>
                <a:lnTo>
                  <a:pt x="115851" y="260087"/>
                </a:lnTo>
                <a:lnTo>
                  <a:pt x="118711" y="252761"/>
                </a:lnTo>
                <a:lnTo>
                  <a:pt x="130163" y="254706"/>
                </a:lnTo>
                <a:lnTo>
                  <a:pt x="133050" y="266444"/>
                </a:lnTo>
                <a:lnTo>
                  <a:pt x="131389" y="257955"/>
                </a:lnTo>
                <a:lnTo>
                  <a:pt x="133729" y="261891"/>
                </a:lnTo>
                <a:lnTo>
                  <a:pt x="135389" y="258001"/>
                </a:lnTo>
                <a:lnTo>
                  <a:pt x="139810" y="250281"/>
                </a:lnTo>
                <a:lnTo>
                  <a:pt x="144821" y="242444"/>
                </a:lnTo>
                <a:lnTo>
                  <a:pt x="149986" y="233331"/>
                </a:lnTo>
                <a:lnTo>
                  <a:pt x="154867" y="221784"/>
                </a:lnTo>
                <a:lnTo>
                  <a:pt x="159028" y="206645"/>
                </a:lnTo>
                <a:lnTo>
                  <a:pt x="162034" y="186757"/>
                </a:lnTo>
                <a:lnTo>
                  <a:pt x="162720" y="173619"/>
                </a:lnTo>
                <a:lnTo>
                  <a:pt x="162690" y="160441"/>
                </a:lnTo>
                <a:lnTo>
                  <a:pt x="162764" y="147660"/>
                </a:lnTo>
                <a:lnTo>
                  <a:pt x="163671" y="136427"/>
                </a:lnTo>
                <a:lnTo>
                  <a:pt x="165474" y="124150"/>
                </a:lnTo>
                <a:lnTo>
                  <a:pt x="167098" y="111517"/>
                </a:lnTo>
                <a:lnTo>
                  <a:pt x="168309" y="98691"/>
                </a:lnTo>
                <a:lnTo>
                  <a:pt x="168870" y="85839"/>
                </a:lnTo>
                <a:lnTo>
                  <a:pt x="168549" y="73124"/>
                </a:lnTo>
                <a:lnTo>
                  <a:pt x="167109" y="60713"/>
                </a:lnTo>
                <a:lnTo>
                  <a:pt x="164316" y="48771"/>
                </a:lnTo>
                <a:lnTo>
                  <a:pt x="159935" y="37461"/>
                </a:lnTo>
                <a:lnTo>
                  <a:pt x="153731" y="26951"/>
                </a:lnTo>
                <a:lnTo>
                  <a:pt x="145469" y="17404"/>
                </a:lnTo>
                <a:lnTo>
                  <a:pt x="141974" y="14258"/>
                </a:lnTo>
                <a:lnTo>
                  <a:pt x="132058" y="7637"/>
                </a:lnTo>
                <a:lnTo>
                  <a:pt x="120659" y="3016"/>
                </a:lnTo>
                <a:lnTo>
                  <a:pt x="108343" y="452"/>
                </a:lnTo>
                <a:lnTo>
                  <a:pt x="95674" y="0"/>
                </a:lnTo>
                <a:lnTo>
                  <a:pt x="83217" y="1715"/>
                </a:lnTo>
                <a:lnTo>
                  <a:pt x="71537" y="5654"/>
                </a:lnTo>
                <a:lnTo>
                  <a:pt x="58247" y="14459"/>
                </a:lnTo>
                <a:lnTo>
                  <a:pt x="50544" y="23701"/>
                </a:lnTo>
                <a:lnTo>
                  <a:pt x="45299" y="31168"/>
                </a:lnTo>
                <a:lnTo>
                  <a:pt x="37541" y="41696"/>
                </a:lnTo>
                <a:lnTo>
                  <a:pt x="30264" y="51758"/>
                </a:lnTo>
                <a:lnTo>
                  <a:pt x="24715" y="61121"/>
                </a:lnTo>
                <a:lnTo>
                  <a:pt x="20262" y="72713"/>
                </a:lnTo>
                <a:lnTo>
                  <a:pt x="18483" y="84374"/>
                </a:lnTo>
                <a:lnTo>
                  <a:pt x="18597" y="97195"/>
                </a:lnTo>
                <a:lnTo>
                  <a:pt x="19263" y="106062"/>
                </a:lnTo>
                <a:lnTo>
                  <a:pt x="18923" y="119440"/>
                </a:lnTo>
                <a:lnTo>
                  <a:pt x="16740" y="130014"/>
                </a:lnTo>
                <a:lnTo>
                  <a:pt x="15064" y="141237"/>
                </a:lnTo>
                <a:lnTo>
                  <a:pt x="15508" y="151781"/>
                </a:lnTo>
                <a:lnTo>
                  <a:pt x="16433" y="158852"/>
                </a:lnTo>
                <a:lnTo>
                  <a:pt x="19036" y="164618"/>
                </a:lnTo>
                <a:lnTo>
                  <a:pt x="18036" y="172032"/>
                </a:lnTo>
                <a:lnTo>
                  <a:pt x="16961" y="179812"/>
                </a:lnTo>
                <a:lnTo>
                  <a:pt x="12999" y="182192"/>
                </a:lnTo>
                <a:lnTo>
                  <a:pt x="12150" y="191665"/>
                </a:lnTo>
                <a:lnTo>
                  <a:pt x="13263" y="204475"/>
                </a:lnTo>
                <a:lnTo>
                  <a:pt x="16330" y="216653"/>
                </a:lnTo>
                <a:lnTo>
                  <a:pt x="17711" y="227858"/>
                </a:lnTo>
                <a:lnTo>
                  <a:pt x="16319" y="233745"/>
                </a:lnTo>
                <a:lnTo>
                  <a:pt x="10301" y="241306"/>
                </a:lnTo>
                <a:lnTo>
                  <a:pt x="3664" y="248943"/>
                </a:lnTo>
                <a:lnTo>
                  <a:pt x="55" y="264131"/>
                </a:lnTo>
                <a:lnTo>
                  <a:pt x="0" y="266627"/>
                </a:lnTo>
                <a:lnTo>
                  <a:pt x="1736" y="282179"/>
                </a:lnTo>
                <a:lnTo>
                  <a:pt x="5522" y="291639"/>
                </a:lnTo>
                <a:lnTo>
                  <a:pt x="9003" y="300184"/>
                </a:lnTo>
                <a:lnTo>
                  <a:pt x="9961" y="310607"/>
                </a:lnTo>
                <a:lnTo>
                  <a:pt x="8244" y="320653"/>
                </a:lnTo>
                <a:lnTo>
                  <a:pt x="5792" y="324863"/>
                </a:lnTo>
                <a:lnTo>
                  <a:pt x="3811" y="333238"/>
                </a:lnTo>
                <a:lnTo>
                  <a:pt x="339" y="347562"/>
                </a:lnTo>
                <a:lnTo>
                  <a:pt x="5829" y="347379"/>
                </a:lnTo>
                <a:lnTo>
                  <a:pt x="6377" y="356051"/>
                </a:lnTo>
                <a:lnTo>
                  <a:pt x="4977" y="363591"/>
                </a:lnTo>
                <a:lnTo>
                  <a:pt x="2571" y="373105"/>
                </a:lnTo>
                <a:lnTo>
                  <a:pt x="2880" y="381762"/>
                </a:lnTo>
                <a:lnTo>
                  <a:pt x="9627" y="386733"/>
                </a:lnTo>
                <a:lnTo>
                  <a:pt x="18565" y="386737"/>
                </a:lnTo>
                <a:lnTo>
                  <a:pt x="27753" y="377652"/>
                </a:lnTo>
                <a:lnTo>
                  <a:pt x="30640" y="375776"/>
                </a:lnTo>
                <a:lnTo>
                  <a:pt x="36262" y="375776"/>
                </a:lnTo>
                <a:lnTo>
                  <a:pt x="39205" y="373625"/>
                </a:lnTo>
                <a:lnTo>
                  <a:pt x="43925" y="365479"/>
                </a:lnTo>
                <a:lnTo>
                  <a:pt x="44436" y="355393"/>
                </a:lnTo>
                <a:lnTo>
                  <a:pt x="47922" y="345480"/>
                </a:lnTo>
                <a:lnTo>
                  <a:pt x="53865" y="339633"/>
                </a:lnTo>
                <a:lnTo>
                  <a:pt x="57751" y="335257"/>
                </a:lnTo>
                <a:lnTo>
                  <a:pt x="58831" y="324643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075733" y="3147793"/>
            <a:ext cx="125" cy="640"/>
          </a:xfrm>
          <a:custGeom>
            <a:avLst/>
            <a:gdLst/>
            <a:ahLst/>
            <a:cxnLst/>
            <a:rect l="l" t="t" r="r" b="b"/>
            <a:pathLst>
              <a:path w="125" h="640">
                <a:moveTo>
                  <a:pt x="125" y="320"/>
                </a:moveTo>
                <a:lnTo>
                  <a:pt x="120" y="0"/>
                </a:lnTo>
                <a:lnTo>
                  <a:pt x="0" y="640"/>
                </a:lnTo>
                <a:lnTo>
                  <a:pt x="125" y="320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075733" y="3144727"/>
            <a:ext cx="838" cy="3706"/>
          </a:xfrm>
          <a:custGeom>
            <a:avLst/>
            <a:gdLst/>
            <a:ahLst/>
            <a:cxnLst/>
            <a:rect l="l" t="t" r="r" b="b"/>
            <a:pathLst>
              <a:path w="838" h="3706">
                <a:moveTo>
                  <a:pt x="838" y="1559"/>
                </a:moveTo>
                <a:lnTo>
                  <a:pt x="698" y="0"/>
                </a:lnTo>
                <a:lnTo>
                  <a:pt x="0" y="3706"/>
                </a:lnTo>
                <a:lnTo>
                  <a:pt x="838" y="1559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076571" y="3138960"/>
            <a:ext cx="14311" cy="22441"/>
          </a:xfrm>
          <a:custGeom>
            <a:avLst/>
            <a:gdLst/>
            <a:ahLst/>
            <a:cxnLst/>
            <a:rect l="l" t="t" r="r" b="b"/>
            <a:pathLst>
              <a:path w="14311" h="22441">
                <a:moveTo>
                  <a:pt x="7142" y="20479"/>
                </a:moveTo>
                <a:lnTo>
                  <a:pt x="8344" y="22441"/>
                </a:lnTo>
                <a:lnTo>
                  <a:pt x="7991" y="19060"/>
                </a:lnTo>
                <a:lnTo>
                  <a:pt x="14311" y="1944"/>
                </a:lnTo>
                <a:lnTo>
                  <a:pt x="2859" y="0"/>
                </a:lnTo>
                <a:lnTo>
                  <a:pt x="0" y="7325"/>
                </a:lnTo>
                <a:lnTo>
                  <a:pt x="822" y="16475"/>
                </a:lnTo>
                <a:lnTo>
                  <a:pt x="7142" y="20479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977794" y="3140905"/>
            <a:ext cx="151785" cy="312208"/>
          </a:xfrm>
          <a:custGeom>
            <a:avLst/>
            <a:gdLst/>
            <a:ahLst/>
            <a:cxnLst/>
            <a:rect l="l" t="t" r="r" b="b"/>
            <a:pathLst>
              <a:path w="151785" h="312208">
                <a:moveTo>
                  <a:pt x="2075" y="134479"/>
                </a:moveTo>
                <a:lnTo>
                  <a:pt x="5828" y="146488"/>
                </a:lnTo>
                <a:lnTo>
                  <a:pt x="10951" y="159221"/>
                </a:lnTo>
                <a:lnTo>
                  <a:pt x="16010" y="170055"/>
                </a:lnTo>
                <a:lnTo>
                  <a:pt x="21767" y="181008"/>
                </a:lnTo>
                <a:lnTo>
                  <a:pt x="25561" y="190851"/>
                </a:lnTo>
                <a:lnTo>
                  <a:pt x="26918" y="203484"/>
                </a:lnTo>
                <a:lnTo>
                  <a:pt x="26357" y="213217"/>
                </a:lnTo>
                <a:lnTo>
                  <a:pt x="23538" y="228108"/>
                </a:lnTo>
                <a:lnTo>
                  <a:pt x="18751" y="242201"/>
                </a:lnTo>
                <a:lnTo>
                  <a:pt x="13004" y="255240"/>
                </a:lnTo>
                <a:lnTo>
                  <a:pt x="7311" y="266974"/>
                </a:lnTo>
                <a:lnTo>
                  <a:pt x="2680" y="277147"/>
                </a:lnTo>
                <a:lnTo>
                  <a:pt x="124" y="285505"/>
                </a:lnTo>
                <a:lnTo>
                  <a:pt x="0" y="286418"/>
                </a:lnTo>
                <a:lnTo>
                  <a:pt x="358" y="287081"/>
                </a:lnTo>
                <a:lnTo>
                  <a:pt x="735" y="287333"/>
                </a:lnTo>
                <a:lnTo>
                  <a:pt x="905" y="288500"/>
                </a:lnTo>
                <a:lnTo>
                  <a:pt x="1056" y="289667"/>
                </a:lnTo>
                <a:lnTo>
                  <a:pt x="1603" y="289987"/>
                </a:lnTo>
                <a:lnTo>
                  <a:pt x="1811" y="290514"/>
                </a:lnTo>
                <a:lnTo>
                  <a:pt x="2452" y="291864"/>
                </a:lnTo>
                <a:lnTo>
                  <a:pt x="3414" y="294266"/>
                </a:lnTo>
                <a:lnTo>
                  <a:pt x="4263" y="295639"/>
                </a:lnTo>
                <a:lnTo>
                  <a:pt x="12567" y="303142"/>
                </a:lnTo>
                <a:lnTo>
                  <a:pt x="25078" y="308389"/>
                </a:lnTo>
                <a:lnTo>
                  <a:pt x="39204" y="311389"/>
                </a:lnTo>
                <a:lnTo>
                  <a:pt x="52353" y="312152"/>
                </a:lnTo>
                <a:lnTo>
                  <a:pt x="58431" y="311588"/>
                </a:lnTo>
                <a:lnTo>
                  <a:pt x="63185" y="310353"/>
                </a:lnTo>
                <a:lnTo>
                  <a:pt x="68345" y="305128"/>
                </a:lnTo>
                <a:lnTo>
                  <a:pt x="68856" y="293531"/>
                </a:lnTo>
                <a:lnTo>
                  <a:pt x="69015" y="277288"/>
                </a:lnTo>
                <a:lnTo>
                  <a:pt x="69899" y="265157"/>
                </a:lnTo>
                <a:lnTo>
                  <a:pt x="70127" y="249868"/>
                </a:lnTo>
                <a:lnTo>
                  <a:pt x="68638" y="244474"/>
                </a:lnTo>
                <a:lnTo>
                  <a:pt x="102221" y="241866"/>
                </a:lnTo>
                <a:lnTo>
                  <a:pt x="103768" y="311062"/>
                </a:lnTo>
                <a:lnTo>
                  <a:pt x="118359" y="312208"/>
                </a:lnTo>
                <a:lnTo>
                  <a:pt x="129393" y="310425"/>
                </a:lnTo>
                <a:lnTo>
                  <a:pt x="139653" y="307172"/>
                </a:lnTo>
                <a:lnTo>
                  <a:pt x="142804" y="306669"/>
                </a:lnTo>
                <a:lnTo>
                  <a:pt x="142573" y="301902"/>
                </a:lnTo>
                <a:lnTo>
                  <a:pt x="141632" y="293725"/>
                </a:lnTo>
                <a:lnTo>
                  <a:pt x="140125" y="282749"/>
                </a:lnTo>
                <a:lnTo>
                  <a:pt x="138194" y="269585"/>
                </a:lnTo>
                <a:lnTo>
                  <a:pt x="135982" y="254845"/>
                </a:lnTo>
                <a:lnTo>
                  <a:pt x="133631" y="239141"/>
                </a:lnTo>
                <a:lnTo>
                  <a:pt x="131284" y="223085"/>
                </a:lnTo>
                <a:lnTo>
                  <a:pt x="129084" y="207287"/>
                </a:lnTo>
                <a:lnTo>
                  <a:pt x="127173" y="192361"/>
                </a:lnTo>
                <a:lnTo>
                  <a:pt x="125694" y="178918"/>
                </a:lnTo>
                <a:lnTo>
                  <a:pt x="124791" y="167569"/>
                </a:lnTo>
                <a:lnTo>
                  <a:pt x="124673" y="165164"/>
                </a:lnTo>
                <a:lnTo>
                  <a:pt x="133323" y="158470"/>
                </a:lnTo>
                <a:lnTo>
                  <a:pt x="141556" y="150866"/>
                </a:lnTo>
                <a:lnTo>
                  <a:pt x="148094" y="140851"/>
                </a:lnTo>
                <a:lnTo>
                  <a:pt x="151659" y="126922"/>
                </a:lnTo>
                <a:lnTo>
                  <a:pt x="151785" y="115166"/>
                </a:lnTo>
                <a:lnTo>
                  <a:pt x="149089" y="100829"/>
                </a:lnTo>
                <a:lnTo>
                  <a:pt x="145359" y="89937"/>
                </a:lnTo>
                <a:lnTo>
                  <a:pt x="143992" y="84092"/>
                </a:lnTo>
                <a:lnTo>
                  <a:pt x="144818" y="74731"/>
                </a:lnTo>
                <a:lnTo>
                  <a:pt x="147129" y="60317"/>
                </a:lnTo>
                <a:lnTo>
                  <a:pt x="148370" y="47206"/>
                </a:lnTo>
                <a:lnTo>
                  <a:pt x="143117" y="33538"/>
                </a:lnTo>
                <a:lnTo>
                  <a:pt x="135800" y="24988"/>
                </a:lnTo>
                <a:lnTo>
                  <a:pt x="134955" y="24117"/>
                </a:lnTo>
                <a:lnTo>
                  <a:pt x="130087" y="19060"/>
                </a:lnTo>
                <a:lnTo>
                  <a:pt x="125371" y="14965"/>
                </a:lnTo>
                <a:lnTo>
                  <a:pt x="121201" y="11212"/>
                </a:lnTo>
                <a:lnTo>
                  <a:pt x="120616" y="8306"/>
                </a:lnTo>
                <a:lnTo>
                  <a:pt x="116654" y="7185"/>
                </a:lnTo>
                <a:lnTo>
                  <a:pt x="114315" y="3249"/>
                </a:lnTo>
                <a:lnTo>
                  <a:pt x="115975" y="11738"/>
                </a:lnTo>
                <a:lnTo>
                  <a:pt x="113088" y="0"/>
                </a:lnTo>
                <a:lnTo>
                  <a:pt x="106768" y="17115"/>
                </a:lnTo>
                <a:lnTo>
                  <a:pt x="107994" y="21921"/>
                </a:lnTo>
                <a:lnTo>
                  <a:pt x="107121" y="20496"/>
                </a:lnTo>
                <a:lnTo>
                  <a:pt x="107466" y="23797"/>
                </a:lnTo>
                <a:lnTo>
                  <a:pt x="107362" y="29646"/>
                </a:lnTo>
                <a:lnTo>
                  <a:pt x="106425" y="39144"/>
                </a:lnTo>
                <a:lnTo>
                  <a:pt x="104932" y="51430"/>
                </a:lnTo>
                <a:lnTo>
                  <a:pt x="103162" y="65644"/>
                </a:lnTo>
                <a:lnTo>
                  <a:pt x="101394" y="80927"/>
                </a:lnTo>
                <a:lnTo>
                  <a:pt x="99906" y="96417"/>
                </a:lnTo>
                <a:lnTo>
                  <a:pt x="98975" y="111255"/>
                </a:lnTo>
                <a:lnTo>
                  <a:pt x="98863" y="123976"/>
                </a:lnTo>
                <a:lnTo>
                  <a:pt x="99231" y="134125"/>
                </a:lnTo>
                <a:lnTo>
                  <a:pt x="99760" y="146423"/>
                </a:lnTo>
                <a:lnTo>
                  <a:pt x="100368" y="160229"/>
                </a:lnTo>
                <a:lnTo>
                  <a:pt x="100975" y="174898"/>
                </a:lnTo>
                <a:lnTo>
                  <a:pt x="101497" y="189787"/>
                </a:lnTo>
                <a:lnTo>
                  <a:pt x="101854" y="204254"/>
                </a:lnTo>
                <a:lnTo>
                  <a:pt x="101964" y="217655"/>
                </a:lnTo>
                <a:lnTo>
                  <a:pt x="101745" y="229347"/>
                </a:lnTo>
                <a:lnTo>
                  <a:pt x="101116" y="238687"/>
                </a:lnTo>
                <a:lnTo>
                  <a:pt x="100995" y="239738"/>
                </a:lnTo>
                <a:lnTo>
                  <a:pt x="72071" y="239532"/>
                </a:lnTo>
                <a:lnTo>
                  <a:pt x="71384" y="231117"/>
                </a:lnTo>
                <a:lnTo>
                  <a:pt x="71190" y="219794"/>
                </a:lnTo>
                <a:lnTo>
                  <a:pt x="71385" y="206366"/>
                </a:lnTo>
                <a:lnTo>
                  <a:pt x="71867" y="191637"/>
                </a:lnTo>
                <a:lnTo>
                  <a:pt x="72531" y="176413"/>
                </a:lnTo>
                <a:lnTo>
                  <a:pt x="73276" y="161497"/>
                </a:lnTo>
                <a:lnTo>
                  <a:pt x="73998" y="147695"/>
                </a:lnTo>
                <a:lnTo>
                  <a:pt x="74594" y="135810"/>
                </a:lnTo>
                <a:lnTo>
                  <a:pt x="74902" y="128461"/>
                </a:lnTo>
                <a:lnTo>
                  <a:pt x="74717" y="115213"/>
                </a:lnTo>
                <a:lnTo>
                  <a:pt x="73282" y="103508"/>
                </a:lnTo>
                <a:lnTo>
                  <a:pt x="70801" y="92645"/>
                </a:lnTo>
                <a:lnTo>
                  <a:pt x="67476" y="81924"/>
                </a:lnTo>
                <a:lnTo>
                  <a:pt x="63509" y="70642"/>
                </a:lnTo>
                <a:lnTo>
                  <a:pt x="59104" y="58099"/>
                </a:lnTo>
                <a:lnTo>
                  <a:pt x="54463" y="43593"/>
                </a:lnTo>
                <a:lnTo>
                  <a:pt x="53299" y="39609"/>
                </a:lnTo>
                <a:lnTo>
                  <a:pt x="43493" y="46984"/>
                </a:lnTo>
                <a:lnTo>
                  <a:pt x="41100" y="58825"/>
                </a:lnTo>
                <a:lnTo>
                  <a:pt x="41431" y="64528"/>
                </a:lnTo>
                <a:lnTo>
                  <a:pt x="41317" y="78431"/>
                </a:lnTo>
                <a:lnTo>
                  <a:pt x="38175" y="83836"/>
                </a:lnTo>
                <a:lnTo>
                  <a:pt x="32757" y="88454"/>
                </a:lnTo>
                <a:lnTo>
                  <a:pt x="30847" y="90774"/>
                </a:lnTo>
                <a:lnTo>
                  <a:pt x="27309" y="101324"/>
                </a:lnTo>
                <a:lnTo>
                  <a:pt x="26761" y="111335"/>
                </a:lnTo>
                <a:lnTo>
                  <a:pt x="22130" y="118919"/>
                </a:lnTo>
                <a:lnTo>
                  <a:pt x="19187" y="121070"/>
                </a:lnTo>
                <a:lnTo>
                  <a:pt x="13565" y="121070"/>
                </a:lnTo>
                <a:lnTo>
                  <a:pt x="10678" y="122946"/>
                </a:lnTo>
                <a:lnTo>
                  <a:pt x="1490" y="132031"/>
                </a:lnTo>
                <a:lnTo>
                  <a:pt x="2075" y="134479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731839" y="3005417"/>
            <a:ext cx="193097" cy="251218"/>
          </a:xfrm>
          <a:custGeom>
            <a:avLst/>
            <a:gdLst/>
            <a:ahLst/>
            <a:cxnLst/>
            <a:rect l="l" t="t" r="r" b="b"/>
            <a:pathLst>
              <a:path w="193097" h="251218">
                <a:moveTo>
                  <a:pt x="3866" y="212132"/>
                </a:moveTo>
                <a:lnTo>
                  <a:pt x="0" y="223321"/>
                </a:lnTo>
                <a:lnTo>
                  <a:pt x="1760" y="235208"/>
                </a:lnTo>
                <a:lnTo>
                  <a:pt x="3306" y="237886"/>
                </a:lnTo>
                <a:lnTo>
                  <a:pt x="7570" y="244225"/>
                </a:lnTo>
                <a:lnTo>
                  <a:pt x="15117" y="244682"/>
                </a:lnTo>
                <a:lnTo>
                  <a:pt x="22494" y="242737"/>
                </a:lnTo>
                <a:lnTo>
                  <a:pt x="32299" y="241051"/>
                </a:lnTo>
                <a:lnTo>
                  <a:pt x="36232" y="244292"/>
                </a:lnTo>
                <a:lnTo>
                  <a:pt x="40417" y="247611"/>
                </a:lnTo>
                <a:lnTo>
                  <a:pt x="50645" y="251218"/>
                </a:lnTo>
                <a:lnTo>
                  <a:pt x="58001" y="248650"/>
                </a:lnTo>
                <a:lnTo>
                  <a:pt x="65279" y="244244"/>
                </a:lnTo>
                <a:lnTo>
                  <a:pt x="75273" y="242337"/>
                </a:lnTo>
                <a:lnTo>
                  <a:pt x="80189" y="243126"/>
                </a:lnTo>
                <a:lnTo>
                  <a:pt x="82868" y="243332"/>
                </a:lnTo>
                <a:lnTo>
                  <a:pt x="83189" y="220358"/>
                </a:lnTo>
                <a:lnTo>
                  <a:pt x="73979" y="210955"/>
                </a:lnTo>
                <a:lnTo>
                  <a:pt x="66450" y="201220"/>
                </a:lnTo>
                <a:lnTo>
                  <a:pt x="66077" y="200519"/>
                </a:lnTo>
                <a:lnTo>
                  <a:pt x="62699" y="194181"/>
                </a:lnTo>
                <a:lnTo>
                  <a:pt x="62926" y="192236"/>
                </a:lnTo>
                <a:lnTo>
                  <a:pt x="60775" y="186058"/>
                </a:lnTo>
                <a:lnTo>
                  <a:pt x="58679" y="179633"/>
                </a:lnTo>
                <a:lnTo>
                  <a:pt x="57592" y="179354"/>
                </a:lnTo>
                <a:lnTo>
                  <a:pt x="53983" y="176218"/>
                </a:lnTo>
                <a:lnTo>
                  <a:pt x="51643" y="175372"/>
                </a:lnTo>
                <a:lnTo>
                  <a:pt x="44635" y="167327"/>
                </a:lnTo>
                <a:lnTo>
                  <a:pt x="42425" y="153017"/>
                </a:lnTo>
                <a:lnTo>
                  <a:pt x="42493" y="152352"/>
                </a:lnTo>
                <a:lnTo>
                  <a:pt x="47061" y="142576"/>
                </a:lnTo>
                <a:lnTo>
                  <a:pt x="54486" y="144760"/>
                </a:lnTo>
                <a:lnTo>
                  <a:pt x="58907" y="146906"/>
                </a:lnTo>
                <a:lnTo>
                  <a:pt x="59624" y="131473"/>
                </a:lnTo>
                <a:lnTo>
                  <a:pt x="60460" y="120268"/>
                </a:lnTo>
                <a:lnTo>
                  <a:pt x="63798" y="110541"/>
                </a:lnTo>
                <a:lnTo>
                  <a:pt x="69284" y="102675"/>
                </a:lnTo>
                <a:lnTo>
                  <a:pt x="76416" y="93968"/>
                </a:lnTo>
                <a:lnTo>
                  <a:pt x="82821" y="83631"/>
                </a:lnTo>
                <a:lnTo>
                  <a:pt x="87409" y="69593"/>
                </a:lnTo>
                <a:lnTo>
                  <a:pt x="87736" y="67848"/>
                </a:lnTo>
                <a:lnTo>
                  <a:pt x="98446" y="66634"/>
                </a:lnTo>
                <a:lnTo>
                  <a:pt x="108711" y="64547"/>
                </a:lnTo>
                <a:lnTo>
                  <a:pt x="118444" y="62139"/>
                </a:lnTo>
                <a:lnTo>
                  <a:pt x="127560" y="59960"/>
                </a:lnTo>
                <a:lnTo>
                  <a:pt x="135973" y="58562"/>
                </a:lnTo>
                <a:lnTo>
                  <a:pt x="143596" y="58494"/>
                </a:lnTo>
                <a:lnTo>
                  <a:pt x="150345" y="60309"/>
                </a:lnTo>
                <a:lnTo>
                  <a:pt x="156132" y="64557"/>
                </a:lnTo>
                <a:lnTo>
                  <a:pt x="160873" y="71789"/>
                </a:lnTo>
                <a:lnTo>
                  <a:pt x="164480" y="82557"/>
                </a:lnTo>
                <a:lnTo>
                  <a:pt x="166870" y="97410"/>
                </a:lnTo>
                <a:lnTo>
                  <a:pt x="167954" y="116900"/>
                </a:lnTo>
                <a:lnTo>
                  <a:pt x="167996" y="119928"/>
                </a:lnTo>
                <a:lnTo>
                  <a:pt x="167861" y="133010"/>
                </a:lnTo>
                <a:lnTo>
                  <a:pt x="167206" y="146107"/>
                </a:lnTo>
                <a:lnTo>
                  <a:pt x="165975" y="159048"/>
                </a:lnTo>
                <a:lnTo>
                  <a:pt x="164113" y="171663"/>
                </a:lnTo>
                <a:lnTo>
                  <a:pt x="161567" y="183779"/>
                </a:lnTo>
                <a:lnTo>
                  <a:pt x="158959" y="193129"/>
                </a:lnTo>
                <a:lnTo>
                  <a:pt x="154054" y="206050"/>
                </a:lnTo>
                <a:lnTo>
                  <a:pt x="147160" y="218921"/>
                </a:lnTo>
                <a:lnTo>
                  <a:pt x="138629" y="229371"/>
                </a:lnTo>
                <a:lnTo>
                  <a:pt x="128818" y="235028"/>
                </a:lnTo>
                <a:lnTo>
                  <a:pt x="124564" y="235415"/>
                </a:lnTo>
                <a:lnTo>
                  <a:pt x="124187" y="244682"/>
                </a:lnTo>
                <a:lnTo>
                  <a:pt x="126923" y="245666"/>
                </a:lnTo>
                <a:lnTo>
                  <a:pt x="138035" y="250349"/>
                </a:lnTo>
                <a:lnTo>
                  <a:pt x="145380" y="248234"/>
                </a:lnTo>
                <a:lnTo>
                  <a:pt x="151634" y="243771"/>
                </a:lnTo>
                <a:lnTo>
                  <a:pt x="159474" y="241411"/>
                </a:lnTo>
                <a:lnTo>
                  <a:pt x="163808" y="242097"/>
                </a:lnTo>
                <a:lnTo>
                  <a:pt x="171298" y="244179"/>
                </a:lnTo>
                <a:lnTo>
                  <a:pt x="172260" y="251044"/>
                </a:lnTo>
                <a:lnTo>
                  <a:pt x="180826" y="249099"/>
                </a:lnTo>
                <a:lnTo>
                  <a:pt x="189901" y="243114"/>
                </a:lnTo>
                <a:lnTo>
                  <a:pt x="193097" y="232324"/>
                </a:lnTo>
                <a:lnTo>
                  <a:pt x="192160" y="219045"/>
                </a:lnTo>
                <a:lnTo>
                  <a:pt x="188834" y="205591"/>
                </a:lnTo>
                <a:lnTo>
                  <a:pt x="184865" y="194277"/>
                </a:lnTo>
                <a:lnTo>
                  <a:pt x="181999" y="187417"/>
                </a:lnTo>
                <a:lnTo>
                  <a:pt x="181524" y="186378"/>
                </a:lnTo>
                <a:lnTo>
                  <a:pt x="181023" y="181969"/>
                </a:lnTo>
                <a:lnTo>
                  <a:pt x="181134" y="175357"/>
                </a:lnTo>
                <a:lnTo>
                  <a:pt x="181655" y="166797"/>
                </a:lnTo>
                <a:lnTo>
                  <a:pt x="182387" y="156544"/>
                </a:lnTo>
                <a:lnTo>
                  <a:pt x="183128" y="144851"/>
                </a:lnTo>
                <a:lnTo>
                  <a:pt x="183677" y="131973"/>
                </a:lnTo>
                <a:lnTo>
                  <a:pt x="183835" y="118165"/>
                </a:lnTo>
                <a:lnTo>
                  <a:pt x="183401" y="103680"/>
                </a:lnTo>
                <a:lnTo>
                  <a:pt x="182173" y="88773"/>
                </a:lnTo>
                <a:lnTo>
                  <a:pt x="179952" y="73697"/>
                </a:lnTo>
                <a:lnTo>
                  <a:pt x="176537" y="58708"/>
                </a:lnTo>
                <a:lnTo>
                  <a:pt x="171728" y="44060"/>
                </a:lnTo>
                <a:lnTo>
                  <a:pt x="166015" y="31328"/>
                </a:lnTo>
                <a:lnTo>
                  <a:pt x="159747" y="22078"/>
                </a:lnTo>
                <a:lnTo>
                  <a:pt x="151291" y="14087"/>
                </a:lnTo>
                <a:lnTo>
                  <a:pt x="141006" y="7619"/>
                </a:lnTo>
                <a:lnTo>
                  <a:pt x="129246" y="2938"/>
                </a:lnTo>
                <a:lnTo>
                  <a:pt x="116368" y="310"/>
                </a:lnTo>
                <a:lnTo>
                  <a:pt x="102728" y="0"/>
                </a:lnTo>
                <a:lnTo>
                  <a:pt x="91585" y="1581"/>
                </a:lnTo>
                <a:lnTo>
                  <a:pt x="76861" y="6939"/>
                </a:lnTo>
                <a:lnTo>
                  <a:pt x="68081" y="13473"/>
                </a:lnTo>
                <a:lnTo>
                  <a:pt x="58229" y="19867"/>
                </a:lnTo>
                <a:lnTo>
                  <a:pt x="46988" y="26716"/>
                </a:lnTo>
                <a:lnTo>
                  <a:pt x="38814" y="36206"/>
                </a:lnTo>
                <a:lnTo>
                  <a:pt x="33258" y="49078"/>
                </a:lnTo>
                <a:lnTo>
                  <a:pt x="32663" y="51304"/>
                </a:lnTo>
                <a:lnTo>
                  <a:pt x="30838" y="63894"/>
                </a:lnTo>
                <a:lnTo>
                  <a:pt x="29087" y="76309"/>
                </a:lnTo>
                <a:lnTo>
                  <a:pt x="28965" y="76795"/>
                </a:lnTo>
                <a:lnTo>
                  <a:pt x="26890" y="84781"/>
                </a:lnTo>
                <a:lnTo>
                  <a:pt x="23135" y="89517"/>
                </a:lnTo>
                <a:lnTo>
                  <a:pt x="21211" y="96954"/>
                </a:lnTo>
                <a:lnTo>
                  <a:pt x="18324" y="108121"/>
                </a:lnTo>
                <a:lnTo>
                  <a:pt x="21003" y="110523"/>
                </a:lnTo>
                <a:lnTo>
                  <a:pt x="22060" y="121095"/>
                </a:lnTo>
                <a:lnTo>
                  <a:pt x="23456" y="134962"/>
                </a:lnTo>
                <a:lnTo>
                  <a:pt x="20135" y="135419"/>
                </a:lnTo>
                <a:lnTo>
                  <a:pt x="16249" y="143520"/>
                </a:lnTo>
                <a:lnTo>
                  <a:pt x="13421" y="154464"/>
                </a:lnTo>
                <a:lnTo>
                  <a:pt x="14112" y="165018"/>
                </a:lnTo>
                <a:lnTo>
                  <a:pt x="15836" y="175630"/>
                </a:lnTo>
                <a:lnTo>
                  <a:pt x="16107" y="186744"/>
                </a:lnTo>
                <a:lnTo>
                  <a:pt x="13890" y="195600"/>
                </a:lnTo>
                <a:lnTo>
                  <a:pt x="9712" y="202578"/>
                </a:lnTo>
                <a:lnTo>
                  <a:pt x="3866" y="212132"/>
                </a:lnTo>
                <a:close/>
              </a:path>
            </a:pathLst>
          </a:custGeom>
          <a:solidFill>
            <a:srgbClr val="B04F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774154" y="3303873"/>
            <a:ext cx="168868" cy="398541"/>
          </a:xfrm>
          <a:custGeom>
            <a:avLst/>
            <a:gdLst/>
            <a:ahLst/>
            <a:cxnLst/>
            <a:rect l="l" t="t" r="r" b="b"/>
            <a:pathLst>
              <a:path w="168868" h="398541">
                <a:moveTo>
                  <a:pt x="23853" y="188611"/>
                </a:moveTo>
                <a:lnTo>
                  <a:pt x="26670" y="176097"/>
                </a:lnTo>
                <a:lnTo>
                  <a:pt x="29624" y="163814"/>
                </a:lnTo>
                <a:lnTo>
                  <a:pt x="31950" y="153677"/>
                </a:lnTo>
                <a:lnTo>
                  <a:pt x="36285" y="137745"/>
                </a:lnTo>
                <a:lnTo>
                  <a:pt x="40850" y="128153"/>
                </a:lnTo>
                <a:lnTo>
                  <a:pt x="45641" y="123184"/>
                </a:lnTo>
                <a:lnTo>
                  <a:pt x="50655" y="121120"/>
                </a:lnTo>
                <a:lnTo>
                  <a:pt x="55889" y="120246"/>
                </a:lnTo>
                <a:lnTo>
                  <a:pt x="61338" y="118842"/>
                </a:lnTo>
                <a:lnTo>
                  <a:pt x="67001" y="115191"/>
                </a:lnTo>
                <a:lnTo>
                  <a:pt x="68024" y="114182"/>
                </a:lnTo>
                <a:lnTo>
                  <a:pt x="56057" y="112886"/>
                </a:lnTo>
                <a:lnTo>
                  <a:pt x="43236" y="112879"/>
                </a:lnTo>
                <a:lnTo>
                  <a:pt x="37346" y="112375"/>
                </a:lnTo>
                <a:lnTo>
                  <a:pt x="27988" y="111070"/>
                </a:lnTo>
                <a:lnTo>
                  <a:pt x="20988" y="106929"/>
                </a:lnTo>
                <a:lnTo>
                  <a:pt x="13819" y="105945"/>
                </a:lnTo>
                <a:lnTo>
                  <a:pt x="8951" y="142854"/>
                </a:lnTo>
                <a:lnTo>
                  <a:pt x="11859" y="154064"/>
                </a:lnTo>
                <a:lnTo>
                  <a:pt x="12812" y="167081"/>
                </a:lnTo>
                <a:lnTo>
                  <a:pt x="11834" y="180315"/>
                </a:lnTo>
                <a:lnTo>
                  <a:pt x="11668" y="181365"/>
                </a:lnTo>
                <a:lnTo>
                  <a:pt x="8032" y="194344"/>
                </a:lnTo>
                <a:lnTo>
                  <a:pt x="3736" y="206167"/>
                </a:lnTo>
                <a:lnTo>
                  <a:pt x="2046" y="213263"/>
                </a:lnTo>
                <a:lnTo>
                  <a:pt x="1782" y="213789"/>
                </a:lnTo>
                <a:lnTo>
                  <a:pt x="1461" y="214430"/>
                </a:lnTo>
                <a:lnTo>
                  <a:pt x="1348" y="214819"/>
                </a:lnTo>
                <a:lnTo>
                  <a:pt x="0" y="224590"/>
                </a:lnTo>
                <a:lnTo>
                  <a:pt x="86" y="237548"/>
                </a:lnTo>
                <a:lnTo>
                  <a:pt x="1037" y="252015"/>
                </a:lnTo>
                <a:lnTo>
                  <a:pt x="2281" y="266315"/>
                </a:lnTo>
                <a:lnTo>
                  <a:pt x="3247" y="278771"/>
                </a:lnTo>
                <a:lnTo>
                  <a:pt x="3442" y="283500"/>
                </a:lnTo>
                <a:lnTo>
                  <a:pt x="2914" y="296528"/>
                </a:lnTo>
                <a:lnTo>
                  <a:pt x="4703" y="308098"/>
                </a:lnTo>
                <a:lnTo>
                  <a:pt x="4933" y="308726"/>
                </a:lnTo>
                <a:lnTo>
                  <a:pt x="4555" y="297314"/>
                </a:lnTo>
                <a:lnTo>
                  <a:pt x="11840" y="296611"/>
                </a:lnTo>
                <a:lnTo>
                  <a:pt x="25276" y="297084"/>
                </a:lnTo>
                <a:lnTo>
                  <a:pt x="41369" y="298072"/>
                </a:lnTo>
                <a:lnTo>
                  <a:pt x="56626" y="298913"/>
                </a:lnTo>
                <a:lnTo>
                  <a:pt x="67554" y="298946"/>
                </a:lnTo>
                <a:lnTo>
                  <a:pt x="67703" y="298934"/>
                </a:lnTo>
                <a:lnTo>
                  <a:pt x="80923" y="297495"/>
                </a:lnTo>
                <a:lnTo>
                  <a:pt x="93379" y="295534"/>
                </a:lnTo>
                <a:lnTo>
                  <a:pt x="105509" y="293313"/>
                </a:lnTo>
                <a:lnTo>
                  <a:pt x="117751" y="291097"/>
                </a:lnTo>
                <a:lnTo>
                  <a:pt x="128191" y="289468"/>
                </a:lnTo>
                <a:lnTo>
                  <a:pt x="133379" y="371435"/>
                </a:lnTo>
                <a:lnTo>
                  <a:pt x="135624" y="375778"/>
                </a:lnTo>
                <a:lnTo>
                  <a:pt x="135888" y="379020"/>
                </a:lnTo>
                <a:lnTo>
                  <a:pt x="137002" y="384857"/>
                </a:lnTo>
                <a:lnTo>
                  <a:pt x="138926" y="395104"/>
                </a:lnTo>
                <a:lnTo>
                  <a:pt x="137492" y="395816"/>
                </a:lnTo>
                <a:lnTo>
                  <a:pt x="143794" y="398541"/>
                </a:lnTo>
                <a:lnTo>
                  <a:pt x="155426" y="394178"/>
                </a:lnTo>
                <a:lnTo>
                  <a:pt x="168493" y="392305"/>
                </a:lnTo>
                <a:lnTo>
                  <a:pt x="168868" y="392251"/>
                </a:lnTo>
                <a:lnTo>
                  <a:pt x="142832" y="203927"/>
                </a:lnTo>
                <a:lnTo>
                  <a:pt x="142119" y="192585"/>
                </a:lnTo>
                <a:lnTo>
                  <a:pt x="141510" y="180661"/>
                </a:lnTo>
                <a:lnTo>
                  <a:pt x="140988" y="168256"/>
                </a:lnTo>
                <a:lnTo>
                  <a:pt x="140538" y="155469"/>
                </a:lnTo>
                <a:lnTo>
                  <a:pt x="140142" y="142400"/>
                </a:lnTo>
                <a:lnTo>
                  <a:pt x="139786" y="129149"/>
                </a:lnTo>
                <a:lnTo>
                  <a:pt x="139453" y="115815"/>
                </a:lnTo>
                <a:lnTo>
                  <a:pt x="139128" y="102498"/>
                </a:lnTo>
                <a:lnTo>
                  <a:pt x="138794" y="89299"/>
                </a:lnTo>
                <a:lnTo>
                  <a:pt x="138435" y="76316"/>
                </a:lnTo>
                <a:lnTo>
                  <a:pt x="138035" y="63650"/>
                </a:lnTo>
                <a:lnTo>
                  <a:pt x="137579" y="51400"/>
                </a:lnTo>
                <a:lnTo>
                  <a:pt x="137436" y="47984"/>
                </a:lnTo>
                <a:lnTo>
                  <a:pt x="137348" y="35172"/>
                </a:lnTo>
                <a:lnTo>
                  <a:pt x="137071" y="21052"/>
                </a:lnTo>
                <a:lnTo>
                  <a:pt x="135224" y="8196"/>
                </a:lnTo>
                <a:lnTo>
                  <a:pt x="131228" y="0"/>
                </a:lnTo>
                <a:lnTo>
                  <a:pt x="129851" y="9656"/>
                </a:lnTo>
                <a:lnTo>
                  <a:pt x="131870" y="10891"/>
                </a:lnTo>
                <a:lnTo>
                  <a:pt x="130172" y="20548"/>
                </a:lnTo>
                <a:lnTo>
                  <a:pt x="128568" y="29678"/>
                </a:lnTo>
                <a:lnTo>
                  <a:pt x="126851" y="29174"/>
                </a:lnTo>
                <a:lnTo>
                  <a:pt x="126681" y="38762"/>
                </a:lnTo>
                <a:lnTo>
                  <a:pt x="128756" y="52439"/>
                </a:lnTo>
                <a:lnTo>
                  <a:pt x="132903" y="63222"/>
                </a:lnTo>
                <a:lnTo>
                  <a:pt x="134870" y="71118"/>
                </a:lnTo>
                <a:lnTo>
                  <a:pt x="135596" y="85609"/>
                </a:lnTo>
                <a:lnTo>
                  <a:pt x="133356" y="97753"/>
                </a:lnTo>
                <a:lnTo>
                  <a:pt x="128983" y="106219"/>
                </a:lnTo>
                <a:lnTo>
                  <a:pt x="119842" y="114832"/>
                </a:lnTo>
                <a:lnTo>
                  <a:pt x="109657" y="122276"/>
                </a:lnTo>
                <a:lnTo>
                  <a:pt x="108343" y="123450"/>
                </a:lnTo>
                <a:lnTo>
                  <a:pt x="108212" y="135077"/>
                </a:lnTo>
                <a:lnTo>
                  <a:pt x="109198" y="148121"/>
                </a:lnTo>
                <a:lnTo>
                  <a:pt x="111067" y="162159"/>
                </a:lnTo>
                <a:lnTo>
                  <a:pt x="113586" y="176767"/>
                </a:lnTo>
                <a:lnTo>
                  <a:pt x="116518" y="191520"/>
                </a:lnTo>
                <a:lnTo>
                  <a:pt x="119630" y="205993"/>
                </a:lnTo>
                <a:lnTo>
                  <a:pt x="122688" y="219763"/>
                </a:lnTo>
                <a:lnTo>
                  <a:pt x="125456" y="232406"/>
                </a:lnTo>
                <a:lnTo>
                  <a:pt x="127702" y="243498"/>
                </a:lnTo>
                <a:lnTo>
                  <a:pt x="129189" y="252613"/>
                </a:lnTo>
                <a:lnTo>
                  <a:pt x="129681" y="258405"/>
                </a:lnTo>
                <a:lnTo>
                  <a:pt x="120035" y="261657"/>
                </a:lnTo>
                <a:lnTo>
                  <a:pt x="107211" y="263248"/>
                </a:lnTo>
                <a:lnTo>
                  <a:pt x="92849" y="263677"/>
                </a:lnTo>
                <a:lnTo>
                  <a:pt x="78592" y="263442"/>
                </a:lnTo>
                <a:lnTo>
                  <a:pt x="66083" y="263041"/>
                </a:lnTo>
                <a:lnTo>
                  <a:pt x="61892" y="262945"/>
                </a:lnTo>
                <a:lnTo>
                  <a:pt x="46654" y="261567"/>
                </a:lnTo>
                <a:lnTo>
                  <a:pt x="34394" y="257045"/>
                </a:lnTo>
                <a:lnTo>
                  <a:pt x="25592" y="248131"/>
                </a:lnTo>
                <a:lnTo>
                  <a:pt x="20730" y="233577"/>
                </a:lnTo>
                <a:lnTo>
                  <a:pt x="20026" y="226512"/>
                </a:lnTo>
                <a:lnTo>
                  <a:pt x="20152" y="213921"/>
                </a:lnTo>
                <a:lnTo>
                  <a:pt x="21554" y="201253"/>
                </a:lnTo>
                <a:lnTo>
                  <a:pt x="23853" y="188611"/>
                </a:lnTo>
                <a:close/>
              </a:path>
            </a:pathLst>
          </a:custGeom>
          <a:solidFill>
            <a:srgbClr val="C33B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304657" y="3113996"/>
            <a:ext cx="19195" cy="31440"/>
          </a:xfrm>
          <a:custGeom>
            <a:avLst/>
            <a:gdLst/>
            <a:ahLst/>
            <a:cxnLst/>
            <a:rect l="l" t="t" r="r" b="b"/>
            <a:pathLst>
              <a:path w="19195" h="31440">
                <a:moveTo>
                  <a:pt x="19195" y="2585"/>
                </a:moveTo>
                <a:lnTo>
                  <a:pt x="0" y="0"/>
                </a:lnTo>
                <a:lnTo>
                  <a:pt x="4171" y="14576"/>
                </a:lnTo>
                <a:lnTo>
                  <a:pt x="8929" y="16589"/>
                </a:lnTo>
                <a:lnTo>
                  <a:pt x="12725" y="14919"/>
                </a:lnTo>
                <a:lnTo>
                  <a:pt x="12940" y="15559"/>
                </a:lnTo>
                <a:lnTo>
                  <a:pt x="13154" y="16337"/>
                </a:lnTo>
                <a:lnTo>
                  <a:pt x="13314" y="16864"/>
                </a:lnTo>
                <a:lnTo>
                  <a:pt x="15399" y="24438"/>
                </a:lnTo>
                <a:lnTo>
                  <a:pt x="16736" y="31440"/>
                </a:lnTo>
                <a:lnTo>
                  <a:pt x="19195" y="258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308829" y="3128572"/>
            <a:ext cx="13920" cy="105163"/>
          </a:xfrm>
          <a:custGeom>
            <a:avLst/>
            <a:gdLst/>
            <a:ahLst/>
            <a:cxnLst/>
            <a:rect l="l" t="t" r="r" b="b"/>
            <a:pathLst>
              <a:path w="13920" h="105163">
                <a:moveTo>
                  <a:pt x="4063" y="18099"/>
                </a:moveTo>
                <a:lnTo>
                  <a:pt x="0" y="0"/>
                </a:lnTo>
                <a:lnTo>
                  <a:pt x="3703" y="105163"/>
                </a:lnTo>
                <a:lnTo>
                  <a:pt x="13920" y="99695"/>
                </a:lnTo>
                <a:lnTo>
                  <a:pt x="10157" y="18488"/>
                </a:lnTo>
                <a:lnTo>
                  <a:pt x="4063" y="1809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71222" y="3193878"/>
            <a:ext cx="9374" cy="43820"/>
          </a:xfrm>
          <a:custGeom>
            <a:avLst/>
            <a:gdLst/>
            <a:ahLst/>
            <a:cxnLst/>
            <a:rect l="l" t="t" r="r" b="b"/>
            <a:pathLst>
              <a:path w="9374" h="43820">
                <a:moveTo>
                  <a:pt x="5204" y="915"/>
                </a:moveTo>
                <a:lnTo>
                  <a:pt x="9374" y="2791"/>
                </a:lnTo>
                <a:lnTo>
                  <a:pt x="3866" y="0"/>
                </a:lnTo>
                <a:lnTo>
                  <a:pt x="0" y="39072"/>
                </a:lnTo>
                <a:lnTo>
                  <a:pt x="6513" y="43820"/>
                </a:lnTo>
                <a:lnTo>
                  <a:pt x="8785" y="6498"/>
                </a:lnTo>
                <a:lnTo>
                  <a:pt x="5204" y="91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42206" y="3064072"/>
            <a:ext cx="125390" cy="202251"/>
          </a:xfrm>
          <a:custGeom>
            <a:avLst/>
            <a:gdLst/>
            <a:ahLst/>
            <a:cxnLst/>
            <a:rect l="l" t="t" r="r" b="b"/>
            <a:pathLst>
              <a:path w="125390" h="202251">
                <a:moveTo>
                  <a:pt x="14382" y="82348"/>
                </a:moveTo>
                <a:lnTo>
                  <a:pt x="16308" y="73263"/>
                </a:lnTo>
                <a:lnTo>
                  <a:pt x="16630" y="65446"/>
                </a:lnTo>
                <a:lnTo>
                  <a:pt x="20632" y="65395"/>
                </a:lnTo>
                <a:lnTo>
                  <a:pt x="24168" y="65094"/>
                </a:lnTo>
                <a:lnTo>
                  <a:pt x="29016" y="168878"/>
                </a:lnTo>
                <a:lnTo>
                  <a:pt x="32883" y="129806"/>
                </a:lnTo>
                <a:lnTo>
                  <a:pt x="61276" y="129485"/>
                </a:lnTo>
                <a:lnTo>
                  <a:pt x="55858" y="136997"/>
                </a:lnTo>
                <a:lnTo>
                  <a:pt x="45042" y="143690"/>
                </a:lnTo>
                <a:lnTo>
                  <a:pt x="40956" y="140446"/>
                </a:lnTo>
                <a:lnTo>
                  <a:pt x="40530" y="140446"/>
                </a:lnTo>
                <a:lnTo>
                  <a:pt x="37801" y="136304"/>
                </a:lnTo>
                <a:lnTo>
                  <a:pt x="35529" y="173626"/>
                </a:lnTo>
                <a:lnTo>
                  <a:pt x="43469" y="180261"/>
                </a:lnTo>
                <a:lnTo>
                  <a:pt x="44218" y="201977"/>
                </a:lnTo>
                <a:lnTo>
                  <a:pt x="45180" y="202251"/>
                </a:lnTo>
                <a:lnTo>
                  <a:pt x="45556" y="177470"/>
                </a:lnTo>
                <a:lnTo>
                  <a:pt x="60506" y="174347"/>
                </a:lnTo>
                <a:lnTo>
                  <a:pt x="70326" y="169663"/>
                </a:lnTo>
                <a:lnTo>
                  <a:pt x="66623" y="64499"/>
                </a:lnTo>
                <a:lnTo>
                  <a:pt x="62451" y="49923"/>
                </a:lnTo>
                <a:lnTo>
                  <a:pt x="62238" y="49855"/>
                </a:lnTo>
                <a:lnTo>
                  <a:pt x="64376" y="43699"/>
                </a:lnTo>
                <a:lnTo>
                  <a:pt x="66836" y="43493"/>
                </a:lnTo>
                <a:lnTo>
                  <a:pt x="86139" y="43493"/>
                </a:lnTo>
                <a:lnTo>
                  <a:pt x="85284" y="49603"/>
                </a:lnTo>
                <a:lnTo>
                  <a:pt x="85444" y="49855"/>
                </a:lnTo>
                <a:lnTo>
                  <a:pt x="81646" y="52509"/>
                </a:lnTo>
                <a:lnTo>
                  <a:pt x="79188" y="81364"/>
                </a:lnTo>
                <a:lnTo>
                  <a:pt x="76781" y="82988"/>
                </a:lnTo>
                <a:lnTo>
                  <a:pt x="80543" y="164195"/>
                </a:lnTo>
                <a:lnTo>
                  <a:pt x="85444" y="162161"/>
                </a:lnTo>
                <a:lnTo>
                  <a:pt x="87742" y="157951"/>
                </a:lnTo>
                <a:lnTo>
                  <a:pt x="91378" y="155365"/>
                </a:lnTo>
                <a:lnTo>
                  <a:pt x="93838" y="152642"/>
                </a:lnTo>
                <a:lnTo>
                  <a:pt x="103498" y="139425"/>
                </a:lnTo>
                <a:lnTo>
                  <a:pt x="107388" y="128452"/>
                </a:lnTo>
                <a:lnTo>
                  <a:pt x="108451" y="118585"/>
                </a:lnTo>
                <a:lnTo>
                  <a:pt x="109451" y="109578"/>
                </a:lnTo>
                <a:lnTo>
                  <a:pt x="116660" y="110206"/>
                </a:lnTo>
                <a:lnTo>
                  <a:pt x="117193" y="113428"/>
                </a:lnTo>
                <a:lnTo>
                  <a:pt x="119718" y="115275"/>
                </a:lnTo>
                <a:lnTo>
                  <a:pt x="124728" y="104357"/>
                </a:lnTo>
                <a:lnTo>
                  <a:pt x="125390" y="92720"/>
                </a:lnTo>
                <a:lnTo>
                  <a:pt x="124103" y="85322"/>
                </a:lnTo>
                <a:lnTo>
                  <a:pt x="114424" y="81684"/>
                </a:lnTo>
                <a:lnTo>
                  <a:pt x="117526" y="84796"/>
                </a:lnTo>
                <a:lnTo>
                  <a:pt x="109505" y="88114"/>
                </a:lnTo>
                <a:lnTo>
                  <a:pt x="108970" y="72610"/>
                </a:lnTo>
                <a:lnTo>
                  <a:pt x="107976" y="60963"/>
                </a:lnTo>
                <a:lnTo>
                  <a:pt x="104457" y="50908"/>
                </a:lnTo>
                <a:lnTo>
                  <a:pt x="99293" y="43493"/>
                </a:lnTo>
                <a:lnTo>
                  <a:pt x="91934" y="34761"/>
                </a:lnTo>
                <a:lnTo>
                  <a:pt x="85638" y="24761"/>
                </a:lnTo>
                <a:lnTo>
                  <a:pt x="81132" y="10530"/>
                </a:lnTo>
                <a:lnTo>
                  <a:pt x="80792" y="8667"/>
                </a:lnTo>
                <a:lnTo>
                  <a:pt x="69575" y="8053"/>
                </a:lnTo>
                <a:lnTo>
                  <a:pt x="58463" y="5525"/>
                </a:lnTo>
                <a:lnTo>
                  <a:pt x="47559" y="2437"/>
                </a:lnTo>
                <a:lnTo>
                  <a:pt x="36967" y="144"/>
                </a:lnTo>
                <a:lnTo>
                  <a:pt x="26790" y="0"/>
                </a:lnTo>
                <a:lnTo>
                  <a:pt x="17134" y="3357"/>
                </a:lnTo>
                <a:lnTo>
                  <a:pt x="8875" y="10612"/>
                </a:lnTo>
                <a:lnTo>
                  <a:pt x="3879" y="20044"/>
                </a:lnTo>
                <a:lnTo>
                  <a:pt x="1320" y="32122"/>
                </a:lnTo>
                <a:lnTo>
                  <a:pt x="513" y="45805"/>
                </a:lnTo>
                <a:lnTo>
                  <a:pt x="774" y="60057"/>
                </a:lnTo>
                <a:lnTo>
                  <a:pt x="1420" y="73838"/>
                </a:lnTo>
                <a:lnTo>
                  <a:pt x="1765" y="86112"/>
                </a:lnTo>
                <a:lnTo>
                  <a:pt x="1126" y="95839"/>
                </a:lnTo>
                <a:lnTo>
                  <a:pt x="0" y="99990"/>
                </a:lnTo>
                <a:lnTo>
                  <a:pt x="2193" y="109018"/>
                </a:lnTo>
                <a:lnTo>
                  <a:pt x="6707" y="123958"/>
                </a:lnTo>
                <a:lnTo>
                  <a:pt x="11657" y="138964"/>
                </a:lnTo>
                <a:lnTo>
                  <a:pt x="8769" y="49855"/>
                </a:lnTo>
                <a:lnTo>
                  <a:pt x="9090" y="49260"/>
                </a:lnTo>
                <a:lnTo>
                  <a:pt x="8448" y="43631"/>
                </a:lnTo>
                <a:lnTo>
                  <a:pt x="20531" y="43562"/>
                </a:lnTo>
                <a:lnTo>
                  <a:pt x="27215" y="43562"/>
                </a:lnTo>
                <a:lnTo>
                  <a:pt x="29515" y="44340"/>
                </a:lnTo>
                <a:lnTo>
                  <a:pt x="31868" y="49855"/>
                </a:lnTo>
                <a:lnTo>
                  <a:pt x="12244" y="52578"/>
                </a:lnTo>
                <a:lnTo>
                  <a:pt x="15078" y="148020"/>
                </a:lnTo>
                <a:lnTo>
                  <a:pt x="22695" y="161824"/>
                </a:lnTo>
                <a:lnTo>
                  <a:pt x="15667" y="81821"/>
                </a:lnTo>
                <a:lnTo>
                  <a:pt x="14382" y="82348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57873" y="3129167"/>
            <a:ext cx="13349" cy="103783"/>
          </a:xfrm>
          <a:custGeom>
            <a:avLst/>
            <a:gdLst/>
            <a:ahLst/>
            <a:cxnLst/>
            <a:rect l="l" t="t" r="r" b="b"/>
            <a:pathLst>
              <a:path w="13349" h="103783">
                <a:moveTo>
                  <a:pt x="7805" y="17710"/>
                </a:moveTo>
                <a:lnTo>
                  <a:pt x="0" y="16726"/>
                </a:lnTo>
                <a:lnTo>
                  <a:pt x="7028" y="96729"/>
                </a:lnTo>
                <a:lnTo>
                  <a:pt x="13349" y="103783"/>
                </a:lnTo>
                <a:lnTo>
                  <a:pt x="8501" y="0"/>
                </a:lnTo>
                <a:lnTo>
                  <a:pt x="7805" y="1771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50975" y="3113927"/>
            <a:ext cx="6309" cy="98165"/>
          </a:xfrm>
          <a:custGeom>
            <a:avLst/>
            <a:gdLst/>
            <a:ahLst/>
            <a:cxnLst/>
            <a:rect l="l" t="t" r="r" b="b"/>
            <a:pathLst>
              <a:path w="6309" h="98165">
                <a:moveTo>
                  <a:pt x="3475" y="2722"/>
                </a:moveTo>
                <a:lnTo>
                  <a:pt x="0" y="0"/>
                </a:lnTo>
                <a:lnTo>
                  <a:pt x="2888" y="89109"/>
                </a:lnTo>
                <a:lnTo>
                  <a:pt x="6309" y="98165"/>
                </a:lnTo>
                <a:lnTo>
                  <a:pt x="3475" y="2722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868894" y="3063880"/>
            <a:ext cx="30942" cy="139750"/>
          </a:xfrm>
          <a:custGeom>
            <a:avLst/>
            <a:gdLst/>
            <a:ahLst/>
            <a:cxnLst/>
            <a:rect l="l" t="t" r="r" b="b"/>
            <a:pathLst>
              <a:path w="30942" h="139750">
                <a:moveTo>
                  <a:pt x="25047" y="123080"/>
                </a:moveTo>
                <a:lnTo>
                  <a:pt x="27460" y="110857"/>
                </a:lnTo>
                <a:lnTo>
                  <a:pt x="29198" y="98168"/>
                </a:lnTo>
                <a:lnTo>
                  <a:pt x="30317" y="85184"/>
                </a:lnTo>
                <a:lnTo>
                  <a:pt x="30870" y="72077"/>
                </a:lnTo>
                <a:lnTo>
                  <a:pt x="30942" y="61465"/>
                </a:lnTo>
                <a:lnTo>
                  <a:pt x="30040" y="41304"/>
                </a:lnTo>
                <a:lnTo>
                  <a:pt x="27823" y="25855"/>
                </a:lnTo>
                <a:lnTo>
                  <a:pt x="24375" y="14566"/>
                </a:lnTo>
                <a:lnTo>
                  <a:pt x="19783" y="6887"/>
                </a:lnTo>
                <a:lnTo>
                  <a:pt x="14133" y="2267"/>
                </a:lnTo>
                <a:lnTo>
                  <a:pt x="7509" y="155"/>
                </a:lnTo>
                <a:lnTo>
                  <a:pt x="0" y="0"/>
                </a:lnTo>
                <a:lnTo>
                  <a:pt x="1792" y="43960"/>
                </a:lnTo>
                <a:lnTo>
                  <a:pt x="4245" y="43823"/>
                </a:lnTo>
                <a:lnTo>
                  <a:pt x="10622" y="43754"/>
                </a:lnTo>
                <a:lnTo>
                  <a:pt x="23338" y="43617"/>
                </a:lnTo>
                <a:lnTo>
                  <a:pt x="22583" y="49726"/>
                </a:lnTo>
                <a:lnTo>
                  <a:pt x="22753" y="50047"/>
                </a:lnTo>
                <a:lnTo>
                  <a:pt x="19376" y="52381"/>
                </a:lnTo>
                <a:lnTo>
                  <a:pt x="20182" y="139750"/>
                </a:lnTo>
                <a:lnTo>
                  <a:pt x="21904" y="134666"/>
                </a:lnTo>
                <a:lnTo>
                  <a:pt x="25047" y="12308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874856" y="3136947"/>
            <a:ext cx="8467" cy="92046"/>
          </a:xfrm>
          <a:custGeom>
            <a:avLst/>
            <a:gdLst/>
            <a:ahLst/>
            <a:cxnLst/>
            <a:rect l="l" t="t" r="r" b="b"/>
            <a:pathLst>
              <a:path w="8467" h="92046">
                <a:moveTo>
                  <a:pt x="2245" y="9473"/>
                </a:moveTo>
                <a:lnTo>
                  <a:pt x="0" y="0"/>
                </a:lnTo>
                <a:lnTo>
                  <a:pt x="867" y="92046"/>
                </a:lnTo>
                <a:lnTo>
                  <a:pt x="8467" y="79870"/>
                </a:lnTo>
                <a:lnTo>
                  <a:pt x="7006" y="8811"/>
                </a:lnTo>
                <a:lnTo>
                  <a:pt x="2245" y="9473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835734" y="3193420"/>
            <a:ext cx="12051" cy="47286"/>
          </a:xfrm>
          <a:custGeom>
            <a:avLst/>
            <a:gdLst/>
            <a:ahLst/>
            <a:cxnLst/>
            <a:rect l="l" t="t" r="r" b="b"/>
            <a:pathLst>
              <a:path w="12051" h="47286">
                <a:moveTo>
                  <a:pt x="12051" y="47286"/>
                </a:moveTo>
                <a:lnTo>
                  <a:pt x="12018" y="11237"/>
                </a:lnTo>
                <a:lnTo>
                  <a:pt x="6209" y="4071"/>
                </a:lnTo>
                <a:lnTo>
                  <a:pt x="3198" y="0"/>
                </a:lnTo>
                <a:lnTo>
                  <a:pt x="0" y="43664"/>
                </a:lnTo>
                <a:lnTo>
                  <a:pt x="12051" y="47286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821179" y="3129304"/>
            <a:ext cx="14554" cy="107781"/>
          </a:xfrm>
          <a:custGeom>
            <a:avLst/>
            <a:gdLst/>
            <a:ahLst/>
            <a:cxnLst/>
            <a:rect l="l" t="t" r="r" b="b"/>
            <a:pathLst>
              <a:path w="14554" h="107781">
                <a:moveTo>
                  <a:pt x="8339" y="17573"/>
                </a:moveTo>
                <a:lnTo>
                  <a:pt x="0" y="16063"/>
                </a:lnTo>
                <a:lnTo>
                  <a:pt x="4492" y="101964"/>
                </a:lnTo>
                <a:lnTo>
                  <a:pt x="14554" y="107781"/>
                </a:lnTo>
                <a:lnTo>
                  <a:pt x="9037" y="0"/>
                </a:lnTo>
                <a:lnTo>
                  <a:pt x="8339" y="17573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817915" y="3113607"/>
            <a:ext cx="15923" cy="23408"/>
          </a:xfrm>
          <a:custGeom>
            <a:avLst/>
            <a:gdLst/>
            <a:ahLst/>
            <a:cxnLst/>
            <a:rect l="l" t="t" r="r" b="b"/>
            <a:pathLst>
              <a:path w="15923" h="23408">
                <a:moveTo>
                  <a:pt x="8867" y="457"/>
                </a:moveTo>
                <a:lnTo>
                  <a:pt x="0" y="961"/>
                </a:lnTo>
                <a:lnTo>
                  <a:pt x="3263" y="5125"/>
                </a:lnTo>
                <a:lnTo>
                  <a:pt x="4641" y="23408"/>
                </a:lnTo>
                <a:lnTo>
                  <a:pt x="5603" y="18534"/>
                </a:lnTo>
                <a:lnTo>
                  <a:pt x="8226" y="14461"/>
                </a:lnTo>
                <a:lnTo>
                  <a:pt x="10848" y="15948"/>
                </a:lnTo>
                <a:lnTo>
                  <a:pt x="14225" y="3043"/>
                </a:lnTo>
                <a:lnTo>
                  <a:pt x="15923" y="0"/>
                </a:lnTo>
                <a:lnTo>
                  <a:pt x="8867" y="45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774332" y="3118496"/>
            <a:ext cx="20064" cy="62293"/>
          </a:xfrm>
          <a:custGeom>
            <a:avLst/>
            <a:gdLst/>
            <a:ahLst/>
            <a:cxnLst/>
            <a:rect l="l" t="t" r="r" b="b"/>
            <a:pathLst>
              <a:path w="20064" h="62293">
                <a:moveTo>
                  <a:pt x="9999" y="54764"/>
                </a:moveTo>
                <a:lnTo>
                  <a:pt x="16273" y="55624"/>
                </a:lnTo>
                <a:lnTo>
                  <a:pt x="15772" y="52041"/>
                </a:lnTo>
                <a:lnTo>
                  <a:pt x="19848" y="56114"/>
                </a:lnTo>
                <a:lnTo>
                  <a:pt x="20064" y="0"/>
                </a:lnTo>
                <a:lnTo>
                  <a:pt x="17605" y="9846"/>
                </a:lnTo>
                <a:lnTo>
                  <a:pt x="17030" y="21885"/>
                </a:lnTo>
                <a:lnTo>
                  <a:pt x="16414" y="33827"/>
                </a:lnTo>
                <a:lnTo>
                  <a:pt x="8758" y="30071"/>
                </a:lnTo>
                <a:lnTo>
                  <a:pt x="2143" y="31438"/>
                </a:lnTo>
                <a:lnTo>
                  <a:pt x="0" y="39273"/>
                </a:lnTo>
                <a:lnTo>
                  <a:pt x="1944" y="53820"/>
                </a:lnTo>
                <a:lnTo>
                  <a:pt x="8848" y="62103"/>
                </a:lnTo>
                <a:lnTo>
                  <a:pt x="9150" y="62293"/>
                </a:lnTo>
                <a:lnTo>
                  <a:pt x="9999" y="5476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785822" y="3063880"/>
            <a:ext cx="103253" cy="176952"/>
          </a:xfrm>
          <a:custGeom>
            <a:avLst/>
            <a:gdLst/>
            <a:ahLst/>
            <a:cxnLst/>
            <a:rect l="l" t="t" r="r" b="b"/>
            <a:pathLst>
              <a:path w="103253" h="176952">
                <a:moveTo>
                  <a:pt x="82090" y="129860"/>
                </a:moveTo>
                <a:lnTo>
                  <a:pt x="74977" y="133704"/>
                </a:lnTo>
                <a:lnTo>
                  <a:pt x="81448" y="130455"/>
                </a:lnTo>
                <a:lnTo>
                  <a:pt x="76901" y="137137"/>
                </a:lnTo>
                <a:lnTo>
                  <a:pt x="68785" y="143706"/>
                </a:lnTo>
                <a:lnTo>
                  <a:pt x="61930" y="140778"/>
                </a:lnTo>
                <a:lnTo>
                  <a:pt x="61963" y="176826"/>
                </a:lnTo>
                <a:lnTo>
                  <a:pt x="70581" y="176952"/>
                </a:lnTo>
                <a:lnTo>
                  <a:pt x="80809" y="173909"/>
                </a:lnTo>
                <a:lnTo>
                  <a:pt x="89901" y="165113"/>
                </a:lnTo>
                <a:lnTo>
                  <a:pt x="89033" y="73066"/>
                </a:lnTo>
                <a:lnTo>
                  <a:pt x="87807" y="68787"/>
                </a:lnTo>
                <a:lnTo>
                  <a:pt x="95070" y="65080"/>
                </a:lnTo>
                <a:lnTo>
                  <a:pt x="98654" y="73168"/>
                </a:lnTo>
                <a:lnTo>
                  <a:pt x="96040" y="81877"/>
                </a:lnTo>
                <a:lnTo>
                  <a:pt x="97500" y="152936"/>
                </a:lnTo>
                <a:lnTo>
                  <a:pt x="103253" y="139750"/>
                </a:lnTo>
                <a:lnTo>
                  <a:pt x="102447" y="52381"/>
                </a:lnTo>
                <a:lnTo>
                  <a:pt x="83844" y="50687"/>
                </a:lnTo>
                <a:lnTo>
                  <a:pt x="82675" y="50047"/>
                </a:lnTo>
                <a:lnTo>
                  <a:pt x="84863" y="43960"/>
                </a:lnTo>
                <a:lnTo>
                  <a:pt x="83071" y="0"/>
                </a:lnTo>
                <a:lnTo>
                  <a:pt x="74760" y="1250"/>
                </a:lnTo>
                <a:lnTo>
                  <a:pt x="65734" y="3355"/>
                </a:lnTo>
                <a:lnTo>
                  <a:pt x="56080" y="5765"/>
                </a:lnTo>
                <a:lnTo>
                  <a:pt x="45882" y="7927"/>
                </a:lnTo>
                <a:lnTo>
                  <a:pt x="35227" y="9291"/>
                </a:lnTo>
                <a:lnTo>
                  <a:pt x="33753" y="9385"/>
                </a:lnTo>
                <a:lnTo>
                  <a:pt x="29415" y="23924"/>
                </a:lnTo>
                <a:lnTo>
                  <a:pt x="23147" y="34547"/>
                </a:lnTo>
                <a:lnTo>
                  <a:pt x="16040" y="43326"/>
                </a:lnTo>
                <a:lnTo>
                  <a:pt x="15301" y="44212"/>
                </a:lnTo>
                <a:lnTo>
                  <a:pt x="8574" y="54616"/>
                </a:lnTo>
                <a:lnTo>
                  <a:pt x="8358" y="110731"/>
                </a:lnTo>
                <a:lnTo>
                  <a:pt x="4783" y="110241"/>
                </a:lnTo>
                <a:lnTo>
                  <a:pt x="5886" y="118144"/>
                </a:lnTo>
                <a:lnTo>
                  <a:pt x="0" y="117755"/>
                </a:lnTo>
                <a:lnTo>
                  <a:pt x="4206" y="121060"/>
                </a:lnTo>
                <a:lnTo>
                  <a:pt x="4925" y="121884"/>
                </a:lnTo>
                <a:lnTo>
                  <a:pt x="6792" y="127595"/>
                </a:lnTo>
                <a:lnTo>
                  <a:pt x="8942" y="133773"/>
                </a:lnTo>
                <a:lnTo>
                  <a:pt x="8716" y="135718"/>
                </a:lnTo>
                <a:lnTo>
                  <a:pt x="12093" y="142057"/>
                </a:lnTo>
                <a:lnTo>
                  <a:pt x="19452" y="151923"/>
                </a:lnTo>
                <a:lnTo>
                  <a:pt x="28613" y="161250"/>
                </a:lnTo>
                <a:lnTo>
                  <a:pt x="29206" y="161895"/>
                </a:lnTo>
                <a:lnTo>
                  <a:pt x="39848" y="167388"/>
                </a:lnTo>
                <a:lnTo>
                  <a:pt x="35356" y="81487"/>
                </a:lnTo>
                <a:lnTo>
                  <a:pt x="35036" y="81556"/>
                </a:lnTo>
                <a:lnTo>
                  <a:pt x="36734" y="73135"/>
                </a:lnTo>
                <a:lnTo>
                  <a:pt x="35356" y="54852"/>
                </a:lnTo>
                <a:lnTo>
                  <a:pt x="29262" y="50047"/>
                </a:lnTo>
                <a:lnTo>
                  <a:pt x="39424" y="43453"/>
                </a:lnTo>
                <a:lnTo>
                  <a:pt x="50320" y="46973"/>
                </a:lnTo>
                <a:lnTo>
                  <a:pt x="52412" y="50047"/>
                </a:lnTo>
                <a:lnTo>
                  <a:pt x="46318" y="52770"/>
                </a:lnTo>
                <a:lnTo>
                  <a:pt x="42941" y="65675"/>
                </a:lnTo>
                <a:lnTo>
                  <a:pt x="44394" y="65424"/>
                </a:lnTo>
                <a:lnTo>
                  <a:pt x="49911" y="173205"/>
                </a:lnTo>
                <a:lnTo>
                  <a:pt x="53110" y="129540"/>
                </a:lnTo>
                <a:lnTo>
                  <a:pt x="82090" y="12986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85153" y="3078643"/>
            <a:ext cx="9942" cy="47984"/>
          </a:xfrm>
          <a:custGeom>
            <a:avLst/>
            <a:gdLst/>
            <a:ahLst/>
            <a:cxnLst/>
            <a:rect l="l" t="t" r="r" b="b"/>
            <a:pathLst>
              <a:path w="9942" h="47984">
                <a:moveTo>
                  <a:pt x="2565" y="4667"/>
                </a:moveTo>
                <a:lnTo>
                  <a:pt x="0" y="0"/>
                </a:lnTo>
                <a:lnTo>
                  <a:pt x="1143" y="46991"/>
                </a:lnTo>
                <a:lnTo>
                  <a:pt x="4811" y="47984"/>
                </a:lnTo>
                <a:lnTo>
                  <a:pt x="9942" y="4278"/>
                </a:lnTo>
                <a:lnTo>
                  <a:pt x="2565" y="4667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08911" y="2982656"/>
            <a:ext cx="53199" cy="144817"/>
          </a:xfrm>
          <a:custGeom>
            <a:avLst/>
            <a:gdLst/>
            <a:ahLst/>
            <a:cxnLst/>
            <a:rect l="l" t="t" r="r" b="b"/>
            <a:pathLst>
              <a:path w="53199" h="144817">
                <a:moveTo>
                  <a:pt x="24602" y="101752"/>
                </a:moveTo>
                <a:lnTo>
                  <a:pt x="23093" y="98526"/>
                </a:lnTo>
                <a:lnTo>
                  <a:pt x="20848" y="102095"/>
                </a:lnTo>
                <a:lnTo>
                  <a:pt x="20039" y="71567"/>
                </a:lnTo>
                <a:lnTo>
                  <a:pt x="15971" y="73867"/>
                </a:lnTo>
                <a:lnTo>
                  <a:pt x="13904" y="74454"/>
                </a:lnTo>
                <a:lnTo>
                  <a:pt x="15452" y="65003"/>
                </a:lnTo>
                <a:lnTo>
                  <a:pt x="16999" y="63493"/>
                </a:lnTo>
                <a:lnTo>
                  <a:pt x="25338" y="62143"/>
                </a:lnTo>
                <a:lnTo>
                  <a:pt x="26791" y="61937"/>
                </a:lnTo>
                <a:lnTo>
                  <a:pt x="33734" y="61617"/>
                </a:lnTo>
                <a:lnTo>
                  <a:pt x="35017" y="61891"/>
                </a:lnTo>
                <a:lnTo>
                  <a:pt x="39062" y="62776"/>
                </a:lnTo>
                <a:lnTo>
                  <a:pt x="38866" y="62395"/>
                </a:lnTo>
                <a:lnTo>
                  <a:pt x="44431" y="63951"/>
                </a:lnTo>
                <a:lnTo>
                  <a:pt x="53199" y="81"/>
                </a:lnTo>
                <a:lnTo>
                  <a:pt x="38955" y="0"/>
                </a:lnTo>
                <a:lnTo>
                  <a:pt x="28049" y="675"/>
                </a:lnTo>
                <a:lnTo>
                  <a:pt x="25074" y="1253"/>
                </a:lnTo>
                <a:lnTo>
                  <a:pt x="18996" y="10249"/>
                </a:lnTo>
                <a:lnTo>
                  <a:pt x="11865" y="23449"/>
                </a:lnTo>
                <a:lnTo>
                  <a:pt x="9471" y="30634"/>
                </a:lnTo>
                <a:lnTo>
                  <a:pt x="12395" y="39444"/>
                </a:lnTo>
                <a:lnTo>
                  <a:pt x="15074" y="38871"/>
                </a:lnTo>
                <a:lnTo>
                  <a:pt x="18659" y="48917"/>
                </a:lnTo>
                <a:lnTo>
                  <a:pt x="13584" y="53448"/>
                </a:lnTo>
                <a:lnTo>
                  <a:pt x="11810" y="52738"/>
                </a:lnTo>
                <a:lnTo>
                  <a:pt x="5886" y="55004"/>
                </a:lnTo>
                <a:lnTo>
                  <a:pt x="4252" y="70869"/>
                </a:lnTo>
                <a:lnTo>
                  <a:pt x="3866" y="82776"/>
                </a:lnTo>
                <a:lnTo>
                  <a:pt x="2580" y="92667"/>
                </a:lnTo>
                <a:lnTo>
                  <a:pt x="2094" y="94361"/>
                </a:lnTo>
                <a:lnTo>
                  <a:pt x="1867" y="95025"/>
                </a:lnTo>
                <a:lnTo>
                  <a:pt x="1226" y="96695"/>
                </a:lnTo>
                <a:lnTo>
                  <a:pt x="905" y="96054"/>
                </a:lnTo>
                <a:lnTo>
                  <a:pt x="528" y="97931"/>
                </a:lnTo>
                <a:lnTo>
                  <a:pt x="0" y="98388"/>
                </a:lnTo>
                <a:lnTo>
                  <a:pt x="2609" y="105992"/>
                </a:lnTo>
                <a:lnTo>
                  <a:pt x="4386" y="113232"/>
                </a:lnTo>
                <a:lnTo>
                  <a:pt x="4811" y="117381"/>
                </a:lnTo>
                <a:lnTo>
                  <a:pt x="5509" y="125229"/>
                </a:lnTo>
                <a:lnTo>
                  <a:pt x="4660" y="134703"/>
                </a:lnTo>
                <a:lnTo>
                  <a:pt x="7226" y="139577"/>
                </a:lnTo>
                <a:lnTo>
                  <a:pt x="8603" y="134382"/>
                </a:lnTo>
                <a:lnTo>
                  <a:pt x="11543" y="142354"/>
                </a:lnTo>
                <a:lnTo>
                  <a:pt x="20620" y="144817"/>
                </a:lnTo>
                <a:lnTo>
                  <a:pt x="33794" y="144389"/>
                </a:lnTo>
                <a:lnTo>
                  <a:pt x="24602" y="10175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03205" y="2983912"/>
            <a:ext cx="28315" cy="146980"/>
          </a:xfrm>
          <a:custGeom>
            <a:avLst/>
            <a:gdLst/>
            <a:ahLst/>
            <a:cxnLst/>
            <a:rect l="l" t="t" r="r" b="b"/>
            <a:pathLst>
              <a:path w="28315" h="146980">
                <a:moveTo>
                  <a:pt x="25344" y="101712"/>
                </a:moveTo>
                <a:lnTo>
                  <a:pt x="27340" y="81454"/>
                </a:lnTo>
                <a:lnTo>
                  <a:pt x="28315" y="68950"/>
                </a:lnTo>
                <a:lnTo>
                  <a:pt x="27941" y="61588"/>
                </a:lnTo>
                <a:lnTo>
                  <a:pt x="25857" y="56848"/>
                </a:lnTo>
                <a:lnTo>
                  <a:pt x="21699" y="52213"/>
                </a:lnTo>
                <a:lnTo>
                  <a:pt x="17342" y="47662"/>
                </a:lnTo>
                <a:lnTo>
                  <a:pt x="22413" y="37663"/>
                </a:lnTo>
                <a:lnTo>
                  <a:pt x="24939" y="28870"/>
                </a:lnTo>
                <a:lnTo>
                  <a:pt x="20883" y="17254"/>
                </a:lnTo>
                <a:lnTo>
                  <a:pt x="11943" y="4597"/>
                </a:lnTo>
                <a:lnTo>
                  <a:pt x="0" y="0"/>
                </a:lnTo>
                <a:lnTo>
                  <a:pt x="4206" y="71510"/>
                </a:lnTo>
                <a:lnTo>
                  <a:pt x="4305" y="72626"/>
                </a:lnTo>
                <a:lnTo>
                  <a:pt x="9420" y="146980"/>
                </a:lnTo>
                <a:lnTo>
                  <a:pt x="10512" y="146559"/>
                </a:lnTo>
                <a:lnTo>
                  <a:pt x="18391" y="137232"/>
                </a:lnTo>
                <a:lnTo>
                  <a:pt x="21721" y="125140"/>
                </a:lnTo>
                <a:lnTo>
                  <a:pt x="23155" y="112546"/>
                </a:lnTo>
                <a:lnTo>
                  <a:pt x="25344" y="10171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28951" y="2982738"/>
            <a:ext cx="83675" cy="148182"/>
          </a:xfrm>
          <a:custGeom>
            <a:avLst/>
            <a:gdLst/>
            <a:ahLst/>
            <a:cxnLst/>
            <a:rect l="l" t="t" r="r" b="b"/>
            <a:pathLst>
              <a:path w="83675" h="148182">
                <a:moveTo>
                  <a:pt x="73427" y="1171"/>
                </a:moveTo>
                <a:lnTo>
                  <a:pt x="62664" y="988"/>
                </a:lnTo>
                <a:lnTo>
                  <a:pt x="48492" y="477"/>
                </a:lnTo>
                <a:lnTo>
                  <a:pt x="33159" y="0"/>
                </a:lnTo>
                <a:lnTo>
                  <a:pt x="24392" y="63869"/>
                </a:lnTo>
                <a:lnTo>
                  <a:pt x="19022" y="62694"/>
                </a:lnTo>
                <a:lnTo>
                  <a:pt x="21298" y="67118"/>
                </a:lnTo>
                <a:lnTo>
                  <a:pt x="12959" y="68857"/>
                </a:lnTo>
                <a:lnTo>
                  <a:pt x="2617" y="69787"/>
                </a:lnTo>
                <a:lnTo>
                  <a:pt x="0" y="71485"/>
                </a:lnTo>
                <a:lnTo>
                  <a:pt x="808" y="102014"/>
                </a:lnTo>
                <a:lnTo>
                  <a:pt x="3431" y="92220"/>
                </a:lnTo>
                <a:lnTo>
                  <a:pt x="5563" y="82106"/>
                </a:lnTo>
                <a:lnTo>
                  <a:pt x="11827" y="82152"/>
                </a:lnTo>
                <a:lnTo>
                  <a:pt x="14185" y="94096"/>
                </a:lnTo>
                <a:lnTo>
                  <a:pt x="15524" y="99680"/>
                </a:lnTo>
                <a:lnTo>
                  <a:pt x="4563" y="101670"/>
                </a:lnTo>
                <a:lnTo>
                  <a:pt x="13755" y="144307"/>
                </a:lnTo>
                <a:lnTo>
                  <a:pt x="28987" y="143606"/>
                </a:lnTo>
                <a:lnTo>
                  <a:pt x="34335" y="143774"/>
                </a:lnTo>
                <a:lnTo>
                  <a:pt x="46297" y="142756"/>
                </a:lnTo>
                <a:lnTo>
                  <a:pt x="57345" y="142896"/>
                </a:lnTo>
                <a:lnTo>
                  <a:pt x="56202" y="95904"/>
                </a:lnTo>
                <a:lnTo>
                  <a:pt x="55089" y="95057"/>
                </a:lnTo>
                <a:lnTo>
                  <a:pt x="56372" y="88124"/>
                </a:lnTo>
                <a:lnTo>
                  <a:pt x="57711" y="81191"/>
                </a:lnTo>
                <a:lnTo>
                  <a:pt x="58673" y="82220"/>
                </a:lnTo>
                <a:lnTo>
                  <a:pt x="64182" y="81374"/>
                </a:lnTo>
                <a:lnTo>
                  <a:pt x="65786" y="90595"/>
                </a:lnTo>
                <a:lnTo>
                  <a:pt x="68034" y="91862"/>
                </a:lnTo>
                <a:lnTo>
                  <a:pt x="66291" y="99779"/>
                </a:lnTo>
                <a:lnTo>
                  <a:pt x="66145" y="100183"/>
                </a:lnTo>
                <a:lnTo>
                  <a:pt x="61013" y="143888"/>
                </a:lnTo>
                <a:lnTo>
                  <a:pt x="72301" y="148182"/>
                </a:lnTo>
                <a:lnTo>
                  <a:pt x="83675" y="148153"/>
                </a:lnTo>
                <a:lnTo>
                  <a:pt x="78559" y="73800"/>
                </a:lnTo>
                <a:lnTo>
                  <a:pt x="69578" y="73411"/>
                </a:lnTo>
                <a:lnTo>
                  <a:pt x="74390" y="70413"/>
                </a:lnTo>
                <a:lnTo>
                  <a:pt x="65786" y="68926"/>
                </a:lnTo>
                <a:lnTo>
                  <a:pt x="58504" y="67644"/>
                </a:lnTo>
                <a:lnTo>
                  <a:pt x="56900" y="70871"/>
                </a:lnTo>
                <a:lnTo>
                  <a:pt x="50976" y="67759"/>
                </a:lnTo>
                <a:lnTo>
                  <a:pt x="58226" y="61572"/>
                </a:lnTo>
                <a:lnTo>
                  <a:pt x="70747" y="62474"/>
                </a:lnTo>
                <a:lnTo>
                  <a:pt x="78460" y="72683"/>
                </a:lnTo>
                <a:lnTo>
                  <a:pt x="74254" y="1173"/>
                </a:lnTo>
                <a:lnTo>
                  <a:pt x="73427" y="1171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220914" y="2773095"/>
            <a:ext cx="132079" cy="264985"/>
          </a:xfrm>
          <a:custGeom>
            <a:avLst/>
            <a:gdLst/>
            <a:ahLst/>
            <a:cxnLst/>
            <a:rect l="l" t="t" r="r" b="b"/>
            <a:pathLst>
              <a:path w="132079" h="264985">
                <a:moveTo>
                  <a:pt x="86448" y="232415"/>
                </a:moveTo>
                <a:lnTo>
                  <a:pt x="73808" y="228691"/>
                </a:lnTo>
                <a:lnTo>
                  <a:pt x="68333" y="217068"/>
                </a:lnTo>
                <a:lnTo>
                  <a:pt x="67053" y="209716"/>
                </a:lnTo>
                <a:lnTo>
                  <a:pt x="67000" y="261697"/>
                </a:lnTo>
                <a:lnTo>
                  <a:pt x="79217" y="264985"/>
                </a:lnTo>
                <a:lnTo>
                  <a:pt x="91295" y="264794"/>
                </a:lnTo>
                <a:lnTo>
                  <a:pt x="89697" y="232005"/>
                </a:lnTo>
                <a:lnTo>
                  <a:pt x="86448" y="232415"/>
                </a:lnTo>
                <a:close/>
              </a:path>
              <a:path w="132079" h="264985">
                <a:moveTo>
                  <a:pt x="131534" y="154579"/>
                </a:moveTo>
                <a:lnTo>
                  <a:pt x="130483" y="151724"/>
                </a:lnTo>
                <a:lnTo>
                  <a:pt x="130596" y="153224"/>
                </a:lnTo>
                <a:lnTo>
                  <a:pt x="131484" y="156745"/>
                </a:lnTo>
                <a:lnTo>
                  <a:pt x="132079" y="158112"/>
                </a:lnTo>
                <a:lnTo>
                  <a:pt x="131534" y="154579"/>
                </a:lnTo>
                <a:close/>
              </a:path>
              <a:path w="132079" h="264985">
                <a:moveTo>
                  <a:pt x="25529" y="176634"/>
                </a:moveTo>
                <a:lnTo>
                  <a:pt x="23570" y="162006"/>
                </a:lnTo>
                <a:lnTo>
                  <a:pt x="22376" y="147661"/>
                </a:lnTo>
                <a:lnTo>
                  <a:pt x="22039" y="134411"/>
                </a:lnTo>
                <a:lnTo>
                  <a:pt x="22395" y="125807"/>
                </a:lnTo>
                <a:lnTo>
                  <a:pt x="32337" y="117180"/>
                </a:lnTo>
                <a:lnTo>
                  <a:pt x="27448" y="106979"/>
                </a:lnTo>
                <a:lnTo>
                  <a:pt x="25770" y="97224"/>
                </a:lnTo>
                <a:lnTo>
                  <a:pt x="27696" y="90911"/>
                </a:lnTo>
                <a:lnTo>
                  <a:pt x="30696" y="83589"/>
                </a:lnTo>
                <a:lnTo>
                  <a:pt x="38922" y="75145"/>
                </a:lnTo>
                <a:lnTo>
                  <a:pt x="43356" y="72308"/>
                </a:lnTo>
                <a:lnTo>
                  <a:pt x="54334" y="75796"/>
                </a:lnTo>
                <a:lnTo>
                  <a:pt x="66005" y="79788"/>
                </a:lnTo>
                <a:lnTo>
                  <a:pt x="73562" y="80408"/>
                </a:lnTo>
                <a:lnTo>
                  <a:pt x="86460" y="78894"/>
                </a:lnTo>
                <a:lnTo>
                  <a:pt x="95325" y="75760"/>
                </a:lnTo>
                <a:lnTo>
                  <a:pt x="101467" y="72688"/>
                </a:lnTo>
                <a:lnTo>
                  <a:pt x="106198" y="71361"/>
                </a:lnTo>
                <a:lnTo>
                  <a:pt x="110830" y="73462"/>
                </a:lnTo>
                <a:lnTo>
                  <a:pt x="116674" y="80672"/>
                </a:lnTo>
                <a:lnTo>
                  <a:pt x="122276" y="89813"/>
                </a:lnTo>
                <a:lnTo>
                  <a:pt x="125139" y="101303"/>
                </a:lnTo>
                <a:lnTo>
                  <a:pt x="120778" y="109412"/>
                </a:lnTo>
                <a:lnTo>
                  <a:pt x="117692" y="116654"/>
                </a:lnTo>
                <a:lnTo>
                  <a:pt x="124202" y="120980"/>
                </a:lnTo>
                <a:lnTo>
                  <a:pt x="127900" y="122711"/>
                </a:lnTo>
                <a:lnTo>
                  <a:pt x="129694" y="126097"/>
                </a:lnTo>
                <a:lnTo>
                  <a:pt x="130491" y="135387"/>
                </a:lnTo>
                <a:lnTo>
                  <a:pt x="130899" y="146424"/>
                </a:lnTo>
                <a:lnTo>
                  <a:pt x="130899" y="146607"/>
                </a:lnTo>
                <a:lnTo>
                  <a:pt x="131314" y="153151"/>
                </a:lnTo>
                <a:lnTo>
                  <a:pt x="131534" y="154579"/>
                </a:lnTo>
                <a:lnTo>
                  <a:pt x="132211" y="156420"/>
                </a:lnTo>
                <a:lnTo>
                  <a:pt x="132502" y="157316"/>
                </a:lnTo>
                <a:lnTo>
                  <a:pt x="134314" y="161137"/>
                </a:lnTo>
                <a:lnTo>
                  <a:pt x="135560" y="151086"/>
                </a:lnTo>
                <a:lnTo>
                  <a:pt x="137346" y="138316"/>
                </a:lnTo>
                <a:lnTo>
                  <a:pt x="139224" y="123992"/>
                </a:lnTo>
                <a:lnTo>
                  <a:pt x="140744" y="109282"/>
                </a:lnTo>
                <a:lnTo>
                  <a:pt x="141459" y="95350"/>
                </a:lnTo>
                <a:lnTo>
                  <a:pt x="140919" y="83364"/>
                </a:lnTo>
                <a:lnTo>
                  <a:pt x="138747" y="74642"/>
                </a:lnTo>
                <a:lnTo>
                  <a:pt x="135235" y="69726"/>
                </a:lnTo>
                <a:lnTo>
                  <a:pt x="132420" y="63291"/>
                </a:lnTo>
                <a:lnTo>
                  <a:pt x="131634" y="59654"/>
                </a:lnTo>
                <a:lnTo>
                  <a:pt x="128432" y="45839"/>
                </a:lnTo>
                <a:lnTo>
                  <a:pt x="123465" y="35185"/>
                </a:lnTo>
                <a:lnTo>
                  <a:pt x="114669" y="26424"/>
                </a:lnTo>
                <a:lnTo>
                  <a:pt x="105655" y="21005"/>
                </a:lnTo>
                <a:lnTo>
                  <a:pt x="101636" y="30525"/>
                </a:lnTo>
                <a:lnTo>
                  <a:pt x="96220" y="18934"/>
                </a:lnTo>
                <a:lnTo>
                  <a:pt x="86812" y="9832"/>
                </a:lnTo>
                <a:lnTo>
                  <a:pt x="74646" y="3464"/>
                </a:lnTo>
                <a:lnTo>
                  <a:pt x="60954" y="74"/>
                </a:lnTo>
                <a:lnTo>
                  <a:pt x="60355" y="0"/>
                </a:lnTo>
                <a:lnTo>
                  <a:pt x="57594" y="11965"/>
                </a:lnTo>
                <a:lnTo>
                  <a:pt x="56197" y="17644"/>
                </a:lnTo>
                <a:lnTo>
                  <a:pt x="54415" y="21711"/>
                </a:lnTo>
                <a:lnTo>
                  <a:pt x="50499" y="28840"/>
                </a:lnTo>
                <a:lnTo>
                  <a:pt x="48922" y="31760"/>
                </a:lnTo>
                <a:lnTo>
                  <a:pt x="46676" y="25468"/>
                </a:lnTo>
                <a:lnTo>
                  <a:pt x="45714" y="22104"/>
                </a:lnTo>
                <a:lnTo>
                  <a:pt x="45544" y="20296"/>
                </a:lnTo>
                <a:lnTo>
                  <a:pt x="44488" y="17115"/>
                </a:lnTo>
                <a:lnTo>
                  <a:pt x="19414" y="37275"/>
                </a:lnTo>
                <a:lnTo>
                  <a:pt x="15451" y="42149"/>
                </a:lnTo>
                <a:lnTo>
                  <a:pt x="14489" y="46496"/>
                </a:lnTo>
                <a:lnTo>
                  <a:pt x="13678" y="54986"/>
                </a:lnTo>
                <a:lnTo>
                  <a:pt x="11971" y="65398"/>
                </a:lnTo>
                <a:lnTo>
                  <a:pt x="8442" y="69830"/>
                </a:lnTo>
                <a:lnTo>
                  <a:pt x="6735" y="72239"/>
                </a:lnTo>
                <a:lnTo>
                  <a:pt x="2062" y="82480"/>
                </a:lnTo>
                <a:lnTo>
                  <a:pt x="46" y="93884"/>
                </a:lnTo>
                <a:lnTo>
                  <a:pt x="0" y="106115"/>
                </a:lnTo>
                <a:lnTo>
                  <a:pt x="1231" y="118837"/>
                </a:lnTo>
                <a:lnTo>
                  <a:pt x="3051" y="131716"/>
                </a:lnTo>
                <a:lnTo>
                  <a:pt x="4769" y="144414"/>
                </a:lnTo>
                <a:lnTo>
                  <a:pt x="5660" y="155439"/>
                </a:lnTo>
                <a:lnTo>
                  <a:pt x="11511" y="160775"/>
                </a:lnTo>
                <a:lnTo>
                  <a:pt x="13910" y="163968"/>
                </a:lnTo>
                <a:lnTo>
                  <a:pt x="15517" y="173459"/>
                </a:lnTo>
                <a:lnTo>
                  <a:pt x="16036" y="177292"/>
                </a:lnTo>
                <a:lnTo>
                  <a:pt x="17872" y="189972"/>
                </a:lnTo>
                <a:lnTo>
                  <a:pt x="20067" y="202455"/>
                </a:lnTo>
                <a:lnTo>
                  <a:pt x="21112" y="207382"/>
                </a:lnTo>
                <a:lnTo>
                  <a:pt x="24077" y="223467"/>
                </a:lnTo>
                <a:lnTo>
                  <a:pt x="29228" y="234758"/>
                </a:lnTo>
                <a:lnTo>
                  <a:pt x="36499" y="243455"/>
                </a:lnTo>
                <a:lnTo>
                  <a:pt x="44959" y="251019"/>
                </a:lnTo>
                <a:lnTo>
                  <a:pt x="55346" y="256513"/>
                </a:lnTo>
                <a:lnTo>
                  <a:pt x="67000" y="261697"/>
                </a:lnTo>
                <a:lnTo>
                  <a:pt x="67053" y="209716"/>
                </a:lnTo>
                <a:lnTo>
                  <a:pt x="103202" y="210036"/>
                </a:lnTo>
                <a:lnTo>
                  <a:pt x="99214" y="224908"/>
                </a:lnTo>
                <a:lnTo>
                  <a:pt x="89697" y="232005"/>
                </a:lnTo>
                <a:lnTo>
                  <a:pt x="91295" y="264794"/>
                </a:lnTo>
                <a:lnTo>
                  <a:pt x="92014" y="264634"/>
                </a:lnTo>
                <a:lnTo>
                  <a:pt x="103710" y="262071"/>
                </a:lnTo>
                <a:lnTo>
                  <a:pt x="112821" y="254433"/>
                </a:lnTo>
                <a:lnTo>
                  <a:pt x="119625" y="243032"/>
                </a:lnTo>
                <a:lnTo>
                  <a:pt x="124402" y="229181"/>
                </a:lnTo>
                <a:lnTo>
                  <a:pt x="127429" y="214192"/>
                </a:lnTo>
                <a:lnTo>
                  <a:pt x="128597" y="204384"/>
                </a:lnTo>
                <a:lnTo>
                  <a:pt x="127691" y="196284"/>
                </a:lnTo>
                <a:lnTo>
                  <a:pt x="125710" y="203034"/>
                </a:lnTo>
                <a:lnTo>
                  <a:pt x="125012" y="206650"/>
                </a:lnTo>
                <a:lnTo>
                  <a:pt x="122220" y="212164"/>
                </a:lnTo>
                <a:lnTo>
                  <a:pt x="118013" y="220608"/>
                </a:lnTo>
                <a:lnTo>
                  <a:pt x="116409" y="220677"/>
                </a:lnTo>
                <a:lnTo>
                  <a:pt x="113183" y="222805"/>
                </a:lnTo>
                <a:lnTo>
                  <a:pt x="105975" y="201410"/>
                </a:lnTo>
                <a:lnTo>
                  <a:pt x="95548" y="200567"/>
                </a:lnTo>
                <a:lnTo>
                  <a:pt x="78468" y="200015"/>
                </a:lnTo>
                <a:lnTo>
                  <a:pt x="66288" y="200338"/>
                </a:lnTo>
                <a:lnTo>
                  <a:pt x="65449" y="200563"/>
                </a:lnTo>
                <a:lnTo>
                  <a:pt x="59870" y="207145"/>
                </a:lnTo>
                <a:lnTo>
                  <a:pt x="56440" y="215307"/>
                </a:lnTo>
                <a:lnTo>
                  <a:pt x="50313" y="221275"/>
                </a:lnTo>
                <a:lnTo>
                  <a:pt x="39186" y="221775"/>
                </a:lnTo>
                <a:lnTo>
                  <a:pt x="35083" y="214117"/>
                </a:lnTo>
                <a:lnTo>
                  <a:pt x="31378" y="203501"/>
                </a:lnTo>
                <a:lnTo>
                  <a:pt x="28163" y="190736"/>
                </a:lnTo>
                <a:lnTo>
                  <a:pt x="25529" y="176634"/>
                </a:lnTo>
                <a:close/>
              </a:path>
            </a:pathLst>
          </a:custGeom>
          <a:solidFill>
            <a:srgbClr val="AA71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033716" y="2999538"/>
            <a:ext cx="22244" cy="117120"/>
          </a:xfrm>
          <a:custGeom>
            <a:avLst/>
            <a:gdLst/>
            <a:ahLst/>
            <a:cxnLst/>
            <a:rect l="l" t="t" r="r" b="b"/>
            <a:pathLst>
              <a:path w="22244" h="117120">
                <a:moveTo>
                  <a:pt x="8188" y="22561"/>
                </a:moveTo>
                <a:lnTo>
                  <a:pt x="9301" y="17756"/>
                </a:lnTo>
                <a:lnTo>
                  <a:pt x="11754" y="10113"/>
                </a:lnTo>
                <a:lnTo>
                  <a:pt x="21602" y="13477"/>
                </a:lnTo>
                <a:lnTo>
                  <a:pt x="18451" y="22310"/>
                </a:lnTo>
                <a:lnTo>
                  <a:pt x="13678" y="27687"/>
                </a:lnTo>
                <a:lnTo>
                  <a:pt x="12480" y="111402"/>
                </a:lnTo>
                <a:lnTo>
                  <a:pt x="22173" y="117120"/>
                </a:lnTo>
                <a:lnTo>
                  <a:pt x="22244" y="0"/>
                </a:lnTo>
                <a:lnTo>
                  <a:pt x="20319" y="1555"/>
                </a:lnTo>
                <a:lnTo>
                  <a:pt x="0" y="2585"/>
                </a:lnTo>
                <a:lnTo>
                  <a:pt x="8188" y="2256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013601" y="2950309"/>
            <a:ext cx="105471" cy="166349"/>
          </a:xfrm>
          <a:custGeom>
            <a:avLst/>
            <a:gdLst/>
            <a:ahLst/>
            <a:cxnLst/>
            <a:rect l="l" t="t" r="r" b="b"/>
            <a:pathLst>
              <a:path w="105471" h="166349">
                <a:moveTo>
                  <a:pt x="88357" y="59359"/>
                </a:moveTo>
                <a:lnTo>
                  <a:pt x="89243" y="63759"/>
                </a:lnTo>
                <a:lnTo>
                  <a:pt x="91542" y="74932"/>
                </a:lnTo>
                <a:lnTo>
                  <a:pt x="93639" y="74331"/>
                </a:lnTo>
                <a:lnTo>
                  <a:pt x="91602" y="75223"/>
                </a:lnTo>
                <a:lnTo>
                  <a:pt x="91542" y="74932"/>
                </a:lnTo>
                <a:lnTo>
                  <a:pt x="96179" y="129594"/>
                </a:lnTo>
                <a:lnTo>
                  <a:pt x="96734" y="127944"/>
                </a:lnTo>
                <a:lnTo>
                  <a:pt x="100003" y="116245"/>
                </a:lnTo>
                <a:lnTo>
                  <a:pt x="102436" y="103869"/>
                </a:lnTo>
                <a:lnTo>
                  <a:pt x="104107" y="91057"/>
                </a:lnTo>
                <a:lnTo>
                  <a:pt x="105094" y="78054"/>
                </a:lnTo>
                <a:lnTo>
                  <a:pt x="105471" y="65101"/>
                </a:lnTo>
                <a:lnTo>
                  <a:pt x="105450" y="58313"/>
                </a:lnTo>
                <a:lnTo>
                  <a:pt x="104693" y="42769"/>
                </a:lnTo>
                <a:lnTo>
                  <a:pt x="102531" y="28001"/>
                </a:lnTo>
                <a:lnTo>
                  <a:pt x="98394" y="15337"/>
                </a:lnTo>
                <a:lnTo>
                  <a:pt x="91716" y="6104"/>
                </a:lnTo>
                <a:lnTo>
                  <a:pt x="85621" y="2526"/>
                </a:lnTo>
                <a:lnTo>
                  <a:pt x="75481" y="855"/>
                </a:lnTo>
                <a:lnTo>
                  <a:pt x="70378" y="2889"/>
                </a:lnTo>
                <a:lnTo>
                  <a:pt x="63787" y="3503"/>
                </a:lnTo>
                <a:lnTo>
                  <a:pt x="59471" y="2274"/>
                </a:lnTo>
                <a:lnTo>
                  <a:pt x="47024" y="0"/>
                </a:lnTo>
                <a:lnTo>
                  <a:pt x="35058" y="677"/>
                </a:lnTo>
                <a:lnTo>
                  <a:pt x="26416" y="1313"/>
                </a:lnTo>
                <a:lnTo>
                  <a:pt x="22652" y="16576"/>
                </a:lnTo>
                <a:lnTo>
                  <a:pt x="16858" y="26701"/>
                </a:lnTo>
                <a:lnTo>
                  <a:pt x="9632" y="35534"/>
                </a:lnTo>
                <a:lnTo>
                  <a:pt x="9474" y="35728"/>
                </a:lnTo>
                <a:lnTo>
                  <a:pt x="1824" y="46584"/>
                </a:lnTo>
                <a:lnTo>
                  <a:pt x="0" y="53730"/>
                </a:lnTo>
                <a:lnTo>
                  <a:pt x="1474" y="60961"/>
                </a:lnTo>
                <a:lnTo>
                  <a:pt x="3721" y="72072"/>
                </a:lnTo>
                <a:lnTo>
                  <a:pt x="4172" y="76779"/>
                </a:lnTo>
                <a:lnTo>
                  <a:pt x="3258" y="88629"/>
                </a:lnTo>
                <a:lnTo>
                  <a:pt x="925" y="99366"/>
                </a:lnTo>
                <a:lnTo>
                  <a:pt x="526" y="110180"/>
                </a:lnTo>
                <a:lnTo>
                  <a:pt x="4663" y="121079"/>
                </a:lnTo>
                <a:lnTo>
                  <a:pt x="8021" y="126594"/>
                </a:lnTo>
                <a:lnTo>
                  <a:pt x="11606" y="129637"/>
                </a:lnTo>
                <a:lnTo>
                  <a:pt x="14870" y="136319"/>
                </a:lnTo>
                <a:lnTo>
                  <a:pt x="22096" y="156341"/>
                </a:lnTo>
                <a:lnTo>
                  <a:pt x="32595" y="160631"/>
                </a:lnTo>
                <a:lnTo>
                  <a:pt x="33793" y="76916"/>
                </a:lnTo>
                <a:lnTo>
                  <a:pt x="27284" y="76459"/>
                </a:lnTo>
                <a:lnTo>
                  <a:pt x="28303" y="71791"/>
                </a:lnTo>
                <a:lnTo>
                  <a:pt x="20115" y="51815"/>
                </a:lnTo>
                <a:lnTo>
                  <a:pt x="19152" y="51494"/>
                </a:lnTo>
                <a:lnTo>
                  <a:pt x="27675" y="43218"/>
                </a:lnTo>
                <a:lnTo>
                  <a:pt x="38766" y="45218"/>
                </a:lnTo>
                <a:lnTo>
                  <a:pt x="42359" y="49229"/>
                </a:lnTo>
                <a:lnTo>
                  <a:pt x="42288" y="166349"/>
                </a:lnTo>
                <a:lnTo>
                  <a:pt x="46038" y="134237"/>
                </a:lnTo>
                <a:lnTo>
                  <a:pt x="45717" y="124718"/>
                </a:lnTo>
                <a:lnTo>
                  <a:pt x="50962" y="119523"/>
                </a:lnTo>
                <a:lnTo>
                  <a:pt x="60264" y="118288"/>
                </a:lnTo>
                <a:lnTo>
                  <a:pt x="67961" y="120164"/>
                </a:lnTo>
                <a:lnTo>
                  <a:pt x="72519" y="121272"/>
                </a:lnTo>
                <a:lnTo>
                  <a:pt x="72414" y="120690"/>
                </a:lnTo>
                <a:lnTo>
                  <a:pt x="72452" y="49229"/>
                </a:lnTo>
                <a:lnTo>
                  <a:pt x="81180" y="43349"/>
                </a:lnTo>
                <a:lnTo>
                  <a:pt x="92215" y="45905"/>
                </a:lnTo>
                <a:lnTo>
                  <a:pt x="95771" y="51677"/>
                </a:lnTo>
                <a:lnTo>
                  <a:pt x="94432" y="52066"/>
                </a:lnTo>
                <a:lnTo>
                  <a:pt x="90583" y="63874"/>
                </a:lnTo>
                <a:lnTo>
                  <a:pt x="88357" y="59359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055889" y="2999538"/>
            <a:ext cx="53891" cy="120928"/>
          </a:xfrm>
          <a:custGeom>
            <a:avLst/>
            <a:gdLst/>
            <a:ahLst/>
            <a:cxnLst/>
            <a:rect l="l" t="t" r="r" b="b"/>
            <a:pathLst>
              <a:path w="53891" h="120928">
                <a:moveTo>
                  <a:pt x="8146" y="90316"/>
                </a:moveTo>
                <a:lnTo>
                  <a:pt x="3750" y="85007"/>
                </a:lnTo>
                <a:lnTo>
                  <a:pt x="0" y="117120"/>
                </a:lnTo>
                <a:lnTo>
                  <a:pt x="11093" y="120928"/>
                </a:lnTo>
                <a:lnTo>
                  <a:pt x="22749" y="120292"/>
                </a:lnTo>
                <a:lnTo>
                  <a:pt x="32888" y="115778"/>
                </a:lnTo>
                <a:lnTo>
                  <a:pt x="41397" y="106578"/>
                </a:lnTo>
                <a:lnTo>
                  <a:pt x="48367" y="94254"/>
                </a:lnTo>
                <a:lnTo>
                  <a:pt x="53891" y="80365"/>
                </a:lnTo>
                <a:lnTo>
                  <a:pt x="49253" y="25702"/>
                </a:lnTo>
                <a:lnTo>
                  <a:pt x="41446" y="27939"/>
                </a:lnTo>
                <a:lnTo>
                  <a:pt x="38408" y="19976"/>
                </a:lnTo>
                <a:lnTo>
                  <a:pt x="37276" y="12127"/>
                </a:lnTo>
                <a:lnTo>
                  <a:pt x="45993" y="9976"/>
                </a:lnTo>
                <a:lnTo>
                  <a:pt x="46069" y="10130"/>
                </a:lnTo>
                <a:lnTo>
                  <a:pt x="45936" y="9473"/>
                </a:lnTo>
                <a:lnTo>
                  <a:pt x="48295" y="14644"/>
                </a:lnTo>
                <a:lnTo>
                  <a:pt x="52144" y="2837"/>
                </a:lnTo>
                <a:lnTo>
                  <a:pt x="31880" y="1487"/>
                </a:lnTo>
                <a:lnTo>
                  <a:pt x="30163" y="0"/>
                </a:lnTo>
                <a:lnTo>
                  <a:pt x="30126" y="71461"/>
                </a:lnTo>
                <a:lnTo>
                  <a:pt x="34710" y="73131"/>
                </a:lnTo>
                <a:lnTo>
                  <a:pt x="30231" y="72043"/>
                </a:lnTo>
                <a:lnTo>
                  <a:pt x="30805" y="75214"/>
                </a:lnTo>
                <a:lnTo>
                  <a:pt x="30163" y="76518"/>
                </a:lnTo>
                <a:lnTo>
                  <a:pt x="33303" y="76264"/>
                </a:lnTo>
                <a:lnTo>
                  <a:pt x="33765" y="77309"/>
                </a:lnTo>
                <a:lnTo>
                  <a:pt x="32956" y="82216"/>
                </a:lnTo>
                <a:lnTo>
                  <a:pt x="28616" y="86769"/>
                </a:lnTo>
                <a:lnTo>
                  <a:pt x="24560" y="92787"/>
                </a:lnTo>
                <a:lnTo>
                  <a:pt x="16277" y="91552"/>
                </a:lnTo>
                <a:lnTo>
                  <a:pt x="8146" y="90316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351464" y="2919702"/>
            <a:ext cx="1021" cy="8095"/>
          </a:xfrm>
          <a:custGeom>
            <a:avLst/>
            <a:gdLst/>
            <a:ahLst/>
            <a:cxnLst/>
            <a:rect l="l" t="t" r="r" b="b"/>
            <a:pathLst>
              <a:path w="1021" h="8095">
                <a:moveTo>
                  <a:pt x="764" y="6544"/>
                </a:moveTo>
                <a:lnTo>
                  <a:pt x="349" y="0"/>
                </a:lnTo>
                <a:lnTo>
                  <a:pt x="0" y="5227"/>
                </a:lnTo>
                <a:lnTo>
                  <a:pt x="1021" y="8095"/>
                </a:lnTo>
                <a:lnTo>
                  <a:pt x="920" y="7381"/>
                </a:lnTo>
                <a:lnTo>
                  <a:pt x="764" y="654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242954" y="2845403"/>
            <a:ext cx="53181" cy="149467"/>
          </a:xfrm>
          <a:custGeom>
            <a:avLst/>
            <a:gdLst/>
            <a:ahLst/>
            <a:cxnLst/>
            <a:rect l="l" t="t" r="r" b="b"/>
            <a:pathLst>
              <a:path w="53181" h="149467">
                <a:moveTo>
                  <a:pt x="10298" y="44872"/>
                </a:moveTo>
                <a:lnTo>
                  <a:pt x="355" y="53498"/>
                </a:lnTo>
                <a:lnTo>
                  <a:pt x="0" y="65420"/>
                </a:lnTo>
                <a:lnTo>
                  <a:pt x="569" y="79035"/>
                </a:lnTo>
                <a:lnTo>
                  <a:pt x="1973" y="93532"/>
                </a:lnTo>
                <a:lnTo>
                  <a:pt x="4118" y="108102"/>
                </a:lnTo>
                <a:lnTo>
                  <a:pt x="6912" y="121932"/>
                </a:lnTo>
                <a:lnTo>
                  <a:pt x="10264" y="134212"/>
                </a:lnTo>
                <a:lnTo>
                  <a:pt x="14083" y="144133"/>
                </a:lnTo>
                <a:lnTo>
                  <a:pt x="17146" y="149467"/>
                </a:lnTo>
                <a:lnTo>
                  <a:pt x="29472" y="148406"/>
                </a:lnTo>
                <a:lnTo>
                  <a:pt x="34931" y="141904"/>
                </a:lnTo>
                <a:lnTo>
                  <a:pt x="38370" y="133736"/>
                </a:lnTo>
                <a:lnTo>
                  <a:pt x="43409" y="128255"/>
                </a:lnTo>
                <a:lnTo>
                  <a:pt x="53181" y="127683"/>
                </a:lnTo>
                <a:lnTo>
                  <a:pt x="44522" y="85900"/>
                </a:lnTo>
                <a:lnTo>
                  <a:pt x="38315" y="92467"/>
                </a:lnTo>
                <a:lnTo>
                  <a:pt x="33410" y="90636"/>
                </a:lnTo>
                <a:lnTo>
                  <a:pt x="29240" y="88966"/>
                </a:lnTo>
                <a:lnTo>
                  <a:pt x="37228" y="5588"/>
                </a:lnTo>
                <a:lnTo>
                  <a:pt x="26767" y="1240"/>
                </a:lnTo>
                <a:lnTo>
                  <a:pt x="21316" y="0"/>
                </a:lnTo>
                <a:lnTo>
                  <a:pt x="16882" y="2837"/>
                </a:lnTo>
                <a:lnTo>
                  <a:pt x="8656" y="11280"/>
                </a:lnTo>
                <a:lnTo>
                  <a:pt x="5656" y="18603"/>
                </a:lnTo>
                <a:lnTo>
                  <a:pt x="3907" y="31016"/>
                </a:lnTo>
                <a:lnTo>
                  <a:pt x="8264" y="39879"/>
                </a:lnTo>
                <a:lnTo>
                  <a:pt x="10298" y="4487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272195" y="2844563"/>
            <a:ext cx="63496" cy="151337"/>
          </a:xfrm>
          <a:custGeom>
            <a:avLst/>
            <a:gdLst/>
            <a:ahLst/>
            <a:cxnLst/>
            <a:rect l="l" t="t" r="r" b="b"/>
            <a:pathLst>
              <a:path w="63496" h="151337">
                <a:moveTo>
                  <a:pt x="48607" y="2006"/>
                </a:moveTo>
                <a:lnTo>
                  <a:pt x="41810" y="5269"/>
                </a:lnTo>
                <a:lnTo>
                  <a:pt x="31910" y="8107"/>
                </a:lnTo>
                <a:lnTo>
                  <a:pt x="22281" y="8940"/>
                </a:lnTo>
                <a:lnTo>
                  <a:pt x="7988" y="6428"/>
                </a:lnTo>
                <a:lnTo>
                  <a:pt x="0" y="89806"/>
                </a:lnTo>
                <a:lnTo>
                  <a:pt x="7207" y="75024"/>
                </a:lnTo>
                <a:lnTo>
                  <a:pt x="16036" y="78960"/>
                </a:lnTo>
                <a:lnTo>
                  <a:pt x="15282" y="86740"/>
                </a:lnTo>
                <a:lnTo>
                  <a:pt x="23940" y="128523"/>
                </a:lnTo>
                <a:lnTo>
                  <a:pt x="40959" y="128944"/>
                </a:lnTo>
                <a:lnTo>
                  <a:pt x="53674" y="129775"/>
                </a:lnTo>
                <a:lnTo>
                  <a:pt x="54695" y="129942"/>
                </a:lnTo>
                <a:lnTo>
                  <a:pt x="61902" y="151337"/>
                </a:lnTo>
                <a:lnTo>
                  <a:pt x="61562" y="92025"/>
                </a:lnTo>
                <a:lnTo>
                  <a:pt x="60940" y="93628"/>
                </a:lnTo>
                <a:lnTo>
                  <a:pt x="51808" y="91820"/>
                </a:lnTo>
                <a:lnTo>
                  <a:pt x="49997" y="88044"/>
                </a:lnTo>
                <a:lnTo>
                  <a:pt x="54167" y="76626"/>
                </a:lnTo>
                <a:lnTo>
                  <a:pt x="60846" y="74681"/>
                </a:lnTo>
                <a:lnTo>
                  <a:pt x="61717" y="84776"/>
                </a:lnTo>
                <a:lnTo>
                  <a:pt x="62820" y="87454"/>
                </a:lnTo>
                <a:lnTo>
                  <a:pt x="63496" y="6486"/>
                </a:lnTo>
                <a:lnTo>
                  <a:pt x="58138" y="932"/>
                </a:lnTo>
                <a:lnTo>
                  <a:pt x="53613" y="0"/>
                </a:lnTo>
                <a:lnTo>
                  <a:pt x="48607" y="2006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333758" y="2851049"/>
            <a:ext cx="21471" cy="144850"/>
          </a:xfrm>
          <a:custGeom>
            <a:avLst/>
            <a:gdLst/>
            <a:ahLst/>
            <a:cxnLst/>
            <a:rect l="l" t="t" r="r" b="b"/>
            <a:pathLst>
              <a:path w="21471" h="144850">
                <a:moveTo>
                  <a:pt x="0" y="85538"/>
                </a:moveTo>
                <a:lnTo>
                  <a:pt x="339" y="144850"/>
                </a:lnTo>
                <a:lnTo>
                  <a:pt x="3566" y="142722"/>
                </a:lnTo>
                <a:lnTo>
                  <a:pt x="5169" y="142653"/>
                </a:lnTo>
                <a:lnTo>
                  <a:pt x="9377" y="134210"/>
                </a:lnTo>
                <a:lnTo>
                  <a:pt x="12169" y="128695"/>
                </a:lnTo>
                <a:lnTo>
                  <a:pt x="12867" y="125080"/>
                </a:lnTo>
                <a:lnTo>
                  <a:pt x="14848" y="118329"/>
                </a:lnTo>
                <a:lnTo>
                  <a:pt x="15754" y="126430"/>
                </a:lnTo>
                <a:lnTo>
                  <a:pt x="18320" y="117551"/>
                </a:lnTo>
                <a:lnTo>
                  <a:pt x="16395" y="113021"/>
                </a:lnTo>
                <a:lnTo>
                  <a:pt x="17037" y="102564"/>
                </a:lnTo>
                <a:lnTo>
                  <a:pt x="17735" y="91168"/>
                </a:lnTo>
                <a:lnTo>
                  <a:pt x="18961" y="92267"/>
                </a:lnTo>
                <a:lnTo>
                  <a:pt x="21471" y="83182"/>
                </a:lnTo>
                <a:lnTo>
                  <a:pt x="19659" y="79361"/>
                </a:lnTo>
                <a:lnTo>
                  <a:pt x="18728" y="76748"/>
                </a:lnTo>
                <a:lnTo>
                  <a:pt x="19221" y="80233"/>
                </a:lnTo>
                <a:lnTo>
                  <a:pt x="18554" y="78490"/>
                </a:lnTo>
                <a:lnTo>
                  <a:pt x="17694" y="74981"/>
                </a:lnTo>
                <a:lnTo>
                  <a:pt x="17706" y="73880"/>
                </a:lnTo>
                <a:lnTo>
                  <a:pt x="18056" y="68652"/>
                </a:lnTo>
                <a:lnTo>
                  <a:pt x="18056" y="68469"/>
                </a:lnTo>
                <a:lnTo>
                  <a:pt x="17420" y="53154"/>
                </a:lnTo>
                <a:lnTo>
                  <a:pt x="16369" y="46470"/>
                </a:lnTo>
                <a:lnTo>
                  <a:pt x="13997" y="44166"/>
                </a:lnTo>
                <a:lnTo>
                  <a:pt x="9395" y="41993"/>
                </a:lnTo>
                <a:lnTo>
                  <a:pt x="4849" y="38699"/>
                </a:lnTo>
                <a:lnTo>
                  <a:pt x="9689" y="28704"/>
                </a:lnTo>
                <a:lnTo>
                  <a:pt x="12532" y="20301"/>
                </a:lnTo>
                <a:lnTo>
                  <a:pt x="9433" y="11858"/>
                </a:lnTo>
                <a:lnTo>
                  <a:pt x="1933" y="0"/>
                </a:lnTo>
                <a:lnTo>
                  <a:pt x="1257" y="80967"/>
                </a:lnTo>
                <a:lnTo>
                  <a:pt x="0" y="8553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71293" y="3263715"/>
            <a:ext cx="13302" cy="4027"/>
          </a:xfrm>
          <a:custGeom>
            <a:avLst/>
            <a:gdLst/>
            <a:ahLst/>
            <a:cxnLst/>
            <a:rect l="l" t="t" r="r" b="b"/>
            <a:pathLst>
              <a:path w="13302" h="4027">
                <a:moveTo>
                  <a:pt x="9195" y="1693"/>
                </a:moveTo>
                <a:lnTo>
                  <a:pt x="3848" y="0"/>
                </a:lnTo>
                <a:lnTo>
                  <a:pt x="0" y="4027"/>
                </a:lnTo>
                <a:lnTo>
                  <a:pt x="13302" y="2136"/>
                </a:lnTo>
                <a:lnTo>
                  <a:pt x="9195" y="1693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27383" y="3265660"/>
            <a:ext cx="16574" cy="2471"/>
          </a:xfrm>
          <a:custGeom>
            <a:avLst/>
            <a:gdLst/>
            <a:ahLst/>
            <a:cxnLst/>
            <a:rect l="l" t="t" r="r" b="b"/>
            <a:pathLst>
              <a:path w="16574" h="2471">
                <a:moveTo>
                  <a:pt x="2994" y="1166"/>
                </a:moveTo>
                <a:lnTo>
                  <a:pt x="2328" y="1772"/>
                </a:lnTo>
                <a:lnTo>
                  <a:pt x="5133" y="846"/>
                </a:lnTo>
                <a:lnTo>
                  <a:pt x="16574" y="915"/>
                </a:lnTo>
                <a:lnTo>
                  <a:pt x="0" y="0"/>
                </a:lnTo>
                <a:lnTo>
                  <a:pt x="213" y="2471"/>
                </a:lnTo>
                <a:lnTo>
                  <a:pt x="2994" y="1166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84962" y="3265660"/>
            <a:ext cx="80117" cy="337399"/>
          </a:xfrm>
          <a:custGeom>
            <a:avLst/>
            <a:gdLst/>
            <a:ahLst/>
            <a:cxnLst/>
            <a:rect l="l" t="t" r="r" b="b"/>
            <a:pathLst>
              <a:path w="80117" h="337399">
                <a:moveTo>
                  <a:pt x="10812" y="336621"/>
                </a:moveTo>
                <a:lnTo>
                  <a:pt x="11729" y="336695"/>
                </a:lnTo>
                <a:lnTo>
                  <a:pt x="25162" y="337399"/>
                </a:lnTo>
                <a:lnTo>
                  <a:pt x="37756" y="337328"/>
                </a:lnTo>
                <a:lnTo>
                  <a:pt x="49928" y="336592"/>
                </a:lnTo>
                <a:lnTo>
                  <a:pt x="62092" y="335306"/>
                </a:lnTo>
                <a:lnTo>
                  <a:pt x="74663" y="333582"/>
                </a:lnTo>
                <a:lnTo>
                  <a:pt x="78994" y="332933"/>
                </a:lnTo>
                <a:lnTo>
                  <a:pt x="80117" y="305632"/>
                </a:lnTo>
                <a:lnTo>
                  <a:pt x="68406" y="308246"/>
                </a:lnTo>
                <a:lnTo>
                  <a:pt x="56354" y="310574"/>
                </a:lnTo>
                <a:lnTo>
                  <a:pt x="43918" y="311637"/>
                </a:lnTo>
                <a:lnTo>
                  <a:pt x="31053" y="310455"/>
                </a:lnTo>
                <a:lnTo>
                  <a:pt x="28893" y="309977"/>
                </a:lnTo>
                <a:lnTo>
                  <a:pt x="29203" y="298138"/>
                </a:lnTo>
                <a:lnTo>
                  <a:pt x="29276" y="285914"/>
                </a:lnTo>
                <a:lnTo>
                  <a:pt x="29143" y="273374"/>
                </a:lnTo>
                <a:lnTo>
                  <a:pt x="28837" y="260585"/>
                </a:lnTo>
                <a:lnTo>
                  <a:pt x="28389" y="247613"/>
                </a:lnTo>
                <a:lnTo>
                  <a:pt x="27833" y="234526"/>
                </a:lnTo>
                <a:lnTo>
                  <a:pt x="27199" y="221390"/>
                </a:lnTo>
                <a:lnTo>
                  <a:pt x="26519" y="208273"/>
                </a:lnTo>
                <a:lnTo>
                  <a:pt x="25827" y="195242"/>
                </a:lnTo>
                <a:lnTo>
                  <a:pt x="25153" y="182364"/>
                </a:lnTo>
                <a:lnTo>
                  <a:pt x="24530" y="169706"/>
                </a:lnTo>
                <a:lnTo>
                  <a:pt x="23990" y="157335"/>
                </a:lnTo>
                <a:lnTo>
                  <a:pt x="23652" y="148048"/>
                </a:lnTo>
                <a:lnTo>
                  <a:pt x="23166" y="132575"/>
                </a:lnTo>
                <a:lnTo>
                  <a:pt x="22971" y="121624"/>
                </a:lnTo>
                <a:lnTo>
                  <a:pt x="23205" y="113664"/>
                </a:lnTo>
                <a:lnTo>
                  <a:pt x="24007" y="107164"/>
                </a:lnTo>
                <a:lnTo>
                  <a:pt x="25515" y="100592"/>
                </a:lnTo>
                <a:lnTo>
                  <a:pt x="27868" y="92418"/>
                </a:lnTo>
                <a:lnTo>
                  <a:pt x="31204" y="81111"/>
                </a:lnTo>
                <a:lnTo>
                  <a:pt x="32849" y="75351"/>
                </a:lnTo>
                <a:lnTo>
                  <a:pt x="36327" y="63620"/>
                </a:lnTo>
                <a:lnTo>
                  <a:pt x="40282" y="51081"/>
                </a:lnTo>
                <a:lnTo>
                  <a:pt x="44489" y="38383"/>
                </a:lnTo>
                <a:lnTo>
                  <a:pt x="48723" y="26177"/>
                </a:lnTo>
                <a:lnTo>
                  <a:pt x="52633" y="15445"/>
                </a:lnTo>
                <a:lnTo>
                  <a:pt x="47621" y="11326"/>
                </a:lnTo>
                <a:lnTo>
                  <a:pt x="45126" y="11448"/>
                </a:lnTo>
                <a:lnTo>
                  <a:pt x="42941" y="5912"/>
                </a:lnTo>
                <a:lnTo>
                  <a:pt x="42473" y="3844"/>
                </a:lnTo>
                <a:lnTo>
                  <a:pt x="44749" y="1772"/>
                </a:lnTo>
                <a:lnTo>
                  <a:pt x="42634" y="2471"/>
                </a:lnTo>
                <a:lnTo>
                  <a:pt x="42420" y="0"/>
                </a:lnTo>
                <a:lnTo>
                  <a:pt x="40317" y="10079"/>
                </a:lnTo>
                <a:lnTo>
                  <a:pt x="35761" y="22886"/>
                </a:lnTo>
                <a:lnTo>
                  <a:pt x="29771" y="36530"/>
                </a:lnTo>
                <a:lnTo>
                  <a:pt x="23369" y="49120"/>
                </a:lnTo>
                <a:lnTo>
                  <a:pt x="17574" y="58767"/>
                </a:lnTo>
                <a:lnTo>
                  <a:pt x="14777" y="62194"/>
                </a:lnTo>
                <a:lnTo>
                  <a:pt x="12300" y="50807"/>
                </a:lnTo>
                <a:lnTo>
                  <a:pt x="8514" y="38151"/>
                </a:lnTo>
                <a:lnTo>
                  <a:pt x="4714" y="25118"/>
                </a:lnTo>
                <a:lnTo>
                  <a:pt x="2198" y="12600"/>
                </a:lnTo>
                <a:lnTo>
                  <a:pt x="2263" y="1491"/>
                </a:lnTo>
                <a:lnTo>
                  <a:pt x="2424" y="663"/>
                </a:lnTo>
                <a:lnTo>
                  <a:pt x="1462" y="388"/>
                </a:lnTo>
                <a:lnTo>
                  <a:pt x="952" y="333"/>
                </a:lnTo>
                <a:lnTo>
                  <a:pt x="0" y="11425"/>
                </a:lnTo>
                <a:lnTo>
                  <a:pt x="392" y="11280"/>
                </a:lnTo>
                <a:lnTo>
                  <a:pt x="10812" y="336621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84595" y="3265660"/>
            <a:ext cx="1347" cy="333"/>
          </a:xfrm>
          <a:custGeom>
            <a:avLst/>
            <a:gdLst/>
            <a:ahLst/>
            <a:cxnLst/>
            <a:rect l="l" t="t" r="r" b="b"/>
            <a:pathLst>
              <a:path w="1347" h="333">
                <a:moveTo>
                  <a:pt x="1347" y="0"/>
                </a:moveTo>
                <a:lnTo>
                  <a:pt x="0" y="191"/>
                </a:lnTo>
                <a:lnTo>
                  <a:pt x="1319" y="333"/>
                </a:lnTo>
                <a:lnTo>
                  <a:pt x="1347" y="0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33383" y="3276941"/>
            <a:ext cx="62390" cy="325340"/>
          </a:xfrm>
          <a:custGeom>
            <a:avLst/>
            <a:gdLst/>
            <a:ahLst/>
            <a:cxnLst/>
            <a:rect l="l" t="t" r="r" b="b"/>
            <a:pathLst>
              <a:path w="62390" h="325340">
                <a:moveTo>
                  <a:pt x="8982" y="258822"/>
                </a:moveTo>
                <a:lnTo>
                  <a:pt x="0" y="313936"/>
                </a:lnTo>
                <a:lnTo>
                  <a:pt x="11954" y="315871"/>
                </a:lnTo>
                <a:lnTo>
                  <a:pt x="23958" y="318445"/>
                </a:lnTo>
                <a:lnTo>
                  <a:pt x="36223" y="321192"/>
                </a:lnTo>
                <a:lnTo>
                  <a:pt x="48963" y="323646"/>
                </a:lnTo>
                <a:lnTo>
                  <a:pt x="62390" y="325340"/>
                </a:lnTo>
                <a:lnTo>
                  <a:pt x="51971" y="0"/>
                </a:lnTo>
                <a:lnTo>
                  <a:pt x="51384" y="2402"/>
                </a:lnTo>
                <a:lnTo>
                  <a:pt x="51578" y="144"/>
                </a:lnTo>
                <a:lnTo>
                  <a:pt x="40850" y="4095"/>
                </a:lnTo>
                <a:lnTo>
                  <a:pt x="42011" y="16770"/>
                </a:lnTo>
                <a:lnTo>
                  <a:pt x="43403" y="29431"/>
                </a:lnTo>
                <a:lnTo>
                  <a:pt x="44916" y="42070"/>
                </a:lnTo>
                <a:lnTo>
                  <a:pt x="46440" y="54678"/>
                </a:lnTo>
                <a:lnTo>
                  <a:pt x="47867" y="67246"/>
                </a:lnTo>
                <a:lnTo>
                  <a:pt x="48390" y="72308"/>
                </a:lnTo>
                <a:lnTo>
                  <a:pt x="49167" y="82194"/>
                </a:lnTo>
                <a:lnTo>
                  <a:pt x="49691" y="93468"/>
                </a:lnTo>
                <a:lnTo>
                  <a:pt x="49992" y="105867"/>
                </a:lnTo>
                <a:lnTo>
                  <a:pt x="50101" y="119124"/>
                </a:lnTo>
                <a:lnTo>
                  <a:pt x="50048" y="132975"/>
                </a:lnTo>
                <a:lnTo>
                  <a:pt x="49865" y="147155"/>
                </a:lnTo>
                <a:lnTo>
                  <a:pt x="49581" y="161399"/>
                </a:lnTo>
                <a:lnTo>
                  <a:pt x="49227" y="175442"/>
                </a:lnTo>
                <a:lnTo>
                  <a:pt x="48834" y="189019"/>
                </a:lnTo>
                <a:lnTo>
                  <a:pt x="48433" y="201865"/>
                </a:lnTo>
                <a:lnTo>
                  <a:pt x="48054" y="213715"/>
                </a:lnTo>
                <a:lnTo>
                  <a:pt x="47748" y="223606"/>
                </a:lnTo>
                <a:lnTo>
                  <a:pt x="47536" y="235435"/>
                </a:lnTo>
                <a:lnTo>
                  <a:pt x="47462" y="248828"/>
                </a:lnTo>
                <a:lnTo>
                  <a:pt x="47387" y="262849"/>
                </a:lnTo>
                <a:lnTo>
                  <a:pt x="47169" y="276560"/>
                </a:lnTo>
                <a:lnTo>
                  <a:pt x="46670" y="289025"/>
                </a:lnTo>
                <a:lnTo>
                  <a:pt x="45877" y="298307"/>
                </a:lnTo>
                <a:lnTo>
                  <a:pt x="35448" y="301519"/>
                </a:lnTo>
                <a:lnTo>
                  <a:pt x="23385" y="300334"/>
                </a:lnTo>
                <a:lnTo>
                  <a:pt x="10931" y="296876"/>
                </a:lnTo>
                <a:lnTo>
                  <a:pt x="6094" y="295323"/>
                </a:lnTo>
                <a:lnTo>
                  <a:pt x="7868" y="282469"/>
                </a:lnTo>
                <a:lnTo>
                  <a:pt x="9974" y="271247"/>
                </a:lnTo>
                <a:lnTo>
                  <a:pt x="10478" y="258822"/>
                </a:lnTo>
                <a:lnTo>
                  <a:pt x="8982" y="258822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641036" y="2978532"/>
            <a:ext cx="15149" cy="102788"/>
          </a:xfrm>
          <a:custGeom>
            <a:avLst/>
            <a:gdLst/>
            <a:ahLst/>
            <a:cxnLst/>
            <a:rect l="l" t="t" r="r" b="b"/>
            <a:pathLst>
              <a:path w="15149" h="102788">
                <a:moveTo>
                  <a:pt x="2302" y="100567"/>
                </a:moveTo>
                <a:lnTo>
                  <a:pt x="3585" y="99217"/>
                </a:lnTo>
                <a:lnTo>
                  <a:pt x="6623" y="97913"/>
                </a:lnTo>
                <a:lnTo>
                  <a:pt x="8547" y="96426"/>
                </a:lnTo>
                <a:lnTo>
                  <a:pt x="9130" y="84662"/>
                </a:lnTo>
                <a:lnTo>
                  <a:pt x="10774" y="72302"/>
                </a:lnTo>
                <a:lnTo>
                  <a:pt x="12787" y="59625"/>
                </a:lnTo>
                <a:lnTo>
                  <a:pt x="14476" y="46908"/>
                </a:lnTo>
                <a:lnTo>
                  <a:pt x="15149" y="34430"/>
                </a:lnTo>
                <a:lnTo>
                  <a:pt x="14114" y="22471"/>
                </a:lnTo>
                <a:lnTo>
                  <a:pt x="10698" y="11349"/>
                </a:lnTo>
                <a:lnTo>
                  <a:pt x="7377" y="4141"/>
                </a:lnTo>
                <a:lnTo>
                  <a:pt x="5283" y="3752"/>
                </a:lnTo>
                <a:lnTo>
                  <a:pt x="3000" y="0"/>
                </a:lnTo>
                <a:lnTo>
                  <a:pt x="755" y="99789"/>
                </a:lnTo>
                <a:lnTo>
                  <a:pt x="0" y="102788"/>
                </a:lnTo>
                <a:lnTo>
                  <a:pt x="2302" y="100567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01766" y="2900893"/>
            <a:ext cx="142270" cy="195460"/>
          </a:xfrm>
          <a:custGeom>
            <a:avLst/>
            <a:gdLst/>
            <a:ahLst/>
            <a:cxnLst/>
            <a:rect l="l" t="t" r="r" b="b"/>
            <a:pathLst>
              <a:path w="142270" h="195460">
                <a:moveTo>
                  <a:pt x="409" y="93977"/>
                </a:moveTo>
                <a:lnTo>
                  <a:pt x="0" y="107693"/>
                </a:lnTo>
                <a:lnTo>
                  <a:pt x="543" y="120761"/>
                </a:lnTo>
                <a:lnTo>
                  <a:pt x="1744" y="133344"/>
                </a:lnTo>
                <a:lnTo>
                  <a:pt x="3309" y="145606"/>
                </a:lnTo>
                <a:lnTo>
                  <a:pt x="4943" y="157710"/>
                </a:lnTo>
                <a:lnTo>
                  <a:pt x="6350" y="169821"/>
                </a:lnTo>
                <a:lnTo>
                  <a:pt x="7145" y="180152"/>
                </a:lnTo>
                <a:lnTo>
                  <a:pt x="7673" y="179694"/>
                </a:lnTo>
                <a:lnTo>
                  <a:pt x="8050" y="177818"/>
                </a:lnTo>
                <a:lnTo>
                  <a:pt x="8371" y="178459"/>
                </a:lnTo>
                <a:lnTo>
                  <a:pt x="9013" y="176788"/>
                </a:lnTo>
                <a:lnTo>
                  <a:pt x="9239" y="176125"/>
                </a:lnTo>
                <a:lnTo>
                  <a:pt x="10910" y="166389"/>
                </a:lnTo>
                <a:lnTo>
                  <a:pt x="11299" y="154982"/>
                </a:lnTo>
                <a:lnTo>
                  <a:pt x="12554" y="139962"/>
                </a:lnTo>
                <a:lnTo>
                  <a:pt x="13031" y="136767"/>
                </a:lnTo>
                <a:lnTo>
                  <a:pt x="18955" y="134502"/>
                </a:lnTo>
                <a:lnTo>
                  <a:pt x="20729" y="135211"/>
                </a:lnTo>
                <a:lnTo>
                  <a:pt x="25804" y="130680"/>
                </a:lnTo>
                <a:lnTo>
                  <a:pt x="22219" y="120635"/>
                </a:lnTo>
                <a:lnTo>
                  <a:pt x="19540" y="121207"/>
                </a:lnTo>
                <a:lnTo>
                  <a:pt x="16616" y="112398"/>
                </a:lnTo>
                <a:lnTo>
                  <a:pt x="21478" y="100145"/>
                </a:lnTo>
                <a:lnTo>
                  <a:pt x="28895" y="87710"/>
                </a:lnTo>
                <a:lnTo>
                  <a:pt x="32219" y="83017"/>
                </a:lnTo>
                <a:lnTo>
                  <a:pt x="41114" y="81927"/>
                </a:lnTo>
                <a:lnTo>
                  <a:pt x="54266" y="81743"/>
                </a:lnTo>
                <a:lnTo>
                  <a:pt x="69425" y="82103"/>
                </a:lnTo>
                <a:lnTo>
                  <a:pt x="84343" y="82644"/>
                </a:lnTo>
                <a:lnTo>
                  <a:pt x="96771" y="83005"/>
                </a:lnTo>
                <a:lnTo>
                  <a:pt x="100612" y="83017"/>
                </a:lnTo>
                <a:lnTo>
                  <a:pt x="112965" y="87219"/>
                </a:lnTo>
                <a:lnTo>
                  <a:pt x="120840" y="97951"/>
                </a:lnTo>
                <a:lnTo>
                  <a:pt x="126323" y="110775"/>
                </a:lnTo>
                <a:lnTo>
                  <a:pt x="124347" y="119687"/>
                </a:lnTo>
                <a:lnTo>
                  <a:pt x="119363" y="129343"/>
                </a:lnTo>
                <a:lnTo>
                  <a:pt x="118781" y="130680"/>
                </a:lnTo>
                <a:lnTo>
                  <a:pt x="124612" y="136749"/>
                </a:lnTo>
                <a:lnTo>
                  <a:pt x="128116" y="141151"/>
                </a:lnTo>
                <a:lnTo>
                  <a:pt x="129653" y="146408"/>
                </a:lnTo>
                <a:lnTo>
                  <a:pt x="129588" y="155036"/>
                </a:lnTo>
                <a:lnTo>
                  <a:pt x="128282" y="169554"/>
                </a:lnTo>
                <a:lnTo>
                  <a:pt x="126818" y="184637"/>
                </a:lnTo>
                <a:lnTo>
                  <a:pt x="126762" y="195460"/>
                </a:lnTo>
                <a:lnTo>
                  <a:pt x="127026" y="189808"/>
                </a:lnTo>
                <a:lnTo>
                  <a:pt x="128743" y="192211"/>
                </a:lnTo>
                <a:lnTo>
                  <a:pt x="134564" y="190726"/>
                </a:lnTo>
                <a:lnTo>
                  <a:pt x="136218" y="186173"/>
                </a:lnTo>
                <a:lnTo>
                  <a:pt x="138572" y="183195"/>
                </a:lnTo>
                <a:lnTo>
                  <a:pt x="139269" y="180428"/>
                </a:lnTo>
                <a:lnTo>
                  <a:pt x="137610" y="182028"/>
                </a:lnTo>
                <a:lnTo>
                  <a:pt x="140025" y="177429"/>
                </a:lnTo>
                <a:lnTo>
                  <a:pt x="142270" y="77639"/>
                </a:lnTo>
                <a:lnTo>
                  <a:pt x="138993" y="67019"/>
                </a:lnTo>
                <a:lnTo>
                  <a:pt x="138544" y="56691"/>
                </a:lnTo>
                <a:lnTo>
                  <a:pt x="134839" y="45827"/>
                </a:lnTo>
                <a:lnTo>
                  <a:pt x="134723" y="45650"/>
                </a:lnTo>
                <a:lnTo>
                  <a:pt x="129856" y="38259"/>
                </a:lnTo>
                <a:lnTo>
                  <a:pt x="120667" y="37298"/>
                </a:lnTo>
                <a:lnTo>
                  <a:pt x="114460" y="31325"/>
                </a:lnTo>
                <a:lnTo>
                  <a:pt x="107815" y="21937"/>
                </a:lnTo>
                <a:lnTo>
                  <a:pt x="96910" y="15029"/>
                </a:lnTo>
                <a:lnTo>
                  <a:pt x="96065" y="14850"/>
                </a:lnTo>
                <a:lnTo>
                  <a:pt x="85040" y="15030"/>
                </a:lnTo>
                <a:lnTo>
                  <a:pt x="76609" y="18223"/>
                </a:lnTo>
                <a:lnTo>
                  <a:pt x="70151" y="21111"/>
                </a:lnTo>
                <a:lnTo>
                  <a:pt x="65044" y="20373"/>
                </a:lnTo>
                <a:lnTo>
                  <a:pt x="60665" y="12691"/>
                </a:lnTo>
                <a:lnTo>
                  <a:pt x="59501" y="8901"/>
                </a:lnTo>
                <a:lnTo>
                  <a:pt x="58104" y="3455"/>
                </a:lnTo>
                <a:lnTo>
                  <a:pt x="57935" y="2997"/>
                </a:lnTo>
                <a:lnTo>
                  <a:pt x="57727" y="2150"/>
                </a:lnTo>
                <a:lnTo>
                  <a:pt x="57463" y="1304"/>
                </a:lnTo>
                <a:lnTo>
                  <a:pt x="57293" y="526"/>
                </a:lnTo>
                <a:lnTo>
                  <a:pt x="57086" y="0"/>
                </a:lnTo>
                <a:lnTo>
                  <a:pt x="48525" y="7846"/>
                </a:lnTo>
                <a:lnTo>
                  <a:pt x="45943" y="18804"/>
                </a:lnTo>
                <a:lnTo>
                  <a:pt x="47520" y="30158"/>
                </a:lnTo>
                <a:lnTo>
                  <a:pt x="40237" y="25101"/>
                </a:lnTo>
                <a:lnTo>
                  <a:pt x="37256" y="23477"/>
                </a:lnTo>
                <a:lnTo>
                  <a:pt x="35804" y="12402"/>
                </a:lnTo>
                <a:lnTo>
                  <a:pt x="26328" y="19927"/>
                </a:lnTo>
                <a:lnTo>
                  <a:pt x="22750" y="31491"/>
                </a:lnTo>
                <a:lnTo>
                  <a:pt x="22484" y="42812"/>
                </a:lnTo>
                <a:lnTo>
                  <a:pt x="14635" y="26795"/>
                </a:lnTo>
                <a:lnTo>
                  <a:pt x="9491" y="35862"/>
                </a:lnTo>
                <a:lnTo>
                  <a:pt x="6366" y="46837"/>
                </a:lnTo>
                <a:lnTo>
                  <a:pt x="7409" y="60569"/>
                </a:lnTo>
                <a:lnTo>
                  <a:pt x="9103" y="72190"/>
                </a:lnTo>
                <a:lnTo>
                  <a:pt x="8072" y="77776"/>
                </a:lnTo>
                <a:lnTo>
                  <a:pt x="5510" y="80707"/>
                </a:lnTo>
                <a:lnTo>
                  <a:pt x="2613" y="84366"/>
                </a:lnTo>
                <a:lnTo>
                  <a:pt x="575" y="92135"/>
                </a:lnTo>
                <a:lnTo>
                  <a:pt x="409" y="93977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260648" y="3105438"/>
            <a:ext cx="1056" cy="1807"/>
          </a:xfrm>
          <a:custGeom>
            <a:avLst/>
            <a:gdLst/>
            <a:ahLst/>
            <a:cxnLst/>
            <a:rect l="l" t="t" r="r" b="b"/>
            <a:pathLst>
              <a:path w="1056" h="1807">
                <a:moveTo>
                  <a:pt x="1056" y="0"/>
                </a:moveTo>
                <a:lnTo>
                  <a:pt x="633" y="283"/>
                </a:lnTo>
                <a:lnTo>
                  <a:pt x="0" y="1807"/>
                </a:lnTo>
                <a:lnTo>
                  <a:pt x="1056" y="0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266573" y="3083517"/>
            <a:ext cx="48827" cy="348040"/>
          </a:xfrm>
          <a:custGeom>
            <a:avLst/>
            <a:gdLst/>
            <a:ahLst/>
            <a:cxnLst/>
            <a:rect l="l" t="t" r="r" b="b"/>
            <a:pathLst>
              <a:path w="48827" h="348040">
                <a:moveTo>
                  <a:pt x="38907" y="16256"/>
                </a:moveTo>
                <a:lnTo>
                  <a:pt x="39484" y="21772"/>
                </a:lnTo>
                <a:lnTo>
                  <a:pt x="38346" y="24806"/>
                </a:lnTo>
                <a:lnTo>
                  <a:pt x="36450" y="29085"/>
                </a:lnTo>
                <a:lnTo>
                  <a:pt x="34866" y="37275"/>
                </a:lnTo>
                <a:lnTo>
                  <a:pt x="34659" y="41904"/>
                </a:lnTo>
                <a:lnTo>
                  <a:pt x="34708" y="49331"/>
                </a:lnTo>
                <a:lnTo>
                  <a:pt x="34980" y="59219"/>
                </a:lnTo>
                <a:lnTo>
                  <a:pt x="35444" y="71233"/>
                </a:lnTo>
                <a:lnTo>
                  <a:pt x="36066" y="85037"/>
                </a:lnTo>
                <a:lnTo>
                  <a:pt x="36814" y="100294"/>
                </a:lnTo>
                <a:lnTo>
                  <a:pt x="37657" y="116669"/>
                </a:lnTo>
                <a:lnTo>
                  <a:pt x="38563" y="133826"/>
                </a:lnTo>
                <a:lnTo>
                  <a:pt x="39499" y="151429"/>
                </a:lnTo>
                <a:lnTo>
                  <a:pt x="40433" y="169141"/>
                </a:lnTo>
                <a:lnTo>
                  <a:pt x="41332" y="186627"/>
                </a:lnTo>
                <a:lnTo>
                  <a:pt x="42166" y="203551"/>
                </a:lnTo>
                <a:lnTo>
                  <a:pt x="42901" y="219576"/>
                </a:lnTo>
                <a:lnTo>
                  <a:pt x="43505" y="234368"/>
                </a:lnTo>
                <a:lnTo>
                  <a:pt x="43947" y="247589"/>
                </a:lnTo>
                <a:lnTo>
                  <a:pt x="44193" y="258903"/>
                </a:lnTo>
                <a:lnTo>
                  <a:pt x="44213" y="267976"/>
                </a:lnTo>
                <a:lnTo>
                  <a:pt x="43973" y="274470"/>
                </a:lnTo>
                <a:lnTo>
                  <a:pt x="43442" y="278051"/>
                </a:lnTo>
                <a:lnTo>
                  <a:pt x="37540" y="288351"/>
                </a:lnTo>
                <a:lnTo>
                  <a:pt x="33093" y="324328"/>
                </a:lnTo>
                <a:lnTo>
                  <a:pt x="45243" y="324883"/>
                </a:lnTo>
                <a:lnTo>
                  <a:pt x="45563" y="341747"/>
                </a:lnTo>
                <a:lnTo>
                  <a:pt x="30167" y="342071"/>
                </a:lnTo>
                <a:lnTo>
                  <a:pt x="28160" y="339788"/>
                </a:lnTo>
                <a:lnTo>
                  <a:pt x="27696" y="336942"/>
                </a:lnTo>
                <a:lnTo>
                  <a:pt x="30599" y="334842"/>
                </a:lnTo>
                <a:lnTo>
                  <a:pt x="29187" y="334997"/>
                </a:lnTo>
                <a:lnTo>
                  <a:pt x="27696" y="331175"/>
                </a:lnTo>
                <a:lnTo>
                  <a:pt x="27904" y="302504"/>
                </a:lnTo>
                <a:lnTo>
                  <a:pt x="27545" y="302184"/>
                </a:lnTo>
                <a:lnTo>
                  <a:pt x="27055" y="301085"/>
                </a:lnTo>
                <a:lnTo>
                  <a:pt x="26791" y="301795"/>
                </a:lnTo>
                <a:lnTo>
                  <a:pt x="26093" y="300628"/>
                </a:lnTo>
                <a:lnTo>
                  <a:pt x="25772" y="300170"/>
                </a:lnTo>
                <a:lnTo>
                  <a:pt x="25187" y="299598"/>
                </a:lnTo>
                <a:lnTo>
                  <a:pt x="24753" y="299003"/>
                </a:lnTo>
                <a:lnTo>
                  <a:pt x="24338" y="298477"/>
                </a:lnTo>
                <a:lnTo>
                  <a:pt x="24055" y="298156"/>
                </a:lnTo>
                <a:lnTo>
                  <a:pt x="21810" y="295182"/>
                </a:lnTo>
                <a:lnTo>
                  <a:pt x="21281" y="294083"/>
                </a:lnTo>
                <a:lnTo>
                  <a:pt x="19942" y="291864"/>
                </a:lnTo>
                <a:lnTo>
                  <a:pt x="13744" y="281556"/>
                </a:lnTo>
                <a:lnTo>
                  <a:pt x="10620" y="274654"/>
                </a:lnTo>
                <a:lnTo>
                  <a:pt x="9729" y="268550"/>
                </a:lnTo>
                <a:lnTo>
                  <a:pt x="962" y="21257"/>
                </a:lnTo>
                <a:lnTo>
                  <a:pt x="131" y="20580"/>
                </a:lnTo>
                <a:lnTo>
                  <a:pt x="0" y="24255"/>
                </a:lnTo>
                <a:lnTo>
                  <a:pt x="0" y="324951"/>
                </a:lnTo>
                <a:lnTo>
                  <a:pt x="24753" y="325524"/>
                </a:lnTo>
                <a:lnTo>
                  <a:pt x="24753" y="342594"/>
                </a:lnTo>
                <a:lnTo>
                  <a:pt x="26527" y="348040"/>
                </a:lnTo>
                <a:lnTo>
                  <a:pt x="44752" y="345637"/>
                </a:lnTo>
                <a:lnTo>
                  <a:pt x="48073" y="343944"/>
                </a:lnTo>
                <a:lnTo>
                  <a:pt x="48827" y="21646"/>
                </a:lnTo>
                <a:lnTo>
                  <a:pt x="46299" y="12379"/>
                </a:lnTo>
                <a:lnTo>
                  <a:pt x="42733" y="10823"/>
                </a:lnTo>
                <a:lnTo>
                  <a:pt x="38715" y="0"/>
                </a:lnTo>
                <a:lnTo>
                  <a:pt x="35658" y="4530"/>
                </a:lnTo>
                <a:lnTo>
                  <a:pt x="38907" y="16256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294269" y="3371868"/>
            <a:ext cx="9844" cy="42824"/>
          </a:xfrm>
          <a:custGeom>
            <a:avLst/>
            <a:gdLst/>
            <a:ahLst/>
            <a:cxnLst/>
            <a:rect l="l" t="t" r="r" b="b"/>
            <a:pathLst>
              <a:path w="9844" h="42824">
                <a:moveTo>
                  <a:pt x="0" y="42824"/>
                </a:moveTo>
                <a:lnTo>
                  <a:pt x="126" y="37796"/>
                </a:lnTo>
                <a:lnTo>
                  <a:pt x="5396" y="35976"/>
                </a:lnTo>
                <a:lnTo>
                  <a:pt x="9844" y="0"/>
                </a:lnTo>
                <a:lnTo>
                  <a:pt x="1639" y="12320"/>
                </a:lnTo>
                <a:lnTo>
                  <a:pt x="207" y="14152"/>
                </a:lnTo>
                <a:lnTo>
                  <a:pt x="0" y="42824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294269" y="3414693"/>
            <a:ext cx="8924" cy="3821"/>
          </a:xfrm>
          <a:custGeom>
            <a:avLst/>
            <a:gdLst/>
            <a:ahLst/>
            <a:cxnLst/>
            <a:rect l="l" t="t" r="r" b="b"/>
            <a:pathLst>
              <a:path w="8924" h="3821">
                <a:moveTo>
                  <a:pt x="4490" y="2517"/>
                </a:moveTo>
                <a:lnTo>
                  <a:pt x="2902" y="3666"/>
                </a:lnTo>
                <a:lnTo>
                  <a:pt x="8565" y="3043"/>
                </a:lnTo>
                <a:lnTo>
                  <a:pt x="8924" y="1555"/>
                </a:lnTo>
                <a:lnTo>
                  <a:pt x="0" y="0"/>
                </a:lnTo>
                <a:lnTo>
                  <a:pt x="1490" y="3821"/>
                </a:lnTo>
                <a:lnTo>
                  <a:pt x="4490" y="2517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235989" y="3057179"/>
            <a:ext cx="50752" cy="294888"/>
          </a:xfrm>
          <a:custGeom>
            <a:avLst/>
            <a:gdLst/>
            <a:ahLst/>
            <a:cxnLst/>
            <a:rect l="l" t="t" r="r" b="b"/>
            <a:pathLst>
              <a:path w="50752" h="294888">
                <a:moveTo>
                  <a:pt x="11880" y="13140"/>
                </a:moveTo>
                <a:lnTo>
                  <a:pt x="2750" y="23834"/>
                </a:lnTo>
                <a:lnTo>
                  <a:pt x="0" y="28671"/>
                </a:lnTo>
                <a:lnTo>
                  <a:pt x="8018" y="31119"/>
                </a:lnTo>
                <a:lnTo>
                  <a:pt x="8075" y="31325"/>
                </a:lnTo>
                <a:lnTo>
                  <a:pt x="10169" y="39105"/>
                </a:lnTo>
                <a:lnTo>
                  <a:pt x="16735" y="43247"/>
                </a:lnTo>
                <a:lnTo>
                  <a:pt x="17584" y="44414"/>
                </a:lnTo>
                <a:lnTo>
                  <a:pt x="21546" y="51050"/>
                </a:lnTo>
                <a:lnTo>
                  <a:pt x="25292" y="48542"/>
                </a:lnTo>
                <a:lnTo>
                  <a:pt x="27168" y="44025"/>
                </a:lnTo>
                <a:lnTo>
                  <a:pt x="30714" y="46917"/>
                </a:lnTo>
                <a:lnTo>
                  <a:pt x="31017" y="38465"/>
                </a:lnTo>
                <a:lnTo>
                  <a:pt x="31545" y="47595"/>
                </a:lnTo>
                <a:lnTo>
                  <a:pt x="40312" y="294888"/>
                </a:lnTo>
                <a:lnTo>
                  <a:pt x="40811" y="286971"/>
                </a:lnTo>
                <a:lnTo>
                  <a:pt x="41857" y="274634"/>
                </a:lnTo>
                <a:lnTo>
                  <a:pt x="42356" y="265160"/>
                </a:lnTo>
                <a:lnTo>
                  <a:pt x="42833" y="252574"/>
                </a:lnTo>
                <a:lnTo>
                  <a:pt x="43322" y="239904"/>
                </a:lnTo>
                <a:lnTo>
                  <a:pt x="43834" y="227181"/>
                </a:lnTo>
                <a:lnTo>
                  <a:pt x="44378" y="214438"/>
                </a:lnTo>
                <a:lnTo>
                  <a:pt x="44964" y="201706"/>
                </a:lnTo>
                <a:lnTo>
                  <a:pt x="45603" y="189016"/>
                </a:lnTo>
                <a:lnTo>
                  <a:pt x="45827" y="184820"/>
                </a:lnTo>
                <a:lnTo>
                  <a:pt x="50752" y="63887"/>
                </a:lnTo>
                <a:lnTo>
                  <a:pt x="49506" y="56264"/>
                </a:lnTo>
                <a:lnTo>
                  <a:pt x="47977" y="53006"/>
                </a:lnTo>
                <a:lnTo>
                  <a:pt x="46785" y="51068"/>
                </a:lnTo>
                <a:lnTo>
                  <a:pt x="46551" y="47405"/>
                </a:lnTo>
                <a:lnTo>
                  <a:pt x="47898" y="38970"/>
                </a:lnTo>
                <a:lnTo>
                  <a:pt x="49563" y="31074"/>
                </a:lnTo>
                <a:lnTo>
                  <a:pt x="42308" y="21115"/>
                </a:lnTo>
                <a:lnTo>
                  <a:pt x="34339" y="11519"/>
                </a:lnTo>
                <a:lnTo>
                  <a:pt x="29357" y="5377"/>
                </a:lnTo>
                <a:lnTo>
                  <a:pt x="29790" y="0"/>
                </a:lnTo>
                <a:lnTo>
                  <a:pt x="24704" y="1071"/>
                </a:lnTo>
                <a:lnTo>
                  <a:pt x="22089" y="4041"/>
                </a:lnTo>
                <a:lnTo>
                  <a:pt x="21281" y="4667"/>
                </a:lnTo>
                <a:lnTo>
                  <a:pt x="11880" y="13140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366309" y="3087018"/>
            <a:ext cx="5828" cy="62377"/>
          </a:xfrm>
          <a:custGeom>
            <a:avLst/>
            <a:gdLst/>
            <a:ahLst/>
            <a:cxnLst/>
            <a:rect l="l" t="t" r="r" b="b"/>
            <a:pathLst>
              <a:path w="5828" h="62377">
                <a:moveTo>
                  <a:pt x="4703" y="5514"/>
                </a:moveTo>
                <a:lnTo>
                  <a:pt x="1977" y="0"/>
                </a:lnTo>
                <a:lnTo>
                  <a:pt x="0" y="62377"/>
                </a:lnTo>
                <a:lnTo>
                  <a:pt x="5828" y="5377"/>
                </a:lnTo>
                <a:lnTo>
                  <a:pt x="4463" y="3471"/>
                </a:lnTo>
                <a:lnTo>
                  <a:pt x="4703" y="5514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31695" y="3005613"/>
            <a:ext cx="139077" cy="158449"/>
          </a:xfrm>
          <a:custGeom>
            <a:avLst/>
            <a:gdLst/>
            <a:ahLst/>
            <a:cxnLst/>
            <a:rect l="l" t="t" r="r" b="b"/>
            <a:pathLst>
              <a:path w="139077" h="158449">
                <a:moveTo>
                  <a:pt x="21" y="78376"/>
                </a:moveTo>
                <a:lnTo>
                  <a:pt x="0" y="90261"/>
                </a:lnTo>
                <a:lnTo>
                  <a:pt x="861" y="102243"/>
                </a:lnTo>
                <a:lnTo>
                  <a:pt x="2408" y="114338"/>
                </a:lnTo>
                <a:lnTo>
                  <a:pt x="4446" y="126565"/>
                </a:lnTo>
                <a:lnTo>
                  <a:pt x="6777" y="138938"/>
                </a:lnTo>
                <a:lnTo>
                  <a:pt x="9204" y="151476"/>
                </a:lnTo>
                <a:lnTo>
                  <a:pt x="10510" y="158449"/>
                </a:lnTo>
                <a:lnTo>
                  <a:pt x="12058" y="150727"/>
                </a:lnTo>
                <a:lnTo>
                  <a:pt x="12215" y="139842"/>
                </a:lnTo>
                <a:lnTo>
                  <a:pt x="11666" y="126832"/>
                </a:lnTo>
                <a:lnTo>
                  <a:pt x="11094" y="112734"/>
                </a:lnTo>
                <a:lnTo>
                  <a:pt x="11183" y="98588"/>
                </a:lnTo>
                <a:lnTo>
                  <a:pt x="12618" y="85431"/>
                </a:lnTo>
                <a:lnTo>
                  <a:pt x="16083" y="74301"/>
                </a:lnTo>
                <a:lnTo>
                  <a:pt x="19385" y="69070"/>
                </a:lnTo>
                <a:lnTo>
                  <a:pt x="28478" y="61342"/>
                </a:lnTo>
                <a:lnTo>
                  <a:pt x="38185" y="58349"/>
                </a:lnTo>
                <a:lnTo>
                  <a:pt x="48402" y="58740"/>
                </a:lnTo>
                <a:lnTo>
                  <a:pt x="59026" y="61158"/>
                </a:lnTo>
                <a:lnTo>
                  <a:pt x="69953" y="64251"/>
                </a:lnTo>
                <a:lnTo>
                  <a:pt x="81079" y="66663"/>
                </a:lnTo>
                <a:lnTo>
                  <a:pt x="91302" y="67125"/>
                </a:lnTo>
                <a:lnTo>
                  <a:pt x="95577" y="81973"/>
                </a:lnTo>
                <a:lnTo>
                  <a:pt x="101720" y="92279"/>
                </a:lnTo>
                <a:lnTo>
                  <a:pt x="109001" y="101005"/>
                </a:lnTo>
                <a:lnTo>
                  <a:pt x="109803" y="101952"/>
                </a:lnTo>
                <a:lnTo>
                  <a:pt x="116370" y="112253"/>
                </a:lnTo>
                <a:lnTo>
                  <a:pt x="118944" y="122536"/>
                </a:lnTo>
                <a:lnTo>
                  <a:pt x="119592" y="135068"/>
                </a:lnTo>
                <a:lnTo>
                  <a:pt x="120016" y="146573"/>
                </a:lnTo>
                <a:lnTo>
                  <a:pt x="128036" y="143255"/>
                </a:lnTo>
                <a:lnTo>
                  <a:pt x="124935" y="140143"/>
                </a:lnTo>
                <a:lnTo>
                  <a:pt x="134613" y="143781"/>
                </a:lnTo>
                <a:lnTo>
                  <a:pt x="136591" y="81404"/>
                </a:lnTo>
                <a:lnTo>
                  <a:pt x="139077" y="84876"/>
                </a:lnTo>
                <a:lnTo>
                  <a:pt x="138141" y="76919"/>
                </a:lnTo>
                <a:lnTo>
                  <a:pt x="133939" y="53778"/>
                </a:lnTo>
                <a:lnTo>
                  <a:pt x="128340" y="37398"/>
                </a:lnTo>
                <a:lnTo>
                  <a:pt x="122198" y="26426"/>
                </a:lnTo>
                <a:lnTo>
                  <a:pt x="116371" y="19505"/>
                </a:lnTo>
                <a:lnTo>
                  <a:pt x="111713" y="15280"/>
                </a:lnTo>
                <a:lnTo>
                  <a:pt x="109080" y="12396"/>
                </a:lnTo>
                <a:lnTo>
                  <a:pt x="109328" y="9496"/>
                </a:lnTo>
                <a:lnTo>
                  <a:pt x="110177" y="8318"/>
                </a:lnTo>
                <a:lnTo>
                  <a:pt x="105823" y="7306"/>
                </a:lnTo>
                <a:lnTo>
                  <a:pt x="98976" y="5321"/>
                </a:lnTo>
                <a:lnTo>
                  <a:pt x="90120" y="3010"/>
                </a:lnTo>
                <a:lnTo>
                  <a:pt x="79740" y="1021"/>
                </a:lnTo>
                <a:lnTo>
                  <a:pt x="68319" y="0"/>
                </a:lnTo>
                <a:lnTo>
                  <a:pt x="56341" y="593"/>
                </a:lnTo>
                <a:lnTo>
                  <a:pt x="44291" y="3449"/>
                </a:lnTo>
                <a:lnTo>
                  <a:pt x="32652" y="9215"/>
                </a:lnTo>
                <a:lnTo>
                  <a:pt x="21909" y="18536"/>
                </a:lnTo>
                <a:lnTo>
                  <a:pt x="12863" y="31475"/>
                </a:lnTo>
                <a:lnTo>
                  <a:pt x="7346" y="43138"/>
                </a:lnTo>
                <a:lnTo>
                  <a:pt x="3498" y="54831"/>
                </a:lnTo>
                <a:lnTo>
                  <a:pt x="1121" y="66572"/>
                </a:lnTo>
                <a:lnTo>
                  <a:pt x="21" y="78376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102467" y="3188112"/>
            <a:ext cx="80543" cy="437846"/>
          </a:xfrm>
          <a:custGeom>
            <a:avLst/>
            <a:gdLst/>
            <a:ahLst/>
            <a:cxnLst/>
            <a:rect l="l" t="t" r="r" b="b"/>
            <a:pathLst>
              <a:path w="80543" h="437846">
                <a:moveTo>
                  <a:pt x="74751" y="433048"/>
                </a:moveTo>
                <a:lnTo>
                  <a:pt x="75303" y="422696"/>
                </a:lnTo>
                <a:lnTo>
                  <a:pt x="71549" y="409291"/>
                </a:lnTo>
                <a:lnTo>
                  <a:pt x="68298" y="399392"/>
                </a:lnTo>
                <a:lnTo>
                  <a:pt x="78392" y="400237"/>
                </a:lnTo>
                <a:lnTo>
                  <a:pt x="73694" y="405877"/>
                </a:lnTo>
                <a:lnTo>
                  <a:pt x="80543" y="401662"/>
                </a:lnTo>
                <a:lnTo>
                  <a:pt x="77637" y="394463"/>
                </a:lnTo>
                <a:lnTo>
                  <a:pt x="74600" y="393880"/>
                </a:lnTo>
                <a:lnTo>
                  <a:pt x="68185" y="389340"/>
                </a:lnTo>
                <a:lnTo>
                  <a:pt x="60959" y="384153"/>
                </a:lnTo>
                <a:lnTo>
                  <a:pt x="58714" y="371119"/>
                </a:lnTo>
                <a:lnTo>
                  <a:pt x="56733" y="358718"/>
                </a:lnTo>
                <a:lnTo>
                  <a:pt x="54852" y="346058"/>
                </a:lnTo>
                <a:lnTo>
                  <a:pt x="53079" y="333359"/>
                </a:lnTo>
                <a:lnTo>
                  <a:pt x="51424" y="320840"/>
                </a:lnTo>
                <a:lnTo>
                  <a:pt x="51393" y="320604"/>
                </a:lnTo>
                <a:lnTo>
                  <a:pt x="49204" y="304179"/>
                </a:lnTo>
                <a:lnTo>
                  <a:pt x="47154" y="289615"/>
                </a:lnTo>
                <a:lnTo>
                  <a:pt x="45242" y="276653"/>
                </a:lnTo>
                <a:lnTo>
                  <a:pt x="43462" y="265035"/>
                </a:lnTo>
                <a:lnTo>
                  <a:pt x="41813" y="254506"/>
                </a:lnTo>
                <a:lnTo>
                  <a:pt x="40290" y="244806"/>
                </a:lnTo>
                <a:lnTo>
                  <a:pt x="38891" y="235678"/>
                </a:lnTo>
                <a:lnTo>
                  <a:pt x="37612" y="226865"/>
                </a:lnTo>
                <a:lnTo>
                  <a:pt x="36450" y="218108"/>
                </a:lnTo>
                <a:lnTo>
                  <a:pt x="35402" y="209151"/>
                </a:lnTo>
                <a:lnTo>
                  <a:pt x="34464" y="199736"/>
                </a:lnTo>
                <a:lnTo>
                  <a:pt x="33634" y="189605"/>
                </a:lnTo>
                <a:lnTo>
                  <a:pt x="32907" y="178501"/>
                </a:lnTo>
                <a:lnTo>
                  <a:pt x="32281" y="166165"/>
                </a:lnTo>
                <a:lnTo>
                  <a:pt x="31752" y="152341"/>
                </a:lnTo>
                <a:lnTo>
                  <a:pt x="31317" y="136770"/>
                </a:lnTo>
                <a:lnTo>
                  <a:pt x="30973" y="119196"/>
                </a:lnTo>
                <a:lnTo>
                  <a:pt x="30866" y="111986"/>
                </a:lnTo>
                <a:lnTo>
                  <a:pt x="30609" y="99325"/>
                </a:lnTo>
                <a:lnTo>
                  <a:pt x="30229" y="86621"/>
                </a:lnTo>
                <a:lnTo>
                  <a:pt x="29793" y="73902"/>
                </a:lnTo>
                <a:lnTo>
                  <a:pt x="29365" y="61197"/>
                </a:lnTo>
                <a:lnTo>
                  <a:pt x="29149" y="53887"/>
                </a:lnTo>
                <a:lnTo>
                  <a:pt x="29211" y="42131"/>
                </a:lnTo>
                <a:lnTo>
                  <a:pt x="29253" y="27501"/>
                </a:lnTo>
                <a:lnTo>
                  <a:pt x="28277" y="13161"/>
                </a:lnTo>
                <a:lnTo>
                  <a:pt x="25284" y="2279"/>
                </a:lnTo>
                <a:lnTo>
                  <a:pt x="23696" y="0"/>
                </a:lnTo>
                <a:lnTo>
                  <a:pt x="22325" y="13997"/>
                </a:lnTo>
                <a:lnTo>
                  <a:pt x="20030" y="28270"/>
                </a:lnTo>
                <a:lnTo>
                  <a:pt x="19319" y="36886"/>
                </a:lnTo>
                <a:lnTo>
                  <a:pt x="22408" y="47790"/>
                </a:lnTo>
                <a:lnTo>
                  <a:pt x="26014" y="59758"/>
                </a:lnTo>
                <a:lnTo>
                  <a:pt x="27111" y="67960"/>
                </a:lnTo>
                <a:lnTo>
                  <a:pt x="26140" y="85208"/>
                </a:lnTo>
                <a:lnTo>
                  <a:pt x="21372" y="97574"/>
                </a:lnTo>
                <a:lnTo>
                  <a:pt x="14085" y="106561"/>
                </a:lnTo>
                <a:lnTo>
                  <a:pt x="5558" y="113669"/>
                </a:lnTo>
                <a:lnTo>
                  <a:pt x="0" y="117958"/>
                </a:lnTo>
                <a:lnTo>
                  <a:pt x="740" y="128697"/>
                </a:lnTo>
                <a:lnTo>
                  <a:pt x="2090" y="141681"/>
                </a:lnTo>
                <a:lnTo>
                  <a:pt x="3907" y="156298"/>
                </a:lnTo>
                <a:lnTo>
                  <a:pt x="6049" y="171937"/>
                </a:lnTo>
                <a:lnTo>
                  <a:pt x="8373" y="187987"/>
                </a:lnTo>
                <a:lnTo>
                  <a:pt x="10736" y="203834"/>
                </a:lnTo>
                <a:lnTo>
                  <a:pt x="12996" y="218869"/>
                </a:lnTo>
                <a:lnTo>
                  <a:pt x="15010" y="232478"/>
                </a:lnTo>
                <a:lnTo>
                  <a:pt x="16635" y="244050"/>
                </a:lnTo>
                <a:lnTo>
                  <a:pt x="17728" y="252974"/>
                </a:lnTo>
                <a:lnTo>
                  <a:pt x="18147" y="258638"/>
                </a:lnTo>
                <a:lnTo>
                  <a:pt x="18131" y="259462"/>
                </a:lnTo>
                <a:lnTo>
                  <a:pt x="18895" y="266955"/>
                </a:lnTo>
                <a:lnTo>
                  <a:pt x="20424" y="276246"/>
                </a:lnTo>
                <a:lnTo>
                  <a:pt x="22596" y="287072"/>
                </a:lnTo>
                <a:lnTo>
                  <a:pt x="25289" y="299171"/>
                </a:lnTo>
                <a:lnTo>
                  <a:pt x="28383" y="312280"/>
                </a:lnTo>
                <a:lnTo>
                  <a:pt x="31756" y="326136"/>
                </a:lnTo>
                <a:lnTo>
                  <a:pt x="35287" y="340476"/>
                </a:lnTo>
                <a:lnTo>
                  <a:pt x="38856" y="355038"/>
                </a:lnTo>
                <a:lnTo>
                  <a:pt x="42339" y="369558"/>
                </a:lnTo>
                <a:lnTo>
                  <a:pt x="45618" y="383774"/>
                </a:lnTo>
                <a:lnTo>
                  <a:pt x="48570" y="397424"/>
                </a:lnTo>
                <a:lnTo>
                  <a:pt x="51073" y="410243"/>
                </a:lnTo>
                <a:lnTo>
                  <a:pt x="53008" y="421970"/>
                </a:lnTo>
                <a:lnTo>
                  <a:pt x="53808" y="428055"/>
                </a:lnTo>
                <a:lnTo>
                  <a:pt x="56374" y="424487"/>
                </a:lnTo>
                <a:lnTo>
                  <a:pt x="56468" y="426499"/>
                </a:lnTo>
                <a:lnTo>
                  <a:pt x="57600" y="417744"/>
                </a:lnTo>
                <a:lnTo>
                  <a:pt x="61921" y="435123"/>
                </a:lnTo>
                <a:lnTo>
                  <a:pt x="64623" y="433178"/>
                </a:lnTo>
                <a:lnTo>
                  <a:pt x="64691" y="429738"/>
                </a:lnTo>
                <a:lnTo>
                  <a:pt x="64223" y="423387"/>
                </a:lnTo>
                <a:lnTo>
                  <a:pt x="69147" y="437846"/>
                </a:lnTo>
                <a:lnTo>
                  <a:pt x="71516" y="434907"/>
                </a:lnTo>
                <a:lnTo>
                  <a:pt x="68940" y="422153"/>
                </a:lnTo>
                <a:lnTo>
                  <a:pt x="72298" y="426888"/>
                </a:lnTo>
                <a:lnTo>
                  <a:pt x="71656" y="428444"/>
                </a:lnTo>
                <a:lnTo>
                  <a:pt x="74751" y="43304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173984" y="3622588"/>
            <a:ext cx="725" cy="4020"/>
          </a:xfrm>
          <a:custGeom>
            <a:avLst/>
            <a:gdLst/>
            <a:ahLst/>
            <a:cxnLst/>
            <a:rect l="l" t="t" r="r" b="b"/>
            <a:pathLst>
              <a:path w="725" h="4020">
                <a:moveTo>
                  <a:pt x="725" y="4020"/>
                </a:moveTo>
                <a:lnTo>
                  <a:pt x="347" y="0"/>
                </a:lnTo>
                <a:lnTo>
                  <a:pt x="0" y="431"/>
                </a:lnTo>
                <a:lnTo>
                  <a:pt x="725" y="402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918688" y="3196807"/>
            <a:ext cx="95784" cy="289951"/>
          </a:xfrm>
          <a:custGeom>
            <a:avLst/>
            <a:gdLst/>
            <a:ahLst/>
            <a:cxnLst/>
            <a:rect l="l" t="t" r="r" b="b"/>
            <a:pathLst>
              <a:path w="95784" h="289951">
                <a:moveTo>
                  <a:pt x="44234" y="68095"/>
                </a:moveTo>
                <a:lnTo>
                  <a:pt x="45414" y="58771"/>
                </a:lnTo>
                <a:lnTo>
                  <a:pt x="47872" y="49684"/>
                </a:lnTo>
                <a:lnTo>
                  <a:pt x="48409" y="45444"/>
                </a:lnTo>
                <a:lnTo>
                  <a:pt x="47861" y="36771"/>
                </a:lnTo>
                <a:lnTo>
                  <a:pt x="42371" y="36954"/>
                </a:lnTo>
                <a:lnTo>
                  <a:pt x="45843" y="22630"/>
                </a:lnTo>
                <a:lnTo>
                  <a:pt x="47824" y="14255"/>
                </a:lnTo>
                <a:lnTo>
                  <a:pt x="50276" y="10045"/>
                </a:lnTo>
                <a:lnTo>
                  <a:pt x="51993" y="0"/>
                </a:lnTo>
                <a:lnTo>
                  <a:pt x="49006" y="4897"/>
                </a:lnTo>
                <a:lnTo>
                  <a:pt x="44326" y="14292"/>
                </a:lnTo>
                <a:lnTo>
                  <a:pt x="38463" y="26912"/>
                </a:lnTo>
                <a:lnTo>
                  <a:pt x="31927" y="41486"/>
                </a:lnTo>
                <a:lnTo>
                  <a:pt x="25228" y="56740"/>
                </a:lnTo>
                <a:lnTo>
                  <a:pt x="18876" y="71403"/>
                </a:lnTo>
                <a:lnTo>
                  <a:pt x="13381" y="84201"/>
                </a:lnTo>
                <a:lnTo>
                  <a:pt x="9253" y="93864"/>
                </a:lnTo>
                <a:lnTo>
                  <a:pt x="8354" y="95968"/>
                </a:lnTo>
                <a:lnTo>
                  <a:pt x="3494" y="106724"/>
                </a:lnTo>
                <a:lnTo>
                  <a:pt x="0" y="118020"/>
                </a:lnTo>
                <a:lnTo>
                  <a:pt x="654" y="130688"/>
                </a:lnTo>
                <a:lnTo>
                  <a:pt x="864" y="131436"/>
                </a:lnTo>
                <a:lnTo>
                  <a:pt x="3329" y="139097"/>
                </a:lnTo>
                <a:lnTo>
                  <a:pt x="6950" y="149577"/>
                </a:lnTo>
                <a:lnTo>
                  <a:pt x="11461" y="162263"/>
                </a:lnTo>
                <a:lnTo>
                  <a:pt x="16591" y="176542"/>
                </a:lnTo>
                <a:lnTo>
                  <a:pt x="22074" y="191802"/>
                </a:lnTo>
                <a:lnTo>
                  <a:pt x="27640" y="207431"/>
                </a:lnTo>
                <a:lnTo>
                  <a:pt x="33023" y="222816"/>
                </a:lnTo>
                <a:lnTo>
                  <a:pt x="37953" y="237345"/>
                </a:lnTo>
                <a:lnTo>
                  <a:pt x="42162" y="250406"/>
                </a:lnTo>
                <a:lnTo>
                  <a:pt x="45383" y="261386"/>
                </a:lnTo>
                <a:lnTo>
                  <a:pt x="47347" y="269672"/>
                </a:lnTo>
                <a:lnTo>
                  <a:pt x="47824" y="274221"/>
                </a:lnTo>
                <a:lnTo>
                  <a:pt x="59311" y="277692"/>
                </a:lnTo>
                <a:lnTo>
                  <a:pt x="71886" y="282590"/>
                </a:lnTo>
                <a:lnTo>
                  <a:pt x="74879" y="284152"/>
                </a:lnTo>
                <a:lnTo>
                  <a:pt x="79374" y="286890"/>
                </a:lnTo>
                <a:lnTo>
                  <a:pt x="88323" y="289951"/>
                </a:lnTo>
                <a:lnTo>
                  <a:pt x="95168" y="285783"/>
                </a:lnTo>
                <a:lnTo>
                  <a:pt x="95784" y="279027"/>
                </a:lnTo>
                <a:lnTo>
                  <a:pt x="90002" y="268859"/>
                </a:lnTo>
                <a:lnTo>
                  <a:pt x="78461" y="264269"/>
                </a:lnTo>
                <a:lnTo>
                  <a:pt x="66869" y="260786"/>
                </a:lnTo>
                <a:lnTo>
                  <a:pt x="61880" y="256785"/>
                </a:lnTo>
                <a:lnTo>
                  <a:pt x="59200" y="252369"/>
                </a:lnTo>
                <a:lnTo>
                  <a:pt x="58502" y="241019"/>
                </a:lnTo>
                <a:lnTo>
                  <a:pt x="58351" y="235642"/>
                </a:lnTo>
                <a:lnTo>
                  <a:pt x="56149" y="229891"/>
                </a:lnTo>
                <a:lnTo>
                  <a:pt x="53247" y="218457"/>
                </a:lnTo>
                <a:lnTo>
                  <a:pt x="49957" y="203460"/>
                </a:lnTo>
                <a:lnTo>
                  <a:pt x="46592" y="187023"/>
                </a:lnTo>
                <a:lnTo>
                  <a:pt x="43463" y="171268"/>
                </a:lnTo>
                <a:lnTo>
                  <a:pt x="40884" y="158315"/>
                </a:lnTo>
                <a:lnTo>
                  <a:pt x="39428" y="151412"/>
                </a:lnTo>
                <a:lnTo>
                  <a:pt x="36895" y="140617"/>
                </a:lnTo>
                <a:lnTo>
                  <a:pt x="35437" y="132699"/>
                </a:lnTo>
                <a:lnTo>
                  <a:pt x="35586" y="125841"/>
                </a:lnTo>
                <a:lnTo>
                  <a:pt x="37874" y="118227"/>
                </a:lnTo>
                <a:lnTo>
                  <a:pt x="42833" y="108040"/>
                </a:lnTo>
                <a:lnTo>
                  <a:pt x="50996" y="93463"/>
                </a:lnTo>
                <a:lnTo>
                  <a:pt x="55031" y="86426"/>
                </a:lnTo>
                <a:lnTo>
                  <a:pt x="57276" y="82856"/>
                </a:lnTo>
                <a:lnTo>
                  <a:pt x="59130" y="80390"/>
                </a:lnTo>
                <a:lnTo>
                  <a:pt x="57710" y="81644"/>
                </a:lnTo>
                <a:lnTo>
                  <a:pt x="60389" y="78715"/>
                </a:lnTo>
                <a:lnTo>
                  <a:pt x="60597" y="76129"/>
                </a:lnTo>
                <a:lnTo>
                  <a:pt x="48055" y="74824"/>
                </a:lnTo>
                <a:lnTo>
                  <a:pt x="44234" y="68095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977818" y="3272936"/>
            <a:ext cx="2051" cy="4260"/>
          </a:xfrm>
          <a:custGeom>
            <a:avLst/>
            <a:gdLst/>
            <a:ahLst/>
            <a:cxnLst/>
            <a:rect l="l" t="t" r="r" b="b"/>
            <a:pathLst>
              <a:path w="2051" h="4260">
                <a:moveTo>
                  <a:pt x="1259" y="2585"/>
                </a:moveTo>
                <a:lnTo>
                  <a:pt x="0" y="4260"/>
                </a:lnTo>
                <a:lnTo>
                  <a:pt x="2051" y="2448"/>
                </a:lnTo>
                <a:lnTo>
                  <a:pt x="1467" y="0"/>
                </a:lnTo>
                <a:lnTo>
                  <a:pt x="1259" y="2585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651886" y="3088724"/>
            <a:ext cx="2739" cy="21702"/>
          </a:xfrm>
          <a:custGeom>
            <a:avLst/>
            <a:gdLst/>
            <a:ahLst/>
            <a:cxnLst/>
            <a:rect l="l" t="t" r="r" b="b"/>
            <a:pathLst>
              <a:path w="2739" h="21702">
                <a:moveTo>
                  <a:pt x="2122" y="9964"/>
                </a:moveTo>
                <a:lnTo>
                  <a:pt x="232" y="20477"/>
                </a:lnTo>
                <a:lnTo>
                  <a:pt x="0" y="21702"/>
                </a:lnTo>
                <a:lnTo>
                  <a:pt x="2739" y="12287"/>
                </a:lnTo>
                <a:lnTo>
                  <a:pt x="2601" y="1143"/>
                </a:lnTo>
                <a:lnTo>
                  <a:pt x="689" y="0"/>
                </a:lnTo>
                <a:lnTo>
                  <a:pt x="2122" y="9964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650587" y="3087338"/>
            <a:ext cx="1988" cy="1385"/>
          </a:xfrm>
          <a:custGeom>
            <a:avLst/>
            <a:gdLst/>
            <a:ahLst/>
            <a:cxnLst/>
            <a:rect l="l" t="t" r="r" b="b"/>
            <a:pathLst>
              <a:path w="1988" h="1385">
                <a:moveTo>
                  <a:pt x="1597" y="13"/>
                </a:moveTo>
                <a:lnTo>
                  <a:pt x="0" y="196"/>
                </a:lnTo>
                <a:lnTo>
                  <a:pt x="1988" y="1385"/>
                </a:lnTo>
                <a:lnTo>
                  <a:pt x="1789" y="0"/>
                </a:lnTo>
                <a:lnTo>
                  <a:pt x="1597" y="13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640396" y="3085851"/>
            <a:ext cx="10191" cy="8100"/>
          </a:xfrm>
          <a:custGeom>
            <a:avLst/>
            <a:gdLst/>
            <a:ahLst/>
            <a:cxnLst/>
            <a:rect l="l" t="t" r="r" b="b"/>
            <a:pathLst>
              <a:path w="10191" h="8100">
                <a:moveTo>
                  <a:pt x="5027" y="2274"/>
                </a:moveTo>
                <a:lnTo>
                  <a:pt x="10191" y="1683"/>
                </a:lnTo>
                <a:lnTo>
                  <a:pt x="7376" y="0"/>
                </a:lnTo>
                <a:lnTo>
                  <a:pt x="1571" y="646"/>
                </a:lnTo>
                <a:lnTo>
                  <a:pt x="2372" y="1831"/>
                </a:lnTo>
                <a:lnTo>
                  <a:pt x="1821" y="2840"/>
                </a:lnTo>
                <a:lnTo>
                  <a:pt x="0" y="8100"/>
                </a:lnTo>
                <a:lnTo>
                  <a:pt x="5027" y="2274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43778" y="3133835"/>
            <a:ext cx="26300" cy="70042"/>
          </a:xfrm>
          <a:custGeom>
            <a:avLst/>
            <a:gdLst/>
            <a:ahLst/>
            <a:cxnLst/>
            <a:rect l="l" t="t" r="r" b="b"/>
            <a:pathLst>
              <a:path w="26300" h="70042">
                <a:moveTo>
                  <a:pt x="18810" y="24575"/>
                </a:moveTo>
                <a:lnTo>
                  <a:pt x="4352" y="17021"/>
                </a:lnTo>
                <a:lnTo>
                  <a:pt x="3358" y="9335"/>
                </a:lnTo>
                <a:lnTo>
                  <a:pt x="3301" y="9198"/>
                </a:lnTo>
                <a:lnTo>
                  <a:pt x="3207" y="8695"/>
                </a:lnTo>
                <a:lnTo>
                  <a:pt x="3150" y="8557"/>
                </a:lnTo>
                <a:lnTo>
                  <a:pt x="0" y="0"/>
                </a:lnTo>
                <a:lnTo>
                  <a:pt x="10858" y="60692"/>
                </a:lnTo>
                <a:lnTo>
                  <a:pt x="12508" y="61072"/>
                </a:lnTo>
                <a:lnTo>
                  <a:pt x="12942" y="66656"/>
                </a:lnTo>
                <a:lnTo>
                  <a:pt x="19734" y="70042"/>
                </a:lnTo>
                <a:lnTo>
                  <a:pt x="26300" y="24712"/>
                </a:lnTo>
                <a:lnTo>
                  <a:pt x="18810" y="24575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16137" y="3084089"/>
            <a:ext cx="126080" cy="134669"/>
          </a:xfrm>
          <a:custGeom>
            <a:avLst/>
            <a:gdLst/>
            <a:ahLst/>
            <a:cxnLst/>
            <a:rect l="l" t="t" r="r" b="b"/>
            <a:pathLst>
              <a:path w="126080" h="134669">
                <a:moveTo>
                  <a:pt x="124201" y="0"/>
                </a:moveTo>
                <a:lnTo>
                  <a:pt x="120340" y="6744"/>
                </a:lnTo>
                <a:lnTo>
                  <a:pt x="117647" y="8512"/>
                </a:lnTo>
                <a:lnTo>
                  <a:pt x="114371" y="9015"/>
                </a:lnTo>
                <a:lnTo>
                  <a:pt x="112654" y="6612"/>
                </a:lnTo>
                <a:lnTo>
                  <a:pt x="112390" y="12264"/>
                </a:lnTo>
                <a:lnTo>
                  <a:pt x="112447" y="1441"/>
                </a:lnTo>
                <a:lnTo>
                  <a:pt x="110236" y="12245"/>
                </a:lnTo>
                <a:lnTo>
                  <a:pt x="108808" y="24833"/>
                </a:lnTo>
                <a:lnTo>
                  <a:pt x="105511" y="36942"/>
                </a:lnTo>
                <a:lnTo>
                  <a:pt x="97692" y="46308"/>
                </a:lnTo>
                <a:lnTo>
                  <a:pt x="85980" y="47092"/>
                </a:lnTo>
                <a:lnTo>
                  <a:pt x="74871" y="42878"/>
                </a:lnTo>
                <a:lnTo>
                  <a:pt x="73826" y="42538"/>
                </a:lnTo>
                <a:lnTo>
                  <a:pt x="61276" y="41059"/>
                </a:lnTo>
                <a:lnTo>
                  <a:pt x="50597" y="42487"/>
                </a:lnTo>
                <a:lnTo>
                  <a:pt x="47148" y="42423"/>
                </a:lnTo>
                <a:lnTo>
                  <a:pt x="31680" y="42614"/>
                </a:lnTo>
                <a:lnTo>
                  <a:pt x="17568" y="43432"/>
                </a:lnTo>
                <a:lnTo>
                  <a:pt x="6851" y="42259"/>
                </a:lnTo>
                <a:lnTo>
                  <a:pt x="1569" y="36478"/>
                </a:lnTo>
                <a:lnTo>
                  <a:pt x="1377" y="32950"/>
                </a:lnTo>
                <a:lnTo>
                  <a:pt x="0" y="38144"/>
                </a:lnTo>
                <a:lnTo>
                  <a:pt x="277" y="50831"/>
                </a:lnTo>
                <a:lnTo>
                  <a:pt x="2584" y="63658"/>
                </a:lnTo>
                <a:lnTo>
                  <a:pt x="6155" y="75968"/>
                </a:lnTo>
                <a:lnTo>
                  <a:pt x="9716" y="85808"/>
                </a:lnTo>
                <a:lnTo>
                  <a:pt x="16382" y="98288"/>
                </a:lnTo>
                <a:lnTo>
                  <a:pt x="25333" y="105838"/>
                </a:lnTo>
                <a:lnTo>
                  <a:pt x="38498" y="110439"/>
                </a:lnTo>
                <a:lnTo>
                  <a:pt x="27640" y="49746"/>
                </a:lnTo>
                <a:lnTo>
                  <a:pt x="66562" y="49814"/>
                </a:lnTo>
                <a:lnTo>
                  <a:pt x="63661" y="57885"/>
                </a:lnTo>
                <a:lnTo>
                  <a:pt x="62471" y="59164"/>
                </a:lnTo>
                <a:lnTo>
                  <a:pt x="62393" y="59997"/>
                </a:lnTo>
                <a:lnTo>
                  <a:pt x="62223" y="64779"/>
                </a:lnTo>
                <a:lnTo>
                  <a:pt x="60261" y="71347"/>
                </a:lnTo>
                <a:lnTo>
                  <a:pt x="53940" y="74459"/>
                </a:lnTo>
                <a:lnTo>
                  <a:pt x="47375" y="119789"/>
                </a:lnTo>
                <a:lnTo>
                  <a:pt x="52223" y="126585"/>
                </a:lnTo>
                <a:lnTo>
                  <a:pt x="61544" y="130475"/>
                </a:lnTo>
                <a:lnTo>
                  <a:pt x="73582" y="133832"/>
                </a:lnTo>
                <a:lnTo>
                  <a:pt x="86462" y="134669"/>
                </a:lnTo>
                <a:lnTo>
                  <a:pt x="90618" y="134365"/>
                </a:lnTo>
                <a:lnTo>
                  <a:pt x="90410" y="132488"/>
                </a:lnTo>
                <a:lnTo>
                  <a:pt x="90203" y="93977"/>
                </a:lnTo>
                <a:lnTo>
                  <a:pt x="99129" y="86386"/>
                </a:lnTo>
                <a:lnTo>
                  <a:pt x="106528" y="77302"/>
                </a:lnTo>
                <a:lnTo>
                  <a:pt x="112257" y="65871"/>
                </a:lnTo>
                <a:lnTo>
                  <a:pt x="116175" y="51244"/>
                </a:lnTo>
                <a:lnTo>
                  <a:pt x="116824" y="47206"/>
                </a:lnTo>
                <a:lnTo>
                  <a:pt x="122975" y="11029"/>
                </a:lnTo>
                <a:lnTo>
                  <a:pt x="123503" y="10571"/>
                </a:lnTo>
                <a:lnTo>
                  <a:pt x="124088" y="9930"/>
                </a:lnTo>
                <a:lnTo>
                  <a:pt x="124258" y="9862"/>
                </a:lnTo>
                <a:lnTo>
                  <a:pt x="126080" y="4602"/>
                </a:lnTo>
                <a:lnTo>
                  <a:pt x="125336" y="2463"/>
                </a:lnTo>
                <a:lnTo>
                  <a:pt x="125829" y="2408"/>
                </a:lnTo>
                <a:lnTo>
                  <a:pt x="124201" y="0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084563" y="3158021"/>
            <a:ext cx="1226" cy="4805"/>
          </a:xfrm>
          <a:custGeom>
            <a:avLst/>
            <a:gdLst/>
            <a:ahLst/>
            <a:cxnLst/>
            <a:rect l="l" t="t" r="r" b="b"/>
            <a:pathLst>
              <a:path w="1226" h="4805">
                <a:moveTo>
                  <a:pt x="1226" y="4805"/>
                </a:moveTo>
                <a:lnTo>
                  <a:pt x="0" y="0"/>
                </a:lnTo>
                <a:lnTo>
                  <a:pt x="353" y="3380"/>
                </a:lnTo>
                <a:lnTo>
                  <a:pt x="1226" y="4805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031093" y="3159440"/>
            <a:ext cx="54167" cy="221203"/>
          </a:xfrm>
          <a:custGeom>
            <a:avLst/>
            <a:gdLst/>
            <a:ahLst/>
            <a:cxnLst/>
            <a:rect l="l" t="t" r="r" b="b"/>
            <a:pathLst>
              <a:path w="54167" h="221203">
                <a:moveTo>
                  <a:pt x="49952" y="46382"/>
                </a:moveTo>
                <a:lnTo>
                  <a:pt x="51714" y="32242"/>
                </a:lnTo>
                <a:lnTo>
                  <a:pt x="53186" y="20072"/>
                </a:lnTo>
                <a:lnTo>
                  <a:pt x="54090" y="10733"/>
                </a:lnTo>
                <a:lnTo>
                  <a:pt x="54167" y="5262"/>
                </a:lnTo>
                <a:lnTo>
                  <a:pt x="53822" y="1961"/>
                </a:lnTo>
                <a:lnTo>
                  <a:pt x="52620" y="0"/>
                </a:lnTo>
                <a:lnTo>
                  <a:pt x="42053" y="6236"/>
                </a:lnTo>
                <a:lnTo>
                  <a:pt x="29666" y="9779"/>
                </a:lnTo>
                <a:lnTo>
                  <a:pt x="27640" y="9862"/>
                </a:lnTo>
                <a:lnTo>
                  <a:pt x="16791" y="10068"/>
                </a:lnTo>
                <a:lnTo>
                  <a:pt x="11452" y="6109"/>
                </a:lnTo>
                <a:lnTo>
                  <a:pt x="6961" y="5194"/>
                </a:lnTo>
                <a:lnTo>
                  <a:pt x="6622" y="5125"/>
                </a:lnTo>
                <a:lnTo>
                  <a:pt x="6037" y="5056"/>
                </a:lnTo>
                <a:lnTo>
                  <a:pt x="5773" y="5056"/>
                </a:lnTo>
                <a:lnTo>
                  <a:pt x="2773" y="5583"/>
                </a:lnTo>
                <a:lnTo>
                  <a:pt x="0" y="21074"/>
                </a:lnTo>
                <a:lnTo>
                  <a:pt x="4668" y="36176"/>
                </a:lnTo>
                <a:lnTo>
                  <a:pt x="9150" y="49141"/>
                </a:lnTo>
                <a:lnTo>
                  <a:pt x="13244" y="60670"/>
                </a:lnTo>
                <a:lnTo>
                  <a:pt x="16748" y="71465"/>
                </a:lnTo>
                <a:lnTo>
                  <a:pt x="19457" y="82227"/>
                </a:lnTo>
                <a:lnTo>
                  <a:pt x="21170" y="93657"/>
                </a:lnTo>
                <a:lnTo>
                  <a:pt x="21684" y="106457"/>
                </a:lnTo>
                <a:lnTo>
                  <a:pt x="21602" y="109926"/>
                </a:lnTo>
                <a:lnTo>
                  <a:pt x="21175" y="119783"/>
                </a:lnTo>
                <a:lnTo>
                  <a:pt x="20541" y="132177"/>
                </a:lnTo>
                <a:lnTo>
                  <a:pt x="19805" y="146306"/>
                </a:lnTo>
                <a:lnTo>
                  <a:pt x="19069" y="161363"/>
                </a:lnTo>
                <a:lnTo>
                  <a:pt x="18437" y="176545"/>
                </a:lnTo>
                <a:lnTo>
                  <a:pt x="18012" y="191047"/>
                </a:lnTo>
                <a:lnTo>
                  <a:pt x="17897" y="204064"/>
                </a:lnTo>
                <a:lnTo>
                  <a:pt x="18195" y="214793"/>
                </a:lnTo>
                <a:lnTo>
                  <a:pt x="18772" y="220997"/>
                </a:lnTo>
                <a:lnTo>
                  <a:pt x="47695" y="221203"/>
                </a:lnTo>
                <a:lnTo>
                  <a:pt x="48387" y="212232"/>
                </a:lnTo>
                <a:lnTo>
                  <a:pt x="48656" y="200822"/>
                </a:lnTo>
                <a:lnTo>
                  <a:pt x="48586" y="187615"/>
                </a:lnTo>
                <a:lnTo>
                  <a:pt x="48258" y="173255"/>
                </a:lnTo>
                <a:lnTo>
                  <a:pt x="47753" y="158385"/>
                </a:lnTo>
                <a:lnTo>
                  <a:pt x="47153" y="143648"/>
                </a:lnTo>
                <a:lnTo>
                  <a:pt x="46540" y="129688"/>
                </a:lnTo>
                <a:lnTo>
                  <a:pt x="45995" y="117147"/>
                </a:lnTo>
                <a:lnTo>
                  <a:pt x="45601" y="106669"/>
                </a:lnTo>
                <a:lnTo>
                  <a:pt x="45563" y="105441"/>
                </a:lnTo>
                <a:lnTo>
                  <a:pt x="45704" y="92021"/>
                </a:lnTo>
                <a:lnTo>
                  <a:pt x="46669" y="77131"/>
                </a:lnTo>
                <a:lnTo>
                  <a:pt x="48177" y="61631"/>
                </a:lnTo>
                <a:lnTo>
                  <a:pt x="49952" y="46382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276454" y="3088047"/>
            <a:ext cx="34327" cy="297973"/>
          </a:xfrm>
          <a:custGeom>
            <a:avLst/>
            <a:gdLst/>
            <a:ahLst/>
            <a:cxnLst/>
            <a:rect l="l" t="t" r="r" b="b"/>
            <a:pathLst>
              <a:path w="34327" h="297973">
                <a:moveTo>
                  <a:pt x="32318" y="199731"/>
                </a:moveTo>
                <a:lnTo>
                  <a:pt x="31488" y="182839"/>
                </a:lnTo>
                <a:lnTo>
                  <a:pt x="30591" y="165370"/>
                </a:lnTo>
                <a:lnTo>
                  <a:pt x="29658" y="147660"/>
                </a:lnTo>
                <a:lnTo>
                  <a:pt x="28722" y="130046"/>
                </a:lnTo>
                <a:lnTo>
                  <a:pt x="27814" y="112863"/>
                </a:lnTo>
                <a:lnTo>
                  <a:pt x="26967" y="96448"/>
                </a:lnTo>
                <a:lnTo>
                  <a:pt x="26214" y="81135"/>
                </a:lnTo>
                <a:lnTo>
                  <a:pt x="25586" y="67262"/>
                </a:lnTo>
                <a:lnTo>
                  <a:pt x="25115" y="55164"/>
                </a:lnTo>
                <a:lnTo>
                  <a:pt x="24834" y="45177"/>
                </a:lnTo>
                <a:lnTo>
                  <a:pt x="24775" y="37638"/>
                </a:lnTo>
                <a:lnTo>
                  <a:pt x="24970" y="32881"/>
                </a:lnTo>
                <a:lnTo>
                  <a:pt x="24984" y="32744"/>
                </a:lnTo>
                <a:lnTo>
                  <a:pt x="26734" y="24055"/>
                </a:lnTo>
                <a:lnTo>
                  <a:pt x="28603" y="20025"/>
                </a:lnTo>
                <a:lnTo>
                  <a:pt x="29634" y="16925"/>
                </a:lnTo>
                <a:lnTo>
                  <a:pt x="28869" y="11031"/>
                </a:lnTo>
                <a:lnTo>
                  <a:pt x="25777" y="0"/>
                </a:lnTo>
                <a:lnTo>
                  <a:pt x="9098" y="205"/>
                </a:lnTo>
                <a:lnTo>
                  <a:pt x="6602" y="12620"/>
                </a:lnTo>
                <a:lnTo>
                  <a:pt x="6032" y="18566"/>
                </a:lnTo>
                <a:lnTo>
                  <a:pt x="6766" y="21090"/>
                </a:lnTo>
                <a:lnTo>
                  <a:pt x="8185" y="23237"/>
                </a:lnTo>
                <a:lnTo>
                  <a:pt x="9665" y="28052"/>
                </a:lnTo>
                <a:lnTo>
                  <a:pt x="10287" y="33019"/>
                </a:lnTo>
                <a:lnTo>
                  <a:pt x="5363" y="153952"/>
                </a:lnTo>
                <a:lnTo>
                  <a:pt x="4705" y="166620"/>
                </a:lnTo>
                <a:lnTo>
                  <a:pt x="4103" y="179341"/>
                </a:lnTo>
                <a:lnTo>
                  <a:pt x="3546" y="192085"/>
                </a:lnTo>
                <a:lnTo>
                  <a:pt x="3024" y="204818"/>
                </a:lnTo>
                <a:lnTo>
                  <a:pt x="2529" y="217509"/>
                </a:lnTo>
                <a:lnTo>
                  <a:pt x="2049" y="230126"/>
                </a:lnTo>
                <a:lnTo>
                  <a:pt x="1891" y="234292"/>
                </a:lnTo>
                <a:lnTo>
                  <a:pt x="900" y="250121"/>
                </a:lnTo>
                <a:lnTo>
                  <a:pt x="0" y="260114"/>
                </a:lnTo>
                <a:lnTo>
                  <a:pt x="32" y="266878"/>
                </a:lnTo>
                <a:lnTo>
                  <a:pt x="1839" y="273023"/>
                </a:lnTo>
                <a:lnTo>
                  <a:pt x="6264" y="281158"/>
                </a:lnTo>
                <a:lnTo>
                  <a:pt x="10061" y="287333"/>
                </a:lnTo>
                <a:lnTo>
                  <a:pt x="11400" y="289553"/>
                </a:lnTo>
                <a:lnTo>
                  <a:pt x="11928" y="290651"/>
                </a:lnTo>
                <a:lnTo>
                  <a:pt x="14174" y="293626"/>
                </a:lnTo>
                <a:lnTo>
                  <a:pt x="14457" y="293946"/>
                </a:lnTo>
                <a:lnTo>
                  <a:pt x="14872" y="294472"/>
                </a:lnTo>
                <a:lnTo>
                  <a:pt x="15306" y="295067"/>
                </a:lnTo>
                <a:lnTo>
                  <a:pt x="15890" y="295639"/>
                </a:lnTo>
                <a:lnTo>
                  <a:pt x="16211" y="296097"/>
                </a:lnTo>
                <a:lnTo>
                  <a:pt x="16909" y="297264"/>
                </a:lnTo>
                <a:lnTo>
                  <a:pt x="17173" y="296555"/>
                </a:lnTo>
                <a:lnTo>
                  <a:pt x="17664" y="297653"/>
                </a:lnTo>
                <a:lnTo>
                  <a:pt x="25247" y="287604"/>
                </a:lnTo>
                <a:lnTo>
                  <a:pt x="32682" y="275371"/>
                </a:lnTo>
                <a:lnTo>
                  <a:pt x="34075" y="270156"/>
                </a:lnTo>
                <a:lnTo>
                  <a:pt x="34327" y="263780"/>
                </a:lnTo>
                <a:lnTo>
                  <a:pt x="34318" y="254812"/>
                </a:lnTo>
                <a:lnTo>
                  <a:pt x="34080" y="243587"/>
                </a:lnTo>
                <a:lnTo>
                  <a:pt x="33646" y="230441"/>
                </a:lnTo>
                <a:lnTo>
                  <a:pt x="33048" y="215710"/>
                </a:lnTo>
                <a:lnTo>
                  <a:pt x="32318" y="199731"/>
                </a:lnTo>
                <a:close/>
              </a:path>
            </a:pathLst>
          </a:custGeom>
          <a:solidFill>
            <a:srgbClr val="00B0C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696257" y="3364471"/>
            <a:ext cx="4173" cy="16822"/>
          </a:xfrm>
          <a:custGeom>
            <a:avLst/>
            <a:gdLst/>
            <a:ahLst/>
            <a:cxnLst/>
            <a:rect l="l" t="t" r="r" b="b"/>
            <a:pathLst>
              <a:path w="4173" h="16822">
                <a:moveTo>
                  <a:pt x="0" y="10406"/>
                </a:moveTo>
                <a:lnTo>
                  <a:pt x="117" y="15715"/>
                </a:lnTo>
                <a:lnTo>
                  <a:pt x="3948" y="16822"/>
                </a:lnTo>
                <a:lnTo>
                  <a:pt x="4121" y="13064"/>
                </a:lnTo>
                <a:lnTo>
                  <a:pt x="4173" y="12534"/>
                </a:lnTo>
                <a:lnTo>
                  <a:pt x="3019" y="0"/>
                </a:lnTo>
                <a:lnTo>
                  <a:pt x="1928" y="12854"/>
                </a:lnTo>
                <a:lnTo>
                  <a:pt x="0" y="10406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626377" y="3246416"/>
            <a:ext cx="72898" cy="139033"/>
          </a:xfrm>
          <a:custGeom>
            <a:avLst/>
            <a:gdLst/>
            <a:ahLst/>
            <a:cxnLst/>
            <a:rect l="l" t="t" r="r" b="b"/>
            <a:pathLst>
              <a:path w="72898" h="139033">
                <a:moveTo>
                  <a:pt x="2811" y="19798"/>
                </a:moveTo>
                <a:lnTo>
                  <a:pt x="4963" y="33789"/>
                </a:lnTo>
                <a:lnTo>
                  <a:pt x="6553" y="49402"/>
                </a:lnTo>
                <a:lnTo>
                  <a:pt x="7677" y="62992"/>
                </a:lnTo>
                <a:lnTo>
                  <a:pt x="8131" y="68280"/>
                </a:lnTo>
                <a:lnTo>
                  <a:pt x="8929" y="77819"/>
                </a:lnTo>
                <a:lnTo>
                  <a:pt x="10329" y="93214"/>
                </a:lnTo>
                <a:lnTo>
                  <a:pt x="12243" y="109493"/>
                </a:lnTo>
                <a:lnTo>
                  <a:pt x="14586" y="121686"/>
                </a:lnTo>
                <a:lnTo>
                  <a:pt x="15829" y="124617"/>
                </a:lnTo>
                <a:lnTo>
                  <a:pt x="21281" y="117111"/>
                </a:lnTo>
                <a:lnTo>
                  <a:pt x="15357" y="117432"/>
                </a:lnTo>
                <a:lnTo>
                  <a:pt x="25772" y="114251"/>
                </a:lnTo>
                <a:lnTo>
                  <a:pt x="24582" y="126052"/>
                </a:lnTo>
                <a:lnTo>
                  <a:pt x="21140" y="138706"/>
                </a:lnTo>
                <a:lnTo>
                  <a:pt x="21074" y="139033"/>
                </a:lnTo>
                <a:lnTo>
                  <a:pt x="31759" y="133123"/>
                </a:lnTo>
                <a:lnTo>
                  <a:pt x="44047" y="125976"/>
                </a:lnTo>
                <a:lnTo>
                  <a:pt x="56026" y="120449"/>
                </a:lnTo>
                <a:lnTo>
                  <a:pt x="64223" y="119125"/>
                </a:lnTo>
                <a:lnTo>
                  <a:pt x="56418" y="128301"/>
                </a:lnTo>
                <a:lnTo>
                  <a:pt x="45485" y="135797"/>
                </a:lnTo>
                <a:lnTo>
                  <a:pt x="43695" y="137660"/>
                </a:lnTo>
                <a:lnTo>
                  <a:pt x="68185" y="126310"/>
                </a:lnTo>
                <a:lnTo>
                  <a:pt x="69879" y="128461"/>
                </a:lnTo>
                <a:lnTo>
                  <a:pt x="69789" y="124365"/>
                </a:lnTo>
                <a:lnTo>
                  <a:pt x="71807" y="130909"/>
                </a:lnTo>
                <a:lnTo>
                  <a:pt x="72898" y="118054"/>
                </a:lnTo>
                <a:lnTo>
                  <a:pt x="71636" y="104302"/>
                </a:lnTo>
                <a:lnTo>
                  <a:pt x="70139" y="89924"/>
                </a:lnTo>
                <a:lnTo>
                  <a:pt x="68280" y="75516"/>
                </a:lnTo>
                <a:lnTo>
                  <a:pt x="65933" y="61669"/>
                </a:lnTo>
                <a:lnTo>
                  <a:pt x="62971" y="48978"/>
                </a:lnTo>
                <a:lnTo>
                  <a:pt x="59268" y="38036"/>
                </a:lnTo>
                <a:lnTo>
                  <a:pt x="54697" y="29437"/>
                </a:lnTo>
                <a:lnTo>
                  <a:pt x="43817" y="17986"/>
                </a:lnTo>
                <a:lnTo>
                  <a:pt x="33805" y="10919"/>
                </a:lnTo>
                <a:lnTo>
                  <a:pt x="22884" y="5196"/>
                </a:lnTo>
                <a:lnTo>
                  <a:pt x="11452" y="0"/>
                </a:lnTo>
                <a:lnTo>
                  <a:pt x="5943" y="1281"/>
                </a:lnTo>
                <a:lnTo>
                  <a:pt x="2245" y="6018"/>
                </a:lnTo>
                <a:lnTo>
                  <a:pt x="0" y="11075"/>
                </a:lnTo>
                <a:lnTo>
                  <a:pt x="2811" y="19798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314646" y="3100038"/>
            <a:ext cx="33470" cy="327423"/>
          </a:xfrm>
          <a:custGeom>
            <a:avLst/>
            <a:gdLst/>
            <a:ahLst/>
            <a:cxnLst/>
            <a:rect l="l" t="t" r="r" b="b"/>
            <a:pathLst>
              <a:path w="33470" h="327423">
                <a:moveTo>
                  <a:pt x="21395" y="124068"/>
                </a:moveTo>
                <a:lnTo>
                  <a:pt x="18489" y="121413"/>
                </a:lnTo>
                <a:lnTo>
                  <a:pt x="33470" y="110842"/>
                </a:lnTo>
                <a:lnTo>
                  <a:pt x="22130" y="0"/>
                </a:lnTo>
                <a:lnTo>
                  <a:pt x="21715" y="388"/>
                </a:lnTo>
                <a:lnTo>
                  <a:pt x="21168" y="915"/>
                </a:lnTo>
                <a:lnTo>
                  <a:pt x="20904" y="1166"/>
                </a:lnTo>
                <a:lnTo>
                  <a:pt x="7961" y="15765"/>
                </a:lnTo>
                <a:lnTo>
                  <a:pt x="754" y="5125"/>
                </a:lnTo>
                <a:lnTo>
                  <a:pt x="0" y="327423"/>
                </a:lnTo>
                <a:lnTo>
                  <a:pt x="2944" y="315732"/>
                </a:lnTo>
                <a:lnTo>
                  <a:pt x="2999" y="302339"/>
                </a:lnTo>
                <a:lnTo>
                  <a:pt x="2999" y="299872"/>
                </a:lnTo>
                <a:lnTo>
                  <a:pt x="3078" y="287172"/>
                </a:lnTo>
                <a:lnTo>
                  <a:pt x="3048" y="274453"/>
                </a:lnTo>
                <a:lnTo>
                  <a:pt x="3037" y="267837"/>
                </a:lnTo>
                <a:lnTo>
                  <a:pt x="3063" y="253102"/>
                </a:lnTo>
                <a:lnTo>
                  <a:pt x="3149" y="240612"/>
                </a:lnTo>
                <a:lnTo>
                  <a:pt x="3311" y="230121"/>
                </a:lnTo>
                <a:lnTo>
                  <a:pt x="3564" y="221380"/>
                </a:lnTo>
                <a:lnTo>
                  <a:pt x="3922" y="214141"/>
                </a:lnTo>
                <a:lnTo>
                  <a:pt x="4401" y="208157"/>
                </a:lnTo>
                <a:lnTo>
                  <a:pt x="5014" y="203179"/>
                </a:lnTo>
                <a:lnTo>
                  <a:pt x="5778" y="198961"/>
                </a:lnTo>
                <a:lnTo>
                  <a:pt x="6706" y="195253"/>
                </a:lnTo>
                <a:lnTo>
                  <a:pt x="7814" y="191810"/>
                </a:lnTo>
                <a:lnTo>
                  <a:pt x="9116" y="188382"/>
                </a:lnTo>
                <a:lnTo>
                  <a:pt x="10628" y="184721"/>
                </a:lnTo>
                <a:lnTo>
                  <a:pt x="12364" y="180581"/>
                </a:lnTo>
                <a:lnTo>
                  <a:pt x="14338" y="175713"/>
                </a:lnTo>
                <a:lnTo>
                  <a:pt x="16567" y="169869"/>
                </a:lnTo>
                <a:lnTo>
                  <a:pt x="19064" y="162802"/>
                </a:lnTo>
                <a:lnTo>
                  <a:pt x="21844" y="154264"/>
                </a:lnTo>
                <a:lnTo>
                  <a:pt x="24923" y="144007"/>
                </a:lnTo>
                <a:lnTo>
                  <a:pt x="28315" y="131783"/>
                </a:lnTo>
                <a:lnTo>
                  <a:pt x="29243" y="128278"/>
                </a:lnTo>
                <a:lnTo>
                  <a:pt x="23904" y="124708"/>
                </a:lnTo>
                <a:lnTo>
                  <a:pt x="21074" y="123015"/>
                </a:lnTo>
                <a:lnTo>
                  <a:pt x="21395" y="124068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56428" y="3448988"/>
            <a:ext cx="38455" cy="125027"/>
          </a:xfrm>
          <a:custGeom>
            <a:avLst/>
            <a:gdLst/>
            <a:ahLst/>
            <a:cxnLst/>
            <a:rect l="l" t="t" r="r" b="b"/>
            <a:pathLst>
              <a:path w="38455" h="125027">
                <a:moveTo>
                  <a:pt x="498" y="88848"/>
                </a:moveTo>
                <a:lnTo>
                  <a:pt x="2376" y="97584"/>
                </a:lnTo>
                <a:lnTo>
                  <a:pt x="6034" y="106460"/>
                </a:lnTo>
                <a:lnTo>
                  <a:pt x="11873" y="115830"/>
                </a:lnTo>
                <a:lnTo>
                  <a:pt x="19366" y="125027"/>
                </a:lnTo>
                <a:lnTo>
                  <a:pt x="24781" y="119062"/>
                </a:lnTo>
                <a:lnTo>
                  <a:pt x="27611" y="113616"/>
                </a:lnTo>
                <a:lnTo>
                  <a:pt x="32252" y="106028"/>
                </a:lnTo>
                <a:lnTo>
                  <a:pt x="37520" y="96598"/>
                </a:lnTo>
                <a:lnTo>
                  <a:pt x="38455" y="88418"/>
                </a:lnTo>
                <a:lnTo>
                  <a:pt x="37818" y="76775"/>
                </a:lnTo>
                <a:lnTo>
                  <a:pt x="37258" y="64116"/>
                </a:lnTo>
                <a:lnTo>
                  <a:pt x="36765" y="51409"/>
                </a:lnTo>
                <a:lnTo>
                  <a:pt x="36281" y="38684"/>
                </a:lnTo>
                <a:lnTo>
                  <a:pt x="35749" y="25973"/>
                </a:lnTo>
                <a:lnTo>
                  <a:pt x="35109" y="13306"/>
                </a:lnTo>
                <a:lnTo>
                  <a:pt x="34781" y="7785"/>
                </a:lnTo>
                <a:lnTo>
                  <a:pt x="23470" y="1214"/>
                </a:lnTo>
                <a:lnTo>
                  <a:pt x="12512" y="0"/>
                </a:lnTo>
                <a:lnTo>
                  <a:pt x="3537" y="1698"/>
                </a:lnTo>
                <a:lnTo>
                  <a:pt x="4173" y="19422"/>
                </a:lnTo>
                <a:lnTo>
                  <a:pt x="3785" y="34796"/>
                </a:lnTo>
                <a:lnTo>
                  <a:pt x="2773" y="48174"/>
                </a:lnTo>
                <a:lnTo>
                  <a:pt x="1537" y="59912"/>
                </a:lnTo>
                <a:lnTo>
                  <a:pt x="479" y="70367"/>
                </a:lnTo>
                <a:lnTo>
                  <a:pt x="0" y="79894"/>
                </a:lnTo>
                <a:lnTo>
                  <a:pt x="498" y="88848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17148" y="3256255"/>
            <a:ext cx="34119" cy="140474"/>
          </a:xfrm>
          <a:custGeom>
            <a:avLst/>
            <a:gdLst/>
            <a:ahLst/>
            <a:cxnLst/>
            <a:rect l="l" t="t" r="r" b="b"/>
            <a:pathLst>
              <a:path w="34119" h="140474">
                <a:moveTo>
                  <a:pt x="8404" y="132701"/>
                </a:moveTo>
                <a:lnTo>
                  <a:pt x="21511" y="138050"/>
                </a:lnTo>
                <a:lnTo>
                  <a:pt x="33893" y="140474"/>
                </a:lnTo>
                <a:lnTo>
                  <a:pt x="34119" y="2219"/>
                </a:lnTo>
                <a:lnTo>
                  <a:pt x="22837" y="10182"/>
                </a:lnTo>
                <a:lnTo>
                  <a:pt x="17969" y="6887"/>
                </a:lnTo>
                <a:lnTo>
                  <a:pt x="15988" y="3500"/>
                </a:lnTo>
                <a:lnTo>
                  <a:pt x="10422" y="0"/>
                </a:lnTo>
                <a:lnTo>
                  <a:pt x="9827" y="10599"/>
                </a:lnTo>
                <a:lnTo>
                  <a:pt x="9327" y="25459"/>
                </a:lnTo>
                <a:lnTo>
                  <a:pt x="9026" y="29380"/>
                </a:lnTo>
                <a:lnTo>
                  <a:pt x="8003" y="38736"/>
                </a:lnTo>
                <a:lnTo>
                  <a:pt x="6472" y="52385"/>
                </a:lnTo>
                <a:lnTo>
                  <a:pt x="4685" y="68512"/>
                </a:lnTo>
                <a:lnTo>
                  <a:pt x="2894" y="85298"/>
                </a:lnTo>
                <a:lnTo>
                  <a:pt x="1348" y="100929"/>
                </a:lnTo>
                <a:lnTo>
                  <a:pt x="300" y="113587"/>
                </a:lnTo>
                <a:lnTo>
                  <a:pt x="0" y="121456"/>
                </a:lnTo>
                <a:lnTo>
                  <a:pt x="159" y="122901"/>
                </a:lnTo>
                <a:lnTo>
                  <a:pt x="8404" y="132701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605473" y="3257491"/>
            <a:ext cx="36734" cy="136699"/>
          </a:xfrm>
          <a:custGeom>
            <a:avLst/>
            <a:gdLst/>
            <a:ahLst/>
            <a:cxnLst/>
            <a:rect l="l" t="t" r="r" b="b"/>
            <a:pathLst>
              <a:path w="36734" h="136699">
                <a:moveTo>
                  <a:pt x="23055" y="126722"/>
                </a:moveTo>
                <a:lnTo>
                  <a:pt x="29385" y="129558"/>
                </a:lnTo>
                <a:lnTo>
                  <a:pt x="36734" y="113542"/>
                </a:lnTo>
                <a:lnTo>
                  <a:pt x="34218" y="105051"/>
                </a:lnTo>
                <a:lnTo>
                  <a:pt x="32088" y="90101"/>
                </a:lnTo>
                <a:lnTo>
                  <a:pt x="30432" y="73664"/>
                </a:lnTo>
                <a:lnTo>
                  <a:pt x="29336" y="60711"/>
                </a:lnTo>
                <a:lnTo>
                  <a:pt x="29036" y="57205"/>
                </a:lnTo>
                <a:lnTo>
                  <a:pt x="28127" y="46281"/>
                </a:lnTo>
                <a:lnTo>
                  <a:pt x="26805" y="31329"/>
                </a:lnTo>
                <a:lnTo>
                  <a:pt x="24974" y="15994"/>
                </a:lnTo>
                <a:lnTo>
                  <a:pt x="22537" y="3924"/>
                </a:lnTo>
                <a:lnTo>
                  <a:pt x="20904" y="0"/>
                </a:lnTo>
                <a:lnTo>
                  <a:pt x="9942" y="12836"/>
                </a:lnTo>
                <a:lnTo>
                  <a:pt x="4603" y="7665"/>
                </a:lnTo>
                <a:lnTo>
                  <a:pt x="5886" y="8100"/>
                </a:lnTo>
                <a:lnTo>
                  <a:pt x="0" y="5194"/>
                </a:lnTo>
                <a:lnTo>
                  <a:pt x="0" y="136699"/>
                </a:lnTo>
                <a:lnTo>
                  <a:pt x="5886" y="136195"/>
                </a:lnTo>
                <a:lnTo>
                  <a:pt x="9735" y="135532"/>
                </a:lnTo>
                <a:lnTo>
                  <a:pt x="15772" y="134181"/>
                </a:lnTo>
                <a:lnTo>
                  <a:pt x="19565" y="133335"/>
                </a:lnTo>
                <a:lnTo>
                  <a:pt x="21074" y="132557"/>
                </a:lnTo>
                <a:lnTo>
                  <a:pt x="23753" y="131710"/>
                </a:lnTo>
                <a:lnTo>
                  <a:pt x="27285" y="130583"/>
                </a:lnTo>
                <a:lnTo>
                  <a:pt x="23055" y="126722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634354" y="3387049"/>
            <a:ext cx="966" cy="515"/>
          </a:xfrm>
          <a:custGeom>
            <a:avLst/>
            <a:gdLst/>
            <a:ahLst/>
            <a:cxnLst/>
            <a:rect l="l" t="t" r="r" b="b"/>
            <a:pathLst>
              <a:path w="966" h="515">
                <a:moveTo>
                  <a:pt x="324" y="390"/>
                </a:moveTo>
                <a:lnTo>
                  <a:pt x="154" y="1"/>
                </a:lnTo>
                <a:lnTo>
                  <a:pt x="0" y="515"/>
                </a:lnTo>
                <a:lnTo>
                  <a:pt x="966" y="207"/>
                </a:lnTo>
                <a:lnTo>
                  <a:pt x="503" y="0"/>
                </a:lnTo>
                <a:lnTo>
                  <a:pt x="324" y="390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632758" y="3387565"/>
            <a:ext cx="1596" cy="1384"/>
          </a:xfrm>
          <a:custGeom>
            <a:avLst/>
            <a:gdLst/>
            <a:ahLst/>
            <a:cxnLst/>
            <a:rect l="l" t="t" r="r" b="b"/>
            <a:pathLst>
              <a:path w="1596" h="1384">
                <a:moveTo>
                  <a:pt x="1596" y="0"/>
                </a:moveTo>
                <a:lnTo>
                  <a:pt x="0" y="509"/>
                </a:lnTo>
                <a:lnTo>
                  <a:pt x="958" y="1384"/>
                </a:lnTo>
                <a:lnTo>
                  <a:pt x="1317" y="927"/>
                </a:lnTo>
                <a:lnTo>
                  <a:pt x="1596" y="0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52438" y="3450686"/>
            <a:ext cx="53469" cy="146518"/>
          </a:xfrm>
          <a:custGeom>
            <a:avLst/>
            <a:gdLst/>
            <a:ahLst/>
            <a:cxnLst/>
            <a:rect l="l" t="t" r="r" b="b"/>
            <a:pathLst>
              <a:path w="53469" h="146518">
                <a:moveTo>
                  <a:pt x="4552" y="67716"/>
                </a:moveTo>
                <a:lnTo>
                  <a:pt x="5645" y="57154"/>
                </a:lnTo>
                <a:lnTo>
                  <a:pt x="6876" y="45274"/>
                </a:lnTo>
                <a:lnTo>
                  <a:pt x="7846" y="31720"/>
                </a:lnTo>
                <a:lnTo>
                  <a:pt x="8154" y="16138"/>
                </a:lnTo>
                <a:lnTo>
                  <a:pt x="7527" y="0"/>
                </a:lnTo>
                <a:lnTo>
                  <a:pt x="6792" y="183"/>
                </a:lnTo>
                <a:lnTo>
                  <a:pt x="4377" y="892"/>
                </a:lnTo>
                <a:lnTo>
                  <a:pt x="3905" y="1212"/>
                </a:lnTo>
                <a:lnTo>
                  <a:pt x="1490" y="2585"/>
                </a:lnTo>
                <a:lnTo>
                  <a:pt x="1433" y="2906"/>
                </a:lnTo>
                <a:lnTo>
                  <a:pt x="56" y="4073"/>
                </a:lnTo>
                <a:lnTo>
                  <a:pt x="0" y="144080"/>
                </a:lnTo>
                <a:lnTo>
                  <a:pt x="12666" y="142758"/>
                </a:lnTo>
                <a:lnTo>
                  <a:pt x="25113" y="144059"/>
                </a:lnTo>
                <a:lnTo>
                  <a:pt x="26149" y="144339"/>
                </a:lnTo>
                <a:lnTo>
                  <a:pt x="38249" y="146518"/>
                </a:lnTo>
                <a:lnTo>
                  <a:pt x="50674" y="145083"/>
                </a:lnTo>
                <a:lnTo>
                  <a:pt x="53469" y="144080"/>
                </a:lnTo>
                <a:lnTo>
                  <a:pt x="53469" y="11921"/>
                </a:lnTo>
                <a:lnTo>
                  <a:pt x="38771" y="6086"/>
                </a:lnTo>
                <a:lnTo>
                  <a:pt x="39476" y="18725"/>
                </a:lnTo>
                <a:lnTo>
                  <a:pt x="40048" y="31420"/>
                </a:lnTo>
                <a:lnTo>
                  <a:pt x="40546" y="44143"/>
                </a:lnTo>
                <a:lnTo>
                  <a:pt x="41028" y="56861"/>
                </a:lnTo>
                <a:lnTo>
                  <a:pt x="41551" y="69545"/>
                </a:lnTo>
                <a:lnTo>
                  <a:pt x="41809" y="75076"/>
                </a:lnTo>
                <a:lnTo>
                  <a:pt x="42481" y="89142"/>
                </a:lnTo>
                <a:lnTo>
                  <a:pt x="40726" y="96682"/>
                </a:lnTo>
                <a:lnTo>
                  <a:pt x="36243" y="104329"/>
                </a:lnTo>
                <a:lnTo>
                  <a:pt x="31602" y="111917"/>
                </a:lnTo>
                <a:lnTo>
                  <a:pt x="28772" y="117363"/>
                </a:lnTo>
                <a:lnTo>
                  <a:pt x="23357" y="123328"/>
                </a:lnTo>
                <a:lnTo>
                  <a:pt x="15201" y="113205"/>
                </a:lnTo>
                <a:lnTo>
                  <a:pt x="9588" y="103898"/>
                </a:lnTo>
                <a:lnTo>
                  <a:pt x="6117" y="95051"/>
                </a:lnTo>
                <a:lnTo>
                  <a:pt x="4388" y="86309"/>
                </a:lnTo>
                <a:lnTo>
                  <a:pt x="4000" y="77315"/>
                </a:lnTo>
                <a:lnTo>
                  <a:pt x="4552" y="67716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261281" y="3101205"/>
            <a:ext cx="5422" cy="199877"/>
          </a:xfrm>
          <a:custGeom>
            <a:avLst/>
            <a:gdLst/>
            <a:ahLst/>
            <a:cxnLst/>
            <a:rect l="l" t="t" r="r" b="b"/>
            <a:pathLst>
              <a:path w="5422" h="199877">
                <a:moveTo>
                  <a:pt x="1876" y="0"/>
                </a:moveTo>
                <a:lnTo>
                  <a:pt x="0" y="4516"/>
                </a:lnTo>
                <a:lnTo>
                  <a:pt x="423" y="4233"/>
                </a:lnTo>
                <a:lnTo>
                  <a:pt x="4385" y="199877"/>
                </a:lnTo>
                <a:lnTo>
                  <a:pt x="5291" y="6567"/>
                </a:lnTo>
                <a:lnTo>
                  <a:pt x="5422" y="2892"/>
                </a:lnTo>
                <a:lnTo>
                  <a:pt x="1876" y="0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266704" y="3095644"/>
            <a:ext cx="830" cy="9130"/>
          </a:xfrm>
          <a:custGeom>
            <a:avLst/>
            <a:gdLst/>
            <a:ahLst/>
            <a:cxnLst/>
            <a:rect l="l" t="t" r="r" b="b"/>
            <a:pathLst>
              <a:path w="830" h="9130">
                <a:moveTo>
                  <a:pt x="830" y="9130"/>
                </a:moveTo>
                <a:lnTo>
                  <a:pt x="302" y="0"/>
                </a:lnTo>
                <a:lnTo>
                  <a:pt x="0" y="8452"/>
                </a:lnTo>
                <a:lnTo>
                  <a:pt x="830" y="9130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235555" y="3096285"/>
            <a:ext cx="30111" cy="204796"/>
          </a:xfrm>
          <a:custGeom>
            <a:avLst/>
            <a:gdLst/>
            <a:ahLst/>
            <a:cxnLst/>
            <a:rect l="l" t="t" r="r" b="b"/>
            <a:pathLst>
              <a:path w="30111" h="204796">
                <a:moveTo>
                  <a:pt x="13112" y="124891"/>
                </a:moveTo>
                <a:lnTo>
                  <a:pt x="2037" y="129308"/>
                </a:lnTo>
                <a:lnTo>
                  <a:pt x="5016" y="141016"/>
                </a:lnTo>
                <a:lnTo>
                  <a:pt x="9354" y="153803"/>
                </a:lnTo>
                <a:lnTo>
                  <a:pt x="13621" y="165831"/>
                </a:lnTo>
                <a:lnTo>
                  <a:pt x="14225" y="167635"/>
                </a:lnTo>
                <a:lnTo>
                  <a:pt x="16414" y="174432"/>
                </a:lnTo>
                <a:lnTo>
                  <a:pt x="18017" y="178779"/>
                </a:lnTo>
                <a:lnTo>
                  <a:pt x="20319" y="185598"/>
                </a:lnTo>
                <a:lnTo>
                  <a:pt x="23319" y="194545"/>
                </a:lnTo>
                <a:lnTo>
                  <a:pt x="22942" y="198687"/>
                </a:lnTo>
                <a:lnTo>
                  <a:pt x="30111" y="204796"/>
                </a:lnTo>
                <a:lnTo>
                  <a:pt x="26149" y="9152"/>
                </a:lnTo>
                <a:lnTo>
                  <a:pt x="25093" y="10960"/>
                </a:lnTo>
                <a:lnTo>
                  <a:pt x="25726" y="9436"/>
                </a:lnTo>
                <a:lnTo>
                  <a:pt x="21980" y="11944"/>
                </a:lnTo>
                <a:lnTo>
                  <a:pt x="18017" y="5308"/>
                </a:lnTo>
                <a:lnTo>
                  <a:pt x="17168" y="4141"/>
                </a:lnTo>
                <a:lnTo>
                  <a:pt x="10603" y="0"/>
                </a:lnTo>
                <a:lnTo>
                  <a:pt x="8025" y="10217"/>
                </a:lnTo>
                <a:lnTo>
                  <a:pt x="11220" y="16790"/>
                </a:lnTo>
                <a:lnTo>
                  <a:pt x="13961" y="21989"/>
                </a:lnTo>
                <a:lnTo>
                  <a:pt x="17394" y="33312"/>
                </a:lnTo>
                <a:lnTo>
                  <a:pt x="18038" y="45501"/>
                </a:lnTo>
                <a:lnTo>
                  <a:pt x="16547" y="58165"/>
                </a:lnTo>
                <a:lnTo>
                  <a:pt x="13575" y="70912"/>
                </a:lnTo>
                <a:lnTo>
                  <a:pt x="9776" y="83352"/>
                </a:lnTo>
                <a:lnTo>
                  <a:pt x="5805" y="95092"/>
                </a:lnTo>
                <a:lnTo>
                  <a:pt x="2315" y="105741"/>
                </a:lnTo>
                <a:lnTo>
                  <a:pt x="0" y="114709"/>
                </a:lnTo>
                <a:lnTo>
                  <a:pt x="13112" y="124891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83877" y="3247144"/>
            <a:ext cx="21595" cy="151092"/>
          </a:xfrm>
          <a:custGeom>
            <a:avLst/>
            <a:gdLst/>
            <a:ahLst/>
            <a:cxnLst/>
            <a:rect l="l" t="t" r="r" b="b"/>
            <a:pathLst>
              <a:path w="21595" h="151092">
                <a:moveTo>
                  <a:pt x="12143" y="5427"/>
                </a:moveTo>
                <a:lnTo>
                  <a:pt x="11332" y="5038"/>
                </a:lnTo>
                <a:lnTo>
                  <a:pt x="9728" y="2955"/>
                </a:lnTo>
                <a:lnTo>
                  <a:pt x="7460" y="0"/>
                </a:lnTo>
                <a:lnTo>
                  <a:pt x="8237" y="1857"/>
                </a:lnTo>
                <a:lnTo>
                  <a:pt x="21595" y="147045"/>
                </a:lnTo>
                <a:lnTo>
                  <a:pt x="21595" y="15541"/>
                </a:lnTo>
                <a:lnTo>
                  <a:pt x="18388" y="10415"/>
                </a:lnTo>
                <a:lnTo>
                  <a:pt x="18331" y="11056"/>
                </a:lnTo>
                <a:lnTo>
                  <a:pt x="14011" y="7166"/>
                </a:lnTo>
                <a:lnTo>
                  <a:pt x="12143" y="5427"/>
                </a:lnTo>
                <a:close/>
              </a:path>
              <a:path w="21595" h="151092">
                <a:moveTo>
                  <a:pt x="3686" y="23794"/>
                </a:moveTo>
                <a:lnTo>
                  <a:pt x="860" y="33755"/>
                </a:lnTo>
                <a:lnTo>
                  <a:pt x="126" y="40169"/>
                </a:lnTo>
                <a:lnTo>
                  <a:pt x="0" y="50493"/>
                </a:lnTo>
                <a:lnTo>
                  <a:pt x="342" y="63731"/>
                </a:lnTo>
                <a:lnTo>
                  <a:pt x="1018" y="78887"/>
                </a:lnTo>
                <a:lnTo>
                  <a:pt x="1890" y="94966"/>
                </a:lnTo>
                <a:lnTo>
                  <a:pt x="2820" y="110972"/>
                </a:lnTo>
                <a:lnTo>
                  <a:pt x="3672" y="125910"/>
                </a:lnTo>
                <a:lnTo>
                  <a:pt x="4309" y="138782"/>
                </a:lnTo>
                <a:lnTo>
                  <a:pt x="4593" y="148595"/>
                </a:lnTo>
                <a:lnTo>
                  <a:pt x="4596" y="150089"/>
                </a:lnTo>
                <a:lnTo>
                  <a:pt x="21595" y="147045"/>
                </a:lnTo>
                <a:lnTo>
                  <a:pt x="8237" y="1857"/>
                </a:lnTo>
                <a:lnTo>
                  <a:pt x="6690" y="-1002"/>
                </a:lnTo>
                <a:lnTo>
                  <a:pt x="7460" y="0"/>
                </a:lnTo>
                <a:lnTo>
                  <a:pt x="5766" y="-4046"/>
                </a:lnTo>
                <a:lnTo>
                  <a:pt x="1860" y="1262"/>
                </a:lnTo>
                <a:lnTo>
                  <a:pt x="3501" y="10961"/>
                </a:lnTo>
                <a:lnTo>
                  <a:pt x="4710" y="15387"/>
                </a:lnTo>
                <a:lnTo>
                  <a:pt x="4951" y="18383"/>
                </a:lnTo>
                <a:lnTo>
                  <a:pt x="3686" y="23794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63010" y="3280900"/>
            <a:ext cx="25463" cy="120429"/>
          </a:xfrm>
          <a:custGeom>
            <a:avLst/>
            <a:gdLst/>
            <a:ahLst/>
            <a:cxnLst/>
            <a:rect l="l" t="t" r="r" b="b"/>
            <a:pathLst>
              <a:path w="25463" h="120429">
                <a:moveTo>
                  <a:pt x="0" y="103608"/>
                </a:moveTo>
                <a:lnTo>
                  <a:pt x="256" y="114353"/>
                </a:lnTo>
                <a:lnTo>
                  <a:pt x="596" y="117844"/>
                </a:lnTo>
                <a:lnTo>
                  <a:pt x="2843" y="119500"/>
                </a:lnTo>
                <a:lnTo>
                  <a:pt x="5143" y="119972"/>
                </a:lnTo>
                <a:lnTo>
                  <a:pt x="7596" y="120429"/>
                </a:lnTo>
                <a:lnTo>
                  <a:pt x="8879" y="120292"/>
                </a:lnTo>
                <a:lnTo>
                  <a:pt x="11294" y="119834"/>
                </a:lnTo>
                <a:lnTo>
                  <a:pt x="15407" y="119194"/>
                </a:lnTo>
                <a:lnTo>
                  <a:pt x="21444" y="117386"/>
                </a:lnTo>
                <a:lnTo>
                  <a:pt x="25463" y="116333"/>
                </a:lnTo>
                <a:lnTo>
                  <a:pt x="25264" y="107245"/>
                </a:lnTo>
                <a:lnTo>
                  <a:pt x="24686" y="94900"/>
                </a:lnTo>
                <a:lnTo>
                  <a:pt x="23866" y="80292"/>
                </a:lnTo>
                <a:lnTo>
                  <a:pt x="22940" y="64419"/>
                </a:lnTo>
                <a:lnTo>
                  <a:pt x="22046" y="48275"/>
                </a:lnTo>
                <a:lnTo>
                  <a:pt x="21321" y="32857"/>
                </a:lnTo>
                <a:lnTo>
                  <a:pt x="20901" y="19160"/>
                </a:lnTo>
                <a:lnTo>
                  <a:pt x="20924" y="8180"/>
                </a:lnTo>
                <a:lnTo>
                  <a:pt x="21527" y="912"/>
                </a:lnTo>
                <a:lnTo>
                  <a:pt x="21727" y="0"/>
                </a:lnTo>
                <a:lnTo>
                  <a:pt x="3917" y="0"/>
                </a:lnTo>
                <a:lnTo>
                  <a:pt x="4886" y="7578"/>
                </a:lnTo>
                <a:lnTo>
                  <a:pt x="5002" y="18211"/>
                </a:lnTo>
                <a:lnTo>
                  <a:pt x="4482" y="31138"/>
                </a:lnTo>
                <a:lnTo>
                  <a:pt x="3545" y="45600"/>
                </a:lnTo>
                <a:lnTo>
                  <a:pt x="2410" y="60838"/>
                </a:lnTo>
                <a:lnTo>
                  <a:pt x="1295" y="76091"/>
                </a:lnTo>
                <a:lnTo>
                  <a:pt x="419" y="90601"/>
                </a:lnTo>
                <a:lnTo>
                  <a:pt x="0" y="103608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64362" y="3400094"/>
            <a:ext cx="2131" cy="777"/>
          </a:xfrm>
          <a:custGeom>
            <a:avLst/>
            <a:gdLst/>
            <a:ahLst/>
            <a:cxnLst/>
            <a:rect l="l" t="t" r="r" b="b"/>
            <a:pathLst>
              <a:path w="2131" h="777">
                <a:moveTo>
                  <a:pt x="2131" y="777"/>
                </a:moveTo>
                <a:lnTo>
                  <a:pt x="1491" y="306"/>
                </a:lnTo>
                <a:lnTo>
                  <a:pt x="0" y="0"/>
                </a:lnTo>
                <a:lnTo>
                  <a:pt x="2131" y="777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630049" y="3360667"/>
            <a:ext cx="66325" cy="61667"/>
          </a:xfrm>
          <a:custGeom>
            <a:avLst/>
            <a:gdLst/>
            <a:ahLst/>
            <a:cxnLst/>
            <a:rect l="l" t="t" r="r" b="b"/>
            <a:pathLst>
              <a:path w="66325" h="61667">
                <a:moveTo>
                  <a:pt x="3705" y="57457"/>
                </a:moveTo>
                <a:lnTo>
                  <a:pt x="4668" y="61667"/>
                </a:lnTo>
                <a:lnTo>
                  <a:pt x="17599" y="60587"/>
                </a:lnTo>
                <a:lnTo>
                  <a:pt x="30692" y="57675"/>
                </a:lnTo>
                <a:lnTo>
                  <a:pt x="43059" y="53041"/>
                </a:lnTo>
                <a:lnTo>
                  <a:pt x="53812" y="46797"/>
                </a:lnTo>
                <a:lnTo>
                  <a:pt x="56759" y="44483"/>
                </a:lnTo>
                <a:lnTo>
                  <a:pt x="53413" y="41084"/>
                </a:lnTo>
                <a:lnTo>
                  <a:pt x="45235" y="42604"/>
                </a:lnTo>
                <a:lnTo>
                  <a:pt x="40439" y="42995"/>
                </a:lnTo>
                <a:lnTo>
                  <a:pt x="52058" y="37188"/>
                </a:lnTo>
                <a:lnTo>
                  <a:pt x="62817" y="29729"/>
                </a:lnTo>
                <a:lnTo>
                  <a:pt x="64665" y="27756"/>
                </a:lnTo>
                <a:lnTo>
                  <a:pt x="60665" y="26062"/>
                </a:lnTo>
                <a:lnTo>
                  <a:pt x="55533" y="25605"/>
                </a:lnTo>
                <a:lnTo>
                  <a:pt x="49646" y="30021"/>
                </a:lnTo>
                <a:lnTo>
                  <a:pt x="42854" y="31257"/>
                </a:lnTo>
                <a:lnTo>
                  <a:pt x="53705" y="25606"/>
                </a:lnTo>
                <a:lnTo>
                  <a:pt x="65476" y="19689"/>
                </a:lnTo>
                <a:lnTo>
                  <a:pt x="66325" y="19518"/>
                </a:lnTo>
                <a:lnTo>
                  <a:pt x="66208" y="14209"/>
                </a:lnTo>
                <a:lnTo>
                  <a:pt x="64514" y="12058"/>
                </a:lnTo>
                <a:lnTo>
                  <a:pt x="40024" y="23408"/>
                </a:lnTo>
                <a:lnTo>
                  <a:pt x="50851" y="15238"/>
                </a:lnTo>
                <a:lnTo>
                  <a:pt x="59674" y="7039"/>
                </a:lnTo>
                <a:lnTo>
                  <a:pt x="60552" y="4873"/>
                </a:lnTo>
                <a:lnTo>
                  <a:pt x="50239" y="6971"/>
                </a:lnTo>
                <a:lnTo>
                  <a:pt x="38058" y="13016"/>
                </a:lnTo>
                <a:lnTo>
                  <a:pt x="25923" y="20149"/>
                </a:lnTo>
                <a:lnTo>
                  <a:pt x="17403" y="24781"/>
                </a:lnTo>
                <a:lnTo>
                  <a:pt x="20842" y="12053"/>
                </a:lnTo>
                <a:lnTo>
                  <a:pt x="22132" y="286"/>
                </a:lnTo>
                <a:lnTo>
                  <a:pt x="22101" y="0"/>
                </a:lnTo>
                <a:lnTo>
                  <a:pt x="11686" y="3180"/>
                </a:lnTo>
                <a:lnTo>
                  <a:pt x="17610" y="2860"/>
                </a:lnTo>
                <a:lnTo>
                  <a:pt x="12158" y="10365"/>
                </a:lnTo>
                <a:lnTo>
                  <a:pt x="4630" y="26772"/>
                </a:lnTo>
                <a:lnTo>
                  <a:pt x="4460" y="26383"/>
                </a:lnTo>
                <a:lnTo>
                  <a:pt x="4026" y="27824"/>
                </a:lnTo>
                <a:lnTo>
                  <a:pt x="3668" y="28282"/>
                </a:lnTo>
                <a:lnTo>
                  <a:pt x="2648" y="34626"/>
                </a:lnTo>
                <a:lnTo>
                  <a:pt x="1441" y="35035"/>
                </a:lnTo>
                <a:lnTo>
                  <a:pt x="430" y="34006"/>
                </a:lnTo>
                <a:lnTo>
                  <a:pt x="0" y="36037"/>
                </a:lnTo>
                <a:lnTo>
                  <a:pt x="347" y="43133"/>
                </a:lnTo>
                <a:lnTo>
                  <a:pt x="611" y="46565"/>
                </a:lnTo>
                <a:lnTo>
                  <a:pt x="3705" y="5745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696166" y="3370781"/>
            <a:ext cx="2018" cy="6544"/>
          </a:xfrm>
          <a:custGeom>
            <a:avLst/>
            <a:gdLst/>
            <a:ahLst/>
            <a:cxnLst/>
            <a:rect l="l" t="t" r="r" b="b"/>
            <a:pathLst>
              <a:path w="2018" h="6544">
                <a:moveTo>
                  <a:pt x="2018" y="6544"/>
                </a:moveTo>
                <a:lnTo>
                  <a:pt x="0" y="0"/>
                </a:lnTo>
                <a:lnTo>
                  <a:pt x="90" y="4095"/>
                </a:lnTo>
                <a:lnTo>
                  <a:pt x="2018" y="654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368286" y="3087018"/>
            <a:ext cx="2726" cy="5514"/>
          </a:xfrm>
          <a:custGeom>
            <a:avLst/>
            <a:gdLst/>
            <a:ahLst/>
            <a:cxnLst/>
            <a:rect l="l" t="t" r="r" b="b"/>
            <a:pathLst>
              <a:path w="2726" h="5514">
                <a:moveTo>
                  <a:pt x="2726" y="5514"/>
                </a:moveTo>
                <a:lnTo>
                  <a:pt x="2486" y="3471"/>
                </a:lnTo>
                <a:lnTo>
                  <a:pt x="0" y="0"/>
                </a:lnTo>
                <a:lnTo>
                  <a:pt x="2726" y="5514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340498" y="3008039"/>
            <a:ext cx="49485" cy="84355"/>
          </a:xfrm>
          <a:custGeom>
            <a:avLst/>
            <a:gdLst/>
            <a:ahLst/>
            <a:cxnLst/>
            <a:rect l="l" t="t" r="r" b="b"/>
            <a:pathLst>
              <a:path w="49485" h="84355">
                <a:moveTo>
                  <a:pt x="1785" y="11830"/>
                </a:moveTo>
                <a:lnTo>
                  <a:pt x="5876" y="15468"/>
                </a:lnTo>
                <a:lnTo>
                  <a:pt x="11415" y="21359"/>
                </a:lnTo>
                <a:lnTo>
                  <a:pt x="17548" y="30858"/>
                </a:lnTo>
                <a:lnTo>
                  <a:pt x="23419" y="45322"/>
                </a:lnTo>
                <a:lnTo>
                  <a:pt x="28172" y="66104"/>
                </a:lnTo>
                <a:lnTo>
                  <a:pt x="29339" y="74493"/>
                </a:lnTo>
                <a:lnTo>
                  <a:pt x="30274" y="82450"/>
                </a:lnTo>
                <a:lnTo>
                  <a:pt x="31639" y="84355"/>
                </a:lnTo>
                <a:lnTo>
                  <a:pt x="40888" y="76713"/>
                </a:lnTo>
                <a:lnTo>
                  <a:pt x="46910" y="64010"/>
                </a:lnTo>
                <a:lnTo>
                  <a:pt x="47198" y="63075"/>
                </a:lnTo>
                <a:lnTo>
                  <a:pt x="49485" y="50304"/>
                </a:lnTo>
                <a:lnTo>
                  <a:pt x="49070" y="37140"/>
                </a:lnTo>
                <a:lnTo>
                  <a:pt x="45985" y="24586"/>
                </a:lnTo>
                <a:lnTo>
                  <a:pt x="40264" y="13641"/>
                </a:lnTo>
                <a:lnTo>
                  <a:pt x="31936" y="5307"/>
                </a:lnTo>
                <a:lnTo>
                  <a:pt x="29231" y="3626"/>
                </a:lnTo>
                <a:lnTo>
                  <a:pt x="17523" y="0"/>
                </a:lnTo>
                <a:lnTo>
                  <a:pt x="5732" y="2171"/>
                </a:lnTo>
                <a:lnTo>
                  <a:pt x="1374" y="5892"/>
                </a:lnTo>
                <a:lnTo>
                  <a:pt x="0" y="9090"/>
                </a:lnTo>
                <a:lnTo>
                  <a:pt x="1785" y="11830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51626" y="3243167"/>
            <a:ext cx="16407" cy="155576"/>
          </a:xfrm>
          <a:custGeom>
            <a:avLst/>
            <a:gdLst/>
            <a:ahLst/>
            <a:cxnLst/>
            <a:rect l="l" t="t" r="r" b="b"/>
            <a:pathLst>
              <a:path w="16407" h="155576">
                <a:moveTo>
                  <a:pt x="13334" y="104706"/>
                </a:moveTo>
                <a:lnTo>
                  <a:pt x="14487" y="89371"/>
                </a:lnTo>
                <a:lnTo>
                  <a:pt x="15529" y="74508"/>
                </a:lnTo>
                <a:lnTo>
                  <a:pt x="16242" y="60877"/>
                </a:lnTo>
                <a:lnTo>
                  <a:pt x="16407" y="49236"/>
                </a:lnTo>
                <a:lnTo>
                  <a:pt x="15804" y="40346"/>
                </a:lnTo>
                <a:lnTo>
                  <a:pt x="15301" y="37732"/>
                </a:lnTo>
                <a:lnTo>
                  <a:pt x="12155" y="26973"/>
                </a:lnTo>
                <a:lnTo>
                  <a:pt x="11049" y="22021"/>
                </a:lnTo>
                <a:lnTo>
                  <a:pt x="11445" y="18957"/>
                </a:lnTo>
                <a:lnTo>
                  <a:pt x="12803" y="13864"/>
                </a:lnTo>
                <a:lnTo>
                  <a:pt x="14282" y="5240"/>
                </a:lnTo>
                <a:lnTo>
                  <a:pt x="11716" y="0"/>
                </a:lnTo>
                <a:lnTo>
                  <a:pt x="9431" y="5052"/>
                </a:lnTo>
                <a:lnTo>
                  <a:pt x="7154" y="6698"/>
                </a:lnTo>
                <a:lnTo>
                  <a:pt x="5565" y="8420"/>
                </a:lnTo>
                <a:lnTo>
                  <a:pt x="5094" y="9015"/>
                </a:lnTo>
                <a:lnTo>
                  <a:pt x="2679" y="11601"/>
                </a:lnTo>
                <a:lnTo>
                  <a:pt x="1057" y="13607"/>
                </a:lnTo>
                <a:lnTo>
                  <a:pt x="0" y="15559"/>
                </a:lnTo>
                <a:lnTo>
                  <a:pt x="811" y="154982"/>
                </a:lnTo>
                <a:lnTo>
                  <a:pt x="11980" y="155576"/>
                </a:lnTo>
                <a:lnTo>
                  <a:pt x="11393" y="145948"/>
                </a:lnTo>
                <a:lnTo>
                  <a:pt x="11568" y="133754"/>
                </a:lnTo>
                <a:lnTo>
                  <a:pt x="12288" y="119754"/>
                </a:lnTo>
                <a:lnTo>
                  <a:pt x="13334" y="104706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51532" y="3253990"/>
            <a:ext cx="2660" cy="4210"/>
          </a:xfrm>
          <a:custGeom>
            <a:avLst/>
            <a:gdLst/>
            <a:ahLst/>
            <a:cxnLst/>
            <a:rect l="l" t="t" r="r" b="b"/>
            <a:pathLst>
              <a:path w="2660" h="4210">
                <a:moveTo>
                  <a:pt x="2660" y="0"/>
                </a:moveTo>
                <a:lnTo>
                  <a:pt x="0" y="4210"/>
                </a:lnTo>
                <a:lnTo>
                  <a:pt x="1152" y="2783"/>
                </a:lnTo>
                <a:lnTo>
                  <a:pt x="2660" y="0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87049" y="3247903"/>
            <a:ext cx="40333" cy="79950"/>
          </a:xfrm>
          <a:custGeom>
            <a:avLst/>
            <a:gdLst/>
            <a:ahLst/>
            <a:cxnLst/>
            <a:rect l="l" t="t" r="r" b="b"/>
            <a:pathLst>
              <a:path w="40333" h="79950">
                <a:moveTo>
                  <a:pt x="16047" y="9284"/>
                </a:moveTo>
                <a:lnTo>
                  <a:pt x="4218" y="15887"/>
                </a:lnTo>
                <a:lnTo>
                  <a:pt x="336" y="18420"/>
                </a:lnTo>
                <a:lnTo>
                  <a:pt x="0" y="29372"/>
                </a:lnTo>
                <a:lnTo>
                  <a:pt x="2351" y="41807"/>
                </a:lnTo>
                <a:lnTo>
                  <a:pt x="6094" y="54832"/>
                </a:lnTo>
                <a:lnTo>
                  <a:pt x="9931" y="67553"/>
                </a:lnTo>
                <a:lnTo>
                  <a:pt x="12565" y="79078"/>
                </a:lnTo>
                <a:lnTo>
                  <a:pt x="15094" y="77090"/>
                </a:lnTo>
                <a:lnTo>
                  <a:pt x="20800" y="67749"/>
                </a:lnTo>
                <a:lnTo>
                  <a:pt x="27192" y="55318"/>
                </a:lnTo>
                <a:lnTo>
                  <a:pt x="33249" y="41688"/>
                </a:lnTo>
                <a:lnTo>
                  <a:pt x="37952" y="28750"/>
                </a:lnTo>
                <a:lnTo>
                  <a:pt x="40281" y="18393"/>
                </a:lnTo>
                <a:lnTo>
                  <a:pt x="40333" y="17756"/>
                </a:lnTo>
                <a:lnTo>
                  <a:pt x="40172" y="0"/>
                </a:lnTo>
                <a:lnTo>
                  <a:pt x="29304" y="3194"/>
                </a:lnTo>
                <a:lnTo>
                  <a:pt x="16047" y="9284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812029" y="3248292"/>
            <a:ext cx="45978" cy="54917"/>
          </a:xfrm>
          <a:custGeom>
            <a:avLst/>
            <a:gdLst/>
            <a:ahLst/>
            <a:cxnLst/>
            <a:rect l="l" t="t" r="r" b="b"/>
            <a:pathLst>
              <a:path w="45978" h="54917">
                <a:moveTo>
                  <a:pt x="5240" y="34744"/>
                </a:moveTo>
                <a:lnTo>
                  <a:pt x="15511" y="43551"/>
                </a:lnTo>
                <a:lnTo>
                  <a:pt x="25377" y="52162"/>
                </a:lnTo>
                <a:lnTo>
                  <a:pt x="29734" y="54917"/>
                </a:lnTo>
                <a:lnTo>
                  <a:pt x="32187" y="50455"/>
                </a:lnTo>
                <a:lnTo>
                  <a:pt x="33960" y="46679"/>
                </a:lnTo>
                <a:lnTo>
                  <a:pt x="36677" y="41119"/>
                </a:lnTo>
                <a:lnTo>
                  <a:pt x="39998" y="34369"/>
                </a:lnTo>
                <a:lnTo>
                  <a:pt x="40960" y="32286"/>
                </a:lnTo>
                <a:lnTo>
                  <a:pt x="44111" y="21532"/>
                </a:lnTo>
                <a:lnTo>
                  <a:pt x="44111" y="21257"/>
                </a:lnTo>
                <a:lnTo>
                  <a:pt x="44318" y="14141"/>
                </a:lnTo>
                <a:lnTo>
                  <a:pt x="44375" y="13935"/>
                </a:lnTo>
                <a:lnTo>
                  <a:pt x="44960" y="8237"/>
                </a:lnTo>
                <a:lnTo>
                  <a:pt x="45016" y="7848"/>
                </a:lnTo>
                <a:lnTo>
                  <a:pt x="45640" y="4687"/>
                </a:lnTo>
                <a:lnTo>
                  <a:pt x="45243" y="5377"/>
                </a:lnTo>
                <a:lnTo>
                  <a:pt x="45978" y="2974"/>
                </a:lnTo>
                <a:lnTo>
                  <a:pt x="43997" y="1807"/>
                </a:lnTo>
                <a:lnTo>
                  <a:pt x="43677" y="17367"/>
                </a:lnTo>
                <a:lnTo>
                  <a:pt x="23904" y="7779"/>
                </a:lnTo>
                <a:lnTo>
                  <a:pt x="17168" y="4347"/>
                </a:lnTo>
                <a:lnTo>
                  <a:pt x="11225" y="0"/>
                </a:lnTo>
                <a:lnTo>
                  <a:pt x="2679" y="457"/>
                </a:lnTo>
                <a:lnTo>
                  <a:pt x="0" y="251"/>
                </a:lnTo>
                <a:lnTo>
                  <a:pt x="2580" y="4121"/>
                </a:lnTo>
                <a:lnTo>
                  <a:pt x="2301" y="846"/>
                </a:lnTo>
                <a:lnTo>
                  <a:pt x="4546" y="7070"/>
                </a:lnTo>
                <a:lnTo>
                  <a:pt x="5240" y="34744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806142" y="3252413"/>
            <a:ext cx="11126" cy="30623"/>
          </a:xfrm>
          <a:custGeom>
            <a:avLst/>
            <a:gdLst/>
            <a:ahLst/>
            <a:cxnLst/>
            <a:rect l="l" t="t" r="r" b="b"/>
            <a:pathLst>
              <a:path w="11126" h="30623">
                <a:moveTo>
                  <a:pt x="8466" y="0"/>
                </a:moveTo>
                <a:lnTo>
                  <a:pt x="8942" y="5603"/>
                </a:lnTo>
                <a:lnTo>
                  <a:pt x="9263" y="9562"/>
                </a:lnTo>
                <a:lnTo>
                  <a:pt x="8886" y="17983"/>
                </a:lnTo>
                <a:lnTo>
                  <a:pt x="8886" y="22468"/>
                </a:lnTo>
                <a:lnTo>
                  <a:pt x="0" y="25442"/>
                </a:lnTo>
                <a:lnTo>
                  <a:pt x="11126" y="30623"/>
                </a:lnTo>
                <a:lnTo>
                  <a:pt x="10433" y="2949"/>
                </a:lnTo>
                <a:lnTo>
                  <a:pt x="8466" y="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856027" y="3250100"/>
            <a:ext cx="2735" cy="2879"/>
          </a:xfrm>
          <a:custGeom>
            <a:avLst/>
            <a:gdLst/>
            <a:ahLst/>
            <a:cxnLst/>
            <a:rect l="l" t="t" r="r" b="b"/>
            <a:pathLst>
              <a:path w="2735" h="2879">
                <a:moveTo>
                  <a:pt x="1981" y="1166"/>
                </a:moveTo>
                <a:lnTo>
                  <a:pt x="1642" y="2879"/>
                </a:lnTo>
                <a:lnTo>
                  <a:pt x="2735" y="983"/>
                </a:lnTo>
                <a:lnTo>
                  <a:pt x="0" y="0"/>
                </a:lnTo>
                <a:lnTo>
                  <a:pt x="1981" y="1166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852989" y="3269582"/>
            <a:ext cx="4603" cy="10997"/>
          </a:xfrm>
          <a:custGeom>
            <a:avLst/>
            <a:gdLst/>
            <a:ahLst/>
            <a:cxnLst/>
            <a:rect l="l" t="t" r="r" b="b"/>
            <a:pathLst>
              <a:path w="4603" h="10997">
                <a:moveTo>
                  <a:pt x="3150" y="242"/>
                </a:moveTo>
                <a:lnTo>
                  <a:pt x="0" y="10997"/>
                </a:lnTo>
                <a:lnTo>
                  <a:pt x="4603" y="6786"/>
                </a:lnTo>
                <a:lnTo>
                  <a:pt x="3157" y="0"/>
                </a:lnTo>
                <a:lnTo>
                  <a:pt x="3150" y="242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56437" y="3200491"/>
            <a:ext cx="50318" cy="47915"/>
          </a:xfrm>
          <a:custGeom>
            <a:avLst/>
            <a:gdLst/>
            <a:ahLst/>
            <a:cxnLst/>
            <a:rect l="l" t="t" r="r" b="b"/>
            <a:pathLst>
              <a:path w="50318" h="47915">
                <a:moveTo>
                  <a:pt x="7075" y="3386"/>
                </a:moveTo>
                <a:lnTo>
                  <a:pt x="283" y="0"/>
                </a:lnTo>
                <a:lnTo>
                  <a:pt x="0" y="16681"/>
                </a:lnTo>
                <a:lnTo>
                  <a:pt x="1963" y="30300"/>
                </a:lnTo>
                <a:lnTo>
                  <a:pt x="6306" y="40597"/>
                </a:lnTo>
                <a:lnTo>
                  <a:pt x="6905" y="42675"/>
                </a:lnTo>
                <a:lnTo>
                  <a:pt x="9471" y="47915"/>
                </a:lnTo>
                <a:lnTo>
                  <a:pt x="29300" y="47915"/>
                </a:lnTo>
                <a:lnTo>
                  <a:pt x="33205" y="42606"/>
                </a:lnTo>
                <a:lnTo>
                  <a:pt x="41169" y="33182"/>
                </a:lnTo>
                <a:lnTo>
                  <a:pt x="48557" y="22396"/>
                </a:lnTo>
                <a:lnTo>
                  <a:pt x="50318" y="17962"/>
                </a:lnTo>
                <a:lnTo>
                  <a:pt x="37642" y="17999"/>
                </a:lnTo>
                <a:lnTo>
                  <a:pt x="25078" y="15480"/>
                </a:lnTo>
                <a:lnTo>
                  <a:pt x="21244" y="14072"/>
                </a:lnTo>
                <a:lnTo>
                  <a:pt x="11923" y="10182"/>
                </a:lnTo>
                <a:lnTo>
                  <a:pt x="7075" y="3386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030831" y="3125414"/>
            <a:ext cx="52882" cy="44094"/>
          </a:xfrm>
          <a:custGeom>
            <a:avLst/>
            <a:gdLst/>
            <a:ahLst/>
            <a:cxnLst/>
            <a:rect l="l" t="t" r="r" b="b"/>
            <a:pathLst>
              <a:path w="52882" h="44094">
                <a:moveTo>
                  <a:pt x="5018" y="13082"/>
                </a:moveTo>
                <a:lnTo>
                  <a:pt x="4686" y="25906"/>
                </a:lnTo>
                <a:lnTo>
                  <a:pt x="3847" y="30273"/>
                </a:lnTo>
                <a:lnTo>
                  <a:pt x="1979" y="30021"/>
                </a:lnTo>
                <a:lnTo>
                  <a:pt x="0" y="33957"/>
                </a:lnTo>
                <a:lnTo>
                  <a:pt x="3036" y="39609"/>
                </a:lnTo>
                <a:lnTo>
                  <a:pt x="6036" y="39083"/>
                </a:lnTo>
                <a:lnTo>
                  <a:pt x="6300" y="39083"/>
                </a:lnTo>
                <a:lnTo>
                  <a:pt x="6885" y="39151"/>
                </a:lnTo>
                <a:lnTo>
                  <a:pt x="7224" y="39220"/>
                </a:lnTo>
                <a:lnTo>
                  <a:pt x="11715" y="40135"/>
                </a:lnTo>
                <a:lnTo>
                  <a:pt x="17054" y="44094"/>
                </a:lnTo>
                <a:lnTo>
                  <a:pt x="27902" y="43888"/>
                </a:lnTo>
                <a:lnTo>
                  <a:pt x="41192" y="40868"/>
                </a:lnTo>
                <a:lnTo>
                  <a:pt x="51417" y="34770"/>
                </a:lnTo>
                <a:lnTo>
                  <a:pt x="52882" y="34026"/>
                </a:lnTo>
                <a:lnTo>
                  <a:pt x="46562" y="30021"/>
                </a:lnTo>
                <a:lnTo>
                  <a:pt x="44373" y="24438"/>
                </a:lnTo>
                <a:lnTo>
                  <a:pt x="45071" y="25925"/>
                </a:lnTo>
                <a:lnTo>
                  <a:pt x="44958" y="17756"/>
                </a:lnTo>
                <a:lnTo>
                  <a:pt x="34051" y="14713"/>
                </a:lnTo>
                <a:lnTo>
                  <a:pt x="20079" y="8272"/>
                </a:lnTo>
                <a:lnTo>
                  <a:pt x="8134" y="1933"/>
                </a:lnTo>
                <a:lnTo>
                  <a:pt x="4696" y="0"/>
                </a:lnTo>
                <a:lnTo>
                  <a:pt x="5018" y="13082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030301" y="3158982"/>
            <a:ext cx="529" cy="1441"/>
          </a:xfrm>
          <a:custGeom>
            <a:avLst/>
            <a:gdLst/>
            <a:ahLst/>
            <a:cxnLst/>
            <a:rect l="l" t="t" r="r" b="b"/>
            <a:pathLst>
              <a:path w="529" h="1441">
                <a:moveTo>
                  <a:pt x="529" y="388"/>
                </a:moveTo>
                <a:lnTo>
                  <a:pt x="320" y="0"/>
                </a:lnTo>
                <a:lnTo>
                  <a:pt x="0" y="1441"/>
                </a:lnTo>
                <a:lnTo>
                  <a:pt x="529" y="38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89643" y="3246141"/>
            <a:ext cx="2471" cy="32424"/>
          </a:xfrm>
          <a:custGeom>
            <a:avLst/>
            <a:gdLst/>
            <a:ahLst/>
            <a:cxnLst/>
            <a:rect l="l" t="t" r="r" b="b"/>
            <a:pathLst>
              <a:path w="2471" h="32424">
                <a:moveTo>
                  <a:pt x="2471" y="2860"/>
                </a:moveTo>
                <a:lnTo>
                  <a:pt x="1693" y="1002"/>
                </a:lnTo>
                <a:lnTo>
                  <a:pt x="924" y="0"/>
                </a:lnTo>
                <a:lnTo>
                  <a:pt x="2471" y="2860"/>
                </a:lnTo>
                <a:close/>
              </a:path>
              <a:path w="2471" h="32424">
                <a:moveTo>
                  <a:pt x="25772" y="24186"/>
                </a:moveTo>
                <a:lnTo>
                  <a:pt x="36734" y="11349"/>
                </a:lnTo>
                <a:lnTo>
                  <a:pt x="38979" y="6292"/>
                </a:lnTo>
                <a:lnTo>
                  <a:pt x="42677" y="1555"/>
                </a:lnTo>
                <a:lnTo>
                  <a:pt x="48186" y="274"/>
                </a:lnTo>
                <a:lnTo>
                  <a:pt x="41042" y="-8592"/>
                </a:lnTo>
                <a:lnTo>
                  <a:pt x="30668" y="-19766"/>
                </a:lnTo>
                <a:lnTo>
                  <a:pt x="20329" y="-28138"/>
                </a:lnTo>
                <a:lnTo>
                  <a:pt x="16904" y="-29563"/>
                </a:lnTo>
                <a:lnTo>
                  <a:pt x="17112" y="-27687"/>
                </a:lnTo>
                <a:lnTo>
                  <a:pt x="10917" y="-16168"/>
                </a:lnTo>
                <a:lnTo>
                  <a:pt x="2701" y="-6362"/>
                </a:lnTo>
                <a:lnTo>
                  <a:pt x="0" y="-3043"/>
                </a:lnTo>
                <a:lnTo>
                  <a:pt x="1693" y="1002"/>
                </a:lnTo>
                <a:lnTo>
                  <a:pt x="3962" y="3958"/>
                </a:lnTo>
                <a:lnTo>
                  <a:pt x="5565" y="6040"/>
                </a:lnTo>
                <a:lnTo>
                  <a:pt x="6377" y="6429"/>
                </a:lnTo>
                <a:lnTo>
                  <a:pt x="8244" y="8168"/>
                </a:lnTo>
                <a:lnTo>
                  <a:pt x="12565" y="12058"/>
                </a:lnTo>
                <a:lnTo>
                  <a:pt x="12622" y="11418"/>
                </a:lnTo>
                <a:lnTo>
                  <a:pt x="15829" y="16543"/>
                </a:lnTo>
                <a:lnTo>
                  <a:pt x="21715" y="19449"/>
                </a:lnTo>
                <a:lnTo>
                  <a:pt x="20432" y="19015"/>
                </a:lnTo>
                <a:lnTo>
                  <a:pt x="25772" y="24186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365058" y="3563901"/>
            <a:ext cx="37963" cy="61798"/>
          </a:xfrm>
          <a:custGeom>
            <a:avLst/>
            <a:gdLst/>
            <a:ahLst/>
            <a:cxnLst/>
            <a:rect l="l" t="t" r="r" b="b"/>
            <a:pathLst>
              <a:path w="37963" h="61798">
                <a:moveTo>
                  <a:pt x="6207" y="9985"/>
                </a:moveTo>
                <a:lnTo>
                  <a:pt x="7018" y="8818"/>
                </a:lnTo>
                <a:lnTo>
                  <a:pt x="5094" y="12125"/>
                </a:lnTo>
                <a:lnTo>
                  <a:pt x="0" y="18935"/>
                </a:lnTo>
                <a:lnTo>
                  <a:pt x="320" y="22955"/>
                </a:lnTo>
                <a:lnTo>
                  <a:pt x="6884" y="21405"/>
                </a:lnTo>
                <a:lnTo>
                  <a:pt x="11029" y="16897"/>
                </a:lnTo>
                <a:lnTo>
                  <a:pt x="14282" y="14914"/>
                </a:lnTo>
                <a:lnTo>
                  <a:pt x="17264" y="26702"/>
                </a:lnTo>
                <a:lnTo>
                  <a:pt x="17284" y="39864"/>
                </a:lnTo>
                <a:lnTo>
                  <a:pt x="17112" y="41435"/>
                </a:lnTo>
                <a:lnTo>
                  <a:pt x="15938" y="51509"/>
                </a:lnTo>
                <a:lnTo>
                  <a:pt x="16142" y="54194"/>
                </a:lnTo>
                <a:lnTo>
                  <a:pt x="17537" y="55586"/>
                </a:lnTo>
                <a:lnTo>
                  <a:pt x="19942" y="61798"/>
                </a:lnTo>
                <a:lnTo>
                  <a:pt x="28885" y="59983"/>
                </a:lnTo>
                <a:lnTo>
                  <a:pt x="33696" y="59658"/>
                </a:lnTo>
                <a:lnTo>
                  <a:pt x="36375" y="50256"/>
                </a:lnTo>
                <a:lnTo>
                  <a:pt x="37601" y="42993"/>
                </a:lnTo>
                <a:lnTo>
                  <a:pt x="37963" y="31364"/>
                </a:lnTo>
                <a:lnTo>
                  <a:pt x="36386" y="17572"/>
                </a:lnTo>
                <a:lnTo>
                  <a:pt x="33893" y="4704"/>
                </a:lnTo>
                <a:lnTo>
                  <a:pt x="32734" y="0"/>
                </a:lnTo>
                <a:lnTo>
                  <a:pt x="7697" y="6223"/>
                </a:lnTo>
                <a:lnTo>
                  <a:pt x="6207" y="9985"/>
                </a:lnTo>
                <a:close/>
              </a:path>
            </a:pathLst>
          </a:custGeom>
          <a:solidFill>
            <a:srgbClr val="F3B89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305288" y="3059650"/>
            <a:ext cx="37205" cy="56153"/>
          </a:xfrm>
          <a:custGeom>
            <a:avLst/>
            <a:gdLst/>
            <a:ahLst/>
            <a:cxnLst/>
            <a:rect l="l" t="t" r="r" b="b"/>
            <a:pathLst>
              <a:path w="37205" h="56153">
                <a:moveTo>
                  <a:pt x="7056" y="12127"/>
                </a:moveTo>
                <a:lnTo>
                  <a:pt x="3528" y="14713"/>
                </a:lnTo>
                <a:lnTo>
                  <a:pt x="0" y="23866"/>
                </a:lnTo>
                <a:lnTo>
                  <a:pt x="4018" y="34689"/>
                </a:lnTo>
                <a:lnTo>
                  <a:pt x="7584" y="36245"/>
                </a:lnTo>
                <a:lnTo>
                  <a:pt x="10112" y="45512"/>
                </a:lnTo>
                <a:lnTo>
                  <a:pt x="17319" y="56153"/>
                </a:lnTo>
                <a:lnTo>
                  <a:pt x="30262" y="41554"/>
                </a:lnTo>
                <a:lnTo>
                  <a:pt x="30111" y="37023"/>
                </a:lnTo>
                <a:lnTo>
                  <a:pt x="32564" y="33270"/>
                </a:lnTo>
                <a:lnTo>
                  <a:pt x="32234" y="35455"/>
                </a:lnTo>
                <a:lnTo>
                  <a:pt x="37205" y="31783"/>
                </a:lnTo>
                <a:lnTo>
                  <a:pt x="34959" y="22580"/>
                </a:lnTo>
                <a:lnTo>
                  <a:pt x="26298" y="14037"/>
                </a:lnTo>
                <a:lnTo>
                  <a:pt x="16206" y="5377"/>
                </a:lnTo>
                <a:lnTo>
                  <a:pt x="11433" y="915"/>
                </a:lnTo>
                <a:lnTo>
                  <a:pt x="12452" y="320"/>
                </a:lnTo>
                <a:lnTo>
                  <a:pt x="6527" y="0"/>
                </a:lnTo>
                <a:lnTo>
                  <a:pt x="7056" y="12127"/>
                </a:lnTo>
                <a:close/>
              </a:path>
              <a:path w="37205" h="56153">
                <a:moveTo>
                  <a:pt x="32234" y="35455"/>
                </a:moveTo>
                <a:lnTo>
                  <a:pt x="30111" y="37023"/>
                </a:lnTo>
                <a:lnTo>
                  <a:pt x="30262" y="41554"/>
                </a:lnTo>
                <a:lnTo>
                  <a:pt x="30526" y="41302"/>
                </a:lnTo>
                <a:lnTo>
                  <a:pt x="31073" y="40776"/>
                </a:lnTo>
                <a:lnTo>
                  <a:pt x="31489" y="40387"/>
                </a:lnTo>
                <a:lnTo>
                  <a:pt x="32234" y="35455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21590" y="3253990"/>
            <a:ext cx="32658" cy="39601"/>
          </a:xfrm>
          <a:custGeom>
            <a:avLst/>
            <a:gdLst/>
            <a:ahLst/>
            <a:cxnLst/>
            <a:rect l="l" t="t" r="r" b="b"/>
            <a:pathLst>
              <a:path w="32658" h="39601">
                <a:moveTo>
                  <a:pt x="32658" y="846"/>
                </a:moveTo>
                <a:lnTo>
                  <a:pt x="32602" y="0"/>
                </a:lnTo>
                <a:lnTo>
                  <a:pt x="31094" y="2783"/>
                </a:lnTo>
                <a:lnTo>
                  <a:pt x="32658" y="846"/>
                </a:lnTo>
                <a:close/>
              </a:path>
              <a:path w="32658" h="39601">
                <a:moveTo>
                  <a:pt x="1867" y="-2333"/>
                </a:moveTo>
                <a:lnTo>
                  <a:pt x="5980" y="2265"/>
                </a:lnTo>
                <a:lnTo>
                  <a:pt x="11546" y="5766"/>
                </a:lnTo>
                <a:lnTo>
                  <a:pt x="13527" y="9152"/>
                </a:lnTo>
                <a:lnTo>
                  <a:pt x="18395" y="12447"/>
                </a:lnTo>
                <a:lnTo>
                  <a:pt x="29677" y="4484"/>
                </a:lnTo>
                <a:lnTo>
                  <a:pt x="30036" y="4736"/>
                </a:lnTo>
                <a:lnTo>
                  <a:pt x="31094" y="2783"/>
                </a:lnTo>
                <a:lnTo>
                  <a:pt x="29941" y="4210"/>
                </a:lnTo>
                <a:lnTo>
                  <a:pt x="32602" y="0"/>
                </a:lnTo>
                <a:lnTo>
                  <a:pt x="32658" y="846"/>
                </a:lnTo>
                <a:lnTo>
                  <a:pt x="35130" y="-1807"/>
                </a:lnTo>
                <a:lnTo>
                  <a:pt x="35602" y="-2402"/>
                </a:lnTo>
                <a:lnTo>
                  <a:pt x="39314" y="-5723"/>
                </a:lnTo>
                <a:lnTo>
                  <a:pt x="40696" y="-8455"/>
                </a:lnTo>
                <a:lnTo>
                  <a:pt x="41752" y="-10823"/>
                </a:lnTo>
                <a:lnTo>
                  <a:pt x="37351" y="-21930"/>
                </a:lnTo>
                <a:lnTo>
                  <a:pt x="34850" y="-34125"/>
                </a:lnTo>
                <a:lnTo>
                  <a:pt x="34847" y="-36817"/>
                </a:lnTo>
                <a:lnTo>
                  <a:pt x="27960" y="-36565"/>
                </a:lnTo>
                <a:lnTo>
                  <a:pt x="23149" y="-29701"/>
                </a:lnTo>
                <a:lnTo>
                  <a:pt x="17470" y="-24575"/>
                </a:lnTo>
                <a:lnTo>
                  <a:pt x="11490" y="-19060"/>
                </a:lnTo>
                <a:lnTo>
                  <a:pt x="6735" y="-14919"/>
                </a:lnTo>
                <a:lnTo>
                  <a:pt x="0" y="-9130"/>
                </a:lnTo>
                <a:lnTo>
                  <a:pt x="1282" y="-5766"/>
                </a:lnTo>
                <a:lnTo>
                  <a:pt x="698" y="-6223"/>
                </a:lnTo>
                <a:lnTo>
                  <a:pt x="1867" y="-2333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265346" y="3043770"/>
            <a:ext cx="46997" cy="44483"/>
          </a:xfrm>
          <a:custGeom>
            <a:avLst/>
            <a:gdLst/>
            <a:ahLst/>
            <a:cxnLst/>
            <a:rect l="l" t="t" r="r" b="b"/>
            <a:pathLst>
              <a:path w="46997" h="44483">
                <a:moveTo>
                  <a:pt x="24580" y="14426"/>
                </a:moveTo>
                <a:lnTo>
                  <a:pt x="13483" y="16575"/>
                </a:lnTo>
                <a:lnTo>
                  <a:pt x="1994" y="18286"/>
                </a:lnTo>
                <a:lnTo>
                  <a:pt x="0" y="18786"/>
                </a:lnTo>
                <a:lnTo>
                  <a:pt x="8478" y="29104"/>
                </a:lnTo>
                <a:lnTo>
                  <a:pt x="16116" y="38602"/>
                </a:lnTo>
                <a:lnTo>
                  <a:pt x="20206" y="44483"/>
                </a:lnTo>
                <a:lnTo>
                  <a:pt x="36884" y="44277"/>
                </a:lnTo>
                <a:lnTo>
                  <a:pt x="39941" y="39746"/>
                </a:lnTo>
                <a:lnTo>
                  <a:pt x="43469" y="30593"/>
                </a:lnTo>
                <a:lnTo>
                  <a:pt x="46997" y="28007"/>
                </a:lnTo>
                <a:lnTo>
                  <a:pt x="46469" y="15880"/>
                </a:lnTo>
                <a:lnTo>
                  <a:pt x="46243" y="0"/>
                </a:lnTo>
                <a:lnTo>
                  <a:pt x="45714" y="388"/>
                </a:lnTo>
                <a:lnTo>
                  <a:pt x="45129" y="823"/>
                </a:lnTo>
                <a:lnTo>
                  <a:pt x="44809" y="1098"/>
                </a:lnTo>
                <a:lnTo>
                  <a:pt x="36413" y="8031"/>
                </a:lnTo>
                <a:lnTo>
                  <a:pt x="24580" y="14426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265346" y="3024114"/>
            <a:ext cx="47582" cy="38442"/>
          </a:xfrm>
          <a:custGeom>
            <a:avLst/>
            <a:gdLst/>
            <a:ahLst/>
            <a:cxnLst/>
            <a:rect l="l" t="t" r="r" b="b"/>
            <a:pathLst>
              <a:path w="47582" h="38442">
                <a:moveTo>
                  <a:pt x="433" y="33064"/>
                </a:moveTo>
                <a:lnTo>
                  <a:pt x="0" y="38442"/>
                </a:lnTo>
                <a:lnTo>
                  <a:pt x="11661" y="36440"/>
                </a:lnTo>
                <a:lnTo>
                  <a:pt x="22745" y="34623"/>
                </a:lnTo>
                <a:lnTo>
                  <a:pt x="34380" y="29183"/>
                </a:lnTo>
                <a:lnTo>
                  <a:pt x="36413" y="27687"/>
                </a:lnTo>
                <a:lnTo>
                  <a:pt x="44809" y="20754"/>
                </a:lnTo>
                <a:lnTo>
                  <a:pt x="45129" y="20479"/>
                </a:lnTo>
                <a:lnTo>
                  <a:pt x="45714" y="20044"/>
                </a:lnTo>
                <a:lnTo>
                  <a:pt x="46243" y="19655"/>
                </a:lnTo>
                <a:lnTo>
                  <a:pt x="47582" y="13614"/>
                </a:lnTo>
                <a:lnTo>
                  <a:pt x="35535" y="14070"/>
                </a:lnTo>
                <a:lnTo>
                  <a:pt x="23306" y="10949"/>
                </a:lnTo>
                <a:lnTo>
                  <a:pt x="11598" y="5836"/>
                </a:lnTo>
                <a:lnTo>
                  <a:pt x="1114" y="315"/>
                </a:lnTo>
                <a:lnTo>
                  <a:pt x="528" y="0"/>
                </a:lnTo>
                <a:lnTo>
                  <a:pt x="433" y="33064"/>
                </a:lnTo>
                <a:close/>
              </a:path>
            </a:pathLst>
          </a:custGeom>
          <a:solidFill>
            <a:srgbClr val="D99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930363" y="3740480"/>
            <a:ext cx="4263" cy="5901"/>
          </a:xfrm>
          <a:custGeom>
            <a:avLst/>
            <a:gdLst/>
            <a:ahLst/>
            <a:cxnLst/>
            <a:rect l="l" t="t" r="r" b="b"/>
            <a:pathLst>
              <a:path w="4263" h="5901">
                <a:moveTo>
                  <a:pt x="4263" y="0"/>
                </a:moveTo>
                <a:lnTo>
                  <a:pt x="2633" y="650"/>
                </a:lnTo>
                <a:lnTo>
                  <a:pt x="0" y="5901"/>
                </a:lnTo>
                <a:lnTo>
                  <a:pt x="4263" y="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917948" y="3697745"/>
            <a:ext cx="39847" cy="52072"/>
          </a:xfrm>
          <a:custGeom>
            <a:avLst/>
            <a:gdLst/>
            <a:ahLst/>
            <a:cxnLst/>
            <a:rect l="l" t="t" r="r" b="b"/>
            <a:pathLst>
              <a:path w="39847" h="52072">
                <a:moveTo>
                  <a:pt x="39847" y="19390"/>
                </a:moveTo>
                <a:lnTo>
                  <a:pt x="36413" y="9663"/>
                </a:lnTo>
                <a:lnTo>
                  <a:pt x="30583" y="7004"/>
                </a:lnTo>
                <a:lnTo>
                  <a:pt x="22621" y="2789"/>
                </a:lnTo>
                <a:lnTo>
                  <a:pt x="23285" y="136"/>
                </a:lnTo>
                <a:lnTo>
                  <a:pt x="22300" y="1102"/>
                </a:lnTo>
                <a:lnTo>
                  <a:pt x="23319" y="0"/>
                </a:lnTo>
                <a:lnTo>
                  <a:pt x="12126" y="213"/>
                </a:lnTo>
                <a:lnTo>
                  <a:pt x="284" y="4442"/>
                </a:lnTo>
                <a:lnTo>
                  <a:pt x="0" y="4670"/>
                </a:lnTo>
                <a:lnTo>
                  <a:pt x="5999" y="4734"/>
                </a:lnTo>
                <a:lnTo>
                  <a:pt x="13263" y="44096"/>
                </a:lnTo>
                <a:lnTo>
                  <a:pt x="15047" y="43385"/>
                </a:lnTo>
                <a:lnTo>
                  <a:pt x="16414" y="40659"/>
                </a:lnTo>
                <a:lnTo>
                  <a:pt x="16584" y="40334"/>
                </a:lnTo>
                <a:lnTo>
                  <a:pt x="16961" y="39428"/>
                </a:lnTo>
                <a:lnTo>
                  <a:pt x="17282" y="38714"/>
                </a:lnTo>
                <a:lnTo>
                  <a:pt x="17546" y="37870"/>
                </a:lnTo>
                <a:lnTo>
                  <a:pt x="17810" y="37286"/>
                </a:lnTo>
                <a:lnTo>
                  <a:pt x="21980" y="52072"/>
                </a:lnTo>
                <a:lnTo>
                  <a:pt x="25551" y="46135"/>
                </a:lnTo>
                <a:lnTo>
                  <a:pt x="25488" y="45957"/>
                </a:lnTo>
                <a:lnTo>
                  <a:pt x="24281" y="47338"/>
                </a:lnTo>
                <a:lnTo>
                  <a:pt x="22885" y="38650"/>
                </a:lnTo>
                <a:lnTo>
                  <a:pt x="27489" y="15045"/>
                </a:lnTo>
                <a:lnTo>
                  <a:pt x="34337" y="16990"/>
                </a:lnTo>
                <a:lnTo>
                  <a:pt x="31922" y="17704"/>
                </a:lnTo>
                <a:lnTo>
                  <a:pt x="39847" y="1939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940834" y="3712790"/>
            <a:ext cx="12244" cy="39816"/>
          </a:xfrm>
          <a:custGeom>
            <a:avLst/>
            <a:gdLst/>
            <a:ahLst/>
            <a:cxnLst/>
            <a:rect l="l" t="t" r="r" b="b"/>
            <a:pathLst>
              <a:path w="12244" h="39816">
                <a:moveTo>
                  <a:pt x="12244" y="34563"/>
                </a:moveTo>
                <a:lnTo>
                  <a:pt x="10622" y="21798"/>
                </a:lnTo>
                <a:lnTo>
                  <a:pt x="7053" y="9771"/>
                </a:lnTo>
                <a:lnTo>
                  <a:pt x="4603" y="0"/>
                </a:lnTo>
                <a:lnTo>
                  <a:pt x="0" y="23605"/>
                </a:lnTo>
                <a:lnTo>
                  <a:pt x="2602" y="30912"/>
                </a:lnTo>
                <a:lnTo>
                  <a:pt x="3150" y="30284"/>
                </a:lnTo>
                <a:lnTo>
                  <a:pt x="2665" y="31090"/>
                </a:lnTo>
                <a:lnTo>
                  <a:pt x="5773" y="39816"/>
                </a:lnTo>
                <a:lnTo>
                  <a:pt x="9037" y="33007"/>
                </a:lnTo>
                <a:lnTo>
                  <a:pt x="6150" y="30412"/>
                </a:lnTo>
                <a:lnTo>
                  <a:pt x="5037" y="21335"/>
                </a:lnTo>
                <a:lnTo>
                  <a:pt x="8188" y="27820"/>
                </a:lnTo>
                <a:lnTo>
                  <a:pt x="7754" y="29634"/>
                </a:lnTo>
                <a:lnTo>
                  <a:pt x="12244" y="34563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930075" y="3696125"/>
            <a:ext cx="12947" cy="1834"/>
          </a:xfrm>
          <a:custGeom>
            <a:avLst/>
            <a:gdLst/>
            <a:ahLst/>
            <a:cxnLst/>
            <a:rect l="l" t="t" r="r" b="b"/>
            <a:pathLst>
              <a:path w="12947" h="1834">
                <a:moveTo>
                  <a:pt x="11192" y="1620"/>
                </a:moveTo>
                <a:lnTo>
                  <a:pt x="11158" y="1756"/>
                </a:lnTo>
                <a:lnTo>
                  <a:pt x="12947" y="0"/>
                </a:lnTo>
                <a:lnTo>
                  <a:pt x="0" y="1834"/>
                </a:lnTo>
                <a:lnTo>
                  <a:pt x="11192" y="162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640339" y="3074959"/>
            <a:ext cx="15564" cy="13629"/>
          </a:xfrm>
          <a:custGeom>
            <a:avLst/>
            <a:gdLst/>
            <a:ahLst/>
            <a:cxnLst/>
            <a:rect l="l" t="t" r="r" b="b"/>
            <a:pathLst>
              <a:path w="15564" h="13629">
                <a:moveTo>
                  <a:pt x="1695" y="12131"/>
                </a:moveTo>
                <a:lnTo>
                  <a:pt x="2643" y="10830"/>
                </a:lnTo>
                <a:lnTo>
                  <a:pt x="7433" y="10891"/>
                </a:lnTo>
                <a:lnTo>
                  <a:pt x="9343" y="12676"/>
                </a:lnTo>
                <a:lnTo>
                  <a:pt x="12037" y="12379"/>
                </a:lnTo>
                <a:lnTo>
                  <a:pt x="12310" y="13629"/>
                </a:lnTo>
                <a:lnTo>
                  <a:pt x="15564" y="5853"/>
                </a:lnTo>
                <a:lnTo>
                  <a:pt x="10980" y="2244"/>
                </a:lnTo>
                <a:lnTo>
                  <a:pt x="9244" y="0"/>
                </a:lnTo>
                <a:lnTo>
                  <a:pt x="7320" y="1487"/>
                </a:lnTo>
                <a:lnTo>
                  <a:pt x="4282" y="2791"/>
                </a:lnTo>
                <a:lnTo>
                  <a:pt x="2999" y="4141"/>
                </a:lnTo>
                <a:lnTo>
                  <a:pt x="697" y="6362"/>
                </a:lnTo>
                <a:lnTo>
                  <a:pt x="0" y="9130"/>
                </a:lnTo>
                <a:lnTo>
                  <a:pt x="1695" y="12131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639377" y="3078322"/>
            <a:ext cx="2414" cy="4599"/>
          </a:xfrm>
          <a:custGeom>
            <a:avLst/>
            <a:gdLst/>
            <a:ahLst/>
            <a:cxnLst/>
            <a:rect l="l" t="t" r="r" b="b"/>
            <a:pathLst>
              <a:path w="2414" h="4599">
                <a:moveTo>
                  <a:pt x="2414" y="0"/>
                </a:moveTo>
                <a:lnTo>
                  <a:pt x="0" y="4599"/>
                </a:lnTo>
                <a:lnTo>
                  <a:pt x="1659" y="2998"/>
                </a:lnTo>
                <a:lnTo>
                  <a:pt x="2414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632962" y="3080812"/>
            <a:ext cx="27904" cy="50483"/>
          </a:xfrm>
          <a:custGeom>
            <a:avLst/>
            <a:gdLst/>
            <a:ahLst/>
            <a:cxnLst/>
            <a:rect l="l" t="t" r="r" b="b"/>
            <a:pathLst>
              <a:path w="27904" h="50483">
                <a:moveTo>
                  <a:pt x="19687" y="7776"/>
                </a:moveTo>
                <a:lnTo>
                  <a:pt x="19941" y="9832"/>
                </a:lnTo>
                <a:lnTo>
                  <a:pt x="22450" y="12176"/>
                </a:lnTo>
                <a:lnTo>
                  <a:pt x="20671" y="23741"/>
                </a:lnTo>
                <a:lnTo>
                  <a:pt x="18923" y="29614"/>
                </a:lnTo>
                <a:lnTo>
                  <a:pt x="16720" y="6823"/>
                </a:lnTo>
                <a:lnTo>
                  <a:pt x="12490" y="7289"/>
                </a:lnTo>
                <a:lnTo>
                  <a:pt x="7577" y="12997"/>
                </a:lnTo>
                <a:lnTo>
                  <a:pt x="6905" y="13665"/>
                </a:lnTo>
                <a:lnTo>
                  <a:pt x="6678" y="13848"/>
                </a:lnTo>
                <a:lnTo>
                  <a:pt x="6207" y="14237"/>
                </a:lnTo>
                <a:lnTo>
                  <a:pt x="0" y="50483"/>
                </a:lnTo>
                <a:lnTo>
                  <a:pt x="12116" y="48779"/>
                </a:lnTo>
                <a:lnTo>
                  <a:pt x="20479" y="42768"/>
                </a:lnTo>
                <a:lnTo>
                  <a:pt x="25130" y="32131"/>
                </a:lnTo>
                <a:lnTo>
                  <a:pt x="27111" y="25907"/>
                </a:lnTo>
                <a:lnTo>
                  <a:pt x="27904" y="17097"/>
                </a:lnTo>
                <a:lnTo>
                  <a:pt x="26357" y="9249"/>
                </a:lnTo>
                <a:lnTo>
                  <a:pt x="22941" y="0"/>
                </a:lnTo>
                <a:lnTo>
                  <a:pt x="19687" y="7776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649683" y="3087635"/>
            <a:ext cx="4287" cy="22791"/>
          </a:xfrm>
          <a:custGeom>
            <a:avLst/>
            <a:gdLst/>
            <a:ahLst/>
            <a:cxnLst/>
            <a:rect l="l" t="t" r="r" b="b"/>
            <a:pathLst>
              <a:path w="4287" h="22791">
                <a:moveTo>
                  <a:pt x="3221" y="3009"/>
                </a:moveTo>
                <a:lnTo>
                  <a:pt x="0" y="0"/>
                </a:lnTo>
                <a:lnTo>
                  <a:pt x="2203" y="22791"/>
                </a:lnTo>
                <a:lnTo>
                  <a:pt x="4287" y="11629"/>
                </a:lnTo>
                <a:lnTo>
                  <a:pt x="3221" y="3009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641479" y="3087090"/>
            <a:ext cx="1530" cy="1724"/>
          </a:xfrm>
          <a:custGeom>
            <a:avLst/>
            <a:gdLst/>
            <a:ahLst/>
            <a:cxnLst/>
            <a:rect l="l" t="t" r="r" b="b"/>
            <a:pathLst>
              <a:path w="1530" h="1724">
                <a:moveTo>
                  <a:pt x="1530" y="1724"/>
                </a:moveTo>
                <a:lnTo>
                  <a:pt x="555" y="0"/>
                </a:lnTo>
                <a:lnTo>
                  <a:pt x="0" y="763"/>
                </a:lnTo>
                <a:lnTo>
                  <a:pt x="1530" y="172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216160" y="2928535"/>
            <a:ext cx="25866" cy="51942"/>
          </a:xfrm>
          <a:custGeom>
            <a:avLst/>
            <a:gdLst/>
            <a:ahLst/>
            <a:cxnLst/>
            <a:rect l="l" t="t" r="r" b="b"/>
            <a:pathLst>
              <a:path w="25866" h="51942">
                <a:moveTo>
                  <a:pt x="7927" y="46075"/>
                </a:moveTo>
                <a:lnTo>
                  <a:pt x="18673" y="51746"/>
                </a:lnTo>
                <a:lnTo>
                  <a:pt x="25866" y="51942"/>
                </a:lnTo>
                <a:lnTo>
                  <a:pt x="23453" y="39595"/>
                </a:lnTo>
                <a:lnTo>
                  <a:pt x="21504" y="26971"/>
                </a:lnTo>
                <a:lnTo>
                  <a:pt x="20791" y="21852"/>
                </a:lnTo>
                <a:lnTo>
                  <a:pt x="18997" y="9803"/>
                </a:lnTo>
                <a:lnTo>
                  <a:pt x="17006" y="5936"/>
                </a:lnTo>
                <a:lnTo>
                  <a:pt x="12156" y="1810"/>
                </a:lnTo>
                <a:lnTo>
                  <a:pt x="10414" y="0"/>
                </a:lnTo>
                <a:lnTo>
                  <a:pt x="6735" y="7574"/>
                </a:lnTo>
                <a:lnTo>
                  <a:pt x="4867" y="3432"/>
                </a:lnTo>
                <a:lnTo>
                  <a:pt x="1962" y="12768"/>
                </a:lnTo>
                <a:lnTo>
                  <a:pt x="0" y="19175"/>
                </a:lnTo>
                <a:lnTo>
                  <a:pt x="358" y="27024"/>
                </a:lnTo>
                <a:lnTo>
                  <a:pt x="1811" y="33316"/>
                </a:lnTo>
                <a:lnTo>
                  <a:pt x="7927" y="46075"/>
                </a:lnTo>
                <a:close/>
              </a:path>
            </a:pathLst>
          </a:custGeom>
          <a:solidFill>
            <a:srgbClr val="EBB7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814708" y="3225776"/>
            <a:ext cx="41696" cy="39883"/>
          </a:xfrm>
          <a:custGeom>
            <a:avLst/>
            <a:gdLst/>
            <a:ahLst/>
            <a:cxnLst/>
            <a:rect l="l" t="t" r="r" b="b"/>
            <a:pathLst>
              <a:path w="41696" h="39883">
                <a:moveTo>
                  <a:pt x="320" y="0"/>
                </a:moveTo>
                <a:lnTo>
                  <a:pt x="0" y="22973"/>
                </a:lnTo>
                <a:lnTo>
                  <a:pt x="8546" y="22516"/>
                </a:lnTo>
                <a:lnTo>
                  <a:pt x="14489" y="26863"/>
                </a:lnTo>
                <a:lnTo>
                  <a:pt x="21225" y="30296"/>
                </a:lnTo>
                <a:lnTo>
                  <a:pt x="40997" y="39883"/>
                </a:lnTo>
                <a:lnTo>
                  <a:pt x="41318" y="24323"/>
                </a:lnTo>
                <a:lnTo>
                  <a:pt x="41696" y="15056"/>
                </a:lnTo>
                <a:lnTo>
                  <a:pt x="27396" y="13777"/>
                </a:lnTo>
                <a:lnTo>
                  <a:pt x="16530" y="8885"/>
                </a:lnTo>
                <a:lnTo>
                  <a:pt x="6530" y="2900"/>
                </a:lnTo>
                <a:lnTo>
                  <a:pt x="320" y="0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035527" y="3106651"/>
            <a:ext cx="43111" cy="36520"/>
          </a:xfrm>
          <a:custGeom>
            <a:avLst/>
            <a:gdLst/>
            <a:ahLst/>
            <a:cxnLst/>
            <a:rect l="l" t="t" r="r" b="b"/>
            <a:pathLst>
              <a:path w="43111" h="36520">
                <a:moveTo>
                  <a:pt x="0" y="18763"/>
                </a:moveTo>
                <a:lnTo>
                  <a:pt x="9268" y="23864"/>
                </a:lnTo>
                <a:lnTo>
                  <a:pt x="22931" y="30693"/>
                </a:lnTo>
                <a:lnTo>
                  <a:pt x="35896" y="35750"/>
                </a:lnTo>
                <a:lnTo>
                  <a:pt x="40262" y="36520"/>
                </a:lnTo>
                <a:lnTo>
                  <a:pt x="41130" y="25811"/>
                </a:lnTo>
                <a:lnTo>
                  <a:pt x="39092" y="21097"/>
                </a:lnTo>
                <a:lnTo>
                  <a:pt x="43111" y="13180"/>
                </a:lnTo>
                <a:lnTo>
                  <a:pt x="29230" y="13415"/>
                </a:lnTo>
                <a:lnTo>
                  <a:pt x="18556" y="9010"/>
                </a:lnTo>
                <a:lnTo>
                  <a:pt x="8881" y="3304"/>
                </a:lnTo>
                <a:lnTo>
                  <a:pt x="169" y="0"/>
                </a:lnTo>
                <a:lnTo>
                  <a:pt x="0" y="18763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87386" y="3226234"/>
            <a:ext cx="40264" cy="40089"/>
          </a:xfrm>
          <a:custGeom>
            <a:avLst/>
            <a:gdLst/>
            <a:ahLst/>
            <a:cxnLst/>
            <a:rect l="l" t="t" r="r" b="b"/>
            <a:pathLst>
              <a:path w="40264" h="40089">
                <a:moveTo>
                  <a:pt x="39835" y="21669"/>
                </a:moveTo>
                <a:lnTo>
                  <a:pt x="40264" y="0"/>
                </a:lnTo>
                <a:lnTo>
                  <a:pt x="28529" y="5559"/>
                </a:lnTo>
                <a:lnTo>
                  <a:pt x="19205" y="10619"/>
                </a:lnTo>
                <a:lnTo>
                  <a:pt x="6763" y="14401"/>
                </a:lnTo>
                <a:lnTo>
                  <a:pt x="375" y="15308"/>
                </a:lnTo>
                <a:lnTo>
                  <a:pt x="0" y="40089"/>
                </a:lnTo>
                <a:lnTo>
                  <a:pt x="9911" y="34043"/>
                </a:lnTo>
                <a:lnTo>
                  <a:pt x="22991" y="27424"/>
                </a:lnTo>
                <a:lnTo>
                  <a:pt x="35421" y="22614"/>
                </a:lnTo>
                <a:lnTo>
                  <a:pt x="39835" y="21669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352298" y="3698523"/>
            <a:ext cx="27377" cy="46041"/>
          </a:xfrm>
          <a:custGeom>
            <a:avLst/>
            <a:gdLst/>
            <a:ahLst/>
            <a:cxnLst/>
            <a:rect l="l" t="t" r="r" b="b"/>
            <a:pathLst>
              <a:path w="27377" h="46041">
                <a:moveTo>
                  <a:pt x="6462" y="31451"/>
                </a:moveTo>
                <a:lnTo>
                  <a:pt x="5969" y="31802"/>
                </a:lnTo>
                <a:lnTo>
                  <a:pt x="5912" y="33742"/>
                </a:lnTo>
                <a:lnTo>
                  <a:pt x="6354" y="38947"/>
                </a:lnTo>
                <a:lnTo>
                  <a:pt x="7058" y="46041"/>
                </a:lnTo>
                <a:lnTo>
                  <a:pt x="14004" y="45545"/>
                </a:lnTo>
                <a:lnTo>
                  <a:pt x="19387" y="43536"/>
                </a:lnTo>
                <a:lnTo>
                  <a:pt x="23847" y="33655"/>
                </a:lnTo>
                <a:lnTo>
                  <a:pt x="26038" y="21651"/>
                </a:lnTo>
                <a:lnTo>
                  <a:pt x="26958" y="8173"/>
                </a:lnTo>
                <a:lnTo>
                  <a:pt x="27377" y="844"/>
                </a:lnTo>
                <a:lnTo>
                  <a:pt x="22725" y="649"/>
                </a:lnTo>
                <a:lnTo>
                  <a:pt x="14972" y="0"/>
                </a:lnTo>
                <a:lnTo>
                  <a:pt x="10693" y="1166"/>
                </a:lnTo>
                <a:lnTo>
                  <a:pt x="8180" y="1880"/>
                </a:lnTo>
                <a:lnTo>
                  <a:pt x="6043" y="3372"/>
                </a:lnTo>
                <a:lnTo>
                  <a:pt x="4279" y="5059"/>
                </a:lnTo>
                <a:lnTo>
                  <a:pt x="267" y="8754"/>
                </a:lnTo>
                <a:lnTo>
                  <a:pt x="2139" y="7134"/>
                </a:lnTo>
                <a:lnTo>
                  <a:pt x="0" y="10182"/>
                </a:lnTo>
                <a:lnTo>
                  <a:pt x="11497" y="12450"/>
                </a:lnTo>
                <a:lnTo>
                  <a:pt x="9908" y="23188"/>
                </a:lnTo>
                <a:lnTo>
                  <a:pt x="8496" y="28818"/>
                </a:lnTo>
                <a:lnTo>
                  <a:pt x="7326" y="31014"/>
                </a:lnTo>
                <a:lnTo>
                  <a:pt x="6462" y="31451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763050" y="3699237"/>
            <a:ext cx="27319" cy="45977"/>
          </a:xfrm>
          <a:custGeom>
            <a:avLst/>
            <a:gdLst/>
            <a:ahLst/>
            <a:cxnLst/>
            <a:rect l="l" t="t" r="r" b="b"/>
            <a:pathLst>
              <a:path w="27319" h="45977">
                <a:moveTo>
                  <a:pt x="20665" y="31056"/>
                </a:moveTo>
                <a:lnTo>
                  <a:pt x="19810" y="29960"/>
                </a:lnTo>
                <a:lnTo>
                  <a:pt x="18631" y="27563"/>
                </a:lnTo>
                <a:lnTo>
                  <a:pt x="17252" y="21996"/>
                </a:lnTo>
                <a:lnTo>
                  <a:pt x="15796" y="11385"/>
                </a:lnTo>
                <a:lnTo>
                  <a:pt x="15452" y="7910"/>
                </a:lnTo>
                <a:lnTo>
                  <a:pt x="22998" y="11024"/>
                </a:lnTo>
                <a:lnTo>
                  <a:pt x="20376" y="11477"/>
                </a:lnTo>
                <a:lnTo>
                  <a:pt x="27319" y="11477"/>
                </a:lnTo>
                <a:lnTo>
                  <a:pt x="25187" y="4862"/>
                </a:lnTo>
                <a:lnTo>
                  <a:pt x="23791" y="5837"/>
                </a:lnTo>
                <a:lnTo>
                  <a:pt x="20376" y="1231"/>
                </a:lnTo>
                <a:lnTo>
                  <a:pt x="0" y="0"/>
                </a:lnTo>
                <a:lnTo>
                  <a:pt x="905" y="13422"/>
                </a:lnTo>
                <a:lnTo>
                  <a:pt x="2306" y="28636"/>
                </a:lnTo>
                <a:lnTo>
                  <a:pt x="5329" y="36601"/>
                </a:lnTo>
                <a:lnTo>
                  <a:pt x="10640" y="45977"/>
                </a:lnTo>
                <a:lnTo>
                  <a:pt x="16206" y="44421"/>
                </a:lnTo>
                <a:lnTo>
                  <a:pt x="14376" y="43446"/>
                </a:lnTo>
                <a:lnTo>
                  <a:pt x="20055" y="45263"/>
                </a:lnTo>
                <a:lnTo>
                  <a:pt x="20911" y="36836"/>
                </a:lnTo>
                <a:lnTo>
                  <a:pt x="21073" y="32724"/>
                </a:lnTo>
                <a:lnTo>
                  <a:pt x="20665" y="31056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1358700" y="3472539"/>
            <a:ext cx="2622" cy="6933"/>
          </a:xfrm>
          <a:custGeom>
            <a:avLst/>
            <a:gdLst/>
            <a:ahLst/>
            <a:cxnLst/>
            <a:rect l="l" t="t" r="r" b="b"/>
            <a:pathLst>
              <a:path w="2622" h="6933">
                <a:moveTo>
                  <a:pt x="2622" y="0"/>
                </a:moveTo>
                <a:lnTo>
                  <a:pt x="0" y="6933"/>
                </a:lnTo>
                <a:lnTo>
                  <a:pt x="1682" y="4778"/>
                </a:lnTo>
                <a:lnTo>
                  <a:pt x="2622" y="0"/>
                </a:lnTo>
                <a:close/>
              </a:path>
            </a:pathLst>
          </a:custGeom>
          <a:solidFill>
            <a:srgbClr val="F8EE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359683" y="3474736"/>
            <a:ext cx="13073" cy="108100"/>
          </a:xfrm>
          <a:custGeom>
            <a:avLst/>
            <a:gdLst/>
            <a:ahLst/>
            <a:cxnLst/>
            <a:rect l="l" t="t" r="r" b="b"/>
            <a:pathLst>
              <a:path w="13073" h="108100">
                <a:moveTo>
                  <a:pt x="426" y="22044"/>
                </a:moveTo>
                <a:lnTo>
                  <a:pt x="1256" y="36658"/>
                </a:lnTo>
                <a:lnTo>
                  <a:pt x="2315" y="53290"/>
                </a:lnTo>
                <a:lnTo>
                  <a:pt x="3430" y="70315"/>
                </a:lnTo>
                <a:lnTo>
                  <a:pt x="4429" y="86107"/>
                </a:lnTo>
                <a:lnTo>
                  <a:pt x="5138" y="99038"/>
                </a:lnTo>
                <a:lnTo>
                  <a:pt x="5384" y="107483"/>
                </a:lnTo>
                <a:lnTo>
                  <a:pt x="5375" y="108100"/>
                </a:lnTo>
                <a:lnTo>
                  <a:pt x="10469" y="101290"/>
                </a:lnTo>
                <a:lnTo>
                  <a:pt x="12394" y="97984"/>
                </a:lnTo>
                <a:lnTo>
                  <a:pt x="11582" y="99151"/>
                </a:lnTo>
                <a:lnTo>
                  <a:pt x="13073" y="95389"/>
                </a:lnTo>
                <a:lnTo>
                  <a:pt x="12963" y="86936"/>
                </a:lnTo>
                <a:lnTo>
                  <a:pt x="12217" y="74335"/>
                </a:lnTo>
                <a:lnTo>
                  <a:pt x="10971" y="59140"/>
                </a:lnTo>
                <a:lnTo>
                  <a:pt x="9360" y="42905"/>
                </a:lnTo>
                <a:lnTo>
                  <a:pt x="7523" y="27182"/>
                </a:lnTo>
                <a:lnTo>
                  <a:pt x="5594" y="13526"/>
                </a:lnTo>
                <a:lnTo>
                  <a:pt x="3710" y="3490"/>
                </a:lnTo>
                <a:lnTo>
                  <a:pt x="2715" y="0"/>
                </a:lnTo>
                <a:lnTo>
                  <a:pt x="699" y="2582"/>
                </a:lnTo>
                <a:lnTo>
                  <a:pt x="149" y="5377"/>
                </a:lnTo>
                <a:lnTo>
                  <a:pt x="0" y="11075"/>
                </a:lnTo>
                <a:lnTo>
                  <a:pt x="426" y="22044"/>
                </a:lnTo>
                <a:close/>
              </a:path>
            </a:pathLst>
          </a:custGeom>
          <a:solidFill>
            <a:srgbClr val="F8EE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43778" y="3133835"/>
            <a:ext cx="38922" cy="24712"/>
          </a:xfrm>
          <a:custGeom>
            <a:avLst/>
            <a:gdLst/>
            <a:ahLst/>
            <a:cxnLst/>
            <a:rect l="l" t="t" r="r" b="b"/>
            <a:pathLst>
              <a:path w="38922" h="24712">
                <a:moveTo>
                  <a:pt x="38922" y="68"/>
                </a:moveTo>
                <a:lnTo>
                  <a:pt x="0" y="0"/>
                </a:lnTo>
                <a:lnTo>
                  <a:pt x="3150" y="8557"/>
                </a:lnTo>
                <a:lnTo>
                  <a:pt x="3207" y="8695"/>
                </a:lnTo>
                <a:lnTo>
                  <a:pt x="3301" y="9198"/>
                </a:lnTo>
                <a:lnTo>
                  <a:pt x="3358" y="9335"/>
                </a:lnTo>
                <a:lnTo>
                  <a:pt x="4152" y="16547"/>
                </a:lnTo>
                <a:lnTo>
                  <a:pt x="17687" y="24527"/>
                </a:lnTo>
                <a:lnTo>
                  <a:pt x="18810" y="24575"/>
                </a:lnTo>
                <a:lnTo>
                  <a:pt x="26300" y="24712"/>
                </a:lnTo>
                <a:lnTo>
                  <a:pt x="32621" y="21600"/>
                </a:lnTo>
                <a:lnTo>
                  <a:pt x="34583" y="15033"/>
                </a:lnTo>
                <a:lnTo>
                  <a:pt x="34753" y="10251"/>
                </a:lnTo>
                <a:lnTo>
                  <a:pt x="35780" y="8231"/>
                </a:lnTo>
                <a:lnTo>
                  <a:pt x="38397" y="2343"/>
                </a:lnTo>
                <a:lnTo>
                  <a:pt x="38922" y="68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62742" y="3248407"/>
            <a:ext cx="26123" cy="32492"/>
          </a:xfrm>
          <a:custGeom>
            <a:avLst/>
            <a:gdLst/>
            <a:ahLst/>
            <a:cxnLst/>
            <a:rect l="l" t="t" r="r" b="b"/>
            <a:pathLst>
              <a:path w="26123" h="32492">
                <a:moveTo>
                  <a:pt x="4185" y="32492"/>
                </a:moveTo>
                <a:lnTo>
                  <a:pt x="21996" y="32492"/>
                </a:lnTo>
                <a:lnTo>
                  <a:pt x="25051" y="21699"/>
                </a:lnTo>
                <a:lnTo>
                  <a:pt x="26123" y="16742"/>
                </a:lnTo>
                <a:lnTo>
                  <a:pt x="25750" y="13777"/>
                </a:lnTo>
                <a:lnTo>
                  <a:pt x="24468" y="8959"/>
                </a:lnTo>
                <a:lnTo>
                  <a:pt x="22996" y="0"/>
                </a:lnTo>
                <a:lnTo>
                  <a:pt x="3166" y="0"/>
                </a:lnTo>
                <a:lnTo>
                  <a:pt x="1417" y="9779"/>
                </a:lnTo>
                <a:lnTo>
                  <a:pt x="182" y="14262"/>
                </a:lnTo>
                <a:lnTo>
                  <a:pt x="0" y="17369"/>
                </a:lnTo>
                <a:lnTo>
                  <a:pt x="1408" y="23016"/>
                </a:lnTo>
                <a:lnTo>
                  <a:pt x="4185" y="32492"/>
                </a:lnTo>
                <a:close/>
              </a:path>
            </a:pathLst>
          </a:custGeom>
          <a:solidFill>
            <a:srgbClr val="D32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1287968" y="2982811"/>
            <a:ext cx="36149" cy="22699"/>
          </a:xfrm>
          <a:custGeom>
            <a:avLst/>
            <a:gdLst/>
            <a:ahLst/>
            <a:cxnLst/>
            <a:rect l="l" t="t" r="r" b="b"/>
            <a:pathLst>
              <a:path w="36149" h="22699">
                <a:moveTo>
                  <a:pt x="0" y="0"/>
                </a:moveTo>
                <a:lnTo>
                  <a:pt x="3555" y="14346"/>
                </a:lnTo>
                <a:lnTo>
                  <a:pt x="12322" y="22119"/>
                </a:lnTo>
                <a:lnTo>
                  <a:pt x="19395" y="22699"/>
                </a:lnTo>
                <a:lnTo>
                  <a:pt x="30932" y="17273"/>
                </a:lnTo>
                <a:lnTo>
                  <a:pt x="35428" y="3894"/>
                </a:lnTo>
                <a:lnTo>
                  <a:pt x="36149" y="320"/>
                </a:lnTo>
                <a:lnTo>
                  <a:pt x="0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493346" y="3381742"/>
            <a:ext cx="31545" cy="35353"/>
          </a:xfrm>
          <a:custGeom>
            <a:avLst/>
            <a:gdLst/>
            <a:ahLst/>
            <a:cxnLst/>
            <a:rect l="l" t="t" r="r" b="b"/>
            <a:pathLst>
              <a:path w="31545" h="35353">
                <a:moveTo>
                  <a:pt x="0" y="35353"/>
                </a:moveTo>
                <a:lnTo>
                  <a:pt x="12150" y="35284"/>
                </a:lnTo>
                <a:lnTo>
                  <a:pt x="12942" y="32675"/>
                </a:lnTo>
                <a:lnTo>
                  <a:pt x="19036" y="25811"/>
                </a:lnTo>
                <a:lnTo>
                  <a:pt x="23527" y="20616"/>
                </a:lnTo>
                <a:lnTo>
                  <a:pt x="27319" y="16658"/>
                </a:lnTo>
                <a:lnTo>
                  <a:pt x="31545" y="11875"/>
                </a:lnTo>
                <a:lnTo>
                  <a:pt x="27319" y="5903"/>
                </a:lnTo>
                <a:lnTo>
                  <a:pt x="16961" y="2333"/>
                </a:lnTo>
                <a:lnTo>
                  <a:pt x="10546" y="0"/>
                </a:lnTo>
                <a:lnTo>
                  <a:pt x="0" y="35353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52438" y="3593436"/>
            <a:ext cx="16565" cy="27869"/>
          </a:xfrm>
          <a:custGeom>
            <a:avLst/>
            <a:gdLst/>
            <a:ahLst/>
            <a:cxnLst/>
            <a:rect l="l" t="t" r="r" b="b"/>
            <a:pathLst>
              <a:path w="16565" h="27869">
                <a:moveTo>
                  <a:pt x="13793" y="0"/>
                </a:moveTo>
                <a:lnTo>
                  <a:pt x="1086" y="1139"/>
                </a:lnTo>
                <a:lnTo>
                  <a:pt x="5282" y="6323"/>
                </a:lnTo>
                <a:lnTo>
                  <a:pt x="12301" y="5870"/>
                </a:lnTo>
                <a:lnTo>
                  <a:pt x="16565" y="5092"/>
                </a:lnTo>
                <a:lnTo>
                  <a:pt x="13793" y="0"/>
                </a:lnTo>
                <a:close/>
              </a:path>
              <a:path w="16565" h="27869">
                <a:moveTo>
                  <a:pt x="22036" y="7751"/>
                </a:moveTo>
                <a:lnTo>
                  <a:pt x="17168" y="12939"/>
                </a:lnTo>
                <a:lnTo>
                  <a:pt x="16791" y="9696"/>
                </a:lnTo>
                <a:lnTo>
                  <a:pt x="13999" y="14625"/>
                </a:lnTo>
                <a:lnTo>
                  <a:pt x="16999" y="16376"/>
                </a:lnTo>
                <a:lnTo>
                  <a:pt x="15659" y="15273"/>
                </a:lnTo>
                <a:lnTo>
                  <a:pt x="17904" y="16440"/>
                </a:lnTo>
                <a:lnTo>
                  <a:pt x="20640" y="17932"/>
                </a:lnTo>
                <a:lnTo>
                  <a:pt x="20734" y="18062"/>
                </a:lnTo>
                <a:lnTo>
                  <a:pt x="22130" y="19163"/>
                </a:lnTo>
                <a:lnTo>
                  <a:pt x="20470" y="20396"/>
                </a:lnTo>
                <a:lnTo>
                  <a:pt x="21112" y="20721"/>
                </a:lnTo>
                <a:lnTo>
                  <a:pt x="17697" y="21627"/>
                </a:lnTo>
                <a:lnTo>
                  <a:pt x="4962" y="21174"/>
                </a:lnTo>
                <a:lnTo>
                  <a:pt x="5282" y="6323"/>
                </a:lnTo>
                <a:lnTo>
                  <a:pt x="1086" y="1139"/>
                </a:lnTo>
                <a:lnTo>
                  <a:pt x="0" y="1330"/>
                </a:lnTo>
                <a:lnTo>
                  <a:pt x="264" y="27270"/>
                </a:lnTo>
                <a:lnTo>
                  <a:pt x="15999" y="27869"/>
                </a:lnTo>
                <a:lnTo>
                  <a:pt x="25370" y="24695"/>
                </a:lnTo>
                <a:lnTo>
                  <a:pt x="26564" y="22796"/>
                </a:lnTo>
                <a:lnTo>
                  <a:pt x="26564" y="5481"/>
                </a:lnTo>
                <a:lnTo>
                  <a:pt x="53525" y="5156"/>
                </a:lnTo>
                <a:lnTo>
                  <a:pt x="53469" y="1330"/>
                </a:lnTo>
                <a:lnTo>
                  <a:pt x="41047" y="3822"/>
                </a:lnTo>
                <a:lnTo>
                  <a:pt x="28825" y="2308"/>
                </a:lnTo>
                <a:lnTo>
                  <a:pt x="26149" y="1589"/>
                </a:lnTo>
                <a:lnTo>
                  <a:pt x="13793" y="0"/>
                </a:lnTo>
                <a:lnTo>
                  <a:pt x="16565" y="5092"/>
                </a:lnTo>
                <a:lnTo>
                  <a:pt x="22036" y="7751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233864" y="3603133"/>
            <a:ext cx="2405" cy="1297"/>
          </a:xfrm>
          <a:custGeom>
            <a:avLst/>
            <a:gdLst/>
            <a:ahLst/>
            <a:cxnLst/>
            <a:rect l="l" t="t" r="r" b="b"/>
            <a:pathLst>
              <a:path w="2405" h="1297">
                <a:moveTo>
                  <a:pt x="2405" y="0"/>
                </a:moveTo>
                <a:lnTo>
                  <a:pt x="0" y="1297"/>
                </a:lnTo>
                <a:lnTo>
                  <a:pt x="1570" y="887"/>
                </a:lnTo>
                <a:lnTo>
                  <a:pt x="2405" y="0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23893" y="3602939"/>
            <a:ext cx="15691" cy="71525"/>
          </a:xfrm>
          <a:custGeom>
            <a:avLst/>
            <a:gdLst/>
            <a:ahLst/>
            <a:cxnLst/>
            <a:rect l="l" t="t" r="r" b="b"/>
            <a:pathLst>
              <a:path w="15691" h="71525">
                <a:moveTo>
                  <a:pt x="3313" y="48934"/>
                </a:moveTo>
                <a:lnTo>
                  <a:pt x="5211" y="50515"/>
                </a:lnTo>
                <a:lnTo>
                  <a:pt x="9329" y="52526"/>
                </a:lnTo>
                <a:lnTo>
                  <a:pt x="9595" y="52656"/>
                </a:lnTo>
                <a:lnTo>
                  <a:pt x="10237" y="52915"/>
                </a:lnTo>
                <a:lnTo>
                  <a:pt x="10720" y="53173"/>
                </a:lnTo>
                <a:lnTo>
                  <a:pt x="10612" y="71525"/>
                </a:lnTo>
                <a:lnTo>
                  <a:pt x="15691" y="0"/>
                </a:lnTo>
                <a:lnTo>
                  <a:pt x="11541" y="1082"/>
                </a:lnTo>
                <a:lnTo>
                  <a:pt x="8046" y="4798"/>
                </a:lnTo>
                <a:lnTo>
                  <a:pt x="5596" y="19080"/>
                </a:lnTo>
                <a:lnTo>
                  <a:pt x="1837" y="31135"/>
                </a:lnTo>
                <a:lnTo>
                  <a:pt x="0" y="41056"/>
                </a:lnTo>
                <a:lnTo>
                  <a:pt x="3313" y="48934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79002" y="3598593"/>
            <a:ext cx="26960" cy="18093"/>
          </a:xfrm>
          <a:custGeom>
            <a:avLst/>
            <a:gdLst/>
            <a:ahLst/>
            <a:cxnLst/>
            <a:rect l="l" t="t" r="r" b="b"/>
            <a:pathLst>
              <a:path w="26960" h="18093">
                <a:moveTo>
                  <a:pt x="0" y="17639"/>
                </a:moveTo>
                <a:lnTo>
                  <a:pt x="26847" y="18093"/>
                </a:lnTo>
                <a:lnTo>
                  <a:pt x="26960" y="0"/>
                </a:lnTo>
                <a:lnTo>
                  <a:pt x="0" y="324"/>
                </a:lnTo>
                <a:lnTo>
                  <a:pt x="0" y="17639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219103" y="3481280"/>
            <a:ext cx="1991" cy="2928"/>
          </a:xfrm>
          <a:custGeom>
            <a:avLst/>
            <a:gdLst/>
            <a:ahLst/>
            <a:cxnLst/>
            <a:rect l="l" t="t" r="r" b="b"/>
            <a:pathLst>
              <a:path w="1991" h="2928">
                <a:moveTo>
                  <a:pt x="1991" y="2059"/>
                </a:moveTo>
                <a:lnTo>
                  <a:pt x="1867" y="0"/>
                </a:lnTo>
                <a:lnTo>
                  <a:pt x="0" y="2928"/>
                </a:lnTo>
                <a:lnTo>
                  <a:pt x="1991" y="2059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221095" y="3476749"/>
            <a:ext cx="37308" cy="16591"/>
          </a:xfrm>
          <a:custGeom>
            <a:avLst/>
            <a:gdLst/>
            <a:ahLst/>
            <a:cxnLst/>
            <a:rect l="l" t="t" r="r" b="b"/>
            <a:pathLst>
              <a:path w="37308" h="16591">
                <a:moveTo>
                  <a:pt x="7859" y="3172"/>
                </a:moveTo>
                <a:lnTo>
                  <a:pt x="6026" y="3959"/>
                </a:lnTo>
                <a:lnTo>
                  <a:pt x="0" y="6590"/>
                </a:lnTo>
                <a:lnTo>
                  <a:pt x="574" y="16132"/>
                </a:lnTo>
                <a:lnTo>
                  <a:pt x="12814" y="16591"/>
                </a:lnTo>
                <a:lnTo>
                  <a:pt x="25671" y="14291"/>
                </a:lnTo>
                <a:lnTo>
                  <a:pt x="37287" y="10375"/>
                </a:lnTo>
                <a:lnTo>
                  <a:pt x="27335" y="902"/>
                </a:lnTo>
                <a:lnTo>
                  <a:pt x="17211" y="0"/>
                </a:lnTo>
                <a:lnTo>
                  <a:pt x="7859" y="317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266573" y="3408469"/>
            <a:ext cx="24753" cy="17642"/>
          </a:xfrm>
          <a:custGeom>
            <a:avLst/>
            <a:gdLst/>
            <a:ahLst/>
            <a:cxnLst/>
            <a:rect l="l" t="t" r="r" b="b"/>
            <a:pathLst>
              <a:path w="24753" h="17642">
                <a:moveTo>
                  <a:pt x="24753" y="17642"/>
                </a:moveTo>
                <a:lnTo>
                  <a:pt x="24753" y="572"/>
                </a:lnTo>
                <a:lnTo>
                  <a:pt x="0" y="0"/>
                </a:lnTo>
                <a:lnTo>
                  <a:pt x="169" y="16589"/>
                </a:lnTo>
                <a:lnTo>
                  <a:pt x="24753" y="17642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356616" y="3449314"/>
            <a:ext cx="12366" cy="68280"/>
          </a:xfrm>
          <a:custGeom>
            <a:avLst/>
            <a:gdLst/>
            <a:ahLst/>
            <a:cxnLst/>
            <a:rect l="l" t="t" r="r" b="b"/>
            <a:pathLst>
              <a:path w="12366" h="68280">
                <a:moveTo>
                  <a:pt x="12366" y="68280"/>
                </a:moveTo>
                <a:lnTo>
                  <a:pt x="4559" y="5125"/>
                </a:lnTo>
                <a:lnTo>
                  <a:pt x="3489" y="1807"/>
                </a:lnTo>
                <a:lnTo>
                  <a:pt x="3008" y="1555"/>
                </a:lnTo>
                <a:lnTo>
                  <a:pt x="2098" y="0"/>
                </a:lnTo>
                <a:lnTo>
                  <a:pt x="413" y="15221"/>
                </a:lnTo>
                <a:lnTo>
                  <a:pt x="0" y="28011"/>
                </a:lnTo>
                <a:lnTo>
                  <a:pt x="1085" y="39321"/>
                </a:lnTo>
                <a:lnTo>
                  <a:pt x="3899" y="50103"/>
                </a:lnTo>
                <a:lnTo>
                  <a:pt x="8667" y="61308"/>
                </a:lnTo>
                <a:lnTo>
                  <a:pt x="12366" y="68280"/>
                </a:lnTo>
                <a:close/>
              </a:path>
            </a:pathLst>
          </a:custGeom>
          <a:solidFill>
            <a:srgbClr val="F4ED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059318" y="3068597"/>
            <a:ext cx="31281" cy="23728"/>
          </a:xfrm>
          <a:custGeom>
            <a:avLst/>
            <a:gdLst/>
            <a:ahLst/>
            <a:cxnLst/>
            <a:rect l="l" t="t" r="r" b="b"/>
            <a:pathLst>
              <a:path w="31281" h="23728">
                <a:moveTo>
                  <a:pt x="30442" y="6458"/>
                </a:moveTo>
                <a:lnTo>
                  <a:pt x="28267" y="8349"/>
                </a:lnTo>
                <a:lnTo>
                  <a:pt x="26734" y="7459"/>
                </a:lnTo>
                <a:lnTo>
                  <a:pt x="23810" y="10571"/>
                </a:lnTo>
                <a:lnTo>
                  <a:pt x="19961" y="15308"/>
                </a:lnTo>
                <a:lnTo>
                  <a:pt x="14603" y="15239"/>
                </a:lnTo>
                <a:lnTo>
                  <a:pt x="8301" y="15239"/>
                </a:lnTo>
                <a:lnTo>
                  <a:pt x="4867" y="10571"/>
                </a:lnTo>
                <a:lnTo>
                  <a:pt x="2358" y="6544"/>
                </a:lnTo>
                <a:lnTo>
                  <a:pt x="27376" y="6155"/>
                </a:lnTo>
                <a:lnTo>
                  <a:pt x="26802" y="2984"/>
                </a:lnTo>
                <a:lnTo>
                  <a:pt x="22244" y="1876"/>
                </a:lnTo>
                <a:lnTo>
                  <a:pt x="14546" y="0"/>
                </a:lnTo>
                <a:lnTo>
                  <a:pt x="5245" y="1235"/>
                </a:lnTo>
                <a:lnTo>
                  <a:pt x="0" y="6429"/>
                </a:lnTo>
                <a:lnTo>
                  <a:pt x="320" y="15948"/>
                </a:lnTo>
                <a:lnTo>
                  <a:pt x="4716" y="21257"/>
                </a:lnTo>
                <a:lnTo>
                  <a:pt x="12848" y="22493"/>
                </a:lnTo>
                <a:lnTo>
                  <a:pt x="21131" y="23728"/>
                </a:lnTo>
                <a:lnTo>
                  <a:pt x="25187" y="17710"/>
                </a:lnTo>
                <a:lnTo>
                  <a:pt x="29526" y="13157"/>
                </a:lnTo>
                <a:lnTo>
                  <a:pt x="30442" y="6458"/>
                </a:lnTo>
                <a:close/>
              </a:path>
              <a:path w="31281" h="23728">
                <a:moveTo>
                  <a:pt x="31281" y="4073"/>
                </a:moveTo>
                <a:lnTo>
                  <a:pt x="26696" y="2402"/>
                </a:lnTo>
                <a:lnTo>
                  <a:pt x="26802" y="2984"/>
                </a:lnTo>
                <a:lnTo>
                  <a:pt x="31281" y="4073"/>
                </a:lnTo>
                <a:close/>
              </a:path>
            </a:pathLst>
          </a:custGeom>
          <a:solidFill>
            <a:srgbClr val="DF6C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838933" y="3193420"/>
            <a:ext cx="28979" cy="13259"/>
          </a:xfrm>
          <a:custGeom>
            <a:avLst/>
            <a:gdLst/>
            <a:ahLst/>
            <a:cxnLst/>
            <a:rect l="l" t="t" r="r" b="b"/>
            <a:pathLst>
              <a:path w="28979" h="13259">
                <a:moveTo>
                  <a:pt x="21866" y="4164"/>
                </a:moveTo>
                <a:lnTo>
                  <a:pt x="28979" y="320"/>
                </a:lnTo>
                <a:lnTo>
                  <a:pt x="0" y="0"/>
                </a:lnTo>
                <a:lnTo>
                  <a:pt x="5294" y="7205"/>
                </a:lnTo>
                <a:lnTo>
                  <a:pt x="11508" y="13259"/>
                </a:lnTo>
                <a:lnTo>
                  <a:pt x="18858" y="12906"/>
                </a:lnTo>
                <a:lnTo>
                  <a:pt x="23791" y="7596"/>
                </a:lnTo>
                <a:lnTo>
                  <a:pt x="28338" y="915"/>
                </a:lnTo>
                <a:lnTo>
                  <a:pt x="21866" y="4164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275089" y="3193558"/>
            <a:ext cx="28392" cy="14209"/>
          </a:xfrm>
          <a:custGeom>
            <a:avLst/>
            <a:gdLst/>
            <a:ahLst/>
            <a:cxnLst/>
            <a:rect l="l" t="t" r="r" b="b"/>
            <a:pathLst>
              <a:path w="28392" h="14209">
                <a:moveTo>
                  <a:pt x="28392" y="0"/>
                </a:moveTo>
                <a:lnTo>
                  <a:pt x="0" y="320"/>
                </a:lnTo>
                <a:lnTo>
                  <a:pt x="5507" y="3111"/>
                </a:lnTo>
                <a:lnTo>
                  <a:pt x="1337" y="1235"/>
                </a:lnTo>
                <a:lnTo>
                  <a:pt x="4918" y="6818"/>
                </a:lnTo>
                <a:lnTo>
                  <a:pt x="7646" y="10960"/>
                </a:lnTo>
                <a:lnTo>
                  <a:pt x="8073" y="10960"/>
                </a:lnTo>
                <a:lnTo>
                  <a:pt x="12137" y="14209"/>
                </a:lnTo>
                <a:lnTo>
                  <a:pt x="22969" y="7521"/>
                </a:lnTo>
                <a:lnTo>
                  <a:pt x="28392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57400" y="3598529"/>
            <a:ext cx="17168" cy="16534"/>
          </a:xfrm>
          <a:custGeom>
            <a:avLst/>
            <a:gdLst/>
            <a:ahLst/>
            <a:cxnLst/>
            <a:rect l="l" t="t" r="r" b="b"/>
            <a:pathLst>
              <a:path w="17168" h="16534">
                <a:moveTo>
                  <a:pt x="12037" y="11283"/>
                </a:moveTo>
                <a:lnTo>
                  <a:pt x="9037" y="9532"/>
                </a:lnTo>
                <a:lnTo>
                  <a:pt x="11829" y="4603"/>
                </a:lnTo>
                <a:lnTo>
                  <a:pt x="12206" y="7846"/>
                </a:lnTo>
                <a:lnTo>
                  <a:pt x="17074" y="2658"/>
                </a:lnTo>
                <a:lnTo>
                  <a:pt x="11603" y="0"/>
                </a:lnTo>
                <a:lnTo>
                  <a:pt x="7339" y="777"/>
                </a:lnTo>
                <a:lnTo>
                  <a:pt x="320" y="1231"/>
                </a:lnTo>
                <a:lnTo>
                  <a:pt x="0" y="16081"/>
                </a:lnTo>
                <a:lnTo>
                  <a:pt x="12735" y="16534"/>
                </a:lnTo>
                <a:lnTo>
                  <a:pt x="16150" y="15628"/>
                </a:lnTo>
                <a:lnTo>
                  <a:pt x="15508" y="15303"/>
                </a:lnTo>
                <a:lnTo>
                  <a:pt x="17168" y="14070"/>
                </a:lnTo>
                <a:lnTo>
                  <a:pt x="15772" y="12969"/>
                </a:lnTo>
                <a:lnTo>
                  <a:pt x="15678" y="12839"/>
                </a:lnTo>
                <a:lnTo>
                  <a:pt x="12942" y="11347"/>
                </a:lnTo>
                <a:lnTo>
                  <a:pt x="10697" y="10180"/>
                </a:lnTo>
                <a:lnTo>
                  <a:pt x="12037" y="11283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79927" y="3044118"/>
            <a:ext cx="27583" cy="12420"/>
          </a:xfrm>
          <a:custGeom>
            <a:avLst/>
            <a:gdLst/>
            <a:ahLst/>
            <a:cxnLst/>
            <a:rect l="l" t="t" r="r" b="b"/>
            <a:pathLst>
              <a:path w="27583" h="12420">
                <a:moveTo>
                  <a:pt x="18602" y="12031"/>
                </a:moveTo>
                <a:lnTo>
                  <a:pt x="27583" y="12420"/>
                </a:lnTo>
                <a:lnTo>
                  <a:pt x="20582" y="1478"/>
                </a:lnTo>
                <a:lnTo>
                  <a:pt x="8068" y="0"/>
                </a:lnTo>
                <a:lnTo>
                  <a:pt x="124" y="5764"/>
                </a:lnTo>
                <a:lnTo>
                  <a:pt x="0" y="6379"/>
                </a:lnTo>
                <a:lnTo>
                  <a:pt x="5924" y="9491"/>
                </a:lnTo>
                <a:lnTo>
                  <a:pt x="7527" y="6264"/>
                </a:lnTo>
                <a:lnTo>
                  <a:pt x="14810" y="7546"/>
                </a:lnTo>
                <a:lnTo>
                  <a:pt x="23413" y="9033"/>
                </a:lnTo>
                <a:lnTo>
                  <a:pt x="18602" y="12031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22816" y="3045051"/>
            <a:ext cx="30526" cy="2333"/>
          </a:xfrm>
          <a:custGeom>
            <a:avLst/>
            <a:gdLst/>
            <a:ahLst/>
            <a:cxnLst/>
            <a:rect l="l" t="t" r="r" b="b"/>
            <a:pathLst>
              <a:path w="30526" h="2333">
                <a:moveTo>
                  <a:pt x="30526" y="1555"/>
                </a:moveTo>
                <a:lnTo>
                  <a:pt x="24961" y="0"/>
                </a:lnTo>
                <a:lnTo>
                  <a:pt x="25157" y="381"/>
                </a:lnTo>
                <a:lnTo>
                  <a:pt x="30526" y="1555"/>
                </a:lnTo>
                <a:close/>
              </a:path>
              <a:path w="30526" h="2333">
                <a:moveTo>
                  <a:pt x="5669" y="9646"/>
                </a:moveTo>
                <a:lnTo>
                  <a:pt x="7811" y="7797"/>
                </a:lnTo>
                <a:lnTo>
                  <a:pt x="15601" y="6678"/>
                </a:lnTo>
                <a:lnTo>
                  <a:pt x="19093" y="6544"/>
                </a:lnTo>
                <a:lnTo>
                  <a:pt x="27432" y="4805"/>
                </a:lnTo>
                <a:lnTo>
                  <a:pt x="25157" y="381"/>
                </a:lnTo>
                <a:lnTo>
                  <a:pt x="21112" y="-503"/>
                </a:lnTo>
                <a:lnTo>
                  <a:pt x="19829" y="-777"/>
                </a:lnTo>
                <a:lnTo>
                  <a:pt x="12886" y="-457"/>
                </a:lnTo>
                <a:lnTo>
                  <a:pt x="11433" y="-251"/>
                </a:lnTo>
                <a:lnTo>
                  <a:pt x="3094" y="1098"/>
                </a:lnTo>
                <a:lnTo>
                  <a:pt x="1547" y="2608"/>
                </a:lnTo>
                <a:lnTo>
                  <a:pt x="0" y="12058"/>
                </a:lnTo>
                <a:lnTo>
                  <a:pt x="5669" y="9646"/>
                </a:lnTo>
                <a:close/>
              </a:path>
            </a:pathLst>
          </a:custGeom>
          <a:solidFill>
            <a:srgbClr val="AE4F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84040" y="3063929"/>
            <a:ext cx="12981" cy="19381"/>
          </a:xfrm>
          <a:custGeom>
            <a:avLst/>
            <a:gdLst/>
            <a:ahLst/>
            <a:cxnLst/>
            <a:rect l="l" t="t" r="r" b="b"/>
            <a:pathLst>
              <a:path w="12981" h="19381">
                <a:moveTo>
                  <a:pt x="1113" y="14713"/>
                </a:moveTo>
                <a:lnTo>
                  <a:pt x="3679" y="19381"/>
                </a:lnTo>
                <a:lnTo>
                  <a:pt x="11056" y="18992"/>
                </a:lnTo>
                <a:lnTo>
                  <a:pt x="12981" y="10690"/>
                </a:lnTo>
                <a:lnTo>
                  <a:pt x="10725" y="9515"/>
                </a:lnTo>
                <a:lnTo>
                  <a:pt x="9093" y="183"/>
                </a:lnTo>
                <a:lnTo>
                  <a:pt x="3584" y="1029"/>
                </a:lnTo>
                <a:lnTo>
                  <a:pt x="2622" y="0"/>
                </a:lnTo>
                <a:lnTo>
                  <a:pt x="1282" y="6933"/>
                </a:lnTo>
                <a:lnTo>
                  <a:pt x="0" y="13866"/>
                </a:lnTo>
                <a:lnTo>
                  <a:pt x="1113" y="14713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29759" y="3064845"/>
            <a:ext cx="14716" cy="19907"/>
          </a:xfrm>
          <a:custGeom>
            <a:avLst/>
            <a:gdLst/>
            <a:ahLst/>
            <a:cxnLst/>
            <a:rect l="l" t="t" r="r" b="b"/>
            <a:pathLst>
              <a:path w="14716" h="19907">
                <a:moveTo>
                  <a:pt x="4754" y="0"/>
                </a:moveTo>
                <a:lnTo>
                  <a:pt x="2622" y="10113"/>
                </a:lnTo>
                <a:lnTo>
                  <a:pt x="0" y="19907"/>
                </a:lnTo>
                <a:lnTo>
                  <a:pt x="2245" y="16337"/>
                </a:lnTo>
                <a:lnTo>
                  <a:pt x="3754" y="19564"/>
                </a:lnTo>
                <a:lnTo>
                  <a:pt x="14716" y="17573"/>
                </a:lnTo>
                <a:lnTo>
                  <a:pt x="13376" y="11990"/>
                </a:lnTo>
                <a:lnTo>
                  <a:pt x="11018" y="45"/>
                </a:lnTo>
                <a:lnTo>
                  <a:pt x="4754" y="0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061677" y="3074753"/>
            <a:ext cx="25017" cy="9152"/>
          </a:xfrm>
          <a:custGeom>
            <a:avLst/>
            <a:gdLst/>
            <a:ahLst/>
            <a:cxnLst/>
            <a:rect l="l" t="t" r="r" b="b"/>
            <a:pathLst>
              <a:path w="25017" h="9152">
                <a:moveTo>
                  <a:pt x="25017" y="0"/>
                </a:moveTo>
                <a:lnTo>
                  <a:pt x="0" y="388"/>
                </a:lnTo>
                <a:lnTo>
                  <a:pt x="2509" y="4416"/>
                </a:lnTo>
                <a:lnTo>
                  <a:pt x="5943" y="9084"/>
                </a:lnTo>
                <a:lnTo>
                  <a:pt x="12244" y="9084"/>
                </a:lnTo>
                <a:lnTo>
                  <a:pt x="17602" y="9152"/>
                </a:lnTo>
                <a:lnTo>
                  <a:pt x="21451" y="4416"/>
                </a:lnTo>
                <a:lnTo>
                  <a:pt x="24376" y="1304"/>
                </a:lnTo>
                <a:lnTo>
                  <a:pt x="25017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322192" y="2919244"/>
            <a:ext cx="12847" cy="18946"/>
          </a:xfrm>
          <a:custGeom>
            <a:avLst/>
            <a:gdLst/>
            <a:ahLst/>
            <a:cxnLst/>
            <a:rect l="l" t="t" r="r" b="b"/>
            <a:pathLst>
              <a:path w="12847" h="18946">
                <a:moveTo>
                  <a:pt x="4169" y="1944"/>
                </a:moveTo>
                <a:lnTo>
                  <a:pt x="0" y="13363"/>
                </a:lnTo>
                <a:lnTo>
                  <a:pt x="1811" y="17138"/>
                </a:lnTo>
                <a:lnTo>
                  <a:pt x="10942" y="18946"/>
                </a:lnTo>
                <a:lnTo>
                  <a:pt x="12847" y="13152"/>
                </a:lnTo>
                <a:lnTo>
                  <a:pt x="11958" y="10806"/>
                </a:lnTo>
                <a:lnTo>
                  <a:pt x="10867" y="2597"/>
                </a:lnTo>
                <a:lnTo>
                  <a:pt x="10848" y="0"/>
                </a:lnTo>
                <a:lnTo>
                  <a:pt x="4169" y="1944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294269" y="3408118"/>
            <a:ext cx="20810" cy="10395"/>
          </a:xfrm>
          <a:custGeom>
            <a:avLst/>
            <a:gdLst/>
            <a:ahLst/>
            <a:cxnLst/>
            <a:rect l="l" t="t" r="r" b="b"/>
            <a:pathLst>
              <a:path w="20810" h="10395">
                <a:moveTo>
                  <a:pt x="4490" y="9091"/>
                </a:moveTo>
                <a:lnTo>
                  <a:pt x="1490" y="10395"/>
                </a:lnTo>
                <a:lnTo>
                  <a:pt x="2902" y="10240"/>
                </a:lnTo>
                <a:lnTo>
                  <a:pt x="4490" y="9091"/>
                </a:lnTo>
                <a:close/>
              </a:path>
              <a:path w="20810" h="10395">
                <a:moveTo>
                  <a:pt x="13095" y="2754"/>
                </a:moveTo>
                <a:lnTo>
                  <a:pt x="16263" y="5475"/>
                </a:lnTo>
                <a:lnTo>
                  <a:pt x="16470" y="12340"/>
                </a:lnTo>
                <a:lnTo>
                  <a:pt x="10584" y="16756"/>
                </a:lnTo>
                <a:lnTo>
                  <a:pt x="11131" y="15246"/>
                </a:lnTo>
                <a:lnTo>
                  <a:pt x="1018" y="15246"/>
                </a:lnTo>
                <a:lnTo>
                  <a:pt x="8565" y="9617"/>
                </a:lnTo>
                <a:lnTo>
                  <a:pt x="2902" y="10240"/>
                </a:lnTo>
                <a:lnTo>
                  <a:pt x="0" y="12340"/>
                </a:lnTo>
                <a:lnTo>
                  <a:pt x="618" y="16652"/>
                </a:lnTo>
                <a:lnTo>
                  <a:pt x="7024" y="17555"/>
                </a:lnTo>
                <a:lnTo>
                  <a:pt x="17867" y="17145"/>
                </a:lnTo>
                <a:lnTo>
                  <a:pt x="17609" y="3583"/>
                </a:lnTo>
                <a:lnTo>
                  <a:pt x="13095" y="2754"/>
                </a:lnTo>
                <a:close/>
              </a:path>
              <a:path w="20810" h="10395">
                <a:moveTo>
                  <a:pt x="2150" y="1906"/>
                </a:moveTo>
                <a:lnTo>
                  <a:pt x="9414" y="2089"/>
                </a:lnTo>
                <a:lnTo>
                  <a:pt x="9848" y="2157"/>
                </a:lnTo>
                <a:lnTo>
                  <a:pt x="13095" y="2754"/>
                </a:lnTo>
                <a:lnTo>
                  <a:pt x="12188" y="1974"/>
                </a:lnTo>
                <a:lnTo>
                  <a:pt x="17604" y="3354"/>
                </a:lnTo>
                <a:lnTo>
                  <a:pt x="17546" y="281"/>
                </a:lnTo>
                <a:lnTo>
                  <a:pt x="2144" y="0"/>
                </a:lnTo>
                <a:lnTo>
                  <a:pt x="153" y="2959"/>
                </a:lnTo>
                <a:lnTo>
                  <a:pt x="0" y="6574"/>
                </a:lnTo>
                <a:lnTo>
                  <a:pt x="8924" y="8130"/>
                </a:lnTo>
                <a:lnTo>
                  <a:pt x="1132" y="1837"/>
                </a:lnTo>
                <a:lnTo>
                  <a:pt x="2150" y="1906"/>
                </a:lnTo>
                <a:close/>
              </a:path>
              <a:path w="20810" h="10395">
                <a:moveTo>
                  <a:pt x="20810" y="4171"/>
                </a:moveTo>
                <a:lnTo>
                  <a:pt x="17604" y="3354"/>
                </a:lnTo>
                <a:lnTo>
                  <a:pt x="17609" y="3583"/>
                </a:lnTo>
                <a:lnTo>
                  <a:pt x="20810" y="4171"/>
                </a:lnTo>
                <a:close/>
              </a:path>
            </a:pathLst>
          </a:custGeom>
          <a:solidFill>
            <a:srgbClr val="8D7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032754" y="2993451"/>
            <a:ext cx="23206" cy="8672"/>
          </a:xfrm>
          <a:custGeom>
            <a:avLst/>
            <a:gdLst/>
            <a:ahLst/>
            <a:cxnLst/>
            <a:rect l="l" t="t" r="r" b="b"/>
            <a:pathLst>
              <a:path w="23206" h="8672">
                <a:moveTo>
                  <a:pt x="0" y="8352"/>
                </a:moveTo>
                <a:lnTo>
                  <a:pt x="962" y="8672"/>
                </a:lnTo>
                <a:lnTo>
                  <a:pt x="21281" y="7643"/>
                </a:lnTo>
                <a:lnTo>
                  <a:pt x="23206" y="6087"/>
                </a:lnTo>
                <a:lnTo>
                  <a:pt x="14452" y="0"/>
                </a:lnTo>
                <a:lnTo>
                  <a:pt x="3437" y="2662"/>
                </a:lnTo>
                <a:lnTo>
                  <a:pt x="0" y="8352"/>
                </a:lnTo>
                <a:close/>
              </a:path>
            </a:pathLst>
          </a:custGeom>
          <a:solidFill>
            <a:srgbClr val="563B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04444" y="3107566"/>
            <a:ext cx="23900" cy="9015"/>
          </a:xfrm>
          <a:custGeom>
            <a:avLst/>
            <a:gdLst/>
            <a:ahLst/>
            <a:cxnLst/>
            <a:rect l="l" t="t" r="r" b="b"/>
            <a:pathLst>
              <a:path w="23900" h="9015">
                <a:moveTo>
                  <a:pt x="0" y="6361"/>
                </a:moveTo>
                <a:lnTo>
                  <a:pt x="213" y="6429"/>
                </a:lnTo>
                <a:lnTo>
                  <a:pt x="19408" y="9015"/>
                </a:lnTo>
                <a:lnTo>
                  <a:pt x="23206" y="6361"/>
                </a:lnTo>
                <a:lnTo>
                  <a:pt x="23046" y="6109"/>
                </a:lnTo>
                <a:lnTo>
                  <a:pt x="23900" y="0"/>
                </a:lnTo>
                <a:lnTo>
                  <a:pt x="4597" y="0"/>
                </a:lnTo>
                <a:lnTo>
                  <a:pt x="2137" y="205"/>
                </a:lnTo>
                <a:lnTo>
                  <a:pt x="0" y="6361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086053" y="2993717"/>
            <a:ext cx="23319" cy="8658"/>
          </a:xfrm>
          <a:custGeom>
            <a:avLst/>
            <a:gdLst/>
            <a:ahLst/>
            <a:cxnLst/>
            <a:rect l="l" t="t" r="r" b="b"/>
            <a:pathLst>
              <a:path w="23319" h="8658">
                <a:moveTo>
                  <a:pt x="0" y="5821"/>
                </a:moveTo>
                <a:lnTo>
                  <a:pt x="1716" y="7308"/>
                </a:lnTo>
                <a:lnTo>
                  <a:pt x="21980" y="8658"/>
                </a:lnTo>
                <a:lnTo>
                  <a:pt x="23319" y="8269"/>
                </a:lnTo>
                <a:lnTo>
                  <a:pt x="14754" y="0"/>
                </a:lnTo>
                <a:lnTo>
                  <a:pt x="3667" y="1926"/>
                </a:lnTo>
                <a:lnTo>
                  <a:pt x="0" y="5821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868498" y="3107497"/>
            <a:ext cx="23734" cy="8763"/>
          </a:xfrm>
          <a:custGeom>
            <a:avLst/>
            <a:gdLst/>
            <a:ahLst/>
            <a:cxnLst/>
            <a:rect l="l" t="t" r="r" b="b"/>
            <a:pathLst>
              <a:path w="23734" h="8763">
                <a:moveTo>
                  <a:pt x="0" y="6429"/>
                </a:moveTo>
                <a:lnTo>
                  <a:pt x="1169" y="7070"/>
                </a:lnTo>
                <a:lnTo>
                  <a:pt x="19772" y="8763"/>
                </a:lnTo>
                <a:lnTo>
                  <a:pt x="23149" y="6429"/>
                </a:lnTo>
                <a:lnTo>
                  <a:pt x="22980" y="6109"/>
                </a:lnTo>
                <a:lnTo>
                  <a:pt x="23734" y="0"/>
                </a:lnTo>
                <a:lnTo>
                  <a:pt x="11018" y="137"/>
                </a:lnTo>
                <a:lnTo>
                  <a:pt x="4641" y="205"/>
                </a:lnTo>
                <a:lnTo>
                  <a:pt x="2188" y="343"/>
                </a:lnTo>
                <a:lnTo>
                  <a:pt x="0" y="6429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50654" y="3107635"/>
            <a:ext cx="23419" cy="9015"/>
          </a:xfrm>
          <a:custGeom>
            <a:avLst/>
            <a:gdLst/>
            <a:ahLst/>
            <a:cxnLst/>
            <a:rect l="l" t="t" r="r" b="b"/>
            <a:pathLst>
              <a:path w="23419" h="9015">
                <a:moveTo>
                  <a:pt x="21066" y="777"/>
                </a:moveTo>
                <a:lnTo>
                  <a:pt x="18767" y="0"/>
                </a:lnTo>
                <a:lnTo>
                  <a:pt x="12082" y="0"/>
                </a:lnTo>
                <a:lnTo>
                  <a:pt x="0" y="68"/>
                </a:lnTo>
                <a:lnTo>
                  <a:pt x="641" y="5697"/>
                </a:lnTo>
                <a:lnTo>
                  <a:pt x="320" y="6292"/>
                </a:lnTo>
                <a:lnTo>
                  <a:pt x="3796" y="9015"/>
                </a:lnTo>
                <a:lnTo>
                  <a:pt x="23419" y="6292"/>
                </a:lnTo>
                <a:lnTo>
                  <a:pt x="21066" y="777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295288" y="3409956"/>
            <a:ext cx="19791" cy="14919"/>
          </a:xfrm>
          <a:custGeom>
            <a:avLst/>
            <a:gdLst/>
            <a:ahLst/>
            <a:cxnLst/>
            <a:rect l="l" t="t" r="r" b="b"/>
            <a:pathLst>
              <a:path w="19791" h="14919">
                <a:moveTo>
                  <a:pt x="1132" y="68"/>
                </a:moveTo>
                <a:lnTo>
                  <a:pt x="113" y="0"/>
                </a:lnTo>
                <a:lnTo>
                  <a:pt x="7905" y="6292"/>
                </a:lnTo>
                <a:lnTo>
                  <a:pt x="7546" y="7779"/>
                </a:lnTo>
                <a:lnTo>
                  <a:pt x="0" y="13409"/>
                </a:lnTo>
                <a:lnTo>
                  <a:pt x="10112" y="13409"/>
                </a:lnTo>
                <a:lnTo>
                  <a:pt x="9565" y="14919"/>
                </a:lnTo>
                <a:lnTo>
                  <a:pt x="15452" y="10502"/>
                </a:lnTo>
                <a:lnTo>
                  <a:pt x="15244" y="3638"/>
                </a:lnTo>
                <a:lnTo>
                  <a:pt x="12076" y="916"/>
                </a:lnTo>
                <a:lnTo>
                  <a:pt x="8829" y="320"/>
                </a:lnTo>
                <a:lnTo>
                  <a:pt x="8395" y="251"/>
                </a:lnTo>
                <a:lnTo>
                  <a:pt x="1132" y="68"/>
                </a:lnTo>
                <a:close/>
              </a:path>
              <a:path w="19791" h="14919">
                <a:moveTo>
                  <a:pt x="19791" y="2333"/>
                </a:moveTo>
                <a:lnTo>
                  <a:pt x="11169" y="137"/>
                </a:lnTo>
                <a:lnTo>
                  <a:pt x="12076" y="916"/>
                </a:lnTo>
                <a:lnTo>
                  <a:pt x="19791" y="2333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272195" y="2919588"/>
            <a:ext cx="16036" cy="18282"/>
          </a:xfrm>
          <a:custGeom>
            <a:avLst/>
            <a:gdLst/>
            <a:ahLst/>
            <a:cxnLst/>
            <a:rect l="l" t="t" r="r" b="b"/>
            <a:pathLst>
              <a:path w="16036" h="18282">
                <a:moveTo>
                  <a:pt x="9075" y="18282"/>
                </a:moveTo>
                <a:lnTo>
                  <a:pt x="15282" y="11715"/>
                </a:lnTo>
                <a:lnTo>
                  <a:pt x="16036" y="3935"/>
                </a:lnTo>
                <a:lnTo>
                  <a:pt x="7207" y="0"/>
                </a:lnTo>
                <a:lnTo>
                  <a:pt x="0" y="14781"/>
                </a:lnTo>
                <a:lnTo>
                  <a:pt x="4169" y="16452"/>
                </a:lnTo>
                <a:lnTo>
                  <a:pt x="9075" y="18282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815085" y="3107334"/>
            <a:ext cx="23149" cy="11398"/>
          </a:xfrm>
          <a:custGeom>
            <a:avLst/>
            <a:gdLst/>
            <a:ahLst/>
            <a:cxnLst/>
            <a:rect l="l" t="t" r="r" b="b"/>
            <a:pathLst>
              <a:path w="23149" h="11398">
                <a:moveTo>
                  <a:pt x="13808" y="0"/>
                </a:moveTo>
                <a:lnTo>
                  <a:pt x="2474" y="3520"/>
                </a:lnTo>
                <a:lnTo>
                  <a:pt x="0" y="6593"/>
                </a:lnTo>
                <a:lnTo>
                  <a:pt x="6094" y="11398"/>
                </a:lnTo>
                <a:lnTo>
                  <a:pt x="2830" y="7234"/>
                </a:lnTo>
                <a:lnTo>
                  <a:pt x="11697" y="6730"/>
                </a:lnTo>
                <a:lnTo>
                  <a:pt x="18753" y="6273"/>
                </a:lnTo>
                <a:lnTo>
                  <a:pt x="17055" y="9316"/>
                </a:lnTo>
                <a:lnTo>
                  <a:pt x="23149" y="6593"/>
                </a:lnTo>
                <a:lnTo>
                  <a:pt x="13808" y="0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56588" y="3129167"/>
            <a:ext cx="9786" cy="17710"/>
          </a:xfrm>
          <a:custGeom>
            <a:avLst/>
            <a:gdLst/>
            <a:ahLst/>
            <a:cxnLst/>
            <a:rect l="l" t="t" r="r" b="b"/>
            <a:pathLst>
              <a:path w="9786" h="17710">
                <a:moveTo>
                  <a:pt x="0" y="17253"/>
                </a:moveTo>
                <a:lnTo>
                  <a:pt x="1284" y="16726"/>
                </a:lnTo>
                <a:lnTo>
                  <a:pt x="9090" y="17710"/>
                </a:lnTo>
                <a:lnTo>
                  <a:pt x="9786" y="0"/>
                </a:lnTo>
                <a:lnTo>
                  <a:pt x="2343" y="97"/>
                </a:lnTo>
                <a:lnTo>
                  <a:pt x="2483" y="4639"/>
                </a:lnTo>
                <a:lnTo>
                  <a:pt x="1926" y="8168"/>
                </a:lnTo>
                <a:lnTo>
                  <a:pt x="0" y="17253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308829" y="3128572"/>
            <a:ext cx="12565" cy="18488"/>
          </a:xfrm>
          <a:custGeom>
            <a:avLst/>
            <a:gdLst/>
            <a:ahLst/>
            <a:cxnLst/>
            <a:rect l="l" t="t" r="r" b="b"/>
            <a:pathLst>
              <a:path w="12565" h="18488">
                <a:moveTo>
                  <a:pt x="4063" y="18099"/>
                </a:moveTo>
                <a:lnTo>
                  <a:pt x="10157" y="18488"/>
                </a:lnTo>
                <a:lnTo>
                  <a:pt x="12565" y="16864"/>
                </a:lnTo>
                <a:lnTo>
                  <a:pt x="11227" y="9862"/>
                </a:lnTo>
                <a:lnTo>
                  <a:pt x="9142" y="2288"/>
                </a:lnTo>
                <a:lnTo>
                  <a:pt x="8982" y="1761"/>
                </a:lnTo>
                <a:lnTo>
                  <a:pt x="8769" y="983"/>
                </a:lnTo>
                <a:lnTo>
                  <a:pt x="8554" y="343"/>
                </a:lnTo>
                <a:lnTo>
                  <a:pt x="4758" y="2013"/>
                </a:lnTo>
                <a:lnTo>
                  <a:pt x="0" y="0"/>
                </a:lnTo>
                <a:lnTo>
                  <a:pt x="4063" y="18099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093166" y="3009012"/>
            <a:ext cx="14074" cy="18466"/>
          </a:xfrm>
          <a:custGeom>
            <a:avLst/>
            <a:gdLst/>
            <a:ahLst/>
            <a:cxnLst/>
            <a:rect l="l" t="t" r="r" b="b"/>
            <a:pathLst>
              <a:path w="14074" h="18466">
                <a:moveTo>
                  <a:pt x="8716" y="503"/>
                </a:moveTo>
                <a:lnTo>
                  <a:pt x="0" y="2654"/>
                </a:lnTo>
                <a:lnTo>
                  <a:pt x="1132" y="10502"/>
                </a:lnTo>
                <a:lnTo>
                  <a:pt x="4169" y="18466"/>
                </a:lnTo>
                <a:lnTo>
                  <a:pt x="11977" y="16229"/>
                </a:lnTo>
                <a:lnTo>
                  <a:pt x="9678" y="5056"/>
                </a:lnTo>
                <a:lnTo>
                  <a:pt x="8792" y="657"/>
                </a:lnTo>
                <a:lnTo>
                  <a:pt x="8716" y="503"/>
                </a:lnTo>
                <a:close/>
              </a:path>
              <a:path w="14074" h="18466">
                <a:moveTo>
                  <a:pt x="14074" y="15628"/>
                </a:moveTo>
                <a:lnTo>
                  <a:pt x="11977" y="16229"/>
                </a:lnTo>
                <a:lnTo>
                  <a:pt x="12037" y="16521"/>
                </a:lnTo>
                <a:lnTo>
                  <a:pt x="14074" y="15628"/>
                </a:lnTo>
                <a:close/>
              </a:path>
              <a:path w="14074" h="18466">
                <a:moveTo>
                  <a:pt x="11018" y="5171"/>
                </a:moveTo>
                <a:lnTo>
                  <a:pt x="8659" y="0"/>
                </a:lnTo>
                <a:lnTo>
                  <a:pt x="8792" y="657"/>
                </a:lnTo>
                <a:lnTo>
                  <a:pt x="11018" y="5171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873629" y="3128961"/>
            <a:ext cx="11250" cy="17459"/>
          </a:xfrm>
          <a:custGeom>
            <a:avLst/>
            <a:gdLst/>
            <a:ahLst/>
            <a:cxnLst/>
            <a:rect l="l" t="t" r="r" b="b"/>
            <a:pathLst>
              <a:path w="11250" h="17459">
                <a:moveTo>
                  <a:pt x="7263" y="0"/>
                </a:moveTo>
                <a:lnTo>
                  <a:pt x="0" y="3706"/>
                </a:lnTo>
                <a:lnTo>
                  <a:pt x="1226" y="7985"/>
                </a:lnTo>
                <a:lnTo>
                  <a:pt x="3471" y="17459"/>
                </a:lnTo>
                <a:lnTo>
                  <a:pt x="11250" y="11852"/>
                </a:lnTo>
                <a:lnTo>
                  <a:pt x="8504" y="1972"/>
                </a:lnTo>
                <a:lnTo>
                  <a:pt x="7263" y="0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040885" y="3009652"/>
            <a:ext cx="14433" cy="17573"/>
          </a:xfrm>
          <a:custGeom>
            <a:avLst/>
            <a:gdLst/>
            <a:ahLst/>
            <a:cxnLst/>
            <a:rect l="l" t="t" r="r" b="b"/>
            <a:pathLst>
              <a:path w="14433" h="17573">
                <a:moveTo>
                  <a:pt x="2131" y="7642"/>
                </a:moveTo>
                <a:lnTo>
                  <a:pt x="1018" y="12447"/>
                </a:lnTo>
                <a:lnTo>
                  <a:pt x="0" y="17115"/>
                </a:lnTo>
                <a:lnTo>
                  <a:pt x="6509" y="17573"/>
                </a:lnTo>
                <a:lnTo>
                  <a:pt x="11282" y="12196"/>
                </a:lnTo>
                <a:lnTo>
                  <a:pt x="14433" y="3363"/>
                </a:lnTo>
                <a:lnTo>
                  <a:pt x="4584" y="0"/>
                </a:lnTo>
                <a:lnTo>
                  <a:pt x="2131" y="7642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820858" y="3128068"/>
            <a:ext cx="9358" cy="18809"/>
          </a:xfrm>
          <a:custGeom>
            <a:avLst/>
            <a:gdLst/>
            <a:ahLst/>
            <a:cxnLst/>
            <a:rect l="l" t="t" r="r" b="b"/>
            <a:pathLst>
              <a:path w="9358" h="18809">
                <a:moveTo>
                  <a:pt x="8659" y="18809"/>
                </a:moveTo>
                <a:lnTo>
                  <a:pt x="9358" y="1235"/>
                </a:lnTo>
                <a:lnTo>
                  <a:pt x="7905" y="1487"/>
                </a:lnTo>
                <a:lnTo>
                  <a:pt x="5282" y="0"/>
                </a:lnTo>
                <a:lnTo>
                  <a:pt x="2660" y="4073"/>
                </a:lnTo>
                <a:lnTo>
                  <a:pt x="1698" y="8946"/>
                </a:lnTo>
                <a:lnTo>
                  <a:pt x="0" y="17367"/>
                </a:lnTo>
                <a:lnTo>
                  <a:pt x="320" y="17299"/>
                </a:lnTo>
                <a:lnTo>
                  <a:pt x="8659" y="18809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024509" y="3136169"/>
            <a:ext cx="10169" cy="19518"/>
          </a:xfrm>
          <a:custGeom>
            <a:avLst/>
            <a:gdLst/>
            <a:ahLst/>
            <a:cxnLst/>
            <a:rect l="l" t="t" r="r" b="b"/>
            <a:pathLst>
              <a:path w="10169" h="19518">
                <a:moveTo>
                  <a:pt x="745" y="5521"/>
                </a:moveTo>
                <a:lnTo>
                  <a:pt x="0" y="0"/>
                </a:lnTo>
                <a:lnTo>
                  <a:pt x="169" y="5629"/>
                </a:lnTo>
                <a:lnTo>
                  <a:pt x="745" y="5521"/>
                </a:lnTo>
                <a:close/>
              </a:path>
              <a:path w="10169" h="19518">
                <a:moveTo>
                  <a:pt x="1565" y="11601"/>
                </a:moveTo>
                <a:lnTo>
                  <a:pt x="2584" y="19312"/>
                </a:lnTo>
                <a:lnTo>
                  <a:pt x="8244" y="19198"/>
                </a:lnTo>
                <a:lnTo>
                  <a:pt x="10169" y="19518"/>
                </a:lnTo>
                <a:lnTo>
                  <a:pt x="7754" y="4210"/>
                </a:lnTo>
                <a:lnTo>
                  <a:pt x="745" y="5521"/>
                </a:lnTo>
                <a:lnTo>
                  <a:pt x="1565" y="11601"/>
                </a:lnTo>
                <a:close/>
              </a:path>
            </a:pathLst>
          </a:custGeom>
          <a:solidFill>
            <a:srgbClr val="1215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783483" y="3170538"/>
            <a:ext cx="10697" cy="11486"/>
          </a:xfrm>
          <a:custGeom>
            <a:avLst/>
            <a:gdLst/>
            <a:ahLst/>
            <a:cxnLst/>
            <a:rect l="l" t="t" r="r" b="b"/>
            <a:pathLst>
              <a:path w="10697" h="11486">
                <a:moveTo>
                  <a:pt x="2339" y="11097"/>
                </a:moveTo>
                <a:lnTo>
                  <a:pt x="8226" y="11486"/>
                </a:lnTo>
                <a:lnTo>
                  <a:pt x="7122" y="3582"/>
                </a:lnTo>
                <a:lnTo>
                  <a:pt x="849" y="2722"/>
                </a:lnTo>
                <a:lnTo>
                  <a:pt x="0" y="10251"/>
                </a:lnTo>
                <a:lnTo>
                  <a:pt x="2339" y="11097"/>
                </a:lnTo>
                <a:close/>
              </a:path>
              <a:path w="10697" h="11486">
                <a:moveTo>
                  <a:pt x="10697" y="4073"/>
                </a:moveTo>
                <a:lnTo>
                  <a:pt x="6622" y="0"/>
                </a:lnTo>
                <a:lnTo>
                  <a:pt x="7122" y="3582"/>
                </a:lnTo>
                <a:lnTo>
                  <a:pt x="10697" y="4073"/>
                </a:lnTo>
                <a:close/>
              </a:path>
            </a:pathLst>
          </a:custGeom>
          <a:solidFill>
            <a:srgbClr val="F6F8F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196825" y="3309335"/>
            <a:ext cx="287569" cy="451456"/>
          </a:xfrm>
          <a:custGeom>
            <a:avLst/>
            <a:gdLst/>
            <a:ahLst/>
            <a:cxnLst/>
            <a:rect l="l" t="t" r="r" b="b"/>
            <a:pathLst>
              <a:path w="287569" h="451456">
                <a:moveTo>
                  <a:pt x="287569" y="447604"/>
                </a:moveTo>
                <a:lnTo>
                  <a:pt x="285740" y="448755"/>
                </a:lnTo>
                <a:lnTo>
                  <a:pt x="285461" y="451456"/>
                </a:lnTo>
                <a:lnTo>
                  <a:pt x="287569" y="447604"/>
                </a:lnTo>
                <a:close/>
              </a:path>
              <a:path w="287569" h="451456">
                <a:moveTo>
                  <a:pt x="138461" y="394945"/>
                </a:moveTo>
                <a:lnTo>
                  <a:pt x="142675" y="396638"/>
                </a:lnTo>
                <a:lnTo>
                  <a:pt x="149572" y="399446"/>
                </a:lnTo>
                <a:lnTo>
                  <a:pt x="159591" y="403575"/>
                </a:lnTo>
                <a:lnTo>
                  <a:pt x="172058" y="408719"/>
                </a:lnTo>
                <a:lnTo>
                  <a:pt x="186300" y="414574"/>
                </a:lnTo>
                <a:lnTo>
                  <a:pt x="201643" y="420836"/>
                </a:lnTo>
                <a:lnTo>
                  <a:pt x="217415" y="427200"/>
                </a:lnTo>
                <a:lnTo>
                  <a:pt x="232942" y="433360"/>
                </a:lnTo>
                <a:lnTo>
                  <a:pt x="247551" y="439013"/>
                </a:lnTo>
                <a:lnTo>
                  <a:pt x="260568" y="443855"/>
                </a:lnTo>
                <a:lnTo>
                  <a:pt x="279135" y="449881"/>
                </a:lnTo>
                <a:lnTo>
                  <a:pt x="282979" y="450493"/>
                </a:lnTo>
                <a:lnTo>
                  <a:pt x="285740" y="448755"/>
                </a:lnTo>
                <a:lnTo>
                  <a:pt x="286151" y="444780"/>
                </a:lnTo>
                <a:lnTo>
                  <a:pt x="285349" y="112595"/>
                </a:lnTo>
                <a:lnTo>
                  <a:pt x="247955" y="98280"/>
                </a:lnTo>
                <a:lnTo>
                  <a:pt x="236929" y="93797"/>
                </a:lnTo>
                <a:lnTo>
                  <a:pt x="224902" y="89047"/>
                </a:lnTo>
                <a:lnTo>
                  <a:pt x="213267" y="84214"/>
                </a:lnTo>
                <a:lnTo>
                  <a:pt x="202123" y="79509"/>
                </a:lnTo>
                <a:lnTo>
                  <a:pt x="190252" y="74718"/>
                </a:lnTo>
                <a:lnTo>
                  <a:pt x="178001" y="69913"/>
                </a:lnTo>
                <a:lnTo>
                  <a:pt x="165718" y="65168"/>
                </a:lnTo>
                <a:lnTo>
                  <a:pt x="153750" y="60556"/>
                </a:lnTo>
                <a:lnTo>
                  <a:pt x="142675" y="56241"/>
                </a:lnTo>
                <a:lnTo>
                  <a:pt x="9413" y="3284"/>
                </a:lnTo>
                <a:lnTo>
                  <a:pt x="3966" y="1359"/>
                </a:lnTo>
                <a:lnTo>
                  <a:pt x="5869" y="1472"/>
                </a:lnTo>
                <a:lnTo>
                  <a:pt x="0" y="0"/>
                </a:lnTo>
                <a:lnTo>
                  <a:pt x="52" y="336105"/>
                </a:lnTo>
                <a:lnTo>
                  <a:pt x="4653" y="343552"/>
                </a:lnTo>
                <a:lnTo>
                  <a:pt x="9750" y="344547"/>
                </a:lnTo>
                <a:lnTo>
                  <a:pt x="18272" y="347196"/>
                </a:lnTo>
                <a:lnTo>
                  <a:pt x="29548" y="351193"/>
                </a:lnTo>
                <a:lnTo>
                  <a:pt x="42908" y="356231"/>
                </a:lnTo>
                <a:lnTo>
                  <a:pt x="57682" y="362005"/>
                </a:lnTo>
                <a:lnTo>
                  <a:pt x="73198" y="368208"/>
                </a:lnTo>
                <a:lnTo>
                  <a:pt x="88788" y="374534"/>
                </a:lnTo>
                <a:lnTo>
                  <a:pt x="103779" y="380677"/>
                </a:lnTo>
                <a:lnTo>
                  <a:pt x="117502" y="386330"/>
                </a:lnTo>
                <a:lnTo>
                  <a:pt x="129286" y="391189"/>
                </a:lnTo>
                <a:lnTo>
                  <a:pt x="138461" y="394945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478225" y="3760280"/>
            <a:ext cx="4590" cy="448099"/>
          </a:xfrm>
          <a:custGeom>
            <a:avLst/>
            <a:gdLst/>
            <a:ahLst/>
            <a:cxnLst/>
            <a:rect l="l" t="t" r="r" b="b"/>
            <a:pathLst>
              <a:path w="4590" h="448099">
                <a:moveTo>
                  <a:pt x="4590" y="2824"/>
                </a:moveTo>
                <a:lnTo>
                  <a:pt x="3172" y="0"/>
                </a:lnTo>
                <a:lnTo>
                  <a:pt x="2760" y="3975"/>
                </a:lnTo>
                <a:lnTo>
                  <a:pt x="4590" y="2824"/>
                </a:lnTo>
                <a:close/>
              </a:path>
              <a:path w="4590" h="448099">
                <a:moveTo>
                  <a:pt x="252992" y="-430708"/>
                </a:moveTo>
                <a:lnTo>
                  <a:pt x="252390" y="-430465"/>
                </a:lnTo>
                <a:lnTo>
                  <a:pt x="2369" y="-332184"/>
                </a:lnTo>
                <a:lnTo>
                  <a:pt x="3172" y="0"/>
                </a:lnTo>
                <a:lnTo>
                  <a:pt x="4590" y="2824"/>
                </a:lnTo>
                <a:lnTo>
                  <a:pt x="2481" y="6675"/>
                </a:lnTo>
                <a:lnTo>
                  <a:pt x="2760" y="3975"/>
                </a:lnTo>
                <a:lnTo>
                  <a:pt x="0" y="5713"/>
                </a:lnTo>
                <a:lnTo>
                  <a:pt x="2260" y="8537"/>
                </a:lnTo>
                <a:lnTo>
                  <a:pt x="14001" y="4511"/>
                </a:lnTo>
                <a:lnTo>
                  <a:pt x="15431" y="3915"/>
                </a:lnTo>
                <a:lnTo>
                  <a:pt x="21309" y="1476"/>
                </a:lnTo>
                <a:lnTo>
                  <a:pt x="27746" y="-1091"/>
                </a:lnTo>
                <a:lnTo>
                  <a:pt x="33624" y="-3401"/>
                </a:lnTo>
                <a:lnTo>
                  <a:pt x="45871" y="-8222"/>
                </a:lnTo>
                <a:lnTo>
                  <a:pt x="58323" y="-13176"/>
                </a:lnTo>
                <a:lnTo>
                  <a:pt x="70954" y="-18247"/>
                </a:lnTo>
                <a:lnTo>
                  <a:pt x="83739" y="-23415"/>
                </a:lnTo>
                <a:lnTo>
                  <a:pt x="96652" y="-28662"/>
                </a:lnTo>
                <a:lnTo>
                  <a:pt x="109668" y="-33969"/>
                </a:lnTo>
                <a:lnTo>
                  <a:pt x="122761" y="-39318"/>
                </a:lnTo>
                <a:lnTo>
                  <a:pt x="135907" y="-44690"/>
                </a:lnTo>
                <a:lnTo>
                  <a:pt x="149079" y="-50066"/>
                </a:lnTo>
                <a:lnTo>
                  <a:pt x="162252" y="-55428"/>
                </a:lnTo>
                <a:lnTo>
                  <a:pt x="175401" y="-60757"/>
                </a:lnTo>
                <a:lnTo>
                  <a:pt x="188501" y="-66035"/>
                </a:lnTo>
                <a:lnTo>
                  <a:pt x="201526" y="-71243"/>
                </a:lnTo>
                <a:lnTo>
                  <a:pt x="214450" y="-76363"/>
                </a:lnTo>
                <a:lnTo>
                  <a:pt x="227248" y="-81375"/>
                </a:lnTo>
                <a:lnTo>
                  <a:pt x="239894" y="-86262"/>
                </a:lnTo>
                <a:lnTo>
                  <a:pt x="252364" y="-91004"/>
                </a:lnTo>
                <a:lnTo>
                  <a:pt x="264632" y="-95584"/>
                </a:lnTo>
                <a:lnTo>
                  <a:pt x="276672" y="-99982"/>
                </a:lnTo>
                <a:lnTo>
                  <a:pt x="288459" y="-104180"/>
                </a:lnTo>
                <a:lnTo>
                  <a:pt x="288664" y="-444123"/>
                </a:lnTo>
                <a:lnTo>
                  <a:pt x="277129" y="-440663"/>
                </a:lnTo>
                <a:lnTo>
                  <a:pt x="264967" y="-435766"/>
                </a:lnTo>
                <a:lnTo>
                  <a:pt x="252992" y="-430708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197354" y="3125187"/>
            <a:ext cx="568577" cy="195903"/>
          </a:xfrm>
          <a:custGeom>
            <a:avLst/>
            <a:gdLst/>
            <a:ahLst/>
            <a:cxnLst/>
            <a:rect l="l" t="t" r="r" b="b"/>
            <a:pathLst>
              <a:path w="568577" h="195903">
                <a:moveTo>
                  <a:pt x="192436" y="24779"/>
                </a:moveTo>
                <a:lnTo>
                  <a:pt x="192007" y="0"/>
                </a:lnTo>
                <a:lnTo>
                  <a:pt x="180124" y="3918"/>
                </a:lnTo>
                <a:lnTo>
                  <a:pt x="168121" y="8604"/>
                </a:lnTo>
                <a:lnTo>
                  <a:pt x="156210" y="13604"/>
                </a:lnTo>
                <a:lnTo>
                  <a:pt x="145690" y="44032"/>
                </a:lnTo>
                <a:lnTo>
                  <a:pt x="146906" y="42945"/>
                </a:lnTo>
                <a:lnTo>
                  <a:pt x="146515" y="43431"/>
                </a:lnTo>
                <a:lnTo>
                  <a:pt x="148703" y="41835"/>
                </a:lnTo>
                <a:lnTo>
                  <a:pt x="192436" y="24779"/>
                </a:lnTo>
                <a:close/>
              </a:path>
              <a:path w="568577" h="195903">
                <a:moveTo>
                  <a:pt x="533278" y="61718"/>
                </a:moveTo>
                <a:lnTo>
                  <a:pt x="521139" y="56608"/>
                </a:lnTo>
                <a:lnTo>
                  <a:pt x="509093" y="51480"/>
                </a:lnTo>
                <a:lnTo>
                  <a:pt x="497309" y="46577"/>
                </a:lnTo>
                <a:lnTo>
                  <a:pt x="488210" y="42990"/>
                </a:lnTo>
                <a:lnTo>
                  <a:pt x="476393" y="38488"/>
                </a:lnTo>
                <a:lnTo>
                  <a:pt x="464612" y="33925"/>
                </a:lnTo>
                <a:lnTo>
                  <a:pt x="452846" y="29302"/>
                </a:lnTo>
                <a:lnTo>
                  <a:pt x="441074" y="24620"/>
                </a:lnTo>
                <a:lnTo>
                  <a:pt x="429277" y="19879"/>
                </a:lnTo>
                <a:lnTo>
                  <a:pt x="417434" y="15081"/>
                </a:lnTo>
                <a:lnTo>
                  <a:pt x="416818" y="110330"/>
                </a:lnTo>
                <a:lnTo>
                  <a:pt x="409490" y="115044"/>
                </a:lnTo>
                <a:lnTo>
                  <a:pt x="397016" y="120779"/>
                </a:lnTo>
                <a:lnTo>
                  <a:pt x="382347" y="126180"/>
                </a:lnTo>
                <a:lnTo>
                  <a:pt x="368434" y="129891"/>
                </a:lnTo>
                <a:lnTo>
                  <a:pt x="359701" y="159957"/>
                </a:lnTo>
                <a:lnTo>
                  <a:pt x="535438" y="90307"/>
                </a:lnTo>
                <a:lnTo>
                  <a:pt x="546815" y="86246"/>
                </a:lnTo>
                <a:lnTo>
                  <a:pt x="561246" y="80178"/>
                </a:lnTo>
                <a:lnTo>
                  <a:pt x="568577" y="74519"/>
                </a:lnTo>
                <a:lnTo>
                  <a:pt x="557166" y="70917"/>
                </a:lnTo>
                <a:lnTo>
                  <a:pt x="545343" y="66569"/>
                </a:lnTo>
                <a:lnTo>
                  <a:pt x="533278" y="61718"/>
                </a:lnTo>
                <a:close/>
              </a:path>
              <a:path w="568577" h="195903">
                <a:moveTo>
                  <a:pt x="47200" y="95701"/>
                </a:moveTo>
                <a:lnTo>
                  <a:pt x="59673" y="100230"/>
                </a:lnTo>
                <a:lnTo>
                  <a:pt x="70644" y="104340"/>
                </a:lnTo>
                <a:lnTo>
                  <a:pt x="71708" y="104758"/>
                </a:lnTo>
                <a:lnTo>
                  <a:pt x="83685" y="109490"/>
                </a:lnTo>
                <a:lnTo>
                  <a:pt x="95619" y="114183"/>
                </a:lnTo>
                <a:lnTo>
                  <a:pt x="107494" y="118847"/>
                </a:lnTo>
                <a:lnTo>
                  <a:pt x="119292" y="123493"/>
                </a:lnTo>
                <a:lnTo>
                  <a:pt x="130995" y="128135"/>
                </a:lnTo>
                <a:lnTo>
                  <a:pt x="142588" y="132782"/>
                </a:lnTo>
                <a:lnTo>
                  <a:pt x="143415" y="133116"/>
                </a:lnTo>
                <a:lnTo>
                  <a:pt x="251233" y="176061"/>
                </a:lnTo>
                <a:lnTo>
                  <a:pt x="262673" y="180972"/>
                </a:lnTo>
                <a:lnTo>
                  <a:pt x="274457" y="185603"/>
                </a:lnTo>
                <a:lnTo>
                  <a:pt x="286276" y="187480"/>
                </a:lnTo>
                <a:lnTo>
                  <a:pt x="291220" y="186843"/>
                </a:lnTo>
                <a:lnTo>
                  <a:pt x="302981" y="182915"/>
                </a:lnTo>
                <a:lnTo>
                  <a:pt x="315055" y="178394"/>
                </a:lnTo>
                <a:lnTo>
                  <a:pt x="327214" y="173513"/>
                </a:lnTo>
                <a:lnTo>
                  <a:pt x="339231" y="168507"/>
                </a:lnTo>
                <a:lnTo>
                  <a:pt x="350879" y="163609"/>
                </a:lnTo>
                <a:lnTo>
                  <a:pt x="359701" y="159957"/>
                </a:lnTo>
                <a:lnTo>
                  <a:pt x="368434" y="129891"/>
                </a:lnTo>
                <a:lnTo>
                  <a:pt x="358226" y="130556"/>
                </a:lnTo>
                <a:lnTo>
                  <a:pt x="357593" y="130421"/>
                </a:lnTo>
                <a:lnTo>
                  <a:pt x="358171" y="86524"/>
                </a:lnTo>
                <a:lnTo>
                  <a:pt x="416818" y="110330"/>
                </a:lnTo>
                <a:lnTo>
                  <a:pt x="417434" y="15081"/>
                </a:lnTo>
                <a:lnTo>
                  <a:pt x="407992" y="11234"/>
                </a:lnTo>
                <a:lnTo>
                  <a:pt x="288421" y="-35946"/>
                </a:lnTo>
                <a:lnTo>
                  <a:pt x="278061" y="-34395"/>
                </a:lnTo>
                <a:lnTo>
                  <a:pt x="264066" y="-29475"/>
                </a:lnTo>
                <a:lnTo>
                  <a:pt x="252859" y="-24427"/>
                </a:lnTo>
                <a:lnTo>
                  <a:pt x="252669" y="-24326"/>
                </a:lnTo>
                <a:lnTo>
                  <a:pt x="252147" y="-24077"/>
                </a:lnTo>
                <a:lnTo>
                  <a:pt x="250654" y="-23126"/>
                </a:lnTo>
                <a:lnTo>
                  <a:pt x="250244" y="-22854"/>
                </a:lnTo>
                <a:lnTo>
                  <a:pt x="249926" y="-22673"/>
                </a:lnTo>
                <a:lnTo>
                  <a:pt x="249329" y="-22220"/>
                </a:lnTo>
                <a:lnTo>
                  <a:pt x="248863" y="-21902"/>
                </a:lnTo>
                <a:lnTo>
                  <a:pt x="248340" y="-21517"/>
                </a:lnTo>
                <a:lnTo>
                  <a:pt x="256245" y="-16464"/>
                </a:lnTo>
                <a:lnTo>
                  <a:pt x="269000" y="-11072"/>
                </a:lnTo>
                <a:lnTo>
                  <a:pt x="283296" y="-5650"/>
                </a:lnTo>
                <a:lnTo>
                  <a:pt x="296194" y="-890"/>
                </a:lnTo>
                <a:lnTo>
                  <a:pt x="302323" y="1472"/>
                </a:lnTo>
                <a:lnTo>
                  <a:pt x="312444" y="5358"/>
                </a:lnTo>
                <a:lnTo>
                  <a:pt x="326151" y="10468"/>
                </a:lnTo>
                <a:lnTo>
                  <a:pt x="340370" y="16054"/>
                </a:lnTo>
                <a:lnTo>
                  <a:pt x="352032" y="21368"/>
                </a:lnTo>
                <a:lnTo>
                  <a:pt x="356790" y="24326"/>
                </a:lnTo>
                <a:lnTo>
                  <a:pt x="356380" y="103852"/>
                </a:lnTo>
                <a:lnTo>
                  <a:pt x="355689" y="128382"/>
                </a:lnTo>
                <a:lnTo>
                  <a:pt x="193070" y="63602"/>
                </a:lnTo>
                <a:lnTo>
                  <a:pt x="144843" y="45504"/>
                </a:lnTo>
                <a:lnTo>
                  <a:pt x="146515" y="43431"/>
                </a:lnTo>
                <a:lnTo>
                  <a:pt x="145690" y="44032"/>
                </a:lnTo>
                <a:lnTo>
                  <a:pt x="156210" y="13604"/>
                </a:lnTo>
                <a:lnTo>
                  <a:pt x="144605" y="18467"/>
                </a:lnTo>
                <a:lnTo>
                  <a:pt x="142833" y="19184"/>
                </a:lnTo>
                <a:lnTo>
                  <a:pt x="130862" y="23911"/>
                </a:lnTo>
                <a:lnTo>
                  <a:pt x="119171" y="28483"/>
                </a:lnTo>
                <a:lnTo>
                  <a:pt x="107513" y="33098"/>
                </a:lnTo>
                <a:lnTo>
                  <a:pt x="95641" y="37953"/>
                </a:lnTo>
                <a:lnTo>
                  <a:pt x="95240" y="38120"/>
                </a:lnTo>
                <a:lnTo>
                  <a:pt x="87188" y="41523"/>
                </a:lnTo>
                <a:lnTo>
                  <a:pt x="75659" y="46417"/>
                </a:lnTo>
                <a:lnTo>
                  <a:pt x="61844" y="52233"/>
                </a:lnTo>
                <a:lnTo>
                  <a:pt x="46936" y="58398"/>
                </a:lnTo>
                <a:lnTo>
                  <a:pt x="32129" y="64340"/>
                </a:lnTo>
                <a:lnTo>
                  <a:pt x="18613" y="69490"/>
                </a:lnTo>
                <a:lnTo>
                  <a:pt x="7583" y="73275"/>
                </a:lnTo>
                <a:lnTo>
                  <a:pt x="231" y="75124"/>
                </a:lnTo>
                <a:lnTo>
                  <a:pt x="0" y="75154"/>
                </a:lnTo>
                <a:lnTo>
                  <a:pt x="9625" y="80478"/>
                </a:lnTo>
                <a:lnTo>
                  <a:pt x="21290" y="85736"/>
                </a:lnTo>
                <a:lnTo>
                  <a:pt x="34110" y="90840"/>
                </a:lnTo>
                <a:lnTo>
                  <a:pt x="47200" y="95701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197301" y="3200341"/>
            <a:ext cx="291273" cy="198802"/>
          </a:xfrm>
          <a:custGeom>
            <a:avLst/>
            <a:gdLst/>
            <a:ahLst/>
            <a:cxnLst/>
            <a:rect l="l" t="t" r="r" b="b"/>
            <a:pathLst>
              <a:path w="291273" h="198802">
                <a:moveTo>
                  <a:pt x="279531" y="111724"/>
                </a:moveTo>
                <a:lnTo>
                  <a:pt x="267696" y="107958"/>
                </a:lnTo>
                <a:lnTo>
                  <a:pt x="256072" y="102864"/>
                </a:lnTo>
                <a:lnTo>
                  <a:pt x="251285" y="100907"/>
                </a:lnTo>
                <a:lnTo>
                  <a:pt x="143468" y="57962"/>
                </a:lnTo>
                <a:lnTo>
                  <a:pt x="131884" y="53314"/>
                </a:lnTo>
                <a:lnTo>
                  <a:pt x="120187" y="48672"/>
                </a:lnTo>
                <a:lnTo>
                  <a:pt x="108396" y="44026"/>
                </a:lnTo>
                <a:lnTo>
                  <a:pt x="96526" y="39364"/>
                </a:lnTo>
                <a:lnTo>
                  <a:pt x="84596" y="34674"/>
                </a:lnTo>
                <a:lnTo>
                  <a:pt x="72621" y="29945"/>
                </a:lnTo>
                <a:lnTo>
                  <a:pt x="71761" y="29604"/>
                </a:lnTo>
                <a:lnTo>
                  <a:pt x="61005" y="25544"/>
                </a:lnTo>
                <a:lnTo>
                  <a:pt x="48652" y="21056"/>
                </a:lnTo>
                <a:lnTo>
                  <a:pt x="35587" y="16227"/>
                </a:lnTo>
                <a:lnTo>
                  <a:pt x="22695" y="11146"/>
                </a:lnTo>
                <a:lnTo>
                  <a:pt x="10862" y="5900"/>
                </a:lnTo>
                <a:lnTo>
                  <a:pt x="972" y="578"/>
                </a:lnTo>
                <a:lnTo>
                  <a:pt x="52" y="0"/>
                </a:lnTo>
                <a:lnTo>
                  <a:pt x="0" y="86026"/>
                </a:lnTo>
                <a:lnTo>
                  <a:pt x="284238" y="198802"/>
                </a:lnTo>
                <a:lnTo>
                  <a:pt x="285134" y="116128"/>
                </a:lnTo>
                <a:lnTo>
                  <a:pt x="291273" y="111689"/>
                </a:lnTo>
                <a:lnTo>
                  <a:pt x="279531" y="111724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1481540" y="3199707"/>
            <a:ext cx="286575" cy="199437"/>
          </a:xfrm>
          <a:custGeom>
            <a:avLst/>
            <a:gdLst/>
            <a:ahLst/>
            <a:cxnLst/>
            <a:rect l="l" t="t" r="r" b="b"/>
            <a:pathLst>
              <a:path w="286575" h="199437">
                <a:moveTo>
                  <a:pt x="286575" y="86592"/>
                </a:moveTo>
                <a:lnTo>
                  <a:pt x="286407" y="3646"/>
                </a:lnTo>
                <a:lnTo>
                  <a:pt x="284391" y="0"/>
                </a:lnTo>
                <a:lnTo>
                  <a:pt x="275636" y="6367"/>
                </a:lnTo>
                <a:lnTo>
                  <a:pt x="261053" y="12301"/>
                </a:lnTo>
                <a:lnTo>
                  <a:pt x="251252" y="15787"/>
                </a:lnTo>
                <a:lnTo>
                  <a:pt x="75515" y="85437"/>
                </a:lnTo>
                <a:lnTo>
                  <a:pt x="64322" y="90084"/>
                </a:lnTo>
                <a:lnTo>
                  <a:pt x="52579" y="95023"/>
                </a:lnTo>
                <a:lnTo>
                  <a:pt x="40514" y="100022"/>
                </a:lnTo>
                <a:lnTo>
                  <a:pt x="28354" y="104847"/>
                </a:lnTo>
                <a:lnTo>
                  <a:pt x="16326" y="109265"/>
                </a:lnTo>
                <a:lnTo>
                  <a:pt x="7034" y="112323"/>
                </a:lnTo>
                <a:lnTo>
                  <a:pt x="895" y="116763"/>
                </a:lnTo>
                <a:lnTo>
                  <a:pt x="0" y="199437"/>
                </a:lnTo>
                <a:lnTo>
                  <a:pt x="286575" y="86592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392410" y="3086931"/>
            <a:ext cx="161734" cy="142108"/>
          </a:xfrm>
          <a:custGeom>
            <a:avLst/>
            <a:gdLst/>
            <a:ahLst/>
            <a:cxnLst/>
            <a:rect l="l" t="t" r="r" b="b"/>
            <a:pathLst>
              <a:path w="161734" h="142108">
                <a:moveTo>
                  <a:pt x="161324" y="142108"/>
                </a:moveTo>
                <a:lnTo>
                  <a:pt x="161734" y="62583"/>
                </a:lnTo>
                <a:lnTo>
                  <a:pt x="153389" y="57848"/>
                </a:lnTo>
                <a:lnTo>
                  <a:pt x="140486" y="52354"/>
                </a:lnTo>
                <a:lnTo>
                  <a:pt x="126096" y="46849"/>
                </a:lnTo>
                <a:lnTo>
                  <a:pt x="113292" y="42081"/>
                </a:lnTo>
                <a:lnTo>
                  <a:pt x="107267" y="39728"/>
                </a:lnTo>
                <a:lnTo>
                  <a:pt x="96782" y="35750"/>
                </a:lnTo>
                <a:lnTo>
                  <a:pt x="83034" y="30668"/>
                </a:lnTo>
                <a:lnTo>
                  <a:pt x="68960" y="25177"/>
                </a:lnTo>
                <a:lnTo>
                  <a:pt x="57497" y="19969"/>
                </a:lnTo>
                <a:lnTo>
                  <a:pt x="52911" y="17123"/>
                </a:lnTo>
                <a:lnTo>
                  <a:pt x="40914" y="13598"/>
                </a:lnTo>
                <a:lnTo>
                  <a:pt x="28428" y="8139"/>
                </a:lnTo>
                <a:lnTo>
                  <a:pt x="16104" y="2913"/>
                </a:lnTo>
                <a:lnTo>
                  <a:pt x="4591" y="86"/>
                </a:lnTo>
                <a:lnTo>
                  <a:pt x="2623" y="0"/>
                </a:lnTo>
                <a:lnTo>
                  <a:pt x="990" y="4970"/>
                </a:lnTo>
                <a:lnTo>
                  <a:pt x="193" y="17764"/>
                </a:lnTo>
                <a:lnTo>
                  <a:pt x="0" y="34909"/>
                </a:lnTo>
                <a:lnTo>
                  <a:pt x="176" y="52935"/>
                </a:lnTo>
                <a:lnTo>
                  <a:pt x="490" y="68371"/>
                </a:lnTo>
                <a:lnTo>
                  <a:pt x="708" y="77745"/>
                </a:lnTo>
                <a:lnTo>
                  <a:pt x="720" y="78755"/>
                </a:lnTo>
                <a:lnTo>
                  <a:pt x="13317" y="84554"/>
                </a:lnTo>
                <a:lnTo>
                  <a:pt x="24486" y="89207"/>
                </a:lnTo>
                <a:lnTo>
                  <a:pt x="38036" y="94703"/>
                </a:lnTo>
                <a:lnTo>
                  <a:pt x="53316" y="100797"/>
                </a:lnTo>
                <a:lnTo>
                  <a:pt x="69677" y="107243"/>
                </a:lnTo>
                <a:lnTo>
                  <a:pt x="86467" y="113796"/>
                </a:lnTo>
                <a:lnTo>
                  <a:pt x="103038" y="120212"/>
                </a:lnTo>
                <a:lnTo>
                  <a:pt x="118739" y="126244"/>
                </a:lnTo>
                <a:lnTo>
                  <a:pt x="132919" y="131648"/>
                </a:lnTo>
                <a:lnTo>
                  <a:pt x="144929" y="136178"/>
                </a:lnTo>
                <a:lnTo>
                  <a:pt x="154118" y="139590"/>
                </a:lnTo>
                <a:lnTo>
                  <a:pt x="159836" y="141638"/>
                </a:lnTo>
                <a:lnTo>
                  <a:pt x="161324" y="142108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1481540" y="3286300"/>
            <a:ext cx="286929" cy="135630"/>
          </a:xfrm>
          <a:custGeom>
            <a:avLst/>
            <a:gdLst/>
            <a:ahLst/>
            <a:cxnLst/>
            <a:rect l="l" t="t" r="r" b="b"/>
            <a:pathLst>
              <a:path w="286929" h="135630">
                <a:moveTo>
                  <a:pt x="286575" y="0"/>
                </a:moveTo>
                <a:lnTo>
                  <a:pt x="0" y="112844"/>
                </a:lnTo>
                <a:lnTo>
                  <a:pt x="634" y="135630"/>
                </a:lnTo>
                <a:lnTo>
                  <a:pt x="250655" y="37350"/>
                </a:lnTo>
                <a:lnTo>
                  <a:pt x="262597" y="32319"/>
                </a:lnTo>
                <a:lnTo>
                  <a:pt x="274770" y="27382"/>
                </a:lnTo>
                <a:lnTo>
                  <a:pt x="286358" y="23816"/>
                </a:lnTo>
                <a:lnTo>
                  <a:pt x="286929" y="23692"/>
                </a:lnTo>
                <a:lnTo>
                  <a:pt x="286575" y="0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1196825" y="3286368"/>
            <a:ext cx="285349" cy="135562"/>
          </a:xfrm>
          <a:custGeom>
            <a:avLst/>
            <a:gdLst/>
            <a:ahLst/>
            <a:cxnLst/>
            <a:rect l="l" t="t" r="r" b="b"/>
            <a:pathLst>
              <a:path w="285349" h="135562">
                <a:moveTo>
                  <a:pt x="284714" y="112776"/>
                </a:moveTo>
                <a:lnTo>
                  <a:pt x="476" y="0"/>
                </a:lnTo>
                <a:lnTo>
                  <a:pt x="0" y="22967"/>
                </a:lnTo>
                <a:lnTo>
                  <a:pt x="5869" y="24439"/>
                </a:lnTo>
                <a:lnTo>
                  <a:pt x="3966" y="24326"/>
                </a:lnTo>
                <a:lnTo>
                  <a:pt x="9413" y="26251"/>
                </a:lnTo>
                <a:lnTo>
                  <a:pt x="142675" y="79208"/>
                </a:lnTo>
                <a:lnTo>
                  <a:pt x="153997" y="83619"/>
                </a:lnTo>
                <a:lnTo>
                  <a:pt x="165975" y="88235"/>
                </a:lnTo>
                <a:lnTo>
                  <a:pt x="178261" y="92982"/>
                </a:lnTo>
                <a:lnTo>
                  <a:pt x="190508" y="97787"/>
                </a:lnTo>
                <a:lnTo>
                  <a:pt x="202367" y="102577"/>
                </a:lnTo>
                <a:lnTo>
                  <a:pt x="213267" y="107181"/>
                </a:lnTo>
                <a:lnTo>
                  <a:pt x="225548" y="112273"/>
                </a:lnTo>
                <a:lnTo>
                  <a:pt x="237540" y="117007"/>
                </a:lnTo>
                <a:lnTo>
                  <a:pt x="247955" y="121247"/>
                </a:lnTo>
                <a:lnTo>
                  <a:pt x="285349" y="135562"/>
                </a:lnTo>
                <a:lnTo>
                  <a:pt x="284714" y="112776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389361" y="3083850"/>
            <a:ext cx="164372" cy="169719"/>
          </a:xfrm>
          <a:custGeom>
            <a:avLst/>
            <a:gdLst/>
            <a:ahLst/>
            <a:cxnLst/>
            <a:rect l="l" t="t" r="r" b="b"/>
            <a:pathLst>
              <a:path w="164372" h="169719">
                <a:moveTo>
                  <a:pt x="3302" y="60377"/>
                </a:moveTo>
                <a:lnTo>
                  <a:pt x="3068" y="42686"/>
                </a:lnTo>
                <a:lnTo>
                  <a:pt x="3144" y="24982"/>
                </a:lnTo>
                <a:lnTo>
                  <a:pt x="3763" y="10736"/>
                </a:lnTo>
                <a:lnTo>
                  <a:pt x="5159" y="3419"/>
                </a:lnTo>
                <a:lnTo>
                  <a:pt x="5672" y="3080"/>
                </a:lnTo>
                <a:lnTo>
                  <a:pt x="3260" y="276"/>
                </a:lnTo>
                <a:lnTo>
                  <a:pt x="373" y="317"/>
                </a:lnTo>
                <a:lnTo>
                  <a:pt x="0" y="41337"/>
                </a:lnTo>
                <a:lnTo>
                  <a:pt x="429" y="66116"/>
                </a:lnTo>
                <a:lnTo>
                  <a:pt x="1063" y="104939"/>
                </a:lnTo>
                <a:lnTo>
                  <a:pt x="163682" y="169719"/>
                </a:lnTo>
                <a:lnTo>
                  <a:pt x="164372" y="145189"/>
                </a:lnTo>
                <a:lnTo>
                  <a:pt x="161025" y="144068"/>
                </a:lnTo>
                <a:lnTo>
                  <a:pt x="153820" y="141437"/>
                </a:lnTo>
                <a:lnTo>
                  <a:pt x="143408" y="137542"/>
                </a:lnTo>
                <a:lnTo>
                  <a:pt x="130439" y="132627"/>
                </a:lnTo>
                <a:lnTo>
                  <a:pt x="115564" y="126939"/>
                </a:lnTo>
                <a:lnTo>
                  <a:pt x="99432" y="120722"/>
                </a:lnTo>
                <a:lnTo>
                  <a:pt x="82694" y="114221"/>
                </a:lnTo>
                <a:lnTo>
                  <a:pt x="65999" y="107682"/>
                </a:lnTo>
                <a:lnTo>
                  <a:pt x="49999" y="101349"/>
                </a:lnTo>
                <a:lnTo>
                  <a:pt x="35342" y="95468"/>
                </a:lnTo>
                <a:lnTo>
                  <a:pt x="22679" y="90284"/>
                </a:lnTo>
                <a:lnTo>
                  <a:pt x="12661" y="86042"/>
                </a:lnTo>
                <a:lnTo>
                  <a:pt x="5938" y="82988"/>
                </a:lnTo>
                <a:lnTo>
                  <a:pt x="3613" y="74584"/>
                </a:lnTo>
                <a:lnTo>
                  <a:pt x="3302" y="60377"/>
                </a:lnTo>
                <a:close/>
              </a:path>
              <a:path w="164372" h="169719">
                <a:moveTo>
                  <a:pt x="9945" y="181"/>
                </a:moveTo>
                <a:lnTo>
                  <a:pt x="3022" y="0"/>
                </a:lnTo>
                <a:lnTo>
                  <a:pt x="3260" y="276"/>
                </a:lnTo>
                <a:lnTo>
                  <a:pt x="9945" y="181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554947" y="3211712"/>
            <a:ext cx="59225" cy="43896"/>
          </a:xfrm>
          <a:custGeom>
            <a:avLst/>
            <a:gdLst/>
            <a:ahLst/>
            <a:cxnLst/>
            <a:rect l="l" t="t" r="r" b="b"/>
            <a:pathLst>
              <a:path w="59225" h="43896">
                <a:moveTo>
                  <a:pt x="0" y="43896"/>
                </a:moveTo>
                <a:lnTo>
                  <a:pt x="9732" y="43570"/>
                </a:lnTo>
                <a:lnTo>
                  <a:pt x="23434" y="40076"/>
                </a:lnTo>
                <a:lnTo>
                  <a:pt x="38155" y="34772"/>
                </a:lnTo>
                <a:lnTo>
                  <a:pt x="50946" y="29011"/>
                </a:lnTo>
                <a:lnTo>
                  <a:pt x="58855" y="24150"/>
                </a:lnTo>
                <a:lnTo>
                  <a:pt x="59225" y="23805"/>
                </a:lnTo>
                <a:lnTo>
                  <a:pt x="578" y="0"/>
                </a:lnTo>
                <a:lnTo>
                  <a:pt x="0" y="43896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1342197" y="3149967"/>
            <a:ext cx="48227" cy="38822"/>
          </a:xfrm>
          <a:custGeom>
            <a:avLst/>
            <a:gdLst/>
            <a:ahLst/>
            <a:cxnLst/>
            <a:rect l="l" t="t" r="r" b="b"/>
            <a:pathLst>
              <a:path w="48227" h="38822">
                <a:moveTo>
                  <a:pt x="48227" y="38822"/>
                </a:moveTo>
                <a:lnTo>
                  <a:pt x="47593" y="0"/>
                </a:lnTo>
                <a:lnTo>
                  <a:pt x="3860" y="17055"/>
                </a:lnTo>
                <a:lnTo>
                  <a:pt x="1672" y="18651"/>
                </a:lnTo>
                <a:lnTo>
                  <a:pt x="0" y="20725"/>
                </a:lnTo>
                <a:lnTo>
                  <a:pt x="48227" y="38822"/>
                </a:lnTo>
                <a:close/>
              </a:path>
              <a:path w="48227" h="38822">
                <a:moveTo>
                  <a:pt x="2063" y="18165"/>
                </a:moveTo>
                <a:lnTo>
                  <a:pt x="847" y="19252"/>
                </a:lnTo>
                <a:lnTo>
                  <a:pt x="1672" y="18651"/>
                </a:lnTo>
                <a:lnTo>
                  <a:pt x="2063" y="18165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374028" y="5178064"/>
            <a:ext cx="397849" cy="25412"/>
          </a:xfrm>
          <a:custGeom>
            <a:avLst/>
            <a:gdLst/>
            <a:ahLst/>
            <a:cxnLst/>
            <a:rect l="l" t="t" r="r" b="b"/>
            <a:pathLst>
              <a:path w="397849" h="25412">
                <a:moveTo>
                  <a:pt x="397849" y="0"/>
                </a:moveTo>
                <a:lnTo>
                  <a:pt x="394834" y="1346"/>
                </a:lnTo>
                <a:lnTo>
                  <a:pt x="390685" y="6249"/>
                </a:lnTo>
                <a:lnTo>
                  <a:pt x="397849" y="0"/>
                </a:lnTo>
                <a:close/>
              </a:path>
              <a:path w="397849" h="25412">
                <a:moveTo>
                  <a:pt x="388435" y="138953"/>
                </a:moveTo>
                <a:lnTo>
                  <a:pt x="384405" y="126889"/>
                </a:lnTo>
                <a:lnTo>
                  <a:pt x="381192" y="117892"/>
                </a:lnTo>
                <a:lnTo>
                  <a:pt x="377342" y="107606"/>
                </a:lnTo>
                <a:lnTo>
                  <a:pt x="373196" y="96214"/>
                </a:lnTo>
                <a:lnTo>
                  <a:pt x="369164" y="84049"/>
                </a:lnTo>
                <a:lnTo>
                  <a:pt x="365655" y="71443"/>
                </a:lnTo>
                <a:lnTo>
                  <a:pt x="363082" y="58728"/>
                </a:lnTo>
                <a:lnTo>
                  <a:pt x="361853" y="46235"/>
                </a:lnTo>
                <a:lnTo>
                  <a:pt x="362379" y="34297"/>
                </a:lnTo>
                <a:lnTo>
                  <a:pt x="365035" y="23344"/>
                </a:lnTo>
                <a:lnTo>
                  <a:pt x="374254" y="9758"/>
                </a:lnTo>
                <a:lnTo>
                  <a:pt x="384702" y="4943"/>
                </a:lnTo>
                <a:lnTo>
                  <a:pt x="391367" y="2893"/>
                </a:lnTo>
                <a:lnTo>
                  <a:pt x="394834" y="1346"/>
                </a:lnTo>
                <a:lnTo>
                  <a:pt x="396384" y="-486"/>
                </a:lnTo>
                <a:lnTo>
                  <a:pt x="374809" y="-13107"/>
                </a:lnTo>
                <a:lnTo>
                  <a:pt x="366067" y="-4695"/>
                </a:lnTo>
                <a:lnTo>
                  <a:pt x="356839" y="4650"/>
                </a:lnTo>
                <a:lnTo>
                  <a:pt x="348215" y="14367"/>
                </a:lnTo>
                <a:lnTo>
                  <a:pt x="345688" y="17557"/>
                </a:lnTo>
                <a:lnTo>
                  <a:pt x="339328" y="11825"/>
                </a:lnTo>
                <a:lnTo>
                  <a:pt x="335936" y="8422"/>
                </a:lnTo>
                <a:lnTo>
                  <a:pt x="331418" y="7635"/>
                </a:lnTo>
                <a:lnTo>
                  <a:pt x="324655" y="12256"/>
                </a:lnTo>
                <a:lnTo>
                  <a:pt x="319256" y="17557"/>
                </a:lnTo>
                <a:lnTo>
                  <a:pt x="311911" y="21156"/>
                </a:lnTo>
                <a:lnTo>
                  <a:pt x="298825" y="5909"/>
                </a:lnTo>
                <a:lnTo>
                  <a:pt x="292001" y="9921"/>
                </a:lnTo>
                <a:lnTo>
                  <a:pt x="293928" y="14055"/>
                </a:lnTo>
                <a:lnTo>
                  <a:pt x="285980" y="20937"/>
                </a:lnTo>
                <a:lnTo>
                  <a:pt x="278574" y="10205"/>
                </a:lnTo>
                <a:lnTo>
                  <a:pt x="271158" y="-1109"/>
                </a:lnTo>
                <a:lnTo>
                  <a:pt x="265389" y="-6760"/>
                </a:lnTo>
                <a:lnTo>
                  <a:pt x="253362" y="-174"/>
                </a:lnTo>
                <a:lnTo>
                  <a:pt x="243684" y="7333"/>
                </a:lnTo>
                <a:lnTo>
                  <a:pt x="236095" y="15807"/>
                </a:lnTo>
                <a:lnTo>
                  <a:pt x="230332" y="25292"/>
                </a:lnTo>
                <a:lnTo>
                  <a:pt x="226135" y="35834"/>
                </a:lnTo>
                <a:lnTo>
                  <a:pt x="223245" y="47477"/>
                </a:lnTo>
                <a:lnTo>
                  <a:pt x="221398" y="60266"/>
                </a:lnTo>
                <a:lnTo>
                  <a:pt x="220336" y="74247"/>
                </a:lnTo>
                <a:lnTo>
                  <a:pt x="219797" y="89465"/>
                </a:lnTo>
                <a:lnTo>
                  <a:pt x="219520" y="105964"/>
                </a:lnTo>
                <a:lnTo>
                  <a:pt x="219308" y="120324"/>
                </a:lnTo>
                <a:lnTo>
                  <a:pt x="216168" y="115303"/>
                </a:lnTo>
                <a:lnTo>
                  <a:pt x="211744" y="106611"/>
                </a:lnTo>
                <a:lnTo>
                  <a:pt x="206351" y="95098"/>
                </a:lnTo>
                <a:lnTo>
                  <a:pt x="200303" y="81613"/>
                </a:lnTo>
                <a:lnTo>
                  <a:pt x="193915" y="67006"/>
                </a:lnTo>
                <a:lnTo>
                  <a:pt x="187501" y="52129"/>
                </a:lnTo>
                <a:lnTo>
                  <a:pt x="181375" y="37830"/>
                </a:lnTo>
                <a:lnTo>
                  <a:pt x="175852" y="24962"/>
                </a:lnTo>
                <a:lnTo>
                  <a:pt x="171246" y="14372"/>
                </a:lnTo>
                <a:lnTo>
                  <a:pt x="169194" y="9775"/>
                </a:lnTo>
                <a:lnTo>
                  <a:pt x="162992" y="-3830"/>
                </a:lnTo>
                <a:lnTo>
                  <a:pt x="156576" y="-11597"/>
                </a:lnTo>
                <a:lnTo>
                  <a:pt x="144227" y="-17508"/>
                </a:lnTo>
                <a:lnTo>
                  <a:pt x="133711" y="-19162"/>
                </a:lnTo>
                <a:lnTo>
                  <a:pt x="136894" y="-9005"/>
                </a:lnTo>
                <a:lnTo>
                  <a:pt x="133976" y="1196"/>
                </a:lnTo>
                <a:lnTo>
                  <a:pt x="128277" y="12368"/>
                </a:lnTo>
                <a:lnTo>
                  <a:pt x="127058" y="14882"/>
                </a:lnTo>
                <a:lnTo>
                  <a:pt x="121222" y="27471"/>
                </a:lnTo>
                <a:lnTo>
                  <a:pt x="120779" y="36191"/>
                </a:lnTo>
                <a:lnTo>
                  <a:pt x="125237" y="46155"/>
                </a:lnTo>
                <a:lnTo>
                  <a:pt x="129564" y="53839"/>
                </a:lnTo>
                <a:lnTo>
                  <a:pt x="136519" y="66221"/>
                </a:lnTo>
                <a:lnTo>
                  <a:pt x="144158" y="80546"/>
                </a:lnTo>
                <a:lnTo>
                  <a:pt x="150541" y="94056"/>
                </a:lnTo>
                <a:lnTo>
                  <a:pt x="153726" y="103997"/>
                </a:lnTo>
                <a:lnTo>
                  <a:pt x="153740" y="106049"/>
                </a:lnTo>
                <a:lnTo>
                  <a:pt x="161482" y="115163"/>
                </a:lnTo>
                <a:lnTo>
                  <a:pt x="168239" y="127547"/>
                </a:lnTo>
                <a:lnTo>
                  <a:pt x="172847" y="136714"/>
                </a:lnTo>
                <a:lnTo>
                  <a:pt x="178186" y="148129"/>
                </a:lnTo>
                <a:lnTo>
                  <a:pt x="179122" y="156135"/>
                </a:lnTo>
                <a:lnTo>
                  <a:pt x="177090" y="166401"/>
                </a:lnTo>
                <a:lnTo>
                  <a:pt x="175054" y="175938"/>
                </a:lnTo>
                <a:lnTo>
                  <a:pt x="172741" y="188347"/>
                </a:lnTo>
                <a:lnTo>
                  <a:pt x="170510" y="200884"/>
                </a:lnTo>
                <a:lnTo>
                  <a:pt x="168295" y="213482"/>
                </a:lnTo>
                <a:lnTo>
                  <a:pt x="166031" y="226072"/>
                </a:lnTo>
                <a:lnTo>
                  <a:pt x="163653" y="238587"/>
                </a:lnTo>
                <a:lnTo>
                  <a:pt x="161097" y="250962"/>
                </a:lnTo>
                <a:lnTo>
                  <a:pt x="159480" y="258156"/>
                </a:lnTo>
                <a:lnTo>
                  <a:pt x="158397" y="266132"/>
                </a:lnTo>
                <a:lnTo>
                  <a:pt x="159982" y="267105"/>
                </a:lnTo>
                <a:lnTo>
                  <a:pt x="153961" y="272212"/>
                </a:lnTo>
                <a:lnTo>
                  <a:pt x="152998" y="272966"/>
                </a:lnTo>
                <a:lnTo>
                  <a:pt x="152536" y="273452"/>
                </a:lnTo>
                <a:lnTo>
                  <a:pt x="142121" y="281737"/>
                </a:lnTo>
                <a:lnTo>
                  <a:pt x="130158" y="286603"/>
                </a:lnTo>
                <a:lnTo>
                  <a:pt x="117350" y="288817"/>
                </a:lnTo>
                <a:lnTo>
                  <a:pt x="104460" y="289026"/>
                </a:lnTo>
                <a:lnTo>
                  <a:pt x="92250" y="287876"/>
                </a:lnTo>
                <a:lnTo>
                  <a:pt x="86787" y="287019"/>
                </a:lnTo>
                <a:lnTo>
                  <a:pt x="86596" y="274502"/>
                </a:lnTo>
                <a:lnTo>
                  <a:pt x="86107" y="261596"/>
                </a:lnTo>
                <a:lnTo>
                  <a:pt x="85609" y="248926"/>
                </a:lnTo>
                <a:lnTo>
                  <a:pt x="85593" y="248429"/>
                </a:lnTo>
                <a:lnTo>
                  <a:pt x="84600" y="233391"/>
                </a:lnTo>
                <a:lnTo>
                  <a:pt x="83773" y="220905"/>
                </a:lnTo>
                <a:lnTo>
                  <a:pt x="84512" y="211223"/>
                </a:lnTo>
                <a:lnTo>
                  <a:pt x="51011" y="212244"/>
                </a:lnTo>
                <a:lnTo>
                  <a:pt x="52432" y="150088"/>
                </a:lnTo>
                <a:lnTo>
                  <a:pt x="50698" y="158224"/>
                </a:lnTo>
                <a:lnTo>
                  <a:pt x="49655" y="169134"/>
                </a:lnTo>
                <a:lnTo>
                  <a:pt x="49156" y="182169"/>
                </a:lnTo>
                <a:lnTo>
                  <a:pt x="49059" y="196677"/>
                </a:lnTo>
                <a:lnTo>
                  <a:pt x="49219" y="212009"/>
                </a:lnTo>
                <a:lnTo>
                  <a:pt x="49491" y="227514"/>
                </a:lnTo>
                <a:lnTo>
                  <a:pt x="49731" y="242542"/>
                </a:lnTo>
                <a:lnTo>
                  <a:pt x="49795" y="256442"/>
                </a:lnTo>
                <a:lnTo>
                  <a:pt x="49538" y="268564"/>
                </a:lnTo>
                <a:lnTo>
                  <a:pt x="48817" y="278258"/>
                </a:lnTo>
                <a:lnTo>
                  <a:pt x="48223" y="282058"/>
                </a:lnTo>
                <a:lnTo>
                  <a:pt x="40717" y="289247"/>
                </a:lnTo>
                <a:lnTo>
                  <a:pt x="27922" y="288839"/>
                </a:lnTo>
                <a:lnTo>
                  <a:pt x="17225" y="285917"/>
                </a:lnTo>
                <a:lnTo>
                  <a:pt x="7897" y="282403"/>
                </a:lnTo>
                <a:lnTo>
                  <a:pt x="5080" y="295928"/>
                </a:lnTo>
                <a:lnTo>
                  <a:pt x="3213" y="307661"/>
                </a:lnTo>
                <a:lnTo>
                  <a:pt x="3347" y="312037"/>
                </a:lnTo>
                <a:lnTo>
                  <a:pt x="5280" y="314104"/>
                </a:lnTo>
                <a:lnTo>
                  <a:pt x="6474" y="313207"/>
                </a:lnTo>
                <a:lnTo>
                  <a:pt x="6133" y="325198"/>
                </a:lnTo>
                <a:lnTo>
                  <a:pt x="6077" y="327542"/>
                </a:lnTo>
                <a:lnTo>
                  <a:pt x="4824" y="335399"/>
                </a:lnTo>
                <a:lnTo>
                  <a:pt x="4483" y="338361"/>
                </a:lnTo>
                <a:lnTo>
                  <a:pt x="3352" y="349811"/>
                </a:lnTo>
                <a:lnTo>
                  <a:pt x="2426" y="361664"/>
                </a:lnTo>
                <a:lnTo>
                  <a:pt x="1684" y="373867"/>
                </a:lnTo>
                <a:lnTo>
                  <a:pt x="1107" y="386368"/>
                </a:lnTo>
                <a:lnTo>
                  <a:pt x="675" y="399114"/>
                </a:lnTo>
                <a:lnTo>
                  <a:pt x="368" y="412050"/>
                </a:lnTo>
                <a:lnTo>
                  <a:pt x="167" y="425125"/>
                </a:lnTo>
                <a:lnTo>
                  <a:pt x="52" y="438284"/>
                </a:lnTo>
                <a:lnTo>
                  <a:pt x="2" y="451475"/>
                </a:lnTo>
                <a:lnTo>
                  <a:pt x="0" y="464645"/>
                </a:lnTo>
                <a:lnTo>
                  <a:pt x="23" y="477740"/>
                </a:lnTo>
                <a:lnTo>
                  <a:pt x="53" y="490708"/>
                </a:lnTo>
                <a:lnTo>
                  <a:pt x="48" y="518230"/>
                </a:lnTo>
                <a:lnTo>
                  <a:pt x="158457" y="518230"/>
                </a:lnTo>
                <a:lnTo>
                  <a:pt x="158517" y="511270"/>
                </a:lnTo>
                <a:lnTo>
                  <a:pt x="158577" y="503275"/>
                </a:lnTo>
                <a:lnTo>
                  <a:pt x="159079" y="493834"/>
                </a:lnTo>
                <a:lnTo>
                  <a:pt x="159775" y="481242"/>
                </a:lnTo>
                <a:lnTo>
                  <a:pt x="160547" y="468546"/>
                </a:lnTo>
                <a:lnTo>
                  <a:pt x="161401" y="455811"/>
                </a:lnTo>
                <a:lnTo>
                  <a:pt x="162342" y="443102"/>
                </a:lnTo>
                <a:lnTo>
                  <a:pt x="163294" y="431466"/>
                </a:lnTo>
                <a:lnTo>
                  <a:pt x="164824" y="418626"/>
                </a:lnTo>
                <a:lnTo>
                  <a:pt x="166913" y="406198"/>
                </a:lnTo>
                <a:lnTo>
                  <a:pt x="169146" y="393886"/>
                </a:lnTo>
                <a:lnTo>
                  <a:pt x="171112" y="381396"/>
                </a:lnTo>
                <a:lnTo>
                  <a:pt x="171984" y="373785"/>
                </a:lnTo>
                <a:lnTo>
                  <a:pt x="172867" y="359783"/>
                </a:lnTo>
                <a:lnTo>
                  <a:pt x="172911" y="347392"/>
                </a:lnTo>
                <a:lnTo>
                  <a:pt x="172408" y="335694"/>
                </a:lnTo>
                <a:lnTo>
                  <a:pt x="171649" y="323772"/>
                </a:lnTo>
                <a:lnTo>
                  <a:pt x="170928" y="310711"/>
                </a:lnTo>
                <a:lnTo>
                  <a:pt x="170860" y="309073"/>
                </a:lnTo>
                <a:lnTo>
                  <a:pt x="153352" y="314065"/>
                </a:lnTo>
                <a:lnTo>
                  <a:pt x="141312" y="320102"/>
                </a:lnTo>
                <a:lnTo>
                  <a:pt x="133127" y="324793"/>
                </a:lnTo>
                <a:lnTo>
                  <a:pt x="127185" y="325749"/>
                </a:lnTo>
                <a:lnTo>
                  <a:pt x="122449" y="321477"/>
                </a:lnTo>
                <a:lnTo>
                  <a:pt x="120860" y="309927"/>
                </a:lnTo>
                <a:lnTo>
                  <a:pt x="127594" y="302230"/>
                </a:lnTo>
                <a:lnTo>
                  <a:pt x="135930" y="298322"/>
                </a:lnTo>
                <a:lnTo>
                  <a:pt x="148510" y="294562"/>
                </a:lnTo>
                <a:lnTo>
                  <a:pt x="153359" y="293506"/>
                </a:lnTo>
                <a:lnTo>
                  <a:pt x="154917" y="292189"/>
                </a:lnTo>
                <a:lnTo>
                  <a:pt x="157623" y="287651"/>
                </a:lnTo>
                <a:lnTo>
                  <a:pt x="158918" y="285779"/>
                </a:lnTo>
                <a:lnTo>
                  <a:pt x="172907" y="295841"/>
                </a:lnTo>
                <a:lnTo>
                  <a:pt x="178458" y="293134"/>
                </a:lnTo>
                <a:lnTo>
                  <a:pt x="182619" y="281182"/>
                </a:lnTo>
                <a:lnTo>
                  <a:pt x="186273" y="269318"/>
                </a:lnTo>
                <a:lnTo>
                  <a:pt x="189517" y="259469"/>
                </a:lnTo>
                <a:lnTo>
                  <a:pt x="193712" y="246717"/>
                </a:lnTo>
                <a:lnTo>
                  <a:pt x="198521" y="232258"/>
                </a:lnTo>
                <a:lnTo>
                  <a:pt x="203608" y="217287"/>
                </a:lnTo>
                <a:lnTo>
                  <a:pt x="208636" y="203001"/>
                </a:lnTo>
                <a:lnTo>
                  <a:pt x="213270" y="190596"/>
                </a:lnTo>
                <a:lnTo>
                  <a:pt x="217173" y="181267"/>
                </a:lnTo>
                <a:lnTo>
                  <a:pt x="219308" y="177178"/>
                </a:lnTo>
                <a:lnTo>
                  <a:pt x="219654" y="198615"/>
                </a:lnTo>
                <a:lnTo>
                  <a:pt x="219592" y="219709"/>
                </a:lnTo>
                <a:lnTo>
                  <a:pt x="219167" y="240420"/>
                </a:lnTo>
                <a:lnTo>
                  <a:pt x="218421" y="260704"/>
                </a:lnTo>
                <a:lnTo>
                  <a:pt x="217397" y="280520"/>
                </a:lnTo>
                <a:lnTo>
                  <a:pt x="216137" y="299827"/>
                </a:lnTo>
                <a:lnTo>
                  <a:pt x="214684" y="318580"/>
                </a:lnTo>
                <a:lnTo>
                  <a:pt x="213082" y="336739"/>
                </a:lnTo>
                <a:lnTo>
                  <a:pt x="211373" y="354262"/>
                </a:lnTo>
                <a:lnTo>
                  <a:pt x="209600" y="371106"/>
                </a:lnTo>
                <a:lnTo>
                  <a:pt x="207805" y="387228"/>
                </a:lnTo>
                <a:lnTo>
                  <a:pt x="206031" y="402588"/>
                </a:lnTo>
                <a:lnTo>
                  <a:pt x="204322" y="417142"/>
                </a:lnTo>
                <a:lnTo>
                  <a:pt x="202720" y="430850"/>
                </a:lnTo>
                <a:lnTo>
                  <a:pt x="201268" y="443667"/>
                </a:lnTo>
                <a:lnTo>
                  <a:pt x="200009" y="455553"/>
                </a:lnTo>
                <a:lnTo>
                  <a:pt x="198985" y="466466"/>
                </a:lnTo>
                <a:lnTo>
                  <a:pt x="198239" y="476362"/>
                </a:lnTo>
                <a:lnTo>
                  <a:pt x="197814" y="485201"/>
                </a:lnTo>
                <a:lnTo>
                  <a:pt x="197753" y="492939"/>
                </a:lnTo>
                <a:lnTo>
                  <a:pt x="205380" y="496039"/>
                </a:lnTo>
                <a:lnTo>
                  <a:pt x="225911" y="505205"/>
                </a:lnTo>
                <a:lnTo>
                  <a:pt x="234280" y="507479"/>
                </a:lnTo>
                <a:lnTo>
                  <a:pt x="244677" y="448763"/>
                </a:lnTo>
                <a:lnTo>
                  <a:pt x="244516" y="455035"/>
                </a:lnTo>
                <a:lnTo>
                  <a:pt x="248149" y="449522"/>
                </a:lnTo>
                <a:lnTo>
                  <a:pt x="247185" y="445938"/>
                </a:lnTo>
                <a:lnTo>
                  <a:pt x="246784" y="440493"/>
                </a:lnTo>
                <a:lnTo>
                  <a:pt x="245899" y="428761"/>
                </a:lnTo>
                <a:lnTo>
                  <a:pt x="245538" y="422013"/>
                </a:lnTo>
                <a:lnTo>
                  <a:pt x="245573" y="416753"/>
                </a:lnTo>
                <a:lnTo>
                  <a:pt x="245876" y="409482"/>
                </a:lnTo>
                <a:lnTo>
                  <a:pt x="246317" y="396704"/>
                </a:lnTo>
                <a:lnTo>
                  <a:pt x="246322" y="396526"/>
                </a:lnTo>
                <a:lnTo>
                  <a:pt x="250477" y="347803"/>
                </a:lnTo>
                <a:lnTo>
                  <a:pt x="249734" y="330713"/>
                </a:lnTo>
                <a:lnTo>
                  <a:pt x="294450" y="330297"/>
                </a:lnTo>
                <a:lnTo>
                  <a:pt x="294731" y="327060"/>
                </a:lnTo>
                <a:lnTo>
                  <a:pt x="320621" y="326990"/>
                </a:lnTo>
                <a:lnTo>
                  <a:pt x="329885" y="330682"/>
                </a:lnTo>
                <a:lnTo>
                  <a:pt x="345626" y="330375"/>
                </a:lnTo>
                <a:lnTo>
                  <a:pt x="349561" y="330229"/>
                </a:lnTo>
                <a:lnTo>
                  <a:pt x="355482" y="330229"/>
                </a:lnTo>
                <a:lnTo>
                  <a:pt x="361965" y="329954"/>
                </a:lnTo>
                <a:lnTo>
                  <a:pt x="367825" y="330022"/>
                </a:lnTo>
                <a:lnTo>
                  <a:pt x="375833" y="330229"/>
                </a:lnTo>
                <a:lnTo>
                  <a:pt x="380449" y="328094"/>
                </a:lnTo>
                <a:lnTo>
                  <a:pt x="380108" y="336155"/>
                </a:lnTo>
                <a:lnTo>
                  <a:pt x="385198" y="325378"/>
                </a:lnTo>
                <a:lnTo>
                  <a:pt x="389727" y="312679"/>
                </a:lnTo>
                <a:lnTo>
                  <a:pt x="393688" y="299938"/>
                </a:lnTo>
                <a:lnTo>
                  <a:pt x="396083" y="292118"/>
                </a:lnTo>
                <a:lnTo>
                  <a:pt x="400496" y="278803"/>
                </a:lnTo>
                <a:lnTo>
                  <a:pt x="404622" y="267662"/>
                </a:lnTo>
                <a:lnTo>
                  <a:pt x="409192" y="256673"/>
                </a:lnTo>
                <a:lnTo>
                  <a:pt x="412019" y="250277"/>
                </a:lnTo>
                <a:lnTo>
                  <a:pt x="412240" y="249815"/>
                </a:lnTo>
                <a:lnTo>
                  <a:pt x="412480" y="249183"/>
                </a:lnTo>
                <a:lnTo>
                  <a:pt x="412701" y="248624"/>
                </a:lnTo>
                <a:lnTo>
                  <a:pt x="412922" y="248089"/>
                </a:lnTo>
                <a:lnTo>
                  <a:pt x="413203" y="247456"/>
                </a:lnTo>
                <a:lnTo>
                  <a:pt x="413383" y="246921"/>
                </a:lnTo>
                <a:lnTo>
                  <a:pt x="418441" y="226713"/>
                </a:lnTo>
                <a:lnTo>
                  <a:pt x="396324" y="163244"/>
                </a:lnTo>
                <a:lnTo>
                  <a:pt x="392371" y="151146"/>
                </a:lnTo>
                <a:lnTo>
                  <a:pt x="388435" y="138953"/>
                </a:lnTo>
                <a:close/>
              </a:path>
            </a:pathLst>
          </a:custGeom>
          <a:solidFill>
            <a:srgbClr val="3437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820375" y="5314219"/>
            <a:ext cx="231683" cy="383364"/>
          </a:xfrm>
          <a:custGeom>
            <a:avLst/>
            <a:gdLst/>
            <a:ahLst/>
            <a:cxnLst/>
            <a:rect l="l" t="t" r="r" b="b"/>
            <a:pathLst>
              <a:path w="231683" h="383364">
                <a:moveTo>
                  <a:pt x="147745" y="0"/>
                </a:moveTo>
                <a:lnTo>
                  <a:pt x="144775" y="1386"/>
                </a:lnTo>
                <a:lnTo>
                  <a:pt x="147063" y="631"/>
                </a:lnTo>
                <a:lnTo>
                  <a:pt x="147745" y="0"/>
                </a:lnTo>
                <a:close/>
              </a:path>
              <a:path w="231683" h="383364">
                <a:moveTo>
                  <a:pt x="45068" y="358783"/>
                </a:moveTo>
                <a:lnTo>
                  <a:pt x="47697" y="357404"/>
                </a:lnTo>
                <a:lnTo>
                  <a:pt x="56570" y="346290"/>
                </a:lnTo>
                <a:lnTo>
                  <a:pt x="44626" y="344380"/>
                </a:lnTo>
                <a:lnTo>
                  <a:pt x="54180" y="285801"/>
                </a:lnTo>
                <a:lnTo>
                  <a:pt x="52419" y="272171"/>
                </a:lnTo>
                <a:lnTo>
                  <a:pt x="51095" y="259415"/>
                </a:lnTo>
                <a:lnTo>
                  <a:pt x="49940" y="246468"/>
                </a:lnTo>
                <a:lnTo>
                  <a:pt x="48885" y="233619"/>
                </a:lnTo>
                <a:lnTo>
                  <a:pt x="47858" y="221159"/>
                </a:lnTo>
                <a:lnTo>
                  <a:pt x="47428" y="214687"/>
                </a:lnTo>
                <a:lnTo>
                  <a:pt x="47683" y="201217"/>
                </a:lnTo>
                <a:lnTo>
                  <a:pt x="49745" y="189117"/>
                </a:lnTo>
                <a:lnTo>
                  <a:pt x="53726" y="177895"/>
                </a:lnTo>
                <a:lnTo>
                  <a:pt x="59739" y="167060"/>
                </a:lnTo>
                <a:lnTo>
                  <a:pt x="71399" y="173193"/>
                </a:lnTo>
                <a:lnTo>
                  <a:pt x="70142" y="185421"/>
                </a:lnTo>
                <a:lnTo>
                  <a:pt x="68333" y="199946"/>
                </a:lnTo>
                <a:lnTo>
                  <a:pt x="66189" y="215442"/>
                </a:lnTo>
                <a:lnTo>
                  <a:pt x="63877" y="231142"/>
                </a:lnTo>
                <a:lnTo>
                  <a:pt x="61567" y="246276"/>
                </a:lnTo>
                <a:lnTo>
                  <a:pt x="59426" y="260077"/>
                </a:lnTo>
                <a:lnTo>
                  <a:pt x="57624" y="271777"/>
                </a:lnTo>
                <a:lnTo>
                  <a:pt x="56327" y="280608"/>
                </a:lnTo>
                <a:lnTo>
                  <a:pt x="55705" y="285801"/>
                </a:lnTo>
                <a:lnTo>
                  <a:pt x="55770" y="287313"/>
                </a:lnTo>
                <a:lnTo>
                  <a:pt x="54984" y="300492"/>
                </a:lnTo>
                <a:lnTo>
                  <a:pt x="52803" y="311658"/>
                </a:lnTo>
                <a:lnTo>
                  <a:pt x="51049" y="324600"/>
                </a:lnTo>
                <a:lnTo>
                  <a:pt x="58551" y="326983"/>
                </a:lnTo>
                <a:lnTo>
                  <a:pt x="71038" y="330245"/>
                </a:lnTo>
                <a:lnTo>
                  <a:pt x="83002" y="331133"/>
                </a:lnTo>
                <a:lnTo>
                  <a:pt x="93356" y="327771"/>
                </a:lnTo>
                <a:lnTo>
                  <a:pt x="93636" y="325283"/>
                </a:lnTo>
                <a:lnTo>
                  <a:pt x="94419" y="314179"/>
                </a:lnTo>
                <a:lnTo>
                  <a:pt x="94831" y="301278"/>
                </a:lnTo>
                <a:lnTo>
                  <a:pt x="95002" y="287413"/>
                </a:lnTo>
                <a:lnTo>
                  <a:pt x="95059" y="273418"/>
                </a:lnTo>
                <a:lnTo>
                  <a:pt x="95130" y="260130"/>
                </a:lnTo>
                <a:lnTo>
                  <a:pt x="95343" y="248381"/>
                </a:lnTo>
                <a:lnTo>
                  <a:pt x="95562" y="241289"/>
                </a:lnTo>
                <a:lnTo>
                  <a:pt x="95933" y="229801"/>
                </a:lnTo>
                <a:lnTo>
                  <a:pt x="96336" y="217294"/>
                </a:lnTo>
                <a:lnTo>
                  <a:pt x="96743" y="204000"/>
                </a:lnTo>
                <a:lnTo>
                  <a:pt x="97127" y="190155"/>
                </a:lnTo>
                <a:lnTo>
                  <a:pt x="97461" y="175992"/>
                </a:lnTo>
                <a:lnTo>
                  <a:pt x="97717" y="161745"/>
                </a:lnTo>
                <a:lnTo>
                  <a:pt x="97868" y="147648"/>
                </a:lnTo>
                <a:lnTo>
                  <a:pt x="97886" y="133934"/>
                </a:lnTo>
                <a:lnTo>
                  <a:pt x="97745" y="120837"/>
                </a:lnTo>
                <a:lnTo>
                  <a:pt x="97416" y="108592"/>
                </a:lnTo>
                <a:lnTo>
                  <a:pt x="96872" y="97433"/>
                </a:lnTo>
                <a:lnTo>
                  <a:pt x="96085" y="87592"/>
                </a:lnTo>
                <a:lnTo>
                  <a:pt x="95075" y="78214"/>
                </a:lnTo>
                <a:lnTo>
                  <a:pt x="93604" y="65644"/>
                </a:lnTo>
                <a:lnTo>
                  <a:pt x="92077" y="53035"/>
                </a:lnTo>
                <a:lnTo>
                  <a:pt x="90586" y="40393"/>
                </a:lnTo>
                <a:lnTo>
                  <a:pt x="89223" y="27722"/>
                </a:lnTo>
                <a:lnTo>
                  <a:pt x="88077" y="15028"/>
                </a:lnTo>
                <a:lnTo>
                  <a:pt x="88312" y="14942"/>
                </a:lnTo>
                <a:lnTo>
                  <a:pt x="98272" y="10683"/>
                </a:lnTo>
                <a:lnTo>
                  <a:pt x="100521" y="-1288"/>
                </a:lnTo>
                <a:lnTo>
                  <a:pt x="84947" y="972"/>
                </a:lnTo>
                <a:lnTo>
                  <a:pt x="55364" y="29156"/>
                </a:lnTo>
                <a:lnTo>
                  <a:pt x="51438" y="36106"/>
                </a:lnTo>
                <a:lnTo>
                  <a:pt x="47402" y="45659"/>
                </a:lnTo>
                <a:lnTo>
                  <a:pt x="42767" y="57963"/>
                </a:lnTo>
                <a:lnTo>
                  <a:pt x="37735" y="72260"/>
                </a:lnTo>
                <a:lnTo>
                  <a:pt x="32507" y="87788"/>
                </a:lnTo>
                <a:lnTo>
                  <a:pt x="27284" y="103787"/>
                </a:lnTo>
                <a:lnTo>
                  <a:pt x="22270" y="119496"/>
                </a:lnTo>
                <a:lnTo>
                  <a:pt x="17664" y="134156"/>
                </a:lnTo>
                <a:lnTo>
                  <a:pt x="13669" y="147006"/>
                </a:lnTo>
                <a:lnTo>
                  <a:pt x="10488" y="157285"/>
                </a:lnTo>
                <a:lnTo>
                  <a:pt x="8320" y="164234"/>
                </a:lnTo>
                <a:lnTo>
                  <a:pt x="7769" y="165963"/>
                </a:lnTo>
                <a:lnTo>
                  <a:pt x="4516" y="176159"/>
                </a:lnTo>
                <a:lnTo>
                  <a:pt x="2134" y="184163"/>
                </a:lnTo>
                <a:lnTo>
                  <a:pt x="628" y="190763"/>
                </a:lnTo>
                <a:lnTo>
                  <a:pt x="0" y="196748"/>
                </a:lnTo>
                <a:lnTo>
                  <a:pt x="253" y="202905"/>
                </a:lnTo>
                <a:lnTo>
                  <a:pt x="1391" y="210025"/>
                </a:lnTo>
                <a:lnTo>
                  <a:pt x="3418" y="218894"/>
                </a:lnTo>
                <a:lnTo>
                  <a:pt x="6337" y="230301"/>
                </a:lnTo>
                <a:lnTo>
                  <a:pt x="10151" y="245036"/>
                </a:lnTo>
                <a:lnTo>
                  <a:pt x="14863" y="263886"/>
                </a:lnTo>
                <a:lnTo>
                  <a:pt x="15160" y="265110"/>
                </a:lnTo>
                <a:lnTo>
                  <a:pt x="17856" y="276838"/>
                </a:lnTo>
                <a:lnTo>
                  <a:pt x="20542" y="289320"/>
                </a:lnTo>
                <a:lnTo>
                  <a:pt x="23253" y="302272"/>
                </a:lnTo>
                <a:lnTo>
                  <a:pt x="26022" y="315411"/>
                </a:lnTo>
                <a:lnTo>
                  <a:pt x="28884" y="328453"/>
                </a:lnTo>
                <a:lnTo>
                  <a:pt x="31872" y="341114"/>
                </a:lnTo>
                <a:lnTo>
                  <a:pt x="35021" y="353110"/>
                </a:lnTo>
                <a:lnTo>
                  <a:pt x="38365" y="364157"/>
                </a:lnTo>
                <a:lnTo>
                  <a:pt x="43021" y="362297"/>
                </a:lnTo>
                <a:lnTo>
                  <a:pt x="46814" y="358328"/>
                </a:lnTo>
                <a:lnTo>
                  <a:pt x="45068" y="358783"/>
                </a:lnTo>
                <a:close/>
              </a:path>
              <a:path w="231683" h="383364">
                <a:moveTo>
                  <a:pt x="185525" y="23471"/>
                </a:moveTo>
                <a:lnTo>
                  <a:pt x="176967" y="18821"/>
                </a:lnTo>
                <a:lnTo>
                  <a:pt x="175627" y="221268"/>
                </a:lnTo>
                <a:lnTo>
                  <a:pt x="176255" y="208165"/>
                </a:lnTo>
                <a:lnTo>
                  <a:pt x="177890" y="193868"/>
                </a:lnTo>
                <a:lnTo>
                  <a:pt x="178853" y="195592"/>
                </a:lnTo>
                <a:lnTo>
                  <a:pt x="179415" y="195866"/>
                </a:lnTo>
                <a:lnTo>
                  <a:pt x="180559" y="199380"/>
                </a:lnTo>
                <a:lnTo>
                  <a:pt x="188868" y="266505"/>
                </a:lnTo>
                <a:lnTo>
                  <a:pt x="192251" y="26146"/>
                </a:lnTo>
                <a:lnTo>
                  <a:pt x="185525" y="23471"/>
                </a:lnTo>
                <a:close/>
              </a:path>
              <a:path w="231683" h="383364">
                <a:moveTo>
                  <a:pt x="221945" y="325501"/>
                </a:moveTo>
                <a:lnTo>
                  <a:pt x="223752" y="312167"/>
                </a:lnTo>
                <a:lnTo>
                  <a:pt x="225701" y="298942"/>
                </a:lnTo>
                <a:lnTo>
                  <a:pt x="227688" y="286021"/>
                </a:lnTo>
                <a:lnTo>
                  <a:pt x="229608" y="273604"/>
                </a:lnTo>
                <a:lnTo>
                  <a:pt x="231356" y="261887"/>
                </a:lnTo>
                <a:lnTo>
                  <a:pt x="231671" y="258063"/>
                </a:lnTo>
                <a:lnTo>
                  <a:pt x="231683" y="250041"/>
                </a:lnTo>
                <a:lnTo>
                  <a:pt x="231199" y="239663"/>
                </a:lnTo>
                <a:lnTo>
                  <a:pt x="230292" y="227330"/>
                </a:lnTo>
                <a:lnTo>
                  <a:pt x="229031" y="213443"/>
                </a:lnTo>
                <a:lnTo>
                  <a:pt x="227488" y="198404"/>
                </a:lnTo>
                <a:lnTo>
                  <a:pt x="225733" y="182614"/>
                </a:lnTo>
                <a:lnTo>
                  <a:pt x="223837" y="166473"/>
                </a:lnTo>
                <a:lnTo>
                  <a:pt x="221871" y="150385"/>
                </a:lnTo>
                <a:lnTo>
                  <a:pt x="219906" y="134749"/>
                </a:lnTo>
                <a:lnTo>
                  <a:pt x="218013" y="119966"/>
                </a:lnTo>
                <a:lnTo>
                  <a:pt x="216261" y="106439"/>
                </a:lnTo>
                <a:lnTo>
                  <a:pt x="214724" y="94569"/>
                </a:lnTo>
                <a:lnTo>
                  <a:pt x="213470" y="84756"/>
                </a:lnTo>
                <a:lnTo>
                  <a:pt x="212571" y="77403"/>
                </a:lnTo>
                <a:lnTo>
                  <a:pt x="211798" y="70944"/>
                </a:lnTo>
                <a:lnTo>
                  <a:pt x="209438" y="53785"/>
                </a:lnTo>
                <a:lnTo>
                  <a:pt x="207139" y="42176"/>
                </a:lnTo>
                <a:lnTo>
                  <a:pt x="201466" y="30587"/>
                </a:lnTo>
                <a:lnTo>
                  <a:pt x="192251" y="26146"/>
                </a:lnTo>
                <a:lnTo>
                  <a:pt x="188868" y="266505"/>
                </a:lnTo>
                <a:lnTo>
                  <a:pt x="182788" y="254602"/>
                </a:lnTo>
                <a:lnTo>
                  <a:pt x="178690" y="243652"/>
                </a:lnTo>
                <a:lnTo>
                  <a:pt x="176371" y="232819"/>
                </a:lnTo>
                <a:lnTo>
                  <a:pt x="175627" y="221268"/>
                </a:lnTo>
                <a:lnTo>
                  <a:pt x="176967" y="18821"/>
                </a:lnTo>
                <a:lnTo>
                  <a:pt x="170083" y="14493"/>
                </a:lnTo>
                <a:lnTo>
                  <a:pt x="167313" y="6273"/>
                </a:lnTo>
                <a:lnTo>
                  <a:pt x="162235" y="-267"/>
                </a:lnTo>
                <a:lnTo>
                  <a:pt x="150013" y="-340"/>
                </a:lnTo>
                <a:lnTo>
                  <a:pt x="147063" y="631"/>
                </a:lnTo>
                <a:lnTo>
                  <a:pt x="144674" y="2845"/>
                </a:lnTo>
                <a:lnTo>
                  <a:pt x="145623" y="6883"/>
                </a:lnTo>
                <a:lnTo>
                  <a:pt x="147689" y="10985"/>
                </a:lnTo>
                <a:lnTo>
                  <a:pt x="150312" y="10811"/>
                </a:lnTo>
                <a:lnTo>
                  <a:pt x="155472" y="15174"/>
                </a:lnTo>
                <a:lnTo>
                  <a:pt x="154363" y="18130"/>
                </a:lnTo>
                <a:lnTo>
                  <a:pt x="150224" y="29564"/>
                </a:lnTo>
                <a:lnTo>
                  <a:pt x="145961" y="41927"/>
                </a:lnTo>
                <a:lnTo>
                  <a:pt x="141772" y="54644"/>
                </a:lnTo>
                <a:lnTo>
                  <a:pt x="137858" y="67139"/>
                </a:lnTo>
                <a:lnTo>
                  <a:pt x="134419" y="78838"/>
                </a:lnTo>
                <a:lnTo>
                  <a:pt x="131079" y="90398"/>
                </a:lnTo>
                <a:lnTo>
                  <a:pt x="128129" y="100330"/>
                </a:lnTo>
                <a:lnTo>
                  <a:pt x="126058" y="107819"/>
                </a:lnTo>
                <a:lnTo>
                  <a:pt x="124743" y="114222"/>
                </a:lnTo>
                <a:lnTo>
                  <a:pt x="124065" y="120895"/>
                </a:lnTo>
                <a:lnTo>
                  <a:pt x="123903" y="129195"/>
                </a:lnTo>
                <a:lnTo>
                  <a:pt x="124137" y="140479"/>
                </a:lnTo>
                <a:lnTo>
                  <a:pt x="124645" y="156102"/>
                </a:lnTo>
                <a:lnTo>
                  <a:pt x="124881" y="162958"/>
                </a:lnTo>
                <a:lnTo>
                  <a:pt x="125383" y="175244"/>
                </a:lnTo>
                <a:lnTo>
                  <a:pt x="125974" y="187818"/>
                </a:lnTo>
                <a:lnTo>
                  <a:pt x="126625" y="200622"/>
                </a:lnTo>
                <a:lnTo>
                  <a:pt x="127308" y="213595"/>
                </a:lnTo>
                <a:lnTo>
                  <a:pt x="127993" y="226678"/>
                </a:lnTo>
                <a:lnTo>
                  <a:pt x="128653" y="239812"/>
                </a:lnTo>
                <a:lnTo>
                  <a:pt x="129259" y="252938"/>
                </a:lnTo>
                <a:lnTo>
                  <a:pt x="129783" y="265995"/>
                </a:lnTo>
                <a:lnTo>
                  <a:pt x="130195" y="278925"/>
                </a:lnTo>
                <a:lnTo>
                  <a:pt x="130468" y="291669"/>
                </a:lnTo>
                <a:lnTo>
                  <a:pt x="130573" y="304166"/>
                </a:lnTo>
                <a:lnTo>
                  <a:pt x="130481" y="316357"/>
                </a:lnTo>
                <a:lnTo>
                  <a:pt x="130164" y="328184"/>
                </a:lnTo>
                <a:lnTo>
                  <a:pt x="135838" y="329271"/>
                </a:lnTo>
                <a:lnTo>
                  <a:pt x="148608" y="329875"/>
                </a:lnTo>
                <a:lnTo>
                  <a:pt x="160992" y="328540"/>
                </a:lnTo>
                <a:lnTo>
                  <a:pt x="173017" y="326144"/>
                </a:lnTo>
                <a:lnTo>
                  <a:pt x="184714" y="323566"/>
                </a:lnTo>
                <a:lnTo>
                  <a:pt x="183509" y="352579"/>
                </a:lnTo>
                <a:lnTo>
                  <a:pt x="174790" y="353863"/>
                </a:lnTo>
                <a:lnTo>
                  <a:pt x="162380" y="355467"/>
                </a:lnTo>
                <a:lnTo>
                  <a:pt x="150255" y="356633"/>
                </a:lnTo>
                <a:lnTo>
                  <a:pt x="138045" y="357269"/>
                </a:lnTo>
                <a:lnTo>
                  <a:pt x="125383" y="357281"/>
                </a:lnTo>
                <a:lnTo>
                  <a:pt x="111900" y="356577"/>
                </a:lnTo>
                <a:lnTo>
                  <a:pt x="106637" y="356081"/>
                </a:lnTo>
                <a:lnTo>
                  <a:pt x="93418" y="354138"/>
                </a:lnTo>
                <a:lnTo>
                  <a:pt x="80787" y="351583"/>
                </a:lnTo>
                <a:lnTo>
                  <a:pt x="68564" y="348829"/>
                </a:lnTo>
                <a:lnTo>
                  <a:pt x="56570" y="346290"/>
                </a:lnTo>
                <a:lnTo>
                  <a:pt x="47697" y="357404"/>
                </a:lnTo>
                <a:lnTo>
                  <a:pt x="46814" y="358328"/>
                </a:lnTo>
                <a:lnTo>
                  <a:pt x="51149" y="357197"/>
                </a:lnTo>
                <a:lnTo>
                  <a:pt x="49403" y="382075"/>
                </a:lnTo>
                <a:lnTo>
                  <a:pt x="218431" y="382075"/>
                </a:lnTo>
                <a:lnTo>
                  <a:pt x="218254" y="375960"/>
                </a:lnTo>
                <a:lnTo>
                  <a:pt x="218436" y="364172"/>
                </a:lnTo>
                <a:lnTo>
                  <a:pt x="219183" y="351700"/>
                </a:lnTo>
                <a:lnTo>
                  <a:pt x="220388" y="338744"/>
                </a:lnTo>
                <a:lnTo>
                  <a:pt x="221945" y="325501"/>
                </a:lnTo>
                <a:close/>
              </a:path>
            </a:pathLst>
          </a:custGeom>
          <a:solidFill>
            <a:srgbClr val="1C22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616658" y="5177577"/>
            <a:ext cx="238609" cy="518716"/>
          </a:xfrm>
          <a:custGeom>
            <a:avLst/>
            <a:gdLst/>
            <a:ahLst/>
            <a:cxnLst/>
            <a:rect l="l" t="t" r="r" b="b"/>
            <a:pathLst>
              <a:path w="238609" h="518716">
                <a:moveTo>
                  <a:pt x="5519" y="450008"/>
                </a:moveTo>
                <a:lnTo>
                  <a:pt x="1886" y="455521"/>
                </a:lnTo>
                <a:lnTo>
                  <a:pt x="1976" y="465450"/>
                </a:lnTo>
                <a:lnTo>
                  <a:pt x="1792" y="476988"/>
                </a:lnTo>
                <a:lnTo>
                  <a:pt x="1373" y="489807"/>
                </a:lnTo>
                <a:lnTo>
                  <a:pt x="761" y="503764"/>
                </a:lnTo>
                <a:lnTo>
                  <a:pt x="0" y="518716"/>
                </a:lnTo>
                <a:lnTo>
                  <a:pt x="76787" y="518716"/>
                </a:lnTo>
                <a:lnTo>
                  <a:pt x="77636" y="512458"/>
                </a:lnTo>
                <a:lnTo>
                  <a:pt x="79605" y="498769"/>
                </a:lnTo>
                <a:lnTo>
                  <a:pt x="81677" y="485775"/>
                </a:lnTo>
                <a:lnTo>
                  <a:pt x="83864" y="473765"/>
                </a:lnTo>
                <a:lnTo>
                  <a:pt x="86179" y="463033"/>
                </a:lnTo>
                <a:lnTo>
                  <a:pt x="89932" y="518716"/>
                </a:lnTo>
                <a:lnTo>
                  <a:pt x="112170" y="414723"/>
                </a:lnTo>
                <a:lnTo>
                  <a:pt x="122614" y="405638"/>
                </a:lnTo>
                <a:lnTo>
                  <a:pt x="131574" y="397278"/>
                </a:lnTo>
                <a:lnTo>
                  <a:pt x="132079" y="395702"/>
                </a:lnTo>
                <a:lnTo>
                  <a:pt x="132179" y="394875"/>
                </a:lnTo>
                <a:lnTo>
                  <a:pt x="132641" y="394669"/>
                </a:lnTo>
                <a:lnTo>
                  <a:pt x="132982" y="394255"/>
                </a:lnTo>
                <a:lnTo>
                  <a:pt x="137478" y="336642"/>
                </a:lnTo>
                <a:lnTo>
                  <a:pt x="132019" y="349669"/>
                </a:lnTo>
                <a:lnTo>
                  <a:pt x="129885" y="349382"/>
                </a:lnTo>
                <a:lnTo>
                  <a:pt x="117994" y="348596"/>
                </a:lnTo>
                <a:lnTo>
                  <a:pt x="101779" y="348296"/>
                </a:lnTo>
                <a:lnTo>
                  <a:pt x="86499" y="349006"/>
                </a:lnTo>
                <a:lnTo>
                  <a:pt x="77409" y="351252"/>
                </a:lnTo>
                <a:lnTo>
                  <a:pt x="64511" y="352725"/>
                </a:lnTo>
                <a:lnTo>
                  <a:pt x="52502" y="350425"/>
                </a:lnTo>
                <a:lnTo>
                  <a:pt x="7847" y="348290"/>
                </a:lnTo>
                <a:lnTo>
                  <a:pt x="3692" y="397013"/>
                </a:lnTo>
                <a:lnTo>
                  <a:pt x="3687" y="397190"/>
                </a:lnTo>
                <a:lnTo>
                  <a:pt x="3246" y="409968"/>
                </a:lnTo>
                <a:lnTo>
                  <a:pt x="2943" y="417239"/>
                </a:lnTo>
                <a:lnTo>
                  <a:pt x="2908" y="422500"/>
                </a:lnTo>
                <a:lnTo>
                  <a:pt x="3269" y="429247"/>
                </a:lnTo>
                <a:lnTo>
                  <a:pt x="4154" y="440979"/>
                </a:lnTo>
                <a:lnTo>
                  <a:pt x="4555" y="446424"/>
                </a:lnTo>
                <a:lnTo>
                  <a:pt x="5519" y="450008"/>
                </a:lnTo>
                <a:close/>
              </a:path>
              <a:path w="238609" h="518716">
                <a:moveTo>
                  <a:pt x="154672" y="730"/>
                </a:moveTo>
                <a:lnTo>
                  <a:pt x="153754" y="0"/>
                </a:lnTo>
                <a:lnTo>
                  <a:pt x="152204" y="1832"/>
                </a:lnTo>
                <a:lnTo>
                  <a:pt x="154672" y="730"/>
                </a:lnTo>
                <a:close/>
              </a:path>
              <a:path w="238609" h="518716">
                <a:moveTo>
                  <a:pt x="155219" y="486"/>
                </a:moveTo>
                <a:lnTo>
                  <a:pt x="154672" y="730"/>
                </a:lnTo>
                <a:lnTo>
                  <a:pt x="154811" y="842"/>
                </a:lnTo>
                <a:lnTo>
                  <a:pt x="155219" y="486"/>
                </a:lnTo>
                <a:close/>
              </a:path>
              <a:path w="238609" h="518716">
                <a:moveTo>
                  <a:pt x="158912" y="518716"/>
                </a:moveTo>
                <a:lnTo>
                  <a:pt x="158415" y="505016"/>
                </a:lnTo>
                <a:lnTo>
                  <a:pt x="157968" y="491651"/>
                </a:lnTo>
                <a:lnTo>
                  <a:pt x="157588" y="478324"/>
                </a:lnTo>
                <a:lnTo>
                  <a:pt x="157308" y="465165"/>
                </a:lnTo>
                <a:lnTo>
                  <a:pt x="157161" y="452303"/>
                </a:lnTo>
                <a:lnTo>
                  <a:pt x="157180" y="439867"/>
                </a:lnTo>
                <a:lnTo>
                  <a:pt x="157398" y="427987"/>
                </a:lnTo>
                <a:lnTo>
                  <a:pt x="157849" y="416790"/>
                </a:lnTo>
                <a:lnTo>
                  <a:pt x="160076" y="407336"/>
                </a:lnTo>
                <a:lnTo>
                  <a:pt x="163101" y="398328"/>
                </a:lnTo>
                <a:lnTo>
                  <a:pt x="167180" y="387256"/>
                </a:lnTo>
                <a:lnTo>
                  <a:pt x="172142" y="374462"/>
                </a:lnTo>
                <a:lnTo>
                  <a:pt x="177814" y="360290"/>
                </a:lnTo>
                <a:lnTo>
                  <a:pt x="184024" y="345083"/>
                </a:lnTo>
                <a:lnTo>
                  <a:pt x="190600" y="329184"/>
                </a:lnTo>
                <a:lnTo>
                  <a:pt x="197370" y="312936"/>
                </a:lnTo>
                <a:lnTo>
                  <a:pt x="204161" y="296683"/>
                </a:lnTo>
                <a:lnTo>
                  <a:pt x="210802" y="280767"/>
                </a:lnTo>
                <a:lnTo>
                  <a:pt x="217120" y="265531"/>
                </a:lnTo>
                <a:lnTo>
                  <a:pt x="222943" y="251319"/>
                </a:lnTo>
                <a:lnTo>
                  <a:pt x="228099" y="238474"/>
                </a:lnTo>
                <a:lnTo>
                  <a:pt x="232416" y="227339"/>
                </a:lnTo>
                <a:lnTo>
                  <a:pt x="235722" y="218257"/>
                </a:lnTo>
                <a:lnTo>
                  <a:pt x="237844" y="211571"/>
                </a:lnTo>
                <a:lnTo>
                  <a:pt x="238609" y="207624"/>
                </a:lnTo>
                <a:lnTo>
                  <a:pt x="238524" y="206853"/>
                </a:lnTo>
                <a:lnTo>
                  <a:pt x="237012" y="200699"/>
                </a:lnTo>
                <a:lnTo>
                  <a:pt x="233932" y="190029"/>
                </a:lnTo>
                <a:lnTo>
                  <a:pt x="229707" y="176105"/>
                </a:lnTo>
                <a:lnTo>
                  <a:pt x="224758" y="160188"/>
                </a:lnTo>
                <a:lnTo>
                  <a:pt x="219506" y="143537"/>
                </a:lnTo>
                <a:lnTo>
                  <a:pt x="214374" y="127413"/>
                </a:lnTo>
                <a:lnTo>
                  <a:pt x="209782" y="113078"/>
                </a:lnTo>
                <a:lnTo>
                  <a:pt x="206153" y="101792"/>
                </a:lnTo>
                <a:lnTo>
                  <a:pt x="203909" y="94814"/>
                </a:lnTo>
                <a:lnTo>
                  <a:pt x="201588" y="87451"/>
                </a:lnTo>
                <a:lnTo>
                  <a:pt x="197027" y="72311"/>
                </a:lnTo>
                <a:lnTo>
                  <a:pt x="192982" y="58871"/>
                </a:lnTo>
                <a:lnTo>
                  <a:pt x="188992" y="46880"/>
                </a:lnTo>
                <a:lnTo>
                  <a:pt x="184597" y="36093"/>
                </a:lnTo>
                <a:lnTo>
                  <a:pt x="179336" y="26259"/>
                </a:lnTo>
                <a:lnTo>
                  <a:pt x="172749" y="17131"/>
                </a:lnTo>
                <a:lnTo>
                  <a:pt x="164375" y="8460"/>
                </a:lnTo>
                <a:lnTo>
                  <a:pt x="154811" y="842"/>
                </a:lnTo>
                <a:lnTo>
                  <a:pt x="148055" y="6736"/>
                </a:lnTo>
                <a:lnTo>
                  <a:pt x="152204" y="1832"/>
                </a:lnTo>
                <a:lnTo>
                  <a:pt x="148737" y="3380"/>
                </a:lnTo>
                <a:lnTo>
                  <a:pt x="142072" y="5430"/>
                </a:lnTo>
                <a:lnTo>
                  <a:pt x="131624" y="10244"/>
                </a:lnTo>
                <a:lnTo>
                  <a:pt x="122405" y="23831"/>
                </a:lnTo>
                <a:lnTo>
                  <a:pt x="119749" y="34784"/>
                </a:lnTo>
                <a:lnTo>
                  <a:pt x="119223" y="46722"/>
                </a:lnTo>
                <a:lnTo>
                  <a:pt x="120452" y="59214"/>
                </a:lnTo>
                <a:lnTo>
                  <a:pt x="123025" y="71930"/>
                </a:lnTo>
                <a:lnTo>
                  <a:pt x="126534" y="84536"/>
                </a:lnTo>
                <a:lnTo>
                  <a:pt x="130566" y="96700"/>
                </a:lnTo>
                <a:lnTo>
                  <a:pt x="134712" y="108092"/>
                </a:lnTo>
                <a:lnTo>
                  <a:pt x="138561" y="118378"/>
                </a:lnTo>
                <a:lnTo>
                  <a:pt x="141775" y="127376"/>
                </a:lnTo>
                <a:lnTo>
                  <a:pt x="145805" y="139439"/>
                </a:lnTo>
                <a:lnTo>
                  <a:pt x="149741" y="151632"/>
                </a:lnTo>
                <a:lnTo>
                  <a:pt x="153694" y="163731"/>
                </a:lnTo>
                <a:lnTo>
                  <a:pt x="175811" y="227200"/>
                </a:lnTo>
                <a:lnTo>
                  <a:pt x="170753" y="247408"/>
                </a:lnTo>
                <a:lnTo>
                  <a:pt x="170573" y="247943"/>
                </a:lnTo>
                <a:lnTo>
                  <a:pt x="170292" y="248575"/>
                </a:lnTo>
                <a:lnTo>
                  <a:pt x="170071" y="249110"/>
                </a:lnTo>
                <a:lnTo>
                  <a:pt x="169850" y="249669"/>
                </a:lnTo>
                <a:lnTo>
                  <a:pt x="169609" y="250302"/>
                </a:lnTo>
                <a:lnTo>
                  <a:pt x="169389" y="250764"/>
                </a:lnTo>
                <a:lnTo>
                  <a:pt x="166562" y="257160"/>
                </a:lnTo>
                <a:lnTo>
                  <a:pt x="161992" y="268149"/>
                </a:lnTo>
                <a:lnTo>
                  <a:pt x="157866" y="279289"/>
                </a:lnTo>
                <a:lnTo>
                  <a:pt x="153453" y="292605"/>
                </a:lnTo>
                <a:lnTo>
                  <a:pt x="151058" y="300424"/>
                </a:lnTo>
                <a:lnTo>
                  <a:pt x="147097" y="313166"/>
                </a:lnTo>
                <a:lnTo>
                  <a:pt x="142568" y="325864"/>
                </a:lnTo>
                <a:lnTo>
                  <a:pt x="137478" y="336642"/>
                </a:lnTo>
                <a:lnTo>
                  <a:pt x="132982" y="394255"/>
                </a:lnTo>
                <a:lnTo>
                  <a:pt x="147377" y="403965"/>
                </a:lnTo>
                <a:lnTo>
                  <a:pt x="152416" y="409497"/>
                </a:lnTo>
                <a:lnTo>
                  <a:pt x="152161" y="415948"/>
                </a:lnTo>
                <a:lnTo>
                  <a:pt x="151306" y="421202"/>
                </a:lnTo>
                <a:lnTo>
                  <a:pt x="137500" y="419880"/>
                </a:lnTo>
                <a:lnTo>
                  <a:pt x="125931" y="417535"/>
                </a:lnTo>
                <a:lnTo>
                  <a:pt x="113836" y="415007"/>
                </a:lnTo>
                <a:lnTo>
                  <a:pt x="112170" y="414723"/>
                </a:lnTo>
                <a:lnTo>
                  <a:pt x="89932" y="518716"/>
                </a:lnTo>
                <a:lnTo>
                  <a:pt x="158912" y="518716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331132" y="5135192"/>
            <a:ext cx="97318" cy="459315"/>
          </a:xfrm>
          <a:custGeom>
            <a:avLst/>
            <a:gdLst/>
            <a:ahLst/>
            <a:cxnLst/>
            <a:rect l="l" t="t" r="r" b="b"/>
            <a:pathLst>
              <a:path w="97318" h="459315">
                <a:moveTo>
                  <a:pt x="92013" y="247310"/>
                </a:moveTo>
                <a:lnTo>
                  <a:pt x="91961" y="232300"/>
                </a:lnTo>
                <a:lnTo>
                  <a:pt x="92237" y="218432"/>
                </a:lnTo>
                <a:lnTo>
                  <a:pt x="92984" y="206357"/>
                </a:lnTo>
                <a:lnTo>
                  <a:pt x="94348" y="196724"/>
                </a:lnTo>
                <a:lnTo>
                  <a:pt x="95327" y="192960"/>
                </a:lnTo>
                <a:lnTo>
                  <a:pt x="95559" y="180935"/>
                </a:lnTo>
                <a:lnTo>
                  <a:pt x="96007" y="168121"/>
                </a:lnTo>
                <a:lnTo>
                  <a:pt x="96520" y="154857"/>
                </a:lnTo>
                <a:lnTo>
                  <a:pt x="96949" y="141486"/>
                </a:lnTo>
                <a:lnTo>
                  <a:pt x="97140" y="128348"/>
                </a:lnTo>
                <a:lnTo>
                  <a:pt x="96943" y="115785"/>
                </a:lnTo>
                <a:lnTo>
                  <a:pt x="96206" y="104137"/>
                </a:lnTo>
                <a:lnTo>
                  <a:pt x="94752" y="90923"/>
                </a:lnTo>
                <a:lnTo>
                  <a:pt x="93175" y="78300"/>
                </a:lnTo>
                <a:lnTo>
                  <a:pt x="91515" y="65537"/>
                </a:lnTo>
                <a:lnTo>
                  <a:pt x="89894" y="52738"/>
                </a:lnTo>
                <a:lnTo>
                  <a:pt x="88435" y="40006"/>
                </a:lnTo>
                <a:lnTo>
                  <a:pt x="87261" y="27447"/>
                </a:lnTo>
                <a:lnTo>
                  <a:pt x="86796" y="20888"/>
                </a:lnTo>
                <a:lnTo>
                  <a:pt x="91062" y="18335"/>
                </a:lnTo>
                <a:lnTo>
                  <a:pt x="97033" y="15782"/>
                </a:lnTo>
                <a:lnTo>
                  <a:pt x="97318" y="4620"/>
                </a:lnTo>
                <a:lnTo>
                  <a:pt x="96921" y="1507"/>
                </a:lnTo>
                <a:lnTo>
                  <a:pt x="86398" y="0"/>
                </a:lnTo>
                <a:lnTo>
                  <a:pt x="83269" y="0"/>
                </a:lnTo>
                <a:lnTo>
                  <a:pt x="77411" y="6687"/>
                </a:lnTo>
                <a:lnTo>
                  <a:pt x="70358" y="14663"/>
                </a:lnTo>
                <a:lnTo>
                  <a:pt x="72747" y="13909"/>
                </a:lnTo>
                <a:lnTo>
                  <a:pt x="63818" y="19575"/>
                </a:lnTo>
                <a:lnTo>
                  <a:pt x="58329" y="27205"/>
                </a:lnTo>
                <a:lnTo>
                  <a:pt x="52480" y="31854"/>
                </a:lnTo>
                <a:lnTo>
                  <a:pt x="49428" y="36038"/>
                </a:lnTo>
                <a:lnTo>
                  <a:pt x="45729" y="42166"/>
                </a:lnTo>
                <a:lnTo>
                  <a:pt x="42885" y="48708"/>
                </a:lnTo>
                <a:lnTo>
                  <a:pt x="39587" y="55736"/>
                </a:lnTo>
                <a:lnTo>
                  <a:pt x="39329" y="63671"/>
                </a:lnTo>
                <a:lnTo>
                  <a:pt x="39066" y="73765"/>
                </a:lnTo>
                <a:lnTo>
                  <a:pt x="38796" y="85700"/>
                </a:lnTo>
                <a:lnTo>
                  <a:pt x="38515" y="99157"/>
                </a:lnTo>
                <a:lnTo>
                  <a:pt x="38221" y="113818"/>
                </a:lnTo>
                <a:lnTo>
                  <a:pt x="37910" y="129364"/>
                </a:lnTo>
                <a:lnTo>
                  <a:pt x="37580" y="145475"/>
                </a:lnTo>
                <a:lnTo>
                  <a:pt x="37227" y="161835"/>
                </a:lnTo>
                <a:lnTo>
                  <a:pt x="36848" y="178123"/>
                </a:lnTo>
                <a:lnTo>
                  <a:pt x="36440" y="194022"/>
                </a:lnTo>
                <a:lnTo>
                  <a:pt x="36000" y="209213"/>
                </a:lnTo>
                <a:lnTo>
                  <a:pt x="35526" y="223378"/>
                </a:lnTo>
                <a:lnTo>
                  <a:pt x="35013" y="236197"/>
                </a:lnTo>
                <a:lnTo>
                  <a:pt x="34459" y="247352"/>
                </a:lnTo>
                <a:lnTo>
                  <a:pt x="33861" y="256524"/>
                </a:lnTo>
                <a:lnTo>
                  <a:pt x="33216" y="263396"/>
                </a:lnTo>
                <a:lnTo>
                  <a:pt x="30625" y="278634"/>
                </a:lnTo>
                <a:lnTo>
                  <a:pt x="28335" y="291110"/>
                </a:lnTo>
                <a:lnTo>
                  <a:pt x="25966" y="303625"/>
                </a:lnTo>
                <a:lnTo>
                  <a:pt x="23542" y="316170"/>
                </a:lnTo>
                <a:lnTo>
                  <a:pt x="21081" y="328736"/>
                </a:lnTo>
                <a:lnTo>
                  <a:pt x="18606" y="341312"/>
                </a:lnTo>
                <a:lnTo>
                  <a:pt x="16137" y="353891"/>
                </a:lnTo>
                <a:lnTo>
                  <a:pt x="13695" y="366463"/>
                </a:lnTo>
                <a:lnTo>
                  <a:pt x="11301" y="379019"/>
                </a:lnTo>
                <a:lnTo>
                  <a:pt x="8976" y="391550"/>
                </a:lnTo>
                <a:lnTo>
                  <a:pt x="6741" y="404046"/>
                </a:lnTo>
                <a:lnTo>
                  <a:pt x="4616" y="416499"/>
                </a:lnTo>
                <a:lnTo>
                  <a:pt x="2623" y="428898"/>
                </a:lnTo>
                <a:lnTo>
                  <a:pt x="782" y="441236"/>
                </a:lnTo>
                <a:lnTo>
                  <a:pt x="0" y="446840"/>
                </a:lnTo>
                <a:lnTo>
                  <a:pt x="5232" y="450976"/>
                </a:lnTo>
                <a:lnTo>
                  <a:pt x="12684" y="454077"/>
                </a:lnTo>
                <a:lnTo>
                  <a:pt x="16437" y="454490"/>
                </a:lnTo>
                <a:lnTo>
                  <a:pt x="21842" y="459315"/>
                </a:lnTo>
                <a:lnTo>
                  <a:pt x="28154" y="458556"/>
                </a:lnTo>
                <a:lnTo>
                  <a:pt x="30103" y="448399"/>
                </a:lnTo>
                <a:lnTo>
                  <a:pt x="32654" y="435911"/>
                </a:lnTo>
                <a:lnTo>
                  <a:pt x="35551" y="421897"/>
                </a:lnTo>
                <a:lnTo>
                  <a:pt x="38535" y="407164"/>
                </a:lnTo>
                <a:lnTo>
                  <a:pt x="41352" y="392515"/>
                </a:lnTo>
                <a:lnTo>
                  <a:pt x="43745" y="378758"/>
                </a:lnTo>
                <a:lnTo>
                  <a:pt x="45456" y="366697"/>
                </a:lnTo>
                <a:lnTo>
                  <a:pt x="46231" y="357137"/>
                </a:lnTo>
                <a:lnTo>
                  <a:pt x="46243" y="354909"/>
                </a:lnTo>
                <a:lnTo>
                  <a:pt x="46983" y="343495"/>
                </a:lnTo>
                <a:lnTo>
                  <a:pt x="49764" y="330833"/>
                </a:lnTo>
                <a:lnTo>
                  <a:pt x="50792" y="325276"/>
                </a:lnTo>
                <a:lnTo>
                  <a:pt x="60121" y="328789"/>
                </a:lnTo>
                <a:lnTo>
                  <a:pt x="71529" y="331845"/>
                </a:lnTo>
                <a:lnTo>
                  <a:pt x="84216" y="331969"/>
                </a:lnTo>
                <a:lnTo>
                  <a:pt x="91119" y="324930"/>
                </a:lnTo>
                <a:lnTo>
                  <a:pt x="92133" y="316726"/>
                </a:lnTo>
                <a:lnTo>
                  <a:pt x="92608" y="305762"/>
                </a:lnTo>
                <a:lnTo>
                  <a:pt x="92690" y="292688"/>
                </a:lnTo>
                <a:lnTo>
                  <a:pt x="92521" y="278154"/>
                </a:lnTo>
                <a:lnTo>
                  <a:pt x="92248" y="262811"/>
                </a:lnTo>
                <a:lnTo>
                  <a:pt x="92013" y="247310"/>
                </a:lnTo>
                <a:close/>
              </a:path>
            </a:pathLst>
          </a:custGeom>
          <a:solidFill>
            <a:srgbClr val="1B1D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874374" y="5098464"/>
            <a:ext cx="133514" cy="215146"/>
          </a:xfrm>
          <a:custGeom>
            <a:avLst/>
            <a:gdLst/>
            <a:ahLst/>
            <a:cxnLst/>
            <a:rect l="l" t="t" r="r" b="b"/>
            <a:pathLst>
              <a:path w="133514" h="215146">
                <a:moveTo>
                  <a:pt x="93284" y="168140"/>
                </a:moveTo>
                <a:lnTo>
                  <a:pt x="97157" y="165319"/>
                </a:lnTo>
                <a:lnTo>
                  <a:pt x="99827" y="162498"/>
                </a:lnTo>
                <a:lnTo>
                  <a:pt x="109677" y="149178"/>
                </a:lnTo>
                <a:lnTo>
                  <a:pt x="113941" y="138030"/>
                </a:lnTo>
                <a:lnTo>
                  <a:pt x="115220" y="128061"/>
                </a:lnTo>
                <a:lnTo>
                  <a:pt x="116115" y="118280"/>
                </a:lnTo>
                <a:lnTo>
                  <a:pt x="116384" y="116732"/>
                </a:lnTo>
                <a:lnTo>
                  <a:pt x="123998" y="117226"/>
                </a:lnTo>
                <a:lnTo>
                  <a:pt x="124383" y="120319"/>
                </a:lnTo>
                <a:lnTo>
                  <a:pt x="127302" y="122787"/>
                </a:lnTo>
                <a:lnTo>
                  <a:pt x="132446" y="111823"/>
                </a:lnTo>
                <a:lnTo>
                  <a:pt x="133514" y="100424"/>
                </a:lnTo>
                <a:lnTo>
                  <a:pt x="132019" y="90955"/>
                </a:lnTo>
                <a:lnTo>
                  <a:pt x="121663" y="87089"/>
                </a:lnTo>
                <a:lnTo>
                  <a:pt x="124974" y="90347"/>
                </a:lnTo>
                <a:lnTo>
                  <a:pt x="116485" y="93922"/>
                </a:lnTo>
                <a:lnTo>
                  <a:pt x="115942" y="78249"/>
                </a:lnTo>
                <a:lnTo>
                  <a:pt x="115082" y="66367"/>
                </a:lnTo>
                <a:lnTo>
                  <a:pt x="112072" y="56248"/>
                </a:lnTo>
                <a:lnTo>
                  <a:pt x="105627" y="46503"/>
                </a:lnTo>
                <a:lnTo>
                  <a:pt x="98244" y="37759"/>
                </a:lnTo>
                <a:lnTo>
                  <a:pt x="91800" y="28030"/>
                </a:lnTo>
                <a:lnTo>
                  <a:pt x="86958" y="14664"/>
                </a:lnTo>
                <a:lnTo>
                  <a:pt x="85898" y="9442"/>
                </a:lnTo>
                <a:lnTo>
                  <a:pt x="77931" y="46503"/>
                </a:lnTo>
                <a:lnTo>
                  <a:pt x="91638" y="46430"/>
                </a:lnTo>
                <a:lnTo>
                  <a:pt x="90715" y="52995"/>
                </a:lnTo>
                <a:lnTo>
                  <a:pt x="90835" y="53263"/>
                </a:lnTo>
                <a:lnTo>
                  <a:pt x="86862" y="56084"/>
                </a:lnTo>
                <a:lnTo>
                  <a:pt x="66370" y="53336"/>
                </a:lnTo>
                <a:lnTo>
                  <a:pt x="66210" y="53263"/>
                </a:lnTo>
                <a:lnTo>
                  <a:pt x="65126" y="137888"/>
                </a:lnTo>
                <a:lnTo>
                  <a:pt x="59684" y="145394"/>
                </a:lnTo>
                <a:lnTo>
                  <a:pt x="49995" y="152449"/>
                </a:lnTo>
                <a:lnTo>
                  <a:pt x="47846" y="152990"/>
                </a:lnTo>
                <a:lnTo>
                  <a:pt x="43511" y="149537"/>
                </a:lnTo>
                <a:lnTo>
                  <a:pt x="44194" y="189920"/>
                </a:lnTo>
                <a:lnTo>
                  <a:pt x="46240" y="191849"/>
                </a:lnTo>
                <a:lnTo>
                  <a:pt x="46983" y="214878"/>
                </a:lnTo>
                <a:lnTo>
                  <a:pt x="48006" y="215146"/>
                </a:lnTo>
                <a:lnTo>
                  <a:pt x="48468" y="188883"/>
                </a:lnTo>
                <a:lnTo>
                  <a:pt x="63610" y="185805"/>
                </a:lnTo>
                <a:lnTo>
                  <a:pt x="73628" y="181204"/>
                </a:lnTo>
                <a:lnTo>
                  <a:pt x="83414" y="175781"/>
                </a:lnTo>
                <a:lnTo>
                  <a:pt x="75201" y="88061"/>
                </a:lnTo>
                <a:lnTo>
                  <a:pt x="74267" y="72410"/>
                </a:lnTo>
                <a:lnTo>
                  <a:pt x="79312" y="69432"/>
                </a:lnTo>
                <a:lnTo>
                  <a:pt x="79917" y="69191"/>
                </a:lnTo>
                <a:lnTo>
                  <a:pt x="80198" y="69872"/>
                </a:lnTo>
                <a:lnTo>
                  <a:pt x="80419" y="70699"/>
                </a:lnTo>
                <a:lnTo>
                  <a:pt x="80600" y="71258"/>
                </a:lnTo>
                <a:lnTo>
                  <a:pt x="82767" y="79307"/>
                </a:lnTo>
                <a:lnTo>
                  <a:pt x="84192" y="86748"/>
                </a:lnTo>
                <a:lnTo>
                  <a:pt x="90835" y="172565"/>
                </a:lnTo>
                <a:lnTo>
                  <a:pt x="93284" y="168140"/>
                </a:lnTo>
                <a:close/>
              </a:path>
              <a:path w="133514" h="215146">
                <a:moveTo>
                  <a:pt x="83414" y="175781"/>
                </a:moveTo>
                <a:lnTo>
                  <a:pt x="90835" y="172565"/>
                </a:lnTo>
                <a:lnTo>
                  <a:pt x="84192" y="86748"/>
                </a:lnTo>
                <a:lnTo>
                  <a:pt x="81623" y="88475"/>
                </a:lnTo>
                <a:lnTo>
                  <a:pt x="75201" y="88061"/>
                </a:lnTo>
                <a:lnTo>
                  <a:pt x="83414" y="175781"/>
                </a:lnTo>
                <a:close/>
              </a:path>
              <a:path w="133514" h="215146">
                <a:moveTo>
                  <a:pt x="2104" y="115323"/>
                </a:moveTo>
                <a:lnTo>
                  <a:pt x="6499" y="129984"/>
                </a:lnTo>
                <a:lnTo>
                  <a:pt x="11507" y="145373"/>
                </a:lnTo>
                <a:lnTo>
                  <a:pt x="15451" y="156335"/>
                </a:lnTo>
                <a:lnTo>
                  <a:pt x="16678" y="87235"/>
                </a:lnTo>
                <a:lnTo>
                  <a:pt x="15253" y="87794"/>
                </a:lnTo>
                <a:lnTo>
                  <a:pt x="17360" y="78140"/>
                </a:lnTo>
                <a:lnTo>
                  <a:pt x="17697" y="69958"/>
                </a:lnTo>
                <a:lnTo>
                  <a:pt x="33837" y="53263"/>
                </a:lnTo>
                <a:lnTo>
                  <a:pt x="13025" y="56157"/>
                </a:lnTo>
                <a:lnTo>
                  <a:pt x="9272" y="53263"/>
                </a:lnTo>
                <a:lnTo>
                  <a:pt x="9613" y="52631"/>
                </a:lnTo>
                <a:lnTo>
                  <a:pt x="8991" y="46648"/>
                </a:lnTo>
                <a:lnTo>
                  <a:pt x="21835" y="46575"/>
                </a:lnTo>
                <a:lnTo>
                  <a:pt x="21803" y="2046"/>
                </a:lnTo>
                <a:lnTo>
                  <a:pt x="12512" y="8195"/>
                </a:lnTo>
                <a:lnTo>
                  <a:pt x="9392" y="11558"/>
                </a:lnTo>
                <a:lnTo>
                  <a:pt x="4329" y="20881"/>
                </a:lnTo>
                <a:lnTo>
                  <a:pt x="1594" y="32760"/>
                </a:lnTo>
                <a:lnTo>
                  <a:pt x="584" y="46275"/>
                </a:lnTo>
                <a:lnTo>
                  <a:pt x="690" y="60503"/>
                </a:lnTo>
                <a:lnTo>
                  <a:pt x="1308" y="74523"/>
                </a:lnTo>
                <a:lnTo>
                  <a:pt x="1832" y="87414"/>
                </a:lnTo>
                <a:lnTo>
                  <a:pt x="1655" y="98254"/>
                </a:lnTo>
                <a:lnTo>
                  <a:pt x="171" y="106121"/>
                </a:lnTo>
                <a:lnTo>
                  <a:pt x="0" y="106543"/>
                </a:lnTo>
                <a:lnTo>
                  <a:pt x="2104" y="115323"/>
                </a:lnTo>
                <a:close/>
              </a:path>
              <a:path w="133514" h="215146">
                <a:moveTo>
                  <a:pt x="74696" y="8918"/>
                </a:moveTo>
                <a:lnTo>
                  <a:pt x="63575" y="6515"/>
                </a:lnTo>
                <a:lnTo>
                  <a:pt x="52630" y="3431"/>
                </a:lnTo>
                <a:lnTo>
                  <a:pt x="41957" y="860"/>
                </a:lnTo>
                <a:lnTo>
                  <a:pt x="31650" y="0"/>
                </a:lnTo>
                <a:lnTo>
                  <a:pt x="21803" y="2046"/>
                </a:lnTo>
                <a:lnTo>
                  <a:pt x="21835" y="46575"/>
                </a:lnTo>
                <a:lnTo>
                  <a:pt x="28900" y="46503"/>
                </a:lnTo>
                <a:lnTo>
                  <a:pt x="31349" y="47402"/>
                </a:lnTo>
                <a:lnTo>
                  <a:pt x="33837" y="53263"/>
                </a:lnTo>
                <a:lnTo>
                  <a:pt x="17697" y="69958"/>
                </a:lnTo>
                <a:lnTo>
                  <a:pt x="20767" y="69791"/>
                </a:lnTo>
                <a:lnTo>
                  <a:pt x="25709" y="69458"/>
                </a:lnTo>
                <a:lnTo>
                  <a:pt x="24906" y="88280"/>
                </a:lnTo>
                <a:lnTo>
                  <a:pt x="16678" y="87235"/>
                </a:lnTo>
                <a:lnTo>
                  <a:pt x="15451" y="156335"/>
                </a:lnTo>
                <a:lnTo>
                  <a:pt x="15995" y="157610"/>
                </a:lnTo>
                <a:lnTo>
                  <a:pt x="23677" y="171642"/>
                </a:lnTo>
                <a:lnTo>
                  <a:pt x="30064" y="179086"/>
                </a:lnTo>
                <a:lnTo>
                  <a:pt x="36466" y="183869"/>
                </a:lnTo>
                <a:lnTo>
                  <a:pt x="44194" y="189920"/>
                </a:lnTo>
                <a:lnTo>
                  <a:pt x="43511" y="149537"/>
                </a:lnTo>
                <a:lnTo>
                  <a:pt x="43069" y="149537"/>
                </a:lnTo>
                <a:lnTo>
                  <a:pt x="40219" y="145062"/>
                </a:lnTo>
                <a:lnTo>
                  <a:pt x="36346" y="139202"/>
                </a:lnTo>
                <a:lnTo>
                  <a:pt x="40781" y="141196"/>
                </a:lnTo>
                <a:lnTo>
                  <a:pt x="34921" y="138229"/>
                </a:lnTo>
                <a:lnTo>
                  <a:pt x="65126" y="137888"/>
                </a:lnTo>
                <a:lnTo>
                  <a:pt x="66210" y="53263"/>
                </a:lnTo>
                <a:lnTo>
                  <a:pt x="68478" y="46721"/>
                </a:lnTo>
                <a:lnTo>
                  <a:pt x="71047" y="46503"/>
                </a:lnTo>
                <a:lnTo>
                  <a:pt x="77931" y="46503"/>
                </a:lnTo>
                <a:lnTo>
                  <a:pt x="85898" y="9442"/>
                </a:lnTo>
                <a:lnTo>
                  <a:pt x="74696" y="8918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452966" y="5135459"/>
            <a:ext cx="81043" cy="331733"/>
          </a:xfrm>
          <a:custGeom>
            <a:avLst/>
            <a:gdLst/>
            <a:ahLst/>
            <a:cxnLst/>
            <a:rect l="l" t="t" r="r" b="b"/>
            <a:pathLst>
              <a:path w="81043" h="331733">
                <a:moveTo>
                  <a:pt x="2037" y="109368"/>
                </a:moveTo>
                <a:lnTo>
                  <a:pt x="231" y="119342"/>
                </a:lnTo>
                <a:lnTo>
                  <a:pt x="0" y="123217"/>
                </a:lnTo>
                <a:lnTo>
                  <a:pt x="104" y="130152"/>
                </a:lnTo>
                <a:lnTo>
                  <a:pt x="368" y="141410"/>
                </a:lnTo>
                <a:lnTo>
                  <a:pt x="768" y="155875"/>
                </a:lnTo>
                <a:lnTo>
                  <a:pt x="1280" y="172432"/>
                </a:lnTo>
                <a:lnTo>
                  <a:pt x="1881" y="189964"/>
                </a:lnTo>
                <a:lnTo>
                  <a:pt x="2547" y="207356"/>
                </a:lnTo>
                <a:lnTo>
                  <a:pt x="3254" y="223491"/>
                </a:lnTo>
                <a:lnTo>
                  <a:pt x="3977" y="237254"/>
                </a:lnTo>
                <a:lnTo>
                  <a:pt x="4694" y="247529"/>
                </a:lnTo>
                <a:lnTo>
                  <a:pt x="5381" y="253199"/>
                </a:lnTo>
                <a:lnTo>
                  <a:pt x="5573" y="253828"/>
                </a:lnTo>
                <a:lnTo>
                  <a:pt x="4846" y="264000"/>
                </a:lnTo>
                <a:lnTo>
                  <a:pt x="5712" y="276594"/>
                </a:lnTo>
                <a:lnTo>
                  <a:pt x="6655" y="291034"/>
                </a:lnTo>
                <a:lnTo>
                  <a:pt x="7146" y="303681"/>
                </a:lnTo>
                <a:lnTo>
                  <a:pt x="7642" y="316590"/>
                </a:lnTo>
                <a:lnTo>
                  <a:pt x="7851" y="329134"/>
                </a:lnTo>
                <a:lnTo>
                  <a:pt x="7849" y="329624"/>
                </a:lnTo>
                <a:lnTo>
                  <a:pt x="19452" y="331201"/>
                </a:lnTo>
                <a:lnTo>
                  <a:pt x="32107" y="331733"/>
                </a:lnTo>
                <a:lnTo>
                  <a:pt x="45050" y="330575"/>
                </a:lnTo>
                <a:lnTo>
                  <a:pt x="57519" y="327079"/>
                </a:lnTo>
                <a:lnTo>
                  <a:pt x="68751" y="320600"/>
                </a:lnTo>
                <a:lnTo>
                  <a:pt x="73537" y="316178"/>
                </a:lnTo>
                <a:lnTo>
                  <a:pt x="73939" y="315643"/>
                </a:lnTo>
                <a:lnTo>
                  <a:pt x="75022" y="314817"/>
                </a:lnTo>
                <a:lnTo>
                  <a:pt x="81043" y="309710"/>
                </a:lnTo>
                <a:lnTo>
                  <a:pt x="79458" y="308737"/>
                </a:lnTo>
                <a:lnTo>
                  <a:pt x="80542" y="300761"/>
                </a:lnTo>
                <a:lnTo>
                  <a:pt x="76066" y="294141"/>
                </a:lnTo>
                <a:lnTo>
                  <a:pt x="70332" y="282408"/>
                </a:lnTo>
                <a:lnTo>
                  <a:pt x="64270" y="267913"/>
                </a:lnTo>
                <a:lnTo>
                  <a:pt x="58812" y="253005"/>
                </a:lnTo>
                <a:lnTo>
                  <a:pt x="54888" y="240036"/>
                </a:lnTo>
                <a:lnTo>
                  <a:pt x="53522" y="233085"/>
                </a:lnTo>
                <a:lnTo>
                  <a:pt x="51659" y="219133"/>
                </a:lnTo>
                <a:lnTo>
                  <a:pt x="52669" y="205675"/>
                </a:lnTo>
                <a:lnTo>
                  <a:pt x="56180" y="193713"/>
                </a:lnTo>
                <a:lnTo>
                  <a:pt x="61821" y="184247"/>
                </a:lnTo>
                <a:lnTo>
                  <a:pt x="64506" y="181458"/>
                </a:lnTo>
                <a:lnTo>
                  <a:pt x="68541" y="169021"/>
                </a:lnTo>
                <a:lnTo>
                  <a:pt x="73240" y="157867"/>
                </a:lnTo>
                <a:lnTo>
                  <a:pt x="74802" y="148654"/>
                </a:lnTo>
                <a:lnTo>
                  <a:pt x="73122" y="140525"/>
                </a:lnTo>
                <a:lnTo>
                  <a:pt x="67594" y="127903"/>
                </a:lnTo>
                <a:lnTo>
                  <a:pt x="60159" y="113544"/>
                </a:lnTo>
                <a:lnTo>
                  <a:pt x="52759" y="100205"/>
                </a:lnTo>
                <a:lnTo>
                  <a:pt x="47335" y="90640"/>
                </a:lnTo>
                <a:lnTo>
                  <a:pt x="46299" y="88759"/>
                </a:lnTo>
                <a:lnTo>
                  <a:pt x="41477" y="77172"/>
                </a:lnTo>
                <a:lnTo>
                  <a:pt x="42958" y="68354"/>
                </a:lnTo>
                <a:lnTo>
                  <a:pt x="48119" y="57487"/>
                </a:lnTo>
                <a:lnTo>
                  <a:pt x="53979" y="45999"/>
                </a:lnTo>
                <a:lnTo>
                  <a:pt x="57743" y="35672"/>
                </a:lnTo>
                <a:lnTo>
                  <a:pt x="56093" y="25582"/>
                </a:lnTo>
                <a:lnTo>
                  <a:pt x="54772" y="23442"/>
                </a:lnTo>
                <a:lnTo>
                  <a:pt x="49313" y="18068"/>
                </a:lnTo>
                <a:lnTo>
                  <a:pt x="48914" y="19429"/>
                </a:lnTo>
                <a:lnTo>
                  <a:pt x="45616" y="11794"/>
                </a:lnTo>
                <a:lnTo>
                  <a:pt x="37376" y="2462"/>
                </a:lnTo>
                <a:lnTo>
                  <a:pt x="27679" y="605"/>
                </a:lnTo>
                <a:lnTo>
                  <a:pt x="19224" y="0"/>
                </a:lnTo>
                <a:lnTo>
                  <a:pt x="19395" y="16876"/>
                </a:lnTo>
                <a:lnTo>
                  <a:pt x="25595" y="17849"/>
                </a:lnTo>
                <a:lnTo>
                  <a:pt x="30771" y="19989"/>
                </a:lnTo>
                <a:lnTo>
                  <a:pt x="27944" y="30132"/>
                </a:lnTo>
                <a:lnTo>
                  <a:pt x="23977" y="42275"/>
                </a:lnTo>
                <a:lnTo>
                  <a:pt x="19298" y="55742"/>
                </a:lnTo>
                <a:lnTo>
                  <a:pt x="14335" y="69859"/>
                </a:lnTo>
                <a:lnTo>
                  <a:pt x="9518" y="83952"/>
                </a:lnTo>
                <a:lnTo>
                  <a:pt x="5276" y="97347"/>
                </a:lnTo>
                <a:lnTo>
                  <a:pt x="2037" y="109368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416449" y="4932844"/>
            <a:ext cx="50507" cy="180308"/>
          </a:xfrm>
          <a:custGeom>
            <a:avLst/>
            <a:gdLst/>
            <a:ahLst/>
            <a:cxnLst/>
            <a:rect l="l" t="t" r="r" b="b"/>
            <a:pathLst>
              <a:path w="50507" h="180308">
                <a:moveTo>
                  <a:pt x="28906" y="133959"/>
                </a:moveTo>
                <a:lnTo>
                  <a:pt x="28140" y="138448"/>
                </a:lnTo>
                <a:lnTo>
                  <a:pt x="28212" y="138586"/>
                </a:lnTo>
                <a:lnTo>
                  <a:pt x="27920" y="139734"/>
                </a:lnTo>
                <a:lnTo>
                  <a:pt x="23724" y="145179"/>
                </a:lnTo>
                <a:lnTo>
                  <a:pt x="17577" y="148775"/>
                </a:lnTo>
                <a:lnTo>
                  <a:pt x="24456" y="180308"/>
                </a:lnTo>
                <a:lnTo>
                  <a:pt x="36225" y="176231"/>
                </a:lnTo>
                <a:lnTo>
                  <a:pt x="46640" y="170637"/>
                </a:lnTo>
                <a:lnTo>
                  <a:pt x="40384" y="81269"/>
                </a:lnTo>
                <a:lnTo>
                  <a:pt x="39075" y="76770"/>
                </a:lnTo>
                <a:lnTo>
                  <a:pt x="35720" y="65609"/>
                </a:lnTo>
                <a:lnTo>
                  <a:pt x="42887" y="63833"/>
                </a:lnTo>
                <a:lnTo>
                  <a:pt x="44251" y="63007"/>
                </a:lnTo>
                <a:lnTo>
                  <a:pt x="45247" y="64670"/>
                </a:lnTo>
                <a:lnTo>
                  <a:pt x="44422" y="62374"/>
                </a:lnTo>
                <a:lnTo>
                  <a:pt x="50507" y="0"/>
                </a:lnTo>
                <a:lnTo>
                  <a:pt x="38040" y="1690"/>
                </a:lnTo>
                <a:lnTo>
                  <a:pt x="26054" y="1860"/>
                </a:lnTo>
                <a:lnTo>
                  <a:pt x="14710" y="1358"/>
                </a:lnTo>
                <a:lnTo>
                  <a:pt x="4170" y="1033"/>
                </a:lnTo>
                <a:lnTo>
                  <a:pt x="0" y="129856"/>
                </a:lnTo>
                <a:lnTo>
                  <a:pt x="16205" y="127501"/>
                </a:lnTo>
                <a:lnTo>
                  <a:pt x="25420" y="129375"/>
                </a:lnTo>
                <a:lnTo>
                  <a:pt x="28906" y="13395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382479" y="4937149"/>
            <a:ext cx="20118" cy="151648"/>
          </a:xfrm>
          <a:custGeom>
            <a:avLst/>
            <a:gdLst/>
            <a:ahLst/>
            <a:cxnLst/>
            <a:rect l="l" t="t" r="r" b="b"/>
            <a:pathLst>
              <a:path w="20118" h="151648">
                <a:moveTo>
                  <a:pt x="7251" y="14157"/>
                </a:moveTo>
                <a:lnTo>
                  <a:pt x="3155" y="27438"/>
                </a:lnTo>
                <a:lnTo>
                  <a:pt x="1040" y="41274"/>
                </a:lnTo>
                <a:lnTo>
                  <a:pt x="97" y="54152"/>
                </a:lnTo>
                <a:lnTo>
                  <a:pt x="0" y="67148"/>
                </a:lnTo>
                <a:lnTo>
                  <a:pt x="661" y="80134"/>
                </a:lnTo>
                <a:lnTo>
                  <a:pt x="1994" y="92980"/>
                </a:lnTo>
                <a:lnTo>
                  <a:pt x="3913" y="105557"/>
                </a:lnTo>
                <a:lnTo>
                  <a:pt x="6329" y="117736"/>
                </a:lnTo>
                <a:lnTo>
                  <a:pt x="9157" y="129388"/>
                </a:lnTo>
                <a:lnTo>
                  <a:pt x="12071" y="139606"/>
                </a:lnTo>
                <a:lnTo>
                  <a:pt x="18233" y="151648"/>
                </a:lnTo>
                <a:lnTo>
                  <a:pt x="17183" y="74071"/>
                </a:lnTo>
                <a:lnTo>
                  <a:pt x="15371" y="70544"/>
                </a:lnTo>
                <a:lnTo>
                  <a:pt x="20035" y="58629"/>
                </a:lnTo>
                <a:lnTo>
                  <a:pt x="20118" y="0"/>
                </a:lnTo>
                <a:lnTo>
                  <a:pt x="12960" y="5293"/>
                </a:lnTo>
                <a:lnTo>
                  <a:pt x="7251" y="1415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03629" y="5040803"/>
            <a:ext cx="8809" cy="9471"/>
          </a:xfrm>
          <a:custGeom>
            <a:avLst/>
            <a:gdLst/>
            <a:ahLst/>
            <a:cxnLst/>
            <a:rect l="l" t="t" r="r" b="b"/>
            <a:pathLst>
              <a:path w="8809" h="9471">
                <a:moveTo>
                  <a:pt x="1607" y="1762"/>
                </a:moveTo>
                <a:lnTo>
                  <a:pt x="0" y="1762"/>
                </a:lnTo>
                <a:lnTo>
                  <a:pt x="983" y="9471"/>
                </a:lnTo>
                <a:lnTo>
                  <a:pt x="8809" y="0"/>
                </a:lnTo>
                <a:lnTo>
                  <a:pt x="1607" y="1762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456663" y="4932844"/>
            <a:ext cx="57728" cy="170637"/>
          </a:xfrm>
          <a:custGeom>
            <a:avLst/>
            <a:gdLst/>
            <a:ahLst/>
            <a:cxnLst/>
            <a:rect l="l" t="t" r="r" b="b"/>
            <a:pathLst>
              <a:path w="57728" h="170637">
                <a:moveTo>
                  <a:pt x="40440" y="119156"/>
                </a:moveTo>
                <a:lnTo>
                  <a:pt x="39985" y="109721"/>
                </a:lnTo>
                <a:lnTo>
                  <a:pt x="46965" y="109721"/>
                </a:lnTo>
                <a:lnTo>
                  <a:pt x="46754" y="108067"/>
                </a:lnTo>
                <a:lnTo>
                  <a:pt x="48572" y="109721"/>
                </a:lnTo>
                <a:lnTo>
                  <a:pt x="55775" y="107958"/>
                </a:lnTo>
                <a:lnTo>
                  <a:pt x="57728" y="95420"/>
                </a:lnTo>
                <a:lnTo>
                  <a:pt x="55233" y="82732"/>
                </a:lnTo>
                <a:lnTo>
                  <a:pt x="54886" y="81804"/>
                </a:lnTo>
                <a:lnTo>
                  <a:pt x="45616" y="79664"/>
                </a:lnTo>
                <a:lnTo>
                  <a:pt x="47037" y="80224"/>
                </a:lnTo>
                <a:lnTo>
                  <a:pt x="40382" y="85525"/>
                </a:lnTo>
                <a:lnTo>
                  <a:pt x="39618" y="69894"/>
                </a:lnTo>
                <a:lnTo>
                  <a:pt x="37694" y="58093"/>
                </a:lnTo>
                <a:lnTo>
                  <a:pt x="34861" y="49304"/>
                </a:lnTo>
                <a:lnTo>
                  <a:pt x="31370" y="42707"/>
                </a:lnTo>
                <a:lnTo>
                  <a:pt x="27473" y="37481"/>
                </a:lnTo>
                <a:lnTo>
                  <a:pt x="23420" y="32809"/>
                </a:lnTo>
                <a:lnTo>
                  <a:pt x="19463" y="27870"/>
                </a:lnTo>
                <a:lnTo>
                  <a:pt x="15853" y="21844"/>
                </a:lnTo>
                <a:lnTo>
                  <a:pt x="12841" y="13913"/>
                </a:lnTo>
                <a:lnTo>
                  <a:pt x="10679" y="3256"/>
                </a:lnTo>
                <a:lnTo>
                  <a:pt x="10293" y="0"/>
                </a:lnTo>
                <a:lnTo>
                  <a:pt x="4208" y="62374"/>
                </a:lnTo>
                <a:lnTo>
                  <a:pt x="6540" y="67189"/>
                </a:lnTo>
                <a:lnTo>
                  <a:pt x="5033" y="64670"/>
                </a:lnTo>
                <a:lnTo>
                  <a:pt x="6313" y="68235"/>
                </a:lnTo>
                <a:lnTo>
                  <a:pt x="8702" y="74995"/>
                </a:lnTo>
                <a:lnTo>
                  <a:pt x="6085" y="81269"/>
                </a:lnTo>
                <a:lnTo>
                  <a:pt x="6881" y="81731"/>
                </a:lnTo>
                <a:lnTo>
                  <a:pt x="1649" y="81318"/>
                </a:lnTo>
                <a:lnTo>
                  <a:pt x="0" y="79129"/>
                </a:lnTo>
                <a:lnTo>
                  <a:pt x="170" y="81269"/>
                </a:lnTo>
                <a:lnTo>
                  <a:pt x="6426" y="170637"/>
                </a:lnTo>
                <a:lnTo>
                  <a:pt x="15413" y="161615"/>
                </a:lnTo>
                <a:lnTo>
                  <a:pt x="21841" y="160107"/>
                </a:lnTo>
                <a:lnTo>
                  <a:pt x="26674" y="153007"/>
                </a:lnTo>
                <a:lnTo>
                  <a:pt x="31168" y="147146"/>
                </a:lnTo>
                <a:lnTo>
                  <a:pt x="36765" y="136623"/>
                </a:lnTo>
                <a:lnTo>
                  <a:pt x="40134" y="123575"/>
                </a:lnTo>
                <a:lnTo>
                  <a:pt x="40382" y="122269"/>
                </a:lnTo>
                <a:lnTo>
                  <a:pt x="40440" y="119156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399663" y="4933877"/>
            <a:ext cx="44926" cy="181665"/>
          </a:xfrm>
          <a:custGeom>
            <a:avLst/>
            <a:gdLst/>
            <a:ahLst/>
            <a:cxnLst/>
            <a:rect l="l" t="t" r="r" b="b"/>
            <a:pathLst>
              <a:path w="44926" h="181665">
                <a:moveTo>
                  <a:pt x="22588" y="131011"/>
                </a:moveTo>
                <a:lnTo>
                  <a:pt x="16786" y="128823"/>
                </a:lnTo>
                <a:lnTo>
                  <a:pt x="20957" y="0"/>
                </a:lnTo>
                <a:lnTo>
                  <a:pt x="11382" y="699"/>
                </a:lnTo>
                <a:lnTo>
                  <a:pt x="2935" y="3271"/>
                </a:lnTo>
                <a:lnTo>
                  <a:pt x="2851" y="61900"/>
                </a:lnTo>
                <a:lnTo>
                  <a:pt x="8237" y="68867"/>
                </a:lnTo>
                <a:lnTo>
                  <a:pt x="8323" y="76276"/>
                </a:lnTo>
                <a:lnTo>
                  <a:pt x="4960" y="80357"/>
                </a:lnTo>
                <a:lnTo>
                  <a:pt x="0" y="77343"/>
                </a:lnTo>
                <a:lnTo>
                  <a:pt x="1050" y="154920"/>
                </a:lnTo>
                <a:lnTo>
                  <a:pt x="8502" y="166487"/>
                </a:lnTo>
                <a:lnTo>
                  <a:pt x="17426" y="175918"/>
                </a:lnTo>
                <a:lnTo>
                  <a:pt x="28003" y="181547"/>
                </a:lnTo>
                <a:lnTo>
                  <a:pt x="28447" y="181665"/>
                </a:lnTo>
                <a:lnTo>
                  <a:pt x="41242" y="179274"/>
                </a:lnTo>
                <a:lnTo>
                  <a:pt x="34363" y="147742"/>
                </a:lnTo>
                <a:lnTo>
                  <a:pt x="32202" y="148253"/>
                </a:lnTo>
                <a:lnTo>
                  <a:pt x="20720" y="144272"/>
                </a:lnTo>
                <a:lnTo>
                  <a:pt x="15388" y="132379"/>
                </a:lnTo>
                <a:lnTo>
                  <a:pt x="15251" y="131911"/>
                </a:lnTo>
                <a:lnTo>
                  <a:pt x="18854" y="137657"/>
                </a:lnTo>
                <a:lnTo>
                  <a:pt x="25086" y="142388"/>
                </a:lnTo>
                <a:lnTo>
                  <a:pt x="37865" y="140790"/>
                </a:lnTo>
                <a:lnTo>
                  <a:pt x="44895" y="137600"/>
                </a:lnTo>
                <a:lnTo>
                  <a:pt x="44926" y="137415"/>
                </a:lnTo>
                <a:lnTo>
                  <a:pt x="41825" y="131474"/>
                </a:lnTo>
                <a:lnTo>
                  <a:pt x="31773" y="130156"/>
                </a:lnTo>
                <a:lnTo>
                  <a:pt x="28844" y="130257"/>
                </a:lnTo>
                <a:lnTo>
                  <a:pt x="22532" y="130525"/>
                </a:lnTo>
                <a:lnTo>
                  <a:pt x="22588" y="131011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619472" y="4844336"/>
            <a:ext cx="149676" cy="286308"/>
          </a:xfrm>
          <a:custGeom>
            <a:avLst/>
            <a:gdLst/>
            <a:ahLst/>
            <a:cxnLst/>
            <a:rect l="l" t="t" r="r" b="b"/>
            <a:pathLst>
              <a:path w="149676" h="286308">
                <a:moveTo>
                  <a:pt x="145443" y="135948"/>
                </a:moveTo>
                <a:lnTo>
                  <a:pt x="146804" y="123412"/>
                </a:lnTo>
                <a:lnTo>
                  <a:pt x="148452" y="110789"/>
                </a:lnTo>
                <a:lnTo>
                  <a:pt x="149575" y="98075"/>
                </a:lnTo>
                <a:lnTo>
                  <a:pt x="149676" y="91061"/>
                </a:lnTo>
                <a:lnTo>
                  <a:pt x="147106" y="73661"/>
                </a:lnTo>
                <a:lnTo>
                  <a:pt x="141370" y="64127"/>
                </a:lnTo>
                <a:lnTo>
                  <a:pt x="133817" y="56771"/>
                </a:lnTo>
                <a:lnTo>
                  <a:pt x="129947" y="52347"/>
                </a:lnTo>
                <a:lnTo>
                  <a:pt x="126095" y="43606"/>
                </a:lnTo>
                <a:lnTo>
                  <a:pt x="124952" y="34072"/>
                </a:lnTo>
                <a:lnTo>
                  <a:pt x="123318" y="24176"/>
                </a:lnTo>
                <a:lnTo>
                  <a:pt x="117994" y="14347"/>
                </a:lnTo>
                <a:lnTo>
                  <a:pt x="113048" y="9670"/>
                </a:lnTo>
                <a:lnTo>
                  <a:pt x="102692" y="4340"/>
                </a:lnTo>
                <a:lnTo>
                  <a:pt x="89737" y="1219"/>
                </a:lnTo>
                <a:lnTo>
                  <a:pt x="76193" y="0"/>
                </a:lnTo>
                <a:lnTo>
                  <a:pt x="67891" y="89"/>
                </a:lnTo>
                <a:lnTo>
                  <a:pt x="52933" y="2474"/>
                </a:lnTo>
                <a:lnTo>
                  <a:pt x="45477" y="7000"/>
                </a:lnTo>
                <a:lnTo>
                  <a:pt x="41440" y="12793"/>
                </a:lnTo>
                <a:lnTo>
                  <a:pt x="36735" y="18980"/>
                </a:lnTo>
                <a:lnTo>
                  <a:pt x="32970" y="21877"/>
                </a:lnTo>
                <a:lnTo>
                  <a:pt x="23918" y="27592"/>
                </a:lnTo>
                <a:lnTo>
                  <a:pt x="23697" y="24771"/>
                </a:lnTo>
                <a:lnTo>
                  <a:pt x="16593" y="33598"/>
                </a:lnTo>
                <a:lnTo>
                  <a:pt x="11462" y="43605"/>
                </a:lnTo>
                <a:lnTo>
                  <a:pt x="8788" y="55385"/>
                </a:lnTo>
                <a:lnTo>
                  <a:pt x="8685" y="55703"/>
                </a:lnTo>
                <a:lnTo>
                  <a:pt x="6636" y="60489"/>
                </a:lnTo>
                <a:lnTo>
                  <a:pt x="4725" y="62832"/>
                </a:lnTo>
                <a:lnTo>
                  <a:pt x="3032" y="64228"/>
                </a:lnTo>
                <a:lnTo>
                  <a:pt x="1634" y="66173"/>
                </a:lnTo>
                <a:lnTo>
                  <a:pt x="610" y="70164"/>
                </a:lnTo>
                <a:lnTo>
                  <a:pt x="39" y="77699"/>
                </a:lnTo>
                <a:lnTo>
                  <a:pt x="0" y="90273"/>
                </a:lnTo>
                <a:lnTo>
                  <a:pt x="497" y="107476"/>
                </a:lnTo>
                <a:lnTo>
                  <a:pt x="1305" y="120731"/>
                </a:lnTo>
                <a:lnTo>
                  <a:pt x="2728" y="133401"/>
                </a:lnTo>
                <a:lnTo>
                  <a:pt x="4741" y="145712"/>
                </a:lnTo>
                <a:lnTo>
                  <a:pt x="7317" y="157893"/>
                </a:lnTo>
                <a:lnTo>
                  <a:pt x="8504" y="162798"/>
                </a:lnTo>
                <a:lnTo>
                  <a:pt x="11174" y="119586"/>
                </a:lnTo>
                <a:lnTo>
                  <a:pt x="16191" y="116838"/>
                </a:lnTo>
                <a:lnTo>
                  <a:pt x="20225" y="116352"/>
                </a:lnTo>
                <a:lnTo>
                  <a:pt x="24781" y="112145"/>
                </a:lnTo>
                <a:lnTo>
                  <a:pt x="20786" y="104433"/>
                </a:lnTo>
                <a:lnTo>
                  <a:pt x="17121" y="98323"/>
                </a:lnTo>
                <a:lnTo>
                  <a:pt x="16655" y="90759"/>
                </a:lnTo>
                <a:lnTo>
                  <a:pt x="22257" y="78682"/>
                </a:lnTo>
                <a:lnTo>
                  <a:pt x="26547" y="72312"/>
                </a:lnTo>
                <a:lnTo>
                  <a:pt x="34434" y="65841"/>
                </a:lnTo>
                <a:lnTo>
                  <a:pt x="42812" y="66465"/>
                </a:lnTo>
                <a:lnTo>
                  <a:pt x="52795" y="70340"/>
                </a:lnTo>
                <a:lnTo>
                  <a:pt x="65497" y="73622"/>
                </a:lnTo>
                <a:lnTo>
                  <a:pt x="68011" y="73844"/>
                </a:lnTo>
                <a:lnTo>
                  <a:pt x="81958" y="72199"/>
                </a:lnTo>
                <a:lnTo>
                  <a:pt x="93489" y="68432"/>
                </a:lnTo>
                <a:lnTo>
                  <a:pt x="102918" y="66901"/>
                </a:lnTo>
                <a:lnTo>
                  <a:pt x="109074" y="70124"/>
                </a:lnTo>
                <a:lnTo>
                  <a:pt x="118776" y="81423"/>
                </a:lnTo>
                <a:lnTo>
                  <a:pt x="122230" y="89697"/>
                </a:lnTo>
                <a:lnTo>
                  <a:pt x="120721" y="98443"/>
                </a:lnTo>
                <a:lnTo>
                  <a:pt x="115534" y="111158"/>
                </a:lnTo>
                <a:lnTo>
                  <a:pt x="115095" y="112218"/>
                </a:lnTo>
                <a:lnTo>
                  <a:pt x="125913" y="122431"/>
                </a:lnTo>
                <a:lnTo>
                  <a:pt x="125909" y="134138"/>
                </a:lnTo>
                <a:lnTo>
                  <a:pt x="125123" y="147370"/>
                </a:lnTo>
                <a:lnTo>
                  <a:pt x="123820" y="160944"/>
                </a:lnTo>
                <a:lnTo>
                  <a:pt x="122269" y="173678"/>
                </a:lnTo>
                <a:lnTo>
                  <a:pt x="121417" y="179821"/>
                </a:lnTo>
                <a:lnTo>
                  <a:pt x="118174" y="197990"/>
                </a:lnTo>
                <a:lnTo>
                  <a:pt x="114607" y="211035"/>
                </a:lnTo>
                <a:lnTo>
                  <a:pt x="110800" y="219604"/>
                </a:lnTo>
                <a:lnTo>
                  <a:pt x="106838" y="224342"/>
                </a:lnTo>
                <a:lnTo>
                  <a:pt x="102809" y="225897"/>
                </a:lnTo>
                <a:lnTo>
                  <a:pt x="98797" y="224914"/>
                </a:lnTo>
                <a:lnTo>
                  <a:pt x="94887" y="222040"/>
                </a:lnTo>
                <a:lnTo>
                  <a:pt x="91166" y="217922"/>
                </a:lnTo>
                <a:lnTo>
                  <a:pt x="87718" y="213205"/>
                </a:lnTo>
                <a:lnTo>
                  <a:pt x="84630" y="208537"/>
                </a:lnTo>
                <a:lnTo>
                  <a:pt x="81987" y="204563"/>
                </a:lnTo>
                <a:lnTo>
                  <a:pt x="79874" y="201931"/>
                </a:lnTo>
                <a:lnTo>
                  <a:pt x="79090" y="201342"/>
                </a:lnTo>
                <a:lnTo>
                  <a:pt x="69380" y="201010"/>
                </a:lnTo>
                <a:lnTo>
                  <a:pt x="52185" y="201648"/>
                </a:lnTo>
                <a:lnTo>
                  <a:pt x="39271" y="211385"/>
                </a:lnTo>
                <a:lnTo>
                  <a:pt x="78408" y="211312"/>
                </a:lnTo>
                <a:lnTo>
                  <a:pt x="74601" y="226643"/>
                </a:lnTo>
                <a:lnTo>
                  <a:pt x="65893" y="234705"/>
                </a:lnTo>
                <a:lnTo>
                  <a:pt x="59984" y="235654"/>
                </a:lnTo>
                <a:lnTo>
                  <a:pt x="47339" y="231820"/>
                </a:lnTo>
                <a:lnTo>
                  <a:pt x="41063" y="220501"/>
                </a:lnTo>
                <a:lnTo>
                  <a:pt x="44290" y="282845"/>
                </a:lnTo>
                <a:lnTo>
                  <a:pt x="52939" y="284776"/>
                </a:lnTo>
                <a:lnTo>
                  <a:pt x="62151" y="286308"/>
                </a:lnTo>
                <a:lnTo>
                  <a:pt x="67088" y="282369"/>
                </a:lnTo>
                <a:lnTo>
                  <a:pt x="76541" y="280447"/>
                </a:lnTo>
                <a:lnTo>
                  <a:pt x="83084" y="276994"/>
                </a:lnTo>
                <a:lnTo>
                  <a:pt x="90249" y="273201"/>
                </a:lnTo>
                <a:lnTo>
                  <a:pt x="96330" y="268872"/>
                </a:lnTo>
                <a:lnTo>
                  <a:pt x="102070" y="265687"/>
                </a:lnTo>
                <a:lnTo>
                  <a:pt x="104639" y="263571"/>
                </a:lnTo>
                <a:lnTo>
                  <a:pt x="108552" y="258659"/>
                </a:lnTo>
                <a:lnTo>
                  <a:pt x="111121" y="255157"/>
                </a:lnTo>
                <a:lnTo>
                  <a:pt x="113510" y="251971"/>
                </a:lnTo>
                <a:lnTo>
                  <a:pt x="116059" y="247497"/>
                </a:lnTo>
                <a:lnTo>
                  <a:pt x="118507" y="242196"/>
                </a:lnTo>
                <a:lnTo>
                  <a:pt x="122864" y="230657"/>
                </a:lnTo>
                <a:lnTo>
                  <a:pt x="125887" y="218514"/>
                </a:lnTo>
                <a:lnTo>
                  <a:pt x="127840" y="208297"/>
                </a:lnTo>
                <a:lnTo>
                  <a:pt x="130341" y="189670"/>
                </a:lnTo>
                <a:lnTo>
                  <a:pt x="131953" y="176919"/>
                </a:lnTo>
                <a:lnTo>
                  <a:pt x="133958" y="167610"/>
                </a:lnTo>
                <a:lnTo>
                  <a:pt x="137640" y="159307"/>
                </a:lnTo>
                <a:lnTo>
                  <a:pt x="144284" y="149573"/>
                </a:lnTo>
                <a:lnTo>
                  <a:pt x="145180" y="148402"/>
                </a:lnTo>
                <a:lnTo>
                  <a:pt x="145443" y="135948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630988" y="5038286"/>
            <a:ext cx="40669" cy="88895"/>
          </a:xfrm>
          <a:custGeom>
            <a:avLst/>
            <a:gdLst/>
            <a:ahLst/>
            <a:cxnLst/>
            <a:rect l="l" t="t" r="r" b="b"/>
            <a:pathLst>
              <a:path w="40669" h="88895">
                <a:moveTo>
                  <a:pt x="2056" y="13710"/>
                </a:moveTo>
                <a:lnTo>
                  <a:pt x="3950" y="25596"/>
                </a:lnTo>
                <a:lnTo>
                  <a:pt x="6189" y="36976"/>
                </a:lnTo>
                <a:lnTo>
                  <a:pt x="9277" y="49167"/>
                </a:lnTo>
                <a:lnTo>
                  <a:pt x="11379" y="56246"/>
                </a:lnTo>
                <a:lnTo>
                  <a:pt x="16538" y="71246"/>
                </a:lnTo>
                <a:lnTo>
                  <a:pt x="22913" y="82188"/>
                </a:lnTo>
                <a:lnTo>
                  <a:pt x="32775" y="88895"/>
                </a:lnTo>
                <a:lnTo>
                  <a:pt x="29547" y="26551"/>
                </a:lnTo>
                <a:lnTo>
                  <a:pt x="27756" y="17435"/>
                </a:lnTo>
                <a:lnTo>
                  <a:pt x="40669" y="7698"/>
                </a:lnTo>
                <a:lnTo>
                  <a:pt x="27625" y="8671"/>
                </a:lnTo>
                <a:lnTo>
                  <a:pt x="26351" y="8900"/>
                </a:lnTo>
                <a:lnTo>
                  <a:pt x="21268" y="19303"/>
                </a:lnTo>
                <a:lnTo>
                  <a:pt x="18440" y="30829"/>
                </a:lnTo>
                <a:lnTo>
                  <a:pt x="18323" y="31150"/>
                </a:lnTo>
                <a:lnTo>
                  <a:pt x="9740" y="22799"/>
                </a:lnTo>
                <a:lnTo>
                  <a:pt x="5918" y="13311"/>
                </a:lnTo>
                <a:lnTo>
                  <a:pt x="1369" y="2264"/>
                </a:lnTo>
                <a:lnTo>
                  <a:pt x="0" y="0"/>
                </a:lnTo>
                <a:lnTo>
                  <a:pt x="2056" y="13710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370227" y="4865380"/>
            <a:ext cx="148028" cy="325547"/>
          </a:xfrm>
          <a:custGeom>
            <a:avLst/>
            <a:gdLst/>
            <a:ahLst/>
            <a:cxnLst/>
            <a:rect l="l" t="t" r="r" b="b"/>
            <a:pathLst>
              <a:path w="148028" h="325547">
                <a:moveTo>
                  <a:pt x="132053" y="147128"/>
                </a:moveTo>
                <a:lnTo>
                  <a:pt x="141323" y="149268"/>
                </a:lnTo>
                <a:lnTo>
                  <a:pt x="144110" y="161843"/>
                </a:lnTo>
                <a:lnTo>
                  <a:pt x="142563" y="174500"/>
                </a:lnTo>
                <a:lnTo>
                  <a:pt x="135254" y="184322"/>
                </a:lnTo>
                <a:lnTo>
                  <a:pt x="134385" y="184894"/>
                </a:lnTo>
                <a:lnTo>
                  <a:pt x="126877" y="186620"/>
                </a:lnTo>
                <a:lnTo>
                  <a:pt x="126819" y="189733"/>
                </a:lnTo>
                <a:lnTo>
                  <a:pt x="128362" y="196968"/>
                </a:lnTo>
                <a:lnTo>
                  <a:pt x="129078" y="208429"/>
                </a:lnTo>
                <a:lnTo>
                  <a:pt x="129195" y="222693"/>
                </a:lnTo>
                <a:lnTo>
                  <a:pt x="128943" y="238335"/>
                </a:lnTo>
                <a:lnTo>
                  <a:pt x="128549" y="253928"/>
                </a:lnTo>
                <a:lnTo>
                  <a:pt x="128244" y="268049"/>
                </a:lnTo>
                <a:lnTo>
                  <a:pt x="128256" y="279273"/>
                </a:lnTo>
                <a:lnTo>
                  <a:pt x="128356" y="281873"/>
                </a:lnTo>
                <a:lnTo>
                  <a:pt x="131653" y="289508"/>
                </a:lnTo>
                <a:lnTo>
                  <a:pt x="132053" y="288147"/>
                </a:lnTo>
                <a:lnTo>
                  <a:pt x="137512" y="293521"/>
                </a:lnTo>
                <a:lnTo>
                  <a:pt x="148028" y="295175"/>
                </a:lnTo>
                <a:lnTo>
                  <a:pt x="147228" y="283628"/>
                </a:lnTo>
                <a:lnTo>
                  <a:pt x="146663" y="271687"/>
                </a:lnTo>
                <a:lnTo>
                  <a:pt x="146305" y="259404"/>
                </a:lnTo>
                <a:lnTo>
                  <a:pt x="146124" y="246831"/>
                </a:lnTo>
                <a:lnTo>
                  <a:pt x="146093" y="234022"/>
                </a:lnTo>
                <a:lnTo>
                  <a:pt x="146182" y="221030"/>
                </a:lnTo>
                <a:lnTo>
                  <a:pt x="146365" y="207907"/>
                </a:lnTo>
                <a:lnTo>
                  <a:pt x="146611" y="194706"/>
                </a:lnTo>
                <a:lnTo>
                  <a:pt x="146893" y="181481"/>
                </a:lnTo>
                <a:lnTo>
                  <a:pt x="147182" y="168284"/>
                </a:lnTo>
                <a:lnTo>
                  <a:pt x="147450" y="155169"/>
                </a:lnTo>
                <a:lnTo>
                  <a:pt x="147669" y="142188"/>
                </a:lnTo>
                <a:lnTo>
                  <a:pt x="147809" y="129394"/>
                </a:lnTo>
                <a:lnTo>
                  <a:pt x="147842" y="116840"/>
                </a:lnTo>
                <a:lnTo>
                  <a:pt x="147741" y="104579"/>
                </a:lnTo>
                <a:lnTo>
                  <a:pt x="147587" y="96693"/>
                </a:lnTo>
                <a:lnTo>
                  <a:pt x="146479" y="79683"/>
                </a:lnTo>
                <a:lnTo>
                  <a:pt x="144064" y="64060"/>
                </a:lnTo>
                <a:lnTo>
                  <a:pt x="140329" y="49916"/>
                </a:lnTo>
                <a:lnTo>
                  <a:pt x="135261" y="37342"/>
                </a:lnTo>
                <a:lnTo>
                  <a:pt x="128846" y="26430"/>
                </a:lnTo>
                <a:lnTo>
                  <a:pt x="121072" y="17271"/>
                </a:lnTo>
                <a:lnTo>
                  <a:pt x="111926" y="9957"/>
                </a:lnTo>
                <a:lnTo>
                  <a:pt x="101394" y="4579"/>
                </a:lnTo>
                <a:lnTo>
                  <a:pt x="89463" y="1230"/>
                </a:lnTo>
                <a:lnTo>
                  <a:pt x="76121" y="0"/>
                </a:lnTo>
                <a:lnTo>
                  <a:pt x="63059" y="760"/>
                </a:lnTo>
                <a:lnTo>
                  <a:pt x="47280" y="4330"/>
                </a:lnTo>
                <a:lnTo>
                  <a:pt x="34433" y="10573"/>
                </a:lnTo>
                <a:lnTo>
                  <a:pt x="24215" y="19112"/>
                </a:lnTo>
                <a:lnTo>
                  <a:pt x="16324" y="29567"/>
                </a:lnTo>
                <a:lnTo>
                  <a:pt x="10458" y="41560"/>
                </a:lnTo>
                <a:lnTo>
                  <a:pt x="6313" y="54712"/>
                </a:lnTo>
                <a:lnTo>
                  <a:pt x="3587" y="68644"/>
                </a:lnTo>
                <a:lnTo>
                  <a:pt x="1979" y="82978"/>
                </a:lnTo>
                <a:lnTo>
                  <a:pt x="1184" y="97335"/>
                </a:lnTo>
                <a:lnTo>
                  <a:pt x="902" y="111336"/>
                </a:lnTo>
                <a:lnTo>
                  <a:pt x="834" y="123443"/>
                </a:lnTo>
                <a:lnTo>
                  <a:pt x="761" y="136053"/>
                </a:lnTo>
                <a:lnTo>
                  <a:pt x="674" y="148704"/>
                </a:lnTo>
                <a:lnTo>
                  <a:pt x="577" y="161389"/>
                </a:lnTo>
                <a:lnTo>
                  <a:pt x="475" y="174104"/>
                </a:lnTo>
                <a:lnTo>
                  <a:pt x="372" y="186840"/>
                </a:lnTo>
                <a:lnTo>
                  <a:pt x="273" y="199592"/>
                </a:lnTo>
                <a:lnTo>
                  <a:pt x="183" y="212354"/>
                </a:lnTo>
                <a:lnTo>
                  <a:pt x="106" y="225119"/>
                </a:lnTo>
                <a:lnTo>
                  <a:pt x="47" y="237882"/>
                </a:lnTo>
                <a:lnTo>
                  <a:pt x="10" y="250635"/>
                </a:lnTo>
                <a:lnTo>
                  <a:pt x="0" y="263373"/>
                </a:lnTo>
                <a:lnTo>
                  <a:pt x="21" y="276089"/>
                </a:lnTo>
                <a:lnTo>
                  <a:pt x="78" y="288778"/>
                </a:lnTo>
                <a:lnTo>
                  <a:pt x="176" y="301432"/>
                </a:lnTo>
                <a:lnTo>
                  <a:pt x="319" y="314046"/>
                </a:lnTo>
                <a:lnTo>
                  <a:pt x="493" y="325547"/>
                </a:lnTo>
                <a:lnTo>
                  <a:pt x="3791" y="318520"/>
                </a:lnTo>
                <a:lnTo>
                  <a:pt x="6634" y="311978"/>
                </a:lnTo>
                <a:lnTo>
                  <a:pt x="10333" y="305850"/>
                </a:lnTo>
                <a:lnTo>
                  <a:pt x="17064" y="298469"/>
                </a:lnTo>
                <a:lnTo>
                  <a:pt x="22385" y="293714"/>
                </a:lnTo>
                <a:lnTo>
                  <a:pt x="24723" y="289387"/>
                </a:lnTo>
                <a:lnTo>
                  <a:pt x="23339" y="281318"/>
                </a:lnTo>
                <a:lnTo>
                  <a:pt x="22455" y="267748"/>
                </a:lnTo>
                <a:lnTo>
                  <a:pt x="22079" y="251362"/>
                </a:lnTo>
                <a:lnTo>
                  <a:pt x="22219" y="234842"/>
                </a:lnTo>
                <a:lnTo>
                  <a:pt x="22882" y="220871"/>
                </a:lnTo>
                <a:lnTo>
                  <a:pt x="24075" y="212131"/>
                </a:lnTo>
                <a:lnTo>
                  <a:pt x="24324" y="211376"/>
                </a:lnTo>
                <a:lnTo>
                  <a:pt x="21192" y="200328"/>
                </a:lnTo>
                <a:lnTo>
                  <a:pt x="18391" y="188634"/>
                </a:lnTo>
                <a:lnTo>
                  <a:pt x="16008" y="176421"/>
                </a:lnTo>
                <a:lnTo>
                  <a:pt x="14129" y="163820"/>
                </a:lnTo>
                <a:lnTo>
                  <a:pt x="12842" y="150959"/>
                </a:lnTo>
                <a:lnTo>
                  <a:pt x="12233" y="137969"/>
                </a:lnTo>
                <a:lnTo>
                  <a:pt x="12389" y="124977"/>
                </a:lnTo>
                <a:lnTo>
                  <a:pt x="13397" y="112113"/>
                </a:lnTo>
                <a:lnTo>
                  <a:pt x="15168" y="100414"/>
                </a:lnTo>
                <a:lnTo>
                  <a:pt x="19136" y="86764"/>
                </a:lnTo>
                <a:lnTo>
                  <a:pt x="24728" y="77597"/>
                </a:lnTo>
                <a:lnTo>
                  <a:pt x="31783" y="72063"/>
                </a:lnTo>
                <a:lnTo>
                  <a:pt x="40139" y="69315"/>
                </a:lnTo>
                <a:lnTo>
                  <a:pt x="49634" y="68503"/>
                </a:lnTo>
                <a:lnTo>
                  <a:pt x="60106" y="68781"/>
                </a:lnTo>
                <a:lnTo>
                  <a:pt x="71395" y="69299"/>
                </a:lnTo>
                <a:lnTo>
                  <a:pt x="83338" y="69209"/>
                </a:lnTo>
                <a:lnTo>
                  <a:pt x="95775" y="67663"/>
                </a:lnTo>
                <a:lnTo>
                  <a:pt x="96730" y="67464"/>
                </a:lnTo>
                <a:lnTo>
                  <a:pt x="98635" y="78947"/>
                </a:lnTo>
                <a:lnTo>
                  <a:pt x="101454" y="87497"/>
                </a:lnTo>
                <a:lnTo>
                  <a:pt x="104935" y="93931"/>
                </a:lnTo>
                <a:lnTo>
                  <a:pt x="108827" y="99070"/>
                </a:lnTo>
                <a:lnTo>
                  <a:pt x="112879" y="103732"/>
                </a:lnTo>
                <a:lnTo>
                  <a:pt x="116840" y="108739"/>
                </a:lnTo>
                <a:lnTo>
                  <a:pt x="120459" y="114908"/>
                </a:lnTo>
                <a:lnTo>
                  <a:pt x="123484" y="123059"/>
                </a:lnTo>
                <a:lnTo>
                  <a:pt x="125664" y="134013"/>
                </a:lnTo>
                <a:lnTo>
                  <a:pt x="126748" y="148588"/>
                </a:lnTo>
                <a:lnTo>
                  <a:pt x="126819" y="152989"/>
                </a:lnTo>
                <a:lnTo>
                  <a:pt x="133474" y="147688"/>
                </a:lnTo>
                <a:lnTo>
                  <a:pt x="132053" y="147128"/>
                </a:lnTo>
                <a:close/>
              </a:path>
            </a:pathLst>
          </a:custGeom>
          <a:solidFill>
            <a:srgbClr val="D97A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695492" y="4974208"/>
            <a:ext cx="11409" cy="73250"/>
          </a:xfrm>
          <a:custGeom>
            <a:avLst/>
            <a:gdLst/>
            <a:ahLst/>
            <a:cxnLst/>
            <a:rect l="l" t="t" r="r" b="b"/>
            <a:pathLst>
              <a:path w="11409" h="73250">
                <a:moveTo>
                  <a:pt x="4494" y="19161"/>
                </a:moveTo>
                <a:lnTo>
                  <a:pt x="11409" y="14499"/>
                </a:lnTo>
                <a:lnTo>
                  <a:pt x="6723" y="4547"/>
                </a:lnTo>
                <a:lnTo>
                  <a:pt x="0" y="0"/>
                </a:lnTo>
                <a:lnTo>
                  <a:pt x="1920" y="71254"/>
                </a:lnTo>
                <a:lnTo>
                  <a:pt x="3070" y="71469"/>
                </a:lnTo>
                <a:lnTo>
                  <a:pt x="4905" y="73250"/>
                </a:lnTo>
                <a:lnTo>
                  <a:pt x="4494" y="19161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646053" y="4909888"/>
            <a:ext cx="20317" cy="64320"/>
          </a:xfrm>
          <a:custGeom>
            <a:avLst/>
            <a:gdLst/>
            <a:ahLst/>
            <a:cxnLst/>
            <a:rect l="l" t="t" r="r" b="b"/>
            <a:pathLst>
              <a:path w="20317" h="64320">
                <a:moveTo>
                  <a:pt x="11796" y="59235"/>
                </a:moveTo>
                <a:lnTo>
                  <a:pt x="20317" y="64320"/>
                </a:lnTo>
                <a:lnTo>
                  <a:pt x="17787" y="1449"/>
                </a:lnTo>
                <a:lnTo>
                  <a:pt x="9215" y="0"/>
                </a:lnTo>
                <a:lnTo>
                  <a:pt x="1323" y="4991"/>
                </a:lnTo>
                <a:lnTo>
                  <a:pt x="0" y="60259"/>
                </a:lnTo>
                <a:lnTo>
                  <a:pt x="11796" y="5923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648107" y="5004168"/>
            <a:ext cx="9023" cy="65268"/>
          </a:xfrm>
          <a:custGeom>
            <a:avLst/>
            <a:gdLst/>
            <a:ahLst/>
            <a:cxnLst/>
            <a:rect l="l" t="t" r="r" b="b"/>
            <a:pathLst>
              <a:path w="9023" h="65268">
                <a:moveTo>
                  <a:pt x="7345" y="4766"/>
                </a:moveTo>
                <a:lnTo>
                  <a:pt x="0" y="0"/>
                </a:lnTo>
                <a:lnTo>
                  <a:pt x="1204" y="65268"/>
                </a:lnTo>
                <a:lnTo>
                  <a:pt x="4104" y="53625"/>
                </a:lnTo>
                <a:lnTo>
                  <a:pt x="9023" y="43287"/>
                </a:lnTo>
                <a:lnTo>
                  <a:pt x="8890" y="1240"/>
                </a:lnTo>
                <a:lnTo>
                  <a:pt x="7345" y="4766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627977" y="4911159"/>
            <a:ext cx="117519" cy="158890"/>
          </a:xfrm>
          <a:custGeom>
            <a:avLst/>
            <a:gdLst/>
            <a:ahLst/>
            <a:cxnLst/>
            <a:rect l="l" t="t" r="r" b="b"/>
            <a:pathLst>
              <a:path w="117519" h="158890">
                <a:moveTo>
                  <a:pt x="117408" y="55608"/>
                </a:moveTo>
                <a:lnTo>
                  <a:pt x="106590" y="45395"/>
                </a:lnTo>
                <a:lnTo>
                  <a:pt x="111974" y="32296"/>
                </a:lnTo>
                <a:lnTo>
                  <a:pt x="113765" y="23396"/>
                </a:lnTo>
                <a:lnTo>
                  <a:pt x="110676" y="15199"/>
                </a:lnTo>
                <a:lnTo>
                  <a:pt x="101424" y="4206"/>
                </a:lnTo>
                <a:lnTo>
                  <a:pt x="100569" y="3301"/>
                </a:lnTo>
                <a:lnTo>
                  <a:pt x="92577" y="0"/>
                </a:lnTo>
                <a:lnTo>
                  <a:pt x="82729" y="2367"/>
                </a:lnTo>
                <a:lnTo>
                  <a:pt x="70713" y="6048"/>
                </a:lnTo>
                <a:lnTo>
                  <a:pt x="59506" y="7021"/>
                </a:lnTo>
                <a:lnTo>
                  <a:pt x="46230" y="4224"/>
                </a:lnTo>
                <a:lnTo>
                  <a:pt x="35863" y="178"/>
                </a:lnTo>
                <a:lnTo>
                  <a:pt x="38393" y="63049"/>
                </a:lnTo>
                <a:lnTo>
                  <a:pt x="31449" y="65043"/>
                </a:lnTo>
                <a:lnTo>
                  <a:pt x="19583" y="66604"/>
                </a:lnTo>
                <a:lnTo>
                  <a:pt x="16689" y="67954"/>
                </a:lnTo>
                <a:lnTo>
                  <a:pt x="14883" y="69216"/>
                </a:lnTo>
                <a:lnTo>
                  <a:pt x="11881" y="69858"/>
                </a:lnTo>
                <a:lnTo>
                  <a:pt x="18075" y="58988"/>
                </a:lnTo>
                <a:lnTo>
                  <a:pt x="19399" y="3720"/>
                </a:lnTo>
                <a:lnTo>
                  <a:pt x="18042" y="5489"/>
                </a:lnTo>
                <a:lnTo>
                  <a:pt x="9399" y="20067"/>
                </a:lnTo>
                <a:lnTo>
                  <a:pt x="7909" y="28977"/>
                </a:lnTo>
                <a:lnTo>
                  <a:pt x="10702" y="35277"/>
                </a:lnTo>
                <a:lnTo>
                  <a:pt x="14910" y="42024"/>
                </a:lnTo>
                <a:lnTo>
                  <a:pt x="16276" y="45322"/>
                </a:lnTo>
                <a:lnTo>
                  <a:pt x="11720" y="49529"/>
                </a:lnTo>
                <a:lnTo>
                  <a:pt x="7686" y="50015"/>
                </a:lnTo>
                <a:lnTo>
                  <a:pt x="2669" y="52763"/>
                </a:lnTo>
                <a:lnTo>
                  <a:pt x="0" y="95975"/>
                </a:lnTo>
                <a:lnTo>
                  <a:pt x="1719" y="107474"/>
                </a:lnTo>
                <a:lnTo>
                  <a:pt x="2826" y="120746"/>
                </a:lnTo>
                <a:lnTo>
                  <a:pt x="3010" y="127126"/>
                </a:lnTo>
                <a:lnTo>
                  <a:pt x="8300" y="138509"/>
                </a:lnTo>
                <a:lnTo>
                  <a:pt x="11842" y="148257"/>
                </a:lnTo>
                <a:lnTo>
                  <a:pt x="19122" y="156788"/>
                </a:lnTo>
                <a:lnTo>
                  <a:pt x="21334" y="158277"/>
                </a:lnTo>
                <a:lnTo>
                  <a:pt x="20130" y="93009"/>
                </a:lnTo>
                <a:lnTo>
                  <a:pt x="19723" y="87760"/>
                </a:lnTo>
                <a:lnTo>
                  <a:pt x="20423" y="87433"/>
                </a:lnTo>
                <a:lnTo>
                  <a:pt x="22299" y="81400"/>
                </a:lnTo>
                <a:lnTo>
                  <a:pt x="22518" y="80266"/>
                </a:lnTo>
                <a:lnTo>
                  <a:pt x="23381" y="77372"/>
                </a:lnTo>
                <a:lnTo>
                  <a:pt x="29643" y="78540"/>
                </a:lnTo>
                <a:lnTo>
                  <a:pt x="29924" y="76473"/>
                </a:lnTo>
                <a:lnTo>
                  <a:pt x="30606" y="85373"/>
                </a:lnTo>
                <a:lnTo>
                  <a:pt x="31007" y="91015"/>
                </a:lnTo>
                <a:lnTo>
                  <a:pt x="29020" y="94249"/>
                </a:lnTo>
                <a:lnTo>
                  <a:pt x="29153" y="136296"/>
                </a:lnTo>
                <a:lnTo>
                  <a:pt x="29362" y="136027"/>
                </a:lnTo>
                <a:lnTo>
                  <a:pt x="39430" y="135071"/>
                </a:lnTo>
                <a:lnTo>
                  <a:pt x="56666" y="134285"/>
                </a:lnTo>
                <a:lnTo>
                  <a:pt x="69435" y="134304"/>
                </a:lnTo>
                <a:lnTo>
                  <a:pt x="67514" y="63049"/>
                </a:lnTo>
                <a:lnTo>
                  <a:pt x="73493" y="57998"/>
                </a:lnTo>
                <a:lnTo>
                  <a:pt x="85148" y="58652"/>
                </a:lnTo>
                <a:lnTo>
                  <a:pt x="93878" y="68859"/>
                </a:lnTo>
                <a:lnTo>
                  <a:pt x="94247" y="70490"/>
                </a:lnTo>
                <a:lnTo>
                  <a:pt x="85156" y="68278"/>
                </a:lnTo>
                <a:lnTo>
                  <a:pt x="89069" y="66429"/>
                </a:lnTo>
                <a:lnTo>
                  <a:pt x="81503" y="65043"/>
                </a:lnTo>
                <a:lnTo>
                  <a:pt x="73435" y="63584"/>
                </a:lnTo>
                <a:lnTo>
                  <a:pt x="74238" y="67597"/>
                </a:lnTo>
                <a:lnTo>
                  <a:pt x="78924" y="77549"/>
                </a:lnTo>
                <a:lnTo>
                  <a:pt x="79516" y="77445"/>
                </a:lnTo>
                <a:lnTo>
                  <a:pt x="79737" y="77859"/>
                </a:lnTo>
                <a:lnTo>
                  <a:pt x="79978" y="78613"/>
                </a:lnTo>
                <a:lnTo>
                  <a:pt x="80038" y="78831"/>
                </a:lnTo>
                <a:lnTo>
                  <a:pt x="83048" y="93981"/>
                </a:lnTo>
                <a:lnTo>
                  <a:pt x="75141" y="96948"/>
                </a:lnTo>
                <a:lnTo>
                  <a:pt x="72009" y="82211"/>
                </a:lnTo>
                <a:lnTo>
                  <a:pt x="72420" y="136300"/>
                </a:lnTo>
                <a:lnTo>
                  <a:pt x="74825" y="139725"/>
                </a:lnTo>
                <a:lnTo>
                  <a:pt x="77715" y="144148"/>
                </a:lnTo>
                <a:lnTo>
                  <a:pt x="81005" y="148922"/>
                </a:lnTo>
                <a:lnTo>
                  <a:pt x="84609" y="153401"/>
                </a:lnTo>
                <a:lnTo>
                  <a:pt x="88441" y="156939"/>
                </a:lnTo>
                <a:lnTo>
                  <a:pt x="92415" y="158890"/>
                </a:lnTo>
                <a:lnTo>
                  <a:pt x="96447" y="158605"/>
                </a:lnTo>
                <a:lnTo>
                  <a:pt x="100451" y="155440"/>
                </a:lnTo>
                <a:lnTo>
                  <a:pt x="104341" y="148748"/>
                </a:lnTo>
                <a:lnTo>
                  <a:pt x="108032" y="137882"/>
                </a:lnTo>
                <a:lnTo>
                  <a:pt x="111438" y="122197"/>
                </a:lnTo>
                <a:lnTo>
                  <a:pt x="112912" y="112998"/>
                </a:lnTo>
                <a:lnTo>
                  <a:pt x="114487" y="101216"/>
                </a:lnTo>
                <a:lnTo>
                  <a:pt x="115958" y="87951"/>
                </a:lnTo>
                <a:lnTo>
                  <a:pt x="117057" y="74387"/>
                </a:lnTo>
                <a:lnTo>
                  <a:pt x="117519" y="61705"/>
                </a:lnTo>
                <a:lnTo>
                  <a:pt x="117408" y="5560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964989" y="5312978"/>
            <a:ext cx="17621" cy="2626"/>
          </a:xfrm>
          <a:custGeom>
            <a:avLst/>
            <a:gdLst/>
            <a:ahLst/>
            <a:cxnLst/>
            <a:rect l="l" t="t" r="r" b="b"/>
            <a:pathLst>
              <a:path w="17621" h="2626">
                <a:moveTo>
                  <a:pt x="3130" y="1240"/>
                </a:moveTo>
                <a:lnTo>
                  <a:pt x="2448" y="1872"/>
                </a:lnTo>
                <a:lnTo>
                  <a:pt x="5398" y="899"/>
                </a:lnTo>
                <a:lnTo>
                  <a:pt x="17621" y="972"/>
                </a:lnTo>
                <a:lnTo>
                  <a:pt x="0" y="0"/>
                </a:lnTo>
                <a:lnTo>
                  <a:pt x="160" y="2626"/>
                </a:lnTo>
                <a:lnTo>
                  <a:pt x="3130" y="1240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905322" y="5310911"/>
            <a:ext cx="14084" cy="4279"/>
          </a:xfrm>
          <a:custGeom>
            <a:avLst/>
            <a:gdLst/>
            <a:ahLst/>
            <a:cxnLst/>
            <a:rect l="l" t="t" r="r" b="b"/>
            <a:pathLst>
              <a:path w="14084" h="4279">
                <a:moveTo>
                  <a:pt x="9773" y="1799"/>
                </a:moveTo>
                <a:lnTo>
                  <a:pt x="4034" y="0"/>
                </a:lnTo>
                <a:lnTo>
                  <a:pt x="0" y="4279"/>
                </a:lnTo>
                <a:lnTo>
                  <a:pt x="14084" y="2234"/>
                </a:lnTo>
                <a:lnTo>
                  <a:pt x="9773" y="1799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919406" y="5312930"/>
            <a:ext cx="1489" cy="359"/>
          </a:xfrm>
          <a:custGeom>
            <a:avLst/>
            <a:gdLst/>
            <a:ahLst/>
            <a:cxnLst/>
            <a:rect l="l" t="t" r="r" b="b"/>
            <a:pathLst>
              <a:path w="1489" h="359">
                <a:moveTo>
                  <a:pt x="1489" y="0"/>
                </a:moveTo>
                <a:lnTo>
                  <a:pt x="0" y="216"/>
                </a:lnTo>
                <a:lnTo>
                  <a:pt x="1422" y="359"/>
                </a:lnTo>
                <a:lnTo>
                  <a:pt x="1489" y="0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865002" y="5312978"/>
            <a:ext cx="140087" cy="358521"/>
          </a:xfrm>
          <a:custGeom>
            <a:avLst/>
            <a:gdLst/>
            <a:ahLst/>
            <a:cxnLst/>
            <a:rect l="l" t="t" r="r" b="b"/>
            <a:pathLst>
              <a:path w="140087" h="358521">
                <a:moveTo>
                  <a:pt x="6422" y="325840"/>
                </a:moveTo>
                <a:lnTo>
                  <a:pt x="8176" y="312898"/>
                </a:lnTo>
                <a:lnTo>
                  <a:pt x="10357" y="301733"/>
                </a:lnTo>
                <a:lnTo>
                  <a:pt x="11143" y="288553"/>
                </a:lnTo>
                <a:lnTo>
                  <a:pt x="11078" y="287041"/>
                </a:lnTo>
                <a:lnTo>
                  <a:pt x="9553" y="287041"/>
                </a:lnTo>
                <a:lnTo>
                  <a:pt x="0" y="345620"/>
                </a:lnTo>
                <a:lnTo>
                  <a:pt x="11943" y="347530"/>
                </a:lnTo>
                <a:lnTo>
                  <a:pt x="23937" y="350069"/>
                </a:lnTo>
                <a:lnTo>
                  <a:pt x="36160" y="352823"/>
                </a:lnTo>
                <a:lnTo>
                  <a:pt x="48791" y="355378"/>
                </a:lnTo>
                <a:lnTo>
                  <a:pt x="62010" y="357322"/>
                </a:lnTo>
                <a:lnTo>
                  <a:pt x="67274" y="357818"/>
                </a:lnTo>
                <a:lnTo>
                  <a:pt x="80756" y="358521"/>
                </a:lnTo>
                <a:lnTo>
                  <a:pt x="93418" y="358509"/>
                </a:lnTo>
                <a:lnTo>
                  <a:pt x="105628" y="357873"/>
                </a:lnTo>
                <a:lnTo>
                  <a:pt x="117753" y="356707"/>
                </a:lnTo>
                <a:lnTo>
                  <a:pt x="130163" y="355103"/>
                </a:lnTo>
                <a:lnTo>
                  <a:pt x="138883" y="353820"/>
                </a:lnTo>
                <a:lnTo>
                  <a:pt x="140087" y="324806"/>
                </a:lnTo>
                <a:lnTo>
                  <a:pt x="128390" y="327385"/>
                </a:lnTo>
                <a:lnTo>
                  <a:pt x="116365" y="329780"/>
                </a:lnTo>
                <a:lnTo>
                  <a:pt x="103981" y="331115"/>
                </a:lnTo>
                <a:lnTo>
                  <a:pt x="91211" y="330511"/>
                </a:lnTo>
                <a:lnTo>
                  <a:pt x="85537" y="329424"/>
                </a:lnTo>
                <a:lnTo>
                  <a:pt x="85854" y="317598"/>
                </a:lnTo>
                <a:lnTo>
                  <a:pt x="85946" y="305406"/>
                </a:lnTo>
                <a:lnTo>
                  <a:pt x="85841" y="292909"/>
                </a:lnTo>
                <a:lnTo>
                  <a:pt x="85569" y="280165"/>
                </a:lnTo>
                <a:lnTo>
                  <a:pt x="85156" y="267235"/>
                </a:lnTo>
                <a:lnTo>
                  <a:pt x="84633" y="254178"/>
                </a:lnTo>
                <a:lnTo>
                  <a:pt x="84027" y="241052"/>
                </a:lnTo>
                <a:lnTo>
                  <a:pt x="83366" y="227918"/>
                </a:lnTo>
                <a:lnTo>
                  <a:pt x="82681" y="214835"/>
                </a:lnTo>
                <a:lnTo>
                  <a:pt x="81998" y="201862"/>
                </a:lnTo>
                <a:lnTo>
                  <a:pt x="81347" y="189058"/>
                </a:lnTo>
                <a:lnTo>
                  <a:pt x="80756" y="176484"/>
                </a:lnTo>
                <a:lnTo>
                  <a:pt x="80254" y="164198"/>
                </a:lnTo>
                <a:lnTo>
                  <a:pt x="80018" y="157342"/>
                </a:lnTo>
                <a:lnTo>
                  <a:pt x="79510" y="141719"/>
                </a:lnTo>
                <a:lnTo>
                  <a:pt x="79277" y="130435"/>
                </a:lnTo>
                <a:lnTo>
                  <a:pt x="79438" y="122135"/>
                </a:lnTo>
                <a:lnTo>
                  <a:pt x="80116" y="115462"/>
                </a:lnTo>
                <a:lnTo>
                  <a:pt x="81431" y="109060"/>
                </a:lnTo>
                <a:lnTo>
                  <a:pt x="83502" y="101570"/>
                </a:lnTo>
                <a:lnTo>
                  <a:pt x="86452" y="91638"/>
                </a:lnTo>
                <a:lnTo>
                  <a:pt x="89792" y="80078"/>
                </a:lnTo>
                <a:lnTo>
                  <a:pt x="93231" y="68379"/>
                </a:lnTo>
                <a:lnTo>
                  <a:pt x="97145" y="55884"/>
                </a:lnTo>
                <a:lnTo>
                  <a:pt x="101334" y="43167"/>
                </a:lnTo>
                <a:lnTo>
                  <a:pt x="105597" y="30804"/>
                </a:lnTo>
                <a:lnTo>
                  <a:pt x="109736" y="19370"/>
                </a:lnTo>
                <a:lnTo>
                  <a:pt x="110845" y="16414"/>
                </a:lnTo>
                <a:lnTo>
                  <a:pt x="105685" y="12051"/>
                </a:lnTo>
                <a:lnTo>
                  <a:pt x="103062" y="12225"/>
                </a:lnTo>
                <a:lnTo>
                  <a:pt x="100996" y="8124"/>
                </a:lnTo>
                <a:lnTo>
                  <a:pt x="100048" y="4085"/>
                </a:lnTo>
                <a:lnTo>
                  <a:pt x="102436" y="1872"/>
                </a:lnTo>
                <a:lnTo>
                  <a:pt x="100148" y="2626"/>
                </a:lnTo>
                <a:lnTo>
                  <a:pt x="99987" y="0"/>
                </a:lnTo>
                <a:lnTo>
                  <a:pt x="97963" y="9969"/>
                </a:lnTo>
                <a:lnTo>
                  <a:pt x="93564" y="22603"/>
                </a:lnTo>
                <a:lnTo>
                  <a:pt x="87699" y="36236"/>
                </a:lnTo>
                <a:lnTo>
                  <a:pt x="81274" y="49204"/>
                </a:lnTo>
                <a:lnTo>
                  <a:pt x="75196" y="59839"/>
                </a:lnTo>
                <a:lnTo>
                  <a:pt x="73074" y="63055"/>
                </a:lnTo>
                <a:lnTo>
                  <a:pt x="70585" y="66022"/>
                </a:lnTo>
                <a:lnTo>
                  <a:pt x="68133" y="54714"/>
                </a:lnTo>
                <a:lnTo>
                  <a:pt x="64390" y="42147"/>
                </a:lnTo>
                <a:lnTo>
                  <a:pt x="60498" y="29110"/>
                </a:lnTo>
                <a:lnTo>
                  <a:pt x="57598" y="16395"/>
                </a:lnTo>
                <a:lnTo>
                  <a:pt x="56831" y="4793"/>
                </a:lnTo>
                <a:lnTo>
                  <a:pt x="57379" y="632"/>
                </a:lnTo>
                <a:lnTo>
                  <a:pt x="56356" y="364"/>
                </a:lnTo>
                <a:lnTo>
                  <a:pt x="55826" y="311"/>
                </a:lnTo>
                <a:lnTo>
                  <a:pt x="53645" y="11923"/>
                </a:lnTo>
                <a:lnTo>
                  <a:pt x="43685" y="16183"/>
                </a:lnTo>
                <a:lnTo>
                  <a:pt x="44596" y="28962"/>
                </a:lnTo>
                <a:lnTo>
                  <a:pt x="45959" y="41633"/>
                </a:lnTo>
                <a:lnTo>
                  <a:pt x="47450" y="54276"/>
                </a:lnTo>
                <a:lnTo>
                  <a:pt x="48977" y="66884"/>
                </a:lnTo>
                <a:lnTo>
                  <a:pt x="50448" y="79454"/>
                </a:lnTo>
                <a:lnTo>
                  <a:pt x="51458" y="88832"/>
                </a:lnTo>
                <a:lnTo>
                  <a:pt x="52245" y="98673"/>
                </a:lnTo>
                <a:lnTo>
                  <a:pt x="52789" y="109833"/>
                </a:lnTo>
                <a:lnTo>
                  <a:pt x="53118" y="122078"/>
                </a:lnTo>
                <a:lnTo>
                  <a:pt x="53260" y="135174"/>
                </a:lnTo>
                <a:lnTo>
                  <a:pt x="53241" y="148888"/>
                </a:lnTo>
                <a:lnTo>
                  <a:pt x="53090" y="162985"/>
                </a:lnTo>
                <a:lnTo>
                  <a:pt x="52834" y="177232"/>
                </a:lnTo>
                <a:lnTo>
                  <a:pt x="52500" y="191396"/>
                </a:lnTo>
                <a:lnTo>
                  <a:pt x="52116" y="205241"/>
                </a:lnTo>
                <a:lnTo>
                  <a:pt x="51709" y="218534"/>
                </a:lnTo>
                <a:lnTo>
                  <a:pt x="51306" y="231041"/>
                </a:lnTo>
                <a:lnTo>
                  <a:pt x="50935" y="242529"/>
                </a:lnTo>
                <a:lnTo>
                  <a:pt x="50716" y="249621"/>
                </a:lnTo>
                <a:lnTo>
                  <a:pt x="50503" y="261370"/>
                </a:lnTo>
                <a:lnTo>
                  <a:pt x="50432" y="274659"/>
                </a:lnTo>
                <a:lnTo>
                  <a:pt x="50375" y="288653"/>
                </a:lnTo>
                <a:lnTo>
                  <a:pt x="50205" y="302518"/>
                </a:lnTo>
                <a:lnTo>
                  <a:pt x="49792" y="315420"/>
                </a:lnTo>
                <a:lnTo>
                  <a:pt x="49009" y="326524"/>
                </a:lnTo>
                <a:lnTo>
                  <a:pt x="48729" y="329011"/>
                </a:lnTo>
                <a:lnTo>
                  <a:pt x="38375" y="332374"/>
                </a:lnTo>
                <a:lnTo>
                  <a:pt x="26411" y="331485"/>
                </a:lnTo>
                <a:lnTo>
                  <a:pt x="13924" y="328223"/>
                </a:lnTo>
                <a:lnTo>
                  <a:pt x="6422" y="325840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863090" y="5036771"/>
            <a:ext cx="147988" cy="168236"/>
          </a:xfrm>
          <a:custGeom>
            <a:avLst/>
            <a:gdLst/>
            <a:ahLst/>
            <a:cxnLst/>
            <a:rect l="l" t="t" r="r" b="b"/>
            <a:pathLst>
              <a:path w="147988" h="168236">
                <a:moveTo>
                  <a:pt x="29335" y="13679"/>
                </a:moveTo>
                <a:lnTo>
                  <a:pt x="19124" y="24719"/>
                </a:lnTo>
                <a:lnTo>
                  <a:pt x="13732" y="33224"/>
                </a:lnTo>
                <a:lnTo>
                  <a:pt x="8176" y="44899"/>
                </a:lnTo>
                <a:lnTo>
                  <a:pt x="4198" y="56599"/>
                </a:lnTo>
                <a:lnTo>
                  <a:pt x="1625" y="68338"/>
                </a:lnTo>
                <a:lnTo>
                  <a:pt x="283" y="80132"/>
                </a:lnTo>
                <a:lnTo>
                  <a:pt x="0" y="91995"/>
                </a:lnTo>
                <a:lnTo>
                  <a:pt x="599" y="103943"/>
                </a:lnTo>
                <a:lnTo>
                  <a:pt x="1909" y="115991"/>
                </a:lnTo>
                <a:lnTo>
                  <a:pt x="3756" y="128154"/>
                </a:lnTo>
                <a:lnTo>
                  <a:pt x="5965" y="140446"/>
                </a:lnTo>
                <a:lnTo>
                  <a:pt x="8362" y="152884"/>
                </a:lnTo>
                <a:lnTo>
                  <a:pt x="10775" y="165483"/>
                </a:lnTo>
                <a:lnTo>
                  <a:pt x="11284" y="168236"/>
                </a:lnTo>
                <a:lnTo>
                  <a:pt x="12883" y="160616"/>
                </a:lnTo>
                <a:lnTo>
                  <a:pt x="13133" y="149957"/>
                </a:lnTo>
                <a:lnTo>
                  <a:pt x="12640" y="137182"/>
                </a:lnTo>
                <a:lnTo>
                  <a:pt x="12008" y="123212"/>
                </a:lnTo>
                <a:lnTo>
                  <a:pt x="11845" y="108968"/>
                </a:lnTo>
                <a:lnTo>
                  <a:pt x="12757" y="95372"/>
                </a:lnTo>
                <a:lnTo>
                  <a:pt x="15348" y="83346"/>
                </a:lnTo>
                <a:lnTo>
                  <a:pt x="20226" y="73810"/>
                </a:lnTo>
                <a:lnTo>
                  <a:pt x="29749" y="65374"/>
                </a:lnTo>
                <a:lnTo>
                  <a:pt x="39411" y="62020"/>
                </a:lnTo>
                <a:lnTo>
                  <a:pt x="49567" y="61994"/>
                </a:lnTo>
                <a:lnTo>
                  <a:pt x="60122" y="64099"/>
                </a:lnTo>
                <a:lnTo>
                  <a:pt x="70982" y="67139"/>
                </a:lnTo>
                <a:lnTo>
                  <a:pt x="82052" y="69918"/>
                </a:lnTo>
                <a:lnTo>
                  <a:pt x="93236" y="71240"/>
                </a:lnTo>
                <a:lnTo>
                  <a:pt x="97182" y="71135"/>
                </a:lnTo>
                <a:lnTo>
                  <a:pt x="101402" y="86144"/>
                </a:lnTo>
                <a:lnTo>
                  <a:pt x="107427" y="96703"/>
                </a:lnTo>
                <a:lnTo>
                  <a:pt x="114593" y="105467"/>
                </a:lnTo>
                <a:lnTo>
                  <a:pt x="116911" y="108196"/>
                </a:lnTo>
                <a:lnTo>
                  <a:pt x="123620" y="118510"/>
                </a:lnTo>
                <a:lnTo>
                  <a:pt x="126456" y="128676"/>
                </a:lnTo>
                <a:lnTo>
                  <a:pt x="127249" y="140720"/>
                </a:lnTo>
                <a:lnTo>
                  <a:pt x="127769" y="155615"/>
                </a:lnTo>
                <a:lnTo>
                  <a:pt x="136258" y="152040"/>
                </a:lnTo>
                <a:lnTo>
                  <a:pt x="132947" y="148782"/>
                </a:lnTo>
                <a:lnTo>
                  <a:pt x="143303" y="152648"/>
                </a:lnTo>
                <a:lnTo>
                  <a:pt x="145410" y="86358"/>
                </a:lnTo>
                <a:lnTo>
                  <a:pt x="147988" y="90010"/>
                </a:lnTo>
                <a:lnTo>
                  <a:pt x="146996" y="81592"/>
                </a:lnTo>
                <a:lnTo>
                  <a:pt x="142857" y="58237"/>
                </a:lnTo>
                <a:lnTo>
                  <a:pt x="137351" y="41321"/>
                </a:lnTo>
                <a:lnTo>
                  <a:pt x="131236" y="29643"/>
                </a:lnTo>
                <a:lnTo>
                  <a:pt x="125271" y="22002"/>
                </a:lnTo>
                <a:lnTo>
                  <a:pt x="120215" y="17200"/>
                </a:lnTo>
                <a:lnTo>
                  <a:pt x="116827" y="14035"/>
                </a:lnTo>
                <a:lnTo>
                  <a:pt x="115867" y="11308"/>
                </a:lnTo>
                <a:lnTo>
                  <a:pt x="117312" y="8688"/>
                </a:lnTo>
                <a:lnTo>
                  <a:pt x="113019" y="7712"/>
                </a:lnTo>
                <a:lnTo>
                  <a:pt x="106357" y="5785"/>
                </a:lnTo>
                <a:lnTo>
                  <a:pt x="97754" y="3479"/>
                </a:lnTo>
                <a:lnTo>
                  <a:pt x="87639" y="1365"/>
                </a:lnTo>
                <a:lnTo>
                  <a:pt x="76438" y="15"/>
                </a:lnTo>
                <a:lnTo>
                  <a:pt x="64579" y="0"/>
                </a:lnTo>
                <a:lnTo>
                  <a:pt x="52491" y="1891"/>
                </a:lnTo>
                <a:lnTo>
                  <a:pt x="40600" y="6260"/>
                </a:lnTo>
                <a:lnTo>
                  <a:pt x="29335" y="13679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006393" y="5123130"/>
            <a:ext cx="6141" cy="66290"/>
          </a:xfrm>
          <a:custGeom>
            <a:avLst/>
            <a:gdLst/>
            <a:ahLst/>
            <a:cxnLst/>
            <a:rect l="l" t="t" r="r" b="b"/>
            <a:pathLst>
              <a:path w="6141" h="66290">
                <a:moveTo>
                  <a:pt x="4937" y="5787"/>
                </a:moveTo>
                <a:lnTo>
                  <a:pt x="2107" y="0"/>
                </a:lnTo>
                <a:lnTo>
                  <a:pt x="0" y="66290"/>
                </a:lnTo>
                <a:lnTo>
                  <a:pt x="6141" y="5714"/>
                </a:lnTo>
                <a:lnTo>
                  <a:pt x="4685" y="3652"/>
                </a:lnTo>
                <a:lnTo>
                  <a:pt x="4937" y="5787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417929" y="5153308"/>
            <a:ext cx="65808" cy="237000"/>
          </a:xfrm>
          <a:custGeom>
            <a:avLst/>
            <a:gdLst/>
            <a:ahLst/>
            <a:cxnLst/>
            <a:rect l="l" t="t" r="r" b="b"/>
            <a:pathLst>
              <a:path w="65808" h="237000">
                <a:moveTo>
                  <a:pt x="2296" y="27850"/>
                </a:moveTo>
                <a:lnTo>
                  <a:pt x="3846" y="40626"/>
                </a:lnTo>
                <a:lnTo>
                  <a:pt x="5501" y="53422"/>
                </a:lnTo>
                <a:lnTo>
                  <a:pt x="7137" y="66132"/>
                </a:lnTo>
                <a:lnTo>
                  <a:pt x="8633" y="78653"/>
                </a:lnTo>
                <a:lnTo>
                  <a:pt x="9328" y="85184"/>
                </a:lnTo>
                <a:lnTo>
                  <a:pt x="10112" y="96749"/>
                </a:lnTo>
                <a:lnTo>
                  <a:pt x="10344" y="109255"/>
                </a:lnTo>
                <a:lnTo>
                  <a:pt x="10177" y="122361"/>
                </a:lnTo>
                <a:lnTo>
                  <a:pt x="9762" y="135727"/>
                </a:lnTo>
                <a:lnTo>
                  <a:pt x="9249" y="149011"/>
                </a:lnTo>
                <a:lnTo>
                  <a:pt x="8791" y="161871"/>
                </a:lnTo>
                <a:lnTo>
                  <a:pt x="8538" y="173968"/>
                </a:lnTo>
                <a:lnTo>
                  <a:pt x="8531" y="174844"/>
                </a:lnTo>
                <a:lnTo>
                  <a:pt x="7110" y="237000"/>
                </a:lnTo>
                <a:lnTo>
                  <a:pt x="40611" y="235979"/>
                </a:lnTo>
                <a:lnTo>
                  <a:pt x="39938" y="231872"/>
                </a:lnTo>
                <a:lnTo>
                  <a:pt x="39227" y="222834"/>
                </a:lnTo>
                <a:lnTo>
                  <a:pt x="38503" y="209979"/>
                </a:lnTo>
                <a:lnTo>
                  <a:pt x="37789" y="194425"/>
                </a:lnTo>
                <a:lnTo>
                  <a:pt x="37109" y="177286"/>
                </a:lnTo>
                <a:lnTo>
                  <a:pt x="36487" y="159680"/>
                </a:lnTo>
                <a:lnTo>
                  <a:pt x="35946" y="142721"/>
                </a:lnTo>
                <a:lnTo>
                  <a:pt x="35510" y="127526"/>
                </a:lnTo>
                <a:lnTo>
                  <a:pt x="35204" y="115210"/>
                </a:lnTo>
                <a:lnTo>
                  <a:pt x="35050" y="106890"/>
                </a:lnTo>
                <a:lnTo>
                  <a:pt x="35037" y="105368"/>
                </a:lnTo>
                <a:lnTo>
                  <a:pt x="36000" y="96620"/>
                </a:lnTo>
                <a:lnTo>
                  <a:pt x="38602" y="85501"/>
                </a:lnTo>
                <a:lnTo>
                  <a:pt x="42414" y="72683"/>
                </a:lnTo>
                <a:lnTo>
                  <a:pt x="47008" y="58843"/>
                </a:lnTo>
                <a:lnTo>
                  <a:pt x="51954" y="44653"/>
                </a:lnTo>
                <a:lnTo>
                  <a:pt x="56823" y="30789"/>
                </a:lnTo>
                <a:lnTo>
                  <a:pt x="61187" y="17924"/>
                </a:lnTo>
                <a:lnTo>
                  <a:pt x="64617" y="6733"/>
                </a:lnTo>
                <a:lnTo>
                  <a:pt x="65808" y="2139"/>
                </a:lnTo>
                <a:lnTo>
                  <a:pt x="60632" y="0"/>
                </a:lnTo>
                <a:lnTo>
                  <a:pt x="53649" y="6143"/>
                </a:lnTo>
                <a:lnTo>
                  <a:pt x="43387" y="10611"/>
                </a:lnTo>
                <a:lnTo>
                  <a:pt x="31403" y="12502"/>
                </a:lnTo>
                <a:lnTo>
                  <a:pt x="19254" y="10912"/>
                </a:lnTo>
                <a:lnTo>
                  <a:pt x="8498" y="4937"/>
                </a:lnTo>
                <a:lnTo>
                  <a:pt x="4266" y="218"/>
                </a:lnTo>
                <a:lnTo>
                  <a:pt x="0" y="2772"/>
                </a:lnTo>
                <a:lnTo>
                  <a:pt x="973" y="15197"/>
                </a:lnTo>
                <a:lnTo>
                  <a:pt x="2296" y="27850"/>
                </a:lnTo>
                <a:close/>
              </a:path>
            </a:pathLst>
          </a:custGeom>
          <a:solidFill>
            <a:srgbClr val="E93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008501" y="5123130"/>
            <a:ext cx="2829" cy="5787"/>
          </a:xfrm>
          <a:custGeom>
            <a:avLst/>
            <a:gdLst/>
            <a:ahLst/>
            <a:cxnLst/>
            <a:rect l="l" t="t" r="r" b="b"/>
            <a:pathLst>
              <a:path w="2829" h="5787">
                <a:moveTo>
                  <a:pt x="2829" y="5787"/>
                </a:moveTo>
                <a:lnTo>
                  <a:pt x="2578" y="3652"/>
                </a:lnTo>
                <a:lnTo>
                  <a:pt x="0" y="0"/>
                </a:lnTo>
                <a:lnTo>
                  <a:pt x="2829" y="5787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978921" y="5039243"/>
            <a:ext cx="52579" cy="89601"/>
          </a:xfrm>
          <a:custGeom>
            <a:avLst/>
            <a:gdLst/>
            <a:ahLst/>
            <a:cxnLst/>
            <a:rect l="l" t="t" r="r" b="b"/>
            <a:pathLst>
              <a:path w="52579" h="89601">
                <a:moveTo>
                  <a:pt x="1542" y="12161"/>
                </a:moveTo>
                <a:lnTo>
                  <a:pt x="5349" y="15574"/>
                </a:lnTo>
                <a:lnTo>
                  <a:pt x="10663" y="20882"/>
                </a:lnTo>
                <a:lnTo>
                  <a:pt x="16724" y="29284"/>
                </a:lnTo>
                <a:lnTo>
                  <a:pt x="22773" y="41979"/>
                </a:lnTo>
                <a:lnTo>
                  <a:pt x="28051" y="60169"/>
                </a:lnTo>
                <a:lnTo>
                  <a:pt x="31165" y="79120"/>
                </a:lnTo>
                <a:lnTo>
                  <a:pt x="32158" y="87538"/>
                </a:lnTo>
                <a:lnTo>
                  <a:pt x="33614" y="89601"/>
                </a:lnTo>
                <a:lnTo>
                  <a:pt x="42971" y="82196"/>
                </a:lnTo>
                <a:lnTo>
                  <a:pt x="49360" y="69608"/>
                </a:lnTo>
                <a:lnTo>
                  <a:pt x="50231" y="66937"/>
                </a:lnTo>
                <a:lnTo>
                  <a:pt x="52579" y="54213"/>
                </a:lnTo>
                <a:lnTo>
                  <a:pt x="52394" y="41054"/>
                </a:lnTo>
                <a:lnTo>
                  <a:pt x="49697" y="28345"/>
                </a:lnTo>
                <a:lnTo>
                  <a:pt x="44509" y="16971"/>
                </a:lnTo>
                <a:lnTo>
                  <a:pt x="36853" y="7816"/>
                </a:lnTo>
                <a:lnTo>
                  <a:pt x="31045" y="3735"/>
                </a:lnTo>
                <a:lnTo>
                  <a:pt x="19407" y="0"/>
                </a:lnTo>
                <a:lnTo>
                  <a:pt x="7426" y="1549"/>
                </a:lnTo>
                <a:lnTo>
                  <a:pt x="1482" y="6216"/>
                </a:lnTo>
                <a:lnTo>
                  <a:pt x="0" y="9441"/>
                </a:lnTo>
                <a:lnTo>
                  <a:pt x="1542" y="12161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921972" y="5294108"/>
            <a:ext cx="43017" cy="84893"/>
          </a:xfrm>
          <a:custGeom>
            <a:avLst/>
            <a:gdLst/>
            <a:ahLst/>
            <a:cxnLst/>
            <a:rect l="l" t="t" r="r" b="b"/>
            <a:pathLst>
              <a:path w="43017" h="84893">
                <a:moveTo>
                  <a:pt x="2181" y="42799"/>
                </a:moveTo>
                <a:lnTo>
                  <a:pt x="5813" y="55802"/>
                </a:lnTo>
                <a:lnTo>
                  <a:pt x="9752" y="68653"/>
                </a:lnTo>
                <a:lnTo>
                  <a:pt x="12859" y="80561"/>
                </a:lnTo>
                <a:lnTo>
                  <a:pt x="13614" y="84893"/>
                </a:lnTo>
                <a:lnTo>
                  <a:pt x="16103" y="81926"/>
                </a:lnTo>
                <a:lnTo>
                  <a:pt x="21790" y="72683"/>
                </a:lnTo>
                <a:lnTo>
                  <a:pt x="28185" y="60446"/>
                </a:lnTo>
                <a:lnTo>
                  <a:pt x="34382" y="46878"/>
                </a:lnTo>
                <a:lnTo>
                  <a:pt x="39474" y="33646"/>
                </a:lnTo>
                <a:lnTo>
                  <a:pt x="42553" y="22415"/>
                </a:lnTo>
                <a:lnTo>
                  <a:pt x="43017" y="18870"/>
                </a:lnTo>
                <a:lnTo>
                  <a:pt x="42836" y="0"/>
                </a:lnTo>
                <a:lnTo>
                  <a:pt x="32083" y="3046"/>
                </a:lnTo>
                <a:lnTo>
                  <a:pt x="18864" y="8973"/>
                </a:lnTo>
                <a:lnTo>
                  <a:pt x="6540" y="15646"/>
                </a:lnTo>
                <a:lnTo>
                  <a:pt x="408" y="19502"/>
                </a:lnTo>
                <a:lnTo>
                  <a:pt x="0" y="30436"/>
                </a:lnTo>
                <a:lnTo>
                  <a:pt x="2181" y="42799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694468" y="5148695"/>
            <a:ext cx="18342" cy="32383"/>
          </a:xfrm>
          <a:custGeom>
            <a:avLst/>
            <a:gdLst/>
            <a:ahLst/>
            <a:cxnLst/>
            <a:rect l="l" t="t" r="r" b="b"/>
            <a:pathLst>
              <a:path w="18342" h="32383">
                <a:moveTo>
                  <a:pt x="8002" y="8607"/>
                </a:moveTo>
                <a:lnTo>
                  <a:pt x="0" y="15093"/>
                </a:lnTo>
                <a:lnTo>
                  <a:pt x="1477" y="21193"/>
                </a:lnTo>
                <a:lnTo>
                  <a:pt x="4261" y="23380"/>
                </a:lnTo>
                <a:lnTo>
                  <a:pt x="6422" y="25842"/>
                </a:lnTo>
                <a:lnTo>
                  <a:pt x="10707" y="31073"/>
                </a:lnTo>
                <a:lnTo>
                  <a:pt x="10516" y="26888"/>
                </a:lnTo>
                <a:lnTo>
                  <a:pt x="11780" y="32383"/>
                </a:lnTo>
                <a:lnTo>
                  <a:pt x="18342" y="0"/>
                </a:lnTo>
                <a:lnTo>
                  <a:pt x="8002" y="8607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705176" y="5136845"/>
            <a:ext cx="43661" cy="58775"/>
          </a:xfrm>
          <a:custGeom>
            <a:avLst/>
            <a:gdLst/>
            <a:ahLst/>
            <a:cxnLst/>
            <a:rect l="l" t="t" r="r" b="b"/>
            <a:pathLst>
              <a:path w="43661" h="58775">
                <a:moveTo>
                  <a:pt x="0" y="42923"/>
                </a:moveTo>
                <a:lnTo>
                  <a:pt x="270" y="48854"/>
                </a:lnTo>
                <a:lnTo>
                  <a:pt x="7212" y="51252"/>
                </a:lnTo>
                <a:lnTo>
                  <a:pt x="10380" y="55941"/>
                </a:lnTo>
                <a:lnTo>
                  <a:pt x="14540" y="58775"/>
                </a:lnTo>
                <a:lnTo>
                  <a:pt x="22726" y="49061"/>
                </a:lnTo>
                <a:lnTo>
                  <a:pt x="31875" y="39530"/>
                </a:lnTo>
                <a:lnTo>
                  <a:pt x="40898" y="30747"/>
                </a:lnTo>
                <a:lnTo>
                  <a:pt x="43661" y="28111"/>
                </a:lnTo>
                <a:lnTo>
                  <a:pt x="41674" y="20815"/>
                </a:lnTo>
                <a:lnTo>
                  <a:pt x="37921" y="18821"/>
                </a:lnTo>
                <a:lnTo>
                  <a:pt x="32121" y="12742"/>
                </a:lnTo>
                <a:lnTo>
                  <a:pt x="29512" y="10067"/>
                </a:lnTo>
                <a:lnTo>
                  <a:pt x="28087" y="8608"/>
                </a:lnTo>
                <a:lnTo>
                  <a:pt x="25578" y="6201"/>
                </a:lnTo>
                <a:lnTo>
                  <a:pt x="20087" y="960"/>
                </a:lnTo>
                <a:lnTo>
                  <a:pt x="16306" y="0"/>
                </a:lnTo>
                <a:lnTo>
                  <a:pt x="16145" y="2480"/>
                </a:lnTo>
                <a:lnTo>
                  <a:pt x="7634" y="11850"/>
                </a:lnTo>
                <a:lnTo>
                  <a:pt x="1073" y="44233"/>
                </a:lnTo>
                <a:lnTo>
                  <a:pt x="0" y="42923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724613" y="5137186"/>
            <a:ext cx="4716" cy="1653"/>
          </a:xfrm>
          <a:custGeom>
            <a:avLst/>
            <a:gdLst/>
            <a:ahLst/>
            <a:cxnLst/>
            <a:rect l="l" t="t" r="r" b="b"/>
            <a:pathLst>
              <a:path w="4716" h="1653">
                <a:moveTo>
                  <a:pt x="4716" y="1653"/>
                </a:moveTo>
                <a:lnTo>
                  <a:pt x="0" y="0"/>
                </a:lnTo>
                <a:lnTo>
                  <a:pt x="650" y="620"/>
                </a:lnTo>
                <a:lnTo>
                  <a:pt x="4716" y="1653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472077" y="5055113"/>
            <a:ext cx="27316" cy="92139"/>
          </a:xfrm>
          <a:custGeom>
            <a:avLst/>
            <a:gdLst/>
            <a:ahLst/>
            <a:cxnLst/>
            <a:rect l="l" t="t" r="r" b="b"/>
            <a:pathLst>
              <a:path w="27316" h="92139">
                <a:moveTo>
                  <a:pt x="21943" y="86014"/>
                </a:moveTo>
                <a:lnTo>
                  <a:pt x="26506" y="92139"/>
                </a:lnTo>
                <a:lnTo>
                  <a:pt x="26354" y="82068"/>
                </a:lnTo>
                <a:lnTo>
                  <a:pt x="26587" y="68669"/>
                </a:lnTo>
                <a:lnTo>
                  <a:pt x="26978" y="53369"/>
                </a:lnTo>
                <a:lnTo>
                  <a:pt x="27297" y="37592"/>
                </a:lnTo>
                <a:lnTo>
                  <a:pt x="27316" y="22763"/>
                </a:lnTo>
                <a:lnTo>
                  <a:pt x="26804" y="10307"/>
                </a:lnTo>
                <a:lnTo>
                  <a:pt x="25534" y="1649"/>
                </a:lnTo>
                <a:lnTo>
                  <a:pt x="24968" y="0"/>
                </a:lnTo>
                <a:lnTo>
                  <a:pt x="21716" y="13307"/>
                </a:lnTo>
                <a:lnTo>
                  <a:pt x="16385" y="24025"/>
                </a:lnTo>
                <a:lnTo>
                  <a:pt x="15754" y="24877"/>
                </a:lnTo>
                <a:lnTo>
                  <a:pt x="11261" y="30737"/>
                </a:lnTo>
                <a:lnTo>
                  <a:pt x="6428" y="37838"/>
                </a:lnTo>
                <a:lnTo>
                  <a:pt x="0" y="39346"/>
                </a:lnTo>
                <a:lnTo>
                  <a:pt x="114" y="80345"/>
                </a:lnTo>
                <a:lnTo>
                  <a:pt x="14165" y="81434"/>
                </a:lnTo>
                <a:lnTo>
                  <a:pt x="21943" y="86014"/>
                </a:lnTo>
                <a:close/>
              </a:path>
            </a:pathLst>
          </a:custGeom>
          <a:solidFill>
            <a:srgbClr val="995D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638494" y="5136626"/>
            <a:ext cx="46361" cy="62374"/>
          </a:xfrm>
          <a:custGeom>
            <a:avLst/>
            <a:gdLst/>
            <a:ahLst/>
            <a:cxnLst/>
            <a:rect l="l" t="t" r="r" b="b"/>
            <a:pathLst>
              <a:path w="46361" h="62374">
                <a:moveTo>
                  <a:pt x="27535" y="51358"/>
                </a:moveTo>
                <a:lnTo>
                  <a:pt x="34359" y="47346"/>
                </a:lnTo>
                <a:lnTo>
                  <a:pt x="35639" y="43196"/>
                </a:lnTo>
                <a:lnTo>
                  <a:pt x="36423" y="42847"/>
                </a:lnTo>
                <a:lnTo>
                  <a:pt x="36928" y="42045"/>
                </a:lnTo>
                <a:lnTo>
                  <a:pt x="38634" y="39297"/>
                </a:lnTo>
                <a:lnTo>
                  <a:pt x="37771" y="40878"/>
                </a:lnTo>
                <a:lnTo>
                  <a:pt x="39818" y="38057"/>
                </a:lnTo>
                <a:lnTo>
                  <a:pt x="42668" y="34044"/>
                </a:lnTo>
                <a:lnTo>
                  <a:pt x="43752" y="31856"/>
                </a:lnTo>
                <a:lnTo>
                  <a:pt x="46361" y="28330"/>
                </a:lnTo>
                <a:lnTo>
                  <a:pt x="39712" y="18325"/>
                </a:lnTo>
                <a:lnTo>
                  <a:pt x="34610" y="6173"/>
                </a:lnTo>
                <a:lnTo>
                  <a:pt x="33677" y="0"/>
                </a:lnTo>
                <a:lnTo>
                  <a:pt x="23651" y="6121"/>
                </a:lnTo>
                <a:lnTo>
                  <a:pt x="13680" y="15344"/>
                </a:lnTo>
                <a:lnTo>
                  <a:pt x="3722" y="24075"/>
                </a:lnTo>
                <a:lnTo>
                  <a:pt x="0" y="26481"/>
                </a:lnTo>
                <a:lnTo>
                  <a:pt x="923" y="34677"/>
                </a:lnTo>
                <a:lnTo>
                  <a:pt x="8833" y="43288"/>
                </a:lnTo>
                <a:lnTo>
                  <a:pt x="16166" y="54952"/>
                </a:lnTo>
                <a:lnTo>
                  <a:pt x="21514" y="62374"/>
                </a:lnTo>
                <a:lnTo>
                  <a:pt x="29462" y="55493"/>
                </a:lnTo>
                <a:lnTo>
                  <a:pt x="27535" y="51358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92294" y="5076756"/>
            <a:ext cx="35816" cy="78011"/>
          </a:xfrm>
          <a:custGeom>
            <a:avLst/>
            <a:gdLst/>
            <a:ahLst/>
            <a:cxnLst/>
            <a:rect l="l" t="t" r="r" b="b"/>
            <a:pathLst>
              <a:path w="35816" h="78011">
                <a:moveTo>
                  <a:pt x="9197" y="73099"/>
                </a:moveTo>
                <a:lnTo>
                  <a:pt x="16250" y="65122"/>
                </a:lnTo>
                <a:lnTo>
                  <a:pt x="22108" y="58435"/>
                </a:lnTo>
                <a:lnTo>
                  <a:pt x="25237" y="58435"/>
                </a:lnTo>
                <a:lnTo>
                  <a:pt x="35760" y="59943"/>
                </a:lnTo>
                <a:lnTo>
                  <a:pt x="35816" y="38786"/>
                </a:lnTo>
                <a:lnTo>
                  <a:pt x="25171" y="33337"/>
                </a:lnTo>
                <a:lnTo>
                  <a:pt x="16187" y="24022"/>
                </a:lnTo>
                <a:lnTo>
                  <a:pt x="8681" y="12506"/>
                </a:lnTo>
                <a:lnTo>
                  <a:pt x="2473" y="452"/>
                </a:lnTo>
                <a:lnTo>
                  <a:pt x="2257" y="0"/>
                </a:lnTo>
                <a:lnTo>
                  <a:pt x="976" y="7613"/>
                </a:lnTo>
                <a:lnTo>
                  <a:pt x="225" y="20903"/>
                </a:lnTo>
                <a:lnTo>
                  <a:pt x="0" y="37186"/>
                </a:lnTo>
                <a:lnTo>
                  <a:pt x="290" y="53780"/>
                </a:lnTo>
                <a:lnTo>
                  <a:pt x="1090" y="68001"/>
                </a:lnTo>
                <a:lnTo>
                  <a:pt x="2393" y="77167"/>
                </a:lnTo>
                <a:lnTo>
                  <a:pt x="2657" y="78011"/>
                </a:lnTo>
                <a:lnTo>
                  <a:pt x="11586" y="72345"/>
                </a:lnTo>
                <a:lnTo>
                  <a:pt x="9197" y="73099"/>
                </a:lnTo>
                <a:close/>
              </a:path>
            </a:pathLst>
          </a:custGeom>
          <a:solidFill>
            <a:srgbClr val="995D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66543" y="5674104"/>
            <a:ext cx="33737" cy="22190"/>
          </a:xfrm>
          <a:custGeom>
            <a:avLst/>
            <a:gdLst/>
            <a:ahLst/>
            <a:cxnLst/>
            <a:rect l="l" t="t" r="r" b="b"/>
            <a:pathLst>
              <a:path w="33737" h="22190">
                <a:moveTo>
                  <a:pt x="33737" y="22190"/>
                </a:moveTo>
                <a:lnTo>
                  <a:pt x="33677" y="18813"/>
                </a:lnTo>
                <a:lnTo>
                  <a:pt x="33556" y="14678"/>
                </a:lnTo>
                <a:lnTo>
                  <a:pt x="33396" y="9165"/>
                </a:lnTo>
                <a:lnTo>
                  <a:pt x="12864" y="0"/>
                </a:lnTo>
                <a:lnTo>
                  <a:pt x="9475" y="8386"/>
                </a:lnTo>
                <a:lnTo>
                  <a:pt x="5453" y="11830"/>
                </a:lnTo>
                <a:lnTo>
                  <a:pt x="1143" y="18775"/>
                </a:lnTo>
                <a:lnTo>
                  <a:pt x="120" y="21845"/>
                </a:lnTo>
                <a:lnTo>
                  <a:pt x="0" y="22190"/>
                </a:lnTo>
                <a:lnTo>
                  <a:pt x="33737" y="2219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422195" y="5119750"/>
            <a:ext cx="47856" cy="45783"/>
          </a:xfrm>
          <a:custGeom>
            <a:avLst/>
            <a:gdLst/>
            <a:ahLst/>
            <a:cxnLst/>
            <a:rect l="l" t="t" r="r" b="b"/>
            <a:pathLst>
              <a:path w="47856" h="45783">
                <a:moveTo>
                  <a:pt x="47856" y="30195"/>
                </a:moveTo>
                <a:lnTo>
                  <a:pt x="46810" y="24682"/>
                </a:lnTo>
                <a:lnTo>
                  <a:pt x="46525" y="0"/>
                </a:lnTo>
                <a:lnTo>
                  <a:pt x="38066" y="5632"/>
                </a:lnTo>
                <a:lnTo>
                  <a:pt x="23886" y="12883"/>
                </a:lnTo>
                <a:lnTo>
                  <a:pt x="10662" y="18652"/>
                </a:lnTo>
                <a:lnTo>
                  <a:pt x="6255" y="20062"/>
                </a:lnTo>
                <a:lnTo>
                  <a:pt x="5970" y="31223"/>
                </a:lnTo>
                <a:lnTo>
                  <a:pt x="0" y="33777"/>
                </a:lnTo>
                <a:lnTo>
                  <a:pt x="9526" y="42190"/>
                </a:lnTo>
                <a:lnTo>
                  <a:pt x="21198" y="45783"/>
                </a:lnTo>
                <a:lnTo>
                  <a:pt x="33456" y="45460"/>
                </a:lnTo>
                <a:lnTo>
                  <a:pt x="44743" y="42123"/>
                </a:lnTo>
                <a:lnTo>
                  <a:pt x="46240" y="28524"/>
                </a:lnTo>
                <a:lnTo>
                  <a:pt x="47856" y="30195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466939" y="5148275"/>
            <a:ext cx="11622" cy="13598"/>
          </a:xfrm>
          <a:custGeom>
            <a:avLst/>
            <a:gdLst/>
            <a:ahLst/>
            <a:cxnLst/>
            <a:rect l="l" t="t" r="r" b="b"/>
            <a:pathLst>
              <a:path w="11622" h="13598">
                <a:moveTo>
                  <a:pt x="4284" y="7854"/>
                </a:moveTo>
                <a:lnTo>
                  <a:pt x="1496" y="0"/>
                </a:lnTo>
                <a:lnTo>
                  <a:pt x="0" y="13598"/>
                </a:lnTo>
                <a:lnTo>
                  <a:pt x="8760" y="8150"/>
                </a:lnTo>
                <a:lnTo>
                  <a:pt x="11622" y="5033"/>
                </a:lnTo>
                <a:lnTo>
                  <a:pt x="5422" y="4061"/>
                </a:lnTo>
                <a:lnTo>
                  <a:pt x="3112" y="1670"/>
                </a:lnTo>
                <a:lnTo>
                  <a:pt x="4284" y="7854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14581" y="5586168"/>
            <a:ext cx="38393" cy="65125"/>
          </a:xfrm>
          <a:custGeom>
            <a:avLst/>
            <a:gdLst/>
            <a:ahLst/>
            <a:cxnLst/>
            <a:rect l="l" t="t" r="r" b="b"/>
            <a:pathLst>
              <a:path w="38393" h="65125">
                <a:moveTo>
                  <a:pt x="8418" y="57542"/>
                </a:moveTo>
                <a:lnTo>
                  <a:pt x="7394" y="57613"/>
                </a:lnTo>
                <a:lnTo>
                  <a:pt x="11830" y="50721"/>
                </a:lnTo>
                <a:lnTo>
                  <a:pt x="9043" y="65125"/>
                </a:lnTo>
                <a:lnTo>
                  <a:pt x="10010" y="64848"/>
                </a:lnTo>
                <a:lnTo>
                  <a:pt x="11887" y="63126"/>
                </a:lnTo>
                <a:lnTo>
                  <a:pt x="12513" y="62712"/>
                </a:lnTo>
                <a:lnTo>
                  <a:pt x="13252" y="62160"/>
                </a:lnTo>
                <a:lnTo>
                  <a:pt x="13821" y="61886"/>
                </a:lnTo>
                <a:lnTo>
                  <a:pt x="14447" y="61540"/>
                </a:lnTo>
                <a:lnTo>
                  <a:pt x="14731" y="61472"/>
                </a:lnTo>
                <a:lnTo>
                  <a:pt x="17576" y="61677"/>
                </a:lnTo>
                <a:lnTo>
                  <a:pt x="21497" y="56297"/>
                </a:lnTo>
                <a:lnTo>
                  <a:pt x="25083" y="43003"/>
                </a:lnTo>
                <a:lnTo>
                  <a:pt x="25365" y="53585"/>
                </a:lnTo>
                <a:lnTo>
                  <a:pt x="27189" y="54052"/>
                </a:lnTo>
                <a:lnTo>
                  <a:pt x="28495" y="55201"/>
                </a:lnTo>
                <a:lnTo>
                  <a:pt x="38393" y="8338"/>
                </a:lnTo>
                <a:lnTo>
                  <a:pt x="32988" y="3513"/>
                </a:lnTo>
                <a:lnTo>
                  <a:pt x="29235" y="3100"/>
                </a:lnTo>
                <a:lnTo>
                  <a:pt x="21783" y="0"/>
                </a:lnTo>
                <a:lnTo>
                  <a:pt x="16662" y="10595"/>
                </a:lnTo>
                <a:lnTo>
                  <a:pt x="9535" y="15686"/>
                </a:lnTo>
                <a:lnTo>
                  <a:pt x="2840" y="21234"/>
                </a:lnTo>
                <a:lnTo>
                  <a:pt x="0" y="27427"/>
                </a:lnTo>
                <a:lnTo>
                  <a:pt x="8133" y="27702"/>
                </a:lnTo>
                <a:lnTo>
                  <a:pt x="6427" y="25910"/>
                </a:lnTo>
                <a:lnTo>
                  <a:pt x="13366" y="23084"/>
                </a:lnTo>
                <a:lnTo>
                  <a:pt x="3640" y="58853"/>
                </a:lnTo>
                <a:lnTo>
                  <a:pt x="8418" y="57542"/>
                </a:lnTo>
                <a:close/>
              </a:path>
            </a:pathLst>
          </a:custGeom>
          <a:solidFill>
            <a:srgbClr val="F8BD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672171" y="5129112"/>
            <a:ext cx="49150" cy="63955"/>
          </a:xfrm>
          <a:custGeom>
            <a:avLst/>
            <a:gdLst/>
            <a:ahLst/>
            <a:cxnLst/>
            <a:rect l="l" t="t" r="r" b="b"/>
            <a:pathLst>
              <a:path w="49150" h="63955">
                <a:moveTo>
                  <a:pt x="14048" y="63955"/>
                </a:moveTo>
                <a:lnTo>
                  <a:pt x="22297" y="34677"/>
                </a:lnTo>
                <a:lnTo>
                  <a:pt x="31739" y="27049"/>
                </a:lnTo>
                <a:lnTo>
                  <a:pt x="42009" y="18310"/>
                </a:lnTo>
                <a:lnTo>
                  <a:pt x="49150" y="10213"/>
                </a:lnTo>
                <a:lnTo>
                  <a:pt x="33912" y="8317"/>
                </a:lnTo>
                <a:lnTo>
                  <a:pt x="23221" y="5560"/>
                </a:lnTo>
                <a:lnTo>
                  <a:pt x="12144" y="2237"/>
                </a:lnTo>
                <a:lnTo>
                  <a:pt x="9452" y="1532"/>
                </a:lnTo>
                <a:lnTo>
                  <a:pt x="240" y="0"/>
                </a:lnTo>
                <a:lnTo>
                  <a:pt x="0" y="7514"/>
                </a:lnTo>
                <a:lnTo>
                  <a:pt x="3388" y="20728"/>
                </a:lnTo>
                <a:lnTo>
                  <a:pt x="9745" y="31644"/>
                </a:lnTo>
                <a:lnTo>
                  <a:pt x="12684" y="35844"/>
                </a:lnTo>
                <a:lnTo>
                  <a:pt x="14048" y="6395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494423" y="5463843"/>
            <a:ext cx="52512" cy="40115"/>
          </a:xfrm>
          <a:custGeom>
            <a:avLst/>
            <a:gdLst/>
            <a:ahLst/>
            <a:cxnLst/>
            <a:rect l="l" t="t" r="r" b="b"/>
            <a:pathLst>
              <a:path w="52512" h="40115">
                <a:moveTo>
                  <a:pt x="0" y="25901"/>
                </a:moveTo>
                <a:lnTo>
                  <a:pt x="2055" y="35698"/>
                </a:lnTo>
                <a:lnTo>
                  <a:pt x="7355" y="40115"/>
                </a:lnTo>
                <a:lnTo>
                  <a:pt x="13456" y="38657"/>
                </a:lnTo>
                <a:lnTo>
                  <a:pt x="21969" y="33713"/>
                </a:lnTo>
                <a:lnTo>
                  <a:pt x="34506" y="27673"/>
                </a:lnTo>
                <a:lnTo>
                  <a:pt x="50465" y="23293"/>
                </a:lnTo>
                <a:lnTo>
                  <a:pt x="52512" y="10062"/>
                </a:lnTo>
                <a:lnTo>
                  <a:pt x="38524" y="0"/>
                </a:lnTo>
                <a:lnTo>
                  <a:pt x="34894" y="5736"/>
                </a:lnTo>
                <a:lnTo>
                  <a:pt x="33465" y="7548"/>
                </a:lnTo>
                <a:lnTo>
                  <a:pt x="29798" y="8399"/>
                </a:lnTo>
                <a:lnTo>
                  <a:pt x="19452" y="11250"/>
                </a:lnTo>
                <a:lnTo>
                  <a:pt x="15536" y="12543"/>
                </a:lnTo>
                <a:lnTo>
                  <a:pt x="5609" y="17567"/>
                </a:lnTo>
                <a:lnTo>
                  <a:pt x="0" y="2590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428054" y="5094459"/>
            <a:ext cx="44308" cy="57876"/>
          </a:xfrm>
          <a:custGeom>
            <a:avLst/>
            <a:gdLst/>
            <a:ahLst/>
            <a:cxnLst/>
            <a:rect l="l" t="t" r="r" b="b"/>
            <a:pathLst>
              <a:path w="44308" h="57876">
                <a:moveTo>
                  <a:pt x="11794" y="18959"/>
                </a:moveTo>
                <a:lnTo>
                  <a:pt x="56" y="21083"/>
                </a:lnTo>
                <a:lnTo>
                  <a:pt x="0" y="42239"/>
                </a:lnTo>
                <a:lnTo>
                  <a:pt x="397" y="45352"/>
                </a:lnTo>
                <a:lnTo>
                  <a:pt x="10307" y="41685"/>
                </a:lnTo>
                <a:lnTo>
                  <a:pt x="24798" y="34854"/>
                </a:lnTo>
                <a:lnTo>
                  <a:pt x="37190" y="27958"/>
                </a:lnTo>
                <a:lnTo>
                  <a:pt x="40667" y="25290"/>
                </a:lnTo>
                <a:lnTo>
                  <a:pt x="40952" y="49972"/>
                </a:lnTo>
                <a:lnTo>
                  <a:pt x="41997" y="55486"/>
                </a:lnTo>
                <a:lnTo>
                  <a:pt x="44308" y="57876"/>
                </a:lnTo>
                <a:lnTo>
                  <a:pt x="44137" y="40999"/>
                </a:lnTo>
                <a:lnTo>
                  <a:pt x="44023" y="0"/>
                </a:lnTo>
                <a:lnTo>
                  <a:pt x="35035" y="9021"/>
                </a:lnTo>
                <a:lnTo>
                  <a:pt x="23625" y="15046"/>
                </a:lnTo>
                <a:lnTo>
                  <a:pt x="11794" y="18959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468436" y="5148275"/>
            <a:ext cx="2787" cy="7854"/>
          </a:xfrm>
          <a:custGeom>
            <a:avLst/>
            <a:gdLst/>
            <a:ahLst/>
            <a:cxnLst/>
            <a:rect l="l" t="t" r="r" b="b"/>
            <a:pathLst>
              <a:path w="2787" h="7854">
                <a:moveTo>
                  <a:pt x="2787" y="7854"/>
                </a:moveTo>
                <a:lnTo>
                  <a:pt x="1615" y="1670"/>
                </a:lnTo>
                <a:lnTo>
                  <a:pt x="0" y="0"/>
                </a:lnTo>
                <a:lnTo>
                  <a:pt x="2787" y="7854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694067" y="5505054"/>
            <a:ext cx="60410" cy="23775"/>
          </a:xfrm>
          <a:custGeom>
            <a:avLst/>
            <a:gdLst/>
            <a:ahLst/>
            <a:cxnLst/>
            <a:rect l="l" t="t" r="r" b="b"/>
            <a:pathLst>
              <a:path w="60410" h="23775">
                <a:moveTo>
                  <a:pt x="2146" y="2149"/>
                </a:moveTo>
                <a:lnTo>
                  <a:pt x="582" y="0"/>
                </a:lnTo>
                <a:lnTo>
                  <a:pt x="0" y="23775"/>
                </a:lnTo>
                <a:lnTo>
                  <a:pt x="9090" y="21529"/>
                </a:lnTo>
                <a:lnTo>
                  <a:pt x="24370" y="20819"/>
                </a:lnTo>
                <a:lnTo>
                  <a:pt x="40584" y="21119"/>
                </a:lnTo>
                <a:lnTo>
                  <a:pt x="52476" y="21906"/>
                </a:lnTo>
                <a:lnTo>
                  <a:pt x="54609" y="22192"/>
                </a:lnTo>
                <a:lnTo>
                  <a:pt x="60068" y="9165"/>
                </a:lnTo>
                <a:lnTo>
                  <a:pt x="60410" y="1104"/>
                </a:lnTo>
                <a:lnTo>
                  <a:pt x="55794" y="3239"/>
                </a:lnTo>
                <a:lnTo>
                  <a:pt x="47786" y="3032"/>
                </a:lnTo>
                <a:lnTo>
                  <a:pt x="41925" y="2964"/>
                </a:lnTo>
                <a:lnTo>
                  <a:pt x="35443" y="3239"/>
                </a:lnTo>
                <a:lnTo>
                  <a:pt x="29522" y="3239"/>
                </a:lnTo>
                <a:lnTo>
                  <a:pt x="15883" y="3783"/>
                </a:lnTo>
                <a:lnTo>
                  <a:pt x="2146" y="2149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747312" y="4992739"/>
            <a:ext cx="26512" cy="59894"/>
          </a:xfrm>
          <a:custGeom>
            <a:avLst/>
            <a:gdLst/>
            <a:ahLst/>
            <a:cxnLst/>
            <a:rect l="l" t="t" r="r" b="b"/>
            <a:pathLst>
              <a:path w="26512" h="59894">
                <a:moveTo>
                  <a:pt x="24906" y="40464"/>
                </a:moveTo>
                <a:lnTo>
                  <a:pt x="26452" y="33971"/>
                </a:lnTo>
                <a:lnTo>
                  <a:pt x="26512" y="23636"/>
                </a:lnTo>
                <a:lnTo>
                  <a:pt x="24404" y="17922"/>
                </a:lnTo>
                <a:lnTo>
                  <a:pt x="20714" y="11334"/>
                </a:lnTo>
                <a:lnTo>
                  <a:pt x="18259" y="10291"/>
                </a:lnTo>
                <a:lnTo>
                  <a:pt x="17098" y="8776"/>
                </a:lnTo>
                <a:lnTo>
                  <a:pt x="17287" y="773"/>
                </a:lnTo>
                <a:lnTo>
                  <a:pt x="17340" y="0"/>
                </a:lnTo>
                <a:lnTo>
                  <a:pt x="10322" y="10016"/>
                </a:lnTo>
                <a:lnTo>
                  <a:pt x="6396" y="18354"/>
                </a:lnTo>
                <a:lnTo>
                  <a:pt x="4278" y="27449"/>
                </a:lnTo>
                <a:lnTo>
                  <a:pt x="2685" y="39736"/>
                </a:lnTo>
                <a:lnTo>
                  <a:pt x="333" y="57651"/>
                </a:lnTo>
                <a:lnTo>
                  <a:pt x="0" y="59894"/>
                </a:lnTo>
                <a:lnTo>
                  <a:pt x="11721" y="59161"/>
                </a:lnTo>
                <a:lnTo>
                  <a:pt x="20520" y="51260"/>
                </a:lnTo>
                <a:lnTo>
                  <a:pt x="24906" y="40464"/>
                </a:lnTo>
                <a:close/>
              </a:path>
            </a:pathLst>
          </a:custGeom>
          <a:solidFill>
            <a:srgbClr val="EBB7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922381" y="5271030"/>
            <a:ext cx="42828" cy="42580"/>
          </a:xfrm>
          <a:custGeom>
            <a:avLst/>
            <a:gdLst/>
            <a:ahLst/>
            <a:cxnLst/>
            <a:rect l="l" t="t" r="r" b="b"/>
            <a:pathLst>
              <a:path w="42828" h="42580">
                <a:moveTo>
                  <a:pt x="42427" y="23077"/>
                </a:moveTo>
                <a:lnTo>
                  <a:pt x="42828" y="0"/>
                </a:lnTo>
                <a:lnTo>
                  <a:pt x="30962" y="5576"/>
                </a:lnTo>
                <a:lnTo>
                  <a:pt x="21675" y="10735"/>
                </a:lnTo>
                <a:lnTo>
                  <a:pt x="10076" y="14774"/>
                </a:lnTo>
                <a:lnTo>
                  <a:pt x="461" y="16317"/>
                </a:lnTo>
                <a:lnTo>
                  <a:pt x="0" y="42580"/>
                </a:lnTo>
                <a:lnTo>
                  <a:pt x="9811" y="36616"/>
                </a:lnTo>
                <a:lnTo>
                  <a:pt x="22792" y="29950"/>
                </a:lnTo>
                <a:lnTo>
                  <a:pt x="35581" y="24720"/>
                </a:lnTo>
                <a:lnTo>
                  <a:pt x="42427" y="23077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623762" y="5505125"/>
            <a:ext cx="45397" cy="22878"/>
          </a:xfrm>
          <a:custGeom>
            <a:avLst/>
            <a:gdLst/>
            <a:ahLst/>
            <a:cxnLst/>
            <a:rect l="l" t="t" r="r" b="b"/>
            <a:pathLst>
              <a:path w="45397" h="22878">
                <a:moveTo>
                  <a:pt x="44715" y="3236"/>
                </a:moveTo>
                <a:lnTo>
                  <a:pt x="0" y="3652"/>
                </a:lnTo>
                <a:lnTo>
                  <a:pt x="742" y="20743"/>
                </a:lnTo>
                <a:lnTo>
                  <a:pt x="45397" y="22878"/>
                </a:lnTo>
                <a:lnTo>
                  <a:pt x="44996" y="0"/>
                </a:lnTo>
                <a:lnTo>
                  <a:pt x="44715" y="3236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658744" y="5055648"/>
            <a:ext cx="39136" cy="24342"/>
          </a:xfrm>
          <a:custGeom>
            <a:avLst/>
            <a:gdLst/>
            <a:ahLst/>
            <a:cxnLst/>
            <a:rect l="l" t="t" r="r" b="b"/>
            <a:pathLst>
              <a:path w="39136" h="24342">
                <a:moveTo>
                  <a:pt x="39136" y="0"/>
                </a:moveTo>
                <a:lnTo>
                  <a:pt x="0" y="72"/>
                </a:lnTo>
                <a:lnTo>
                  <a:pt x="3826" y="14712"/>
                </a:lnTo>
                <a:lnTo>
                  <a:pt x="12447" y="23158"/>
                </a:lnTo>
                <a:lnTo>
                  <a:pt x="20712" y="24342"/>
                </a:lnTo>
                <a:lnTo>
                  <a:pt x="32651" y="19521"/>
                </a:lnTo>
                <a:lnTo>
                  <a:pt x="37905" y="6996"/>
                </a:lnTo>
                <a:lnTo>
                  <a:pt x="39136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728828" y="5571833"/>
            <a:ext cx="40522" cy="26946"/>
          </a:xfrm>
          <a:custGeom>
            <a:avLst/>
            <a:gdLst/>
            <a:ahLst/>
            <a:cxnLst/>
            <a:rect l="l" t="t" r="r" b="b"/>
            <a:pathLst>
              <a:path w="40522" h="26946">
                <a:moveTo>
                  <a:pt x="1344" y="18744"/>
                </a:moveTo>
                <a:lnTo>
                  <a:pt x="0" y="20468"/>
                </a:lnTo>
                <a:lnTo>
                  <a:pt x="12351" y="22960"/>
                </a:lnTo>
                <a:lnTo>
                  <a:pt x="23836" y="25373"/>
                </a:lnTo>
                <a:lnTo>
                  <a:pt x="37216" y="26867"/>
                </a:lnTo>
                <a:lnTo>
                  <a:pt x="39136" y="26946"/>
                </a:lnTo>
                <a:lnTo>
                  <a:pt x="40522" y="18079"/>
                </a:lnTo>
                <a:lnTo>
                  <a:pt x="38677" y="12718"/>
                </a:lnTo>
                <a:lnTo>
                  <a:pt x="29537" y="5765"/>
                </a:lnTo>
                <a:lnTo>
                  <a:pt x="20812" y="0"/>
                </a:lnTo>
                <a:lnTo>
                  <a:pt x="20471" y="413"/>
                </a:lnTo>
                <a:lnTo>
                  <a:pt x="20009" y="620"/>
                </a:lnTo>
                <a:lnTo>
                  <a:pt x="19909" y="1446"/>
                </a:lnTo>
                <a:lnTo>
                  <a:pt x="12382" y="10019"/>
                </a:lnTo>
                <a:lnTo>
                  <a:pt x="1344" y="1874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681624" y="5110023"/>
            <a:ext cx="39918" cy="29302"/>
          </a:xfrm>
          <a:custGeom>
            <a:avLst/>
            <a:gdLst/>
            <a:ahLst/>
            <a:cxnLst/>
            <a:rect l="l" t="t" r="r" b="b"/>
            <a:pathLst>
              <a:path w="39918" h="29302">
                <a:moveTo>
                  <a:pt x="14390" y="14760"/>
                </a:moveTo>
                <a:lnTo>
                  <a:pt x="4937" y="16681"/>
                </a:lnTo>
                <a:lnTo>
                  <a:pt x="0" y="20621"/>
                </a:lnTo>
                <a:lnTo>
                  <a:pt x="11745" y="24022"/>
                </a:lnTo>
                <a:lnTo>
                  <a:pt x="22119" y="26915"/>
                </a:lnTo>
                <a:lnTo>
                  <a:pt x="36055" y="29007"/>
                </a:lnTo>
                <a:lnTo>
                  <a:pt x="39698" y="29302"/>
                </a:lnTo>
                <a:lnTo>
                  <a:pt x="39858" y="26822"/>
                </a:lnTo>
                <a:lnTo>
                  <a:pt x="39918" y="0"/>
                </a:lnTo>
                <a:lnTo>
                  <a:pt x="34178" y="3185"/>
                </a:lnTo>
                <a:lnTo>
                  <a:pt x="28097" y="7514"/>
                </a:lnTo>
                <a:lnTo>
                  <a:pt x="20932" y="11307"/>
                </a:lnTo>
                <a:lnTo>
                  <a:pt x="14390" y="14760"/>
                </a:lnTo>
                <a:close/>
              </a:path>
            </a:pathLst>
          </a:custGeom>
          <a:solidFill>
            <a:srgbClr val="D99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859482" y="5671416"/>
            <a:ext cx="12041" cy="24877"/>
          </a:xfrm>
          <a:custGeom>
            <a:avLst/>
            <a:gdLst/>
            <a:ahLst/>
            <a:cxnLst/>
            <a:rect l="l" t="t" r="r" b="b"/>
            <a:pathLst>
              <a:path w="12041" h="24877">
                <a:moveTo>
                  <a:pt x="10295" y="24877"/>
                </a:moveTo>
                <a:lnTo>
                  <a:pt x="12041" y="0"/>
                </a:lnTo>
                <a:lnTo>
                  <a:pt x="7707" y="1130"/>
                </a:lnTo>
                <a:lnTo>
                  <a:pt x="3913" y="5099"/>
                </a:lnTo>
                <a:lnTo>
                  <a:pt x="3572" y="12403"/>
                </a:lnTo>
                <a:lnTo>
                  <a:pt x="1806" y="18950"/>
                </a:lnTo>
                <a:lnTo>
                  <a:pt x="0" y="24877"/>
                </a:lnTo>
                <a:lnTo>
                  <a:pt x="10295" y="24877"/>
                </a:lnTo>
                <a:close/>
              </a:path>
              <a:path w="12041" h="24877">
                <a:moveTo>
                  <a:pt x="8589" y="206"/>
                </a:moveTo>
                <a:lnTo>
                  <a:pt x="5960" y="1585"/>
                </a:lnTo>
                <a:lnTo>
                  <a:pt x="7707" y="1130"/>
                </a:lnTo>
                <a:lnTo>
                  <a:pt x="8589" y="206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672853" y="5175583"/>
            <a:ext cx="33396" cy="17289"/>
          </a:xfrm>
          <a:custGeom>
            <a:avLst/>
            <a:gdLst/>
            <a:ahLst/>
            <a:cxnLst/>
            <a:rect l="l" t="t" r="r" b="b"/>
            <a:pathLst>
              <a:path w="33396" h="17289">
                <a:moveTo>
                  <a:pt x="33396" y="5495"/>
                </a:moveTo>
                <a:lnTo>
                  <a:pt x="32131" y="0"/>
                </a:lnTo>
                <a:lnTo>
                  <a:pt x="32322" y="4185"/>
                </a:lnTo>
                <a:lnTo>
                  <a:pt x="33396" y="5495"/>
                </a:lnTo>
                <a:close/>
              </a:path>
              <a:path w="33396" h="17289">
                <a:moveTo>
                  <a:pt x="8308" y="-4912"/>
                </a:moveTo>
                <a:lnTo>
                  <a:pt x="5458" y="-899"/>
                </a:lnTo>
                <a:lnTo>
                  <a:pt x="3411" y="1921"/>
                </a:lnTo>
                <a:lnTo>
                  <a:pt x="4274" y="340"/>
                </a:lnTo>
                <a:lnTo>
                  <a:pt x="2568" y="3088"/>
                </a:lnTo>
                <a:lnTo>
                  <a:pt x="1213" y="4420"/>
                </a:lnTo>
                <a:lnTo>
                  <a:pt x="488" y="6989"/>
                </a:lnTo>
                <a:lnTo>
                  <a:pt x="0" y="8389"/>
                </a:lnTo>
                <a:lnTo>
                  <a:pt x="13085" y="23636"/>
                </a:lnTo>
                <a:lnTo>
                  <a:pt x="20431" y="20037"/>
                </a:lnTo>
                <a:lnTo>
                  <a:pt x="25829" y="14736"/>
                </a:lnTo>
                <a:lnTo>
                  <a:pt x="32593" y="10116"/>
                </a:lnTo>
                <a:lnTo>
                  <a:pt x="32322" y="4185"/>
                </a:lnTo>
                <a:lnTo>
                  <a:pt x="28037" y="-1045"/>
                </a:lnTo>
                <a:lnTo>
                  <a:pt x="23468" y="-5405"/>
                </a:lnTo>
                <a:lnTo>
                  <a:pt x="22345" y="-8528"/>
                </a:lnTo>
                <a:lnTo>
                  <a:pt x="21615" y="-11794"/>
                </a:lnTo>
                <a:lnTo>
                  <a:pt x="13366" y="17484"/>
                </a:lnTo>
                <a:lnTo>
                  <a:pt x="12001" y="-10626"/>
                </a:lnTo>
                <a:lnTo>
                  <a:pt x="9392" y="-7100"/>
                </a:lnTo>
                <a:lnTo>
                  <a:pt x="8308" y="-4912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04698" y="5316918"/>
            <a:ext cx="13156" cy="52307"/>
          </a:xfrm>
          <a:custGeom>
            <a:avLst/>
            <a:gdLst/>
            <a:ahLst/>
            <a:cxnLst/>
            <a:rect l="l" t="t" r="r" b="b"/>
            <a:pathLst>
              <a:path w="13156" h="52307">
                <a:moveTo>
                  <a:pt x="1790" y="51626"/>
                </a:moveTo>
                <a:lnTo>
                  <a:pt x="13156" y="52307"/>
                </a:lnTo>
                <a:lnTo>
                  <a:pt x="12775" y="0"/>
                </a:lnTo>
                <a:lnTo>
                  <a:pt x="6407" y="8226"/>
                </a:lnTo>
                <a:lnTo>
                  <a:pt x="2025" y="19338"/>
                </a:lnTo>
                <a:lnTo>
                  <a:pt x="0" y="32334"/>
                </a:lnTo>
                <a:lnTo>
                  <a:pt x="702" y="46213"/>
                </a:lnTo>
                <a:lnTo>
                  <a:pt x="1790" y="51626"/>
                </a:lnTo>
                <a:close/>
              </a:path>
            </a:pathLst>
          </a:custGeom>
          <a:solidFill>
            <a:srgbClr val="D57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668759" y="5505054"/>
            <a:ext cx="20354" cy="22948"/>
          </a:xfrm>
          <a:custGeom>
            <a:avLst/>
            <a:gdLst/>
            <a:ahLst/>
            <a:cxnLst/>
            <a:rect l="l" t="t" r="r" b="b"/>
            <a:pathLst>
              <a:path w="20354" h="22948">
                <a:moveTo>
                  <a:pt x="15534" y="13437"/>
                </a:moveTo>
                <a:lnTo>
                  <a:pt x="15995" y="13783"/>
                </a:lnTo>
                <a:lnTo>
                  <a:pt x="17701" y="15023"/>
                </a:lnTo>
                <a:lnTo>
                  <a:pt x="18082" y="15436"/>
                </a:lnTo>
                <a:lnTo>
                  <a:pt x="20354" y="17590"/>
                </a:lnTo>
                <a:lnTo>
                  <a:pt x="17300" y="11784"/>
                </a:lnTo>
                <a:lnTo>
                  <a:pt x="19510" y="9565"/>
                </a:lnTo>
                <a:lnTo>
                  <a:pt x="15529" y="10138"/>
                </a:lnTo>
                <a:lnTo>
                  <a:pt x="13306" y="11302"/>
                </a:lnTo>
                <a:lnTo>
                  <a:pt x="15534" y="13437"/>
                </a:lnTo>
                <a:close/>
              </a:path>
              <a:path w="20354" h="22948">
                <a:moveTo>
                  <a:pt x="22518" y="19641"/>
                </a:moveTo>
                <a:lnTo>
                  <a:pt x="20354" y="17590"/>
                </a:lnTo>
                <a:lnTo>
                  <a:pt x="21615" y="19986"/>
                </a:lnTo>
                <a:lnTo>
                  <a:pt x="4214" y="19709"/>
                </a:lnTo>
                <a:lnTo>
                  <a:pt x="401" y="22948"/>
                </a:lnTo>
                <a:lnTo>
                  <a:pt x="12410" y="25248"/>
                </a:lnTo>
                <a:lnTo>
                  <a:pt x="25221" y="23799"/>
                </a:lnTo>
                <a:lnTo>
                  <a:pt x="25890" y="0"/>
                </a:lnTo>
                <a:lnTo>
                  <a:pt x="20812" y="4272"/>
                </a:lnTo>
                <a:lnTo>
                  <a:pt x="19510" y="9565"/>
                </a:lnTo>
                <a:lnTo>
                  <a:pt x="17300" y="11784"/>
                </a:lnTo>
                <a:lnTo>
                  <a:pt x="22518" y="19641"/>
                </a:lnTo>
                <a:close/>
              </a:path>
              <a:path w="20354" h="22948">
                <a:moveTo>
                  <a:pt x="4836" y="4549"/>
                </a:moveTo>
                <a:lnTo>
                  <a:pt x="20812" y="4272"/>
                </a:lnTo>
                <a:lnTo>
                  <a:pt x="25890" y="0"/>
                </a:lnTo>
                <a:lnTo>
                  <a:pt x="0" y="70"/>
                </a:lnTo>
                <a:lnTo>
                  <a:pt x="401" y="22948"/>
                </a:lnTo>
                <a:lnTo>
                  <a:pt x="4214" y="19709"/>
                </a:lnTo>
                <a:lnTo>
                  <a:pt x="4836" y="4549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996007" y="5508087"/>
            <a:ext cx="13236" cy="72636"/>
          </a:xfrm>
          <a:custGeom>
            <a:avLst/>
            <a:gdLst/>
            <a:ahLst/>
            <a:cxnLst/>
            <a:rect l="l" t="t" r="r" b="b"/>
            <a:pathLst>
              <a:path w="13236" h="72636">
                <a:moveTo>
                  <a:pt x="13236" y="72636"/>
                </a:moveTo>
                <a:lnTo>
                  <a:pt x="4927" y="5512"/>
                </a:lnTo>
                <a:lnTo>
                  <a:pt x="3783" y="1998"/>
                </a:lnTo>
                <a:lnTo>
                  <a:pt x="3221" y="1724"/>
                </a:lnTo>
                <a:lnTo>
                  <a:pt x="2257" y="0"/>
                </a:lnTo>
                <a:lnTo>
                  <a:pt x="537" y="15294"/>
                </a:lnTo>
                <a:lnTo>
                  <a:pt x="0" y="28260"/>
                </a:lnTo>
                <a:lnTo>
                  <a:pt x="848" y="39732"/>
                </a:lnTo>
                <a:lnTo>
                  <a:pt x="3287" y="50546"/>
                </a:lnTo>
                <a:lnTo>
                  <a:pt x="7519" y="61536"/>
                </a:lnTo>
                <a:lnTo>
                  <a:pt x="13236" y="72636"/>
                </a:lnTo>
                <a:close/>
              </a:path>
            </a:pathLst>
          </a:custGeom>
          <a:solidFill>
            <a:srgbClr val="F4ED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909296" y="5236353"/>
            <a:ext cx="30205" cy="15101"/>
          </a:xfrm>
          <a:custGeom>
            <a:avLst/>
            <a:gdLst/>
            <a:ahLst/>
            <a:cxnLst/>
            <a:rect l="l" t="t" r="r" b="b"/>
            <a:pathLst>
              <a:path w="30205" h="15101">
                <a:moveTo>
                  <a:pt x="1424" y="1313"/>
                </a:moveTo>
                <a:lnTo>
                  <a:pt x="5298" y="7173"/>
                </a:lnTo>
                <a:lnTo>
                  <a:pt x="8148" y="11648"/>
                </a:lnTo>
                <a:lnTo>
                  <a:pt x="8589" y="11648"/>
                </a:lnTo>
                <a:lnTo>
                  <a:pt x="12924" y="15101"/>
                </a:lnTo>
                <a:lnTo>
                  <a:pt x="24144" y="8468"/>
                </a:lnTo>
                <a:lnTo>
                  <a:pt x="29274" y="724"/>
                </a:lnTo>
                <a:lnTo>
                  <a:pt x="30205" y="0"/>
                </a:lnTo>
                <a:lnTo>
                  <a:pt x="0" y="340"/>
                </a:lnTo>
                <a:lnTo>
                  <a:pt x="5860" y="3307"/>
                </a:lnTo>
                <a:lnTo>
                  <a:pt x="1424" y="1313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414914" y="5060556"/>
            <a:ext cx="30552" cy="10963"/>
          </a:xfrm>
          <a:custGeom>
            <a:avLst/>
            <a:gdLst/>
            <a:ahLst/>
            <a:cxnLst/>
            <a:rect l="l" t="t" r="r" b="b"/>
            <a:pathLst>
              <a:path w="30552" h="10963">
                <a:moveTo>
                  <a:pt x="29747" y="10875"/>
                </a:moveTo>
                <a:lnTo>
                  <a:pt x="29597" y="10629"/>
                </a:lnTo>
                <a:lnTo>
                  <a:pt x="29474" y="10963"/>
                </a:lnTo>
                <a:lnTo>
                  <a:pt x="29747" y="10875"/>
                </a:lnTo>
                <a:close/>
              </a:path>
              <a:path w="30552" h="10963">
                <a:moveTo>
                  <a:pt x="5211" y="17273"/>
                </a:moveTo>
                <a:lnTo>
                  <a:pt x="16394" y="21646"/>
                </a:lnTo>
                <a:lnTo>
                  <a:pt x="16950" y="21574"/>
                </a:lnTo>
                <a:lnTo>
                  <a:pt x="23455" y="18885"/>
                </a:lnTo>
                <a:lnTo>
                  <a:pt x="28408" y="13864"/>
                </a:lnTo>
                <a:lnTo>
                  <a:pt x="29474" y="10963"/>
                </a:lnTo>
                <a:lnTo>
                  <a:pt x="13569" y="16139"/>
                </a:lnTo>
                <a:lnTo>
                  <a:pt x="5384" y="13120"/>
                </a:lnTo>
                <a:lnTo>
                  <a:pt x="1269" y="7130"/>
                </a:lnTo>
                <a:lnTo>
                  <a:pt x="0" y="5233"/>
                </a:lnTo>
                <a:lnTo>
                  <a:pt x="5211" y="17273"/>
                </a:lnTo>
                <a:close/>
              </a:path>
              <a:path w="30552" h="10963">
                <a:moveTo>
                  <a:pt x="29597" y="10629"/>
                </a:moveTo>
                <a:lnTo>
                  <a:pt x="30552" y="8029"/>
                </a:lnTo>
                <a:lnTo>
                  <a:pt x="28627" y="2901"/>
                </a:lnTo>
                <a:lnTo>
                  <a:pt x="21372" y="0"/>
                </a:lnTo>
                <a:lnTo>
                  <a:pt x="7528" y="844"/>
                </a:lnTo>
                <a:lnTo>
                  <a:pt x="1535" y="2144"/>
                </a:lnTo>
                <a:lnTo>
                  <a:pt x="7337" y="4333"/>
                </a:lnTo>
                <a:lnTo>
                  <a:pt x="7281" y="3847"/>
                </a:lnTo>
                <a:lnTo>
                  <a:pt x="13593" y="3579"/>
                </a:lnTo>
                <a:lnTo>
                  <a:pt x="26029" y="4372"/>
                </a:lnTo>
                <a:lnTo>
                  <a:pt x="29035" y="9712"/>
                </a:lnTo>
                <a:lnTo>
                  <a:pt x="29597" y="10629"/>
                </a:lnTo>
                <a:close/>
              </a:path>
            </a:pathLst>
          </a:custGeom>
          <a:solidFill>
            <a:srgbClr val="EC4D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672974" y="5516839"/>
            <a:ext cx="18303" cy="15368"/>
          </a:xfrm>
          <a:custGeom>
            <a:avLst/>
            <a:gdLst/>
            <a:ahLst/>
            <a:cxnLst/>
            <a:rect l="l" t="t" r="r" b="b"/>
            <a:pathLst>
              <a:path w="18303" h="15368">
                <a:moveTo>
                  <a:pt x="18303" y="7857"/>
                </a:moveTo>
                <a:lnTo>
                  <a:pt x="13085" y="0"/>
                </a:lnTo>
                <a:lnTo>
                  <a:pt x="16139" y="5805"/>
                </a:lnTo>
                <a:lnTo>
                  <a:pt x="18303" y="7857"/>
                </a:lnTo>
                <a:close/>
              </a:path>
              <a:path w="18303" h="15368">
                <a:moveTo>
                  <a:pt x="0" y="7925"/>
                </a:moveTo>
                <a:lnTo>
                  <a:pt x="17400" y="8202"/>
                </a:lnTo>
                <a:lnTo>
                  <a:pt x="16139" y="5805"/>
                </a:lnTo>
                <a:lnTo>
                  <a:pt x="13868" y="3652"/>
                </a:lnTo>
                <a:lnTo>
                  <a:pt x="13486" y="3239"/>
                </a:lnTo>
                <a:lnTo>
                  <a:pt x="11780" y="1998"/>
                </a:lnTo>
                <a:lnTo>
                  <a:pt x="11319" y="1653"/>
                </a:lnTo>
                <a:lnTo>
                  <a:pt x="9091" y="-481"/>
                </a:lnTo>
                <a:lnTo>
                  <a:pt x="15046" y="-2291"/>
                </a:lnTo>
                <a:lnTo>
                  <a:pt x="15999" y="-5131"/>
                </a:lnTo>
                <a:lnTo>
                  <a:pt x="16597" y="-7511"/>
                </a:lnTo>
                <a:lnTo>
                  <a:pt x="622" y="-7234"/>
                </a:lnTo>
                <a:lnTo>
                  <a:pt x="0" y="7925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639858" y="4968963"/>
            <a:ext cx="26512" cy="12054"/>
          </a:xfrm>
          <a:custGeom>
            <a:avLst/>
            <a:gdLst/>
            <a:ahLst/>
            <a:cxnLst/>
            <a:rect l="l" t="t" r="r" b="b"/>
            <a:pathLst>
              <a:path w="26512" h="12054">
                <a:moveTo>
                  <a:pt x="17263" y="0"/>
                </a:moveTo>
                <a:lnTo>
                  <a:pt x="5563" y="1535"/>
                </a:lnTo>
                <a:lnTo>
                  <a:pt x="0" y="12054"/>
                </a:lnTo>
                <a:lnTo>
                  <a:pt x="4254" y="10791"/>
                </a:lnTo>
                <a:lnTo>
                  <a:pt x="5613" y="9501"/>
                </a:lnTo>
                <a:lnTo>
                  <a:pt x="11961" y="8061"/>
                </a:lnTo>
                <a:lnTo>
                  <a:pt x="19568" y="7239"/>
                </a:lnTo>
                <a:lnTo>
                  <a:pt x="26512" y="5245"/>
                </a:lnTo>
                <a:lnTo>
                  <a:pt x="17263" y="0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695492" y="4968911"/>
            <a:ext cx="26732" cy="12738"/>
          </a:xfrm>
          <a:custGeom>
            <a:avLst/>
            <a:gdLst/>
            <a:ahLst/>
            <a:cxnLst/>
            <a:rect l="l" t="t" r="r" b="b"/>
            <a:pathLst>
              <a:path w="26732" h="12738">
                <a:moveTo>
                  <a:pt x="17641" y="10525"/>
                </a:moveTo>
                <a:lnTo>
                  <a:pt x="26732" y="12738"/>
                </a:lnTo>
                <a:lnTo>
                  <a:pt x="18740" y="1407"/>
                </a:lnTo>
                <a:lnTo>
                  <a:pt x="6992" y="0"/>
                </a:lnTo>
                <a:lnTo>
                  <a:pt x="91" y="4668"/>
                </a:lnTo>
                <a:lnTo>
                  <a:pt x="0" y="5297"/>
                </a:lnTo>
                <a:lnTo>
                  <a:pt x="6723" y="9845"/>
                </a:lnTo>
                <a:lnTo>
                  <a:pt x="5920" y="5832"/>
                </a:lnTo>
                <a:lnTo>
                  <a:pt x="13988" y="7291"/>
                </a:lnTo>
                <a:lnTo>
                  <a:pt x="21554" y="8677"/>
                </a:lnTo>
                <a:lnTo>
                  <a:pt x="17641" y="10525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647716" y="4987632"/>
            <a:ext cx="11268" cy="21302"/>
          </a:xfrm>
          <a:custGeom>
            <a:avLst/>
            <a:gdLst/>
            <a:ahLst/>
            <a:cxnLst/>
            <a:rect l="l" t="t" r="r" b="b"/>
            <a:pathLst>
              <a:path w="11268" h="21302">
                <a:moveTo>
                  <a:pt x="798" y="10816"/>
                </a:moveTo>
                <a:lnTo>
                  <a:pt x="0" y="11216"/>
                </a:lnTo>
                <a:lnTo>
                  <a:pt x="313" y="15622"/>
                </a:lnTo>
                <a:lnTo>
                  <a:pt x="390" y="16536"/>
                </a:lnTo>
                <a:lnTo>
                  <a:pt x="7736" y="21302"/>
                </a:lnTo>
                <a:lnTo>
                  <a:pt x="9281" y="17776"/>
                </a:lnTo>
                <a:lnTo>
                  <a:pt x="11268" y="14541"/>
                </a:lnTo>
                <a:lnTo>
                  <a:pt x="10867" y="8900"/>
                </a:lnTo>
                <a:lnTo>
                  <a:pt x="10184" y="0"/>
                </a:lnTo>
                <a:lnTo>
                  <a:pt x="9903" y="2067"/>
                </a:lnTo>
                <a:lnTo>
                  <a:pt x="3642" y="899"/>
                </a:lnTo>
                <a:lnTo>
                  <a:pt x="2779" y="3793"/>
                </a:lnTo>
                <a:lnTo>
                  <a:pt x="798" y="10816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940585" y="5144894"/>
            <a:ext cx="25428" cy="9654"/>
          </a:xfrm>
          <a:custGeom>
            <a:avLst/>
            <a:gdLst/>
            <a:ahLst/>
            <a:cxnLst/>
            <a:rect l="l" t="t" r="r" b="b"/>
            <a:pathLst>
              <a:path w="25428" h="9654">
                <a:moveTo>
                  <a:pt x="0" y="6833"/>
                </a:moveTo>
                <a:lnTo>
                  <a:pt x="160" y="6906"/>
                </a:lnTo>
                <a:lnTo>
                  <a:pt x="20651" y="9654"/>
                </a:lnTo>
                <a:lnTo>
                  <a:pt x="24625" y="6833"/>
                </a:lnTo>
                <a:lnTo>
                  <a:pt x="24505" y="6565"/>
                </a:lnTo>
                <a:lnTo>
                  <a:pt x="25428" y="0"/>
                </a:lnTo>
                <a:lnTo>
                  <a:pt x="11720" y="72"/>
                </a:lnTo>
                <a:lnTo>
                  <a:pt x="4836" y="72"/>
                </a:lnTo>
                <a:lnTo>
                  <a:pt x="2267" y="291"/>
                </a:lnTo>
                <a:lnTo>
                  <a:pt x="0" y="6833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700142" y="4988604"/>
            <a:ext cx="10884" cy="19502"/>
          </a:xfrm>
          <a:custGeom>
            <a:avLst/>
            <a:gdLst/>
            <a:ahLst/>
            <a:cxnLst/>
            <a:rect l="l" t="t" r="r" b="b"/>
            <a:pathLst>
              <a:path w="10884" h="19502">
                <a:moveTo>
                  <a:pt x="2977" y="19502"/>
                </a:moveTo>
                <a:lnTo>
                  <a:pt x="10884" y="16536"/>
                </a:lnTo>
                <a:lnTo>
                  <a:pt x="7874" y="1386"/>
                </a:lnTo>
                <a:lnTo>
                  <a:pt x="7813" y="1167"/>
                </a:lnTo>
                <a:lnTo>
                  <a:pt x="7573" y="413"/>
                </a:lnTo>
                <a:lnTo>
                  <a:pt x="7352" y="0"/>
                </a:lnTo>
                <a:lnTo>
                  <a:pt x="0" y="4312"/>
                </a:lnTo>
                <a:lnTo>
                  <a:pt x="2478" y="18314"/>
                </a:lnTo>
                <a:lnTo>
                  <a:pt x="2977" y="19502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883366" y="5144967"/>
            <a:ext cx="24846" cy="9654"/>
          </a:xfrm>
          <a:custGeom>
            <a:avLst/>
            <a:gdLst/>
            <a:ahLst/>
            <a:cxnLst/>
            <a:rect l="l" t="t" r="r" b="b"/>
            <a:pathLst>
              <a:path w="24846" h="9654">
                <a:moveTo>
                  <a:pt x="22357" y="899"/>
                </a:moveTo>
                <a:lnTo>
                  <a:pt x="19909" y="0"/>
                </a:lnTo>
                <a:lnTo>
                  <a:pt x="12844" y="72"/>
                </a:lnTo>
                <a:lnTo>
                  <a:pt x="0" y="145"/>
                </a:lnTo>
                <a:lnTo>
                  <a:pt x="622" y="6128"/>
                </a:lnTo>
                <a:lnTo>
                  <a:pt x="280" y="6760"/>
                </a:lnTo>
                <a:lnTo>
                  <a:pt x="4034" y="9654"/>
                </a:lnTo>
                <a:lnTo>
                  <a:pt x="24846" y="6760"/>
                </a:lnTo>
                <a:lnTo>
                  <a:pt x="22357" y="899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889627" y="5167923"/>
            <a:ext cx="10456" cy="18821"/>
          </a:xfrm>
          <a:custGeom>
            <a:avLst/>
            <a:gdLst/>
            <a:ahLst/>
            <a:cxnLst/>
            <a:rect l="l" t="t" r="r" b="b"/>
            <a:pathLst>
              <a:path w="10456" h="18821">
                <a:moveTo>
                  <a:pt x="0" y="18335"/>
                </a:moveTo>
                <a:lnTo>
                  <a:pt x="1424" y="17776"/>
                </a:lnTo>
                <a:lnTo>
                  <a:pt x="9653" y="18821"/>
                </a:lnTo>
                <a:lnTo>
                  <a:pt x="10456" y="0"/>
                </a:lnTo>
                <a:lnTo>
                  <a:pt x="2612" y="97"/>
                </a:lnTo>
                <a:lnTo>
                  <a:pt x="2752" y="3721"/>
                </a:lnTo>
                <a:lnTo>
                  <a:pt x="2107" y="8681"/>
                </a:lnTo>
                <a:lnTo>
                  <a:pt x="0" y="18335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948993" y="5167656"/>
            <a:ext cx="9574" cy="19283"/>
          </a:xfrm>
          <a:custGeom>
            <a:avLst/>
            <a:gdLst/>
            <a:ahLst/>
            <a:cxnLst/>
            <a:rect l="l" t="t" r="r" b="b"/>
            <a:pathLst>
              <a:path w="9574" h="19283">
                <a:moveTo>
                  <a:pt x="582" y="18870"/>
                </a:moveTo>
                <a:lnTo>
                  <a:pt x="7005" y="19283"/>
                </a:lnTo>
                <a:lnTo>
                  <a:pt x="9574" y="17557"/>
                </a:lnTo>
                <a:lnTo>
                  <a:pt x="8149" y="10116"/>
                </a:lnTo>
                <a:lnTo>
                  <a:pt x="5981" y="2067"/>
                </a:lnTo>
                <a:lnTo>
                  <a:pt x="5801" y="1507"/>
                </a:lnTo>
                <a:lnTo>
                  <a:pt x="5580" y="680"/>
                </a:lnTo>
                <a:lnTo>
                  <a:pt x="5299" y="0"/>
                </a:lnTo>
                <a:lnTo>
                  <a:pt x="17" y="2588"/>
                </a:lnTo>
                <a:lnTo>
                  <a:pt x="0" y="16132"/>
                </a:lnTo>
                <a:lnTo>
                  <a:pt x="582" y="18870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452170" y="4995219"/>
            <a:ext cx="11034" cy="19356"/>
          </a:xfrm>
          <a:custGeom>
            <a:avLst/>
            <a:gdLst/>
            <a:ahLst/>
            <a:cxnLst/>
            <a:rect l="l" t="t" r="r" b="b"/>
            <a:pathLst>
              <a:path w="11034" h="19356">
                <a:moveTo>
                  <a:pt x="11034" y="4814"/>
                </a:moveTo>
                <a:lnTo>
                  <a:pt x="8702" y="0"/>
                </a:lnTo>
                <a:lnTo>
                  <a:pt x="9526" y="2295"/>
                </a:lnTo>
                <a:lnTo>
                  <a:pt x="11034" y="4814"/>
                </a:lnTo>
                <a:close/>
              </a:path>
              <a:path w="11034" h="19356">
                <a:moveTo>
                  <a:pt x="4664" y="18894"/>
                </a:moveTo>
                <a:lnTo>
                  <a:pt x="4493" y="16754"/>
                </a:lnTo>
                <a:lnTo>
                  <a:pt x="6143" y="18943"/>
                </a:lnTo>
                <a:lnTo>
                  <a:pt x="11375" y="19356"/>
                </a:lnTo>
                <a:lnTo>
                  <a:pt x="10578" y="18894"/>
                </a:lnTo>
                <a:lnTo>
                  <a:pt x="13195" y="12620"/>
                </a:lnTo>
                <a:lnTo>
                  <a:pt x="10807" y="5860"/>
                </a:lnTo>
                <a:lnTo>
                  <a:pt x="9526" y="2295"/>
                </a:lnTo>
                <a:lnTo>
                  <a:pt x="8531" y="632"/>
                </a:lnTo>
                <a:lnTo>
                  <a:pt x="7166" y="1459"/>
                </a:lnTo>
                <a:lnTo>
                  <a:pt x="0" y="3234"/>
                </a:lnTo>
                <a:lnTo>
                  <a:pt x="3355" y="14396"/>
                </a:lnTo>
                <a:lnTo>
                  <a:pt x="4664" y="18894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97851" y="4995778"/>
            <a:ext cx="10593" cy="18388"/>
          </a:xfrm>
          <a:custGeom>
            <a:avLst/>
            <a:gdLst/>
            <a:ahLst/>
            <a:cxnLst/>
            <a:rect l="l" t="t" r="r" b="b"/>
            <a:pathLst>
              <a:path w="10593" h="18388">
                <a:moveTo>
                  <a:pt x="0" y="11915"/>
                </a:moveTo>
                <a:lnTo>
                  <a:pt x="5082" y="18388"/>
                </a:lnTo>
                <a:lnTo>
                  <a:pt x="9230" y="16416"/>
                </a:lnTo>
                <a:lnTo>
                  <a:pt x="10593" y="9766"/>
                </a:lnTo>
                <a:lnTo>
                  <a:pt x="7319" y="2208"/>
                </a:lnTo>
                <a:lnTo>
                  <a:pt x="4664" y="0"/>
                </a:lnTo>
                <a:lnTo>
                  <a:pt x="0" y="11915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496648" y="5040912"/>
            <a:ext cx="8587" cy="11088"/>
          </a:xfrm>
          <a:custGeom>
            <a:avLst/>
            <a:gdLst/>
            <a:ahLst/>
            <a:cxnLst/>
            <a:rect l="l" t="t" r="r" b="b"/>
            <a:pathLst>
              <a:path w="8587" h="11088">
                <a:moveTo>
                  <a:pt x="6980" y="1653"/>
                </a:moveTo>
                <a:lnTo>
                  <a:pt x="0" y="1653"/>
                </a:lnTo>
                <a:lnTo>
                  <a:pt x="455" y="11088"/>
                </a:lnTo>
                <a:lnTo>
                  <a:pt x="7963" y="9362"/>
                </a:lnTo>
                <a:lnTo>
                  <a:pt x="6980" y="1653"/>
                </a:lnTo>
                <a:close/>
              </a:path>
              <a:path w="8587" h="11088">
                <a:moveTo>
                  <a:pt x="8587" y="1653"/>
                </a:moveTo>
                <a:lnTo>
                  <a:pt x="6769" y="0"/>
                </a:lnTo>
                <a:lnTo>
                  <a:pt x="6980" y="1653"/>
                </a:lnTo>
                <a:lnTo>
                  <a:pt x="8587" y="1653"/>
                </a:lnTo>
                <a:close/>
              </a:path>
            </a:pathLst>
          </a:custGeom>
          <a:solidFill>
            <a:srgbClr val="F6F8F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1009378" y="5264627"/>
            <a:ext cx="288325" cy="451456"/>
          </a:xfrm>
          <a:custGeom>
            <a:avLst/>
            <a:gdLst/>
            <a:ahLst/>
            <a:cxnLst/>
            <a:rect l="l" t="t" r="r" b="b"/>
            <a:pathLst>
              <a:path w="288325" h="451456">
                <a:moveTo>
                  <a:pt x="288325" y="447604"/>
                </a:moveTo>
                <a:lnTo>
                  <a:pt x="286491" y="448755"/>
                </a:lnTo>
                <a:lnTo>
                  <a:pt x="286211" y="451456"/>
                </a:lnTo>
                <a:lnTo>
                  <a:pt x="288325" y="447604"/>
                </a:lnTo>
                <a:close/>
              </a:path>
              <a:path w="288325" h="451456">
                <a:moveTo>
                  <a:pt x="138631" y="394867"/>
                </a:moveTo>
                <a:lnTo>
                  <a:pt x="143050" y="396638"/>
                </a:lnTo>
                <a:lnTo>
                  <a:pt x="149946" y="399438"/>
                </a:lnTo>
                <a:lnTo>
                  <a:pt x="159958" y="403553"/>
                </a:lnTo>
                <a:lnTo>
                  <a:pt x="172418" y="408681"/>
                </a:lnTo>
                <a:lnTo>
                  <a:pt x="186653" y="414519"/>
                </a:lnTo>
                <a:lnTo>
                  <a:pt x="201994" y="420764"/>
                </a:lnTo>
                <a:lnTo>
                  <a:pt x="217770" y="427113"/>
                </a:lnTo>
                <a:lnTo>
                  <a:pt x="233311" y="433265"/>
                </a:lnTo>
                <a:lnTo>
                  <a:pt x="247947" y="438917"/>
                </a:lnTo>
                <a:lnTo>
                  <a:pt x="261006" y="443765"/>
                </a:lnTo>
                <a:lnTo>
                  <a:pt x="279714" y="449843"/>
                </a:lnTo>
                <a:lnTo>
                  <a:pt x="283723" y="450493"/>
                </a:lnTo>
                <a:lnTo>
                  <a:pt x="286491" y="448755"/>
                </a:lnTo>
                <a:lnTo>
                  <a:pt x="286903" y="444780"/>
                </a:lnTo>
                <a:lnTo>
                  <a:pt x="286099" y="112595"/>
                </a:lnTo>
                <a:lnTo>
                  <a:pt x="248606" y="98280"/>
                </a:lnTo>
                <a:lnTo>
                  <a:pt x="237578" y="93808"/>
                </a:lnTo>
                <a:lnTo>
                  <a:pt x="225548" y="89070"/>
                </a:lnTo>
                <a:lnTo>
                  <a:pt x="213827" y="84214"/>
                </a:lnTo>
                <a:lnTo>
                  <a:pt x="202680" y="79520"/>
                </a:lnTo>
                <a:lnTo>
                  <a:pt x="190807" y="74740"/>
                </a:lnTo>
                <a:lnTo>
                  <a:pt x="178553" y="69946"/>
                </a:lnTo>
                <a:lnTo>
                  <a:pt x="166264" y="65211"/>
                </a:lnTo>
                <a:lnTo>
                  <a:pt x="154287" y="60608"/>
                </a:lnTo>
                <a:lnTo>
                  <a:pt x="143050" y="56241"/>
                </a:lnTo>
                <a:lnTo>
                  <a:pt x="9437" y="3284"/>
                </a:lnTo>
                <a:lnTo>
                  <a:pt x="3976" y="1359"/>
                </a:lnTo>
                <a:lnTo>
                  <a:pt x="5885" y="1472"/>
                </a:lnTo>
                <a:lnTo>
                  <a:pt x="0" y="0"/>
                </a:lnTo>
                <a:lnTo>
                  <a:pt x="53" y="336105"/>
                </a:lnTo>
                <a:lnTo>
                  <a:pt x="4665" y="343552"/>
                </a:lnTo>
                <a:lnTo>
                  <a:pt x="9760" y="344543"/>
                </a:lnTo>
                <a:lnTo>
                  <a:pt x="18274" y="347181"/>
                </a:lnTo>
                <a:lnTo>
                  <a:pt x="29540" y="351162"/>
                </a:lnTo>
                <a:lnTo>
                  <a:pt x="42891" y="356181"/>
                </a:lnTo>
                <a:lnTo>
                  <a:pt x="57659" y="361936"/>
                </a:lnTo>
                <a:lnTo>
                  <a:pt x="73175" y="368121"/>
                </a:lnTo>
                <a:lnTo>
                  <a:pt x="88774" y="374433"/>
                </a:lnTo>
                <a:lnTo>
                  <a:pt x="103786" y="380568"/>
                </a:lnTo>
                <a:lnTo>
                  <a:pt x="117545" y="386221"/>
                </a:lnTo>
                <a:lnTo>
                  <a:pt x="129382" y="391089"/>
                </a:lnTo>
                <a:lnTo>
                  <a:pt x="138631" y="394867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1293101" y="5709408"/>
            <a:ext cx="4602" cy="448099"/>
          </a:xfrm>
          <a:custGeom>
            <a:avLst/>
            <a:gdLst/>
            <a:ahLst/>
            <a:cxnLst/>
            <a:rect l="l" t="t" r="r" b="b"/>
            <a:pathLst>
              <a:path w="4602" h="448099">
                <a:moveTo>
                  <a:pt x="4602" y="2824"/>
                </a:moveTo>
                <a:lnTo>
                  <a:pt x="3180" y="0"/>
                </a:lnTo>
                <a:lnTo>
                  <a:pt x="2768" y="3975"/>
                </a:lnTo>
                <a:lnTo>
                  <a:pt x="4602" y="2824"/>
                </a:lnTo>
                <a:close/>
              </a:path>
              <a:path w="4602" h="448099">
                <a:moveTo>
                  <a:pt x="253737" y="-430741"/>
                </a:moveTo>
                <a:lnTo>
                  <a:pt x="253053" y="-430465"/>
                </a:lnTo>
                <a:lnTo>
                  <a:pt x="2376" y="-332184"/>
                </a:lnTo>
                <a:lnTo>
                  <a:pt x="3180" y="0"/>
                </a:lnTo>
                <a:lnTo>
                  <a:pt x="4602" y="2824"/>
                </a:lnTo>
                <a:lnTo>
                  <a:pt x="2488" y="6675"/>
                </a:lnTo>
                <a:lnTo>
                  <a:pt x="2768" y="3975"/>
                </a:lnTo>
                <a:lnTo>
                  <a:pt x="0" y="5713"/>
                </a:lnTo>
                <a:lnTo>
                  <a:pt x="2258" y="8536"/>
                </a:lnTo>
                <a:lnTo>
                  <a:pt x="13945" y="4549"/>
                </a:lnTo>
                <a:lnTo>
                  <a:pt x="15472" y="3915"/>
                </a:lnTo>
                <a:lnTo>
                  <a:pt x="21365" y="1476"/>
                </a:lnTo>
                <a:lnTo>
                  <a:pt x="27819" y="-1091"/>
                </a:lnTo>
                <a:lnTo>
                  <a:pt x="33713" y="-3401"/>
                </a:lnTo>
                <a:lnTo>
                  <a:pt x="45992" y="-8222"/>
                </a:lnTo>
                <a:lnTo>
                  <a:pt x="58476" y="-13176"/>
                </a:lnTo>
                <a:lnTo>
                  <a:pt x="71140" y="-18247"/>
                </a:lnTo>
                <a:lnTo>
                  <a:pt x="83959" y="-23415"/>
                </a:lnTo>
                <a:lnTo>
                  <a:pt x="96906" y="-28662"/>
                </a:lnTo>
                <a:lnTo>
                  <a:pt x="109956" y="-33969"/>
                </a:lnTo>
                <a:lnTo>
                  <a:pt x="123084" y="-39318"/>
                </a:lnTo>
                <a:lnTo>
                  <a:pt x="136264" y="-44690"/>
                </a:lnTo>
                <a:lnTo>
                  <a:pt x="149471" y="-50066"/>
                </a:lnTo>
                <a:lnTo>
                  <a:pt x="162679" y="-55428"/>
                </a:lnTo>
                <a:lnTo>
                  <a:pt x="175862" y="-60757"/>
                </a:lnTo>
                <a:lnTo>
                  <a:pt x="188996" y="-66035"/>
                </a:lnTo>
                <a:lnTo>
                  <a:pt x="202055" y="-71243"/>
                </a:lnTo>
                <a:lnTo>
                  <a:pt x="215013" y="-76363"/>
                </a:lnTo>
                <a:lnTo>
                  <a:pt x="227845" y="-81375"/>
                </a:lnTo>
                <a:lnTo>
                  <a:pt x="240525" y="-86262"/>
                </a:lnTo>
                <a:lnTo>
                  <a:pt x="253027" y="-91004"/>
                </a:lnTo>
                <a:lnTo>
                  <a:pt x="265327" y="-95584"/>
                </a:lnTo>
                <a:lnTo>
                  <a:pt x="277399" y="-99982"/>
                </a:lnTo>
                <a:lnTo>
                  <a:pt x="289217" y="-104180"/>
                </a:lnTo>
                <a:lnTo>
                  <a:pt x="289423" y="-444123"/>
                </a:lnTo>
                <a:lnTo>
                  <a:pt x="277885" y="-440673"/>
                </a:lnTo>
                <a:lnTo>
                  <a:pt x="265719" y="-435790"/>
                </a:lnTo>
                <a:lnTo>
                  <a:pt x="253737" y="-430741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009908" y="5044533"/>
            <a:ext cx="570072" cy="223429"/>
          </a:xfrm>
          <a:custGeom>
            <a:avLst/>
            <a:gdLst/>
            <a:ahLst/>
            <a:cxnLst/>
            <a:rect l="l" t="t" r="r" b="b"/>
            <a:pathLst>
              <a:path w="570072" h="223429">
                <a:moveTo>
                  <a:pt x="47207" y="131605"/>
                </a:moveTo>
                <a:lnTo>
                  <a:pt x="59696" y="136128"/>
                </a:lnTo>
                <a:lnTo>
                  <a:pt x="70696" y="140235"/>
                </a:lnTo>
                <a:lnTo>
                  <a:pt x="71896" y="140704"/>
                </a:lnTo>
                <a:lnTo>
                  <a:pt x="83878" y="145426"/>
                </a:lnTo>
                <a:lnTo>
                  <a:pt x="95817" y="150108"/>
                </a:lnTo>
                <a:lnTo>
                  <a:pt x="107696" y="154761"/>
                </a:lnTo>
                <a:lnTo>
                  <a:pt x="119498" y="159398"/>
                </a:lnTo>
                <a:lnTo>
                  <a:pt x="131207" y="164028"/>
                </a:lnTo>
                <a:lnTo>
                  <a:pt x="142806" y="168665"/>
                </a:lnTo>
                <a:lnTo>
                  <a:pt x="143792" y="169062"/>
                </a:lnTo>
                <a:lnTo>
                  <a:pt x="251893" y="212008"/>
                </a:lnTo>
                <a:lnTo>
                  <a:pt x="263338" y="216907"/>
                </a:lnTo>
                <a:lnTo>
                  <a:pt x="275125" y="221533"/>
                </a:lnTo>
                <a:lnTo>
                  <a:pt x="286950" y="223429"/>
                </a:lnTo>
                <a:lnTo>
                  <a:pt x="291986" y="222789"/>
                </a:lnTo>
                <a:lnTo>
                  <a:pt x="303750" y="218871"/>
                </a:lnTo>
                <a:lnTo>
                  <a:pt x="315827" y="214361"/>
                </a:lnTo>
                <a:lnTo>
                  <a:pt x="327991" y="209494"/>
                </a:lnTo>
                <a:lnTo>
                  <a:pt x="340014" y="204499"/>
                </a:lnTo>
                <a:lnTo>
                  <a:pt x="351671" y="199610"/>
                </a:lnTo>
                <a:lnTo>
                  <a:pt x="360646" y="195903"/>
                </a:lnTo>
                <a:lnTo>
                  <a:pt x="369513" y="165816"/>
                </a:lnTo>
                <a:lnTo>
                  <a:pt x="359249" y="166516"/>
                </a:lnTo>
                <a:lnTo>
                  <a:pt x="358532" y="166367"/>
                </a:lnTo>
                <a:lnTo>
                  <a:pt x="359112" y="122470"/>
                </a:lnTo>
                <a:lnTo>
                  <a:pt x="417914" y="146276"/>
                </a:lnTo>
                <a:lnTo>
                  <a:pt x="418693" y="51093"/>
                </a:lnTo>
                <a:lnTo>
                  <a:pt x="409065" y="47180"/>
                </a:lnTo>
                <a:lnTo>
                  <a:pt x="289179" y="0"/>
                </a:lnTo>
                <a:lnTo>
                  <a:pt x="278822" y="1542"/>
                </a:lnTo>
                <a:lnTo>
                  <a:pt x="264823" y="6445"/>
                </a:lnTo>
                <a:lnTo>
                  <a:pt x="253577" y="11491"/>
                </a:lnTo>
                <a:lnTo>
                  <a:pt x="253333" y="11619"/>
                </a:lnTo>
                <a:lnTo>
                  <a:pt x="252810" y="11868"/>
                </a:lnTo>
                <a:lnTo>
                  <a:pt x="251313" y="12820"/>
                </a:lnTo>
                <a:lnTo>
                  <a:pt x="250901" y="13091"/>
                </a:lnTo>
                <a:lnTo>
                  <a:pt x="250583" y="13273"/>
                </a:lnTo>
                <a:lnTo>
                  <a:pt x="249985" y="13726"/>
                </a:lnTo>
                <a:lnTo>
                  <a:pt x="249517" y="14043"/>
                </a:lnTo>
                <a:lnTo>
                  <a:pt x="248993" y="14428"/>
                </a:lnTo>
                <a:lnTo>
                  <a:pt x="256894" y="19470"/>
                </a:lnTo>
                <a:lnTo>
                  <a:pt x="269645" y="24848"/>
                </a:lnTo>
                <a:lnTo>
                  <a:pt x="283946" y="30260"/>
                </a:lnTo>
                <a:lnTo>
                  <a:pt x="296872" y="35017"/>
                </a:lnTo>
                <a:lnTo>
                  <a:pt x="303117" y="37418"/>
                </a:lnTo>
                <a:lnTo>
                  <a:pt x="313238" y="41294"/>
                </a:lnTo>
                <a:lnTo>
                  <a:pt x="326943" y="46390"/>
                </a:lnTo>
                <a:lnTo>
                  <a:pt x="341174" y="51963"/>
                </a:lnTo>
                <a:lnTo>
                  <a:pt x="352873" y="57271"/>
                </a:lnTo>
                <a:lnTo>
                  <a:pt x="357728" y="60272"/>
                </a:lnTo>
                <a:lnTo>
                  <a:pt x="357316" y="139798"/>
                </a:lnTo>
                <a:lnTo>
                  <a:pt x="356624" y="164329"/>
                </a:lnTo>
                <a:lnTo>
                  <a:pt x="193578" y="99548"/>
                </a:lnTo>
                <a:lnTo>
                  <a:pt x="145223" y="81451"/>
                </a:lnTo>
                <a:lnTo>
                  <a:pt x="146900" y="79377"/>
                </a:lnTo>
                <a:lnTo>
                  <a:pt x="146073" y="79978"/>
                </a:lnTo>
                <a:lnTo>
                  <a:pt x="156702" y="49516"/>
                </a:lnTo>
                <a:lnTo>
                  <a:pt x="145088" y="54371"/>
                </a:lnTo>
                <a:lnTo>
                  <a:pt x="143208" y="55131"/>
                </a:lnTo>
                <a:lnTo>
                  <a:pt x="131233" y="59847"/>
                </a:lnTo>
                <a:lnTo>
                  <a:pt x="119537" y="64409"/>
                </a:lnTo>
                <a:lnTo>
                  <a:pt x="107875" y="69012"/>
                </a:lnTo>
                <a:lnTo>
                  <a:pt x="96002" y="73853"/>
                </a:lnTo>
                <a:lnTo>
                  <a:pt x="95490" y="74066"/>
                </a:lnTo>
                <a:lnTo>
                  <a:pt x="87440" y="77459"/>
                </a:lnTo>
                <a:lnTo>
                  <a:pt x="75916" y="82339"/>
                </a:lnTo>
                <a:lnTo>
                  <a:pt x="62106" y="88137"/>
                </a:lnTo>
                <a:lnTo>
                  <a:pt x="47197" y="94288"/>
                </a:lnTo>
                <a:lnTo>
                  <a:pt x="32377" y="100222"/>
                </a:lnTo>
                <a:lnTo>
                  <a:pt x="18833" y="105374"/>
                </a:lnTo>
                <a:lnTo>
                  <a:pt x="7754" y="109175"/>
                </a:lnTo>
                <a:lnTo>
                  <a:pt x="326" y="111058"/>
                </a:lnTo>
                <a:lnTo>
                  <a:pt x="0" y="111100"/>
                </a:lnTo>
                <a:lnTo>
                  <a:pt x="9626" y="116413"/>
                </a:lnTo>
                <a:lnTo>
                  <a:pt x="21291" y="121659"/>
                </a:lnTo>
                <a:lnTo>
                  <a:pt x="34112" y="126753"/>
                </a:lnTo>
                <a:lnTo>
                  <a:pt x="47207" y="131605"/>
                </a:lnTo>
                <a:close/>
              </a:path>
              <a:path w="570072" h="223429">
                <a:moveTo>
                  <a:pt x="192942" y="60725"/>
                </a:moveTo>
                <a:lnTo>
                  <a:pt x="192511" y="35946"/>
                </a:lnTo>
                <a:lnTo>
                  <a:pt x="180625" y="39854"/>
                </a:lnTo>
                <a:lnTo>
                  <a:pt x="168618" y="44528"/>
                </a:lnTo>
                <a:lnTo>
                  <a:pt x="156702" y="49516"/>
                </a:lnTo>
                <a:lnTo>
                  <a:pt x="146073" y="79978"/>
                </a:lnTo>
                <a:lnTo>
                  <a:pt x="147292" y="78891"/>
                </a:lnTo>
                <a:lnTo>
                  <a:pt x="146900" y="79377"/>
                </a:lnTo>
                <a:lnTo>
                  <a:pt x="149094" y="77781"/>
                </a:lnTo>
                <a:lnTo>
                  <a:pt x="192942" y="60725"/>
                </a:lnTo>
                <a:close/>
              </a:path>
              <a:path w="570072" h="223429">
                <a:moveTo>
                  <a:pt x="534762" y="97699"/>
                </a:moveTo>
                <a:lnTo>
                  <a:pt x="522619" y="92601"/>
                </a:lnTo>
                <a:lnTo>
                  <a:pt x="510567" y="87483"/>
                </a:lnTo>
                <a:lnTo>
                  <a:pt x="498775" y="82587"/>
                </a:lnTo>
                <a:lnTo>
                  <a:pt x="489493" y="78936"/>
                </a:lnTo>
                <a:lnTo>
                  <a:pt x="477672" y="74445"/>
                </a:lnTo>
                <a:lnTo>
                  <a:pt x="465886" y="69892"/>
                </a:lnTo>
                <a:lnTo>
                  <a:pt x="454116" y="65280"/>
                </a:lnTo>
                <a:lnTo>
                  <a:pt x="442340" y="60609"/>
                </a:lnTo>
                <a:lnTo>
                  <a:pt x="430539" y="55879"/>
                </a:lnTo>
                <a:lnTo>
                  <a:pt x="418693" y="51093"/>
                </a:lnTo>
                <a:lnTo>
                  <a:pt x="417914" y="146276"/>
                </a:lnTo>
                <a:lnTo>
                  <a:pt x="410589" y="150978"/>
                </a:lnTo>
                <a:lnTo>
                  <a:pt x="398121" y="156700"/>
                </a:lnTo>
                <a:lnTo>
                  <a:pt x="383450" y="162095"/>
                </a:lnTo>
                <a:lnTo>
                  <a:pt x="369513" y="165816"/>
                </a:lnTo>
                <a:lnTo>
                  <a:pt x="360646" y="195903"/>
                </a:lnTo>
                <a:lnTo>
                  <a:pt x="536845" y="126253"/>
                </a:lnTo>
                <a:lnTo>
                  <a:pt x="548221" y="122204"/>
                </a:lnTo>
                <a:lnTo>
                  <a:pt x="562667" y="116152"/>
                </a:lnTo>
                <a:lnTo>
                  <a:pt x="570072" y="110466"/>
                </a:lnTo>
                <a:lnTo>
                  <a:pt x="558656" y="106872"/>
                </a:lnTo>
                <a:lnTo>
                  <a:pt x="546831" y="102536"/>
                </a:lnTo>
                <a:lnTo>
                  <a:pt x="534762" y="97699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1009855" y="5155633"/>
            <a:ext cx="292038" cy="198802"/>
          </a:xfrm>
          <a:custGeom>
            <a:avLst/>
            <a:gdLst/>
            <a:ahLst/>
            <a:cxnLst/>
            <a:rect l="l" t="t" r="r" b="b"/>
            <a:pathLst>
              <a:path w="292038" h="198802">
                <a:moveTo>
                  <a:pt x="280292" y="111729"/>
                </a:moveTo>
                <a:lnTo>
                  <a:pt x="268451" y="107979"/>
                </a:lnTo>
                <a:lnTo>
                  <a:pt x="256821" y="102897"/>
                </a:lnTo>
                <a:lnTo>
                  <a:pt x="251946" y="100907"/>
                </a:lnTo>
                <a:lnTo>
                  <a:pt x="143845" y="57962"/>
                </a:lnTo>
                <a:lnTo>
                  <a:pt x="132257" y="53324"/>
                </a:lnTo>
                <a:lnTo>
                  <a:pt x="120557" y="48693"/>
                </a:lnTo>
                <a:lnTo>
                  <a:pt x="108761" y="44058"/>
                </a:lnTo>
                <a:lnTo>
                  <a:pt x="96888" y="39406"/>
                </a:lnTo>
                <a:lnTo>
                  <a:pt x="84954" y="34727"/>
                </a:lnTo>
                <a:lnTo>
                  <a:pt x="72976" y="30009"/>
                </a:lnTo>
                <a:lnTo>
                  <a:pt x="71949" y="29604"/>
                </a:lnTo>
                <a:lnTo>
                  <a:pt x="61192" y="25554"/>
                </a:lnTo>
                <a:lnTo>
                  <a:pt x="48838" y="21077"/>
                </a:lnTo>
                <a:lnTo>
                  <a:pt x="35769" y="16260"/>
                </a:lnTo>
                <a:lnTo>
                  <a:pt x="22867" y="11192"/>
                </a:lnTo>
                <a:lnTo>
                  <a:pt x="11014" y="5959"/>
                </a:lnTo>
                <a:lnTo>
                  <a:pt x="1091" y="650"/>
                </a:lnTo>
                <a:lnTo>
                  <a:pt x="52" y="0"/>
                </a:lnTo>
                <a:lnTo>
                  <a:pt x="0" y="86026"/>
                </a:lnTo>
                <a:lnTo>
                  <a:pt x="284985" y="198802"/>
                </a:lnTo>
                <a:lnTo>
                  <a:pt x="285883" y="116128"/>
                </a:lnTo>
                <a:lnTo>
                  <a:pt x="292038" y="111689"/>
                </a:lnTo>
                <a:lnTo>
                  <a:pt x="280292" y="111729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1294841" y="5154999"/>
            <a:ext cx="287328" cy="199437"/>
          </a:xfrm>
          <a:custGeom>
            <a:avLst/>
            <a:gdLst/>
            <a:ahLst/>
            <a:cxnLst/>
            <a:rect l="l" t="t" r="r" b="b"/>
            <a:pathLst>
              <a:path w="287328" h="199437">
                <a:moveTo>
                  <a:pt x="287328" y="86592"/>
                </a:moveTo>
                <a:lnTo>
                  <a:pt x="287159" y="3646"/>
                </a:lnTo>
                <a:lnTo>
                  <a:pt x="285139" y="0"/>
                </a:lnTo>
                <a:lnTo>
                  <a:pt x="276389" y="6353"/>
                </a:lnTo>
                <a:lnTo>
                  <a:pt x="261800" y="12279"/>
                </a:lnTo>
                <a:lnTo>
                  <a:pt x="251912" y="15787"/>
                </a:lnTo>
                <a:lnTo>
                  <a:pt x="75714" y="85437"/>
                </a:lnTo>
                <a:lnTo>
                  <a:pt x="64517" y="90073"/>
                </a:lnTo>
                <a:lnTo>
                  <a:pt x="52772" y="95000"/>
                </a:lnTo>
                <a:lnTo>
                  <a:pt x="40703" y="99988"/>
                </a:lnTo>
                <a:lnTo>
                  <a:pt x="28539" y="104805"/>
                </a:lnTo>
                <a:lnTo>
                  <a:pt x="16504" y="109218"/>
                </a:lnTo>
                <a:lnTo>
                  <a:pt x="7053" y="112323"/>
                </a:lnTo>
                <a:lnTo>
                  <a:pt x="898" y="116763"/>
                </a:lnTo>
                <a:lnTo>
                  <a:pt x="0" y="199437"/>
                </a:lnTo>
                <a:lnTo>
                  <a:pt x="287328" y="86592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205477" y="5042223"/>
            <a:ext cx="162159" cy="142108"/>
          </a:xfrm>
          <a:custGeom>
            <a:avLst/>
            <a:gdLst/>
            <a:ahLst/>
            <a:cxnLst/>
            <a:rect l="l" t="t" r="r" b="b"/>
            <a:pathLst>
              <a:path w="162159" h="142108">
                <a:moveTo>
                  <a:pt x="161748" y="142108"/>
                </a:moveTo>
                <a:lnTo>
                  <a:pt x="162159" y="62583"/>
                </a:lnTo>
                <a:lnTo>
                  <a:pt x="153817" y="57860"/>
                </a:lnTo>
                <a:lnTo>
                  <a:pt x="140918" y="52379"/>
                </a:lnTo>
                <a:lnTo>
                  <a:pt x="126523" y="46884"/>
                </a:lnTo>
                <a:lnTo>
                  <a:pt x="113688" y="42118"/>
                </a:lnTo>
                <a:lnTo>
                  <a:pt x="107549" y="39728"/>
                </a:lnTo>
                <a:lnTo>
                  <a:pt x="97065" y="35760"/>
                </a:lnTo>
                <a:lnTo>
                  <a:pt x="83317" y="30693"/>
                </a:lnTo>
                <a:lnTo>
                  <a:pt x="69230" y="25214"/>
                </a:lnTo>
                <a:lnTo>
                  <a:pt x="57731" y="20012"/>
                </a:lnTo>
                <a:lnTo>
                  <a:pt x="53050" y="17123"/>
                </a:lnTo>
                <a:lnTo>
                  <a:pt x="41051" y="13610"/>
                </a:lnTo>
                <a:lnTo>
                  <a:pt x="28562" y="8166"/>
                </a:lnTo>
                <a:lnTo>
                  <a:pt x="16231" y="2944"/>
                </a:lnTo>
                <a:lnTo>
                  <a:pt x="4705" y="95"/>
                </a:lnTo>
                <a:lnTo>
                  <a:pt x="2630" y="0"/>
                </a:lnTo>
                <a:lnTo>
                  <a:pt x="993" y="4970"/>
                </a:lnTo>
                <a:lnTo>
                  <a:pt x="194" y="17763"/>
                </a:lnTo>
                <a:lnTo>
                  <a:pt x="0" y="34908"/>
                </a:lnTo>
                <a:lnTo>
                  <a:pt x="177" y="52934"/>
                </a:lnTo>
                <a:lnTo>
                  <a:pt x="491" y="68370"/>
                </a:lnTo>
                <a:lnTo>
                  <a:pt x="710" y="77745"/>
                </a:lnTo>
                <a:lnTo>
                  <a:pt x="722" y="78755"/>
                </a:lnTo>
                <a:lnTo>
                  <a:pt x="13307" y="84535"/>
                </a:lnTo>
                <a:lnTo>
                  <a:pt x="24465" y="89172"/>
                </a:lnTo>
                <a:lnTo>
                  <a:pt x="38004" y="94650"/>
                </a:lnTo>
                <a:lnTo>
                  <a:pt x="53275" y="100726"/>
                </a:lnTo>
                <a:lnTo>
                  <a:pt x="69632" y="107154"/>
                </a:lnTo>
                <a:lnTo>
                  <a:pt x="86427" y="113693"/>
                </a:lnTo>
                <a:lnTo>
                  <a:pt x="103013" y="120098"/>
                </a:lnTo>
                <a:lnTo>
                  <a:pt x="118742" y="126126"/>
                </a:lnTo>
                <a:lnTo>
                  <a:pt x="132967" y="131534"/>
                </a:lnTo>
                <a:lnTo>
                  <a:pt x="145041" y="136078"/>
                </a:lnTo>
                <a:lnTo>
                  <a:pt x="154315" y="139514"/>
                </a:lnTo>
                <a:lnTo>
                  <a:pt x="160143" y="141599"/>
                </a:lnTo>
                <a:lnTo>
                  <a:pt x="161748" y="142108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1294841" y="5241592"/>
            <a:ext cx="287683" cy="135630"/>
          </a:xfrm>
          <a:custGeom>
            <a:avLst/>
            <a:gdLst/>
            <a:ahLst/>
            <a:cxnLst/>
            <a:rect l="l" t="t" r="r" b="b"/>
            <a:pathLst>
              <a:path w="287683" h="135630">
                <a:moveTo>
                  <a:pt x="287328" y="0"/>
                </a:moveTo>
                <a:lnTo>
                  <a:pt x="0" y="112844"/>
                </a:lnTo>
                <a:lnTo>
                  <a:pt x="636" y="135630"/>
                </a:lnTo>
                <a:lnTo>
                  <a:pt x="251313" y="37350"/>
                </a:lnTo>
                <a:lnTo>
                  <a:pt x="263259" y="32331"/>
                </a:lnTo>
                <a:lnTo>
                  <a:pt x="275436" y="27402"/>
                </a:lnTo>
                <a:lnTo>
                  <a:pt x="287034" y="23833"/>
                </a:lnTo>
                <a:lnTo>
                  <a:pt x="287683" y="23692"/>
                </a:lnTo>
                <a:lnTo>
                  <a:pt x="287328" y="0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1009378" y="5241660"/>
            <a:ext cx="286099" cy="135562"/>
          </a:xfrm>
          <a:custGeom>
            <a:avLst/>
            <a:gdLst/>
            <a:ahLst/>
            <a:cxnLst/>
            <a:rect l="l" t="t" r="r" b="b"/>
            <a:pathLst>
              <a:path w="286099" h="135562">
                <a:moveTo>
                  <a:pt x="285463" y="112776"/>
                </a:moveTo>
                <a:lnTo>
                  <a:pt x="477" y="0"/>
                </a:lnTo>
                <a:lnTo>
                  <a:pt x="0" y="22967"/>
                </a:lnTo>
                <a:lnTo>
                  <a:pt x="5885" y="24439"/>
                </a:lnTo>
                <a:lnTo>
                  <a:pt x="3976" y="24326"/>
                </a:lnTo>
                <a:lnTo>
                  <a:pt x="9437" y="26251"/>
                </a:lnTo>
                <a:lnTo>
                  <a:pt x="143050" y="79208"/>
                </a:lnTo>
                <a:lnTo>
                  <a:pt x="154376" y="83609"/>
                </a:lnTo>
                <a:lnTo>
                  <a:pt x="166356" y="88214"/>
                </a:lnTo>
                <a:lnTo>
                  <a:pt x="178646" y="92949"/>
                </a:lnTo>
                <a:lnTo>
                  <a:pt x="190898" y="97744"/>
                </a:lnTo>
                <a:lnTo>
                  <a:pt x="202767" y="102523"/>
                </a:lnTo>
                <a:lnTo>
                  <a:pt x="213827" y="107181"/>
                </a:lnTo>
                <a:lnTo>
                  <a:pt x="226113" y="112262"/>
                </a:lnTo>
                <a:lnTo>
                  <a:pt x="238112" y="116986"/>
                </a:lnTo>
                <a:lnTo>
                  <a:pt x="248606" y="121247"/>
                </a:lnTo>
                <a:lnTo>
                  <a:pt x="286099" y="135562"/>
                </a:lnTo>
                <a:lnTo>
                  <a:pt x="285463" y="112776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1202420" y="5039142"/>
            <a:ext cx="164804" cy="169719"/>
          </a:xfrm>
          <a:custGeom>
            <a:avLst/>
            <a:gdLst/>
            <a:ahLst/>
            <a:cxnLst/>
            <a:rect l="l" t="t" r="r" b="b"/>
            <a:pathLst>
              <a:path w="164804" h="169719">
                <a:moveTo>
                  <a:pt x="3310" y="60378"/>
                </a:moveTo>
                <a:lnTo>
                  <a:pt x="3076" y="42687"/>
                </a:lnTo>
                <a:lnTo>
                  <a:pt x="3152" y="24984"/>
                </a:lnTo>
                <a:lnTo>
                  <a:pt x="3773" y="10737"/>
                </a:lnTo>
                <a:lnTo>
                  <a:pt x="5172" y="3420"/>
                </a:lnTo>
                <a:lnTo>
                  <a:pt x="5687" y="3080"/>
                </a:lnTo>
                <a:lnTo>
                  <a:pt x="3268" y="276"/>
                </a:lnTo>
                <a:lnTo>
                  <a:pt x="374" y="317"/>
                </a:lnTo>
                <a:lnTo>
                  <a:pt x="0" y="41337"/>
                </a:lnTo>
                <a:lnTo>
                  <a:pt x="430" y="66116"/>
                </a:lnTo>
                <a:lnTo>
                  <a:pt x="1066" y="104939"/>
                </a:lnTo>
                <a:lnTo>
                  <a:pt x="164112" y="169719"/>
                </a:lnTo>
                <a:lnTo>
                  <a:pt x="164804" y="145189"/>
                </a:lnTo>
                <a:lnTo>
                  <a:pt x="161460" y="144072"/>
                </a:lnTo>
                <a:lnTo>
                  <a:pt x="154265" y="141452"/>
                </a:lnTo>
                <a:lnTo>
                  <a:pt x="143865" y="137572"/>
                </a:lnTo>
                <a:lnTo>
                  <a:pt x="130910" y="132676"/>
                </a:lnTo>
                <a:lnTo>
                  <a:pt x="116045" y="127007"/>
                </a:lnTo>
                <a:lnTo>
                  <a:pt x="99919" y="120809"/>
                </a:lnTo>
                <a:lnTo>
                  <a:pt x="83179" y="114325"/>
                </a:lnTo>
                <a:lnTo>
                  <a:pt x="66472" y="107799"/>
                </a:lnTo>
                <a:lnTo>
                  <a:pt x="50446" y="101475"/>
                </a:lnTo>
                <a:lnTo>
                  <a:pt x="35749" y="95595"/>
                </a:lnTo>
                <a:lnTo>
                  <a:pt x="23026" y="90403"/>
                </a:lnTo>
                <a:lnTo>
                  <a:pt x="12927" y="86143"/>
                </a:lnTo>
                <a:lnTo>
                  <a:pt x="6099" y="83059"/>
                </a:lnTo>
                <a:lnTo>
                  <a:pt x="3623" y="74584"/>
                </a:lnTo>
                <a:lnTo>
                  <a:pt x="3310" y="60378"/>
                </a:lnTo>
                <a:close/>
              </a:path>
              <a:path w="164804" h="169719">
                <a:moveTo>
                  <a:pt x="9971" y="181"/>
                </a:moveTo>
                <a:lnTo>
                  <a:pt x="3030" y="0"/>
                </a:lnTo>
                <a:lnTo>
                  <a:pt x="3268" y="276"/>
                </a:lnTo>
                <a:lnTo>
                  <a:pt x="9971" y="181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1368441" y="5167004"/>
            <a:ext cx="59381" cy="43896"/>
          </a:xfrm>
          <a:custGeom>
            <a:avLst/>
            <a:gdLst/>
            <a:ahLst/>
            <a:cxnLst/>
            <a:rect l="l" t="t" r="r" b="b"/>
            <a:pathLst>
              <a:path w="59381" h="43896">
                <a:moveTo>
                  <a:pt x="0" y="43896"/>
                </a:moveTo>
                <a:lnTo>
                  <a:pt x="9731" y="43574"/>
                </a:lnTo>
                <a:lnTo>
                  <a:pt x="23431" y="40097"/>
                </a:lnTo>
                <a:lnTo>
                  <a:pt x="38161" y="34810"/>
                </a:lnTo>
                <a:lnTo>
                  <a:pt x="50984" y="29060"/>
                </a:lnTo>
                <a:lnTo>
                  <a:pt x="58960" y="24194"/>
                </a:lnTo>
                <a:lnTo>
                  <a:pt x="59381" y="23805"/>
                </a:lnTo>
                <a:lnTo>
                  <a:pt x="579" y="0"/>
                </a:lnTo>
                <a:lnTo>
                  <a:pt x="0" y="43896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1155132" y="5105259"/>
            <a:ext cx="48354" cy="38822"/>
          </a:xfrm>
          <a:custGeom>
            <a:avLst/>
            <a:gdLst/>
            <a:ahLst/>
            <a:cxnLst/>
            <a:rect l="l" t="t" r="r" b="b"/>
            <a:pathLst>
              <a:path w="48354" h="38822">
                <a:moveTo>
                  <a:pt x="48354" y="38822"/>
                </a:moveTo>
                <a:lnTo>
                  <a:pt x="47718" y="0"/>
                </a:lnTo>
                <a:lnTo>
                  <a:pt x="3870" y="17055"/>
                </a:lnTo>
                <a:lnTo>
                  <a:pt x="1676" y="18651"/>
                </a:lnTo>
                <a:lnTo>
                  <a:pt x="0" y="20725"/>
                </a:lnTo>
                <a:lnTo>
                  <a:pt x="48354" y="38822"/>
                </a:lnTo>
                <a:close/>
              </a:path>
              <a:path w="48354" h="38822">
                <a:moveTo>
                  <a:pt x="2069" y="18165"/>
                </a:moveTo>
                <a:lnTo>
                  <a:pt x="849" y="19252"/>
                </a:lnTo>
                <a:lnTo>
                  <a:pt x="1676" y="18651"/>
                </a:lnTo>
                <a:lnTo>
                  <a:pt x="2069" y="18165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6417980" y="3388622"/>
            <a:ext cx="242646" cy="449943"/>
          </a:xfrm>
          <a:custGeom>
            <a:avLst/>
            <a:gdLst/>
            <a:ahLst/>
            <a:cxnLst/>
            <a:rect l="l" t="t" r="r" b="b"/>
            <a:pathLst>
              <a:path w="242646" h="449943">
                <a:moveTo>
                  <a:pt x="150" y="221782"/>
                </a:moveTo>
                <a:lnTo>
                  <a:pt x="0" y="231449"/>
                </a:lnTo>
                <a:lnTo>
                  <a:pt x="625" y="238264"/>
                </a:lnTo>
                <a:lnTo>
                  <a:pt x="8450" y="239821"/>
                </a:lnTo>
                <a:lnTo>
                  <a:pt x="20188" y="237902"/>
                </a:lnTo>
                <a:lnTo>
                  <a:pt x="32255" y="233743"/>
                </a:lnTo>
                <a:lnTo>
                  <a:pt x="43841" y="230086"/>
                </a:lnTo>
                <a:lnTo>
                  <a:pt x="43933" y="232000"/>
                </a:lnTo>
                <a:lnTo>
                  <a:pt x="44078" y="238706"/>
                </a:lnTo>
                <a:lnTo>
                  <a:pt x="44281" y="175312"/>
                </a:lnTo>
                <a:lnTo>
                  <a:pt x="53665" y="137844"/>
                </a:lnTo>
                <a:lnTo>
                  <a:pt x="59464" y="140317"/>
                </a:lnTo>
                <a:lnTo>
                  <a:pt x="68713" y="144101"/>
                </a:lnTo>
                <a:lnTo>
                  <a:pt x="72500" y="150430"/>
                </a:lnTo>
                <a:lnTo>
                  <a:pt x="73854" y="146038"/>
                </a:lnTo>
                <a:lnTo>
                  <a:pt x="65737" y="135103"/>
                </a:lnTo>
                <a:lnTo>
                  <a:pt x="65601" y="131137"/>
                </a:lnTo>
                <a:lnTo>
                  <a:pt x="66099" y="121348"/>
                </a:lnTo>
                <a:lnTo>
                  <a:pt x="67128" y="107578"/>
                </a:lnTo>
                <a:lnTo>
                  <a:pt x="68501" y="91454"/>
                </a:lnTo>
                <a:lnTo>
                  <a:pt x="70029" y="74607"/>
                </a:lnTo>
                <a:lnTo>
                  <a:pt x="71522" y="58665"/>
                </a:lnTo>
                <a:lnTo>
                  <a:pt x="72792" y="45257"/>
                </a:lnTo>
                <a:lnTo>
                  <a:pt x="73650" y="36013"/>
                </a:lnTo>
                <a:lnTo>
                  <a:pt x="74010" y="30208"/>
                </a:lnTo>
                <a:lnTo>
                  <a:pt x="74425" y="15240"/>
                </a:lnTo>
                <a:lnTo>
                  <a:pt x="74935" y="4874"/>
                </a:lnTo>
                <a:lnTo>
                  <a:pt x="71249" y="0"/>
                </a:lnTo>
                <a:lnTo>
                  <a:pt x="66636" y="2909"/>
                </a:lnTo>
                <a:lnTo>
                  <a:pt x="55012" y="10057"/>
                </a:lnTo>
                <a:lnTo>
                  <a:pt x="45698" y="15946"/>
                </a:lnTo>
                <a:lnTo>
                  <a:pt x="38354" y="21404"/>
                </a:lnTo>
                <a:lnTo>
                  <a:pt x="32639" y="27255"/>
                </a:lnTo>
                <a:lnTo>
                  <a:pt x="28214" y="34326"/>
                </a:lnTo>
                <a:lnTo>
                  <a:pt x="24737" y="43443"/>
                </a:lnTo>
                <a:lnTo>
                  <a:pt x="21867" y="55432"/>
                </a:lnTo>
                <a:lnTo>
                  <a:pt x="19263" y="71119"/>
                </a:lnTo>
                <a:lnTo>
                  <a:pt x="16586" y="91330"/>
                </a:lnTo>
                <a:lnTo>
                  <a:pt x="15786" y="97345"/>
                </a:lnTo>
                <a:lnTo>
                  <a:pt x="14282" y="107885"/>
                </a:lnTo>
                <a:lnTo>
                  <a:pt x="12428" y="120533"/>
                </a:lnTo>
                <a:lnTo>
                  <a:pt x="10348" y="134737"/>
                </a:lnTo>
                <a:lnTo>
                  <a:pt x="8168" y="149946"/>
                </a:lnTo>
                <a:lnTo>
                  <a:pt x="6014" y="165609"/>
                </a:lnTo>
                <a:lnTo>
                  <a:pt x="4009" y="181176"/>
                </a:lnTo>
                <a:lnTo>
                  <a:pt x="2281" y="196094"/>
                </a:lnTo>
                <a:lnTo>
                  <a:pt x="952" y="209813"/>
                </a:lnTo>
                <a:lnTo>
                  <a:pt x="150" y="221782"/>
                </a:lnTo>
                <a:close/>
              </a:path>
              <a:path w="242646" h="449943">
                <a:moveTo>
                  <a:pt x="212093" y="146575"/>
                </a:moveTo>
                <a:lnTo>
                  <a:pt x="211616" y="146994"/>
                </a:lnTo>
                <a:lnTo>
                  <a:pt x="211837" y="146938"/>
                </a:lnTo>
                <a:lnTo>
                  <a:pt x="212093" y="146575"/>
                </a:lnTo>
                <a:close/>
              </a:path>
              <a:path w="242646" h="449943">
                <a:moveTo>
                  <a:pt x="171495" y="143688"/>
                </a:moveTo>
                <a:lnTo>
                  <a:pt x="165357" y="140463"/>
                </a:lnTo>
                <a:lnTo>
                  <a:pt x="169155" y="144563"/>
                </a:lnTo>
                <a:lnTo>
                  <a:pt x="171495" y="143688"/>
                </a:lnTo>
                <a:close/>
              </a:path>
              <a:path w="242646" h="449943">
                <a:moveTo>
                  <a:pt x="211616" y="146994"/>
                </a:moveTo>
                <a:lnTo>
                  <a:pt x="205175" y="148636"/>
                </a:lnTo>
                <a:lnTo>
                  <a:pt x="211211" y="147350"/>
                </a:lnTo>
                <a:lnTo>
                  <a:pt x="211616" y="146994"/>
                </a:lnTo>
                <a:close/>
              </a:path>
              <a:path w="242646" h="449943">
                <a:moveTo>
                  <a:pt x="107229" y="155863"/>
                </a:moveTo>
                <a:lnTo>
                  <a:pt x="97168" y="155232"/>
                </a:lnTo>
                <a:lnTo>
                  <a:pt x="96509" y="7469"/>
                </a:lnTo>
                <a:lnTo>
                  <a:pt x="96171" y="7202"/>
                </a:lnTo>
                <a:lnTo>
                  <a:pt x="95934" y="153728"/>
                </a:lnTo>
                <a:lnTo>
                  <a:pt x="86597" y="151684"/>
                </a:lnTo>
                <a:lnTo>
                  <a:pt x="73854" y="146038"/>
                </a:lnTo>
                <a:lnTo>
                  <a:pt x="72500" y="150430"/>
                </a:lnTo>
                <a:lnTo>
                  <a:pt x="68763" y="155523"/>
                </a:lnTo>
                <a:lnTo>
                  <a:pt x="65365" y="159718"/>
                </a:lnTo>
                <a:lnTo>
                  <a:pt x="61290" y="165199"/>
                </a:lnTo>
                <a:lnTo>
                  <a:pt x="55863" y="172499"/>
                </a:lnTo>
                <a:lnTo>
                  <a:pt x="55153" y="175239"/>
                </a:lnTo>
                <a:lnTo>
                  <a:pt x="44281" y="175312"/>
                </a:lnTo>
                <a:lnTo>
                  <a:pt x="44078" y="238706"/>
                </a:lnTo>
                <a:lnTo>
                  <a:pt x="44054" y="246954"/>
                </a:lnTo>
                <a:lnTo>
                  <a:pt x="43878" y="256589"/>
                </a:lnTo>
                <a:lnTo>
                  <a:pt x="43566" y="267456"/>
                </a:lnTo>
                <a:lnTo>
                  <a:pt x="43131" y="279399"/>
                </a:lnTo>
                <a:lnTo>
                  <a:pt x="42591" y="292263"/>
                </a:lnTo>
                <a:lnTo>
                  <a:pt x="41960" y="305890"/>
                </a:lnTo>
                <a:lnTo>
                  <a:pt x="41255" y="320126"/>
                </a:lnTo>
                <a:lnTo>
                  <a:pt x="40490" y="334815"/>
                </a:lnTo>
                <a:lnTo>
                  <a:pt x="39682" y="349801"/>
                </a:lnTo>
                <a:lnTo>
                  <a:pt x="38847" y="364929"/>
                </a:lnTo>
                <a:lnTo>
                  <a:pt x="37998" y="380042"/>
                </a:lnTo>
                <a:lnTo>
                  <a:pt x="37154" y="394986"/>
                </a:lnTo>
                <a:lnTo>
                  <a:pt x="36328" y="409603"/>
                </a:lnTo>
                <a:lnTo>
                  <a:pt x="35536" y="423739"/>
                </a:lnTo>
                <a:lnTo>
                  <a:pt x="34795" y="437238"/>
                </a:lnTo>
                <a:lnTo>
                  <a:pt x="34119" y="449943"/>
                </a:lnTo>
                <a:lnTo>
                  <a:pt x="215861" y="449943"/>
                </a:lnTo>
                <a:lnTo>
                  <a:pt x="204989" y="256476"/>
                </a:lnTo>
                <a:lnTo>
                  <a:pt x="213184" y="260336"/>
                </a:lnTo>
                <a:lnTo>
                  <a:pt x="223837" y="265044"/>
                </a:lnTo>
                <a:lnTo>
                  <a:pt x="234882" y="264038"/>
                </a:lnTo>
                <a:lnTo>
                  <a:pt x="238848" y="261146"/>
                </a:lnTo>
                <a:lnTo>
                  <a:pt x="242646" y="251840"/>
                </a:lnTo>
                <a:lnTo>
                  <a:pt x="242214" y="239153"/>
                </a:lnTo>
                <a:lnTo>
                  <a:pt x="240259" y="224106"/>
                </a:lnTo>
                <a:lnTo>
                  <a:pt x="239968" y="221514"/>
                </a:lnTo>
                <a:lnTo>
                  <a:pt x="238727" y="209462"/>
                </a:lnTo>
                <a:lnTo>
                  <a:pt x="237476" y="196325"/>
                </a:lnTo>
                <a:lnTo>
                  <a:pt x="236179" y="182631"/>
                </a:lnTo>
                <a:lnTo>
                  <a:pt x="234801" y="168908"/>
                </a:lnTo>
                <a:lnTo>
                  <a:pt x="233304" y="155685"/>
                </a:lnTo>
                <a:lnTo>
                  <a:pt x="231652" y="143489"/>
                </a:lnTo>
                <a:lnTo>
                  <a:pt x="229810" y="132848"/>
                </a:lnTo>
                <a:lnTo>
                  <a:pt x="229693" y="134414"/>
                </a:lnTo>
                <a:lnTo>
                  <a:pt x="229600" y="137273"/>
                </a:lnTo>
                <a:lnTo>
                  <a:pt x="226208" y="136195"/>
                </a:lnTo>
                <a:lnTo>
                  <a:pt x="218262" y="137844"/>
                </a:lnTo>
                <a:lnTo>
                  <a:pt x="212093" y="146575"/>
                </a:lnTo>
                <a:lnTo>
                  <a:pt x="216537" y="142670"/>
                </a:lnTo>
                <a:lnTo>
                  <a:pt x="221085" y="143155"/>
                </a:lnTo>
                <a:lnTo>
                  <a:pt x="224737" y="144925"/>
                </a:lnTo>
                <a:lnTo>
                  <a:pt x="223867" y="146090"/>
                </a:lnTo>
                <a:lnTo>
                  <a:pt x="214020" y="154509"/>
                </a:lnTo>
                <a:lnTo>
                  <a:pt x="202977" y="161077"/>
                </a:lnTo>
                <a:lnTo>
                  <a:pt x="204440" y="160970"/>
                </a:lnTo>
                <a:lnTo>
                  <a:pt x="214374" y="159092"/>
                </a:lnTo>
                <a:lnTo>
                  <a:pt x="217585" y="162653"/>
                </a:lnTo>
                <a:lnTo>
                  <a:pt x="208246" y="170006"/>
                </a:lnTo>
                <a:lnTo>
                  <a:pt x="196420" y="175838"/>
                </a:lnTo>
                <a:lnTo>
                  <a:pt x="183629" y="179509"/>
                </a:lnTo>
                <a:lnTo>
                  <a:pt x="170920" y="180866"/>
                </a:lnTo>
                <a:lnTo>
                  <a:pt x="170058" y="176403"/>
                </a:lnTo>
                <a:lnTo>
                  <a:pt x="167285" y="164860"/>
                </a:lnTo>
                <a:lnTo>
                  <a:pt x="167082" y="161222"/>
                </a:lnTo>
                <a:lnTo>
                  <a:pt x="167006" y="159948"/>
                </a:lnTo>
                <a:lnTo>
                  <a:pt x="166775" y="152698"/>
                </a:lnTo>
                <a:lnTo>
                  <a:pt x="167248" y="151643"/>
                </a:lnTo>
                <a:lnTo>
                  <a:pt x="168138" y="152765"/>
                </a:lnTo>
                <a:lnTo>
                  <a:pt x="169154" y="152051"/>
                </a:lnTo>
                <a:lnTo>
                  <a:pt x="170007" y="145483"/>
                </a:lnTo>
                <a:lnTo>
                  <a:pt x="169155" y="144563"/>
                </a:lnTo>
                <a:lnTo>
                  <a:pt x="165983" y="145750"/>
                </a:lnTo>
                <a:lnTo>
                  <a:pt x="163582" y="146647"/>
                </a:lnTo>
                <a:lnTo>
                  <a:pt x="162297" y="147472"/>
                </a:lnTo>
                <a:lnTo>
                  <a:pt x="158899" y="148369"/>
                </a:lnTo>
                <a:lnTo>
                  <a:pt x="153421" y="149824"/>
                </a:lnTo>
                <a:lnTo>
                  <a:pt x="149971" y="150503"/>
                </a:lnTo>
                <a:lnTo>
                  <a:pt x="144764" y="151061"/>
                </a:lnTo>
                <a:lnTo>
                  <a:pt x="129513" y="154286"/>
                </a:lnTo>
                <a:lnTo>
                  <a:pt x="125878" y="155377"/>
                </a:lnTo>
                <a:lnTo>
                  <a:pt x="120518" y="157293"/>
                </a:lnTo>
                <a:lnTo>
                  <a:pt x="126660" y="213141"/>
                </a:lnTo>
                <a:lnTo>
                  <a:pt x="131965" y="217371"/>
                </a:lnTo>
                <a:lnTo>
                  <a:pt x="145085" y="223558"/>
                </a:lnTo>
                <a:lnTo>
                  <a:pt x="145085" y="363623"/>
                </a:lnTo>
                <a:lnTo>
                  <a:pt x="145136" y="367678"/>
                </a:lnTo>
                <a:lnTo>
                  <a:pt x="145051" y="386851"/>
                </a:lnTo>
                <a:lnTo>
                  <a:pt x="121042" y="386371"/>
                </a:lnTo>
                <a:lnTo>
                  <a:pt x="113008" y="391689"/>
                </a:lnTo>
                <a:lnTo>
                  <a:pt x="98238" y="391125"/>
                </a:lnTo>
                <a:lnTo>
                  <a:pt x="97422" y="391112"/>
                </a:lnTo>
                <a:lnTo>
                  <a:pt x="97168" y="363623"/>
                </a:lnTo>
                <a:lnTo>
                  <a:pt x="97219" y="215242"/>
                </a:lnTo>
                <a:lnTo>
                  <a:pt x="98470" y="214005"/>
                </a:lnTo>
                <a:lnTo>
                  <a:pt x="98572" y="213661"/>
                </a:lnTo>
                <a:lnTo>
                  <a:pt x="100719" y="212222"/>
                </a:lnTo>
                <a:lnTo>
                  <a:pt x="101159" y="211883"/>
                </a:lnTo>
                <a:lnTo>
                  <a:pt x="103306" y="211107"/>
                </a:lnTo>
                <a:lnTo>
                  <a:pt x="103931" y="210913"/>
                </a:lnTo>
                <a:lnTo>
                  <a:pt x="116296" y="209036"/>
                </a:lnTo>
                <a:lnTo>
                  <a:pt x="109782" y="158118"/>
                </a:lnTo>
                <a:lnTo>
                  <a:pt x="107854" y="157293"/>
                </a:lnTo>
                <a:lnTo>
                  <a:pt x="109222" y="157624"/>
                </a:lnTo>
                <a:lnTo>
                  <a:pt x="107229" y="155863"/>
                </a:lnTo>
                <a:close/>
              </a:path>
              <a:path w="242646" h="449943">
                <a:moveTo>
                  <a:pt x="114617" y="158482"/>
                </a:moveTo>
                <a:lnTo>
                  <a:pt x="113518" y="158603"/>
                </a:lnTo>
                <a:lnTo>
                  <a:pt x="111269" y="158118"/>
                </a:lnTo>
                <a:lnTo>
                  <a:pt x="109222" y="157624"/>
                </a:lnTo>
                <a:lnTo>
                  <a:pt x="109782" y="158118"/>
                </a:lnTo>
                <a:lnTo>
                  <a:pt x="116296" y="209036"/>
                </a:lnTo>
                <a:lnTo>
                  <a:pt x="126660" y="213141"/>
                </a:lnTo>
                <a:lnTo>
                  <a:pt x="120518" y="157293"/>
                </a:lnTo>
                <a:lnTo>
                  <a:pt x="116815" y="157997"/>
                </a:lnTo>
                <a:lnTo>
                  <a:pt x="114617" y="158482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7041739" y="3212873"/>
            <a:ext cx="236727" cy="414844"/>
          </a:xfrm>
          <a:custGeom>
            <a:avLst/>
            <a:gdLst/>
            <a:ahLst/>
            <a:cxnLst/>
            <a:rect l="l" t="t" r="r" b="b"/>
            <a:pathLst>
              <a:path w="236727" h="414844">
                <a:moveTo>
                  <a:pt x="199259" y="412157"/>
                </a:moveTo>
                <a:lnTo>
                  <a:pt x="198346" y="409822"/>
                </a:lnTo>
                <a:lnTo>
                  <a:pt x="197511" y="414844"/>
                </a:lnTo>
                <a:lnTo>
                  <a:pt x="199259" y="412157"/>
                </a:lnTo>
                <a:close/>
              </a:path>
              <a:path w="236727" h="414844">
                <a:moveTo>
                  <a:pt x="177313" y="7493"/>
                </a:moveTo>
                <a:lnTo>
                  <a:pt x="175064" y="11470"/>
                </a:lnTo>
                <a:lnTo>
                  <a:pt x="177022" y="9778"/>
                </a:lnTo>
                <a:lnTo>
                  <a:pt x="177313" y="7493"/>
                </a:lnTo>
                <a:close/>
              </a:path>
              <a:path w="236727" h="414844">
                <a:moveTo>
                  <a:pt x="44063" y="351813"/>
                </a:moveTo>
                <a:lnTo>
                  <a:pt x="47457" y="361605"/>
                </a:lnTo>
                <a:lnTo>
                  <a:pt x="51345" y="372577"/>
                </a:lnTo>
                <a:lnTo>
                  <a:pt x="54477" y="383034"/>
                </a:lnTo>
                <a:lnTo>
                  <a:pt x="56818" y="394985"/>
                </a:lnTo>
                <a:lnTo>
                  <a:pt x="59009" y="255875"/>
                </a:lnTo>
                <a:lnTo>
                  <a:pt x="55220" y="245283"/>
                </a:lnTo>
                <a:lnTo>
                  <a:pt x="55883" y="233395"/>
                </a:lnTo>
                <a:lnTo>
                  <a:pt x="58903" y="23788"/>
                </a:lnTo>
                <a:lnTo>
                  <a:pt x="53751" y="31906"/>
                </a:lnTo>
                <a:lnTo>
                  <a:pt x="48267" y="43368"/>
                </a:lnTo>
                <a:lnTo>
                  <a:pt x="42412" y="58955"/>
                </a:lnTo>
                <a:lnTo>
                  <a:pt x="36150" y="79447"/>
                </a:lnTo>
                <a:lnTo>
                  <a:pt x="32241" y="93662"/>
                </a:lnTo>
                <a:lnTo>
                  <a:pt x="28955" y="105914"/>
                </a:lnTo>
                <a:lnTo>
                  <a:pt x="25713" y="118217"/>
                </a:lnTo>
                <a:lnTo>
                  <a:pt x="22501" y="130550"/>
                </a:lnTo>
                <a:lnTo>
                  <a:pt x="19306" y="142896"/>
                </a:lnTo>
                <a:lnTo>
                  <a:pt x="16116" y="155235"/>
                </a:lnTo>
                <a:lnTo>
                  <a:pt x="12917" y="167549"/>
                </a:lnTo>
                <a:lnTo>
                  <a:pt x="9697" y="179817"/>
                </a:lnTo>
                <a:lnTo>
                  <a:pt x="6443" y="192021"/>
                </a:lnTo>
                <a:lnTo>
                  <a:pt x="4440" y="199345"/>
                </a:lnTo>
                <a:lnTo>
                  <a:pt x="1478" y="210189"/>
                </a:lnTo>
                <a:lnTo>
                  <a:pt x="4" y="217216"/>
                </a:lnTo>
                <a:lnTo>
                  <a:pt x="0" y="222440"/>
                </a:lnTo>
                <a:lnTo>
                  <a:pt x="1445" y="227872"/>
                </a:lnTo>
                <a:lnTo>
                  <a:pt x="4320" y="235525"/>
                </a:lnTo>
                <a:lnTo>
                  <a:pt x="8607" y="247411"/>
                </a:lnTo>
                <a:lnTo>
                  <a:pt x="44063" y="351813"/>
                </a:lnTo>
                <a:close/>
              </a:path>
              <a:path w="236727" h="414844">
                <a:moveTo>
                  <a:pt x="133551" y="513971"/>
                </a:moveTo>
                <a:lnTo>
                  <a:pt x="135102" y="525918"/>
                </a:lnTo>
                <a:lnTo>
                  <a:pt x="136818" y="539419"/>
                </a:lnTo>
                <a:lnTo>
                  <a:pt x="138685" y="554344"/>
                </a:lnTo>
                <a:lnTo>
                  <a:pt x="140687" y="570563"/>
                </a:lnTo>
                <a:lnTo>
                  <a:pt x="142812" y="587948"/>
                </a:lnTo>
                <a:lnTo>
                  <a:pt x="145044" y="606367"/>
                </a:lnTo>
                <a:lnTo>
                  <a:pt x="147369" y="625692"/>
                </a:lnTo>
                <a:lnTo>
                  <a:pt x="206732" y="625692"/>
                </a:lnTo>
                <a:lnTo>
                  <a:pt x="206419" y="619777"/>
                </a:lnTo>
                <a:lnTo>
                  <a:pt x="205752" y="607102"/>
                </a:lnTo>
                <a:lnTo>
                  <a:pt x="205093" y="594425"/>
                </a:lnTo>
                <a:lnTo>
                  <a:pt x="204442" y="581746"/>
                </a:lnTo>
                <a:lnTo>
                  <a:pt x="203801" y="569064"/>
                </a:lnTo>
                <a:lnTo>
                  <a:pt x="203170" y="556377"/>
                </a:lnTo>
                <a:lnTo>
                  <a:pt x="202552" y="543685"/>
                </a:lnTo>
                <a:lnTo>
                  <a:pt x="201947" y="530986"/>
                </a:lnTo>
                <a:lnTo>
                  <a:pt x="201660" y="526725"/>
                </a:lnTo>
                <a:lnTo>
                  <a:pt x="201640" y="522789"/>
                </a:lnTo>
                <a:lnTo>
                  <a:pt x="201259" y="512258"/>
                </a:lnTo>
                <a:lnTo>
                  <a:pt x="200555" y="498085"/>
                </a:lnTo>
                <a:lnTo>
                  <a:pt x="199662" y="481722"/>
                </a:lnTo>
                <a:lnTo>
                  <a:pt x="198713" y="464619"/>
                </a:lnTo>
                <a:lnTo>
                  <a:pt x="197840" y="448230"/>
                </a:lnTo>
                <a:lnTo>
                  <a:pt x="197176" y="434006"/>
                </a:lnTo>
                <a:lnTo>
                  <a:pt x="196856" y="423399"/>
                </a:lnTo>
                <a:lnTo>
                  <a:pt x="197010" y="417861"/>
                </a:lnTo>
                <a:lnTo>
                  <a:pt x="197511" y="414844"/>
                </a:lnTo>
                <a:lnTo>
                  <a:pt x="195996" y="417175"/>
                </a:lnTo>
                <a:lnTo>
                  <a:pt x="198346" y="409822"/>
                </a:lnTo>
                <a:lnTo>
                  <a:pt x="199259" y="412157"/>
                </a:lnTo>
                <a:lnTo>
                  <a:pt x="200802" y="419353"/>
                </a:lnTo>
                <a:lnTo>
                  <a:pt x="202437" y="430879"/>
                </a:lnTo>
                <a:lnTo>
                  <a:pt x="204067" y="445354"/>
                </a:lnTo>
                <a:lnTo>
                  <a:pt x="205591" y="461387"/>
                </a:lnTo>
                <a:lnTo>
                  <a:pt x="206907" y="477586"/>
                </a:lnTo>
                <a:lnTo>
                  <a:pt x="207917" y="492558"/>
                </a:lnTo>
                <a:lnTo>
                  <a:pt x="208517" y="504912"/>
                </a:lnTo>
                <a:lnTo>
                  <a:pt x="208609" y="513256"/>
                </a:lnTo>
                <a:lnTo>
                  <a:pt x="231029" y="506657"/>
                </a:lnTo>
                <a:lnTo>
                  <a:pt x="236727" y="505488"/>
                </a:lnTo>
                <a:lnTo>
                  <a:pt x="236339" y="481752"/>
                </a:lnTo>
                <a:lnTo>
                  <a:pt x="235949" y="458949"/>
                </a:lnTo>
                <a:lnTo>
                  <a:pt x="235550" y="436980"/>
                </a:lnTo>
                <a:lnTo>
                  <a:pt x="235134" y="415742"/>
                </a:lnTo>
                <a:lnTo>
                  <a:pt x="234697" y="395134"/>
                </a:lnTo>
                <a:lnTo>
                  <a:pt x="234231" y="375056"/>
                </a:lnTo>
                <a:lnTo>
                  <a:pt x="233730" y="355406"/>
                </a:lnTo>
                <a:lnTo>
                  <a:pt x="233187" y="336082"/>
                </a:lnTo>
                <a:lnTo>
                  <a:pt x="232597" y="316984"/>
                </a:lnTo>
                <a:lnTo>
                  <a:pt x="231952" y="298011"/>
                </a:lnTo>
                <a:lnTo>
                  <a:pt x="231247" y="279061"/>
                </a:lnTo>
                <a:lnTo>
                  <a:pt x="230474" y="260033"/>
                </a:lnTo>
                <a:lnTo>
                  <a:pt x="229628" y="240825"/>
                </a:lnTo>
                <a:lnTo>
                  <a:pt x="228702" y="221338"/>
                </a:lnTo>
                <a:lnTo>
                  <a:pt x="227689" y="201468"/>
                </a:lnTo>
                <a:lnTo>
                  <a:pt x="226584" y="181117"/>
                </a:lnTo>
                <a:lnTo>
                  <a:pt x="225379" y="160181"/>
                </a:lnTo>
                <a:lnTo>
                  <a:pt x="224068" y="138560"/>
                </a:lnTo>
                <a:lnTo>
                  <a:pt x="222645" y="116152"/>
                </a:lnTo>
                <a:lnTo>
                  <a:pt x="221104" y="92858"/>
                </a:lnTo>
                <a:lnTo>
                  <a:pt x="219063" y="72279"/>
                </a:lnTo>
                <a:lnTo>
                  <a:pt x="213966" y="47306"/>
                </a:lnTo>
                <a:lnTo>
                  <a:pt x="201432" y="20678"/>
                </a:lnTo>
                <a:lnTo>
                  <a:pt x="181489" y="5917"/>
                </a:lnTo>
                <a:lnTo>
                  <a:pt x="177022" y="9778"/>
                </a:lnTo>
                <a:lnTo>
                  <a:pt x="176349" y="15060"/>
                </a:lnTo>
                <a:lnTo>
                  <a:pt x="186511" y="132509"/>
                </a:lnTo>
                <a:lnTo>
                  <a:pt x="173103" y="143713"/>
                </a:lnTo>
                <a:lnTo>
                  <a:pt x="175639" y="146526"/>
                </a:lnTo>
                <a:lnTo>
                  <a:pt x="175351" y="145434"/>
                </a:lnTo>
                <a:lnTo>
                  <a:pt x="177888" y="147205"/>
                </a:lnTo>
                <a:lnTo>
                  <a:pt x="182723" y="150988"/>
                </a:lnTo>
                <a:lnTo>
                  <a:pt x="179719" y="164062"/>
                </a:lnTo>
                <a:lnTo>
                  <a:pt x="176978" y="175131"/>
                </a:lnTo>
                <a:lnTo>
                  <a:pt x="174489" y="184430"/>
                </a:lnTo>
                <a:lnTo>
                  <a:pt x="172239" y="192194"/>
                </a:lnTo>
                <a:lnTo>
                  <a:pt x="170218" y="198657"/>
                </a:lnTo>
                <a:lnTo>
                  <a:pt x="168412" y="204052"/>
                </a:lnTo>
                <a:lnTo>
                  <a:pt x="166811" y="208616"/>
                </a:lnTo>
                <a:lnTo>
                  <a:pt x="165402" y="212582"/>
                </a:lnTo>
                <a:lnTo>
                  <a:pt x="164174" y="216185"/>
                </a:lnTo>
                <a:lnTo>
                  <a:pt x="163114" y="219659"/>
                </a:lnTo>
                <a:lnTo>
                  <a:pt x="162212" y="223238"/>
                </a:lnTo>
                <a:lnTo>
                  <a:pt x="161455" y="227158"/>
                </a:lnTo>
                <a:lnTo>
                  <a:pt x="160831" y="231652"/>
                </a:lnTo>
                <a:lnTo>
                  <a:pt x="160328" y="236955"/>
                </a:lnTo>
                <a:lnTo>
                  <a:pt x="159936" y="243302"/>
                </a:lnTo>
                <a:lnTo>
                  <a:pt x="159641" y="250927"/>
                </a:lnTo>
                <a:lnTo>
                  <a:pt x="159432" y="260065"/>
                </a:lnTo>
                <a:lnTo>
                  <a:pt x="159298" y="270949"/>
                </a:lnTo>
                <a:lnTo>
                  <a:pt x="159226" y="283815"/>
                </a:lnTo>
                <a:lnTo>
                  <a:pt x="159204" y="298897"/>
                </a:lnTo>
                <a:lnTo>
                  <a:pt x="159219" y="307438"/>
                </a:lnTo>
                <a:lnTo>
                  <a:pt x="159249" y="320156"/>
                </a:lnTo>
                <a:lnTo>
                  <a:pt x="159204" y="332848"/>
                </a:lnTo>
                <a:lnTo>
                  <a:pt x="159217" y="336788"/>
                </a:lnTo>
                <a:lnTo>
                  <a:pt x="159091" y="350394"/>
                </a:lnTo>
                <a:lnTo>
                  <a:pt x="156516" y="362047"/>
                </a:lnTo>
                <a:lnTo>
                  <a:pt x="153540" y="363842"/>
                </a:lnTo>
                <a:lnTo>
                  <a:pt x="137207" y="366388"/>
                </a:lnTo>
                <a:lnTo>
                  <a:pt x="135635" y="360616"/>
                </a:lnTo>
                <a:lnTo>
                  <a:pt x="113537" y="359525"/>
                </a:lnTo>
                <a:lnTo>
                  <a:pt x="113401" y="341918"/>
                </a:lnTo>
                <a:lnTo>
                  <a:pt x="113401" y="23232"/>
                </a:lnTo>
                <a:lnTo>
                  <a:pt x="112573" y="228107"/>
                </a:lnTo>
                <a:lnTo>
                  <a:pt x="106165" y="221656"/>
                </a:lnTo>
                <a:lnTo>
                  <a:pt x="106537" y="217243"/>
                </a:lnTo>
                <a:lnTo>
                  <a:pt x="103815" y="207760"/>
                </a:lnTo>
                <a:lnTo>
                  <a:pt x="101803" y="200558"/>
                </a:lnTo>
                <a:lnTo>
                  <a:pt x="100365" y="195950"/>
                </a:lnTo>
                <a:lnTo>
                  <a:pt x="98353" y="188723"/>
                </a:lnTo>
                <a:lnTo>
                  <a:pt x="97368" y="185262"/>
                </a:lnTo>
                <a:lnTo>
                  <a:pt x="95795" y="414659"/>
                </a:lnTo>
                <a:lnTo>
                  <a:pt x="105100" y="423567"/>
                </a:lnTo>
                <a:lnTo>
                  <a:pt x="106063" y="425285"/>
                </a:lnTo>
                <a:lnTo>
                  <a:pt x="94527" y="429777"/>
                </a:lnTo>
                <a:lnTo>
                  <a:pt x="81840" y="432054"/>
                </a:lnTo>
                <a:lnTo>
                  <a:pt x="73144" y="431401"/>
                </a:lnTo>
                <a:lnTo>
                  <a:pt x="72629" y="421277"/>
                </a:lnTo>
                <a:lnTo>
                  <a:pt x="70845" y="422193"/>
                </a:lnTo>
                <a:lnTo>
                  <a:pt x="69830" y="625692"/>
                </a:lnTo>
                <a:lnTo>
                  <a:pt x="122734" y="625692"/>
                </a:lnTo>
                <a:lnTo>
                  <a:pt x="122833" y="622971"/>
                </a:lnTo>
                <a:lnTo>
                  <a:pt x="123303" y="610209"/>
                </a:lnTo>
                <a:lnTo>
                  <a:pt x="123787" y="597449"/>
                </a:lnTo>
                <a:lnTo>
                  <a:pt x="124287" y="584696"/>
                </a:lnTo>
                <a:lnTo>
                  <a:pt x="124805" y="571953"/>
                </a:lnTo>
                <a:lnTo>
                  <a:pt x="125343" y="559226"/>
                </a:lnTo>
                <a:lnTo>
                  <a:pt x="125903" y="546518"/>
                </a:lnTo>
                <a:lnTo>
                  <a:pt x="126487" y="533834"/>
                </a:lnTo>
                <a:lnTo>
                  <a:pt x="127098" y="521179"/>
                </a:lnTo>
                <a:lnTo>
                  <a:pt x="127737" y="508556"/>
                </a:lnTo>
                <a:lnTo>
                  <a:pt x="128406" y="495971"/>
                </a:lnTo>
                <a:lnTo>
                  <a:pt x="129109" y="483427"/>
                </a:lnTo>
                <a:lnTo>
                  <a:pt x="129284" y="484317"/>
                </a:lnTo>
                <a:lnTo>
                  <a:pt x="130032" y="488751"/>
                </a:lnTo>
                <a:lnTo>
                  <a:pt x="131002" y="495258"/>
                </a:lnTo>
                <a:lnTo>
                  <a:pt x="132180" y="503708"/>
                </a:lnTo>
                <a:lnTo>
                  <a:pt x="133551" y="513971"/>
                </a:lnTo>
                <a:close/>
              </a:path>
              <a:path w="236727" h="414844">
                <a:moveTo>
                  <a:pt x="101171" y="45934"/>
                </a:moveTo>
                <a:lnTo>
                  <a:pt x="98151" y="34364"/>
                </a:lnTo>
                <a:lnTo>
                  <a:pt x="95404" y="28318"/>
                </a:lnTo>
                <a:lnTo>
                  <a:pt x="92797" y="21692"/>
                </a:lnTo>
                <a:lnTo>
                  <a:pt x="95090" y="11058"/>
                </a:lnTo>
                <a:lnTo>
                  <a:pt x="93264" y="2813"/>
                </a:lnTo>
                <a:lnTo>
                  <a:pt x="93180" y="2619"/>
                </a:lnTo>
                <a:lnTo>
                  <a:pt x="86028" y="0"/>
                </a:lnTo>
                <a:lnTo>
                  <a:pt x="84968" y="1542"/>
                </a:lnTo>
                <a:lnTo>
                  <a:pt x="81011" y="6005"/>
                </a:lnTo>
                <a:lnTo>
                  <a:pt x="76950" y="9124"/>
                </a:lnTo>
                <a:lnTo>
                  <a:pt x="72746" y="11681"/>
                </a:lnTo>
                <a:lnTo>
                  <a:pt x="68362" y="14456"/>
                </a:lnTo>
                <a:lnTo>
                  <a:pt x="63761" y="18232"/>
                </a:lnTo>
                <a:lnTo>
                  <a:pt x="58903" y="23788"/>
                </a:lnTo>
                <a:lnTo>
                  <a:pt x="55883" y="233395"/>
                </a:lnTo>
                <a:lnTo>
                  <a:pt x="58333" y="229417"/>
                </a:lnTo>
                <a:lnTo>
                  <a:pt x="59009" y="255875"/>
                </a:lnTo>
                <a:lnTo>
                  <a:pt x="56818" y="394985"/>
                </a:lnTo>
                <a:lnTo>
                  <a:pt x="58333" y="410440"/>
                </a:lnTo>
                <a:lnTo>
                  <a:pt x="65162" y="416454"/>
                </a:lnTo>
                <a:lnTo>
                  <a:pt x="68514" y="424628"/>
                </a:lnTo>
                <a:lnTo>
                  <a:pt x="69549" y="435859"/>
                </a:lnTo>
                <a:lnTo>
                  <a:pt x="69392" y="451020"/>
                </a:lnTo>
                <a:lnTo>
                  <a:pt x="69171" y="470989"/>
                </a:lnTo>
                <a:lnTo>
                  <a:pt x="69183" y="474852"/>
                </a:lnTo>
                <a:lnTo>
                  <a:pt x="69231" y="487549"/>
                </a:lnTo>
                <a:lnTo>
                  <a:pt x="69285" y="500251"/>
                </a:lnTo>
                <a:lnTo>
                  <a:pt x="69342" y="512956"/>
                </a:lnTo>
                <a:lnTo>
                  <a:pt x="69401" y="525661"/>
                </a:lnTo>
                <a:lnTo>
                  <a:pt x="69457" y="538361"/>
                </a:lnTo>
                <a:lnTo>
                  <a:pt x="69509" y="551054"/>
                </a:lnTo>
                <a:lnTo>
                  <a:pt x="69567" y="562193"/>
                </a:lnTo>
                <a:lnTo>
                  <a:pt x="69629" y="574893"/>
                </a:lnTo>
                <a:lnTo>
                  <a:pt x="69685" y="587593"/>
                </a:lnTo>
                <a:lnTo>
                  <a:pt x="69737" y="600293"/>
                </a:lnTo>
                <a:lnTo>
                  <a:pt x="69785" y="612992"/>
                </a:lnTo>
                <a:lnTo>
                  <a:pt x="69830" y="625692"/>
                </a:lnTo>
                <a:lnTo>
                  <a:pt x="70845" y="422193"/>
                </a:lnTo>
                <a:lnTo>
                  <a:pt x="72518" y="419098"/>
                </a:lnTo>
                <a:lnTo>
                  <a:pt x="72629" y="421277"/>
                </a:lnTo>
                <a:lnTo>
                  <a:pt x="78081" y="418480"/>
                </a:lnTo>
                <a:lnTo>
                  <a:pt x="86477" y="414722"/>
                </a:lnTo>
                <a:lnTo>
                  <a:pt x="95795" y="414659"/>
                </a:lnTo>
                <a:lnTo>
                  <a:pt x="97368" y="185262"/>
                </a:lnTo>
                <a:lnTo>
                  <a:pt x="93659" y="172901"/>
                </a:lnTo>
                <a:lnTo>
                  <a:pt x="89982" y="159947"/>
                </a:lnTo>
                <a:lnTo>
                  <a:pt x="87465" y="148102"/>
                </a:lnTo>
                <a:lnTo>
                  <a:pt x="97339" y="143446"/>
                </a:lnTo>
                <a:lnTo>
                  <a:pt x="85605" y="132654"/>
                </a:lnTo>
                <a:lnTo>
                  <a:pt x="86018" y="130379"/>
                </a:lnTo>
                <a:lnTo>
                  <a:pt x="88374" y="120560"/>
                </a:lnTo>
                <a:lnTo>
                  <a:pt x="91547" y="109370"/>
                </a:lnTo>
                <a:lnTo>
                  <a:pt x="95008" y="97184"/>
                </a:lnTo>
                <a:lnTo>
                  <a:pt x="98229" y="84373"/>
                </a:lnTo>
                <a:lnTo>
                  <a:pt x="100682" y="71312"/>
                </a:lnTo>
                <a:lnTo>
                  <a:pt x="101839" y="58375"/>
                </a:lnTo>
                <a:lnTo>
                  <a:pt x="101171" y="45934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815373" y="3268893"/>
            <a:ext cx="335463" cy="25366"/>
          </a:xfrm>
          <a:custGeom>
            <a:avLst/>
            <a:gdLst/>
            <a:ahLst/>
            <a:cxnLst/>
            <a:rect l="l" t="t" r="r" b="b"/>
            <a:pathLst>
              <a:path w="335463" h="25366">
                <a:moveTo>
                  <a:pt x="335463" y="0"/>
                </a:moveTo>
                <a:lnTo>
                  <a:pt x="332953" y="1359"/>
                </a:lnTo>
                <a:lnTo>
                  <a:pt x="329427" y="6256"/>
                </a:lnTo>
                <a:lnTo>
                  <a:pt x="335463" y="0"/>
                </a:lnTo>
                <a:close/>
              </a:path>
              <a:path w="335463" h="25366">
                <a:moveTo>
                  <a:pt x="327412" y="138177"/>
                </a:moveTo>
                <a:lnTo>
                  <a:pt x="323950" y="125931"/>
                </a:lnTo>
                <a:lnTo>
                  <a:pt x="321430" y="117594"/>
                </a:lnTo>
                <a:lnTo>
                  <a:pt x="318111" y="107089"/>
                </a:lnTo>
                <a:lnTo>
                  <a:pt x="314538" y="95447"/>
                </a:lnTo>
                <a:lnTo>
                  <a:pt x="311082" y="83018"/>
                </a:lnTo>
                <a:lnTo>
                  <a:pt x="308111" y="70153"/>
                </a:lnTo>
                <a:lnTo>
                  <a:pt x="305996" y="57204"/>
                </a:lnTo>
                <a:lnTo>
                  <a:pt x="305104" y="44522"/>
                </a:lnTo>
                <a:lnTo>
                  <a:pt x="305806" y="32457"/>
                </a:lnTo>
                <a:lnTo>
                  <a:pt x="307819" y="23305"/>
                </a:lnTo>
                <a:lnTo>
                  <a:pt x="316408" y="9049"/>
                </a:lnTo>
                <a:lnTo>
                  <a:pt x="325925" y="4505"/>
                </a:lnTo>
                <a:lnTo>
                  <a:pt x="330002" y="2958"/>
                </a:lnTo>
                <a:lnTo>
                  <a:pt x="332953" y="1359"/>
                </a:lnTo>
                <a:lnTo>
                  <a:pt x="334229" y="-412"/>
                </a:lnTo>
                <a:lnTo>
                  <a:pt x="316053" y="-13071"/>
                </a:lnTo>
                <a:lnTo>
                  <a:pt x="308079" y="-3949"/>
                </a:lnTo>
                <a:lnTo>
                  <a:pt x="299714" y="6190"/>
                </a:lnTo>
                <a:lnTo>
                  <a:pt x="292108" y="16613"/>
                </a:lnTo>
                <a:lnTo>
                  <a:pt x="291520" y="17509"/>
                </a:lnTo>
                <a:lnTo>
                  <a:pt x="285864" y="11082"/>
                </a:lnTo>
                <a:lnTo>
                  <a:pt x="280758" y="7779"/>
                </a:lnTo>
                <a:lnTo>
                  <a:pt x="279498" y="7614"/>
                </a:lnTo>
                <a:lnTo>
                  <a:pt x="273800" y="12222"/>
                </a:lnTo>
                <a:lnTo>
                  <a:pt x="269252" y="17509"/>
                </a:lnTo>
                <a:lnTo>
                  <a:pt x="263064" y="21171"/>
                </a:lnTo>
                <a:lnTo>
                  <a:pt x="252040" y="5917"/>
                </a:lnTo>
                <a:lnTo>
                  <a:pt x="246292" y="9894"/>
                </a:lnTo>
                <a:lnTo>
                  <a:pt x="247915" y="14017"/>
                </a:lnTo>
                <a:lnTo>
                  <a:pt x="241219" y="20880"/>
                </a:lnTo>
                <a:lnTo>
                  <a:pt x="234623" y="9488"/>
                </a:lnTo>
                <a:lnTo>
                  <a:pt x="227975" y="-2224"/>
                </a:lnTo>
                <a:lnTo>
                  <a:pt x="223872" y="-6741"/>
                </a:lnTo>
                <a:lnTo>
                  <a:pt x="213522" y="-5"/>
                </a:lnTo>
                <a:lnTo>
                  <a:pt x="205242" y="7696"/>
                </a:lnTo>
                <a:lnTo>
                  <a:pt x="198795" y="16410"/>
                </a:lnTo>
                <a:lnTo>
                  <a:pt x="193946" y="26185"/>
                </a:lnTo>
                <a:lnTo>
                  <a:pt x="190457" y="37069"/>
                </a:lnTo>
                <a:lnTo>
                  <a:pt x="188095" y="49110"/>
                </a:lnTo>
                <a:lnTo>
                  <a:pt x="186622" y="62357"/>
                </a:lnTo>
                <a:lnTo>
                  <a:pt x="185803" y="76858"/>
                </a:lnTo>
                <a:lnTo>
                  <a:pt x="185402" y="92661"/>
                </a:lnTo>
                <a:lnTo>
                  <a:pt x="185182" y="109814"/>
                </a:lnTo>
                <a:lnTo>
                  <a:pt x="185052" y="119995"/>
                </a:lnTo>
                <a:lnTo>
                  <a:pt x="182315" y="114791"/>
                </a:lnTo>
                <a:lnTo>
                  <a:pt x="178442" y="105741"/>
                </a:lnTo>
                <a:lnTo>
                  <a:pt x="173723" y="93766"/>
                </a:lnTo>
                <a:lnTo>
                  <a:pt x="168444" y="79790"/>
                </a:lnTo>
                <a:lnTo>
                  <a:pt x="162894" y="64732"/>
                </a:lnTo>
                <a:lnTo>
                  <a:pt x="157360" y="49514"/>
                </a:lnTo>
                <a:lnTo>
                  <a:pt x="152130" y="35059"/>
                </a:lnTo>
                <a:lnTo>
                  <a:pt x="147491" y="22287"/>
                </a:lnTo>
                <a:lnTo>
                  <a:pt x="143733" y="12120"/>
                </a:lnTo>
                <a:lnTo>
                  <a:pt x="142833" y="9749"/>
                </a:lnTo>
                <a:lnTo>
                  <a:pt x="137252" y="-4596"/>
                </a:lnTo>
                <a:lnTo>
                  <a:pt x="130983" y="-12535"/>
                </a:lnTo>
                <a:lnTo>
                  <a:pt x="121800" y="-17460"/>
                </a:lnTo>
                <a:lnTo>
                  <a:pt x="112940" y="-19110"/>
                </a:lnTo>
                <a:lnTo>
                  <a:pt x="115599" y="-8443"/>
                </a:lnTo>
                <a:lnTo>
                  <a:pt x="112752" y="2276"/>
                </a:lnTo>
                <a:lnTo>
                  <a:pt x="107628" y="14113"/>
                </a:lnTo>
                <a:lnTo>
                  <a:pt x="107335" y="14841"/>
                </a:lnTo>
                <a:lnTo>
                  <a:pt x="102316" y="27781"/>
                </a:lnTo>
                <a:lnTo>
                  <a:pt x="102231" y="36848"/>
                </a:lnTo>
                <a:lnTo>
                  <a:pt x="105802" y="46053"/>
                </a:lnTo>
                <a:lnTo>
                  <a:pt x="109629" y="54114"/>
                </a:lnTo>
                <a:lnTo>
                  <a:pt x="115770" y="67082"/>
                </a:lnTo>
                <a:lnTo>
                  <a:pt x="122403" y="81904"/>
                </a:lnTo>
                <a:lnTo>
                  <a:pt x="127710" y="95530"/>
                </a:lnTo>
                <a:lnTo>
                  <a:pt x="129873" y="104910"/>
                </a:lnTo>
                <a:lnTo>
                  <a:pt x="129814" y="105759"/>
                </a:lnTo>
                <a:lnTo>
                  <a:pt x="136616" y="115378"/>
                </a:lnTo>
                <a:lnTo>
                  <a:pt x="142492" y="128304"/>
                </a:lnTo>
                <a:lnTo>
                  <a:pt x="145910" y="136340"/>
                </a:lnTo>
                <a:lnTo>
                  <a:pt x="150472" y="147967"/>
                </a:lnTo>
                <a:lnTo>
                  <a:pt x="151159" y="156174"/>
                </a:lnTo>
                <a:lnTo>
                  <a:pt x="149277" y="167047"/>
                </a:lnTo>
                <a:lnTo>
                  <a:pt x="147770" y="175458"/>
                </a:lnTo>
                <a:lnTo>
                  <a:pt x="145806" y="187942"/>
                </a:lnTo>
                <a:lnTo>
                  <a:pt x="143912" y="200555"/>
                </a:lnTo>
                <a:lnTo>
                  <a:pt x="142032" y="213225"/>
                </a:lnTo>
                <a:lnTo>
                  <a:pt x="140108" y="225881"/>
                </a:lnTo>
                <a:lnTo>
                  <a:pt x="138085" y="238450"/>
                </a:lnTo>
                <a:lnTo>
                  <a:pt x="135906" y="250861"/>
                </a:lnTo>
                <a:lnTo>
                  <a:pt x="134650" y="257451"/>
                </a:lnTo>
                <a:lnTo>
                  <a:pt x="133737" y="265430"/>
                </a:lnTo>
                <a:lnTo>
                  <a:pt x="135072" y="266376"/>
                </a:lnTo>
                <a:lnTo>
                  <a:pt x="130000" y="271468"/>
                </a:lnTo>
                <a:lnTo>
                  <a:pt x="129188" y="272220"/>
                </a:lnTo>
                <a:lnTo>
                  <a:pt x="128799" y="272778"/>
                </a:lnTo>
                <a:lnTo>
                  <a:pt x="118471" y="281970"/>
                </a:lnTo>
                <a:lnTo>
                  <a:pt x="106506" y="286799"/>
                </a:lnTo>
                <a:lnTo>
                  <a:pt x="93860" y="288344"/>
                </a:lnTo>
                <a:lnTo>
                  <a:pt x="81542" y="287614"/>
                </a:lnTo>
                <a:lnTo>
                  <a:pt x="73410" y="286237"/>
                </a:lnTo>
                <a:lnTo>
                  <a:pt x="73248" y="273727"/>
                </a:lnTo>
                <a:lnTo>
                  <a:pt x="72833" y="260814"/>
                </a:lnTo>
                <a:lnTo>
                  <a:pt x="72414" y="248141"/>
                </a:lnTo>
                <a:lnTo>
                  <a:pt x="72404" y="247751"/>
                </a:lnTo>
                <a:lnTo>
                  <a:pt x="71562" y="232697"/>
                </a:lnTo>
                <a:lnTo>
                  <a:pt x="70868" y="220213"/>
                </a:lnTo>
                <a:lnTo>
                  <a:pt x="71492" y="210646"/>
                </a:lnTo>
                <a:lnTo>
                  <a:pt x="43270" y="211665"/>
                </a:lnTo>
                <a:lnTo>
                  <a:pt x="44467" y="149678"/>
                </a:lnTo>
                <a:lnTo>
                  <a:pt x="43000" y="157851"/>
                </a:lnTo>
                <a:lnTo>
                  <a:pt x="42120" y="168823"/>
                </a:lnTo>
                <a:lnTo>
                  <a:pt x="41703" y="181932"/>
                </a:lnTo>
                <a:lnTo>
                  <a:pt x="41627" y="196518"/>
                </a:lnTo>
                <a:lnTo>
                  <a:pt x="41766" y="211918"/>
                </a:lnTo>
                <a:lnTo>
                  <a:pt x="41997" y="227472"/>
                </a:lnTo>
                <a:lnTo>
                  <a:pt x="42197" y="242518"/>
                </a:lnTo>
                <a:lnTo>
                  <a:pt x="42242" y="256395"/>
                </a:lnTo>
                <a:lnTo>
                  <a:pt x="42007" y="268441"/>
                </a:lnTo>
                <a:lnTo>
                  <a:pt x="41370" y="277994"/>
                </a:lnTo>
                <a:lnTo>
                  <a:pt x="40921" y="281290"/>
                </a:lnTo>
                <a:lnTo>
                  <a:pt x="33434" y="288712"/>
                </a:lnTo>
                <a:lnTo>
                  <a:pt x="21240" y="287384"/>
                </a:lnTo>
                <a:lnTo>
                  <a:pt x="14807" y="285146"/>
                </a:lnTo>
                <a:lnTo>
                  <a:pt x="6949" y="281630"/>
                </a:lnTo>
                <a:lnTo>
                  <a:pt x="4554" y="295274"/>
                </a:lnTo>
                <a:lnTo>
                  <a:pt x="2997" y="307041"/>
                </a:lnTo>
                <a:lnTo>
                  <a:pt x="3116" y="311192"/>
                </a:lnTo>
                <a:lnTo>
                  <a:pt x="4744" y="313253"/>
                </a:lnTo>
                <a:lnTo>
                  <a:pt x="5750" y="312356"/>
                </a:lnTo>
                <a:lnTo>
                  <a:pt x="5462" y="324385"/>
                </a:lnTo>
                <a:lnTo>
                  <a:pt x="5415" y="326664"/>
                </a:lnTo>
                <a:lnTo>
                  <a:pt x="4360" y="334558"/>
                </a:lnTo>
                <a:lnTo>
                  <a:pt x="4073" y="337444"/>
                </a:lnTo>
                <a:lnTo>
                  <a:pt x="3102" y="349006"/>
                </a:lnTo>
                <a:lnTo>
                  <a:pt x="2309" y="360982"/>
                </a:lnTo>
                <a:lnTo>
                  <a:pt x="1677" y="373316"/>
                </a:lnTo>
                <a:lnTo>
                  <a:pt x="1187" y="385953"/>
                </a:lnTo>
                <a:lnTo>
                  <a:pt x="823" y="398838"/>
                </a:lnTo>
                <a:lnTo>
                  <a:pt x="568" y="411916"/>
                </a:lnTo>
                <a:lnTo>
                  <a:pt x="403" y="425132"/>
                </a:lnTo>
                <a:lnTo>
                  <a:pt x="312" y="438430"/>
                </a:lnTo>
                <a:lnTo>
                  <a:pt x="277" y="451756"/>
                </a:lnTo>
                <a:lnTo>
                  <a:pt x="281" y="465054"/>
                </a:lnTo>
                <a:lnTo>
                  <a:pt x="306" y="478270"/>
                </a:lnTo>
                <a:lnTo>
                  <a:pt x="335" y="491347"/>
                </a:lnTo>
                <a:lnTo>
                  <a:pt x="336" y="516869"/>
                </a:lnTo>
                <a:lnTo>
                  <a:pt x="273" y="529202"/>
                </a:lnTo>
                <a:lnTo>
                  <a:pt x="145" y="541177"/>
                </a:lnTo>
                <a:lnTo>
                  <a:pt x="0" y="549672"/>
                </a:lnTo>
                <a:lnTo>
                  <a:pt x="5462" y="552146"/>
                </a:lnTo>
                <a:lnTo>
                  <a:pt x="18756" y="556423"/>
                </a:lnTo>
                <a:lnTo>
                  <a:pt x="30291" y="559378"/>
                </a:lnTo>
                <a:lnTo>
                  <a:pt x="41598" y="561284"/>
                </a:lnTo>
                <a:lnTo>
                  <a:pt x="54207" y="562411"/>
                </a:lnTo>
                <a:lnTo>
                  <a:pt x="62293" y="562799"/>
                </a:lnTo>
                <a:lnTo>
                  <a:pt x="69049" y="562318"/>
                </a:lnTo>
                <a:lnTo>
                  <a:pt x="81704" y="561134"/>
                </a:lnTo>
                <a:lnTo>
                  <a:pt x="94156" y="558779"/>
                </a:lnTo>
                <a:lnTo>
                  <a:pt x="106475" y="555602"/>
                </a:lnTo>
                <a:lnTo>
                  <a:pt x="118728" y="551954"/>
                </a:lnTo>
                <a:lnTo>
                  <a:pt x="127464" y="549260"/>
                </a:lnTo>
                <a:lnTo>
                  <a:pt x="131479" y="542215"/>
                </a:lnTo>
                <a:lnTo>
                  <a:pt x="133245" y="532578"/>
                </a:lnTo>
                <a:lnTo>
                  <a:pt x="133741" y="519883"/>
                </a:lnTo>
                <a:lnTo>
                  <a:pt x="133945" y="503664"/>
                </a:lnTo>
                <a:lnTo>
                  <a:pt x="134311" y="492560"/>
                </a:lnTo>
                <a:lnTo>
                  <a:pt x="134899" y="479940"/>
                </a:lnTo>
                <a:lnTo>
                  <a:pt x="135552" y="467229"/>
                </a:lnTo>
                <a:lnTo>
                  <a:pt x="136273" y="454489"/>
                </a:lnTo>
                <a:lnTo>
                  <a:pt x="137068" y="441783"/>
                </a:lnTo>
                <a:lnTo>
                  <a:pt x="137862" y="430295"/>
                </a:lnTo>
                <a:lnTo>
                  <a:pt x="139161" y="417443"/>
                </a:lnTo>
                <a:lnTo>
                  <a:pt x="140933" y="404978"/>
                </a:lnTo>
                <a:lnTo>
                  <a:pt x="142825" y="392613"/>
                </a:lnTo>
                <a:lnTo>
                  <a:pt x="144483" y="380064"/>
                </a:lnTo>
                <a:lnTo>
                  <a:pt x="145183" y="372768"/>
                </a:lnTo>
                <a:lnTo>
                  <a:pt x="145929" y="358754"/>
                </a:lnTo>
                <a:lnTo>
                  <a:pt x="145962" y="346355"/>
                </a:lnTo>
                <a:lnTo>
                  <a:pt x="145533" y="334646"/>
                </a:lnTo>
                <a:lnTo>
                  <a:pt x="144891" y="322701"/>
                </a:lnTo>
                <a:lnTo>
                  <a:pt x="144284" y="309595"/>
                </a:lnTo>
                <a:lnTo>
                  <a:pt x="144236" y="308233"/>
                </a:lnTo>
                <a:lnTo>
                  <a:pt x="128252" y="313830"/>
                </a:lnTo>
                <a:lnTo>
                  <a:pt x="117702" y="320389"/>
                </a:lnTo>
                <a:lnTo>
                  <a:pt x="110762" y="324716"/>
                </a:lnTo>
                <a:lnTo>
                  <a:pt x="105612" y="323613"/>
                </a:lnTo>
                <a:lnTo>
                  <a:pt x="103453" y="320601"/>
                </a:lnTo>
                <a:lnTo>
                  <a:pt x="102435" y="308155"/>
                </a:lnTo>
                <a:lnTo>
                  <a:pt x="109409" y="300310"/>
                </a:lnTo>
                <a:lnTo>
                  <a:pt x="114810" y="297587"/>
                </a:lnTo>
                <a:lnTo>
                  <a:pt x="126194" y="293612"/>
                </a:lnTo>
                <a:lnTo>
                  <a:pt x="129933" y="292572"/>
                </a:lnTo>
                <a:lnTo>
                  <a:pt x="131342" y="290289"/>
                </a:lnTo>
                <a:lnTo>
                  <a:pt x="134176" y="285073"/>
                </a:lnTo>
                <a:lnTo>
                  <a:pt x="145961" y="295041"/>
                </a:lnTo>
                <a:lnTo>
                  <a:pt x="150729" y="292165"/>
                </a:lnTo>
                <a:lnTo>
                  <a:pt x="154349" y="279612"/>
                </a:lnTo>
                <a:lnTo>
                  <a:pt x="157221" y="268582"/>
                </a:lnTo>
                <a:lnTo>
                  <a:pt x="160016" y="258538"/>
                </a:lnTo>
                <a:lnTo>
                  <a:pt x="163638" y="245509"/>
                </a:lnTo>
                <a:lnTo>
                  <a:pt x="167786" y="230759"/>
                </a:lnTo>
                <a:lnTo>
                  <a:pt x="172160" y="215552"/>
                </a:lnTo>
                <a:lnTo>
                  <a:pt x="176461" y="201149"/>
                </a:lnTo>
                <a:lnTo>
                  <a:pt x="180387" y="188814"/>
                </a:lnTo>
                <a:lnTo>
                  <a:pt x="183638" y="179810"/>
                </a:lnTo>
                <a:lnTo>
                  <a:pt x="185052" y="176694"/>
                </a:lnTo>
                <a:lnTo>
                  <a:pt x="185343" y="198073"/>
                </a:lnTo>
                <a:lnTo>
                  <a:pt x="185291" y="219111"/>
                </a:lnTo>
                <a:lnTo>
                  <a:pt x="184933" y="239766"/>
                </a:lnTo>
                <a:lnTo>
                  <a:pt x="184304" y="259996"/>
                </a:lnTo>
                <a:lnTo>
                  <a:pt x="183441" y="279758"/>
                </a:lnTo>
                <a:lnTo>
                  <a:pt x="182380" y="299012"/>
                </a:lnTo>
                <a:lnTo>
                  <a:pt x="181156" y="317715"/>
                </a:lnTo>
                <a:lnTo>
                  <a:pt x="179806" y="335825"/>
                </a:lnTo>
                <a:lnTo>
                  <a:pt x="178366" y="353300"/>
                </a:lnTo>
                <a:lnTo>
                  <a:pt x="176872" y="370098"/>
                </a:lnTo>
                <a:lnTo>
                  <a:pt x="175360" y="386177"/>
                </a:lnTo>
                <a:lnTo>
                  <a:pt x="173867" y="401495"/>
                </a:lnTo>
                <a:lnTo>
                  <a:pt x="172427" y="416009"/>
                </a:lnTo>
                <a:lnTo>
                  <a:pt x="171077" y="429679"/>
                </a:lnTo>
                <a:lnTo>
                  <a:pt x="169854" y="442462"/>
                </a:lnTo>
                <a:lnTo>
                  <a:pt x="168793" y="454315"/>
                </a:lnTo>
                <a:lnTo>
                  <a:pt x="167930" y="465197"/>
                </a:lnTo>
                <a:lnTo>
                  <a:pt x="167302" y="475066"/>
                </a:lnTo>
                <a:lnTo>
                  <a:pt x="166944" y="483880"/>
                </a:lnTo>
                <a:lnTo>
                  <a:pt x="166893" y="491597"/>
                </a:lnTo>
                <a:lnTo>
                  <a:pt x="173318" y="494760"/>
                </a:lnTo>
                <a:lnTo>
                  <a:pt x="190614" y="503900"/>
                </a:lnTo>
                <a:lnTo>
                  <a:pt x="197665" y="506100"/>
                </a:lnTo>
                <a:lnTo>
                  <a:pt x="206423" y="447545"/>
                </a:lnTo>
                <a:lnTo>
                  <a:pt x="206288" y="453799"/>
                </a:lnTo>
                <a:lnTo>
                  <a:pt x="209348" y="448369"/>
                </a:lnTo>
                <a:lnTo>
                  <a:pt x="208536" y="444795"/>
                </a:lnTo>
                <a:lnTo>
                  <a:pt x="208198" y="439297"/>
                </a:lnTo>
                <a:lnTo>
                  <a:pt x="207451" y="427561"/>
                </a:lnTo>
                <a:lnTo>
                  <a:pt x="207148" y="420826"/>
                </a:lnTo>
                <a:lnTo>
                  <a:pt x="207180" y="415565"/>
                </a:lnTo>
                <a:lnTo>
                  <a:pt x="207439" y="408248"/>
                </a:lnTo>
                <a:lnTo>
                  <a:pt x="207809" y="395519"/>
                </a:lnTo>
                <a:lnTo>
                  <a:pt x="211309" y="346858"/>
                </a:lnTo>
                <a:lnTo>
                  <a:pt x="210684" y="329817"/>
                </a:lnTo>
                <a:lnTo>
                  <a:pt x="248354" y="329477"/>
                </a:lnTo>
                <a:lnTo>
                  <a:pt x="248591" y="326179"/>
                </a:lnTo>
                <a:lnTo>
                  <a:pt x="270402" y="326107"/>
                </a:lnTo>
                <a:lnTo>
                  <a:pt x="280430" y="329915"/>
                </a:lnTo>
                <a:lnTo>
                  <a:pt x="294514" y="329403"/>
                </a:lnTo>
                <a:lnTo>
                  <a:pt x="299771" y="329405"/>
                </a:lnTo>
                <a:lnTo>
                  <a:pt x="305232" y="329065"/>
                </a:lnTo>
                <a:lnTo>
                  <a:pt x="310169" y="329186"/>
                </a:lnTo>
                <a:lnTo>
                  <a:pt x="316915" y="329332"/>
                </a:lnTo>
                <a:lnTo>
                  <a:pt x="320804" y="327198"/>
                </a:lnTo>
                <a:lnTo>
                  <a:pt x="320517" y="335244"/>
                </a:lnTo>
                <a:lnTo>
                  <a:pt x="324892" y="324250"/>
                </a:lnTo>
                <a:lnTo>
                  <a:pt x="328773" y="311315"/>
                </a:lnTo>
                <a:lnTo>
                  <a:pt x="332156" y="298418"/>
                </a:lnTo>
                <a:lnTo>
                  <a:pt x="333975" y="291403"/>
                </a:lnTo>
                <a:lnTo>
                  <a:pt x="337763" y="277844"/>
                </a:lnTo>
                <a:lnTo>
                  <a:pt x="341312" y="266519"/>
                </a:lnTo>
                <a:lnTo>
                  <a:pt x="345277" y="255287"/>
                </a:lnTo>
                <a:lnTo>
                  <a:pt x="347400" y="249618"/>
                </a:lnTo>
                <a:lnTo>
                  <a:pt x="347586" y="249133"/>
                </a:lnTo>
                <a:lnTo>
                  <a:pt x="347789" y="248502"/>
                </a:lnTo>
                <a:lnTo>
                  <a:pt x="347975" y="247969"/>
                </a:lnTo>
                <a:lnTo>
                  <a:pt x="348161" y="247411"/>
                </a:lnTo>
                <a:lnTo>
                  <a:pt x="348398" y="246805"/>
                </a:lnTo>
                <a:lnTo>
                  <a:pt x="348550" y="246247"/>
                </a:lnTo>
                <a:lnTo>
                  <a:pt x="352810" y="226094"/>
                </a:lnTo>
                <a:lnTo>
                  <a:pt x="334178" y="162798"/>
                </a:lnTo>
                <a:lnTo>
                  <a:pt x="330788" y="150551"/>
                </a:lnTo>
                <a:lnTo>
                  <a:pt x="327412" y="138177"/>
                </a:lnTo>
                <a:close/>
              </a:path>
            </a:pathLst>
          </a:custGeom>
          <a:solidFill>
            <a:srgbClr val="3437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6191706" y="3404700"/>
            <a:ext cx="195181" cy="435102"/>
          </a:xfrm>
          <a:custGeom>
            <a:avLst/>
            <a:gdLst/>
            <a:ahLst/>
            <a:cxnLst/>
            <a:rect l="l" t="t" r="r" b="b"/>
            <a:pathLst>
              <a:path w="195181" h="435102">
                <a:moveTo>
                  <a:pt x="84146" y="10719"/>
                </a:moveTo>
                <a:lnTo>
                  <a:pt x="83751" y="10890"/>
                </a:lnTo>
                <a:lnTo>
                  <a:pt x="83571" y="13265"/>
                </a:lnTo>
                <a:lnTo>
                  <a:pt x="84146" y="10719"/>
                </a:lnTo>
                <a:close/>
              </a:path>
              <a:path w="195181" h="435102">
                <a:moveTo>
                  <a:pt x="124454" y="0"/>
                </a:moveTo>
                <a:lnTo>
                  <a:pt x="121952" y="1358"/>
                </a:lnTo>
                <a:lnTo>
                  <a:pt x="123892" y="611"/>
                </a:lnTo>
                <a:lnTo>
                  <a:pt x="124454" y="0"/>
                </a:lnTo>
                <a:close/>
              </a:path>
              <a:path w="195181" h="435102">
                <a:moveTo>
                  <a:pt x="84670" y="-1236"/>
                </a:moveTo>
                <a:lnTo>
                  <a:pt x="71550" y="945"/>
                </a:lnTo>
                <a:lnTo>
                  <a:pt x="46628" y="29053"/>
                </a:lnTo>
                <a:lnTo>
                  <a:pt x="43883" y="34575"/>
                </a:lnTo>
                <a:lnTo>
                  <a:pt x="40529" y="43703"/>
                </a:lnTo>
                <a:lnTo>
                  <a:pt x="36622" y="55811"/>
                </a:lnTo>
                <a:lnTo>
                  <a:pt x="32341" y="70096"/>
                </a:lnTo>
                <a:lnTo>
                  <a:pt x="27866" y="85758"/>
                </a:lnTo>
                <a:lnTo>
                  <a:pt x="23377" y="101996"/>
                </a:lnTo>
                <a:lnTo>
                  <a:pt x="19052" y="118007"/>
                </a:lnTo>
                <a:lnTo>
                  <a:pt x="15072" y="132991"/>
                </a:lnTo>
                <a:lnTo>
                  <a:pt x="11617" y="146147"/>
                </a:lnTo>
                <a:lnTo>
                  <a:pt x="8865" y="156673"/>
                </a:lnTo>
                <a:lnTo>
                  <a:pt x="6996" y="163768"/>
                </a:lnTo>
                <a:lnTo>
                  <a:pt x="6902" y="164117"/>
                </a:lnTo>
                <a:lnTo>
                  <a:pt x="4047" y="174702"/>
                </a:lnTo>
                <a:lnTo>
                  <a:pt x="1942" y="182963"/>
                </a:lnTo>
                <a:lnTo>
                  <a:pt x="592" y="189715"/>
                </a:lnTo>
                <a:lnTo>
                  <a:pt x="0" y="195773"/>
                </a:lnTo>
                <a:lnTo>
                  <a:pt x="167" y="201950"/>
                </a:lnTo>
                <a:lnTo>
                  <a:pt x="1097" y="209063"/>
                </a:lnTo>
                <a:lnTo>
                  <a:pt x="2794" y="217924"/>
                </a:lnTo>
                <a:lnTo>
                  <a:pt x="5259" y="229349"/>
                </a:lnTo>
                <a:lnTo>
                  <a:pt x="8496" y="244152"/>
                </a:lnTo>
                <a:lnTo>
                  <a:pt x="12508" y="263148"/>
                </a:lnTo>
                <a:lnTo>
                  <a:pt x="12570" y="263448"/>
                </a:lnTo>
                <a:lnTo>
                  <a:pt x="14866" y="275193"/>
                </a:lnTo>
                <a:lnTo>
                  <a:pt x="17153" y="287727"/>
                </a:lnTo>
                <a:lnTo>
                  <a:pt x="19458" y="300757"/>
                </a:lnTo>
                <a:lnTo>
                  <a:pt x="21812" y="313993"/>
                </a:lnTo>
                <a:lnTo>
                  <a:pt x="24244" y="327141"/>
                </a:lnTo>
                <a:lnTo>
                  <a:pt x="26784" y="339910"/>
                </a:lnTo>
                <a:lnTo>
                  <a:pt x="29462" y="352009"/>
                </a:lnTo>
                <a:lnTo>
                  <a:pt x="32307" y="363146"/>
                </a:lnTo>
                <a:lnTo>
                  <a:pt x="36230" y="361288"/>
                </a:lnTo>
                <a:lnTo>
                  <a:pt x="39426" y="357329"/>
                </a:lnTo>
                <a:lnTo>
                  <a:pt x="37954" y="357784"/>
                </a:lnTo>
                <a:lnTo>
                  <a:pt x="40169" y="356409"/>
                </a:lnTo>
                <a:lnTo>
                  <a:pt x="49450" y="345746"/>
                </a:lnTo>
                <a:lnTo>
                  <a:pt x="37582" y="343420"/>
                </a:lnTo>
                <a:lnTo>
                  <a:pt x="45630" y="285003"/>
                </a:lnTo>
                <a:lnTo>
                  <a:pt x="44167" y="271613"/>
                </a:lnTo>
                <a:lnTo>
                  <a:pt x="43045" y="258845"/>
                </a:lnTo>
                <a:lnTo>
                  <a:pt x="42067" y="245880"/>
                </a:lnTo>
                <a:lnTo>
                  <a:pt x="41173" y="233013"/>
                </a:lnTo>
                <a:lnTo>
                  <a:pt x="40304" y="220536"/>
                </a:lnTo>
                <a:lnTo>
                  <a:pt x="39974" y="214899"/>
                </a:lnTo>
                <a:lnTo>
                  <a:pt x="40118" y="201194"/>
                </a:lnTo>
                <a:lnTo>
                  <a:pt x="41823" y="188915"/>
                </a:lnTo>
                <a:lnTo>
                  <a:pt x="45189" y="177548"/>
                </a:lnTo>
                <a:lnTo>
                  <a:pt x="50314" y="166582"/>
                </a:lnTo>
                <a:lnTo>
                  <a:pt x="60137" y="172693"/>
                </a:lnTo>
                <a:lnTo>
                  <a:pt x="59135" y="184298"/>
                </a:lnTo>
                <a:lnTo>
                  <a:pt x="57618" y="198808"/>
                </a:lnTo>
                <a:lnTo>
                  <a:pt x="55809" y="214326"/>
                </a:lnTo>
                <a:lnTo>
                  <a:pt x="53853" y="230073"/>
                </a:lnTo>
                <a:lnTo>
                  <a:pt x="51895" y="245271"/>
                </a:lnTo>
                <a:lnTo>
                  <a:pt x="50078" y="259141"/>
                </a:lnTo>
                <a:lnTo>
                  <a:pt x="48546" y="270906"/>
                </a:lnTo>
                <a:lnTo>
                  <a:pt x="47444" y="279786"/>
                </a:lnTo>
                <a:lnTo>
                  <a:pt x="46915" y="285003"/>
                </a:lnTo>
                <a:lnTo>
                  <a:pt x="46961" y="286207"/>
                </a:lnTo>
                <a:lnTo>
                  <a:pt x="46327" y="299504"/>
                </a:lnTo>
                <a:lnTo>
                  <a:pt x="44483" y="310716"/>
                </a:lnTo>
                <a:lnTo>
                  <a:pt x="42993" y="323696"/>
                </a:lnTo>
                <a:lnTo>
                  <a:pt x="44607" y="324307"/>
                </a:lnTo>
                <a:lnTo>
                  <a:pt x="56632" y="328498"/>
                </a:lnTo>
                <a:lnTo>
                  <a:pt x="68441" y="330303"/>
                </a:lnTo>
                <a:lnTo>
                  <a:pt x="78634" y="326856"/>
                </a:lnTo>
                <a:lnTo>
                  <a:pt x="78854" y="324562"/>
                </a:lnTo>
                <a:lnTo>
                  <a:pt x="79522" y="313499"/>
                </a:lnTo>
                <a:lnTo>
                  <a:pt x="79874" y="300623"/>
                </a:lnTo>
                <a:lnTo>
                  <a:pt x="80020" y="286768"/>
                </a:lnTo>
                <a:lnTo>
                  <a:pt x="80069" y="272770"/>
                </a:lnTo>
                <a:lnTo>
                  <a:pt x="80128" y="259463"/>
                </a:lnTo>
                <a:lnTo>
                  <a:pt x="80308" y="247683"/>
                </a:lnTo>
                <a:lnTo>
                  <a:pt x="80482" y="241044"/>
                </a:lnTo>
                <a:lnTo>
                  <a:pt x="80794" y="229604"/>
                </a:lnTo>
                <a:lnTo>
                  <a:pt x="81133" y="217128"/>
                </a:lnTo>
                <a:lnTo>
                  <a:pt x="81478" y="203852"/>
                </a:lnTo>
                <a:lnTo>
                  <a:pt x="81803" y="190012"/>
                </a:lnTo>
                <a:lnTo>
                  <a:pt x="82087" y="175845"/>
                </a:lnTo>
                <a:lnTo>
                  <a:pt x="82305" y="161587"/>
                </a:lnTo>
                <a:lnTo>
                  <a:pt x="82434" y="147474"/>
                </a:lnTo>
                <a:lnTo>
                  <a:pt x="82452" y="133742"/>
                </a:lnTo>
                <a:lnTo>
                  <a:pt x="82334" y="120628"/>
                </a:lnTo>
                <a:lnTo>
                  <a:pt x="82057" y="108367"/>
                </a:lnTo>
                <a:lnTo>
                  <a:pt x="81598" y="97197"/>
                </a:lnTo>
                <a:lnTo>
                  <a:pt x="80934" y="87353"/>
                </a:lnTo>
                <a:lnTo>
                  <a:pt x="80113" y="78314"/>
                </a:lnTo>
                <a:lnTo>
                  <a:pt x="78869" y="65709"/>
                </a:lnTo>
                <a:lnTo>
                  <a:pt x="77577" y="53072"/>
                </a:lnTo>
                <a:lnTo>
                  <a:pt x="76314" y="40409"/>
                </a:lnTo>
                <a:lnTo>
                  <a:pt x="75158" y="27728"/>
                </a:lnTo>
                <a:lnTo>
                  <a:pt x="74188" y="15035"/>
                </a:lnTo>
                <a:lnTo>
                  <a:pt x="83751" y="10890"/>
                </a:lnTo>
                <a:lnTo>
                  <a:pt x="84670" y="-1236"/>
                </a:lnTo>
                <a:close/>
              </a:path>
              <a:path w="195181" h="435102">
                <a:moveTo>
                  <a:pt x="156407" y="23449"/>
                </a:moveTo>
                <a:lnTo>
                  <a:pt x="149072" y="18746"/>
                </a:lnTo>
                <a:lnTo>
                  <a:pt x="147944" y="220030"/>
                </a:lnTo>
                <a:lnTo>
                  <a:pt x="148546" y="206669"/>
                </a:lnTo>
                <a:lnTo>
                  <a:pt x="149850" y="193379"/>
                </a:lnTo>
                <a:lnTo>
                  <a:pt x="150661" y="195028"/>
                </a:lnTo>
                <a:lnTo>
                  <a:pt x="151135" y="195319"/>
                </a:lnTo>
                <a:lnTo>
                  <a:pt x="152099" y="198819"/>
                </a:lnTo>
                <a:lnTo>
                  <a:pt x="159098" y="265760"/>
                </a:lnTo>
                <a:lnTo>
                  <a:pt x="162142" y="26131"/>
                </a:lnTo>
                <a:lnTo>
                  <a:pt x="156407" y="23449"/>
                </a:lnTo>
                <a:close/>
              </a:path>
              <a:path w="195181" h="435102">
                <a:moveTo>
                  <a:pt x="121867" y="2813"/>
                </a:moveTo>
                <a:lnTo>
                  <a:pt x="122600" y="6558"/>
                </a:lnTo>
                <a:lnTo>
                  <a:pt x="124371" y="10950"/>
                </a:lnTo>
                <a:lnTo>
                  <a:pt x="126585" y="10765"/>
                </a:lnTo>
                <a:lnTo>
                  <a:pt x="130964" y="15108"/>
                </a:lnTo>
                <a:lnTo>
                  <a:pt x="126783" y="28656"/>
                </a:lnTo>
                <a:lnTo>
                  <a:pt x="123132" y="41154"/>
                </a:lnTo>
                <a:lnTo>
                  <a:pt x="119539" y="54049"/>
                </a:lnTo>
                <a:lnTo>
                  <a:pt x="116178" y="66739"/>
                </a:lnTo>
                <a:lnTo>
                  <a:pt x="113228" y="78622"/>
                </a:lnTo>
                <a:lnTo>
                  <a:pt x="110511" y="89764"/>
                </a:lnTo>
                <a:lnTo>
                  <a:pt x="107989" y="99811"/>
                </a:lnTo>
                <a:lnTo>
                  <a:pt x="106217" y="107359"/>
                </a:lnTo>
                <a:lnTo>
                  <a:pt x="105092" y="113781"/>
                </a:lnTo>
                <a:lnTo>
                  <a:pt x="104510" y="120450"/>
                </a:lnTo>
                <a:lnTo>
                  <a:pt x="104369" y="128739"/>
                </a:lnTo>
                <a:lnTo>
                  <a:pt x="104564" y="140020"/>
                </a:lnTo>
                <a:lnTo>
                  <a:pt x="104993" y="155668"/>
                </a:lnTo>
                <a:lnTo>
                  <a:pt x="105176" y="161994"/>
                </a:lnTo>
                <a:lnTo>
                  <a:pt x="105597" y="174271"/>
                </a:lnTo>
                <a:lnTo>
                  <a:pt x="106095" y="186840"/>
                </a:lnTo>
                <a:lnTo>
                  <a:pt x="106643" y="199642"/>
                </a:lnTo>
                <a:lnTo>
                  <a:pt x="107220" y="212616"/>
                </a:lnTo>
                <a:lnTo>
                  <a:pt x="107800" y="225702"/>
                </a:lnTo>
                <a:lnTo>
                  <a:pt x="108358" y="238842"/>
                </a:lnTo>
                <a:lnTo>
                  <a:pt x="108872" y="251974"/>
                </a:lnTo>
                <a:lnTo>
                  <a:pt x="109316" y="265039"/>
                </a:lnTo>
                <a:lnTo>
                  <a:pt x="109666" y="277978"/>
                </a:lnTo>
                <a:lnTo>
                  <a:pt x="109898" y="290730"/>
                </a:lnTo>
                <a:lnTo>
                  <a:pt x="109988" y="303236"/>
                </a:lnTo>
                <a:lnTo>
                  <a:pt x="109911" y="315435"/>
                </a:lnTo>
                <a:lnTo>
                  <a:pt x="109643" y="327268"/>
                </a:lnTo>
                <a:lnTo>
                  <a:pt x="119653" y="328946"/>
                </a:lnTo>
                <a:lnTo>
                  <a:pt x="132048" y="328271"/>
                </a:lnTo>
                <a:lnTo>
                  <a:pt x="144017" y="325715"/>
                </a:lnTo>
                <a:lnTo>
                  <a:pt x="155598" y="322665"/>
                </a:lnTo>
                <a:lnTo>
                  <a:pt x="154584" y="351599"/>
                </a:lnTo>
                <a:lnTo>
                  <a:pt x="144422" y="353345"/>
                </a:lnTo>
                <a:lnTo>
                  <a:pt x="132185" y="355078"/>
                </a:lnTo>
                <a:lnTo>
                  <a:pt x="120088" y="356138"/>
                </a:lnTo>
                <a:lnTo>
                  <a:pt x="107617" y="356362"/>
                </a:lnTo>
                <a:lnTo>
                  <a:pt x="94257" y="355584"/>
                </a:lnTo>
                <a:lnTo>
                  <a:pt x="86624" y="354629"/>
                </a:lnTo>
                <a:lnTo>
                  <a:pt x="73724" y="352028"/>
                </a:lnTo>
                <a:lnTo>
                  <a:pt x="61415" y="348841"/>
                </a:lnTo>
                <a:lnTo>
                  <a:pt x="49450" y="345746"/>
                </a:lnTo>
                <a:lnTo>
                  <a:pt x="40169" y="356409"/>
                </a:lnTo>
                <a:lnTo>
                  <a:pt x="39426" y="357329"/>
                </a:lnTo>
                <a:lnTo>
                  <a:pt x="43077" y="356202"/>
                </a:lnTo>
                <a:lnTo>
                  <a:pt x="38580" y="432009"/>
                </a:lnTo>
                <a:lnTo>
                  <a:pt x="38631" y="432627"/>
                </a:lnTo>
                <a:lnTo>
                  <a:pt x="38681" y="433246"/>
                </a:lnTo>
                <a:lnTo>
                  <a:pt x="38732" y="433865"/>
                </a:lnTo>
                <a:lnTo>
                  <a:pt x="179506" y="433865"/>
                </a:lnTo>
                <a:lnTo>
                  <a:pt x="179954" y="431609"/>
                </a:lnTo>
                <a:lnTo>
                  <a:pt x="181996" y="419330"/>
                </a:lnTo>
                <a:lnTo>
                  <a:pt x="183405" y="406708"/>
                </a:lnTo>
                <a:lnTo>
                  <a:pt x="184101" y="393887"/>
                </a:lnTo>
                <a:lnTo>
                  <a:pt x="184003" y="381014"/>
                </a:lnTo>
                <a:lnTo>
                  <a:pt x="183860" y="375468"/>
                </a:lnTo>
                <a:lnTo>
                  <a:pt x="183991" y="363698"/>
                </a:lnTo>
                <a:lnTo>
                  <a:pt x="184606" y="351225"/>
                </a:lnTo>
                <a:lnTo>
                  <a:pt x="185614" y="338250"/>
                </a:lnTo>
                <a:lnTo>
                  <a:pt x="186926" y="324975"/>
                </a:lnTo>
                <a:lnTo>
                  <a:pt x="188452" y="311601"/>
                </a:lnTo>
                <a:lnTo>
                  <a:pt x="190101" y="298331"/>
                </a:lnTo>
                <a:lnTo>
                  <a:pt x="191784" y="285365"/>
                </a:lnTo>
                <a:lnTo>
                  <a:pt x="193411" y="272906"/>
                </a:lnTo>
                <a:lnTo>
                  <a:pt x="194892" y="261154"/>
                </a:lnTo>
                <a:lnTo>
                  <a:pt x="195138" y="257845"/>
                </a:lnTo>
                <a:lnTo>
                  <a:pt x="195181" y="250000"/>
                </a:lnTo>
                <a:lnTo>
                  <a:pt x="194798" y="239748"/>
                </a:lnTo>
                <a:lnTo>
                  <a:pt x="194050" y="227497"/>
                </a:lnTo>
                <a:lnTo>
                  <a:pt x="192997" y="213654"/>
                </a:lnTo>
                <a:lnTo>
                  <a:pt x="191701" y="198625"/>
                </a:lnTo>
                <a:lnTo>
                  <a:pt x="190222" y="182818"/>
                </a:lnTo>
                <a:lnTo>
                  <a:pt x="188620" y="166639"/>
                </a:lnTo>
                <a:lnTo>
                  <a:pt x="186956" y="150496"/>
                </a:lnTo>
                <a:lnTo>
                  <a:pt x="185290" y="134794"/>
                </a:lnTo>
                <a:lnTo>
                  <a:pt x="183684" y="119943"/>
                </a:lnTo>
                <a:lnTo>
                  <a:pt x="182198" y="106347"/>
                </a:lnTo>
                <a:lnTo>
                  <a:pt x="180893" y="94415"/>
                </a:lnTo>
                <a:lnTo>
                  <a:pt x="179829" y="84552"/>
                </a:lnTo>
                <a:lnTo>
                  <a:pt x="179066" y="77167"/>
                </a:lnTo>
                <a:lnTo>
                  <a:pt x="178748" y="73979"/>
                </a:lnTo>
                <a:lnTo>
                  <a:pt x="176690" y="55599"/>
                </a:lnTo>
                <a:lnTo>
                  <a:pt x="174724" y="43147"/>
                </a:lnTo>
                <a:lnTo>
                  <a:pt x="172568" y="35300"/>
                </a:lnTo>
                <a:lnTo>
                  <a:pt x="166559" y="28117"/>
                </a:lnTo>
                <a:lnTo>
                  <a:pt x="162142" y="26131"/>
                </a:lnTo>
                <a:lnTo>
                  <a:pt x="159098" y="265760"/>
                </a:lnTo>
                <a:lnTo>
                  <a:pt x="153918" y="253740"/>
                </a:lnTo>
                <a:lnTo>
                  <a:pt x="150451" y="242694"/>
                </a:lnTo>
                <a:lnTo>
                  <a:pt x="148519" y="231747"/>
                </a:lnTo>
                <a:lnTo>
                  <a:pt x="147944" y="220030"/>
                </a:lnTo>
                <a:lnTo>
                  <a:pt x="149072" y="18746"/>
                </a:lnTo>
                <a:lnTo>
                  <a:pt x="143273" y="14429"/>
                </a:lnTo>
                <a:lnTo>
                  <a:pt x="140939" y="6256"/>
                </a:lnTo>
                <a:lnTo>
                  <a:pt x="136662" y="-291"/>
                </a:lnTo>
                <a:lnTo>
                  <a:pt x="126365" y="-339"/>
                </a:lnTo>
                <a:lnTo>
                  <a:pt x="123892" y="611"/>
                </a:lnTo>
                <a:lnTo>
                  <a:pt x="121867" y="2813"/>
                </a:lnTo>
                <a:close/>
              </a:path>
            </a:pathLst>
          </a:custGeom>
          <a:solidFill>
            <a:srgbClr val="1C22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6017299" y="3268481"/>
            <a:ext cx="133537" cy="570084"/>
          </a:xfrm>
          <a:custGeom>
            <a:avLst/>
            <a:gdLst/>
            <a:ahLst/>
            <a:cxnLst/>
            <a:rect l="l" t="t" r="r" b="b"/>
            <a:pathLst>
              <a:path w="133537" h="570084">
                <a:moveTo>
                  <a:pt x="133030" y="687"/>
                </a:moveTo>
                <a:lnTo>
                  <a:pt x="132303" y="0"/>
                </a:lnTo>
                <a:lnTo>
                  <a:pt x="131027" y="1772"/>
                </a:lnTo>
                <a:lnTo>
                  <a:pt x="133030" y="687"/>
                </a:lnTo>
                <a:close/>
              </a:path>
              <a:path w="133537" h="570084">
                <a:moveTo>
                  <a:pt x="133537" y="412"/>
                </a:moveTo>
                <a:lnTo>
                  <a:pt x="133030" y="687"/>
                </a:lnTo>
                <a:lnTo>
                  <a:pt x="133537" y="412"/>
                </a:lnTo>
                <a:close/>
              </a:path>
              <a:path w="133537" h="570084">
                <a:moveTo>
                  <a:pt x="118591" y="335657"/>
                </a:moveTo>
                <a:lnTo>
                  <a:pt x="113992" y="348646"/>
                </a:lnTo>
                <a:lnTo>
                  <a:pt x="108411" y="348012"/>
                </a:lnTo>
                <a:lnTo>
                  <a:pt x="112977" y="401496"/>
                </a:lnTo>
                <a:lnTo>
                  <a:pt x="114042" y="394556"/>
                </a:lnTo>
                <a:lnTo>
                  <a:pt x="114127" y="393731"/>
                </a:lnTo>
                <a:lnTo>
                  <a:pt x="114516" y="393525"/>
                </a:lnTo>
                <a:lnTo>
                  <a:pt x="114803" y="393113"/>
                </a:lnTo>
                <a:lnTo>
                  <a:pt x="118591" y="335657"/>
                </a:lnTo>
                <a:close/>
              </a:path>
              <a:path w="133537" h="570084">
                <a:moveTo>
                  <a:pt x="5254" y="415977"/>
                </a:moveTo>
                <a:lnTo>
                  <a:pt x="5222" y="421239"/>
                </a:lnTo>
                <a:lnTo>
                  <a:pt x="5525" y="427973"/>
                </a:lnTo>
                <a:lnTo>
                  <a:pt x="6272" y="439709"/>
                </a:lnTo>
                <a:lnTo>
                  <a:pt x="6610" y="445207"/>
                </a:lnTo>
                <a:lnTo>
                  <a:pt x="7422" y="448782"/>
                </a:lnTo>
                <a:lnTo>
                  <a:pt x="4362" y="454212"/>
                </a:lnTo>
                <a:lnTo>
                  <a:pt x="4381" y="455343"/>
                </a:lnTo>
                <a:lnTo>
                  <a:pt x="4417" y="464516"/>
                </a:lnTo>
                <a:lnTo>
                  <a:pt x="4278" y="474833"/>
                </a:lnTo>
                <a:lnTo>
                  <a:pt x="3984" y="486187"/>
                </a:lnTo>
                <a:lnTo>
                  <a:pt x="3553" y="498471"/>
                </a:lnTo>
                <a:lnTo>
                  <a:pt x="3003" y="511577"/>
                </a:lnTo>
                <a:lnTo>
                  <a:pt x="2355" y="525399"/>
                </a:lnTo>
                <a:lnTo>
                  <a:pt x="1625" y="539828"/>
                </a:lnTo>
                <a:lnTo>
                  <a:pt x="834" y="554759"/>
                </a:lnTo>
                <a:lnTo>
                  <a:pt x="0" y="570084"/>
                </a:lnTo>
                <a:lnTo>
                  <a:pt x="62000" y="570084"/>
                </a:lnTo>
                <a:lnTo>
                  <a:pt x="62768" y="562529"/>
                </a:lnTo>
                <a:lnTo>
                  <a:pt x="64089" y="549430"/>
                </a:lnTo>
                <a:lnTo>
                  <a:pt x="65468" y="535953"/>
                </a:lnTo>
                <a:lnTo>
                  <a:pt x="66911" y="522359"/>
                </a:lnTo>
                <a:lnTo>
                  <a:pt x="68426" y="508907"/>
                </a:lnTo>
                <a:lnTo>
                  <a:pt x="70022" y="495855"/>
                </a:lnTo>
                <a:lnTo>
                  <a:pt x="71707" y="483465"/>
                </a:lnTo>
                <a:lnTo>
                  <a:pt x="73488" y="471994"/>
                </a:lnTo>
                <a:lnTo>
                  <a:pt x="75374" y="461703"/>
                </a:lnTo>
                <a:lnTo>
                  <a:pt x="81546" y="570084"/>
                </a:lnTo>
                <a:lnTo>
                  <a:pt x="138085" y="570084"/>
                </a:lnTo>
                <a:lnTo>
                  <a:pt x="138001" y="565754"/>
                </a:lnTo>
                <a:lnTo>
                  <a:pt x="137794" y="555982"/>
                </a:lnTo>
                <a:lnTo>
                  <a:pt x="137469" y="543704"/>
                </a:lnTo>
                <a:lnTo>
                  <a:pt x="137086" y="530938"/>
                </a:lnTo>
                <a:lnTo>
                  <a:pt x="136675" y="517814"/>
                </a:lnTo>
                <a:lnTo>
                  <a:pt x="136263" y="504462"/>
                </a:lnTo>
                <a:lnTo>
                  <a:pt x="135879" y="491013"/>
                </a:lnTo>
                <a:lnTo>
                  <a:pt x="135551" y="477598"/>
                </a:lnTo>
                <a:lnTo>
                  <a:pt x="135308" y="464347"/>
                </a:lnTo>
                <a:lnTo>
                  <a:pt x="135179" y="451390"/>
                </a:lnTo>
                <a:lnTo>
                  <a:pt x="135190" y="438857"/>
                </a:lnTo>
                <a:lnTo>
                  <a:pt x="135372" y="426879"/>
                </a:lnTo>
                <a:lnTo>
                  <a:pt x="135752" y="415586"/>
                </a:lnTo>
                <a:lnTo>
                  <a:pt x="136971" y="408764"/>
                </a:lnTo>
                <a:lnTo>
                  <a:pt x="139231" y="400380"/>
                </a:lnTo>
                <a:lnTo>
                  <a:pt x="142470" y="389728"/>
                </a:lnTo>
                <a:lnTo>
                  <a:pt x="146531" y="377174"/>
                </a:lnTo>
                <a:lnTo>
                  <a:pt x="151261" y="363081"/>
                </a:lnTo>
                <a:lnTo>
                  <a:pt x="156505" y="347816"/>
                </a:lnTo>
                <a:lnTo>
                  <a:pt x="162107" y="331745"/>
                </a:lnTo>
                <a:lnTo>
                  <a:pt x="167912" y="315232"/>
                </a:lnTo>
                <a:lnTo>
                  <a:pt x="173767" y="298642"/>
                </a:lnTo>
                <a:lnTo>
                  <a:pt x="179516" y="282341"/>
                </a:lnTo>
                <a:lnTo>
                  <a:pt x="185004" y="266694"/>
                </a:lnTo>
                <a:lnTo>
                  <a:pt x="190077" y="252067"/>
                </a:lnTo>
                <a:lnTo>
                  <a:pt x="194579" y="238825"/>
                </a:lnTo>
                <a:lnTo>
                  <a:pt x="198356" y="227332"/>
                </a:lnTo>
                <a:lnTo>
                  <a:pt x="201253" y="217955"/>
                </a:lnTo>
                <a:lnTo>
                  <a:pt x="203116" y="211059"/>
                </a:lnTo>
                <a:lnTo>
                  <a:pt x="203789" y="207008"/>
                </a:lnTo>
                <a:lnTo>
                  <a:pt x="203769" y="206660"/>
                </a:lnTo>
                <a:lnTo>
                  <a:pt x="200178" y="190765"/>
                </a:lnTo>
                <a:lnTo>
                  <a:pt x="196646" y="176937"/>
                </a:lnTo>
                <a:lnTo>
                  <a:pt x="192451" y="160943"/>
                </a:lnTo>
                <a:lnTo>
                  <a:pt x="187966" y="144096"/>
                </a:lnTo>
                <a:lnTo>
                  <a:pt x="183562" y="127711"/>
                </a:lnTo>
                <a:lnTo>
                  <a:pt x="179611" y="113104"/>
                </a:lnTo>
                <a:lnTo>
                  <a:pt x="176485" y="101590"/>
                </a:lnTo>
                <a:lnTo>
                  <a:pt x="174555" y="94483"/>
                </a:lnTo>
                <a:lnTo>
                  <a:pt x="173855" y="91885"/>
                </a:lnTo>
                <a:lnTo>
                  <a:pt x="169679" y="75722"/>
                </a:lnTo>
                <a:lnTo>
                  <a:pt x="166076" y="61444"/>
                </a:lnTo>
                <a:lnTo>
                  <a:pt x="162613" y="48778"/>
                </a:lnTo>
                <a:lnTo>
                  <a:pt x="158860" y="37448"/>
                </a:lnTo>
                <a:lnTo>
                  <a:pt x="154385" y="27180"/>
                </a:lnTo>
                <a:lnTo>
                  <a:pt x="148754" y="17699"/>
                </a:lnTo>
                <a:lnTo>
                  <a:pt x="141538" y="8731"/>
                </a:lnTo>
                <a:lnTo>
                  <a:pt x="133156" y="806"/>
                </a:lnTo>
                <a:lnTo>
                  <a:pt x="127501" y="6669"/>
                </a:lnTo>
                <a:lnTo>
                  <a:pt x="131027" y="1772"/>
                </a:lnTo>
                <a:lnTo>
                  <a:pt x="128076" y="3370"/>
                </a:lnTo>
                <a:lnTo>
                  <a:pt x="123999" y="4917"/>
                </a:lnTo>
                <a:lnTo>
                  <a:pt x="114482" y="9462"/>
                </a:lnTo>
                <a:lnTo>
                  <a:pt x="105893" y="23717"/>
                </a:lnTo>
                <a:lnTo>
                  <a:pt x="103880" y="32869"/>
                </a:lnTo>
                <a:lnTo>
                  <a:pt x="103178" y="44934"/>
                </a:lnTo>
                <a:lnTo>
                  <a:pt x="104070" y="57617"/>
                </a:lnTo>
                <a:lnTo>
                  <a:pt x="106185" y="70566"/>
                </a:lnTo>
                <a:lnTo>
                  <a:pt x="109156" y="83430"/>
                </a:lnTo>
                <a:lnTo>
                  <a:pt x="112612" y="95859"/>
                </a:lnTo>
                <a:lnTo>
                  <a:pt x="116185" y="107501"/>
                </a:lnTo>
                <a:lnTo>
                  <a:pt x="119504" y="118006"/>
                </a:lnTo>
                <a:lnTo>
                  <a:pt x="122024" y="126343"/>
                </a:lnTo>
                <a:lnTo>
                  <a:pt x="125486" y="138589"/>
                </a:lnTo>
                <a:lnTo>
                  <a:pt x="128862" y="150963"/>
                </a:lnTo>
                <a:lnTo>
                  <a:pt x="132252" y="163211"/>
                </a:lnTo>
                <a:lnTo>
                  <a:pt x="150884" y="226507"/>
                </a:lnTo>
                <a:lnTo>
                  <a:pt x="146624" y="246659"/>
                </a:lnTo>
                <a:lnTo>
                  <a:pt x="146471" y="247217"/>
                </a:lnTo>
                <a:lnTo>
                  <a:pt x="146235" y="247823"/>
                </a:lnTo>
                <a:lnTo>
                  <a:pt x="146049" y="248381"/>
                </a:lnTo>
                <a:lnTo>
                  <a:pt x="145863" y="248915"/>
                </a:lnTo>
                <a:lnTo>
                  <a:pt x="145660" y="249545"/>
                </a:lnTo>
                <a:lnTo>
                  <a:pt x="145474" y="250030"/>
                </a:lnTo>
                <a:lnTo>
                  <a:pt x="143351" y="255699"/>
                </a:lnTo>
                <a:lnTo>
                  <a:pt x="139386" y="266931"/>
                </a:lnTo>
                <a:lnTo>
                  <a:pt x="135837" y="278256"/>
                </a:lnTo>
                <a:lnTo>
                  <a:pt x="132049" y="291815"/>
                </a:lnTo>
                <a:lnTo>
                  <a:pt x="130230" y="298830"/>
                </a:lnTo>
                <a:lnTo>
                  <a:pt x="126847" y="311728"/>
                </a:lnTo>
                <a:lnTo>
                  <a:pt x="122966" y="324662"/>
                </a:lnTo>
                <a:lnTo>
                  <a:pt x="118591" y="335657"/>
                </a:lnTo>
                <a:lnTo>
                  <a:pt x="114803" y="393113"/>
                </a:lnTo>
                <a:lnTo>
                  <a:pt x="127439" y="403284"/>
                </a:lnTo>
                <a:lnTo>
                  <a:pt x="131334" y="409053"/>
                </a:lnTo>
                <a:lnTo>
                  <a:pt x="130672" y="416669"/>
                </a:lnTo>
                <a:lnTo>
                  <a:pt x="130240" y="419986"/>
                </a:lnTo>
                <a:lnTo>
                  <a:pt x="116776" y="418295"/>
                </a:lnTo>
                <a:lnTo>
                  <a:pt x="105353" y="415394"/>
                </a:lnTo>
                <a:lnTo>
                  <a:pt x="97270" y="413525"/>
                </a:lnTo>
                <a:lnTo>
                  <a:pt x="101632" y="405896"/>
                </a:lnTo>
                <a:lnTo>
                  <a:pt x="112977" y="401496"/>
                </a:lnTo>
                <a:lnTo>
                  <a:pt x="108411" y="348012"/>
                </a:lnTo>
                <a:lnTo>
                  <a:pt x="93660" y="347349"/>
                </a:lnTo>
                <a:lnTo>
                  <a:pt x="77741" y="347799"/>
                </a:lnTo>
                <a:lnTo>
                  <a:pt x="67986" y="350227"/>
                </a:lnTo>
                <a:lnTo>
                  <a:pt x="62338" y="352082"/>
                </a:lnTo>
                <a:lnTo>
                  <a:pt x="51788" y="352565"/>
                </a:lnTo>
                <a:lnTo>
                  <a:pt x="47003" y="349402"/>
                </a:lnTo>
                <a:lnTo>
                  <a:pt x="9383" y="347271"/>
                </a:lnTo>
                <a:lnTo>
                  <a:pt x="5883" y="395931"/>
                </a:lnTo>
                <a:lnTo>
                  <a:pt x="5513" y="408660"/>
                </a:lnTo>
                <a:lnTo>
                  <a:pt x="5254" y="415977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6717991" y="3750732"/>
            <a:ext cx="115429" cy="87833"/>
          </a:xfrm>
          <a:custGeom>
            <a:avLst/>
            <a:gdLst/>
            <a:ahLst/>
            <a:cxnLst/>
            <a:rect l="l" t="t" r="r" b="b"/>
            <a:pathLst>
              <a:path w="115429" h="87833">
                <a:moveTo>
                  <a:pt x="2836" y="7698"/>
                </a:moveTo>
                <a:lnTo>
                  <a:pt x="0" y="8315"/>
                </a:lnTo>
                <a:lnTo>
                  <a:pt x="287" y="20412"/>
                </a:lnTo>
                <a:lnTo>
                  <a:pt x="978" y="29497"/>
                </a:lnTo>
                <a:lnTo>
                  <a:pt x="1848" y="41354"/>
                </a:lnTo>
                <a:lnTo>
                  <a:pt x="2777" y="54980"/>
                </a:lnTo>
                <a:lnTo>
                  <a:pt x="3646" y="69373"/>
                </a:lnTo>
                <a:lnTo>
                  <a:pt x="4334" y="83529"/>
                </a:lnTo>
                <a:lnTo>
                  <a:pt x="4497" y="87833"/>
                </a:lnTo>
                <a:lnTo>
                  <a:pt x="115429" y="87833"/>
                </a:lnTo>
                <a:lnTo>
                  <a:pt x="115378" y="86871"/>
                </a:lnTo>
                <a:lnTo>
                  <a:pt x="110728" y="0"/>
                </a:lnTo>
                <a:lnTo>
                  <a:pt x="98156" y="2391"/>
                </a:lnTo>
                <a:lnTo>
                  <a:pt x="86054" y="5035"/>
                </a:lnTo>
                <a:lnTo>
                  <a:pt x="73884" y="7547"/>
                </a:lnTo>
                <a:lnTo>
                  <a:pt x="61108" y="9543"/>
                </a:lnTo>
                <a:lnTo>
                  <a:pt x="56539" y="10035"/>
                </a:lnTo>
                <a:lnTo>
                  <a:pt x="45457" y="9954"/>
                </a:lnTo>
                <a:lnTo>
                  <a:pt x="29933" y="8894"/>
                </a:lnTo>
                <a:lnTo>
                  <a:pt x="14286" y="7820"/>
                </a:lnTo>
                <a:lnTo>
                  <a:pt x="2836" y="7698"/>
                </a:lnTo>
                <a:close/>
              </a:path>
            </a:pathLst>
          </a:custGeom>
          <a:solidFill>
            <a:srgbClr val="1E22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6688618" y="3775818"/>
            <a:ext cx="9201" cy="62747"/>
          </a:xfrm>
          <a:custGeom>
            <a:avLst/>
            <a:gdLst/>
            <a:ahLst/>
            <a:cxnLst/>
            <a:rect l="l" t="t" r="r" b="b"/>
            <a:pathLst>
              <a:path w="9201" h="62747">
                <a:moveTo>
                  <a:pt x="9201" y="62747"/>
                </a:moveTo>
                <a:lnTo>
                  <a:pt x="240" y="0"/>
                </a:lnTo>
                <a:lnTo>
                  <a:pt x="0" y="12847"/>
                </a:lnTo>
                <a:lnTo>
                  <a:pt x="384" y="25567"/>
                </a:lnTo>
                <a:lnTo>
                  <a:pt x="1306" y="38184"/>
                </a:lnTo>
                <a:lnTo>
                  <a:pt x="2680" y="50720"/>
                </a:lnTo>
                <a:lnTo>
                  <a:pt x="4349" y="62747"/>
                </a:lnTo>
                <a:lnTo>
                  <a:pt x="9201" y="62747"/>
                </a:lnTo>
                <a:close/>
              </a:path>
            </a:pathLst>
          </a:custGeom>
          <a:solidFill>
            <a:srgbClr val="1E22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6677329" y="3414789"/>
            <a:ext cx="158092" cy="423776"/>
          </a:xfrm>
          <a:custGeom>
            <a:avLst/>
            <a:gdLst/>
            <a:ahLst/>
            <a:cxnLst/>
            <a:rect l="l" t="t" r="r" b="b"/>
            <a:pathLst>
              <a:path w="158092" h="423776">
                <a:moveTo>
                  <a:pt x="892" y="255484"/>
                </a:moveTo>
                <a:lnTo>
                  <a:pt x="1266" y="258763"/>
                </a:lnTo>
                <a:lnTo>
                  <a:pt x="2498" y="268260"/>
                </a:lnTo>
                <a:lnTo>
                  <a:pt x="4148" y="280734"/>
                </a:lnTo>
                <a:lnTo>
                  <a:pt x="6016" y="295153"/>
                </a:lnTo>
                <a:lnTo>
                  <a:pt x="7901" y="310481"/>
                </a:lnTo>
                <a:lnTo>
                  <a:pt x="9603" y="325687"/>
                </a:lnTo>
                <a:lnTo>
                  <a:pt x="10921" y="339736"/>
                </a:lnTo>
                <a:lnTo>
                  <a:pt x="11654" y="351595"/>
                </a:lnTo>
                <a:lnTo>
                  <a:pt x="11601" y="360231"/>
                </a:lnTo>
                <a:lnTo>
                  <a:pt x="11529" y="361028"/>
                </a:lnTo>
                <a:lnTo>
                  <a:pt x="20491" y="423776"/>
                </a:lnTo>
                <a:lnTo>
                  <a:pt x="45159" y="423776"/>
                </a:lnTo>
                <a:lnTo>
                  <a:pt x="44553" y="409907"/>
                </a:lnTo>
                <a:lnTo>
                  <a:pt x="43728" y="395481"/>
                </a:lnTo>
                <a:lnTo>
                  <a:pt x="42806" y="381501"/>
                </a:lnTo>
                <a:lnTo>
                  <a:pt x="41904" y="368970"/>
                </a:lnTo>
                <a:lnTo>
                  <a:pt x="41143" y="358892"/>
                </a:lnTo>
                <a:lnTo>
                  <a:pt x="39111" y="344497"/>
                </a:lnTo>
                <a:lnTo>
                  <a:pt x="39607" y="332051"/>
                </a:lnTo>
                <a:lnTo>
                  <a:pt x="39596" y="329621"/>
                </a:lnTo>
                <a:lnTo>
                  <a:pt x="39073" y="318656"/>
                </a:lnTo>
                <a:lnTo>
                  <a:pt x="38090" y="305109"/>
                </a:lnTo>
                <a:lnTo>
                  <a:pt x="37083" y="290488"/>
                </a:lnTo>
                <a:lnTo>
                  <a:pt x="36486" y="276300"/>
                </a:lnTo>
                <a:lnTo>
                  <a:pt x="36733" y="264053"/>
                </a:lnTo>
                <a:lnTo>
                  <a:pt x="37787" y="256838"/>
                </a:lnTo>
                <a:lnTo>
                  <a:pt x="37872" y="256425"/>
                </a:lnTo>
                <a:lnTo>
                  <a:pt x="38125" y="255739"/>
                </a:lnTo>
                <a:lnTo>
                  <a:pt x="38362" y="255188"/>
                </a:lnTo>
                <a:lnTo>
                  <a:pt x="35775" y="251890"/>
                </a:lnTo>
                <a:lnTo>
                  <a:pt x="35488" y="259243"/>
                </a:lnTo>
                <a:lnTo>
                  <a:pt x="35538" y="244950"/>
                </a:lnTo>
                <a:lnTo>
                  <a:pt x="39512" y="215465"/>
                </a:lnTo>
                <a:lnTo>
                  <a:pt x="40789" y="202785"/>
                </a:lnTo>
                <a:lnTo>
                  <a:pt x="42516" y="189246"/>
                </a:lnTo>
                <a:lnTo>
                  <a:pt x="44533" y="180550"/>
                </a:lnTo>
                <a:lnTo>
                  <a:pt x="48896" y="141457"/>
                </a:lnTo>
                <a:lnTo>
                  <a:pt x="55321" y="142476"/>
                </a:lnTo>
                <a:lnTo>
                  <a:pt x="61593" y="146865"/>
                </a:lnTo>
                <a:lnTo>
                  <a:pt x="70030" y="148248"/>
                </a:lnTo>
                <a:lnTo>
                  <a:pt x="82718" y="148815"/>
                </a:lnTo>
                <a:lnTo>
                  <a:pt x="94966" y="149502"/>
                </a:lnTo>
                <a:lnTo>
                  <a:pt x="97488" y="150163"/>
                </a:lnTo>
                <a:lnTo>
                  <a:pt x="92567" y="154543"/>
                </a:lnTo>
                <a:lnTo>
                  <a:pt x="87819" y="156345"/>
                </a:lnTo>
                <a:lnTo>
                  <a:pt x="83246" y="157208"/>
                </a:lnTo>
                <a:lnTo>
                  <a:pt x="78851" y="158767"/>
                </a:lnTo>
                <a:lnTo>
                  <a:pt x="74637" y="162660"/>
                </a:lnTo>
                <a:lnTo>
                  <a:pt x="70606" y="170523"/>
                </a:lnTo>
                <a:lnTo>
                  <a:pt x="66760" y="183994"/>
                </a:lnTo>
                <a:lnTo>
                  <a:pt x="65144" y="192028"/>
                </a:lnTo>
                <a:lnTo>
                  <a:pt x="62811" y="204093"/>
                </a:lnTo>
                <a:lnTo>
                  <a:pt x="60304" y="216465"/>
                </a:lnTo>
                <a:lnTo>
                  <a:pt x="57919" y="229053"/>
                </a:lnTo>
                <a:lnTo>
                  <a:pt x="55950" y="241761"/>
                </a:lnTo>
                <a:lnTo>
                  <a:pt x="54691" y="254498"/>
                </a:lnTo>
                <a:lnTo>
                  <a:pt x="54436" y="267169"/>
                </a:lnTo>
                <a:lnTo>
                  <a:pt x="54509" y="269208"/>
                </a:lnTo>
                <a:lnTo>
                  <a:pt x="57599" y="287640"/>
                </a:lnTo>
                <a:lnTo>
                  <a:pt x="64593" y="299233"/>
                </a:lnTo>
                <a:lnTo>
                  <a:pt x="75022" y="305440"/>
                </a:lnTo>
                <a:lnTo>
                  <a:pt x="88416" y="307712"/>
                </a:lnTo>
                <a:lnTo>
                  <a:pt x="91977" y="307833"/>
                </a:lnTo>
                <a:lnTo>
                  <a:pt x="103411" y="308231"/>
                </a:lnTo>
                <a:lnTo>
                  <a:pt x="117316" y="308602"/>
                </a:lnTo>
                <a:lnTo>
                  <a:pt x="131675" y="308227"/>
                </a:lnTo>
                <a:lnTo>
                  <a:pt x="144473" y="306385"/>
                </a:lnTo>
                <a:lnTo>
                  <a:pt x="152777" y="303022"/>
                </a:lnTo>
                <a:lnTo>
                  <a:pt x="152228" y="295905"/>
                </a:lnTo>
                <a:lnTo>
                  <a:pt x="150898" y="286546"/>
                </a:lnTo>
                <a:lnTo>
                  <a:pt x="148966" y="275327"/>
                </a:lnTo>
                <a:lnTo>
                  <a:pt x="146612" y="262633"/>
                </a:lnTo>
                <a:lnTo>
                  <a:pt x="144018" y="248848"/>
                </a:lnTo>
                <a:lnTo>
                  <a:pt x="141363" y="234355"/>
                </a:lnTo>
                <a:lnTo>
                  <a:pt x="138827" y="219540"/>
                </a:lnTo>
                <a:lnTo>
                  <a:pt x="136591" y="204784"/>
                </a:lnTo>
                <a:lnTo>
                  <a:pt x="134835" y="190473"/>
                </a:lnTo>
                <a:lnTo>
                  <a:pt x="133739" y="176991"/>
                </a:lnTo>
                <a:lnTo>
                  <a:pt x="133484" y="164720"/>
                </a:lnTo>
                <a:lnTo>
                  <a:pt x="133671" y="160009"/>
                </a:lnTo>
                <a:lnTo>
                  <a:pt x="143266" y="151440"/>
                </a:lnTo>
                <a:lnTo>
                  <a:pt x="151742" y="142305"/>
                </a:lnTo>
                <a:lnTo>
                  <a:pt x="152117" y="141724"/>
                </a:lnTo>
                <a:lnTo>
                  <a:pt x="156289" y="131861"/>
                </a:lnTo>
                <a:lnTo>
                  <a:pt x="158092" y="119451"/>
                </a:lnTo>
                <a:lnTo>
                  <a:pt x="157455" y="104782"/>
                </a:lnTo>
                <a:lnTo>
                  <a:pt x="157426" y="104547"/>
                </a:lnTo>
                <a:lnTo>
                  <a:pt x="154501" y="92518"/>
                </a:lnTo>
                <a:lnTo>
                  <a:pt x="151112" y="81380"/>
                </a:lnTo>
                <a:lnTo>
                  <a:pt x="150055" y="70255"/>
                </a:lnTo>
                <a:lnTo>
                  <a:pt x="150190" y="60070"/>
                </a:lnTo>
                <a:lnTo>
                  <a:pt x="151729" y="60628"/>
                </a:lnTo>
                <a:lnTo>
                  <a:pt x="153166" y="50927"/>
                </a:lnTo>
                <a:lnTo>
                  <a:pt x="154755" y="40693"/>
                </a:lnTo>
                <a:lnTo>
                  <a:pt x="152929" y="39384"/>
                </a:lnTo>
                <a:lnTo>
                  <a:pt x="154129" y="29150"/>
                </a:lnTo>
                <a:lnTo>
                  <a:pt x="154129" y="20977"/>
                </a:lnTo>
                <a:lnTo>
                  <a:pt x="153791" y="22626"/>
                </a:lnTo>
                <a:lnTo>
                  <a:pt x="146656" y="18624"/>
                </a:lnTo>
                <a:lnTo>
                  <a:pt x="142007" y="16030"/>
                </a:lnTo>
                <a:lnTo>
                  <a:pt x="138405" y="14235"/>
                </a:lnTo>
                <a:lnTo>
                  <a:pt x="134330" y="12101"/>
                </a:lnTo>
                <a:lnTo>
                  <a:pt x="123119" y="5937"/>
                </a:lnTo>
                <a:lnTo>
                  <a:pt x="111871" y="229"/>
                </a:lnTo>
                <a:lnTo>
                  <a:pt x="111336" y="0"/>
                </a:lnTo>
                <a:lnTo>
                  <a:pt x="107160" y="4462"/>
                </a:lnTo>
                <a:lnTo>
                  <a:pt x="106348" y="6669"/>
                </a:lnTo>
                <a:lnTo>
                  <a:pt x="103372" y="13823"/>
                </a:lnTo>
                <a:lnTo>
                  <a:pt x="100938" y="19740"/>
                </a:lnTo>
                <a:lnTo>
                  <a:pt x="99315" y="23717"/>
                </a:lnTo>
                <a:lnTo>
                  <a:pt x="97100" y="28471"/>
                </a:lnTo>
                <a:lnTo>
                  <a:pt x="87867" y="20262"/>
                </a:lnTo>
                <a:lnTo>
                  <a:pt x="78414" y="10079"/>
                </a:lnTo>
                <a:lnTo>
                  <a:pt x="68280" y="2576"/>
                </a:lnTo>
                <a:lnTo>
                  <a:pt x="65195" y="1576"/>
                </a:lnTo>
                <a:lnTo>
                  <a:pt x="53551" y="6836"/>
                </a:lnTo>
                <a:lnTo>
                  <a:pt x="43068" y="10848"/>
                </a:lnTo>
                <a:lnTo>
                  <a:pt x="33993" y="15408"/>
                </a:lnTo>
                <a:lnTo>
                  <a:pt x="26573" y="22312"/>
                </a:lnTo>
                <a:lnTo>
                  <a:pt x="21054" y="33356"/>
                </a:lnTo>
                <a:lnTo>
                  <a:pt x="17685" y="50336"/>
                </a:lnTo>
                <a:lnTo>
                  <a:pt x="16346" y="63256"/>
                </a:lnTo>
                <a:lnTo>
                  <a:pt x="15074" y="75895"/>
                </a:lnTo>
                <a:lnTo>
                  <a:pt x="13828" y="88563"/>
                </a:lnTo>
                <a:lnTo>
                  <a:pt x="12597" y="101245"/>
                </a:lnTo>
                <a:lnTo>
                  <a:pt x="11372" y="113924"/>
                </a:lnTo>
                <a:lnTo>
                  <a:pt x="10147" y="126585"/>
                </a:lnTo>
                <a:lnTo>
                  <a:pt x="8911" y="139212"/>
                </a:lnTo>
                <a:lnTo>
                  <a:pt x="7655" y="151790"/>
                </a:lnTo>
                <a:lnTo>
                  <a:pt x="7353" y="154771"/>
                </a:lnTo>
                <a:lnTo>
                  <a:pt x="5978" y="167151"/>
                </a:lnTo>
                <a:lnTo>
                  <a:pt x="4458" y="179708"/>
                </a:lnTo>
                <a:lnTo>
                  <a:pt x="2947" y="192382"/>
                </a:lnTo>
                <a:lnTo>
                  <a:pt x="1598" y="205116"/>
                </a:lnTo>
                <a:lnTo>
                  <a:pt x="564" y="217852"/>
                </a:lnTo>
                <a:lnTo>
                  <a:pt x="0" y="230531"/>
                </a:lnTo>
                <a:lnTo>
                  <a:pt x="58" y="243094"/>
                </a:lnTo>
                <a:lnTo>
                  <a:pt x="892" y="255484"/>
                </a:lnTo>
                <a:close/>
              </a:path>
            </a:pathLst>
          </a:custGeom>
          <a:solidFill>
            <a:srgbClr val="E345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6885024" y="3527582"/>
            <a:ext cx="146376" cy="310983"/>
          </a:xfrm>
          <a:custGeom>
            <a:avLst/>
            <a:gdLst/>
            <a:ahLst/>
            <a:cxnLst/>
            <a:rect l="l" t="t" r="r" b="b"/>
            <a:pathLst>
              <a:path w="146376" h="310983">
                <a:moveTo>
                  <a:pt x="1333" y="100941"/>
                </a:moveTo>
                <a:lnTo>
                  <a:pt x="898" y="114088"/>
                </a:lnTo>
                <a:lnTo>
                  <a:pt x="326" y="129808"/>
                </a:lnTo>
                <a:lnTo>
                  <a:pt x="0" y="144936"/>
                </a:lnTo>
                <a:lnTo>
                  <a:pt x="201" y="154972"/>
                </a:lnTo>
                <a:lnTo>
                  <a:pt x="1467" y="167988"/>
                </a:lnTo>
                <a:lnTo>
                  <a:pt x="3253" y="180422"/>
                </a:lnTo>
                <a:lnTo>
                  <a:pt x="5171" y="192681"/>
                </a:lnTo>
                <a:lnTo>
                  <a:pt x="6835" y="205170"/>
                </a:lnTo>
                <a:lnTo>
                  <a:pt x="7522" y="212567"/>
                </a:lnTo>
                <a:lnTo>
                  <a:pt x="12459" y="306585"/>
                </a:lnTo>
                <a:lnTo>
                  <a:pt x="12510" y="308097"/>
                </a:lnTo>
                <a:lnTo>
                  <a:pt x="12561" y="309540"/>
                </a:lnTo>
                <a:lnTo>
                  <a:pt x="12561" y="310983"/>
                </a:lnTo>
                <a:lnTo>
                  <a:pt x="146200" y="310983"/>
                </a:lnTo>
                <a:lnTo>
                  <a:pt x="146328" y="298370"/>
                </a:lnTo>
                <a:lnTo>
                  <a:pt x="146376" y="285461"/>
                </a:lnTo>
                <a:lnTo>
                  <a:pt x="146350" y="272373"/>
                </a:lnTo>
                <a:lnTo>
                  <a:pt x="146262" y="259220"/>
                </a:lnTo>
                <a:lnTo>
                  <a:pt x="146118" y="246119"/>
                </a:lnTo>
                <a:lnTo>
                  <a:pt x="145928" y="233185"/>
                </a:lnTo>
                <a:lnTo>
                  <a:pt x="145701" y="220533"/>
                </a:lnTo>
                <a:lnTo>
                  <a:pt x="145445" y="208280"/>
                </a:lnTo>
                <a:lnTo>
                  <a:pt x="145170" y="196540"/>
                </a:lnTo>
                <a:lnTo>
                  <a:pt x="144679" y="181711"/>
                </a:lnTo>
                <a:lnTo>
                  <a:pt x="144032" y="168650"/>
                </a:lnTo>
                <a:lnTo>
                  <a:pt x="143229" y="155862"/>
                </a:lnTo>
                <a:lnTo>
                  <a:pt x="142310" y="143280"/>
                </a:lnTo>
                <a:lnTo>
                  <a:pt x="141310" y="130837"/>
                </a:lnTo>
                <a:lnTo>
                  <a:pt x="140268" y="118469"/>
                </a:lnTo>
                <a:lnTo>
                  <a:pt x="139219" y="106107"/>
                </a:lnTo>
                <a:lnTo>
                  <a:pt x="138202" y="93686"/>
                </a:lnTo>
                <a:lnTo>
                  <a:pt x="137254" y="81139"/>
                </a:lnTo>
                <a:lnTo>
                  <a:pt x="136461" y="69213"/>
                </a:lnTo>
                <a:lnTo>
                  <a:pt x="125626" y="73156"/>
                </a:lnTo>
                <a:lnTo>
                  <a:pt x="114228" y="74568"/>
                </a:lnTo>
                <a:lnTo>
                  <a:pt x="104370" y="73335"/>
                </a:lnTo>
                <a:lnTo>
                  <a:pt x="102966" y="0"/>
                </a:lnTo>
                <a:lnTo>
                  <a:pt x="72837" y="2740"/>
                </a:lnTo>
                <a:lnTo>
                  <a:pt x="74349" y="13113"/>
                </a:lnTo>
                <a:lnTo>
                  <a:pt x="73730" y="28953"/>
                </a:lnTo>
                <a:lnTo>
                  <a:pt x="73175" y="37516"/>
                </a:lnTo>
                <a:lnTo>
                  <a:pt x="73100" y="57695"/>
                </a:lnTo>
                <a:lnTo>
                  <a:pt x="72311" y="68138"/>
                </a:lnTo>
                <a:lnTo>
                  <a:pt x="68136" y="72511"/>
                </a:lnTo>
                <a:lnTo>
                  <a:pt x="67950" y="72559"/>
                </a:lnTo>
                <a:lnTo>
                  <a:pt x="63774" y="73876"/>
                </a:lnTo>
                <a:lnTo>
                  <a:pt x="52403" y="74347"/>
                </a:lnTo>
                <a:lnTo>
                  <a:pt x="38750" y="72019"/>
                </a:lnTo>
                <a:lnTo>
                  <a:pt x="25727" y="66877"/>
                </a:lnTo>
                <a:lnTo>
                  <a:pt x="16332" y="58908"/>
                </a:lnTo>
                <a:lnTo>
                  <a:pt x="15147" y="56966"/>
                </a:lnTo>
                <a:lnTo>
                  <a:pt x="14370" y="55535"/>
                </a:lnTo>
                <a:lnTo>
                  <a:pt x="13558" y="52989"/>
                </a:lnTo>
                <a:lnTo>
                  <a:pt x="12933" y="51533"/>
                </a:lnTo>
                <a:lnTo>
                  <a:pt x="12747" y="51000"/>
                </a:lnTo>
                <a:lnTo>
                  <a:pt x="12324" y="50636"/>
                </a:lnTo>
                <a:lnTo>
                  <a:pt x="12172" y="49399"/>
                </a:lnTo>
                <a:lnTo>
                  <a:pt x="11986" y="48163"/>
                </a:lnTo>
                <a:lnTo>
                  <a:pt x="11698" y="47896"/>
                </a:lnTo>
                <a:lnTo>
                  <a:pt x="11309" y="47217"/>
                </a:lnTo>
                <a:lnTo>
                  <a:pt x="10633" y="52649"/>
                </a:lnTo>
                <a:lnTo>
                  <a:pt x="10785" y="58348"/>
                </a:lnTo>
                <a:lnTo>
                  <a:pt x="11411" y="70377"/>
                </a:lnTo>
                <a:lnTo>
                  <a:pt x="13795" y="75045"/>
                </a:lnTo>
                <a:lnTo>
                  <a:pt x="21580" y="80721"/>
                </a:lnTo>
                <a:lnTo>
                  <a:pt x="32797" y="84383"/>
                </a:lnTo>
                <a:lnTo>
                  <a:pt x="41977" y="91101"/>
                </a:lnTo>
                <a:lnTo>
                  <a:pt x="44229" y="98617"/>
                </a:lnTo>
                <a:lnTo>
                  <a:pt x="41132" y="109476"/>
                </a:lnTo>
                <a:lnTo>
                  <a:pt x="33413" y="109045"/>
                </a:lnTo>
                <a:lnTo>
                  <a:pt x="26709" y="105014"/>
                </a:lnTo>
                <a:lnTo>
                  <a:pt x="25495" y="104047"/>
                </a:lnTo>
                <a:lnTo>
                  <a:pt x="13596" y="98016"/>
                </a:lnTo>
                <a:lnTo>
                  <a:pt x="2018" y="93794"/>
                </a:lnTo>
                <a:lnTo>
                  <a:pt x="1249" y="93532"/>
                </a:lnTo>
                <a:lnTo>
                  <a:pt x="1333" y="100941"/>
                </a:lnTo>
                <a:close/>
              </a:path>
            </a:pathLst>
          </a:custGeom>
          <a:solidFill>
            <a:srgbClr val="2C33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6881049" y="3001433"/>
            <a:ext cx="151321" cy="409963"/>
          </a:xfrm>
          <a:custGeom>
            <a:avLst/>
            <a:gdLst/>
            <a:ahLst/>
            <a:cxnLst/>
            <a:rect l="l" t="t" r="r" b="b"/>
            <a:pathLst>
              <a:path w="151321" h="409963">
                <a:moveTo>
                  <a:pt x="123222" y="231475"/>
                </a:moveTo>
                <a:lnTo>
                  <a:pt x="115777" y="241693"/>
                </a:lnTo>
                <a:lnTo>
                  <a:pt x="106893" y="247177"/>
                </a:lnTo>
                <a:lnTo>
                  <a:pt x="105656" y="247452"/>
                </a:lnTo>
                <a:lnTo>
                  <a:pt x="103330" y="258682"/>
                </a:lnTo>
                <a:lnTo>
                  <a:pt x="103178" y="272073"/>
                </a:lnTo>
                <a:lnTo>
                  <a:pt x="103204" y="280846"/>
                </a:lnTo>
                <a:lnTo>
                  <a:pt x="102596" y="279270"/>
                </a:lnTo>
                <a:lnTo>
                  <a:pt x="104557" y="285187"/>
                </a:lnTo>
                <a:lnTo>
                  <a:pt x="103896" y="276038"/>
                </a:lnTo>
                <a:lnTo>
                  <a:pt x="106228" y="268146"/>
                </a:lnTo>
                <a:lnTo>
                  <a:pt x="106366" y="267726"/>
                </a:lnTo>
                <a:lnTo>
                  <a:pt x="116680" y="269788"/>
                </a:lnTo>
                <a:lnTo>
                  <a:pt x="118421" y="276713"/>
                </a:lnTo>
                <a:lnTo>
                  <a:pt x="119678" y="277024"/>
                </a:lnTo>
                <a:lnTo>
                  <a:pt x="119892" y="277427"/>
                </a:lnTo>
                <a:lnTo>
                  <a:pt x="121330" y="273304"/>
                </a:lnTo>
                <a:lnTo>
                  <a:pt x="125131" y="265435"/>
                </a:lnTo>
                <a:lnTo>
                  <a:pt x="129425" y="257499"/>
                </a:lnTo>
                <a:lnTo>
                  <a:pt x="133872" y="248410"/>
                </a:lnTo>
                <a:lnTo>
                  <a:pt x="138131" y="237083"/>
                </a:lnTo>
                <a:lnTo>
                  <a:pt x="141860" y="222430"/>
                </a:lnTo>
                <a:lnTo>
                  <a:pt x="144718" y="203367"/>
                </a:lnTo>
                <a:lnTo>
                  <a:pt x="145288" y="197422"/>
                </a:lnTo>
                <a:lnTo>
                  <a:pt x="145835" y="184607"/>
                </a:lnTo>
                <a:lnTo>
                  <a:pt x="145814" y="171398"/>
                </a:lnTo>
                <a:lnTo>
                  <a:pt x="145816" y="158487"/>
                </a:lnTo>
                <a:lnTo>
                  <a:pt x="146434" y="146565"/>
                </a:lnTo>
                <a:lnTo>
                  <a:pt x="146674" y="144433"/>
                </a:lnTo>
                <a:lnTo>
                  <a:pt x="148239" y="131916"/>
                </a:lnTo>
                <a:lnTo>
                  <a:pt x="149660" y="119043"/>
                </a:lnTo>
                <a:lnTo>
                  <a:pt x="150750" y="105971"/>
                </a:lnTo>
                <a:lnTo>
                  <a:pt x="151321" y="92854"/>
                </a:lnTo>
                <a:lnTo>
                  <a:pt x="151186" y="79848"/>
                </a:lnTo>
                <a:lnTo>
                  <a:pt x="150159" y="67109"/>
                </a:lnTo>
                <a:lnTo>
                  <a:pt x="148053" y="54794"/>
                </a:lnTo>
                <a:lnTo>
                  <a:pt x="144679" y="43057"/>
                </a:lnTo>
                <a:lnTo>
                  <a:pt x="139852" y="32054"/>
                </a:lnTo>
                <a:lnTo>
                  <a:pt x="133384" y="21941"/>
                </a:lnTo>
                <a:lnTo>
                  <a:pt x="127264" y="14955"/>
                </a:lnTo>
                <a:lnTo>
                  <a:pt x="117566" y="7448"/>
                </a:lnTo>
                <a:lnTo>
                  <a:pt x="106352" y="2439"/>
                </a:lnTo>
                <a:lnTo>
                  <a:pt x="94270" y="0"/>
                </a:lnTo>
                <a:lnTo>
                  <a:pt x="81964" y="203"/>
                </a:lnTo>
                <a:lnTo>
                  <a:pt x="70080" y="3123"/>
                </a:lnTo>
                <a:lnTo>
                  <a:pt x="61662" y="7243"/>
                </a:lnTo>
                <a:lnTo>
                  <a:pt x="52075" y="15325"/>
                </a:lnTo>
                <a:lnTo>
                  <a:pt x="45096" y="25361"/>
                </a:lnTo>
                <a:lnTo>
                  <a:pt x="40629" y="32901"/>
                </a:lnTo>
                <a:lnTo>
                  <a:pt x="33730" y="43935"/>
                </a:lnTo>
                <a:lnTo>
                  <a:pt x="27273" y="54487"/>
                </a:lnTo>
                <a:lnTo>
                  <a:pt x="22182" y="64646"/>
                </a:lnTo>
                <a:lnTo>
                  <a:pt x="18309" y="76297"/>
                </a:lnTo>
                <a:lnTo>
                  <a:pt x="16632" y="87970"/>
                </a:lnTo>
                <a:lnTo>
                  <a:pt x="16553" y="100655"/>
                </a:lnTo>
                <a:lnTo>
                  <a:pt x="17245" y="112275"/>
                </a:lnTo>
                <a:lnTo>
                  <a:pt x="17050" y="125862"/>
                </a:lnTo>
                <a:lnTo>
                  <a:pt x="15244" y="136604"/>
                </a:lnTo>
                <a:lnTo>
                  <a:pt x="13656" y="147664"/>
                </a:lnTo>
                <a:lnTo>
                  <a:pt x="13948" y="160729"/>
                </a:lnTo>
                <a:lnTo>
                  <a:pt x="14709" y="168223"/>
                </a:lnTo>
                <a:lnTo>
                  <a:pt x="17059" y="174334"/>
                </a:lnTo>
                <a:lnTo>
                  <a:pt x="16146" y="182168"/>
                </a:lnTo>
                <a:lnTo>
                  <a:pt x="15183" y="190413"/>
                </a:lnTo>
                <a:lnTo>
                  <a:pt x="11649" y="192959"/>
                </a:lnTo>
                <a:lnTo>
                  <a:pt x="10922" y="202999"/>
                </a:lnTo>
                <a:lnTo>
                  <a:pt x="11800" y="216071"/>
                </a:lnTo>
                <a:lnTo>
                  <a:pt x="14430" y="228548"/>
                </a:lnTo>
                <a:lnTo>
                  <a:pt x="15894" y="240096"/>
                </a:lnTo>
                <a:lnTo>
                  <a:pt x="14608" y="247598"/>
                </a:lnTo>
                <a:lnTo>
                  <a:pt x="9428" y="255376"/>
                </a:lnTo>
                <a:lnTo>
                  <a:pt x="3622" y="263003"/>
                </a:lnTo>
                <a:lnTo>
                  <a:pt x="154" y="277653"/>
                </a:lnTo>
                <a:lnTo>
                  <a:pt x="0" y="282447"/>
                </a:lnTo>
                <a:lnTo>
                  <a:pt x="1413" y="298308"/>
                </a:lnTo>
                <a:lnTo>
                  <a:pt x="4589" y="308091"/>
                </a:lnTo>
                <a:lnTo>
                  <a:pt x="7702" y="316519"/>
                </a:lnTo>
                <a:lnTo>
                  <a:pt x="8929" y="328315"/>
                </a:lnTo>
                <a:lnTo>
                  <a:pt x="8910" y="329033"/>
                </a:lnTo>
                <a:lnTo>
                  <a:pt x="7422" y="339680"/>
                </a:lnTo>
                <a:lnTo>
                  <a:pt x="5224" y="344142"/>
                </a:lnTo>
                <a:lnTo>
                  <a:pt x="3398" y="353018"/>
                </a:lnTo>
                <a:lnTo>
                  <a:pt x="3162" y="367150"/>
                </a:lnTo>
                <a:lnTo>
                  <a:pt x="5658" y="376605"/>
                </a:lnTo>
                <a:lnTo>
                  <a:pt x="5697" y="377221"/>
                </a:lnTo>
                <a:lnTo>
                  <a:pt x="4395" y="385524"/>
                </a:lnTo>
                <a:lnTo>
                  <a:pt x="2232" y="395952"/>
                </a:lnTo>
                <a:lnTo>
                  <a:pt x="2882" y="405200"/>
                </a:lnTo>
                <a:lnTo>
                  <a:pt x="10016" y="409963"/>
                </a:lnTo>
                <a:lnTo>
                  <a:pt x="16620" y="409717"/>
                </a:lnTo>
                <a:lnTo>
                  <a:pt x="24922" y="400090"/>
                </a:lnTo>
                <a:lnTo>
                  <a:pt x="27458" y="398101"/>
                </a:lnTo>
                <a:lnTo>
                  <a:pt x="32479" y="398101"/>
                </a:lnTo>
                <a:lnTo>
                  <a:pt x="35168" y="395846"/>
                </a:lnTo>
                <a:lnTo>
                  <a:pt x="39413" y="387132"/>
                </a:lnTo>
                <a:lnTo>
                  <a:pt x="39871" y="376361"/>
                </a:lnTo>
                <a:lnTo>
                  <a:pt x="42979" y="366017"/>
                </a:lnTo>
                <a:lnTo>
                  <a:pt x="48084" y="359981"/>
                </a:lnTo>
                <a:lnTo>
                  <a:pt x="51543" y="355700"/>
                </a:lnTo>
                <a:lnTo>
                  <a:pt x="52749" y="345976"/>
                </a:lnTo>
                <a:lnTo>
                  <a:pt x="52414" y="338176"/>
                </a:lnTo>
                <a:lnTo>
                  <a:pt x="53040" y="322228"/>
                </a:lnTo>
                <a:lnTo>
                  <a:pt x="59467" y="314530"/>
                </a:lnTo>
                <a:lnTo>
                  <a:pt x="57300" y="270758"/>
                </a:lnTo>
                <a:lnTo>
                  <a:pt x="57215" y="264767"/>
                </a:lnTo>
                <a:lnTo>
                  <a:pt x="57875" y="270630"/>
                </a:lnTo>
                <a:lnTo>
                  <a:pt x="64164" y="269230"/>
                </a:lnTo>
                <a:lnTo>
                  <a:pt x="66312" y="285454"/>
                </a:lnTo>
                <a:lnTo>
                  <a:pt x="67384" y="273694"/>
                </a:lnTo>
                <a:lnTo>
                  <a:pt x="67124" y="260283"/>
                </a:lnTo>
                <a:lnTo>
                  <a:pt x="67039" y="253369"/>
                </a:lnTo>
                <a:lnTo>
                  <a:pt x="67174" y="233508"/>
                </a:lnTo>
                <a:lnTo>
                  <a:pt x="60749" y="212263"/>
                </a:lnTo>
                <a:lnTo>
                  <a:pt x="57841" y="205182"/>
                </a:lnTo>
                <a:lnTo>
                  <a:pt x="54578" y="201957"/>
                </a:lnTo>
                <a:lnTo>
                  <a:pt x="51602" y="196112"/>
                </a:lnTo>
                <a:lnTo>
                  <a:pt x="47800" y="183802"/>
                </a:lnTo>
                <a:lnTo>
                  <a:pt x="48294" y="172688"/>
                </a:lnTo>
                <a:lnTo>
                  <a:pt x="50327" y="161610"/>
                </a:lnTo>
                <a:lnTo>
                  <a:pt x="51141" y="149412"/>
                </a:lnTo>
                <a:lnTo>
                  <a:pt x="51129" y="149186"/>
                </a:lnTo>
                <a:lnTo>
                  <a:pt x="49392" y="135569"/>
                </a:lnTo>
                <a:lnTo>
                  <a:pt x="47627" y="127156"/>
                </a:lnTo>
                <a:lnTo>
                  <a:pt x="47952" y="120161"/>
                </a:lnTo>
                <a:lnTo>
                  <a:pt x="52487" y="110801"/>
                </a:lnTo>
                <a:lnTo>
                  <a:pt x="55863" y="105679"/>
                </a:lnTo>
                <a:lnTo>
                  <a:pt x="62218" y="96569"/>
                </a:lnTo>
                <a:lnTo>
                  <a:pt x="67364" y="86373"/>
                </a:lnTo>
                <a:lnTo>
                  <a:pt x="70803" y="71350"/>
                </a:lnTo>
                <a:lnTo>
                  <a:pt x="71063" y="69181"/>
                </a:lnTo>
                <a:lnTo>
                  <a:pt x="83566" y="68008"/>
                </a:lnTo>
                <a:lnTo>
                  <a:pt x="95427" y="68511"/>
                </a:lnTo>
                <a:lnTo>
                  <a:pt x="100668" y="70199"/>
                </a:lnTo>
                <a:lnTo>
                  <a:pt x="108977" y="71503"/>
                </a:lnTo>
                <a:lnTo>
                  <a:pt x="113655" y="69119"/>
                </a:lnTo>
                <a:lnTo>
                  <a:pt x="121692" y="69575"/>
                </a:lnTo>
                <a:lnTo>
                  <a:pt x="124102" y="70490"/>
                </a:lnTo>
                <a:lnTo>
                  <a:pt x="131634" y="76720"/>
                </a:lnTo>
                <a:lnTo>
                  <a:pt x="136725" y="87212"/>
                </a:lnTo>
                <a:lnTo>
                  <a:pt x="139829" y="100720"/>
                </a:lnTo>
                <a:lnTo>
                  <a:pt x="141400" y="115998"/>
                </a:lnTo>
                <a:lnTo>
                  <a:pt x="141873" y="129591"/>
                </a:lnTo>
                <a:lnTo>
                  <a:pt x="141835" y="142438"/>
                </a:lnTo>
                <a:lnTo>
                  <a:pt x="141337" y="155468"/>
                </a:lnTo>
                <a:lnTo>
                  <a:pt x="140321" y="168465"/>
                </a:lnTo>
                <a:lnTo>
                  <a:pt x="138731" y="181212"/>
                </a:lnTo>
                <a:lnTo>
                  <a:pt x="136509" y="193493"/>
                </a:lnTo>
                <a:lnTo>
                  <a:pt x="134078" y="203412"/>
                </a:lnTo>
                <a:lnTo>
                  <a:pt x="129299" y="218167"/>
                </a:lnTo>
                <a:lnTo>
                  <a:pt x="123222" y="231475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6938350" y="3272063"/>
            <a:ext cx="8250" cy="43900"/>
          </a:xfrm>
          <a:custGeom>
            <a:avLst/>
            <a:gdLst/>
            <a:ahLst/>
            <a:cxnLst/>
            <a:rect l="l" t="t" r="r" b="b"/>
            <a:pathLst>
              <a:path w="8250" h="43900">
                <a:moveTo>
                  <a:pt x="8250" y="24718"/>
                </a:moveTo>
                <a:lnTo>
                  <a:pt x="5508" y="18739"/>
                </a:lnTo>
                <a:lnTo>
                  <a:pt x="5038" y="19844"/>
                </a:lnTo>
                <a:lnTo>
                  <a:pt x="5325" y="18340"/>
                </a:lnTo>
                <a:lnTo>
                  <a:pt x="5508" y="18739"/>
                </a:lnTo>
                <a:lnTo>
                  <a:pt x="7287" y="14557"/>
                </a:lnTo>
                <a:lnTo>
                  <a:pt x="2214" y="14630"/>
                </a:lnTo>
                <a:lnTo>
                  <a:pt x="1301" y="6457"/>
                </a:lnTo>
                <a:lnTo>
                  <a:pt x="575" y="0"/>
                </a:lnTo>
                <a:lnTo>
                  <a:pt x="0" y="128"/>
                </a:lnTo>
                <a:lnTo>
                  <a:pt x="2166" y="43900"/>
                </a:lnTo>
                <a:lnTo>
                  <a:pt x="5799" y="41161"/>
                </a:lnTo>
                <a:lnTo>
                  <a:pt x="8250" y="24718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992381" y="3292934"/>
            <a:ext cx="800" cy="3508"/>
          </a:xfrm>
          <a:custGeom>
            <a:avLst/>
            <a:gdLst/>
            <a:ahLst/>
            <a:cxnLst/>
            <a:rect l="l" t="t" r="r" b="b"/>
            <a:pathLst>
              <a:path w="800" h="3508">
                <a:moveTo>
                  <a:pt x="800" y="1520"/>
                </a:moveTo>
                <a:lnTo>
                  <a:pt x="0" y="0"/>
                </a:lnTo>
                <a:lnTo>
                  <a:pt x="309" y="3508"/>
                </a:lnTo>
                <a:lnTo>
                  <a:pt x="800" y="1520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896334" y="3269160"/>
            <a:ext cx="136039" cy="332890"/>
          </a:xfrm>
          <a:custGeom>
            <a:avLst/>
            <a:gdLst/>
            <a:ahLst/>
            <a:cxnLst/>
            <a:rect l="l" t="t" r="r" b="b"/>
            <a:pathLst>
              <a:path w="136039" h="332890">
                <a:moveTo>
                  <a:pt x="454" y="302677"/>
                </a:moveTo>
                <a:lnTo>
                  <a:pt x="0" y="305638"/>
                </a:lnTo>
                <a:lnTo>
                  <a:pt x="388" y="306317"/>
                </a:lnTo>
                <a:lnTo>
                  <a:pt x="676" y="306584"/>
                </a:lnTo>
                <a:lnTo>
                  <a:pt x="862" y="307821"/>
                </a:lnTo>
                <a:lnTo>
                  <a:pt x="1014" y="309058"/>
                </a:lnTo>
                <a:lnTo>
                  <a:pt x="1437" y="309422"/>
                </a:lnTo>
                <a:lnTo>
                  <a:pt x="1623" y="309955"/>
                </a:lnTo>
                <a:lnTo>
                  <a:pt x="2248" y="311410"/>
                </a:lnTo>
                <a:lnTo>
                  <a:pt x="3060" y="313957"/>
                </a:lnTo>
                <a:lnTo>
                  <a:pt x="3838" y="315387"/>
                </a:lnTo>
                <a:lnTo>
                  <a:pt x="12143" y="323926"/>
                </a:lnTo>
                <a:lnTo>
                  <a:pt x="24678" y="329634"/>
                </a:lnTo>
                <a:lnTo>
                  <a:pt x="38445" y="332526"/>
                </a:lnTo>
                <a:lnTo>
                  <a:pt x="50447" y="332616"/>
                </a:lnTo>
                <a:lnTo>
                  <a:pt x="52380" y="332298"/>
                </a:lnTo>
                <a:lnTo>
                  <a:pt x="56641" y="330981"/>
                </a:lnTo>
                <a:lnTo>
                  <a:pt x="56826" y="330933"/>
                </a:lnTo>
                <a:lnTo>
                  <a:pt x="61228" y="325780"/>
                </a:lnTo>
                <a:lnTo>
                  <a:pt x="61769" y="314481"/>
                </a:lnTo>
                <a:lnTo>
                  <a:pt x="61865" y="295938"/>
                </a:lnTo>
                <a:lnTo>
                  <a:pt x="62632" y="283955"/>
                </a:lnTo>
                <a:lnTo>
                  <a:pt x="62963" y="268318"/>
                </a:lnTo>
                <a:lnTo>
                  <a:pt x="61527" y="261162"/>
                </a:lnTo>
                <a:lnTo>
                  <a:pt x="91656" y="258421"/>
                </a:lnTo>
                <a:lnTo>
                  <a:pt x="93060" y="331757"/>
                </a:lnTo>
                <a:lnTo>
                  <a:pt x="107206" y="332890"/>
                </a:lnTo>
                <a:lnTo>
                  <a:pt x="117910" y="330415"/>
                </a:lnTo>
                <a:lnTo>
                  <a:pt x="125151" y="327634"/>
                </a:lnTo>
                <a:lnTo>
                  <a:pt x="128042" y="327077"/>
                </a:lnTo>
                <a:lnTo>
                  <a:pt x="127863" y="322396"/>
                </a:lnTo>
                <a:lnTo>
                  <a:pt x="127108" y="314449"/>
                </a:lnTo>
                <a:lnTo>
                  <a:pt x="125886" y="303785"/>
                </a:lnTo>
                <a:lnTo>
                  <a:pt x="124305" y="290951"/>
                </a:lnTo>
                <a:lnTo>
                  <a:pt x="122472" y="276498"/>
                </a:lnTo>
                <a:lnTo>
                  <a:pt x="120497" y="260973"/>
                </a:lnTo>
                <a:lnTo>
                  <a:pt x="118487" y="244926"/>
                </a:lnTo>
                <a:lnTo>
                  <a:pt x="116551" y="228906"/>
                </a:lnTo>
                <a:lnTo>
                  <a:pt x="114797" y="213461"/>
                </a:lnTo>
                <a:lnTo>
                  <a:pt x="113333" y="199141"/>
                </a:lnTo>
                <a:lnTo>
                  <a:pt x="112268" y="186494"/>
                </a:lnTo>
                <a:lnTo>
                  <a:pt x="111743" y="177107"/>
                </a:lnTo>
                <a:lnTo>
                  <a:pt x="119362" y="170134"/>
                </a:lnTo>
                <a:lnTo>
                  <a:pt x="126648" y="162254"/>
                </a:lnTo>
                <a:lnTo>
                  <a:pt x="132503" y="151955"/>
                </a:lnTo>
                <a:lnTo>
                  <a:pt x="135830" y="137722"/>
                </a:lnTo>
                <a:lnTo>
                  <a:pt x="136039" y="124118"/>
                </a:lnTo>
                <a:lnTo>
                  <a:pt x="133791" y="109529"/>
                </a:lnTo>
                <a:lnTo>
                  <a:pt x="130558" y="98469"/>
                </a:lnTo>
                <a:lnTo>
                  <a:pt x="129040" y="91209"/>
                </a:lnTo>
                <a:lnTo>
                  <a:pt x="129714" y="81991"/>
                </a:lnTo>
                <a:lnTo>
                  <a:pt x="131668" y="67698"/>
                </a:lnTo>
                <a:lnTo>
                  <a:pt x="132989" y="53413"/>
                </a:lnTo>
                <a:lnTo>
                  <a:pt x="133013" y="52091"/>
                </a:lnTo>
                <a:lnTo>
                  <a:pt x="128405" y="37841"/>
                </a:lnTo>
                <a:lnTo>
                  <a:pt x="122010" y="28922"/>
                </a:lnTo>
                <a:lnTo>
                  <a:pt x="120941" y="27622"/>
                </a:lnTo>
                <a:lnTo>
                  <a:pt x="116629" y="22262"/>
                </a:lnTo>
                <a:lnTo>
                  <a:pt x="112419" y="17945"/>
                </a:lnTo>
                <a:lnTo>
                  <a:pt x="108632" y="13944"/>
                </a:lnTo>
                <a:lnTo>
                  <a:pt x="108142" y="10864"/>
                </a:lnTo>
                <a:lnTo>
                  <a:pt x="104608" y="9700"/>
                </a:lnTo>
                <a:lnTo>
                  <a:pt x="103184" y="8950"/>
                </a:lnTo>
                <a:lnTo>
                  <a:pt x="101654" y="3320"/>
                </a:lnTo>
                <a:lnTo>
                  <a:pt x="101395" y="2061"/>
                </a:lnTo>
                <a:lnTo>
                  <a:pt x="91082" y="0"/>
                </a:lnTo>
                <a:lnTo>
                  <a:pt x="88624" y="8167"/>
                </a:lnTo>
                <a:lnTo>
                  <a:pt x="89236" y="16985"/>
                </a:lnTo>
                <a:lnTo>
                  <a:pt x="89272" y="17460"/>
                </a:lnTo>
                <a:lnTo>
                  <a:pt x="94970" y="21729"/>
                </a:lnTo>
                <a:lnTo>
                  <a:pt x="96047" y="23773"/>
                </a:lnTo>
                <a:lnTo>
                  <a:pt x="95731" y="20201"/>
                </a:lnTo>
                <a:lnTo>
                  <a:pt x="96847" y="25294"/>
                </a:lnTo>
                <a:lnTo>
                  <a:pt x="96357" y="27282"/>
                </a:lnTo>
                <a:lnTo>
                  <a:pt x="96290" y="33042"/>
                </a:lnTo>
                <a:lnTo>
                  <a:pt x="95544" y="42300"/>
                </a:lnTo>
                <a:lnTo>
                  <a:pt x="94328" y="54286"/>
                </a:lnTo>
                <a:lnTo>
                  <a:pt x="92855" y="68231"/>
                </a:lnTo>
                <a:lnTo>
                  <a:pt x="91333" y="83365"/>
                </a:lnTo>
                <a:lnTo>
                  <a:pt x="89975" y="98919"/>
                </a:lnTo>
                <a:lnTo>
                  <a:pt x="88991" y="114124"/>
                </a:lnTo>
                <a:lnTo>
                  <a:pt x="88592" y="128210"/>
                </a:lnTo>
                <a:lnTo>
                  <a:pt x="88647" y="133479"/>
                </a:lnTo>
                <a:lnTo>
                  <a:pt x="88953" y="143569"/>
                </a:lnTo>
                <a:lnTo>
                  <a:pt x="89390" y="155724"/>
                </a:lnTo>
                <a:lnTo>
                  <a:pt x="89897" y="169371"/>
                </a:lnTo>
                <a:lnTo>
                  <a:pt x="90413" y="183934"/>
                </a:lnTo>
                <a:lnTo>
                  <a:pt x="90876" y="198841"/>
                </a:lnTo>
                <a:lnTo>
                  <a:pt x="91227" y="213518"/>
                </a:lnTo>
                <a:lnTo>
                  <a:pt x="91404" y="227390"/>
                </a:lnTo>
                <a:lnTo>
                  <a:pt x="91347" y="239884"/>
                </a:lnTo>
                <a:lnTo>
                  <a:pt x="90993" y="250427"/>
                </a:lnTo>
                <a:lnTo>
                  <a:pt x="90557" y="256142"/>
                </a:lnTo>
                <a:lnTo>
                  <a:pt x="64587" y="255948"/>
                </a:lnTo>
                <a:lnTo>
                  <a:pt x="64008" y="247610"/>
                </a:lnTo>
                <a:lnTo>
                  <a:pt x="63824" y="236483"/>
                </a:lnTo>
                <a:lnTo>
                  <a:pt x="63957" y="223284"/>
                </a:lnTo>
                <a:lnTo>
                  <a:pt x="64331" y="208730"/>
                </a:lnTo>
                <a:lnTo>
                  <a:pt x="64868" y="193539"/>
                </a:lnTo>
                <a:lnTo>
                  <a:pt x="65489" y="178428"/>
                </a:lnTo>
                <a:lnTo>
                  <a:pt x="66119" y="164115"/>
                </a:lnTo>
                <a:lnTo>
                  <a:pt x="66679" y="151317"/>
                </a:lnTo>
                <a:lnTo>
                  <a:pt x="67093" y="140751"/>
                </a:lnTo>
                <a:lnTo>
                  <a:pt x="67174" y="138208"/>
                </a:lnTo>
                <a:lnTo>
                  <a:pt x="67030" y="124781"/>
                </a:lnTo>
                <a:lnTo>
                  <a:pt x="65864" y="112873"/>
                </a:lnTo>
                <a:lnTo>
                  <a:pt x="63832" y="101839"/>
                </a:lnTo>
                <a:lnTo>
                  <a:pt x="61094" y="91038"/>
                </a:lnTo>
                <a:lnTo>
                  <a:pt x="57807" y="79824"/>
                </a:lnTo>
                <a:lnTo>
                  <a:pt x="54130" y="67555"/>
                </a:lnTo>
                <a:lnTo>
                  <a:pt x="50220" y="53587"/>
                </a:lnTo>
                <a:lnTo>
                  <a:pt x="47815" y="44064"/>
                </a:lnTo>
                <a:lnTo>
                  <a:pt x="39091" y="51717"/>
                </a:lnTo>
                <a:lnTo>
                  <a:pt x="36822" y="63674"/>
                </a:lnTo>
                <a:lnTo>
                  <a:pt x="37129" y="70449"/>
                </a:lnTo>
                <a:lnTo>
                  <a:pt x="37099" y="84815"/>
                </a:lnTo>
                <a:lnTo>
                  <a:pt x="34550" y="90590"/>
                </a:lnTo>
                <a:lnTo>
                  <a:pt x="30090" y="94973"/>
                </a:lnTo>
                <a:lnTo>
                  <a:pt x="27694" y="98290"/>
                </a:lnTo>
                <a:lnTo>
                  <a:pt x="24523" y="109544"/>
                </a:lnTo>
                <a:lnTo>
                  <a:pt x="24020" y="120208"/>
                </a:lnTo>
                <a:lnTo>
                  <a:pt x="19883" y="128119"/>
                </a:lnTo>
                <a:lnTo>
                  <a:pt x="17195" y="130374"/>
                </a:lnTo>
                <a:lnTo>
                  <a:pt x="12173" y="130374"/>
                </a:lnTo>
                <a:lnTo>
                  <a:pt x="9637" y="132363"/>
                </a:lnTo>
                <a:lnTo>
                  <a:pt x="1335" y="141991"/>
                </a:lnTo>
                <a:lnTo>
                  <a:pt x="1876" y="144610"/>
                </a:lnTo>
                <a:lnTo>
                  <a:pt x="5096" y="156807"/>
                </a:lnTo>
                <a:lnTo>
                  <a:pt x="9486" y="169827"/>
                </a:lnTo>
                <a:lnTo>
                  <a:pt x="13931" y="181185"/>
                </a:lnTo>
                <a:lnTo>
                  <a:pt x="14574" y="182684"/>
                </a:lnTo>
                <a:lnTo>
                  <a:pt x="19365" y="193502"/>
                </a:lnTo>
                <a:lnTo>
                  <a:pt x="22725" y="203433"/>
                </a:lnTo>
                <a:lnTo>
                  <a:pt x="24140" y="215803"/>
                </a:lnTo>
                <a:lnTo>
                  <a:pt x="23670" y="228034"/>
                </a:lnTo>
                <a:lnTo>
                  <a:pt x="21275" y="243191"/>
                </a:lnTo>
                <a:lnTo>
                  <a:pt x="17224" y="257575"/>
                </a:lnTo>
                <a:lnTo>
                  <a:pt x="12319" y="270950"/>
                </a:lnTo>
                <a:lnTo>
                  <a:pt x="7356" y="283082"/>
                </a:lnTo>
                <a:lnTo>
                  <a:pt x="3134" y="293736"/>
                </a:lnTo>
                <a:lnTo>
                  <a:pt x="454" y="302677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675931" y="3127587"/>
            <a:ext cx="173088" cy="266293"/>
          </a:xfrm>
          <a:custGeom>
            <a:avLst/>
            <a:gdLst/>
            <a:ahLst/>
            <a:cxnLst/>
            <a:rect l="l" t="t" r="r" b="b"/>
            <a:pathLst>
              <a:path w="173088" h="266293">
                <a:moveTo>
                  <a:pt x="51744" y="190183"/>
                </a:moveTo>
                <a:lnTo>
                  <a:pt x="48434" y="186802"/>
                </a:lnTo>
                <a:lnTo>
                  <a:pt x="46270" y="185904"/>
                </a:lnTo>
                <a:lnTo>
                  <a:pt x="40144" y="177686"/>
                </a:lnTo>
                <a:lnTo>
                  <a:pt x="37968" y="163138"/>
                </a:lnTo>
                <a:lnTo>
                  <a:pt x="38086" y="161507"/>
                </a:lnTo>
                <a:lnTo>
                  <a:pt x="42080" y="151191"/>
                </a:lnTo>
                <a:lnTo>
                  <a:pt x="48556" y="153269"/>
                </a:lnTo>
                <a:lnTo>
                  <a:pt x="52830" y="155736"/>
                </a:lnTo>
                <a:lnTo>
                  <a:pt x="53447" y="139888"/>
                </a:lnTo>
                <a:lnTo>
                  <a:pt x="54102" y="128296"/>
                </a:lnTo>
                <a:lnTo>
                  <a:pt x="56682" y="118356"/>
                </a:lnTo>
                <a:lnTo>
                  <a:pt x="62078" y="108858"/>
                </a:lnTo>
                <a:lnTo>
                  <a:pt x="68335" y="99883"/>
                </a:lnTo>
                <a:lnTo>
                  <a:pt x="73976" y="89323"/>
                </a:lnTo>
                <a:lnTo>
                  <a:pt x="78127" y="75150"/>
                </a:lnTo>
                <a:lnTo>
                  <a:pt x="78665" y="71947"/>
                </a:lnTo>
                <a:lnTo>
                  <a:pt x="88087" y="70693"/>
                </a:lnTo>
                <a:lnTo>
                  <a:pt x="97129" y="68537"/>
                </a:lnTo>
                <a:lnTo>
                  <a:pt x="105716" y="66031"/>
                </a:lnTo>
                <a:lnTo>
                  <a:pt x="113775" y="63730"/>
                </a:lnTo>
                <a:lnTo>
                  <a:pt x="121232" y="62188"/>
                </a:lnTo>
                <a:lnTo>
                  <a:pt x="128014" y="61958"/>
                </a:lnTo>
                <a:lnTo>
                  <a:pt x="134047" y="63594"/>
                </a:lnTo>
                <a:lnTo>
                  <a:pt x="139258" y="67649"/>
                </a:lnTo>
                <a:lnTo>
                  <a:pt x="143572" y="74678"/>
                </a:lnTo>
                <a:lnTo>
                  <a:pt x="146917" y="85233"/>
                </a:lnTo>
                <a:lnTo>
                  <a:pt x="149218" y="99869"/>
                </a:lnTo>
                <a:lnTo>
                  <a:pt x="150402" y="119139"/>
                </a:lnTo>
                <a:lnTo>
                  <a:pt x="150540" y="127143"/>
                </a:lnTo>
                <a:lnTo>
                  <a:pt x="150438" y="140251"/>
                </a:lnTo>
                <a:lnTo>
                  <a:pt x="149925" y="153382"/>
                </a:lnTo>
                <a:lnTo>
                  <a:pt x="148958" y="166385"/>
                </a:lnTo>
                <a:lnTo>
                  <a:pt x="147496" y="179106"/>
                </a:lnTo>
                <a:lnTo>
                  <a:pt x="145497" y="191393"/>
                </a:lnTo>
                <a:lnTo>
                  <a:pt x="142920" y="203093"/>
                </a:lnTo>
                <a:lnTo>
                  <a:pt x="138075" y="218414"/>
                </a:lnTo>
                <a:lnTo>
                  <a:pt x="131892" y="232036"/>
                </a:lnTo>
                <a:lnTo>
                  <a:pt x="124256" y="243106"/>
                </a:lnTo>
                <a:lnTo>
                  <a:pt x="115483" y="249118"/>
                </a:lnTo>
                <a:lnTo>
                  <a:pt x="111635" y="249540"/>
                </a:lnTo>
                <a:lnTo>
                  <a:pt x="111297" y="259386"/>
                </a:lnTo>
                <a:lnTo>
                  <a:pt x="113782" y="260404"/>
                </a:lnTo>
                <a:lnTo>
                  <a:pt x="123831" y="265373"/>
                </a:lnTo>
                <a:lnTo>
                  <a:pt x="130455" y="263027"/>
                </a:lnTo>
                <a:lnTo>
                  <a:pt x="136137" y="258245"/>
                </a:lnTo>
                <a:lnTo>
                  <a:pt x="143361" y="255910"/>
                </a:lnTo>
                <a:lnTo>
                  <a:pt x="146854" y="256621"/>
                </a:lnTo>
                <a:lnTo>
                  <a:pt x="153515" y="258828"/>
                </a:lnTo>
                <a:lnTo>
                  <a:pt x="154378" y="266103"/>
                </a:lnTo>
                <a:lnTo>
                  <a:pt x="162088" y="264042"/>
                </a:lnTo>
                <a:lnTo>
                  <a:pt x="170255" y="257644"/>
                </a:lnTo>
                <a:lnTo>
                  <a:pt x="173088" y="246098"/>
                </a:lnTo>
                <a:lnTo>
                  <a:pt x="172188" y="231909"/>
                </a:lnTo>
                <a:lnTo>
                  <a:pt x="169152" y="217581"/>
                </a:lnTo>
                <a:lnTo>
                  <a:pt x="165580" y="205620"/>
                </a:lnTo>
                <a:lnTo>
                  <a:pt x="163071" y="198530"/>
                </a:lnTo>
                <a:lnTo>
                  <a:pt x="162713" y="197593"/>
                </a:lnTo>
                <a:lnTo>
                  <a:pt x="162271" y="193159"/>
                </a:lnTo>
                <a:lnTo>
                  <a:pt x="162336" y="186573"/>
                </a:lnTo>
                <a:lnTo>
                  <a:pt x="162753" y="178072"/>
                </a:lnTo>
                <a:lnTo>
                  <a:pt x="163362" y="167893"/>
                </a:lnTo>
                <a:lnTo>
                  <a:pt x="164007" y="156272"/>
                </a:lnTo>
                <a:lnTo>
                  <a:pt x="164529" y="143448"/>
                </a:lnTo>
                <a:lnTo>
                  <a:pt x="164770" y="129657"/>
                </a:lnTo>
                <a:lnTo>
                  <a:pt x="164574" y="115136"/>
                </a:lnTo>
                <a:lnTo>
                  <a:pt x="163782" y="100122"/>
                </a:lnTo>
                <a:lnTo>
                  <a:pt x="162237" y="84852"/>
                </a:lnTo>
                <a:lnTo>
                  <a:pt x="159780" y="69563"/>
                </a:lnTo>
                <a:lnTo>
                  <a:pt x="156255" y="54493"/>
                </a:lnTo>
                <a:lnTo>
                  <a:pt x="151503" y="39878"/>
                </a:lnTo>
                <a:lnTo>
                  <a:pt x="148815" y="33267"/>
                </a:lnTo>
                <a:lnTo>
                  <a:pt x="142763" y="22887"/>
                </a:lnTo>
                <a:lnTo>
                  <a:pt x="134529" y="14033"/>
                </a:lnTo>
                <a:lnTo>
                  <a:pt x="124491" y="7043"/>
                </a:lnTo>
                <a:lnTo>
                  <a:pt x="113030" y="2253"/>
                </a:lnTo>
                <a:lnTo>
                  <a:pt x="100526" y="0"/>
                </a:lnTo>
                <a:lnTo>
                  <a:pt x="87360" y="619"/>
                </a:lnTo>
                <a:lnTo>
                  <a:pt x="82114" y="1716"/>
                </a:lnTo>
                <a:lnTo>
                  <a:pt x="68255" y="7857"/>
                </a:lnTo>
                <a:lnTo>
                  <a:pt x="60021" y="15299"/>
                </a:lnTo>
                <a:lnTo>
                  <a:pt x="51731" y="21384"/>
                </a:lnTo>
                <a:lnTo>
                  <a:pt x="42121" y="28366"/>
                </a:lnTo>
                <a:lnTo>
                  <a:pt x="34793" y="38428"/>
                </a:lnTo>
                <a:lnTo>
                  <a:pt x="29796" y="52092"/>
                </a:lnTo>
                <a:lnTo>
                  <a:pt x="29260" y="54438"/>
                </a:lnTo>
                <a:lnTo>
                  <a:pt x="27705" y="67069"/>
                </a:lnTo>
                <a:lnTo>
                  <a:pt x="26333" y="79603"/>
                </a:lnTo>
                <a:lnTo>
                  <a:pt x="25963" y="81430"/>
                </a:lnTo>
                <a:lnTo>
                  <a:pt x="24087" y="89893"/>
                </a:lnTo>
                <a:lnTo>
                  <a:pt x="20739" y="94913"/>
                </a:lnTo>
                <a:lnTo>
                  <a:pt x="19014" y="102819"/>
                </a:lnTo>
                <a:lnTo>
                  <a:pt x="18040" y="115495"/>
                </a:lnTo>
                <a:lnTo>
                  <a:pt x="19680" y="127347"/>
                </a:lnTo>
                <a:lnTo>
                  <a:pt x="19775" y="128380"/>
                </a:lnTo>
                <a:lnTo>
                  <a:pt x="21060" y="143076"/>
                </a:lnTo>
                <a:lnTo>
                  <a:pt x="18050" y="143561"/>
                </a:lnTo>
                <a:lnTo>
                  <a:pt x="14601" y="152171"/>
                </a:lnTo>
                <a:lnTo>
                  <a:pt x="12079" y="163529"/>
                </a:lnTo>
                <a:lnTo>
                  <a:pt x="12629" y="174487"/>
                </a:lnTo>
                <a:lnTo>
                  <a:pt x="14153" y="185488"/>
                </a:lnTo>
                <a:lnTo>
                  <a:pt x="14556" y="196975"/>
                </a:lnTo>
                <a:lnTo>
                  <a:pt x="12488" y="207342"/>
                </a:lnTo>
                <a:lnTo>
                  <a:pt x="8729" y="214738"/>
                </a:lnTo>
                <a:lnTo>
                  <a:pt x="3482" y="224849"/>
                </a:lnTo>
                <a:lnTo>
                  <a:pt x="0" y="236683"/>
                </a:lnTo>
                <a:lnTo>
                  <a:pt x="1536" y="249250"/>
                </a:lnTo>
                <a:lnTo>
                  <a:pt x="2952" y="252159"/>
                </a:lnTo>
                <a:lnTo>
                  <a:pt x="6790" y="258901"/>
                </a:lnTo>
                <a:lnTo>
                  <a:pt x="13553" y="259386"/>
                </a:lnTo>
                <a:lnTo>
                  <a:pt x="20198" y="257324"/>
                </a:lnTo>
                <a:lnTo>
                  <a:pt x="29332" y="255623"/>
                </a:lnTo>
                <a:lnTo>
                  <a:pt x="33404" y="259962"/>
                </a:lnTo>
                <a:lnTo>
                  <a:pt x="36209" y="262466"/>
                </a:lnTo>
                <a:lnTo>
                  <a:pt x="45531" y="266293"/>
                </a:lnTo>
                <a:lnTo>
                  <a:pt x="52233" y="263398"/>
                </a:lnTo>
                <a:lnTo>
                  <a:pt x="58963" y="258666"/>
                </a:lnTo>
                <a:lnTo>
                  <a:pt x="68369" y="256987"/>
                </a:lnTo>
                <a:lnTo>
                  <a:pt x="71868" y="257737"/>
                </a:lnTo>
                <a:lnTo>
                  <a:pt x="74303" y="257931"/>
                </a:lnTo>
                <a:lnTo>
                  <a:pt x="74590" y="233607"/>
                </a:lnTo>
                <a:lnTo>
                  <a:pt x="66293" y="223569"/>
                </a:lnTo>
                <a:lnTo>
                  <a:pt x="59483" y="213191"/>
                </a:lnTo>
                <a:lnTo>
                  <a:pt x="59204" y="212581"/>
                </a:lnTo>
                <a:lnTo>
                  <a:pt x="56194" y="205839"/>
                </a:lnTo>
                <a:lnTo>
                  <a:pt x="56380" y="203777"/>
                </a:lnTo>
                <a:lnTo>
                  <a:pt x="54470" y="197254"/>
                </a:lnTo>
                <a:lnTo>
                  <a:pt x="52616" y="190461"/>
                </a:lnTo>
                <a:lnTo>
                  <a:pt x="51744" y="190183"/>
                </a:lnTo>
                <a:close/>
              </a:path>
            </a:pathLst>
          </a:custGeom>
          <a:solidFill>
            <a:srgbClr val="B04F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779532" y="3226138"/>
            <a:ext cx="81985" cy="458065"/>
          </a:xfrm>
          <a:custGeom>
            <a:avLst/>
            <a:gdLst/>
            <a:ahLst/>
            <a:cxnLst/>
            <a:rect l="l" t="t" r="r" b="b"/>
            <a:pathLst>
              <a:path w="81985" h="458065">
                <a:moveTo>
                  <a:pt x="9387" y="378833"/>
                </a:moveTo>
                <a:lnTo>
                  <a:pt x="7419" y="391419"/>
                </a:lnTo>
                <a:lnTo>
                  <a:pt x="5528" y="403970"/>
                </a:lnTo>
                <a:lnTo>
                  <a:pt x="3734" y="416477"/>
                </a:lnTo>
                <a:lnTo>
                  <a:pt x="2054" y="428929"/>
                </a:lnTo>
                <a:lnTo>
                  <a:pt x="505" y="441318"/>
                </a:lnTo>
                <a:lnTo>
                  <a:pt x="0" y="445627"/>
                </a:lnTo>
                <a:lnTo>
                  <a:pt x="4408" y="449749"/>
                </a:lnTo>
                <a:lnTo>
                  <a:pt x="10685" y="452844"/>
                </a:lnTo>
                <a:lnTo>
                  <a:pt x="13847" y="453256"/>
                </a:lnTo>
                <a:lnTo>
                  <a:pt x="18400" y="458065"/>
                </a:lnTo>
                <a:lnTo>
                  <a:pt x="23718" y="457311"/>
                </a:lnTo>
                <a:lnTo>
                  <a:pt x="25375" y="447116"/>
                </a:lnTo>
                <a:lnTo>
                  <a:pt x="27544" y="434558"/>
                </a:lnTo>
                <a:lnTo>
                  <a:pt x="30005" y="420461"/>
                </a:lnTo>
                <a:lnTo>
                  <a:pt x="32537" y="405647"/>
                </a:lnTo>
                <a:lnTo>
                  <a:pt x="34919" y="390941"/>
                </a:lnTo>
                <a:lnTo>
                  <a:pt x="36930" y="377166"/>
                </a:lnTo>
                <a:lnTo>
                  <a:pt x="38349" y="365145"/>
                </a:lnTo>
                <a:lnTo>
                  <a:pt x="38956" y="355701"/>
                </a:lnTo>
                <a:lnTo>
                  <a:pt x="38957" y="353947"/>
                </a:lnTo>
                <a:lnTo>
                  <a:pt x="39598" y="342486"/>
                </a:lnTo>
                <a:lnTo>
                  <a:pt x="41967" y="329709"/>
                </a:lnTo>
                <a:lnTo>
                  <a:pt x="42790" y="324385"/>
                </a:lnTo>
                <a:lnTo>
                  <a:pt x="50649" y="327901"/>
                </a:lnTo>
                <a:lnTo>
                  <a:pt x="61589" y="331208"/>
                </a:lnTo>
                <a:lnTo>
                  <a:pt x="73006" y="330123"/>
                </a:lnTo>
                <a:lnTo>
                  <a:pt x="76763" y="324045"/>
                </a:lnTo>
                <a:lnTo>
                  <a:pt x="77620" y="315822"/>
                </a:lnTo>
                <a:lnTo>
                  <a:pt x="78020" y="304811"/>
                </a:lnTo>
                <a:lnTo>
                  <a:pt x="78085" y="291672"/>
                </a:lnTo>
                <a:lnTo>
                  <a:pt x="77939" y="277068"/>
                </a:lnTo>
                <a:lnTo>
                  <a:pt x="77707" y="261660"/>
                </a:lnTo>
                <a:lnTo>
                  <a:pt x="77511" y="246109"/>
                </a:lnTo>
                <a:lnTo>
                  <a:pt x="77476" y="231077"/>
                </a:lnTo>
                <a:lnTo>
                  <a:pt x="77725" y="217224"/>
                </a:lnTo>
                <a:lnTo>
                  <a:pt x="78382" y="205213"/>
                </a:lnTo>
                <a:lnTo>
                  <a:pt x="79571" y="195705"/>
                </a:lnTo>
                <a:lnTo>
                  <a:pt x="80308" y="192433"/>
                </a:lnTo>
                <a:lnTo>
                  <a:pt x="80504" y="180413"/>
                </a:lnTo>
                <a:lnTo>
                  <a:pt x="80884" y="167589"/>
                </a:lnTo>
                <a:lnTo>
                  <a:pt x="81319" y="154310"/>
                </a:lnTo>
                <a:lnTo>
                  <a:pt x="81679" y="140923"/>
                </a:lnTo>
                <a:lnTo>
                  <a:pt x="81835" y="127777"/>
                </a:lnTo>
                <a:lnTo>
                  <a:pt x="81660" y="115220"/>
                </a:lnTo>
                <a:lnTo>
                  <a:pt x="81022" y="103600"/>
                </a:lnTo>
                <a:lnTo>
                  <a:pt x="79818" y="90686"/>
                </a:lnTo>
                <a:lnTo>
                  <a:pt x="78483" y="78029"/>
                </a:lnTo>
                <a:lnTo>
                  <a:pt x="77077" y="65231"/>
                </a:lnTo>
                <a:lnTo>
                  <a:pt x="75707" y="52402"/>
                </a:lnTo>
                <a:lnTo>
                  <a:pt x="74476" y="39652"/>
                </a:lnTo>
                <a:lnTo>
                  <a:pt x="73490" y="27091"/>
                </a:lnTo>
                <a:lnTo>
                  <a:pt x="73121" y="20904"/>
                </a:lnTo>
                <a:lnTo>
                  <a:pt x="76715" y="18285"/>
                </a:lnTo>
                <a:lnTo>
                  <a:pt x="81745" y="15739"/>
                </a:lnTo>
                <a:lnTo>
                  <a:pt x="81985" y="4680"/>
                </a:lnTo>
                <a:lnTo>
                  <a:pt x="81651" y="1576"/>
                </a:lnTo>
                <a:lnTo>
                  <a:pt x="72786" y="0"/>
                </a:lnTo>
                <a:lnTo>
                  <a:pt x="70150" y="0"/>
                </a:lnTo>
                <a:lnTo>
                  <a:pt x="65215" y="6669"/>
                </a:lnTo>
                <a:lnTo>
                  <a:pt x="59273" y="14647"/>
                </a:lnTo>
                <a:lnTo>
                  <a:pt x="61285" y="13944"/>
                </a:lnTo>
                <a:lnTo>
                  <a:pt x="53763" y="19595"/>
                </a:lnTo>
                <a:lnTo>
                  <a:pt x="48979" y="27286"/>
                </a:lnTo>
                <a:lnTo>
                  <a:pt x="43784" y="32407"/>
                </a:lnTo>
                <a:lnTo>
                  <a:pt x="41640" y="36013"/>
                </a:lnTo>
                <a:lnTo>
                  <a:pt x="38524" y="42051"/>
                </a:lnTo>
                <a:lnTo>
                  <a:pt x="36128" y="48599"/>
                </a:lnTo>
                <a:lnTo>
                  <a:pt x="33350" y="55608"/>
                </a:lnTo>
                <a:lnTo>
                  <a:pt x="33132" y="63544"/>
                </a:lnTo>
                <a:lnTo>
                  <a:pt x="32910" y="73647"/>
                </a:lnTo>
                <a:lnTo>
                  <a:pt x="32681" y="85596"/>
                </a:lnTo>
                <a:lnTo>
                  <a:pt x="32444" y="99070"/>
                </a:lnTo>
                <a:lnTo>
                  <a:pt x="32195" y="113748"/>
                </a:lnTo>
                <a:lnTo>
                  <a:pt x="31933" y="129310"/>
                </a:lnTo>
                <a:lnTo>
                  <a:pt x="31653" y="145435"/>
                </a:lnTo>
                <a:lnTo>
                  <a:pt x="31354" y="161802"/>
                </a:lnTo>
                <a:lnTo>
                  <a:pt x="31034" y="178091"/>
                </a:lnTo>
                <a:lnTo>
                  <a:pt x="30688" y="193980"/>
                </a:lnTo>
                <a:lnTo>
                  <a:pt x="30316" y="209148"/>
                </a:lnTo>
                <a:lnTo>
                  <a:pt x="29914" y="223276"/>
                </a:lnTo>
                <a:lnTo>
                  <a:pt x="29480" y="236042"/>
                </a:lnTo>
                <a:lnTo>
                  <a:pt x="29010" y="247125"/>
                </a:lnTo>
                <a:lnTo>
                  <a:pt x="28503" y="256205"/>
                </a:lnTo>
                <a:lnTo>
                  <a:pt x="27956" y="262961"/>
                </a:lnTo>
                <a:lnTo>
                  <a:pt x="25786" y="277988"/>
                </a:lnTo>
                <a:lnTo>
                  <a:pt x="23841" y="290521"/>
                </a:lnTo>
                <a:lnTo>
                  <a:pt x="21830" y="303094"/>
                </a:lnTo>
                <a:lnTo>
                  <a:pt x="19771" y="315697"/>
                </a:lnTo>
                <a:lnTo>
                  <a:pt x="17682" y="328320"/>
                </a:lnTo>
                <a:lnTo>
                  <a:pt x="15581" y="340955"/>
                </a:lnTo>
                <a:lnTo>
                  <a:pt x="13487" y="353591"/>
                </a:lnTo>
                <a:lnTo>
                  <a:pt x="11416" y="366220"/>
                </a:lnTo>
                <a:lnTo>
                  <a:pt x="9387" y="378833"/>
                </a:lnTo>
                <a:close/>
              </a:path>
            </a:pathLst>
          </a:custGeom>
          <a:solidFill>
            <a:srgbClr val="1B1D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884423" y="3818153"/>
            <a:ext cx="58414" cy="20412"/>
          </a:xfrm>
          <a:custGeom>
            <a:avLst/>
            <a:gdLst/>
            <a:ahLst/>
            <a:cxnLst/>
            <a:rect l="l" t="t" r="r" b="b"/>
            <a:pathLst>
              <a:path w="58414" h="20412">
                <a:moveTo>
                  <a:pt x="57975" y="20412"/>
                </a:moveTo>
                <a:lnTo>
                  <a:pt x="58414" y="0"/>
                </a:lnTo>
                <a:lnTo>
                  <a:pt x="46165" y="3768"/>
                </a:lnTo>
                <a:lnTo>
                  <a:pt x="33901" y="7317"/>
                </a:lnTo>
                <a:lnTo>
                  <a:pt x="21551" y="10294"/>
                </a:lnTo>
                <a:lnTo>
                  <a:pt x="9047" y="12349"/>
                </a:lnTo>
                <a:lnTo>
                  <a:pt x="0" y="13058"/>
                </a:lnTo>
                <a:lnTo>
                  <a:pt x="47" y="15463"/>
                </a:lnTo>
                <a:lnTo>
                  <a:pt x="94" y="17869"/>
                </a:lnTo>
                <a:lnTo>
                  <a:pt x="191" y="20412"/>
                </a:lnTo>
                <a:lnTo>
                  <a:pt x="57975" y="20412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820836" y="3821040"/>
            <a:ext cx="56830" cy="17525"/>
          </a:xfrm>
          <a:custGeom>
            <a:avLst/>
            <a:gdLst/>
            <a:ahLst/>
            <a:cxnLst/>
            <a:rect l="l" t="t" r="r" b="b"/>
            <a:pathLst>
              <a:path w="56830" h="17525">
                <a:moveTo>
                  <a:pt x="56350" y="17525"/>
                </a:moveTo>
                <a:lnTo>
                  <a:pt x="56830" y="10652"/>
                </a:lnTo>
                <a:lnTo>
                  <a:pt x="42846" y="9839"/>
                </a:lnTo>
                <a:lnTo>
                  <a:pt x="31009" y="8397"/>
                </a:lnTo>
                <a:lnTo>
                  <a:pt x="19789" y="6055"/>
                </a:lnTo>
                <a:lnTo>
                  <a:pt x="7656" y="2543"/>
                </a:lnTo>
                <a:lnTo>
                  <a:pt x="0" y="0"/>
                </a:lnTo>
                <a:lnTo>
                  <a:pt x="480" y="17525"/>
                </a:lnTo>
                <a:lnTo>
                  <a:pt x="56350" y="17525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6713891" y="3443939"/>
            <a:ext cx="148847" cy="394626"/>
          </a:xfrm>
          <a:custGeom>
            <a:avLst/>
            <a:gdLst/>
            <a:ahLst/>
            <a:cxnLst/>
            <a:rect l="l" t="t" r="r" b="b"/>
            <a:pathLst>
              <a:path w="148847" h="394626">
                <a:moveTo>
                  <a:pt x="725" y="264608"/>
                </a:moveTo>
                <a:lnTo>
                  <a:pt x="1765" y="279121"/>
                </a:lnTo>
                <a:lnTo>
                  <a:pt x="2683" y="292223"/>
                </a:lnTo>
                <a:lnTo>
                  <a:pt x="3035" y="300470"/>
                </a:lnTo>
                <a:lnTo>
                  <a:pt x="2589" y="313713"/>
                </a:lnTo>
                <a:lnTo>
                  <a:pt x="3779" y="325137"/>
                </a:lnTo>
                <a:lnTo>
                  <a:pt x="4387" y="327205"/>
                </a:lnTo>
                <a:lnTo>
                  <a:pt x="4100" y="315109"/>
                </a:lnTo>
                <a:lnTo>
                  <a:pt x="11734" y="314371"/>
                </a:lnTo>
                <a:lnTo>
                  <a:pt x="25774" y="315079"/>
                </a:lnTo>
                <a:lnTo>
                  <a:pt x="41901" y="316267"/>
                </a:lnTo>
                <a:lnTo>
                  <a:pt x="55795" y="316969"/>
                </a:lnTo>
                <a:lnTo>
                  <a:pt x="60640" y="316828"/>
                </a:lnTo>
                <a:lnTo>
                  <a:pt x="73743" y="315094"/>
                </a:lnTo>
                <a:lnTo>
                  <a:pt x="86058" y="312715"/>
                </a:lnTo>
                <a:lnTo>
                  <a:pt x="98123" y="310073"/>
                </a:lnTo>
                <a:lnTo>
                  <a:pt x="110475" y="307553"/>
                </a:lnTo>
                <a:lnTo>
                  <a:pt x="114829" y="306793"/>
                </a:lnTo>
                <a:lnTo>
                  <a:pt x="119479" y="393664"/>
                </a:lnTo>
                <a:lnTo>
                  <a:pt x="119766" y="394282"/>
                </a:lnTo>
                <a:lnTo>
                  <a:pt x="119867" y="394626"/>
                </a:lnTo>
                <a:lnTo>
                  <a:pt x="148847" y="394626"/>
                </a:lnTo>
                <a:lnTo>
                  <a:pt x="127966" y="216142"/>
                </a:lnTo>
                <a:lnTo>
                  <a:pt x="127368" y="204814"/>
                </a:lnTo>
                <a:lnTo>
                  <a:pt x="126850" y="192933"/>
                </a:lnTo>
                <a:lnTo>
                  <a:pt x="126401" y="180588"/>
                </a:lnTo>
                <a:lnTo>
                  <a:pt x="126009" y="167867"/>
                </a:lnTo>
                <a:lnTo>
                  <a:pt x="125664" y="154859"/>
                </a:lnTo>
                <a:lnTo>
                  <a:pt x="125353" y="141652"/>
                </a:lnTo>
                <a:lnTo>
                  <a:pt x="125065" y="128336"/>
                </a:lnTo>
                <a:lnTo>
                  <a:pt x="124788" y="114998"/>
                </a:lnTo>
                <a:lnTo>
                  <a:pt x="124512" y="101728"/>
                </a:lnTo>
                <a:lnTo>
                  <a:pt x="124223" y="88613"/>
                </a:lnTo>
                <a:lnTo>
                  <a:pt x="123912" y="75744"/>
                </a:lnTo>
                <a:lnTo>
                  <a:pt x="123566" y="63208"/>
                </a:lnTo>
                <a:lnTo>
                  <a:pt x="123173" y="51094"/>
                </a:lnTo>
                <a:lnTo>
                  <a:pt x="123164" y="50854"/>
                </a:lnTo>
                <a:lnTo>
                  <a:pt x="123057" y="38013"/>
                </a:lnTo>
                <a:lnTo>
                  <a:pt x="122870" y="23798"/>
                </a:lnTo>
                <a:lnTo>
                  <a:pt x="121533" y="10544"/>
                </a:lnTo>
                <a:lnTo>
                  <a:pt x="117979" y="583"/>
                </a:lnTo>
                <a:lnTo>
                  <a:pt x="117568" y="0"/>
                </a:lnTo>
                <a:lnTo>
                  <a:pt x="116368" y="10234"/>
                </a:lnTo>
                <a:lnTo>
                  <a:pt x="118194" y="11543"/>
                </a:lnTo>
                <a:lnTo>
                  <a:pt x="116604" y="21777"/>
                </a:lnTo>
                <a:lnTo>
                  <a:pt x="115167" y="31478"/>
                </a:lnTo>
                <a:lnTo>
                  <a:pt x="113628" y="30920"/>
                </a:lnTo>
                <a:lnTo>
                  <a:pt x="113493" y="41105"/>
                </a:lnTo>
                <a:lnTo>
                  <a:pt x="115225" y="55015"/>
                </a:lnTo>
                <a:lnTo>
                  <a:pt x="118771" y="65905"/>
                </a:lnTo>
                <a:lnTo>
                  <a:pt x="120865" y="75397"/>
                </a:lnTo>
                <a:lnTo>
                  <a:pt x="121539" y="90098"/>
                </a:lnTo>
                <a:lnTo>
                  <a:pt x="119772" y="102543"/>
                </a:lnTo>
                <a:lnTo>
                  <a:pt x="115635" y="112447"/>
                </a:lnTo>
                <a:lnTo>
                  <a:pt x="107102" y="121962"/>
                </a:lnTo>
                <a:lnTo>
                  <a:pt x="97583" y="130350"/>
                </a:lnTo>
                <a:lnTo>
                  <a:pt x="97110" y="130859"/>
                </a:lnTo>
                <a:lnTo>
                  <a:pt x="96957" y="142504"/>
                </a:lnTo>
                <a:lnTo>
                  <a:pt x="97721" y="155523"/>
                </a:lnTo>
                <a:lnTo>
                  <a:pt x="99221" y="169532"/>
                </a:lnTo>
                <a:lnTo>
                  <a:pt x="101277" y="184147"/>
                </a:lnTo>
                <a:lnTo>
                  <a:pt x="103709" y="198984"/>
                </a:lnTo>
                <a:lnTo>
                  <a:pt x="106336" y="213660"/>
                </a:lnTo>
                <a:lnTo>
                  <a:pt x="108977" y="227790"/>
                </a:lnTo>
                <a:lnTo>
                  <a:pt x="111454" y="240990"/>
                </a:lnTo>
                <a:lnTo>
                  <a:pt x="113586" y="252877"/>
                </a:lnTo>
                <a:lnTo>
                  <a:pt x="115191" y="263066"/>
                </a:lnTo>
                <a:lnTo>
                  <a:pt x="116091" y="271173"/>
                </a:lnTo>
                <a:lnTo>
                  <a:pt x="116215" y="273872"/>
                </a:lnTo>
                <a:lnTo>
                  <a:pt x="106419" y="277580"/>
                </a:lnTo>
                <a:lnTo>
                  <a:pt x="93307" y="279193"/>
                </a:lnTo>
                <a:lnTo>
                  <a:pt x="78893" y="279431"/>
                </a:lnTo>
                <a:lnTo>
                  <a:pt x="65194" y="279016"/>
                </a:lnTo>
                <a:lnTo>
                  <a:pt x="55415" y="278683"/>
                </a:lnTo>
                <a:lnTo>
                  <a:pt x="41386" y="277130"/>
                </a:lnTo>
                <a:lnTo>
                  <a:pt x="30212" y="271988"/>
                </a:lnTo>
                <a:lnTo>
                  <a:pt x="22361" y="261804"/>
                </a:lnTo>
                <a:lnTo>
                  <a:pt x="18302" y="245125"/>
                </a:lnTo>
                <a:lnTo>
                  <a:pt x="17947" y="240058"/>
                </a:lnTo>
                <a:lnTo>
                  <a:pt x="18012" y="227406"/>
                </a:lnTo>
                <a:lnTo>
                  <a:pt x="19129" y="214674"/>
                </a:lnTo>
                <a:lnTo>
                  <a:pt x="21003" y="201954"/>
                </a:lnTo>
                <a:lnTo>
                  <a:pt x="23341" y="189341"/>
                </a:lnTo>
                <a:lnTo>
                  <a:pt x="25847" y="176927"/>
                </a:lnTo>
                <a:lnTo>
                  <a:pt x="28229" y="164807"/>
                </a:lnTo>
                <a:lnTo>
                  <a:pt x="28582" y="162878"/>
                </a:lnTo>
                <a:lnTo>
                  <a:pt x="32347" y="146454"/>
                </a:lnTo>
                <a:lnTo>
                  <a:pt x="36297" y="136350"/>
                </a:lnTo>
                <a:lnTo>
                  <a:pt x="40432" y="130929"/>
                </a:lnTo>
                <a:lnTo>
                  <a:pt x="44749" y="128555"/>
                </a:lnTo>
                <a:lnTo>
                  <a:pt x="49244" y="127590"/>
                </a:lnTo>
                <a:lnTo>
                  <a:pt x="53916" y="126398"/>
                </a:lnTo>
                <a:lnTo>
                  <a:pt x="58763" y="123342"/>
                </a:lnTo>
                <a:lnTo>
                  <a:pt x="60927" y="121013"/>
                </a:lnTo>
                <a:lnTo>
                  <a:pt x="48980" y="119636"/>
                </a:lnTo>
                <a:lnTo>
                  <a:pt x="36262" y="119463"/>
                </a:lnTo>
                <a:lnTo>
                  <a:pt x="33469" y="119098"/>
                </a:lnTo>
                <a:lnTo>
                  <a:pt x="25032" y="117715"/>
                </a:lnTo>
                <a:lnTo>
                  <a:pt x="18759" y="113326"/>
                </a:lnTo>
                <a:lnTo>
                  <a:pt x="12334" y="112307"/>
                </a:lnTo>
                <a:lnTo>
                  <a:pt x="7972" y="151400"/>
                </a:lnTo>
                <a:lnTo>
                  <a:pt x="10516" y="162606"/>
                </a:lnTo>
                <a:lnTo>
                  <a:pt x="11446" y="175608"/>
                </a:lnTo>
                <a:lnTo>
                  <a:pt x="10821" y="188968"/>
                </a:lnTo>
                <a:lnTo>
                  <a:pt x="10423" y="192225"/>
                </a:lnTo>
                <a:lnTo>
                  <a:pt x="7356" y="205390"/>
                </a:lnTo>
                <a:lnTo>
                  <a:pt x="3615" y="217409"/>
                </a:lnTo>
                <a:lnTo>
                  <a:pt x="1801" y="226038"/>
                </a:lnTo>
                <a:lnTo>
                  <a:pt x="1310" y="227275"/>
                </a:lnTo>
                <a:lnTo>
                  <a:pt x="21" y="237384"/>
                </a:lnTo>
                <a:lnTo>
                  <a:pt x="0" y="250194"/>
                </a:lnTo>
                <a:lnTo>
                  <a:pt x="725" y="264608"/>
                </a:lnTo>
                <a:close/>
              </a:path>
            </a:pathLst>
          </a:custGeom>
          <a:solidFill>
            <a:srgbClr val="C33B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250349" y="3258781"/>
            <a:ext cx="12702" cy="109895"/>
          </a:xfrm>
          <a:custGeom>
            <a:avLst/>
            <a:gdLst/>
            <a:ahLst/>
            <a:cxnLst/>
            <a:rect l="l" t="t" r="r" b="b"/>
            <a:pathLst>
              <a:path w="12702" h="109895">
                <a:moveTo>
                  <a:pt x="0" y="87070"/>
                </a:moveTo>
                <a:lnTo>
                  <a:pt x="311" y="87910"/>
                </a:lnTo>
                <a:lnTo>
                  <a:pt x="7078" y="102429"/>
                </a:lnTo>
                <a:lnTo>
                  <a:pt x="12702" y="109895"/>
                </a:lnTo>
                <a:lnTo>
                  <a:pt x="8494" y="0"/>
                </a:lnTo>
                <a:lnTo>
                  <a:pt x="7818" y="18770"/>
                </a:lnTo>
                <a:lnTo>
                  <a:pt x="886" y="17727"/>
                </a:lnTo>
                <a:lnTo>
                  <a:pt x="0" y="8707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244996" y="3242629"/>
            <a:ext cx="5352" cy="103222"/>
          </a:xfrm>
          <a:custGeom>
            <a:avLst/>
            <a:gdLst/>
            <a:ahLst/>
            <a:cxnLst/>
            <a:rect l="l" t="t" r="r" b="b"/>
            <a:pathLst>
              <a:path w="5352" h="103222">
                <a:moveTo>
                  <a:pt x="3161" y="2885"/>
                </a:moveTo>
                <a:lnTo>
                  <a:pt x="0" y="0"/>
                </a:lnTo>
                <a:lnTo>
                  <a:pt x="2071" y="92549"/>
                </a:lnTo>
                <a:lnTo>
                  <a:pt x="5352" y="103222"/>
                </a:lnTo>
                <a:lnTo>
                  <a:pt x="3161" y="288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237185" y="3189696"/>
            <a:ext cx="72365" cy="214179"/>
          </a:xfrm>
          <a:custGeom>
            <a:avLst/>
            <a:gdLst/>
            <a:ahLst/>
            <a:cxnLst/>
            <a:rect l="l" t="t" r="r" b="b"/>
            <a:pathLst>
              <a:path w="72365" h="214179">
                <a:moveTo>
                  <a:pt x="1275" y="99347"/>
                </a:moveTo>
                <a:lnTo>
                  <a:pt x="0" y="106067"/>
                </a:lnTo>
                <a:lnTo>
                  <a:pt x="1820" y="115032"/>
                </a:lnTo>
                <a:lnTo>
                  <a:pt x="5608" y="129972"/>
                </a:lnTo>
                <a:lnTo>
                  <a:pt x="9883" y="145482"/>
                </a:lnTo>
                <a:lnTo>
                  <a:pt x="7811" y="52933"/>
                </a:lnTo>
                <a:lnTo>
                  <a:pt x="8098" y="52326"/>
                </a:lnTo>
                <a:lnTo>
                  <a:pt x="7574" y="46336"/>
                </a:lnTo>
                <a:lnTo>
                  <a:pt x="18395" y="46264"/>
                </a:lnTo>
                <a:lnTo>
                  <a:pt x="24347" y="46264"/>
                </a:lnTo>
                <a:lnTo>
                  <a:pt x="26409" y="47088"/>
                </a:lnTo>
                <a:lnTo>
                  <a:pt x="28506" y="52933"/>
                </a:lnTo>
                <a:lnTo>
                  <a:pt x="10973" y="55819"/>
                </a:lnTo>
                <a:lnTo>
                  <a:pt x="13164" y="156155"/>
                </a:lnTo>
                <a:lnTo>
                  <a:pt x="14050" y="86812"/>
                </a:lnTo>
                <a:lnTo>
                  <a:pt x="12849" y="87369"/>
                </a:lnTo>
                <a:lnTo>
                  <a:pt x="14625" y="77742"/>
                </a:lnTo>
                <a:lnTo>
                  <a:pt x="14882" y="69397"/>
                </a:lnTo>
                <a:lnTo>
                  <a:pt x="19163" y="69366"/>
                </a:lnTo>
                <a:lnTo>
                  <a:pt x="21658" y="69084"/>
                </a:lnTo>
                <a:lnTo>
                  <a:pt x="25866" y="178980"/>
                </a:lnTo>
                <a:lnTo>
                  <a:pt x="31631" y="183951"/>
                </a:lnTo>
                <a:lnTo>
                  <a:pt x="38819" y="190984"/>
                </a:lnTo>
                <a:lnTo>
                  <a:pt x="38955" y="191141"/>
                </a:lnTo>
                <a:lnTo>
                  <a:pt x="39581" y="214179"/>
                </a:lnTo>
                <a:lnTo>
                  <a:pt x="40308" y="152387"/>
                </a:lnTo>
                <a:lnTo>
                  <a:pt x="36656" y="148943"/>
                </a:lnTo>
                <a:lnTo>
                  <a:pt x="36284" y="148943"/>
                </a:lnTo>
                <a:lnTo>
                  <a:pt x="33883" y="144554"/>
                </a:lnTo>
                <a:lnTo>
                  <a:pt x="30619" y="138637"/>
                </a:lnTo>
                <a:lnTo>
                  <a:pt x="34356" y="140625"/>
                </a:lnTo>
                <a:lnTo>
                  <a:pt x="29419" y="137667"/>
                </a:lnTo>
                <a:lnTo>
                  <a:pt x="54865" y="137327"/>
                </a:lnTo>
                <a:lnTo>
                  <a:pt x="49793" y="141450"/>
                </a:lnTo>
                <a:lnTo>
                  <a:pt x="51889" y="149428"/>
                </a:lnTo>
                <a:lnTo>
                  <a:pt x="55106" y="184488"/>
                </a:lnTo>
                <a:lnTo>
                  <a:pt x="55778" y="52933"/>
                </a:lnTo>
                <a:lnTo>
                  <a:pt x="57689" y="46409"/>
                </a:lnTo>
                <a:lnTo>
                  <a:pt x="59853" y="46215"/>
                </a:lnTo>
                <a:lnTo>
                  <a:pt x="65652" y="46215"/>
                </a:lnTo>
                <a:lnTo>
                  <a:pt x="72365" y="9305"/>
                </a:lnTo>
                <a:lnTo>
                  <a:pt x="61834" y="8549"/>
                </a:lnTo>
                <a:lnTo>
                  <a:pt x="51401" y="5641"/>
                </a:lnTo>
                <a:lnTo>
                  <a:pt x="41175" y="2238"/>
                </a:lnTo>
                <a:lnTo>
                  <a:pt x="31269" y="0"/>
                </a:lnTo>
                <a:lnTo>
                  <a:pt x="21794" y="582"/>
                </a:lnTo>
                <a:lnTo>
                  <a:pt x="12859" y="5643"/>
                </a:lnTo>
                <a:lnTo>
                  <a:pt x="7912" y="11366"/>
                </a:lnTo>
                <a:lnTo>
                  <a:pt x="3571" y="20933"/>
                </a:lnTo>
                <a:lnTo>
                  <a:pt x="1273" y="33141"/>
                </a:lnTo>
                <a:lnTo>
                  <a:pt x="473" y="47006"/>
                </a:lnTo>
                <a:lnTo>
                  <a:pt x="621" y="61543"/>
                </a:lnTo>
                <a:lnTo>
                  <a:pt x="1169" y="75769"/>
                </a:lnTo>
                <a:lnTo>
                  <a:pt x="1570" y="88698"/>
                </a:lnTo>
                <a:lnTo>
                  <a:pt x="1275" y="9934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6292291" y="3199001"/>
            <a:ext cx="57341" cy="175183"/>
          </a:xfrm>
          <a:custGeom>
            <a:avLst/>
            <a:gdLst/>
            <a:ahLst/>
            <a:cxnLst/>
            <a:rect l="l" t="t" r="r" b="b"/>
            <a:pathLst>
              <a:path w="57341" h="175183">
                <a:moveTo>
                  <a:pt x="56112" y="81217"/>
                </a:moveTo>
                <a:lnTo>
                  <a:pt x="47388" y="77385"/>
                </a:lnTo>
                <a:lnTo>
                  <a:pt x="50178" y="80684"/>
                </a:lnTo>
                <a:lnTo>
                  <a:pt x="43026" y="84176"/>
                </a:lnTo>
                <a:lnTo>
                  <a:pt x="42563" y="68331"/>
                </a:lnTo>
                <a:lnTo>
                  <a:pt x="41792" y="56336"/>
                </a:lnTo>
                <a:lnTo>
                  <a:pt x="39086" y="46079"/>
                </a:lnTo>
                <a:lnTo>
                  <a:pt x="33879" y="36910"/>
                </a:lnTo>
                <a:lnTo>
                  <a:pt x="27440" y="27897"/>
                </a:lnTo>
                <a:lnTo>
                  <a:pt x="21874" y="17686"/>
                </a:lnTo>
                <a:lnTo>
                  <a:pt x="17804" y="3373"/>
                </a:lnTo>
                <a:lnTo>
                  <a:pt x="17258" y="0"/>
                </a:lnTo>
                <a:lnTo>
                  <a:pt x="10546" y="36910"/>
                </a:lnTo>
                <a:lnTo>
                  <a:pt x="22094" y="36910"/>
                </a:lnTo>
                <a:lnTo>
                  <a:pt x="21316" y="43361"/>
                </a:lnTo>
                <a:lnTo>
                  <a:pt x="21418" y="43628"/>
                </a:lnTo>
                <a:lnTo>
                  <a:pt x="18070" y="46441"/>
                </a:lnTo>
                <a:lnTo>
                  <a:pt x="807" y="43700"/>
                </a:lnTo>
                <a:lnTo>
                  <a:pt x="672" y="43628"/>
                </a:lnTo>
                <a:lnTo>
                  <a:pt x="0" y="175183"/>
                </a:lnTo>
                <a:lnTo>
                  <a:pt x="9357" y="169615"/>
                </a:lnTo>
                <a:lnTo>
                  <a:pt x="8247" y="78331"/>
                </a:lnTo>
                <a:lnTo>
                  <a:pt x="7573" y="62483"/>
                </a:lnTo>
                <a:lnTo>
                  <a:pt x="12105" y="59572"/>
                </a:lnTo>
                <a:lnTo>
                  <a:pt x="12457" y="60191"/>
                </a:lnTo>
                <a:lnTo>
                  <a:pt x="12643" y="61016"/>
                </a:lnTo>
                <a:lnTo>
                  <a:pt x="12795" y="61574"/>
                </a:lnTo>
                <a:lnTo>
                  <a:pt x="14621" y="69601"/>
                </a:lnTo>
                <a:lnTo>
                  <a:pt x="15821" y="77046"/>
                </a:lnTo>
                <a:lnTo>
                  <a:pt x="20203" y="163232"/>
                </a:lnTo>
                <a:lnTo>
                  <a:pt x="21418" y="162677"/>
                </a:lnTo>
                <a:lnTo>
                  <a:pt x="23481" y="158191"/>
                </a:lnTo>
                <a:lnTo>
                  <a:pt x="26744" y="155450"/>
                </a:lnTo>
                <a:lnTo>
                  <a:pt x="28992" y="152564"/>
                </a:lnTo>
                <a:lnTo>
                  <a:pt x="37511" y="138808"/>
                </a:lnTo>
                <a:lnTo>
                  <a:pt x="41033" y="127359"/>
                </a:lnTo>
                <a:lnTo>
                  <a:pt x="42025" y="117084"/>
                </a:lnTo>
                <a:lnTo>
                  <a:pt x="42941" y="106923"/>
                </a:lnTo>
                <a:lnTo>
                  <a:pt x="49513" y="107848"/>
                </a:lnTo>
                <a:lnTo>
                  <a:pt x="50549" y="111862"/>
                </a:lnTo>
                <a:lnTo>
                  <a:pt x="52139" y="112986"/>
                </a:lnTo>
                <a:lnTo>
                  <a:pt x="56519" y="101864"/>
                </a:lnTo>
                <a:lnTo>
                  <a:pt x="57341" y="90228"/>
                </a:lnTo>
                <a:lnTo>
                  <a:pt x="56112" y="8121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6300538" y="3276047"/>
            <a:ext cx="11955" cy="92568"/>
          </a:xfrm>
          <a:custGeom>
            <a:avLst/>
            <a:gdLst/>
            <a:ahLst/>
            <a:cxnLst/>
            <a:rect l="l" t="t" r="r" b="b"/>
            <a:pathLst>
              <a:path w="11955" h="92568">
                <a:moveTo>
                  <a:pt x="5410" y="1697"/>
                </a:moveTo>
                <a:lnTo>
                  <a:pt x="0" y="1285"/>
                </a:lnTo>
                <a:lnTo>
                  <a:pt x="1110" y="92568"/>
                </a:lnTo>
                <a:lnTo>
                  <a:pt x="11955" y="86186"/>
                </a:lnTo>
                <a:lnTo>
                  <a:pt x="7574" y="0"/>
                </a:lnTo>
                <a:lnTo>
                  <a:pt x="5410" y="169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6276766" y="3339125"/>
            <a:ext cx="15525" cy="65017"/>
          </a:xfrm>
          <a:custGeom>
            <a:avLst/>
            <a:gdLst/>
            <a:ahLst/>
            <a:cxnLst/>
            <a:rect l="l" t="t" r="r" b="b"/>
            <a:pathLst>
              <a:path w="15525" h="65017">
                <a:moveTo>
                  <a:pt x="0" y="64750"/>
                </a:moveTo>
                <a:lnTo>
                  <a:pt x="862" y="65017"/>
                </a:lnTo>
                <a:lnTo>
                  <a:pt x="1251" y="38753"/>
                </a:lnTo>
                <a:lnTo>
                  <a:pt x="15525" y="35059"/>
                </a:lnTo>
                <a:lnTo>
                  <a:pt x="12308" y="0"/>
                </a:lnTo>
                <a:lnTo>
                  <a:pt x="727" y="2958"/>
                </a:lnTo>
                <a:lnTo>
                  <a:pt x="0" y="6475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6799636" y="3189516"/>
            <a:ext cx="26844" cy="148259"/>
          </a:xfrm>
          <a:custGeom>
            <a:avLst/>
            <a:gdLst/>
            <a:ahLst/>
            <a:cxnLst/>
            <a:rect l="l" t="t" r="r" b="b"/>
            <a:pathLst>
              <a:path w="26844" h="148259">
                <a:moveTo>
                  <a:pt x="21451" y="131217"/>
                </a:moveTo>
                <a:lnTo>
                  <a:pt x="23532" y="119007"/>
                </a:lnTo>
                <a:lnTo>
                  <a:pt x="25070" y="106340"/>
                </a:lnTo>
                <a:lnTo>
                  <a:pt x="26107" y="93368"/>
                </a:lnTo>
                <a:lnTo>
                  <a:pt x="26685" y="80246"/>
                </a:lnTo>
                <a:lnTo>
                  <a:pt x="26844" y="67126"/>
                </a:lnTo>
                <a:lnTo>
                  <a:pt x="26835" y="65214"/>
                </a:lnTo>
                <a:lnTo>
                  <a:pt x="26062" y="44178"/>
                </a:lnTo>
                <a:lnTo>
                  <a:pt x="24146" y="27971"/>
                </a:lnTo>
                <a:lnTo>
                  <a:pt x="21161" y="16040"/>
                </a:lnTo>
                <a:lnTo>
                  <a:pt x="17180" y="7831"/>
                </a:lnTo>
                <a:lnTo>
                  <a:pt x="12277" y="2790"/>
                </a:lnTo>
                <a:lnTo>
                  <a:pt x="6526" y="364"/>
                </a:lnTo>
                <a:lnTo>
                  <a:pt x="0" y="0"/>
                </a:lnTo>
                <a:lnTo>
                  <a:pt x="712" y="46662"/>
                </a:lnTo>
                <a:lnTo>
                  <a:pt x="2978" y="46516"/>
                </a:lnTo>
                <a:lnTo>
                  <a:pt x="8625" y="46444"/>
                </a:lnTo>
                <a:lnTo>
                  <a:pt x="20071" y="46322"/>
                </a:lnTo>
                <a:lnTo>
                  <a:pt x="19361" y="52773"/>
                </a:lnTo>
                <a:lnTo>
                  <a:pt x="19547" y="53113"/>
                </a:lnTo>
                <a:lnTo>
                  <a:pt x="16538" y="55586"/>
                </a:lnTo>
                <a:lnTo>
                  <a:pt x="17212" y="148259"/>
                </a:lnTo>
                <a:lnTo>
                  <a:pt x="18786" y="142818"/>
                </a:lnTo>
                <a:lnTo>
                  <a:pt x="21451" y="13121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6804136" y="3267026"/>
            <a:ext cx="7534" cy="97580"/>
          </a:xfrm>
          <a:custGeom>
            <a:avLst/>
            <a:gdLst/>
            <a:ahLst/>
            <a:cxnLst/>
            <a:rect l="l" t="t" r="r" b="b"/>
            <a:pathLst>
              <a:path w="7534" h="97580">
                <a:moveTo>
                  <a:pt x="1978" y="10040"/>
                </a:moveTo>
                <a:lnTo>
                  <a:pt x="0" y="0"/>
                </a:lnTo>
                <a:lnTo>
                  <a:pt x="718" y="97580"/>
                </a:lnTo>
                <a:lnTo>
                  <a:pt x="7534" y="84700"/>
                </a:lnTo>
                <a:lnTo>
                  <a:pt x="5588" y="9638"/>
                </a:lnTo>
                <a:lnTo>
                  <a:pt x="1978" y="1004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6770652" y="3326902"/>
            <a:ext cx="12402" cy="50372"/>
          </a:xfrm>
          <a:custGeom>
            <a:avLst/>
            <a:gdLst/>
            <a:ahLst/>
            <a:cxnLst/>
            <a:rect l="l" t="t" r="r" b="b"/>
            <a:pathLst>
              <a:path w="12402" h="50372">
                <a:moveTo>
                  <a:pt x="12402" y="50372"/>
                </a:moveTo>
                <a:lnTo>
                  <a:pt x="9383" y="12101"/>
                </a:lnTo>
                <a:lnTo>
                  <a:pt x="4239" y="4713"/>
                </a:lnTo>
                <a:lnTo>
                  <a:pt x="1291" y="0"/>
                </a:lnTo>
                <a:lnTo>
                  <a:pt x="0" y="47116"/>
                </a:lnTo>
                <a:lnTo>
                  <a:pt x="12402" y="50372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6755983" y="3258926"/>
            <a:ext cx="14669" cy="115092"/>
          </a:xfrm>
          <a:custGeom>
            <a:avLst/>
            <a:gdLst/>
            <a:ahLst/>
            <a:cxnLst/>
            <a:rect l="l" t="t" r="r" b="b"/>
            <a:pathLst>
              <a:path w="14669" h="115092">
                <a:moveTo>
                  <a:pt x="7473" y="18624"/>
                </a:moveTo>
                <a:lnTo>
                  <a:pt x="0" y="17048"/>
                </a:lnTo>
                <a:lnTo>
                  <a:pt x="4790" y="108602"/>
                </a:lnTo>
                <a:lnTo>
                  <a:pt x="14669" y="115092"/>
                </a:lnTo>
                <a:lnTo>
                  <a:pt x="8098" y="0"/>
                </a:lnTo>
                <a:lnTo>
                  <a:pt x="7473" y="1862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6753058" y="3242290"/>
            <a:ext cx="14337" cy="24809"/>
          </a:xfrm>
          <a:custGeom>
            <a:avLst/>
            <a:gdLst/>
            <a:ahLst/>
            <a:cxnLst/>
            <a:rect l="l" t="t" r="r" b="b"/>
            <a:pathLst>
              <a:path w="14337" h="24809">
                <a:moveTo>
                  <a:pt x="7963" y="485"/>
                </a:moveTo>
                <a:lnTo>
                  <a:pt x="0" y="1042"/>
                </a:lnTo>
                <a:lnTo>
                  <a:pt x="2925" y="5432"/>
                </a:lnTo>
                <a:lnTo>
                  <a:pt x="4176" y="24809"/>
                </a:lnTo>
                <a:lnTo>
                  <a:pt x="5089" y="19667"/>
                </a:lnTo>
                <a:lnTo>
                  <a:pt x="7439" y="15326"/>
                </a:lnTo>
                <a:lnTo>
                  <a:pt x="9772" y="16903"/>
                </a:lnTo>
                <a:lnTo>
                  <a:pt x="12748" y="3225"/>
                </a:lnTo>
                <a:lnTo>
                  <a:pt x="14337" y="0"/>
                </a:lnTo>
                <a:lnTo>
                  <a:pt x="7963" y="48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6714018" y="3247091"/>
            <a:ext cx="18138" cy="66400"/>
          </a:xfrm>
          <a:custGeom>
            <a:avLst/>
            <a:gdLst/>
            <a:ahLst/>
            <a:cxnLst/>
            <a:rect l="l" t="t" r="r" b="b"/>
            <a:pathLst>
              <a:path w="18138" h="66400">
                <a:moveTo>
                  <a:pt x="2139" y="33362"/>
                </a:moveTo>
                <a:lnTo>
                  <a:pt x="0" y="42003"/>
                </a:lnTo>
                <a:lnTo>
                  <a:pt x="1644" y="57120"/>
                </a:lnTo>
                <a:lnTo>
                  <a:pt x="7555" y="65918"/>
                </a:lnTo>
                <a:lnTo>
                  <a:pt x="8183" y="66400"/>
                </a:lnTo>
                <a:lnTo>
                  <a:pt x="8994" y="58421"/>
                </a:lnTo>
                <a:lnTo>
                  <a:pt x="14584" y="59343"/>
                </a:lnTo>
                <a:lnTo>
                  <a:pt x="14134" y="55536"/>
                </a:lnTo>
                <a:lnTo>
                  <a:pt x="17820" y="59877"/>
                </a:lnTo>
                <a:lnTo>
                  <a:pt x="18138" y="0"/>
                </a:lnTo>
                <a:lnTo>
                  <a:pt x="15877" y="9997"/>
                </a:lnTo>
                <a:lnTo>
                  <a:pt x="15323" y="21948"/>
                </a:lnTo>
                <a:lnTo>
                  <a:pt x="14743" y="36232"/>
                </a:lnTo>
                <a:lnTo>
                  <a:pt x="8016" y="32323"/>
                </a:lnTo>
                <a:lnTo>
                  <a:pt x="2139" y="33362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6724365" y="3189516"/>
            <a:ext cx="92483" cy="187758"/>
          </a:xfrm>
          <a:custGeom>
            <a:avLst/>
            <a:gdLst/>
            <a:ahLst/>
            <a:cxnLst/>
            <a:rect l="l" t="t" r="r" b="b"/>
            <a:pathLst>
              <a:path w="92483" h="187758">
                <a:moveTo>
                  <a:pt x="5224" y="125285"/>
                </a:moveTo>
                <a:lnTo>
                  <a:pt x="0" y="124872"/>
                </a:lnTo>
                <a:lnTo>
                  <a:pt x="3703" y="128374"/>
                </a:lnTo>
                <a:lnTo>
                  <a:pt x="4332" y="129086"/>
                </a:lnTo>
                <a:lnTo>
                  <a:pt x="6036" y="135325"/>
                </a:lnTo>
                <a:lnTo>
                  <a:pt x="7946" y="141848"/>
                </a:lnTo>
                <a:lnTo>
                  <a:pt x="7760" y="143909"/>
                </a:lnTo>
                <a:lnTo>
                  <a:pt x="10770" y="150651"/>
                </a:lnTo>
                <a:lnTo>
                  <a:pt x="17457" y="161144"/>
                </a:lnTo>
                <a:lnTo>
                  <a:pt x="25719" y="171112"/>
                </a:lnTo>
                <a:lnTo>
                  <a:pt x="26156" y="171677"/>
                </a:lnTo>
                <a:lnTo>
                  <a:pt x="36407" y="178012"/>
                </a:lnTo>
                <a:lnTo>
                  <a:pt x="31617" y="86458"/>
                </a:lnTo>
                <a:lnTo>
                  <a:pt x="31330" y="86531"/>
                </a:lnTo>
                <a:lnTo>
                  <a:pt x="32868" y="77582"/>
                </a:lnTo>
                <a:lnTo>
                  <a:pt x="31617" y="58205"/>
                </a:lnTo>
                <a:lnTo>
                  <a:pt x="26207" y="53113"/>
                </a:lnTo>
                <a:lnTo>
                  <a:pt x="35762" y="46067"/>
                </a:lnTo>
                <a:lnTo>
                  <a:pt x="45660" y="50636"/>
                </a:lnTo>
                <a:lnTo>
                  <a:pt x="46952" y="53113"/>
                </a:lnTo>
                <a:lnTo>
                  <a:pt x="41440" y="55999"/>
                </a:lnTo>
                <a:lnTo>
                  <a:pt x="38465" y="69676"/>
                </a:lnTo>
                <a:lnTo>
                  <a:pt x="39716" y="69410"/>
                </a:lnTo>
                <a:lnTo>
                  <a:pt x="46286" y="184502"/>
                </a:lnTo>
                <a:lnTo>
                  <a:pt x="47578" y="137386"/>
                </a:lnTo>
                <a:lnTo>
                  <a:pt x="73498" y="137725"/>
                </a:lnTo>
                <a:lnTo>
                  <a:pt x="67123" y="141775"/>
                </a:lnTo>
                <a:lnTo>
                  <a:pt x="72923" y="138332"/>
                </a:lnTo>
                <a:lnTo>
                  <a:pt x="68899" y="145413"/>
                </a:lnTo>
                <a:lnTo>
                  <a:pt x="61727" y="152357"/>
                </a:lnTo>
                <a:lnTo>
                  <a:pt x="55670" y="149487"/>
                </a:lnTo>
                <a:lnTo>
                  <a:pt x="58689" y="187758"/>
                </a:lnTo>
                <a:lnTo>
                  <a:pt x="63201" y="187610"/>
                </a:lnTo>
                <a:lnTo>
                  <a:pt x="72349" y="184392"/>
                </a:lnTo>
                <a:lnTo>
                  <a:pt x="80489" y="175090"/>
                </a:lnTo>
                <a:lnTo>
                  <a:pt x="79770" y="77509"/>
                </a:lnTo>
                <a:lnTo>
                  <a:pt x="78621" y="72974"/>
                </a:lnTo>
                <a:lnTo>
                  <a:pt x="85147" y="69070"/>
                </a:lnTo>
                <a:lnTo>
                  <a:pt x="88448" y="78022"/>
                </a:lnTo>
                <a:lnTo>
                  <a:pt x="85359" y="87148"/>
                </a:lnTo>
                <a:lnTo>
                  <a:pt x="87305" y="162210"/>
                </a:lnTo>
                <a:lnTo>
                  <a:pt x="92483" y="148259"/>
                </a:lnTo>
                <a:lnTo>
                  <a:pt x="91809" y="55586"/>
                </a:lnTo>
                <a:lnTo>
                  <a:pt x="75121" y="53816"/>
                </a:lnTo>
                <a:lnTo>
                  <a:pt x="74072" y="53113"/>
                </a:lnTo>
                <a:lnTo>
                  <a:pt x="75983" y="46662"/>
                </a:lnTo>
                <a:lnTo>
                  <a:pt x="75270" y="0"/>
                </a:lnTo>
                <a:lnTo>
                  <a:pt x="68043" y="1142"/>
                </a:lnTo>
                <a:lnTo>
                  <a:pt x="60187" y="3239"/>
                </a:lnTo>
                <a:lnTo>
                  <a:pt x="51778" y="5735"/>
                </a:lnTo>
                <a:lnTo>
                  <a:pt x="42889" y="8078"/>
                </a:lnTo>
                <a:lnTo>
                  <a:pt x="33592" y="9714"/>
                </a:lnTo>
                <a:lnTo>
                  <a:pt x="30231" y="10018"/>
                </a:lnTo>
                <a:lnTo>
                  <a:pt x="26454" y="25088"/>
                </a:lnTo>
                <a:lnTo>
                  <a:pt x="21024" y="36167"/>
                </a:lnTo>
                <a:lnTo>
                  <a:pt x="14816" y="45284"/>
                </a:lnTo>
                <a:lnTo>
                  <a:pt x="13644" y="46929"/>
                </a:lnTo>
                <a:lnTo>
                  <a:pt x="7791" y="57574"/>
                </a:lnTo>
                <a:lnTo>
                  <a:pt x="7473" y="117451"/>
                </a:lnTo>
                <a:lnTo>
                  <a:pt x="4236" y="116918"/>
                </a:lnTo>
                <a:lnTo>
                  <a:pt x="5224" y="12528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882171" y="3226405"/>
            <a:ext cx="68275" cy="330675"/>
          </a:xfrm>
          <a:custGeom>
            <a:avLst/>
            <a:gdLst/>
            <a:ahLst/>
            <a:cxnLst/>
            <a:rect l="l" t="t" r="r" b="b"/>
            <a:pathLst>
              <a:path w="68275" h="330675">
                <a:moveTo>
                  <a:pt x="1492" y="110253"/>
                </a:moveTo>
                <a:lnTo>
                  <a:pt x="110" y="120073"/>
                </a:lnTo>
                <a:lnTo>
                  <a:pt x="0" y="122905"/>
                </a:lnTo>
                <a:lnTo>
                  <a:pt x="88" y="129844"/>
                </a:lnTo>
                <a:lnTo>
                  <a:pt x="312" y="141119"/>
                </a:lnTo>
                <a:lnTo>
                  <a:pt x="651" y="155608"/>
                </a:lnTo>
                <a:lnTo>
                  <a:pt x="1085" y="172186"/>
                </a:lnTo>
                <a:lnTo>
                  <a:pt x="1593" y="189729"/>
                </a:lnTo>
                <a:lnTo>
                  <a:pt x="2157" y="207114"/>
                </a:lnTo>
                <a:lnTo>
                  <a:pt x="2754" y="223218"/>
                </a:lnTo>
                <a:lnTo>
                  <a:pt x="3366" y="236915"/>
                </a:lnTo>
                <a:lnTo>
                  <a:pt x="3971" y="247084"/>
                </a:lnTo>
                <a:lnTo>
                  <a:pt x="4551" y="252600"/>
                </a:lnTo>
                <a:lnTo>
                  <a:pt x="4695" y="253134"/>
                </a:lnTo>
                <a:lnTo>
                  <a:pt x="4084" y="263372"/>
                </a:lnTo>
                <a:lnTo>
                  <a:pt x="4823" y="276002"/>
                </a:lnTo>
                <a:lnTo>
                  <a:pt x="5606" y="290239"/>
                </a:lnTo>
                <a:lnTo>
                  <a:pt x="6021" y="302894"/>
                </a:lnTo>
                <a:lnTo>
                  <a:pt x="6440" y="315809"/>
                </a:lnTo>
                <a:lnTo>
                  <a:pt x="6613" y="328342"/>
                </a:lnTo>
                <a:lnTo>
                  <a:pt x="6612" y="328726"/>
                </a:lnTo>
                <a:lnTo>
                  <a:pt x="18067" y="330475"/>
                </a:lnTo>
                <a:lnTo>
                  <a:pt x="30577" y="330675"/>
                </a:lnTo>
                <a:lnTo>
                  <a:pt x="43135" y="328320"/>
                </a:lnTo>
                <a:lnTo>
                  <a:pt x="54734" y="322404"/>
                </a:lnTo>
                <a:lnTo>
                  <a:pt x="61951" y="315339"/>
                </a:lnTo>
                <a:lnTo>
                  <a:pt x="62391" y="314708"/>
                </a:lnTo>
                <a:lnTo>
                  <a:pt x="63202" y="313957"/>
                </a:lnTo>
                <a:lnTo>
                  <a:pt x="68275" y="308864"/>
                </a:lnTo>
                <a:lnTo>
                  <a:pt x="66939" y="307918"/>
                </a:lnTo>
                <a:lnTo>
                  <a:pt x="67852" y="299939"/>
                </a:lnTo>
                <a:lnTo>
                  <a:pt x="63979" y="293144"/>
                </a:lnTo>
                <a:lnTo>
                  <a:pt x="59015" y="281050"/>
                </a:lnTo>
                <a:lnTo>
                  <a:pt x="53800" y="266173"/>
                </a:lnTo>
                <a:lnTo>
                  <a:pt x="49174" y="251027"/>
                </a:lnTo>
                <a:lnTo>
                  <a:pt x="45978" y="238127"/>
                </a:lnTo>
                <a:lnTo>
                  <a:pt x="45089" y="232448"/>
                </a:lnTo>
                <a:lnTo>
                  <a:pt x="43513" y="218208"/>
                </a:lnTo>
                <a:lnTo>
                  <a:pt x="44472" y="204515"/>
                </a:lnTo>
                <a:lnTo>
                  <a:pt x="47627" y="192437"/>
                </a:lnTo>
                <a:lnTo>
                  <a:pt x="52644" y="183045"/>
                </a:lnTo>
                <a:lnTo>
                  <a:pt x="54343" y="181035"/>
                </a:lnTo>
                <a:lnTo>
                  <a:pt x="57800" y="168444"/>
                </a:lnTo>
                <a:lnTo>
                  <a:pt x="61785" y="157143"/>
                </a:lnTo>
                <a:lnTo>
                  <a:pt x="63016" y="148248"/>
                </a:lnTo>
                <a:lnTo>
                  <a:pt x="61480" y="139765"/>
                </a:lnTo>
                <a:lnTo>
                  <a:pt x="56527" y="126579"/>
                </a:lnTo>
                <a:lnTo>
                  <a:pt x="49976" y="111742"/>
                </a:lnTo>
                <a:lnTo>
                  <a:pt x="43647" y="98303"/>
                </a:lnTo>
                <a:lnTo>
                  <a:pt x="39358" y="89314"/>
                </a:lnTo>
                <a:lnTo>
                  <a:pt x="39004" y="88541"/>
                </a:lnTo>
                <a:lnTo>
                  <a:pt x="34898" y="76650"/>
                </a:lnTo>
                <a:lnTo>
                  <a:pt x="36477" y="67411"/>
                </a:lnTo>
                <a:lnTo>
                  <a:pt x="40538" y="57330"/>
                </a:lnTo>
                <a:lnTo>
                  <a:pt x="45693" y="45397"/>
                </a:lnTo>
                <a:lnTo>
                  <a:pt x="48756" y="34643"/>
                </a:lnTo>
                <a:lnTo>
                  <a:pt x="46497" y="24002"/>
                </a:lnTo>
                <a:lnTo>
                  <a:pt x="46142" y="23378"/>
                </a:lnTo>
                <a:lnTo>
                  <a:pt x="41544" y="18091"/>
                </a:lnTo>
                <a:lnTo>
                  <a:pt x="41207" y="19401"/>
                </a:lnTo>
                <a:lnTo>
                  <a:pt x="38429" y="11761"/>
                </a:lnTo>
                <a:lnTo>
                  <a:pt x="30750" y="2040"/>
                </a:lnTo>
                <a:lnTo>
                  <a:pt x="20366" y="417"/>
                </a:lnTo>
                <a:lnTo>
                  <a:pt x="16195" y="0"/>
                </a:lnTo>
                <a:lnTo>
                  <a:pt x="16339" y="16927"/>
                </a:lnTo>
                <a:lnTo>
                  <a:pt x="21562" y="17800"/>
                </a:lnTo>
                <a:lnTo>
                  <a:pt x="25922" y="20007"/>
                </a:lnTo>
                <a:lnTo>
                  <a:pt x="23497" y="30271"/>
                </a:lnTo>
                <a:lnTo>
                  <a:pt x="20087" y="42585"/>
                </a:lnTo>
                <a:lnTo>
                  <a:pt x="16070" y="56245"/>
                </a:lnTo>
                <a:lnTo>
                  <a:pt x="11824" y="70547"/>
                </a:lnTo>
                <a:lnTo>
                  <a:pt x="7727" y="84785"/>
                </a:lnTo>
                <a:lnTo>
                  <a:pt x="4157" y="98256"/>
                </a:lnTo>
                <a:lnTo>
                  <a:pt x="1492" y="110253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924857" y="3131692"/>
            <a:ext cx="7524" cy="9784"/>
          </a:xfrm>
          <a:custGeom>
            <a:avLst/>
            <a:gdLst/>
            <a:ahLst/>
            <a:cxnLst/>
            <a:rect l="l" t="t" r="r" b="b"/>
            <a:pathLst>
              <a:path w="7524" h="9784">
                <a:moveTo>
                  <a:pt x="1348" y="2145"/>
                </a:moveTo>
                <a:lnTo>
                  <a:pt x="0" y="2132"/>
                </a:lnTo>
                <a:lnTo>
                  <a:pt x="822" y="9784"/>
                </a:lnTo>
                <a:lnTo>
                  <a:pt x="7524" y="0"/>
                </a:lnTo>
                <a:lnTo>
                  <a:pt x="1348" y="214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835739" y="3094462"/>
            <a:ext cx="9671" cy="98463"/>
          </a:xfrm>
          <a:custGeom>
            <a:avLst/>
            <a:gdLst/>
            <a:ahLst/>
            <a:cxnLst/>
            <a:rect l="l" t="t" r="r" b="b"/>
            <a:pathLst>
              <a:path w="9671" h="98463">
                <a:moveTo>
                  <a:pt x="8557" y="0"/>
                </a:moveTo>
                <a:lnTo>
                  <a:pt x="8371" y="7601"/>
                </a:lnTo>
                <a:lnTo>
                  <a:pt x="5160" y="11157"/>
                </a:lnTo>
                <a:lnTo>
                  <a:pt x="715" y="6377"/>
                </a:lnTo>
                <a:lnTo>
                  <a:pt x="0" y="4526"/>
                </a:lnTo>
                <a:lnTo>
                  <a:pt x="2816" y="86288"/>
                </a:lnTo>
                <a:lnTo>
                  <a:pt x="9671" y="98463"/>
                </a:lnTo>
                <a:lnTo>
                  <a:pt x="8557" y="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851407" y="3024368"/>
            <a:ext cx="42550" cy="135798"/>
          </a:xfrm>
          <a:custGeom>
            <a:avLst/>
            <a:gdLst/>
            <a:ahLst/>
            <a:cxnLst/>
            <a:rect l="l" t="t" r="r" b="b"/>
            <a:pathLst>
              <a:path w="42550" h="135798">
                <a:moveTo>
                  <a:pt x="24417" y="135798"/>
                </a:moveTo>
                <a:lnTo>
                  <a:pt x="30092" y="65429"/>
                </a:lnTo>
                <a:lnTo>
                  <a:pt x="36130" y="63635"/>
                </a:lnTo>
                <a:lnTo>
                  <a:pt x="37279" y="62810"/>
                </a:lnTo>
                <a:lnTo>
                  <a:pt x="38125" y="64493"/>
                </a:lnTo>
                <a:lnTo>
                  <a:pt x="37423" y="62180"/>
                </a:lnTo>
                <a:lnTo>
                  <a:pt x="39388" y="67006"/>
                </a:lnTo>
                <a:lnTo>
                  <a:pt x="42550" y="0"/>
                </a:lnTo>
                <a:lnTo>
                  <a:pt x="31189" y="1744"/>
                </a:lnTo>
                <a:lnTo>
                  <a:pt x="20317" y="1792"/>
                </a:lnTo>
                <a:lnTo>
                  <a:pt x="10106" y="1217"/>
                </a:lnTo>
                <a:lnTo>
                  <a:pt x="730" y="1096"/>
                </a:lnTo>
                <a:lnTo>
                  <a:pt x="0" y="129550"/>
                </a:lnTo>
                <a:lnTo>
                  <a:pt x="14974" y="127211"/>
                </a:lnTo>
                <a:lnTo>
                  <a:pt x="22602" y="130027"/>
                </a:lnTo>
                <a:lnTo>
                  <a:pt x="22689" y="130302"/>
                </a:lnTo>
                <a:lnTo>
                  <a:pt x="24198" y="130229"/>
                </a:lnTo>
                <a:lnTo>
                  <a:pt x="22841" y="130785"/>
                </a:lnTo>
                <a:lnTo>
                  <a:pt x="24417" y="135798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875003" y="3160166"/>
            <a:ext cx="822" cy="2482"/>
          </a:xfrm>
          <a:custGeom>
            <a:avLst/>
            <a:gdLst/>
            <a:ahLst/>
            <a:cxnLst/>
            <a:rect l="l" t="t" r="r" b="b"/>
            <a:pathLst>
              <a:path w="822" h="2482">
                <a:moveTo>
                  <a:pt x="822" y="0"/>
                </a:moveTo>
                <a:lnTo>
                  <a:pt x="0" y="2175"/>
                </a:lnTo>
                <a:lnTo>
                  <a:pt x="171" y="2482"/>
                </a:lnTo>
                <a:lnTo>
                  <a:pt x="822" y="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873137" y="3162342"/>
            <a:ext cx="1865" cy="1502"/>
          </a:xfrm>
          <a:custGeom>
            <a:avLst/>
            <a:gdLst/>
            <a:ahLst/>
            <a:cxnLst/>
            <a:rect l="l" t="t" r="r" b="b"/>
            <a:pathLst>
              <a:path w="1865" h="1502">
                <a:moveTo>
                  <a:pt x="1865" y="0"/>
                </a:moveTo>
                <a:lnTo>
                  <a:pt x="0" y="1502"/>
                </a:lnTo>
                <a:lnTo>
                  <a:pt x="1667" y="523"/>
                </a:lnTo>
                <a:lnTo>
                  <a:pt x="1865" y="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822796" y="3024368"/>
            <a:ext cx="111092" cy="182175"/>
          </a:xfrm>
          <a:custGeom>
            <a:avLst/>
            <a:gdLst/>
            <a:ahLst/>
            <a:cxnLst/>
            <a:rect l="l" t="t" r="r" b="b"/>
            <a:pathLst>
              <a:path w="111092" h="182175">
                <a:moveTo>
                  <a:pt x="96558" y="118831"/>
                </a:moveTo>
                <a:lnTo>
                  <a:pt x="96174" y="109397"/>
                </a:lnTo>
                <a:lnTo>
                  <a:pt x="102061" y="109456"/>
                </a:lnTo>
                <a:lnTo>
                  <a:pt x="101877" y="107748"/>
                </a:lnTo>
                <a:lnTo>
                  <a:pt x="103409" y="109470"/>
                </a:lnTo>
                <a:lnTo>
                  <a:pt x="109585" y="107324"/>
                </a:lnTo>
                <a:lnTo>
                  <a:pt x="111092" y="94408"/>
                </a:lnTo>
                <a:lnTo>
                  <a:pt x="108728" y="81581"/>
                </a:lnTo>
                <a:lnTo>
                  <a:pt x="100918" y="79495"/>
                </a:lnTo>
                <a:lnTo>
                  <a:pt x="102115" y="79980"/>
                </a:lnTo>
                <a:lnTo>
                  <a:pt x="96509" y="85291"/>
                </a:lnTo>
                <a:lnTo>
                  <a:pt x="95852" y="69562"/>
                </a:lnTo>
                <a:lnTo>
                  <a:pt x="94198" y="57726"/>
                </a:lnTo>
                <a:lnTo>
                  <a:pt x="91767" y="48938"/>
                </a:lnTo>
                <a:lnTo>
                  <a:pt x="88775" y="42353"/>
                </a:lnTo>
                <a:lnTo>
                  <a:pt x="85443" y="37129"/>
                </a:lnTo>
                <a:lnTo>
                  <a:pt x="81989" y="32419"/>
                </a:lnTo>
                <a:lnTo>
                  <a:pt x="78633" y="27380"/>
                </a:lnTo>
                <a:lnTo>
                  <a:pt x="75592" y="21168"/>
                </a:lnTo>
                <a:lnTo>
                  <a:pt x="73087" y="12939"/>
                </a:lnTo>
                <a:lnTo>
                  <a:pt x="71335" y="1847"/>
                </a:lnTo>
                <a:lnTo>
                  <a:pt x="71161" y="0"/>
                </a:lnTo>
                <a:lnTo>
                  <a:pt x="67999" y="67006"/>
                </a:lnTo>
                <a:lnTo>
                  <a:pt x="66736" y="64493"/>
                </a:lnTo>
                <a:lnTo>
                  <a:pt x="67808" y="68024"/>
                </a:lnTo>
                <a:lnTo>
                  <a:pt x="69820" y="74766"/>
                </a:lnTo>
                <a:lnTo>
                  <a:pt x="67615" y="81023"/>
                </a:lnTo>
                <a:lnTo>
                  <a:pt x="68286" y="81508"/>
                </a:lnTo>
                <a:lnTo>
                  <a:pt x="63878" y="81169"/>
                </a:lnTo>
                <a:lnTo>
                  <a:pt x="62489" y="78962"/>
                </a:lnTo>
                <a:lnTo>
                  <a:pt x="62632" y="81023"/>
                </a:lnTo>
                <a:lnTo>
                  <a:pt x="61530" y="76609"/>
                </a:lnTo>
                <a:lnTo>
                  <a:pt x="58703" y="65429"/>
                </a:lnTo>
                <a:lnTo>
                  <a:pt x="53028" y="135798"/>
                </a:lnTo>
                <a:lnTo>
                  <a:pt x="52378" y="138280"/>
                </a:lnTo>
                <a:lnTo>
                  <a:pt x="52008" y="138497"/>
                </a:lnTo>
                <a:lnTo>
                  <a:pt x="50561" y="142328"/>
                </a:lnTo>
                <a:lnTo>
                  <a:pt x="45345" y="147417"/>
                </a:lnTo>
                <a:lnTo>
                  <a:pt x="41597" y="148854"/>
                </a:lnTo>
                <a:lnTo>
                  <a:pt x="32300" y="150503"/>
                </a:lnTo>
                <a:lnTo>
                  <a:pt x="29569" y="141700"/>
                </a:lnTo>
                <a:lnTo>
                  <a:pt x="27317" y="132630"/>
                </a:lnTo>
                <a:lnTo>
                  <a:pt x="30663" y="138822"/>
                </a:lnTo>
                <a:lnTo>
                  <a:pt x="36935" y="143351"/>
                </a:lnTo>
                <a:lnTo>
                  <a:pt x="50340" y="139477"/>
                </a:lnTo>
                <a:lnTo>
                  <a:pt x="52206" y="137974"/>
                </a:lnTo>
                <a:lnTo>
                  <a:pt x="48785" y="131878"/>
                </a:lnTo>
                <a:lnTo>
                  <a:pt x="51452" y="130785"/>
                </a:lnTo>
                <a:lnTo>
                  <a:pt x="51300" y="130302"/>
                </a:lnTo>
                <a:lnTo>
                  <a:pt x="38769" y="130908"/>
                </a:lnTo>
                <a:lnTo>
                  <a:pt x="33451" y="131199"/>
                </a:lnTo>
                <a:lnTo>
                  <a:pt x="33499" y="131660"/>
                </a:lnTo>
                <a:lnTo>
                  <a:pt x="28611" y="129550"/>
                </a:lnTo>
                <a:lnTo>
                  <a:pt x="29341" y="1096"/>
                </a:lnTo>
                <a:lnTo>
                  <a:pt x="20973" y="2504"/>
                </a:lnTo>
                <a:lnTo>
                  <a:pt x="13785" y="6518"/>
                </a:lnTo>
                <a:lnTo>
                  <a:pt x="7952" y="14213"/>
                </a:lnTo>
                <a:lnTo>
                  <a:pt x="3644" y="26665"/>
                </a:lnTo>
                <a:lnTo>
                  <a:pt x="2449" y="32836"/>
                </a:lnTo>
                <a:lnTo>
                  <a:pt x="859" y="45543"/>
                </a:lnTo>
                <a:lnTo>
                  <a:pt x="67" y="58501"/>
                </a:lnTo>
                <a:lnTo>
                  <a:pt x="0" y="71578"/>
                </a:lnTo>
                <a:lnTo>
                  <a:pt x="580" y="84640"/>
                </a:lnTo>
                <a:lnTo>
                  <a:pt x="1735" y="97556"/>
                </a:lnTo>
                <a:lnTo>
                  <a:pt x="3387" y="110193"/>
                </a:lnTo>
                <a:lnTo>
                  <a:pt x="5463" y="122419"/>
                </a:lnTo>
                <a:lnTo>
                  <a:pt x="7887" y="134102"/>
                </a:lnTo>
                <a:lnTo>
                  <a:pt x="10162" y="143494"/>
                </a:lnTo>
                <a:lnTo>
                  <a:pt x="15759" y="156382"/>
                </a:lnTo>
                <a:lnTo>
                  <a:pt x="12942" y="74621"/>
                </a:lnTo>
                <a:lnTo>
                  <a:pt x="16871" y="62738"/>
                </a:lnTo>
                <a:lnTo>
                  <a:pt x="21500" y="70094"/>
                </a:lnTo>
                <a:lnTo>
                  <a:pt x="22614" y="168558"/>
                </a:lnTo>
                <a:lnTo>
                  <a:pt x="30914" y="178010"/>
                </a:lnTo>
                <a:lnTo>
                  <a:pt x="38434" y="182175"/>
                </a:lnTo>
                <a:lnTo>
                  <a:pt x="50869" y="179264"/>
                </a:lnTo>
                <a:lnTo>
                  <a:pt x="62257" y="173973"/>
                </a:lnTo>
                <a:lnTo>
                  <a:pt x="67903" y="170147"/>
                </a:lnTo>
                <a:lnTo>
                  <a:pt x="75474" y="161149"/>
                </a:lnTo>
                <a:lnTo>
                  <a:pt x="80889" y="159646"/>
                </a:lnTo>
                <a:lnTo>
                  <a:pt x="84961" y="152564"/>
                </a:lnTo>
                <a:lnTo>
                  <a:pt x="88746" y="146720"/>
                </a:lnTo>
                <a:lnTo>
                  <a:pt x="93533" y="135987"/>
                </a:lnTo>
                <a:lnTo>
                  <a:pt x="96397" y="122615"/>
                </a:lnTo>
                <a:lnTo>
                  <a:pt x="96509" y="121911"/>
                </a:lnTo>
                <a:lnTo>
                  <a:pt x="96558" y="118831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6022452" y="2936123"/>
            <a:ext cx="126085" cy="285479"/>
          </a:xfrm>
          <a:custGeom>
            <a:avLst/>
            <a:gdLst/>
            <a:ahLst/>
            <a:cxnLst/>
            <a:rect l="l" t="t" r="r" b="b"/>
            <a:pathLst>
              <a:path w="126085" h="285479">
                <a:moveTo>
                  <a:pt x="66045" y="210713"/>
                </a:moveTo>
                <a:lnTo>
                  <a:pt x="62550" y="226736"/>
                </a:lnTo>
                <a:lnTo>
                  <a:pt x="54161" y="234468"/>
                </a:lnTo>
                <a:lnTo>
                  <a:pt x="50524" y="234964"/>
                </a:lnTo>
                <a:lnTo>
                  <a:pt x="39613" y="282899"/>
                </a:lnTo>
                <a:lnTo>
                  <a:pt x="44589" y="283976"/>
                </a:lnTo>
                <a:lnTo>
                  <a:pt x="52350" y="285479"/>
                </a:lnTo>
                <a:lnTo>
                  <a:pt x="56509" y="281575"/>
                </a:lnTo>
                <a:lnTo>
                  <a:pt x="64473" y="279635"/>
                </a:lnTo>
                <a:lnTo>
                  <a:pt x="69985" y="276191"/>
                </a:lnTo>
                <a:lnTo>
                  <a:pt x="76021" y="272432"/>
                </a:lnTo>
                <a:lnTo>
                  <a:pt x="81144" y="268164"/>
                </a:lnTo>
                <a:lnTo>
                  <a:pt x="85979" y="264939"/>
                </a:lnTo>
                <a:lnTo>
                  <a:pt x="88144" y="262805"/>
                </a:lnTo>
                <a:lnTo>
                  <a:pt x="91441" y="257930"/>
                </a:lnTo>
                <a:lnTo>
                  <a:pt x="93605" y="254414"/>
                </a:lnTo>
                <a:lnTo>
                  <a:pt x="95617" y="251261"/>
                </a:lnTo>
                <a:lnTo>
                  <a:pt x="97764" y="246799"/>
                </a:lnTo>
                <a:lnTo>
                  <a:pt x="99827" y="241488"/>
                </a:lnTo>
                <a:lnTo>
                  <a:pt x="103536" y="229828"/>
                </a:lnTo>
                <a:lnTo>
                  <a:pt x="106102" y="217540"/>
                </a:lnTo>
                <a:lnTo>
                  <a:pt x="107689" y="207681"/>
                </a:lnTo>
                <a:lnTo>
                  <a:pt x="109836" y="188736"/>
                </a:lnTo>
                <a:lnTo>
                  <a:pt x="111223" y="175891"/>
                </a:lnTo>
                <a:lnTo>
                  <a:pt x="113017" y="166524"/>
                </a:lnTo>
                <a:lnTo>
                  <a:pt x="116383" y="158011"/>
                </a:lnTo>
                <a:lnTo>
                  <a:pt x="122297" y="148023"/>
                </a:lnTo>
                <a:lnTo>
                  <a:pt x="122522" y="135533"/>
                </a:lnTo>
                <a:lnTo>
                  <a:pt x="123676" y="122969"/>
                </a:lnTo>
                <a:lnTo>
                  <a:pt x="125068" y="110323"/>
                </a:lnTo>
                <a:lnTo>
                  <a:pt x="126007" y="97586"/>
                </a:lnTo>
                <a:lnTo>
                  <a:pt x="126085" y="90766"/>
                </a:lnTo>
                <a:lnTo>
                  <a:pt x="123792" y="72992"/>
                </a:lnTo>
                <a:lnTo>
                  <a:pt x="118688" y="63413"/>
                </a:lnTo>
                <a:lnTo>
                  <a:pt x="112029" y="55764"/>
                </a:lnTo>
                <a:lnTo>
                  <a:pt x="109464" y="52231"/>
                </a:lnTo>
                <a:lnTo>
                  <a:pt x="106106" y="42841"/>
                </a:lnTo>
                <a:lnTo>
                  <a:pt x="105147" y="32568"/>
                </a:lnTo>
                <a:lnTo>
                  <a:pt x="103268" y="21953"/>
                </a:lnTo>
                <a:lnTo>
                  <a:pt x="97150" y="11538"/>
                </a:lnTo>
                <a:lnTo>
                  <a:pt x="95228" y="9621"/>
                </a:lnTo>
                <a:lnTo>
                  <a:pt x="84709" y="3612"/>
                </a:lnTo>
                <a:lnTo>
                  <a:pt x="71577" y="585"/>
                </a:lnTo>
                <a:lnTo>
                  <a:pt x="58576" y="0"/>
                </a:lnTo>
                <a:lnTo>
                  <a:pt x="57186" y="66"/>
                </a:lnTo>
                <a:lnTo>
                  <a:pt x="43298" y="3007"/>
                </a:lnTo>
                <a:lnTo>
                  <a:pt x="37115" y="8623"/>
                </a:lnTo>
                <a:lnTo>
                  <a:pt x="33358" y="15585"/>
                </a:lnTo>
                <a:lnTo>
                  <a:pt x="27766" y="21844"/>
                </a:lnTo>
                <a:lnTo>
                  <a:pt x="20141" y="27470"/>
                </a:lnTo>
                <a:lnTo>
                  <a:pt x="19955" y="24657"/>
                </a:lnTo>
                <a:lnTo>
                  <a:pt x="13969" y="33460"/>
                </a:lnTo>
                <a:lnTo>
                  <a:pt x="8221" y="41972"/>
                </a:lnTo>
                <a:lnTo>
                  <a:pt x="10368" y="44519"/>
                </a:lnTo>
                <a:lnTo>
                  <a:pt x="7308" y="55577"/>
                </a:lnTo>
                <a:lnTo>
                  <a:pt x="5572" y="60345"/>
                </a:lnTo>
                <a:lnTo>
                  <a:pt x="3954" y="62663"/>
                </a:lnTo>
                <a:lnTo>
                  <a:pt x="2522" y="64047"/>
                </a:lnTo>
                <a:lnTo>
                  <a:pt x="1344" y="66017"/>
                </a:lnTo>
                <a:lnTo>
                  <a:pt x="485" y="70089"/>
                </a:lnTo>
                <a:lnTo>
                  <a:pt x="15" y="77781"/>
                </a:lnTo>
                <a:lnTo>
                  <a:pt x="0" y="90610"/>
                </a:lnTo>
                <a:lnTo>
                  <a:pt x="409" y="107136"/>
                </a:lnTo>
                <a:lnTo>
                  <a:pt x="1095" y="120423"/>
                </a:lnTo>
                <a:lnTo>
                  <a:pt x="2304" y="133123"/>
                </a:lnTo>
                <a:lnTo>
                  <a:pt x="4015" y="145468"/>
                </a:lnTo>
                <a:lnTo>
                  <a:pt x="6206" y="157690"/>
                </a:lnTo>
                <a:lnTo>
                  <a:pt x="7155" y="162331"/>
                </a:lnTo>
                <a:lnTo>
                  <a:pt x="9404" y="119237"/>
                </a:lnTo>
                <a:lnTo>
                  <a:pt x="13631" y="116472"/>
                </a:lnTo>
                <a:lnTo>
                  <a:pt x="17030" y="116011"/>
                </a:lnTo>
                <a:lnTo>
                  <a:pt x="20868" y="111816"/>
                </a:lnTo>
                <a:lnTo>
                  <a:pt x="17242" y="103658"/>
                </a:lnTo>
                <a:lnTo>
                  <a:pt x="14136" y="97092"/>
                </a:lnTo>
                <a:lnTo>
                  <a:pt x="14524" y="88365"/>
                </a:lnTo>
                <a:lnTo>
                  <a:pt x="21382" y="73725"/>
                </a:lnTo>
                <a:lnTo>
                  <a:pt x="22356" y="72092"/>
                </a:lnTo>
                <a:lnTo>
                  <a:pt x="29698" y="65425"/>
                </a:lnTo>
                <a:lnTo>
                  <a:pt x="37664" y="66903"/>
                </a:lnTo>
                <a:lnTo>
                  <a:pt x="47516" y="71366"/>
                </a:lnTo>
                <a:lnTo>
                  <a:pt x="57287" y="73596"/>
                </a:lnTo>
                <a:lnTo>
                  <a:pt x="70379" y="71504"/>
                </a:lnTo>
                <a:lnTo>
                  <a:pt x="80929" y="67427"/>
                </a:lnTo>
                <a:lnTo>
                  <a:pt x="89313" y="67586"/>
                </a:lnTo>
                <a:lnTo>
                  <a:pt x="91880" y="69886"/>
                </a:lnTo>
                <a:lnTo>
                  <a:pt x="100332" y="81641"/>
                </a:lnTo>
                <a:lnTo>
                  <a:pt x="103008" y="90262"/>
                </a:lnTo>
                <a:lnTo>
                  <a:pt x="101173" y="99834"/>
                </a:lnTo>
                <a:lnTo>
                  <a:pt x="96953" y="111937"/>
                </a:lnTo>
                <a:lnTo>
                  <a:pt x="106066" y="122123"/>
                </a:lnTo>
                <a:lnTo>
                  <a:pt x="106061" y="133824"/>
                </a:lnTo>
                <a:lnTo>
                  <a:pt x="105391" y="147074"/>
                </a:lnTo>
                <a:lnTo>
                  <a:pt x="104284" y="160672"/>
                </a:lnTo>
                <a:lnTo>
                  <a:pt x="102969" y="173417"/>
                </a:lnTo>
                <a:lnTo>
                  <a:pt x="102279" y="179307"/>
                </a:lnTo>
                <a:lnTo>
                  <a:pt x="99508" y="197626"/>
                </a:lnTo>
                <a:lnTo>
                  <a:pt x="96458" y="210709"/>
                </a:lnTo>
                <a:lnTo>
                  <a:pt x="93202" y="219226"/>
                </a:lnTo>
                <a:lnTo>
                  <a:pt x="89817" y="223847"/>
                </a:lnTo>
                <a:lnTo>
                  <a:pt x="86376" y="225245"/>
                </a:lnTo>
                <a:lnTo>
                  <a:pt x="82955" y="224088"/>
                </a:lnTo>
                <a:lnTo>
                  <a:pt x="79629" y="221049"/>
                </a:lnTo>
                <a:lnTo>
                  <a:pt x="76472" y="216797"/>
                </a:lnTo>
                <a:lnTo>
                  <a:pt x="73560" y="212004"/>
                </a:lnTo>
                <a:lnTo>
                  <a:pt x="70968" y="207339"/>
                </a:lnTo>
                <a:lnTo>
                  <a:pt x="68770" y="203475"/>
                </a:lnTo>
                <a:lnTo>
                  <a:pt x="67042" y="201081"/>
                </a:lnTo>
                <a:lnTo>
                  <a:pt x="66620" y="200745"/>
                </a:lnTo>
                <a:lnTo>
                  <a:pt x="55943" y="200496"/>
                </a:lnTo>
                <a:lnTo>
                  <a:pt x="38957" y="201436"/>
                </a:lnTo>
                <a:lnTo>
                  <a:pt x="33075" y="210786"/>
                </a:lnTo>
                <a:lnTo>
                  <a:pt x="66045" y="210713"/>
                </a:lnTo>
                <a:close/>
              </a:path>
              <a:path w="126085" h="285479">
                <a:moveTo>
                  <a:pt x="11439" y="207232"/>
                </a:moveTo>
                <a:lnTo>
                  <a:pt x="13053" y="219163"/>
                </a:lnTo>
                <a:lnTo>
                  <a:pt x="14970" y="230603"/>
                </a:lnTo>
                <a:lnTo>
                  <a:pt x="17628" y="242915"/>
                </a:lnTo>
                <a:lnTo>
                  <a:pt x="19278" y="249466"/>
                </a:lnTo>
                <a:lnTo>
                  <a:pt x="23947" y="265328"/>
                </a:lnTo>
                <a:lnTo>
                  <a:pt x="29943" y="276543"/>
                </a:lnTo>
                <a:lnTo>
                  <a:pt x="39613" y="282899"/>
                </a:lnTo>
                <a:lnTo>
                  <a:pt x="50524" y="234964"/>
                </a:lnTo>
                <a:lnTo>
                  <a:pt x="39380" y="230622"/>
                </a:lnTo>
                <a:lnTo>
                  <a:pt x="34164" y="217954"/>
                </a:lnTo>
                <a:lnTo>
                  <a:pt x="33075" y="210786"/>
                </a:lnTo>
                <a:lnTo>
                  <a:pt x="38957" y="201436"/>
                </a:lnTo>
                <a:lnTo>
                  <a:pt x="31892" y="202249"/>
                </a:lnTo>
                <a:lnTo>
                  <a:pt x="26278" y="210786"/>
                </a:lnTo>
                <a:lnTo>
                  <a:pt x="28290" y="214278"/>
                </a:lnTo>
                <a:lnTo>
                  <a:pt x="25128" y="224463"/>
                </a:lnTo>
                <a:lnTo>
                  <a:pt x="17603" y="215528"/>
                </a:lnTo>
                <a:lnTo>
                  <a:pt x="14295" y="205278"/>
                </a:lnTo>
                <a:lnTo>
                  <a:pt x="9692" y="193446"/>
                </a:lnTo>
                <a:lnTo>
                  <a:pt x="11439" y="207232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6511215" y="3170060"/>
            <a:ext cx="4762" cy="4665"/>
          </a:xfrm>
          <a:custGeom>
            <a:avLst/>
            <a:gdLst/>
            <a:ahLst/>
            <a:cxnLst/>
            <a:rect l="l" t="t" r="r" b="b"/>
            <a:pathLst>
              <a:path w="4762" h="4665">
                <a:moveTo>
                  <a:pt x="4762" y="1245"/>
                </a:moveTo>
                <a:lnTo>
                  <a:pt x="0" y="0"/>
                </a:lnTo>
                <a:lnTo>
                  <a:pt x="2023" y="4665"/>
                </a:lnTo>
                <a:lnTo>
                  <a:pt x="4762" y="124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6543469" y="3175283"/>
            <a:ext cx="21033" cy="83788"/>
          </a:xfrm>
          <a:custGeom>
            <a:avLst/>
            <a:gdLst/>
            <a:ahLst/>
            <a:cxnLst/>
            <a:rect l="l" t="t" r="r" b="b"/>
            <a:pathLst>
              <a:path w="21033" h="83788">
                <a:moveTo>
                  <a:pt x="9586" y="1382"/>
                </a:moveTo>
                <a:lnTo>
                  <a:pt x="3111" y="0"/>
                </a:lnTo>
                <a:lnTo>
                  <a:pt x="1640" y="3443"/>
                </a:lnTo>
                <a:lnTo>
                  <a:pt x="0" y="29077"/>
                </a:lnTo>
                <a:lnTo>
                  <a:pt x="1200" y="21704"/>
                </a:lnTo>
                <a:lnTo>
                  <a:pt x="2350" y="14356"/>
                </a:lnTo>
                <a:lnTo>
                  <a:pt x="3263" y="15472"/>
                </a:lnTo>
                <a:lnTo>
                  <a:pt x="8149" y="14575"/>
                </a:lnTo>
                <a:lnTo>
                  <a:pt x="9586" y="24324"/>
                </a:lnTo>
                <a:lnTo>
                  <a:pt x="11559" y="25638"/>
                </a:lnTo>
                <a:lnTo>
                  <a:pt x="10485" y="32655"/>
                </a:lnTo>
                <a:lnTo>
                  <a:pt x="9924" y="34509"/>
                </a:lnTo>
                <a:lnTo>
                  <a:pt x="5376" y="80829"/>
                </a:lnTo>
                <a:lnTo>
                  <a:pt x="13323" y="83788"/>
                </a:lnTo>
                <a:lnTo>
                  <a:pt x="21033" y="6523"/>
                </a:lnTo>
                <a:lnTo>
                  <a:pt x="13035" y="6111"/>
                </a:lnTo>
                <a:lnTo>
                  <a:pt x="17347" y="2958"/>
                </a:lnTo>
                <a:lnTo>
                  <a:pt x="9586" y="138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6476142" y="3155349"/>
            <a:ext cx="19909" cy="101702"/>
          </a:xfrm>
          <a:custGeom>
            <a:avLst/>
            <a:gdLst/>
            <a:ahLst/>
            <a:cxnLst/>
            <a:rect l="l" t="t" r="r" b="b"/>
            <a:pathLst>
              <a:path w="19909" h="101702">
                <a:moveTo>
                  <a:pt x="4226" y="90918"/>
                </a:moveTo>
                <a:lnTo>
                  <a:pt x="6526" y="96083"/>
                </a:lnTo>
                <a:lnTo>
                  <a:pt x="7777" y="90578"/>
                </a:lnTo>
                <a:lnTo>
                  <a:pt x="10785" y="99354"/>
                </a:lnTo>
                <a:lnTo>
                  <a:pt x="19909" y="101702"/>
                </a:lnTo>
                <a:lnTo>
                  <a:pt x="17587" y="24503"/>
                </a:lnTo>
                <a:lnTo>
                  <a:pt x="12461" y="27088"/>
                </a:lnTo>
                <a:lnTo>
                  <a:pt x="13898" y="17048"/>
                </a:lnTo>
                <a:lnTo>
                  <a:pt x="15284" y="15472"/>
                </a:lnTo>
                <a:lnTo>
                  <a:pt x="16772" y="0"/>
                </a:lnTo>
                <a:lnTo>
                  <a:pt x="12224" y="4801"/>
                </a:lnTo>
                <a:lnTo>
                  <a:pt x="10651" y="4049"/>
                </a:lnTo>
                <a:lnTo>
                  <a:pt x="5325" y="6475"/>
                </a:lnTo>
                <a:lnTo>
                  <a:pt x="3890" y="22554"/>
                </a:lnTo>
                <a:lnTo>
                  <a:pt x="3543" y="34769"/>
                </a:lnTo>
                <a:lnTo>
                  <a:pt x="2626" y="44873"/>
                </a:lnTo>
                <a:lnTo>
                  <a:pt x="1876" y="48187"/>
                </a:lnTo>
                <a:lnTo>
                  <a:pt x="1724" y="48866"/>
                </a:lnTo>
                <a:lnTo>
                  <a:pt x="1149" y="50660"/>
                </a:lnTo>
                <a:lnTo>
                  <a:pt x="862" y="49957"/>
                </a:lnTo>
                <a:lnTo>
                  <a:pt x="490" y="51970"/>
                </a:lnTo>
                <a:lnTo>
                  <a:pt x="0" y="52431"/>
                </a:lnTo>
                <a:lnTo>
                  <a:pt x="2269" y="60228"/>
                </a:lnTo>
                <a:lnTo>
                  <a:pt x="3812" y="66828"/>
                </a:lnTo>
                <a:lnTo>
                  <a:pt x="4362" y="72584"/>
                </a:lnTo>
                <a:lnTo>
                  <a:pt x="4987" y="80902"/>
                </a:lnTo>
                <a:lnTo>
                  <a:pt x="4226" y="9091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6484681" y="3103512"/>
            <a:ext cx="101329" cy="160773"/>
          </a:xfrm>
          <a:custGeom>
            <a:avLst/>
            <a:gdLst/>
            <a:ahLst/>
            <a:cxnLst/>
            <a:rect l="l" t="t" r="r" b="b"/>
            <a:pathLst>
              <a:path w="101329" h="160773">
                <a:moveTo>
                  <a:pt x="98383" y="110110"/>
                </a:moveTo>
                <a:lnTo>
                  <a:pt x="98707" y="109021"/>
                </a:lnTo>
                <a:lnTo>
                  <a:pt x="100417" y="88453"/>
                </a:lnTo>
                <a:lnTo>
                  <a:pt x="101329" y="75372"/>
                </a:lnTo>
                <a:lnTo>
                  <a:pt x="101163" y="67467"/>
                </a:lnTo>
                <a:lnTo>
                  <a:pt x="99643" y="62429"/>
                </a:lnTo>
                <a:lnTo>
                  <a:pt x="96490" y="57948"/>
                </a:lnTo>
                <a:lnTo>
                  <a:pt x="91521" y="51836"/>
                </a:lnTo>
                <a:lnTo>
                  <a:pt x="96040" y="41324"/>
                </a:lnTo>
                <a:lnTo>
                  <a:pt x="98341" y="32088"/>
                </a:lnTo>
                <a:lnTo>
                  <a:pt x="94868" y="19973"/>
                </a:lnTo>
                <a:lnTo>
                  <a:pt x="93719" y="17812"/>
                </a:lnTo>
                <a:lnTo>
                  <a:pt x="88495" y="8402"/>
                </a:lnTo>
                <a:lnTo>
                  <a:pt x="85908" y="1200"/>
                </a:lnTo>
                <a:lnTo>
                  <a:pt x="75222" y="1321"/>
                </a:lnTo>
                <a:lnTo>
                  <a:pt x="64268" y="1087"/>
                </a:lnTo>
                <a:lnTo>
                  <a:pt x="49790" y="469"/>
                </a:lnTo>
                <a:lnTo>
                  <a:pt x="34584" y="0"/>
                </a:lnTo>
                <a:lnTo>
                  <a:pt x="21445" y="209"/>
                </a:lnTo>
                <a:lnTo>
                  <a:pt x="13982" y="1321"/>
                </a:lnTo>
                <a:lnTo>
                  <a:pt x="8708" y="10526"/>
                </a:lnTo>
                <a:lnTo>
                  <a:pt x="2411" y="24145"/>
                </a:lnTo>
                <a:lnTo>
                  <a:pt x="0" y="32459"/>
                </a:lnTo>
                <a:lnTo>
                  <a:pt x="2637" y="41796"/>
                </a:lnTo>
                <a:lnTo>
                  <a:pt x="4987" y="41190"/>
                </a:lnTo>
                <a:lnTo>
                  <a:pt x="8234" y="51836"/>
                </a:lnTo>
                <a:lnTo>
                  <a:pt x="6746" y="67309"/>
                </a:lnTo>
                <a:lnTo>
                  <a:pt x="14185" y="65853"/>
                </a:lnTo>
                <a:lnTo>
                  <a:pt x="15521" y="65659"/>
                </a:lnTo>
                <a:lnTo>
                  <a:pt x="21709" y="65320"/>
                </a:lnTo>
                <a:lnTo>
                  <a:pt x="22859" y="65587"/>
                </a:lnTo>
                <a:lnTo>
                  <a:pt x="26534" y="66548"/>
                </a:lnTo>
                <a:lnTo>
                  <a:pt x="26359" y="66144"/>
                </a:lnTo>
                <a:lnTo>
                  <a:pt x="31296" y="67794"/>
                </a:lnTo>
                <a:lnTo>
                  <a:pt x="28557" y="71213"/>
                </a:lnTo>
                <a:lnTo>
                  <a:pt x="21083" y="73080"/>
                </a:lnTo>
                <a:lnTo>
                  <a:pt x="14422" y="87098"/>
                </a:lnTo>
                <a:lnTo>
                  <a:pt x="20069" y="87170"/>
                </a:lnTo>
                <a:lnTo>
                  <a:pt x="22182" y="99805"/>
                </a:lnTo>
                <a:lnTo>
                  <a:pt x="23383" y="105723"/>
                </a:lnTo>
                <a:lnTo>
                  <a:pt x="13509" y="107857"/>
                </a:lnTo>
                <a:lnTo>
                  <a:pt x="12173" y="104413"/>
                </a:lnTo>
                <a:lnTo>
                  <a:pt x="10212" y="108196"/>
                </a:lnTo>
                <a:lnTo>
                  <a:pt x="11364" y="74211"/>
                </a:lnTo>
                <a:lnTo>
                  <a:pt x="9049" y="76340"/>
                </a:lnTo>
                <a:lnTo>
                  <a:pt x="11371" y="153539"/>
                </a:lnTo>
                <a:lnTo>
                  <a:pt x="24406" y="152817"/>
                </a:lnTo>
                <a:lnTo>
                  <a:pt x="39148" y="152384"/>
                </a:lnTo>
                <a:lnTo>
                  <a:pt x="40240" y="152455"/>
                </a:lnTo>
                <a:lnTo>
                  <a:pt x="51712" y="151220"/>
                </a:lnTo>
                <a:lnTo>
                  <a:pt x="63437" y="152339"/>
                </a:lnTo>
                <a:lnTo>
                  <a:pt x="64164" y="152600"/>
                </a:lnTo>
                <a:lnTo>
                  <a:pt x="68713" y="106280"/>
                </a:lnTo>
                <a:lnTo>
                  <a:pt x="62102" y="106693"/>
                </a:lnTo>
                <a:lnTo>
                  <a:pt x="59802" y="101745"/>
                </a:lnTo>
                <a:lnTo>
                  <a:pt x="58788" y="100848"/>
                </a:lnTo>
                <a:lnTo>
                  <a:pt x="60428" y="75214"/>
                </a:lnTo>
                <a:lnTo>
                  <a:pt x="55102" y="71916"/>
                </a:lnTo>
                <a:lnTo>
                  <a:pt x="61803" y="65285"/>
                </a:lnTo>
                <a:lnTo>
                  <a:pt x="73232" y="66502"/>
                </a:lnTo>
                <a:lnTo>
                  <a:pt x="79809" y="78051"/>
                </a:lnTo>
                <a:lnTo>
                  <a:pt x="79821" y="78294"/>
                </a:lnTo>
                <a:lnTo>
                  <a:pt x="72111" y="155559"/>
                </a:lnTo>
                <a:lnTo>
                  <a:pt x="76997" y="160773"/>
                </a:lnTo>
                <a:lnTo>
                  <a:pt x="85434" y="156650"/>
                </a:lnTo>
                <a:lnTo>
                  <a:pt x="92350" y="147059"/>
                </a:lnTo>
                <a:lnTo>
                  <a:pt x="95347" y="134627"/>
                </a:lnTo>
                <a:lnTo>
                  <a:pt x="96625" y="121571"/>
                </a:lnTo>
                <a:lnTo>
                  <a:pt x="98383" y="11011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6494893" y="3176593"/>
            <a:ext cx="10871" cy="35115"/>
          </a:xfrm>
          <a:custGeom>
            <a:avLst/>
            <a:gdLst/>
            <a:ahLst/>
            <a:cxnLst/>
            <a:rect l="l" t="t" r="r" b="b"/>
            <a:pathLst>
              <a:path w="10871" h="35115">
                <a:moveTo>
                  <a:pt x="1152" y="1130"/>
                </a:moveTo>
                <a:lnTo>
                  <a:pt x="0" y="35115"/>
                </a:lnTo>
                <a:lnTo>
                  <a:pt x="2299" y="24736"/>
                </a:lnTo>
                <a:lnTo>
                  <a:pt x="4210" y="14017"/>
                </a:lnTo>
                <a:lnTo>
                  <a:pt x="10871" y="0"/>
                </a:lnTo>
                <a:lnTo>
                  <a:pt x="1152" y="113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5812467" y="2957352"/>
            <a:ext cx="124706" cy="324394"/>
          </a:xfrm>
          <a:custGeom>
            <a:avLst/>
            <a:gdLst/>
            <a:ahLst/>
            <a:cxnLst/>
            <a:rect l="l" t="t" r="r" b="b"/>
            <a:pathLst>
              <a:path w="124706" h="324394">
                <a:moveTo>
                  <a:pt x="108055" y="278524"/>
                </a:moveTo>
                <a:lnTo>
                  <a:pt x="108133" y="280815"/>
                </a:lnTo>
                <a:lnTo>
                  <a:pt x="110911" y="288454"/>
                </a:lnTo>
                <a:lnTo>
                  <a:pt x="111247" y="287144"/>
                </a:lnTo>
                <a:lnTo>
                  <a:pt x="115846" y="292431"/>
                </a:lnTo>
                <a:lnTo>
                  <a:pt x="124706" y="294080"/>
                </a:lnTo>
                <a:lnTo>
                  <a:pt x="124030" y="282527"/>
                </a:lnTo>
                <a:lnTo>
                  <a:pt x="123554" y="270577"/>
                </a:lnTo>
                <a:lnTo>
                  <a:pt x="123252" y="258285"/>
                </a:lnTo>
                <a:lnTo>
                  <a:pt x="123101" y="245702"/>
                </a:lnTo>
                <a:lnTo>
                  <a:pt x="123076" y="232883"/>
                </a:lnTo>
                <a:lnTo>
                  <a:pt x="123153" y="219881"/>
                </a:lnTo>
                <a:lnTo>
                  <a:pt x="123309" y="206748"/>
                </a:lnTo>
                <a:lnTo>
                  <a:pt x="123518" y="193539"/>
                </a:lnTo>
                <a:lnTo>
                  <a:pt x="123757" y="180307"/>
                </a:lnTo>
                <a:lnTo>
                  <a:pt x="124001" y="167105"/>
                </a:lnTo>
                <a:lnTo>
                  <a:pt x="124227" y="153986"/>
                </a:lnTo>
                <a:lnTo>
                  <a:pt x="124409" y="141004"/>
                </a:lnTo>
                <a:lnTo>
                  <a:pt x="124524" y="128212"/>
                </a:lnTo>
                <a:lnTo>
                  <a:pt x="124548" y="115663"/>
                </a:lnTo>
                <a:lnTo>
                  <a:pt x="124456" y="103411"/>
                </a:lnTo>
                <a:lnTo>
                  <a:pt x="124334" y="96141"/>
                </a:lnTo>
                <a:lnTo>
                  <a:pt x="123307" y="78180"/>
                </a:lnTo>
                <a:lnTo>
                  <a:pt x="121040" y="61784"/>
                </a:lnTo>
                <a:lnTo>
                  <a:pt x="117517" y="47064"/>
                </a:lnTo>
                <a:lnTo>
                  <a:pt x="112727" y="34127"/>
                </a:lnTo>
                <a:lnTo>
                  <a:pt x="106657" y="23082"/>
                </a:lnTo>
                <a:lnTo>
                  <a:pt x="99292" y="14038"/>
                </a:lnTo>
                <a:lnTo>
                  <a:pt x="90619" y="7104"/>
                </a:lnTo>
                <a:lnTo>
                  <a:pt x="80627" y="2388"/>
                </a:lnTo>
                <a:lnTo>
                  <a:pt x="69300" y="0"/>
                </a:lnTo>
                <a:lnTo>
                  <a:pt x="56627" y="47"/>
                </a:lnTo>
                <a:lnTo>
                  <a:pt x="39408" y="4207"/>
                </a:lnTo>
                <a:lnTo>
                  <a:pt x="28331" y="10788"/>
                </a:lnTo>
                <a:lnTo>
                  <a:pt x="19608" y="19795"/>
                </a:lnTo>
                <a:lnTo>
                  <a:pt x="12958" y="30807"/>
                </a:lnTo>
                <a:lnTo>
                  <a:pt x="8096" y="43406"/>
                </a:lnTo>
                <a:lnTo>
                  <a:pt x="4741" y="57171"/>
                </a:lnTo>
                <a:lnTo>
                  <a:pt x="2610" y="71685"/>
                </a:lnTo>
                <a:lnTo>
                  <a:pt x="1420" y="86526"/>
                </a:lnTo>
                <a:lnTo>
                  <a:pt x="887" y="101276"/>
                </a:lnTo>
                <a:lnTo>
                  <a:pt x="731" y="115516"/>
                </a:lnTo>
                <a:lnTo>
                  <a:pt x="703" y="122818"/>
                </a:lnTo>
                <a:lnTo>
                  <a:pt x="641" y="135438"/>
                </a:lnTo>
                <a:lnTo>
                  <a:pt x="567" y="148097"/>
                </a:lnTo>
                <a:lnTo>
                  <a:pt x="485" y="160788"/>
                </a:lnTo>
                <a:lnTo>
                  <a:pt x="399" y="173505"/>
                </a:lnTo>
                <a:lnTo>
                  <a:pt x="312" y="186242"/>
                </a:lnTo>
                <a:lnTo>
                  <a:pt x="229" y="198994"/>
                </a:lnTo>
                <a:lnTo>
                  <a:pt x="153" y="211753"/>
                </a:lnTo>
                <a:lnTo>
                  <a:pt x="88" y="224515"/>
                </a:lnTo>
                <a:lnTo>
                  <a:pt x="38" y="237274"/>
                </a:lnTo>
                <a:lnTo>
                  <a:pt x="7" y="250023"/>
                </a:lnTo>
                <a:lnTo>
                  <a:pt x="0" y="262757"/>
                </a:lnTo>
                <a:lnTo>
                  <a:pt x="18" y="275469"/>
                </a:lnTo>
                <a:lnTo>
                  <a:pt x="68" y="288154"/>
                </a:lnTo>
                <a:lnTo>
                  <a:pt x="152" y="300806"/>
                </a:lnTo>
                <a:lnTo>
                  <a:pt x="274" y="313418"/>
                </a:lnTo>
                <a:lnTo>
                  <a:pt x="415" y="324394"/>
                </a:lnTo>
                <a:lnTo>
                  <a:pt x="3193" y="317386"/>
                </a:lnTo>
                <a:lnTo>
                  <a:pt x="5589" y="310838"/>
                </a:lnTo>
                <a:lnTo>
                  <a:pt x="8705" y="304799"/>
                </a:lnTo>
                <a:lnTo>
                  <a:pt x="14546" y="297251"/>
                </a:lnTo>
                <a:lnTo>
                  <a:pt x="19196" y="292056"/>
                </a:lnTo>
                <a:lnTo>
                  <a:pt x="20828" y="288381"/>
                </a:lnTo>
                <a:lnTo>
                  <a:pt x="19659" y="280273"/>
                </a:lnTo>
                <a:lnTo>
                  <a:pt x="18914" y="266668"/>
                </a:lnTo>
                <a:lnTo>
                  <a:pt x="18599" y="250260"/>
                </a:lnTo>
                <a:lnTo>
                  <a:pt x="18722" y="233746"/>
                </a:lnTo>
                <a:lnTo>
                  <a:pt x="19288" y="219820"/>
                </a:lnTo>
                <a:lnTo>
                  <a:pt x="20303" y="211177"/>
                </a:lnTo>
                <a:lnTo>
                  <a:pt x="20491" y="210510"/>
                </a:lnTo>
                <a:lnTo>
                  <a:pt x="17831" y="199392"/>
                </a:lnTo>
                <a:lnTo>
                  <a:pt x="15455" y="187619"/>
                </a:lnTo>
                <a:lnTo>
                  <a:pt x="13438" y="175322"/>
                </a:lnTo>
                <a:lnTo>
                  <a:pt x="11855" y="162635"/>
                </a:lnTo>
                <a:lnTo>
                  <a:pt x="10783" y="149688"/>
                </a:lnTo>
                <a:lnTo>
                  <a:pt x="10295" y="136615"/>
                </a:lnTo>
                <a:lnTo>
                  <a:pt x="10468" y="123548"/>
                </a:lnTo>
                <a:lnTo>
                  <a:pt x="11375" y="110620"/>
                </a:lnTo>
                <a:lnTo>
                  <a:pt x="12778" y="99852"/>
                </a:lnTo>
                <a:lnTo>
                  <a:pt x="16463" y="85320"/>
                </a:lnTo>
                <a:lnTo>
                  <a:pt x="21740" y="75953"/>
                </a:lnTo>
                <a:lnTo>
                  <a:pt x="28436" y="70673"/>
                </a:lnTo>
                <a:lnTo>
                  <a:pt x="36378" y="68406"/>
                </a:lnTo>
                <a:lnTo>
                  <a:pt x="45393" y="68075"/>
                </a:lnTo>
                <a:lnTo>
                  <a:pt x="55309" y="68605"/>
                </a:lnTo>
                <a:lnTo>
                  <a:pt x="65951" y="68920"/>
                </a:lnTo>
                <a:lnTo>
                  <a:pt x="77147" y="67943"/>
                </a:lnTo>
                <a:lnTo>
                  <a:pt x="81490" y="67015"/>
                </a:lnTo>
                <a:lnTo>
                  <a:pt x="83117" y="78580"/>
                </a:lnTo>
                <a:lnTo>
                  <a:pt x="85530" y="87163"/>
                </a:lnTo>
                <a:lnTo>
                  <a:pt x="88508" y="93609"/>
                </a:lnTo>
                <a:lnTo>
                  <a:pt x="91833" y="98762"/>
                </a:lnTo>
                <a:lnTo>
                  <a:pt x="95286" y="103467"/>
                </a:lnTo>
                <a:lnTo>
                  <a:pt x="98649" y="108568"/>
                </a:lnTo>
                <a:lnTo>
                  <a:pt x="101701" y="114909"/>
                </a:lnTo>
                <a:lnTo>
                  <a:pt x="104226" y="123334"/>
                </a:lnTo>
                <a:lnTo>
                  <a:pt x="106003" y="134688"/>
                </a:lnTo>
                <a:lnTo>
                  <a:pt x="106814" y="149815"/>
                </a:lnTo>
                <a:lnTo>
                  <a:pt x="106838" y="152307"/>
                </a:lnTo>
                <a:lnTo>
                  <a:pt x="112444" y="146996"/>
                </a:lnTo>
                <a:lnTo>
                  <a:pt x="111247" y="146511"/>
                </a:lnTo>
                <a:lnTo>
                  <a:pt x="119057" y="148597"/>
                </a:lnTo>
                <a:lnTo>
                  <a:pt x="121424" y="161488"/>
                </a:lnTo>
                <a:lnTo>
                  <a:pt x="119895" y="174396"/>
                </a:lnTo>
                <a:lnTo>
                  <a:pt x="113212" y="184125"/>
                </a:lnTo>
                <a:lnTo>
                  <a:pt x="106887" y="185847"/>
                </a:lnTo>
                <a:lnTo>
                  <a:pt x="106838" y="188927"/>
                </a:lnTo>
                <a:lnTo>
                  <a:pt x="108142" y="196211"/>
                </a:lnTo>
                <a:lnTo>
                  <a:pt x="108744" y="207735"/>
                </a:lnTo>
                <a:lnTo>
                  <a:pt x="108839" y="222057"/>
                </a:lnTo>
                <a:lnTo>
                  <a:pt x="108622" y="237737"/>
                </a:lnTo>
                <a:lnTo>
                  <a:pt x="108288" y="253336"/>
                </a:lnTo>
                <a:lnTo>
                  <a:pt x="108035" y="267411"/>
                </a:lnTo>
                <a:lnTo>
                  <a:pt x="108055" y="278524"/>
                </a:lnTo>
                <a:close/>
              </a:path>
            </a:pathLst>
          </a:custGeom>
          <a:solidFill>
            <a:srgbClr val="D97A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7114181" y="2881406"/>
            <a:ext cx="126752" cy="281199"/>
          </a:xfrm>
          <a:custGeom>
            <a:avLst/>
            <a:gdLst/>
            <a:ahLst/>
            <a:cxnLst/>
            <a:rect l="l" t="t" r="r" b="b"/>
            <a:pathLst>
              <a:path w="126752" h="281199">
                <a:moveTo>
                  <a:pt x="111146" y="128097"/>
                </a:moveTo>
                <a:lnTo>
                  <a:pt x="114440" y="129872"/>
                </a:lnTo>
                <a:lnTo>
                  <a:pt x="116121" y="132848"/>
                </a:lnTo>
                <a:lnTo>
                  <a:pt x="116880" y="140914"/>
                </a:lnTo>
                <a:lnTo>
                  <a:pt x="117332" y="155183"/>
                </a:lnTo>
                <a:lnTo>
                  <a:pt x="117382" y="155402"/>
                </a:lnTo>
                <a:lnTo>
                  <a:pt x="117754" y="162338"/>
                </a:lnTo>
                <a:lnTo>
                  <a:pt x="117919" y="163584"/>
                </a:lnTo>
                <a:lnTo>
                  <a:pt x="117977" y="163747"/>
                </a:lnTo>
                <a:lnTo>
                  <a:pt x="118820" y="166727"/>
                </a:lnTo>
                <a:lnTo>
                  <a:pt x="120392" y="170777"/>
                </a:lnTo>
                <a:lnTo>
                  <a:pt x="121441" y="160738"/>
                </a:lnTo>
                <a:lnTo>
                  <a:pt x="122948" y="148043"/>
                </a:lnTo>
                <a:lnTo>
                  <a:pt x="124566" y="133751"/>
                </a:lnTo>
                <a:lnTo>
                  <a:pt x="125950" y="118922"/>
                </a:lnTo>
                <a:lnTo>
                  <a:pt x="126752" y="104613"/>
                </a:lnTo>
                <a:lnTo>
                  <a:pt x="126627" y="91885"/>
                </a:lnTo>
                <a:lnTo>
                  <a:pt x="125228" y="81796"/>
                </a:lnTo>
                <a:lnTo>
                  <a:pt x="124382" y="79107"/>
                </a:lnTo>
                <a:lnTo>
                  <a:pt x="121346" y="74029"/>
                </a:lnTo>
                <a:lnTo>
                  <a:pt x="119004" y="68321"/>
                </a:lnTo>
                <a:lnTo>
                  <a:pt x="118059" y="63223"/>
                </a:lnTo>
                <a:lnTo>
                  <a:pt x="115196" y="48752"/>
                </a:lnTo>
                <a:lnTo>
                  <a:pt x="110840" y="37556"/>
                </a:lnTo>
                <a:lnTo>
                  <a:pt x="103180" y="28338"/>
                </a:lnTo>
                <a:lnTo>
                  <a:pt x="94709" y="22262"/>
                </a:lnTo>
                <a:lnTo>
                  <a:pt x="91175" y="32375"/>
                </a:lnTo>
                <a:lnTo>
                  <a:pt x="85989" y="19610"/>
                </a:lnTo>
                <a:lnTo>
                  <a:pt x="76986" y="9725"/>
                </a:lnTo>
                <a:lnTo>
                  <a:pt x="65401" y="3020"/>
                </a:lnTo>
                <a:lnTo>
                  <a:pt x="54131" y="0"/>
                </a:lnTo>
                <a:lnTo>
                  <a:pt x="51718" y="12346"/>
                </a:lnTo>
                <a:lnTo>
                  <a:pt x="50491" y="18366"/>
                </a:lnTo>
                <a:lnTo>
                  <a:pt x="49066" y="22452"/>
                </a:lnTo>
                <a:lnTo>
                  <a:pt x="46055" y="28997"/>
                </a:lnTo>
                <a:lnTo>
                  <a:pt x="43918" y="33685"/>
                </a:lnTo>
                <a:lnTo>
                  <a:pt x="41906" y="27015"/>
                </a:lnTo>
                <a:lnTo>
                  <a:pt x="40993" y="23426"/>
                </a:lnTo>
                <a:lnTo>
                  <a:pt x="40858" y="21510"/>
                </a:lnTo>
                <a:lnTo>
                  <a:pt x="39945" y="18139"/>
                </a:lnTo>
                <a:lnTo>
                  <a:pt x="17424" y="39529"/>
                </a:lnTo>
                <a:lnTo>
                  <a:pt x="13873" y="44670"/>
                </a:lnTo>
                <a:lnTo>
                  <a:pt x="13062" y="49278"/>
                </a:lnTo>
                <a:lnTo>
                  <a:pt x="12301" y="58275"/>
                </a:lnTo>
                <a:lnTo>
                  <a:pt x="10891" y="69068"/>
                </a:lnTo>
                <a:lnTo>
                  <a:pt x="8107" y="73328"/>
                </a:lnTo>
                <a:lnTo>
                  <a:pt x="6112" y="76561"/>
                </a:lnTo>
                <a:lnTo>
                  <a:pt x="2054" y="86932"/>
                </a:lnTo>
                <a:lnTo>
                  <a:pt x="196" y="98441"/>
                </a:lnTo>
                <a:lnTo>
                  <a:pt x="0" y="110779"/>
                </a:lnTo>
                <a:lnTo>
                  <a:pt x="923" y="123634"/>
                </a:lnTo>
                <a:lnTo>
                  <a:pt x="2427" y="136695"/>
                </a:lnTo>
                <a:lnTo>
                  <a:pt x="3969" y="149651"/>
                </a:lnTo>
                <a:lnTo>
                  <a:pt x="5011" y="162191"/>
                </a:lnTo>
                <a:lnTo>
                  <a:pt x="5115" y="164738"/>
                </a:lnTo>
                <a:lnTo>
                  <a:pt x="10235" y="170273"/>
                </a:lnTo>
                <a:lnTo>
                  <a:pt x="12410" y="173360"/>
                </a:lnTo>
                <a:lnTo>
                  <a:pt x="13730" y="181858"/>
                </a:lnTo>
                <a:lnTo>
                  <a:pt x="14414" y="187898"/>
                </a:lnTo>
                <a:lnTo>
                  <a:pt x="15962" y="200630"/>
                </a:lnTo>
                <a:lnTo>
                  <a:pt x="17819" y="213183"/>
                </a:lnTo>
                <a:lnTo>
                  <a:pt x="19013" y="219789"/>
                </a:lnTo>
                <a:lnTo>
                  <a:pt x="21570" y="236507"/>
                </a:lnTo>
                <a:lnTo>
                  <a:pt x="25997" y="248320"/>
                </a:lnTo>
                <a:lnTo>
                  <a:pt x="32249" y="257404"/>
                </a:lnTo>
                <a:lnTo>
                  <a:pt x="40282" y="265932"/>
                </a:lnTo>
                <a:lnTo>
                  <a:pt x="50464" y="272338"/>
                </a:lnTo>
                <a:lnTo>
                  <a:pt x="61827" y="278100"/>
                </a:lnTo>
                <a:lnTo>
                  <a:pt x="60116" y="222263"/>
                </a:lnTo>
                <a:lnTo>
                  <a:pt x="92562" y="222602"/>
                </a:lnTo>
                <a:lnTo>
                  <a:pt x="88997" y="238307"/>
                </a:lnTo>
                <a:lnTo>
                  <a:pt x="80552" y="245856"/>
                </a:lnTo>
                <a:lnTo>
                  <a:pt x="77514" y="246320"/>
                </a:lnTo>
                <a:lnTo>
                  <a:pt x="73684" y="281199"/>
                </a:lnTo>
                <a:lnTo>
                  <a:pt x="82536" y="280466"/>
                </a:lnTo>
                <a:lnTo>
                  <a:pt x="92838" y="277857"/>
                </a:lnTo>
                <a:lnTo>
                  <a:pt x="100902" y="270049"/>
                </a:lnTo>
                <a:lnTo>
                  <a:pt x="106964" y="258353"/>
                </a:lnTo>
                <a:lnTo>
                  <a:pt x="111262" y="244081"/>
                </a:lnTo>
                <a:lnTo>
                  <a:pt x="114033" y="228545"/>
                </a:lnTo>
                <a:lnTo>
                  <a:pt x="115269" y="216636"/>
                </a:lnTo>
                <a:lnTo>
                  <a:pt x="114508" y="208027"/>
                </a:lnTo>
                <a:lnTo>
                  <a:pt x="112733" y="215181"/>
                </a:lnTo>
                <a:lnTo>
                  <a:pt x="112057" y="219037"/>
                </a:lnTo>
                <a:lnTo>
                  <a:pt x="109571" y="224882"/>
                </a:lnTo>
                <a:lnTo>
                  <a:pt x="105784" y="233806"/>
                </a:lnTo>
                <a:lnTo>
                  <a:pt x="104347" y="233879"/>
                </a:lnTo>
                <a:lnTo>
                  <a:pt x="101472" y="236134"/>
                </a:lnTo>
                <a:lnTo>
                  <a:pt x="94997" y="213459"/>
                </a:lnTo>
                <a:lnTo>
                  <a:pt x="84025" y="212471"/>
                </a:lnTo>
                <a:lnTo>
                  <a:pt x="67100" y="211955"/>
                </a:lnTo>
                <a:lnTo>
                  <a:pt x="58729" y="212562"/>
                </a:lnTo>
                <a:lnTo>
                  <a:pt x="53578" y="219930"/>
                </a:lnTo>
                <a:lnTo>
                  <a:pt x="50312" y="228928"/>
                </a:lnTo>
                <a:lnTo>
                  <a:pt x="43956" y="234980"/>
                </a:lnTo>
                <a:lnTo>
                  <a:pt x="35160" y="235043"/>
                </a:lnTo>
                <a:lnTo>
                  <a:pt x="31675" y="227415"/>
                </a:lnTo>
                <a:lnTo>
                  <a:pt x="28502" y="216918"/>
                </a:lnTo>
                <a:lnTo>
                  <a:pt x="25714" y="204289"/>
                </a:lnTo>
                <a:lnTo>
                  <a:pt x="23380" y="190265"/>
                </a:lnTo>
                <a:lnTo>
                  <a:pt x="21572" y="175582"/>
                </a:lnTo>
                <a:lnTo>
                  <a:pt x="20362" y="160976"/>
                </a:lnTo>
                <a:lnTo>
                  <a:pt x="19820" y="147185"/>
                </a:lnTo>
                <a:lnTo>
                  <a:pt x="20017" y="134944"/>
                </a:lnTo>
                <a:lnTo>
                  <a:pt x="20112" y="133333"/>
                </a:lnTo>
                <a:lnTo>
                  <a:pt x="29073" y="124190"/>
                </a:lnTo>
                <a:lnTo>
                  <a:pt x="24719" y="113544"/>
                </a:lnTo>
                <a:lnTo>
                  <a:pt x="23055" y="103531"/>
                </a:lnTo>
                <a:lnTo>
                  <a:pt x="24846" y="96350"/>
                </a:lnTo>
                <a:lnTo>
                  <a:pt x="27535" y="88589"/>
                </a:lnTo>
                <a:lnTo>
                  <a:pt x="34906" y="79665"/>
                </a:lnTo>
                <a:lnTo>
                  <a:pt x="38947" y="76634"/>
                </a:lnTo>
                <a:lnTo>
                  <a:pt x="49680" y="80840"/>
                </a:lnTo>
                <a:lnTo>
                  <a:pt x="61964" y="85012"/>
                </a:lnTo>
                <a:lnTo>
                  <a:pt x="65966" y="85219"/>
                </a:lnTo>
                <a:lnTo>
                  <a:pt x="77699" y="83561"/>
                </a:lnTo>
                <a:lnTo>
                  <a:pt x="85704" y="80156"/>
                </a:lnTo>
                <a:lnTo>
                  <a:pt x="91225" y="76890"/>
                </a:lnTo>
                <a:lnTo>
                  <a:pt x="95504" y="75649"/>
                </a:lnTo>
                <a:lnTo>
                  <a:pt x="99786" y="78321"/>
                </a:lnTo>
                <a:lnTo>
                  <a:pt x="105314" y="86791"/>
                </a:lnTo>
                <a:lnTo>
                  <a:pt x="109622" y="95186"/>
                </a:lnTo>
                <a:lnTo>
                  <a:pt x="112200" y="107353"/>
                </a:lnTo>
                <a:lnTo>
                  <a:pt x="108319" y="115934"/>
                </a:lnTo>
                <a:lnTo>
                  <a:pt x="105547" y="123633"/>
                </a:lnTo>
                <a:lnTo>
                  <a:pt x="111146" y="128097"/>
                </a:lnTo>
                <a:close/>
              </a:path>
              <a:path w="126752" h="281199">
                <a:moveTo>
                  <a:pt x="66200" y="242385"/>
                </a:moveTo>
                <a:lnTo>
                  <a:pt x="61287" y="230082"/>
                </a:lnTo>
                <a:lnTo>
                  <a:pt x="60116" y="222263"/>
                </a:lnTo>
                <a:lnTo>
                  <a:pt x="61827" y="278100"/>
                </a:lnTo>
                <a:lnTo>
                  <a:pt x="73684" y="281199"/>
                </a:lnTo>
                <a:lnTo>
                  <a:pt x="77514" y="246320"/>
                </a:lnTo>
                <a:lnTo>
                  <a:pt x="66200" y="242385"/>
                </a:lnTo>
                <a:close/>
              </a:path>
              <a:path w="126752" h="281199">
                <a:moveTo>
                  <a:pt x="117919" y="163584"/>
                </a:moveTo>
                <a:lnTo>
                  <a:pt x="116910" y="160734"/>
                </a:lnTo>
                <a:lnTo>
                  <a:pt x="117185" y="162902"/>
                </a:lnTo>
                <a:lnTo>
                  <a:pt x="117971" y="166436"/>
                </a:lnTo>
                <a:lnTo>
                  <a:pt x="118438" y="167520"/>
                </a:lnTo>
                <a:lnTo>
                  <a:pt x="117919" y="163584"/>
                </a:lnTo>
                <a:close/>
              </a:path>
            </a:pathLst>
          </a:custGeom>
          <a:solidFill>
            <a:srgbClr val="AA71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6945637" y="3123798"/>
            <a:ext cx="13086" cy="116097"/>
          </a:xfrm>
          <a:custGeom>
            <a:avLst/>
            <a:gdLst/>
            <a:ahLst/>
            <a:cxnLst/>
            <a:rect l="l" t="t" r="r" b="b"/>
            <a:pathLst>
              <a:path w="13086" h="116097">
                <a:moveTo>
                  <a:pt x="7287" y="26458"/>
                </a:moveTo>
                <a:lnTo>
                  <a:pt x="8200" y="21510"/>
                </a:lnTo>
                <a:lnTo>
                  <a:pt x="811" y="363"/>
                </a:lnTo>
                <a:lnTo>
                  <a:pt x="0" y="0"/>
                </a:lnTo>
                <a:lnTo>
                  <a:pt x="2586" y="111143"/>
                </a:lnTo>
                <a:lnTo>
                  <a:pt x="12622" y="116097"/>
                </a:lnTo>
                <a:lnTo>
                  <a:pt x="13086" y="26943"/>
                </a:lnTo>
                <a:lnTo>
                  <a:pt x="7287" y="2645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6928438" y="3069205"/>
            <a:ext cx="94484" cy="180616"/>
          </a:xfrm>
          <a:custGeom>
            <a:avLst/>
            <a:gdLst/>
            <a:ahLst/>
            <a:cxnLst/>
            <a:rect l="l" t="t" r="r" b="b"/>
            <a:pathLst>
              <a:path w="94484" h="180616">
                <a:moveTo>
                  <a:pt x="4097" y="128113"/>
                </a:moveTo>
                <a:lnTo>
                  <a:pt x="4213" y="128341"/>
                </a:lnTo>
                <a:lnTo>
                  <a:pt x="7189" y="134185"/>
                </a:lnTo>
                <a:lnTo>
                  <a:pt x="10452" y="137411"/>
                </a:lnTo>
                <a:lnTo>
                  <a:pt x="13360" y="144492"/>
                </a:lnTo>
                <a:lnTo>
                  <a:pt x="19785" y="165736"/>
                </a:lnTo>
                <a:lnTo>
                  <a:pt x="17199" y="54592"/>
                </a:lnTo>
                <a:lnTo>
                  <a:pt x="25061" y="45754"/>
                </a:lnTo>
                <a:lnTo>
                  <a:pt x="35134" y="48278"/>
                </a:lnTo>
                <a:lnTo>
                  <a:pt x="37944" y="52192"/>
                </a:lnTo>
                <a:lnTo>
                  <a:pt x="36220" y="53841"/>
                </a:lnTo>
                <a:lnTo>
                  <a:pt x="18010" y="54956"/>
                </a:lnTo>
                <a:lnTo>
                  <a:pt x="25399" y="76103"/>
                </a:lnTo>
                <a:lnTo>
                  <a:pt x="26346" y="71035"/>
                </a:lnTo>
                <a:lnTo>
                  <a:pt x="28611" y="62911"/>
                </a:lnTo>
                <a:lnTo>
                  <a:pt x="37369" y="66500"/>
                </a:lnTo>
                <a:lnTo>
                  <a:pt x="34546" y="75837"/>
                </a:lnTo>
                <a:lnTo>
                  <a:pt x="30285" y="81536"/>
                </a:lnTo>
                <a:lnTo>
                  <a:pt x="29821" y="170690"/>
                </a:lnTo>
                <a:lnTo>
                  <a:pt x="39193" y="177100"/>
                </a:lnTo>
                <a:lnTo>
                  <a:pt x="50312" y="180616"/>
                </a:lnTo>
                <a:lnTo>
                  <a:pt x="52519" y="149245"/>
                </a:lnTo>
                <a:lnTo>
                  <a:pt x="45181" y="147936"/>
                </a:lnTo>
                <a:lnTo>
                  <a:pt x="41258" y="142285"/>
                </a:lnTo>
                <a:lnTo>
                  <a:pt x="40971" y="132197"/>
                </a:lnTo>
                <a:lnTo>
                  <a:pt x="45705" y="126692"/>
                </a:lnTo>
                <a:lnTo>
                  <a:pt x="54057" y="125382"/>
                </a:lnTo>
                <a:lnTo>
                  <a:pt x="60956" y="127371"/>
                </a:lnTo>
                <a:lnTo>
                  <a:pt x="65019" y="128551"/>
                </a:lnTo>
                <a:lnTo>
                  <a:pt x="64929" y="127928"/>
                </a:lnTo>
                <a:lnTo>
                  <a:pt x="64929" y="52192"/>
                </a:lnTo>
                <a:lnTo>
                  <a:pt x="73004" y="45908"/>
                </a:lnTo>
                <a:lnTo>
                  <a:pt x="83016" y="49093"/>
                </a:lnTo>
                <a:lnTo>
                  <a:pt x="85827" y="54811"/>
                </a:lnTo>
                <a:lnTo>
                  <a:pt x="84627" y="55223"/>
                </a:lnTo>
                <a:lnTo>
                  <a:pt x="81177" y="67737"/>
                </a:lnTo>
                <a:lnTo>
                  <a:pt x="79275" y="63175"/>
                </a:lnTo>
                <a:lnTo>
                  <a:pt x="80028" y="67591"/>
                </a:lnTo>
                <a:lnTo>
                  <a:pt x="82021" y="79452"/>
                </a:lnTo>
                <a:lnTo>
                  <a:pt x="83950" y="78795"/>
                </a:lnTo>
                <a:lnTo>
                  <a:pt x="82074" y="79765"/>
                </a:lnTo>
                <a:lnTo>
                  <a:pt x="82021" y="79452"/>
                </a:lnTo>
                <a:lnTo>
                  <a:pt x="86151" y="137540"/>
                </a:lnTo>
                <a:lnTo>
                  <a:pt x="89494" y="123927"/>
                </a:lnTo>
                <a:lnTo>
                  <a:pt x="91619" y="111563"/>
                </a:lnTo>
                <a:lnTo>
                  <a:pt x="93119" y="98765"/>
                </a:lnTo>
                <a:lnTo>
                  <a:pt x="94054" y="85750"/>
                </a:lnTo>
                <a:lnTo>
                  <a:pt x="94480" y="72733"/>
                </a:lnTo>
                <a:lnTo>
                  <a:pt x="94484" y="61819"/>
                </a:lnTo>
                <a:lnTo>
                  <a:pt x="93866" y="46018"/>
                </a:lnTo>
                <a:lnTo>
                  <a:pt x="92107" y="30914"/>
                </a:lnTo>
                <a:lnTo>
                  <a:pt x="88751" y="17755"/>
                </a:lnTo>
                <a:lnTo>
                  <a:pt x="83344" y="7787"/>
                </a:lnTo>
                <a:lnTo>
                  <a:pt x="76714" y="2719"/>
                </a:lnTo>
                <a:lnTo>
                  <a:pt x="67291" y="1024"/>
                </a:lnTo>
                <a:lnTo>
                  <a:pt x="62519" y="3374"/>
                </a:lnTo>
                <a:lnTo>
                  <a:pt x="55407" y="3244"/>
                </a:lnTo>
                <a:lnTo>
                  <a:pt x="53280" y="2428"/>
                </a:lnTo>
                <a:lnTo>
                  <a:pt x="41023" y="0"/>
                </a:lnTo>
                <a:lnTo>
                  <a:pt x="29059" y="993"/>
                </a:lnTo>
                <a:lnTo>
                  <a:pt x="23674" y="1409"/>
                </a:lnTo>
                <a:lnTo>
                  <a:pt x="20460" y="17214"/>
                </a:lnTo>
                <a:lnTo>
                  <a:pt x="15482" y="27768"/>
                </a:lnTo>
                <a:lnTo>
                  <a:pt x="9238" y="36813"/>
                </a:lnTo>
                <a:lnTo>
                  <a:pt x="8474" y="37908"/>
                </a:lnTo>
                <a:lnTo>
                  <a:pt x="1718" y="49221"/>
                </a:lnTo>
                <a:lnTo>
                  <a:pt x="0" y="56690"/>
                </a:lnTo>
                <a:lnTo>
                  <a:pt x="1200" y="64098"/>
                </a:lnTo>
                <a:lnTo>
                  <a:pt x="3200" y="75230"/>
                </a:lnTo>
                <a:lnTo>
                  <a:pt x="3740" y="81414"/>
                </a:lnTo>
                <a:lnTo>
                  <a:pt x="2971" y="93642"/>
                </a:lnTo>
                <a:lnTo>
                  <a:pt x="936" y="104729"/>
                </a:lnTo>
                <a:lnTo>
                  <a:pt x="392" y="115834"/>
                </a:lnTo>
                <a:lnTo>
                  <a:pt x="4097" y="128113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6978750" y="3121397"/>
            <a:ext cx="35839" cy="128424"/>
          </a:xfrm>
          <a:custGeom>
            <a:avLst/>
            <a:gdLst/>
            <a:ahLst/>
            <a:cxnLst/>
            <a:rect l="l" t="t" r="r" b="b"/>
            <a:pathLst>
              <a:path w="35839" h="128424">
                <a:moveTo>
                  <a:pt x="9629" y="98363"/>
                </a:moveTo>
                <a:lnTo>
                  <a:pt x="2207" y="97053"/>
                </a:lnTo>
                <a:lnTo>
                  <a:pt x="0" y="128424"/>
                </a:lnTo>
                <a:lnTo>
                  <a:pt x="7955" y="127489"/>
                </a:lnTo>
                <a:lnTo>
                  <a:pt x="17028" y="122724"/>
                </a:lnTo>
                <a:lnTo>
                  <a:pt x="24652" y="113017"/>
                </a:lnTo>
                <a:lnTo>
                  <a:pt x="30899" y="100011"/>
                </a:lnTo>
                <a:lnTo>
                  <a:pt x="35839" y="85348"/>
                </a:lnTo>
                <a:lnTo>
                  <a:pt x="31709" y="27260"/>
                </a:lnTo>
                <a:lnTo>
                  <a:pt x="24728" y="29635"/>
                </a:lnTo>
                <a:lnTo>
                  <a:pt x="21989" y="21171"/>
                </a:lnTo>
                <a:lnTo>
                  <a:pt x="21042" y="12853"/>
                </a:lnTo>
                <a:lnTo>
                  <a:pt x="28803" y="10597"/>
                </a:lnTo>
                <a:lnTo>
                  <a:pt x="28963" y="10983"/>
                </a:lnTo>
                <a:lnTo>
                  <a:pt x="28803" y="10040"/>
                </a:lnTo>
                <a:lnTo>
                  <a:pt x="30865" y="15545"/>
                </a:lnTo>
                <a:lnTo>
                  <a:pt x="34315" y="3031"/>
                </a:lnTo>
                <a:lnTo>
                  <a:pt x="16189" y="1576"/>
                </a:lnTo>
                <a:lnTo>
                  <a:pt x="14617" y="0"/>
                </a:lnTo>
                <a:lnTo>
                  <a:pt x="14617" y="75736"/>
                </a:lnTo>
                <a:lnTo>
                  <a:pt x="18743" y="77531"/>
                </a:lnTo>
                <a:lnTo>
                  <a:pt x="14706" y="76359"/>
                </a:lnTo>
                <a:lnTo>
                  <a:pt x="15192" y="79738"/>
                </a:lnTo>
                <a:lnTo>
                  <a:pt x="14617" y="81096"/>
                </a:lnTo>
                <a:lnTo>
                  <a:pt x="17336" y="80979"/>
                </a:lnTo>
                <a:lnTo>
                  <a:pt x="17948" y="81229"/>
                </a:lnTo>
                <a:lnTo>
                  <a:pt x="17153" y="87159"/>
                </a:lnTo>
                <a:lnTo>
                  <a:pt x="13231" y="91960"/>
                </a:lnTo>
                <a:lnTo>
                  <a:pt x="9629" y="98363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7206642" y="3049633"/>
            <a:ext cx="11886" cy="67908"/>
          </a:xfrm>
          <a:custGeom>
            <a:avLst/>
            <a:gdLst/>
            <a:ahLst/>
            <a:cxnLst/>
            <a:rect l="l" t="t" r="r" b="b"/>
            <a:pathLst>
              <a:path w="11886" h="67908">
                <a:moveTo>
                  <a:pt x="0" y="4830"/>
                </a:moveTo>
                <a:lnTo>
                  <a:pt x="2536" y="45233"/>
                </a:lnTo>
                <a:lnTo>
                  <a:pt x="9011" y="67908"/>
                </a:lnTo>
                <a:lnTo>
                  <a:pt x="11886" y="65652"/>
                </a:lnTo>
                <a:lnTo>
                  <a:pt x="9795" y="0"/>
                </a:lnTo>
                <a:lnTo>
                  <a:pt x="9088" y="3840"/>
                </a:lnTo>
                <a:lnTo>
                  <a:pt x="8149" y="6746"/>
                </a:lnTo>
                <a:lnTo>
                  <a:pt x="0" y="483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7160214" y="3049104"/>
            <a:ext cx="13695" cy="65999"/>
          </a:xfrm>
          <a:custGeom>
            <a:avLst/>
            <a:gdLst/>
            <a:ahLst/>
            <a:cxnLst/>
            <a:rect l="l" t="t" r="r" b="b"/>
            <a:pathLst>
              <a:path w="13695" h="65999">
                <a:moveTo>
                  <a:pt x="0" y="3225"/>
                </a:moveTo>
                <a:lnTo>
                  <a:pt x="521" y="65999"/>
                </a:lnTo>
                <a:lnTo>
                  <a:pt x="5389" y="58546"/>
                </a:lnTo>
                <a:lnTo>
                  <a:pt x="8707" y="49564"/>
                </a:lnTo>
                <a:lnTo>
                  <a:pt x="13695" y="0"/>
                </a:lnTo>
                <a:lnTo>
                  <a:pt x="8098" y="6935"/>
                </a:lnTo>
                <a:lnTo>
                  <a:pt x="3685" y="5020"/>
                </a:lnTo>
                <a:lnTo>
                  <a:pt x="0" y="322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7133983" y="2957204"/>
            <a:ext cx="100591" cy="159245"/>
          </a:xfrm>
          <a:custGeom>
            <a:avLst/>
            <a:gdLst/>
            <a:ahLst/>
            <a:cxnLst/>
            <a:rect l="l" t="t" r="r" b="b"/>
            <a:pathLst>
              <a:path w="100591" h="159245">
                <a:moveTo>
                  <a:pt x="90781" y="51965"/>
                </a:moveTo>
                <a:lnTo>
                  <a:pt x="85746" y="47835"/>
                </a:lnTo>
                <a:lnTo>
                  <a:pt x="90067" y="37252"/>
                </a:lnTo>
                <a:lnTo>
                  <a:pt x="92604" y="28362"/>
                </a:lnTo>
                <a:lnTo>
                  <a:pt x="89820" y="19388"/>
                </a:lnTo>
                <a:lnTo>
                  <a:pt x="82987" y="6652"/>
                </a:lnTo>
                <a:lnTo>
                  <a:pt x="78127" y="818"/>
                </a:lnTo>
                <a:lnTo>
                  <a:pt x="73997" y="0"/>
                </a:lnTo>
                <a:lnTo>
                  <a:pt x="69354" y="2310"/>
                </a:lnTo>
                <a:lnTo>
                  <a:pt x="62953" y="5863"/>
                </a:lnTo>
                <a:lnTo>
                  <a:pt x="53551" y="8771"/>
                </a:lnTo>
                <a:lnTo>
                  <a:pt x="46165" y="9421"/>
                </a:lnTo>
                <a:lnTo>
                  <a:pt x="32334" y="6293"/>
                </a:lnTo>
                <a:lnTo>
                  <a:pt x="21966" y="1454"/>
                </a:lnTo>
                <a:lnTo>
                  <a:pt x="19146" y="836"/>
                </a:lnTo>
                <a:lnTo>
                  <a:pt x="15105" y="3867"/>
                </a:lnTo>
                <a:lnTo>
                  <a:pt x="7733" y="12792"/>
                </a:lnTo>
                <a:lnTo>
                  <a:pt x="5045" y="20552"/>
                </a:lnTo>
                <a:lnTo>
                  <a:pt x="3447" y="33530"/>
                </a:lnTo>
                <a:lnTo>
                  <a:pt x="7253" y="42704"/>
                </a:lnTo>
                <a:lnTo>
                  <a:pt x="9272" y="48392"/>
                </a:lnTo>
                <a:lnTo>
                  <a:pt x="311" y="57535"/>
                </a:lnTo>
                <a:lnTo>
                  <a:pt x="0" y="69488"/>
                </a:lnTo>
                <a:lnTo>
                  <a:pt x="438" y="83100"/>
                </a:lnTo>
                <a:lnTo>
                  <a:pt x="1556" y="97632"/>
                </a:lnTo>
                <a:lnTo>
                  <a:pt x="3281" y="112350"/>
                </a:lnTo>
                <a:lnTo>
                  <a:pt x="5542" y="126516"/>
                </a:lnTo>
                <a:lnTo>
                  <a:pt x="8269" y="139394"/>
                </a:lnTo>
                <a:lnTo>
                  <a:pt x="11390" y="150248"/>
                </a:lnTo>
                <a:lnTo>
                  <a:pt x="14834" y="158340"/>
                </a:lnTo>
                <a:lnTo>
                  <a:pt x="15359" y="159245"/>
                </a:lnTo>
                <a:lnTo>
                  <a:pt x="26752" y="157899"/>
                </a:lnTo>
                <a:lnTo>
                  <a:pt x="26230" y="95125"/>
                </a:lnTo>
                <a:lnTo>
                  <a:pt x="32655" y="79458"/>
                </a:lnTo>
                <a:lnTo>
                  <a:pt x="40602" y="83654"/>
                </a:lnTo>
                <a:lnTo>
                  <a:pt x="39926" y="91899"/>
                </a:lnTo>
                <a:lnTo>
                  <a:pt x="34938" y="141463"/>
                </a:lnTo>
                <a:lnTo>
                  <a:pt x="38928" y="136764"/>
                </a:lnTo>
                <a:lnTo>
                  <a:pt x="49312" y="136167"/>
                </a:lnTo>
                <a:lnTo>
                  <a:pt x="66278" y="136792"/>
                </a:lnTo>
                <a:lnTo>
                  <a:pt x="75195" y="137661"/>
                </a:lnTo>
                <a:lnTo>
                  <a:pt x="72659" y="97259"/>
                </a:lnTo>
                <a:lnTo>
                  <a:pt x="71036" y="93282"/>
                </a:lnTo>
                <a:lnTo>
                  <a:pt x="74722" y="81180"/>
                </a:lnTo>
                <a:lnTo>
                  <a:pt x="80707" y="79119"/>
                </a:lnTo>
                <a:lnTo>
                  <a:pt x="81450" y="89544"/>
                </a:lnTo>
                <a:lnTo>
                  <a:pt x="82454" y="92428"/>
                </a:lnTo>
                <a:lnTo>
                  <a:pt x="84545" y="158081"/>
                </a:lnTo>
                <a:lnTo>
                  <a:pt x="85982" y="158008"/>
                </a:lnTo>
                <a:lnTo>
                  <a:pt x="89770" y="149084"/>
                </a:lnTo>
                <a:lnTo>
                  <a:pt x="92255" y="143239"/>
                </a:lnTo>
                <a:lnTo>
                  <a:pt x="92931" y="139383"/>
                </a:lnTo>
                <a:lnTo>
                  <a:pt x="94707" y="132229"/>
                </a:lnTo>
                <a:lnTo>
                  <a:pt x="95468" y="140838"/>
                </a:lnTo>
                <a:lnTo>
                  <a:pt x="96692" y="128936"/>
                </a:lnTo>
                <a:lnTo>
                  <a:pt x="96598" y="115940"/>
                </a:lnTo>
                <a:lnTo>
                  <a:pt x="96617" y="115544"/>
                </a:lnTo>
                <a:lnTo>
                  <a:pt x="97294" y="103443"/>
                </a:lnTo>
                <a:lnTo>
                  <a:pt x="98393" y="104607"/>
                </a:lnTo>
                <a:lnTo>
                  <a:pt x="100591" y="94979"/>
                </a:lnTo>
                <a:lnTo>
                  <a:pt x="99018" y="90929"/>
                </a:lnTo>
                <a:lnTo>
                  <a:pt x="98375" y="89302"/>
                </a:lnTo>
                <a:lnTo>
                  <a:pt x="98562" y="91861"/>
                </a:lnTo>
                <a:lnTo>
                  <a:pt x="97889" y="89487"/>
                </a:lnTo>
                <a:lnTo>
                  <a:pt x="97187" y="85996"/>
                </a:lnTo>
                <a:lnTo>
                  <a:pt x="97286" y="85205"/>
                </a:lnTo>
                <a:lnTo>
                  <a:pt x="98221" y="88294"/>
                </a:lnTo>
                <a:lnTo>
                  <a:pt x="97953" y="86540"/>
                </a:lnTo>
                <a:lnTo>
                  <a:pt x="97581" y="79604"/>
                </a:lnTo>
                <a:lnTo>
                  <a:pt x="97530" y="79386"/>
                </a:lnTo>
                <a:lnTo>
                  <a:pt x="97010" y="63686"/>
                </a:lnTo>
                <a:lnTo>
                  <a:pt x="96173" y="56475"/>
                </a:lnTo>
                <a:lnTo>
                  <a:pt x="94327" y="53865"/>
                </a:lnTo>
                <a:lnTo>
                  <a:pt x="90781" y="5196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7232204" y="3045499"/>
            <a:ext cx="797" cy="2634"/>
          </a:xfrm>
          <a:custGeom>
            <a:avLst/>
            <a:gdLst/>
            <a:ahLst/>
            <a:cxnLst/>
            <a:rect l="l" t="t" r="r" b="b"/>
            <a:pathLst>
              <a:path w="797" h="2634">
                <a:moveTo>
                  <a:pt x="153" y="1007"/>
                </a:moveTo>
                <a:lnTo>
                  <a:pt x="797" y="2634"/>
                </a:lnTo>
                <a:lnTo>
                  <a:pt x="0" y="0"/>
                </a:lnTo>
                <a:lnTo>
                  <a:pt x="153" y="1007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6040131" y="3069401"/>
            <a:ext cx="15599" cy="91186"/>
          </a:xfrm>
          <a:custGeom>
            <a:avLst/>
            <a:gdLst/>
            <a:ahLst/>
            <a:cxnLst/>
            <a:rect l="l" t="t" r="r" b="b"/>
            <a:pathLst>
              <a:path w="15599" h="91186">
                <a:moveTo>
                  <a:pt x="10611" y="81000"/>
                </a:moveTo>
                <a:lnTo>
                  <a:pt x="8599" y="77508"/>
                </a:lnTo>
                <a:lnTo>
                  <a:pt x="14213" y="68971"/>
                </a:lnTo>
                <a:lnTo>
                  <a:pt x="15599" y="24107"/>
                </a:lnTo>
                <a:lnTo>
                  <a:pt x="13925" y="27332"/>
                </a:lnTo>
                <a:lnTo>
                  <a:pt x="12623" y="30824"/>
                </a:lnTo>
                <a:lnTo>
                  <a:pt x="6435" y="26168"/>
                </a:lnTo>
                <a:lnTo>
                  <a:pt x="6093" y="20893"/>
                </a:lnTo>
                <a:lnTo>
                  <a:pt x="6695" y="20515"/>
                </a:lnTo>
                <a:lnTo>
                  <a:pt x="8299" y="14278"/>
                </a:lnTo>
                <a:lnTo>
                  <a:pt x="8447" y="13363"/>
                </a:lnTo>
                <a:lnTo>
                  <a:pt x="9174" y="10477"/>
                </a:lnTo>
                <a:lnTo>
                  <a:pt x="5155" y="0"/>
                </a:lnTo>
                <a:lnTo>
                  <a:pt x="3222" y="1560"/>
                </a:lnTo>
                <a:lnTo>
                  <a:pt x="0" y="82408"/>
                </a:lnTo>
                <a:lnTo>
                  <a:pt x="7450" y="91186"/>
                </a:lnTo>
                <a:lnTo>
                  <a:pt x="10611" y="8100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6086486" y="3002794"/>
            <a:ext cx="42127" cy="158461"/>
          </a:xfrm>
          <a:custGeom>
            <a:avLst/>
            <a:gdLst/>
            <a:ahLst/>
            <a:cxnLst/>
            <a:rect l="l" t="t" r="r" b="b"/>
            <a:pathLst>
              <a:path w="42127" h="158461">
                <a:moveTo>
                  <a:pt x="42032" y="55452"/>
                </a:moveTo>
                <a:lnTo>
                  <a:pt x="32919" y="45266"/>
                </a:lnTo>
                <a:lnTo>
                  <a:pt x="37621" y="31612"/>
                </a:lnTo>
                <a:lnTo>
                  <a:pt x="38900" y="22419"/>
                </a:lnTo>
                <a:lnTo>
                  <a:pt x="35491" y="13605"/>
                </a:lnTo>
                <a:lnTo>
                  <a:pt x="27847" y="3215"/>
                </a:lnTo>
                <a:lnTo>
                  <a:pt x="20151" y="0"/>
                </a:lnTo>
                <a:lnTo>
                  <a:pt x="10426" y="3265"/>
                </a:lnTo>
                <a:lnTo>
                  <a:pt x="0" y="62873"/>
                </a:lnTo>
                <a:lnTo>
                  <a:pt x="5705" y="57590"/>
                </a:lnTo>
                <a:lnTo>
                  <a:pt x="16310" y="59265"/>
                </a:lnTo>
                <a:lnTo>
                  <a:pt x="22521" y="70221"/>
                </a:lnTo>
                <a:lnTo>
                  <a:pt x="14861" y="68087"/>
                </a:lnTo>
                <a:lnTo>
                  <a:pt x="18158" y="66171"/>
                </a:lnTo>
                <a:lnTo>
                  <a:pt x="11784" y="64789"/>
                </a:lnTo>
                <a:lnTo>
                  <a:pt x="4987" y="63358"/>
                </a:lnTo>
                <a:lnTo>
                  <a:pt x="5664" y="67335"/>
                </a:lnTo>
                <a:lnTo>
                  <a:pt x="10110" y="77157"/>
                </a:lnTo>
                <a:lnTo>
                  <a:pt x="10296" y="77569"/>
                </a:lnTo>
                <a:lnTo>
                  <a:pt x="10499" y="78321"/>
                </a:lnTo>
                <a:lnTo>
                  <a:pt x="10550" y="78612"/>
                </a:lnTo>
                <a:lnTo>
                  <a:pt x="13086" y="93648"/>
                </a:lnTo>
                <a:lnTo>
                  <a:pt x="6424" y="96606"/>
                </a:lnTo>
                <a:lnTo>
                  <a:pt x="963" y="81570"/>
                </a:lnTo>
                <a:lnTo>
                  <a:pt x="2586" y="134074"/>
                </a:lnTo>
                <a:lnTo>
                  <a:pt x="4156" y="135886"/>
                </a:lnTo>
                <a:lnTo>
                  <a:pt x="6218" y="139373"/>
                </a:lnTo>
                <a:lnTo>
                  <a:pt x="8698" y="143865"/>
                </a:lnTo>
                <a:lnTo>
                  <a:pt x="11520" y="148690"/>
                </a:lnTo>
                <a:lnTo>
                  <a:pt x="14610" y="153178"/>
                </a:lnTo>
                <a:lnTo>
                  <a:pt x="17893" y="156659"/>
                </a:lnTo>
                <a:lnTo>
                  <a:pt x="21293" y="158461"/>
                </a:lnTo>
                <a:lnTo>
                  <a:pt x="24736" y="157914"/>
                </a:lnTo>
                <a:lnTo>
                  <a:pt x="28146" y="154347"/>
                </a:lnTo>
                <a:lnTo>
                  <a:pt x="31449" y="147090"/>
                </a:lnTo>
                <a:lnTo>
                  <a:pt x="34570" y="135471"/>
                </a:lnTo>
                <a:lnTo>
                  <a:pt x="37434" y="118821"/>
                </a:lnTo>
                <a:lnTo>
                  <a:pt x="38245" y="112636"/>
                </a:lnTo>
                <a:lnTo>
                  <a:pt x="39578" y="100810"/>
                </a:lnTo>
                <a:lnTo>
                  <a:pt x="40822" y="87506"/>
                </a:lnTo>
                <a:lnTo>
                  <a:pt x="41748" y="73925"/>
                </a:lnTo>
                <a:lnTo>
                  <a:pt x="42127" y="61269"/>
                </a:lnTo>
                <a:lnTo>
                  <a:pt x="42032" y="5545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6029608" y="3002145"/>
            <a:ext cx="67304" cy="149664"/>
          </a:xfrm>
          <a:custGeom>
            <a:avLst/>
            <a:gdLst/>
            <a:ahLst/>
            <a:cxnLst/>
            <a:rect l="l" t="t" r="r" b="b"/>
            <a:pathLst>
              <a:path w="67304" h="149664">
                <a:moveTo>
                  <a:pt x="2383" y="121125"/>
                </a:moveTo>
                <a:lnTo>
                  <a:pt x="2536" y="127424"/>
                </a:lnTo>
                <a:lnTo>
                  <a:pt x="7190" y="139439"/>
                </a:lnTo>
                <a:lnTo>
                  <a:pt x="10522" y="149664"/>
                </a:lnTo>
                <a:lnTo>
                  <a:pt x="13745" y="68815"/>
                </a:lnTo>
                <a:lnTo>
                  <a:pt x="10009" y="70263"/>
                </a:lnTo>
                <a:lnTo>
                  <a:pt x="15961" y="59006"/>
                </a:lnTo>
                <a:lnTo>
                  <a:pt x="26745" y="58962"/>
                </a:lnTo>
                <a:lnTo>
                  <a:pt x="32344" y="63522"/>
                </a:lnTo>
                <a:lnTo>
                  <a:pt x="26494" y="65437"/>
                </a:lnTo>
                <a:lnTo>
                  <a:pt x="15678" y="67255"/>
                </a:lnTo>
                <a:lnTo>
                  <a:pt x="19697" y="77733"/>
                </a:lnTo>
                <a:lnTo>
                  <a:pt x="24972" y="78921"/>
                </a:lnTo>
                <a:lnTo>
                  <a:pt x="25209" y="76908"/>
                </a:lnTo>
                <a:lnTo>
                  <a:pt x="25784" y="85784"/>
                </a:lnTo>
                <a:lnTo>
                  <a:pt x="26122" y="91362"/>
                </a:lnTo>
                <a:lnTo>
                  <a:pt x="24736" y="136227"/>
                </a:lnTo>
                <a:lnTo>
                  <a:pt x="35741" y="135129"/>
                </a:lnTo>
                <a:lnTo>
                  <a:pt x="52681" y="134381"/>
                </a:lnTo>
                <a:lnTo>
                  <a:pt x="59464" y="134723"/>
                </a:lnTo>
                <a:lnTo>
                  <a:pt x="57841" y="82219"/>
                </a:lnTo>
                <a:lnTo>
                  <a:pt x="60665" y="79115"/>
                </a:lnTo>
                <a:lnTo>
                  <a:pt x="66988" y="77806"/>
                </a:lnTo>
                <a:lnTo>
                  <a:pt x="62541" y="67984"/>
                </a:lnTo>
                <a:lnTo>
                  <a:pt x="56877" y="63522"/>
                </a:lnTo>
                <a:lnTo>
                  <a:pt x="67304" y="3914"/>
                </a:lnTo>
                <a:lnTo>
                  <a:pt x="55172" y="7440"/>
                </a:lnTo>
                <a:lnTo>
                  <a:pt x="50131" y="7574"/>
                </a:lnTo>
                <a:lnTo>
                  <a:pt x="37941" y="4357"/>
                </a:lnTo>
                <a:lnTo>
                  <a:pt x="28618" y="112"/>
                </a:lnTo>
                <a:lnTo>
                  <a:pt x="20900" y="0"/>
                </a:lnTo>
                <a:lnTo>
                  <a:pt x="15200" y="6070"/>
                </a:lnTo>
                <a:lnTo>
                  <a:pt x="7656" y="21385"/>
                </a:lnTo>
                <a:lnTo>
                  <a:pt x="6835" y="30467"/>
                </a:lnTo>
                <a:lnTo>
                  <a:pt x="9761" y="37070"/>
                </a:lnTo>
                <a:lnTo>
                  <a:pt x="13458" y="44948"/>
                </a:lnTo>
                <a:lnTo>
                  <a:pt x="13712" y="45794"/>
                </a:lnTo>
                <a:lnTo>
                  <a:pt x="9874" y="49989"/>
                </a:lnTo>
                <a:lnTo>
                  <a:pt x="6475" y="50450"/>
                </a:lnTo>
                <a:lnTo>
                  <a:pt x="2248" y="53215"/>
                </a:lnTo>
                <a:lnTo>
                  <a:pt x="0" y="96309"/>
                </a:lnTo>
                <a:lnTo>
                  <a:pt x="1451" y="107826"/>
                </a:lnTo>
                <a:lnTo>
                  <a:pt x="2383" y="12112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6263257" y="3401402"/>
            <a:ext cx="11917" cy="4243"/>
          </a:xfrm>
          <a:custGeom>
            <a:avLst/>
            <a:gdLst/>
            <a:ahLst/>
            <a:cxnLst/>
            <a:rect l="l" t="t" r="r" b="b"/>
            <a:pathLst>
              <a:path w="11917" h="4243">
                <a:moveTo>
                  <a:pt x="8234" y="1770"/>
                </a:moveTo>
                <a:lnTo>
                  <a:pt x="3398" y="0"/>
                </a:lnTo>
                <a:lnTo>
                  <a:pt x="0" y="4243"/>
                </a:lnTo>
                <a:lnTo>
                  <a:pt x="11917" y="2261"/>
                </a:lnTo>
                <a:lnTo>
                  <a:pt x="8234" y="1770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6313523" y="3403464"/>
            <a:ext cx="14845" cy="2594"/>
          </a:xfrm>
          <a:custGeom>
            <a:avLst/>
            <a:gdLst/>
            <a:ahLst/>
            <a:cxnLst/>
            <a:rect l="l" t="t" r="r" b="b"/>
            <a:pathLst>
              <a:path w="14845" h="2594">
                <a:moveTo>
                  <a:pt x="2637" y="1236"/>
                </a:moveTo>
                <a:lnTo>
                  <a:pt x="2074" y="1848"/>
                </a:lnTo>
                <a:lnTo>
                  <a:pt x="4548" y="897"/>
                </a:lnTo>
                <a:lnTo>
                  <a:pt x="14845" y="945"/>
                </a:lnTo>
                <a:lnTo>
                  <a:pt x="0" y="0"/>
                </a:lnTo>
                <a:lnTo>
                  <a:pt x="135" y="2594"/>
                </a:lnTo>
                <a:lnTo>
                  <a:pt x="2637" y="1236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6275458" y="3403464"/>
            <a:ext cx="71847" cy="357599"/>
          </a:xfrm>
          <a:custGeom>
            <a:avLst/>
            <a:gdLst/>
            <a:ahLst/>
            <a:cxnLst/>
            <a:rect l="l" t="t" r="r" b="b"/>
            <a:pathLst>
              <a:path w="71847" h="357599">
                <a:moveTo>
                  <a:pt x="70832" y="352836"/>
                </a:moveTo>
                <a:lnTo>
                  <a:pt x="71847" y="323902"/>
                </a:lnTo>
                <a:lnTo>
                  <a:pt x="60265" y="326952"/>
                </a:lnTo>
                <a:lnTo>
                  <a:pt x="48296" y="329508"/>
                </a:lnTo>
                <a:lnTo>
                  <a:pt x="35901" y="330183"/>
                </a:lnTo>
                <a:lnTo>
                  <a:pt x="25891" y="328505"/>
                </a:lnTo>
                <a:lnTo>
                  <a:pt x="26159" y="316672"/>
                </a:lnTo>
                <a:lnTo>
                  <a:pt x="26236" y="304472"/>
                </a:lnTo>
                <a:lnTo>
                  <a:pt x="26146" y="291967"/>
                </a:lnTo>
                <a:lnTo>
                  <a:pt x="25914" y="279215"/>
                </a:lnTo>
                <a:lnTo>
                  <a:pt x="25564" y="266276"/>
                </a:lnTo>
                <a:lnTo>
                  <a:pt x="25120" y="253211"/>
                </a:lnTo>
                <a:lnTo>
                  <a:pt x="24607" y="240079"/>
                </a:lnTo>
                <a:lnTo>
                  <a:pt x="24048" y="226939"/>
                </a:lnTo>
                <a:lnTo>
                  <a:pt x="23468" y="213853"/>
                </a:lnTo>
                <a:lnTo>
                  <a:pt x="22892" y="200879"/>
                </a:lnTo>
                <a:lnTo>
                  <a:pt x="22343" y="188077"/>
                </a:lnTo>
                <a:lnTo>
                  <a:pt x="21846" y="175508"/>
                </a:lnTo>
                <a:lnTo>
                  <a:pt x="21425" y="163231"/>
                </a:lnTo>
                <a:lnTo>
                  <a:pt x="21242" y="156905"/>
                </a:lnTo>
                <a:lnTo>
                  <a:pt x="20812" y="141257"/>
                </a:lnTo>
                <a:lnTo>
                  <a:pt x="20617" y="129975"/>
                </a:lnTo>
                <a:lnTo>
                  <a:pt x="20758" y="121687"/>
                </a:lnTo>
                <a:lnTo>
                  <a:pt x="21340" y="115018"/>
                </a:lnTo>
                <a:lnTo>
                  <a:pt x="22466" y="108596"/>
                </a:lnTo>
                <a:lnTo>
                  <a:pt x="24237" y="101048"/>
                </a:lnTo>
                <a:lnTo>
                  <a:pt x="26759" y="91001"/>
                </a:lnTo>
                <a:lnTo>
                  <a:pt x="29476" y="79859"/>
                </a:lnTo>
                <a:lnTo>
                  <a:pt x="32426" y="67976"/>
                </a:lnTo>
                <a:lnTo>
                  <a:pt x="35787" y="55286"/>
                </a:lnTo>
                <a:lnTo>
                  <a:pt x="39381" y="42391"/>
                </a:lnTo>
                <a:lnTo>
                  <a:pt x="43031" y="29892"/>
                </a:lnTo>
                <a:lnTo>
                  <a:pt x="46561" y="18393"/>
                </a:lnTo>
                <a:lnTo>
                  <a:pt x="47212" y="16345"/>
                </a:lnTo>
                <a:lnTo>
                  <a:pt x="42833" y="12002"/>
                </a:lnTo>
                <a:lnTo>
                  <a:pt x="40619" y="12187"/>
                </a:lnTo>
                <a:lnTo>
                  <a:pt x="38849" y="7795"/>
                </a:lnTo>
                <a:lnTo>
                  <a:pt x="38116" y="4049"/>
                </a:lnTo>
                <a:lnTo>
                  <a:pt x="40140" y="1848"/>
                </a:lnTo>
                <a:lnTo>
                  <a:pt x="38200" y="2594"/>
                </a:lnTo>
                <a:lnTo>
                  <a:pt x="38065" y="0"/>
                </a:lnTo>
                <a:lnTo>
                  <a:pt x="36286" y="10242"/>
                </a:lnTo>
                <a:lnTo>
                  <a:pt x="32424" y="23241"/>
                </a:lnTo>
                <a:lnTo>
                  <a:pt x="27303" y="37197"/>
                </a:lnTo>
                <a:lnTo>
                  <a:pt x="21749" y="50312"/>
                </a:lnTo>
                <a:lnTo>
                  <a:pt x="16584" y="60788"/>
                </a:lnTo>
                <a:lnTo>
                  <a:pt x="15392" y="62883"/>
                </a:lnTo>
                <a:lnTo>
                  <a:pt x="13295" y="65890"/>
                </a:lnTo>
                <a:lnTo>
                  <a:pt x="11184" y="54395"/>
                </a:lnTo>
                <a:lnTo>
                  <a:pt x="7967" y="41624"/>
                </a:lnTo>
                <a:lnTo>
                  <a:pt x="4652" y="28407"/>
                </a:lnTo>
                <a:lnTo>
                  <a:pt x="2248" y="15575"/>
                </a:lnTo>
                <a:lnTo>
                  <a:pt x="1763" y="3958"/>
                </a:lnTo>
                <a:lnTo>
                  <a:pt x="2170" y="679"/>
                </a:lnTo>
                <a:lnTo>
                  <a:pt x="1307" y="412"/>
                </a:lnTo>
                <a:lnTo>
                  <a:pt x="891" y="356"/>
                </a:lnTo>
                <a:lnTo>
                  <a:pt x="0" y="12127"/>
                </a:lnTo>
                <a:lnTo>
                  <a:pt x="394" y="11955"/>
                </a:lnTo>
                <a:lnTo>
                  <a:pt x="2872" y="355866"/>
                </a:lnTo>
                <a:lnTo>
                  <a:pt x="10505" y="356821"/>
                </a:lnTo>
                <a:lnTo>
                  <a:pt x="23865" y="357599"/>
                </a:lnTo>
                <a:lnTo>
                  <a:pt x="36336" y="357375"/>
                </a:lnTo>
                <a:lnTo>
                  <a:pt x="48433" y="356314"/>
                </a:lnTo>
                <a:lnTo>
                  <a:pt x="60670" y="354582"/>
                </a:lnTo>
                <a:lnTo>
                  <a:pt x="70832" y="352836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6275174" y="3403464"/>
            <a:ext cx="1202" cy="356"/>
          </a:xfrm>
          <a:custGeom>
            <a:avLst/>
            <a:gdLst/>
            <a:ahLst/>
            <a:cxnLst/>
            <a:rect l="l" t="t" r="r" b="b"/>
            <a:pathLst>
              <a:path w="1202" h="356">
                <a:moveTo>
                  <a:pt x="1202" y="0"/>
                </a:moveTo>
                <a:lnTo>
                  <a:pt x="0" y="200"/>
                </a:lnTo>
                <a:lnTo>
                  <a:pt x="1175" y="356"/>
                </a:lnTo>
                <a:lnTo>
                  <a:pt x="1202" y="0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6229289" y="3415420"/>
            <a:ext cx="49041" cy="343910"/>
          </a:xfrm>
          <a:custGeom>
            <a:avLst/>
            <a:gdLst/>
            <a:ahLst/>
            <a:cxnLst/>
            <a:rect l="l" t="t" r="r" b="b"/>
            <a:pathLst>
              <a:path w="49041" h="343910">
                <a:moveTo>
                  <a:pt x="5410" y="312977"/>
                </a:moveTo>
                <a:lnTo>
                  <a:pt x="6900" y="299996"/>
                </a:lnTo>
                <a:lnTo>
                  <a:pt x="8745" y="288785"/>
                </a:lnTo>
                <a:lnTo>
                  <a:pt x="9378" y="275488"/>
                </a:lnTo>
                <a:lnTo>
                  <a:pt x="9333" y="274284"/>
                </a:lnTo>
                <a:lnTo>
                  <a:pt x="8048" y="274284"/>
                </a:lnTo>
                <a:lnTo>
                  <a:pt x="0" y="332700"/>
                </a:lnTo>
                <a:lnTo>
                  <a:pt x="11868" y="335027"/>
                </a:lnTo>
                <a:lnTo>
                  <a:pt x="23832" y="338122"/>
                </a:lnTo>
                <a:lnTo>
                  <a:pt x="36141" y="341309"/>
                </a:lnTo>
                <a:lnTo>
                  <a:pt x="49041" y="343910"/>
                </a:lnTo>
                <a:lnTo>
                  <a:pt x="46563" y="0"/>
                </a:lnTo>
                <a:lnTo>
                  <a:pt x="45989" y="2546"/>
                </a:lnTo>
                <a:lnTo>
                  <a:pt x="46169" y="171"/>
                </a:lnTo>
                <a:lnTo>
                  <a:pt x="36605" y="4316"/>
                </a:lnTo>
                <a:lnTo>
                  <a:pt x="37575" y="17009"/>
                </a:lnTo>
                <a:lnTo>
                  <a:pt x="38731" y="29690"/>
                </a:lnTo>
                <a:lnTo>
                  <a:pt x="39994" y="42353"/>
                </a:lnTo>
                <a:lnTo>
                  <a:pt x="41287" y="54990"/>
                </a:lnTo>
                <a:lnTo>
                  <a:pt x="42531" y="67595"/>
                </a:lnTo>
                <a:lnTo>
                  <a:pt x="43351" y="76634"/>
                </a:lnTo>
                <a:lnTo>
                  <a:pt x="44015" y="86478"/>
                </a:lnTo>
                <a:lnTo>
                  <a:pt x="44474" y="97648"/>
                </a:lnTo>
                <a:lnTo>
                  <a:pt x="44751" y="109909"/>
                </a:lnTo>
                <a:lnTo>
                  <a:pt x="44869" y="123023"/>
                </a:lnTo>
                <a:lnTo>
                  <a:pt x="44852" y="136755"/>
                </a:lnTo>
                <a:lnTo>
                  <a:pt x="44722" y="150868"/>
                </a:lnTo>
                <a:lnTo>
                  <a:pt x="44504" y="165126"/>
                </a:lnTo>
                <a:lnTo>
                  <a:pt x="44221" y="179293"/>
                </a:lnTo>
                <a:lnTo>
                  <a:pt x="43895" y="193133"/>
                </a:lnTo>
                <a:lnTo>
                  <a:pt x="43551" y="206409"/>
                </a:lnTo>
                <a:lnTo>
                  <a:pt x="43211" y="218885"/>
                </a:lnTo>
                <a:lnTo>
                  <a:pt x="42899" y="230325"/>
                </a:lnTo>
                <a:lnTo>
                  <a:pt x="42725" y="236964"/>
                </a:lnTo>
                <a:lnTo>
                  <a:pt x="42546" y="248744"/>
                </a:lnTo>
                <a:lnTo>
                  <a:pt x="42486" y="262051"/>
                </a:lnTo>
                <a:lnTo>
                  <a:pt x="42438" y="276049"/>
                </a:lnTo>
                <a:lnTo>
                  <a:pt x="42292" y="289904"/>
                </a:lnTo>
                <a:lnTo>
                  <a:pt x="41939" y="302780"/>
                </a:lnTo>
                <a:lnTo>
                  <a:pt x="41271" y="313843"/>
                </a:lnTo>
                <a:lnTo>
                  <a:pt x="41052" y="316137"/>
                </a:lnTo>
                <a:lnTo>
                  <a:pt x="30858" y="319584"/>
                </a:lnTo>
                <a:lnTo>
                  <a:pt x="19049" y="317779"/>
                </a:lnTo>
                <a:lnTo>
                  <a:pt x="7025" y="313588"/>
                </a:lnTo>
                <a:lnTo>
                  <a:pt x="5410" y="312977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6593961" y="3077219"/>
            <a:ext cx="14180" cy="130875"/>
          </a:xfrm>
          <a:custGeom>
            <a:avLst/>
            <a:gdLst/>
            <a:ahLst/>
            <a:cxnLst/>
            <a:rect l="l" t="t" r="r" b="b"/>
            <a:pathLst>
              <a:path w="14180" h="130875">
                <a:moveTo>
                  <a:pt x="8313" y="124109"/>
                </a:moveTo>
                <a:lnTo>
                  <a:pt x="8781" y="112223"/>
                </a:lnTo>
                <a:lnTo>
                  <a:pt x="10144" y="99749"/>
                </a:lnTo>
                <a:lnTo>
                  <a:pt x="11859" y="86942"/>
                </a:lnTo>
                <a:lnTo>
                  <a:pt x="13385" y="74062"/>
                </a:lnTo>
                <a:lnTo>
                  <a:pt x="14180" y="61364"/>
                </a:lnTo>
                <a:lnTo>
                  <a:pt x="13703" y="49105"/>
                </a:lnTo>
                <a:lnTo>
                  <a:pt x="11412" y="37543"/>
                </a:lnTo>
                <a:lnTo>
                  <a:pt x="10173" y="33943"/>
                </a:lnTo>
                <a:lnTo>
                  <a:pt x="7197" y="26304"/>
                </a:lnTo>
                <a:lnTo>
                  <a:pt x="5337" y="25892"/>
                </a:lnTo>
                <a:lnTo>
                  <a:pt x="3275" y="21914"/>
                </a:lnTo>
                <a:lnTo>
                  <a:pt x="368" y="10799"/>
                </a:lnTo>
                <a:lnTo>
                  <a:pt x="0" y="0"/>
                </a:lnTo>
                <a:lnTo>
                  <a:pt x="1313" y="127674"/>
                </a:lnTo>
                <a:lnTo>
                  <a:pt x="608" y="130875"/>
                </a:lnTo>
                <a:lnTo>
                  <a:pt x="2649" y="128499"/>
                </a:lnTo>
                <a:lnTo>
                  <a:pt x="3849" y="127068"/>
                </a:lnTo>
                <a:lnTo>
                  <a:pt x="6538" y="125686"/>
                </a:lnTo>
                <a:lnTo>
                  <a:pt x="8313" y="124109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6469783" y="3016874"/>
            <a:ext cx="125491" cy="207130"/>
          </a:xfrm>
          <a:custGeom>
            <a:avLst/>
            <a:gdLst/>
            <a:ahLst/>
            <a:cxnLst/>
            <a:rect l="l" t="t" r="r" b="b"/>
            <a:pathLst>
              <a:path w="125491" h="207130">
                <a:moveTo>
                  <a:pt x="124177" y="60345"/>
                </a:moveTo>
                <a:lnTo>
                  <a:pt x="121088" y="49025"/>
                </a:lnTo>
                <a:lnTo>
                  <a:pt x="120740" y="48381"/>
                </a:lnTo>
                <a:lnTo>
                  <a:pt x="116378" y="40548"/>
                </a:lnTo>
                <a:lnTo>
                  <a:pt x="108093" y="39505"/>
                </a:lnTo>
                <a:lnTo>
                  <a:pt x="102581" y="33200"/>
                </a:lnTo>
                <a:lnTo>
                  <a:pt x="96832" y="26652"/>
                </a:lnTo>
                <a:lnTo>
                  <a:pt x="97559" y="18406"/>
                </a:lnTo>
                <a:lnTo>
                  <a:pt x="86045" y="15739"/>
                </a:lnTo>
                <a:lnTo>
                  <a:pt x="76293" y="15896"/>
                </a:lnTo>
                <a:lnTo>
                  <a:pt x="68812" y="19204"/>
                </a:lnTo>
                <a:lnTo>
                  <a:pt x="63061" y="22287"/>
                </a:lnTo>
                <a:lnTo>
                  <a:pt x="58500" y="21768"/>
                </a:lnTo>
                <a:lnTo>
                  <a:pt x="54586" y="14270"/>
                </a:lnTo>
                <a:lnTo>
                  <a:pt x="53278" y="9409"/>
                </a:lnTo>
                <a:lnTo>
                  <a:pt x="52078" y="3637"/>
                </a:lnTo>
                <a:lnTo>
                  <a:pt x="51942" y="3152"/>
                </a:lnTo>
                <a:lnTo>
                  <a:pt x="51689" y="2255"/>
                </a:lnTo>
                <a:lnTo>
                  <a:pt x="51503" y="1358"/>
                </a:lnTo>
                <a:lnTo>
                  <a:pt x="51317" y="533"/>
                </a:lnTo>
                <a:lnTo>
                  <a:pt x="51114" y="0"/>
                </a:lnTo>
                <a:lnTo>
                  <a:pt x="43588" y="8093"/>
                </a:lnTo>
                <a:lnTo>
                  <a:pt x="41173" y="19303"/>
                </a:lnTo>
                <a:lnTo>
                  <a:pt x="42592" y="31963"/>
                </a:lnTo>
                <a:lnTo>
                  <a:pt x="36032" y="26579"/>
                </a:lnTo>
                <a:lnTo>
                  <a:pt x="33344" y="24881"/>
                </a:lnTo>
                <a:lnTo>
                  <a:pt x="32042" y="13119"/>
                </a:lnTo>
                <a:lnTo>
                  <a:pt x="23735" y="20801"/>
                </a:lnTo>
                <a:lnTo>
                  <a:pt x="20459" y="32342"/>
                </a:lnTo>
                <a:lnTo>
                  <a:pt x="20173" y="45349"/>
                </a:lnTo>
                <a:lnTo>
                  <a:pt x="13071" y="28374"/>
                </a:lnTo>
                <a:lnTo>
                  <a:pt x="8615" y="37639"/>
                </a:lnTo>
                <a:lnTo>
                  <a:pt x="5785" y="48708"/>
                </a:lnTo>
                <a:lnTo>
                  <a:pt x="6625" y="64075"/>
                </a:lnTo>
                <a:lnTo>
                  <a:pt x="8136" y="76121"/>
                </a:lnTo>
                <a:lnTo>
                  <a:pt x="7361" y="82063"/>
                </a:lnTo>
                <a:lnTo>
                  <a:pt x="5256" y="85149"/>
                </a:lnTo>
                <a:lnTo>
                  <a:pt x="2755" y="88508"/>
                </a:lnTo>
                <a:lnTo>
                  <a:pt x="794" y="95272"/>
                </a:lnTo>
                <a:lnTo>
                  <a:pt x="374" y="99575"/>
                </a:lnTo>
                <a:lnTo>
                  <a:pt x="0" y="113353"/>
                </a:lnTo>
                <a:lnTo>
                  <a:pt x="398" y="126504"/>
                </a:lnTo>
                <a:lnTo>
                  <a:pt x="1347" y="139177"/>
                </a:lnTo>
                <a:lnTo>
                  <a:pt x="2625" y="151516"/>
                </a:lnTo>
                <a:lnTo>
                  <a:pt x="4010" y="163670"/>
                </a:lnTo>
                <a:lnTo>
                  <a:pt x="5280" y="175786"/>
                </a:lnTo>
                <a:lnTo>
                  <a:pt x="6213" y="188009"/>
                </a:lnTo>
                <a:lnTo>
                  <a:pt x="6359" y="190906"/>
                </a:lnTo>
                <a:lnTo>
                  <a:pt x="6849" y="190445"/>
                </a:lnTo>
                <a:lnTo>
                  <a:pt x="7221" y="188432"/>
                </a:lnTo>
                <a:lnTo>
                  <a:pt x="7509" y="189135"/>
                </a:lnTo>
                <a:lnTo>
                  <a:pt x="8084" y="187341"/>
                </a:lnTo>
                <a:lnTo>
                  <a:pt x="8236" y="186662"/>
                </a:lnTo>
                <a:lnTo>
                  <a:pt x="9735" y="176879"/>
                </a:lnTo>
                <a:lnTo>
                  <a:pt x="10091" y="165591"/>
                </a:lnTo>
                <a:lnTo>
                  <a:pt x="10963" y="151043"/>
                </a:lnTo>
                <a:lnTo>
                  <a:pt x="11685" y="144949"/>
                </a:lnTo>
                <a:lnTo>
                  <a:pt x="17011" y="142524"/>
                </a:lnTo>
                <a:lnTo>
                  <a:pt x="18583" y="143276"/>
                </a:lnTo>
                <a:lnTo>
                  <a:pt x="23131" y="138474"/>
                </a:lnTo>
                <a:lnTo>
                  <a:pt x="19885" y="127828"/>
                </a:lnTo>
                <a:lnTo>
                  <a:pt x="17535" y="128434"/>
                </a:lnTo>
                <a:lnTo>
                  <a:pt x="14897" y="119098"/>
                </a:lnTo>
                <a:lnTo>
                  <a:pt x="19093" y="106476"/>
                </a:lnTo>
                <a:lnTo>
                  <a:pt x="25590" y="93489"/>
                </a:lnTo>
                <a:lnTo>
                  <a:pt x="28880" y="87959"/>
                </a:lnTo>
                <a:lnTo>
                  <a:pt x="38058" y="86752"/>
                </a:lnTo>
                <a:lnTo>
                  <a:pt x="51682" y="86677"/>
                </a:lnTo>
                <a:lnTo>
                  <a:pt x="66957" y="87203"/>
                </a:lnTo>
                <a:lnTo>
                  <a:pt x="81087" y="87797"/>
                </a:lnTo>
                <a:lnTo>
                  <a:pt x="90120" y="87959"/>
                </a:lnTo>
                <a:lnTo>
                  <a:pt x="100806" y="87838"/>
                </a:lnTo>
                <a:lnTo>
                  <a:pt x="103393" y="95040"/>
                </a:lnTo>
                <a:lnTo>
                  <a:pt x="108617" y="104450"/>
                </a:lnTo>
                <a:lnTo>
                  <a:pt x="113181" y="117299"/>
                </a:lnTo>
                <a:lnTo>
                  <a:pt x="111474" y="126688"/>
                </a:lnTo>
                <a:lnTo>
                  <a:pt x="107052" y="136772"/>
                </a:lnTo>
                <a:lnTo>
                  <a:pt x="106419" y="138474"/>
                </a:lnTo>
                <a:lnTo>
                  <a:pt x="111451" y="144663"/>
                </a:lnTo>
                <a:lnTo>
                  <a:pt x="114576" y="149135"/>
                </a:lnTo>
                <a:lnTo>
                  <a:pt x="116073" y="154200"/>
                </a:lnTo>
                <a:lnTo>
                  <a:pt x="116220" y="162168"/>
                </a:lnTo>
                <a:lnTo>
                  <a:pt x="115294" y="175348"/>
                </a:lnTo>
                <a:lnTo>
                  <a:pt x="113605" y="195659"/>
                </a:lnTo>
                <a:lnTo>
                  <a:pt x="113605" y="207130"/>
                </a:lnTo>
                <a:lnTo>
                  <a:pt x="113842" y="201164"/>
                </a:lnTo>
                <a:lnTo>
                  <a:pt x="115380" y="203710"/>
                </a:lnTo>
                <a:lnTo>
                  <a:pt x="120651" y="201931"/>
                </a:lnTo>
                <a:lnTo>
                  <a:pt x="123069" y="195646"/>
                </a:lnTo>
                <a:lnTo>
                  <a:pt x="124138" y="194155"/>
                </a:lnTo>
                <a:lnTo>
                  <a:pt x="124785" y="191221"/>
                </a:lnTo>
                <a:lnTo>
                  <a:pt x="123327" y="192918"/>
                </a:lnTo>
                <a:lnTo>
                  <a:pt x="125491" y="188020"/>
                </a:lnTo>
                <a:lnTo>
                  <a:pt x="124177" y="60345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7146028" y="3181734"/>
            <a:ext cx="7185" cy="2958"/>
          </a:xfrm>
          <a:custGeom>
            <a:avLst/>
            <a:gdLst/>
            <a:ahLst/>
            <a:cxnLst/>
            <a:rect l="l" t="t" r="r" b="b"/>
            <a:pathLst>
              <a:path w="7185" h="2958">
                <a:moveTo>
                  <a:pt x="7185" y="0"/>
                </a:moveTo>
                <a:lnTo>
                  <a:pt x="0" y="2958"/>
                </a:lnTo>
                <a:lnTo>
                  <a:pt x="5459" y="1537"/>
                </a:lnTo>
                <a:lnTo>
                  <a:pt x="7185" y="0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7127768" y="3182510"/>
            <a:ext cx="71164" cy="396751"/>
          </a:xfrm>
          <a:custGeom>
            <a:avLst/>
            <a:gdLst/>
            <a:ahLst/>
            <a:cxnLst/>
            <a:rect l="l" t="t" r="r" b="b"/>
            <a:pathLst>
              <a:path w="71164" h="396751">
                <a:moveTo>
                  <a:pt x="62183" y="44715"/>
                </a:moveTo>
                <a:lnTo>
                  <a:pt x="62786" y="50592"/>
                </a:lnTo>
                <a:lnTo>
                  <a:pt x="61928" y="53745"/>
                </a:lnTo>
                <a:lnTo>
                  <a:pt x="60351" y="57599"/>
                </a:lnTo>
                <a:lnTo>
                  <a:pt x="58795" y="65576"/>
                </a:lnTo>
                <a:lnTo>
                  <a:pt x="58602" y="67418"/>
                </a:lnTo>
                <a:lnTo>
                  <a:pt x="58420" y="72015"/>
                </a:lnTo>
                <a:lnTo>
                  <a:pt x="58447" y="79317"/>
                </a:lnTo>
                <a:lnTo>
                  <a:pt x="58659" y="89014"/>
                </a:lnTo>
                <a:lnTo>
                  <a:pt x="59029" y="100801"/>
                </a:lnTo>
                <a:lnTo>
                  <a:pt x="59533" y="114370"/>
                </a:lnTo>
                <a:lnTo>
                  <a:pt x="60147" y="129412"/>
                </a:lnTo>
                <a:lnTo>
                  <a:pt x="60846" y="145622"/>
                </a:lnTo>
                <a:lnTo>
                  <a:pt x="61604" y="162691"/>
                </a:lnTo>
                <a:lnTo>
                  <a:pt x="62397" y="180312"/>
                </a:lnTo>
                <a:lnTo>
                  <a:pt x="63201" y="198178"/>
                </a:lnTo>
                <a:lnTo>
                  <a:pt x="63989" y="215981"/>
                </a:lnTo>
                <a:lnTo>
                  <a:pt x="64739" y="233414"/>
                </a:lnTo>
                <a:lnTo>
                  <a:pt x="65423" y="250169"/>
                </a:lnTo>
                <a:lnTo>
                  <a:pt x="66019" y="265940"/>
                </a:lnTo>
                <a:lnTo>
                  <a:pt x="66500" y="280417"/>
                </a:lnTo>
                <a:lnTo>
                  <a:pt x="66843" y="293296"/>
                </a:lnTo>
                <a:lnTo>
                  <a:pt x="67022" y="304267"/>
                </a:lnTo>
                <a:lnTo>
                  <a:pt x="67013" y="313023"/>
                </a:lnTo>
                <a:lnTo>
                  <a:pt x="66790" y="319258"/>
                </a:lnTo>
                <a:lnTo>
                  <a:pt x="66329" y="322663"/>
                </a:lnTo>
                <a:lnTo>
                  <a:pt x="61172" y="333260"/>
                </a:lnTo>
                <a:lnTo>
                  <a:pt x="59610" y="371658"/>
                </a:lnTo>
                <a:lnTo>
                  <a:pt x="67901" y="372208"/>
                </a:lnTo>
                <a:lnTo>
                  <a:pt x="68239" y="390081"/>
                </a:lnTo>
                <a:lnTo>
                  <a:pt x="53873" y="390335"/>
                </a:lnTo>
                <a:lnTo>
                  <a:pt x="52572" y="386965"/>
                </a:lnTo>
                <a:lnTo>
                  <a:pt x="52194" y="384989"/>
                </a:lnTo>
                <a:lnTo>
                  <a:pt x="54817" y="382759"/>
                </a:lnTo>
                <a:lnTo>
                  <a:pt x="53529" y="382927"/>
                </a:lnTo>
                <a:lnTo>
                  <a:pt x="52228" y="378877"/>
                </a:lnTo>
                <a:lnTo>
                  <a:pt x="52402" y="373201"/>
                </a:lnTo>
                <a:lnTo>
                  <a:pt x="52380" y="348490"/>
                </a:lnTo>
                <a:lnTo>
                  <a:pt x="52092" y="348151"/>
                </a:lnTo>
                <a:lnTo>
                  <a:pt x="51619" y="346987"/>
                </a:lnTo>
                <a:lnTo>
                  <a:pt x="51365" y="347739"/>
                </a:lnTo>
                <a:lnTo>
                  <a:pt x="50790" y="346502"/>
                </a:lnTo>
                <a:lnTo>
                  <a:pt x="50469" y="346017"/>
                </a:lnTo>
                <a:lnTo>
                  <a:pt x="49979" y="345411"/>
                </a:lnTo>
                <a:lnTo>
                  <a:pt x="49556" y="344780"/>
                </a:lnTo>
                <a:lnTo>
                  <a:pt x="49167" y="344246"/>
                </a:lnTo>
                <a:lnTo>
                  <a:pt x="48981" y="343907"/>
                </a:lnTo>
                <a:lnTo>
                  <a:pt x="46919" y="340730"/>
                </a:lnTo>
                <a:lnTo>
                  <a:pt x="46479" y="339566"/>
                </a:lnTo>
                <a:lnTo>
                  <a:pt x="45245" y="337238"/>
                </a:lnTo>
                <a:lnTo>
                  <a:pt x="39869" y="326697"/>
                </a:lnTo>
                <a:lnTo>
                  <a:pt x="37043" y="319566"/>
                </a:lnTo>
                <a:lnTo>
                  <a:pt x="36108" y="313430"/>
                </a:lnTo>
                <a:lnTo>
                  <a:pt x="36408" y="305870"/>
                </a:lnTo>
                <a:lnTo>
                  <a:pt x="37284" y="294470"/>
                </a:lnTo>
                <a:lnTo>
                  <a:pt x="37957" y="281023"/>
                </a:lnTo>
                <a:lnTo>
                  <a:pt x="38367" y="268431"/>
                </a:lnTo>
                <a:lnTo>
                  <a:pt x="38784" y="255761"/>
                </a:lnTo>
                <a:lnTo>
                  <a:pt x="39215" y="243039"/>
                </a:lnTo>
                <a:lnTo>
                  <a:pt x="39669" y="230295"/>
                </a:lnTo>
                <a:lnTo>
                  <a:pt x="40152" y="217556"/>
                </a:lnTo>
                <a:lnTo>
                  <a:pt x="40672" y="204849"/>
                </a:lnTo>
                <a:lnTo>
                  <a:pt x="41068" y="195853"/>
                </a:lnTo>
                <a:lnTo>
                  <a:pt x="45431" y="67685"/>
                </a:lnTo>
                <a:lnTo>
                  <a:pt x="44401" y="59876"/>
                </a:lnTo>
                <a:lnTo>
                  <a:pt x="43106" y="56385"/>
                </a:lnTo>
                <a:lnTo>
                  <a:pt x="42028" y="54448"/>
                </a:lnTo>
                <a:lnTo>
                  <a:pt x="41646" y="51305"/>
                </a:lnTo>
                <a:lnTo>
                  <a:pt x="42443" y="44191"/>
                </a:lnTo>
                <a:lnTo>
                  <a:pt x="44416" y="32908"/>
                </a:lnTo>
                <a:lnTo>
                  <a:pt x="37894" y="22379"/>
                </a:lnTo>
                <a:lnTo>
                  <a:pt x="30754" y="12223"/>
                </a:lnTo>
                <a:lnTo>
                  <a:pt x="26257" y="5699"/>
                </a:lnTo>
                <a:lnTo>
                  <a:pt x="26646" y="0"/>
                </a:lnTo>
                <a:lnTo>
                  <a:pt x="23719" y="761"/>
                </a:lnTo>
                <a:lnTo>
                  <a:pt x="19021" y="4947"/>
                </a:lnTo>
                <a:lnTo>
                  <a:pt x="10539" y="14024"/>
                </a:lnTo>
                <a:lnTo>
                  <a:pt x="2331" y="25462"/>
                </a:lnTo>
                <a:lnTo>
                  <a:pt x="0" y="30362"/>
                </a:lnTo>
                <a:lnTo>
                  <a:pt x="7151" y="32981"/>
                </a:lnTo>
                <a:lnTo>
                  <a:pt x="7236" y="33175"/>
                </a:lnTo>
                <a:lnTo>
                  <a:pt x="9062" y="41421"/>
                </a:lnTo>
                <a:lnTo>
                  <a:pt x="14997" y="45834"/>
                </a:lnTo>
                <a:lnTo>
                  <a:pt x="15724" y="47071"/>
                </a:lnTo>
                <a:lnTo>
                  <a:pt x="19274" y="54080"/>
                </a:lnTo>
                <a:lnTo>
                  <a:pt x="22600" y="51471"/>
                </a:lnTo>
                <a:lnTo>
                  <a:pt x="24296" y="46659"/>
                </a:lnTo>
                <a:lnTo>
                  <a:pt x="27415" y="46787"/>
                </a:lnTo>
                <a:lnTo>
                  <a:pt x="27438" y="51793"/>
                </a:lnTo>
                <a:lnTo>
                  <a:pt x="27373" y="53595"/>
                </a:lnTo>
                <a:lnTo>
                  <a:pt x="27373" y="372281"/>
                </a:lnTo>
                <a:lnTo>
                  <a:pt x="49607" y="372912"/>
                </a:lnTo>
                <a:lnTo>
                  <a:pt x="49607" y="390979"/>
                </a:lnTo>
                <a:lnTo>
                  <a:pt x="51179" y="396751"/>
                </a:lnTo>
                <a:lnTo>
                  <a:pt x="67512" y="394204"/>
                </a:lnTo>
                <a:lnTo>
                  <a:pt x="70488" y="392410"/>
                </a:lnTo>
                <a:lnTo>
                  <a:pt x="71164" y="50854"/>
                </a:lnTo>
                <a:lnTo>
                  <a:pt x="68916" y="41008"/>
                </a:lnTo>
                <a:lnTo>
                  <a:pt x="65703" y="39359"/>
                </a:lnTo>
                <a:lnTo>
                  <a:pt x="62051" y="27888"/>
                </a:lnTo>
                <a:lnTo>
                  <a:pt x="59380" y="32690"/>
                </a:lnTo>
                <a:lnTo>
                  <a:pt x="62183" y="44715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7180148" y="3515771"/>
            <a:ext cx="8792" cy="39941"/>
          </a:xfrm>
          <a:custGeom>
            <a:avLst/>
            <a:gdLst/>
            <a:ahLst/>
            <a:cxnLst/>
            <a:rect l="l" t="t" r="r" b="b"/>
            <a:pathLst>
              <a:path w="8792" h="39941">
                <a:moveTo>
                  <a:pt x="1477" y="12992"/>
                </a:moveTo>
                <a:lnTo>
                  <a:pt x="0" y="15230"/>
                </a:lnTo>
                <a:lnTo>
                  <a:pt x="21" y="39941"/>
                </a:lnTo>
                <a:lnTo>
                  <a:pt x="7229" y="38397"/>
                </a:lnTo>
                <a:lnTo>
                  <a:pt x="8792" y="0"/>
                </a:lnTo>
                <a:lnTo>
                  <a:pt x="1477" y="12992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7179996" y="3561388"/>
            <a:ext cx="7963" cy="4049"/>
          </a:xfrm>
          <a:custGeom>
            <a:avLst/>
            <a:gdLst/>
            <a:ahLst/>
            <a:cxnLst/>
            <a:rect l="l" t="t" r="r" b="b"/>
            <a:pathLst>
              <a:path w="7963" h="4049">
                <a:moveTo>
                  <a:pt x="3990" y="2691"/>
                </a:moveTo>
                <a:lnTo>
                  <a:pt x="2589" y="3882"/>
                </a:lnTo>
                <a:lnTo>
                  <a:pt x="7625" y="3225"/>
                </a:lnTo>
                <a:lnTo>
                  <a:pt x="7963" y="1649"/>
                </a:lnTo>
                <a:lnTo>
                  <a:pt x="0" y="0"/>
                </a:lnTo>
                <a:lnTo>
                  <a:pt x="1301" y="4049"/>
                </a:lnTo>
                <a:lnTo>
                  <a:pt x="3990" y="2691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7149815" y="3233632"/>
            <a:ext cx="997" cy="1915"/>
          </a:xfrm>
          <a:custGeom>
            <a:avLst/>
            <a:gdLst/>
            <a:ahLst/>
            <a:cxnLst/>
            <a:rect l="l" t="t" r="r" b="b"/>
            <a:pathLst>
              <a:path w="997" h="1915">
                <a:moveTo>
                  <a:pt x="997" y="0"/>
                </a:moveTo>
                <a:lnTo>
                  <a:pt x="552" y="349"/>
                </a:lnTo>
                <a:lnTo>
                  <a:pt x="0" y="1915"/>
                </a:lnTo>
                <a:lnTo>
                  <a:pt x="997" y="0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6348404" y="3214110"/>
            <a:ext cx="5173" cy="66109"/>
          </a:xfrm>
          <a:custGeom>
            <a:avLst/>
            <a:gdLst/>
            <a:ahLst/>
            <a:cxnLst/>
            <a:rect l="l" t="t" r="r" b="b"/>
            <a:pathLst>
              <a:path w="5173" h="66109">
                <a:moveTo>
                  <a:pt x="4159" y="5844"/>
                </a:moveTo>
                <a:lnTo>
                  <a:pt x="1775" y="0"/>
                </a:lnTo>
                <a:lnTo>
                  <a:pt x="0" y="66109"/>
                </a:lnTo>
                <a:lnTo>
                  <a:pt x="5173" y="5699"/>
                </a:lnTo>
                <a:lnTo>
                  <a:pt x="3939" y="3629"/>
                </a:lnTo>
                <a:lnTo>
                  <a:pt x="4159" y="5844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6227696" y="3127802"/>
            <a:ext cx="124647" cy="167961"/>
          </a:xfrm>
          <a:custGeom>
            <a:avLst/>
            <a:gdLst/>
            <a:ahLst/>
            <a:cxnLst/>
            <a:rect l="l" t="t" r="r" b="b"/>
            <a:pathLst>
              <a:path w="124647" h="167961">
                <a:moveTo>
                  <a:pt x="1264" y="69004"/>
                </a:moveTo>
                <a:lnTo>
                  <a:pt x="176" y="80974"/>
                </a:lnTo>
                <a:lnTo>
                  <a:pt x="0" y="93019"/>
                </a:lnTo>
                <a:lnTo>
                  <a:pt x="581" y="105156"/>
                </a:lnTo>
                <a:lnTo>
                  <a:pt x="1767" y="117399"/>
                </a:lnTo>
                <a:lnTo>
                  <a:pt x="3402" y="129764"/>
                </a:lnTo>
                <a:lnTo>
                  <a:pt x="5331" y="142267"/>
                </a:lnTo>
                <a:lnTo>
                  <a:pt x="7400" y="154923"/>
                </a:lnTo>
                <a:lnTo>
                  <a:pt x="9456" y="167748"/>
                </a:lnTo>
                <a:lnTo>
                  <a:pt x="9488" y="167961"/>
                </a:lnTo>
                <a:lnTo>
                  <a:pt x="10852" y="160142"/>
                </a:lnTo>
                <a:lnTo>
                  <a:pt x="11037" y="149175"/>
                </a:lnTo>
                <a:lnTo>
                  <a:pt x="10591" y="136042"/>
                </a:lnTo>
                <a:lnTo>
                  <a:pt x="10061" y="121729"/>
                </a:lnTo>
                <a:lnTo>
                  <a:pt x="9996" y="107220"/>
                </a:lnTo>
                <a:lnTo>
                  <a:pt x="10944" y="93499"/>
                </a:lnTo>
                <a:lnTo>
                  <a:pt x="13452" y="81549"/>
                </a:lnTo>
                <a:lnTo>
                  <a:pt x="17401" y="73260"/>
                </a:lnTo>
                <a:lnTo>
                  <a:pt x="25966" y="64797"/>
                </a:lnTo>
                <a:lnTo>
                  <a:pt x="35137" y="61787"/>
                </a:lnTo>
                <a:lnTo>
                  <a:pt x="44804" y="62570"/>
                </a:lnTo>
                <a:lnTo>
                  <a:pt x="54855" y="65491"/>
                </a:lnTo>
                <a:lnTo>
                  <a:pt x="65180" y="68890"/>
                </a:lnTo>
                <a:lnTo>
                  <a:pt x="75667" y="71110"/>
                </a:lnTo>
                <a:lnTo>
                  <a:pt x="81854" y="71198"/>
                </a:lnTo>
                <a:lnTo>
                  <a:pt x="85573" y="86602"/>
                </a:lnTo>
                <a:lnTo>
                  <a:pt x="90906" y="97361"/>
                </a:lnTo>
                <a:lnTo>
                  <a:pt x="97229" y="106377"/>
                </a:lnTo>
                <a:lnTo>
                  <a:pt x="98474" y="108109"/>
                </a:lnTo>
                <a:lnTo>
                  <a:pt x="104194" y="118573"/>
                </a:lnTo>
                <a:lnTo>
                  <a:pt x="106560" y="128935"/>
                </a:lnTo>
                <a:lnTo>
                  <a:pt x="107200" y="141306"/>
                </a:lnTo>
                <a:lnTo>
                  <a:pt x="107621" y="155374"/>
                </a:lnTo>
                <a:lnTo>
                  <a:pt x="114773" y="151882"/>
                </a:lnTo>
                <a:lnTo>
                  <a:pt x="111983" y="148584"/>
                </a:lnTo>
                <a:lnTo>
                  <a:pt x="120708" y="152416"/>
                </a:lnTo>
                <a:lnTo>
                  <a:pt x="122483" y="86307"/>
                </a:lnTo>
                <a:lnTo>
                  <a:pt x="124647" y="89936"/>
                </a:lnTo>
                <a:lnTo>
                  <a:pt x="123819" y="81578"/>
                </a:lnTo>
                <a:lnTo>
                  <a:pt x="120182" y="57569"/>
                </a:lnTo>
                <a:lnTo>
                  <a:pt x="115333" y="40406"/>
                </a:lnTo>
                <a:lnTo>
                  <a:pt x="109983" y="28758"/>
                </a:lnTo>
                <a:lnTo>
                  <a:pt x="104843" y="21295"/>
                </a:lnTo>
                <a:lnTo>
                  <a:pt x="100623" y="16686"/>
                </a:lnTo>
                <a:lnTo>
                  <a:pt x="98034" y="13599"/>
                </a:lnTo>
                <a:lnTo>
                  <a:pt x="97788" y="10705"/>
                </a:lnTo>
                <a:lnTo>
                  <a:pt x="98812" y="8848"/>
                </a:lnTo>
                <a:lnTo>
                  <a:pt x="94718" y="7716"/>
                </a:lnTo>
                <a:lnTo>
                  <a:pt x="88252" y="5506"/>
                </a:lnTo>
                <a:lnTo>
                  <a:pt x="79896" y="2977"/>
                </a:lnTo>
                <a:lnTo>
                  <a:pt x="70128" y="889"/>
                </a:lnTo>
                <a:lnTo>
                  <a:pt x="59428" y="0"/>
                </a:lnTo>
                <a:lnTo>
                  <a:pt x="48276" y="1069"/>
                </a:lnTo>
                <a:lnTo>
                  <a:pt x="37151" y="4855"/>
                </a:lnTo>
                <a:lnTo>
                  <a:pt x="26533" y="12119"/>
                </a:lnTo>
                <a:lnTo>
                  <a:pt x="16902" y="23618"/>
                </a:lnTo>
                <a:lnTo>
                  <a:pt x="11551" y="33390"/>
                </a:lnTo>
                <a:lnTo>
                  <a:pt x="6798" y="45228"/>
                </a:lnTo>
                <a:lnTo>
                  <a:pt x="3420" y="57093"/>
                </a:lnTo>
                <a:lnTo>
                  <a:pt x="1264" y="69004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7008077" y="3321252"/>
            <a:ext cx="72213" cy="464050"/>
          </a:xfrm>
          <a:custGeom>
            <a:avLst/>
            <a:gdLst/>
            <a:ahLst/>
            <a:cxnLst/>
            <a:rect l="l" t="t" r="r" b="b"/>
            <a:pathLst>
              <a:path w="72213" h="464050">
                <a:moveTo>
                  <a:pt x="5498" y="119997"/>
                </a:moveTo>
                <a:lnTo>
                  <a:pt x="0" y="125015"/>
                </a:lnTo>
                <a:lnTo>
                  <a:pt x="620" y="135715"/>
                </a:lnTo>
                <a:lnTo>
                  <a:pt x="1735" y="148576"/>
                </a:lnTo>
                <a:lnTo>
                  <a:pt x="3237" y="163049"/>
                </a:lnTo>
                <a:lnTo>
                  <a:pt x="5017" y="178585"/>
                </a:lnTo>
                <a:lnTo>
                  <a:pt x="6966" y="194635"/>
                </a:lnTo>
                <a:lnTo>
                  <a:pt x="8978" y="210651"/>
                </a:lnTo>
                <a:lnTo>
                  <a:pt x="10942" y="226083"/>
                </a:lnTo>
                <a:lnTo>
                  <a:pt x="12752" y="240383"/>
                </a:lnTo>
                <a:lnTo>
                  <a:pt x="14299" y="253002"/>
                </a:lnTo>
                <a:lnTo>
                  <a:pt x="15474" y="263390"/>
                </a:lnTo>
                <a:lnTo>
                  <a:pt x="16170" y="270999"/>
                </a:lnTo>
                <a:lnTo>
                  <a:pt x="16299" y="274985"/>
                </a:lnTo>
                <a:lnTo>
                  <a:pt x="16922" y="282478"/>
                </a:lnTo>
                <a:lnTo>
                  <a:pt x="18171" y="291700"/>
                </a:lnTo>
                <a:lnTo>
                  <a:pt x="19951" y="302414"/>
                </a:lnTo>
                <a:lnTo>
                  <a:pt x="22169" y="314382"/>
                </a:lnTo>
                <a:lnTo>
                  <a:pt x="24732" y="327365"/>
                </a:lnTo>
                <a:lnTo>
                  <a:pt x="27547" y="341124"/>
                </a:lnTo>
                <a:lnTo>
                  <a:pt x="30520" y="355422"/>
                </a:lnTo>
                <a:lnTo>
                  <a:pt x="33559" y="370021"/>
                </a:lnTo>
                <a:lnTo>
                  <a:pt x="36569" y="384682"/>
                </a:lnTo>
                <a:lnTo>
                  <a:pt x="39457" y="399167"/>
                </a:lnTo>
                <a:lnTo>
                  <a:pt x="42131" y="413237"/>
                </a:lnTo>
                <a:lnTo>
                  <a:pt x="44497" y="426655"/>
                </a:lnTo>
                <a:lnTo>
                  <a:pt x="46461" y="439182"/>
                </a:lnTo>
                <a:lnTo>
                  <a:pt x="47931" y="450580"/>
                </a:lnTo>
                <a:lnTo>
                  <a:pt x="48254" y="453673"/>
                </a:lnTo>
                <a:lnTo>
                  <a:pt x="50503" y="449892"/>
                </a:lnTo>
                <a:lnTo>
                  <a:pt x="50655" y="452022"/>
                </a:lnTo>
                <a:lnTo>
                  <a:pt x="51602" y="442746"/>
                </a:lnTo>
                <a:lnTo>
                  <a:pt x="55491" y="461164"/>
                </a:lnTo>
                <a:lnTo>
                  <a:pt x="57842" y="459098"/>
                </a:lnTo>
                <a:lnTo>
                  <a:pt x="58034" y="456439"/>
                </a:lnTo>
                <a:lnTo>
                  <a:pt x="57554" y="448723"/>
                </a:lnTo>
                <a:lnTo>
                  <a:pt x="61950" y="464050"/>
                </a:lnTo>
                <a:lnTo>
                  <a:pt x="63890" y="460960"/>
                </a:lnTo>
                <a:lnTo>
                  <a:pt x="61901" y="448220"/>
                </a:lnTo>
                <a:lnTo>
                  <a:pt x="61764" y="447419"/>
                </a:lnTo>
                <a:lnTo>
                  <a:pt x="64790" y="452436"/>
                </a:lnTo>
                <a:lnTo>
                  <a:pt x="64215" y="454085"/>
                </a:lnTo>
                <a:lnTo>
                  <a:pt x="66988" y="458965"/>
                </a:lnTo>
                <a:lnTo>
                  <a:pt x="67566" y="448469"/>
                </a:lnTo>
                <a:lnTo>
                  <a:pt x="64390" y="434764"/>
                </a:lnTo>
                <a:lnTo>
                  <a:pt x="61189" y="423296"/>
                </a:lnTo>
                <a:lnTo>
                  <a:pt x="70251" y="424188"/>
                </a:lnTo>
                <a:lnTo>
                  <a:pt x="66024" y="430166"/>
                </a:lnTo>
                <a:lnTo>
                  <a:pt x="72213" y="425699"/>
                </a:lnTo>
                <a:lnTo>
                  <a:pt x="69626" y="418072"/>
                </a:lnTo>
                <a:lnTo>
                  <a:pt x="66887" y="417454"/>
                </a:lnTo>
                <a:lnTo>
                  <a:pt x="61138" y="412642"/>
                </a:lnTo>
                <a:lnTo>
                  <a:pt x="54679" y="407145"/>
                </a:lnTo>
                <a:lnTo>
                  <a:pt x="52616" y="393331"/>
                </a:lnTo>
                <a:lnTo>
                  <a:pt x="50955" y="380902"/>
                </a:lnTo>
                <a:lnTo>
                  <a:pt x="49362" y="368216"/>
                </a:lnTo>
                <a:lnTo>
                  <a:pt x="47839" y="355471"/>
                </a:lnTo>
                <a:lnTo>
                  <a:pt x="46387" y="342866"/>
                </a:lnTo>
                <a:lnTo>
                  <a:pt x="46039" y="339792"/>
                </a:lnTo>
                <a:lnTo>
                  <a:pt x="44183" y="323293"/>
                </a:lnTo>
                <a:lnTo>
                  <a:pt x="42438" y="308568"/>
                </a:lnTo>
                <a:lnTo>
                  <a:pt x="40803" y="295386"/>
                </a:lnTo>
                <a:lnTo>
                  <a:pt x="39276" y="283517"/>
                </a:lnTo>
                <a:lnTo>
                  <a:pt x="37853" y="272730"/>
                </a:lnTo>
                <a:lnTo>
                  <a:pt x="36532" y="262796"/>
                </a:lnTo>
                <a:lnTo>
                  <a:pt x="35311" y="253484"/>
                </a:lnTo>
                <a:lnTo>
                  <a:pt x="34188" y="244564"/>
                </a:lnTo>
                <a:lnTo>
                  <a:pt x="33160" y="235806"/>
                </a:lnTo>
                <a:lnTo>
                  <a:pt x="32225" y="226979"/>
                </a:lnTo>
                <a:lnTo>
                  <a:pt x="31380" y="217855"/>
                </a:lnTo>
                <a:lnTo>
                  <a:pt x="30623" y="208201"/>
                </a:lnTo>
                <a:lnTo>
                  <a:pt x="29951" y="197790"/>
                </a:lnTo>
                <a:lnTo>
                  <a:pt x="29362" y="186389"/>
                </a:lnTo>
                <a:lnTo>
                  <a:pt x="28853" y="173769"/>
                </a:lnTo>
                <a:lnTo>
                  <a:pt x="28423" y="159700"/>
                </a:lnTo>
                <a:lnTo>
                  <a:pt x="28068" y="143952"/>
                </a:lnTo>
                <a:lnTo>
                  <a:pt x="27786" y="126294"/>
                </a:lnTo>
                <a:lnTo>
                  <a:pt x="27694" y="118710"/>
                </a:lnTo>
                <a:lnTo>
                  <a:pt x="27483" y="106054"/>
                </a:lnTo>
                <a:lnTo>
                  <a:pt x="27171" y="93354"/>
                </a:lnTo>
                <a:lnTo>
                  <a:pt x="26808" y="80634"/>
                </a:lnTo>
                <a:lnTo>
                  <a:pt x="26439" y="67920"/>
                </a:lnTo>
                <a:lnTo>
                  <a:pt x="26156" y="57111"/>
                </a:lnTo>
                <a:lnTo>
                  <a:pt x="26195" y="45388"/>
                </a:lnTo>
                <a:lnTo>
                  <a:pt x="26255" y="30767"/>
                </a:lnTo>
                <a:lnTo>
                  <a:pt x="25580" y="16117"/>
                </a:lnTo>
                <a:lnTo>
                  <a:pt x="23414" y="4305"/>
                </a:lnTo>
                <a:lnTo>
                  <a:pt x="21269" y="0"/>
                </a:lnTo>
                <a:lnTo>
                  <a:pt x="20131" y="13981"/>
                </a:lnTo>
                <a:lnTo>
                  <a:pt x="18153" y="28516"/>
                </a:lnTo>
                <a:lnTo>
                  <a:pt x="17249" y="38523"/>
                </a:lnTo>
                <a:lnTo>
                  <a:pt x="17296" y="39117"/>
                </a:lnTo>
                <a:lnTo>
                  <a:pt x="19914" y="50115"/>
                </a:lnTo>
                <a:lnTo>
                  <a:pt x="23068" y="61939"/>
                </a:lnTo>
                <a:lnTo>
                  <a:pt x="24296" y="72026"/>
                </a:lnTo>
                <a:lnTo>
                  <a:pt x="23482" y="90048"/>
                </a:lnTo>
                <a:lnTo>
                  <a:pt x="19347" y="103041"/>
                </a:lnTo>
                <a:lnTo>
                  <a:pt x="12986" y="112520"/>
                </a:lnTo>
                <a:lnTo>
                  <a:pt x="5498" y="119997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6896471" y="3411151"/>
            <a:ext cx="1739" cy="4413"/>
          </a:xfrm>
          <a:custGeom>
            <a:avLst/>
            <a:gdLst/>
            <a:ahLst/>
            <a:cxnLst/>
            <a:rect l="l" t="t" r="r" b="b"/>
            <a:pathLst>
              <a:path w="1739" h="4413">
                <a:moveTo>
                  <a:pt x="1063" y="2740"/>
                </a:moveTo>
                <a:lnTo>
                  <a:pt x="0" y="4413"/>
                </a:lnTo>
                <a:lnTo>
                  <a:pt x="1739" y="2619"/>
                </a:lnTo>
                <a:lnTo>
                  <a:pt x="1198" y="0"/>
                </a:lnTo>
                <a:lnTo>
                  <a:pt x="1063" y="274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6843514" y="3330467"/>
            <a:ext cx="85739" cy="307284"/>
          </a:xfrm>
          <a:custGeom>
            <a:avLst/>
            <a:gdLst/>
            <a:ahLst/>
            <a:cxnLst/>
            <a:rect l="l" t="t" r="r" b="b"/>
            <a:pathLst>
              <a:path w="85739" h="307284">
                <a:moveTo>
                  <a:pt x="50291" y="244127"/>
                </a:moveTo>
                <a:lnTo>
                  <a:pt x="47858" y="232956"/>
                </a:lnTo>
                <a:lnTo>
                  <a:pt x="45085" y="218177"/>
                </a:lnTo>
                <a:lnTo>
                  <a:pt x="42215" y="201717"/>
                </a:lnTo>
                <a:lnTo>
                  <a:pt x="39488" y="185504"/>
                </a:lnTo>
                <a:lnTo>
                  <a:pt x="37146" y="171464"/>
                </a:lnTo>
                <a:lnTo>
                  <a:pt x="35431" y="161525"/>
                </a:lnTo>
                <a:lnTo>
                  <a:pt x="35235" y="160470"/>
                </a:lnTo>
                <a:lnTo>
                  <a:pt x="33011" y="149359"/>
                </a:lnTo>
                <a:lnTo>
                  <a:pt x="31679" y="141157"/>
                </a:lnTo>
                <a:lnTo>
                  <a:pt x="31667" y="134127"/>
                </a:lnTo>
                <a:lnTo>
                  <a:pt x="33404" y="126533"/>
                </a:lnTo>
                <a:lnTo>
                  <a:pt x="37320" y="116639"/>
                </a:lnTo>
                <a:lnTo>
                  <a:pt x="43842" y="102708"/>
                </a:lnTo>
                <a:lnTo>
                  <a:pt x="49218" y="91621"/>
                </a:lnTo>
                <a:lnTo>
                  <a:pt x="49556" y="90845"/>
                </a:lnTo>
                <a:lnTo>
                  <a:pt x="51230" y="87838"/>
                </a:lnTo>
                <a:lnTo>
                  <a:pt x="51568" y="87280"/>
                </a:lnTo>
                <a:lnTo>
                  <a:pt x="52956" y="85097"/>
                </a:lnTo>
                <a:lnTo>
                  <a:pt x="51568" y="86528"/>
                </a:lnTo>
                <a:lnTo>
                  <a:pt x="54020" y="83424"/>
                </a:lnTo>
                <a:lnTo>
                  <a:pt x="54155" y="80684"/>
                </a:lnTo>
                <a:lnTo>
                  <a:pt x="42725" y="79155"/>
                </a:lnTo>
                <a:lnTo>
                  <a:pt x="39498" y="71594"/>
                </a:lnTo>
                <a:lnTo>
                  <a:pt x="40802" y="61307"/>
                </a:lnTo>
                <a:lnTo>
                  <a:pt x="42964" y="51597"/>
                </a:lnTo>
                <a:lnTo>
                  <a:pt x="43233" y="48187"/>
                </a:lnTo>
                <a:lnTo>
                  <a:pt x="40820" y="38527"/>
                </a:lnTo>
                <a:lnTo>
                  <a:pt x="40736" y="24998"/>
                </a:lnTo>
                <a:lnTo>
                  <a:pt x="40933" y="23984"/>
                </a:lnTo>
                <a:lnTo>
                  <a:pt x="42759" y="15108"/>
                </a:lnTo>
                <a:lnTo>
                  <a:pt x="44957" y="10646"/>
                </a:lnTo>
                <a:lnTo>
                  <a:pt x="46445" y="0"/>
                </a:lnTo>
                <a:lnTo>
                  <a:pt x="43882" y="4940"/>
                </a:lnTo>
                <a:lnTo>
                  <a:pt x="39884" y="14385"/>
                </a:lnTo>
                <a:lnTo>
                  <a:pt x="34867" y="27113"/>
                </a:lnTo>
                <a:lnTo>
                  <a:pt x="29244" y="41901"/>
                </a:lnTo>
                <a:lnTo>
                  <a:pt x="23429" y="57527"/>
                </a:lnTo>
                <a:lnTo>
                  <a:pt x="17836" y="72770"/>
                </a:lnTo>
                <a:lnTo>
                  <a:pt x="12880" y="86408"/>
                </a:lnTo>
                <a:lnTo>
                  <a:pt x="8975" y="97218"/>
                </a:lnTo>
                <a:lnTo>
                  <a:pt x="7355" y="101709"/>
                </a:lnTo>
                <a:lnTo>
                  <a:pt x="3136" y="112717"/>
                </a:lnTo>
                <a:lnTo>
                  <a:pt x="0" y="124230"/>
                </a:lnTo>
                <a:lnTo>
                  <a:pt x="195" y="137044"/>
                </a:lnTo>
                <a:lnTo>
                  <a:pt x="693" y="139299"/>
                </a:lnTo>
                <a:lnTo>
                  <a:pt x="2775" y="147009"/>
                </a:lnTo>
                <a:lnTo>
                  <a:pt x="5821" y="157485"/>
                </a:lnTo>
                <a:lnTo>
                  <a:pt x="9618" y="170154"/>
                </a:lnTo>
                <a:lnTo>
                  <a:pt x="13955" y="184449"/>
                </a:lnTo>
                <a:lnTo>
                  <a:pt x="18621" y="199798"/>
                </a:lnTo>
                <a:lnTo>
                  <a:pt x="23404" y="215632"/>
                </a:lnTo>
                <a:lnTo>
                  <a:pt x="28093" y="231380"/>
                </a:lnTo>
                <a:lnTo>
                  <a:pt x="32475" y="246474"/>
                </a:lnTo>
                <a:lnTo>
                  <a:pt x="36340" y="260342"/>
                </a:lnTo>
                <a:lnTo>
                  <a:pt x="39475" y="272415"/>
                </a:lnTo>
                <a:lnTo>
                  <a:pt x="41670" y="282122"/>
                </a:lnTo>
                <a:lnTo>
                  <a:pt x="42712" y="288895"/>
                </a:lnTo>
                <a:lnTo>
                  <a:pt x="42759" y="290646"/>
                </a:lnTo>
                <a:lnTo>
                  <a:pt x="54089" y="294722"/>
                </a:lnTo>
                <a:lnTo>
                  <a:pt x="66152" y="300606"/>
                </a:lnTo>
                <a:lnTo>
                  <a:pt x="67005" y="301162"/>
                </a:lnTo>
                <a:lnTo>
                  <a:pt x="70916" y="304003"/>
                </a:lnTo>
                <a:lnTo>
                  <a:pt x="78804" y="307284"/>
                </a:lnTo>
                <a:lnTo>
                  <a:pt x="85033" y="303317"/>
                </a:lnTo>
                <a:lnTo>
                  <a:pt x="85739" y="295732"/>
                </a:lnTo>
                <a:lnTo>
                  <a:pt x="80357" y="284796"/>
                </a:lnTo>
                <a:lnTo>
                  <a:pt x="69692" y="279930"/>
                </a:lnTo>
                <a:lnTo>
                  <a:pt x="59208" y="276062"/>
                </a:lnTo>
                <a:lnTo>
                  <a:pt x="55305" y="272160"/>
                </a:lnTo>
                <a:lnTo>
                  <a:pt x="52921" y="267491"/>
                </a:lnTo>
                <a:lnTo>
                  <a:pt x="52295" y="255463"/>
                </a:lnTo>
                <a:lnTo>
                  <a:pt x="52143" y="249763"/>
                </a:lnTo>
                <a:lnTo>
                  <a:pt x="50291" y="244127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6482669" y="3212873"/>
            <a:ext cx="124144" cy="126931"/>
          </a:xfrm>
          <a:custGeom>
            <a:avLst/>
            <a:gdLst/>
            <a:ahLst/>
            <a:cxnLst/>
            <a:rect l="l" t="t" r="r" b="b"/>
            <a:pathLst>
              <a:path w="124144" h="126931">
                <a:moveTo>
                  <a:pt x="113088" y="2316"/>
                </a:moveTo>
                <a:lnTo>
                  <a:pt x="112943" y="2328"/>
                </a:lnTo>
                <a:lnTo>
                  <a:pt x="113088" y="2316"/>
                </a:lnTo>
                <a:close/>
              </a:path>
              <a:path w="124144" h="126931">
                <a:moveTo>
                  <a:pt x="42455" y="125088"/>
                </a:moveTo>
                <a:lnTo>
                  <a:pt x="46766" y="132290"/>
                </a:lnTo>
                <a:lnTo>
                  <a:pt x="55102" y="136437"/>
                </a:lnTo>
                <a:lnTo>
                  <a:pt x="67130" y="140197"/>
                </a:lnTo>
                <a:lnTo>
                  <a:pt x="79824" y="140716"/>
                </a:lnTo>
                <a:lnTo>
                  <a:pt x="81224" y="140560"/>
                </a:lnTo>
                <a:lnTo>
                  <a:pt x="81022" y="138547"/>
                </a:lnTo>
                <a:lnTo>
                  <a:pt x="80785" y="97732"/>
                </a:lnTo>
                <a:lnTo>
                  <a:pt x="88653" y="89886"/>
                </a:lnTo>
                <a:lnTo>
                  <a:pt x="95189" y="80534"/>
                </a:lnTo>
                <a:lnTo>
                  <a:pt x="100292" y="68840"/>
                </a:lnTo>
                <a:lnTo>
                  <a:pt x="103864" y="53966"/>
                </a:lnTo>
                <a:lnTo>
                  <a:pt x="104692" y="48187"/>
                </a:lnTo>
                <a:lnTo>
                  <a:pt x="110154" y="9821"/>
                </a:lnTo>
                <a:lnTo>
                  <a:pt x="110644" y="9360"/>
                </a:lnTo>
                <a:lnTo>
                  <a:pt x="110830" y="9142"/>
                </a:lnTo>
                <a:lnTo>
                  <a:pt x="111219" y="8657"/>
                </a:lnTo>
                <a:lnTo>
                  <a:pt x="117029" y="1990"/>
                </a:lnTo>
                <a:lnTo>
                  <a:pt x="113088" y="2316"/>
                </a:lnTo>
                <a:lnTo>
                  <a:pt x="113158" y="3170"/>
                </a:lnTo>
                <a:lnTo>
                  <a:pt x="112234" y="901"/>
                </a:lnTo>
                <a:lnTo>
                  <a:pt x="112862" y="803"/>
                </a:lnTo>
                <a:lnTo>
                  <a:pt x="111253" y="-1843"/>
                </a:lnTo>
                <a:lnTo>
                  <a:pt x="107814" y="5573"/>
                </a:lnTo>
                <a:lnTo>
                  <a:pt x="103965" y="7452"/>
                </a:lnTo>
                <a:lnTo>
                  <a:pt x="102494" y="7711"/>
                </a:lnTo>
                <a:lnTo>
                  <a:pt x="100956" y="5165"/>
                </a:lnTo>
                <a:lnTo>
                  <a:pt x="100719" y="11131"/>
                </a:lnTo>
                <a:lnTo>
                  <a:pt x="100719" y="-339"/>
                </a:lnTo>
                <a:lnTo>
                  <a:pt x="98769" y="10804"/>
                </a:lnTo>
                <a:lnTo>
                  <a:pt x="97548" y="23791"/>
                </a:lnTo>
                <a:lnTo>
                  <a:pt x="94853" y="36404"/>
                </a:lnTo>
                <a:lnTo>
                  <a:pt x="88487" y="46424"/>
                </a:lnTo>
                <a:lnTo>
                  <a:pt x="87446" y="47290"/>
                </a:lnTo>
                <a:lnTo>
                  <a:pt x="79009" y="51412"/>
                </a:lnTo>
                <a:lnTo>
                  <a:pt x="74123" y="46198"/>
                </a:lnTo>
                <a:lnTo>
                  <a:pt x="66176" y="43240"/>
                </a:lnTo>
                <a:lnTo>
                  <a:pt x="54121" y="41784"/>
                </a:lnTo>
                <a:lnTo>
                  <a:pt x="42932" y="43134"/>
                </a:lnTo>
                <a:lnTo>
                  <a:pt x="42252" y="43094"/>
                </a:lnTo>
                <a:lnTo>
                  <a:pt x="27472" y="43374"/>
                </a:lnTo>
                <a:lnTo>
                  <a:pt x="14236" y="44189"/>
                </a:lnTo>
                <a:lnTo>
                  <a:pt x="4749" y="42181"/>
                </a:lnTo>
                <a:lnTo>
                  <a:pt x="1215" y="33992"/>
                </a:lnTo>
                <a:lnTo>
                  <a:pt x="1251" y="33054"/>
                </a:lnTo>
                <a:lnTo>
                  <a:pt x="0" y="38559"/>
                </a:lnTo>
                <a:lnTo>
                  <a:pt x="182" y="51354"/>
                </a:lnTo>
                <a:lnTo>
                  <a:pt x="2040" y="64315"/>
                </a:lnTo>
                <a:lnTo>
                  <a:pt x="4996" y="76837"/>
                </a:lnTo>
                <a:lnTo>
                  <a:pt x="8472" y="88313"/>
                </a:lnTo>
                <a:lnTo>
                  <a:pt x="14926" y="102680"/>
                </a:lnTo>
                <a:lnTo>
                  <a:pt x="23398" y="110752"/>
                </a:lnTo>
                <a:lnTo>
                  <a:pt x="35979" y="115605"/>
                </a:lnTo>
                <a:lnTo>
                  <a:pt x="25243" y="76415"/>
                </a:lnTo>
                <a:lnTo>
                  <a:pt x="27745" y="60749"/>
                </a:lnTo>
                <a:lnTo>
                  <a:pt x="27644" y="60070"/>
                </a:lnTo>
                <a:lnTo>
                  <a:pt x="27593" y="59924"/>
                </a:lnTo>
                <a:lnTo>
                  <a:pt x="24719" y="50854"/>
                </a:lnTo>
                <a:lnTo>
                  <a:pt x="59650" y="50927"/>
                </a:lnTo>
                <a:lnTo>
                  <a:pt x="57122" y="59410"/>
                </a:lnTo>
                <a:lnTo>
                  <a:pt x="56000" y="60344"/>
                </a:lnTo>
                <a:lnTo>
                  <a:pt x="55863" y="61719"/>
                </a:lnTo>
                <a:lnTo>
                  <a:pt x="55778" y="66812"/>
                </a:lnTo>
                <a:lnTo>
                  <a:pt x="54003" y="73748"/>
                </a:lnTo>
                <a:lnTo>
                  <a:pt x="48339" y="77046"/>
                </a:lnTo>
                <a:lnTo>
                  <a:pt x="42455" y="125088"/>
                </a:lnTo>
                <a:close/>
              </a:path>
              <a:path w="124144" h="126931">
                <a:moveTo>
                  <a:pt x="41643" y="76900"/>
                </a:moveTo>
                <a:lnTo>
                  <a:pt x="25243" y="76415"/>
                </a:lnTo>
                <a:lnTo>
                  <a:pt x="35979" y="115605"/>
                </a:lnTo>
                <a:lnTo>
                  <a:pt x="36368" y="121523"/>
                </a:lnTo>
                <a:lnTo>
                  <a:pt x="42455" y="125088"/>
                </a:lnTo>
                <a:lnTo>
                  <a:pt x="48339" y="77046"/>
                </a:lnTo>
                <a:lnTo>
                  <a:pt x="41643" y="76900"/>
                </a:lnTo>
                <a:close/>
              </a:path>
              <a:path w="124144" h="126931">
                <a:moveTo>
                  <a:pt x="117965" y="0"/>
                </a:moveTo>
                <a:lnTo>
                  <a:pt x="112862" y="803"/>
                </a:lnTo>
                <a:lnTo>
                  <a:pt x="112980" y="996"/>
                </a:lnTo>
                <a:lnTo>
                  <a:pt x="113085" y="2283"/>
                </a:lnTo>
                <a:lnTo>
                  <a:pt x="118168" y="679"/>
                </a:lnTo>
                <a:lnTo>
                  <a:pt x="117029" y="1990"/>
                </a:lnTo>
                <a:lnTo>
                  <a:pt x="120486" y="1704"/>
                </a:lnTo>
                <a:lnTo>
                  <a:pt x="117965" y="0"/>
                </a:lnTo>
                <a:close/>
              </a:path>
              <a:path w="124144" h="126931">
                <a:moveTo>
                  <a:pt x="123531" y="13184"/>
                </a:moveTo>
                <a:lnTo>
                  <a:pt x="122102" y="23086"/>
                </a:lnTo>
                <a:lnTo>
                  <a:pt x="121617" y="26045"/>
                </a:lnTo>
                <a:lnTo>
                  <a:pt x="124144" y="15884"/>
                </a:lnTo>
                <a:lnTo>
                  <a:pt x="123849" y="3979"/>
                </a:lnTo>
                <a:lnTo>
                  <a:pt x="122206" y="2867"/>
                </a:lnTo>
                <a:lnTo>
                  <a:pt x="123531" y="13184"/>
                </a:lnTo>
                <a:close/>
              </a:path>
              <a:path w="124144" h="126931">
                <a:moveTo>
                  <a:pt x="122206" y="2867"/>
                </a:moveTo>
                <a:lnTo>
                  <a:pt x="122040" y="1576"/>
                </a:lnTo>
                <a:lnTo>
                  <a:pt x="120486" y="1704"/>
                </a:lnTo>
                <a:lnTo>
                  <a:pt x="122206" y="2867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6944149" y="3290889"/>
            <a:ext cx="48610" cy="234412"/>
          </a:xfrm>
          <a:custGeom>
            <a:avLst/>
            <a:gdLst/>
            <a:ahLst/>
            <a:cxnLst/>
            <a:rect l="l" t="t" r="r" b="b"/>
            <a:pathLst>
              <a:path w="48610" h="234412">
                <a:moveTo>
                  <a:pt x="44410" y="52601"/>
                </a:moveTo>
                <a:lnTo>
                  <a:pt x="45929" y="38076"/>
                </a:lnTo>
                <a:lnTo>
                  <a:pt x="47276" y="25195"/>
                </a:lnTo>
                <a:lnTo>
                  <a:pt x="48240" y="14726"/>
                </a:lnTo>
                <a:lnTo>
                  <a:pt x="48610" y="7440"/>
                </a:lnTo>
                <a:lnTo>
                  <a:pt x="48542" y="5553"/>
                </a:lnTo>
                <a:lnTo>
                  <a:pt x="48232" y="2044"/>
                </a:lnTo>
                <a:lnTo>
                  <a:pt x="47155" y="0"/>
                </a:lnTo>
                <a:lnTo>
                  <a:pt x="38718" y="4801"/>
                </a:lnTo>
                <a:lnTo>
                  <a:pt x="36368" y="10161"/>
                </a:lnTo>
                <a:lnTo>
                  <a:pt x="24736" y="10428"/>
                </a:lnTo>
                <a:lnTo>
                  <a:pt x="14997" y="10646"/>
                </a:lnTo>
                <a:lnTo>
                  <a:pt x="10263" y="6450"/>
                </a:lnTo>
                <a:lnTo>
                  <a:pt x="6188" y="5480"/>
                </a:lnTo>
                <a:lnTo>
                  <a:pt x="5951" y="5432"/>
                </a:lnTo>
                <a:lnTo>
                  <a:pt x="5376" y="5359"/>
                </a:lnTo>
                <a:lnTo>
                  <a:pt x="5173" y="5359"/>
                </a:lnTo>
                <a:lnTo>
                  <a:pt x="2451" y="5893"/>
                </a:lnTo>
                <a:lnTo>
                  <a:pt x="0" y="22335"/>
                </a:lnTo>
                <a:lnTo>
                  <a:pt x="3973" y="37640"/>
                </a:lnTo>
                <a:lnTo>
                  <a:pt x="7809" y="50857"/>
                </a:lnTo>
                <a:lnTo>
                  <a:pt x="11351" y="62631"/>
                </a:lnTo>
                <a:lnTo>
                  <a:pt x="14439" y="73604"/>
                </a:lnTo>
                <a:lnTo>
                  <a:pt x="16916" y="84421"/>
                </a:lnTo>
                <a:lnTo>
                  <a:pt x="18623" y="95724"/>
                </a:lnTo>
                <a:lnTo>
                  <a:pt x="19403" y="108157"/>
                </a:lnTo>
                <a:lnTo>
                  <a:pt x="19359" y="116478"/>
                </a:lnTo>
                <a:lnTo>
                  <a:pt x="19003" y="126263"/>
                </a:lnTo>
                <a:lnTo>
                  <a:pt x="18477" y="138487"/>
                </a:lnTo>
                <a:lnTo>
                  <a:pt x="17859" y="152435"/>
                </a:lnTo>
                <a:lnTo>
                  <a:pt x="17227" y="167388"/>
                </a:lnTo>
                <a:lnTo>
                  <a:pt x="16658" y="182630"/>
                </a:lnTo>
                <a:lnTo>
                  <a:pt x="16229" y="197442"/>
                </a:lnTo>
                <a:lnTo>
                  <a:pt x="16018" y="211108"/>
                </a:lnTo>
                <a:lnTo>
                  <a:pt x="16102" y="222910"/>
                </a:lnTo>
                <a:lnTo>
                  <a:pt x="16559" y="232130"/>
                </a:lnTo>
                <a:lnTo>
                  <a:pt x="16772" y="234218"/>
                </a:lnTo>
                <a:lnTo>
                  <a:pt x="42742" y="234412"/>
                </a:lnTo>
                <a:lnTo>
                  <a:pt x="43330" y="225509"/>
                </a:lnTo>
                <a:lnTo>
                  <a:pt x="43580" y="214267"/>
                </a:lnTo>
                <a:lnTo>
                  <a:pt x="43554" y="201260"/>
                </a:lnTo>
                <a:lnTo>
                  <a:pt x="43314" y="187062"/>
                </a:lnTo>
                <a:lnTo>
                  <a:pt x="42919" y="172247"/>
                </a:lnTo>
                <a:lnTo>
                  <a:pt x="42432" y="157389"/>
                </a:lnTo>
                <a:lnTo>
                  <a:pt x="41912" y="143062"/>
                </a:lnTo>
                <a:lnTo>
                  <a:pt x="41422" y="129839"/>
                </a:lnTo>
                <a:lnTo>
                  <a:pt x="41021" y="118294"/>
                </a:lnTo>
                <a:lnTo>
                  <a:pt x="40832" y="111749"/>
                </a:lnTo>
                <a:lnTo>
                  <a:pt x="40930" y="98344"/>
                </a:lnTo>
                <a:lnTo>
                  <a:pt x="41700" y="83505"/>
                </a:lnTo>
                <a:lnTo>
                  <a:pt x="42930" y="68000"/>
                </a:lnTo>
                <a:lnTo>
                  <a:pt x="44410" y="52601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6992066" y="3289361"/>
            <a:ext cx="1115" cy="5092"/>
          </a:xfrm>
          <a:custGeom>
            <a:avLst/>
            <a:gdLst/>
            <a:ahLst/>
            <a:cxnLst/>
            <a:rect l="l" t="t" r="r" b="b"/>
            <a:pathLst>
              <a:path w="1115" h="5092">
                <a:moveTo>
                  <a:pt x="1115" y="5092"/>
                </a:moveTo>
                <a:lnTo>
                  <a:pt x="0" y="0"/>
                </a:lnTo>
                <a:lnTo>
                  <a:pt x="315" y="3572"/>
                </a:lnTo>
                <a:lnTo>
                  <a:pt x="1115" y="5092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7163945" y="3215201"/>
            <a:ext cx="30845" cy="315800"/>
          </a:xfrm>
          <a:custGeom>
            <a:avLst/>
            <a:gdLst/>
            <a:ahLst/>
            <a:cxnLst/>
            <a:rect l="l" t="t" r="r" b="b"/>
            <a:pathLst>
              <a:path w="30845" h="315800">
                <a:moveTo>
                  <a:pt x="29246" y="217478"/>
                </a:moveTo>
                <a:lnTo>
                  <a:pt x="28561" y="200723"/>
                </a:lnTo>
                <a:lnTo>
                  <a:pt x="27812" y="183290"/>
                </a:lnTo>
                <a:lnTo>
                  <a:pt x="27024" y="165487"/>
                </a:lnTo>
                <a:lnTo>
                  <a:pt x="26220" y="147621"/>
                </a:lnTo>
                <a:lnTo>
                  <a:pt x="25427" y="130000"/>
                </a:lnTo>
                <a:lnTo>
                  <a:pt x="24669" y="112931"/>
                </a:lnTo>
                <a:lnTo>
                  <a:pt x="23970" y="96722"/>
                </a:lnTo>
                <a:lnTo>
                  <a:pt x="23356" y="81679"/>
                </a:lnTo>
                <a:lnTo>
                  <a:pt x="22852" y="68110"/>
                </a:lnTo>
                <a:lnTo>
                  <a:pt x="22481" y="56324"/>
                </a:lnTo>
                <a:lnTo>
                  <a:pt x="22270" y="46626"/>
                </a:lnTo>
                <a:lnTo>
                  <a:pt x="22243" y="39325"/>
                </a:lnTo>
                <a:lnTo>
                  <a:pt x="22425" y="34727"/>
                </a:lnTo>
                <a:lnTo>
                  <a:pt x="23911" y="25796"/>
                </a:lnTo>
                <a:lnTo>
                  <a:pt x="25533" y="21524"/>
                </a:lnTo>
                <a:lnTo>
                  <a:pt x="26552" y="18487"/>
                </a:lnTo>
                <a:lnTo>
                  <a:pt x="26227" y="13261"/>
                </a:lnTo>
                <a:lnTo>
                  <a:pt x="23816" y="2423"/>
                </a:lnTo>
                <a:lnTo>
                  <a:pt x="23202" y="0"/>
                </a:lnTo>
                <a:lnTo>
                  <a:pt x="8239" y="218"/>
                </a:lnTo>
                <a:lnTo>
                  <a:pt x="6057" y="12902"/>
                </a:lnTo>
                <a:lnTo>
                  <a:pt x="5463" y="19259"/>
                </a:lnTo>
                <a:lnTo>
                  <a:pt x="5977" y="22052"/>
                </a:lnTo>
                <a:lnTo>
                  <a:pt x="7118" y="24043"/>
                </a:lnTo>
                <a:lnTo>
                  <a:pt x="8403" y="27996"/>
                </a:lnTo>
                <a:lnTo>
                  <a:pt x="9253" y="34994"/>
                </a:lnTo>
                <a:lnTo>
                  <a:pt x="4891" y="163162"/>
                </a:lnTo>
                <a:lnTo>
                  <a:pt x="4340" y="175828"/>
                </a:lnTo>
                <a:lnTo>
                  <a:pt x="3832" y="188547"/>
                </a:lnTo>
                <a:lnTo>
                  <a:pt x="3358" y="201290"/>
                </a:lnTo>
                <a:lnTo>
                  <a:pt x="2911" y="214031"/>
                </a:lnTo>
                <a:lnTo>
                  <a:pt x="2485" y="226741"/>
                </a:lnTo>
                <a:lnTo>
                  <a:pt x="2071" y="239391"/>
                </a:lnTo>
                <a:lnTo>
                  <a:pt x="1780" y="248333"/>
                </a:lnTo>
                <a:lnTo>
                  <a:pt x="914" y="264524"/>
                </a:lnTo>
                <a:lnTo>
                  <a:pt x="101" y="274948"/>
                </a:lnTo>
                <a:lnTo>
                  <a:pt x="0" y="282023"/>
                </a:lnTo>
                <a:lnTo>
                  <a:pt x="1265" y="288165"/>
                </a:lnTo>
                <a:lnTo>
                  <a:pt x="4557" y="295793"/>
                </a:lnTo>
                <a:lnTo>
                  <a:pt x="9068" y="304547"/>
                </a:lnTo>
                <a:lnTo>
                  <a:pt x="10302" y="306875"/>
                </a:lnTo>
                <a:lnTo>
                  <a:pt x="10741" y="308039"/>
                </a:lnTo>
                <a:lnTo>
                  <a:pt x="12804" y="311216"/>
                </a:lnTo>
                <a:lnTo>
                  <a:pt x="12990" y="311556"/>
                </a:lnTo>
                <a:lnTo>
                  <a:pt x="13379" y="312089"/>
                </a:lnTo>
                <a:lnTo>
                  <a:pt x="13802" y="312720"/>
                </a:lnTo>
                <a:lnTo>
                  <a:pt x="14292" y="313326"/>
                </a:lnTo>
                <a:lnTo>
                  <a:pt x="14613" y="313811"/>
                </a:lnTo>
                <a:lnTo>
                  <a:pt x="15188" y="315048"/>
                </a:lnTo>
                <a:lnTo>
                  <a:pt x="15442" y="314296"/>
                </a:lnTo>
                <a:lnTo>
                  <a:pt x="15915" y="315460"/>
                </a:lnTo>
                <a:lnTo>
                  <a:pt x="22579" y="305042"/>
                </a:lnTo>
                <a:lnTo>
                  <a:pt x="29253" y="292133"/>
                </a:lnTo>
                <a:lnTo>
                  <a:pt x="30613" y="286567"/>
                </a:lnTo>
                <a:lnTo>
                  <a:pt x="30835" y="280332"/>
                </a:lnTo>
                <a:lnTo>
                  <a:pt x="30845" y="271576"/>
                </a:lnTo>
                <a:lnTo>
                  <a:pt x="30666" y="260605"/>
                </a:lnTo>
                <a:lnTo>
                  <a:pt x="30323" y="247727"/>
                </a:lnTo>
                <a:lnTo>
                  <a:pt x="29842" y="233249"/>
                </a:lnTo>
                <a:lnTo>
                  <a:pt x="29246" y="217478"/>
                </a:lnTo>
                <a:close/>
              </a:path>
            </a:pathLst>
          </a:custGeom>
          <a:solidFill>
            <a:srgbClr val="00B0C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5852653" y="3244205"/>
            <a:ext cx="55440" cy="236353"/>
          </a:xfrm>
          <a:custGeom>
            <a:avLst/>
            <a:gdLst/>
            <a:ahLst/>
            <a:cxnLst/>
            <a:rect l="l" t="t" r="r" b="b"/>
            <a:pathLst>
              <a:path w="55440" h="236353">
                <a:moveTo>
                  <a:pt x="11917" y="8794"/>
                </a:moveTo>
                <a:lnTo>
                  <a:pt x="3594" y="218"/>
                </a:lnTo>
                <a:lnTo>
                  <a:pt x="0" y="2837"/>
                </a:lnTo>
                <a:lnTo>
                  <a:pt x="824" y="15261"/>
                </a:lnTo>
                <a:lnTo>
                  <a:pt x="1945" y="27930"/>
                </a:lnTo>
                <a:lnTo>
                  <a:pt x="3259" y="40734"/>
                </a:lnTo>
                <a:lnTo>
                  <a:pt x="4660" y="53561"/>
                </a:lnTo>
                <a:lnTo>
                  <a:pt x="6043" y="66303"/>
                </a:lnTo>
                <a:lnTo>
                  <a:pt x="7305" y="78848"/>
                </a:lnTo>
                <a:lnTo>
                  <a:pt x="7858" y="85025"/>
                </a:lnTo>
                <a:lnTo>
                  <a:pt x="8520" y="96593"/>
                </a:lnTo>
                <a:lnTo>
                  <a:pt x="8714" y="109115"/>
                </a:lnTo>
                <a:lnTo>
                  <a:pt x="8570" y="122241"/>
                </a:lnTo>
                <a:lnTo>
                  <a:pt x="8217" y="135624"/>
                </a:lnTo>
                <a:lnTo>
                  <a:pt x="7783" y="148917"/>
                </a:lnTo>
                <a:lnTo>
                  <a:pt x="7398" y="161769"/>
                </a:lnTo>
                <a:lnTo>
                  <a:pt x="7190" y="173834"/>
                </a:lnTo>
                <a:lnTo>
                  <a:pt x="7187" y="174366"/>
                </a:lnTo>
                <a:lnTo>
                  <a:pt x="5990" y="236353"/>
                </a:lnTo>
                <a:lnTo>
                  <a:pt x="34212" y="235334"/>
                </a:lnTo>
                <a:lnTo>
                  <a:pt x="33644" y="231217"/>
                </a:lnTo>
                <a:lnTo>
                  <a:pt x="33043" y="222154"/>
                </a:lnTo>
                <a:lnTo>
                  <a:pt x="32431" y="209269"/>
                </a:lnTo>
                <a:lnTo>
                  <a:pt x="31828" y="193685"/>
                </a:lnTo>
                <a:lnTo>
                  <a:pt x="31254" y="176526"/>
                </a:lnTo>
                <a:lnTo>
                  <a:pt x="30729" y="158916"/>
                </a:lnTo>
                <a:lnTo>
                  <a:pt x="30273" y="141977"/>
                </a:lnTo>
                <a:lnTo>
                  <a:pt x="29907" y="126835"/>
                </a:lnTo>
                <a:lnTo>
                  <a:pt x="29652" y="114613"/>
                </a:lnTo>
                <a:lnTo>
                  <a:pt x="29526" y="106434"/>
                </a:lnTo>
                <a:lnTo>
                  <a:pt x="29517" y="105105"/>
                </a:lnTo>
                <a:lnTo>
                  <a:pt x="30352" y="96228"/>
                </a:lnTo>
                <a:lnTo>
                  <a:pt x="32604" y="84924"/>
                </a:lnTo>
                <a:lnTo>
                  <a:pt x="35896" y="71896"/>
                </a:lnTo>
                <a:lnTo>
                  <a:pt x="39849" y="57850"/>
                </a:lnTo>
                <a:lnTo>
                  <a:pt x="44085" y="43491"/>
                </a:lnTo>
                <a:lnTo>
                  <a:pt x="48227" y="29521"/>
                </a:lnTo>
                <a:lnTo>
                  <a:pt x="51896" y="16648"/>
                </a:lnTo>
                <a:lnTo>
                  <a:pt x="54715" y="5575"/>
                </a:lnTo>
                <a:lnTo>
                  <a:pt x="55440" y="2206"/>
                </a:lnTo>
                <a:lnTo>
                  <a:pt x="51080" y="0"/>
                </a:lnTo>
                <a:lnTo>
                  <a:pt x="44337" y="6728"/>
                </a:lnTo>
                <a:lnTo>
                  <a:pt x="34358" y="11263"/>
                </a:lnTo>
                <a:lnTo>
                  <a:pt x="22949" y="12365"/>
                </a:lnTo>
                <a:lnTo>
                  <a:pt x="11917" y="8794"/>
                </a:lnTo>
                <a:close/>
              </a:path>
            </a:pathLst>
          </a:custGeom>
          <a:solidFill>
            <a:srgbClr val="E93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6581427" y="3383044"/>
            <a:ext cx="63081" cy="147350"/>
          </a:xfrm>
          <a:custGeom>
            <a:avLst/>
            <a:gdLst/>
            <a:ahLst/>
            <a:cxnLst/>
            <a:rect l="l" t="t" r="r" b="b"/>
            <a:pathLst>
              <a:path w="63081" h="147350">
                <a:moveTo>
                  <a:pt x="2418" y="20334"/>
                </a:moveTo>
                <a:lnTo>
                  <a:pt x="4284" y="34092"/>
                </a:lnTo>
                <a:lnTo>
                  <a:pt x="5681" y="49759"/>
                </a:lnTo>
                <a:lnTo>
                  <a:pt x="6693" y="64060"/>
                </a:lnTo>
                <a:lnTo>
                  <a:pt x="7287" y="72365"/>
                </a:lnTo>
                <a:lnTo>
                  <a:pt x="7960" y="81720"/>
                </a:lnTo>
                <a:lnTo>
                  <a:pt x="9105" y="96886"/>
                </a:lnTo>
                <a:lnTo>
                  <a:pt x="10665" y="113404"/>
                </a:lnTo>
                <a:lnTo>
                  <a:pt x="12582" y="126814"/>
                </a:lnTo>
                <a:lnTo>
                  <a:pt x="14185" y="132096"/>
                </a:lnTo>
                <a:lnTo>
                  <a:pt x="19071" y="124118"/>
                </a:lnTo>
                <a:lnTo>
                  <a:pt x="13796" y="124457"/>
                </a:lnTo>
                <a:lnTo>
                  <a:pt x="23096" y="121086"/>
                </a:lnTo>
                <a:lnTo>
                  <a:pt x="22173" y="133037"/>
                </a:lnTo>
                <a:lnTo>
                  <a:pt x="19238" y="145575"/>
                </a:lnTo>
                <a:lnTo>
                  <a:pt x="18919" y="147350"/>
                </a:lnTo>
                <a:lnTo>
                  <a:pt x="29290" y="140537"/>
                </a:lnTo>
                <a:lnTo>
                  <a:pt x="41156" y="132471"/>
                </a:lnTo>
                <a:lnTo>
                  <a:pt x="52391" y="126898"/>
                </a:lnTo>
                <a:lnTo>
                  <a:pt x="57537" y="126252"/>
                </a:lnTo>
                <a:lnTo>
                  <a:pt x="50290" y="136185"/>
                </a:lnTo>
                <a:lnTo>
                  <a:pt x="40234" y="144506"/>
                </a:lnTo>
                <a:lnTo>
                  <a:pt x="39141" y="145895"/>
                </a:lnTo>
                <a:lnTo>
                  <a:pt x="61138" y="133891"/>
                </a:lnTo>
                <a:lnTo>
                  <a:pt x="62626" y="136114"/>
                </a:lnTo>
                <a:lnTo>
                  <a:pt x="62524" y="131829"/>
                </a:lnTo>
                <a:lnTo>
                  <a:pt x="63081" y="97674"/>
                </a:lnTo>
                <a:lnTo>
                  <a:pt x="61566" y="83143"/>
                </a:lnTo>
                <a:lnTo>
                  <a:pt x="59680" y="69033"/>
                </a:lnTo>
                <a:lnTo>
                  <a:pt x="57325" y="55881"/>
                </a:lnTo>
                <a:lnTo>
                  <a:pt x="54406" y="44223"/>
                </a:lnTo>
                <a:lnTo>
                  <a:pt x="50825" y="34597"/>
                </a:lnTo>
                <a:lnTo>
                  <a:pt x="47764" y="29198"/>
                </a:lnTo>
                <a:lnTo>
                  <a:pt x="38808" y="18612"/>
                </a:lnTo>
                <a:lnTo>
                  <a:pt x="29286" y="10890"/>
                </a:lnTo>
                <a:lnTo>
                  <a:pt x="18834" y="4599"/>
                </a:lnTo>
                <a:lnTo>
                  <a:pt x="10246" y="0"/>
                </a:lnTo>
                <a:lnTo>
                  <a:pt x="5359" y="1382"/>
                </a:lnTo>
                <a:lnTo>
                  <a:pt x="2062" y="6402"/>
                </a:lnTo>
                <a:lnTo>
                  <a:pt x="0" y="11761"/>
                </a:lnTo>
                <a:lnTo>
                  <a:pt x="2418" y="20334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6643952" y="3480719"/>
            <a:ext cx="3838" cy="45177"/>
          </a:xfrm>
          <a:custGeom>
            <a:avLst/>
            <a:gdLst/>
            <a:ahLst/>
            <a:cxnLst/>
            <a:rect l="l" t="t" r="r" b="b"/>
            <a:pathLst>
              <a:path w="3838" h="45177">
                <a:moveTo>
                  <a:pt x="1876" y="41091"/>
                </a:moveTo>
                <a:lnTo>
                  <a:pt x="102" y="38440"/>
                </a:lnTo>
                <a:lnTo>
                  <a:pt x="236" y="44098"/>
                </a:lnTo>
                <a:lnTo>
                  <a:pt x="3628" y="45177"/>
                </a:lnTo>
                <a:lnTo>
                  <a:pt x="3721" y="42317"/>
                </a:lnTo>
                <a:lnTo>
                  <a:pt x="3838" y="40751"/>
                </a:lnTo>
                <a:lnTo>
                  <a:pt x="2858" y="28178"/>
                </a:lnTo>
                <a:lnTo>
                  <a:pt x="1796" y="14415"/>
                </a:lnTo>
                <a:lnTo>
                  <a:pt x="556" y="0"/>
                </a:lnTo>
                <a:lnTo>
                  <a:pt x="0" y="34155"/>
                </a:lnTo>
                <a:lnTo>
                  <a:pt x="1876" y="41091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7198256" y="3227933"/>
            <a:ext cx="29994" cy="346987"/>
          </a:xfrm>
          <a:custGeom>
            <a:avLst/>
            <a:gdLst/>
            <a:ahLst/>
            <a:cxnLst/>
            <a:rect l="l" t="t" r="r" b="b"/>
            <a:pathLst>
              <a:path w="29994" h="346987">
                <a:moveTo>
                  <a:pt x="19122" y="131466"/>
                </a:moveTo>
                <a:lnTo>
                  <a:pt x="16586" y="128653"/>
                </a:lnTo>
                <a:lnTo>
                  <a:pt x="29994" y="117448"/>
                </a:lnTo>
                <a:lnTo>
                  <a:pt x="19832" y="0"/>
                </a:lnTo>
                <a:lnTo>
                  <a:pt x="19410" y="412"/>
                </a:lnTo>
                <a:lnTo>
                  <a:pt x="18970" y="945"/>
                </a:lnTo>
                <a:lnTo>
                  <a:pt x="18733" y="1236"/>
                </a:lnTo>
                <a:lnTo>
                  <a:pt x="7135" y="16684"/>
                </a:lnTo>
                <a:lnTo>
                  <a:pt x="676" y="5432"/>
                </a:lnTo>
                <a:lnTo>
                  <a:pt x="0" y="346987"/>
                </a:lnTo>
                <a:lnTo>
                  <a:pt x="2574" y="335334"/>
                </a:lnTo>
                <a:lnTo>
                  <a:pt x="2700" y="321728"/>
                </a:lnTo>
                <a:lnTo>
                  <a:pt x="2688" y="317788"/>
                </a:lnTo>
                <a:lnTo>
                  <a:pt x="2732" y="305096"/>
                </a:lnTo>
                <a:lnTo>
                  <a:pt x="2702" y="292377"/>
                </a:lnTo>
                <a:lnTo>
                  <a:pt x="2688" y="283837"/>
                </a:lnTo>
                <a:lnTo>
                  <a:pt x="2709" y="268755"/>
                </a:lnTo>
                <a:lnTo>
                  <a:pt x="2781" y="255889"/>
                </a:lnTo>
                <a:lnTo>
                  <a:pt x="2916" y="245005"/>
                </a:lnTo>
                <a:lnTo>
                  <a:pt x="3124" y="235867"/>
                </a:lnTo>
                <a:lnTo>
                  <a:pt x="3419" y="228242"/>
                </a:lnTo>
                <a:lnTo>
                  <a:pt x="3812" y="221895"/>
                </a:lnTo>
                <a:lnTo>
                  <a:pt x="4314" y="216592"/>
                </a:lnTo>
                <a:lnTo>
                  <a:pt x="4938" y="212098"/>
                </a:lnTo>
                <a:lnTo>
                  <a:pt x="5695" y="208178"/>
                </a:lnTo>
                <a:lnTo>
                  <a:pt x="7657" y="201125"/>
                </a:lnTo>
                <a:lnTo>
                  <a:pt x="8885" y="197522"/>
                </a:lnTo>
                <a:lnTo>
                  <a:pt x="10294" y="193556"/>
                </a:lnTo>
                <a:lnTo>
                  <a:pt x="11896" y="188992"/>
                </a:lnTo>
                <a:lnTo>
                  <a:pt x="13701" y="183597"/>
                </a:lnTo>
                <a:lnTo>
                  <a:pt x="15723" y="177134"/>
                </a:lnTo>
                <a:lnTo>
                  <a:pt x="17972" y="169370"/>
                </a:lnTo>
                <a:lnTo>
                  <a:pt x="20462" y="160071"/>
                </a:lnTo>
                <a:lnTo>
                  <a:pt x="23202" y="149002"/>
                </a:lnTo>
                <a:lnTo>
                  <a:pt x="26207" y="135928"/>
                </a:lnTo>
                <a:lnTo>
                  <a:pt x="21371" y="132145"/>
                </a:lnTo>
                <a:lnTo>
                  <a:pt x="18835" y="130374"/>
                </a:lnTo>
                <a:lnTo>
                  <a:pt x="19122" y="131466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6518764" y="3598015"/>
            <a:ext cx="34482" cy="132237"/>
          </a:xfrm>
          <a:custGeom>
            <a:avLst/>
            <a:gdLst/>
            <a:ahLst/>
            <a:cxnLst/>
            <a:rect l="l" t="t" r="r" b="b"/>
            <a:pathLst>
              <a:path w="34482" h="132237">
                <a:moveTo>
                  <a:pt x="513" y="72845"/>
                </a:moveTo>
                <a:lnTo>
                  <a:pt x="0" y="82786"/>
                </a:lnTo>
                <a:lnTo>
                  <a:pt x="262" y="92094"/>
                </a:lnTo>
                <a:lnTo>
                  <a:pt x="1629" y="101116"/>
                </a:lnTo>
                <a:lnTo>
                  <a:pt x="4433" y="110199"/>
                </a:lnTo>
                <a:lnTo>
                  <a:pt x="9003" y="119689"/>
                </a:lnTo>
                <a:lnTo>
                  <a:pt x="15669" y="129934"/>
                </a:lnTo>
                <a:lnTo>
                  <a:pt x="17384" y="132237"/>
                </a:lnTo>
                <a:lnTo>
                  <a:pt x="22169" y="125914"/>
                </a:lnTo>
                <a:lnTo>
                  <a:pt x="24705" y="120140"/>
                </a:lnTo>
                <a:lnTo>
                  <a:pt x="28881" y="112098"/>
                </a:lnTo>
                <a:lnTo>
                  <a:pt x="33503" y="102453"/>
                </a:lnTo>
                <a:lnTo>
                  <a:pt x="34482" y="94469"/>
                </a:lnTo>
                <a:lnTo>
                  <a:pt x="33903" y="81103"/>
                </a:lnTo>
                <a:lnTo>
                  <a:pt x="33426" y="68439"/>
                </a:lnTo>
                <a:lnTo>
                  <a:pt x="33007" y="55729"/>
                </a:lnTo>
                <a:lnTo>
                  <a:pt x="32600" y="43000"/>
                </a:lnTo>
                <a:lnTo>
                  <a:pt x="32162" y="30280"/>
                </a:lnTo>
                <a:lnTo>
                  <a:pt x="31649" y="17598"/>
                </a:lnTo>
                <a:lnTo>
                  <a:pt x="31181" y="7978"/>
                </a:lnTo>
                <a:lnTo>
                  <a:pt x="20236" y="703"/>
                </a:lnTo>
                <a:lnTo>
                  <a:pt x="9344" y="0"/>
                </a:lnTo>
                <a:lnTo>
                  <a:pt x="3148" y="1520"/>
                </a:lnTo>
                <a:lnTo>
                  <a:pt x="3712" y="19823"/>
                </a:lnTo>
                <a:lnTo>
                  <a:pt x="3401" y="35761"/>
                </a:lnTo>
                <a:lnTo>
                  <a:pt x="2544" y="49680"/>
                </a:lnTo>
                <a:lnTo>
                  <a:pt x="1471" y="61925"/>
                </a:lnTo>
                <a:lnTo>
                  <a:pt x="513" y="72845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6483581" y="3393496"/>
            <a:ext cx="30569" cy="148854"/>
          </a:xfrm>
          <a:custGeom>
            <a:avLst/>
            <a:gdLst/>
            <a:ahLst/>
            <a:cxnLst/>
            <a:rect l="l" t="t" r="r" b="b"/>
            <a:pathLst>
              <a:path w="30569" h="148854">
                <a:moveTo>
                  <a:pt x="135" y="130229"/>
                </a:moveTo>
                <a:lnTo>
                  <a:pt x="8252" y="141163"/>
                </a:lnTo>
                <a:lnTo>
                  <a:pt x="20995" y="146809"/>
                </a:lnTo>
                <a:lnTo>
                  <a:pt x="30332" y="148854"/>
                </a:lnTo>
                <a:lnTo>
                  <a:pt x="30569" y="2328"/>
                </a:lnTo>
                <a:lnTo>
                  <a:pt x="20407" y="10791"/>
                </a:lnTo>
                <a:lnTo>
                  <a:pt x="16045" y="7275"/>
                </a:lnTo>
                <a:lnTo>
                  <a:pt x="14321" y="3710"/>
                </a:lnTo>
                <a:lnTo>
                  <a:pt x="9333" y="0"/>
                </a:lnTo>
                <a:lnTo>
                  <a:pt x="8823" y="10365"/>
                </a:lnTo>
                <a:lnTo>
                  <a:pt x="8408" y="25333"/>
                </a:lnTo>
                <a:lnTo>
                  <a:pt x="8048" y="31138"/>
                </a:lnTo>
                <a:lnTo>
                  <a:pt x="7190" y="40383"/>
                </a:lnTo>
                <a:lnTo>
                  <a:pt x="5921" y="53791"/>
                </a:lnTo>
                <a:lnTo>
                  <a:pt x="4427" y="69733"/>
                </a:lnTo>
                <a:lnTo>
                  <a:pt x="2900" y="86580"/>
                </a:lnTo>
                <a:lnTo>
                  <a:pt x="1526" y="102703"/>
                </a:lnTo>
                <a:lnTo>
                  <a:pt x="497" y="116474"/>
                </a:lnTo>
                <a:lnTo>
                  <a:pt x="0" y="126262"/>
                </a:lnTo>
                <a:lnTo>
                  <a:pt x="135" y="130229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6562693" y="3394806"/>
            <a:ext cx="32919" cy="144877"/>
          </a:xfrm>
          <a:custGeom>
            <a:avLst/>
            <a:gdLst/>
            <a:ahLst/>
            <a:cxnLst/>
            <a:rect l="l" t="t" r="r" b="b"/>
            <a:pathLst>
              <a:path w="32919" h="144877">
                <a:moveTo>
                  <a:pt x="20644" y="134279"/>
                </a:moveTo>
                <a:lnTo>
                  <a:pt x="26332" y="137268"/>
                </a:lnTo>
                <a:lnTo>
                  <a:pt x="32919" y="120334"/>
                </a:lnTo>
                <a:lnTo>
                  <a:pt x="30775" y="112046"/>
                </a:lnTo>
                <a:lnTo>
                  <a:pt x="28947" y="97376"/>
                </a:lnTo>
                <a:lnTo>
                  <a:pt x="27492" y="80782"/>
                </a:lnTo>
                <a:lnTo>
                  <a:pt x="26466" y="66725"/>
                </a:lnTo>
                <a:lnTo>
                  <a:pt x="26021" y="60603"/>
                </a:lnTo>
                <a:lnTo>
                  <a:pt x="25257" y="49789"/>
                </a:lnTo>
                <a:lnTo>
                  <a:pt x="24177" y="34967"/>
                </a:lnTo>
                <a:lnTo>
                  <a:pt x="22695" y="19415"/>
                </a:lnTo>
                <a:lnTo>
                  <a:pt x="20729" y="6406"/>
                </a:lnTo>
                <a:lnTo>
                  <a:pt x="18733" y="0"/>
                </a:lnTo>
                <a:lnTo>
                  <a:pt x="8910" y="13604"/>
                </a:lnTo>
                <a:lnTo>
                  <a:pt x="4108" y="8099"/>
                </a:lnTo>
                <a:lnTo>
                  <a:pt x="5258" y="8584"/>
                </a:lnTo>
                <a:lnTo>
                  <a:pt x="0" y="5480"/>
                </a:lnTo>
                <a:lnTo>
                  <a:pt x="50" y="144877"/>
                </a:lnTo>
                <a:lnTo>
                  <a:pt x="5258" y="144319"/>
                </a:lnTo>
                <a:lnTo>
                  <a:pt x="8707" y="143640"/>
                </a:lnTo>
                <a:lnTo>
                  <a:pt x="14185" y="142185"/>
                </a:lnTo>
                <a:lnTo>
                  <a:pt x="17584" y="141287"/>
                </a:lnTo>
                <a:lnTo>
                  <a:pt x="18869" y="140463"/>
                </a:lnTo>
                <a:lnTo>
                  <a:pt x="21269" y="139566"/>
                </a:lnTo>
                <a:lnTo>
                  <a:pt x="24442" y="138379"/>
                </a:lnTo>
                <a:lnTo>
                  <a:pt x="20644" y="134279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6588602" y="3532075"/>
            <a:ext cx="873" cy="562"/>
          </a:xfrm>
          <a:custGeom>
            <a:avLst/>
            <a:gdLst/>
            <a:ahLst/>
            <a:cxnLst/>
            <a:rect l="l" t="t" r="r" b="b"/>
            <a:pathLst>
              <a:path w="873" h="562">
                <a:moveTo>
                  <a:pt x="247" y="454"/>
                </a:moveTo>
                <a:lnTo>
                  <a:pt x="146" y="41"/>
                </a:lnTo>
                <a:lnTo>
                  <a:pt x="0" y="562"/>
                </a:lnTo>
                <a:lnTo>
                  <a:pt x="873" y="235"/>
                </a:lnTo>
                <a:lnTo>
                  <a:pt x="424" y="0"/>
                </a:lnTo>
                <a:lnTo>
                  <a:pt x="247" y="454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6587135" y="3532637"/>
            <a:ext cx="1466" cy="1467"/>
          </a:xfrm>
          <a:custGeom>
            <a:avLst/>
            <a:gdLst/>
            <a:ahLst/>
            <a:cxnLst/>
            <a:rect l="l" t="t" r="r" b="b"/>
            <a:pathLst>
              <a:path w="1466" h="1467">
                <a:moveTo>
                  <a:pt x="1466" y="0"/>
                </a:moveTo>
                <a:lnTo>
                  <a:pt x="0" y="548"/>
                </a:lnTo>
                <a:lnTo>
                  <a:pt x="851" y="1467"/>
                </a:lnTo>
                <a:lnTo>
                  <a:pt x="1189" y="982"/>
                </a:lnTo>
                <a:lnTo>
                  <a:pt x="1466" y="0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6515149" y="3599535"/>
            <a:ext cx="47916" cy="155343"/>
          </a:xfrm>
          <a:custGeom>
            <a:avLst/>
            <a:gdLst/>
            <a:ahLst/>
            <a:cxnLst/>
            <a:rect l="l" t="t" r="r" b="b"/>
            <a:pathLst>
              <a:path w="47916" h="155343">
                <a:moveTo>
                  <a:pt x="32496" y="110578"/>
                </a:moveTo>
                <a:lnTo>
                  <a:pt x="28320" y="118620"/>
                </a:lnTo>
                <a:lnTo>
                  <a:pt x="25784" y="124394"/>
                </a:lnTo>
                <a:lnTo>
                  <a:pt x="20999" y="130716"/>
                </a:lnTo>
                <a:lnTo>
                  <a:pt x="13846" y="120267"/>
                </a:lnTo>
                <a:lnTo>
                  <a:pt x="8859" y="110646"/>
                </a:lnTo>
                <a:lnTo>
                  <a:pt x="5708" y="101505"/>
                </a:lnTo>
                <a:lnTo>
                  <a:pt x="4063" y="92499"/>
                </a:lnTo>
                <a:lnTo>
                  <a:pt x="3594" y="83281"/>
                </a:lnTo>
                <a:lnTo>
                  <a:pt x="3970" y="73503"/>
                </a:lnTo>
                <a:lnTo>
                  <a:pt x="4862" y="62820"/>
                </a:lnTo>
                <a:lnTo>
                  <a:pt x="5938" y="50885"/>
                </a:lnTo>
                <a:lnTo>
                  <a:pt x="6869" y="37350"/>
                </a:lnTo>
                <a:lnTo>
                  <a:pt x="7323" y="21870"/>
                </a:lnTo>
                <a:lnTo>
                  <a:pt x="6972" y="4097"/>
                </a:lnTo>
                <a:lnTo>
                  <a:pt x="6763" y="0"/>
                </a:lnTo>
                <a:lnTo>
                  <a:pt x="6137" y="194"/>
                </a:lnTo>
                <a:lnTo>
                  <a:pt x="3990" y="970"/>
                </a:lnTo>
                <a:lnTo>
                  <a:pt x="3550" y="1309"/>
                </a:lnTo>
                <a:lnTo>
                  <a:pt x="1403" y="2747"/>
                </a:lnTo>
                <a:lnTo>
                  <a:pt x="1301" y="3092"/>
                </a:lnTo>
                <a:lnTo>
                  <a:pt x="50" y="4328"/>
                </a:lnTo>
                <a:lnTo>
                  <a:pt x="0" y="152710"/>
                </a:lnTo>
                <a:lnTo>
                  <a:pt x="7726" y="151058"/>
                </a:lnTo>
                <a:lnTo>
                  <a:pt x="16197" y="150510"/>
                </a:lnTo>
                <a:lnTo>
                  <a:pt x="23484" y="152984"/>
                </a:lnTo>
                <a:lnTo>
                  <a:pt x="35476" y="155343"/>
                </a:lnTo>
                <a:lnTo>
                  <a:pt x="47711" y="152809"/>
                </a:lnTo>
                <a:lnTo>
                  <a:pt x="47916" y="152710"/>
                </a:lnTo>
                <a:lnTo>
                  <a:pt x="47916" y="12644"/>
                </a:lnTo>
                <a:lnTo>
                  <a:pt x="34796" y="6458"/>
                </a:lnTo>
                <a:lnTo>
                  <a:pt x="35396" y="19093"/>
                </a:lnTo>
                <a:lnTo>
                  <a:pt x="35887" y="31787"/>
                </a:lnTo>
                <a:lnTo>
                  <a:pt x="36313" y="44511"/>
                </a:lnTo>
                <a:lnTo>
                  <a:pt x="36719" y="57239"/>
                </a:lnTo>
                <a:lnTo>
                  <a:pt x="37148" y="69940"/>
                </a:lnTo>
                <a:lnTo>
                  <a:pt x="37518" y="79583"/>
                </a:lnTo>
                <a:lnTo>
                  <a:pt x="38107" y="94035"/>
                </a:lnTo>
                <a:lnTo>
                  <a:pt x="36825" y="101740"/>
                </a:lnTo>
                <a:lnTo>
                  <a:pt x="32496" y="110578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7127345" y="3223931"/>
            <a:ext cx="26967" cy="217049"/>
          </a:xfrm>
          <a:custGeom>
            <a:avLst/>
            <a:gdLst/>
            <a:ahLst/>
            <a:cxnLst/>
            <a:rect l="l" t="t" r="r" b="b"/>
            <a:pathLst>
              <a:path w="26967" h="217049">
                <a:moveTo>
                  <a:pt x="4377" y="148888"/>
                </a:moveTo>
                <a:lnTo>
                  <a:pt x="8053" y="161842"/>
                </a:lnTo>
                <a:lnTo>
                  <a:pt x="11763" y="174204"/>
                </a:lnTo>
                <a:lnTo>
                  <a:pt x="12748" y="177664"/>
                </a:lnTo>
                <a:lnTo>
                  <a:pt x="14760" y="184891"/>
                </a:lnTo>
                <a:lnTo>
                  <a:pt x="16197" y="189499"/>
                </a:lnTo>
                <a:lnTo>
                  <a:pt x="18209" y="196702"/>
                </a:lnTo>
                <a:lnTo>
                  <a:pt x="20931" y="206184"/>
                </a:lnTo>
                <a:lnTo>
                  <a:pt x="20559" y="210598"/>
                </a:lnTo>
                <a:lnTo>
                  <a:pt x="26967" y="217049"/>
                </a:lnTo>
                <a:lnTo>
                  <a:pt x="23467" y="9700"/>
                </a:lnTo>
                <a:lnTo>
                  <a:pt x="22470" y="11616"/>
                </a:lnTo>
                <a:lnTo>
                  <a:pt x="23022" y="10049"/>
                </a:lnTo>
                <a:lnTo>
                  <a:pt x="19697" y="12659"/>
                </a:lnTo>
                <a:lnTo>
                  <a:pt x="16146" y="5650"/>
                </a:lnTo>
                <a:lnTo>
                  <a:pt x="15419" y="4413"/>
                </a:lnTo>
                <a:lnTo>
                  <a:pt x="9485" y="0"/>
                </a:lnTo>
                <a:lnTo>
                  <a:pt x="7192" y="10633"/>
                </a:lnTo>
                <a:lnTo>
                  <a:pt x="9798" y="17259"/>
                </a:lnTo>
                <a:lnTo>
                  <a:pt x="12545" y="23305"/>
                </a:lnTo>
                <a:lnTo>
                  <a:pt x="15565" y="34876"/>
                </a:lnTo>
                <a:lnTo>
                  <a:pt x="16233" y="47316"/>
                </a:lnTo>
                <a:lnTo>
                  <a:pt x="15077" y="60254"/>
                </a:lnTo>
                <a:lnTo>
                  <a:pt x="12624" y="73315"/>
                </a:lnTo>
                <a:lnTo>
                  <a:pt x="9403" y="86125"/>
                </a:lnTo>
                <a:lnTo>
                  <a:pt x="5942" y="98312"/>
                </a:lnTo>
                <a:lnTo>
                  <a:pt x="2769" y="109501"/>
                </a:lnTo>
                <a:lnTo>
                  <a:pt x="412" y="119320"/>
                </a:lnTo>
                <a:lnTo>
                  <a:pt x="0" y="121595"/>
                </a:lnTo>
                <a:lnTo>
                  <a:pt x="11733" y="132387"/>
                </a:lnTo>
                <a:lnTo>
                  <a:pt x="1859" y="137044"/>
                </a:lnTo>
                <a:lnTo>
                  <a:pt x="4377" y="148888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7150368" y="3229170"/>
            <a:ext cx="4917" cy="211810"/>
          </a:xfrm>
          <a:custGeom>
            <a:avLst/>
            <a:gdLst/>
            <a:ahLst/>
            <a:cxnLst/>
            <a:rect l="l" t="t" r="r" b="b"/>
            <a:pathLst>
              <a:path w="4917" h="211810">
                <a:moveTo>
                  <a:pt x="0" y="4811"/>
                </a:moveTo>
                <a:lnTo>
                  <a:pt x="445" y="4462"/>
                </a:lnTo>
                <a:lnTo>
                  <a:pt x="3945" y="211810"/>
                </a:lnTo>
                <a:lnTo>
                  <a:pt x="4773" y="6935"/>
                </a:lnTo>
                <a:lnTo>
                  <a:pt x="4917" y="23"/>
                </a:lnTo>
                <a:lnTo>
                  <a:pt x="2267" y="480"/>
                </a:lnTo>
                <a:lnTo>
                  <a:pt x="1696" y="0"/>
                </a:lnTo>
                <a:lnTo>
                  <a:pt x="0" y="4811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6543333" y="3383864"/>
            <a:ext cx="19410" cy="160155"/>
          </a:xfrm>
          <a:custGeom>
            <a:avLst/>
            <a:gdLst/>
            <a:ahLst/>
            <a:cxnLst/>
            <a:rect l="l" t="t" r="r" b="b"/>
            <a:pathLst>
              <a:path w="19410" h="160155">
                <a:moveTo>
                  <a:pt x="10923" y="5704"/>
                </a:moveTo>
                <a:lnTo>
                  <a:pt x="10162" y="5291"/>
                </a:lnTo>
                <a:lnTo>
                  <a:pt x="8725" y="3109"/>
                </a:lnTo>
                <a:lnTo>
                  <a:pt x="6732" y="0"/>
                </a:lnTo>
                <a:lnTo>
                  <a:pt x="7423" y="1920"/>
                </a:lnTo>
                <a:lnTo>
                  <a:pt x="19410" y="155819"/>
                </a:lnTo>
                <a:lnTo>
                  <a:pt x="19360" y="16423"/>
                </a:lnTo>
                <a:lnTo>
                  <a:pt x="16485" y="10990"/>
                </a:lnTo>
                <a:lnTo>
                  <a:pt x="16435" y="11694"/>
                </a:lnTo>
                <a:lnTo>
                  <a:pt x="12597" y="7571"/>
                </a:lnTo>
                <a:lnTo>
                  <a:pt x="10923" y="5704"/>
                </a:lnTo>
                <a:close/>
              </a:path>
              <a:path w="19410" h="160155">
                <a:moveTo>
                  <a:pt x="3663" y="23616"/>
                </a:moveTo>
                <a:lnTo>
                  <a:pt x="1282" y="33578"/>
                </a:lnTo>
                <a:lnTo>
                  <a:pt x="761" y="35751"/>
                </a:lnTo>
                <a:lnTo>
                  <a:pt x="137" y="42049"/>
                </a:lnTo>
                <a:lnTo>
                  <a:pt x="0" y="52101"/>
                </a:lnTo>
                <a:lnTo>
                  <a:pt x="246" y="65015"/>
                </a:lnTo>
                <a:lnTo>
                  <a:pt x="774" y="79902"/>
                </a:lnTo>
                <a:lnTo>
                  <a:pt x="1483" y="95871"/>
                </a:lnTo>
                <a:lnTo>
                  <a:pt x="2268" y="112031"/>
                </a:lnTo>
                <a:lnTo>
                  <a:pt x="3029" y="127493"/>
                </a:lnTo>
                <a:lnTo>
                  <a:pt x="3663" y="141367"/>
                </a:lnTo>
                <a:lnTo>
                  <a:pt x="4068" y="152761"/>
                </a:lnTo>
                <a:lnTo>
                  <a:pt x="4160" y="159044"/>
                </a:lnTo>
                <a:lnTo>
                  <a:pt x="19410" y="155819"/>
                </a:lnTo>
                <a:lnTo>
                  <a:pt x="7423" y="1920"/>
                </a:lnTo>
                <a:lnTo>
                  <a:pt x="6036" y="-1086"/>
                </a:lnTo>
                <a:lnTo>
                  <a:pt x="6732" y="0"/>
                </a:lnTo>
                <a:lnTo>
                  <a:pt x="5174" y="-4335"/>
                </a:lnTo>
                <a:lnTo>
                  <a:pt x="1725" y="1314"/>
                </a:lnTo>
                <a:lnTo>
                  <a:pt x="3096" y="11230"/>
                </a:lnTo>
                <a:lnTo>
                  <a:pt x="4153" y="15928"/>
                </a:lnTo>
                <a:lnTo>
                  <a:pt x="4481" y="18895"/>
                </a:lnTo>
                <a:lnTo>
                  <a:pt x="3663" y="23616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6524698" y="3419615"/>
            <a:ext cx="22795" cy="127610"/>
          </a:xfrm>
          <a:custGeom>
            <a:avLst/>
            <a:gdLst/>
            <a:ahLst/>
            <a:cxnLst/>
            <a:rect l="l" t="t" r="r" b="b"/>
            <a:pathLst>
              <a:path w="22795" h="127610">
                <a:moveTo>
                  <a:pt x="579" y="90453"/>
                </a:moveTo>
                <a:lnTo>
                  <a:pt x="54" y="104201"/>
                </a:lnTo>
                <a:lnTo>
                  <a:pt x="0" y="116104"/>
                </a:lnTo>
                <a:lnTo>
                  <a:pt x="511" y="124869"/>
                </a:lnTo>
                <a:lnTo>
                  <a:pt x="2504" y="126630"/>
                </a:lnTo>
                <a:lnTo>
                  <a:pt x="4552" y="127125"/>
                </a:lnTo>
                <a:lnTo>
                  <a:pt x="6800" y="127610"/>
                </a:lnTo>
                <a:lnTo>
                  <a:pt x="7899" y="127489"/>
                </a:lnTo>
                <a:lnTo>
                  <a:pt x="10097" y="127003"/>
                </a:lnTo>
                <a:lnTo>
                  <a:pt x="13800" y="126300"/>
                </a:lnTo>
                <a:lnTo>
                  <a:pt x="19160" y="124384"/>
                </a:lnTo>
                <a:lnTo>
                  <a:pt x="22795" y="123293"/>
                </a:lnTo>
                <a:lnTo>
                  <a:pt x="22624" y="114293"/>
                </a:lnTo>
                <a:lnTo>
                  <a:pt x="22149" y="102158"/>
                </a:lnTo>
                <a:lnTo>
                  <a:pt x="21472" y="87778"/>
                </a:lnTo>
                <a:lnTo>
                  <a:pt x="20695" y="72045"/>
                </a:lnTo>
                <a:lnTo>
                  <a:pt x="19919" y="55849"/>
                </a:lnTo>
                <a:lnTo>
                  <a:pt x="19249" y="40079"/>
                </a:lnTo>
                <a:lnTo>
                  <a:pt x="18785" y="25626"/>
                </a:lnTo>
                <a:lnTo>
                  <a:pt x="18630" y="13381"/>
                </a:lnTo>
                <a:lnTo>
                  <a:pt x="18886" y="4234"/>
                </a:lnTo>
                <a:lnTo>
                  <a:pt x="19397" y="0"/>
                </a:lnTo>
                <a:lnTo>
                  <a:pt x="3436" y="0"/>
                </a:lnTo>
                <a:lnTo>
                  <a:pt x="4280" y="7513"/>
                </a:lnTo>
                <a:lnTo>
                  <a:pt x="4429" y="17969"/>
                </a:lnTo>
                <a:lnTo>
                  <a:pt x="4051" y="30684"/>
                </a:lnTo>
                <a:lnTo>
                  <a:pt x="3310" y="44974"/>
                </a:lnTo>
                <a:lnTo>
                  <a:pt x="2373" y="60155"/>
                </a:lnTo>
                <a:lnTo>
                  <a:pt x="1408" y="75542"/>
                </a:lnTo>
                <a:lnTo>
                  <a:pt x="579" y="90453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6525834" y="3545916"/>
            <a:ext cx="1927" cy="824"/>
          </a:xfrm>
          <a:custGeom>
            <a:avLst/>
            <a:gdLst/>
            <a:ahLst/>
            <a:cxnLst/>
            <a:rect l="l" t="t" r="r" b="b"/>
            <a:pathLst>
              <a:path w="1927" h="824">
                <a:moveTo>
                  <a:pt x="1927" y="824"/>
                </a:moveTo>
                <a:lnTo>
                  <a:pt x="1367" y="330"/>
                </a:lnTo>
                <a:lnTo>
                  <a:pt x="0" y="0"/>
                </a:lnTo>
                <a:lnTo>
                  <a:pt x="1927" y="824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6584755" y="3504131"/>
            <a:ext cx="57962" cy="65357"/>
          </a:xfrm>
          <a:custGeom>
            <a:avLst/>
            <a:gdLst/>
            <a:ahLst/>
            <a:cxnLst/>
            <a:rect l="l" t="t" r="r" b="b"/>
            <a:pathLst>
              <a:path w="57962" h="65357">
                <a:moveTo>
                  <a:pt x="57962" y="29416"/>
                </a:moveTo>
                <a:lnTo>
                  <a:pt x="54310" y="27646"/>
                </a:lnTo>
                <a:lnTo>
                  <a:pt x="49762" y="27161"/>
                </a:lnTo>
                <a:lnTo>
                  <a:pt x="45318" y="31066"/>
                </a:lnTo>
                <a:lnTo>
                  <a:pt x="45062" y="31429"/>
                </a:lnTo>
                <a:lnTo>
                  <a:pt x="44841" y="31485"/>
                </a:lnTo>
                <a:lnTo>
                  <a:pt x="44436" y="31841"/>
                </a:lnTo>
                <a:lnTo>
                  <a:pt x="38400" y="33127"/>
                </a:lnTo>
                <a:lnTo>
                  <a:pt x="35813" y="24809"/>
                </a:lnTo>
                <a:lnTo>
                  <a:pt x="45791" y="15963"/>
                </a:lnTo>
                <a:lnTo>
                  <a:pt x="53697" y="6785"/>
                </a:lnTo>
                <a:lnTo>
                  <a:pt x="54209" y="5165"/>
                </a:lnTo>
                <a:lnTo>
                  <a:pt x="44228" y="7768"/>
                </a:lnTo>
                <a:lnTo>
                  <a:pt x="32446" y="14925"/>
                </a:lnTo>
                <a:lnTo>
                  <a:pt x="20989" y="22891"/>
                </a:lnTo>
                <a:lnTo>
                  <a:pt x="15592" y="26264"/>
                </a:lnTo>
                <a:lnTo>
                  <a:pt x="18524" y="13352"/>
                </a:lnTo>
                <a:lnTo>
                  <a:pt x="19884" y="1567"/>
                </a:lnTo>
                <a:lnTo>
                  <a:pt x="19768" y="0"/>
                </a:lnTo>
                <a:lnTo>
                  <a:pt x="10469" y="3370"/>
                </a:lnTo>
                <a:lnTo>
                  <a:pt x="15744" y="3031"/>
                </a:lnTo>
                <a:lnTo>
                  <a:pt x="10857" y="11010"/>
                </a:lnTo>
                <a:lnTo>
                  <a:pt x="4094" y="28398"/>
                </a:lnTo>
                <a:lnTo>
                  <a:pt x="3993" y="27985"/>
                </a:lnTo>
                <a:lnTo>
                  <a:pt x="3570" y="29489"/>
                </a:lnTo>
                <a:lnTo>
                  <a:pt x="3232" y="29974"/>
                </a:lnTo>
                <a:lnTo>
                  <a:pt x="2379" y="36542"/>
                </a:lnTo>
                <a:lnTo>
                  <a:pt x="1363" y="37256"/>
                </a:lnTo>
                <a:lnTo>
                  <a:pt x="473" y="36134"/>
                </a:lnTo>
                <a:lnTo>
                  <a:pt x="0" y="37189"/>
                </a:lnTo>
                <a:lnTo>
                  <a:pt x="231" y="44439"/>
                </a:lnTo>
                <a:lnTo>
                  <a:pt x="307" y="45713"/>
                </a:lnTo>
                <a:lnTo>
                  <a:pt x="510" y="49351"/>
                </a:lnTo>
                <a:lnTo>
                  <a:pt x="3283" y="60894"/>
                </a:lnTo>
                <a:lnTo>
                  <a:pt x="4145" y="65357"/>
                </a:lnTo>
                <a:lnTo>
                  <a:pt x="16854" y="64000"/>
                </a:lnTo>
                <a:lnTo>
                  <a:pt x="29645" y="60329"/>
                </a:lnTo>
                <a:lnTo>
                  <a:pt x="41471" y="54497"/>
                </a:lnTo>
                <a:lnTo>
                  <a:pt x="50810" y="47144"/>
                </a:lnTo>
                <a:lnTo>
                  <a:pt x="47599" y="43583"/>
                </a:lnTo>
                <a:lnTo>
                  <a:pt x="37665" y="45461"/>
                </a:lnTo>
                <a:lnTo>
                  <a:pt x="36202" y="45568"/>
                </a:lnTo>
                <a:lnTo>
                  <a:pt x="47245" y="39001"/>
                </a:lnTo>
                <a:lnTo>
                  <a:pt x="57092" y="30582"/>
                </a:lnTo>
                <a:lnTo>
                  <a:pt x="57962" y="29416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6643952" y="3514874"/>
            <a:ext cx="1876" cy="6935"/>
          </a:xfrm>
          <a:custGeom>
            <a:avLst/>
            <a:gdLst/>
            <a:ahLst/>
            <a:cxnLst/>
            <a:rect l="l" t="t" r="r" b="b"/>
            <a:pathLst>
              <a:path w="1876" h="6935">
                <a:moveTo>
                  <a:pt x="1876" y="6935"/>
                </a:moveTo>
                <a:lnTo>
                  <a:pt x="0" y="0"/>
                </a:lnTo>
                <a:lnTo>
                  <a:pt x="102" y="4284"/>
                </a:lnTo>
                <a:lnTo>
                  <a:pt x="1876" y="693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6620568" y="3516935"/>
            <a:ext cx="23620" cy="20322"/>
          </a:xfrm>
          <a:custGeom>
            <a:avLst/>
            <a:gdLst/>
            <a:ahLst/>
            <a:cxnLst/>
            <a:rect l="l" t="t" r="r" b="b"/>
            <a:pathLst>
              <a:path w="23620" h="20322">
                <a:moveTo>
                  <a:pt x="21997" y="0"/>
                </a:moveTo>
                <a:lnTo>
                  <a:pt x="0" y="12004"/>
                </a:lnTo>
                <a:lnTo>
                  <a:pt x="2586" y="20322"/>
                </a:lnTo>
                <a:lnTo>
                  <a:pt x="9028" y="18681"/>
                </a:lnTo>
                <a:lnTo>
                  <a:pt x="9504" y="18262"/>
                </a:lnTo>
                <a:lnTo>
                  <a:pt x="15673" y="9530"/>
                </a:lnTo>
                <a:lnTo>
                  <a:pt x="23620" y="7881"/>
                </a:lnTo>
                <a:lnTo>
                  <a:pt x="23485" y="2223"/>
                </a:lnTo>
                <a:lnTo>
                  <a:pt x="21997" y="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6350179" y="3214110"/>
            <a:ext cx="2383" cy="5844"/>
          </a:xfrm>
          <a:custGeom>
            <a:avLst/>
            <a:gdLst/>
            <a:ahLst/>
            <a:cxnLst/>
            <a:rect l="l" t="t" r="r" b="b"/>
            <a:pathLst>
              <a:path w="2383" h="5844">
                <a:moveTo>
                  <a:pt x="2383" y="5844"/>
                </a:moveTo>
                <a:lnTo>
                  <a:pt x="2164" y="3629"/>
                </a:lnTo>
                <a:lnTo>
                  <a:pt x="0" y="0"/>
                </a:lnTo>
                <a:lnTo>
                  <a:pt x="2383" y="5844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6325266" y="3130340"/>
            <a:ext cx="44319" cy="89468"/>
          </a:xfrm>
          <a:custGeom>
            <a:avLst/>
            <a:gdLst/>
            <a:ahLst/>
            <a:cxnLst/>
            <a:rect l="l" t="t" r="r" b="b"/>
            <a:pathLst>
              <a:path w="44319" h="89468">
                <a:moveTo>
                  <a:pt x="3775" y="3412"/>
                </a:moveTo>
                <a:lnTo>
                  <a:pt x="1242" y="6311"/>
                </a:lnTo>
                <a:lnTo>
                  <a:pt x="0" y="9626"/>
                </a:lnTo>
                <a:lnTo>
                  <a:pt x="1467" y="12447"/>
                </a:lnTo>
                <a:lnTo>
                  <a:pt x="4932" y="16103"/>
                </a:lnTo>
                <a:lnTo>
                  <a:pt x="9686" y="21926"/>
                </a:lnTo>
                <a:lnTo>
                  <a:pt x="15016" y="31246"/>
                </a:lnTo>
                <a:lnTo>
                  <a:pt x="20213" y="45393"/>
                </a:lnTo>
                <a:lnTo>
                  <a:pt x="24565" y="65698"/>
                </a:lnTo>
                <a:lnTo>
                  <a:pt x="26249" y="79040"/>
                </a:lnTo>
                <a:lnTo>
                  <a:pt x="27077" y="87399"/>
                </a:lnTo>
                <a:lnTo>
                  <a:pt x="28311" y="89468"/>
                </a:lnTo>
                <a:lnTo>
                  <a:pt x="36594" y="81456"/>
                </a:lnTo>
                <a:lnTo>
                  <a:pt x="42007" y="68089"/>
                </a:lnTo>
                <a:lnTo>
                  <a:pt x="42311" y="66939"/>
                </a:lnTo>
                <a:lnTo>
                  <a:pt x="44319" y="53768"/>
                </a:lnTo>
                <a:lnTo>
                  <a:pt x="44043" y="40182"/>
                </a:lnTo>
                <a:lnTo>
                  <a:pt x="41505" y="27156"/>
                </a:lnTo>
                <a:lnTo>
                  <a:pt x="36723" y="15664"/>
                </a:lnTo>
                <a:lnTo>
                  <a:pt x="29717" y="6681"/>
                </a:lnTo>
                <a:lnTo>
                  <a:pt x="26147" y="3910"/>
                </a:lnTo>
                <a:lnTo>
                  <a:pt x="14852" y="0"/>
                </a:lnTo>
                <a:lnTo>
                  <a:pt x="3775" y="3412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6514388" y="3391096"/>
            <a:ext cx="2400" cy="4462"/>
          </a:xfrm>
          <a:custGeom>
            <a:avLst/>
            <a:gdLst/>
            <a:ahLst/>
            <a:cxnLst/>
            <a:rect l="l" t="t" r="r" b="b"/>
            <a:pathLst>
              <a:path w="2400" h="4462">
                <a:moveTo>
                  <a:pt x="2400" y="0"/>
                </a:moveTo>
                <a:lnTo>
                  <a:pt x="0" y="4462"/>
                </a:lnTo>
                <a:lnTo>
                  <a:pt x="1112" y="2799"/>
                </a:lnTo>
                <a:lnTo>
                  <a:pt x="2400" y="0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6514489" y="3379600"/>
            <a:ext cx="14647" cy="164884"/>
          </a:xfrm>
          <a:custGeom>
            <a:avLst/>
            <a:gdLst/>
            <a:ahLst/>
            <a:cxnLst/>
            <a:rect l="l" t="t" r="r" b="b"/>
            <a:pathLst>
              <a:path w="14647" h="164884">
                <a:moveTo>
                  <a:pt x="12656" y="99000"/>
                </a:moveTo>
                <a:lnTo>
                  <a:pt x="13584" y="83862"/>
                </a:lnTo>
                <a:lnTo>
                  <a:pt x="14303" y="69668"/>
                </a:lnTo>
                <a:lnTo>
                  <a:pt x="14647" y="57101"/>
                </a:lnTo>
                <a:lnTo>
                  <a:pt x="14451" y="46844"/>
                </a:lnTo>
                <a:lnTo>
                  <a:pt x="13644" y="40014"/>
                </a:lnTo>
                <a:lnTo>
                  <a:pt x="10925" y="28992"/>
                </a:lnTo>
                <a:lnTo>
                  <a:pt x="9881" y="23715"/>
                </a:lnTo>
                <a:lnTo>
                  <a:pt x="10093" y="20625"/>
                </a:lnTo>
                <a:lnTo>
                  <a:pt x="11142" y="16168"/>
                </a:lnTo>
                <a:lnTo>
                  <a:pt x="12609" y="6787"/>
                </a:lnTo>
                <a:lnTo>
                  <a:pt x="12748" y="5577"/>
                </a:lnTo>
                <a:lnTo>
                  <a:pt x="10482" y="0"/>
                </a:lnTo>
                <a:lnTo>
                  <a:pt x="8442" y="5355"/>
                </a:lnTo>
                <a:lnTo>
                  <a:pt x="6551" y="6909"/>
                </a:lnTo>
                <a:lnTo>
                  <a:pt x="4937" y="8948"/>
                </a:lnTo>
                <a:lnTo>
                  <a:pt x="4497" y="9555"/>
                </a:lnTo>
                <a:lnTo>
                  <a:pt x="2383" y="12319"/>
                </a:lnTo>
                <a:lnTo>
                  <a:pt x="1011" y="14294"/>
                </a:lnTo>
                <a:lnTo>
                  <a:pt x="0" y="16490"/>
                </a:lnTo>
                <a:lnTo>
                  <a:pt x="659" y="164253"/>
                </a:lnTo>
                <a:lnTo>
                  <a:pt x="10719" y="164884"/>
                </a:lnTo>
                <a:lnTo>
                  <a:pt x="10192" y="155294"/>
                </a:lnTo>
                <a:lnTo>
                  <a:pt x="10288" y="143227"/>
                </a:lnTo>
                <a:lnTo>
                  <a:pt x="10842" y="129366"/>
                </a:lnTo>
                <a:lnTo>
                  <a:pt x="11687" y="114395"/>
                </a:lnTo>
                <a:lnTo>
                  <a:pt x="12656" y="99000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6277299" y="3384620"/>
            <a:ext cx="36224" cy="84733"/>
          </a:xfrm>
          <a:custGeom>
            <a:avLst/>
            <a:gdLst/>
            <a:ahLst/>
            <a:cxnLst/>
            <a:rect l="l" t="t" r="r" b="b"/>
            <a:pathLst>
              <a:path w="36224" h="84733">
                <a:moveTo>
                  <a:pt x="12630" y="10965"/>
                </a:moveTo>
                <a:lnTo>
                  <a:pt x="1897" y="18280"/>
                </a:lnTo>
                <a:lnTo>
                  <a:pt x="329" y="19522"/>
                </a:lnTo>
                <a:lnTo>
                  <a:pt x="0" y="30584"/>
                </a:lnTo>
                <a:lnTo>
                  <a:pt x="1907" y="43122"/>
                </a:lnTo>
                <a:lnTo>
                  <a:pt x="5044" y="56307"/>
                </a:lnTo>
                <a:lnTo>
                  <a:pt x="8401" y="69309"/>
                </a:lnTo>
                <a:lnTo>
                  <a:pt x="10969" y="81296"/>
                </a:lnTo>
                <a:lnTo>
                  <a:pt x="11454" y="84733"/>
                </a:lnTo>
                <a:lnTo>
                  <a:pt x="13551" y="81726"/>
                </a:lnTo>
                <a:lnTo>
                  <a:pt x="18476" y="72245"/>
                </a:lnTo>
                <a:lnTo>
                  <a:pt x="24008" y="59651"/>
                </a:lnTo>
                <a:lnTo>
                  <a:pt x="29323" y="45742"/>
                </a:lnTo>
                <a:lnTo>
                  <a:pt x="33596" y="32317"/>
                </a:lnTo>
                <a:lnTo>
                  <a:pt x="36004" y="21173"/>
                </a:lnTo>
                <a:lnTo>
                  <a:pt x="36224" y="18843"/>
                </a:lnTo>
                <a:lnTo>
                  <a:pt x="36072" y="0"/>
                </a:lnTo>
                <a:lnTo>
                  <a:pt x="25443" y="3814"/>
                </a:lnTo>
                <a:lnTo>
                  <a:pt x="12630" y="10965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6742524" y="3389340"/>
            <a:ext cx="10414" cy="32907"/>
          </a:xfrm>
          <a:custGeom>
            <a:avLst/>
            <a:gdLst/>
            <a:ahLst/>
            <a:cxnLst/>
            <a:rect l="l" t="t" r="r" b="b"/>
            <a:pathLst>
              <a:path w="10414" h="32907">
                <a:moveTo>
                  <a:pt x="7566" y="0"/>
                </a:moveTo>
                <a:lnTo>
                  <a:pt x="7997" y="5999"/>
                </a:lnTo>
                <a:lnTo>
                  <a:pt x="8335" y="10195"/>
                </a:lnTo>
                <a:lnTo>
                  <a:pt x="7997" y="19143"/>
                </a:lnTo>
                <a:lnTo>
                  <a:pt x="7997" y="23872"/>
                </a:lnTo>
                <a:lnTo>
                  <a:pt x="0" y="27025"/>
                </a:lnTo>
                <a:lnTo>
                  <a:pt x="10414" y="32907"/>
                </a:lnTo>
                <a:lnTo>
                  <a:pt x="9383" y="3186"/>
                </a:lnTo>
                <a:lnTo>
                  <a:pt x="7566" y="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6787228" y="3386973"/>
            <a:ext cx="2485" cy="2860"/>
          </a:xfrm>
          <a:custGeom>
            <a:avLst/>
            <a:gdLst/>
            <a:ahLst/>
            <a:cxnLst/>
            <a:rect l="l" t="t" r="r" b="b"/>
            <a:pathLst>
              <a:path w="2485" h="2860">
                <a:moveTo>
                  <a:pt x="1826" y="1236"/>
                </a:moveTo>
                <a:lnTo>
                  <a:pt x="1553" y="2860"/>
                </a:lnTo>
                <a:lnTo>
                  <a:pt x="2485" y="1018"/>
                </a:lnTo>
                <a:lnTo>
                  <a:pt x="0" y="0"/>
                </a:lnTo>
                <a:lnTo>
                  <a:pt x="1826" y="1236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6747799" y="3385033"/>
            <a:ext cx="41254" cy="58227"/>
          </a:xfrm>
          <a:custGeom>
            <a:avLst/>
            <a:gdLst/>
            <a:ahLst/>
            <a:cxnLst/>
            <a:rect l="l" t="t" r="r" b="b"/>
            <a:pathLst>
              <a:path w="41254" h="58227">
                <a:moveTo>
                  <a:pt x="5139" y="37214"/>
                </a:moveTo>
                <a:lnTo>
                  <a:pt x="14738" y="47107"/>
                </a:lnTo>
                <a:lnTo>
                  <a:pt x="23987" y="56355"/>
                </a:lnTo>
                <a:lnTo>
                  <a:pt x="26629" y="58227"/>
                </a:lnTo>
                <a:lnTo>
                  <a:pt x="28844" y="53474"/>
                </a:lnTo>
                <a:lnTo>
                  <a:pt x="30467" y="49496"/>
                </a:lnTo>
                <a:lnTo>
                  <a:pt x="32902" y="43579"/>
                </a:lnTo>
                <a:lnTo>
                  <a:pt x="35878" y="36425"/>
                </a:lnTo>
                <a:lnTo>
                  <a:pt x="36689" y="34218"/>
                </a:lnTo>
                <a:lnTo>
                  <a:pt x="40866" y="29756"/>
                </a:lnTo>
                <a:lnTo>
                  <a:pt x="39564" y="22553"/>
                </a:lnTo>
                <a:lnTo>
                  <a:pt x="39530" y="22820"/>
                </a:lnTo>
                <a:lnTo>
                  <a:pt x="39767" y="14987"/>
                </a:lnTo>
                <a:lnTo>
                  <a:pt x="39767" y="14769"/>
                </a:lnTo>
                <a:lnTo>
                  <a:pt x="40291" y="8730"/>
                </a:lnTo>
                <a:lnTo>
                  <a:pt x="40392" y="8318"/>
                </a:lnTo>
                <a:lnTo>
                  <a:pt x="40982" y="4800"/>
                </a:lnTo>
                <a:lnTo>
                  <a:pt x="40527" y="5699"/>
                </a:lnTo>
                <a:lnTo>
                  <a:pt x="41254" y="3176"/>
                </a:lnTo>
                <a:lnTo>
                  <a:pt x="39428" y="1940"/>
                </a:lnTo>
                <a:lnTo>
                  <a:pt x="39141" y="18430"/>
                </a:lnTo>
                <a:lnTo>
                  <a:pt x="21405" y="8245"/>
                </a:lnTo>
                <a:lnTo>
                  <a:pt x="15419" y="4607"/>
                </a:lnTo>
                <a:lnTo>
                  <a:pt x="10093" y="0"/>
                </a:lnTo>
                <a:lnTo>
                  <a:pt x="2434" y="485"/>
                </a:lnTo>
                <a:lnTo>
                  <a:pt x="0" y="291"/>
                </a:lnTo>
                <a:lnTo>
                  <a:pt x="2290" y="4307"/>
                </a:lnTo>
                <a:lnTo>
                  <a:pt x="2045" y="897"/>
                </a:lnTo>
                <a:lnTo>
                  <a:pt x="4108" y="7493"/>
                </a:lnTo>
                <a:lnTo>
                  <a:pt x="5139" y="37214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6085624" y="3227787"/>
            <a:ext cx="45803" cy="58615"/>
          </a:xfrm>
          <a:custGeom>
            <a:avLst/>
            <a:gdLst/>
            <a:ahLst/>
            <a:cxnLst/>
            <a:rect l="l" t="t" r="r" b="b"/>
            <a:pathLst>
              <a:path w="45803" h="58615">
                <a:moveTo>
                  <a:pt x="9248" y="48720"/>
                </a:moveTo>
                <a:lnTo>
                  <a:pt x="15410" y="51718"/>
                </a:lnTo>
                <a:lnTo>
                  <a:pt x="20102" y="57826"/>
                </a:lnTo>
                <a:lnTo>
                  <a:pt x="21269" y="58615"/>
                </a:lnTo>
                <a:lnTo>
                  <a:pt x="28754" y="48203"/>
                </a:lnTo>
                <a:lnTo>
                  <a:pt x="37100" y="38008"/>
                </a:lnTo>
                <a:lnTo>
                  <a:pt x="45153" y="28769"/>
                </a:lnTo>
                <a:lnTo>
                  <a:pt x="45803" y="28034"/>
                </a:lnTo>
                <a:lnTo>
                  <a:pt x="44129" y="20759"/>
                </a:lnTo>
                <a:lnTo>
                  <a:pt x="40967" y="18770"/>
                </a:lnTo>
                <a:lnTo>
                  <a:pt x="36081" y="12707"/>
                </a:lnTo>
                <a:lnTo>
                  <a:pt x="33883" y="10040"/>
                </a:lnTo>
                <a:lnTo>
                  <a:pt x="32682" y="8584"/>
                </a:lnTo>
                <a:lnTo>
                  <a:pt x="30569" y="6256"/>
                </a:lnTo>
                <a:lnTo>
                  <a:pt x="25933" y="955"/>
                </a:lnTo>
                <a:lnTo>
                  <a:pt x="22757" y="0"/>
                </a:lnTo>
                <a:lnTo>
                  <a:pt x="22622" y="2473"/>
                </a:lnTo>
                <a:lnTo>
                  <a:pt x="14677" y="12643"/>
                </a:lnTo>
                <a:lnTo>
                  <a:pt x="5180" y="21863"/>
                </a:lnTo>
                <a:lnTo>
                  <a:pt x="0" y="26870"/>
                </a:lnTo>
                <a:lnTo>
                  <a:pt x="1266" y="33040"/>
                </a:lnTo>
                <a:lnTo>
                  <a:pt x="3863" y="35492"/>
                </a:lnTo>
                <a:lnTo>
                  <a:pt x="5410" y="37589"/>
                </a:lnTo>
                <a:lnTo>
                  <a:pt x="9022" y="42867"/>
                </a:lnTo>
                <a:lnTo>
                  <a:pt x="8859" y="38632"/>
                </a:lnTo>
                <a:lnTo>
                  <a:pt x="9924" y="44185"/>
                </a:lnTo>
                <a:lnTo>
                  <a:pt x="9248" y="48720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6094647" y="3270655"/>
            <a:ext cx="901" cy="5852"/>
          </a:xfrm>
          <a:custGeom>
            <a:avLst/>
            <a:gdLst/>
            <a:ahLst/>
            <a:cxnLst/>
            <a:rect l="l" t="t" r="r" b="b"/>
            <a:pathLst>
              <a:path w="901" h="5852">
                <a:moveTo>
                  <a:pt x="225" y="5852"/>
                </a:moveTo>
                <a:lnTo>
                  <a:pt x="901" y="1317"/>
                </a:lnTo>
                <a:lnTo>
                  <a:pt x="0" y="0"/>
                </a:lnTo>
                <a:lnTo>
                  <a:pt x="225" y="5852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6111019" y="3228127"/>
            <a:ext cx="3973" cy="1649"/>
          </a:xfrm>
          <a:custGeom>
            <a:avLst/>
            <a:gdLst/>
            <a:ahLst/>
            <a:cxnLst/>
            <a:rect l="l" t="t" r="r" b="b"/>
            <a:pathLst>
              <a:path w="3973" h="1649">
                <a:moveTo>
                  <a:pt x="3973" y="1649"/>
                </a:moveTo>
                <a:lnTo>
                  <a:pt x="0" y="0"/>
                </a:lnTo>
                <a:lnTo>
                  <a:pt x="538" y="615"/>
                </a:lnTo>
                <a:lnTo>
                  <a:pt x="3973" y="1649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5898270" y="3146279"/>
            <a:ext cx="23008" cy="91888"/>
          </a:xfrm>
          <a:custGeom>
            <a:avLst/>
            <a:gdLst/>
            <a:ahLst/>
            <a:cxnLst/>
            <a:rect l="l" t="t" r="r" b="b"/>
            <a:pathLst>
              <a:path w="23008" h="91888">
                <a:moveTo>
                  <a:pt x="20120" y="88204"/>
                </a:moveTo>
                <a:lnTo>
                  <a:pt x="22330" y="91888"/>
                </a:lnTo>
                <a:lnTo>
                  <a:pt x="22202" y="81815"/>
                </a:lnTo>
                <a:lnTo>
                  <a:pt x="22401" y="68393"/>
                </a:lnTo>
                <a:lnTo>
                  <a:pt x="22732" y="53061"/>
                </a:lnTo>
                <a:lnTo>
                  <a:pt x="23000" y="37261"/>
                </a:lnTo>
                <a:lnTo>
                  <a:pt x="23008" y="22434"/>
                </a:lnTo>
                <a:lnTo>
                  <a:pt x="22561" y="10018"/>
                </a:lnTo>
                <a:lnTo>
                  <a:pt x="21464" y="1455"/>
                </a:lnTo>
                <a:lnTo>
                  <a:pt x="21034" y="0"/>
                </a:lnTo>
                <a:lnTo>
                  <a:pt x="18225" y="13514"/>
                </a:lnTo>
                <a:lnTo>
                  <a:pt x="13561" y="24353"/>
                </a:lnTo>
                <a:lnTo>
                  <a:pt x="13272" y="24809"/>
                </a:lnTo>
                <a:lnTo>
                  <a:pt x="9486" y="30653"/>
                </a:lnTo>
                <a:lnTo>
                  <a:pt x="5415" y="37734"/>
                </a:lnTo>
                <a:lnTo>
                  <a:pt x="0" y="39238"/>
                </a:lnTo>
                <a:lnTo>
                  <a:pt x="96" y="80126"/>
                </a:lnTo>
                <a:lnTo>
                  <a:pt x="12817" y="81452"/>
                </a:lnTo>
                <a:lnTo>
                  <a:pt x="20120" y="88204"/>
                </a:lnTo>
                <a:close/>
              </a:path>
            </a:pathLst>
          </a:custGeom>
          <a:solidFill>
            <a:srgbClr val="995D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6518750" y="3334396"/>
            <a:ext cx="45143" cy="50782"/>
          </a:xfrm>
          <a:custGeom>
            <a:avLst/>
            <a:gdLst/>
            <a:ahLst/>
            <a:cxnLst/>
            <a:rect l="l" t="t" r="r" b="b"/>
            <a:pathLst>
              <a:path w="45143" h="50782">
                <a:moveTo>
                  <a:pt x="6374" y="3564"/>
                </a:moveTo>
                <a:lnTo>
                  <a:pt x="287" y="0"/>
                </a:lnTo>
                <a:lnTo>
                  <a:pt x="0" y="17654"/>
                </a:lnTo>
                <a:lnTo>
                  <a:pt x="1633" y="31635"/>
                </a:lnTo>
                <a:lnTo>
                  <a:pt x="5314" y="41701"/>
                </a:lnTo>
                <a:lnTo>
                  <a:pt x="6222" y="45204"/>
                </a:lnTo>
                <a:lnTo>
                  <a:pt x="8487" y="50782"/>
                </a:lnTo>
                <a:lnTo>
                  <a:pt x="26308" y="50782"/>
                </a:lnTo>
                <a:lnTo>
                  <a:pt x="29757" y="45131"/>
                </a:lnTo>
                <a:lnTo>
                  <a:pt x="36821" y="35256"/>
                </a:lnTo>
                <a:lnTo>
                  <a:pt x="43439" y="23966"/>
                </a:lnTo>
                <a:lnTo>
                  <a:pt x="45143" y="19037"/>
                </a:lnTo>
                <a:lnTo>
                  <a:pt x="32534" y="18903"/>
                </a:lnTo>
                <a:lnTo>
                  <a:pt x="20301" y="15511"/>
                </a:lnTo>
                <a:lnTo>
                  <a:pt x="19021" y="14914"/>
                </a:lnTo>
                <a:lnTo>
                  <a:pt x="10685" y="10767"/>
                </a:lnTo>
                <a:lnTo>
                  <a:pt x="6374" y="356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6943859" y="3254803"/>
            <a:ext cx="47446" cy="46732"/>
          </a:xfrm>
          <a:custGeom>
            <a:avLst/>
            <a:gdLst/>
            <a:ahLst/>
            <a:cxnLst/>
            <a:rect l="l" t="t" r="r" b="b"/>
            <a:pathLst>
              <a:path w="47446" h="46732">
                <a:moveTo>
                  <a:pt x="5464" y="41445"/>
                </a:moveTo>
                <a:lnTo>
                  <a:pt x="5667" y="41445"/>
                </a:lnTo>
                <a:lnTo>
                  <a:pt x="6242" y="41518"/>
                </a:lnTo>
                <a:lnTo>
                  <a:pt x="6478" y="41566"/>
                </a:lnTo>
                <a:lnTo>
                  <a:pt x="10553" y="42536"/>
                </a:lnTo>
                <a:lnTo>
                  <a:pt x="15287" y="46732"/>
                </a:lnTo>
                <a:lnTo>
                  <a:pt x="25026" y="46513"/>
                </a:lnTo>
                <a:lnTo>
                  <a:pt x="36659" y="46247"/>
                </a:lnTo>
                <a:lnTo>
                  <a:pt x="39009" y="40887"/>
                </a:lnTo>
                <a:lnTo>
                  <a:pt x="47446" y="36085"/>
                </a:lnTo>
                <a:lnTo>
                  <a:pt x="41748" y="31817"/>
                </a:lnTo>
                <a:lnTo>
                  <a:pt x="39787" y="25900"/>
                </a:lnTo>
                <a:lnTo>
                  <a:pt x="40395" y="27476"/>
                </a:lnTo>
                <a:lnTo>
                  <a:pt x="40362" y="18818"/>
                </a:lnTo>
                <a:lnTo>
                  <a:pt x="29579" y="15145"/>
                </a:lnTo>
                <a:lnTo>
                  <a:pt x="16049" y="7604"/>
                </a:lnTo>
                <a:lnTo>
                  <a:pt x="5513" y="867"/>
                </a:lnTo>
                <a:lnTo>
                  <a:pt x="4230" y="0"/>
                </a:lnTo>
                <a:lnTo>
                  <a:pt x="4489" y="13096"/>
                </a:lnTo>
                <a:lnTo>
                  <a:pt x="4352" y="26109"/>
                </a:lnTo>
                <a:lnTo>
                  <a:pt x="3503" y="32084"/>
                </a:lnTo>
                <a:lnTo>
                  <a:pt x="1778" y="31817"/>
                </a:lnTo>
                <a:lnTo>
                  <a:pt x="0" y="35999"/>
                </a:lnTo>
                <a:lnTo>
                  <a:pt x="2742" y="41978"/>
                </a:lnTo>
                <a:lnTo>
                  <a:pt x="5464" y="41445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6943388" y="3290404"/>
            <a:ext cx="470" cy="1503"/>
          </a:xfrm>
          <a:custGeom>
            <a:avLst/>
            <a:gdLst/>
            <a:ahLst/>
            <a:cxnLst/>
            <a:rect l="l" t="t" r="r" b="b"/>
            <a:pathLst>
              <a:path w="470" h="1503">
                <a:moveTo>
                  <a:pt x="470" y="398"/>
                </a:moveTo>
                <a:lnTo>
                  <a:pt x="287" y="0"/>
                </a:lnTo>
                <a:lnTo>
                  <a:pt x="0" y="1503"/>
                </a:lnTo>
                <a:lnTo>
                  <a:pt x="470" y="39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6038468" y="3227642"/>
            <a:ext cx="39056" cy="62131"/>
          </a:xfrm>
          <a:custGeom>
            <a:avLst/>
            <a:gdLst/>
            <a:ahLst/>
            <a:cxnLst/>
            <a:rect l="l" t="t" r="r" b="b"/>
            <a:pathLst>
              <a:path w="39056" h="62131">
                <a:moveTo>
                  <a:pt x="23197" y="51145"/>
                </a:moveTo>
                <a:lnTo>
                  <a:pt x="28946" y="47168"/>
                </a:lnTo>
                <a:lnTo>
                  <a:pt x="30012" y="43045"/>
                </a:lnTo>
                <a:lnTo>
                  <a:pt x="30858" y="42337"/>
                </a:lnTo>
                <a:lnTo>
                  <a:pt x="31110" y="41857"/>
                </a:lnTo>
                <a:lnTo>
                  <a:pt x="32547" y="39117"/>
                </a:lnTo>
                <a:lnTo>
                  <a:pt x="31820" y="40693"/>
                </a:lnTo>
                <a:lnTo>
                  <a:pt x="33545" y="37880"/>
                </a:lnTo>
                <a:lnTo>
                  <a:pt x="35945" y="33903"/>
                </a:lnTo>
                <a:lnTo>
                  <a:pt x="36858" y="31696"/>
                </a:lnTo>
                <a:lnTo>
                  <a:pt x="39056" y="28252"/>
                </a:lnTo>
                <a:lnTo>
                  <a:pt x="33307" y="17918"/>
                </a:lnTo>
                <a:lnTo>
                  <a:pt x="29012" y="5389"/>
                </a:lnTo>
                <a:lnTo>
                  <a:pt x="28371" y="0"/>
                </a:lnTo>
                <a:lnTo>
                  <a:pt x="19027" y="6951"/>
                </a:lnTo>
                <a:lnTo>
                  <a:pt x="9734" y="17253"/>
                </a:lnTo>
                <a:lnTo>
                  <a:pt x="447" y="26036"/>
                </a:lnTo>
                <a:lnTo>
                  <a:pt x="0" y="26336"/>
                </a:lnTo>
                <a:lnTo>
                  <a:pt x="777" y="34509"/>
                </a:lnTo>
                <a:lnTo>
                  <a:pt x="7807" y="43738"/>
                </a:lnTo>
                <a:lnTo>
                  <a:pt x="14336" y="56047"/>
                </a:lnTo>
                <a:lnTo>
                  <a:pt x="18125" y="62131"/>
                </a:lnTo>
                <a:lnTo>
                  <a:pt x="24820" y="55268"/>
                </a:lnTo>
                <a:lnTo>
                  <a:pt x="23197" y="51145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5831057" y="3167862"/>
            <a:ext cx="30173" cy="77870"/>
          </a:xfrm>
          <a:custGeom>
            <a:avLst/>
            <a:gdLst/>
            <a:ahLst/>
            <a:cxnLst/>
            <a:rect l="l" t="t" r="r" b="b"/>
            <a:pathLst>
              <a:path w="30173" h="77870">
                <a:moveTo>
                  <a:pt x="7748" y="72923"/>
                </a:moveTo>
                <a:lnTo>
                  <a:pt x="13689" y="64944"/>
                </a:lnTo>
                <a:lnTo>
                  <a:pt x="18625" y="58275"/>
                </a:lnTo>
                <a:lnTo>
                  <a:pt x="21261" y="58275"/>
                </a:lnTo>
                <a:lnTo>
                  <a:pt x="30125" y="59852"/>
                </a:lnTo>
                <a:lnTo>
                  <a:pt x="30173" y="38680"/>
                </a:lnTo>
                <a:lnTo>
                  <a:pt x="20628" y="32709"/>
                </a:lnTo>
                <a:lnTo>
                  <a:pt x="12673" y="22460"/>
                </a:lnTo>
                <a:lnTo>
                  <a:pt x="6121" y="9946"/>
                </a:lnTo>
                <a:lnTo>
                  <a:pt x="1901" y="0"/>
                </a:lnTo>
                <a:lnTo>
                  <a:pt x="819" y="7632"/>
                </a:lnTo>
                <a:lnTo>
                  <a:pt x="187" y="20946"/>
                </a:lnTo>
                <a:lnTo>
                  <a:pt x="0" y="37248"/>
                </a:lnTo>
                <a:lnTo>
                  <a:pt x="250" y="53841"/>
                </a:lnTo>
                <a:lnTo>
                  <a:pt x="931" y="68030"/>
                </a:lnTo>
                <a:lnTo>
                  <a:pt x="2038" y="77122"/>
                </a:lnTo>
                <a:lnTo>
                  <a:pt x="2238" y="77870"/>
                </a:lnTo>
                <a:lnTo>
                  <a:pt x="9760" y="72220"/>
                </a:lnTo>
                <a:lnTo>
                  <a:pt x="7748" y="72923"/>
                </a:lnTo>
                <a:close/>
              </a:path>
            </a:pathLst>
          </a:custGeom>
          <a:solidFill>
            <a:srgbClr val="995D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6548508" y="3382777"/>
            <a:ext cx="2248" cy="34364"/>
          </a:xfrm>
          <a:custGeom>
            <a:avLst/>
            <a:gdLst/>
            <a:ahLst/>
            <a:cxnLst/>
            <a:rect l="l" t="t" r="r" b="b"/>
            <a:pathLst>
              <a:path w="2248" h="34364">
                <a:moveTo>
                  <a:pt x="2248" y="3007"/>
                </a:moveTo>
                <a:lnTo>
                  <a:pt x="1558" y="1086"/>
                </a:lnTo>
                <a:lnTo>
                  <a:pt x="862" y="0"/>
                </a:lnTo>
                <a:lnTo>
                  <a:pt x="2248" y="3007"/>
                </a:lnTo>
                <a:close/>
              </a:path>
              <a:path w="2248" h="34364">
                <a:moveTo>
                  <a:pt x="23096" y="25633"/>
                </a:moveTo>
                <a:lnTo>
                  <a:pt x="32919" y="12028"/>
                </a:lnTo>
                <a:lnTo>
                  <a:pt x="34982" y="6669"/>
                </a:lnTo>
                <a:lnTo>
                  <a:pt x="38279" y="1649"/>
                </a:lnTo>
                <a:lnTo>
                  <a:pt x="43165" y="266"/>
                </a:lnTo>
                <a:lnTo>
                  <a:pt x="36583" y="-9400"/>
                </a:lnTo>
                <a:lnTo>
                  <a:pt x="27039" y="-21494"/>
                </a:lnTo>
                <a:lnTo>
                  <a:pt x="17668" y="-30216"/>
                </a:lnTo>
                <a:lnTo>
                  <a:pt x="15183" y="-31356"/>
                </a:lnTo>
                <a:lnTo>
                  <a:pt x="15386" y="-29344"/>
                </a:lnTo>
                <a:lnTo>
                  <a:pt x="9853" y="-17254"/>
                </a:lnTo>
                <a:lnTo>
                  <a:pt x="2555" y="-6947"/>
                </a:lnTo>
                <a:lnTo>
                  <a:pt x="0" y="-3249"/>
                </a:lnTo>
                <a:lnTo>
                  <a:pt x="1558" y="1086"/>
                </a:lnTo>
                <a:lnTo>
                  <a:pt x="3550" y="4195"/>
                </a:lnTo>
                <a:lnTo>
                  <a:pt x="4987" y="6378"/>
                </a:lnTo>
                <a:lnTo>
                  <a:pt x="5748" y="6790"/>
                </a:lnTo>
                <a:lnTo>
                  <a:pt x="7422" y="8657"/>
                </a:lnTo>
                <a:lnTo>
                  <a:pt x="11260" y="12780"/>
                </a:lnTo>
                <a:lnTo>
                  <a:pt x="11311" y="12077"/>
                </a:lnTo>
                <a:lnTo>
                  <a:pt x="14185" y="17509"/>
                </a:lnTo>
                <a:lnTo>
                  <a:pt x="19443" y="20613"/>
                </a:lnTo>
                <a:lnTo>
                  <a:pt x="18294" y="20128"/>
                </a:lnTo>
                <a:lnTo>
                  <a:pt x="23096" y="25633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5977403" y="3763653"/>
            <a:ext cx="28895" cy="54776"/>
          </a:xfrm>
          <a:custGeom>
            <a:avLst/>
            <a:gdLst/>
            <a:ahLst/>
            <a:cxnLst/>
            <a:rect l="l" t="t" r="r" b="b"/>
            <a:pathLst>
              <a:path w="28895" h="54776">
                <a:moveTo>
                  <a:pt x="28585" y="9140"/>
                </a:moveTo>
                <a:lnTo>
                  <a:pt x="11288" y="0"/>
                </a:lnTo>
                <a:lnTo>
                  <a:pt x="8374" y="8399"/>
                </a:lnTo>
                <a:lnTo>
                  <a:pt x="4912" y="11875"/>
                </a:lnTo>
                <a:lnTo>
                  <a:pt x="1210" y="19312"/>
                </a:lnTo>
                <a:lnTo>
                  <a:pt x="552" y="21717"/>
                </a:lnTo>
                <a:lnTo>
                  <a:pt x="0" y="34485"/>
                </a:lnTo>
                <a:lnTo>
                  <a:pt x="2710" y="45973"/>
                </a:lnTo>
                <a:lnTo>
                  <a:pt x="3477" y="49414"/>
                </a:lnTo>
                <a:lnTo>
                  <a:pt x="8600" y="52506"/>
                </a:lnTo>
                <a:lnTo>
                  <a:pt x="10274" y="53263"/>
                </a:lnTo>
                <a:lnTo>
                  <a:pt x="11711" y="53813"/>
                </a:lnTo>
                <a:lnTo>
                  <a:pt x="13689" y="54155"/>
                </a:lnTo>
                <a:lnTo>
                  <a:pt x="17510" y="54776"/>
                </a:lnTo>
                <a:lnTo>
                  <a:pt x="19573" y="53813"/>
                </a:lnTo>
                <a:lnTo>
                  <a:pt x="24273" y="53195"/>
                </a:lnTo>
                <a:lnTo>
                  <a:pt x="27347" y="40438"/>
                </a:lnTo>
                <a:lnTo>
                  <a:pt x="28688" y="32110"/>
                </a:lnTo>
                <a:lnTo>
                  <a:pt x="28895" y="23108"/>
                </a:lnTo>
                <a:lnTo>
                  <a:pt x="28585" y="914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7243400" y="3719531"/>
            <a:ext cx="34080" cy="65497"/>
          </a:xfrm>
          <a:custGeom>
            <a:avLst/>
            <a:gdLst/>
            <a:ahLst/>
            <a:cxnLst/>
            <a:rect l="l" t="t" r="r" b="b"/>
            <a:pathLst>
              <a:path w="34080" h="65497">
                <a:moveTo>
                  <a:pt x="14357" y="54279"/>
                </a:moveTo>
                <a:lnTo>
                  <a:pt x="14443" y="57313"/>
                </a:lnTo>
                <a:lnTo>
                  <a:pt x="15502" y="58503"/>
                </a:lnTo>
                <a:lnTo>
                  <a:pt x="17393" y="63336"/>
                </a:lnTo>
                <a:lnTo>
                  <a:pt x="17922" y="65497"/>
                </a:lnTo>
                <a:lnTo>
                  <a:pt x="25919" y="63572"/>
                </a:lnTo>
                <a:lnTo>
                  <a:pt x="30180" y="63227"/>
                </a:lnTo>
                <a:lnTo>
                  <a:pt x="32581" y="53263"/>
                </a:lnTo>
                <a:lnTo>
                  <a:pt x="33730" y="45565"/>
                </a:lnTo>
                <a:lnTo>
                  <a:pt x="34080" y="33954"/>
                </a:lnTo>
                <a:lnTo>
                  <a:pt x="32818" y="20129"/>
                </a:lnTo>
                <a:lnTo>
                  <a:pt x="30748" y="6883"/>
                </a:lnTo>
                <a:lnTo>
                  <a:pt x="29368" y="0"/>
                </a:lnTo>
                <a:lnTo>
                  <a:pt x="6949" y="6598"/>
                </a:lnTo>
                <a:lnTo>
                  <a:pt x="5596" y="10583"/>
                </a:lnTo>
                <a:lnTo>
                  <a:pt x="6272" y="9346"/>
                </a:lnTo>
                <a:lnTo>
                  <a:pt x="4548" y="12850"/>
                </a:lnTo>
                <a:lnTo>
                  <a:pt x="0" y="20067"/>
                </a:lnTo>
                <a:lnTo>
                  <a:pt x="287" y="24328"/>
                </a:lnTo>
                <a:lnTo>
                  <a:pt x="6405" y="22371"/>
                </a:lnTo>
                <a:lnTo>
                  <a:pt x="11732" y="16531"/>
                </a:lnTo>
                <a:lnTo>
                  <a:pt x="12832" y="15806"/>
                </a:lnTo>
                <a:lnTo>
                  <a:pt x="15439" y="27587"/>
                </a:lnTo>
                <a:lnTo>
                  <a:pt x="15639" y="40842"/>
                </a:lnTo>
                <a:lnTo>
                  <a:pt x="15386" y="43916"/>
                </a:lnTo>
                <a:lnTo>
                  <a:pt x="14357" y="54279"/>
                </a:lnTo>
                <a:close/>
              </a:path>
            </a:pathLst>
          </a:custGeom>
          <a:solidFill>
            <a:srgbClr val="F3B89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5856248" y="3210811"/>
            <a:ext cx="47485" cy="45821"/>
          </a:xfrm>
          <a:custGeom>
            <a:avLst/>
            <a:gdLst/>
            <a:ahLst/>
            <a:cxnLst/>
            <a:rect l="l" t="t" r="r" b="b"/>
            <a:pathLst>
              <a:path w="47485" h="45821">
                <a:moveTo>
                  <a:pt x="40320" y="30099"/>
                </a:moveTo>
                <a:lnTo>
                  <a:pt x="39435" y="24542"/>
                </a:lnTo>
                <a:lnTo>
                  <a:pt x="39195" y="0"/>
                </a:lnTo>
                <a:lnTo>
                  <a:pt x="30532" y="6571"/>
                </a:lnTo>
                <a:lnTo>
                  <a:pt x="16624" y="14721"/>
                </a:lnTo>
                <a:lnTo>
                  <a:pt x="5857" y="19838"/>
                </a:lnTo>
                <a:lnTo>
                  <a:pt x="5270" y="20007"/>
                </a:lnTo>
                <a:lnTo>
                  <a:pt x="5030" y="31065"/>
                </a:lnTo>
                <a:lnTo>
                  <a:pt x="0" y="33612"/>
                </a:lnTo>
                <a:lnTo>
                  <a:pt x="9066" y="42629"/>
                </a:lnTo>
                <a:lnTo>
                  <a:pt x="20186" y="45821"/>
                </a:lnTo>
                <a:lnTo>
                  <a:pt x="31553" y="44430"/>
                </a:lnTo>
                <a:lnTo>
                  <a:pt x="41359" y="39695"/>
                </a:lnTo>
                <a:lnTo>
                  <a:pt x="47485" y="33394"/>
                </a:lnTo>
                <a:lnTo>
                  <a:pt x="42262" y="32520"/>
                </a:lnTo>
                <a:lnTo>
                  <a:pt x="41303" y="36279"/>
                </a:lnTo>
                <a:lnTo>
                  <a:pt x="38955" y="28398"/>
                </a:lnTo>
                <a:lnTo>
                  <a:pt x="40320" y="30099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5896568" y="3240911"/>
            <a:ext cx="1942" cy="6180"/>
          </a:xfrm>
          <a:custGeom>
            <a:avLst/>
            <a:gdLst/>
            <a:ahLst/>
            <a:cxnLst/>
            <a:rect l="l" t="t" r="r" b="b"/>
            <a:pathLst>
              <a:path w="1942" h="6180">
                <a:moveTo>
                  <a:pt x="983" y="6180"/>
                </a:moveTo>
                <a:lnTo>
                  <a:pt x="1942" y="2421"/>
                </a:lnTo>
                <a:lnTo>
                  <a:pt x="0" y="0"/>
                </a:lnTo>
                <a:lnTo>
                  <a:pt x="983" y="618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5765588" y="3675888"/>
            <a:ext cx="32344" cy="64947"/>
          </a:xfrm>
          <a:custGeom>
            <a:avLst/>
            <a:gdLst/>
            <a:ahLst/>
            <a:cxnLst/>
            <a:rect l="l" t="t" r="r" b="b"/>
            <a:pathLst>
              <a:path w="32344" h="64947">
                <a:moveTo>
                  <a:pt x="7091" y="57388"/>
                </a:moveTo>
                <a:lnTo>
                  <a:pt x="6229" y="57526"/>
                </a:lnTo>
                <a:lnTo>
                  <a:pt x="9966" y="50583"/>
                </a:lnTo>
                <a:lnTo>
                  <a:pt x="7618" y="64947"/>
                </a:lnTo>
                <a:lnTo>
                  <a:pt x="8433" y="64673"/>
                </a:lnTo>
                <a:lnTo>
                  <a:pt x="10014" y="62953"/>
                </a:lnTo>
                <a:lnTo>
                  <a:pt x="10541" y="62541"/>
                </a:lnTo>
                <a:lnTo>
                  <a:pt x="11164" y="61993"/>
                </a:lnTo>
                <a:lnTo>
                  <a:pt x="11643" y="61717"/>
                </a:lnTo>
                <a:lnTo>
                  <a:pt x="12171" y="61375"/>
                </a:lnTo>
                <a:lnTo>
                  <a:pt x="12410" y="61304"/>
                </a:lnTo>
                <a:lnTo>
                  <a:pt x="14840" y="61520"/>
                </a:lnTo>
                <a:lnTo>
                  <a:pt x="18205" y="55871"/>
                </a:lnTo>
                <a:lnTo>
                  <a:pt x="21131" y="42885"/>
                </a:lnTo>
                <a:lnTo>
                  <a:pt x="21372" y="53454"/>
                </a:lnTo>
                <a:lnTo>
                  <a:pt x="22929" y="53917"/>
                </a:lnTo>
                <a:lnTo>
                  <a:pt x="24005" y="55050"/>
                </a:lnTo>
                <a:lnTo>
                  <a:pt x="32344" y="8315"/>
                </a:lnTo>
                <a:lnTo>
                  <a:pt x="27791" y="3506"/>
                </a:lnTo>
                <a:lnTo>
                  <a:pt x="24629" y="3094"/>
                </a:lnTo>
                <a:lnTo>
                  <a:pt x="18351" y="0"/>
                </a:lnTo>
                <a:lnTo>
                  <a:pt x="13842" y="10806"/>
                </a:lnTo>
                <a:lnTo>
                  <a:pt x="7599" y="15962"/>
                </a:lnTo>
                <a:lnTo>
                  <a:pt x="1901" y="22076"/>
                </a:lnTo>
                <a:lnTo>
                  <a:pt x="0" y="27423"/>
                </a:lnTo>
                <a:lnTo>
                  <a:pt x="6852" y="27629"/>
                </a:lnTo>
                <a:lnTo>
                  <a:pt x="5414" y="25842"/>
                </a:lnTo>
                <a:lnTo>
                  <a:pt x="11260" y="23024"/>
                </a:lnTo>
                <a:lnTo>
                  <a:pt x="3066" y="58692"/>
                </a:lnTo>
                <a:lnTo>
                  <a:pt x="7091" y="57388"/>
                </a:lnTo>
                <a:close/>
              </a:path>
            </a:pathLst>
          </a:custGeom>
          <a:solidFill>
            <a:srgbClr val="F8BD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7189819" y="3222652"/>
            <a:ext cx="28942" cy="44064"/>
          </a:xfrm>
          <a:custGeom>
            <a:avLst/>
            <a:gdLst/>
            <a:ahLst/>
            <a:cxnLst/>
            <a:rect l="l" t="t" r="r" b="b"/>
            <a:pathLst>
              <a:path w="28942" h="44064">
                <a:moveTo>
                  <a:pt x="28942" y="0"/>
                </a:moveTo>
                <a:lnTo>
                  <a:pt x="26984" y="1692"/>
                </a:lnTo>
                <a:lnTo>
                  <a:pt x="27170" y="6518"/>
                </a:lnTo>
                <a:lnTo>
                  <a:pt x="27407" y="6227"/>
                </a:lnTo>
                <a:lnTo>
                  <a:pt x="27847" y="5693"/>
                </a:lnTo>
                <a:lnTo>
                  <a:pt x="28269" y="5281"/>
                </a:lnTo>
                <a:lnTo>
                  <a:pt x="28942" y="0"/>
                </a:lnTo>
                <a:close/>
              </a:path>
              <a:path w="28942" h="44064">
                <a:moveTo>
                  <a:pt x="295" y="-13124"/>
                </a:moveTo>
                <a:lnTo>
                  <a:pt x="0" y="-12252"/>
                </a:lnTo>
                <a:lnTo>
                  <a:pt x="3652" y="-781"/>
                </a:lnTo>
                <a:lnTo>
                  <a:pt x="6864" y="867"/>
                </a:lnTo>
                <a:lnTo>
                  <a:pt x="9113" y="10713"/>
                </a:lnTo>
                <a:lnTo>
                  <a:pt x="15572" y="21966"/>
                </a:lnTo>
                <a:lnTo>
                  <a:pt x="27170" y="6518"/>
                </a:lnTo>
                <a:lnTo>
                  <a:pt x="26984" y="1692"/>
                </a:lnTo>
                <a:lnTo>
                  <a:pt x="29233" y="-2285"/>
                </a:lnTo>
                <a:lnTo>
                  <a:pt x="28942" y="0"/>
                </a:lnTo>
                <a:lnTo>
                  <a:pt x="33409" y="-3861"/>
                </a:lnTo>
                <a:lnTo>
                  <a:pt x="31274" y="-13752"/>
                </a:lnTo>
                <a:lnTo>
                  <a:pt x="23292" y="-22964"/>
                </a:lnTo>
                <a:lnTo>
                  <a:pt x="14574" y="-31847"/>
                </a:lnTo>
                <a:lnTo>
                  <a:pt x="10313" y="-36576"/>
                </a:lnTo>
                <a:lnTo>
                  <a:pt x="11176" y="-37206"/>
                </a:lnTo>
                <a:lnTo>
                  <a:pt x="5900" y="-37546"/>
                </a:lnTo>
                <a:lnTo>
                  <a:pt x="4435" y="-24032"/>
                </a:lnTo>
                <a:lnTo>
                  <a:pt x="295" y="-13124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6487504" y="3352051"/>
            <a:ext cx="31245" cy="52237"/>
          </a:xfrm>
          <a:custGeom>
            <a:avLst/>
            <a:gdLst/>
            <a:ahLst/>
            <a:cxnLst/>
            <a:rect l="l" t="t" r="r" b="b"/>
            <a:pathLst>
              <a:path w="31245" h="52237">
                <a:moveTo>
                  <a:pt x="1724" y="36570"/>
                </a:moveTo>
                <a:lnTo>
                  <a:pt x="5410" y="41445"/>
                </a:lnTo>
                <a:lnTo>
                  <a:pt x="10398" y="45155"/>
                </a:lnTo>
                <a:lnTo>
                  <a:pt x="12122" y="48720"/>
                </a:lnTo>
                <a:lnTo>
                  <a:pt x="16485" y="52237"/>
                </a:lnTo>
                <a:lnTo>
                  <a:pt x="26646" y="43773"/>
                </a:lnTo>
                <a:lnTo>
                  <a:pt x="26984" y="44040"/>
                </a:lnTo>
                <a:lnTo>
                  <a:pt x="27995" y="41843"/>
                </a:lnTo>
                <a:lnTo>
                  <a:pt x="26883" y="43506"/>
                </a:lnTo>
                <a:lnTo>
                  <a:pt x="29284" y="39044"/>
                </a:lnTo>
                <a:lnTo>
                  <a:pt x="31245" y="0"/>
                </a:lnTo>
                <a:lnTo>
                  <a:pt x="25108" y="266"/>
                </a:lnTo>
                <a:lnTo>
                  <a:pt x="20745" y="7566"/>
                </a:lnTo>
                <a:lnTo>
                  <a:pt x="15673" y="12974"/>
                </a:lnTo>
                <a:lnTo>
                  <a:pt x="10296" y="18818"/>
                </a:lnTo>
                <a:lnTo>
                  <a:pt x="6086" y="23232"/>
                </a:lnTo>
                <a:lnTo>
                  <a:pt x="0" y="29344"/>
                </a:lnTo>
                <a:lnTo>
                  <a:pt x="1149" y="32908"/>
                </a:lnTo>
                <a:lnTo>
                  <a:pt x="625" y="32448"/>
                </a:lnTo>
                <a:lnTo>
                  <a:pt x="1724" y="36570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6515500" y="3352051"/>
            <a:ext cx="9471" cy="41843"/>
          </a:xfrm>
          <a:custGeom>
            <a:avLst/>
            <a:gdLst/>
            <a:ahLst/>
            <a:cxnLst/>
            <a:rect l="l" t="t" r="r" b="b"/>
            <a:pathLst>
              <a:path w="9471" h="41843">
                <a:moveTo>
                  <a:pt x="3486" y="37104"/>
                </a:moveTo>
                <a:lnTo>
                  <a:pt x="3925" y="36498"/>
                </a:lnTo>
                <a:lnTo>
                  <a:pt x="7266" y="32971"/>
                </a:lnTo>
                <a:lnTo>
                  <a:pt x="8411" y="30368"/>
                </a:lnTo>
                <a:lnTo>
                  <a:pt x="9471" y="27549"/>
                </a:lnTo>
                <a:lnTo>
                  <a:pt x="5682" y="16211"/>
                </a:lnTo>
                <a:lnTo>
                  <a:pt x="3318" y="4531"/>
                </a:lnTo>
                <a:lnTo>
                  <a:pt x="3249" y="0"/>
                </a:lnTo>
                <a:lnTo>
                  <a:pt x="1288" y="39044"/>
                </a:lnTo>
                <a:lnTo>
                  <a:pt x="0" y="41843"/>
                </a:lnTo>
                <a:lnTo>
                  <a:pt x="1288" y="39917"/>
                </a:lnTo>
                <a:lnTo>
                  <a:pt x="3486" y="37104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7154025" y="3168275"/>
            <a:ext cx="41727" cy="47144"/>
          </a:xfrm>
          <a:custGeom>
            <a:avLst/>
            <a:gdLst/>
            <a:ahLst/>
            <a:cxnLst/>
            <a:rect l="l" t="t" r="r" b="b"/>
            <a:pathLst>
              <a:path w="41727" h="47144">
                <a:moveTo>
                  <a:pt x="21277" y="15577"/>
                </a:moveTo>
                <a:lnTo>
                  <a:pt x="10562" y="17785"/>
                </a:lnTo>
                <a:lnTo>
                  <a:pt x="0" y="19934"/>
                </a:lnTo>
                <a:lnTo>
                  <a:pt x="7618" y="30861"/>
                </a:lnTo>
                <a:lnTo>
                  <a:pt x="14463" y="40910"/>
                </a:lnTo>
                <a:lnTo>
                  <a:pt x="18158" y="47144"/>
                </a:lnTo>
                <a:lnTo>
                  <a:pt x="33122" y="46926"/>
                </a:lnTo>
                <a:lnTo>
                  <a:pt x="35793" y="42124"/>
                </a:lnTo>
                <a:lnTo>
                  <a:pt x="40020" y="30990"/>
                </a:lnTo>
                <a:lnTo>
                  <a:pt x="41727" y="17986"/>
                </a:lnTo>
                <a:lnTo>
                  <a:pt x="41694" y="16830"/>
                </a:lnTo>
                <a:lnTo>
                  <a:pt x="41457" y="0"/>
                </a:lnTo>
                <a:lnTo>
                  <a:pt x="41018" y="412"/>
                </a:lnTo>
                <a:lnTo>
                  <a:pt x="40494" y="897"/>
                </a:lnTo>
                <a:lnTo>
                  <a:pt x="40155" y="1164"/>
                </a:lnTo>
                <a:lnTo>
                  <a:pt x="32631" y="8512"/>
                </a:lnTo>
                <a:lnTo>
                  <a:pt x="21277" y="15577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7154025" y="3147443"/>
            <a:ext cx="42692" cy="40766"/>
          </a:xfrm>
          <a:custGeom>
            <a:avLst/>
            <a:gdLst/>
            <a:ahLst/>
            <a:cxnLst/>
            <a:rect l="l" t="t" r="r" b="b"/>
            <a:pathLst>
              <a:path w="42692" h="40766">
                <a:moveTo>
                  <a:pt x="388" y="35067"/>
                </a:moveTo>
                <a:lnTo>
                  <a:pt x="0" y="40766"/>
                </a:lnTo>
                <a:lnTo>
                  <a:pt x="11263" y="38522"/>
                </a:lnTo>
                <a:lnTo>
                  <a:pt x="21980" y="36152"/>
                </a:lnTo>
                <a:lnTo>
                  <a:pt x="32631" y="29344"/>
                </a:lnTo>
                <a:lnTo>
                  <a:pt x="40155" y="21995"/>
                </a:lnTo>
                <a:lnTo>
                  <a:pt x="40494" y="21729"/>
                </a:lnTo>
                <a:lnTo>
                  <a:pt x="41018" y="21244"/>
                </a:lnTo>
                <a:lnTo>
                  <a:pt x="41457" y="20831"/>
                </a:lnTo>
                <a:lnTo>
                  <a:pt x="42692" y="14429"/>
                </a:lnTo>
                <a:lnTo>
                  <a:pt x="30988" y="14775"/>
                </a:lnTo>
                <a:lnTo>
                  <a:pt x="19178" y="10842"/>
                </a:lnTo>
                <a:lnTo>
                  <a:pt x="8051" y="4756"/>
                </a:lnTo>
                <a:lnTo>
                  <a:pt x="541" y="0"/>
                </a:lnTo>
                <a:lnTo>
                  <a:pt x="388" y="35067"/>
                </a:lnTo>
                <a:close/>
              </a:path>
            </a:pathLst>
          </a:custGeom>
          <a:solidFill>
            <a:srgbClr val="D99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6066839" y="3220100"/>
            <a:ext cx="41407" cy="63829"/>
          </a:xfrm>
          <a:custGeom>
            <a:avLst/>
            <a:gdLst/>
            <a:ahLst/>
            <a:cxnLst/>
            <a:rect l="l" t="t" r="r" b="b"/>
            <a:pathLst>
              <a:path w="41407" h="63829">
                <a:moveTo>
                  <a:pt x="10685" y="35794"/>
                </a:moveTo>
                <a:lnTo>
                  <a:pt x="11835" y="63829"/>
                </a:lnTo>
                <a:lnTo>
                  <a:pt x="18784" y="34558"/>
                </a:lnTo>
                <a:lnTo>
                  <a:pt x="27543" y="26191"/>
                </a:lnTo>
                <a:lnTo>
                  <a:pt x="36849" y="16547"/>
                </a:lnTo>
                <a:lnTo>
                  <a:pt x="41407" y="10161"/>
                </a:lnTo>
                <a:lnTo>
                  <a:pt x="26822" y="7868"/>
                </a:lnTo>
                <a:lnTo>
                  <a:pt x="16523" y="4437"/>
                </a:lnTo>
                <a:lnTo>
                  <a:pt x="7963" y="1503"/>
                </a:lnTo>
                <a:lnTo>
                  <a:pt x="202" y="0"/>
                </a:lnTo>
                <a:lnTo>
                  <a:pt x="0" y="7542"/>
                </a:lnTo>
                <a:lnTo>
                  <a:pt x="2981" y="20996"/>
                </a:lnTo>
                <a:lnTo>
                  <a:pt x="8524" y="32118"/>
                </a:lnTo>
                <a:lnTo>
                  <a:pt x="10685" y="3579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5916948" y="3553967"/>
            <a:ext cx="44386" cy="40016"/>
          </a:xfrm>
          <a:custGeom>
            <a:avLst/>
            <a:gdLst/>
            <a:ahLst/>
            <a:cxnLst/>
            <a:rect l="l" t="t" r="r" b="b"/>
            <a:pathLst>
              <a:path w="44386" h="40016">
                <a:moveTo>
                  <a:pt x="4166" y="18141"/>
                </a:moveTo>
                <a:lnTo>
                  <a:pt x="0" y="27884"/>
                </a:lnTo>
                <a:lnTo>
                  <a:pt x="1878" y="35528"/>
                </a:lnTo>
                <a:lnTo>
                  <a:pt x="6819" y="40016"/>
                </a:lnTo>
                <a:lnTo>
                  <a:pt x="12750" y="37674"/>
                </a:lnTo>
                <a:lnTo>
                  <a:pt x="21495" y="31699"/>
                </a:lnTo>
                <a:lnTo>
                  <a:pt x="34874" y="25287"/>
                </a:lnTo>
                <a:lnTo>
                  <a:pt x="42661" y="23159"/>
                </a:lnTo>
                <a:lnTo>
                  <a:pt x="44386" y="9967"/>
                </a:lnTo>
                <a:lnTo>
                  <a:pt x="32601" y="0"/>
                </a:lnTo>
                <a:lnTo>
                  <a:pt x="29369" y="6074"/>
                </a:lnTo>
                <a:lnTo>
                  <a:pt x="27893" y="7697"/>
                </a:lnTo>
                <a:lnTo>
                  <a:pt x="22856" y="9045"/>
                </a:lnTo>
                <a:lnTo>
                  <a:pt x="13235" y="12513"/>
                </a:lnTo>
                <a:lnTo>
                  <a:pt x="4166" y="1814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6593110" y="3204894"/>
            <a:ext cx="2164" cy="4898"/>
          </a:xfrm>
          <a:custGeom>
            <a:avLst/>
            <a:gdLst/>
            <a:ahLst/>
            <a:cxnLst/>
            <a:rect l="l" t="t" r="r" b="b"/>
            <a:pathLst>
              <a:path w="2164" h="4898">
                <a:moveTo>
                  <a:pt x="2164" y="0"/>
                </a:moveTo>
                <a:lnTo>
                  <a:pt x="0" y="4898"/>
                </a:lnTo>
                <a:lnTo>
                  <a:pt x="1458" y="3200"/>
                </a:lnTo>
                <a:lnTo>
                  <a:pt x="2164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6594863" y="3214252"/>
            <a:ext cx="1420" cy="1837"/>
          </a:xfrm>
          <a:custGeom>
            <a:avLst/>
            <a:gdLst/>
            <a:ahLst/>
            <a:cxnLst/>
            <a:rect l="l" t="t" r="r" b="b"/>
            <a:pathLst>
              <a:path w="1420" h="1837">
                <a:moveTo>
                  <a:pt x="749" y="949"/>
                </a:moveTo>
                <a:lnTo>
                  <a:pt x="972" y="878"/>
                </a:lnTo>
                <a:lnTo>
                  <a:pt x="562" y="0"/>
                </a:lnTo>
                <a:lnTo>
                  <a:pt x="0" y="447"/>
                </a:lnTo>
                <a:lnTo>
                  <a:pt x="1420" y="1837"/>
                </a:lnTo>
                <a:lnTo>
                  <a:pt x="996" y="929"/>
                </a:lnTo>
                <a:lnTo>
                  <a:pt x="749" y="949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6595836" y="3213552"/>
            <a:ext cx="5001" cy="1628"/>
          </a:xfrm>
          <a:custGeom>
            <a:avLst/>
            <a:gdLst/>
            <a:ahLst/>
            <a:cxnLst/>
            <a:rect l="l" t="t" r="r" b="b"/>
            <a:pathLst>
              <a:path w="5001" h="1628">
                <a:moveTo>
                  <a:pt x="5001" y="0"/>
                </a:moveTo>
                <a:lnTo>
                  <a:pt x="0" y="1578"/>
                </a:lnTo>
                <a:lnTo>
                  <a:pt x="3862" y="1311"/>
                </a:lnTo>
                <a:lnTo>
                  <a:pt x="5001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6599698" y="3214655"/>
            <a:ext cx="6420" cy="24263"/>
          </a:xfrm>
          <a:custGeom>
            <a:avLst/>
            <a:gdLst/>
            <a:ahLst/>
            <a:cxnLst/>
            <a:rect l="l" t="t" r="r" b="b"/>
            <a:pathLst>
              <a:path w="6420" h="24263">
                <a:moveTo>
                  <a:pt x="4587" y="24263"/>
                </a:moveTo>
                <a:lnTo>
                  <a:pt x="6420" y="12872"/>
                </a:lnTo>
                <a:lnTo>
                  <a:pt x="5621" y="3506"/>
                </a:lnTo>
                <a:lnTo>
                  <a:pt x="2515" y="0"/>
                </a:lnTo>
                <a:lnTo>
                  <a:pt x="0" y="207"/>
                </a:lnTo>
                <a:lnTo>
                  <a:pt x="4587" y="24263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6587362" y="3201329"/>
            <a:ext cx="25023" cy="59730"/>
          </a:xfrm>
          <a:custGeom>
            <a:avLst/>
            <a:gdLst/>
            <a:ahLst/>
            <a:cxnLst/>
            <a:rect l="l" t="t" r="r" b="b"/>
            <a:pathLst>
              <a:path w="25023" h="59730">
                <a:moveTo>
                  <a:pt x="11081" y="57852"/>
                </a:moveTo>
                <a:lnTo>
                  <a:pt x="18677" y="50932"/>
                </a:lnTo>
                <a:lnTo>
                  <a:pt x="22521" y="40281"/>
                </a:lnTo>
                <a:lnTo>
                  <a:pt x="24245" y="33685"/>
                </a:lnTo>
                <a:lnTo>
                  <a:pt x="25023" y="24324"/>
                </a:lnTo>
                <a:lnTo>
                  <a:pt x="23620" y="16005"/>
                </a:lnTo>
                <a:lnTo>
                  <a:pt x="20684" y="6367"/>
                </a:lnTo>
                <a:lnTo>
                  <a:pt x="16854" y="2879"/>
                </a:lnTo>
                <a:lnTo>
                  <a:pt x="14912" y="0"/>
                </a:lnTo>
                <a:lnTo>
                  <a:pt x="13137" y="1576"/>
                </a:lnTo>
                <a:lnTo>
                  <a:pt x="10448" y="2958"/>
                </a:lnTo>
                <a:lnTo>
                  <a:pt x="9248" y="4389"/>
                </a:lnTo>
                <a:lnTo>
                  <a:pt x="7207" y="6765"/>
                </a:lnTo>
                <a:lnTo>
                  <a:pt x="6560" y="9700"/>
                </a:lnTo>
                <a:lnTo>
                  <a:pt x="8063" y="12922"/>
                </a:lnTo>
                <a:lnTo>
                  <a:pt x="10056" y="11338"/>
                </a:lnTo>
                <a:lnTo>
                  <a:pt x="13272" y="11543"/>
                </a:lnTo>
                <a:lnTo>
                  <a:pt x="14851" y="13326"/>
                </a:lnTo>
                <a:lnTo>
                  <a:pt x="17347" y="13119"/>
                </a:lnTo>
                <a:lnTo>
                  <a:pt x="17900" y="16147"/>
                </a:lnTo>
                <a:lnTo>
                  <a:pt x="17958" y="16832"/>
                </a:lnTo>
                <a:lnTo>
                  <a:pt x="20139" y="19294"/>
                </a:lnTo>
                <a:lnTo>
                  <a:pt x="18427" y="31714"/>
                </a:lnTo>
                <a:lnTo>
                  <a:pt x="16924" y="37589"/>
                </a:lnTo>
                <a:lnTo>
                  <a:pt x="12336" y="13534"/>
                </a:lnTo>
                <a:lnTo>
                  <a:pt x="6610" y="20128"/>
                </a:lnTo>
                <a:lnTo>
                  <a:pt x="6137" y="20686"/>
                </a:lnTo>
                <a:lnTo>
                  <a:pt x="5951" y="20904"/>
                </a:lnTo>
                <a:lnTo>
                  <a:pt x="5511" y="21316"/>
                </a:lnTo>
                <a:lnTo>
                  <a:pt x="0" y="59730"/>
                </a:lnTo>
                <a:lnTo>
                  <a:pt x="11081" y="5785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5895203" y="3239210"/>
            <a:ext cx="2348" cy="7881"/>
          </a:xfrm>
          <a:custGeom>
            <a:avLst/>
            <a:gdLst/>
            <a:ahLst/>
            <a:cxnLst/>
            <a:rect l="l" t="t" r="r" b="b"/>
            <a:pathLst>
              <a:path w="2348" h="7881">
                <a:moveTo>
                  <a:pt x="2348" y="7881"/>
                </a:moveTo>
                <a:lnTo>
                  <a:pt x="1364" y="1701"/>
                </a:lnTo>
                <a:lnTo>
                  <a:pt x="0" y="0"/>
                </a:lnTo>
                <a:lnTo>
                  <a:pt x="2348" y="7881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5861183" y="3185517"/>
            <a:ext cx="37327" cy="57815"/>
          </a:xfrm>
          <a:custGeom>
            <a:avLst/>
            <a:gdLst/>
            <a:ahLst/>
            <a:cxnLst/>
            <a:rect l="l" t="t" r="r" b="b"/>
            <a:pathLst>
              <a:path w="37327" h="57815">
                <a:moveTo>
                  <a:pt x="34260" y="25294"/>
                </a:moveTo>
                <a:lnTo>
                  <a:pt x="34500" y="49836"/>
                </a:lnTo>
                <a:lnTo>
                  <a:pt x="35384" y="55393"/>
                </a:lnTo>
                <a:lnTo>
                  <a:pt x="37327" y="57815"/>
                </a:lnTo>
                <a:lnTo>
                  <a:pt x="37183" y="40887"/>
                </a:lnTo>
                <a:lnTo>
                  <a:pt x="37087" y="0"/>
                </a:lnTo>
                <a:lnTo>
                  <a:pt x="29515" y="8997"/>
                </a:lnTo>
                <a:lnTo>
                  <a:pt x="18322" y="15781"/>
                </a:lnTo>
                <a:lnTo>
                  <a:pt x="6527" y="19802"/>
                </a:lnTo>
                <a:lnTo>
                  <a:pt x="47" y="21025"/>
                </a:lnTo>
                <a:lnTo>
                  <a:pt x="0" y="42197"/>
                </a:lnTo>
                <a:lnTo>
                  <a:pt x="334" y="45301"/>
                </a:lnTo>
                <a:lnTo>
                  <a:pt x="10316" y="40748"/>
                </a:lnTo>
                <a:lnTo>
                  <a:pt x="24287" y="32696"/>
                </a:lnTo>
                <a:lnTo>
                  <a:pt x="33863" y="25754"/>
                </a:lnTo>
                <a:lnTo>
                  <a:pt x="34260" y="25294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6085286" y="3595000"/>
            <a:ext cx="50892" cy="23708"/>
          </a:xfrm>
          <a:custGeom>
            <a:avLst/>
            <a:gdLst/>
            <a:ahLst/>
            <a:cxnLst/>
            <a:rect l="l" t="t" r="r" b="b"/>
            <a:pathLst>
              <a:path w="50892" h="23708">
                <a:moveTo>
                  <a:pt x="490" y="0"/>
                </a:moveTo>
                <a:lnTo>
                  <a:pt x="0" y="23708"/>
                </a:lnTo>
                <a:lnTo>
                  <a:pt x="9754" y="21279"/>
                </a:lnTo>
                <a:lnTo>
                  <a:pt x="25673" y="20830"/>
                </a:lnTo>
                <a:lnTo>
                  <a:pt x="40425" y="21492"/>
                </a:lnTo>
                <a:lnTo>
                  <a:pt x="46006" y="22126"/>
                </a:lnTo>
                <a:lnTo>
                  <a:pt x="50604" y="9137"/>
                </a:lnTo>
                <a:lnTo>
                  <a:pt x="50892" y="1091"/>
                </a:lnTo>
                <a:lnTo>
                  <a:pt x="47003" y="3225"/>
                </a:lnTo>
                <a:lnTo>
                  <a:pt x="40257" y="3079"/>
                </a:lnTo>
                <a:lnTo>
                  <a:pt x="35320" y="2958"/>
                </a:lnTo>
                <a:lnTo>
                  <a:pt x="29859" y="3298"/>
                </a:lnTo>
                <a:lnTo>
                  <a:pt x="24871" y="3298"/>
                </a:lnTo>
                <a:lnTo>
                  <a:pt x="11065" y="3817"/>
                </a:lnTo>
                <a:lnTo>
                  <a:pt x="510" y="286"/>
                </a:lnTo>
                <a:lnTo>
                  <a:pt x="490" y="0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6130142" y="3084147"/>
            <a:ext cx="22335" cy="59658"/>
          </a:xfrm>
          <a:custGeom>
            <a:avLst/>
            <a:gdLst/>
            <a:ahLst/>
            <a:cxnLst/>
            <a:rect l="l" t="t" r="r" b="b"/>
            <a:pathLst>
              <a:path w="22335" h="59658">
                <a:moveTo>
                  <a:pt x="22284" y="33806"/>
                </a:moveTo>
                <a:lnTo>
                  <a:pt x="22335" y="23499"/>
                </a:lnTo>
                <a:lnTo>
                  <a:pt x="20559" y="17800"/>
                </a:lnTo>
                <a:lnTo>
                  <a:pt x="17426" y="11206"/>
                </a:lnTo>
                <a:lnTo>
                  <a:pt x="15354" y="10194"/>
                </a:lnTo>
                <a:lnTo>
                  <a:pt x="14393" y="8603"/>
                </a:lnTo>
                <a:lnTo>
                  <a:pt x="14592" y="272"/>
                </a:lnTo>
                <a:lnTo>
                  <a:pt x="14608" y="0"/>
                </a:lnTo>
                <a:lnTo>
                  <a:pt x="8584" y="10205"/>
                </a:lnTo>
                <a:lnTo>
                  <a:pt x="5270" y="18708"/>
                </a:lnTo>
                <a:lnTo>
                  <a:pt x="3500" y="28129"/>
                </a:lnTo>
                <a:lnTo>
                  <a:pt x="2108" y="41092"/>
                </a:lnTo>
                <a:lnTo>
                  <a:pt x="0" y="59658"/>
                </a:lnTo>
                <a:lnTo>
                  <a:pt x="10568" y="58561"/>
                </a:lnTo>
                <a:lnTo>
                  <a:pt x="18198" y="49209"/>
                </a:lnTo>
                <a:lnTo>
                  <a:pt x="20982" y="40281"/>
                </a:lnTo>
                <a:lnTo>
                  <a:pt x="22284" y="33806"/>
                </a:lnTo>
                <a:close/>
              </a:path>
            </a:pathLst>
          </a:custGeom>
          <a:solidFill>
            <a:srgbClr val="EBB7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7109997" y="3046145"/>
            <a:ext cx="23197" cy="55050"/>
          </a:xfrm>
          <a:custGeom>
            <a:avLst/>
            <a:gdLst/>
            <a:ahLst/>
            <a:cxnLst/>
            <a:rect l="l" t="t" r="r" b="b"/>
            <a:pathLst>
              <a:path w="23197" h="55050">
                <a:moveTo>
                  <a:pt x="1724" y="13532"/>
                </a:moveTo>
                <a:lnTo>
                  <a:pt x="0" y="20346"/>
                </a:lnTo>
                <a:lnTo>
                  <a:pt x="287" y="28665"/>
                </a:lnTo>
                <a:lnTo>
                  <a:pt x="1572" y="35334"/>
                </a:lnTo>
                <a:lnTo>
                  <a:pt x="7293" y="49133"/>
                </a:lnTo>
                <a:lnTo>
                  <a:pt x="17419" y="54967"/>
                </a:lnTo>
                <a:lnTo>
                  <a:pt x="23197" y="55050"/>
                </a:lnTo>
                <a:lnTo>
                  <a:pt x="21092" y="42666"/>
                </a:lnTo>
                <a:lnTo>
                  <a:pt x="19403" y="30008"/>
                </a:lnTo>
                <a:lnTo>
                  <a:pt x="18598" y="23159"/>
                </a:lnTo>
                <a:lnTo>
                  <a:pt x="17067" y="10699"/>
                </a:lnTo>
                <a:lnTo>
                  <a:pt x="15450" y="6536"/>
                </a:lnTo>
                <a:lnTo>
                  <a:pt x="11655" y="2814"/>
                </a:lnTo>
                <a:lnTo>
                  <a:pt x="9299" y="0"/>
                </a:lnTo>
                <a:lnTo>
                  <a:pt x="5985" y="8051"/>
                </a:lnTo>
                <a:lnTo>
                  <a:pt x="4311" y="3637"/>
                </a:lnTo>
                <a:lnTo>
                  <a:pt x="1724" y="13532"/>
                </a:lnTo>
                <a:close/>
              </a:path>
            </a:pathLst>
          </a:custGeom>
          <a:solidFill>
            <a:srgbClr val="EBB7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6750234" y="3361194"/>
            <a:ext cx="37332" cy="42269"/>
          </a:xfrm>
          <a:custGeom>
            <a:avLst/>
            <a:gdLst/>
            <a:ahLst/>
            <a:cxnLst/>
            <a:rect l="l" t="t" r="r" b="b"/>
            <a:pathLst>
              <a:path w="37332" h="42269">
                <a:moveTo>
                  <a:pt x="287" y="0"/>
                </a:moveTo>
                <a:lnTo>
                  <a:pt x="0" y="24324"/>
                </a:lnTo>
                <a:lnTo>
                  <a:pt x="7659" y="23839"/>
                </a:lnTo>
                <a:lnTo>
                  <a:pt x="12985" y="28446"/>
                </a:lnTo>
                <a:lnTo>
                  <a:pt x="18970" y="32084"/>
                </a:lnTo>
                <a:lnTo>
                  <a:pt x="36706" y="42269"/>
                </a:lnTo>
                <a:lnTo>
                  <a:pt x="36994" y="25779"/>
                </a:lnTo>
                <a:lnTo>
                  <a:pt x="37332" y="15933"/>
                </a:lnTo>
                <a:lnTo>
                  <a:pt x="23648" y="14260"/>
                </a:lnTo>
                <a:lnTo>
                  <a:pt x="13331" y="8363"/>
                </a:lnTo>
                <a:lnTo>
                  <a:pt x="3488" y="1633"/>
                </a:lnTo>
                <a:lnTo>
                  <a:pt x="287" y="0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6948089" y="3234942"/>
            <a:ext cx="38617" cy="38680"/>
          </a:xfrm>
          <a:custGeom>
            <a:avLst/>
            <a:gdLst/>
            <a:ahLst/>
            <a:cxnLst/>
            <a:rect l="l" t="t" r="r" b="b"/>
            <a:pathLst>
              <a:path w="38617" h="38680">
                <a:moveTo>
                  <a:pt x="0" y="19861"/>
                </a:moveTo>
                <a:lnTo>
                  <a:pt x="9193" y="25845"/>
                </a:lnTo>
                <a:lnTo>
                  <a:pt x="22573" y="33604"/>
                </a:lnTo>
                <a:lnTo>
                  <a:pt x="34399" y="38465"/>
                </a:lnTo>
                <a:lnTo>
                  <a:pt x="36131" y="38680"/>
                </a:lnTo>
                <a:lnTo>
                  <a:pt x="36289" y="25250"/>
                </a:lnTo>
                <a:lnTo>
                  <a:pt x="38580" y="14029"/>
                </a:lnTo>
                <a:lnTo>
                  <a:pt x="25448" y="13983"/>
                </a:lnTo>
                <a:lnTo>
                  <a:pt x="15387" y="8671"/>
                </a:lnTo>
                <a:lnTo>
                  <a:pt x="6022" y="2361"/>
                </a:lnTo>
                <a:lnTo>
                  <a:pt x="135" y="0"/>
                </a:lnTo>
                <a:lnTo>
                  <a:pt x="0" y="19861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6277628" y="3361679"/>
            <a:ext cx="36081" cy="42464"/>
          </a:xfrm>
          <a:custGeom>
            <a:avLst/>
            <a:gdLst/>
            <a:ahLst/>
            <a:cxnLst/>
            <a:rect l="l" t="t" r="r" b="b"/>
            <a:pathLst>
              <a:path w="36081" h="42464">
                <a:moveTo>
                  <a:pt x="35743" y="22941"/>
                </a:moveTo>
                <a:lnTo>
                  <a:pt x="36081" y="0"/>
                </a:lnTo>
                <a:lnTo>
                  <a:pt x="24806" y="6403"/>
                </a:lnTo>
                <a:lnTo>
                  <a:pt x="15573" y="12083"/>
                </a:lnTo>
                <a:lnTo>
                  <a:pt x="1976" y="15981"/>
                </a:lnTo>
                <a:lnTo>
                  <a:pt x="388" y="16199"/>
                </a:lnTo>
                <a:lnTo>
                  <a:pt x="0" y="42464"/>
                </a:lnTo>
                <a:lnTo>
                  <a:pt x="9768" y="35511"/>
                </a:lnTo>
                <a:lnTo>
                  <a:pt x="22502" y="28066"/>
                </a:lnTo>
                <a:lnTo>
                  <a:pt x="33932" y="23301"/>
                </a:lnTo>
                <a:lnTo>
                  <a:pt x="35743" y="22941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7237736" y="3622695"/>
            <a:ext cx="2350" cy="7352"/>
          </a:xfrm>
          <a:custGeom>
            <a:avLst/>
            <a:gdLst/>
            <a:ahLst/>
            <a:cxnLst/>
            <a:rect l="l" t="t" r="r" b="b"/>
            <a:pathLst>
              <a:path w="2350" h="7352">
                <a:moveTo>
                  <a:pt x="2350" y="0"/>
                </a:moveTo>
                <a:lnTo>
                  <a:pt x="0" y="7352"/>
                </a:lnTo>
                <a:lnTo>
                  <a:pt x="1515" y="5022"/>
                </a:lnTo>
                <a:lnTo>
                  <a:pt x="2350" y="0"/>
                </a:lnTo>
                <a:close/>
              </a:path>
            </a:pathLst>
          </a:custGeom>
          <a:solidFill>
            <a:srgbClr val="F8EE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7238595" y="3625031"/>
            <a:ext cx="11753" cy="114567"/>
          </a:xfrm>
          <a:custGeom>
            <a:avLst/>
            <a:gdLst/>
            <a:ahLst/>
            <a:cxnLst/>
            <a:rect l="l" t="t" r="r" b="b"/>
            <a:pathLst>
              <a:path w="11753" h="114567">
                <a:moveTo>
                  <a:pt x="320" y="21848"/>
                </a:moveTo>
                <a:lnTo>
                  <a:pt x="984" y="36072"/>
                </a:lnTo>
                <a:lnTo>
                  <a:pt x="1857" y="52461"/>
                </a:lnTo>
                <a:lnTo>
                  <a:pt x="2806" y="69564"/>
                </a:lnTo>
                <a:lnTo>
                  <a:pt x="3699" y="85927"/>
                </a:lnTo>
                <a:lnTo>
                  <a:pt x="4403" y="100100"/>
                </a:lnTo>
                <a:lnTo>
                  <a:pt x="4784" y="110631"/>
                </a:lnTo>
                <a:lnTo>
                  <a:pt x="4804" y="114567"/>
                </a:lnTo>
                <a:lnTo>
                  <a:pt x="9352" y="107350"/>
                </a:lnTo>
                <a:lnTo>
                  <a:pt x="11077" y="103846"/>
                </a:lnTo>
                <a:lnTo>
                  <a:pt x="10400" y="105083"/>
                </a:lnTo>
                <a:lnTo>
                  <a:pt x="11753" y="101098"/>
                </a:lnTo>
                <a:lnTo>
                  <a:pt x="11661" y="92754"/>
                </a:lnTo>
                <a:lnTo>
                  <a:pt x="11060" y="80400"/>
                </a:lnTo>
                <a:lnTo>
                  <a:pt x="10051" y="65428"/>
                </a:lnTo>
                <a:lnTo>
                  <a:pt x="8735" y="49229"/>
                </a:lnTo>
                <a:lnTo>
                  <a:pt x="7211" y="33196"/>
                </a:lnTo>
                <a:lnTo>
                  <a:pt x="5581" y="18721"/>
                </a:lnTo>
                <a:lnTo>
                  <a:pt x="3946" y="7195"/>
                </a:lnTo>
                <a:lnTo>
                  <a:pt x="2403" y="0"/>
                </a:lnTo>
                <a:lnTo>
                  <a:pt x="655" y="2686"/>
                </a:lnTo>
                <a:lnTo>
                  <a:pt x="154" y="5703"/>
                </a:lnTo>
                <a:lnTo>
                  <a:pt x="0" y="11241"/>
                </a:lnTo>
                <a:lnTo>
                  <a:pt x="320" y="21848"/>
                </a:lnTo>
                <a:close/>
              </a:path>
            </a:pathLst>
          </a:custGeom>
          <a:solidFill>
            <a:srgbClr val="F8EE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6507388" y="3263728"/>
            <a:ext cx="34931" cy="26191"/>
          </a:xfrm>
          <a:custGeom>
            <a:avLst/>
            <a:gdLst/>
            <a:ahLst/>
            <a:cxnLst/>
            <a:rect l="l" t="t" r="r" b="b"/>
            <a:pathLst>
              <a:path w="34931" h="26191">
                <a:moveTo>
                  <a:pt x="34931" y="72"/>
                </a:moveTo>
                <a:lnTo>
                  <a:pt x="0" y="0"/>
                </a:lnTo>
                <a:lnTo>
                  <a:pt x="2874" y="9069"/>
                </a:lnTo>
                <a:lnTo>
                  <a:pt x="2925" y="9215"/>
                </a:lnTo>
                <a:lnTo>
                  <a:pt x="3026" y="9773"/>
                </a:lnTo>
                <a:lnTo>
                  <a:pt x="524" y="25560"/>
                </a:lnTo>
                <a:lnTo>
                  <a:pt x="16924" y="26045"/>
                </a:lnTo>
                <a:lnTo>
                  <a:pt x="23620" y="26191"/>
                </a:lnTo>
                <a:lnTo>
                  <a:pt x="29284" y="22893"/>
                </a:lnTo>
                <a:lnTo>
                  <a:pt x="31059" y="15957"/>
                </a:lnTo>
                <a:lnTo>
                  <a:pt x="31144" y="10864"/>
                </a:lnTo>
                <a:lnTo>
                  <a:pt x="32007" y="8737"/>
                </a:lnTo>
                <a:lnTo>
                  <a:pt x="34115" y="4038"/>
                </a:lnTo>
                <a:lnTo>
                  <a:pt x="34931" y="72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6524344" y="3385178"/>
            <a:ext cx="23430" cy="34436"/>
          </a:xfrm>
          <a:custGeom>
            <a:avLst/>
            <a:gdLst/>
            <a:ahLst/>
            <a:cxnLst/>
            <a:rect l="l" t="t" r="r" b="b"/>
            <a:pathLst>
              <a:path w="23430" h="34436">
                <a:moveTo>
                  <a:pt x="1409" y="9999"/>
                </a:moveTo>
                <a:lnTo>
                  <a:pt x="304" y="14754"/>
                </a:lnTo>
                <a:lnTo>
                  <a:pt x="0" y="17821"/>
                </a:lnTo>
                <a:lnTo>
                  <a:pt x="913" y="22756"/>
                </a:lnTo>
                <a:lnTo>
                  <a:pt x="3464" y="33114"/>
                </a:lnTo>
                <a:lnTo>
                  <a:pt x="3789" y="34436"/>
                </a:lnTo>
                <a:lnTo>
                  <a:pt x="19750" y="34436"/>
                </a:lnTo>
                <a:lnTo>
                  <a:pt x="22403" y="23382"/>
                </a:lnTo>
                <a:lnTo>
                  <a:pt x="23430" y="18094"/>
                </a:lnTo>
                <a:lnTo>
                  <a:pt x="23248" y="15086"/>
                </a:lnTo>
                <a:lnTo>
                  <a:pt x="22274" y="10872"/>
                </a:lnTo>
                <a:lnTo>
                  <a:pt x="20924" y="1966"/>
                </a:lnTo>
                <a:lnTo>
                  <a:pt x="20714" y="0"/>
                </a:lnTo>
                <a:lnTo>
                  <a:pt x="2893" y="0"/>
                </a:lnTo>
                <a:lnTo>
                  <a:pt x="1409" y="9999"/>
                </a:lnTo>
                <a:close/>
              </a:path>
            </a:pathLst>
          </a:custGeom>
          <a:solidFill>
            <a:srgbClr val="D32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6026058" y="3595073"/>
            <a:ext cx="38245" cy="22810"/>
          </a:xfrm>
          <a:custGeom>
            <a:avLst/>
            <a:gdLst/>
            <a:ahLst/>
            <a:cxnLst/>
            <a:rect l="l" t="t" r="r" b="b"/>
            <a:pathLst>
              <a:path w="38245" h="22810">
                <a:moveTo>
                  <a:pt x="37670" y="3298"/>
                </a:moveTo>
                <a:lnTo>
                  <a:pt x="0" y="3637"/>
                </a:lnTo>
                <a:lnTo>
                  <a:pt x="625" y="20679"/>
                </a:lnTo>
                <a:lnTo>
                  <a:pt x="38245" y="22810"/>
                </a:lnTo>
                <a:lnTo>
                  <a:pt x="37907" y="0"/>
                </a:lnTo>
                <a:lnTo>
                  <a:pt x="37670" y="3298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6055528" y="3146837"/>
            <a:ext cx="32970" cy="24251"/>
          </a:xfrm>
          <a:custGeom>
            <a:avLst/>
            <a:gdLst/>
            <a:ahLst/>
            <a:cxnLst/>
            <a:rect l="l" t="t" r="r" b="b"/>
            <a:pathLst>
              <a:path w="32970" h="24251">
                <a:moveTo>
                  <a:pt x="32970" y="0"/>
                </a:moveTo>
                <a:lnTo>
                  <a:pt x="0" y="72"/>
                </a:lnTo>
                <a:lnTo>
                  <a:pt x="3554" y="15457"/>
                </a:lnTo>
                <a:lnTo>
                  <a:pt x="11873" y="23610"/>
                </a:lnTo>
                <a:lnTo>
                  <a:pt x="17448" y="24251"/>
                </a:lnTo>
                <a:lnTo>
                  <a:pt x="27896" y="18954"/>
                </a:lnTo>
                <a:lnTo>
                  <a:pt x="32264" y="5018"/>
                </a:lnTo>
                <a:lnTo>
                  <a:pt x="32970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7174298" y="3103669"/>
            <a:ext cx="32445" cy="24057"/>
          </a:xfrm>
          <a:custGeom>
            <a:avLst/>
            <a:gdLst/>
            <a:ahLst/>
            <a:cxnLst/>
            <a:rect l="l" t="t" r="r" b="b"/>
            <a:pathLst>
              <a:path w="32445" h="24057">
                <a:moveTo>
                  <a:pt x="0" y="0"/>
                </a:moveTo>
                <a:lnTo>
                  <a:pt x="3210" y="15207"/>
                </a:lnTo>
                <a:lnTo>
                  <a:pt x="11048" y="23440"/>
                </a:lnTo>
                <a:lnTo>
                  <a:pt x="17398" y="24057"/>
                </a:lnTo>
                <a:lnTo>
                  <a:pt x="27722" y="18354"/>
                </a:lnTo>
                <a:lnTo>
                  <a:pt x="31770" y="4298"/>
                </a:lnTo>
                <a:lnTo>
                  <a:pt x="32445" y="339"/>
                </a:lnTo>
                <a:lnTo>
                  <a:pt x="0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6462261" y="3526466"/>
            <a:ext cx="28219" cy="37468"/>
          </a:xfrm>
          <a:custGeom>
            <a:avLst/>
            <a:gdLst/>
            <a:ahLst/>
            <a:cxnLst/>
            <a:rect l="l" t="t" r="r" b="b"/>
            <a:pathLst>
              <a:path w="28219" h="37468">
                <a:moveTo>
                  <a:pt x="0" y="37468"/>
                </a:moveTo>
                <a:lnTo>
                  <a:pt x="10871" y="37395"/>
                </a:lnTo>
                <a:lnTo>
                  <a:pt x="11581" y="34655"/>
                </a:lnTo>
                <a:lnTo>
                  <a:pt x="17009" y="27355"/>
                </a:lnTo>
                <a:lnTo>
                  <a:pt x="21083" y="21874"/>
                </a:lnTo>
                <a:lnTo>
                  <a:pt x="24482" y="17679"/>
                </a:lnTo>
                <a:lnTo>
                  <a:pt x="28219" y="12586"/>
                </a:lnTo>
                <a:lnTo>
                  <a:pt x="24431" y="6256"/>
                </a:lnTo>
                <a:lnTo>
                  <a:pt x="15183" y="2473"/>
                </a:lnTo>
                <a:lnTo>
                  <a:pt x="9383" y="0"/>
                </a:lnTo>
                <a:lnTo>
                  <a:pt x="0" y="37468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6515149" y="3750046"/>
            <a:ext cx="47967" cy="30295"/>
          </a:xfrm>
          <a:custGeom>
            <a:avLst/>
            <a:gdLst/>
            <a:ahLst/>
            <a:cxnLst/>
            <a:rect l="l" t="t" r="r" b="b"/>
            <a:pathLst>
              <a:path w="47967" h="30295">
                <a:moveTo>
                  <a:pt x="23659" y="25441"/>
                </a:moveTo>
                <a:lnTo>
                  <a:pt x="23873" y="24947"/>
                </a:lnTo>
                <a:lnTo>
                  <a:pt x="23823" y="6596"/>
                </a:lnTo>
                <a:lnTo>
                  <a:pt x="47967" y="6254"/>
                </a:lnTo>
                <a:lnTo>
                  <a:pt x="47916" y="2199"/>
                </a:lnTo>
                <a:lnTo>
                  <a:pt x="35683" y="4837"/>
                </a:lnTo>
                <a:lnTo>
                  <a:pt x="23681" y="2540"/>
                </a:lnTo>
                <a:lnTo>
                  <a:pt x="23484" y="2473"/>
                </a:lnTo>
                <a:lnTo>
                  <a:pt x="19849" y="21098"/>
                </a:lnTo>
                <a:lnTo>
                  <a:pt x="18412" y="22403"/>
                </a:lnTo>
                <a:lnTo>
                  <a:pt x="18936" y="22747"/>
                </a:lnTo>
                <a:lnTo>
                  <a:pt x="15859" y="23710"/>
                </a:lnTo>
                <a:lnTo>
                  <a:pt x="4463" y="23227"/>
                </a:lnTo>
                <a:lnTo>
                  <a:pt x="4751" y="7491"/>
                </a:lnTo>
                <a:lnTo>
                  <a:pt x="11074" y="7008"/>
                </a:lnTo>
                <a:lnTo>
                  <a:pt x="14861" y="6184"/>
                </a:lnTo>
                <a:lnTo>
                  <a:pt x="16197" y="0"/>
                </a:lnTo>
                <a:lnTo>
                  <a:pt x="7726" y="548"/>
                </a:lnTo>
                <a:lnTo>
                  <a:pt x="0" y="2199"/>
                </a:lnTo>
                <a:lnTo>
                  <a:pt x="253" y="29688"/>
                </a:lnTo>
                <a:lnTo>
                  <a:pt x="15322" y="30295"/>
                </a:lnTo>
                <a:lnTo>
                  <a:pt x="23659" y="25441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6527711" y="3750046"/>
            <a:ext cx="10922" cy="21098"/>
          </a:xfrm>
          <a:custGeom>
            <a:avLst/>
            <a:gdLst/>
            <a:ahLst/>
            <a:cxnLst/>
            <a:rect l="l" t="t" r="r" b="b"/>
            <a:pathLst>
              <a:path w="10922" h="21098">
                <a:moveTo>
                  <a:pt x="7236" y="9002"/>
                </a:moveTo>
                <a:lnTo>
                  <a:pt x="2823" y="14499"/>
                </a:lnTo>
                <a:lnTo>
                  <a:pt x="2485" y="11063"/>
                </a:lnTo>
                <a:lnTo>
                  <a:pt x="0" y="16287"/>
                </a:lnTo>
                <a:lnTo>
                  <a:pt x="2688" y="18142"/>
                </a:lnTo>
                <a:lnTo>
                  <a:pt x="1538" y="16975"/>
                </a:lnTo>
                <a:lnTo>
                  <a:pt x="3499" y="18212"/>
                </a:lnTo>
                <a:lnTo>
                  <a:pt x="5985" y="19793"/>
                </a:lnTo>
                <a:lnTo>
                  <a:pt x="6036" y="19929"/>
                </a:lnTo>
                <a:lnTo>
                  <a:pt x="7287" y="21098"/>
                </a:lnTo>
                <a:lnTo>
                  <a:pt x="10922" y="2473"/>
                </a:lnTo>
                <a:lnTo>
                  <a:pt x="3635" y="0"/>
                </a:lnTo>
                <a:lnTo>
                  <a:pt x="2299" y="6184"/>
                </a:lnTo>
                <a:lnTo>
                  <a:pt x="7236" y="9002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6114570" y="3661594"/>
            <a:ext cx="34157" cy="26872"/>
          </a:xfrm>
          <a:custGeom>
            <a:avLst/>
            <a:gdLst/>
            <a:ahLst/>
            <a:cxnLst/>
            <a:rect l="l" t="t" r="r" b="b"/>
            <a:pathLst>
              <a:path w="34157" h="26872">
                <a:moveTo>
                  <a:pt x="4362" y="12782"/>
                </a:moveTo>
                <a:lnTo>
                  <a:pt x="0" y="20412"/>
                </a:lnTo>
                <a:lnTo>
                  <a:pt x="12140" y="23361"/>
                </a:lnTo>
                <a:lnTo>
                  <a:pt x="23848" y="25991"/>
                </a:lnTo>
                <a:lnTo>
                  <a:pt x="32970" y="26872"/>
                </a:lnTo>
                <a:lnTo>
                  <a:pt x="34157" y="17618"/>
                </a:lnTo>
                <a:lnTo>
                  <a:pt x="31961" y="11962"/>
                </a:lnTo>
                <a:lnTo>
                  <a:pt x="22197" y="3655"/>
                </a:lnTo>
                <a:lnTo>
                  <a:pt x="17533" y="0"/>
                </a:lnTo>
                <a:lnTo>
                  <a:pt x="17245" y="412"/>
                </a:lnTo>
                <a:lnTo>
                  <a:pt x="16857" y="618"/>
                </a:lnTo>
                <a:lnTo>
                  <a:pt x="16772" y="1442"/>
                </a:lnTo>
                <a:lnTo>
                  <a:pt x="15707" y="8383"/>
                </a:lnTo>
                <a:lnTo>
                  <a:pt x="4362" y="1278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6074803" y="3201062"/>
            <a:ext cx="33629" cy="29198"/>
          </a:xfrm>
          <a:custGeom>
            <a:avLst/>
            <a:gdLst/>
            <a:ahLst/>
            <a:cxnLst/>
            <a:rect l="l" t="t" r="r" b="b"/>
            <a:pathLst>
              <a:path w="33629" h="29198">
                <a:moveTo>
                  <a:pt x="33443" y="29198"/>
                </a:moveTo>
                <a:lnTo>
                  <a:pt x="33578" y="26724"/>
                </a:lnTo>
                <a:lnTo>
                  <a:pt x="33629" y="0"/>
                </a:lnTo>
                <a:lnTo>
                  <a:pt x="28793" y="3225"/>
                </a:lnTo>
                <a:lnTo>
                  <a:pt x="23670" y="7493"/>
                </a:lnTo>
                <a:lnTo>
                  <a:pt x="17634" y="11252"/>
                </a:lnTo>
                <a:lnTo>
                  <a:pt x="12122" y="14696"/>
                </a:lnTo>
                <a:lnTo>
                  <a:pt x="4159" y="16636"/>
                </a:lnTo>
                <a:lnTo>
                  <a:pt x="0" y="20540"/>
                </a:lnTo>
                <a:lnTo>
                  <a:pt x="11401" y="24524"/>
                </a:lnTo>
                <a:lnTo>
                  <a:pt x="22217" y="27681"/>
                </a:lnTo>
                <a:lnTo>
                  <a:pt x="33443" y="29198"/>
                </a:lnTo>
                <a:close/>
              </a:path>
            </a:pathLst>
          </a:custGeom>
          <a:solidFill>
            <a:srgbClr val="D99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6229661" y="3761110"/>
            <a:ext cx="2214" cy="1375"/>
          </a:xfrm>
          <a:custGeom>
            <a:avLst/>
            <a:gdLst/>
            <a:ahLst/>
            <a:cxnLst/>
            <a:rect l="l" t="t" r="r" b="b"/>
            <a:pathLst>
              <a:path w="2214" h="1375">
                <a:moveTo>
                  <a:pt x="2214" y="0"/>
                </a:moveTo>
                <a:lnTo>
                  <a:pt x="0" y="1375"/>
                </a:lnTo>
                <a:lnTo>
                  <a:pt x="1471" y="920"/>
                </a:lnTo>
                <a:lnTo>
                  <a:pt x="2214" y="0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6220752" y="3760903"/>
            <a:ext cx="14031" cy="75806"/>
          </a:xfrm>
          <a:custGeom>
            <a:avLst/>
            <a:gdLst/>
            <a:ahLst/>
            <a:cxnLst/>
            <a:rect l="l" t="t" r="r" b="b"/>
            <a:pathLst>
              <a:path w="14031" h="75806">
                <a:moveTo>
                  <a:pt x="2571" y="51392"/>
                </a:moveTo>
                <a:lnTo>
                  <a:pt x="4647" y="53539"/>
                </a:lnTo>
                <a:lnTo>
                  <a:pt x="8333" y="55668"/>
                </a:lnTo>
                <a:lnTo>
                  <a:pt x="8621" y="55807"/>
                </a:lnTo>
                <a:lnTo>
                  <a:pt x="9196" y="56081"/>
                </a:lnTo>
                <a:lnTo>
                  <a:pt x="9584" y="56357"/>
                </a:lnTo>
                <a:lnTo>
                  <a:pt x="9534" y="75806"/>
                </a:lnTo>
                <a:lnTo>
                  <a:pt x="14031" y="0"/>
                </a:lnTo>
                <a:lnTo>
                  <a:pt x="10380" y="1127"/>
                </a:lnTo>
                <a:lnTo>
                  <a:pt x="7184" y="5085"/>
                </a:lnTo>
                <a:lnTo>
                  <a:pt x="5065" y="19999"/>
                </a:lnTo>
                <a:lnTo>
                  <a:pt x="1751" y="32626"/>
                </a:lnTo>
                <a:lnTo>
                  <a:pt x="0" y="43059"/>
                </a:lnTo>
                <a:lnTo>
                  <a:pt x="2571" y="51392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6067414" y="3266420"/>
            <a:ext cx="28134" cy="17315"/>
          </a:xfrm>
          <a:custGeom>
            <a:avLst/>
            <a:gdLst/>
            <a:ahLst/>
            <a:cxnLst/>
            <a:rect l="l" t="t" r="r" b="b"/>
            <a:pathLst>
              <a:path w="28134" h="17315">
                <a:moveTo>
                  <a:pt x="28134" y="5553"/>
                </a:moveTo>
                <a:lnTo>
                  <a:pt x="27069" y="0"/>
                </a:lnTo>
                <a:lnTo>
                  <a:pt x="27232" y="4235"/>
                </a:lnTo>
                <a:lnTo>
                  <a:pt x="28134" y="5553"/>
                </a:lnTo>
                <a:close/>
              </a:path>
              <a:path w="28134" h="17315">
                <a:moveTo>
                  <a:pt x="6999" y="-4874"/>
                </a:moveTo>
                <a:lnTo>
                  <a:pt x="4598" y="-897"/>
                </a:lnTo>
                <a:lnTo>
                  <a:pt x="2874" y="1915"/>
                </a:lnTo>
                <a:lnTo>
                  <a:pt x="3601" y="339"/>
                </a:lnTo>
                <a:lnTo>
                  <a:pt x="2164" y="3079"/>
                </a:lnTo>
                <a:lnTo>
                  <a:pt x="1034" y="4368"/>
                </a:lnTo>
                <a:lnTo>
                  <a:pt x="243" y="7567"/>
                </a:lnTo>
                <a:lnTo>
                  <a:pt x="0" y="8390"/>
                </a:lnTo>
                <a:lnTo>
                  <a:pt x="11023" y="23645"/>
                </a:lnTo>
                <a:lnTo>
                  <a:pt x="17212" y="19983"/>
                </a:lnTo>
                <a:lnTo>
                  <a:pt x="21760" y="14696"/>
                </a:lnTo>
                <a:lnTo>
                  <a:pt x="27458" y="10088"/>
                </a:lnTo>
                <a:lnTo>
                  <a:pt x="27232" y="4235"/>
                </a:lnTo>
                <a:lnTo>
                  <a:pt x="23620" y="-1042"/>
                </a:lnTo>
                <a:lnTo>
                  <a:pt x="19734" y="-5360"/>
                </a:lnTo>
                <a:lnTo>
                  <a:pt x="18740" y="-8946"/>
                </a:lnTo>
                <a:lnTo>
                  <a:pt x="18209" y="-11761"/>
                </a:lnTo>
                <a:lnTo>
                  <a:pt x="11260" y="17509"/>
                </a:lnTo>
                <a:lnTo>
                  <a:pt x="10110" y="-10525"/>
                </a:lnTo>
                <a:lnTo>
                  <a:pt x="7912" y="-7081"/>
                </a:lnTo>
                <a:lnTo>
                  <a:pt x="6999" y="-4874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6538972" y="3756300"/>
            <a:ext cx="24144" cy="19173"/>
          </a:xfrm>
          <a:custGeom>
            <a:avLst/>
            <a:gdLst/>
            <a:ahLst/>
            <a:cxnLst/>
            <a:rect l="l" t="t" r="r" b="b"/>
            <a:pathLst>
              <a:path w="24144" h="19173">
                <a:moveTo>
                  <a:pt x="50" y="18692"/>
                </a:moveTo>
                <a:lnTo>
                  <a:pt x="24059" y="19173"/>
                </a:lnTo>
                <a:lnTo>
                  <a:pt x="24144" y="0"/>
                </a:lnTo>
                <a:lnTo>
                  <a:pt x="0" y="341"/>
                </a:lnTo>
                <a:lnTo>
                  <a:pt x="50" y="18692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5925713" y="3407441"/>
            <a:ext cx="11122" cy="52091"/>
          </a:xfrm>
          <a:custGeom>
            <a:avLst/>
            <a:gdLst/>
            <a:ahLst/>
            <a:cxnLst/>
            <a:rect l="l" t="t" r="r" b="b"/>
            <a:pathLst>
              <a:path w="11122" h="52091">
                <a:moveTo>
                  <a:pt x="1547" y="51412"/>
                </a:moveTo>
                <a:lnTo>
                  <a:pt x="11122" y="52091"/>
                </a:lnTo>
                <a:lnTo>
                  <a:pt x="10801" y="0"/>
                </a:lnTo>
                <a:lnTo>
                  <a:pt x="5322" y="8443"/>
                </a:lnTo>
                <a:lnTo>
                  <a:pt x="1609" y="19874"/>
                </a:lnTo>
                <a:lnTo>
                  <a:pt x="0" y="33222"/>
                </a:lnTo>
                <a:lnTo>
                  <a:pt x="829" y="47416"/>
                </a:lnTo>
                <a:lnTo>
                  <a:pt x="1547" y="51412"/>
                </a:lnTo>
                <a:close/>
              </a:path>
            </a:pathLst>
          </a:custGeom>
          <a:solidFill>
            <a:srgbClr val="D57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7112584" y="3631971"/>
            <a:ext cx="1784" cy="3094"/>
          </a:xfrm>
          <a:custGeom>
            <a:avLst/>
            <a:gdLst/>
            <a:ahLst/>
            <a:cxnLst/>
            <a:rect l="l" t="t" r="r" b="b"/>
            <a:pathLst>
              <a:path w="1784" h="3094">
                <a:moveTo>
                  <a:pt x="1784" y="2178"/>
                </a:moveTo>
                <a:lnTo>
                  <a:pt x="1673" y="0"/>
                </a:lnTo>
                <a:lnTo>
                  <a:pt x="0" y="3094"/>
                </a:lnTo>
                <a:lnTo>
                  <a:pt x="1784" y="217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7114369" y="3627317"/>
            <a:ext cx="33434" cy="17301"/>
          </a:xfrm>
          <a:custGeom>
            <a:avLst/>
            <a:gdLst/>
            <a:ahLst/>
            <a:cxnLst/>
            <a:rect l="l" t="t" r="r" b="b"/>
            <a:pathLst>
              <a:path w="33434" h="17301">
                <a:moveTo>
                  <a:pt x="33434" y="10840"/>
                </a:moveTo>
                <a:lnTo>
                  <a:pt x="24186" y="650"/>
                </a:lnTo>
                <a:lnTo>
                  <a:pt x="14824" y="0"/>
                </a:lnTo>
                <a:lnTo>
                  <a:pt x="6284" y="3613"/>
                </a:lnTo>
                <a:lnTo>
                  <a:pt x="5451" y="4035"/>
                </a:lnTo>
                <a:lnTo>
                  <a:pt x="0" y="6833"/>
                </a:lnTo>
                <a:lnTo>
                  <a:pt x="514" y="16957"/>
                </a:lnTo>
                <a:lnTo>
                  <a:pt x="12652" y="17301"/>
                </a:lnTo>
                <a:lnTo>
                  <a:pt x="25244" y="14262"/>
                </a:lnTo>
                <a:lnTo>
                  <a:pt x="33434" y="1084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7155141" y="3554792"/>
            <a:ext cx="22233" cy="18697"/>
          </a:xfrm>
          <a:custGeom>
            <a:avLst/>
            <a:gdLst/>
            <a:ahLst/>
            <a:cxnLst/>
            <a:rect l="l" t="t" r="r" b="b"/>
            <a:pathLst>
              <a:path w="22233" h="18697">
                <a:moveTo>
                  <a:pt x="22233" y="18697"/>
                </a:moveTo>
                <a:lnTo>
                  <a:pt x="22233" y="630"/>
                </a:lnTo>
                <a:lnTo>
                  <a:pt x="0" y="0"/>
                </a:lnTo>
                <a:lnTo>
                  <a:pt x="135" y="17606"/>
                </a:lnTo>
                <a:lnTo>
                  <a:pt x="22233" y="18697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6063965" y="3595000"/>
            <a:ext cx="17131" cy="26045"/>
          </a:xfrm>
          <a:custGeom>
            <a:avLst/>
            <a:gdLst/>
            <a:ahLst/>
            <a:cxnLst/>
            <a:rect l="l" t="t" r="r" b="b"/>
            <a:pathLst>
              <a:path w="17131" h="26045">
                <a:moveTo>
                  <a:pt x="13086" y="13398"/>
                </a:moveTo>
                <a:lnTo>
                  <a:pt x="13475" y="13743"/>
                </a:lnTo>
                <a:lnTo>
                  <a:pt x="14912" y="14980"/>
                </a:lnTo>
                <a:lnTo>
                  <a:pt x="15233" y="15392"/>
                </a:lnTo>
                <a:lnTo>
                  <a:pt x="17131" y="17521"/>
                </a:lnTo>
                <a:lnTo>
                  <a:pt x="14574" y="11817"/>
                </a:lnTo>
                <a:lnTo>
                  <a:pt x="16404" y="9568"/>
                </a:lnTo>
                <a:lnTo>
                  <a:pt x="12367" y="10573"/>
                </a:lnTo>
                <a:lnTo>
                  <a:pt x="11209" y="11337"/>
                </a:lnTo>
                <a:lnTo>
                  <a:pt x="13086" y="13398"/>
                </a:lnTo>
                <a:close/>
              </a:path>
              <a:path w="17131" h="26045">
                <a:moveTo>
                  <a:pt x="18970" y="19585"/>
                </a:moveTo>
                <a:lnTo>
                  <a:pt x="17131" y="17521"/>
                </a:lnTo>
                <a:lnTo>
                  <a:pt x="18209" y="19927"/>
                </a:lnTo>
                <a:lnTo>
                  <a:pt x="3550" y="19653"/>
                </a:lnTo>
                <a:lnTo>
                  <a:pt x="5123" y="26045"/>
                </a:lnTo>
                <a:lnTo>
                  <a:pt x="15673" y="25563"/>
                </a:lnTo>
                <a:lnTo>
                  <a:pt x="21320" y="23708"/>
                </a:lnTo>
                <a:lnTo>
                  <a:pt x="21811" y="0"/>
                </a:lnTo>
                <a:lnTo>
                  <a:pt x="17533" y="4268"/>
                </a:lnTo>
                <a:lnTo>
                  <a:pt x="16404" y="9568"/>
                </a:lnTo>
                <a:lnTo>
                  <a:pt x="14574" y="11817"/>
                </a:lnTo>
                <a:lnTo>
                  <a:pt x="18970" y="19585"/>
                </a:lnTo>
                <a:close/>
              </a:path>
              <a:path w="17131" h="26045">
                <a:moveTo>
                  <a:pt x="4074" y="4607"/>
                </a:moveTo>
                <a:lnTo>
                  <a:pt x="17533" y="4268"/>
                </a:lnTo>
                <a:lnTo>
                  <a:pt x="21811" y="0"/>
                </a:lnTo>
                <a:lnTo>
                  <a:pt x="0" y="72"/>
                </a:lnTo>
                <a:lnTo>
                  <a:pt x="338" y="22883"/>
                </a:lnTo>
                <a:lnTo>
                  <a:pt x="5123" y="26045"/>
                </a:lnTo>
                <a:lnTo>
                  <a:pt x="3550" y="19653"/>
                </a:lnTo>
                <a:lnTo>
                  <a:pt x="4074" y="4607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6339658" y="3598080"/>
            <a:ext cx="11147" cy="72380"/>
          </a:xfrm>
          <a:custGeom>
            <a:avLst/>
            <a:gdLst/>
            <a:ahLst/>
            <a:cxnLst/>
            <a:rect l="l" t="t" r="r" b="b"/>
            <a:pathLst>
              <a:path w="11147" h="72380">
                <a:moveTo>
                  <a:pt x="11147" y="72380"/>
                </a:moveTo>
                <a:lnTo>
                  <a:pt x="4147" y="5439"/>
                </a:lnTo>
                <a:lnTo>
                  <a:pt x="3183" y="1940"/>
                </a:lnTo>
                <a:lnTo>
                  <a:pt x="2710" y="1649"/>
                </a:lnTo>
                <a:lnTo>
                  <a:pt x="1898" y="0"/>
                </a:lnTo>
                <a:lnTo>
                  <a:pt x="436" y="15441"/>
                </a:lnTo>
                <a:lnTo>
                  <a:pt x="0" y="28499"/>
                </a:lnTo>
                <a:lnTo>
                  <a:pt x="768" y="40045"/>
                </a:lnTo>
                <a:lnTo>
                  <a:pt x="2920" y="50950"/>
                </a:lnTo>
                <a:lnTo>
                  <a:pt x="6633" y="62088"/>
                </a:lnTo>
                <a:lnTo>
                  <a:pt x="11147" y="72380"/>
                </a:lnTo>
                <a:close/>
              </a:path>
            </a:pathLst>
          </a:custGeom>
          <a:solidFill>
            <a:srgbClr val="F4ED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6969409" y="3194587"/>
            <a:ext cx="28083" cy="25172"/>
          </a:xfrm>
          <a:custGeom>
            <a:avLst/>
            <a:gdLst/>
            <a:ahLst/>
            <a:cxnLst/>
            <a:rect l="l" t="t" r="r" b="b"/>
            <a:pathLst>
              <a:path w="28083" h="25172">
                <a:moveTo>
                  <a:pt x="27313" y="6838"/>
                </a:moveTo>
                <a:lnTo>
                  <a:pt x="25626" y="8789"/>
                </a:lnTo>
                <a:lnTo>
                  <a:pt x="23958" y="7905"/>
                </a:lnTo>
                <a:lnTo>
                  <a:pt x="21371" y="11204"/>
                </a:lnTo>
                <a:lnTo>
                  <a:pt x="17922" y="16224"/>
                </a:lnTo>
                <a:lnTo>
                  <a:pt x="13120" y="16151"/>
                </a:lnTo>
                <a:lnTo>
                  <a:pt x="7422" y="16151"/>
                </a:lnTo>
                <a:lnTo>
                  <a:pt x="4362" y="11204"/>
                </a:lnTo>
                <a:lnTo>
                  <a:pt x="2147" y="6960"/>
                </a:lnTo>
                <a:lnTo>
                  <a:pt x="24533" y="6547"/>
                </a:lnTo>
                <a:lnTo>
                  <a:pt x="24047" y="3168"/>
                </a:lnTo>
                <a:lnTo>
                  <a:pt x="19984" y="1988"/>
                </a:lnTo>
                <a:lnTo>
                  <a:pt x="13086" y="0"/>
                </a:lnTo>
                <a:lnTo>
                  <a:pt x="4734" y="1309"/>
                </a:lnTo>
                <a:lnTo>
                  <a:pt x="0" y="6814"/>
                </a:lnTo>
                <a:lnTo>
                  <a:pt x="287" y="16903"/>
                </a:lnTo>
                <a:lnTo>
                  <a:pt x="4210" y="22553"/>
                </a:lnTo>
                <a:lnTo>
                  <a:pt x="11548" y="23863"/>
                </a:lnTo>
                <a:lnTo>
                  <a:pt x="18970" y="25172"/>
                </a:lnTo>
                <a:lnTo>
                  <a:pt x="22571" y="18770"/>
                </a:lnTo>
                <a:lnTo>
                  <a:pt x="26494" y="13968"/>
                </a:lnTo>
                <a:lnTo>
                  <a:pt x="27313" y="6838"/>
                </a:lnTo>
                <a:close/>
              </a:path>
              <a:path w="28083" h="25172">
                <a:moveTo>
                  <a:pt x="28083" y="4340"/>
                </a:moveTo>
                <a:lnTo>
                  <a:pt x="23958" y="2546"/>
                </a:lnTo>
                <a:lnTo>
                  <a:pt x="24047" y="3168"/>
                </a:lnTo>
                <a:lnTo>
                  <a:pt x="28083" y="4340"/>
                </a:lnTo>
                <a:close/>
              </a:path>
            </a:pathLst>
          </a:custGeom>
          <a:solidFill>
            <a:srgbClr val="DF6C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6771944" y="3326902"/>
            <a:ext cx="25919" cy="13925"/>
          </a:xfrm>
          <a:custGeom>
            <a:avLst/>
            <a:gdLst/>
            <a:ahLst/>
            <a:cxnLst/>
            <a:rect l="l" t="t" r="r" b="b"/>
            <a:pathLst>
              <a:path w="25919" h="13925">
                <a:moveTo>
                  <a:pt x="19545" y="4389"/>
                </a:moveTo>
                <a:lnTo>
                  <a:pt x="25919" y="339"/>
                </a:lnTo>
                <a:lnTo>
                  <a:pt x="0" y="0"/>
                </a:lnTo>
                <a:lnTo>
                  <a:pt x="4659" y="7485"/>
                </a:lnTo>
                <a:lnTo>
                  <a:pt x="10100" y="13892"/>
                </a:lnTo>
                <a:lnTo>
                  <a:pt x="16524" y="13925"/>
                </a:lnTo>
                <a:lnTo>
                  <a:pt x="21320" y="8027"/>
                </a:lnTo>
                <a:lnTo>
                  <a:pt x="25344" y="945"/>
                </a:lnTo>
                <a:lnTo>
                  <a:pt x="19545" y="4389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6266604" y="3327024"/>
            <a:ext cx="25446" cy="15060"/>
          </a:xfrm>
          <a:custGeom>
            <a:avLst/>
            <a:gdLst/>
            <a:ahLst/>
            <a:cxnLst/>
            <a:rect l="l" t="t" r="r" b="b"/>
            <a:pathLst>
              <a:path w="25446" h="15060">
                <a:moveTo>
                  <a:pt x="1200" y="1309"/>
                </a:moveTo>
                <a:lnTo>
                  <a:pt x="4463" y="7226"/>
                </a:lnTo>
                <a:lnTo>
                  <a:pt x="6864" y="11616"/>
                </a:lnTo>
                <a:lnTo>
                  <a:pt x="7236" y="11616"/>
                </a:lnTo>
                <a:lnTo>
                  <a:pt x="10888" y="15060"/>
                </a:lnTo>
                <a:lnTo>
                  <a:pt x="22470" y="12101"/>
                </a:lnTo>
                <a:lnTo>
                  <a:pt x="20373" y="4122"/>
                </a:lnTo>
                <a:lnTo>
                  <a:pt x="25446" y="0"/>
                </a:lnTo>
                <a:lnTo>
                  <a:pt x="0" y="339"/>
                </a:lnTo>
                <a:lnTo>
                  <a:pt x="4937" y="3298"/>
                </a:lnTo>
                <a:lnTo>
                  <a:pt x="1200" y="1309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6519612" y="3756230"/>
            <a:ext cx="15386" cy="17526"/>
          </a:xfrm>
          <a:custGeom>
            <a:avLst/>
            <a:gdLst/>
            <a:ahLst/>
            <a:cxnLst/>
            <a:rect l="l" t="t" r="r" b="b"/>
            <a:pathLst>
              <a:path w="15386" h="17526">
                <a:moveTo>
                  <a:pt x="10787" y="11958"/>
                </a:moveTo>
                <a:lnTo>
                  <a:pt x="8098" y="10103"/>
                </a:lnTo>
                <a:lnTo>
                  <a:pt x="10584" y="4879"/>
                </a:lnTo>
                <a:lnTo>
                  <a:pt x="10922" y="8315"/>
                </a:lnTo>
                <a:lnTo>
                  <a:pt x="15335" y="2817"/>
                </a:lnTo>
                <a:lnTo>
                  <a:pt x="10398" y="0"/>
                </a:lnTo>
                <a:lnTo>
                  <a:pt x="6610" y="824"/>
                </a:lnTo>
                <a:lnTo>
                  <a:pt x="287" y="1307"/>
                </a:lnTo>
                <a:lnTo>
                  <a:pt x="0" y="17043"/>
                </a:lnTo>
                <a:lnTo>
                  <a:pt x="11395" y="17526"/>
                </a:lnTo>
                <a:lnTo>
                  <a:pt x="14473" y="16563"/>
                </a:lnTo>
                <a:lnTo>
                  <a:pt x="13948" y="16219"/>
                </a:lnTo>
                <a:lnTo>
                  <a:pt x="15386" y="14914"/>
                </a:lnTo>
                <a:lnTo>
                  <a:pt x="14134" y="13745"/>
                </a:lnTo>
                <a:lnTo>
                  <a:pt x="14084" y="13609"/>
                </a:lnTo>
                <a:lnTo>
                  <a:pt x="11598" y="12028"/>
                </a:lnTo>
                <a:lnTo>
                  <a:pt x="9637" y="10791"/>
                </a:lnTo>
                <a:lnTo>
                  <a:pt x="10787" y="11958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5850114" y="3151790"/>
            <a:ext cx="25571" cy="23081"/>
          </a:xfrm>
          <a:custGeom>
            <a:avLst/>
            <a:gdLst/>
            <a:ahLst/>
            <a:cxnLst/>
            <a:rect l="l" t="t" r="r" b="b"/>
            <a:pathLst>
              <a:path w="25571" h="23081">
                <a:moveTo>
                  <a:pt x="23699" y="3542"/>
                </a:moveTo>
                <a:lnTo>
                  <a:pt x="21467" y="4456"/>
                </a:lnTo>
                <a:lnTo>
                  <a:pt x="24908" y="10587"/>
                </a:lnTo>
                <a:lnTo>
                  <a:pt x="25571" y="5794"/>
                </a:lnTo>
                <a:lnTo>
                  <a:pt x="23699" y="3542"/>
                </a:lnTo>
                <a:close/>
              </a:path>
              <a:path w="25571" h="23081">
                <a:moveTo>
                  <a:pt x="345" y="5748"/>
                </a:moveTo>
                <a:lnTo>
                  <a:pt x="0" y="5208"/>
                </a:lnTo>
                <a:lnTo>
                  <a:pt x="2252" y="14278"/>
                </a:lnTo>
                <a:lnTo>
                  <a:pt x="4982" y="23081"/>
                </a:lnTo>
                <a:lnTo>
                  <a:pt x="14280" y="21432"/>
                </a:lnTo>
                <a:lnTo>
                  <a:pt x="20399" y="18224"/>
                </a:lnTo>
                <a:lnTo>
                  <a:pt x="24674" y="12279"/>
                </a:lnTo>
                <a:lnTo>
                  <a:pt x="24861" y="10930"/>
                </a:lnTo>
                <a:lnTo>
                  <a:pt x="10640" y="16035"/>
                </a:lnTo>
                <a:lnTo>
                  <a:pt x="3804" y="12085"/>
                </a:lnTo>
                <a:lnTo>
                  <a:pt x="345" y="5748"/>
                </a:lnTo>
                <a:close/>
              </a:path>
              <a:path w="25571" h="23081">
                <a:moveTo>
                  <a:pt x="25491" y="2807"/>
                </a:moveTo>
                <a:lnTo>
                  <a:pt x="23181" y="2919"/>
                </a:lnTo>
                <a:lnTo>
                  <a:pt x="23699" y="3542"/>
                </a:lnTo>
                <a:lnTo>
                  <a:pt x="25491" y="2807"/>
                </a:lnTo>
                <a:close/>
              </a:path>
              <a:path w="25571" h="23081">
                <a:moveTo>
                  <a:pt x="25060" y="10858"/>
                </a:moveTo>
                <a:lnTo>
                  <a:pt x="24908" y="10587"/>
                </a:lnTo>
                <a:lnTo>
                  <a:pt x="24861" y="10930"/>
                </a:lnTo>
                <a:lnTo>
                  <a:pt x="25060" y="10858"/>
                </a:lnTo>
                <a:close/>
              </a:path>
              <a:path w="25571" h="23081">
                <a:moveTo>
                  <a:pt x="23181" y="2919"/>
                </a:moveTo>
                <a:lnTo>
                  <a:pt x="21560" y="969"/>
                </a:lnTo>
                <a:lnTo>
                  <a:pt x="11106" y="0"/>
                </a:lnTo>
                <a:lnTo>
                  <a:pt x="1293" y="2128"/>
                </a:lnTo>
                <a:lnTo>
                  <a:pt x="6181" y="4238"/>
                </a:lnTo>
                <a:lnTo>
                  <a:pt x="6134" y="3777"/>
                </a:lnTo>
                <a:lnTo>
                  <a:pt x="11451" y="3486"/>
                </a:lnTo>
                <a:lnTo>
                  <a:pt x="23181" y="2919"/>
                </a:lnTo>
                <a:close/>
              </a:path>
            </a:pathLst>
          </a:custGeom>
          <a:solidFill>
            <a:srgbClr val="EC4D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6539783" y="3168755"/>
            <a:ext cx="24719" cy="13051"/>
          </a:xfrm>
          <a:custGeom>
            <a:avLst/>
            <a:gdLst/>
            <a:ahLst/>
            <a:cxnLst/>
            <a:rect l="l" t="t" r="r" b="b"/>
            <a:pathLst>
              <a:path w="24719" h="13051">
                <a:moveTo>
                  <a:pt x="16721" y="12639"/>
                </a:moveTo>
                <a:lnTo>
                  <a:pt x="24719" y="13051"/>
                </a:lnTo>
                <a:lnTo>
                  <a:pt x="18276" y="1343"/>
                </a:lnTo>
                <a:lnTo>
                  <a:pt x="6849" y="0"/>
                </a:lnTo>
                <a:lnTo>
                  <a:pt x="17" y="6539"/>
                </a:lnTo>
                <a:lnTo>
                  <a:pt x="0" y="6673"/>
                </a:lnTo>
                <a:lnTo>
                  <a:pt x="5325" y="9971"/>
                </a:lnTo>
                <a:lnTo>
                  <a:pt x="6796" y="6528"/>
                </a:lnTo>
                <a:lnTo>
                  <a:pt x="13272" y="7910"/>
                </a:lnTo>
                <a:lnTo>
                  <a:pt x="21033" y="9486"/>
                </a:lnTo>
                <a:lnTo>
                  <a:pt x="16721" y="12639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6067515" y="3606818"/>
            <a:ext cx="15419" cy="15317"/>
          </a:xfrm>
          <a:custGeom>
            <a:avLst/>
            <a:gdLst/>
            <a:ahLst/>
            <a:cxnLst/>
            <a:rect l="l" t="t" r="r" b="b"/>
            <a:pathLst>
              <a:path w="15419" h="15317">
                <a:moveTo>
                  <a:pt x="15419" y="7767"/>
                </a:moveTo>
                <a:lnTo>
                  <a:pt x="11023" y="0"/>
                </a:lnTo>
                <a:lnTo>
                  <a:pt x="13580" y="5703"/>
                </a:lnTo>
                <a:lnTo>
                  <a:pt x="15419" y="7767"/>
                </a:lnTo>
                <a:close/>
              </a:path>
              <a:path w="15419" h="15317">
                <a:moveTo>
                  <a:pt x="0" y="7835"/>
                </a:moveTo>
                <a:lnTo>
                  <a:pt x="14659" y="8109"/>
                </a:lnTo>
                <a:lnTo>
                  <a:pt x="13580" y="5703"/>
                </a:lnTo>
                <a:lnTo>
                  <a:pt x="11683" y="3574"/>
                </a:lnTo>
                <a:lnTo>
                  <a:pt x="11362" y="3162"/>
                </a:lnTo>
                <a:lnTo>
                  <a:pt x="9924" y="1925"/>
                </a:lnTo>
                <a:lnTo>
                  <a:pt x="9535" y="1581"/>
                </a:lnTo>
                <a:lnTo>
                  <a:pt x="7659" y="-480"/>
                </a:lnTo>
                <a:lnTo>
                  <a:pt x="12732" y="-2293"/>
                </a:lnTo>
                <a:lnTo>
                  <a:pt x="13657" y="-6049"/>
                </a:lnTo>
                <a:lnTo>
                  <a:pt x="13982" y="-7549"/>
                </a:lnTo>
                <a:lnTo>
                  <a:pt x="524" y="-7209"/>
                </a:lnTo>
                <a:lnTo>
                  <a:pt x="0" y="7835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6488603" y="3169657"/>
            <a:ext cx="27373" cy="2473"/>
          </a:xfrm>
          <a:custGeom>
            <a:avLst/>
            <a:gdLst/>
            <a:ahLst/>
            <a:cxnLst/>
            <a:rect l="l" t="t" r="r" b="b"/>
            <a:pathLst>
              <a:path w="27373" h="2473">
                <a:moveTo>
                  <a:pt x="27373" y="1649"/>
                </a:moveTo>
                <a:lnTo>
                  <a:pt x="22436" y="0"/>
                </a:lnTo>
                <a:lnTo>
                  <a:pt x="22611" y="403"/>
                </a:lnTo>
                <a:lnTo>
                  <a:pt x="27373" y="1649"/>
                </a:lnTo>
                <a:close/>
              </a:path>
              <a:path w="27373" h="2473">
                <a:moveTo>
                  <a:pt x="1437" y="2740"/>
                </a:moveTo>
                <a:lnTo>
                  <a:pt x="0" y="12780"/>
                </a:lnTo>
                <a:lnTo>
                  <a:pt x="5334" y="9958"/>
                </a:lnTo>
                <a:lnTo>
                  <a:pt x="7867" y="7913"/>
                </a:lnTo>
                <a:lnTo>
                  <a:pt x="17161" y="6935"/>
                </a:lnTo>
                <a:lnTo>
                  <a:pt x="24634" y="5068"/>
                </a:lnTo>
                <a:lnTo>
                  <a:pt x="22611" y="403"/>
                </a:lnTo>
                <a:lnTo>
                  <a:pt x="18936" y="-557"/>
                </a:lnTo>
                <a:lnTo>
                  <a:pt x="17786" y="-824"/>
                </a:lnTo>
                <a:lnTo>
                  <a:pt x="11598" y="-485"/>
                </a:lnTo>
                <a:lnTo>
                  <a:pt x="10263" y="-291"/>
                </a:lnTo>
                <a:lnTo>
                  <a:pt x="2823" y="1164"/>
                </a:lnTo>
                <a:lnTo>
                  <a:pt x="1437" y="2740"/>
                </a:lnTo>
                <a:close/>
              </a:path>
            </a:pathLst>
          </a:custGeom>
          <a:solidFill>
            <a:srgbClr val="AE4F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6543469" y="3189640"/>
            <a:ext cx="11709" cy="20565"/>
          </a:xfrm>
          <a:custGeom>
            <a:avLst/>
            <a:gdLst/>
            <a:ahLst/>
            <a:cxnLst/>
            <a:rect l="l" t="t" r="r" b="b"/>
            <a:pathLst>
              <a:path w="11709" h="20565">
                <a:moveTo>
                  <a:pt x="1014" y="15617"/>
                </a:moveTo>
                <a:lnTo>
                  <a:pt x="3313" y="20565"/>
                </a:lnTo>
                <a:lnTo>
                  <a:pt x="9924" y="20152"/>
                </a:lnTo>
                <a:lnTo>
                  <a:pt x="11709" y="11380"/>
                </a:lnTo>
                <a:lnTo>
                  <a:pt x="9716" y="10449"/>
                </a:lnTo>
                <a:lnTo>
                  <a:pt x="9586" y="9967"/>
                </a:lnTo>
                <a:lnTo>
                  <a:pt x="8149" y="218"/>
                </a:lnTo>
                <a:lnTo>
                  <a:pt x="3263" y="1115"/>
                </a:lnTo>
                <a:lnTo>
                  <a:pt x="2350" y="0"/>
                </a:lnTo>
                <a:lnTo>
                  <a:pt x="1200" y="7348"/>
                </a:lnTo>
                <a:lnTo>
                  <a:pt x="0" y="14720"/>
                </a:lnTo>
                <a:lnTo>
                  <a:pt x="1014" y="15617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6494893" y="3190610"/>
            <a:ext cx="13171" cy="21098"/>
          </a:xfrm>
          <a:custGeom>
            <a:avLst/>
            <a:gdLst/>
            <a:ahLst/>
            <a:cxnLst/>
            <a:rect l="l" t="t" r="r" b="b"/>
            <a:pathLst>
              <a:path w="13171" h="21098">
                <a:moveTo>
                  <a:pt x="4210" y="0"/>
                </a:moveTo>
                <a:lnTo>
                  <a:pt x="2299" y="10719"/>
                </a:lnTo>
                <a:lnTo>
                  <a:pt x="0" y="21098"/>
                </a:lnTo>
                <a:lnTo>
                  <a:pt x="1961" y="17315"/>
                </a:lnTo>
                <a:lnTo>
                  <a:pt x="3297" y="20759"/>
                </a:lnTo>
                <a:lnTo>
                  <a:pt x="13171" y="18624"/>
                </a:lnTo>
                <a:lnTo>
                  <a:pt x="11970" y="12707"/>
                </a:lnTo>
                <a:lnTo>
                  <a:pt x="9857" y="72"/>
                </a:lnTo>
                <a:lnTo>
                  <a:pt x="4210" y="0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6039618" y="3060221"/>
            <a:ext cx="22335" cy="12188"/>
          </a:xfrm>
          <a:custGeom>
            <a:avLst/>
            <a:gdLst/>
            <a:ahLst/>
            <a:cxnLst/>
            <a:rect l="l" t="t" r="r" b="b"/>
            <a:pathLst>
              <a:path w="22335" h="12188">
                <a:moveTo>
                  <a:pt x="13716" y="0"/>
                </a:moveTo>
                <a:lnTo>
                  <a:pt x="3373" y="2807"/>
                </a:lnTo>
                <a:lnTo>
                  <a:pt x="0" y="12188"/>
                </a:lnTo>
                <a:lnTo>
                  <a:pt x="3781" y="10680"/>
                </a:lnTo>
                <a:lnTo>
                  <a:pt x="5857" y="9113"/>
                </a:lnTo>
                <a:lnTo>
                  <a:pt x="16485" y="7362"/>
                </a:lnTo>
                <a:lnTo>
                  <a:pt x="22335" y="5446"/>
                </a:lnTo>
                <a:lnTo>
                  <a:pt x="13716" y="0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6086486" y="3060753"/>
            <a:ext cx="22521" cy="12263"/>
          </a:xfrm>
          <a:custGeom>
            <a:avLst/>
            <a:gdLst/>
            <a:ahLst/>
            <a:cxnLst/>
            <a:rect l="l" t="t" r="r" b="b"/>
            <a:pathLst>
              <a:path w="22521" h="12263">
                <a:moveTo>
                  <a:pt x="15055" y="571"/>
                </a:moveTo>
                <a:lnTo>
                  <a:pt x="4565" y="0"/>
                </a:lnTo>
                <a:lnTo>
                  <a:pt x="0" y="4915"/>
                </a:lnTo>
                <a:lnTo>
                  <a:pt x="5664" y="9377"/>
                </a:lnTo>
                <a:lnTo>
                  <a:pt x="4987" y="5400"/>
                </a:lnTo>
                <a:lnTo>
                  <a:pt x="11784" y="6830"/>
                </a:lnTo>
                <a:lnTo>
                  <a:pt x="18158" y="8213"/>
                </a:lnTo>
                <a:lnTo>
                  <a:pt x="14861" y="10129"/>
                </a:lnTo>
                <a:lnTo>
                  <a:pt x="22521" y="12263"/>
                </a:lnTo>
                <a:lnTo>
                  <a:pt x="15055" y="571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6971557" y="3201135"/>
            <a:ext cx="22385" cy="9676"/>
          </a:xfrm>
          <a:custGeom>
            <a:avLst/>
            <a:gdLst/>
            <a:ahLst/>
            <a:cxnLst/>
            <a:rect l="l" t="t" r="r" b="b"/>
            <a:pathLst>
              <a:path w="22385" h="9676">
                <a:moveTo>
                  <a:pt x="22385" y="0"/>
                </a:moveTo>
                <a:lnTo>
                  <a:pt x="0" y="412"/>
                </a:lnTo>
                <a:lnTo>
                  <a:pt x="2214" y="4656"/>
                </a:lnTo>
                <a:lnTo>
                  <a:pt x="5275" y="9603"/>
                </a:lnTo>
                <a:lnTo>
                  <a:pt x="10973" y="9603"/>
                </a:lnTo>
                <a:lnTo>
                  <a:pt x="15774" y="9676"/>
                </a:lnTo>
                <a:lnTo>
                  <a:pt x="19224" y="4656"/>
                </a:lnTo>
                <a:lnTo>
                  <a:pt x="21811" y="1358"/>
                </a:lnTo>
                <a:lnTo>
                  <a:pt x="22385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7205019" y="3036323"/>
            <a:ext cx="11471" cy="20055"/>
          </a:xfrm>
          <a:custGeom>
            <a:avLst/>
            <a:gdLst/>
            <a:ahLst/>
            <a:cxnLst/>
            <a:rect l="l" t="t" r="r" b="b"/>
            <a:pathLst>
              <a:path w="11471" h="20055">
                <a:moveTo>
                  <a:pt x="3685" y="2061"/>
                </a:moveTo>
                <a:lnTo>
                  <a:pt x="0" y="14162"/>
                </a:lnTo>
                <a:lnTo>
                  <a:pt x="1623" y="18139"/>
                </a:lnTo>
                <a:lnTo>
                  <a:pt x="9772" y="20055"/>
                </a:lnTo>
                <a:lnTo>
                  <a:pt x="11471" y="14049"/>
                </a:lnTo>
                <a:lnTo>
                  <a:pt x="10811" y="11788"/>
                </a:lnTo>
                <a:lnTo>
                  <a:pt x="9764" y="4774"/>
                </a:lnTo>
                <a:lnTo>
                  <a:pt x="9671" y="0"/>
                </a:lnTo>
                <a:lnTo>
                  <a:pt x="3685" y="2061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7179962" y="3554595"/>
            <a:ext cx="18683" cy="10842"/>
          </a:xfrm>
          <a:custGeom>
            <a:avLst/>
            <a:gdLst/>
            <a:ahLst/>
            <a:cxnLst/>
            <a:rect l="l" t="t" r="r" b="b"/>
            <a:pathLst>
              <a:path w="18683" h="10842">
                <a:moveTo>
                  <a:pt x="4024" y="9484"/>
                </a:moveTo>
                <a:lnTo>
                  <a:pt x="1335" y="10842"/>
                </a:lnTo>
                <a:lnTo>
                  <a:pt x="2623" y="10674"/>
                </a:lnTo>
                <a:lnTo>
                  <a:pt x="4024" y="9484"/>
                </a:lnTo>
                <a:close/>
              </a:path>
              <a:path w="18683" h="10842">
                <a:moveTo>
                  <a:pt x="896" y="16008"/>
                </a:moveTo>
                <a:lnTo>
                  <a:pt x="7659" y="10018"/>
                </a:lnTo>
                <a:lnTo>
                  <a:pt x="2623" y="10674"/>
                </a:lnTo>
                <a:lnTo>
                  <a:pt x="0" y="12904"/>
                </a:lnTo>
                <a:lnTo>
                  <a:pt x="707" y="17732"/>
                </a:lnTo>
                <a:lnTo>
                  <a:pt x="9481" y="18322"/>
                </a:lnTo>
                <a:lnTo>
                  <a:pt x="16045" y="17996"/>
                </a:lnTo>
                <a:lnTo>
                  <a:pt x="15773" y="3617"/>
                </a:lnTo>
                <a:lnTo>
                  <a:pt x="11745" y="2746"/>
                </a:lnTo>
                <a:lnTo>
                  <a:pt x="14608" y="5628"/>
                </a:lnTo>
                <a:lnTo>
                  <a:pt x="14794" y="12904"/>
                </a:lnTo>
                <a:lnTo>
                  <a:pt x="9485" y="17584"/>
                </a:lnTo>
                <a:lnTo>
                  <a:pt x="9958" y="16008"/>
                </a:lnTo>
                <a:lnTo>
                  <a:pt x="896" y="16008"/>
                </a:lnTo>
                <a:close/>
              </a:path>
              <a:path w="18683" h="10842">
                <a:moveTo>
                  <a:pt x="1910" y="1845"/>
                </a:moveTo>
                <a:lnTo>
                  <a:pt x="8420" y="2063"/>
                </a:lnTo>
                <a:lnTo>
                  <a:pt x="8808" y="2112"/>
                </a:lnTo>
                <a:lnTo>
                  <a:pt x="11745" y="2746"/>
                </a:lnTo>
                <a:lnTo>
                  <a:pt x="10922" y="1918"/>
                </a:lnTo>
                <a:lnTo>
                  <a:pt x="15768" y="3372"/>
                </a:lnTo>
                <a:lnTo>
                  <a:pt x="15707" y="123"/>
                </a:lnTo>
                <a:lnTo>
                  <a:pt x="1393" y="0"/>
                </a:lnTo>
                <a:lnTo>
                  <a:pt x="237" y="4025"/>
                </a:lnTo>
                <a:lnTo>
                  <a:pt x="33" y="6792"/>
                </a:lnTo>
                <a:lnTo>
                  <a:pt x="7997" y="8441"/>
                </a:lnTo>
                <a:lnTo>
                  <a:pt x="997" y="1772"/>
                </a:lnTo>
                <a:lnTo>
                  <a:pt x="1910" y="1845"/>
                </a:lnTo>
                <a:close/>
              </a:path>
              <a:path w="18683" h="10842">
                <a:moveTo>
                  <a:pt x="18683" y="4246"/>
                </a:moveTo>
                <a:lnTo>
                  <a:pt x="15768" y="3372"/>
                </a:lnTo>
                <a:lnTo>
                  <a:pt x="15773" y="3617"/>
                </a:lnTo>
                <a:lnTo>
                  <a:pt x="18683" y="4246"/>
                </a:lnTo>
                <a:close/>
              </a:path>
            </a:pathLst>
          </a:custGeom>
          <a:solidFill>
            <a:srgbClr val="8D7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6046235" y="3079054"/>
            <a:ext cx="9495" cy="21171"/>
          </a:xfrm>
          <a:custGeom>
            <a:avLst/>
            <a:gdLst/>
            <a:ahLst/>
            <a:cxnLst/>
            <a:rect l="l" t="t" r="r" b="b"/>
            <a:pathLst>
              <a:path w="9495" h="21171">
                <a:moveTo>
                  <a:pt x="668" y="10743"/>
                </a:moveTo>
                <a:lnTo>
                  <a:pt x="0" y="11179"/>
                </a:lnTo>
                <a:lnTo>
                  <a:pt x="278" y="15774"/>
                </a:lnTo>
                <a:lnTo>
                  <a:pt x="331" y="16515"/>
                </a:lnTo>
                <a:lnTo>
                  <a:pt x="6519" y="21171"/>
                </a:lnTo>
                <a:lnTo>
                  <a:pt x="7821" y="17679"/>
                </a:lnTo>
                <a:lnTo>
                  <a:pt x="9495" y="14453"/>
                </a:lnTo>
                <a:lnTo>
                  <a:pt x="9157" y="8875"/>
                </a:lnTo>
                <a:lnTo>
                  <a:pt x="8582" y="0"/>
                </a:lnTo>
                <a:lnTo>
                  <a:pt x="8345" y="2012"/>
                </a:lnTo>
                <a:lnTo>
                  <a:pt x="3070" y="824"/>
                </a:lnTo>
                <a:lnTo>
                  <a:pt x="2343" y="3710"/>
                </a:lnTo>
                <a:lnTo>
                  <a:pt x="668" y="10743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6945637" y="3114890"/>
            <a:ext cx="20745" cy="9272"/>
          </a:xfrm>
          <a:custGeom>
            <a:avLst/>
            <a:gdLst/>
            <a:ahLst/>
            <a:cxnLst/>
            <a:rect l="l" t="t" r="r" b="b"/>
            <a:pathLst>
              <a:path w="20745" h="9272">
                <a:moveTo>
                  <a:pt x="0" y="8908"/>
                </a:moveTo>
                <a:lnTo>
                  <a:pt x="811" y="9272"/>
                </a:lnTo>
                <a:lnTo>
                  <a:pt x="19021" y="8156"/>
                </a:lnTo>
                <a:lnTo>
                  <a:pt x="20745" y="6507"/>
                </a:lnTo>
                <a:lnTo>
                  <a:pt x="12650" y="0"/>
                </a:lnTo>
                <a:lnTo>
                  <a:pt x="2666" y="3322"/>
                </a:lnTo>
                <a:lnTo>
                  <a:pt x="0" y="8908"/>
                </a:lnTo>
                <a:close/>
              </a:path>
            </a:pathLst>
          </a:custGeom>
          <a:solidFill>
            <a:srgbClr val="563B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6292964" y="3235912"/>
            <a:ext cx="21422" cy="9530"/>
          </a:xfrm>
          <a:custGeom>
            <a:avLst/>
            <a:gdLst/>
            <a:ahLst/>
            <a:cxnLst/>
            <a:rect l="l" t="t" r="r" b="b"/>
            <a:pathLst>
              <a:path w="21422" h="9530">
                <a:moveTo>
                  <a:pt x="0" y="6717"/>
                </a:moveTo>
                <a:lnTo>
                  <a:pt x="135" y="6790"/>
                </a:lnTo>
                <a:lnTo>
                  <a:pt x="17398" y="9530"/>
                </a:lnTo>
                <a:lnTo>
                  <a:pt x="20745" y="6717"/>
                </a:lnTo>
                <a:lnTo>
                  <a:pt x="20644" y="6450"/>
                </a:lnTo>
                <a:lnTo>
                  <a:pt x="21422" y="0"/>
                </a:lnTo>
                <a:lnTo>
                  <a:pt x="4074" y="0"/>
                </a:lnTo>
                <a:lnTo>
                  <a:pt x="1910" y="194"/>
                </a:lnTo>
                <a:lnTo>
                  <a:pt x="0" y="6717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6993368" y="3115170"/>
            <a:ext cx="20897" cy="9258"/>
          </a:xfrm>
          <a:custGeom>
            <a:avLst/>
            <a:gdLst/>
            <a:ahLst/>
            <a:cxnLst/>
            <a:rect l="l" t="t" r="r" b="b"/>
            <a:pathLst>
              <a:path w="20897" h="9258">
                <a:moveTo>
                  <a:pt x="0" y="6226"/>
                </a:moveTo>
                <a:lnTo>
                  <a:pt x="1572" y="7803"/>
                </a:lnTo>
                <a:lnTo>
                  <a:pt x="19697" y="9258"/>
                </a:lnTo>
                <a:lnTo>
                  <a:pt x="20897" y="8845"/>
                </a:lnTo>
                <a:lnTo>
                  <a:pt x="12982" y="0"/>
                </a:lnTo>
                <a:lnTo>
                  <a:pt x="2911" y="2403"/>
                </a:lnTo>
                <a:lnTo>
                  <a:pt x="0" y="6226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6798438" y="3235839"/>
            <a:ext cx="21269" cy="9263"/>
          </a:xfrm>
          <a:custGeom>
            <a:avLst/>
            <a:gdLst/>
            <a:ahLst/>
            <a:cxnLst/>
            <a:rect l="l" t="t" r="r" b="b"/>
            <a:pathLst>
              <a:path w="21269" h="9263">
                <a:moveTo>
                  <a:pt x="0" y="6790"/>
                </a:moveTo>
                <a:lnTo>
                  <a:pt x="1048" y="7493"/>
                </a:lnTo>
                <a:lnTo>
                  <a:pt x="17736" y="9263"/>
                </a:lnTo>
                <a:lnTo>
                  <a:pt x="20745" y="6790"/>
                </a:lnTo>
                <a:lnTo>
                  <a:pt x="20559" y="6450"/>
                </a:lnTo>
                <a:lnTo>
                  <a:pt x="21269" y="0"/>
                </a:lnTo>
                <a:lnTo>
                  <a:pt x="9823" y="121"/>
                </a:lnTo>
                <a:lnTo>
                  <a:pt x="4176" y="194"/>
                </a:lnTo>
                <a:lnTo>
                  <a:pt x="1910" y="339"/>
                </a:lnTo>
                <a:lnTo>
                  <a:pt x="0" y="6790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6087450" y="3079952"/>
            <a:ext cx="12122" cy="19449"/>
          </a:xfrm>
          <a:custGeom>
            <a:avLst/>
            <a:gdLst/>
            <a:ahLst/>
            <a:cxnLst/>
            <a:rect l="l" t="t" r="r" b="b"/>
            <a:pathLst>
              <a:path w="12122" h="19449">
                <a:moveTo>
                  <a:pt x="5461" y="19449"/>
                </a:moveTo>
                <a:lnTo>
                  <a:pt x="12122" y="16490"/>
                </a:lnTo>
                <a:lnTo>
                  <a:pt x="9586" y="1455"/>
                </a:lnTo>
                <a:lnTo>
                  <a:pt x="9535" y="1164"/>
                </a:lnTo>
                <a:lnTo>
                  <a:pt x="9333" y="412"/>
                </a:lnTo>
                <a:lnTo>
                  <a:pt x="9147" y="0"/>
                </a:lnTo>
                <a:lnTo>
                  <a:pt x="2823" y="1309"/>
                </a:lnTo>
                <a:lnTo>
                  <a:pt x="0" y="4413"/>
                </a:lnTo>
                <a:lnTo>
                  <a:pt x="5461" y="19449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6244760" y="3235960"/>
            <a:ext cx="20931" cy="9555"/>
          </a:xfrm>
          <a:custGeom>
            <a:avLst/>
            <a:gdLst/>
            <a:ahLst/>
            <a:cxnLst/>
            <a:rect l="l" t="t" r="r" b="b"/>
            <a:pathLst>
              <a:path w="20931" h="9555">
                <a:moveTo>
                  <a:pt x="18835" y="824"/>
                </a:moveTo>
                <a:lnTo>
                  <a:pt x="16772" y="0"/>
                </a:lnTo>
                <a:lnTo>
                  <a:pt x="10820" y="0"/>
                </a:lnTo>
                <a:lnTo>
                  <a:pt x="0" y="72"/>
                </a:lnTo>
                <a:lnTo>
                  <a:pt x="524" y="6062"/>
                </a:lnTo>
                <a:lnTo>
                  <a:pt x="236" y="6669"/>
                </a:lnTo>
                <a:lnTo>
                  <a:pt x="3398" y="9555"/>
                </a:lnTo>
                <a:lnTo>
                  <a:pt x="20931" y="6669"/>
                </a:lnTo>
                <a:lnTo>
                  <a:pt x="18835" y="824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7180858" y="3556368"/>
            <a:ext cx="17786" cy="15811"/>
          </a:xfrm>
          <a:custGeom>
            <a:avLst/>
            <a:gdLst/>
            <a:ahLst/>
            <a:cxnLst/>
            <a:rect l="l" t="t" r="r" b="b"/>
            <a:pathLst>
              <a:path w="17786" h="15811">
                <a:moveTo>
                  <a:pt x="1014" y="72"/>
                </a:moveTo>
                <a:lnTo>
                  <a:pt x="101" y="0"/>
                </a:lnTo>
                <a:lnTo>
                  <a:pt x="7101" y="6669"/>
                </a:lnTo>
                <a:lnTo>
                  <a:pt x="6763" y="8245"/>
                </a:lnTo>
                <a:lnTo>
                  <a:pt x="0" y="14235"/>
                </a:lnTo>
                <a:lnTo>
                  <a:pt x="9062" y="14235"/>
                </a:lnTo>
                <a:lnTo>
                  <a:pt x="8589" y="15811"/>
                </a:lnTo>
                <a:lnTo>
                  <a:pt x="13898" y="11131"/>
                </a:lnTo>
                <a:lnTo>
                  <a:pt x="13712" y="3855"/>
                </a:lnTo>
                <a:lnTo>
                  <a:pt x="10849" y="974"/>
                </a:lnTo>
                <a:lnTo>
                  <a:pt x="7912" y="339"/>
                </a:lnTo>
                <a:lnTo>
                  <a:pt x="7523" y="291"/>
                </a:lnTo>
                <a:lnTo>
                  <a:pt x="1014" y="72"/>
                </a:lnTo>
                <a:close/>
              </a:path>
              <a:path w="17786" h="15811">
                <a:moveTo>
                  <a:pt x="17786" y="2473"/>
                </a:moveTo>
                <a:lnTo>
                  <a:pt x="10026" y="145"/>
                </a:lnTo>
                <a:lnTo>
                  <a:pt x="10849" y="974"/>
                </a:lnTo>
                <a:lnTo>
                  <a:pt x="17786" y="2473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7160214" y="3036663"/>
            <a:ext cx="14371" cy="19376"/>
          </a:xfrm>
          <a:custGeom>
            <a:avLst/>
            <a:gdLst/>
            <a:ahLst/>
            <a:cxnLst/>
            <a:rect l="l" t="t" r="r" b="b"/>
            <a:pathLst>
              <a:path w="14371" h="19376">
                <a:moveTo>
                  <a:pt x="8098" y="19376"/>
                </a:moveTo>
                <a:lnTo>
                  <a:pt x="13695" y="12440"/>
                </a:lnTo>
                <a:lnTo>
                  <a:pt x="14371" y="4195"/>
                </a:lnTo>
                <a:lnTo>
                  <a:pt x="6424" y="0"/>
                </a:lnTo>
                <a:lnTo>
                  <a:pt x="0" y="15666"/>
                </a:lnTo>
                <a:lnTo>
                  <a:pt x="3685" y="17460"/>
                </a:lnTo>
                <a:lnTo>
                  <a:pt x="8098" y="19376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6750572" y="3235583"/>
            <a:ext cx="20745" cy="12138"/>
          </a:xfrm>
          <a:custGeom>
            <a:avLst/>
            <a:gdLst/>
            <a:ahLst/>
            <a:cxnLst/>
            <a:rect l="l" t="t" r="r" b="b"/>
            <a:pathLst>
              <a:path w="20745" h="12138">
                <a:moveTo>
                  <a:pt x="11943" y="0"/>
                </a:moveTo>
                <a:lnTo>
                  <a:pt x="1557" y="4569"/>
                </a:lnTo>
                <a:lnTo>
                  <a:pt x="0" y="7045"/>
                </a:lnTo>
                <a:lnTo>
                  <a:pt x="5410" y="12138"/>
                </a:lnTo>
                <a:lnTo>
                  <a:pt x="2485" y="7748"/>
                </a:lnTo>
                <a:lnTo>
                  <a:pt x="10448" y="7191"/>
                </a:lnTo>
                <a:lnTo>
                  <a:pt x="16823" y="6706"/>
                </a:lnTo>
                <a:lnTo>
                  <a:pt x="15233" y="9931"/>
                </a:lnTo>
                <a:lnTo>
                  <a:pt x="20745" y="7045"/>
                </a:lnTo>
                <a:lnTo>
                  <a:pt x="11943" y="0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6250035" y="3258781"/>
            <a:ext cx="8808" cy="18770"/>
          </a:xfrm>
          <a:custGeom>
            <a:avLst/>
            <a:gdLst/>
            <a:ahLst/>
            <a:cxnLst/>
            <a:rect l="l" t="t" r="r" b="b"/>
            <a:pathLst>
              <a:path w="8808" h="18770">
                <a:moveTo>
                  <a:pt x="0" y="18285"/>
                </a:moveTo>
                <a:lnTo>
                  <a:pt x="1200" y="17727"/>
                </a:lnTo>
                <a:lnTo>
                  <a:pt x="8132" y="18770"/>
                </a:lnTo>
                <a:lnTo>
                  <a:pt x="8808" y="0"/>
                </a:lnTo>
                <a:lnTo>
                  <a:pt x="2096" y="114"/>
                </a:lnTo>
                <a:lnTo>
                  <a:pt x="2190" y="5723"/>
                </a:lnTo>
                <a:lnTo>
                  <a:pt x="1775" y="8657"/>
                </a:lnTo>
                <a:lnTo>
                  <a:pt x="0" y="18285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6299936" y="3258514"/>
            <a:ext cx="8177" cy="19231"/>
          </a:xfrm>
          <a:custGeom>
            <a:avLst/>
            <a:gdLst/>
            <a:ahLst/>
            <a:cxnLst/>
            <a:rect l="l" t="t" r="r" b="b"/>
            <a:pathLst>
              <a:path w="8177" h="19231">
                <a:moveTo>
                  <a:pt x="602" y="18818"/>
                </a:moveTo>
                <a:lnTo>
                  <a:pt x="6012" y="19231"/>
                </a:lnTo>
                <a:lnTo>
                  <a:pt x="8177" y="17533"/>
                </a:lnTo>
                <a:lnTo>
                  <a:pt x="6976" y="10088"/>
                </a:lnTo>
                <a:lnTo>
                  <a:pt x="5150" y="2061"/>
                </a:lnTo>
                <a:lnTo>
                  <a:pt x="4998" y="1503"/>
                </a:lnTo>
                <a:lnTo>
                  <a:pt x="4812" y="679"/>
                </a:lnTo>
                <a:lnTo>
                  <a:pt x="4575" y="0"/>
                </a:lnTo>
                <a:lnTo>
                  <a:pt x="0" y="2827"/>
                </a:lnTo>
                <a:lnTo>
                  <a:pt x="480" y="18168"/>
                </a:lnTo>
                <a:lnTo>
                  <a:pt x="602" y="18818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6999793" y="3131437"/>
            <a:ext cx="12596" cy="19595"/>
          </a:xfrm>
          <a:custGeom>
            <a:avLst/>
            <a:gdLst/>
            <a:ahLst/>
            <a:cxnLst/>
            <a:rect l="l" t="t" r="r" b="b"/>
            <a:pathLst>
              <a:path w="12596" h="19595">
                <a:moveTo>
                  <a:pt x="12596" y="16563"/>
                </a:moveTo>
                <a:lnTo>
                  <a:pt x="10666" y="17220"/>
                </a:lnTo>
                <a:lnTo>
                  <a:pt x="10719" y="17533"/>
                </a:lnTo>
                <a:lnTo>
                  <a:pt x="12596" y="16563"/>
                </a:lnTo>
                <a:close/>
              </a:path>
              <a:path w="12596" h="19595">
                <a:moveTo>
                  <a:pt x="9823" y="5505"/>
                </a:moveTo>
                <a:lnTo>
                  <a:pt x="7760" y="0"/>
                </a:lnTo>
                <a:lnTo>
                  <a:pt x="7921" y="943"/>
                </a:lnTo>
                <a:lnTo>
                  <a:pt x="9823" y="5505"/>
                </a:lnTo>
                <a:close/>
              </a:path>
              <a:path w="12596" h="19595">
                <a:moveTo>
                  <a:pt x="946" y="11131"/>
                </a:moveTo>
                <a:lnTo>
                  <a:pt x="3685" y="19595"/>
                </a:lnTo>
                <a:lnTo>
                  <a:pt x="10666" y="17220"/>
                </a:lnTo>
                <a:lnTo>
                  <a:pt x="8673" y="5359"/>
                </a:lnTo>
                <a:lnTo>
                  <a:pt x="7921" y="943"/>
                </a:lnTo>
                <a:lnTo>
                  <a:pt x="7760" y="557"/>
                </a:lnTo>
                <a:lnTo>
                  <a:pt x="0" y="2813"/>
                </a:lnTo>
                <a:lnTo>
                  <a:pt x="946" y="11131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6802986" y="3258587"/>
            <a:ext cx="10120" cy="18479"/>
          </a:xfrm>
          <a:custGeom>
            <a:avLst/>
            <a:gdLst/>
            <a:ahLst/>
            <a:cxnLst/>
            <a:rect l="l" t="t" r="r" b="b"/>
            <a:pathLst>
              <a:path w="10120" h="18479">
                <a:moveTo>
                  <a:pt x="6526" y="0"/>
                </a:moveTo>
                <a:lnTo>
                  <a:pt x="0" y="3904"/>
                </a:lnTo>
                <a:lnTo>
                  <a:pt x="1149" y="8439"/>
                </a:lnTo>
                <a:lnTo>
                  <a:pt x="3127" y="18479"/>
                </a:lnTo>
                <a:lnTo>
                  <a:pt x="10120" y="12161"/>
                </a:lnTo>
                <a:lnTo>
                  <a:pt x="7398" y="1548"/>
                </a:lnTo>
                <a:lnTo>
                  <a:pt x="6526" y="0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5881500" y="3086548"/>
            <a:ext cx="9295" cy="19328"/>
          </a:xfrm>
          <a:custGeom>
            <a:avLst/>
            <a:gdLst/>
            <a:ahLst/>
            <a:cxnLst/>
            <a:rect l="l" t="t" r="r" b="b"/>
            <a:pathLst>
              <a:path w="9295" h="19328">
                <a:moveTo>
                  <a:pt x="9295" y="4826"/>
                </a:moveTo>
                <a:lnTo>
                  <a:pt x="7331" y="0"/>
                </a:lnTo>
                <a:lnTo>
                  <a:pt x="8033" y="2313"/>
                </a:lnTo>
                <a:lnTo>
                  <a:pt x="9295" y="4826"/>
                </a:lnTo>
                <a:close/>
              </a:path>
              <a:path w="9295" h="19328">
                <a:moveTo>
                  <a:pt x="3929" y="18843"/>
                </a:moveTo>
                <a:lnTo>
                  <a:pt x="3785" y="16781"/>
                </a:lnTo>
                <a:lnTo>
                  <a:pt x="5175" y="18988"/>
                </a:lnTo>
                <a:lnTo>
                  <a:pt x="9583" y="19328"/>
                </a:lnTo>
                <a:lnTo>
                  <a:pt x="8912" y="18843"/>
                </a:lnTo>
                <a:lnTo>
                  <a:pt x="11116" y="12586"/>
                </a:lnTo>
                <a:lnTo>
                  <a:pt x="9104" y="5844"/>
                </a:lnTo>
                <a:lnTo>
                  <a:pt x="8033" y="2313"/>
                </a:lnTo>
                <a:lnTo>
                  <a:pt x="7187" y="630"/>
                </a:lnTo>
                <a:lnTo>
                  <a:pt x="6037" y="1455"/>
                </a:lnTo>
                <a:lnTo>
                  <a:pt x="0" y="3249"/>
                </a:lnTo>
                <a:lnTo>
                  <a:pt x="2826" y="14429"/>
                </a:lnTo>
                <a:lnTo>
                  <a:pt x="3929" y="18843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6952924" y="3132116"/>
            <a:ext cx="12883" cy="18624"/>
          </a:xfrm>
          <a:custGeom>
            <a:avLst/>
            <a:gdLst/>
            <a:ahLst/>
            <a:cxnLst/>
            <a:rect l="l" t="t" r="r" b="b"/>
            <a:pathLst>
              <a:path w="12883" h="18624">
                <a:moveTo>
                  <a:pt x="1859" y="8124"/>
                </a:moveTo>
                <a:lnTo>
                  <a:pt x="913" y="13192"/>
                </a:lnTo>
                <a:lnTo>
                  <a:pt x="0" y="18139"/>
                </a:lnTo>
                <a:lnTo>
                  <a:pt x="5799" y="18624"/>
                </a:lnTo>
                <a:lnTo>
                  <a:pt x="10060" y="12925"/>
                </a:lnTo>
                <a:lnTo>
                  <a:pt x="12883" y="3589"/>
                </a:lnTo>
                <a:lnTo>
                  <a:pt x="4125" y="0"/>
                </a:lnTo>
                <a:lnTo>
                  <a:pt x="1859" y="8124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6755695" y="3257616"/>
            <a:ext cx="8386" cy="19934"/>
          </a:xfrm>
          <a:custGeom>
            <a:avLst/>
            <a:gdLst/>
            <a:ahLst/>
            <a:cxnLst/>
            <a:rect l="l" t="t" r="r" b="b"/>
            <a:pathLst>
              <a:path w="8386" h="19934">
                <a:moveTo>
                  <a:pt x="7760" y="19934"/>
                </a:moveTo>
                <a:lnTo>
                  <a:pt x="8386" y="1309"/>
                </a:lnTo>
                <a:lnTo>
                  <a:pt x="7135" y="1576"/>
                </a:lnTo>
                <a:lnTo>
                  <a:pt x="4801" y="0"/>
                </a:lnTo>
                <a:lnTo>
                  <a:pt x="2451" y="4340"/>
                </a:lnTo>
                <a:lnTo>
                  <a:pt x="1538" y="9482"/>
                </a:lnTo>
                <a:lnTo>
                  <a:pt x="0" y="18430"/>
                </a:lnTo>
                <a:lnTo>
                  <a:pt x="287" y="18358"/>
                </a:lnTo>
                <a:lnTo>
                  <a:pt x="7760" y="19934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5835739" y="3087106"/>
            <a:ext cx="8807" cy="18418"/>
          </a:xfrm>
          <a:custGeom>
            <a:avLst/>
            <a:gdLst/>
            <a:ahLst/>
            <a:cxnLst/>
            <a:rect l="l" t="t" r="r" b="b"/>
            <a:pathLst>
              <a:path w="8807" h="18418">
                <a:moveTo>
                  <a:pt x="0" y="11883"/>
                </a:moveTo>
                <a:lnTo>
                  <a:pt x="4476" y="18418"/>
                </a:lnTo>
                <a:lnTo>
                  <a:pt x="8009" y="15921"/>
                </a:lnTo>
                <a:lnTo>
                  <a:pt x="8807" y="8684"/>
                </a:lnTo>
                <a:lnTo>
                  <a:pt x="5080" y="996"/>
                </a:lnTo>
                <a:lnTo>
                  <a:pt x="3929" y="0"/>
                </a:lnTo>
                <a:lnTo>
                  <a:pt x="0" y="11883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6938265" y="3266201"/>
            <a:ext cx="9096" cy="20686"/>
          </a:xfrm>
          <a:custGeom>
            <a:avLst/>
            <a:gdLst/>
            <a:ahLst/>
            <a:cxnLst/>
            <a:rect l="l" t="t" r="r" b="b"/>
            <a:pathLst>
              <a:path w="9096" h="20686">
                <a:moveTo>
                  <a:pt x="659" y="5862"/>
                </a:moveTo>
                <a:lnTo>
                  <a:pt x="0" y="0"/>
                </a:lnTo>
                <a:lnTo>
                  <a:pt x="84" y="5990"/>
                </a:lnTo>
                <a:lnTo>
                  <a:pt x="659" y="5862"/>
                </a:lnTo>
                <a:close/>
              </a:path>
              <a:path w="9096" h="20686">
                <a:moveTo>
                  <a:pt x="6949" y="4462"/>
                </a:moveTo>
                <a:lnTo>
                  <a:pt x="659" y="5862"/>
                </a:lnTo>
                <a:lnTo>
                  <a:pt x="1386" y="12319"/>
                </a:lnTo>
                <a:lnTo>
                  <a:pt x="2299" y="20492"/>
                </a:lnTo>
                <a:lnTo>
                  <a:pt x="7371" y="20346"/>
                </a:lnTo>
                <a:lnTo>
                  <a:pt x="9096" y="20686"/>
                </a:lnTo>
                <a:lnTo>
                  <a:pt x="6949" y="4462"/>
                </a:lnTo>
                <a:close/>
              </a:path>
            </a:pathLst>
          </a:custGeom>
          <a:solidFill>
            <a:srgbClr val="1215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6722201" y="3302627"/>
            <a:ext cx="9637" cy="12174"/>
          </a:xfrm>
          <a:custGeom>
            <a:avLst/>
            <a:gdLst/>
            <a:ahLst/>
            <a:cxnLst/>
            <a:rect l="l" t="t" r="r" b="b"/>
            <a:pathLst>
              <a:path w="9637" h="12174">
                <a:moveTo>
                  <a:pt x="2164" y="11761"/>
                </a:moveTo>
                <a:lnTo>
                  <a:pt x="7388" y="12174"/>
                </a:lnTo>
                <a:lnTo>
                  <a:pt x="6400" y="3807"/>
                </a:lnTo>
                <a:lnTo>
                  <a:pt x="811" y="2885"/>
                </a:lnTo>
                <a:lnTo>
                  <a:pt x="0" y="10864"/>
                </a:lnTo>
                <a:lnTo>
                  <a:pt x="2164" y="11761"/>
                </a:lnTo>
                <a:close/>
              </a:path>
              <a:path w="9637" h="12174">
                <a:moveTo>
                  <a:pt x="9637" y="4340"/>
                </a:moveTo>
                <a:lnTo>
                  <a:pt x="5951" y="0"/>
                </a:lnTo>
                <a:lnTo>
                  <a:pt x="6400" y="3807"/>
                </a:lnTo>
                <a:lnTo>
                  <a:pt x="9637" y="4340"/>
                </a:lnTo>
                <a:close/>
              </a:path>
            </a:pathLst>
          </a:custGeom>
          <a:solidFill>
            <a:srgbClr val="F6F8F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5918971" y="3132116"/>
            <a:ext cx="7234" cy="11082"/>
          </a:xfrm>
          <a:custGeom>
            <a:avLst/>
            <a:gdLst/>
            <a:ahLst/>
            <a:cxnLst/>
            <a:rect l="l" t="t" r="r" b="b"/>
            <a:pathLst>
              <a:path w="7234" h="11082">
                <a:moveTo>
                  <a:pt x="5886" y="1708"/>
                </a:moveTo>
                <a:lnTo>
                  <a:pt x="0" y="1649"/>
                </a:lnTo>
                <a:lnTo>
                  <a:pt x="383" y="11082"/>
                </a:lnTo>
                <a:lnTo>
                  <a:pt x="6709" y="9360"/>
                </a:lnTo>
                <a:lnTo>
                  <a:pt x="5886" y="1708"/>
                </a:lnTo>
                <a:close/>
              </a:path>
              <a:path w="7234" h="11082">
                <a:moveTo>
                  <a:pt x="7234" y="1721"/>
                </a:moveTo>
                <a:lnTo>
                  <a:pt x="5702" y="0"/>
                </a:lnTo>
                <a:lnTo>
                  <a:pt x="5886" y="1708"/>
                </a:lnTo>
                <a:lnTo>
                  <a:pt x="7234" y="1721"/>
                </a:lnTo>
                <a:close/>
              </a:path>
            </a:pathLst>
          </a:custGeom>
          <a:solidFill>
            <a:srgbClr val="F6F8F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7042926" y="3358608"/>
            <a:ext cx="292878" cy="452461"/>
          </a:xfrm>
          <a:custGeom>
            <a:avLst/>
            <a:gdLst/>
            <a:ahLst/>
            <a:cxnLst/>
            <a:rect l="l" t="t" r="r" b="b"/>
            <a:pathLst>
              <a:path w="292878" h="452461">
                <a:moveTo>
                  <a:pt x="292878" y="448601"/>
                </a:moveTo>
                <a:lnTo>
                  <a:pt x="291014" y="449755"/>
                </a:lnTo>
                <a:lnTo>
                  <a:pt x="290730" y="452461"/>
                </a:lnTo>
                <a:lnTo>
                  <a:pt x="292878" y="448601"/>
                </a:lnTo>
                <a:close/>
              </a:path>
              <a:path w="292878" h="452461">
                <a:moveTo>
                  <a:pt x="219879" y="427540"/>
                </a:moveTo>
                <a:lnTo>
                  <a:pt x="235496" y="433650"/>
                </a:lnTo>
                <a:lnTo>
                  <a:pt x="250283" y="439302"/>
                </a:lnTo>
                <a:lnTo>
                  <a:pt x="263586" y="444203"/>
                </a:lnTo>
                <a:lnTo>
                  <a:pt x="274752" y="448063"/>
                </a:lnTo>
                <a:lnTo>
                  <a:pt x="288061" y="451498"/>
                </a:lnTo>
                <a:lnTo>
                  <a:pt x="288203" y="451496"/>
                </a:lnTo>
                <a:lnTo>
                  <a:pt x="291014" y="449755"/>
                </a:lnTo>
                <a:lnTo>
                  <a:pt x="291433" y="445770"/>
                </a:lnTo>
                <a:lnTo>
                  <a:pt x="290616" y="112846"/>
                </a:lnTo>
                <a:lnTo>
                  <a:pt x="252532" y="98499"/>
                </a:lnTo>
                <a:lnTo>
                  <a:pt x="241491" y="94080"/>
                </a:lnTo>
                <a:lnTo>
                  <a:pt x="229451" y="89402"/>
                </a:lnTo>
                <a:lnTo>
                  <a:pt x="217203" y="84401"/>
                </a:lnTo>
                <a:lnTo>
                  <a:pt x="206042" y="79763"/>
                </a:lnTo>
                <a:lnTo>
                  <a:pt x="194159" y="75039"/>
                </a:lnTo>
                <a:lnTo>
                  <a:pt x="181890" y="70300"/>
                </a:lnTo>
                <a:lnTo>
                  <a:pt x="169572" y="65615"/>
                </a:lnTo>
                <a:lnTo>
                  <a:pt x="157544" y="61055"/>
                </a:lnTo>
                <a:lnTo>
                  <a:pt x="146142" y="56688"/>
                </a:lnTo>
                <a:lnTo>
                  <a:pt x="145309" y="56366"/>
                </a:lnTo>
                <a:lnTo>
                  <a:pt x="9586" y="3291"/>
                </a:lnTo>
                <a:lnTo>
                  <a:pt x="4039" y="1362"/>
                </a:lnTo>
                <a:lnTo>
                  <a:pt x="5978" y="1475"/>
                </a:lnTo>
                <a:lnTo>
                  <a:pt x="0" y="0"/>
                </a:lnTo>
                <a:lnTo>
                  <a:pt x="53" y="336853"/>
                </a:lnTo>
                <a:lnTo>
                  <a:pt x="4739" y="344317"/>
                </a:lnTo>
                <a:lnTo>
                  <a:pt x="9817" y="345285"/>
                </a:lnTo>
                <a:lnTo>
                  <a:pt x="18282" y="347861"/>
                </a:lnTo>
                <a:lnTo>
                  <a:pt x="29484" y="351755"/>
                </a:lnTo>
                <a:lnTo>
                  <a:pt x="42772" y="356673"/>
                </a:lnTo>
                <a:lnTo>
                  <a:pt x="57497" y="362325"/>
                </a:lnTo>
                <a:lnTo>
                  <a:pt x="73007" y="368416"/>
                </a:lnTo>
                <a:lnTo>
                  <a:pt x="88653" y="374656"/>
                </a:lnTo>
                <a:lnTo>
                  <a:pt x="103784" y="380752"/>
                </a:lnTo>
                <a:lnTo>
                  <a:pt x="117750" y="386411"/>
                </a:lnTo>
                <a:lnTo>
                  <a:pt x="129900" y="391341"/>
                </a:lnTo>
                <a:lnTo>
                  <a:pt x="139584" y="395251"/>
                </a:lnTo>
                <a:lnTo>
                  <a:pt x="145309" y="397522"/>
                </a:lnTo>
                <a:lnTo>
                  <a:pt x="152193" y="400279"/>
                </a:lnTo>
                <a:lnTo>
                  <a:pt x="162166" y="404323"/>
                </a:lnTo>
                <a:lnTo>
                  <a:pt x="174574" y="409362"/>
                </a:lnTo>
                <a:lnTo>
                  <a:pt x="188765" y="415105"/>
                </a:lnTo>
                <a:lnTo>
                  <a:pt x="204084" y="421261"/>
                </a:lnTo>
                <a:lnTo>
                  <a:pt x="219879" y="42754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7331129" y="3804378"/>
            <a:ext cx="4675" cy="449096"/>
          </a:xfrm>
          <a:custGeom>
            <a:avLst/>
            <a:gdLst/>
            <a:ahLst/>
            <a:cxnLst/>
            <a:rect l="l" t="t" r="r" b="b"/>
            <a:pathLst>
              <a:path w="4675" h="449096">
                <a:moveTo>
                  <a:pt x="4675" y="2830"/>
                </a:moveTo>
                <a:lnTo>
                  <a:pt x="3230" y="0"/>
                </a:lnTo>
                <a:lnTo>
                  <a:pt x="2811" y="3984"/>
                </a:lnTo>
                <a:lnTo>
                  <a:pt x="4675" y="2830"/>
                </a:lnTo>
                <a:close/>
              </a:path>
              <a:path w="4675" h="449096">
                <a:moveTo>
                  <a:pt x="258238" y="-431898"/>
                </a:moveTo>
                <a:lnTo>
                  <a:pt x="257049" y="-431423"/>
                </a:lnTo>
                <a:lnTo>
                  <a:pt x="2413" y="-332924"/>
                </a:lnTo>
                <a:lnTo>
                  <a:pt x="3230" y="0"/>
                </a:lnTo>
                <a:lnTo>
                  <a:pt x="4675" y="2830"/>
                </a:lnTo>
                <a:lnTo>
                  <a:pt x="2527" y="6690"/>
                </a:lnTo>
                <a:lnTo>
                  <a:pt x="2811" y="3984"/>
                </a:lnTo>
                <a:lnTo>
                  <a:pt x="0" y="5725"/>
                </a:lnTo>
                <a:lnTo>
                  <a:pt x="2244" y="8550"/>
                </a:lnTo>
                <a:lnTo>
                  <a:pt x="13592" y="4793"/>
                </a:lnTo>
                <a:lnTo>
                  <a:pt x="15716" y="3924"/>
                </a:lnTo>
                <a:lnTo>
                  <a:pt x="21702" y="1479"/>
                </a:lnTo>
                <a:lnTo>
                  <a:pt x="28259" y="-1093"/>
                </a:lnTo>
                <a:lnTo>
                  <a:pt x="34245" y="-3409"/>
                </a:lnTo>
                <a:lnTo>
                  <a:pt x="46718" y="-8240"/>
                </a:lnTo>
                <a:lnTo>
                  <a:pt x="59400" y="-13206"/>
                </a:lnTo>
                <a:lnTo>
                  <a:pt x="72264" y="-18288"/>
                </a:lnTo>
                <a:lnTo>
                  <a:pt x="85284" y="-23467"/>
                </a:lnTo>
                <a:lnTo>
                  <a:pt x="98436" y="-28726"/>
                </a:lnTo>
                <a:lnTo>
                  <a:pt x="111692" y="-34045"/>
                </a:lnTo>
                <a:lnTo>
                  <a:pt x="125027" y="-39406"/>
                </a:lnTo>
                <a:lnTo>
                  <a:pt x="138415" y="-44789"/>
                </a:lnTo>
                <a:lnTo>
                  <a:pt x="151831" y="-50177"/>
                </a:lnTo>
                <a:lnTo>
                  <a:pt x="165247" y="-55551"/>
                </a:lnTo>
                <a:lnTo>
                  <a:pt x="178639" y="-60892"/>
                </a:lnTo>
                <a:lnTo>
                  <a:pt x="191981" y="-66182"/>
                </a:lnTo>
                <a:lnTo>
                  <a:pt x="205245" y="-71402"/>
                </a:lnTo>
                <a:lnTo>
                  <a:pt x="218408" y="-76533"/>
                </a:lnTo>
                <a:lnTo>
                  <a:pt x="231442" y="-81556"/>
                </a:lnTo>
                <a:lnTo>
                  <a:pt x="244323" y="-86454"/>
                </a:lnTo>
                <a:lnTo>
                  <a:pt x="257023" y="-91207"/>
                </a:lnTo>
                <a:lnTo>
                  <a:pt x="269517" y="-95797"/>
                </a:lnTo>
                <a:lnTo>
                  <a:pt x="281779" y="-100205"/>
                </a:lnTo>
                <a:lnTo>
                  <a:pt x="293784" y="-104412"/>
                </a:lnTo>
                <a:lnTo>
                  <a:pt x="293993" y="-445112"/>
                </a:lnTo>
                <a:lnTo>
                  <a:pt x="282442" y="-441716"/>
                </a:lnTo>
                <a:lnTo>
                  <a:pt x="270260" y="-436905"/>
                </a:lnTo>
                <a:lnTo>
                  <a:pt x="258238" y="-431898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7043465" y="3174049"/>
            <a:ext cx="579073" cy="196339"/>
          </a:xfrm>
          <a:custGeom>
            <a:avLst/>
            <a:gdLst/>
            <a:ahLst/>
            <a:cxnLst/>
            <a:rect l="l" t="t" r="r" b="b"/>
            <a:pathLst>
              <a:path w="579073" h="196339">
                <a:moveTo>
                  <a:pt x="543717" y="62098"/>
                </a:moveTo>
                <a:lnTo>
                  <a:pt x="531551" y="57066"/>
                </a:lnTo>
                <a:lnTo>
                  <a:pt x="519467" y="52001"/>
                </a:lnTo>
                <a:lnTo>
                  <a:pt x="507628" y="47137"/>
                </a:lnTo>
                <a:lnTo>
                  <a:pt x="497222" y="43086"/>
                </a:lnTo>
                <a:lnTo>
                  <a:pt x="485380" y="38647"/>
                </a:lnTo>
                <a:lnTo>
                  <a:pt x="473572" y="34148"/>
                </a:lnTo>
                <a:lnTo>
                  <a:pt x="461780" y="29591"/>
                </a:lnTo>
                <a:lnTo>
                  <a:pt x="449984" y="24977"/>
                </a:lnTo>
                <a:lnTo>
                  <a:pt x="438164" y="20306"/>
                </a:lnTo>
                <a:lnTo>
                  <a:pt x="426301" y="15579"/>
                </a:lnTo>
                <a:lnTo>
                  <a:pt x="424512" y="110576"/>
                </a:lnTo>
                <a:lnTo>
                  <a:pt x="417213" y="115215"/>
                </a:lnTo>
                <a:lnTo>
                  <a:pt x="404791" y="120866"/>
                </a:lnTo>
                <a:lnTo>
                  <a:pt x="390112" y="126234"/>
                </a:lnTo>
                <a:lnTo>
                  <a:pt x="376041" y="130023"/>
                </a:lnTo>
                <a:lnTo>
                  <a:pt x="366341" y="160313"/>
                </a:lnTo>
                <a:lnTo>
                  <a:pt x="545321" y="90508"/>
                </a:lnTo>
                <a:lnTo>
                  <a:pt x="556683" y="86520"/>
                </a:lnTo>
                <a:lnTo>
                  <a:pt x="571211" y="80555"/>
                </a:lnTo>
                <a:lnTo>
                  <a:pt x="579073" y="74685"/>
                </a:lnTo>
                <a:lnTo>
                  <a:pt x="567641" y="71139"/>
                </a:lnTo>
                <a:lnTo>
                  <a:pt x="555801" y="66866"/>
                </a:lnTo>
                <a:lnTo>
                  <a:pt x="543717" y="62098"/>
                </a:lnTo>
                <a:close/>
              </a:path>
              <a:path w="579073" h="196339">
                <a:moveTo>
                  <a:pt x="8823" y="73098"/>
                </a:moveTo>
                <a:lnTo>
                  <a:pt x="946" y="75182"/>
                </a:lnTo>
                <a:lnTo>
                  <a:pt x="0" y="75321"/>
                </a:lnTo>
                <a:lnTo>
                  <a:pt x="9629" y="80573"/>
                </a:lnTo>
                <a:lnTo>
                  <a:pt x="21284" y="85762"/>
                </a:lnTo>
                <a:lnTo>
                  <a:pt x="34106" y="90804"/>
                </a:lnTo>
                <a:lnTo>
                  <a:pt x="47234" y="95614"/>
                </a:lnTo>
                <a:lnTo>
                  <a:pt x="59811" y="100108"/>
                </a:lnTo>
                <a:lnTo>
                  <a:pt x="70976" y="104201"/>
                </a:lnTo>
                <a:lnTo>
                  <a:pt x="73032" y="104991"/>
                </a:lnTo>
                <a:lnTo>
                  <a:pt x="85035" y="109658"/>
                </a:lnTo>
                <a:lnTo>
                  <a:pt x="96996" y="114287"/>
                </a:lnTo>
                <a:lnTo>
                  <a:pt x="108899" y="118887"/>
                </a:lnTo>
                <a:lnTo>
                  <a:pt x="120726" y="123470"/>
                </a:lnTo>
                <a:lnTo>
                  <a:pt x="132463" y="128047"/>
                </a:lnTo>
                <a:lnTo>
                  <a:pt x="144091" y="132630"/>
                </a:lnTo>
                <a:lnTo>
                  <a:pt x="146063" y="133413"/>
                </a:lnTo>
                <a:lnTo>
                  <a:pt x="255870" y="176453"/>
                </a:lnTo>
                <a:lnTo>
                  <a:pt x="267335" y="181294"/>
                </a:lnTo>
                <a:lnTo>
                  <a:pt x="279143" y="185899"/>
                </a:lnTo>
                <a:lnTo>
                  <a:pt x="290996" y="187907"/>
                </a:lnTo>
                <a:lnTo>
                  <a:pt x="296596" y="187259"/>
                </a:lnTo>
                <a:lnTo>
                  <a:pt x="308378" y="183390"/>
                </a:lnTo>
                <a:lnTo>
                  <a:pt x="320473" y="178943"/>
                </a:lnTo>
                <a:lnTo>
                  <a:pt x="332659" y="174140"/>
                </a:lnTo>
                <a:lnTo>
                  <a:pt x="344716" y="169204"/>
                </a:lnTo>
                <a:lnTo>
                  <a:pt x="356424" y="164358"/>
                </a:lnTo>
                <a:lnTo>
                  <a:pt x="366341" y="160313"/>
                </a:lnTo>
                <a:lnTo>
                  <a:pt x="376041" y="130023"/>
                </a:lnTo>
                <a:lnTo>
                  <a:pt x="365445" y="130936"/>
                </a:lnTo>
                <a:lnTo>
                  <a:pt x="364193" y="130711"/>
                </a:lnTo>
                <a:lnTo>
                  <a:pt x="364783" y="86717"/>
                </a:lnTo>
                <a:lnTo>
                  <a:pt x="424512" y="110576"/>
                </a:lnTo>
                <a:lnTo>
                  <a:pt x="426301" y="15579"/>
                </a:lnTo>
                <a:lnTo>
                  <a:pt x="415524" y="11259"/>
                </a:lnTo>
                <a:lnTo>
                  <a:pt x="293745" y="-36026"/>
                </a:lnTo>
                <a:lnTo>
                  <a:pt x="283410" y="-34531"/>
                </a:lnTo>
                <a:lnTo>
                  <a:pt x="269389" y="-29718"/>
                </a:lnTo>
                <a:lnTo>
                  <a:pt x="257914" y="-24679"/>
                </a:lnTo>
                <a:lnTo>
                  <a:pt x="257333" y="-24380"/>
                </a:lnTo>
                <a:lnTo>
                  <a:pt x="256801" y="-24131"/>
                </a:lnTo>
                <a:lnTo>
                  <a:pt x="255281" y="-23177"/>
                </a:lnTo>
                <a:lnTo>
                  <a:pt x="254863" y="-22905"/>
                </a:lnTo>
                <a:lnTo>
                  <a:pt x="254540" y="-22723"/>
                </a:lnTo>
                <a:lnTo>
                  <a:pt x="253932" y="-22269"/>
                </a:lnTo>
                <a:lnTo>
                  <a:pt x="253457" y="-21951"/>
                </a:lnTo>
                <a:lnTo>
                  <a:pt x="252924" y="-21565"/>
                </a:lnTo>
                <a:lnTo>
                  <a:pt x="260798" y="-16582"/>
                </a:lnTo>
                <a:lnTo>
                  <a:pt x="273515" y="-11272"/>
                </a:lnTo>
                <a:lnTo>
                  <a:pt x="287843" y="-5911"/>
                </a:lnTo>
                <a:lnTo>
                  <a:pt x="300930" y="-1161"/>
                </a:lnTo>
                <a:lnTo>
                  <a:pt x="307903" y="1475"/>
                </a:lnTo>
                <a:lnTo>
                  <a:pt x="318013" y="5297"/>
                </a:lnTo>
                <a:lnTo>
                  <a:pt x="331706" y="10318"/>
                </a:lnTo>
                <a:lnTo>
                  <a:pt x="346001" y="15825"/>
                </a:lnTo>
                <a:lnTo>
                  <a:pt x="357916" y="21102"/>
                </a:lnTo>
                <a:lnTo>
                  <a:pt x="363376" y="24380"/>
                </a:lnTo>
                <a:lnTo>
                  <a:pt x="362958" y="104083"/>
                </a:lnTo>
                <a:lnTo>
                  <a:pt x="362255" y="128668"/>
                </a:lnTo>
                <a:lnTo>
                  <a:pt x="196634" y="63744"/>
                </a:lnTo>
                <a:lnTo>
                  <a:pt x="147516" y="45606"/>
                </a:lnTo>
                <a:lnTo>
                  <a:pt x="149219" y="43527"/>
                </a:lnTo>
                <a:lnTo>
                  <a:pt x="148379" y="44130"/>
                </a:lnTo>
                <a:lnTo>
                  <a:pt x="148020" y="18208"/>
                </a:lnTo>
                <a:lnTo>
                  <a:pt x="145470" y="19227"/>
                </a:lnTo>
                <a:lnTo>
                  <a:pt x="133470" y="23890"/>
                </a:lnTo>
                <a:lnTo>
                  <a:pt x="121750" y="28400"/>
                </a:lnTo>
                <a:lnTo>
                  <a:pt x="110070" y="32946"/>
                </a:lnTo>
                <a:lnTo>
                  <a:pt x="98191" y="37715"/>
                </a:lnTo>
                <a:lnTo>
                  <a:pt x="96998" y="38205"/>
                </a:lnTo>
                <a:lnTo>
                  <a:pt x="88961" y="41547"/>
                </a:lnTo>
                <a:lnTo>
                  <a:pt x="77476" y="46345"/>
                </a:lnTo>
                <a:lnTo>
                  <a:pt x="63699" y="52055"/>
                </a:lnTo>
                <a:lnTo>
                  <a:pt x="48789" y="58131"/>
                </a:lnTo>
                <a:lnTo>
                  <a:pt x="33902" y="64027"/>
                </a:lnTo>
                <a:lnTo>
                  <a:pt x="20194" y="69197"/>
                </a:lnTo>
                <a:lnTo>
                  <a:pt x="8823" y="73098"/>
                </a:lnTo>
                <a:close/>
              </a:path>
              <a:path w="579073" h="196339">
                <a:moveTo>
                  <a:pt x="195988" y="24834"/>
                </a:moveTo>
                <a:lnTo>
                  <a:pt x="195551" y="0"/>
                </a:lnTo>
                <a:lnTo>
                  <a:pt x="183645" y="3856"/>
                </a:lnTo>
                <a:lnTo>
                  <a:pt x="171617" y="8465"/>
                </a:lnTo>
                <a:lnTo>
                  <a:pt x="159673" y="13392"/>
                </a:lnTo>
                <a:lnTo>
                  <a:pt x="148020" y="18208"/>
                </a:lnTo>
                <a:lnTo>
                  <a:pt x="148379" y="44130"/>
                </a:lnTo>
                <a:lnTo>
                  <a:pt x="149618" y="43040"/>
                </a:lnTo>
                <a:lnTo>
                  <a:pt x="149219" y="43527"/>
                </a:lnTo>
                <a:lnTo>
                  <a:pt x="151448" y="41928"/>
                </a:lnTo>
                <a:lnTo>
                  <a:pt x="195988" y="24834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7043411" y="3249371"/>
            <a:ext cx="296650" cy="199245"/>
          </a:xfrm>
          <a:custGeom>
            <a:avLst/>
            <a:gdLst/>
            <a:ahLst/>
            <a:cxnLst/>
            <a:rect l="l" t="t" r="r" b="b"/>
            <a:pathLst>
              <a:path w="296650" h="199245">
                <a:moveTo>
                  <a:pt x="284881" y="112008"/>
                </a:moveTo>
                <a:lnTo>
                  <a:pt x="273014" y="108350"/>
                </a:lnTo>
                <a:lnTo>
                  <a:pt x="261348" y="103328"/>
                </a:lnTo>
                <a:lnTo>
                  <a:pt x="255924" y="101132"/>
                </a:lnTo>
                <a:lnTo>
                  <a:pt x="146116" y="58091"/>
                </a:lnTo>
                <a:lnTo>
                  <a:pt x="134508" y="53507"/>
                </a:lnTo>
                <a:lnTo>
                  <a:pt x="122789" y="48930"/>
                </a:lnTo>
                <a:lnTo>
                  <a:pt x="110976" y="44348"/>
                </a:lnTo>
                <a:lnTo>
                  <a:pt x="99085" y="39752"/>
                </a:lnTo>
                <a:lnTo>
                  <a:pt x="87132" y="35129"/>
                </a:lnTo>
                <a:lnTo>
                  <a:pt x="75135" y="30469"/>
                </a:lnTo>
                <a:lnTo>
                  <a:pt x="73085" y="29670"/>
                </a:lnTo>
                <a:lnTo>
                  <a:pt x="62320" y="25669"/>
                </a:lnTo>
                <a:lnTo>
                  <a:pt x="49965" y="21251"/>
                </a:lnTo>
                <a:lnTo>
                  <a:pt x="36880" y="16500"/>
                </a:lnTo>
                <a:lnTo>
                  <a:pt x="23924" y="11499"/>
                </a:lnTo>
                <a:lnTo>
                  <a:pt x="11957" y="6334"/>
                </a:lnTo>
                <a:lnTo>
                  <a:pt x="1838" y="1088"/>
                </a:lnTo>
                <a:lnTo>
                  <a:pt x="53" y="0"/>
                </a:lnTo>
                <a:lnTo>
                  <a:pt x="0" y="86217"/>
                </a:lnTo>
                <a:lnTo>
                  <a:pt x="289485" y="199245"/>
                </a:lnTo>
                <a:lnTo>
                  <a:pt x="290397" y="116387"/>
                </a:lnTo>
                <a:lnTo>
                  <a:pt x="296650" y="111938"/>
                </a:lnTo>
                <a:lnTo>
                  <a:pt x="284881" y="112008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7332896" y="3248735"/>
            <a:ext cx="291864" cy="199881"/>
          </a:xfrm>
          <a:custGeom>
            <a:avLst/>
            <a:gdLst/>
            <a:ahLst/>
            <a:cxnLst/>
            <a:rect l="l" t="t" r="r" b="b"/>
            <a:pathLst>
              <a:path w="291864" h="199881">
                <a:moveTo>
                  <a:pt x="291864" y="86785"/>
                </a:moveTo>
                <a:lnTo>
                  <a:pt x="291693" y="3654"/>
                </a:lnTo>
                <a:lnTo>
                  <a:pt x="289641" y="0"/>
                </a:lnTo>
                <a:lnTo>
                  <a:pt x="280930" y="6283"/>
                </a:lnTo>
                <a:lnTo>
                  <a:pt x="266314" y="12171"/>
                </a:lnTo>
                <a:lnTo>
                  <a:pt x="255890" y="15822"/>
                </a:lnTo>
                <a:lnTo>
                  <a:pt x="76909" y="85627"/>
                </a:lnTo>
                <a:lnTo>
                  <a:pt x="65697" y="90207"/>
                </a:lnTo>
                <a:lnTo>
                  <a:pt x="53940" y="95074"/>
                </a:lnTo>
                <a:lnTo>
                  <a:pt x="41857" y="100006"/>
                </a:lnTo>
                <a:lnTo>
                  <a:pt x="29670" y="104780"/>
                </a:lnTo>
                <a:lnTo>
                  <a:pt x="17600" y="109173"/>
                </a:lnTo>
                <a:lnTo>
                  <a:pt x="7164" y="112573"/>
                </a:lnTo>
                <a:lnTo>
                  <a:pt x="912" y="117023"/>
                </a:lnTo>
                <a:lnTo>
                  <a:pt x="0" y="199881"/>
                </a:lnTo>
                <a:lnTo>
                  <a:pt x="291864" y="86785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7242121" y="3135708"/>
            <a:ext cx="164720" cy="142425"/>
          </a:xfrm>
          <a:custGeom>
            <a:avLst/>
            <a:gdLst/>
            <a:ahLst/>
            <a:cxnLst/>
            <a:rect l="l" t="t" r="r" b="b"/>
            <a:pathLst>
              <a:path w="164720" h="142425">
                <a:moveTo>
                  <a:pt x="164302" y="142425"/>
                </a:moveTo>
                <a:lnTo>
                  <a:pt x="164720" y="62722"/>
                </a:lnTo>
                <a:lnTo>
                  <a:pt x="156399" y="58060"/>
                </a:lnTo>
                <a:lnTo>
                  <a:pt x="143534" y="52649"/>
                </a:lnTo>
                <a:lnTo>
                  <a:pt x="129107" y="47204"/>
                </a:lnTo>
                <a:lnTo>
                  <a:pt x="116100" y="42440"/>
                </a:lnTo>
                <a:lnTo>
                  <a:pt x="109247" y="39817"/>
                </a:lnTo>
                <a:lnTo>
                  <a:pt x="98772" y="35903"/>
                </a:lnTo>
                <a:lnTo>
                  <a:pt x="85031" y="30908"/>
                </a:lnTo>
                <a:lnTo>
                  <a:pt x="70877" y="25493"/>
                </a:lnTo>
                <a:lnTo>
                  <a:pt x="59161" y="20322"/>
                </a:lnTo>
                <a:lnTo>
                  <a:pt x="53888" y="17161"/>
                </a:lnTo>
                <a:lnTo>
                  <a:pt x="41877" y="13708"/>
                </a:lnTo>
                <a:lnTo>
                  <a:pt x="29374" y="8346"/>
                </a:lnTo>
                <a:lnTo>
                  <a:pt x="17009" y="3140"/>
                </a:lnTo>
                <a:lnTo>
                  <a:pt x="5411" y="156"/>
                </a:lnTo>
                <a:lnTo>
                  <a:pt x="2672" y="0"/>
                </a:lnTo>
                <a:lnTo>
                  <a:pt x="1011" y="4959"/>
                </a:lnTo>
                <a:lnTo>
                  <a:pt x="199" y="17730"/>
                </a:lnTo>
                <a:lnTo>
                  <a:pt x="0" y="34859"/>
                </a:lnTo>
                <a:lnTo>
                  <a:pt x="177" y="52890"/>
                </a:lnTo>
                <a:lnTo>
                  <a:pt x="496" y="68370"/>
                </a:lnTo>
                <a:lnTo>
                  <a:pt x="720" y="77844"/>
                </a:lnTo>
                <a:lnTo>
                  <a:pt x="734" y="78930"/>
                </a:lnTo>
                <a:lnTo>
                  <a:pt x="13246" y="84609"/>
                </a:lnTo>
                <a:lnTo>
                  <a:pt x="24330" y="89160"/>
                </a:lnTo>
                <a:lnTo>
                  <a:pt x="37794" y="94541"/>
                </a:lnTo>
                <a:lnTo>
                  <a:pt x="53004" y="100516"/>
                </a:lnTo>
                <a:lnTo>
                  <a:pt x="69331" y="106852"/>
                </a:lnTo>
                <a:lnTo>
                  <a:pt x="86144" y="113315"/>
                </a:lnTo>
                <a:lnTo>
                  <a:pt x="102812" y="119671"/>
                </a:lnTo>
                <a:lnTo>
                  <a:pt x="118704" y="125686"/>
                </a:lnTo>
                <a:lnTo>
                  <a:pt x="133189" y="131125"/>
                </a:lnTo>
                <a:lnTo>
                  <a:pt x="145637" y="135755"/>
                </a:lnTo>
                <a:lnTo>
                  <a:pt x="155417" y="139342"/>
                </a:lnTo>
                <a:lnTo>
                  <a:pt x="161897" y="141650"/>
                </a:lnTo>
                <a:lnTo>
                  <a:pt x="164302" y="142425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7332896" y="3335521"/>
            <a:ext cx="292225" cy="135932"/>
          </a:xfrm>
          <a:custGeom>
            <a:avLst/>
            <a:gdLst/>
            <a:ahLst/>
            <a:cxnLst/>
            <a:rect l="l" t="t" r="r" b="b"/>
            <a:pathLst>
              <a:path w="292225" h="135932">
                <a:moveTo>
                  <a:pt x="291864" y="0"/>
                </a:moveTo>
                <a:lnTo>
                  <a:pt x="0" y="113095"/>
                </a:lnTo>
                <a:lnTo>
                  <a:pt x="646" y="135932"/>
                </a:lnTo>
                <a:lnTo>
                  <a:pt x="255282" y="37433"/>
                </a:lnTo>
                <a:lnTo>
                  <a:pt x="267243" y="32475"/>
                </a:lnTo>
                <a:lnTo>
                  <a:pt x="279445" y="27588"/>
                </a:lnTo>
                <a:lnTo>
                  <a:pt x="291097" y="23992"/>
                </a:lnTo>
                <a:lnTo>
                  <a:pt x="292225" y="23745"/>
                </a:lnTo>
                <a:lnTo>
                  <a:pt x="291864" y="0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7042926" y="3335589"/>
            <a:ext cx="290616" cy="135864"/>
          </a:xfrm>
          <a:custGeom>
            <a:avLst/>
            <a:gdLst/>
            <a:ahLst/>
            <a:cxnLst/>
            <a:rect l="l" t="t" r="r" b="b"/>
            <a:pathLst>
              <a:path w="290616" h="135864">
                <a:moveTo>
                  <a:pt x="289970" y="113027"/>
                </a:moveTo>
                <a:lnTo>
                  <a:pt x="484" y="0"/>
                </a:lnTo>
                <a:lnTo>
                  <a:pt x="0" y="23018"/>
                </a:lnTo>
                <a:lnTo>
                  <a:pt x="5978" y="24494"/>
                </a:lnTo>
                <a:lnTo>
                  <a:pt x="4039" y="24380"/>
                </a:lnTo>
                <a:lnTo>
                  <a:pt x="9586" y="26310"/>
                </a:lnTo>
                <a:lnTo>
                  <a:pt x="145309" y="79384"/>
                </a:lnTo>
                <a:lnTo>
                  <a:pt x="156649" y="83733"/>
                </a:lnTo>
                <a:lnTo>
                  <a:pt x="168642" y="88281"/>
                </a:lnTo>
                <a:lnTo>
                  <a:pt x="180949" y="92959"/>
                </a:lnTo>
                <a:lnTo>
                  <a:pt x="193233" y="97696"/>
                </a:lnTo>
                <a:lnTo>
                  <a:pt x="205158" y="102424"/>
                </a:lnTo>
                <a:lnTo>
                  <a:pt x="216386" y="107071"/>
                </a:lnTo>
                <a:lnTo>
                  <a:pt x="217203" y="107420"/>
                </a:lnTo>
                <a:lnTo>
                  <a:pt x="229512" y="112445"/>
                </a:lnTo>
                <a:lnTo>
                  <a:pt x="241548" y="117121"/>
                </a:lnTo>
                <a:lnTo>
                  <a:pt x="252532" y="121517"/>
                </a:lnTo>
                <a:lnTo>
                  <a:pt x="290616" y="135864"/>
                </a:lnTo>
                <a:lnTo>
                  <a:pt x="289970" y="113027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7239016" y="3132620"/>
            <a:ext cx="167407" cy="170097"/>
          </a:xfrm>
          <a:custGeom>
            <a:avLst/>
            <a:gdLst/>
            <a:ahLst/>
            <a:cxnLst/>
            <a:rect l="l" t="t" r="r" b="b"/>
            <a:pathLst>
              <a:path w="167407" h="170097">
                <a:moveTo>
                  <a:pt x="3364" y="60589"/>
                </a:moveTo>
                <a:lnTo>
                  <a:pt x="3125" y="42910"/>
                </a:lnTo>
                <a:lnTo>
                  <a:pt x="3199" y="25194"/>
                </a:lnTo>
                <a:lnTo>
                  <a:pt x="3821" y="10894"/>
                </a:lnTo>
                <a:lnTo>
                  <a:pt x="5227" y="3466"/>
                </a:lnTo>
                <a:lnTo>
                  <a:pt x="5777" y="3087"/>
                </a:lnTo>
                <a:lnTo>
                  <a:pt x="3320" y="276"/>
                </a:lnTo>
                <a:lnTo>
                  <a:pt x="380" y="317"/>
                </a:lnTo>
                <a:lnTo>
                  <a:pt x="0" y="41429"/>
                </a:lnTo>
                <a:lnTo>
                  <a:pt x="437" y="66263"/>
                </a:lnTo>
                <a:lnTo>
                  <a:pt x="1083" y="105173"/>
                </a:lnTo>
                <a:lnTo>
                  <a:pt x="166703" y="170097"/>
                </a:lnTo>
                <a:lnTo>
                  <a:pt x="167407" y="145512"/>
                </a:lnTo>
                <a:lnTo>
                  <a:pt x="164084" y="144419"/>
                </a:lnTo>
                <a:lnTo>
                  <a:pt x="156949" y="141857"/>
                </a:lnTo>
                <a:lnTo>
                  <a:pt x="146630" y="138061"/>
                </a:lnTo>
                <a:lnTo>
                  <a:pt x="133759" y="133264"/>
                </a:lnTo>
                <a:lnTo>
                  <a:pt x="118967" y="127701"/>
                </a:lnTo>
                <a:lnTo>
                  <a:pt x="102885" y="121606"/>
                </a:lnTo>
                <a:lnTo>
                  <a:pt x="86143" y="115213"/>
                </a:lnTo>
                <a:lnTo>
                  <a:pt x="69372" y="108755"/>
                </a:lnTo>
                <a:lnTo>
                  <a:pt x="53203" y="102468"/>
                </a:lnTo>
                <a:lnTo>
                  <a:pt x="38267" y="96585"/>
                </a:lnTo>
                <a:lnTo>
                  <a:pt x="25195" y="91340"/>
                </a:lnTo>
                <a:lnTo>
                  <a:pt x="14617" y="86967"/>
                </a:lnTo>
                <a:lnTo>
                  <a:pt x="7165" y="83700"/>
                </a:lnTo>
                <a:lnTo>
                  <a:pt x="3681" y="74777"/>
                </a:lnTo>
                <a:lnTo>
                  <a:pt x="3364" y="60589"/>
                </a:lnTo>
                <a:close/>
              </a:path>
              <a:path w="167407" h="170097">
                <a:moveTo>
                  <a:pt x="10129" y="181"/>
                </a:moveTo>
                <a:lnTo>
                  <a:pt x="3078" y="0"/>
                </a:lnTo>
                <a:lnTo>
                  <a:pt x="3320" y="276"/>
                </a:lnTo>
                <a:lnTo>
                  <a:pt x="10129" y="181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7407659" y="3260767"/>
            <a:ext cx="60319" cy="43994"/>
          </a:xfrm>
          <a:custGeom>
            <a:avLst/>
            <a:gdLst/>
            <a:ahLst/>
            <a:cxnLst/>
            <a:rect l="l" t="t" r="r" b="b"/>
            <a:pathLst>
              <a:path w="60319" h="43994">
                <a:moveTo>
                  <a:pt x="0" y="43994"/>
                </a:moveTo>
                <a:lnTo>
                  <a:pt x="9718" y="43700"/>
                </a:lnTo>
                <a:lnTo>
                  <a:pt x="23399" y="40310"/>
                </a:lnTo>
                <a:lnTo>
                  <a:pt x="38177" y="35119"/>
                </a:lnTo>
                <a:lnTo>
                  <a:pt x="51187" y="29424"/>
                </a:lnTo>
                <a:lnTo>
                  <a:pt x="59561" y="24521"/>
                </a:lnTo>
                <a:lnTo>
                  <a:pt x="60319" y="23858"/>
                </a:lnTo>
                <a:lnTo>
                  <a:pt x="589" y="0"/>
                </a:lnTo>
                <a:lnTo>
                  <a:pt x="0" y="43994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7190981" y="3198884"/>
            <a:ext cx="49117" cy="38909"/>
          </a:xfrm>
          <a:custGeom>
            <a:avLst/>
            <a:gdLst/>
            <a:ahLst/>
            <a:cxnLst/>
            <a:rect l="l" t="t" r="r" b="b"/>
            <a:pathLst>
              <a:path w="49117" h="38909">
                <a:moveTo>
                  <a:pt x="49117" y="38909"/>
                </a:moveTo>
                <a:lnTo>
                  <a:pt x="48471" y="0"/>
                </a:lnTo>
                <a:lnTo>
                  <a:pt x="3931" y="17093"/>
                </a:lnTo>
                <a:lnTo>
                  <a:pt x="1702" y="18692"/>
                </a:lnTo>
                <a:lnTo>
                  <a:pt x="0" y="20771"/>
                </a:lnTo>
                <a:lnTo>
                  <a:pt x="49117" y="38909"/>
                </a:lnTo>
                <a:close/>
              </a:path>
              <a:path w="49117" h="38909">
                <a:moveTo>
                  <a:pt x="2101" y="18206"/>
                </a:moveTo>
                <a:lnTo>
                  <a:pt x="862" y="19295"/>
                </a:lnTo>
                <a:lnTo>
                  <a:pt x="1702" y="18692"/>
                </a:lnTo>
                <a:lnTo>
                  <a:pt x="2101" y="18206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372872" y="940556"/>
            <a:ext cx="4692625" cy="5850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5"/>
              </a:lnSpc>
              <a:spcBef>
                <a:spcPts val="230"/>
              </a:spcBef>
            </a:pPr>
            <a:r>
              <a:rPr sz="44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Pengambil</a:t>
            </a:r>
            <a:r>
              <a:rPr sz="44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a</a:t>
            </a:r>
            <a:r>
              <a:rPr sz="4400" b="1" spc="-9" dirty="0">
                <a:solidFill>
                  <a:srgbClr val="FFC000"/>
                </a:solidFill>
                <a:latin typeface="Century Gothic"/>
                <a:cs typeface="Century Gothic"/>
              </a:rPr>
              <a:t>l</a:t>
            </a:r>
            <a:r>
              <a:rPr sz="4400" b="1" spc="0" dirty="0">
                <a:solidFill>
                  <a:srgbClr val="FFC000"/>
                </a:solidFill>
                <a:latin typeface="Century Gothic"/>
                <a:cs typeface="Century Gothic"/>
              </a:rPr>
              <a:t>ih</a:t>
            </a:r>
            <a:r>
              <a:rPr sz="4400" b="1" spc="-19" dirty="0">
                <a:solidFill>
                  <a:srgbClr val="FFC000"/>
                </a:solidFill>
                <a:latin typeface="Century Gothic"/>
                <a:cs typeface="Century Gothic"/>
              </a:rPr>
              <a:t>a</a:t>
            </a:r>
            <a:r>
              <a:rPr sz="4400" b="1" spc="0" dirty="0">
                <a:solidFill>
                  <a:srgbClr val="FFC000"/>
                </a:solidFill>
                <a:latin typeface="Century Gothic"/>
                <a:cs typeface="Century Gothic"/>
              </a:rPr>
              <a:t>n</a:t>
            </a:r>
            <a:endParaRPr sz="4400">
              <a:latin typeface="Century Gothic"/>
              <a:cs typeface="Century Gothic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104003" y="940556"/>
            <a:ext cx="1665218" cy="5850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5"/>
              </a:lnSpc>
              <a:spcBef>
                <a:spcPts val="230"/>
              </a:spcBef>
            </a:pPr>
            <a:r>
              <a:rPr sz="4400" b="1" spc="0" dirty="0">
                <a:solidFill>
                  <a:srgbClr val="FFC000"/>
                </a:solidFill>
                <a:latin typeface="Century Gothic"/>
                <a:cs typeface="Century Gothic"/>
              </a:rPr>
              <a:t>Tugas</a:t>
            </a:r>
            <a:endParaRPr sz="4400">
              <a:latin typeface="Century Gothic"/>
              <a:cs typeface="Century Gothic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72872" y="2330830"/>
            <a:ext cx="1010323" cy="584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585"/>
              </a:lnSpc>
              <a:spcBef>
                <a:spcPts val="229"/>
              </a:spcBef>
            </a:pPr>
            <a:r>
              <a:rPr sz="6600" b="1" spc="0" baseline="3103" dirty="0">
                <a:solidFill>
                  <a:srgbClr val="FF0000"/>
                </a:solidFill>
                <a:latin typeface="Calibri"/>
                <a:cs typeface="Calibri"/>
              </a:rPr>
              <a:t>PPK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213094" y="2330830"/>
            <a:ext cx="1274885" cy="584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585"/>
              </a:lnSpc>
              <a:spcBef>
                <a:spcPts val="229"/>
              </a:spcBef>
            </a:pPr>
            <a:r>
              <a:rPr sz="6600" b="1" spc="0" baseline="3103" dirty="0">
                <a:solidFill>
                  <a:srgbClr val="FF0000"/>
                </a:solidFill>
                <a:latin typeface="Calibri"/>
                <a:cs typeface="Calibri"/>
              </a:rPr>
              <a:t>KPPS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768602" y="2355723"/>
            <a:ext cx="755777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Ap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bi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929890" y="2355723"/>
            <a:ext cx="664539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er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j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adi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3999991" y="2355723"/>
            <a:ext cx="730017" cy="5283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4289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hal-h</a:t>
            </a:r>
            <a:r>
              <a:rPr sz="2700" spc="1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endParaRPr sz="1800">
              <a:latin typeface="Calibri"/>
              <a:cs typeface="Calibri"/>
            </a:endParaRPr>
          </a:p>
          <a:p>
            <a:pPr marL="221487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-9" baseline="1517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dak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774184" y="2355723"/>
            <a:ext cx="822250" cy="802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10515" marR="14254" algn="ctr">
              <a:lnSpc>
                <a:spcPts val="1935"/>
              </a:lnSpc>
              <a:spcBef>
                <a:spcPts val="96"/>
              </a:spcBef>
            </a:pP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endParaRPr sz="1800">
              <a:latin typeface="Calibri"/>
              <a:cs typeface="Calibri"/>
            </a:endParaRPr>
          </a:p>
          <a:p>
            <a:pPr marL="212979" marR="14666" algn="ctr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-9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2160"/>
              </a:lnSpc>
            </a:pPr>
            <a:r>
              <a:rPr sz="2700" spc="-25" baseline="151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pan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822438" y="2355723"/>
            <a:ext cx="755777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Ap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bi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966962" y="2355723"/>
            <a:ext cx="664539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er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j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adi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0020427" y="2355723"/>
            <a:ext cx="766593" cy="5283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429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700" spc="1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-hal</a:t>
            </a:r>
            <a:endParaRPr sz="1800">
              <a:latin typeface="Calibri"/>
              <a:cs typeface="Calibri"/>
            </a:endParaRPr>
          </a:p>
          <a:p>
            <a:pPr marL="258064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-9" baseline="1517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dak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0779379" y="2355723"/>
            <a:ext cx="822250" cy="802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08991" marR="15778" algn="ctr">
              <a:lnSpc>
                <a:spcPts val="1935"/>
              </a:lnSpc>
              <a:spcBef>
                <a:spcPts val="96"/>
              </a:spcBef>
            </a:pP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endParaRPr sz="1800">
              <a:latin typeface="Calibri"/>
              <a:cs typeface="Calibri"/>
            </a:endParaRPr>
          </a:p>
          <a:p>
            <a:pPr marL="212978" marR="14666" algn="ctr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-9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2160"/>
              </a:lnSpc>
            </a:pPr>
            <a:r>
              <a:rPr sz="2700" spc="-25" baseline="151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pan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768602" y="2630042"/>
            <a:ext cx="1649920" cy="8026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4289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ak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-39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800" dirty="0">
              <a:latin typeface="Calibri"/>
              <a:cs typeface="Calibri"/>
            </a:endParaRPr>
          </a:p>
          <a:p>
            <a:pPr marL="12700" marR="34289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2700" spc="9" baseline="151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jalan</a:t>
            </a:r>
            <a:r>
              <a:rPr sz="2700" spc="-34" baseline="151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800" dirty="0">
              <a:latin typeface="Calibri"/>
              <a:cs typeface="Calibri"/>
            </a:endParaRPr>
          </a:p>
          <a:p>
            <a:pPr marL="12700">
              <a:lnSpc>
                <a:spcPts val="2160"/>
              </a:lnSpc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-34" baseline="151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5" baseline="1517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elen</a:t>
            </a:r>
            <a:r>
              <a:rPr sz="2700" spc="19" baseline="1517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-29" baseline="1517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34" baseline="1517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14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521202" y="2630042"/>
            <a:ext cx="412130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PPK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822438" y="2630042"/>
            <a:ext cx="1479386" cy="5283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ak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-39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800">
              <a:latin typeface="Calibri"/>
              <a:cs typeface="Calibri"/>
            </a:endParaRPr>
          </a:p>
          <a:p>
            <a:pPr marL="12700" marR="34290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2700" spc="9" baseline="151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jalan</a:t>
            </a:r>
            <a:r>
              <a:rPr sz="2700" spc="-34" baseline="151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524746" y="2630042"/>
            <a:ext cx="518141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426714" y="2904363"/>
            <a:ext cx="942990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tu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-34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456166" y="2904363"/>
            <a:ext cx="943117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tu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-34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451098" y="3178683"/>
            <a:ext cx="2145488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-39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700" spc="331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2700" spc="321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han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7822438" y="3178683"/>
            <a:ext cx="3779343" cy="528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-34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elen</a:t>
            </a:r>
            <a:r>
              <a:rPr sz="2700" spc="1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34" baseline="30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1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189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39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700" spc="200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2700" spc="200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han</a:t>
            </a:r>
            <a:endParaRPr sz="1800">
              <a:latin typeface="Calibri"/>
              <a:cs typeface="Calibri"/>
            </a:endParaRPr>
          </a:p>
          <a:p>
            <a:pPr marL="12700" marR="34290">
              <a:lnSpc>
                <a:spcPts val="2165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2700" spc="-9" baseline="1517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9" baseline="151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2700" spc="-34" baseline="151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700" spc="-4" baseline="1517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eh</a:t>
            </a:r>
            <a:r>
              <a:rPr sz="2700" spc="19" baseline="151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4" baseline="1517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768602" y="3453383"/>
            <a:ext cx="3767632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2700" spc="-34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eh</a:t>
            </a:r>
            <a:r>
              <a:rPr sz="2700" spc="19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U 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ab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/</a:t>
            </a:r>
            <a:r>
              <a:rPr sz="2700" spc="-34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a.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137275" y="4303674"/>
            <a:ext cx="1409535" cy="3807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950"/>
              </a:lnSpc>
              <a:spcBef>
                <a:spcPts val="147"/>
              </a:spcBef>
            </a:pPr>
            <a:r>
              <a:rPr sz="4200" b="1" spc="-59" baseline="2925" dirty="0">
                <a:solidFill>
                  <a:srgbClr val="FF0000"/>
                </a:solidFill>
                <a:latin typeface="Calibri"/>
                <a:cs typeface="Calibri"/>
              </a:rPr>
              <a:t>P</a:t>
            </a:r>
            <a:r>
              <a:rPr sz="4200" b="1" spc="0" baseline="2925" dirty="0">
                <a:solidFill>
                  <a:srgbClr val="FF0000"/>
                </a:solidFill>
                <a:latin typeface="Calibri"/>
                <a:cs typeface="Calibri"/>
              </a:rPr>
              <a:t>a</a:t>
            </a:r>
            <a:r>
              <a:rPr sz="4200" b="1" spc="-25" baseline="2925" dirty="0">
                <a:solidFill>
                  <a:srgbClr val="FF0000"/>
                </a:solidFill>
                <a:latin typeface="Calibri"/>
                <a:cs typeface="Calibri"/>
              </a:rPr>
              <a:t>n</a:t>
            </a:r>
            <a:r>
              <a:rPr sz="4200" b="1" spc="-19" baseline="2925" dirty="0">
                <a:solidFill>
                  <a:srgbClr val="FF0000"/>
                </a:solidFill>
                <a:latin typeface="Calibri"/>
                <a:cs typeface="Calibri"/>
              </a:rPr>
              <a:t>t</a:t>
            </a:r>
            <a:r>
              <a:rPr sz="4200" b="1" spc="0" baseline="2925" dirty="0">
                <a:solidFill>
                  <a:srgbClr val="FF0000"/>
                </a:solidFill>
                <a:latin typeface="Calibri"/>
                <a:cs typeface="Calibri"/>
              </a:rPr>
              <a:t>arl</a:t>
            </a:r>
            <a:r>
              <a:rPr sz="4200" b="1" spc="-4" baseline="2925" dirty="0">
                <a:solidFill>
                  <a:srgbClr val="FF0000"/>
                </a:solidFill>
                <a:latin typeface="Calibri"/>
                <a:cs typeface="Calibri"/>
              </a:rPr>
              <a:t>i</a:t>
            </a:r>
            <a:r>
              <a:rPr sz="4200" b="1" spc="0" baseline="2925" dirty="0">
                <a:solidFill>
                  <a:srgbClr val="FF0000"/>
                </a:solidFill>
                <a:latin typeface="Calibri"/>
                <a:cs typeface="Calibri"/>
              </a:rPr>
              <a:t>h</a:t>
            </a:r>
            <a:endParaRPr sz="2800">
              <a:latin typeface="Calibri"/>
              <a:cs typeface="Calibri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822438" y="4337304"/>
            <a:ext cx="755777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Ap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bi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966962" y="4337304"/>
            <a:ext cx="664539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er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j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adi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020427" y="4337304"/>
            <a:ext cx="695324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2700" spc="1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-hal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009503" y="4337304"/>
            <a:ext cx="577967" cy="5283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8867" marR="1618" algn="ctr">
              <a:lnSpc>
                <a:spcPts val="1935"/>
              </a:lnSpc>
              <a:spcBef>
                <a:spcPts val="96"/>
              </a:spcBef>
            </a:pP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endParaRPr sz="1800">
              <a:latin typeface="Calibri"/>
              <a:cs typeface="Calibri"/>
            </a:endParaRPr>
          </a:p>
          <a:p>
            <a:pPr algn="ctr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dap</a:t>
            </a:r>
            <a:r>
              <a:rPr sz="2700" spc="-9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72872" y="4402607"/>
            <a:ext cx="968842" cy="5850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585"/>
              </a:lnSpc>
              <a:spcBef>
                <a:spcPts val="229"/>
              </a:spcBef>
            </a:pPr>
            <a:r>
              <a:rPr sz="6600" b="1" spc="0" baseline="3103" dirty="0">
                <a:solidFill>
                  <a:srgbClr val="FF0000"/>
                </a:solidFill>
                <a:latin typeface="Calibri"/>
                <a:cs typeface="Calibri"/>
              </a:rPr>
              <a:t>PPS</a:t>
            </a:r>
            <a:endParaRPr sz="4400">
              <a:latin typeface="Calibri"/>
              <a:cs typeface="Calibri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768602" y="4550435"/>
            <a:ext cx="756065" cy="2543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Apabi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929890" y="4550435"/>
            <a:ext cx="665162" cy="2543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er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j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adi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999991" y="4550435"/>
            <a:ext cx="725445" cy="5288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4289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ha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-h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endParaRPr sz="1800">
              <a:latin typeface="Calibri"/>
              <a:cs typeface="Calibri"/>
            </a:endParaRPr>
          </a:p>
          <a:p>
            <a:pPr marL="216916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-9" baseline="1517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dak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774184" y="4550435"/>
            <a:ext cx="822250" cy="8031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10492" marR="13876" algn="ctr">
              <a:lnSpc>
                <a:spcPts val="1935"/>
              </a:lnSpc>
              <a:spcBef>
                <a:spcPts val="96"/>
              </a:spcBef>
            </a:pP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endParaRPr sz="1800">
              <a:latin typeface="Calibri"/>
              <a:cs typeface="Calibri"/>
            </a:endParaRPr>
          </a:p>
          <a:p>
            <a:pPr marL="212979" marR="14666" algn="ctr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da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-9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800">
              <a:latin typeface="Calibri"/>
              <a:cs typeface="Calibri"/>
            </a:endParaRPr>
          </a:p>
          <a:p>
            <a:pPr marL="12700">
              <a:lnSpc>
                <a:spcPts val="2160"/>
              </a:lnSpc>
            </a:pPr>
            <a:r>
              <a:rPr sz="2700" spc="-25" baseline="1517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pan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822438" y="4611395"/>
            <a:ext cx="1479951" cy="5288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men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ak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-39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800">
              <a:latin typeface="Calibri"/>
              <a:cs typeface="Calibri"/>
            </a:endParaRPr>
          </a:p>
          <a:p>
            <a:pPr marL="12700" marR="34335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2700" spc="9" baseline="151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jalan</a:t>
            </a:r>
            <a:r>
              <a:rPr sz="2700" spc="-34" baseline="151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401302" y="4611395"/>
            <a:ext cx="997981" cy="5288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4290">
              <a:lnSpc>
                <a:spcPts val="1935"/>
              </a:lnSpc>
              <a:spcBef>
                <a:spcPts val="96"/>
              </a:spcBef>
            </a:pPr>
            <a:r>
              <a:rPr sz="2700" spc="-44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ar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endParaRPr sz="1800">
              <a:latin typeface="Calibri"/>
              <a:cs typeface="Calibri"/>
            </a:endParaRPr>
          </a:p>
          <a:p>
            <a:pPr marL="67564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tu</a:t>
            </a:r>
            <a:r>
              <a:rPr sz="2700" spc="-29" baseline="1517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-34" baseline="151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5" baseline="1517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387711" y="4611395"/>
            <a:ext cx="523174" cy="2543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768602" y="4825238"/>
            <a:ext cx="1649920" cy="8026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4289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ak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-39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800" dirty="0">
              <a:latin typeface="Calibri"/>
              <a:cs typeface="Calibri"/>
            </a:endParaRPr>
          </a:p>
          <a:p>
            <a:pPr marL="12700" marR="34289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2700" spc="9" baseline="151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jalan</a:t>
            </a:r>
            <a:r>
              <a:rPr sz="2700" spc="-34" baseline="151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800" dirty="0">
              <a:latin typeface="Calibri"/>
              <a:cs typeface="Calibri"/>
            </a:endParaRPr>
          </a:p>
          <a:p>
            <a:pPr marL="12700">
              <a:lnSpc>
                <a:spcPts val="2160"/>
              </a:lnSpc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-34" baseline="151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5" baseline="1517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elen</a:t>
            </a:r>
            <a:r>
              <a:rPr sz="2700" spc="19" baseline="1517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-29" baseline="1517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34" baseline="1517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14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525774" y="4825238"/>
            <a:ext cx="398401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PPS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779379" y="4886198"/>
            <a:ext cx="822250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pan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426714" y="5099558"/>
            <a:ext cx="942990" cy="2539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tu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-34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822438" y="5160518"/>
            <a:ext cx="3779343" cy="5283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-34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elen</a:t>
            </a:r>
            <a:r>
              <a:rPr sz="2700" spc="1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34" baseline="30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1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189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39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700" spc="200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2700" spc="200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han</a:t>
            </a:r>
            <a:endParaRPr sz="1800">
              <a:latin typeface="Calibri"/>
              <a:cs typeface="Calibri"/>
            </a:endParaRPr>
          </a:p>
          <a:p>
            <a:pPr marL="12700" marR="34290">
              <a:lnSpc>
                <a:spcPts val="2160"/>
              </a:lnSpc>
              <a:spcBef>
                <a:spcPts val="11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2700" spc="-9" baseline="1517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9" baseline="151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2700" spc="-34" baseline="151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700" spc="-4" baseline="1517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eh</a:t>
            </a:r>
            <a:r>
              <a:rPr sz="2700" spc="19" baseline="151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4" baseline="1517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451098" y="5373878"/>
            <a:ext cx="2145488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-39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700" spc="331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2700" spc="321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29" baseline="30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han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1768602" y="5648198"/>
            <a:ext cx="2178100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2700" spc="-34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eh</a:t>
            </a:r>
            <a:r>
              <a:rPr sz="2700" spc="19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ject 1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949940" y="-379475"/>
            <a:ext cx="1809114" cy="1812036"/>
          </a:xfrm>
          <a:custGeom>
            <a:avLst/>
            <a:gdLst/>
            <a:ahLst/>
            <a:cxnLst/>
            <a:rect l="l" t="t" r="r" b="b"/>
            <a:pathLst>
              <a:path w="1809114" h="1812036">
                <a:moveTo>
                  <a:pt x="978789" y="1809023"/>
                </a:moveTo>
                <a:lnTo>
                  <a:pt x="1051330" y="1800142"/>
                </a:lnTo>
                <a:lnTo>
                  <a:pt x="1122004" y="1785629"/>
                </a:lnTo>
                <a:lnTo>
                  <a:pt x="1190578" y="1765719"/>
                </a:lnTo>
                <a:lnTo>
                  <a:pt x="1242059" y="1746232"/>
                </a:lnTo>
                <a:lnTo>
                  <a:pt x="1242059" y="1130896"/>
                </a:lnTo>
                <a:lnTo>
                  <a:pt x="1232387" y="1145185"/>
                </a:lnTo>
                <a:lnTo>
                  <a:pt x="1212913" y="1169698"/>
                </a:lnTo>
                <a:lnTo>
                  <a:pt x="1191656" y="1192641"/>
                </a:lnTo>
                <a:lnTo>
                  <a:pt x="1168724" y="1213906"/>
                </a:lnTo>
                <a:lnTo>
                  <a:pt x="1144224" y="1233387"/>
                </a:lnTo>
                <a:lnTo>
                  <a:pt x="1118262" y="1250977"/>
                </a:lnTo>
                <a:lnTo>
                  <a:pt x="1090947" y="1266568"/>
                </a:lnTo>
                <a:lnTo>
                  <a:pt x="1062384" y="1280054"/>
                </a:lnTo>
                <a:lnTo>
                  <a:pt x="1032682" y="1291328"/>
                </a:lnTo>
                <a:lnTo>
                  <a:pt x="1001948" y="1300283"/>
                </a:lnTo>
                <a:lnTo>
                  <a:pt x="970288" y="1306812"/>
                </a:lnTo>
                <a:lnTo>
                  <a:pt x="937810" y="1310808"/>
                </a:lnTo>
                <a:lnTo>
                  <a:pt x="904620" y="1312164"/>
                </a:lnTo>
                <a:lnTo>
                  <a:pt x="871414" y="1310808"/>
                </a:lnTo>
                <a:lnTo>
                  <a:pt x="838922" y="1306812"/>
                </a:lnTo>
                <a:lnTo>
                  <a:pt x="807252" y="1300283"/>
                </a:lnTo>
                <a:lnTo>
                  <a:pt x="776510" y="1291328"/>
                </a:lnTo>
                <a:lnTo>
                  <a:pt x="746803" y="1280054"/>
                </a:lnTo>
                <a:lnTo>
                  <a:pt x="718238" y="1266568"/>
                </a:lnTo>
                <a:lnTo>
                  <a:pt x="690922" y="1250977"/>
                </a:lnTo>
                <a:lnTo>
                  <a:pt x="664962" y="1233387"/>
                </a:lnTo>
                <a:lnTo>
                  <a:pt x="640465" y="1213906"/>
                </a:lnTo>
                <a:lnTo>
                  <a:pt x="617537" y="1192641"/>
                </a:lnTo>
                <a:lnTo>
                  <a:pt x="596285" y="1169698"/>
                </a:lnTo>
                <a:lnTo>
                  <a:pt x="619272" y="1765719"/>
                </a:lnTo>
                <a:lnTo>
                  <a:pt x="687722" y="1785629"/>
                </a:lnTo>
                <a:lnTo>
                  <a:pt x="758254" y="1800142"/>
                </a:lnTo>
                <a:lnTo>
                  <a:pt x="830633" y="1809023"/>
                </a:lnTo>
                <a:lnTo>
                  <a:pt x="904620" y="1812036"/>
                </a:lnTo>
                <a:lnTo>
                  <a:pt x="978789" y="1809023"/>
                </a:lnTo>
                <a:close/>
              </a:path>
              <a:path w="1809114" h="1812036">
                <a:moveTo>
                  <a:pt x="509966" y="1002808"/>
                </a:moveTo>
                <a:lnTo>
                  <a:pt x="503441" y="971119"/>
                </a:lnTo>
                <a:lnTo>
                  <a:pt x="499448" y="938608"/>
                </a:lnTo>
                <a:lnTo>
                  <a:pt x="498093" y="905383"/>
                </a:lnTo>
                <a:lnTo>
                  <a:pt x="499448" y="872156"/>
                </a:lnTo>
                <a:lnTo>
                  <a:pt x="503441" y="839643"/>
                </a:lnTo>
                <a:lnTo>
                  <a:pt x="509966" y="807950"/>
                </a:lnTo>
                <a:lnTo>
                  <a:pt x="518914" y="777184"/>
                </a:lnTo>
                <a:lnTo>
                  <a:pt x="530181" y="747452"/>
                </a:lnTo>
                <a:lnTo>
                  <a:pt x="543658" y="718862"/>
                </a:lnTo>
                <a:lnTo>
                  <a:pt x="559239" y="691521"/>
                </a:lnTo>
                <a:lnTo>
                  <a:pt x="576817" y="665535"/>
                </a:lnTo>
                <a:lnTo>
                  <a:pt x="596285" y="641013"/>
                </a:lnTo>
                <a:lnTo>
                  <a:pt x="617537" y="618061"/>
                </a:lnTo>
                <a:lnTo>
                  <a:pt x="640465" y="596786"/>
                </a:lnTo>
                <a:lnTo>
                  <a:pt x="664962" y="577296"/>
                </a:lnTo>
                <a:lnTo>
                  <a:pt x="690922" y="559697"/>
                </a:lnTo>
                <a:lnTo>
                  <a:pt x="718238" y="544097"/>
                </a:lnTo>
                <a:lnTo>
                  <a:pt x="746803" y="530604"/>
                </a:lnTo>
                <a:lnTo>
                  <a:pt x="776510" y="519323"/>
                </a:lnTo>
                <a:lnTo>
                  <a:pt x="807252" y="510362"/>
                </a:lnTo>
                <a:lnTo>
                  <a:pt x="838922" y="503829"/>
                </a:lnTo>
                <a:lnTo>
                  <a:pt x="871414" y="499831"/>
                </a:lnTo>
                <a:lnTo>
                  <a:pt x="904620" y="498475"/>
                </a:lnTo>
                <a:lnTo>
                  <a:pt x="937999" y="499831"/>
                </a:lnTo>
                <a:lnTo>
                  <a:pt x="970627" y="503829"/>
                </a:lnTo>
                <a:lnTo>
                  <a:pt x="1002402" y="510362"/>
                </a:lnTo>
                <a:lnTo>
                  <a:pt x="1033219" y="519323"/>
                </a:lnTo>
                <a:lnTo>
                  <a:pt x="1062974" y="530604"/>
                </a:lnTo>
                <a:lnTo>
                  <a:pt x="1091563" y="544097"/>
                </a:lnTo>
                <a:lnTo>
                  <a:pt x="1118882" y="559697"/>
                </a:lnTo>
                <a:lnTo>
                  <a:pt x="1144827" y="577296"/>
                </a:lnTo>
                <a:lnTo>
                  <a:pt x="1169295" y="596786"/>
                </a:lnTo>
                <a:lnTo>
                  <a:pt x="1192180" y="618061"/>
                </a:lnTo>
                <a:lnTo>
                  <a:pt x="1213380" y="641013"/>
                </a:lnTo>
                <a:lnTo>
                  <a:pt x="1232790" y="665535"/>
                </a:lnTo>
                <a:lnTo>
                  <a:pt x="1242059" y="679288"/>
                </a:lnTo>
                <a:lnTo>
                  <a:pt x="1242059" y="379475"/>
                </a:lnTo>
                <a:lnTo>
                  <a:pt x="169479" y="379475"/>
                </a:lnTo>
                <a:lnTo>
                  <a:pt x="135894" y="429155"/>
                </a:lnTo>
                <a:lnTo>
                  <a:pt x="101258" y="489992"/>
                </a:lnTo>
                <a:lnTo>
                  <a:pt x="71302" y="553622"/>
                </a:lnTo>
                <a:lnTo>
                  <a:pt x="46263" y="619808"/>
                </a:lnTo>
                <a:lnTo>
                  <a:pt x="26377" y="688314"/>
                </a:lnTo>
                <a:lnTo>
                  <a:pt x="11880" y="758902"/>
                </a:lnTo>
                <a:lnTo>
                  <a:pt x="3009" y="831337"/>
                </a:lnTo>
                <a:lnTo>
                  <a:pt x="0" y="905383"/>
                </a:lnTo>
                <a:lnTo>
                  <a:pt x="3009" y="979609"/>
                </a:lnTo>
                <a:lnTo>
                  <a:pt x="11880" y="1052207"/>
                </a:lnTo>
                <a:lnTo>
                  <a:pt x="26377" y="1122941"/>
                </a:lnTo>
                <a:lnTo>
                  <a:pt x="46263" y="1191576"/>
                </a:lnTo>
                <a:lnTo>
                  <a:pt x="71302" y="1257877"/>
                </a:lnTo>
                <a:lnTo>
                  <a:pt x="101258" y="1321607"/>
                </a:lnTo>
                <a:lnTo>
                  <a:pt x="135894" y="1382531"/>
                </a:lnTo>
                <a:lnTo>
                  <a:pt x="174975" y="1440414"/>
                </a:lnTo>
                <a:lnTo>
                  <a:pt x="218264" y="1495020"/>
                </a:lnTo>
                <a:lnTo>
                  <a:pt x="265525" y="1546113"/>
                </a:lnTo>
                <a:lnTo>
                  <a:pt x="316521" y="1593459"/>
                </a:lnTo>
                <a:lnTo>
                  <a:pt x="371017" y="1636820"/>
                </a:lnTo>
                <a:lnTo>
                  <a:pt x="428777" y="1675963"/>
                </a:lnTo>
                <a:lnTo>
                  <a:pt x="489563" y="1710650"/>
                </a:lnTo>
                <a:lnTo>
                  <a:pt x="553140" y="1740648"/>
                </a:lnTo>
                <a:lnTo>
                  <a:pt x="509966" y="1002808"/>
                </a:lnTo>
                <a:close/>
              </a:path>
              <a:path w="1809114" h="1812036">
                <a:moveTo>
                  <a:pt x="596285" y="1169698"/>
                </a:moveTo>
                <a:lnTo>
                  <a:pt x="576817" y="1145185"/>
                </a:lnTo>
                <a:lnTo>
                  <a:pt x="559239" y="1119208"/>
                </a:lnTo>
                <a:lnTo>
                  <a:pt x="543658" y="1091876"/>
                </a:lnTo>
                <a:lnTo>
                  <a:pt x="530181" y="1063293"/>
                </a:lnTo>
                <a:lnTo>
                  <a:pt x="518914" y="1033568"/>
                </a:lnTo>
                <a:lnTo>
                  <a:pt x="509966" y="1002808"/>
                </a:lnTo>
                <a:lnTo>
                  <a:pt x="553140" y="1740648"/>
                </a:lnTo>
                <a:lnTo>
                  <a:pt x="619272" y="1765719"/>
                </a:lnTo>
                <a:lnTo>
                  <a:pt x="596285" y="1169698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1049762" y="542544"/>
            <a:ext cx="276606" cy="277367"/>
          </a:xfrm>
          <a:custGeom>
            <a:avLst/>
            <a:gdLst/>
            <a:ahLst/>
            <a:cxnLst/>
            <a:rect l="l" t="t" r="r" b="b"/>
            <a:pathLst>
              <a:path w="276606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6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3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634853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0219944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74208" y="4379889"/>
            <a:ext cx="1446178" cy="1444776"/>
          </a:xfrm>
          <a:custGeom>
            <a:avLst/>
            <a:gdLst/>
            <a:ahLst/>
            <a:cxnLst/>
            <a:rect l="l" t="t" r="r" b="b"/>
            <a:pathLst>
              <a:path w="1446178" h="1444776">
                <a:moveTo>
                  <a:pt x="723199" y="1444776"/>
                </a:moveTo>
                <a:lnTo>
                  <a:pt x="782340" y="1442374"/>
                </a:lnTo>
                <a:lnTo>
                  <a:pt x="840192" y="1435292"/>
                </a:lnTo>
                <a:lnTo>
                  <a:pt x="896567" y="1423719"/>
                </a:lnTo>
                <a:lnTo>
                  <a:pt x="951277" y="1407844"/>
                </a:lnTo>
                <a:lnTo>
                  <a:pt x="1004132" y="1387855"/>
                </a:lnTo>
                <a:lnTo>
                  <a:pt x="1054945" y="1363940"/>
                </a:lnTo>
                <a:lnTo>
                  <a:pt x="1103526" y="1336288"/>
                </a:lnTo>
                <a:lnTo>
                  <a:pt x="1149687" y="1305087"/>
                </a:lnTo>
                <a:lnTo>
                  <a:pt x="1193239" y="1270527"/>
                </a:lnTo>
                <a:lnTo>
                  <a:pt x="1233993" y="1232794"/>
                </a:lnTo>
                <a:lnTo>
                  <a:pt x="1271762" y="1192078"/>
                </a:lnTo>
                <a:lnTo>
                  <a:pt x="1306356" y="1148567"/>
                </a:lnTo>
                <a:lnTo>
                  <a:pt x="1337586" y="1102450"/>
                </a:lnTo>
                <a:lnTo>
                  <a:pt x="1365264" y="1053915"/>
                </a:lnTo>
                <a:lnTo>
                  <a:pt x="1389202" y="1003150"/>
                </a:lnTo>
                <a:lnTo>
                  <a:pt x="1409210" y="950344"/>
                </a:lnTo>
                <a:lnTo>
                  <a:pt x="1425101" y="895685"/>
                </a:lnTo>
                <a:lnTo>
                  <a:pt x="1436685" y="839363"/>
                </a:lnTo>
                <a:lnTo>
                  <a:pt x="1443773" y="781564"/>
                </a:lnTo>
                <a:lnTo>
                  <a:pt x="1446178" y="722478"/>
                </a:lnTo>
                <a:lnTo>
                  <a:pt x="1443773" y="663370"/>
                </a:lnTo>
                <a:lnTo>
                  <a:pt x="1436685" y="605551"/>
                </a:lnTo>
                <a:lnTo>
                  <a:pt x="1425101" y="549210"/>
                </a:lnTo>
                <a:lnTo>
                  <a:pt x="1409210" y="494534"/>
                </a:lnTo>
                <a:lnTo>
                  <a:pt x="1389202" y="441713"/>
                </a:lnTo>
                <a:lnTo>
                  <a:pt x="1365264" y="390934"/>
                </a:lnTo>
                <a:lnTo>
                  <a:pt x="1337586" y="342387"/>
                </a:lnTo>
                <a:lnTo>
                  <a:pt x="1306356" y="296259"/>
                </a:lnTo>
                <a:lnTo>
                  <a:pt x="1271762" y="252738"/>
                </a:lnTo>
                <a:lnTo>
                  <a:pt x="1233993" y="212014"/>
                </a:lnTo>
                <a:lnTo>
                  <a:pt x="1193239" y="174274"/>
                </a:lnTo>
                <a:lnTo>
                  <a:pt x="1149687" y="139707"/>
                </a:lnTo>
                <a:lnTo>
                  <a:pt x="1103526" y="108502"/>
                </a:lnTo>
                <a:lnTo>
                  <a:pt x="1054945" y="80846"/>
                </a:lnTo>
                <a:lnTo>
                  <a:pt x="1004132" y="56927"/>
                </a:lnTo>
                <a:lnTo>
                  <a:pt x="951277" y="36936"/>
                </a:lnTo>
                <a:lnTo>
                  <a:pt x="896567" y="21059"/>
                </a:lnTo>
                <a:lnTo>
                  <a:pt x="840192" y="9485"/>
                </a:lnTo>
                <a:lnTo>
                  <a:pt x="782340" y="2402"/>
                </a:lnTo>
                <a:lnTo>
                  <a:pt x="723199" y="0"/>
                </a:lnTo>
                <a:lnTo>
                  <a:pt x="664027" y="2402"/>
                </a:lnTo>
                <a:lnTo>
                  <a:pt x="606146" y="9485"/>
                </a:lnTo>
                <a:lnTo>
                  <a:pt x="549745" y="21059"/>
                </a:lnTo>
                <a:lnTo>
                  <a:pt x="495013" y="36936"/>
                </a:lnTo>
                <a:lnTo>
                  <a:pt x="442137" y="56927"/>
                </a:lnTo>
                <a:lnTo>
                  <a:pt x="391307" y="80846"/>
                </a:lnTo>
                <a:lnTo>
                  <a:pt x="342711" y="108502"/>
                </a:lnTo>
                <a:lnTo>
                  <a:pt x="296537" y="139707"/>
                </a:lnTo>
                <a:lnTo>
                  <a:pt x="252975" y="174274"/>
                </a:lnTo>
                <a:lnTo>
                  <a:pt x="212211" y="212014"/>
                </a:lnTo>
                <a:lnTo>
                  <a:pt x="174435" y="252738"/>
                </a:lnTo>
                <a:lnTo>
                  <a:pt x="139835" y="296259"/>
                </a:lnTo>
                <a:lnTo>
                  <a:pt x="108601" y="342387"/>
                </a:lnTo>
                <a:lnTo>
                  <a:pt x="80919" y="390934"/>
                </a:lnTo>
                <a:lnTo>
                  <a:pt x="56979" y="441713"/>
                </a:lnTo>
                <a:lnTo>
                  <a:pt x="36969" y="494534"/>
                </a:lnTo>
                <a:lnTo>
                  <a:pt x="21077" y="549210"/>
                </a:lnTo>
                <a:lnTo>
                  <a:pt x="9493" y="605551"/>
                </a:lnTo>
                <a:lnTo>
                  <a:pt x="2404" y="663370"/>
                </a:lnTo>
                <a:lnTo>
                  <a:pt x="0" y="722478"/>
                </a:lnTo>
                <a:lnTo>
                  <a:pt x="2404" y="781564"/>
                </a:lnTo>
                <a:lnTo>
                  <a:pt x="9493" y="839363"/>
                </a:lnTo>
                <a:lnTo>
                  <a:pt x="21077" y="895685"/>
                </a:lnTo>
                <a:lnTo>
                  <a:pt x="36969" y="950344"/>
                </a:lnTo>
                <a:lnTo>
                  <a:pt x="56979" y="1003150"/>
                </a:lnTo>
                <a:lnTo>
                  <a:pt x="80919" y="1053915"/>
                </a:lnTo>
                <a:lnTo>
                  <a:pt x="108601" y="1102450"/>
                </a:lnTo>
                <a:lnTo>
                  <a:pt x="139835" y="1148567"/>
                </a:lnTo>
                <a:lnTo>
                  <a:pt x="174435" y="1192078"/>
                </a:lnTo>
                <a:lnTo>
                  <a:pt x="212211" y="1232794"/>
                </a:lnTo>
                <a:lnTo>
                  <a:pt x="252975" y="1270527"/>
                </a:lnTo>
                <a:lnTo>
                  <a:pt x="296537" y="1305087"/>
                </a:lnTo>
                <a:lnTo>
                  <a:pt x="342711" y="1336288"/>
                </a:lnTo>
                <a:lnTo>
                  <a:pt x="391307" y="1363940"/>
                </a:lnTo>
                <a:lnTo>
                  <a:pt x="442137" y="1387855"/>
                </a:lnTo>
                <a:lnTo>
                  <a:pt x="495013" y="1407844"/>
                </a:lnTo>
                <a:lnTo>
                  <a:pt x="549745" y="1423719"/>
                </a:lnTo>
                <a:lnTo>
                  <a:pt x="606146" y="1435292"/>
                </a:lnTo>
                <a:lnTo>
                  <a:pt x="664027" y="1442374"/>
                </a:lnTo>
                <a:lnTo>
                  <a:pt x="723199" y="1444776"/>
                </a:lnTo>
                <a:close/>
              </a:path>
            </a:pathLst>
          </a:custGeom>
          <a:ln w="63122">
            <a:solidFill>
              <a:srgbClr val="DCDC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00284" y="5669964"/>
            <a:ext cx="894231" cy="43211"/>
          </a:xfrm>
          <a:custGeom>
            <a:avLst/>
            <a:gdLst/>
            <a:ahLst/>
            <a:cxnLst/>
            <a:rect l="l" t="t" r="r" b="b"/>
            <a:pathLst>
              <a:path w="894231" h="43211">
                <a:moveTo>
                  <a:pt x="416687" y="20570"/>
                </a:moveTo>
                <a:lnTo>
                  <a:pt x="429219" y="20051"/>
                </a:lnTo>
                <a:lnTo>
                  <a:pt x="442016" y="19233"/>
                </a:lnTo>
                <a:lnTo>
                  <a:pt x="455135" y="18138"/>
                </a:lnTo>
                <a:lnTo>
                  <a:pt x="466417" y="17008"/>
                </a:lnTo>
                <a:lnTo>
                  <a:pt x="384023" y="20286"/>
                </a:lnTo>
                <a:lnTo>
                  <a:pt x="392185" y="20627"/>
                </a:lnTo>
                <a:lnTo>
                  <a:pt x="404361" y="20769"/>
                </a:lnTo>
                <a:lnTo>
                  <a:pt x="416687" y="20570"/>
                </a:lnTo>
                <a:close/>
              </a:path>
            </a:pathLst>
          </a:custGeom>
          <a:solidFill>
            <a:srgbClr val="1D1F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00107" y="5666761"/>
            <a:ext cx="894187" cy="40362"/>
          </a:xfrm>
          <a:custGeom>
            <a:avLst/>
            <a:gdLst/>
            <a:ahLst/>
            <a:cxnLst/>
            <a:rect l="l" t="t" r="r" b="b"/>
            <a:pathLst>
              <a:path w="894187" h="40362">
                <a:moveTo>
                  <a:pt x="416864" y="23773"/>
                </a:moveTo>
                <a:lnTo>
                  <a:pt x="429397" y="23254"/>
                </a:lnTo>
                <a:lnTo>
                  <a:pt x="442193" y="22436"/>
                </a:lnTo>
                <a:lnTo>
                  <a:pt x="455313" y="21341"/>
                </a:lnTo>
                <a:lnTo>
                  <a:pt x="468812" y="19989"/>
                </a:lnTo>
                <a:lnTo>
                  <a:pt x="482750" y="18403"/>
                </a:lnTo>
                <a:lnTo>
                  <a:pt x="497183" y="16604"/>
                </a:lnTo>
                <a:lnTo>
                  <a:pt x="505943" y="15440"/>
                </a:lnTo>
                <a:lnTo>
                  <a:pt x="357907" y="21329"/>
                </a:lnTo>
                <a:lnTo>
                  <a:pt x="368227" y="22436"/>
                </a:lnTo>
                <a:lnTo>
                  <a:pt x="380278" y="23325"/>
                </a:lnTo>
                <a:lnTo>
                  <a:pt x="392363" y="23830"/>
                </a:lnTo>
                <a:lnTo>
                  <a:pt x="404539" y="23972"/>
                </a:lnTo>
                <a:lnTo>
                  <a:pt x="416864" y="23773"/>
                </a:lnTo>
                <a:close/>
              </a:path>
            </a:pathLst>
          </a:custGeom>
          <a:solidFill>
            <a:srgbClr val="1D20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00107" y="5663743"/>
            <a:ext cx="894039" cy="40007"/>
          </a:xfrm>
          <a:custGeom>
            <a:avLst/>
            <a:gdLst/>
            <a:ahLst/>
            <a:cxnLst/>
            <a:rect l="l" t="t" r="r" b="b"/>
            <a:pathLst>
              <a:path w="894039" h="40007">
                <a:moveTo>
                  <a:pt x="487729" y="20801"/>
                </a:moveTo>
                <a:lnTo>
                  <a:pt x="497183" y="19622"/>
                </a:lnTo>
                <a:lnTo>
                  <a:pt x="512170" y="17631"/>
                </a:lnTo>
                <a:lnTo>
                  <a:pt x="527768" y="15469"/>
                </a:lnTo>
                <a:lnTo>
                  <a:pt x="533541" y="14187"/>
                </a:lnTo>
                <a:lnTo>
                  <a:pt x="340362" y="21797"/>
                </a:lnTo>
                <a:lnTo>
                  <a:pt x="343994" y="22438"/>
                </a:lnTo>
                <a:lnTo>
                  <a:pt x="356151" y="24159"/>
                </a:lnTo>
                <a:lnTo>
                  <a:pt x="368227" y="25454"/>
                </a:lnTo>
                <a:lnTo>
                  <a:pt x="368693" y="25488"/>
                </a:lnTo>
                <a:lnTo>
                  <a:pt x="487729" y="20801"/>
                </a:lnTo>
                <a:close/>
              </a:path>
            </a:pathLst>
          </a:custGeom>
          <a:solidFill>
            <a:srgbClr val="1D208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99929" y="5660362"/>
            <a:ext cx="894217" cy="40362"/>
          </a:xfrm>
          <a:custGeom>
            <a:avLst/>
            <a:gdLst/>
            <a:ahLst/>
            <a:cxnLst/>
            <a:rect l="l" t="t" r="r" b="b"/>
            <a:pathLst>
              <a:path w="894217" h="40362">
                <a:moveTo>
                  <a:pt x="522681" y="19579"/>
                </a:moveTo>
                <a:lnTo>
                  <a:pt x="527946" y="18849"/>
                </a:lnTo>
                <a:lnTo>
                  <a:pt x="540606" y="16039"/>
                </a:lnTo>
                <a:lnTo>
                  <a:pt x="550621" y="13587"/>
                </a:lnTo>
                <a:lnTo>
                  <a:pt x="326278" y="22467"/>
                </a:lnTo>
                <a:lnTo>
                  <a:pt x="331875" y="23649"/>
                </a:lnTo>
                <a:lnTo>
                  <a:pt x="344172" y="25819"/>
                </a:lnTo>
                <a:lnTo>
                  <a:pt x="348917" y="26491"/>
                </a:lnTo>
                <a:lnTo>
                  <a:pt x="522681" y="19579"/>
                </a:lnTo>
                <a:close/>
              </a:path>
            </a:pathLst>
          </a:custGeom>
          <a:solidFill>
            <a:srgbClr val="1D218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99573" y="5657159"/>
            <a:ext cx="894202" cy="40370"/>
          </a:xfrm>
          <a:custGeom>
            <a:avLst/>
            <a:gdLst/>
            <a:ahLst/>
            <a:cxnLst/>
            <a:rect l="l" t="t" r="r" b="b"/>
            <a:pathLst>
              <a:path w="894202" h="40370">
                <a:moveTo>
                  <a:pt x="542839" y="18783"/>
                </a:moveTo>
                <a:lnTo>
                  <a:pt x="553144" y="16259"/>
                </a:lnTo>
                <a:lnTo>
                  <a:pt x="556767" y="15291"/>
                </a:lnTo>
                <a:lnTo>
                  <a:pt x="556456" y="13430"/>
                </a:lnTo>
                <a:lnTo>
                  <a:pt x="314948" y="23039"/>
                </a:lnTo>
                <a:lnTo>
                  <a:pt x="319736" y="24214"/>
                </a:lnTo>
                <a:lnTo>
                  <a:pt x="332230" y="26853"/>
                </a:lnTo>
                <a:lnTo>
                  <a:pt x="333667" y="27106"/>
                </a:lnTo>
                <a:lnTo>
                  <a:pt x="542839" y="18783"/>
                </a:lnTo>
                <a:close/>
              </a:path>
            </a:pathLst>
          </a:custGeom>
          <a:solidFill>
            <a:srgbClr val="1D218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99573" y="5653963"/>
            <a:ext cx="894202" cy="40185"/>
          </a:xfrm>
          <a:custGeom>
            <a:avLst/>
            <a:gdLst/>
            <a:ahLst/>
            <a:cxnLst/>
            <a:rect l="l" t="t" r="r" b="b"/>
            <a:pathLst>
              <a:path w="894202" h="40185">
                <a:moveTo>
                  <a:pt x="556712" y="18161"/>
                </a:moveTo>
                <a:lnTo>
                  <a:pt x="556174" y="14936"/>
                </a:lnTo>
                <a:lnTo>
                  <a:pt x="556109" y="13374"/>
                </a:lnTo>
                <a:lnTo>
                  <a:pt x="303700" y="23364"/>
                </a:lnTo>
                <a:lnTo>
                  <a:pt x="306986" y="24280"/>
                </a:lnTo>
                <a:lnTo>
                  <a:pt x="319736" y="27410"/>
                </a:lnTo>
                <a:lnTo>
                  <a:pt x="320262" y="27521"/>
                </a:lnTo>
                <a:lnTo>
                  <a:pt x="556712" y="18161"/>
                </a:lnTo>
                <a:close/>
              </a:path>
            </a:pathLst>
          </a:custGeom>
          <a:solidFill>
            <a:srgbClr val="1C228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99395" y="5650582"/>
            <a:ext cx="894231" cy="40362"/>
          </a:xfrm>
          <a:custGeom>
            <a:avLst/>
            <a:gdLst/>
            <a:ahLst/>
            <a:cxnLst/>
            <a:rect l="l" t="t" r="r" b="b"/>
            <a:pathLst>
              <a:path w="894231" h="40362">
                <a:moveTo>
                  <a:pt x="556357" y="18350"/>
                </a:moveTo>
                <a:lnTo>
                  <a:pt x="556204" y="14758"/>
                </a:lnTo>
                <a:lnTo>
                  <a:pt x="556149" y="13439"/>
                </a:lnTo>
                <a:lnTo>
                  <a:pt x="293654" y="23880"/>
                </a:lnTo>
                <a:lnTo>
                  <a:pt x="294101" y="24019"/>
                </a:lnTo>
                <a:lnTo>
                  <a:pt x="307164" y="27661"/>
                </a:lnTo>
                <a:lnTo>
                  <a:pt x="309100" y="28136"/>
                </a:lnTo>
                <a:lnTo>
                  <a:pt x="556357" y="18350"/>
                </a:lnTo>
                <a:close/>
              </a:path>
            </a:pathLst>
          </a:custGeom>
          <a:solidFill>
            <a:srgbClr val="1C228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99395" y="5647556"/>
            <a:ext cx="894009" cy="40192"/>
          </a:xfrm>
          <a:custGeom>
            <a:avLst/>
            <a:gdLst/>
            <a:ahLst/>
            <a:cxnLst/>
            <a:rect l="l" t="t" r="r" b="b"/>
            <a:pathLst>
              <a:path w="894009" h="40192">
                <a:moveTo>
                  <a:pt x="556220" y="18173"/>
                </a:moveTo>
                <a:lnTo>
                  <a:pt x="556204" y="17784"/>
                </a:lnTo>
                <a:lnTo>
                  <a:pt x="556055" y="14226"/>
                </a:lnTo>
                <a:lnTo>
                  <a:pt x="556057" y="13375"/>
                </a:lnTo>
                <a:lnTo>
                  <a:pt x="284688" y="24119"/>
                </a:lnTo>
                <a:lnTo>
                  <a:pt x="294101" y="27045"/>
                </a:lnTo>
                <a:lnTo>
                  <a:pt x="298827" y="28362"/>
                </a:lnTo>
                <a:lnTo>
                  <a:pt x="556220" y="18173"/>
                </a:lnTo>
                <a:close/>
              </a:path>
            </a:pathLst>
          </a:custGeom>
          <a:solidFill>
            <a:srgbClr val="1C238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599217" y="5644360"/>
            <a:ext cx="894187" cy="40185"/>
          </a:xfrm>
          <a:custGeom>
            <a:avLst/>
            <a:gdLst/>
            <a:ahLst/>
            <a:cxnLst/>
            <a:rect l="l" t="t" r="r" b="b"/>
            <a:pathLst>
              <a:path w="894187" h="40185">
                <a:moveTo>
                  <a:pt x="556265" y="18175"/>
                </a:moveTo>
                <a:lnTo>
                  <a:pt x="556233" y="17422"/>
                </a:lnTo>
                <a:lnTo>
                  <a:pt x="556240" y="13436"/>
                </a:lnTo>
                <a:lnTo>
                  <a:pt x="276448" y="24565"/>
                </a:lnTo>
                <a:lnTo>
                  <a:pt x="280845" y="26065"/>
                </a:lnTo>
                <a:lnTo>
                  <a:pt x="289438" y="28736"/>
                </a:lnTo>
                <a:lnTo>
                  <a:pt x="556265" y="18175"/>
                </a:lnTo>
                <a:close/>
              </a:path>
            </a:pathLst>
          </a:custGeom>
          <a:solidFill>
            <a:srgbClr val="1C238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99039" y="5641157"/>
            <a:ext cx="894217" cy="40185"/>
          </a:xfrm>
          <a:custGeom>
            <a:avLst/>
            <a:gdLst/>
            <a:ahLst/>
            <a:cxnLst/>
            <a:rect l="l" t="t" r="r" b="b"/>
            <a:pathLst>
              <a:path w="894217" h="40185">
                <a:moveTo>
                  <a:pt x="556416" y="18060"/>
                </a:moveTo>
                <a:lnTo>
                  <a:pt x="556424" y="13360"/>
                </a:lnTo>
                <a:lnTo>
                  <a:pt x="267872" y="24781"/>
                </a:lnTo>
                <a:lnTo>
                  <a:pt x="280354" y="29040"/>
                </a:lnTo>
                <a:lnTo>
                  <a:pt x="556416" y="18060"/>
                </a:lnTo>
                <a:close/>
              </a:path>
            </a:pathLst>
          </a:custGeom>
          <a:solidFill>
            <a:srgbClr val="1C248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599039" y="5637776"/>
            <a:ext cx="893994" cy="40370"/>
          </a:xfrm>
          <a:custGeom>
            <a:avLst/>
            <a:gdLst/>
            <a:ahLst/>
            <a:cxnLst/>
            <a:rect l="l" t="t" r="r" b="b"/>
            <a:pathLst>
              <a:path w="893994" h="40370">
                <a:moveTo>
                  <a:pt x="556421" y="18234"/>
                </a:moveTo>
                <a:lnTo>
                  <a:pt x="556430" y="13430"/>
                </a:lnTo>
                <a:lnTo>
                  <a:pt x="259824" y="25231"/>
                </a:lnTo>
                <a:lnTo>
                  <a:pt x="263565" y="26637"/>
                </a:lnTo>
                <a:lnTo>
                  <a:pt x="267160" y="27919"/>
                </a:lnTo>
                <a:lnTo>
                  <a:pt x="271953" y="29555"/>
                </a:lnTo>
                <a:lnTo>
                  <a:pt x="556421" y="18234"/>
                </a:lnTo>
                <a:close/>
              </a:path>
            </a:pathLst>
          </a:custGeom>
          <a:solidFill>
            <a:srgbClr val="1C248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598861" y="5634758"/>
            <a:ext cx="894172" cy="40185"/>
          </a:xfrm>
          <a:custGeom>
            <a:avLst/>
            <a:gdLst/>
            <a:ahLst/>
            <a:cxnLst/>
            <a:rect l="l" t="t" r="r" b="b"/>
            <a:pathLst>
              <a:path w="894172" h="40185">
                <a:moveTo>
                  <a:pt x="556604" y="18162"/>
                </a:moveTo>
                <a:lnTo>
                  <a:pt x="556613" y="13350"/>
                </a:lnTo>
                <a:lnTo>
                  <a:pt x="252401" y="25392"/>
                </a:lnTo>
                <a:lnTo>
                  <a:pt x="263742" y="29655"/>
                </a:lnTo>
                <a:lnTo>
                  <a:pt x="263989" y="29743"/>
                </a:lnTo>
                <a:lnTo>
                  <a:pt x="556604" y="18162"/>
                </a:lnTo>
                <a:close/>
              </a:path>
            </a:pathLst>
          </a:custGeom>
          <a:solidFill>
            <a:srgbClr val="1C258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598861" y="5631554"/>
            <a:ext cx="893876" cy="40185"/>
          </a:xfrm>
          <a:custGeom>
            <a:avLst/>
            <a:gdLst/>
            <a:ahLst/>
            <a:cxnLst/>
            <a:rect l="l" t="t" r="r" b="b"/>
            <a:pathLst>
              <a:path w="893876" h="40185">
                <a:moveTo>
                  <a:pt x="556610" y="18151"/>
                </a:moveTo>
                <a:lnTo>
                  <a:pt x="556616" y="14937"/>
                </a:lnTo>
                <a:lnTo>
                  <a:pt x="556764" y="13272"/>
                </a:lnTo>
                <a:lnTo>
                  <a:pt x="244819" y="25561"/>
                </a:lnTo>
                <a:lnTo>
                  <a:pt x="250369" y="27832"/>
                </a:lnTo>
                <a:lnTo>
                  <a:pt x="256247" y="30041"/>
                </a:lnTo>
                <a:lnTo>
                  <a:pt x="556610" y="18151"/>
                </a:lnTo>
                <a:close/>
              </a:path>
            </a:pathLst>
          </a:custGeom>
          <a:solidFill>
            <a:srgbClr val="1C258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598683" y="5628174"/>
            <a:ext cx="894053" cy="40370"/>
          </a:xfrm>
          <a:custGeom>
            <a:avLst/>
            <a:gdLst/>
            <a:ahLst/>
            <a:cxnLst/>
            <a:rect l="l" t="t" r="r" b="b"/>
            <a:pathLst>
              <a:path w="894053" h="40370">
                <a:moveTo>
                  <a:pt x="556802" y="18221"/>
                </a:moveTo>
                <a:lnTo>
                  <a:pt x="557232" y="13394"/>
                </a:lnTo>
                <a:lnTo>
                  <a:pt x="238041" y="26096"/>
                </a:lnTo>
                <a:lnTo>
                  <a:pt x="248753" y="30479"/>
                </a:lnTo>
                <a:lnTo>
                  <a:pt x="556802" y="18221"/>
                </a:lnTo>
                <a:close/>
              </a:path>
            </a:pathLst>
          </a:custGeom>
          <a:solidFill>
            <a:srgbClr val="1C278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598327" y="5624978"/>
            <a:ext cx="894187" cy="40362"/>
          </a:xfrm>
          <a:custGeom>
            <a:avLst/>
            <a:gdLst/>
            <a:ahLst/>
            <a:cxnLst/>
            <a:rect l="l" t="t" r="r" b="b"/>
            <a:pathLst>
              <a:path w="894187" h="40362">
                <a:moveTo>
                  <a:pt x="557445" y="18198"/>
                </a:moveTo>
                <a:lnTo>
                  <a:pt x="557875" y="13371"/>
                </a:lnTo>
                <a:lnTo>
                  <a:pt x="231760" y="26343"/>
                </a:lnTo>
                <a:lnTo>
                  <a:pt x="238212" y="29216"/>
                </a:lnTo>
                <a:lnTo>
                  <a:pt x="241961" y="30750"/>
                </a:lnTo>
                <a:lnTo>
                  <a:pt x="557445" y="18198"/>
                </a:lnTo>
                <a:close/>
              </a:path>
            </a:pathLst>
          </a:custGeom>
          <a:solidFill>
            <a:srgbClr val="1B278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598327" y="5621774"/>
            <a:ext cx="894039" cy="40185"/>
          </a:xfrm>
          <a:custGeom>
            <a:avLst/>
            <a:gdLst/>
            <a:ahLst/>
            <a:cxnLst/>
            <a:rect l="l" t="t" r="r" b="b"/>
            <a:pathLst>
              <a:path w="894039" h="40185">
                <a:moveTo>
                  <a:pt x="557728" y="18227"/>
                </a:moveTo>
                <a:lnTo>
                  <a:pt x="558168" y="13293"/>
                </a:lnTo>
                <a:lnTo>
                  <a:pt x="224978" y="26479"/>
                </a:lnTo>
                <a:lnTo>
                  <a:pt x="226133" y="27039"/>
                </a:lnTo>
                <a:lnTo>
                  <a:pt x="234901" y="30945"/>
                </a:lnTo>
                <a:lnTo>
                  <a:pt x="557728" y="18227"/>
                </a:lnTo>
                <a:close/>
              </a:path>
            </a:pathLst>
          </a:custGeom>
          <a:solidFill>
            <a:srgbClr val="1B288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598150" y="5618571"/>
            <a:ext cx="894217" cy="40192"/>
          </a:xfrm>
          <a:custGeom>
            <a:avLst/>
            <a:gdLst/>
            <a:ahLst/>
            <a:cxnLst/>
            <a:rect l="l" t="t" r="r" b="b"/>
            <a:pathLst>
              <a:path w="894217" h="40192">
                <a:moveTo>
                  <a:pt x="558202" y="18102"/>
                </a:moveTo>
                <a:lnTo>
                  <a:pt x="558633" y="13276"/>
                </a:lnTo>
                <a:lnTo>
                  <a:pt x="219041" y="26720"/>
                </a:lnTo>
                <a:lnTo>
                  <a:pt x="226311" y="30242"/>
                </a:lnTo>
                <a:lnTo>
                  <a:pt x="228369" y="31159"/>
                </a:lnTo>
                <a:lnTo>
                  <a:pt x="558202" y="18102"/>
                </a:lnTo>
                <a:close/>
              </a:path>
            </a:pathLst>
          </a:custGeom>
          <a:solidFill>
            <a:srgbClr val="1B288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97972" y="5615375"/>
            <a:ext cx="894172" cy="40362"/>
          </a:xfrm>
          <a:custGeom>
            <a:avLst/>
            <a:gdLst/>
            <a:ahLst/>
            <a:cxnLst/>
            <a:rect l="l" t="t" r="r" b="b"/>
            <a:pathLst>
              <a:path w="894172" h="40362">
                <a:moveTo>
                  <a:pt x="558661" y="18147"/>
                </a:moveTo>
                <a:lnTo>
                  <a:pt x="558842" y="16114"/>
                </a:lnTo>
                <a:lnTo>
                  <a:pt x="559339" y="13312"/>
                </a:lnTo>
                <a:lnTo>
                  <a:pt x="213474" y="27070"/>
                </a:lnTo>
                <a:lnTo>
                  <a:pt x="214948" y="27845"/>
                </a:lnTo>
                <a:lnTo>
                  <a:pt x="222526" y="31518"/>
                </a:lnTo>
                <a:lnTo>
                  <a:pt x="558661" y="18147"/>
                </a:lnTo>
                <a:close/>
              </a:path>
            </a:pathLst>
          </a:custGeom>
          <a:solidFill>
            <a:srgbClr val="1B298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97972" y="5612172"/>
            <a:ext cx="894172" cy="40185"/>
          </a:xfrm>
          <a:custGeom>
            <a:avLst/>
            <a:gdLst/>
            <a:ahLst/>
            <a:cxnLst/>
            <a:rect l="l" t="t" r="r" b="b"/>
            <a:pathLst>
              <a:path w="894172" h="40185">
                <a:moveTo>
                  <a:pt x="559064" y="18064"/>
                </a:moveTo>
                <a:lnTo>
                  <a:pt x="559922" y="13223"/>
                </a:lnTo>
                <a:lnTo>
                  <a:pt x="207574" y="27168"/>
                </a:lnTo>
                <a:lnTo>
                  <a:pt x="214948" y="31049"/>
                </a:lnTo>
                <a:lnTo>
                  <a:pt x="216160" y="31636"/>
                </a:lnTo>
                <a:lnTo>
                  <a:pt x="559064" y="18064"/>
                </a:lnTo>
                <a:close/>
              </a:path>
            </a:pathLst>
          </a:custGeom>
          <a:solidFill>
            <a:srgbClr val="1B298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97794" y="5608791"/>
            <a:ext cx="894202" cy="40370"/>
          </a:xfrm>
          <a:custGeom>
            <a:avLst/>
            <a:gdLst/>
            <a:ahLst/>
            <a:cxnLst/>
            <a:rect l="l" t="t" r="r" b="b"/>
            <a:pathLst>
              <a:path w="894202" h="40370">
                <a:moveTo>
                  <a:pt x="559834" y="18104"/>
                </a:moveTo>
                <a:lnTo>
                  <a:pt x="560692" y="13262"/>
                </a:lnTo>
                <a:lnTo>
                  <a:pt x="202165" y="27526"/>
                </a:lnTo>
                <a:lnTo>
                  <a:pt x="204051" y="28601"/>
                </a:lnTo>
                <a:lnTo>
                  <a:pt x="210512" y="32002"/>
                </a:lnTo>
                <a:lnTo>
                  <a:pt x="559834" y="18104"/>
                </a:lnTo>
                <a:close/>
              </a:path>
            </a:pathLst>
          </a:custGeom>
          <a:solidFill>
            <a:srgbClr val="1B2A8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597794" y="5605595"/>
            <a:ext cx="894053" cy="40362"/>
          </a:xfrm>
          <a:custGeom>
            <a:avLst/>
            <a:gdLst/>
            <a:ahLst/>
            <a:cxnLst/>
            <a:rect l="l" t="t" r="r" b="b"/>
            <a:pathLst>
              <a:path w="894053" h="40362">
                <a:moveTo>
                  <a:pt x="560385" y="18187"/>
                </a:moveTo>
                <a:lnTo>
                  <a:pt x="561264" y="13227"/>
                </a:lnTo>
                <a:lnTo>
                  <a:pt x="196909" y="27726"/>
                </a:lnTo>
                <a:lnTo>
                  <a:pt x="204051" y="31797"/>
                </a:lnTo>
                <a:lnTo>
                  <a:pt x="204926" y="32257"/>
                </a:lnTo>
                <a:lnTo>
                  <a:pt x="560385" y="18187"/>
                </a:lnTo>
                <a:close/>
              </a:path>
            </a:pathLst>
          </a:custGeom>
          <a:solidFill>
            <a:srgbClr val="1B2A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597616" y="5602569"/>
            <a:ext cx="894231" cy="40007"/>
          </a:xfrm>
          <a:custGeom>
            <a:avLst/>
            <a:gdLst/>
            <a:ahLst/>
            <a:cxnLst/>
            <a:rect l="l" t="t" r="r" b="b"/>
            <a:pathLst>
              <a:path w="894231" h="40007">
                <a:moveTo>
                  <a:pt x="561147" y="17917"/>
                </a:moveTo>
                <a:lnTo>
                  <a:pt x="561796" y="14255"/>
                </a:lnTo>
                <a:lnTo>
                  <a:pt x="562113" y="13066"/>
                </a:lnTo>
                <a:lnTo>
                  <a:pt x="191788" y="27652"/>
                </a:lnTo>
                <a:lnTo>
                  <a:pt x="193547" y="28734"/>
                </a:lnTo>
                <a:lnTo>
                  <a:pt x="199551" y="32156"/>
                </a:lnTo>
                <a:lnTo>
                  <a:pt x="561147" y="17917"/>
                </a:lnTo>
                <a:close/>
              </a:path>
            </a:pathLst>
          </a:custGeom>
          <a:solidFill>
            <a:srgbClr val="1B2B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97260" y="5599189"/>
            <a:ext cx="894217" cy="40370"/>
          </a:xfrm>
          <a:custGeom>
            <a:avLst/>
            <a:gdLst/>
            <a:ahLst/>
            <a:cxnLst/>
            <a:rect l="l" t="t" r="r" b="b"/>
            <a:pathLst>
              <a:path w="894217" h="40370">
                <a:moveTo>
                  <a:pt x="562084" y="18017"/>
                </a:moveTo>
                <a:lnTo>
                  <a:pt x="562152" y="17636"/>
                </a:lnTo>
                <a:lnTo>
                  <a:pt x="563347" y="13155"/>
                </a:lnTo>
                <a:lnTo>
                  <a:pt x="187396" y="28113"/>
                </a:lnTo>
                <a:lnTo>
                  <a:pt x="193903" y="32115"/>
                </a:lnTo>
                <a:lnTo>
                  <a:pt x="194810" y="32632"/>
                </a:lnTo>
                <a:lnTo>
                  <a:pt x="562084" y="18017"/>
                </a:lnTo>
                <a:close/>
              </a:path>
            </a:pathLst>
          </a:custGeom>
          <a:solidFill>
            <a:srgbClr val="1A2B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597260" y="5595993"/>
            <a:ext cx="894217" cy="40362"/>
          </a:xfrm>
          <a:custGeom>
            <a:avLst/>
            <a:gdLst/>
            <a:ahLst/>
            <a:cxnLst/>
            <a:rect l="l" t="t" r="r" b="b"/>
            <a:pathLst>
              <a:path w="894217" h="40362">
                <a:moveTo>
                  <a:pt x="562912" y="17981"/>
                </a:moveTo>
                <a:lnTo>
                  <a:pt x="564209" y="13118"/>
                </a:lnTo>
                <a:lnTo>
                  <a:pt x="182574" y="28299"/>
                </a:lnTo>
                <a:lnTo>
                  <a:pt x="183542" y="28938"/>
                </a:lnTo>
                <a:lnTo>
                  <a:pt x="189859" y="32823"/>
                </a:lnTo>
                <a:lnTo>
                  <a:pt x="562912" y="17981"/>
                </a:lnTo>
                <a:close/>
              </a:path>
            </a:pathLst>
          </a:custGeom>
          <a:solidFill>
            <a:srgbClr val="1A2C9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597082" y="5592789"/>
            <a:ext cx="894172" cy="40185"/>
          </a:xfrm>
          <a:custGeom>
            <a:avLst/>
            <a:gdLst/>
            <a:ahLst/>
            <a:cxnLst/>
            <a:rect l="l" t="t" r="r" b="b"/>
            <a:pathLst>
              <a:path w="894172" h="40185">
                <a:moveTo>
                  <a:pt x="563944" y="17983"/>
                </a:moveTo>
                <a:lnTo>
                  <a:pt x="565270" y="13011"/>
                </a:lnTo>
                <a:lnTo>
                  <a:pt x="177965" y="28340"/>
                </a:lnTo>
                <a:lnTo>
                  <a:pt x="183720" y="32142"/>
                </a:lnTo>
                <a:lnTo>
                  <a:pt x="184966" y="32908"/>
                </a:lnTo>
                <a:lnTo>
                  <a:pt x="563944" y="17983"/>
                </a:lnTo>
                <a:close/>
              </a:path>
            </a:pathLst>
          </a:custGeom>
          <a:solidFill>
            <a:srgbClr val="1A2C9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597082" y="5589409"/>
            <a:ext cx="894024" cy="40370"/>
          </a:xfrm>
          <a:custGeom>
            <a:avLst/>
            <a:gdLst/>
            <a:ahLst/>
            <a:cxnLst/>
            <a:rect l="l" t="t" r="r" b="b"/>
            <a:pathLst>
              <a:path w="894024" h="40370">
                <a:moveTo>
                  <a:pt x="564838" y="18012"/>
                </a:moveTo>
                <a:lnTo>
                  <a:pt x="566138" y="13138"/>
                </a:lnTo>
                <a:lnTo>
                  <a:pt x="173363" y="28670"/>
                </a:lnTo>
                <a:lnTo>
                  <a:pt x="173608" y="28843"/>
                </a:lnTo>
                <a:lnTo>
                  <a:pt x="180264" y="33239"/>
                </a:lnTo>
                <a:lnTo>
                  <a:pt x="564838" y="18012"/>
                </a:lnTo>
                <a:close/>
              </a:path>
            </a:pathLst>
          </a:custGeom>
          <a:solidFill>
            <a:srgbClr val="1A2C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596904" y="5586390"/>
            <a:ext cx="894202" cy="40362"/>
          </a:xfrm>
          <a:custGeom>
            <a:avLst/>
            <a:gdLst/>
            <a:ahLst/>
            <a:cxnLst/>
            <a:rect l="l" t="t" r="r" b="b"/>
            <a:pathLst>
              <a:path w="894202" h="40362">
                <a:moveTo>
                  <a:pt x="565861" y="17861"/>
                </a:moveTo>
                <a:lnTo>
                  <a:pt x="566316" y="16156"/>
                </a:lnTo>
                <a:lnTo>
                  <a:pt x="567476" y="12925"/>
                </a:lnTo>
                <a:lnTo>
                  <a:pt x="169282" y="28684"/>
                </a:lnTo>
                <a:lnTo>
                  <a:pt x="173786" y="31861"/>
                </a:lnTo>
                <a:lnTo>
                  <a:pt x="176064" y="33366"/>
                </a:lnTo>
                <a:lnTo>
                  <a:pt x="565861" y="17861"/>
                </a:lnTo>
                <a:close/>
              </a:path>
            </a:pathLst>
          </a:custGeom>
          <a:solidFill>
            <a:srgbClr val="1A2C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596726" y="5583187"/>
            <a:ext cx="894231" cy="40185"/>
          </a:xfrm>
          <a:custGeom>
            <a:avLst/>
            <a:gdLst/>
            <a:ahLst/>
            <a:cxnLst/>
            <a:rect l="l" t="t" r="r" b="b"/>
            <a:pathLst>
              <a:path w="894231" h="40185">
                <a:moveTo>
                  <a:pt x="567072" y="17749"/>
                </a:moveTo>
                <a:lnTo>
                  <a:pt x="568801" y="12936"/>
                </a:lnTo>
                <a:lnTo>
                  <a:pt x="165345" y="28984"/>
                </a:lnTo>
                <a:lnTo>
                  <a:pt x="171605" y="33400"/>
                </a:lnTo>
                <a:lnTo>
                  <a:pt x="567072" y="17749"/>
                </a:lnTo>
                <a:close/>
              </a:path>
            </a:pathLst>
          </a:custGeom>
          <a:solidFill>
            <a:srgbClr val="1A2D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596726" y="5579984"/>
            <a:ext cx="894231" cy="40192"/>
          </a:xfrm>
          <a:custGeom>
            <a:avLst/>
            <a:gdLst/>
            <a:ahLst/>
            <a:cxnLst/>
            <a:rect l="l" t="t" r="r" b="b"/>
            <a:pathLst>
              <a:path w="894231" h="40192">
                <a:moveTo>
                  <a:pt x="568238" y="17705"/>
                </a:moveTo>
                <a:lnTo>
                  <a:pt x="569990" y="12827"/>
                </a:lnTo>
                <a:lnTo>
                  <a:pt x="161035" y="29016"/>
                </a:lnTo>
                <a:lnTo>
                  <a:pt x="164028" y="31258"/>
                </a:lnTo>
                <a:lnTo>
                  <a:pt x="167314" y="33576"/>
                </a:lnTo>
                <a:lnTo>
                  <a:pt x="568238" y="17705"/>
                </a:lnTo>
                <a:close/>
              </a:path>
            </a:pathLst>
          </a:custGeom>
          <a:solidFill>
            <a:srgbClr val="1A2D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596541" y="5576610"/>
            <a:ext cx="894194" cy="40362"/>
          </a:xfrm>
          <a:custGeom>
            <a:avLst/>
            <a:gdLst/>
            <a:ahLst/>
            <a:cxnLst/>
            <a:rect l="l" t="t" r="r" b="b"/>
            <a:pathLst>
              <a:path w="894194" h="40362">
                <a:moveTo>
                  <a:pt x="569592" y="17826"/>
                </a:moveTo>
                <a:lnTo>
                  <a:pt x="571386" y="12828"/>
                </a:lnTo>
                <a:lnTo>
                  <a:pt x="157110" y="29310"/>
                </a:lnTo>
                <a:lnTo>
                  <a:pt x="163248" y="33909"/>
                </a:lnTo>
                <a:lnTo>
                  <a:pt x="569592" y="17826"/>
                </a:lnTo>
                <a:close/>
              </a:path>
            </a:pathLst>
          </a:custGeom>
          <a:solidFill>
            <a:srgbClr val="1A2E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596541" y="5573585"/>
            <a:ext cx="893824" cy="40362"/>
          </a:xfrm>
          <a:custGeom>
            <a:avLst/>
            <a:gdLst/>
            <a:ahLst/>
            <a:cxnLst/>
            <a:rect l="l" t="t" r="r" b="b"/>
            <a:pathLst>
              <a:path w="893824" h="40362">
                <a:moveTo>
                  <a:pt x="570739" y="17655"/>
                </a:moveTo>
                <a:lnTo>
                  <a:pt x="571649" y="15122"/>
                </a:lnTo>
                <a:lnTo>
                  <a:pt x="572749" y="12706"/>
                </a:lnTo>
                <a:lnTo>
                  <a:pt x="153150" y="29320"/>
                </a:lnTo>
                <a:lnTo>
                  <a:pt x="154381" y="30292"/>
                </a:lnTo>
                <a:lnTo>
                  <a:pt x="159360" y="34022"/>
                </a:lnTo>
                <a:lnTo>
                  <a:pt x="570739" y="17655"/>
                </a:lnTo>
                <a:close/>
              </a:path>
            </a:pathLst>
          </a:custGeom>
          <a:solidFill>
            <a:srgbClr val="1A2E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596363" y="5570381"/>
            <a:ext cx="894002" cy="40192"/>
          </a:xfrm>
          <a:custGeom>
            <a:avLst/>
            <a:gdLst/>
            <a:ahLst/>
            <a:cxnLst/>
            <a:rect l="l" t="t" r="r" b="b"/>
            <a:pathLst>
              <a:path w="894002" h="40192">
                <a:moveTo>
                  <a:pt x="572183" y="17543"/>
                </a:moveTo>
                <a:lnTo>
                  <a:pt x="574442" y="12583"/>
                </a:lnTo>
                <a:lnTo>
                  <a:pt x="149289" y="29332"/>
                </a:lnTo>
                <a:lnTo>
                  <a:pt x="154559" y="33495"/>
                </a:lnTo>
                <a:lnTo>
                  <a:pt x="155299" y="34050"/>
                </a:lnTo>
                <a:lnTo>
                  <a:pt x="572183" y="17543"/>
                </a:lnTo>
                <a:close/>
              </a:path>
            </a:pathLst>
          </a:custGeom>
          <a:solidFill>
            <a:srgbClr val="182F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596007" y="5567008"/>
            <a:ext cx="894209" cy="40362"/>
          </a:xfrm>
          <a:custGeom>
            <a:avLst/>
            <a:gdLst/>
            <a:ahLst/>
            <a:cxnLst/>
            <a:rect l="l" t="t" r="r" b="b"/>
            <a:pathLst>
              <a:path w="894209" h="40362">
                <a:moveTo>
                  <a:pt x="574078" y="17537"/>
                </a:moveTo>
                <a:lnTo>
                  <a:pt x="576309" y="12638"/>
                </a:lnTo>
                <a:lnTo>
                  <a:pt x="145913" y="29757"/>
                </a:lnTo>
                <a:lnTo>
                  <a:pt x="151714" y="34341"/>
                </a:lnTo>
                <a:lnTo>
                  <a:pt x="574078" y="17537"/>
                </a:lnTo>
                <a:close/>
              </a:path>
            </a:pathLst>
          </a:custGeom>
          <a:solidFill>
            <a:srgbClr val="182F9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596007" y="5563804"/>
            <a:ext cx="894209" cy="40362"/>
          </a:xfrm>
          <a:custGeom>
            <a:avLst/>
            <a:gdLst/>
            <a:ahLst/>
            <a:cxnLst/>
            <a:rect l="l" t="t" r="r" b="b"/>
            <a:pathLst>
              <a:path w="894209" h="40362">
                <a:moveTo>
                  <a:pt x="575564" y="17478"/>
                </a:moveTo>
                <a:lnTo>
                  <a:pt x="577795" y="12579"/>
                </a:lnTo>
                <a:lnTo>
                  <a:pt x="142185" y="29906"/>
                </a:lnTo>
                <a:lnTo>
                  <a:pt x="145113" y="32329"/>
                </a:lnTo>
                <a:lnTo>
                  <a:pt x="147854" y="34494"/>
                </a:lnTo>
                <a:lnTo>
                  <a:pt x="575564" y="17478"/>
                </a:lnTo>
                <a:close/>
              </a:path>
            </a:pathLst>
          </a:custGeom>
          <a:solidFill>
            <a:srgbClr val="1830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595829" y="5560779"/>
            <a:ext cx="894239" cy="40015"/>
          </a:xfrm>
          <a:custGeom>
            <a:avLst/>
            <a:gdLst/>
            <a:ahLst/>
            <a:cxnLst/>
            <a:rect l="l" t="t" r="r" b="b"/>
            <a:pathLst>
              <a:path w="894239" h="40015">
                <a:moveTo>
                  <a:pt x="577207" y="17288"/>
                </a:moveTo>
                <a:lnTo>
                  <a:pt x="578442" y="14575"/>
                </a:lnTo>
                <a:lnTo>
                  <a:pt x="579665" y="12381"/>
                </a:lnTo>
                <a:lnTo>
                  <a:pt x="138527" y="29757"/>
                </a:lnTo>
                <a:lnTo>
                  <a:pt x="144074" y="34347"/>
                </a:lnTo>
                <a:lnTo>
                  <a:pt x="577207" y="17288"/>
                </a:lnTo>
                <a:close/>
              </a:path>
            </a:pathLst>
          </a:custGeom>
          <a:solidFill>
            <a:srgbClr val="1830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595829" y="5557405"/>
            <a:ext cx="894016" cy="40362"/>
          </a:xfrm>
          <a:custGeom>
            <a:avLst/>
            <a:gdLst/>
            <a:ahLst/>
            <a:cxnLst/>
            <a:rect l="l" t="t" r="r" b="b"/>
            <a:pathLst>
              <a:path w="894016" h="40362">
                <a:moveTo>
                  <a:pt x="578781" y="17340"/>
                </a:moveTo>
                <a:lnTo>
                  <a:pt x="581556" y="12363"/>
                </a:lnTo>
                <a:lnTo>
                  <a:pt x="134826" y="30046"/>
                </a:lnTo>
                <a:lnTo>
                  <a:pt x="135448" y="30582"/>
                </a:lnTo>
                <a:lnTo>
                  <a:pt x="140512" y="34773"/>
                </a:lnTo>
                <a:lnTo>
                  <a:pt x="578781" y="17340"/>
                </a:lnTo>
                <a:close/>
              </a:path>
            </a:pathLst>
          </a:custGeom>
          <a:solidFill>
            <a:srgbClr val="1831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595651" y="5554202"/>
            <a:ext cx="894194" cy="40362"/>
          </a:xfrm>
          <a:custGeom>
            <a:avLst/>
            <a:gdLst/>
            <a:ahLst/>
            <a:cxnLst/>
            <a:rect l="l" t="t" r="r" b="b"/>
            <a:pathLst>
              <a:path w="894194" h="40362">
                <a:moveTo>
                  <a:pt x="580785" y="17267"/>
                </a:moveTo>
                <a:lnTo>
                  <a:pt x="583526" y="12351"/>
                </a:lnTo>
                <a:lnTo>
                  <a:pt x="131612" y="30326"/>
                </a:lnTo>
                <a:lnTo>
                  <a:pt x="135626" y="33786"/>
                </a:lnTo>
                <a:lnTo>
                  <a:pt x="136997" y="34920"/>
                </a:lnTo>
                <a:lnTo>
                  <a:pt x="580785" y="17267"/>
                </a:lnTo>
                <a:close/>
              </a:path>
            </a:pathLst>
          </a:custGeom>
          <a:solidFill>
            <a:srgbClr val="1831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595473" y="5550999"/>
            <a:ext cx="894224" cy="40192"/>
          </a:xfrm>
          <a:custGeom>
            <a:avLst/>
            <a:gdLst/>
            <a:ahLst/>
            <a:cxnLst/>
            <a:rect l="l" t="t" r="r" b="b"/>
            <a:pathLst>
              <a:path w="894224" h="40192">
                <a:moveTo>
                  <a:pt x="582827" y="17128"/>
                </a:moveTo>
                <a:lnTo>
                  <a:pt x="585568" y="12210"/>
                </a:lnTo>
                <a:lnTo>
                  <a:pt x="128068" y="30321"/>
                </a:lnTo>
                <a:lnTo>
                  <a:pt x="133402" y="34918"/>
                </a:lnTo>
                <a:lnTo>
                  <a:pt x="582827" y="17128"/>
                </a:lnTo>
                <a:close/>
              </a:path>
            </a:pathLst>
          </a:custGeom>
          <a:solidFill>
            <a:srgbClr val="1833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595473" y="5547625"/>
            <a:ext cx="894002" cy="40362"/>
          </a:xfrm>
          <a:custGeom>
            <a:avLst/>
            <a:gdLst/>
            <a:ahLst/>
            <a:cxnLst/>
            <a:rect l="l" t="t" r="r" b="b"/>
            <a:pathLst>
              <a:path w="894002" h="40362">
                <a:moveTo>
                  <a:pt x="584719" y="17106"/>
                </a:moveTo>
                <a:lnTo>
                  <a:pt x="585941" y="14913"/>
                </a:lnTo>
                <a:lnTo>
                  <a:pt x="587764" y="12181"/>
                </a:lnTo>
                <a:lnTo>
                  <a:pt x="124558" y="30607"/>
                </a:lnTo>
                <a:lnTo>
                  <a:pt x="125894" y="31821"/>
                </a:lnTo>
                <a:lnTo>
                  <a:pt x="129820" y="35204"/>
                </a:lnTo>
                <a:lnTo>
                  <a:pt x="584719" y="17106"/>
                </a:lnTo>
                <a:close/>
              </a:path>
            </a:pathLst>
          </a:custGeom>
          <a:solidFill>
            <a:srgbClr val="1833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595296" y="5544600"/>
            <a:ext cx="894179" cy="40185"/>
          </a:xfrm>
          <a:custGeom>
            <a:avLst/>
            <a:gdLst/>
            <a:ahLst/>
            <a:cxnLst/>
            <a:rect l="l" t="t" r="r" b="b"/>
            <a:pathLst>
              <a:path w="894179" h="40185">
                <a:moveTo>
                  <a:pt x="586767" y="16968"/>
                </a:moveTo>
                <a:lnTo>
                  <a:pt x="590063" y="12026"/>
                </a:lnTo>
                <a:lnTo>
                  <a:pt x="121376" y="30579"/>
                </a:lnTo>
                <a:lnTo>
                  <a:pt x="126072" y="34846"/>
                </a:lnTo>
                <a:lnTo>
                  <a:pt x="126466" y="35186"/>
                </a:lnTo>
                <a:lnTo>
                  <a:pt x="586767" y="16968"/>
                </a:lnTo>
                <a:close/>
              </a:path>
            </a:pathLst>
          </a:custGeom>
          <a:solidFill>
            <a:srgbClr val="1834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594940" y="5541404"/>
            <a:ext cx="894239" cy="40185"/>
          </a:xfrm>
          <a:custGeom>
            <a:avLst/>
            <a:gdLst/>
            <a:ahLst/>
            <a:cxnLst/>
            <a:rect l="l" t="t" r="r" b="b"/>
            <a:pathLst>
              <a:path w="894239" h="40185">
                <a:moveTo>
                  <a:pt x="589322" y="16866"/>
                </a:moveTo>
                <a:lnTo>
                  <a:pt x="592656" y="11867"/>
                </a:lnTo>
                <a:lnTo>
                  <a:pt x="118185" y="30552"/>
                </a:lnTo>
                <a:lnTo>
                  <a:pt x="123424" y="35312"/>
                </a:lnTo>
                <a:lnTo>
                  <a:pt x="589322" y="16866"/>
                </a:lnTo>
                <a:close/>
              </a:path>
            </a:pathLst>
          </a:custGeom>
          <a:solidFill>
            <a:srgbClr val="1734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594940" y="5538023"/>
            <a:ext cx="894239" cy="40362"/>
          </a:xfrm>
          <a:custGeom>
            <a:avLst/>
            <a:gdLst/>
            <a:ahLst/>
            <a:cxnLst/>
            <a:rect l="l" t="t" r="r" b="b"/>
            <a:pathLst>
              <a:path w="894239" h="40362">
                <a:moveTo>
                  <a:pt x="591594" y="16841"/>
                </a:moveTo>
                <a:lnTo>
                  <a:pt x="594631" y="12288"/>
                </a:lnTo>
                <a:lnTo>
                  <a:pt x="594939" y="11896"/>
                </a:lnTo>
                <a:lnTo>
                  <a:pt x="115044" y="30985"/>
                </a:lnTo>
                <a:lnTo>
                  <a:pt x="116830" y="32701"/>
                </a:lnTo>
                <a:lnTo>
                  <a:pt x="120022" y="35602"/>
                </a:lnTo>
                <a:lnTo>
                  <a:pt x="591594" y="16841"/>
                </a:lnTo>
                <a:close/>
              </a:path>
            </a:pathLst>
          </a:custGeom>
          <a:solidFill>
            <a:srgbClr val="17359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594762" y="5534820"/>
            <a:ext cx="894194" cy="40362"/>
          </a:xfrm>
          <a:custGeom>
            <a:avLst/>
            <a:gdLst/>
            <a:ahLst/>
            <a:cxnLst/>
            <a:rect l="l" t="t" r="r" b="b"/>
            <a:pathLst>
              <a:path w="894194" h="40362">
                <a:moveTo>
                  <a:pt x="593974" y="16743"/>
                </a:moveTo>
                <a:lnTo>
                  <a:pt x="594809" y="15491"/>
                </a:lnTo>
                <a:lnTo>
                  <a:pt x="597724" y="11786"/>
                </a:lnTo>
                <a:lnTo>
                  <a:pt x="112013" y="31106"/>
                </a:lnTo>
                <a:lnTo>
                  <a:pt x="116819" y="35723"/>
                </a:lnTo>
                <a:lnTo>
                  <a:pt x="593974" y="16743"/>
                </a:lnTo>
                <a:close/>
              </a:path>
            </a:pathLst>
          </a:custGeom>
          <a:solidFill>
            <a:srgbClr val="17359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594762" y="5531616"/>
            <a:ext cx="894046" cy="40192"/>
          </a:xfrm>
          <a:custGeom>
            <a:avLst/>
            <a:gdLst/>
            <a:ahLst/>
            <a:cxnLst/>
            <a:rect l="l" t="t" r="r" b="b"/>
            <a:pathLst>
              <a:path w="894046" h="40192">
                <a:moveTo>
                  <a:pt x="596370" y="16710"/>
                </a:moveTo>
                <a:lnTo>
                  <a:pt x="600371" y="11625"/>
                </a:lnTo>
                <a:lnTo>
                  <a:pt x="108661" y="31090"/>
                </a:lnTo>
                <a:lnTo>
                  <a:pt x="113491" y="35729"/>
                </a:lnTo>
                <a:lnTo>
                  <a:pt x="596370" y="16710"/>
                </a:lnTo>
                <a:close/>
              </a:path>
            </a:pathLst>
          </a:custGeom>
          <a:solidFill>
            <a:srgbClr val="17369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594584" y="5528598"/>
            <a:ext cx="894224" cy="40007"/>
          </a:xfrm>
          <a:custGeom>
            <a:avLst/>
            <a:gdLst/>
            <a:ahLst/>
            <a:cxnLst/>
            <a:rect l="l" t="t" r="r" b="b"/>
            <a:pathLst>
              <a:path w="894224" h="40007">
                <a:moveTo>
                  <a:pt x="599247" y="16298"/>
                </a:moveTo>
                <a:lnTo>
                  <a:pt x="603055" y="11457"/>
                </a:lnTo>
                <a:lnTo>
                  <a:pt x="105774" y="31041"/>
                </a:lnTo>
                <a:lnTo>
                  <a:pt x="107905" y="33210"/>
                </a:lnTo>
                <a:lnTo>
                  <a:pt x="110438" y="35644"/>
                </a:lnTo>
                <a:lnTo>
                  <a:pt x="599247" y="16298"/>
                </a:lnTo>
                <a:close/>
              </a:path>
            </a:pathLst>
          </a:custGeom>
          <a:solidFill>
            <a:srgbClr val="173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94406" y="5525217"/>
            <a:ext cx="894179" cy="40362"/>
          </a:xfrm>
          <a:custGeom>
            <a:avLst/>
            <a:gdLst/>
            <a:ahLst/>
            <a:cxnLst/>
            <a:rect l="l" t="t" r="r" b="b"/>
            <a:pathLst>
              <a:path w="894179" h="40362">
                <a:moveTo>
                  <a:pt x="601985" y="16424"/>
                </a:moveTo>
                <a:lnTo>
                  <a:pt x="604283" y="13503"/>
                </a:lnTo>
                <a:lnTo>
                  <a:pt x="606173" y="11450"/>
                </a:lnTo>
                <a:lnTo>
                  <a:pt x="103045" y="31462"/>
                </a:lnTo>
                <a:lnTo>
                  <a:pt x="107590" y="36090"/>
                </a:lnTo>
                <a:lnTo>
                  <a:pt x="601985" y="16424"/>
                </a:lnTo>
                <a:close/>
              </a:path>
            </a:pathLst>
          </a:custGeom>
          <a:solidFill>
            <a:srgbClr val="1737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594406" y="5522021"/>
            <a:ext cx="894179" cy="40362"/>
          </a:xfrm>
          <a:custGeom>
            <a:avLst/>
            <a:gdLst/>
            <a:ahLst/>
            <a:cxnLst/>
            <a:rect l="l" t="t" r="r" b="b"/>
            <a:pathLst>
              <a:path w="894179" h="40362">
                <a:moveTo>
                  <a:pt x="604633" y="16318"/>
                </a:moveTo>
                <a:lnTo>
                  <a:pt x="609225" y="11328"/>
                </a:lnTo>
                <a:lnTo>
                  <a:pt x="100024" y="31583"/>
                </a:lnTo>
                <a:lnTo>
                  <a:pt x="104569" y="36210"/>
                </a:lnTo>
                <a:lnTo>
                  <a:pt x="604633" y="16318"/>
                </a:lnTo>
                <a:close/>
              </a:path>
            </a:pathLst>
          </a:custGeom>
          <a:solidFill>
            <a:srgbClr val="1737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594228" y="5518818"/>
            <a:ext cx="894209" cy="40185"/>
          </a:xfrm>
          <a:custGeom>
            <a:avLst/>
            <a:gdLst/>
            <a:ahLst/>
            <a:cxnLst/>
            <a:rect l="l" t="t" r="r" b="b"/>
            <a:pathLst>
              <a:path w="894209" h="40185">
                <a:moveTo>
                  <a:pt x="607816" y="16256"/>
                </a:moveTo>
                <a:lnTo>
                  <a:pt x="612527" y="11136"/>
                </a:lnTo>
                <a:lnTo>
                  <a:pt x="97147" y="31538"/>
                </a:lnTo>
                <a:lnTo>
                  <a:pt x="99302" y="33870"/>
                </a:lnTo>
                <a:lnTo>
                  <a:pt x="101583" y="36192"/>
                </a:lnTo>
                <a:lnTo>
                  <a:pt x="607816" y="16256"/>
                </a:lnTo>
                <a:close/>
              </a:path>
            </a:pathLst>
          </a:custGeom>
          <a:solidFill>
            <a:srgbClr val="17389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594228" y="5515437"/>
            <a:ext cx="893838" cy="40362"/>
          </a:xfrm>
          <a:custGeom>
            <a:avLst/>
            <a:gdLst/>
            <a:ahLst/>
            <a:cxnLst/>
            <a:rect l="l" t="t" r="r" b="b"/>
            <a:pathLst>
              <a:path w="893838" h="40362">
                <a:moveTo>
                  <a:pt x="610999" y="16177"/>
                </a:moveTo>
                <a:lnTo>
                  <a:pt x="614493" y="12380"/>
                </a:lnTo>
                <a:lnTo>
                  <a:pt x="615915" y="11053"/>
                </a:lnTo>
                <a:lnTo>
                  <a:pt x="94273" y="31810"/>
                </a:lnTo>
                <a:lnTo>
                  <a:pt x="98577" y="36466"/>
                </a:lnTo>
                <a:lnTo>
                  <a:pt x="610999" y="16177"/>
                </a:lnTo>
                <a:close/>
              </a:path>
            </a:pathLst>
          </a:custGeom>
          <a:solidFill>
            <a:srgbClr val="17389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94050" y="5512419"/>
            <a:ext cx="894016" cy="40362"/>
          </a:xfrm>
          <a:custGeom>
            <a:avLst/>
            <a:gdLst/>
            <a:ahLst/>
            <a:cxnLst/>
            <a:rect l="l" t="t" r="r" b="b"/>
            <a:pathLst>
              <a:path w="894016" h="40362">
                <a:moveTo>
                  <a:pt x="614178" y="15934"/>
                </a:moveTo>
                <a:lnTo>
                  <a:pt x="614671" y="15398"/>
                </a:lnTo>
                <a:lnTo>
                  <a:pt x="619536" y="10859"/>
                </a:lnTo>
                <a:lnTo>
                  <a:pt x="91613" y="31757"/>
                </a:lnTo>
                <a:lnTo>
                  <a:pt x="96041" y="36548"/>
                </a:lnTo>
                <a:lnTo>
                  <a:pt x="614178" y="15934"/>
                </a:lnTo>
                <a:close/>
              </a:path>
            </a:pathLst>
          </a:custGeom>
          <a:solidFill>
            <a:srgbClr val="17399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593694" y="5509215"/>
            <a:ext cx="894224" cy="40185"/>
          </a:xfrm>
          <a:custGeom>
            <a:avLst/>
            <a:gdLst/>
            <a:ahLst/>
            <a:cxnLst/>
            <a:rect l="l" t="t" r="r" b="b"/>
            <a:pathLst>
              <a:path w="894224" h="40185">
                <a:moveTo>
                  <a:pt x="618103" y="15731"/>
                </a:moveTo>
                <a:lnTo>
                  <a:pt x="623489" y="10706"/>
                </a:lnTo>
                <a:lnTo>
                  <a:pt x="89226" y="31852"/>
                </a:lnTo>
                <a:lnTo>
                  <a:pt x="91204" y="34133"/>
                </a:lnTo>
                <a:lnTo>
                  <a:pt x="93394" y="36502"/>
                </a:lnTo>
                <a:lnTo>
                  <a:pt x="618103" y="15731"/>
                </a:lnTo>
                <a:close/>
              </a:path>
            </a:pathLst>
          </a:custGeom>
          <a:solidFill>
            <a:srgbClr val="17399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593694" y="5505835"/>
            <a:ext cx="894224" cy="40362"/>
          </a:xfrm>
          <a:custGeom>
            <a:avLst/>
            <a:gdLst/>
            <a:ahLst/>
            <a:cxnLst/>
            <a:rect l="l" t="t" r="r" b="b"/>
            <a:pathLst>
              <a:path w="894224" h="40362">
                <a:moveTo>
                  <a:pt x="621827" y="15638"/>
                </a:moveTo>
                <a:lnTo>
                  <a:pt x="625922" y="11817"/>
                </a:lnTo>
                <a:lnTo>
                  <a:pt x="627435" y="10605"/>
                </a:lnTo>
                <a:lnTo>
                  <a:pt x="86531" y="32126"/>
                </a:lnTo>
                <a:lnTo>
                  <a:pt x="90562" y="36774"/>
                </a:lnTo>
                <a:lnTo>
                  <a:pt x="621827" y="15638"/>
                </a:lnTo>
                <a:close/>
              </a:path>
            </a:pathLst>
          </a:custGeom>
          <a:solidFill>
            <a:srgbClr val="17399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93516" y="5502639"/>
            <a:ext cx="894179" cy="40362"/>
          </a:xfrm>
          <a:custGeom>
            <a:avLst/>
            <a:gdLst/>
            <a:ahLst/>
            <a:cxnLst/>
            <a:rect l="l" t="t" r="r" b="b"/>
            <a:pathLst>
              <a:path w="894179" h="40362">
                <a:moveTo>
                  <a:pt x="625455" y="15614"/>
                </a:moveTo>
                <a:lnTo>
                  <a:pt x="626100" y="15013"/>
                </a:lnTo>
                <a:lnTo>
                  <a:pt x="631822" y="10429"/>
                </a:lnTo>
                <a:lnTo>
                  <a:pt x="84019" y="32219"/>
                </a:lnTo>
                <a:lnTo>
                  <a:pt x="88064" y="36884"/>
                </a:lnTo>
                <a:lnTo>
                  <a:pt x="625455" y="15614"/>
                </a:lnTo>
                <a:close/>
              </a:path>
            </a:pathLst>
          </a:custGeom>
          <a:solidFill>
            <a:srgbClr val="17399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93516" y="5499613"/>
            <a:ext cx="894031" cy="40007"/>
          </a:xfrm>
          <a:custGeom>
            <a:avLst/>
            <a:gdLst/>
            <a:ahLst/>
            <a:cxnLst/>
            <a:rect l="l" t="t" r="r" b="b"/>
            <a:pathLst>
              <a:path w="894031" h="40007">
                <a:moveTo>
                  <a:pt x="629628" y="15213"/>
                </a:moveTo>
                <a:lnTo>
                  <a:pt x="635938" y="10159"/>
                </a:lnTo>
                <a:lnTo>
                  <a:pt x="81328" y="32003"/>
                </a:lnTo>
                <a:lnTo>
                  <a:pt x="83083" y="34166"/>
                </a:lnTo>
                <a:lnTo>
                  <a:pt x="85238" y="36651"/>
                </a:lnTo>
                <a:lnTo>
                  <a:pt x="629628" y="15213"/>
                </a:lnTo>
                <a:close/>
              </a:path>
            </a:pathLst>
          </a:custGeom>
          <a:solidFill>
            <a:srgbClr val="173A9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93339" y="5496232"/>
            <a:ext cx="894209" cy="40370"/>
          </a:xfrm>
          <a:custGeom>
            <a:avLst/>
            <a:gdLst/>
            <a:ahLst/>
            <a:cxnLst/>
            <a:rect l="l" t="t" r="r" b="b"/>
            <a:pathLst>
              <a:path w="894209" h="40370">
                <a:moveTo>
                  <a:pt x="634106" y="15149"/>
                </a:moveTo>
                <a:lnTo>
                  <a:pt x="637986" y="12041"/>
                </a:lnTo>
                <a:lnTo>
                  <a:pt x="640943" y="10017"/>
                </a:lnTo>
                <a:lnTo>
                  <a:pt x="78970" y="32258"/>
                </a:lnTo>
                <a:lnTo>
                  <a:pt x="82882" y="37079"/>
                </a:lnTo>
                <a:lnTo>
                  <a:pt x="634106" y="15149"/>
                </a:lnTo>
                <a:close/>
              </a:path>
            </a:pathLst>
          </a:custGeom>
          <a:solidFill>
            <a:srgbClr val="173A9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93161" y="5493036"/>
            <a:ext cx="894239" cy="40362"/>
          </a:xfrm>
          <a:custGeom>
            <a:avLst/>
            <a:gdLst/>
            <a:ahLst/>
            <a:cxnLst/>
            <a:rect l="l" t="t" r="r" b="b"/>
            <a:pathLst>
              <a:path w="894239" h="40362">
                <a:moveTo>
                  <a:pt x="638554" y="14971"/>
                </a:moveTo>
                <a:lnTo>
                  <a:pt x="646011" y="9865"/>
                </a:lnTo>
                <a:lnTo>
                  <a:pt x="76757" y="32508"/>
                </a:lnTo>
                <a:lnTo>
                  <a:pt x="80537" y="37166"/>
                </a:lnTo>
                <a:lnTo>
                  <a:pt x="638554" y="14971"/>
                </a:lnTo>
                <a:close/>
              </a:path>
            </a:pathLst>
          </a:custGeom>
          <a:solidFill>
            <a:srgbClr val="173B9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593161" y="5489833"/>
            <a:ext cx="894239" cy="40185"/>
          </a:xfrm>
          <a:custGeom>
            <a:avLst/>
            <a:gdLst/>
            <a:ahLst/>
            <a:cxnLst/>
            <a:rect l="l" t="t" r="r" b="b"/>
            <a:pathLst>
              <a:path w="894239" h="40185">
                <a:moveTo>
                  <a:pt x="643598" y="14720"/>
                </a:moveTo>
                <a:lnTo>
                  <a:pt x="650637" y="9900"/>
                </a:lnTo>
                <a:lnTo>
                  <a:pt x="651133" y="9613"/>
                </a:lnTo>
                <a:lnTo>
                  <a:pt x="74201" y="32447"/>
                </a:lnTo>
                <a:lnTo>
                  <a:pt x="75477" y="34133"/>
                </a:lnTo>
                <a:lnTo>
                  <a:pt x="77892" y="37109"/>
                </a:lnTo>
                <a:lnTo>
                  <a:pt x="643598" y="14720"/>
                </a:lnTo>
                <a:close/>
              </a:path>
            </a:pathLst>
          </a:custGeom>
          <a:solidFill>
            <a:srgbClr val="173B9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92983" y="5486452"/>
            <a:ext cx="894194" cy="40370"/>
          </a:xfrm>
          <a:custGeom>
            <a:avLst/>
            <a:gdLst/>
            <a:ahLst/>
            <a:cxnLst/>
            <a:rect l="l" t="t" r="r" b="b"/>
            <a:pathLst>
              <a:path w="894194" h="40370">
                <a:moveTo>
                  <a:pt x="648750" y="14695"/>
                </a:moveTo>
                <a:lnTo>
                  <a:pt x="650815" y="13281"/>
                </a:lnTo>
                <a:lnTo>
                  <a:pt x="657496" y="9404"/>
                </a:lnTo>
                <a:lnTo>
                  <a:pt x="72014" y="32703"/>
                </a:lnTo>
                <a:lnTo>
                  <a:pt x="75558" y="37386"/>
                </a:lnTo>
                <a:lnTo>
                  <a:pt x="648750" y="14695"/>
                </a:lnTo>
                <a:close/>
              </a:path>
            </a:pathLst>
          </a:custGeom>
          <a:solidFill>
            <a:srgbClr val="173C9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592983" y="5483434"/>
            <a:ext cx="893824" cy="40362"/>
          </a:xfrm>
          <a:custGeom>
            <a:avLst/>
            <a:gdLst/>
            <a:ahLst/>
            <a:cxnLst/>
            <a:rect l="l" t="t" r="r" b="b"/>
            <a:pathLst>
              <a:path w="893824" h="40362">
                <a:moveTo>
                  <a:pt x="654201" y="14334"/>
                </a:moveTo>
                <a:lnTo>
                  <a:pt x="663176" y="9126"/>
                </a:lnTo>
                <a:lnTo>
                  <a:pt x="69671" y="32625"/>
                </a:lnTo>
                <a:lnTo>
                  <a:pt x="73319" y="37445"/>
                </a:lnTo>
                <a:lnTo>
                  <a:pt x="654201" y="14334"/>
                </a:lnTo>
                <a:close/>
              </a:path>
            </a:pathLst>
          </a:custGeom>
          <a:solidFill>
            <a:srgbClr val="163C9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592627" y="5480230"/>
            <a:ext cx="894179" cy="40185"/>
          </a:xfrm>
          <a:custGeom>
            <a:avLst/>
            <a:gdLst/>
            <a:ahLst/>
            <a:cxnLst/>
            <a:rect l="l" t="t" r="r" b="b"/>
            <a:pathLst>
              <a:path w="894179" h="40185">
                <a:moveTo>
                  <a:pt x="660569" y="14049"/>
                </a:moveTo>
                <a:lnTo>
                  <a:pt x="664358" y="11850"/>
                </a:lnTo>
                <a:lnTo>
                  <a:pt x="670658" y="8796"/>
                </a:lnTo>
                <a:lnTo>
                  <a:pt x="67601" y="32544"/>
                </a:lnTo>
                <a:lnTo>
                  <a:pt x="68392" y="33667"/>
                </a:lnTo>
                <a:lnTo>
                  <a:pt x="71201" y="37380"/>
                </a:lnTo>
                <a:lnTo>
                  <a:pt x="660569" y="14049"/>
                </a:lnTo>
                <a:close/>
              </a:path>
            </a:pathLst>
          </a:custGeom>
          <a:solidFill>
            <a:srgbClr val="163D9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592449" y="5476850"/>
            <a:ext cx="894209" cy="40370"/>
          </a:xfrm>
          <a:custGeom>
            <a:avLst/>
            <a:gdLst/>
            <a:ahLst/>
            <a:cxnLst/>
            <a:rect l="l" t="t" r="r" b="b"/>
            <a:pathLst>
              <a:path w="894209" h="40370">
                <a:moveTo>
                  <a:pt x="667440" y="13823"/>
                </a:moveTo>
                <a:lnTo>
                  <a:pt x="678243" y="8586"/>
                </a:lnTo>
                <a:lnTo>
                  <a:pt x="65690" y="32955"/>
                </a:lnTo>
                <a:lnTo>
                  <a:pt x="68569" y="37048"/>
                </a:lnTo>
                <a:lnTo>
                  <a:pt x="69011" y="37631"/>
                </a:lnTo>
                <a:lnTo>
                  <a:pt x="667440" y="13823"/>
                </a:lnTo>
                <a:close/>
              </a:path>
            </a:pathLst>
          </a:custGeom>
          <a:solidFill>
            <a:srgbClr val="163D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592449" y="5473654"/>
            <a:ext cx="894061" cy="40362"/>
          </a:xfrm>
          <a:custGeom>
            <a:avLst/>
            <a:gdLst/>
            <a:ahLst/>
            <a:cxnLst/>
            <a:rect l="l" t="t" r="r" b="b"/>
            <a:pathLst>
              <a:path w="894061" h="40362">
                <a:moveTo>
                  <a:pt x="674636" y="13530"/>
                </a:moveTo>
                <a:lnTo>
                  <a:pt x="678389" y="11711"/>
                </a:lnTo>
                <a:lnTo>
                  <a:pt x="687186" y="8228"/>
                </a:lnTo>
                <a:lnTo>
                  <a:pt x="63498" y="33035"/>
                </a:lnTo>
                <a:lnTo>
                  <a:pt x="66789" y="37712"/>
                </a:lnTo>
                <a:lnTo>
                  <a:pt x="674636" y="13530"/>
                </a:lnTo>
                <a:close/>
              </a:path>
            </a:pathLst>
          </a:custGeom>
          <a:solidFill>
            <a:srgbClr val="163E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592271" y="5470628"/>
            <a:ext cx="894239" cy="40007"/>
          </a:xfrm>
          <a:custGeom>
            <a:avLst/>
            <a:gdLst/>
            <a:ahLst/>
            <a:cxnLst/>
            <a:rect l="l" t="t" r="r" b="b"/>
            <a:pathLst>
              <a:path w="894239" h="40007">
                <a:moveTo>
                  <a:pt x="682615" y="13134"/>
                </a:moveTo>
                <a:lnTo>
                  <a:pt x="693034" y="9009"/>
                </a:lnTo>
                <a:lnTo>
                  <a:pt x="696906" y="7801"/>
                </a:lnTo>
                <a:lnTo>
                  <a:pt x="61488" y="32950"/>
                </a:lnTo>
                <a:lnTo>
                  <a:pt x="64666" y="37468"/>
                </a:lnTo>
                <a:lnTo>
                  <a:pt x="682615" y="13134"/>
                </a:lnTo>
                <a:close/>
              </a:path>
            </a:pathLst>
          </a:custGeom>
          <a:solidFill>
            <a:srgbClr val="163E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592271" y="5467425"/>
            <a:ext cx="894016" cy="40192"/>
          </a:xfrm>
          <a:custGeom>
            <a:avLst/>
            <a:gdLst/>
            <a:ahLst/>
            <a:cxnLst/>
            <a:rect l="l" t="t" r="r" b="b"/>
            <a:pathLst>
              <a:path w="894016" h="40192">
                <a:moveTo>
                  <a:pt x="691891" y="12665"/>
                </a:moveTo>
                <a:lnTo>
                  <a:pt x="693034" y="12212"/>
                </a:lnTo>
                <a:lnTo>
                  <a:pt x="708067" y="7522"/>
                </a:lnTo>
                <a:lnTo>
                  <a:pt x="709122" y="7278"/>
                </a:lnTo>
                <a:lnTo>
                  <a:pt x="427221" y="18383"/>
                </a:lnTo>
                <a:lnTo>
                  <a:pt x="420400" y="19207"/>
                </a:lnTo>
                <a:lnTo>
                  <a:pt x="407542" y="20138"/>
                </a:lnTo>
                <a:lnTo>
                  <a:pt x="394667" y="20467"/>
                </a:lnTo>
                <a:lnTo>
                  <a:pt x="381834" y="20204"/>
                </a:lnTo>
                <a:lnTo>
                  <a:pt x="381518" y="20184"/>
                </a:lnTo>
                <a:lnTo>
                  <a:pt x="59351" y="32875"/>
                </a:lnTo>
                <a:lnTo>
                  <a:pt x="61476" y="36136"/>
                </a:lnTo>
                <a:lnTo>
                  <a:pt x="62578" y="37703"/>
                </a:lnTo>
                <a:lnTo>
                  <a:pt x="691891" y="12665"/>
                </a:lnTo>
                <a:close/>
              </a:path>
              <a:path w="894016" h="40192">
                <a:moveTo>
                  <a:pt x="811871" y="3230"/>
                </a:moveTo>
                <a:lnTo>
                  <a:pt x="803305" y="3567"/>
                </a:lnTo>
                <a:lnTo>
                  <a:pt x="806680" y="4123"/>
                </a:lnTo>
                <a:lnTo>
                  <a:pt x="810918" y="4978"/>
                </a:lnTo>
                <a:lnTo>
                  <a:pt x="811871" y="3230"/>
                </a:lnTo>
                <a:close/>
              </a:path>
            </a:pathLst>
          </a:custGeom>
          <a:solidFill>
            <a:srgbClr val="1640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592093" y="5464051"/>
            <a:ext cx="894194" cy="40362"/>
          </a:xfrm>
          <a:custGeom>
            <a:avLst/>
            <a:gdLst/>
            <a:ahLst/>
            <a:cxnLst/>
            <a:rect l="l" t="t" r="r" b="b"/>
            <a:pathLst>
              <a:path w="894194" h="40362">
                <a:moveTo>
                  <a:pt x="703463" y="12388"/>
                </a:moveTo>
                <a:lnTo>
                  <a:pt x="708245" y="10896"/>
                </a:lnTo>
                <a:lnTo>
                  <a:pt x="723794" y="7293"/>
                </a:lnTo>
                <a:lnTo>
                  <a:pt x="728362" y="6590"/>
                </a:lnTo>
                <a:lnTo>
                  <a:pt x="451649" y="17596"/>
                </a:lnTo>
                <a:lnTo>
                  <a:pt x="445998" y="18869"/>
                </a:lnTo>
                <a:lnTo>
                  <a:pt x="433357" y="21037"/>
                </a:lnTo>
                <a:lnTo>
                  <a:pt x="420578" y="22581"/>
                </a:lnTo>
                <a:lnTo>
                  <a:pt x="407720" y="23512"/>
                </a:lnTo>
                <a:lnTo>
                  <a:pt x="394845" y="23841"/>
                </a:lnTo>
                <a:lnTo>
                  <a:pt x="382012" y="23578"/>
                </a:lnTo>
                <a:lnTo>
                  <a:pt x="369282" y="22734"/>
                </a:lnTo>
                <a:lnTo>
                  <a:pt x="357055" y="21359"/>
                </a:lnTo>
                <a:lnTo>
                  <a:pt x="57588" y="33271"/>
                </a:lnTo>
                <a:lnTo>
                  <a:pt x="60642" y="37957"/>
                </a:lnTo>
                <a:lnTo>
                  <a:pt x="703463" y="12388"/>
                </a:lnTo>
                <a:close/>
              </a:path>
              <a:path w="894194" h="40362">
                <a:moveTo>
                  <a:pt x="811233" y="8101"/>
                </a:moveTo>
                <a:lnTo>
                  <a:pt x="813616" y="3728"/>
                </a:lnTo>
                <a:lnTo>
                  <a:pt x="813923" y="3186"/>
                </a:lnTo>
                <a:lnTo>
                  <a:pt x="784364" y="4362"/>
                </a:lnTo>
                <a:lnTo>
                  <a:pt x="794505" y="5462"/>
                </a:lnTo>
                <a:lnTo>
                  <a:pt x="806858" y="7496"/>
                </a:lnTo>
                <a:lnTo>
                  <a:pt x="810080" y="8147"/>
                </a:lnTo>
                <a:lnTo>
                  <a:pt x="811233" y="8101"/>
                </a:lnTo>
                <a:close/>
              </a:path>
            </a:pathLst>
          </a:custGeom>
          <a:solidFill>
            <a:srgbClr val="1640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591915" y="5460848"/>
            <a:ext cx="894224" cy="40362"/>
          </a:xfrm>
          <a:custGeom>
            <a:avLst/>
            <a:gdLst/>
            <a:ahLst/>
            <a:cxnLst/>
            <a:rect l="l" t="t" r="r" b="b"/>
            <a:pathLst>
              <a:path w="894224" h="40362">
                <a:moveTo>
                  <a:pt x="367727" y="25743"/>
                </a:moveTo>
                <a:lnTo>
                  <a:pt x="356895" y="24524"/>
                </a:lnTo>
                <a:lnTo>
                  <a:pt x="344553" y="22551"/>
                </a:lnTo>
                <a:lnTo>
                  <a:pt x="341749" y="21965"/>
                </a:lnTo>
                <a:lnTo>
                  <a:pt x="55726" y="33344"/>
                </a:lnTo>
                <a:lnTo>
                  <a:pt x="58781" y="38031"/>
                </a:lnTo>
                <a:lnTo>
                  <a:pt x="367727" y="25743"/>
                </a:lnTo>
                <a:close/>
              </a:path>
              <a:path w="894224" h="40362">
                <a:moveTo>
                  <a:pt x="718362" y="11796"/>
                </a:moveTo>
                <a:lnTo>
                  <a:pt x="723972" y="10496"/>
                </a:lnTo>
                <a:lnTo>
                  <a:pt x="739987" y="8031"/>
                </a:lnTo>
                <a:lnTo>
                  <a:pt x="756418" y="6754"/>
                </a:lnTo>
                <a:lnTo>
                  <a:pt x="769369" y="6653"/>
                </a:lnTo>
                <a:lnTo>
                  <a:pt x="782125" y="7303"/>
                </a:lnTo>
                <a:lnTo>
                  <a:pt x="794683" y="8666"/>
                </a:lnTo>
                <a:lnTo>
                  <a:pt x="795145" y="8742"/>
                </a:lnTo>
                <a:lnTo>
                  <a:pt x="813199" y="8024"/>
                </a:lnTo>
                <a:lnTo>
                  <a:pt x="813794" y="6931"/>
                </a:lnTo>
                <a:lnTo>
                  <a:pt x="815203" y="4446"/>
                </a:lnTo>
                <a:lnTo>
                  <a:pt x="815908" y="3101"/>
                </a:lnTo>
                <a:lnTo>
                  <a:pt x="466658" y="16995"/>
                </a:lnTo>
                <a:lnTo>
                  <a:pt x="458617" y="19270"/>
                </a:lnTo>
                <a:lnTo>
                  <a:pt x="446176" y="22072"/>
                </a:lnTo>
                <a:lnTo>
                  <a:pt x="442000" y="22788"/>
                </a:lnTo>
                <a:lnTo>
                  <a:pt x="718362" y="11796"/>
                </a:lnTo>
                <a:close/>
              </a:path>
            </a:pathLst>
          </a:custGeom>
          <a:solidFill>
            <a:srgbClr val="1641A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591915" y="5457645"/>
            <a:ext cx="893853" cy="40192"/>
          </a:xfrm>
          <a:custGeom>
            <a:avLst/>
            <a:gdLst/>
            <a:ahLst/>
            <a:cxnLst/>
            <a:rect l="l" t="t" r="r" b="b"/>
            <a:pathLst>
              <a:path w="893853" h="40192">
                <a:moveTo>
                  <a:pt x="348909" y="26451"/>
                </a:moveTo>
                <a:lnTo>
                  <a:pt x="344553" y="25755"/>
                </a:lnTo>
                <a:lnTo>
                  <a:pt x="332495" y="23233"/>
                </a:lnTo>
                <a:lnTo>
                  <a:pt x="329149" y="22359"/>
                </a:lnTo>
                <a:lnTo>
                  <a:pt x="53690" y="33265"/>
                </a:lnTo>
                <a:lnTo>
                  <a:pt x="54912" y="35299"/>
                </a:lnTo>
                <a:lnTo>
                  <a:pt x="56651" y="37967"/>
                </a:lnTo>
                <a:lnTo>
                  <a:pt x="348909" y="26451"/>
                </a:lnTo>
                <a:close/>
              </a:path>
              <a:path w="893853" h="40192">
                <a:moveTo>
                  <a:pt x="745029" y="10843"/>
                </a:moveTo>
                <a:lnTo>
                  <a:pt x="756418" y="9957"/>
                </a:lnTo>
                <a:lnTo>
                  <a:pt x="769369" y="9856"/>
                </a:lnTo>
                <a:lnTo>
                  <a:pt x="769671" y="9872"/>
                </a:lnTo>
                <a:lnTo>
                  <a:pt x="814954" y="8087"/>
                </a:lnTo>
                <a:lnTo>
                  <a:pt x="815203" y="7649"/>
                </a:lnTo>
                <a:lnTo>
                  <a:pt x="817632" y="3017"/>
                </a:lnTo>
                <a:lnTo>
                  <a:pt x="478475" y="16446"/>
                </a:lnTo>
                <a:lnTo>
                  <a:pt x="470800" y="19027"/>
                </a:lnTo>
                <a:lnTo>
                  <a:pt x="460037" y="22072"/>
                </a:lnTo>
                <a:lnTo>
                  <a:pt x="745029" y="10843"/>
                </a:lnTo>
                <a:close/>
              </a:path>
            </a:pathLst>
          </a:custGeom>
          <a:solidFill>
            <a:srgbClr val="1541A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591737" y="5454449"/>
            <a:ext cx="894031" cy="40185"/>
          </a:xfrm>
          <a:custGeom>
            <a:avLst/>
            <a:gdLst/>
            <a:ahLst/>
            <a:cxnLst/>
            <a:rect l="l" t="t" r="r" b="b"/>
            <a:pathLst>
              <a:path w="894031" h="40185">
                <a:moveTo>
                  <a:pt x="335061" y="26928"/>
                </a:moveTo>
                <a:lnTo>
                  <a:pt x="332673" y="26429"/>
                </a:lnTo>
                <a:lnTo>
                  <a:pt x="320961" y="23369"/>
                </a:lnTo>
                <a:lnTo>
                  <a:pt x="319026" y="22755"/>
                </a:lnTo>
                <a:lnTo>
                  <a:pt x="51982" y="33326"/>
                </a:lnTo>
                <a:lnTo>
                  <a:pt x="54806" y="38022"/>
                </a:lnTo>
                <a:lnTo>
                  <a:pt x="335061" y="26928"/>
                </a:lnTo>
                <a:close/>
              </a:path>
              <a:path w="894031" h="40185">
                <a:moveTo>
                  <a:pt x="816951" y="7852"/>
                </a:moveTo>
                <a:lnTo>
                  <a:pt x="819526" y="2943"/>
                </a:lnTo>
                <a:lnTo>
                  <a:pt x="488376" y="16051"/>
                </a:lnTo>
                <a:lnTo>
                  <a:pt x="481890" y="18554"/>
                </a:lnTo>
                <a:lnTo>
                  <a:pt x="473253" y="21458"/>
                </a:lnTo>
                <a:lnTo>
                  <a:pt x="816951" y="7852"/>
                </a:lnTo>
                <a:close/>
              </a:path>
            </a:pathLst>
          </a:custGeom>
          <a:solidFill>
            <a:srgbClr val="1542A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591382" y="5451245"/>
            <a:ext cx="894239" cy="40362"/>
          </a:xfrm>
          <a:custGeom>
            <a:avLst/>
            <a:gdLst/>
            <a:ahLst/>
            <a:cxnLst/>
            <a:rect l="l" t="t" r="r" b="b"/>
            <a:pathLst>
              <a:path w="894239" h="40362">
                <a:moveTo>
                  <a:pt x="324709" y="27459"/>
                </a:moveTo>
                <a:lnTo>
                  <a:pt x="321317" y="26572"/>
                </a:lnTo>
                <a:lnTo>
                  <a:pt x="310695" y="23203"/>
                </a:lnTo>
                <a:lnTo>
                  <a:pt x="50547" y="33551"/>
                </a:lnTo>
                <a:lnTo>
                  <a:pt x="53375" y="38253"/>
                </a:lnTo>
                <a:lnTo>
                  <a:pt x="324709" y="27459"/>
                </a:lnTo>
                <a:close/>
              </a:path>
              <a:path w="894239" h="40362">
                <a:moveTo>
                  <a:pt x="819018" y="7793"/>
                </a:moveTo>
                <a:lnTo>
                  <a:pt x="821510" y="3044"/>
                </a:lnTo>
                <a:lnTo>
                  <a:pt x="821586" y="2881"/>
                </a:lnTo>
                <a:lnTo>
                  <a:pt x="497590" y="15768"/>
                </a:lnTo>
                <a:lnTo>
                  <a:pt x="496572" y="16230"/>
                </a:lnTo>
                <a:lnTo>
                  <a:pt x="483881" y="21126"/>
                </a:lnTo>
                <a:lnTo>
                  <a:pt x="819018" y="7793"/>
                </a:lnTo>
                <a:close/>
              </a:path>
            </a:pathLst>
          </a:custGeom>
          <a:solidFill>
            <a:srgbClr val="1542A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591382" y="5448042"/>
            <a:ext cx="894239" cy="40192"/>
          </a:xfrm>
          <a:custGeom>
            <a:avLst/>
            <a:gdLst/>
            <a:ahLst/>
            <a:cxnLst/>
            <a:rect l="l" t="t" r="r" b="b"/>
            <a:pathLst>
              <a:path w="894239" h="40192">
                <a:moveTo>
                  <a:pt x="314896" y="27739"/>
                </a:moveTo>
                <a:lnTo>
                  <a:pt x="310010" y="26189"/>
                </a:lnTo>
                <a:lnTo>
                  <a:pt x="309881" y="26144"/>
                </a:lnTo>
                <a:lnTo>
                  <a:pt x="303040" y="23395"/>
                </a:lnTo>
                <a:lnTo>
                  <a:pt x="48596" y="33467"/>
                </a:lnTo>
                <a:lnTo>
                  <a:pt x="48885" y="33990"/>
                </a:lnTo>
                <a:lnTo>
                  <a:pt x="51399" y="38171"/>
                </a:lnTo>
                <a:lnTo>
                  <a:pt x="314896" y="27739"/>
                </a:lnTo>
                <a:close/>
              </a:path>
              <a:path w="894239" h="40192">
                <a:moveTo>
                  <a:pt x="820742" y="7711"/>
                </a:moveTo>
                <a:lnTo>
                  <a:pt x="821510" y="6247"/>
                </a:lnTo>
                <a:lnTo>
                  <a:pt x="823124" y="2806"/>
                </a:lnTo>
                <a:lnTo>
                  <a:pt x="505514" y="15379"/>
                </a:lnTo>
                <a:lnTo>
                  <a:pt x="496572" y="19433"/>
                </a:lnTo>
                <a:lnTo>
                  <a:pt x="493359" y="20673"/>
                </a:lnTo>
                <a:lnTo>
                  <a:pt x="820742" y="7711"/>
                </a:lnTo>
                <a:close/>
              </a:path>
            </a:pathLst>
          </a:custGeom>
          <a:solidFill>
            <a:srgbClr val="1543A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591204" y="5444669"/>
            <a:ext cx="894194" cy="40362"/>
          </a:xfrm>
          <a:custGeom>
            <a:avLst/>
            <a:gdLst/>
            <a:ahLst/>
            <a:cxnLst/>
            <a:rect l="l" t="t" r="r" b="b"/>
            <a:pathLst>
              <a:path w="894194" h="40362">
                <a:moveTo>
                  <a:pt x="306705" y="28170"/>
                </a:moveTo>
                <a:lnTo>
                  <a:pt x="295819" y="23795"/>
                </a:lnTo>
                <a:lnTo>
                  <a:pt x="47033" y="33690"/>
                </a:lnTo>
                <a:lnTo>
                  <a:pt x="49063" y="37363"/>
                </a:lnTo>
                <a:lnTo>
                  <a:pt x="49682" y="38393"/>
                </a:lnTo>
                <a:lnTo>
                  <a:pt x="306705" y="28170"/>
                </a:lnTo>
                <a:close/>
              </a:path>
              <a:path w="894194" h="40362">
                <a:moveTo>
                  <a:pt x="822613" y="7648"/>
                </a:moveTo>
                <a:lnTo>
                  <a:pt x="824912" y="2749"/>
                </a:lnTo>
                <a:lnTo>
                  <a:pt x="513046" y="15154"/>
                </a:lnTo>
                <a:lnTo>
                  <a:pt x="509620" y="16972"/>
                </a:lnTo>
                <a:lnTo>
                  <a:pt x="502061" y="20399"/>
                </a:lnTo>
                <a:lnTo>
                  <a:pt x="822613" y="7648"/>
                </a:lnTo>
                <a:close/>
              </a:path>
            </a:pathLst>
          </a:custGeom>
          <a:solidFill>
            <a:srgbClr val="1543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591204" y="5441465"/>
            <a:ext cx="894046" cy="40362"/>
          </a:xfrm>
          <a:custGeom>
            <a:avLst/>
            <a:gdLst/>
            <a:ahLst/>
            <a:cxnLst/>
            <a:rect l="l" t="t" r="r" b="b"/>
            <a:pathLst>
              <a:path w="894046" h="40362">
                <a:moveTo>
                  <a:pt x="299583" y="28510"/>
                </a:moveTo>
                <a:lnTo>
                  <a:pt x="288560" y="24081"/>
                </a:lnTo>
                <a:lnTo>
                  <a:pt x="45301" y="33759"/>
                </a:lnTo>
                <a:lnTo>
                  <a:pt x="47906" y="38473"/>
                </a:lnTo>
                <a:lnTo>
                  <a:pt x="299583" y="28510"/>
                </a:lnTo>
                <a:close/>
              </a:path>
              <a:path w="894046" h="40362">
                <a:moveTo>
                  <a:pt x="824069" y="7748"/>
                </a:moveTo>
                <a:lnTo>
                  <a:pt x="826448" y="2680"/>
                </a:lnTo>
                <a:lnTo>
                  <a:pt x="519582" y="14889"/>
                </a:lnTo>
                <a:lnTo>
                  <a:pt x="509620" y="20175"/>
                </a:lnTo>
                <a:lnTo>
                  <a:pt x="824069" y="7748"/>
                </a:lnTo>
                <a:close/>
              </a:path>
            </a:pathLst>
          </a:custGeom>
          <a:solidFill>
            <a:srgbClr val="1544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591026" y="5438440"/>
            <a:ext cx="894224" cy="40015"/>
          </a:xfrm>
          <a:custGeom>
            <a:avLst/>
            <a:gdLst/>
            <a:ahLst/>
            <a:cxnLst/>
            <a:rect l="l" t="t" r="r" b="b"/>
            <a:pathLst>
              <a:path w="894224" h="40015">
                <a:moveTo>
                  <a:pt x="292234" y="28511"/>
                </a:moveTo>
                <a:lnTo>
                  <a:pt x="286889" y="26363"/>
                </a:lnTo>
                <a:lnTo>
                  <a:pt x="282449" y="24088"/>
                </a:lnTo>
                <a:lnTo>
                  <a:pt x="43660" y="33494"/>
                </a:lnTo>
                <a:lnTo>
                  <a:pt x="46260" y="38200"/>
                </a:lnTo>
                <a:lnTo>
                  <a:pt x="292234" y="28511"/>
                </a:lnTo>
                <a:close/>
              </a:path>
              <a:path w="894224" h="40015">
                <a:moveTo>
                  <a:pt x="825786" y="7496"/>
                </a:moveTo>
                <a:lnTo>
                  <a:pt x="827243" y="4392"/>
                </a:lnTo>
                <a:lnTo>
                  <a:pt x="827993" y="2600"/>
                </a:lnTo>
                <a:lnTo>
                  <a:pt x="525506" y="14514"/>
                </a:lnTo>
                <a:lnTo>
                  <a:pt x="521414" y="17037"/>
                </a:lnTo>
                <a:lnTo>
                  <a:pt x="516432" y="19681"/>
                </a:lnTo>
                <a:lnTo>
                  <a:pt x="825786" y="7496"/>
                </a:lnTo>
                <a:close/>
              </a:path>
            </a:pathLst>
          </a:custGeom>
          <a:solidFill>
            <a:srgbClr val="1544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590848" y="5435066"/>
            <a:ext cx="894179" cy="40362"/>
          </a:xfrm>
          <a:custGeom>
            <a:avLst/>
            <a:gdLst/>
            <a:ahLst/>
            <a:cxnLst/>
            <a:rect l="l" t="t" r="r" b="b"/>
            <a:pathLst>
              <a:path w="894179" h="40362">
                <a:moveTo>
                  <a:pt x="285643" y="29007"/>
                </a:moveTo>
                <a:lnTo>
                  <a:pt x="276936" y="24546"/>
                </a:lnTo>
                <a:lnTo>
                  <a:pt x="42275" y="33880"/>
                </a:lnTo>
                <a:lnTo>
                  <a:pt x="43220" y="35749"/>
                </a:lnTo>
                <a:lnTo>
                  <a:pt x="44789" y="38588"/>
                </a:lnTo>
                <a:lnTo>
                  <a:pt x="285643" y="29007"/>
                </a:lnTo>
                <a:close/>
              </a:path>
              <a:path w="894179" h="40362">
                <a:moveTo>
                  <a:pt x="827552" y="7451"/>
                </a:moveTo>
                <a:lnTo>
                  <a:pt x="829599" y="2562"/>
                </a:lnTo>
                <a:lnTo>
                  <a:pt x="531294" y="14428"/>
                </a:lnTo>
                <a:lnTo>
                  <a:pt x="522960" y="19567"/>
                </a:lnTo>
                <a:lnTo>
                  <a:pt x="827552" y="7451"/>
                </a:lnTo>
                <a:close/>
              </a:path>
            </a:pathLst>
          </a:custGeom>
          <a:solidFill>
            <a:srgbClr val="1545A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590848" y="5431863"/>
            <a:ext cx="894179" cy="40362"/>
          </a:xfrm>
          <a:custGeom>
            <a:avLst/>
            <a:gdLst/>
            <a:ahLst/>
            <a:cxnLst/>
            <a:rect l="l" t="t" r="r" b="b"/>
            <a:pathLst>
              <a:path w="894179" h="40362">
                <a:moveTo>
                  <a:pt x="279842" y="29238"/>
                </a:moveTo>
                <a:lnTo>
                  <a:pt x="271135" y="24776"/>
                </a:lnTo>
                <a:lnTo>
                  <a:pt x="40688" y="33943"/>
                </a:lnTo>
                <a:lnTo>
                  <a:pt x="43070" y="38656"/>
                </a:lnTo>
                <a:lnTo>
                  <a:pt x="279842" y="29238"/>
                </a:lnTo>
                <a:close/>
              </a:path>
              <a:path w="894179" h="40362">
                <a:moveTo>
                  <a:pt x="828916" y="7397"/>
                </a:moveTo>
                <a:lnTo>
                  <a:pt x="830963" y="2508"/>
                </a:lnTo>
                <a:lnTo>
                  <a:pt x="536201" y="14233"/>
                </a:lnTo>
                <a:lnTo>
                  <a:pt x="532156" y="17100"/>
                </a:lnTo>
                <a:lnTo>
                  <a:pt x="528513" y="19346"/>
                </a:lnTo>
                <a:lnTo>
                  <a:pt x="828916" y="7397"/>
                </a:lnTo>
                <a:close/>
              </a:path>
            </a:pathLst>
          </a:custGeom>
          <a:solidFill>
            <a:srgbClr val="1545A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590670" y="5428660"/>
            <a:ext cx="894209" cy="40192"/>
          </a:xfrm>
          <a:custGeom>
            <a:avLst/>
            <a:gdLst/>
            <a:ahLst/>
            <a:cxnLst/>
            <a:rect l="l" t="t" r="r" b="b"/>
            <a:pathLst>
              <a:path w="894209" h="40192">
                <a:moveTo>
                  <a:pt x="274091" y="29403"/>
                </a:moveTo>
                <a:lnTo>
                  <a:pt x="266392" y="25458"/>
                </a:lnTo>
                <a:lnTo>
                  <a:pt x="265484" y="24879"/>
                </a:lnTo>
                <a:lnTo>
                  <a:pt x="39194" y="33839"/>
                </a:lnTo>
                <a:lnTo>
                  <a:pt x="41581" y="38561"/>
                </a:lnTo>
                <a:lnTo>
                  <a:pt x="274091" y="29403"/>
                </a:lnTo>
                <a:close/>
              </a:path>
              <a:path w="894209" h="40192">
                <a:moveTo>
                  <a:pt x="830395" y="7492"/>
                </a:moveTo>
                <a:lnTo>
                  <a:pt x="832516" y="2428"/>
                </a:lnTo>
                <a:lnTo>
                  <a:pt x="541285" y="13959"/>
                </a:lnTo>
                <a:lnTo>
                  <a:pt x="533934" y="19169"/>
                </a:lnTo>
                <a:lnTo>
                  <a:pt x="830395" y="7492"/>
                </a:lnTo>
                <a:close/>
              </a:path>
            </a:pathLst>
          </a:custGeom>
          <a:solidFill>
            <a:srgbClr val="1346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90670" y="5425286"/>
            <a:ext cx="893838" cy="40362"/>
          </a:xfrm>
          <a:custGeom>
            <a:avLst/>
            <a:gdLst/>
            <a:ahLst/>
            <a:cxnLst/>
            <a:rect l="l" t="t" r="r" b="b"/>
            <a:pathLst>
              <a:path w="893838" h="40362">
                <a:moveTo>
                  <a:pt x="268186" y="29751"/>
                </a:moveTo>
                <a:lnTo>
                  <a:pt x="266392" y="28832"/>
                </a:lnTo>
                <a:lnTo>
                  <a:pt x="260679" y="25188"/>
                </a:lnTo>
                <a:lnTo>
                  <a:pt x="37603" y="34065"/>
                </a:lnTo>
                <a:lnTo>
                  <a:pt x="39989" y="38786"/>
                </a:lnTo>
                <a:lnTo>
                  <a:pt x="268186" y="29751"/>
                </a:lnTo>
                <a:close/>
              </a:path>
              <a:path w="893838" h="40362">
                <a:moveTo>
                  <a:pt x="831832" y="7433"/>
                </a:moveTo>
                <a:lnTo>
                  <a:pt x="832544" y="5733"/>
                </a:lnTo>
                <a:lnTo>
                  <a:pt x="833787" y="2383"/>
                </a:lnTo>
                <a:lnTo>
                  <a:pt x="545717" y="13846"/>
                </a:lnTo>
                <a:lnTo>
                  <a:pt x="542051" y="16789"/>
                </a:lnTo>
                <a:lnTo>
                  <a:pt x="538886" y="19032"/>
                </a:lnTo>
                <a:lnTo>
                  <a:pt x="831832" y="7433"/>
                </a:lnTo>
                <a:close/>
              </a:path>
            </a:pathLst>
          </a:custGeom>
          <a:solidFill>
            <a:srgbClr val="1346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90314" y="5422261"/>
            <a:ext cx="894194" cy="40362"/>
          </a:xfrm>
          <a:custGeom>
            <a:avLst/>
            <a:gdLst/>
            <a:ahLst/>
            <a:cxnLst/>
            <a:rect l="l" t="t" r="r" b="b"/>
            <a:pathLst>
              <a:path w="894194" h="40362">
                <a:moveTo>
                  <a:pt x="263658" y="29887"/>
                </a:moveTo>
                <a:lnTo>
                  <a:pt x="256367" y="25237"/>
                </a:lnTo>
                <a:lnTo>
                  <a:pt x="36506" y="33939"/>
                </a:lnTo>
                <a:lnTo>
                  <a:pt x="37923" y="37019"/>
                </a:lnTo>
                <a:lnTo>
                  <a:pt x="38839" y="38831"/>
                </a:lnTo>
                <a:lnTo>
                  <a:pt x="263658" y="29887"/>
                </a:lnTo>
                <a:close/>
              </a:path>
              <a:path w="894194" h="40362">
                <a:moveTo>
                  <a:pt x="833472" y="7217"/>
                </a:moveTo>
                <a:lnTo>
                  <a:pt x="835287" y="2325"/>
                </a:lnTo>
                <a:lnTo>
                  <a:pt x="550136" y="13611"/>
                </a:lnTo>
                <a:lnTo>
                  <a:pt x="543741" y="18744"/>
                </a:lnTo>
                <a:lnTo>
                  <a:pt x="833472" y="7217"/>
                </a:lnTo>
                <a:close/>
              </a:path>
            </a:pathLst>
          </a:custGeom>
          <a:solidFill>
            <a:srgbClr val="1346A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90136" y="5419057"/>
            <a:ext cx="894224" cy="40192"/>
          </a:xfrm>
          <a:custGeom>
            <a:avLst/>
            <a:gdLst/>
            <a:ahLst/>
            <a:cxnLst/>
            <a:rect l="l" t="t" r="r" b="b"/>
            <a:pathLst>
              <a:path w="894224" h="40192">
                <a:moveTo>
                  <a:pt x="258912" y="29950"/>
                </a:moveTo>
                <a:lnTo>
                  <a:pt x="251812" y="25422"/>
                </a:lnTo>
                <a:lnTo>
                  <a:pt x="35237" y="33996"/>
                </a:lnTo>
                <a:lnTo>
                  <a:pt x="37409" y="38718"/>
                </a:lnTo>
                <a:lnTo>
                  <a:pt x="258912" y="29950"/>
                </a:lnTo>
                <a:close/>
              </a:path>
              <a:path w="894224" h="40192">
                <a:moveTo>
                  <a:pt x="834863" y="7151"/>
                </a:moveTo>
                <a:lnTo>
                  <a:pt x="836674" y="2269"/>
                </a:lnTo>
                <a:lnTo>
                  <a:pt x="554218" y="13451"/>
                </a:lnTo>
                <a:lnTo>
                  <a:pt x="551657" y="15736"/>
                </a:lnTo>
                <a:lnTo>
                  <a:pt x="548216" y="18498"/>
                </a:lnTo>
                <a:lnTo>
                  <a:pt x="834863" y="7151"/>
                </a:lnTo>
                <a:close/>
              </a:path>
            </a:pathLst>
          </a:custGeom>
          <a:solidFill>
            <a:srgbClr val="1346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90136" y="5415684"/>
            <a:ext cx="894224" cy="40362"/>
          </a:xfrm>
          <a:custGeom>
            <a:avLst/>
            <a:gdLst/>
            <a:ahLst/>
            <a:cxnLst/>
            <a:rect l="l" t="t" r="r" b="b"/>
            <a:pathLst>
              <a:path w="894224" h="40362">
                <a:moveTo>
                  <a:pt x="254111" y="30262"/>
                </a:moveTo>
                <a:lnTo>
                  <a:pt x="248427" y="26637"/>
                </a:lnTo>
                <a:lnTo>
                  <a:pt x="247260" y="25726"/>
                </a:lnTo>
                <a:lnTo>
                  <a:pt x="33787" y="34217"/>
                </a:lnTo>
                <a:lnTo>
                  <a:pt x="35959" y="38939"/>
                </a:lnTo>
                <a:lnTo>
                  <a:pt x="254111" y="30262"/>
                </a:lnTo>
                <a:close/>
              </a:path>
              <a:path w="894224" h="40362">
                <a:moveTo>
                  <a:pt x="836129" y="7112"/>
                </a:moveTo>
                <a:lnTo>
                  <a:pt x="837555" y="3270"/>
                </a:lnTo>
                <a:lnTo>
                  <a:pt x="837892" y="2231"/>
                </a:lnTo>
                <a:lnTo>
                  <a:pt x="558100" y="13361"/>
                </a:lnTo>
                <a:lnTo>
                  <a:pt x="552458" y="18395"/>
                </a:lnTo>
                <a:lnTo>
                  <a:pt x="836129" y="7112"/>
                </a:lnTo>
                <a:close/>
              </a:path>
            </a:pathLst>
          </a:custGeom>
          <a:solidFill>
            <a:srgbClr val="1347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589958" y="5412480"/>
            <a:ext cx="894179" cy="40362"/>
          </a:xfrm>
          <a:custGeom>
            <a:avLst/>
            <a:gdLst/>
            <a:ahLst/>
            <a:cxnLst/>
            <a:rect l="l" t="t" r="r" b="b"/>
            <a:pathLst>
              <a:path w="894179" h="40362">
                <a:moveTo>
                  <a:pt x="249623" y="30489"/>
                </a:moveTo>
                <a:lnTo>
                  <a:pt x="248605" y="29840"/>
                </a:lnTo>
                <a:lnTo>
                  <a:pt x="243527" y="25874"/>
                </a:lnTo>
                <a:lnTo>
                  <a:pt x="32544" y="34267"/>
                </a:lnTo>
                <a:lnTo>
                  <a:pt x="32821" y="34933"/>
                </a:lnTo>
                <a:lnTo>
                  <a:pt x="34690" y="38996"/>
                </a:lnTo>
                <a:lnTo>
                  <a:pt x="249623" y="30489"/>
                </a:lnTo>
                <a:close/>
              </a:path>
              <a:path w="894179" h="40362">
                <a:moveTo>
                  <a:pt x="837454" y="7223"/>
                </a:moveTo>
                <a:lnTo>
                  <a:pt x="837733" y="6473"/>
                </a:lnTo>
                <a:lnTo>
                  <a:pt x="839127" y="2183"/>
                </a:lnTo>
                <a:lnTo>
                  <a:pt x="561912" y="13210"/>
                </a:lnTo>
                <a:lnTo>
                  <a:pt x="560464" y="14614"/>
                </a:lnTo>
                <a:lnTo>
                  <a:pt x="556274" y="18352"/>
                </a:lnTo>
                <a:lnTo>
                  <a:pt x="837454" y="7223"/>
                </a:lnTo>
                <a:close/>
              </a:path>
            </a:pathLst>
          </a:custGeom>
          <a:solidFill>
            <a:srgbClr val="1347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589958" y="5409455"/>
            <a:ext cx="894031" cy="40370"/>
          </a:xfrm>
          <a:custGeom>
            <a:avLst/>
            <a:gdLst/>
            <a:ahLst/>
            <a:cxnLst/>
            <a:rect l="l" t="t" r="r" b="b"/>
            <a:pathLst>
              <a:path w="894031" h="40370">
                <a:moveTo>
                  <a:pt x="245697" y="30595"/>
                </a:moveTo>
                <a:lnTo>
                  <a:pt x="239687" y="25901"/>
                </a:lnTo>
                <a:lnTo>
                  <a:pt x="31238" y="34154"/>
                </a:lnTo>
                <a:lnTo>
                  <a:pt x="32821" y="37958"/>
                </a:lnTo>
                <a:lnTo>
                  <a:pt x="33320" y="39044"/>
                </a:lnTo>
                <a:lnTo>
                  <a:pt x="245697" y="30595"/>
                </a:lnTo>
                <a:close/>
              </a:path>
              <a:path w="894031" h="40370">
                <a:moveTo>
                  <a:pt x="838542" y="7008"/>
                </a:moveTo>
                <a:lnTo>
                  <a:pt x="840129" y="2128"/>
                </a:lnTo>
                <a:lnTo>
                  <a:pt x="565236" y="13012"/>
                </a:lnTo>
                <a:lnTo>
                  <a:pt x="560464" y="17640"/>
                </a:lnTo>
                <a:lnTo>
                  <a:pt x="559957" y="18092"/>
                </a:lnTo>
                <a:lnTo>
                  <a:pt x="838542" y="7008"/>
                </a:lnTo>
                <a:close/>
              </a:path>
            </a:pathLst>
          </a:custGeom>
          <a:solidFill>
            <a:srgbClr val="1348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589780" y="5406259"/>
            <a:ext cx="894209" cy="40185"/>
          </a:xfrm>
          <a:custGeom>
            <a:avLst/>
            <a:gdLst/>
            <a:ahLst/>
            <a:cxnLst/>
            <a:rect l="l" t="t" r="r" b="b"/>
            <a:pathLst>
              <a:path w="894209" h="40185">
                <a:moveTo>
                  <a:pt x="241817" y="30621"/>
                </a:moveTo>
                <a:lnTo>
                  <a:pt x="235798" y="25921"/>
                </a:lnTo>
                <a:lnTo>
                  <a:pt x="30032" y="34023"/>
                </a:lnTo>
                <a:lnTo>
                  <a:pt x="32070" y="38923"/>
                </a:lnTo>
                <a:lnTo>
                  <a:pt x="241817" y="30621"/>
                </a:lnTo>
                <a:close/>
              </a:path>
              <a:path w="894209" h="40185">
                <a:moveTo>
                  <a:pt x="839776" y="6955"/>
                </a:moveTo>
                <a:lnTo>
                  <a:pt x="841363" y="2075"/>
                </a:lnTo>
                <a:lnTo>
                  <a:pt x="568925" y="12803"/>
                </a:lnTo>
                <a:lnTo>
                  <a:pt x="563687" y="17882"/>
                </a:lnTo>
                <a:lnTo>
                  <a:pt x="839776" y="6955"/>
                </a:lnTo>
                <a:close/>
              </a:path>
            </a:pathLst>
          </a:custGeom>
          <a:solidFill>
            <a:srgbClr val="1348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589602" y="5402878"/>
            <a:ext cx="894239" cy="40362"/>
          </a:xfrm>
          <a:custGeom>
            <a:avLst/>
            <a:gdLst/>
            <a:ahLst/>
            <a:cxnLst/>
            <a:rect l="l" t="t" r="r" b="b"/>
            <a:pathLst>
              <a:path w="894239" h="40362">
                <a:moveTo>
                  <a:pt x="238025" y="30902"/>
                </a:moveTo>
                <a:lnTo>
                  <a:pt x="232671" y="26720"/>
                </a:lnTo>
                <a:lnTo>
                  <a:pt x="232249" y="26321"/>
                </a:lnTo>
                <a:lnTo>
                  <a:pt x="28964" y="34409"/>
                </a:lnTo>
                <a:lnTo>
                  <a:pt x="30932" y="39139"/>
                </a:lnTo>
                <a:lnTo>
                  <a:pt x="238025" y="30902"/>
                </a:lnTo>
                <a:close/>
              </a:path>
              <a:path w="894239" h="40362">
                <a:moveTo>
                  <a:pt x="841066" y="6916"/>
                </a:moveTo>
                <a:lnTo>
                  <a:pt x="842061" y="3854"/>
                </a:lnTo>
                <a:lnTo>
                  <a:pt x="842587" y="2040"/>
                </a:lnTo>
                <a:lnTo>
                  <a:pt x="572408" y="12788"/>
                </a:lnTo>
                <a:lnTo>
                  <a:pt x="569210" y="16079"/>
                </a:lnTo>
                <a:lnTo>
                  <a:pt x="567437" y="17799"/>
                </a:lnTo>
                <a:lnTo>
                  <a:pt x="841066" y="6916"/>
                </a:lnTo>
                <a:close/>
              </a:path>
            </a:pathLst>
          </a:custGeom>
          <a:solidFill>
            <a:srgbClr val="1349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589602" y="5399675"/>
            <a:ext cx="894239" cy="40370"/>
          </a:xfrm>
          <a:custGeom>
            <a:avLst/>
            <a:gdLst/>
            <a:ahLst/>
            <a:cxnLst/>
            <a:rect l="l" t="t" r="r" b="b"/>
            <a:pathLst>
              <a:path w="894239" h="40370">
                <a:moveTo>
                  <a:pt x="234129" y="31062"/>
                </a:moveTo>
                <a:lnTo>
                  <a:pt x="232671" y="29924"/>
                </a:lnTo>
                <a:lnTo>
                  <a:pt x="229006" y="26456"/>
                </a:lnTo>
                <a:lnTo>
                  <a:pt x="27700" y="34466"/>
                </a:lnTo>
                <a:lnTo>
                  <a:pt x="28097" y="35528"/>
                </a:lnTo>
                <a:lnTo>
                  <a:pt x="29624" y="39198"/>
                </a:lnTo>
                <a:lnTo>
                  <a:pt x="234129" y="31062"/>
                </a:lnTo>
                <a:close/>
              </a:path>
              <a:path w="894239" h="40370">
                <a:moveTo>
                  <a:pt x="842114" y="6874"/>
                </a:moveTo>
                <a:lnTo>
                  <a:pt x="843525" y="2003"/>
                </a:lnTo>
                <a:lnTo>
                  <a:pt x="575643" y="12662"/>
                </a:lnTo>
                <a:lnTo>
                  <a:pt x="570778" y="17669"/>
                </a:lnTo>
                <a:lnTo>
                  <a:pt x="842114" y="6874"/>
                </a:lnTo>
                <a:close/>
              </a:path>
            </a:pathLst>
          </a:custGeom>
          <a:solidFill>
            <a:srgbClr val="1249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589425" y="5396656"/>
            <a:ext cx="894046" cy="40007"/>
          </a:xfrm>
          <a:custGeom>
            <a:avLst/>
            <a:gdLst/>
            <a:ahLst/>
            <a:cxnLst/>
            <a:rect l="l" t="t" r="r" b="b"/>
            <a:pathLst>
              <a:path w="894046" h="40007">
                <a:moveTo>
                  <a:pt x="230719" y="30927"/>
                </a:moveTo>
                <a:lnTo>
                  <a:pt x="225840" y="26311"/>
                </a:lnTo>
                <a:lnTo>
                  <a:pt x="26634" y="34157"/>
                </a:lnTo>
                <a:lnTo>
                  <a:pt x="28275" y="38546"/>
                </a:lnTo>
                <a:lnTo>
                  <a:pt x="28420" y="38895"/>
                </a:lnTo>
                <a:lnTo>
                  <a:pt x="230719" y="30927"/>
                </a:lnTo>
                <a:close/>
              </a:path>
              <a:path w="894046" h="40007">
                <a:moveTo>
                  <a:pt x="843186" y="6804"/>
                </a:moveTo>
                <a:lnTo>
                  <a:pt x="844231" y="3195"/>
                </a:lnTo>
                <a:lnTo>
                  <a:pt x="844546" y="1940"/>
                </a:lnTo>
                <a:lnTo>
                  <a:pt x="578964" y="12401"/>
                </a:lnTo>
                <a:lnTo>
                  <a:pt x="577742" y="13703"/>
                </a:lnTo>
                <a:lnTo>
                  <a:pt x="574150" y="17400"/>
                </a:lnTo>
                <a:lnTo>
                  <a:pt x="843186" y="6804"/>
                </a:lnTo>
                <a:close/>
              </a:path>
            </a:pathLst>
          </a:custGeom>
          <a:solidFill>
            <a:srgbClr val="124AA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589425" y="5393276"/>
            <a:ext cx="893824" cy="40362"/>
          </a:xfrm>
          <a:custGeom>
            <a:avLst/>
            <a:gdLst/>
            <a:ahLst/>
            <a:cxnLst/>
            <a:rect l="l" t="t" r="r" b="b"/>
            <a:pathLst>
              <a:path w="893824" h="40362">
                <a:moveTo>
                  <a:pt x="227550" y="31309"/>
                </a:moveTo>
                <a:lnTo>
                  <a:pt x="222544" y="26572"/>
                </a:lnTo>
                <a:lnTo>
                  <a:pt x="25452" y="34376"/>
                </a:lnTo>
                <a:lnTo>
                  <a:pt x="27284" y="39277"/>
                </a:lnTo>
                <a:lnTo>
                  <a:pt x="227550" y="31309"/>
                </a:lnTo>
                <a:close/>
              </a:path>
              <a:path w="893824" h="40362">
                <a:moveTo>
                  <a:pt x="844174" y="6776"/>
                </a:moveTo>
                <a:lnTo>
                  <a:pt x="844231" y="6576"/>
                </a:lnTo>
                <a:lnTo>
                  <a:pt x="845403" y="1911"/>
                </a:lnTo>
                <a:lnTo>
                  <a:pt x="582201" y="12332"/>
                </a:lnTo>
                <a:lnTo>
                  <a:pt x="577742" y="17084"/>
                </a:lnTo>
                <a:lnTo>
                  <a:pt x="577447" y="17388"/>
                </a:lnTo>
                <a:lnTo>
                  <a:pt x="844174" y="6776"/>
                </a:lnTo>
                <a:close/>
              </a:path>
            </a:pathLst>
          </a:custGeom>
          <a:solidFill>
            <a:srgbClr val="124A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589069" y="5390072"/>
            <a:ext cx="894179" cy="40370"/>
          </a:xfrm>
          <a:custGeom>
            <a:avLst/>
            <a:gdLst/>
            <a:ahLst/>
            <a:cxnLst/>
            <a:rect l="l" t="t" r="r" b="b"/>
            <a:pathLst>
              <a:path w="894179" h="40370">
                <a:moveTo>
                  <a:pt x="224663" y="31444"/>
                </a:moveTo>
                <a:lnTo>
                  <a:pt x="219781" y="26825"/>
                </a:lnTo>
                <a:lnTo>
                  <a:pt x="24690" y="34586"/>
                </a:lnTo>
                <a:lnTo>
                  <a:pt x="26463" y="39331"/>
                </a:lnTo>
                <a:lnTo>
                  <a:pt x="224663" y="31444"/>
                </a:lnTo>
                <a:close/>
              </a:path>
              <a:path w="894179" h="40370">
                <a:moveTo>
                  <a:pt x="845349" y="6744"/>
                </a:moveTo>
                <a:lnTo>
                  <a:pt x="846569" y="1888"/>
                </a:lnTo>
                <a:lnTo>
                  <a:pt x="585622" y="12270"/>
                </a:lnTo>
                <a:lnTo>
                  <a:pt x="580933" y="17266"/>
                </a:lnTo>
                <a:lnTo>
                  <a:pt x="845349" y="6744"/>
                </a:lnTo>
                <a:close/>
              </a:path>
            </a:pathLst>
          </a:custGeom>
          <a:solidFill>
            <a:srgbClr val="124B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588891" y="5386876"/>
            <a:ext cx="894209" cy="40185"/>
          </a:xfrm>
          <a:custGeom>
            <a:avLst/>
            <a:gdLst/>
            <a:ahLst/>
            <a:cxnLst/>
            <a:rect l="l" t="t" r="r" b="b"/>
            <a:pathLst>
              <a:path w="894209" h="40185">
                <a:moveTo>
                  <a:pt x="221446" y="31427"/>
                </a:moveTo>
                <a:lnTo>
                  <a:pt x="219161" y="29265"/>
                </a:lnTo>
                <a:lnTo>
                  <a:pt x="216992" y="26796"/>
                </a:lnTo>
                <a:lnTo>
                  <a:pt x="23674" y="34447"/>
                </a:lnTo>
                <a:lnTo>
                  <a:pt x="24112" y="35760"/>
                </a:lnTo>
                <a:lnTo>
                  <a:pt x="25393" y="39187"/>
                </a:lnTo>
                <a:lnTo>
                  <a:pt x="221446" y="31427"/>
                </a:lnTo>
                <a:close/>
              </a:path>
              <a:path w="894209" h="40185">
                <a:moveTo>
                  <a:pt x="846342" y="6695"/>
                </a:moveTo>
                <a:lnTo>
                  <a:pt x="847561" y="1840"/>
                </a:lnTo>
                <a:lnTo>
                  <a:pt x="588771" y="12082"/>
                </a:lnTo>
                <a:lnTo>
                  <a:pt x="586797" y="14403"/>
                </a:lnTo>
                <a:lnTo>
                  <a:pt x="584297" y="17066"/>
                </a:lnTo>
                <a:lnTo>
                  <a:pt x="846342" y="6695"/>
                </a:lnTo>
                <a:close/>
              </a:path>
            </a:pathLst>
          </a:custGeom>
          <a:solidFill>
            <a:srgbClr val="124B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588891" y="5383496"/>
            <a:ext cx="894061" cy="40362"/>
          </a:xfrm>
          <a:custGeom>
            <a:avLst/>
            <a:gdLst/>
            <a:ahLst/>
            <a:cxnLst/>
            <a:rect l="l" t="t" r="r" b="b"/>
            <a:pathLst>
              <a:path w="894061" h="40362">
                <a:moveTo>
                  <a:pt x="218316" y="31684"/>
                </a:moveTo>
                <a:lnTo>
                  <a:pt x="214238" y="27040"/>
                </a:lnTo>
                <a:lnTo>
                  <a:pt x="22620" y="34661"/>
                </a:lnTo>
                <a:lnTo>
                  <a:pt x="24112" y="39141"/>
                </a:lnTo>
                <a:lnTo>
                  <a:pt x="24211" y="39406"/>
                </a:lnTo>
                <a:lnTo>
                  <a:pt x="218316" y="31684"/>
                </a:lnTo>
                <a:close/>
              </a:path>
              <a:path w="894061" h="40362">
                <a:moveTo>
                  <a:pt x="847198" y="6665"/>
                </a:moveTo>
                <a:lnTo>
                  <a:pt x="848416" y="1815"/>
                </a:lnTo>
                <a:lnTo>
                  <a:pt x="591695" y="12026"/>
                </a:lnTo>
                <a:lnTo>
                  <a:pt x="587465" y="16998"/>
                </a:lnTo>
                <a:lnTo>
                  <a:pt x="847198" y="6665"/>
                </a:lnTo>
                <a:close/>
              </a:path>
            </a:pathLst>
          </a:custGeom>
          <a:solidFill>
            <a:srgbClr val="124D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588713" y="5380470"/>
            <a:ext cx="894239" cy="40192"/>
          </a:xfrm>
          <a:custGeom>
            <a:avLst/>
            <a:gdLst/>
            <a:ahLst/>
            <a:cxnLst/>
            <a:rect l="l" t="t" r="r" b="b"/>
            <a:pathLst>
              <a:path w="894239" h="40192">
                <a:moveTo>
                  <a:pt x="215812" y="31656"/>
                </a:moveTo>
                <a:lnTo>
                  <a:pt x="211731" y="27009"/>
                </a:lnTo>
                <a:lnTo>
                  <a:pt x="21746" y="34530"/>
                </a:lnTo>
                <a:lnTo>
                  <a:pt x="23327" y="39276"/>
                </a:lnTo>
                <a:lnTo>
                  <a:pt x="215812" y="31656"/>
                </a:lnTo>
                <a:close/>
              </a:path>
              <a:path w="894239" h="40192">
                <a:moveTo>
                  <a:pt x="848146" y="6625"/>
                </a:moveTo>
                <a:lnTo>
                  <a:pt x="849366" y="1767"/>
                </a:lnTo>
                <a:lnTo>
                  <a:pt x="594595" y="11853"/>
                </a:lnTo>
                <a:lnTo>
                  <a:pt x="590360" y="16830"/>
                </a:lnTo>
                <a:lnTo>
                  <a:pt x="848146" y="6625"/>
                </a:lnTo>
                <a:close/>
              </a:path>
            </a:pathLst>
          </a:custGeom>
          <a:solidFill>
            <a:srgbClr val="124D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588535" y="5377274"/>
            <a:ext cx="894194" cy="40185"/>
          </a:xfrm>
          <a:custGeom>
            <a:avLst/>
            <a:gdLst/>
            <a:ahLst/>
            <a:cxnLst/>
            <a:rect l="l" t="t" r="r" b="b"/>
            <a:pathLst>
              <a:path w="894194" h="40185">
                <a:moveTo>
                  <a:pt x="213267" y="31751"/>
                </a:moveTo>
                <a:lnTo>
                  <a:pt x="209071" y="26973"/>
                </a:lnTo>
                <a:lnTo>
                  <a:pt x="20812" y="34387"/>
                </a:lnTo>
                <a:lnTo>
                  <a:pt x="22449" y="39303"/>
                </a:lnTo>
                <a:lnTo>
                  <a:pt x="213267" y="31751"/>
                </a:lnTo>
                <a:close/>
              </a:path>
              <a:path w="894194" h="40185">
                <a:moveTo>
                  <a:pt x="849137" y="6584"/>
                </a:moveTo>
                <a:lnTo>
                  <a:pt x="850358" y="1720"/>
                </a:lnTo>
                <a:lnTo>
                  <a:pt x="597578" y="11674"/>
                </a:lnTo>
                <a:lnTo>
                  <a:pt x="597276" y="12107"/>
                </a:lnTo>
                <a:lnTo>
                  <a:pt x="593362" y="16707"/>
                </a:lnTo>
                <a:lnTo>
                  <a:pt x="849137" y="6584"/>
                </a:lnTo>
                <a:close/>
              </a:path>
            </a:pathLst>
          </a:custGeom>
          <a:solidFill>
            <a:srgbClr val="124E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88535" y="5373893"/>
            <a:ext cx="894194" cy="40362"/>
          </a:xfrm>
          <a:custGeom>
            <a:avLst/>
            <a:gdLst/>
            <a:ahLst/>
            <a:cxnLst/>
            <a:rect l="l" t="t" r="r" b="b"/>
            <a:pathLst>
              <a:path w="894194" h="40362">
                <a:moveTo>
                  <a:pt x="210513" y="31996"/>
                </a:moveTo>
                <a:lnTo>
                  <a:pt x="207219" y="28245"/>
                </a:lnTo>
                <a:lnTo>
                  <a:pt x="206560" y="27345"/>
                </a:lnTo>
                <a:lnTo>
                  <a:pt x="19854" y="34771"/>
                </a:lnTo>
                <a:lnTo>
                  <a:pt x="20159" y="35808"/>
                </a:lnTo>
                <a:lnTo>
                  <a:pt x="21395" y="39518"/>
                </a:lnTo>
                <a:lnTo>
                  <a:pt x="210513" y="31996"/>
                </a:lnTo>
                <a:close/>
              </a:path>
              <a:path w="894194" h="40362">
                <a:moveTo>
                  <a:pt x="849992" y="6559"/>
                </a:moveTo>
                <a:lnTo>
                  <a:pt x="850963" y="2691"/>
                </a:lnTo>
                <a:lnTo>
                  <a:pt x="851154" y="1706"/>
                </a:lnTo>
                <a:lnTo>
                  <a:pt x="599925" y="11698"/>
                </a:lnTo>
                <a:lnTo>
                  <a:pt x="597276" y="15487"/>
                </a:lnTo>
                <a:lnTo>
                  <a:pt x="596286" y="16651"/>
                </a:lnTo>
                <a:lnTo>
                  <a:pt x="849992" y="6559"/>
                </a:lnTo>
                <a:close/>
              </a:path>
            </a:pathLst>
          </a:custGeom>
          <a:solidFill>
            <a:srgbClr val="124E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588357" y="5370690"/>
            <a:ext cx="894224" cy="40370"/>
          </a:xfrm>
          <a:custGeom>
            <a:avLst/>
            <a:gdLst/>
            <a:ahLst/>
            <a:cxnLst/>
            <a:rect l="l" t="t" r="r" b="b"/>
            <a:pathLst>
              <a:path w="894224" h="40370">
                <a:moveTo>
                  <a:pt x="207972" y="32103"/>
                </a:moveTo>
                <a:lnTo>
                  <a:pt x="207397" y="31449"/>
                </a:lnTo>
                <a:lnTo>
                  <a:pt x="204457" y="27433"/>
                </a:lnTo>
                <a:lnTo>
                  <a:pt x="19101" y="34808"/>
                </a:lnTo>
                <a:lnTo>
                  <a:pt x="20337" y="39012"/>
                </a:lnTo>
                <a:lnTo>
                  <a:pt x="20520" y="39561"/>
                </a:lnTo>
                <a:lnTo>
                  <a:pt x="207972" y="32103"/>
                </a:lnTo>
                <a:close/>
              </a:path>
              <a:path w="894224" h="40370">
                <a:moveTo>
                  <a:pt x="850984" y="6521"/>
                </a:moveTo>
                <a:lnTo>
                  <a:pt x="851141" y="5895"/>
                </a:lnTo>
                <a:lnTo>
                  <a:pt x="851958" y="1667"/>
                </a:lnTo>
                <a:lnTo>
                  <a:pt x="602415" y="11597"/>
                </a:lnTo>
                <a:lnTo>
                  <a:pt x="598952" y="16548"/>
                </a:lnTo>
                <a:lnTo>
                  <a:pt x="850984" y="6521"/>
                </a:lnTo>
                <a:close/>
              </a:path>
            </a:pathLst>
          </a:custGeom>
          <a:solidFill>
            <a:srgbClr val="124F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588357" y="5367494"/>
            <a:ext cx="893853" cy="40185"/>
          </a:xfrm>
          <a:custGeom>
            <a:avLst/>
            <a:gdLst/>
            <a:ahLst/>
            <a:cxnLst/>
            <a:rect l="l" t="t" r="r" b="b"/>
            <a:pathLst>
              <a:path w="893853" h="40185">
                <a:moveTo>
                  <a:pt x="205531" y="32095"/>
                </a:moveTo>
                <a:lnTo>
                  <a:pt x="202081" y="27384"/>
                </a:lnTo>
                <a:lnTo>
                  <a:pt x="18120" y="34666"/>
                </a:lnTo>
                <a:lnTo>
                  <a:pt x="19518" y="39423"/>
                </a:lnTo>
                <a:lnTo>
                  <a:pt x="205531" y="32095"/>
                </a:lnTo>
                <a:close/>
              </a:path>
              <a:path w="893853" h="40185">
                <a:moveTo>
                  <a:pt x="851614" y="6642"/>
                </a:moveTo>
                <a:lnTo>
                  <a:pt x="852582" y="1633"/>
                </a:lnTo>
                <a:lnTo>
                  <a:pt x="604757" y="11444"/>
                </a:lnTo>
                <a:lnTo>
                  <a:pt x="601216" y="16507"/>
                </a:lnTo>
                <a:lnTo>
                  <a:pt x="851614" y="6642"/>
                </a:lnTo>
                <a:close/>
              </a:path>
            </a:pathLst>
          </a:custGeom>
          <a:solidFill>
            <a:srgbClr val="124F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588001" y="5364291"/>
            <a:ext cx="894209" cy="40185"/>
          </a:xfrm>
          <a:custGeom>
            <a:avLst/>
            <a:gdLst/>
            <a:ahLst/>
            <a:cxnLst/>
            <a:rect l="l" t="t" r="r" b="b"/>
            <a:pathLst>
              <a:path w="894209" h="40185">
                <a:moveTo>
                  <a:pt x="203574" y="32140"/>
                </a:moveTo>
                <a:lnTo>
                  <a:pt x="200149" y="27462"/>
                </a:lnTo>
                <a:lnTo>
                  <a:pt x="17541" y="34689"/>
                </a:lnTo>
                <a:lnTo>
                  <a:pt x="18940" y="39449"/>
                </a:lnTo>
                <a:lnTo>
                  <a:pt x="203574" y="32140"/>
                </a:lnTo>
                <a:close/>
              </a:path>
              <a:path w="894209" h="40185">
                <a:moveTo>
                  <a:pt x="852626" y="6447"/>
                </a:moveTo>
                <a:lnTo>
                  <a:pt x="853562" y="1602"/>
                </a:lnTo>
                <a:lnTo>
                  <a:pt x="607292" y="11349"/>
                </a:lnTo>
                <a:lnTo>
                  <a:pt x="606716" y="12354"/>
                </a:lnTo>
                <a:lnTo>
                  <a:pt x="603963" y="16290"/>
                </a:lnTo>
                <a:lnTo>
                  <a:pt x="852626" y="6447"/>
                </a:lnTo>
                <a:close/>
              </a:path>
            </a:pathLst>
          </a:custGeom>
          <a:solidFill>
            <a:srgbClr val="1250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587823" y="5361095"/>
            <a:ext cx="894239" cy="40362"/>
          </a:xfrm>
          <a:custGeom>
            <a:avLst/>
            <a:gdLst/>
            <a:ahLst/>
            <a:cxnLst/>
            <a:rect l="l" t="t" r="r" b="b"/>
            <a:pathLst>
              <a:path w="894239" h="40362">
                <a:moveTo>
                  <a:pt x="201567" y="32352"/>
                </a:moveTo>
                <a:lnTo>
                  <a:pt x="198146" y="27679"/>
                </a:lnTo>
                <a:lnTo>
                  <a:pt x="16853" y="34891"/>
                </a:lnTo>
                <a:lnTo>
                  <a:pt x="16956" y="35291"/>
                </a:lnTo>
                <a:lnTo>
                  <a:pt x="18236" y="39644"/>
                </a:lnTo>
                <a:lnTo>
                  <a:pt x="201567" y="32352"/>
                </a:lnTo>
                <a:close/>
              </a:path>
              <a:path w="894239" h="40362">
                <a:moveTo>
                  <a:pt x="853426" y="6424"/>
                </a:moveTo>
                <a:lnTo>
                  <a:pt x="854363" y="1577"/>
                </a:lnTo>
                <a:lnTo>
                  <a:pt x="609317" y="11324"/>
                </a:lnTo>
                <a:lnTo>
                  <a:pt x="606894" y="15550"/>
                </a:lnTo>
                <a:lnTo>
                  <a:pt x="606405" y="16249"/>
                </a:lnTo>
                <a:lnTo>
                  <a:pt x="853426" y="6424"/>
                </a:lnTo>
                <a:close/>
              </a:path>
            </a:pathLst>
          </a:custGeom>
          <a:solidFill>
            <a:srgbClr val="1250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587823" y="5357891"/>
            <a:ext cx="894239" cy="40185"/>
          </a:xfrm>
          <a:custGeom>
            <a:avLst/>
            <a:gdLst/>
            <a:ahLst/>
            <a:cxnLst/>
            <a:rect l="l" t="t" r="r" b="b"/>
            <a:pathLst>
              <a:path w="894239" h="40185">
                <a:moveTo>
                  <a:pt x="199190" y="32309"/>
                </a:moveTo>
                <a:lnTo>
                  <a:pt x="197416" y="29887"/>
                </a:lnTo>
                <a:lnTo>
                  <a:pt x="196035" y="27625"/>
                </a:lnTo>
                <a:lnTo>
                  <a:pt x="15996" y="34751"/>
                </a:lnTo>
                <a:lnTo>
                  <a:pt x="16956" y="38494"/>
                </a:lnTo>
                <a:lnTo>
                  <a:pt x="17254" y="39509"/>
                </a:lnTo>
                <a:lnTo>
                  <a:pt x="199190" y="32309"/>
                </a:lnTo>
                <a:close/>
              </a:path>
              <a:path w="894239" h="40185">
                <a:moveTo>
                  <a:pt x="854051" y="6391"/>
                </a:moveTo>
                <a:lnTo>
                  <a:pt x="854988" y="1544"/>
                </a:lnTo>
                <a:lnTo>
                  <a:pt x="611230" y="11192"/>
                </a:lnTo>
                <a:lnTo>
                  <a:pt x="608408" y="16113"/>
                </a:lnTo>
                <a:lnTo>
                  <a:pt x="854051" y="6391"/>
                </a:lnTo>
                <a:close/>
              </a:path>
            </a:pathLst>
          </a:custGeom>
          <a:solidFill>
            <a:srgbClr val="1251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587645" y="5354688"/>
            <a:ext cx="894194" cy="40185"/>
          </a:xfrm>
          <a:custGeom>
            <a:avLst/>
            <a:gdLst/>
            <a:ahLst/>
            <a:cxnLst/>
            <a:rect l="l" t="t" r="r" b="b"/>
            <a:pathLst>
              <a:path w="894194" h="40185">
                <a:moveTo>
                  <a:pt x="197142" y="32350"/>
                </a:moveTo>
                <a:lnTo>
                  <a:pt x="194298" y="27694"/>
                </a:lnTo>
                <a:lnTo>
                  <a:pt x="15358" y="34776"/>
                </a:lnTo>
                <a:lnTo>
                  <a:pt x="16578" y="39532"/>
                </a:lnTo>
                <a:lnTo>
                  <a:pt x="197142" y="32350"/>
                </a:lnTo>
                <a:close/>
              </a:path>
              <a:path w="894194" h="40185">
                <a:moveTo>
                  <a:pt x="854888" y="6187"/>
                </a:moveTo>
                <a:lnTo>
                  <a:pt x="855791" y="1514"/>
                </a:lnTo>
                <a:lnTo>
                  <a:pt x="613291" y="11111"/>
                </a:lnTo>
                <a:lnTo>
                  <a:pt x="610541" y="15906"/>
                </a:lnTo>
                <a:lnTo>
                  <a:pt x="854888" y="6187"/>
                </a:lnTo>
                <a:close/>
              </a:path>
            </a:pathLst>
          </a:custGeom>
          <a:solidFill>
            <a:srgbClr val="1251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587645" y="5351315"/>
            <a:ext cx="894046" cy="40362"/>
          </a:xfrm>
          <a:custGeom>
            <a:avLst/>
            <a:gdLst/>
            <a:ahLst/>
            <a:cxnLst/>
            <a:rect l="l" t="t" r="r" b="b"/>
            <a:pathLst>
              <a:path w="894046" h="40362">
                <a:moveTo>
                  <a:pt x="195259" y="32640"/>
                </a:moveTo>
                <a:lnTo>
                  <a:pt x="192368" y="27908"/>
                </a:lnTo>
                <a:lnTo>
                  <a:pt x="14546" y="34982"/>
                </a:lnTo>
                <a:lnTo>
                  <a:pt x="15768" y="39745"/>
                </a:lnTo>
                <a:lnTo>
                  <a:pt x="195259" y="32640"/>
                </a:lnTo>
                <a:close/>
              </a:path>
              <a:path w="894046" h="40362">
                <a:moveTo>
                  <a:pt x="855478" y="6505"/>
                </a:moveTo>
                <a:lnTo>
                  <a:pt x="856317" y="2163"/>
                </a:lnTo>
                <a:lnTo>
                  <a:pt x="856408" y="1488"/>
                </a:lnTo>
                <a:lnTo>
                  <a:pt x="615155" y="11087"/>
                </a:lnTo>
                <a:lnTo>
                  <a:pt x="614790" y="11869"/>
                </a:lnTo>
                <a:lnTo>
                  <a:pt x="612348" y="16129"/>
                </a:lnTo>
                <a:lnTo>
                  <a:pt x="855478" y="6505"/>
                </a:lnTo>
                <a:close/>
              </a:path>
            </a:pathLst>
          </a:custGeom>
          <a:solidFill>
            <a:srgbClr val="1252A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587468" y="5348289"/>
            <a:ext cx="894224" cy="40362"/>
          </a:xfrm>
          <a:custGeom>
            <a:avLst/>
            <a:gdLst/>
            <a:ahLst/>
            <a:cxnLst/>
            <a:rect l="l" t="t" r="r" b="b"/>
            <a:pathLst>
              <a:path w="894224" h="40362">
                <a:moveTo>
                  <a:pt x="193606" y="32669"/>
                </a:moveTo>
                <a:lnTo>
                  <a:pt x="190655" y="27838"/>
                </a:lnTo>
                <a:lnTo>
                  <a:pt x="13909" y="34833"/>
                </a:lnTo>
                <a:lnTo>
                  <a:pt x="15175" y="39766"/>
                </a:lnTo>
                <a:lnTo>
                  <a:pt x="193606" y="32669"/>
                </a:lnTo>
                <a:close/>
              </a:path>
              <a:path w="894224" h="40362">
                <a:moveTo>
                  <a:pt x="856278" y="6310"/>
                </a:moveTo>
                <a:lnTo>
                  <a:pt x="856495" y="5189"/>
                </a:lnTo>
                <a:lnTo>
                  <a:pt x="857000" y="1464"/>
                </a:lnTo>
                <a:lnTo>
                  <a:pt x="616797" y="10971"/>
                </a:lnTo>
                <a:lnTo>
                  <a:pt x="614968" y="14895"/>
                </a:lnTo>
                <a:lnTo>
                  <a:pt x="614374" y="15932"/>
                </a:lnTo>
                <a:lnTo>
                  <a:pt x="856278" y="6310"/>
                </a:lnTo>
                <a:close/>
              </a:path>
            </a:pathLst>
          </a:custGeom>
          <a:solidFill>
            <a:srgbClr val="1252A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587290" y="5345086"/>
            <a:ext cx="894179" cy="40185"/>
          </a:xfrm>
          <a:custGeom>
            <a:avLst/>
            <a:gdLst/>
            <a:ahLst/>
            <a:cxnLst/>
            <a:rect l="l" t="t" r="r" b="b"/>
            <a:pathLst>
              <a:path w="894179" h="40185">
                <a:moveTo>
                  <a:pt x="191786" y="32601"/>
                </a:moveTo>
                <a:lnTo>
                  <a:pt x="189075" y="28164"/>
                </a:lnTo>
                <a:lnTo>
                  <a:pt x="188943" y="27904"/>
                </a:lnTo>
                <a:lnTo>
                  <a:pt x="13370" y="34854"/>
                </a:lnTo>
                <a:lnTo>
                  <a:pt x="13973" y="37589"/>
                </a:lnTo>
                <a:lnTo>
                  <a:pt x="14493" y="39618"/>
                </a:lnTo>
                <a:lnTo>
                  <a:pt x="191786" y="32601"/>
                </a:lnTo>
                <a:close/>
              </a:path>
              <a:path w="894179" h="40185">
                <a:moveTo>
                  <a:pt x="856960" y="6274"/>
                </a:moveTo>
                <a:lnTo>
                  <a:pt x="857616" y="1435"/>
                </a:lnTo>
                <a:lnTo>
                  <a:pt x="618501" y="10900"/>
                </a:lnTo>
                <a:lnTo>
                  <a:pt x="616216" y="15802"/>
                </a:lnTo>
                <a:lnTo>
                  <a:pt x="856960" y="6274"/>
                </a:lnTo>
                <a:close/>
              </a:path>
            </a:pathLst>
          </a:custGeom>
          <a:solidFill>
            <a:srgbClr val="1252A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587290" y="5341712"/>
            <a:ext cx="894179" cy="40362"/>
          </a:xfrm>
          <a:custGeom>
            <a:avLst/>
            <a:gdLst/>
            <a:ahLst/>
            <a:cxnLst/>
            <a:rect l="l" t="t" r="r" b="b"/>
            <a:pathLst>
              <a:path w="894179" h="40362">
                <a:moveTo>
                  <a:pt x="189857" y="32817"/>
                </a:moveTo>
                <a:lnTo>
                  <a:pt x="189075" y="31537"/>
                </a:lnTo>
                <a:lnTo>
                  <a:pt x="187332" y="28108"/>
                </a:lnTo>
                <a:lnTo>
                  <a:pt x="12670" y="35057"/>
                </a:lnTo>
                <a:lnTo>
                  <a:pt x="13721" y="39824"/>
                </a:lnTo>
                <a:lnTo>
                  <a:pt x="189857" y="32817"/>
                </a:lnTo>
                <a:close/>
              </a:path>
              <a:path w="894179" h="40362">
                <a:moveTo>
                  <a:pt x="857419" y="6263"/>
                </a:moveTo>
                <a:lnTo>
                  <a:pt x="858075" y="1424"/>
                </a:lnTo>
                <a:lnTo>
                  <a:pt x="620077" y="10892"/>
                </a:lnTo>
                <a:lnTo>
                  <a:pt x="617792" y="15795"/>
                </a:lnTo>
                <a:lnTo>
                  <a:pt x="857419" y="6263"/>
                </a:lnTo>
                <a:close/>
              </a:path>
            </a:pathLst>
          </a:custGeom>
          <a:solidFill>
            <a:srgbClr val="1152A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587112" y="5338509"/>
            <a:ext cx="894061" cy="40362"/>
          </a:xfrm>
          <a:custGeom>
            <a:avLst/>
            <a:gdLst/>
            <a:ahLst/>
            <a:cxnLst/>
            <a:rect l="l" t="t" r="r" b="b"/>
            <a:pathLst>
              <a:path w="894061" h="40362">
                <a:moveTo>
                  <a:pt x="188325" y="32915"/>
                </a:moveTo>
                <a:lnTo>
                  <a:pt x="185909" y="28165"/>
                </a:lnTo>
                <a:lnTo>
                  <a:pt x="12146" y="35078"/>
                </a:lnTo>
                <a:lnTo>
                  <a:pt x="13198" y="39847"/>
                </a:lnTo>
                <a:lnTo>
                  <a:pt x="188325" y="32915"/>
                </a:lnTo>
                <a:close/>
              </a:path>
              <a:path w="894061" h="40362">
                <a:moveTo>
                  <a:pt x="858011" y="6405"/>
                </a:moveTo>
                <a:lnTo>
                  <a:pt x="858690" y="1398"/>
                </a:lnTo>
                <a:lnTo>
                  <a:pt x="621780" y="10823"/>
                </a:lnTo>
                <a:lnTo>
                  <a:pt x="619438" y="15849"/>
                </a:lnTo>
                <a:lnTo>
                  <a:pt x="858011" y="6405"/>
                </a:lnTo>
                <a:close/>
              </a:path>
            </a:pathLst>
          </a:custGeom>
          <a:solidFill>
            <a:srgbClr val="1153A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587112" y="5335483"/>
            <a:ext cx="893838" cy="40007"/>
          </a:xfrm>
          <a:custGeom>
            <a:avLst/>
            <a:gdLst/>
            <a:ahLst/>
            <a:cxnLst/>
            <a:rect l="l" t="t" r="r" b="b"/>
            <a:pathLst>
              <a:path w="893838" h="40007">
                <a:moveTo>
                  <a:pt x="186654" y="32655"/>
                </a:moveTo>
                <a:lnTo>
                  <a:pt x="184260" y="27947"/>
                </a:lnTo>
                <a:lnTo>
                  <a:pt x="11408" y="34757"/>
                </a:lnTo>
                <a:lnTo>
                  <a:pt x="12458" y="39517"/>
                </a:lnTo>
                <a:lnTo>
                  <a:pt x="186654" y="32655"/>
                </a:lnTo>
                <a:close/>
              </a:path>
              <a:path w="893838" h="40007">
                <a:moveTo>
                  <a:pt x="858450" y="6195"/>
                </a:moveTo>
                <a:lnTo>
                  <a:pt x="859105" y="1362"/>
                </a:lnTo>
                <a:lnTo>
                  <a:pt x="622988" y="10664"/>
                </a:lnTo>
                <a:lnTo>
                  <a:pt x="621883" y="13628"/>
                </a:lnTo>
                <a:lnTo>
                  <a:pt x="620989" y="15548"/>
                </a:lnTo>
                <a:lnTo>
                  <a:pt x="858450" y="6195"/>
                </a:lnTo>
                <a:close/>
              </a:path>
            </a:pathLst>
          </a:custGeom>
          <a:solidFill>
            <a:srgbClr val="1153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586756" y="5332110"/>
            <a:ext cx="894194" cy="40362"/>
          </a:xfrm>
          <a:custGeom>
            <a:avLst/>
            <a:gdLst/>
            <a:ahLst/>
            <a:cxnLst/>
            <a:rect l="l" t="t" r="r" b="b"/>
            <a:pathLst>
              <a:path w="894194" h="40362">
                <a:moveTo>
                  <a:pt x="185468" y="32998"/>
                </a:moveTo>
                <a:lnTo>
                  <a:pt x="182999" y="28141"/>
                </a:lnTo>
                <a:lnTo>
                  <a:pt x="11103" y="34944"/>
                </a:lnTo>
                <a:lnTo>
                  <a:pt x="11393" y="36449"/>
                </a:lnTo>
                <a:lnTo>
                  <a:pt x="12153" y="39893"/>
                </a:lnTo>
                <a:lnTo>
                  <a:pt x="185468" y="32998"/>
                </a:lnTo>
                <a:close/>
              </a:path>
              <a:path w="894194" h="40362">
                <a:moveTo>
                  <a:pt x="859264" y="6190"/>
                </a:moveTo>
                <a:lnTo>
                  <a:pt x="859920" y="1350"/>
                </a:lnTo>
                <a:lnTo>
                  <a:pt x="624600" y="10663"/>
                </a:lnTo>
                <a:lnTo>
                  <a:pt x="622761" y="15600"/>
                </a:lnTo>
                <a:lnTo>
                  <a:pt x="859264" y="6190"/>
                </a:lnTo>
                <a:close/>
              </a:path>
            </a:pathLst>
          </a:custGeom>
          <a:solidFill>
            <a:srgbClr val="1154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586578" y="5328906"/>
            <a:ext cx="894224" cy="40362"/>
          </a:xfrm>
          <a:custGeom>
            <a:avLst/>
            <a:gdLst/>
            <a:ahLst/>
            <a:cxnLst/>
            <a:rect l="l" t="t" r="r" b="b"/>
            <a:pathLst>
              <a:path w="894224" h="40362">
                <a:moveTo>
                  <a:pt x="184043" y="33049"/>
                </a:moveTo>
                <a:lnTo>
                  <a:pt x="182409" y="29836"/>
                </a:lnTo>
                <a:lnTo>
                  <a:pt x="181775" y="28330"/>
                </a:lnTo>
                <a:lnTo>
                  <a:pt x="10700" y="35136"/>
                </a:lnTo>
                <a:lnTo>
                  <a:pt x="11571" y="39652"/>
                </a:lnTo>
                <a:lnTo>
                  <a:pt x="11627" y="39907"/>
                </a:lnTo>
                <a:lnTo>
                  <a:pt x="184043" y="33049"/>
                </a:lnTo>
                <a:close/>
              </a:path>
              <a:path w="894224" h="40362">
                <a:moveTo>
                  <a:pt x="859879" y="6167"/>
                </a:moveTo>
                <a:lnTo>
                  <a:pt x="860491" y="1656"/>
                </a:lnTo>
                <a:lnTo>
                  <a:pt x="860516" y="1331"/>
                </a:lnTo>
                <a:lnTo>
                  <a:pt x="625972" y="10661"/>
                </a:lnTo>
                <a:lnTo>
                  <a:pt x="624154" y="15543"/>
                </a:lnTo>
                <a:lnTo>
                  <a:pt x="859879" y="6167"/>
                </a:lnTo>
                <a:close/>
              </a:path>
            </a:pathLst>
          </a:custGeom>
          <a:solidFill>
            <a:srgbClr val="1154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586578" y="5325703"/>
            <a:ext cx="894224" cy="40192"/>
          </a:xfrm>
          <a:custGeom>
            <a:avLst/>
            <a:gdLst/>
            <a:ahLst/>
            <a:cxnLst/>
            <a:rect l="l" t="t" r="r" b="b"/>
            <a:pathLst>
              <a:path w="894224" h="40192">
                <a:moveTo>
                  <a:pt x="182384" y="32979"/>
                </a:moveTo>
                <a:lnTo>
                  <a:pt x="180392" y="28250"/>
                </a:lnTo>
                <a:lnTo>
                  <a:pt x="10093" y="34991"/>
                </a:lnTo>
                <a:lnTo>
                  <a:pt x="10347" y="36507"/>
                </a:lnTo>
                <a:lnTo>
                  <a:pt x="10975" y="39765"/>
                </a:lnTo>
                <a:lnTo>
                  <a:pt x="182384" y="32979"/>
                </a:lnTo>
                <a:close/>
              </a:path>
              <a:path w="894224" h="40192">
                <a:moveTo>
                  <a:pt x="860317" y="6143"/>
                </a:moveTo>
                <a:lnTo>
                  <a:pt x="860491" y="4859"/>
                </a:lnTo>
                <a:lnTo>
                  <a:pt x="860767" y="1315"/>
                </a:lnTo>
                <a:lnTo>
                  <a:pt x="627203" y="10561"/>
                </a:lnTo>
                <a:lnTo>
                  <a:pt x="625384" y="15443"/>
                </a:lnTo>
                <a:lnTo>
                  <a:pt x="860317" y="6143"/>
                </a:lnTo>
                <a:close/>
              </a:path>
            </a:pathLst>
          </a:custGeom>
          <a:solidFill>
            <a:srgbClr val="1155B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586400" y="5322330"/>
            <a:ext cx="894179" cy="40362"/>
          </a:xfrm>
          <a:custGeom>
            <a:avLst/>
            <a:gdLst/>
            <a:ahLst/>
            <a:cxnLst/>
            <a:rect l="l" t="t" r="r" b="b"/>
            <a:pathLst>
              <a:path w="894179" h="40362">
                <a:moveTo>
                  <a:pt x="181233" y="33196"/>
                </a:moveTo>
                <a:lnTo>
                  <a:pt x="179226" y="28432"/>
                </a:lnTo>
                <a:lnTo>
                  <a:pt x="9736" y="35174"/>
                </a:lnTo>
                <a:lnTo>
                  <a:pt x="10525" y="39881"/>
                </a:lnTo>
                <a:lnTo>
                  <a:pt x="181233" y="33196"/>
                </a:lnTo>
                <a:close/>
              </a:path>
              <a:path w="894179" h="40362">
                <a:moveTo>
                  <a:pt x="860820" y="6299"/>
                </a:moveTo>
                <a:lnTo>
                  <a:pt x="861209" y="1305"/>
                </a:lnTo>
                <a:lnTo>
                  <a:pt x="628500" y="10561"/>
                </a:lnTo>
                <a:lnTo>
                  <a:pt x="628023" y="12210"/>
                </a:lnTo>
                <a:lnTo>
                  <a:pt x="626774" y="15562"/>
                </a:lnTo>
                <a:lnTo>
                  <a:pt x="860820" y="6299"/>
                </a:lnTo>
                <a:close/>
              </a:path>
            </a:pathLst>
          </a:custGeom>
          <a:solidFill>
            <a:srgbClr val="1155B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586400" y="5319304"/>
            <a:ext cx="894031" cy="40362"/>
          </a:xfrm>
          <a:custGeom>
            <a:avLst/>
            <a:gdLst/>
            <a:ahLst/>
            <a:cxnLst/>
            <a:rect l="l" t="t" r="r" b="b"/>
            <a:pathLst>
              <a:path w="894031" h="40362">
                <a:moveTo>
                  <a:pt x="179961" y="33204"/>
                </a:moveTo>
                <a:lnTo>
                  <a:pt x="177913" y="28341"/>
                </a:lnTo>
                <a:lnTo>
                  <a:pt x="9203" y="35019"/>
                </a:lnTo>
                <a:lnTo>
                  <a:pt x="10032" y="39963"/>
                </a:lnTo>
                <a:lnTo>
                  <a:pt x="179961" y="33204"/>
                </a:lnTo>
                <a:close/>
              </a:path>
              <a:path w="894031" h="40362">
                <a:moveTo>
                  <a:pt x="861070" y="6112"/>
                </a:moveTo>
                <a:lnTo>
                  <a:pt x="861447" y="1283"/>
                </a:lnTo>
                <a:lnTo>
                  <a:pt x="629402" y="10469"/>
                </a:lnTo>
                <a:lnTo>
                  <a:pt x="628023" y="15236"/>
                </a:lnTo>
                <a:lnTo>
                  <a:pt x="627968" y="15384"/>
                </a:lnTo>
                <a:lnTo>
                  <a:pt x="861070" y="6112"/>
                </a:lnTo>
                <a:close/>
              </a:path>
            </a:pathLst>
          </a:custGeom>
          <a:solidFill>
            <a:srgbClr val="1156B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86222" y="5316101"/>
            <a:ext cx="894209" cy="40192"/>
          </a:xfrm>
          <a:custGeom>
            <a:avLst/>
            <a:gdLst/>
            <a:ahLst/>
            <a:cxnLst/>
            <a:rect l="l" t="t" r="r" b="b"/>
            <a:pathLst>
              <a:path w="894209" h="40192">
                <a:moveTo>
                  <a:pt x="178756" y="33123"/>
                </a:moveTo>
                <a:lnTo>
                  <a:pt x="176742" y="28344"/>
                </a:lnTo>
                <a:lnTo>
                  <a:pt x="8819" y="34866"/>
                </a:lnTo>
                <a:lnTo>
                  <a:pt x="9649" y="39817"/>
                </a:lnTo>
                <a:lnTo>
                  <a:pt x="178756" y="33123"/>
                </a:lnTo>
                <a:close/>
              </a:path>
              <a:path w="894209" h="40192">
                <a:moveTo>
                  <a:pt x="861499" y="6096"/>
                </a:moveTo>
                <a:lnTo>
                  <a:pt x="861876" y="1267"/>
                </a:lnTo>
                <a:lnTo>
                  <a:pt x="630532" y="10379"/>
                </a:lnTo>
                <a:lnTo>
                  <a:pt x="629110" y="15295"/>
                </a:lnTo>
                <a:lnTo>
                  <a:pt x="861499" y="6096"/>
                </a:lnTo>
                <a:close/>
              </a:path>
            </a:pathLst>
          </a:custGeom>
          <a:solidFill>
            <a:srgbClr val="0F56B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586044" y="5312727"/>
            <a:ext cx="894239" cy="40362"/>
          </a:xfrm>
          <a:custGeom>
            <a:avLst/>
            <a:gdLst/>
            <a:ahLst/>
            <a:cxnLst/>
            <a:rect l="l" t="t" r="r" b="b"/>
            <a:pathLst>
              <a:path w="894239" h="40362">
                <a:moveTo>
                  <a:pt x="177589" y="33306"/>
                </a:moveTo>
                <a:lnTo>
                  <a:pt x="176920" y="31717"/>
                </a:lnTo>
                <a:lnTo>
                  <a:pt x="175829" y="28566"/>
                </a:lnTo>
                <a:lnTo>
                  <a:pt x="8545" y="35221"/>
                </a:lnTo>
                <a:lnTo>
                  <a:pt x="8759" y="36817"/>
                </a:lnTo>
                <a:lnTo>
                  <a:pt x="9292" y="40000"/>
                </a:lnTo>
                <a:lnTo>
                  <a:pt x="177589" y="33306"/>
                </a:lnTo>
                <a:close/>
              </a:path>
              <a:path w="894239" h="40362">
                <a:moveTo>
                  <a:pt x="861941" y="6085"/>
                </a:moveTo>
                <a:lnTo>
                  <a:pt x="862318" y="1255"/>
                </a:lnTo>
                <a:lnTo>
                  <a:pt x="631671" y="10431"/>
                </a:lnTo>
                <a:lnTo>
                  <a:pt x="630262" y="15301"/>
                </a:lnTo>
                <a:lnTo>
                  <a:pt x="861941" y="6085"/>
                </a:lnTo>
                <a:close/>
              </a:path>
            </a:pathLst>
          </a:custGeom>
          <a:solidFill>
            <a:srgbClr val="0F57B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586044" y="5309524"/>
            <a:ext cx="893868" cy="40362"/>
          </a:xfrm>
          <a:custGeom>
            <a:avLst/>
            <a:gdLst/>
            <a:ahLst/>
            <a:cxnLst/>
            <a:rect l="l" t="t" r="r" b="b"/>
            <a:pathLst>
              <a:path w="893868" h="40362">
                <a:moveTo>
                  <a:pt x="176377" y="33351"/>
                </a:moveTo>
                <a:lnTo>
                  <a:pt x="174736" y="28609"/>
                </a:lnTo>
                <a:lnTo>
                  <a:pt x="8119" y="35238"/>
                </a:lnTo>
                <a:lnTo>
                  <a:pt x="8759" y="40020"/>
                </a:lnTo>
                <a:lnTo>
                  <a:pt x="176377" y="33351"/>
                </a:lnTo>
                <a:close/>
              </a:path>
              <a:path w="893868" h="40362">
                <a:moveTo>
                  <a:pt x="862193" y="6061"/>
                </a:moveTo>
                <a:lnTo>
                  <a:pt x="862568" y="1245"/>
                </a:lnTo>
                <a:lnTo>
                  <a:pt x="632608" y="10393"/>
                </a:lnTo>
                <a:lnTo>
                  <a:pt x="631202" y="15253"/>
                </a:lnTo>
                <a:lnTo>
                  <a:pt x="862193" y="6061"/>
                </a:lnTo>
                <a:close/>
              </a:path>
            </a:pathLst>
          </a:custGeom>
          <a:solidFill>
            <a:srgbClr val="0F57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85688" y="5306498"/>
            <a:ext cx="894224" cy="40015"/>
          </a:xfrm>
          <a:custGeom>
            <a:avLst/>
            <a:gdLst/>
            <a:ahLst/>
            <a:cxnLst/>
            <a:rect l="l" t="t" r="r" b="b"/>
            <a:pathLst>
              <a:path w="894224" h="40015">
                <a:moveTo>
                  <a:pt x="175602" y="33111"/>
                </a:moveTo>
                <a:lnTo>
                  <a:pt x="173958" y="28361"/>
                </a:lnTo>
                <a:lnTo>
                  <a:pt x="8025" y="34897"/>
                </a:lnTo>
                <a:lnTo>
                  <a:pt x="8665" y="39687"/>
                </a:lnTo>
                <a:lnTo>
                  <a:pt x="175602" y="33111"/>
                </a:lnTo>
                <a:close/>
              </a:path>
              <a:path w="894224" h="40015">
                <a:moveTo>
                  <a:pt x="862786" y="6039"/>
                </a:moveTo>
                <a:lnTo>
                  <a:pt x="863150" y="1370"/>
                </a:lnTo>
                <a:lnTo>
                  <a:pt x="863153" y="1215"/>
                </a:lnTo>
                <a:lnTo>
                  <a:pt x="633665" y="10254"/>
                </a:lnTo>
                <a:lnTo>
                  <a:pt x="633061" y="13083"/>
                </a:lnTo>
                <a:lnTo>
                  <a:pt x="632474" y="15112"/>
                </a:lnTo>
                <a:lnTo>
                  <a:pt x="862786" y="6039"/>
                </a:lnTo>
                <a:close/>
              </a:path>
            </a:pathLst>
          </a:custGeom>
          <a:solidFill>
            <a:srgbClr val="0F58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585688" y="5303125"/>
            <a:ext cx="894002" cy="40362"/>
          </a:xfrm>
          <a:custGeom>
            <a:avLst/>
            <a:gdLst/>
            <a:ahLst/>
            <a:cxnLst/>
            <a:rect l="l" t="t" r="r" b="b"/>
            <a:pathLst>
              <a:path w="894002" h="40362">
                <a:moveTo>
                  <a:pt x="174542" y="33419"/>
                </a:moveTo>
                <a:lnTo>
                  <a:pt x="172853" y="28541"/>
                </a:lnTo>
                <a:lnTo>
                  <a:pt x="7598" y="35083"/>
                </a:lnTo>
                <a:lnTo>
                  <a:pt x="8260" y="40034"/>
                </a:lnTo>
                <a:lnTo>
                  <a:pt x="174542" y="33419"/>
                </a:lnTo>
                <a:close/>
              </a:path>
              <a:path w="894002" h="40362">
                <a:moveTo>
                  <a:pt x="863050" y="6032"/>
                </a:moveTo>
                <a:lnTo>
                  <a:pt x="863150" y="4743"/>
                </a:lnTo>
                <a:lnTo>
                  <a:pt x="863222" y="1212"/>
                </a:lnTo>
                <a:lnTo>
                  <a:pt x="634382" y="10271"/>
                </a:lnTo>
                <a:lnTo>
                  <a:pt x="633336" y="15170"/>
                </a:lnTo>
                <a:lnTo>
                  <a:pt x="863050" y="6032"/>
                </a:lnTo>
                <a:close/>
              </a:path>
            </a:pathLst>
          </a:custGeom>
          <a:solidFill>
            <a:srgbClr val="0F58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585511" y="5299921"/>
            <a:ext cx="894179" cy="40362"/>
          </a:xfrm>
          <a:custGeom>
            <a:avLst/>
            <a:gdLst/>
            <a:ahLst/>
            <a:cxnLst/>
            <a:rect l="l" t="t" r="r" b="b"/>
            <a:pathLst>
              <a:path w="894179" h="40362">
                <a:moveTo>
                  <a:pt x="173626" y="33463"/>
                </a:moveTo>
                <a:lnTo>
                  <a:pt x="172643" y="30624"/>
                </a:lnTo>
                <a:lnTo>
                  <a:pt x="172107" y="28715"/>
                </a:lnTo>
                <a:lnTo>
                  <a:pt x="7431" y="35266"/>
                </a:lnTo>
                <a:lnTo>
                  <a:pt x="7603" y="36994"/>
                </a:lnTo>
                <a:lnTo>
                  <a:pt x="8012" y="40051"/>
                </a:lnTo>
                <a:lnTo>
                  <a:pt x="173626" y="33463"/>
                </a:lnTo>
                <a:close/>
              </a:path>
              <a:path w="894179" h="40362">
                <a:moveTo>
                  <a:pt x="863367" y="6026"/>
                </a:moveTo>
                <a:lnTo>
                  <a:pt x="863464" y="1215"/>
                </a:lnTo>
                <a:lnTo>
                  <a:pt x="635239" y="10293"/>
                </a:lnTo>
                <a:lnTo>
                  <a:pt x="634203" y="15142"/>
                </a:lnTo>
                <a:lnTo>
                  <a:pt x="863367" y="6026"/>
                </a:lnTo>
                <a:close/>
              </a:path>
            </a:pathLst>
          </a:custGeom>
          <a:solidFill>
            <a:srgbClr val="0F5AB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585333" y="5296718"/>
            <a:ext cx="894209" cy="40192"/>
          </a:xfrm>
          <a:custGeom>
            <a:avLst/>
            <a:gdLst/>
            <a:ahLst/>
            <a:cxnLst/>
            <a:rect l="l" t="t" r="r" b="b"/>
            <a:pathLst>
              <a:path w="894209" h="40192">
                <a:moveTo>
                  <a:pt x="172691" y="33363"/>
                </a:moveTo>
                <a:lnTo>
                  <a:pt x="171394" y="28750"/>
                </a:lnTo>
                <a:lnTo>
                  <a:pt x="7290" y="35279"/>
                </a:lnTo>
                <a:lnTo>
                  <a:pt x="7751" y="39892"/>
                </a:lnTo>
                <a:lnTo>
                  <a:pt x="172691" y="33363"/>
                </a:lnTo>
                <a:close/>
              </a:path>
              <a:path w="894209" h="40192">
                <a:moveTo>
                  <a:pt x="863610" y="6012"/>
                </a:moveTo>
                <a:lnTo>
                  <a:pt x="863707" y="1207"/>
                </a:lnTo>
                <a:lnTo>
                  <a:pt x="636107" y="10262"/>
                </a:lnTo>
                <a:lnTo>
                  <a:pt x="635083" y="15059"/>
                </a:lnTo>
                <a:lnTo>
                  <a:pt x="863610" y="6012"/>
                </a:lnTo>
                <a:close/>
              </a:path>
            </a:pathLst>
          </a:custGeom>
          <a:solidFill>
            <a:srgbClr val="0F5AB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585333" y="5293700"/>
            <a:ext cx="894061" cy="40007"/>
          </a:xfrm>
          <a:custGeom>
            <a:avLst/>
            <a:gdLst/>
            <a:ahLst/>
            <a:cxnLst/>
            <a:rect l="l" t="t" r="r" b="b"/>
            <a:pathLst>
              <a:path w="894061" h="40007">
                <a:moveTo>
                  <a:pt x="171791" y="33180"/>
                </a:moveTo>
                <a:lnTo>
                  <a:pt x="170473" y="28493"/>
                </a:lnTo>
                <a:lnTo>
                  <a:pt x="6954" y="34932"/>
                </a:lnTo>
                <a:lnTo>
                  <a:pt x="7432" y="39719"/>
                </a:lnTo>
                <a:lnTo>
                  <a:pt x="171791" y="33180"/>
                </a:lnTo>
                <a:close/>
              </a:path>
              <a:path w="894061" h="40007">
                <a:moveTo>
                  <a:pt x="863678" y="5654"/>
                </a:moveTo>
                <a:lnTo>
                  <a:pt x="863768" y="1192"/>
                </a:lnTo>
                <a:lnTo>
                  <a:pt x="636743" y="10132"/>
                </a:lnTo>
                <a:lnTo>
                  <a:pt x="636669" y="10649"/>
                </a:lnTo>
                <a:lnTo>
                  <a:pt x="635800" y="14720"/>
                </a:lnTo>
                <a:lnTo>
                  <a:pt x="863678" y="5654"/>
                </a:lnTo>
                <a:close/>
              </a:path>
            </a:pathLst>
          </a:custGeom>
          <a:solidFill>
            <a:srgbClr val="0F5B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585155" y="5290319"/>
            <a:ext cx="894239" cy="40185"/>
          </a:xfrm>
          <a:custGeom>
            <a:avLst/>
            <a:gdLst/>
            <a:ahLst/>
            <a:cxnLst/>
            <a:rect l="l" t="t" r="r" b="b"/>
            <a:pathLst>
              <a:path w="894239" h="40185">
                <a:moveTo>
                  <a:pt x="171086" y="33421"/>
                </a:moveTo>
                <a:lnTo>
                  <a:pt x="169749" y="28665"/>
                </a:lnTo>
                <a:lnTo>
                  <a:pt x="6813" y="35114"/>
                </a:lnTo>
                <a:lnTo>
                  <a:pt x="7291" y="39903"/>
                </a:lnTo>
                <a:lnTo>
                  <a:pt x="171086" y="33421"/>
                </a:lnTo>
                <a:close/>
              </a:path>
              <a:path w="894239" h="40185">
                <a:moveTo>
                  <a:pt x="863917" y="6001"/>
                </a:moveTo>
                <a:lnTo>
                  <a:pt x="864015" y="1187"/>
                </a:lnTo>
                <a:lnTo>
                  <a:pt x="637402" y="10156"/>
                </a:lnTo>
                <a:lnTo>
                  <a:pt x="636847" y="14030"/>
                </a:lnTo>
                <a:lnTo>
                  <a:pt x="636641" y="14996"/>
                </a:lnTo>
                <a:lnTo>
                  <a:pt x="863917" y="6001"/>
                </a:lnTo>
                <a:close/>
              </a:path>
            </a:pathLst>
          </a:custGeom>
          <a:solidFill>
            <a:srgbClr val="0F5B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584977" y="5287116"/>
            <a:ext cx="894194" cy="40370"/>
          </a:xfrm>
          <a:custGeom>
            <a:avLst/>
            <a:gdLst/>
            <a:ahLst/>
            <a:cxnLst/>
            <a:rect l="l" t="t" r="r" b="b"/>
            <a:pathLst>
              <a:path w="894194" h="40370">
                <a:moveTo>
                  <a:pt x="170413" y="33597"/>
                </a:moveTo>
                <a:lnTo>
                  <a:pt x="169435" y="30118"/>
                </a:lnTo>
                <a:lnTo>
                  <a:pt x="169148" y="28837"/>
                </a:lnTo>
                <a:lnTo>
                  <a:pt x="6754" y="35300"/>
                </a:lnTo>
                <a:lnTo>
                  <a:pt x="6880" y="37208"/>
                </a:lnTo>
                <a:lnTo>
                  <a:pt x="7168" y="40092"/>
                </a:lnTo>
                <a:lnTo>
                  <a:pt x="170413" y="33597"/>
                </a:lnTo>
                <a:close/>
              </a:path>
              <a:path w="894194" h="40370">
                <a:moveTo>
                  <a:pt x="864160" y="5996"/>
                </a:moveTo>
                <a:lnTo>
                  <a:pt x="864258" y="1176"/>
                </a:lnTo>
                <a:lnTo>
                  <a:pt x="638036" y="10178"/>
                </a:lnTo>
                <a:lnTo>
                  <a:pt x="637342" y="15020"/>
                </a:lnTo>
                <a:lnTo>
                  <a:pt x="864160" y="5996"/>
                </a:lnTo>
                <a:close/>
              </a:path>
            </a:pathLst>
          </a:custGeom>
          <a:solidFill>
            <a:srgbClr val="0E5C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584977" y="5283920"/>
            <a:ext cx="894194" cy="40185"/>
          </a:xfrm>
          <a:custGeom>
            <a:avLst/>
            <a:gdLst/>
            <a:ahLst/>
            <a:cxnLst/>
            <a:rect l="l" t="t" r="r" b="b"/>
            <a:pathLst>
              <a:path w="894194" h="40185">
                <a:moveTo>
                  <a:pt x="169483" y="33484"/>
                </a:moveTo>
                <a:lnTo>
                  <a:pt x="169435" y="33314"/>
                </a:lnTo>
                <a:lnTo>
                  <a:pt x="168403" y="28717"/>
                </a:lnTo>
                <a:lnTo>
                  <a:pt x="6532" y="35125"/>
                </a:lnTo>
                <a:lnTo>
                  <a:pt x="6848" y="39921"/>
                </a:lnTo>
                <a:lnTo>
                  <a:pt x="169483" y="33484"/>
                </a:lnTo>
                <a:close/>
              </a:path>
              <a:path w="894194" h="40185">
                <a:moveTo>
                  <a:pt x="864225" y="5987"/>
                </a:moveTo>
                <a:lnTo>
                  <a:pt x="864316" y="1504"/>
                </a:lnTo>
                <a:lnTo>
                  <a:pt x="864303" y="1168"/>
                </a:lnTo>
                <a:lnTo>
                  <a:pt x="638505" y="10107"/>
                </a:lnTo>
                <a:lnTo>
                  <a:pt x="637811" y="14948"/>
                </a:lnTo>
                <a:lnTo>
                  <a:pt x="864225" y="5987"/>
                </a:lnTo>
                <a:close/>
              </a:path>
            </a:pathLst>
          </a:custGeom>
          <a:solidFill>
            <a:srgbClr val="0E5CB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584799" y="5280539"/>
            <a:ext cx="894002" cy="40362"/>
          </a:xfrm>
          <a:custGeom>
            <a:avLst/>
            <a:gdLst/>
            <a:ahLst/>
            <a:cxnLst/>
            <a:rect l="l" t="t" r="r" b="b"/>
            <a:pathLst>
              <a:path w="894002" h="40362">
                <a:moveTo>
                  <a:pt x="168929" y="33648"/>
                </a:moveTo>
                <a:lnTo>
                  <a:pt x="167859" y="28883"/>
                </a:lnTo>
                <a:lnTo>
                  <a:pt x="6499" y="35303"/>
                </a:lnTo>
                <a:lnTo>
                  <a:pt x="6815" y="40098"/>
                </a:lnTo>
                <a:lnTo>
                  <a:pt x="168929" y="33648"/>
                </a:lnTo>
                <a:close/>
              </a:path>
              <a:path w="894002" h="40362">
                <a:moveTo>
                  <a:pt x="864472" y="5976"/>
                </a:moveTo>
                <a:lnTo>
                  <a:pt x="864494" y="4885"/>
                </a:lnTo>
                <a:lnTo>
                  <a:pt x="864353" y="1173"/>
                </a:lnTo>
                <a:lnTo>
                  <a:pt x="639164" y="10132"/>
                </a:lnTo>
                <a:lnTo>
                  <a:pt x="638471" y="14967"/>
                </a:lnTo>
                <a:lnTo>
                  <a:pt x="864472" y="5976"/>
                </a:lnTo>
                <a:close/>
              </a:path>
            </a:pathLst>
          </a:custGeom>
          <a:solidFill>
            <a:srgbClr val="0E5DB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584799" y="5277513"/>
            <a:ext cx="893853" cy="40192"/>
          </a:xfrm>
          <a:custGeom>
            <a:avLst/>
            <a:gdLst/>
            <a:ahLst/>
            <a:cxnLst/>
            <a:rect l="l" t="t" r="r" b="b"/>
            <a:pathLst>
              <a:path w="893853" h="40192">
                <a:moveTo>
                  <a:pt x="168225" y="33537"/>
                </a:moveTo>
                <a:lnTo>
                  <a:pt x="167155" y="28772"/>
                </a:lnTo>
                <a:lnTo>
                  <a:pt x="6290" y="35142"/>
                </a:lnTo>
                <a:lnTo>
                  <a:pt x="6605" y="39938"/>
                </a:lnTo>
                <a:lnTo>
                  <a:pt x="168225" y="33537"/>
                </a:lnTo>
                <a:close/>
              </a:path>
              <a:path w="893853" h="40192">
                <a:moveTo>
                  <a:pt x="864420" y="5966"/>
                </a:moveTo>
                <a:lnTo>
                  <a:pt x="864237" y="1166"/>
                </a:lnTo>
                <a:lnTo>
                  <a:pt x="639516" y="10066"/>
                </a:lnTo>
                <a:lnTo>
                  <a:pt x="639410" y="11442"/>
                </a:lnTo>
                <a:lnTo>
                  <a:pt x="638915" y="14897"/>
                </a:lnTo>
                <a:lnTo>
                  <a:pt x="864420" y="5966"/>
                </a:lnTo>
                <a:close/>
              </a:path>
            </a:pathLst>
          </a:custGeom>
          <a:solidFill>
            <a:srgbClr val="0E5DB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584443" y="5274317"/>
            <a:ext cx="894209" cy="40007"/>
          </a:xfrm>
          <a:custGeom>
            <a:avLst/>
            <a:gdLst/>
            <a:ahLst/>
            <a:cxnLst/>
            <a:rect l="l" t="t" r="r" b="b"/>
            <a:pathLst>
              <a:path w="894209" h="40007">
                <a:moveTo>
                  <a:pt x="167835" y="33411"/>
                </a:moveTo>
                <a:lnTo>
                  <a:pt x="167155" y="30382"/>
                </a:lnTo>
                <a:lnTo>
                  <a:pt x="166848" y="28636"/>
                </a:lnTo>
                <a:lnTo>
                  <a:pt x="6508" y="34950"/>
                </a:lnTo>
                <a:lnTo>
                  <a:pt x="6587" y="37452"/>
                </a:lnTo>
                <a:lnTo>
                  <a:pt x="6739" y="39756"/>
                </a:lnTo>
                <a:lnTo>
                  <a:pt x="167835" y="33411"/>
                </a:lnTo>
                <a:close/>
              </a:path>
              <a:path w="894209" h="40007">
                <a:moveTo>
                  <a:pt x="864654" y="5965"/>
                </a:moveTo>
                <a:lnTo>
                  <a:pt x="864472" y="1165"/>
                </a:lnTo>
                <a:lnTo>
                  <a:pt x="640124" y="9999"/>
                </a:lnTo>
                <a:lnTo>
                  <a:pt x="639766" y="14638"/>
                </a:lnTo>
                <a:lnTo>
                  <a:pt x="639739" y="14824"/>
                </a:lnTo>
                <a:lnTo>
                  <a:pt x="864654" y="5965"/>
                </a:lnTo>
                <a:close/>
              </a:path>
            </a:pathLst>
          </a:custGeom>
          <a:solidFill>
            <a:srgbClr val="0E5E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584265" y="5270937"/>
            <a:ext cx="894239" cy="40362"/>
          </a:xfrm>
          <a:custGeom>
            <a:avLst/>
            <a:gdLst/>
            <a:ahLst/>
            <a:cxnLst/>
            <a:rect l="l" t="t" r="r" b="b"/>
            <a:pathLst>
              <a:path w="894239" h="40362">
                <a:moveTo>
                  <a:pt x="167324" y="33714"/>
                </a:moveTo>
                <a:lnTo>
                  <a:pt x="166486" y="28939"/>
                </a:lnTo>
                <a:lnTo>
                  <a:pt x="6589" y="35299"/>
                </a:lnTo>
                <a:lnTo>
                  <a:pt x="6742" y="40101"/>
                </a:lnTo>
                <a:lnTo>
                  <a:pt x="167324" y="33714"/>
                </a:lnTo>
                <a:close/>
              </a:path>
              <a:path w="894239" h="40362">
                <a:moveTo>
                  <a:pt x="864704" y="5975"/>
                </a:moveTo>
                <a:lnTo>
                  <a:pt x="864522" y="1173"/>
                </a:lnTo>
                <a:lnTo>
                  <a:pt x="640556" y="10081"/>
                </a:lnTo>
                <a:lnTo>
                  <a:pt x="640184" y="14906"/>
                </a:lnTo>
                <a:lnTo>
                  <a:pt x="864704" y="5975"/>
                </a:lnTo>
                <a:close/>
              </a:path>
            </a:pathLst>
          </a:custGeom>
          <a:solidFill>
            <a:srgbClr val="0E5E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584265" y="5267733"/>
            <a:ext cx="894239" cy="40370"/>
          </a:xfrm>
          <a:custGeom>
            <a:avLst/>
            <a:gdLst/>
            <a:ahLst/>
            <a:cxnLst/>
            <a:rect l="l" t="t" r="r" b="b"/>
            <a:pathLst>
              <a:path w="894239" h="40370">
                <a:moveTo>
                  <a:pt x="166767" y="33742"/>
                </a:moveTo>
                <a:lnTo>
                  <a:pt x="165929" y="28967"/>
                </a:lnTo>
                <a:lnTo>
                  <a:pt x="6488" y="35310"/>
                </a:lnTo>
                <a:lnTo>
                  <a:pt x="6640" y="40113"/>
                </a:lnTo>
                <a:lnTo>
                  <a:pt x="166767" y="33742"/>
                </a:lnTo>
                <a:close/>
              </a:path>
              <a:path w="894239" h="40370">
                <a:moveTo>
                  <a:pt x="864583" y="5981"/>
                </a:moveTo>
                <a:lnTo>
                  <a:pt x="864400" y="1178"/>
                </a:lnTo>
                <a:lnTo>
                  <a:pt x="640804" y="10074"/>
                </a:lnTo>
                <a:lnTo>
                  <a:pt x="640432" y="14898"/>
                </a:lnTo>
                <a:lnTo>
                  <a:pt x="864583" y="5981"/>
                </a:lnTo>
                <a:close/>
              </a:path>
            </a:pathLst>
          </a:custGeom>
          <a:solidFill>
            <a:srgbClr val="0E5F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584087" y="5264537"/>
            <a:ext cx="894194" cy="40185"/>
          </a:xfrm>
          <a:custGeom>
            <a:avLst/>
            <a:gdLst/>
            <a:ahLst/>
            <a:cxnLst/>
            <a:rect l="l" t="t" r="r" b="b"/>
            <a:pathLst>
              <a:path w="894194" h="40185">
                <a:moveTo>
                  <a:pt x="166366" y="33640"/>
                </a:moveTo>
                <a:lnTo>
                  <a:pt x="165522" y="28833"/>
                </a:lnTo>
                <a:lnTo>
                  <a:pt x="6558" y="35124"/>
                </a:lnTo>
                <a:lnTo>
                  <a:pt x="6711" y="39928"/>
                </a:lnTo>
                <a:lnTo>
                  <a:pt x="166366" y="33640"/>
                </a:lnTo>
                <a:close/>
              </a:path>
              <a:path w="894194" h="40185">
                <a:moveTo>
                  <a:pt x="864645" y="6142"/>
                </a:moveTo>
                <a:lnTo>
                  <a:pt x="864457" y="1171"/>
                </a:lnTo>
                <a:lnTo>
                  <a:pt x="641234" y="10005"/>
                </a:lnTo>
                <a:lnTo>
                  <a:pt x="640852" y="14955"/>
                </a:lnTo>
                <a:lnTo>
                  <a:pt x="864645" y="6142"/>
                </a:lnTo>
                <a:close/>
              </a:path>
            </a:pathLst>
          </a:custGeom>
          <a:solidFill>
            <a:srgbClr val="0E5F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584087" y="5261334"/>
            <a:ext cx="894046" cy="40185"/>
          </a:xfrm>
          <a:custGeom>
            <a:avLst/>
            <a:gdLst/>
            <a:ahLst/>
            <a:cxnLst/>
            <a:rect l="l" t="t" r="r" b="b"/>
            <a:pathLst>
              <a:path w="894046" h="40185">
                <a:moveTo>
                  <a:pt x="165802" y="33629"/>
                </a:moveTo>
                <a:lnTo>
                  <a:pt x="165480" y="31797"/>
                </a:lnTo>
                <a:lnTo>
                  <a:pt x="165087" y="28848"/>
                </a:lnTo>
                <a:lnTo>
                  <a:pt x="6552" y="35124"/>
                </a:lnTo>
                <a:lnTo>
                  <a:pt x="6545" y="37916"/>
                </a:lnTo>
                <a:lnTo>
                  <a:pt x="6609" y="39930"/>
                </a:lnTo>
                <a:lnTo>
                  <a:pt x="165802" y="33629"/>
                </a:lnTo>
                <a:close/>
              </a:path>
              <a:path w="894046" h="40185">
                <a:moveTo>
                  <a:pt x="864517" y="5970"/>
                </a:moveTo>
                <a:lnTo>
                  <a:pt x="864364" y="1927"/>
                </a:lnTo>
                <a:lnTo>
                  <a:pt x="864290" y="1169"/>
                </a:lnTo>
                <a:lnTo>
                  <a:pt x="641342" y="9995"/>
                </a:lnTo>
                <a:lnTo>
                  <a:pt x="641313" y="12178"/>
                </a:lnTo>
                <a:lnTo>
                  <a:pt x="641110" y="14813"/>
                </a:lnTo>
                <a:lnTo>
                  <a:pt x="864517" y="5970"/>
                </a:lnTo>
                <a:close/>
              </a:path>
            </a:pathLst>
          </a:custGeom>
          <a:solidFill>
            <a:srgbClr val="0E5F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583909" y="5258131"/>
            <a:ext cx="894224" cy="40370"/>
          </a:xfrm>
          <a:custGeom>
            <a:avLst/>
            <a:gdLst/>
            <a:ahLst/>
            <a:cxnLst/>
            <a:rect l="l" t="t" r="r" b="b"/>
            <a:pathLst>
              <a:path w="894224" h="40370">
                <a:moveTo>
                  <a:pt x="165497" y="33793"/>
                </a:moveTo>
                <a:lnTo>
                  <a:pt x="164860" y="29009"/>
                </a:lnTo>
                <a:lnTo>
                  <a:pt x="6737" y="35301"/>
                </a:lnTo>
                <a:lnTo>
                  <a:pt x="6726" y="40109"/>
                </a:lnTo>
                <a:lnTo>
                  <a:pt x="165497" y="33793"/>
                </a:lnTo>
                <a:close/>
              </a:path>
              <a:path w="894224" h="40370">
                <a:moveTo>
                  <a:pt x="864574" y="5980"/>
                </a:moveTo>
                <a:lnTo>
                  <a:pt x="864542" y="5130"/>
                </a:lnTo>
                <a:lnTo>
                  <a:pt x="864160" y="1187"/>
                </a:lnTo>
                <a:lnTo>
                  <a:pt x="641562" y="10043"/>
                </a:lnTo>
                <a:lnTo>
                  <a:pt x="641498" y="14855"/>
                </a:lnTo>
                <a:lnTo>
                  <a:pt x="864574" y="5980"/>
                </a:lnTo>
                <a:close/>
              </a:path>
            </a:pathLst>
          </a:custGeom>
          <a:solidFill>
            <a:srgbClr val="0D5F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583731" y="5254935"/>
            <a:ext cx="894179" cy="40185"/>
          </a:xfrm>
          <a:custGeom>
            <a:avLst/>
            <a:gdLst/>
            <a:ahLst/>
            <a:cxnLst/>
            <a:rect l="l" t="t" r="r" b="b"/>
            <a:pathLst>
              <a:path w="894179" h="40185">
                <a:moveTo>
                  <a:pt x="165230" y="33652"/>
                </a:moveTo>
                <a:lnTo>
                  <a:pt x="164593" y="28868"/>
                </a:lnTo>
                <a:lnTo>
                  <a:pt x="6923" y="35110"/>
                </a:lnTo>
                <a:lnTo>
                  <a:pt x="6912" y="39918"/>
                </a:lnTo>
                <a:lnTo>
                  <a:pt x="165230" y="33652"/>
                </a:lnTo>
                <a:close/>
              </a:path>
              <a:path w="894179" h="40185">
                <a:moveTo>
                  <a:pt x="864492" y="5976"/>
                </a:moveTo>
                <a:lnTo>
                  <a:pt x="864027" y="1181"/>
                </a:lnTo>
                <a:lnTo>
                  <a:pt x="641783" y="9979"/>
                </a:lnTo>
                <a:lnTo>
                  <a:pt x="641719" y="14793"/>
                </a:lnTo>
                <a:lnTo>
                  <a:pt x="864492" y="5976"/>
                </a:lnTo>
                <a:close/>
              </a:path>
            </a:pathLst>
          </a:custGeom>
          <a:solidFill>
            <a:srgbClr val="0D60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583731" y="5251554"/>
            <a:ext cx="894179" cy="40362"/>
          </a:xfrm>
          <a:custGeom>
            <a:avLst/>
            <a:gdLst/>
            <a:ahLst/>
            <a:cxnLst/>
            <a:rect l="l" t="t" r="r" b="b"/>
            <a:pathLst>
              <a:path w="894179" h="40362">
                <a:moveTo>
                  <a:pt x="164801" y="33814"/>
                </a:moveTo>
                <a:lnTo>
                  <a:pt x="164448" y="31162"/>
                </a:lnTo>
                <a:lnTo>
                  <a:pt x="164238" y="29027"/>
                </a:lnTo>
                <a:lnTo>
                  <a:pt x="6931" y="35285"/>
                </a:lnTo>
                <a:lnTo>
                  <a:pt x="6919" y="40094"/>
                </a:lnTo>
                <a:lnTo>
                  <a:pt x="164801" y="33814"/>
                </a:lnTo>
                <a:close/>
              </a:path>
              <a:path w="894179" h="40362">
                <a:moveTo>
                  <a:pt x="864166" y="5995"/>
                </a:moveTo>
                <a:lnTo>
                  <a:pt x="863702" y="1200"/>
                </a:lnTo>
                <a:lnTo>
                  <a:pt x="641827" y="10027"/>
                </a:lnTo>
                <a:lnTo>
                  <a:pt x="641763" y="14841"/>
                </a:lnTo>
                <a:lnTo>
                  <a:pt x="864166" y="5995"/>
                </a:lnTo>
                <a:close/>
              </a:path>
            </a:pathLst>
          </a:custGeom>
          <a:solidFill>
            <a:srgbClr val="0D60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583376" y="5248351"/>
            <a:ext cx="894239" cy="40370"/>
          </a:xfrm>
          <a:custGeom>
            <a:avLst/>
            <a:gdLst/>
            <a:ahLst/>
            <a:cxnLst/>
            <a:rect l="l" t="t" r="r" b="b"/>
            <a:pathLst>
              <a:path w="894239" h="40370">
                <a:moveTo>
                  <a:pt x="164754" y="33861"/>
                </a:moveTo>
                <a:lnTo>
                  <a:pt x="164281" y="29033"/>
                </a:lnTo>
                <a:lnTo>
                  <a:pt x="7402" y="35274"/>
                </a:lnTo>
                <a:lnTo>
                  <a:pt x="7287" y="38416"/>
                </a:lnTo>
                <a:lnTo>
                  <a:pt x="7283" y="40096"/>
                </a:lnTo>
                <a:lnTo>
                  <a:pt x="164754" y="33861"/>
                </a:lnTo>
                <a:close/>
              </a:path>
              <a:path w="894239" h="40370">
                <a:moveTo>
                  <a:pt x="864228" y="6166"/>
                </a:moveTo>
                <a:lnTo>
                  <a:pt x="863748" y="1204"/>
                </a:lnTo>
                <a:lnTo>
                  <a:pt x="642225" y="10017"/>
                </a:lnTo>
                <a:lnTo>
                  <a:pt x="642160" y="14959"/>
                </a:lnTo>
                <a:lnTo>
                  <a:pt x="864228" y="6166"/>
                </a:lnTo>
                <a:close/>
              </a:path>
            </a:pathLst>
          </a:custGeom>
          <a:solidFill>
            <a:srgbClr val="0D61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583376" y="5245332"/>
            <a:ext cx="894016" cy="40007"/>
          </a:xfrm>
          <a:custGeom>
            <a:avLst/>
            <a:gdLst/>
            <a:ahLst/>
            <a:cxnLst/>
            <a:rect l="l" t="t" r="r" b="b"/>
            <a:pathLst>
              <a:path w="894016" h="40007">
                <a:moveTo>
                  <a:pt x="164426" y="33532"/>
                </a:moveTo>
                <a:lnTo>
                  <a:pt x="163957" y="28748"/>
                </a:lnTo>
                <a:lnTo>
                  <a:pt x="7526" y="34910"/>
                </a:lnTo>
                <a:lnTo>
                  <a:pt x="7350" y="39718"/>
                </a:lnTo>
                <a:lnTo>
                  <a:pt x="164426" y="33532"/>
                </a:lnTo>
                <a:close/>
              </a:path>
              <a:path w="894016" h="40007">
                <a:moveTo>
                  <a:pt x="863919" y="5986"/>
                </a:moveTo>
                <a:lnTo>
                  <a:pt x="863455" y="1197"/>
                </a:lnTo>
                <a:lnTo>
                  <a:pt x="642085" y="9916"/>
                </a:lnTo>
                <a:lnTo>
                  <a:pt x="642228" y="12800"/>
                </a:lnTo>
                <a:lnTo>
                  <a:pt x="642203" y="14717"/>
                </a:lnTo>
                <a:lnTo>
                  <a:pt x="863919" y="5986"/>
                </a:lnTo>
                <a:close/>
              </a:path>
            </a:pathLst>
          </a:custGeom>
          <a:solidFill>
            <a:srgbClr val="0D61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83198" y="5241952"/>
            <a:ext cx="894194" cy="40362"/>
          </a:xfrm>
          <a:custGeom>
            <a:avLst/>
            <a:gdLst/>
            <a:ahLst/>
            <a:cxnLst/>
            <a:rect l="l" t="t" r="r" b="b"/>
            <a:pathLst>
              <a:path w="894194" h="40362">
                <a:moveTo>
                  <a:pt x="164302" y="33834"/>
                </a:moveTo>
                <a:lnTo>
                  <a:pt x="164092" y="31694"/>
                </a:lnTo>
                <a:lnTo>
                  <a:pt x="163905" y="29042"/>
                </a:lnTo>
                <a:lnTo>
                  <a:pt x="7815" y="35250"/>
                </a:lnTo>
                <a:lnTo>
                  <a:pt x="7639" y="40066"/>
                </a:lnTo>
                <a:lnTo>
                  <a:pt x="164302" y="33834"/>
                </a:lnTo>
                <a:close/>
              </a:path>
              <a:path w="894194" h="40362">
                <a:moveTo>
                  <a:pt x="863772" y="6011"/>
                </a:moveTo>
                <a:lnTo>
                  <a:pt x="863308" y="1222"/>
                </a:lnTo>
                <a:lnTo>
                  <a:pt x="642100" y="10021"/>
                </a:lnTo>
                <a:lnTo>
                  <a:pt x="642339" y="14819"/>
                </a:lnTo>
                <a:lnTo>
                  <a:pt x="863772" y="6011"/>
                </a:lnTo>
                <a:close/>
              </a:path>
            </a:pathLst>
          </a:custGeom>
          <a:solidFill>
            <a:srgbClr val="0D62B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583020" y="5238748"/>
            <a:ext cx="894224" cy="40370"/>
          </a:xfrm>
          <a:custGeom>
            <a:avLst/>
            <a:gdLst/>
            <a:ahLst/>
            <a:cxnLst/>
            <a:rect l="l" t="t" r="r" b="b"/>
            <a:pathLst>
              <a:path w="894224" h="40370">
                <a:moveTo>
                  <a:pt x="164196" y="33844"/>
                </a:moveTo>
                <a:lnTo>
                  <a:pt x="163857" y="29049"/>
                </a:lnTo>
                <a:lnTo>
                  <a:pt x="8122" y="35245"/>
                </a:lnTo>
                <a:lnTo>
                  <a:pt x="8099" y="35569"/>
                </a:lnTo>
                <a:lnTo>
                  <a:pt x="7934" y="40061"/>
                </a:lnTo>
                <a:lnTo>
                  <a:pt x="164196" y="33844"/>
                </a:lnTo>
                <a:close/>
              </a:path>
              <a:path w="894224" h="40370">
                <a:moveTo>
                  <a:pt x="863640" y="6018"/>
                </a:moveTo>
                <a:lnTo>
                  <a:pt x="863315" y="2660"/>
                </a:lnTo>
                <a:lnTo>
                  <a:pt x="863091" y="1229"/>
                </a:lnTo>
                <a:lnTo>
                  <a:pt x="642119" y="10021"/>
                </a:lnTo>
                <a:lnTo>
                  <a:pt x="642357" y="14821"/>
                </a:lnTo>
                <a:lnTo>
                  <a:pt x="863640" y="6018"/>
                </a:lnTo>
                <a:close/>
              </a:path>
            </a:pathLst>
          </a:custGeom>
          <a:solidFill>
            <a:srgbClr val="0D62B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583020" y="5235552"/>
            <a:ext cx="894224" cy="40362"/>
          </a:xfrm>
          <a:custGeom>
            <a:avLst/>
            <a:gdLst/>
            <a:ahLst/>
            <a:cxnLst/>
            <a:rect l="l" t="t" r="r" b="b"/>
            <a:pathLst>
              <a:path w="894224" h="40362">
                <a:moveTo>
                  <a:pt x="163972" y="33880"/>
                </a:moveTo>
                <a:lnTo>
                  <a:pt x="163737" y="30555"/>
                </a:lnTo>
                <a:lnTo>
                  <a:pt x="163655" y="29051"/>
                </a:lnTo>
                <a:lnTo>
                  <a:pt x="8350" y="35229"/>
                </a:lnTo>
                <a:lnTo>
                  <a:pt x="8099" y="38765"/>
                </a:lnTo>
                <a:lnTo>
                  <a:pt x="8052" y="40051"/>
                </a:lnTo>
                <a:lnTo>
                  <a:pt x="163972" y="33880"/>
                </a:lnTo>
                <a:close/>
              </a:path>
              <a:path w="894224" h="40362">
                <a:moveTo>
                  <a:pt x="863348" y="6200"/>
                </a:moveTo>
                <a:lnTo>
                  <a:pt x="863315" y="5856"/>
                </a:lnTo>
                <a:lnTo>
                  <a:pt x="862593" y="1249"/>
                </a:lnTo>
                <a:lnTo>
                  <a:pt x="641960" y="10025"/>
                </a:lnTo>
                <a:lnTo>
                  <a:pt x="642205" y="14953"/>
                </a:lnTo>
                <a:lnTo>
                  <a:pt x="863348" y="6200"/>
                </a:lnTo>
                <a:close/>
              </a:path>
            </a:pathLst>
          </a:custGeom>
          <a:solidFill>
            <a:srgbClr val="0D63B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82842" y="5232527"/>
            <a:ext cx="894179" cy="40007"/>
          </a:xfrm>
          <a:custGeom>
            <a:avLst/>
            <a:gdLst/>
            <a:ahLst/>
            <a:cxnLst/>
            <a:rect l="l" t="t" r="r" b="b"/>
            <a:pathLst>
              <a:path w="894179" h="40007">
                <a:moveTo>
                  <a:pt x="163914" y="33559"/>
                </a:moveTo>
                <a:lnTo>
                  <a:pt x="163651" y="28762"/>
                </a:lnTo>
                <a:lnTo>
                  <a:pt x="8769" y="34861"/>
                </a:lnTo>
                <a:lnTo>
                  <a:pt x="8426" y="39682"/>
                </a:lnTo>
                <a:lnTo>
                  <a:pt x="163914" y="33559"/>
                </a:lnTo>
                <a:close/>
              </a:path>
              <a:path w="894179" h="40007">
                <a:moveTo>
                  <a:pt x="863045" y="6027"/>
                </a:moveTo>
                <a:lnTo>
                  <a:pt x="862297" y="1249"/>
                </a:lnTo>
                <a:lnTo>
                  <a:pt x="641953" y="9926"/>
                </a:lnTo>
                <a:lnTo>
                  <a:pt x="642006" y="10402"/>
                </a:lnTo>
                <a:lnTo>
                  <a:pt x="642221" y="14723"/>
                </a:lnTo>
                <a:lnTo>
                  <a:pt x="863045" y="6027"/>
                </a:lnTo>
                <a:close/>
              </a:path>
            </a:pathLst>
          </a:custGeom>
          <a:solidFill>
            <a:srgbClr val="0D63B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582842" y="5229146"/>
            <a:ext cx="894031" cy="40370"/>
          </a:xfrm>
          <a:custGeom>
            <a:avLst/>
            <a:gdLst/>
            <a:ahLst/>
            <a:cxnLst/>
            <a:rect l="l" t="t" r="r" b="b"/>
            <a:pathLst>
              <a:path w="894031" h="40370">
                <a:moveTo>
                  <a:pt x="163745" y="33855"/>
                </a:moveTo>
                <a:lnTo>
                  <a:pt x="163597" y="31146"/>
                </a:lnTo>
                <a:lnTo>
                  <a:pt x="163456" y="28918"/>
                </a:lnTo>
                <a:lnTo>
                  <a:pt x="8996" y="35035"/>
                </a:lnTo>
                <a:lnTo>
                  <a:pt x="8642" y="40026"/>
                </a:lnTo>
                <a:lnTo>
                  <a:pt x="163745" y="33855"/>
                </a:lnTo>
                <a:close/>
              </a:path>
              <a:path w="894031" h="40370">
                <a:moveTo>
                  <a:pt x="862520" y="6054"/>
                </a:moveTo>
                <a:lnTo>
                  <a:pt x="861769" y="1262"/>
                </a:lnTo>
                <a:lnTo>
                  <a:pt x="641577" y="9983"/>
                </a:lnTo>
                <a:lnTo>
                  <a:pt x="642006" y="13783"/>
                </a:lnTo>
                <a:lnTo>
                  <a:pt x="642058" y="14825"/>
                </a:lnTo>
                <a:lnTo>
                  <a:pt x="862520" y="6054"/>
                </a:lnTo>
                <a:close/>
              </a:path>
            </a:pathLst>
          </a:custGeom>
          <a:solidFill>
            <a:srgbClr val="0D64B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582664" y="5225950"/>
            <a:ext cx="894209" cy="40362"/>
          </a:xfrm>
          <a:custGeom>
            <a:avLst/>
            <a:gdLst/>
            <a:ahLst/>
            <a:cxnLst/>
            <a:rect l="l" t="t" r="r" b="b"/>
            <a:pathLst>
              <a:path w="894209" h="40362">
                <a:moveTo>
                  <a:pt x="163744" y="33856"/>
                </a:moveTo>
                <a:lnTo>
                  <a:pt x="163527" y="30436"/>
                </a:lnTo>
                <a:lnTo>
                  <a:pt x="163286" y="29065"/>
                </a:lnTo>
                <a:lnTo>
                  <a:pt x="9416" y="35187"/>
                </a:lnTo>
                <a:lnTo>
                  <a:pt x="9336" y="35952"/>
                </a:lnTo>
                <a:lnTo>
                  <a:pt x="9048" y="40010"/>
                </a:lnTo>
                <a:lnTo>
                  <a:pt x="163744" y="33856"/>
                </a:lnTo>
                <a:close/>
              </a:path>
              <a:path w="894209" h="40362">
                <a:moveTo>
                  <a:pt x="862200" y="6074"/>
                </a:moveTo>
                <a:lnTo>
                  <a:pt x="861450" y="1288"/>
                </a:lnTo>
                <a:lnTo>
                  <a:pt x="641400" y="10043"/>
                </a:lnTo>
                <a:lnTo>
                  <a:pt x="641942" y="14835"/>
                </a:lnTo>
                <a:lnTo>
                  <a:pt x="862200" y="6074"/>
                </a:lnTo>
                <a:close/>
              </a:path>
            </a:pathLst>
          </a:custGeom>
          <a:solidFill>
            <a:srgbClr val="0D64B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582486" y="5222747"/>
            <a:ext cx="894016" cy="40185"/>
          </a:xfrm>
          <a:custGeom>
            <a:avLst/>
            <a:gdLst/>
            <a:ahLst/>
            <a:cxnLst/>
            <a:rect l="l" t="t" r="r" b="b"/>
            <a:pathLst>
              <a:path w="894016" h="40185">
                <a:moveTo>
                  <a:pt x="163710" y="33711"/>
                </a:moveTo>
                <a:lnTo>
                  <a:pt x="163387" y="31833"/>
                </a:lnTo>
                <a:lnTo>
                  <a:pt x="159317" y="29077"/>
                </a:lnTo>
                <a:lnTo>
                  <a:pt x="9952" y="34990"/>
                </a:lnTo>
                <a:lnTo>
                  <a:pt x="9514" y="39155"/>
                </a:lnTo>
                <a:lnTo>
                  <a:pt x="9467" y="39817"/>
                </a:lnTo>
                <a:lnTo>
                  <a:pt x="163710" y="33711"/>
                </a:lnTo>
                <a:close/>
              </a:path>
              <a:path w="894016" h="40185">
                <a:moveTo>
                  <a:pt x="861876" y="6073"/>
                </a:moveTo>
                <a:lnTo>
                  <a:pt x="861128" y="1296"/>
                </a:lnTo>
                <a:lnTo>
                  <a:pt x="641211" y="10001"/>
                </a:lnTo>
                <a:lnTo>
                  <a:pt x="641752" y="14787"/>
                </a:lnTo>
                <a:lnTo>
                  <a:pt x="861876" y="6073"/>
                </a:lnTo>
                <a:close/>
              </a:path>
            </a:pathLst>
          </a:custGeom>
          <a:solidFill>
            <a:srgbClr val="0D66B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582486" y="5219366"/>
            <a:ext cx="893868" cy="40370"/>
          </a:xfrm>
          <a:custGeom>
            <a:avLst/>
            <a:gdLst/>
            <a:ahLst/>
            <a:cxnLst/>
            <a:rect l="l" t="t" r="r" b="b"/>
            <a:pathLst>
              <a:path w="893868" h="40370">
                <a:moveTo>
                  <a:pt x="161563" y="33979"/>
                </a:moveTo>
                <a:lnTo>
                  <a:pt x="154813" y="29408"/>
                </a:lnTo>
                <a:lnTo>
                  <a:pt x="10291" y="35159"/>
                </a:lnTo>
                <a:lnTo>
                  <a:pt x="9782" y="39989"/>
                </a:lnTo>
                <a:lnTo>
                  <a:pt x="161563" y="33979"/>
                </a:lnTo>
                <a:close/>
              </a:path>
              <a:path w="893868" h="40370">
                <a:moveTo>
                  <a:pt x="861376" y="6265"/>
                </a:moveTo>
                <a:lnTo>
                  <a:pt x="860602" y="1323"/>
                </a:lnTo>
                <a:lnTo>
                  <a:pt x="640837" y="10068"/>
                </a:lnTo>
                <a:lnTo>
                  <a:pt x="641392" y="14977"/>
                </a:lnTo>
                <a:lnTo>
                  <a:pt x="861376" y="6265"/>
                </a:lnTo>
                <a:close/>
              </a:path>
            </a:pathLst>
          </a:custGeom>
          <a:solidFill>
            <a:srgbClr val="0D66B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582130" y="5216347"/>
            <a:ext cx="894224" cy="40362"/>
          </a:xfrm>
          <a:custGeom>
            <a:avLst/>
            <a:gdLst/>
            <a:ahLst/>
            <a:cxnLst/>
            <a:rect l="l" t="t" r="r" b="b"/>
            <a:pathLst>
              <a:path w="894224" h="40362">
                <a:moveTo>
                  <a:pt x="157648" y="34105"/>
                </a:moveTo>
                <a:lnTo>
                  <a:pt x="152376" y="30536"/>
                </a:lnTo>
                <a:lnTo>
                  <a:pt x="150550" y="29425"/>
                </a:lnTo>
                <a:lnTo>
                  <a:pt x="10987" y="34949"/>
                </a:lnTo>
                <a:lnTo>
                  <a:pt x="10459" y="39960"/>
                </a:lnTo>
                <a:lnTo>
                  <a:pt x="157648" y="34105"/>
                </a:lnTo>
                <a:close/>
              </a:path>
              <a:path w="894224" h="40362">
                <a:moveTo>
                  <a:pt x="861236" y="6113"/>
                </a:moveTo>
                <a:lnTo>
                  <a:pt x="860834" y="3549"/>
                </a:lnTo>
                <a:lnTo>
                  <a:pt x="860351" y="1331"/>
                </a:lnTo>
                <a:lnTo>
                  <a:pt x="640739" y="10023"/>
                </a:lnTo>
                <a:lnTo>
                  <a:pt x="641032" y="11666"/>
                </a:lnTo>
                <a:lnTo>
                  <a:pt x="641393" y="14859"/>
                </a:lnTo>
                <a:lnTo>
                  <a:pt x="861236" y="6113"/>
                </a:lnTo>
                <a:close/>
              </a:path>
            </a:pathLst>
          </a:custGeom>
          <a:solidFill>
            <a:srgbClr val="0D67B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81952" y="5213144"/>
            <a:ext cx="894179" cy="40185"/>
          </a:xfrm>
          <a:custGeom>
            <a:avLst/>
            <a:gdLst/>
            <a:ahLst/>
            <a:cxnLst/>
            <a:rect l="l" t="t" r="r" b="b"/>
            <a:pathLst>
              <a:path w="894179" h="40185">
                <a:moveTo>
                  <a:pt x="153133" y="34131"/>
                </a:moveTo>
                <a:lnTo>
                  <a:pt x="152554" y="33739"/>
                </a:lnTo>
                <a:lnTo>
                  <a:pt x="145543" y="29475"/>
                </a:lnTo>
                <a:lnTo>
                  <a:pt x="11579" y="34750"/>
                </a:lnTo>
                <a:lnTo>
                  <a:pt x="11352" y="36376"/>
                </a:lnTo>
                <a:lnTo>
                  <a:pt x="10995" y="39757"/>
                </a:lnTo>
                <a:lnTo>
                  <a:pt x="153133" y="34131"/>
                </a:lnTo>
                <a:close/>
              </a:path>
              <a:path w="894179" h="40185">
                <a:moveTo>
                  <a:pt x="860874" y="6119"/>
                </a:moveTo>
                <a:lnTo>
                  <a:pt x="859834" y="1346"/>
                </a:lnTo>
                <a:lnTo>
                  <a:pt x="640340" y="9990"/>
                </a:lnTo>
                <a:lnTo>
                  <a:pt x="641200" y="14814"/>
                </a:lnTo>
                <a:lnTo>
                  <a:pt x="860874" y="6119"/>
                </a:lnTo>
                <a:close/>
              </a:path>
            </a:pathLst>
          </a:custGeom>
          <a:solidFill>
            <a:srgbClr val="0D67B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581952" y="5209763"/>
            <a:ext cx="894179" cy="40370"/>
          </a:xfrm>
          <a:custGeom>
            <a:avLst/>
            <a:gdLst/>
            <a:ahLst/>
            <a:cxnLst/>
            <a:rect l="l" t="t" r="r" b="b"/>
            <a:pathLst>
              <a:path w="894179" h="40370">
                <a:moveTo>
                  <a:pt x="148214" y="34480"/>
                </a:moveTo>
                <a:lnTo>
                  <a:pt x="141768" y="30560"/>
                </a:lnTo>
                <a:lnTo>
                  <a:pt x="140863" y="29964"/>
                </a:lnTo>
                <a:lnTo>
                  <a:pt x="12004" y="35091"/>
                </a:lnTo>
                <a:lnTo>
                  <a:pt x="11352" y="39757"/>
                </a:lnTo>
                <a:lnTo>
                  <a:pt x="11334" y="39926"/>
                </a:lnTo>
                <a:lnTo>
                  <a:pt x="148214" y="34480"/>
                </a:lnTo>
                <a:close/>
              </a:path>
              <a:path w="894179" h="40370">
                <a:moveTo>
                  <a:pt x="860145" y="6155"/>
                </a:moveTo>
                <a:lnTo>
                  <a:pt x="859108" y="1389"/>
                </a:lnTo>
                <a:lnTo>
                  <a:pt x="639760" y="10116"/>
                </a:lnTo>
                <a:lnTo>
                  <a:pt x="640611" y="14889"/>
                </a:lnTo>
                <a:lnTo>
                  <a:pt x="860145" y="6155"/>
                </a:lnTo>
                <a:close/>
              </a:path>
            </a:pathLst>
          </a:custGeom>
          <a:solidFill>
            <a:srgbClr val="0D68B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581774" y="5206567"/>
            <a:ext cx="894209" cy="40362"/>
          </a:xfrm>
          <a:custGeom>
            <a:avLst/>
            <a:gdLst/>
            <a:ahLst/>
            <a:cxnLst/>
            <a:rect l="l" t="t" r="r" b="b"/>
            <a:pathLst>
              <a:path w="894209" h="40362">
                <a:moveTo>
                  <a:pt x="143440" y="34664"/>
                </a:moveTo>
                <a:lnTo>
                  <a:pt x="141946" y="33755"/>
                </a:lnTo>
                <a:lnTo>
                  <a:pt x="136437" y="30134"/>
                </a:lnTo>
                <a:lnTo>
                  <a:pt x="12633" y="35059"/>
                </a:lnTo>
                <a:lnTo>
                  <a:pt x="11957" y="39894"/>
                </a:lnTo>
                <a:lnTo>
                  <a:pt x="143440" y="34664"/>
                </a:lnTo>
                <a:close/>
              </a:path>
              <a:path w="894209" h="40362">
                <a:moveTo>
                  <a:pt x="859632" y="6176"/>
                </a:moveTo>
                <a:lnTo>
                  <a:pt x="858594" y="1410"/>
                </a:lnTo>
                <a:lnTo>
                  <a:pt x="639370" y="10130"/>
                </a:lnTo>
                <a:lnTo>
                  <a:pt x="640221" y="14904"/>
                </a:lnTo>
                <a:lnTo>
                  <a:pt x="859632" y="6176"/>
                </a:lnTo>
                <a:close/>
              </a:path>
            </a:pathLst>
          </a:custGeom>
          <a:solidFill>
            <a:srgbClr val="0D68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81774" y="5203542"/>
            <a:ext cx="894061" cy="40007"/>
          </a:xfrm>
          <a:custGeom>
            <a:avLst/>
            <a:gdLst/>
            <a:ahLst/>
            <a:cxnLst/>
            <a:rect l="l" t="t" r="r" b="b"/>
            <a:pathLst>
              <a:path w="894061" h="40007">
                <a:moveTo>
                  <a:pt x="138562" y="34557"/>
                </a:moveTo>
                <a:lnTo>
                  <a:pt x="131925" y="30195"/>
                </a:lnTo>
                <a:lnTo>
                  <a:pt x="131695" y="30020"/>
                </a:lnTo>
                <a:lnTo>
                  <a:pt x="13107" y="34690"/>
                </a:lnTo>
                <a:lnTo>
                  <a:pt x="12431" y="39525"/>
                </a:lnTo>
                <a:lnTo>
                  <a:pt x="138562" y="34557"/>
                </a:lnTo>
                <a:close/>
              </a:path>
              <a:path w="894061" h="40007">
                <a:moveTo>
                  <a:pt x="858974" y="6183"/>
                </a:moveTo>
                <a:lnTo>
                  <a:pt x="857938" y="1422"/>
                </a:lnTo>
                <a:lnTo>
                  <a:pt x="638817" y="10051"/>
                </a:lnTo>
                <a:lnTo>
                  <a:pt x="639667" y="14820"/>
                </a:lnTo>
                <a:lnTo>
                  <a:pt x="858974" y="6183"/>
                </a:lnTo>
                <a:close/>
              </a:path>
            </a:pathLst>
          </a:custGeom>
          <a:solidFill>
            <a:srgbClr val="0D69B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581597" y="5200168"/>
            <a:ext cx="894239" cy="40362"/>
          </a:xfrm>
          <a:custGeom>
            <a:avLst/>
            <a:gdLst/>
            <a:ahLst/>
            <a:cxnLst/>
            <a:rect l="l" t="t" r="r" b="b"/>
            <a:pathLst>
              <a:path w="894239" h="40362">
                <a:moveTo>
                  <a:pt x="134321" y="35026"/>
                </a:moveTo>
                <a:lnTo>
                  <a:pt x="132103" y="33568"/>
                </a:lnTo>
                <a:lnTo>
                  <a:pt x="129569" y="31648"/>
                </a:lnTo>
                <a:lnTo>
                  <a:pt x="127955" y="30319"/>
                </a:lnTo>
                <a:lnTo>
                  <a:pt x="13811" y="34837"/>
                </a:lnTo>
                <a:lnTo>
                  <a:pt x="13434" y="37002"/>
                </a:lnTo>
                <a:lnTo>
                  <a:pt x="13035" y="39851"/>
                </a:lnTo>
                <a:lnTo>
                  <a:pt x="134321" y="35026"/>
                </a:lnTo>
                <a:close/>
              </a:path>
              <a:path w="894239" h="40362">
                <a:moveTo>
                  <a:pt x="858425" y="6218"/>
                </a:moveTo>
                <a:lnTo>
                  <a:pt x="857387" y="1449"/>
                </a:lnTo>
                <a:lnTo>
                  <a:pt x="638185" y="10125"/>
                </a:lnTo>
                <a:lnTo>
                  <a:pt x="638978" y="13332"/>
                </a:lnTo>
                <a:lnTo>
                  <a:pt x="639264" y="14937"/>
                </a:lnTo>
                <a:lnTo>
                  <a:pt x="858425" y="6218"/>
                </a:lnTo>
                <a:close/>
              </a:path>
            </a:pathLst>
          </a:custGeom>
          <a:solidFill>
            <a:srgbClr val="0C69C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581419" y="5196965"/>
            <a:ext cx="894194" cy="40362"/>
          </a:xfrm>
          <a:custGeom>
            <a:avLst/>
            <a:gdLst/>
            <a:ahLst/>
            <a:cxnLst/>
            <a:rect l="l" t="t" r="r" b="b"/>
            <a:pathLst>
              <a:path w="894194" h="40362">
                <a:moveTo>
                  <a:pt x="130195" y="35191"/>
                </a:moveTo>
                <a:lnTo>
                  <a:pt x="129747" y="34851"/>
                </a:lnTo>
                <a:lnTo>
                  <a:pt x="124585" y="30604"/>
                </a:lnTo>
                <a:lnTo>
                  <a:pt x="14521" y="34983"/>
                </a:lnTo>
                <a:lnTo>
                  <a:pt x="13678" y="39825"/>
                </a:lnTo>
                <a:lnTo>
                  <a:pt x="130195" y="35191"/>
                </a:lnTo>
                <a:close/>
              </a:path>
              <a:path w="894194" h="40362">
                <a:moveTo>
                  <a:pt x="857911" y="6244"/>
                </a:moveTo>
                <a:lnTo>
                  <a:pt x="856942" y="1791"/>
                </a:lnTo>
                <a:lnTo>
                  <a:pt x="856852" y="1470"/>
                </a:lnTo>
                <a:lnTo>
                  <a:pt x="637589" y="10194"/>
                </a:lnTo>
                <a:lnTo>
                  <a:pt x="638767" y="14961"/>
                </a:lnTo>
                <a:lnTo>
                  <a:pt x="857911" y="6244"/>
                </a:lnTo>
                <a:close/>
              </a:path>
            </a:pathLst>
          </a:custGeom>
          <a:solidFill>
            <a:srgbClr val="0C6AC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81419" y="5193762"/>
            <a:ext cx="894194" cy="40185"/>
          </a:xfrm>
          <a:custGeom>
            <a:avLst/>
            <a:gdLst/>
            <a:ahLst/>
            <a:cxnLst/>
            <a:rect l="l" t="t" r="r" b="b"/>
            <a:pathLst>
              <a:path w="894194" h="40185">
                <a:moveTo>
                  <a:pt x="126270" y="35194"/>
                </a:moveTo>
                <a:lnTo>
                  <a:pt x="120692" y="30606"/>
                </a:lnTo>
                <a:lnTo>
                  <a:pt x="15114" y="34785"/>
                </a:lnTo>
                <a:lnTo>
                  <a:pt x="14270" y="39627"/>
                </a:lnTo>
                <a:lnTo>
                  <a:pt x="126270" y="35194"/>
                </a:lnTo>
                <a:close/>
              </a:path>
              <a:path w="894194" h="40185">
                <a:moveTo>
                  <a:pt x="857218" y="6264"/>
                </a:moveTo>
                <a:lnTo>
                  <a:pt x="856942" y="4994"/>
                </a:lnTo>
                <a:lnTo>
                  <a:pt x="855961" y="1498"/>
                </a:lnTo>
                <a:lnTo>
                  <a:pt x="636792" y="10175"/>
                </a:lnTo>
                <a:lnTo>
                  <a:pt x="637970" y="14942"/>
                </a:lnTo>
                <a:lnTo>
                  <a:pt x="857218" y="6264"/>
                </a:lnTo>
                <a:close/>
              </a:path>
            </a:pathLst>
          </a:custGeom>
          <a:solidFill>
            <a:srgbClr val="0C6AC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81063" y="5190388"/>
            <a:ext cx="894179" cy="40362"/>
          </a:xfrm>
          <a:custGeom>
            <a:avLst/>
            <a:gdLst/>
            <a:ahLst/>
            <a:cxnLst/>
            <a:rect l="l" t="t" r="r" b="b"/>
            <a:pathLst>
              <a:path w="894179" h="40362">
                <a:moveTo>
                  <a:pt x="122881" y="35487"/>
                </a:moveTo>
                <a:lnTo>
                  <a:pt x="119635" y="32817"/>
                </a:lnTo>
                <a:lnTo>
                  <a:pt x="117456" y="30889"/>
                </a:lnTo>
                <a:lnTo>
                  <a:pt x="16034" y="34923"/>
                </a:lnTo>
                <a:lnTo>
                  <a:pt x="15189" y="39772"/>
                </a:lnTo>
                <a:lnTo>
                  <a:pt x="122881" y="35487"/>
                </a:lnTo>
                <a:close/>
              </a:path>
              <a:path w="894179" h="40362">
                <a:moveTo>
                  <a:pt x="856713" y="6284"/>
                </a:moveTo>
                <a:lnTo>
                  <a:pt x="855382" y="1537"/>
                </a:lnTo>
                <a:lnTo>
                  <a:pt x="636332" y="10250"/>
                </a:lnTo>
                <a:lnTo>
                  <a:pt x="637508" y="15007"/>
                </a:lnTo>
                <a:lnTo>
                  <a:pt x="856713" y="6284"/>
                </a:lnTo>
                <a:close/>
              </a:path>
            </a:pathLst>
          </a:custGeom>
          <a:solidFill>
            <a:srgbClr val="0C6BC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81063" y="5187362"/>
            <a:ext cx="894031" cy="40185"/>
          </a:xfrm>
          <a:custGeom>
            <a:avLst/>
            <a:gdLst/>
            <a:ahLst/>
            <a:cxnLst/>
            <a:rect l="l" t="t" r="r" b="b"/>
            <a:pathLst>
              <a:path w="894031" h="40185">
                <a:moveTo>
                  <a:pt x="119224" y="35478"/>
                </a:moveTo>
                <a:lnTo>
                  <a:pt x="114015" y="30870"/>
                </a:lnTo>
                <a:lnTo>
                  <a:pt x="16692" y="34723"/>
                </a:lnTo>
                <a:lnTo>
                  <a:pt x="16114" y="37489"/>
                </a:lnTo>
                <a:lnTo>
                  <a:pt x="15750" y="39575"/>
                </a:lnTo>
                <a:lnTo>
                  <a:pt x="119224" y="35478"/>
                </a:lnTo>
                <a:close/>
              </a:path>
              <a:path w="894031" h="40185">
                <a:moveTo>
                  <a:pt x="855872" y="6312"/>
                </a:moveTo>
                <a:lnTo>
                  <a:pt x="854539" y="1557"/>
                </a:lnTo>
                <a:lnTo>
                  <a:pt x="635437" y="10230"/>
                </a:lnTo>
                <a:lnTo>
                  <a:pt x="636051" y="12138"/>
                </a:lnTo>
                <a:lnTo>
                  <a:pt x="636755" y="14987"/>
                </a:lnTo>
                <a:lnTo>
                  <a:pt x="855872" y="6312"/>
                </a:lnTo>
                <a:close/>
              </a:path>
            </a:pathLst>
          </a:custGeom>
          <a:solidFill>
            <a:srgbClr val="0C6BC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80885" y="5184159"/>
            <a:ext cx="894209" cy="40185"/>
          </a:xfrm>
          <a:custGeom>
            <a:avLst/>
            <a:gdLst/>
            <a:ahLst/>
            <a:cxnLst/>
            <a:rect l="l" t="t" r="r" b="b"/>
            <a:pathLst>
              <a:path w="894209" h="40185">
                <a:moveTo>
                  <a:pt x="115922" y="35604"/>
                </a:moveTo>
                <a:lnTo>
                  <a:pt x="110774" y="31050"/>
                </a:lnTo>
                <a:lnTo>
                  <a:pt x="110554" y="30853"/>
                </a:lnTo>
                <a:lnTo>
                  <a:pt x="17582" y="34514"/>
                </a:lnTo>
                <a:lnTo>
                  <a:pt x="16533" y="39538"/>
                </a:lnTo>
                <a:lnTo>
                  <a:pt x="115922" y="35604"/>
                </a:lnTo>
                <a:close/>
              </a:path>
              <a:path w="894209" h="40185">
                <a:moveTo>
                  <a:pt x="855162" y="6346"/>
                </a:moveTo>
                <a:lnTo>
                  <a:pt x="853826" y="1584"/>
                </a:lnTo>
                <a:lnTo>
                  <a:pt x="634579" y="10217"/>
                </a:lnTo>
                <a:lnTo>
                  <a:pt x="636124" y="15015"/>
                </a:lnTo>
                <a:lnTo>
                  <a:pt x="855162" y="6346"/>
                </a:lnTo>
                <a:close/>
              </a:path>
            </a:pathLst>
          </a:custGeom>
          <a:solidFill>
            <a:srgbClr val="0C6CC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80707" y="5180963"/>
            <a:ext cx="894239" cy="40185"/>
          </a:xfrm>
          <a:custGeom>
            <a:avLst/>
            <a:gdLst/>
            <a:ahLst/>
            <a:cxnLst/>
            <a:rect l="l" t="t" r="r" b="b"/>
            <a:pathLst>
              <a:path w="894239" h="40185">
                <a:moveTo>
                  <a:pt x="112611" y="35713"/>
                </a:moveTo>
                <a:lnTo>
                  <a:pt x="110952" y="34246"/>
                </a:lnTo>
                <a:lnTo>
                  <a:pt x="107465" y="31130"/>
                </a:lnTo>
                <a:lnTo>
                  <a:pt x="18398" y="34655"/>
                </a:lnTo>
                <a:lnTo>
                  <a:pt x="17386" y="39500"/>
                </a:lnTo>
                <a:lnTo>
                  <a:pt x="112611" y="35713"/>
                </a:lnTo>
                <a:close/>
              </a:path>
              <a:path w="894239" h="40185">
                <a:moveTo>
                  <a:pt x="854405" y="6208"/>
                </a:moveTo>
                <a:lnTo>
                  <a:pt x="853117" y="1618"/>
                </a:lnTo>
                <a:lnTo>
                  <a:pt x="633755" y="10300"/>
                </a:lnTo>
                <a:lnTo>
                  <a:pt x="635244" y="14925"/>
                </a:lnTo>
                <a:lnTo>
                  <a:pt x="854405" y="6208"/>
                </a:lnTo>
                <a:close/>
              </a:path>
            </a:pathLst>
          </a:custGeom>
          <a:solidFill>
            <a:srgbClr val="0C6CC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80707" y="5177582"/>
            <a:ext cx="894239" cy="40362"/>
          </a:xfrm>
          <a:custGeom>
            <a:avLst/>
            <a:gdLst/>
            <a:ahLst/>
            <a:cxnLst/>
            <a:rect l="l" t="t" r="r" b="b"/>
            <a:pathLst>
              <a:path w="894239" h="40362">
                <a:moveTo>
                  <a:pt x="109162" y="36028"/>
                </a:moveTo>
                <a:lnTo>
                  <a:pt x="104009" y="31424"/>
                </a:lnTo>
                <a:lnTo>
                  <a:pt x="19079" y="34802"/>
                </a:lnTo>
                <a:lnTo>
                  <a:pt x="19036" y="34982"/>
                </a:lnTo>
                <a:lnTo>
                  <a:pt x="18061" y="39651"/>
                </a:lnTo>
                <a:lnTo>
                  <a:pt x="109162" y="36028"/>
                </a:lnTo>
                <a:close/>
              </a:path>
              <a:path w="894239" h="40362">
                <a:moveTo>
                  <a:pt x="853516" y="6420"/>
                </a:moveTo>
                <a:lnTo>
                  <a:pt x="852182" y="1664"/>
                </a:lnTo>
                <a:lnTo>
                  <a:pt x="632697" y="10394"/>
                </a:lnTo>
                <a:lnTo>
                  <a:pt x="634226" y="15143"/>
                </a:lnTo>
                <a:lnTo>
                  <a:pt x="853516" y="6420"/>
                </a:lnTo>
                <a:close/>
              </a:path>
            </a:pathLst>
          </a:custGeom>
          <a:solidFill>
            <a:srgbClr val="0C6CC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580529" y="5174379"/>
            <a:ext cx="894194" cy="40370"/>
          </a:xfrm>
          <a:custGeom>
            <a:avLst/>
            <a:gdLst/>
            <a:ahLst/>
            <a:cxnLst/>
            <a:rect l="l" t="t" r="r" b="b"/>
            <a:pathLst>
              <a:path w="894194" h="40370">
                <a:moveTo>
                  <a:pt x="105929" y="36183"/>
                </a:moveTo>
                <a:lnTo>
                  <a:pt x="101906" y="32590"/>
                </a:lnTo>
                <a:lnTo>
                  <a:pt x="100728" y="31561"/>
                </a:lnTo>
                <a:lnTo>
                  <a:pt x="20045" y="34771"/>
                </a:lnTo>
                <a:lnTo>
                  <a:pt x="19213" y="38185"/>
                </a:lnTo>
                <a:lnTo>
                  <a:pt x="18912" y="39628"/>
                </a:lnTo>
                <a:lnTo>
                  <a:pt x="105929" y="36183"/>
                </a:lnTo>
                <a:close/>
              </a:path>
              <a:path w="894194" h="40370">
                <a:moveTo>
                  <a:pt x="852850" y="6615"/>
                </a:moveTo>
                <a:lnTo>
                  <a:pt x="852015" y="3636"/>
                </a:lnTo>
                <a:lnTo>
                  <a:pt x="851346" y="1698"/>
                </a:lnTo>
                <a:lnTo>
                  <a:pt x="631747" y="10435"/>
                </a:lnTo>
                <a:lnTo>
                  <a:pt x="632279" y="11748"/>
                </a:lnTo>
                <a:lnTo>
                  <a:pt x="633423" y="15301"/>
                </a:lnTo>
                <a:lnTo>
                  <a:pt x="852850" y="6615"/>
                </a:lnTo>
                <a:close/>
              </a:path>
            </a:pathLst>
          </a:custGeom>
          <a:solidFill>
            <a:srgbClr val="0A6CC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580529" y="5171361"/>
            <a:ext cx="894046" cy="40007"/>
          </a:xfrm>
          <a:custGeom>
            <a:avLst/>
            <a:gdLst/>
            <a:ahLst/>
            <a:cxnLst/>
            <a:rect l="l" t="t" r="r" b="b"/>
            <a:pathLst>
              <a:path w="894046" h="40007">
                <a:moveTo>
                  <a:pt x="102320" y="35978"/>
                </a:moveTo>
                <a:lnTo>
                  <a:pt x="101906" y="35608"/>
                </a:lnTo>
                <a:lnTo>
                  <a:pt x="100022" y="33963"/>
                </a:lnTo>
                <a:lnTo>
                  <a:pt x="97162" y="31378"/>
                </a:lnTo>
                <a:lnTo>
                  <a:pt x="20873" y="34384"/>
                </a:lnTo>
                <a:lnTo>
                  <a:pt x="19693" y="39232"/>
                </a:lnTo>
                <a:lnTo>
                  <a:pt x="102320" y="35978"/>
                </a:lnTo>
                <a:close/>
              </a:path>
              <a:path w="894046" h="40007">
                <a:moveTo>
                  <a:pt x="851947" y="6459"/>
                </a:moveTo>
                <a:lnTo>
                  <a:pt x="850308" y="1708"/>
                </a:lnTo>
                <a:lnTo>
                  <a:pt x="630497" y="10368"/>
                </a:lnTo>
                <a:lnTo>
                  <a:pt x="632279" y="14766"/>
                </a:lnTo>
                <a:lnTo>
                  <a:pt x="632388" y="15105"/>
                </a:lnTo>
                <a:lnTo>
                  <a:pt x="851947" y="6459"/>
                </a:lnTo>
                <a:close/>
              </a:path>
            </a:pathLst>
          </a:custGeom>
          <a:solidFill>
            <a:srgbClr val="0A6DC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580351" y="5167980"/>
            <a:ext cx="894224" cy="40362"/>
          </a:xfrm>
          <a:custGeom>
            <a:avLst/>
            <a:gdLst/>
            <a:ahLst/>
            <a:cxnLst/>
            <a:rect l="l" t="t" r="r" b="b"/>
            <a:pathLst>
              <a:path w="894224" h="40362">
                <a:moveTo>
                  <a:pt x="99182" y="36424"/>
                </a:moveTo>
                <a:lnTo>
                  <a:pt x="94087" y="31818"/>
                </a:lnTo>
                <a:lnTo>
                  <a:pt x="21799" y="34694"/>
                </a:lnTo>
                <a:lnTo>
                  <a:pt x="20617" y="39549"/>
                </a:lnTo>
                <a:lnTo>
                  <a:pt x="99182" y="36424"/>
                </a:lnTo>
                <a:close/>
              </a:path>
              <a:path w="894224" h="40362">
                <a:moveTo>
                  <a:pt x="850980" y="6521"/>
                </a:moveTo>
                <a:lnTo>
                  <a:pt x="849341" y="1770"/>
                </a:lnTo>
                <a:lnTo>
                  <a:pt x="629367" y="10522"/>
                </a:lnTo>
                <a:lnTo>
                  <a:pt x="631287" y="15259"/>
                </a:lnTo>
                <a:lnTo>
                  <a:pt x="850980" y="6521"/>
                </a:lnTo>
                <a:close/>
              </a:path>
            </a:pathLst>
          </a:custGeom>
          <a:solidFill>
            <a:srgbClr val="0A6DC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580173" y="5164777"/>
            <a:ext cx="894031" cy="40370"/>
          </a:xfrm>
          <a:custGeom>
            <a:avLst/>
            <a:gdLst/>
            <a:ahLst/>
            <a:cxnLst/>
            <a:rect l="l" t="t" r="r" b="b"/>
            <a:pathLst>
              <a:path w="894031" h="40370">
                <a:moveTo>
                  <a:pt x="95965" y="36558"/>
                </a:moveTo>
                <a:lnTo>
                  <a:pt x="91501" y="32523"/>
                </a:lnTo>
                <a:lnTo>
                  <a:pt x="90918" y="31951"/>
                </a:lnTo>
                <a:lnTo>
                  <a:pt x="22794" y="34662"/>
                </a:lnTo>
                <a:lnTo>
                  <a:pt x="22553" y="35531"/>
                </a:lnTo>
                <a:lnTo>
                  <a:pt x="21582" y="39518"/>
                </a:lnTo>
                <a:lnTo>
                  <a:pt x="95965" y="36558"/>
                </a:lnTo>
                <a:close/>
              </a:path>
              <a:path w="894031" h="40370">
                <a:moveTo>
                  <a:pt x="850063" y="6550"/>
                </a:moveTo>
                <a:lnTo>
                  <a:pt x="848426" y="1808"/>
                </a:lnTo>
                <a:lnTo>
                  <a:pt x="628265" y="10569"/>
                </a:lnTo>
                <a:lnTo>
                  <a:pt x="630183" y="15300"/>
                </a:lnTo>
                <a:lnTo>
                  <a:pt x="850063" y="6550"/>
                </a:lnTo>
                <a:close/>
              </a:path>
            </a:pathLst>
          </a:custGeom>
          <a:solidFill>
            <a:srgbClr val="0A6E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580173" y="5161581"/>
            <a:ext cx="894031" cy="40185"/>
          </a:xfrm>
          <a:custGeom>
            <a:avLst/>
            <a:gdLst/>
            <a:ahLst/>
            <a:cxnLst/>
            <a:rect l="l" t="t" r="r" b="b"/>
            <a:pathLst>
              <a:path w="894031" h="40185">
                <a:moveTo>
                  <a:pt x="92422" y="36552"/>
                </a:moveTo>
                <a:lnTo>
                  <a:pt x="91501" y="35718"/>
                </a:lnTo>
                <a:lnTo>
                  <a:pt x="87620" y="31915"/>
                </a:lnTo>
                <a:lnTo>
                  <a:pt x="23744" y="34444"/>
                </a:lnTo>
                <a:lnTo>
                  <a:pt x="22553" y="38727"/>
                </a:lnTo>
                <a:lnTo>
                  <a:pt x="22411" y="39309"/>
                </a:lnTo>
                <a:lnTo>
                  <a:pt x="92422" y="36552"/>
                </a:lnTo>
                <a:close/>
              </a:path>
              <a:path w="894031" h="40185">
                <a:moveTo>
                  <a:pt x="849029" y="6751"/>
                </a:moveTo>
                <a:lnTo>
                  <a:pt x="847335" y="1842"/>
                </a:lnTo>
                <a:lnTo>
                  <a:pt x="626841" y="10570"/>
                </a:lnTo>
                <a:lnTo>
                  <a:pt x="627514" y="11912"/>
                </a:lnTo>
                <a:lnTo>
                  <a:pt x="628936" y="15420"/>
                </a:lnTo>
                <a:lnTo>
                  <a:pt x="849029" y="6751"/>
                </a:lnTo>
                <a:close/>
              </a:path>
            </a:pathLst>
          </a:custGeom>
          <a:solidFill>
            <a:srgbClr val="0A6E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579810" y="5158200"/>
            <a:ext cx="894246" cy="40362"/>
          </a:xfrm>
          <a:custGeom>
            <a:avLst/>
            <a:gdLst/>
            <a:ahLst/>
            <a:cxnLst/>
            <a:rect l="l" t="t" r="r" b="b"/>
            <a:pathLst>
              <a:path w="894246" h="40362">
                <a:moveTo>
                  <a:pt x="89551" y="36832"/>
                </a:moveTo>
                <a:lnTo>
                  <a:pt x="84812" y="32188"/>
                </a:lnTo>
                <a:lnTo>
                  <a:pt x="25013" y="34566"/>
                </a:lnTo>
                <a:lnTo>
                  <a:pt x="23658" y="39440"/>
                </a:lnTo>
                <a:lnTo>
                  <a:pt x="89551" y="36832"/>
                </a:lnTo>
                <a:close/>
              </a:path>
              <a:path w="894246" h="40362">
                <a:moveTo>
                  <a:pt x="848242" y="6799"/>
                </a:moveTo>
                <a:lnTo>
                  <a:pt x="846548" y="1888"/>
                </a:lnTo>
                <a:lnTo>
                  <a:pt x="625563" y="10678"/>
                </a:lnTo>
                <a:lnTo>
                  <a:pt x="627877" y="15293"/>
                </a:lnTo>
                <a:lnTo>
                  <a:pt x="627969" y="15519"/>
                </a:lnTo>
                <a:lnTo>
                  <a:pt x="848242" y="6799"/>
                </a:lnTo>
                <a:close/>
              </a:path>
            </a:pathLst>
          </a:custGeom>
          <a:solidFill>
            <a:srgbClr val="0A6FC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579810" y="5155174"/>
            <a:ext cx="894024" cy="40370"/>
          </a:xfrm>
          <a:custGeom>
            <a:avLst/>
            <a:gdLst/>
            <a:ahLst/>
            <a:cxnLst/>
            <a:rect l="l" t="t" r="r" b="b"/>
            <a:pathLst>
              <a:path w="894024" h="40370">
                <a:moveTo>
                  <a:pt x="86559" y="36926"/>
                </a:moveTo>
                <a:lnTo>
                  <a:pt x="82848" y="33289"/>
                </a:lnTo>
                <a:lnTo>
                  <a:pt x="81785" y="32153"/>
                </a:lnTo>
                <a:lnTo>
                  <a:pt x="25910" y="34365"/>
                </a:lnTo>
                <a:lnTo>
                  <a:pt x="24512" y="39395"/>
                </a:lnTo>
                <a:lnTo>
                  <a:pt x="86559" y="36926"/>
                </a:lnTo>
                <a:close/>
              </a:path>
              <a:path w="894024" h="40370">
                <a:moveTo>
                  <a:pt x="847152" y="6666"/>
                </a:moveTo>
                <a:lnTo>
                  <a:pt x="845726" y="2532"/>
                </a:lnTo>
                <a:lnTo>
                  <a:pt x="845472" y="1916"/>
                </a:lnTo>
                <a:lnTo>
                  <a:pt x="624049" y="10683"/>
                </a:lnTo>
                <a:lnTo>
                  <a:pt x="626437" y="15447"/>
                </a:lnTo>
                <a:lnTo>
                  <a:pt x="847152" y="6666"/>
                </a:lnTo>
                <a:close/>
              </a:path>
            </a:pathLst>
          </a:custGeom>
          <a:solidFill>
            <a:srgbClr val="0A6F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79632" y="5151978"/>
            <a:ext cx="894202" cy="40185"/>
          </a:xfrm>
          <a:custGeom>
            <a:avLst/>
            <a:gdLst/>
            <a:ahLst/>
            <a:cxnLst/>
            <a:rect l="l" t="t" r="r" b="b"/>
            <a:pathLst>
              <a:path w="894202" h="40185">
                <a:moveTo>
                  <a:pt x="83439" y="36890"/>
                </a:moveTo>
                <a:lnTo>
                  <a:pt x="83026" y="36485"/>
                </a:lnTo>
                <a:lnTo>
                  <a:pt x="79069" y="32254"/>
                </a:lnTo>
                <a:lnTo>
                  <a:pt x="27053" y="34313"/>
                </a:lnTo>
                <a:lnTo>
                  <a:pt x="26494" y="36102"/>
                </a:lnTo>
                <a:lnTo>
                  <a:pt x="25639" y="39177"/>
                </a:lnTo>
                <a:lnTo>
                  <a:pt x="83439" y="36890"/>
                </a:lnTo>
                <a:close/>
              </a:path>
              <a:path w="894202" h="40185">
                <a:moveTo>
                  <a:pt x="846239" y="6699"/>
                </a:moveTo>
                <a:lnTo>
                  <a:pt x="845903" y="5728"/>
                </a:lnTo>
                <a:lnTo>
                  <a:pt x="844354" y="1966"/>
                </a:lnTo>
                <a:lnTo>
                  <a:pt x="622653" y="10741"/>
                </a:lnTo>
                <a:lnTo>
                  <a:pt x="625017" y="15455"/>
                </a:lnTo>
                <a:lnTo>
                  <a:pt x="846239" y="6699"/>
                </a:lnTo>
                <a:close/>
              </a:path>
            </a:pathLst>
          </a:custGeom>
          <a:solidFill>
            <a:srgbClr val="0A70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579454" y="5148597"/>
            <a:ext cx="894231" cy="40362"/>
          </a:xfrm>
          <a:custGeom>
            <a:avLst/>
            <a:gdLst/>
            <a:ahLst/>
            <a:cxnLst/>
            <a:rect l="l" t="t" r="r" b="b"/>
            <a:pathLst>
              <a:path w="894231" h="40362">
                <a:moveTo>
                  <a:pt x="80674" y="37161"/>
                </a:moveTo>
                <a:lnTo>
                  <a:pt x="76338" y="32525"/>
                </a:lnTo>
                <a:lnTo>
                  <a:pt x="28249" y="34437"/>
                </a:lnTo>
                <a:lnTo>
                  <a:pt x="26727" y="39306"/>
                </a:lnTo>
                <a:lnTo>
                  <a:pt x="80674" y="37161"/>
                </a:lnTo>
                <a:close/>
              </a:path>
              <a:path w="894231" h="40362">
                <a:moveTo>
                  <a:pt x="845111" y="6755"/>
                </a:moveTo>
                <a:lnTo>
                  <a:pt x="843161" y="2022"/>
                </a:lnTo>
                <a:lnTo>
                  <a:pt x="620938" y="10862"/>
                </a:lnTo>
                <a:lnTo>
                  <a:pt x="622325" y="13112"/>
                </a:lnTo>
                <a:lnTo>
                  <a:pt x="623556" y="15567"/>
                </a:lnTo>
                <a:lnTo>
                  <a:pt x="845111" y="6755"/>
                </a:lnTo>
                <a:close/>
              </a:path>
            </a:pathLst>
          </a:custGeom>
          <a:solidFill>
            <a:srgbClr val="0A70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579454" y="5145394"/>
            <a:ext cx="894009" cy="40370"/>
          </a:xfrm>
          <a:custGeom>
            <a:avLst/>
            <a:gdLst/>
            <a:ahLst/>
            <a:cxnLst/>
            <a:rect l="l" t="t" r="r" b="b"/>
            <a:pathLst>
              <a:path w="894009" h="40370">
                <a:moveTo>
                  <a:pt x="77805" y="37296"/>
                </a:moveTo>
                <a:lnTo>
                  <a:pt x="74306" y="33555"/>
                </a:lnTo>
                <a:lnTo>
                  <a:pt x="73534" y="32643"/>
                </a:lnTo>
                <a:lnTo>
                  <a:pt x="29261" y="34404"/>
                </a:lnTo>
                <a:lnTo>
                  <a:pt x="27737" y="39279"/>
                </a:lnTo>
                <a:lnTo>
                  <a:pt x="77805" y="37296"/>
                </a:lnTo>
                <a:close/>
              </a:path>
              <a:path w="894009" h="40370">
                <a:moveTo>
                  <a:pt x="843877" y="6963"/>
                </a:moveTo>
                <a:lnTo>
                  <a:pt x="841863" y="2074"/>
                </a:lnTo>
                <a:lnTo>
                  <a:pt x="619012" y="10941"/>
                </a:lnTo>
                <a:lnTo>
                  <a:pt x="621976" y="15750"/>
                </a:lnTo>
                <a:lnTo>
                  <a:pt x="843877" y="6963"/>
                </a:lnTo>
                <a:close/>
              </a:path>
            </a:pathLst>
          </a:custGeom>
          <a:solidFill>
            <a:srgbClr val="0971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579276" y="5142376"/>
            <a:ext cx="894187" cy="40007"/>
          </a:xfrm>
          <a:custGeom>
            <a:avLst/>
            <a:gdLst/>
            <a:ahLst/>
            <a:cxnLst/>
            <a:rect l="l" t="t" r="r" b="b"/>
            <a:pathLst>
              <a:path w="894187" h="40007">
                <a:moveTo>
                  <a:pt x="74942" y="37063"/>
                </a:moveTo>
                <a:lnTo>
                  <a:pt x="74484" y="36573"/>
                </a:lnTo>
                <a:lnTo>
                  <a:pt x="70959" y="32412"/>
                </a:lnTo>
                <a:lnTo>
                  <a:pt x="30508" y="34005"/>
                </a:lnTo>
                <a:lnTo>
                  <a:pt x="28986" y="38873"/>
                </a:lnTo>
                <a:lnTo>
                  <a:pt x="74942" y="37063"/>
                </a:lnTo>
                <a:close/>
              </a:path>
              <a:path w="894187" h="40007">
                <a:moveTo>
                  <a:pt x="842755" y="6826"/>
                </a:moveTo>
                <a:lnTo>
                  <a:pt x="840805" y="2096"/>
                </a:lnTo>
                <a:lnTo>
                  <a:pt x="617304" y="10897"/>
                </a:lnTo>
                <a:lnTo>
                  <a:pt x="620196" y="15591"/>
                </a:lnTo>
                <a:lnTo>
                  <a:pt x="842755" y="6826"/>
                </a:lnTo>
                <a:close/>
              </a:path>
            </a:pathLst>
          </a:custGeom>
          <a:solidFill>
            <a:srgbClr val="0971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579276" y="5138995"/>
            <a:ext cx="894039" cy="40362"/>
          </a:xfrm>
          <a:custGeom>
            <a:avLst/>
            <a:gdLst/>
            <a:ahLst/>
            <a:cxnLst/>
            <a:rect l="l" t="t" r="r" b="b"/>
            <a:pathLst>
              <a:path w="894039" h="40362">
                <a:moveTo>
                  <a:pt x="72391" y="37483"/>
                </a:moveTo>
                <a:lnTo>
                  <a:pt x="68321" y="32679"/>
                </a:lnTo>
                <a:lnTo>
                  <a:pt x="31621" y="34132"/>
                </a:lnTo>
                <a:lnTo>
                  <a:pt x="30664" y="36886"/>
                </a:lnTo>
                <a:lnTo>
                  <a:pt x="29950" y="39171"/>
                </a:lnTo>
                <a:lnTo>
                  <a:pt x="72391" y="37483"/>
                </a:lnTo>
                <a:close/>
              </a:path>
              <a:path w="894039" h="40362">
                <a:moveTo>
                  <a:pt x="841390" y="6895"/>
                </a:moveTo>
                <a:lnTo>
                  <a:pt x="839433" y="2147"/>
                </a:lnTo>
                <a:lnTo>
                  <a:pt x="615175" y="11026"/>
                </a:lnTo>
                <a:lnTo>
                  <a:pt x="615835" y="11896"/>
                </a:lnTo>
                <a:lnTo>
                  <a:pt x="618224" y="15772"/>
                </a:lnTo>
                <a:lnTo>
                  <a:pt x="841390" y="6895"/>
                </a:lnTo>
                <a:close/>
              </a:path>
            </a:pathLst>
          </a:custGeom>
          <a:solidFill>
            <a:srgbClr val="0973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579098" y="5135792"/>
            <a:ext cx="894217" cy="40370"/>
          </a:xfrm>
          <a:custGeom>
            <a:avLst/>
            <a:gdLst/>
            <a:ahLst/>
            <a:cxnLst/>
            <a:rect l="l" t="t" r="r" b="b"/>
            <a:pathLst>
              <a:path w="894217" h="40370">
                <a:moveTo>
                  <a:pt x="69949" y="37594"/>
                </a:moveTo>
                <a:lnTo>
                  <a:pt x="66140" y="33097"/>
                </a:lnTo>
                <a:lnTo>
                  <a:pt x="66023" y="32941"/>
                </a:lnTo>
                <a:lnTo>
                  <a:pt x="32867" y="34261"/>
                </a:lnTo>
                <a:lnTo>
                  <a:pt x="31173" y="39137"/>
                </a:lnTo>
                <a:lnTo>
                  <a:pt x="69949" y="37594"/>
                </a:lnTo>
                <a:close/>
              </a:path>
              <a:path w="894217" h="40370">
                <a:moveTo>
                  <a:pt x="840269" y="6947"/>
                </a:moveTo>
                <a:lnTo>
                  <a:pt x="838317" y="2209"/>
                </a:lnTo>
                <a:lnTo>
                  <a:pt x="613033" y="11174"/>
                </a:lnTo>
                <a:lnTo>
                  <a:pt x="616013" y="15099"/>
                </a:lnTo>
                <a:lnTo>
                  <a:pt x="616476" y="15851"/>
                </a:lnTo>
                <a:lnTo>
                  <a:pt x="840269" y="6947"/>
                </a:lnTo>
                <a:close/>
              </a:path>
            </a:pathLst>
          </a:custGeom>
          <a:solidFill>
            <a:srgbClr val="0973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578743" y="5132596"/>
            <a:ext cx="894202" cy="40185"/>
          </a:xfrm>
          <a:custGeom>
            <a:avLst/>
            <a:gdLst/>
            <a:ahLst/>
            <a:cxnLst/>
            <a:rect l="l" t="t" r="r" b="b"/>
            <a:pathLst>
              <a:path w="894202" h="40185">
                <a:moveTo>
                  <a:pt x="67540" y="37525"/>
                </a:moveTo>
                <a:lnTo>
                  <a:pt x="66496" y="36293"/>
                </a:lnTo>
                <a:lnTo>
                  <a:pt x="63906" y="32854"/>
                </a:lnTo>
                <a:lnTo>
                  <a:pt x="34416" y="34022"/>
                </a:lnTo>
                <a:lnTo>
                  <a:pt x="32720" y="38904"/>
                </a:lnTo>
                <a:lnTo>
                  <a:pt x="67540" y="37525"/>
                </a:lnTo>
                <a:close/>
              </a:path>
              <a:path w="894202" h="40185">
                <a:moveTo>
                  <a:pt x="839319" y="6973"/>
                </a:moveTo>
                <a:lnTo>
                  <a:pt x="838613" y="5261"/>
                </a:lnTo>
                <a:lnTo>
                  <a:pt x="837163" y="2251"/>
                </a:lnTo>
                <a:lnTo>
                  <a:pt x="610984" y="11203"/>
                </a:lnTo>
                <a:lnTo>
                  <a:pt x="614529" y="15872"/>
                </a:lnTo>
                <a:lnTo>
                  <a:pt x="839319" y="6973"/>
                </a:lnTo>
                <a:close/>
              </a:path>
            </a:pathLst>
          </a:custGeom>
          <a:solidFill>
            <a:srgbClr val="0974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578743" y="5129215"/>
            <a:ext cx="894053" cy="40362"/>
          </a:xfrm>
          <a:custGeom>
            <a:avLst/>
            <a:gdLst/>
            <a:ahLst/>
            <a:cxnLst/>
            <a:rect l="l" t="t" r="r" b="b"/>
            <a:pathLst>
              <a:path w="894053" h="40362">
                <a:moveTo>
                  <a:pt x="65085" y="37800"/>
                </a:moveTo>
                <a:lnTo>
                  <a:pt x="61555" y="33113"/>
                </a:lnTo>
                <a:lnTo>
                  <a:pt x="35630" y="34144"/>
                </a:lnTo>
                <a:lnTo>
                  <a:pt x="35426" y="34496"/>
                </a:lnTo>
                <a:lnTo>
                  <a:pt x="33848" y="39036"/>
                </a:lnTo>
                <a:lnTo>
                  <a:pt x="65085" y="37800"/>
                </a:lnTo>
                <a:close/>
              </a:path>
              <a:path w="894053" h="40362">
                <a:moveTo>
                  <a:pt x="837919" y="7201"/>
                </a:moveTo>
                <a:lnTo>
                  <a:pt x="835569" y="2326"/>
                </a:lnTo>
                <a:lnTo>
                  <a:pt x="608430" y="11360"/>
                </a:lnTo>
                <a:lnTo>
                  <a:pt x="608972" y="11933"/>
                </a:lnTo>
                <a:lnTo>
                  <a:pt x="612165" y="16139"/>
                </a:lnTo>
                <a:lnTo>
                  <a:pt x="837919" y="7201"/>
                </a:lnTo>
                <a:close/>
              </a:path>
            </a:pathLst>
          </a:custGeom>
          <a:solidFill>
            <a:srgbClr val="0974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78565" y="5126189"/>
            <a:ext cx="894231" cy="40370"/>
          </a:xfrm>
          <a:custGeom>
            <a:avLst/>
            <a:gdLst/>
            <a:ahLst/>
            <a:cxnLst/>
            <a:rect l="l" t="t" r="r" b="b"/>
            <a:pathLst>
              <a:path w="894231" h="40370">
                <a:moveTo>
                  <a:pt x="63036" y="37869"/>
                </a:moveTo>
                <a:lnTo>
                  <a:pt x="59399" y="33040"/>
                </a:lnTo>
                <a:lnTo>
                  <a:pt x="37709" y="33898"/>
                </a:lnTo>
                <a:lnTo>
                  <a:pt x="35604" y="37522"/>
                </a:lnTo>
                <a:lnTo>
                  <a:pt x="35097" y="38981"/>
                </a:lnTo>
                <a:lnTo>
                  <a:pt x="63036" y="37869"/>
                </a:lnTo>
                <a:close/>
              </a:path>
              <a:path w="894231" h="40370">
                <a:moveTo>
                  <a:pt x="836587" y="7094"/>
                </a:moveTo>
                <a:lnTo>
                  <a:pt x="834307" y="2363"/>
                </a:lnTo>
                <a:lnTo>
                  <a:pt x="605789" y="11409"/>
                </a:lnTo>
                <a:lnTo>
                  <a:pt x="609150" y="14959"/>
                </a:lnTo>
                <a:lnTo>
                  <a:pt x="610022" y="16108"/>
                </a:lnTo>
                <a:lnTo>
                  <a:pt x="836587" y="7094"/>
                </a:lnTo>
                <a:close/>
              </a:path>
            </a:pathLst>
          </a:custGeom>
          <a:solidFill>
            <a:srgbClr val="097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578387" y="5123008"/>
            <a:ext cx="894187" cy="40170"/>
          </a:xfrm>
          <a:custGeom>
            <a:avLst/>
            <a:gdLst/>
            <a:ahLst/>
            <a:cxnLst/>
            <a:rect l="l" t="t" r="r" b="b"/>
            <a:pathLst>
              <a:path w="894187" h="40170">
                <a:moveTo>
                  <a:pt x="60746" y="37773"/>
                </a:moveTo>
                <a:lnTo>
                  <a:pt x="58965" y="35408"/>
                </a:lnTo>
                <a:lnTo>
                  <a:pt x="57566" y="33258"/>
                </a:lnTo>
                <a:lnTo>
                  <a:pt x="39695" y="33968"/>
                </a:lnTo>
                <a:lnTo>
                  <a:pt x="36936" y="38715"/>
                </a:lnTo>
                <a:lnTo>
                  <a:pt x="60746" y="37773"/>
                </a:lnTo>
                <a:close/>
              </a:path>
              <a:path w="894187" h="40170">
                <a:moveTo>
                  <a:pt x="835244" y="7119"/>
                </a:moveTo>
                <a:lnTo>
                  <a:pt x="832982" y="2427"/>
                </a:lnTo>
                <a:lnTo>
                  <a:pt x="603104" y="11567"/>
                </a:lnTo>
                <a:lnTo>
                  <a:pt x="607430" y="16136"/>
                </a:lnTo>
                <a:lnTo>
                  <a:pt x="835244" y="7119"/>
                </a:lnTo>
                <a:close/>
              </a:path>
            </a:pathLst>
          </a:custGeom>
          <a:solidFill>
            <a:srgbClr val="0975C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578387" y="5119827"/>
            <a:ext cx="894187" cy="40148"/>
          </a:xfrm>
          <a:custGeom>
            <a:avLst/>
            <a:gdLst/>
            <a:ahLst/>
            <a:cxnLst/>
            <a:rect l="l" t="t" r="r" b="b"/>
            <a:pathLst>
              <a:path w="894187" h="40148">
                <a:moveTo>
                  <a:pt x="58478" y="37840"/>
                </a:moveTo>
                <a:lnTo>
                  <a:pt x="55430" y="33155"/>
                </a:lnTo>
                <a:lnTo>
                  <a:pt x="41700" y="33698"/>
                </a:lnTo>
                <a:lnTo>
                  <a:pt x="38841" y="38618"/>
                </a:lnTo>
                <a:lnTo>
                  <a:pt x="58478" y="37840"/>
                </a:lnTo>
                <a:close/>
              </a:path>
              <a:path w="894187" h="40148">
                <a:moveTo>
                  <a:pt x="833729" y="7157"/>
                </a:moveTo>
                <a:lnTo>
                  <a:pt x="831471" y="2473"/>
                </a:lnTo>
                <a:lnTo>
                  <a:pt x="599624" y="11640"/>
                </a:lnTo>
                <a:lnTo>
                  <a:pt x="601229" y="12768"/>
                </a:lnTo>
                <a:lnTo>
                  <a:pt x="604506" y="16229"/>
                </a:lnTo>
                <a:lnTo>
                  <a:pt x="833729" y="7157"/>
                </a:lnTo>
                <a:close/>
              </a:path>
            </a:pathLst>
          </a:custGeom>
          <a:solidFill>
            <a:srgbClr val="0976C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578209" y="5116424"/>
            <a:ext cx="894217" cy="40355"/>
          </a:xfrm>
          <a:custGeom>
            <a:avLst/>
            <a:gdLst/>
            <a:ahLst/>
            <a:cxnLst/>
            <a:rect l="l" t="t" r="r" b="b"/>
            <a:pathLst>
              <a:path w="894217" h="40355">
                <a:moveTo>
                  <a:pt x="56618" y="38111"/>
                </a:moveTo>
                <a:lnTo>
                  <a:pt x="53569" y="33423"/>
                </a:lnTo>
                <a:lnTo>
                  <a:pt x="43789" y="33812"/>
                </a:lnTo>
                <a:lnTo>
                  <a:pt x="40929" y="38735"/>
                </a:lnTo>
                <a:lnTo>
                  <a:pt x="56618" y="38111"/>
                </a:lnTo>
                <a:close/>
              </a:path>
              <a:path w="894217" h="40355">
                <a:moveTo>
                  <a:pt x="832320" y="7269"/>
                </a:moveTo>
                <a:lnTo>
                  <a:pt x="830044" y="2546"/>
                </a:lnTo>
                <a:lnTo>
                  <a:pt x="594725" y="11903"/>
                </a:lnTo>
                <a:lnTo>
                  <a:pt x="597043" y="13102"/>
                </a:lnTo>
                <a:lnTo>
                  <a:pt x="601407" y="16171"/>
                </a:lnTo>
                <a:lnTo>
                  <a:pt x="601662" y="16440"/>
                </a:lnTo>
                <a:lnTo>
                  <a:pt x="832320" y="7269"/>
                </a:lnTo>
                <a:close/>
              </a:path>
            </a:pathLst>
          </a:custGeom>
          <a:solidFill>
            <a:srgbClr val="0976C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78209" y="5113391"/>
            <a:ext cx="894068" cy="40185"/>
          </a:xfrm>
          <a:custGeom>
            <a:avLst/>
            <a:gdLst/>
            <a:ahLst/>
            <a:cxnLst/>
            <a:rect l="l" t="t" r="r" b="b"/>
            <a:pathLst>
              <a:path w="894068" h="40185">
                <a:moveTo>
                  <a:pt x="54594" y="38031"/>
                </a:moveTo>
                <a:lnTo>
                  <a:pt x="52149" y="34273"/>
                </a:lnTo>
                <a:lnTo>
                  <a:pt x="51623" y="33340"/>
                </a:lnTo>
                <a:lnTo>
                  <a:pt x="45689" y="33575"/>
                </a:lnTo>
                <a:lnTo>
                  <a:pt x="42829" y="38497"/>
                </a:lnTo>
                <a:lnTo>
                  <a:pt x="54594" y="38031"/>
                </a:lnTo>
                <a:close/>
              </a:path>
              <a:path w="894068" h="40185">
                <a:moveTo>
                  <a:pt x="830878" y="7309"/>
                </a:moveTo>
                <a:lnTo>
                  <a:pt x="829817" y="5107"/>
                </a:lnTo>
                <a:lnTo>
                  <a:pt x="828416" y="2584"/>
                </a:lnTo>
                <a:lnTo>
                  <a:pt x="588985" y="12064"/>
                </a:lnTo>
                <a:lnTo>
                  <a:pt x="590214" y="12603"/>
                </a:lnTo>
                <a:lnTo>
                  <a:pt x="597043" y="16136"/>
                </a:lnTo>
                <a:lnTo>
                  <a:pt x="597618" y="16540"/>
                </a:lnTo>
                <a:lnTo>
                  <a:pt x="830878" y="7309"/>
                </a:lnTo>
                <a:close/>
              </a:path>
            </a:pathLst>
          </a:custGeom>
          <a:solidFill>
            <a:srgbClr val="0977C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78031" y="5110210"/>
            <a:ext cx="894246" cy="40163"/>
          </a:xfrm>
          <a:custGeom>
            <a:avLst/>
            <a:gdLst/>
            <a:ahLst/>
            <a:cxnLst/>
            <a:rect l="l" t="t" r="r" b="b"/>
            <a:pathLst>
              <a:path w="894246" h="40163">
                <a:moveTo>
                  <a:pt x="52737" y="38084"/>
                </a:moveTo>
                <a:lnTo>
                  <a:pt x="52327" y="37454"/>
                </a:lnTo>
                <a:lnTo>
                  <a:pt x="49940" y="33218"/>
                </a:lnTo>
                <a:lnTo>
                  <a:pt x="47875" y="33299"/>
                </a:lnTo>
                <a:lnTo>
                  <a:pt x="44915" y="38394"/>
                </a:lnTo>
                <a:lnTo>
                  <a:pt x="52737" y="38084"/>
                </a:lnTo>
                <a:close/>
              </a:path>
              <a:path w="894246" h="40163">
                <a:moveTo>
                  <a:pt x="829484" y="7369"/>
                </a:moveTo>
                <a:lnTo>
                  <a:pt x="826857" y="2637"/>
                </a:lnTo>
                <a:lnTo>
                  <a:pt x="582360" y="12261"/>
                </a:lnTo>
                <a:lnTo>
                  <a:pt x="590392" y="15784"/>
                </a:lnTo>
                <a:lnTo>
                  <a:pt x="592259" y="16750"/>
                </a:lnTo>
                <a:lnTo>
                  <a:pt x="829484" y="7369"/>
                </a:lnTo>
                <a:close/>
              </a:path>
            </a:pathLst>
          </a:custGeom>
          <a:solidFill>
            <a:srgbClr val="0977C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577853" y="5106807"/>
            <a:ext cx="894053" cy="40370"/>
          </a:xfrm>
          <a:custGeom>
            <a:avLst/>
            <a:gdLst/>
            <a:ahLst/>
            <a:cxnLst/>
            <a:rect l="l" t="t" r="r" b="b"/>
            <a:pathLst>
              <a:path w="894053" h="40370">
                <a:moveTo>
                  <a:pt x="51089" y="38344"/>
                </a:moveTo>
                <a:lnTo>
                  <a:pt x="49125" y="34858"/>
                </a:lnTo>
                <a:lnTo>
                  <a:pt x="47005" y="38507"/>
                </a:lnTo>
                <a:lnTo>
                  <a:pt x="51089" y="38344"/>
                </a:lnTo>
                <a:close/>
              </a:path>
              <a:path w="894053" h="40370">
                <a:moveTo>
                  <a:pt x="827814" y="7443"/>
                </a:moveTo>
                <a:lnTo>
                  <a:pt x="825197" y="2731"/>
                </a:lnTo>
                <a:lnTo>
                  <a:pt x="575128" y="12682"/>
                </a:lnTo>
                <a:lnTo>
                  <a:pt x="581536" y="15225"/>
                </a:lnTo>
                <a:lnTo>
                  <a:pt x="585751" y="17074"/>
                </a:lnTo>
                <a:lnTo>
                  <a:pt x="827814" y="7443"/>
                </a:lnTo>
                <a:close/>
              </a:path>
            </a:pathLst>
          </a:custGeom>
          <a:solidFill>
            <a:srgbClr val="097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577853" y="5103626"/>
            <a:ext cx="894053" cy="40348"/>
          </a:xfrm>
          <a:custGeom>
            <a:avLst/>
            <a:gdLst/>
            <a:ahLst/>
            <a:cxnLst/>
            <a:rect l="l" t="t" r="r" b="b"/>
            <a:pathLst>
              <a:path w="894053" h="40348">
                <a:moveTo>
                  <a:pt x="49324" y="38394"/>
                </a:moveTo>
                <a:lnTo>
                  <a:pt x="49125" y="38039"/>
                </a:lnTo>
                <a:lnTo>
                  <a:pt x="48909" y="38410"/>
                </a:lnTo>
                <a:lnTo>
                  <a:pt x="49324" y="38394"/>
                </a:lnTo>
                <a:close/>
              </a:path>
              <a:path w="894053" h="40348">
                <a:moveTo>
                  <a:pt x="826085" y="7511"/>
                </a:moveTo>
                <a:lnTo>
                  <a:pt x="823468" y="2798"/>
                </a:lnTo>
                <a:lnTo>
                  <a:pt x="567661" y="12971"/>
                </a:lnTo>
                <a:lnTo>
                  <a:pt x="570555" y="14049"/>
                </a:lnTo>
                <a:lnTo>
                  <a:pt x="578851" y="17340"/>
                </a:lnTo>
                <a:lnTo>
                  <a:pt x="826085" y="7511"/>
                </a:lnTo>
                <a:close/>
              </a:path>
            </a:pathLst>
          </a:custGeom>
          <a:solidFill>
            <a:srgbClr val="097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577497" y="5100445"/>
            <a:ext cx="894187" cy="40148"/>
          </a:xfrm>
          <a:custGeom>
            <a:avLst/>
            <a:gdLst/>
            <a:ahLst/>
            <a:cxnLst/>
            <a:rect l="l" t="t" r="r" b="b"/>
            <a:pathLst>
              <a:path w="894187" h="40148">
                <a:moveTo>
                  <a:pt x="824773" y="7689"/>
                </a:moveTo>
                <a:lnTo>
                  <a:pt x="822083" y="2844"/>
                </a:lnTo>
                <a:lnTo>
                  <a:pt x="560094" y="13202"/>
                </a:lnTo>
                <a:lnTo>
                  <a:pt x="570911" y="17230"/>
                </a:lnTo>
                <a:lnTo>
                  <a:pt x="571952" y="17643"/>
                </a:lnTo>
                <a:lnTo>
                  <a:pt x="824773" y="7689"/>
                </a:lnTo>
                <a:close/>
              </a:path>
            </a:pathLst>
          </a:custGeom>
          <a:solidFill>
            <a:srgbClr val="0979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577497" y="5097189"/>
            <a:ext cx="894039" cy="40207"/>
          </a:xfrm>
          <a:custGeom>
            <a:avLst/>
            <a:gdLst/>
            <a:ahLst/>
            <a:cxnLst/>
            <a:rect l="l" t="t" r="r" b="b"/>
            <a:pathLst>
              <a:path w="894039" h="40207">
                <a:moveTo>
                  <a:pt x="822930" y="7625"/>
                </a:moveTo>
                <a:lnTo>
                  <a:pt x="820314" y="2914"/>
                </a:lnTo>
                <a:lnTo>
                  <a:pt x="552016" y="13541"/>
                </a:lnTo>
                <a:lnTo>
                  <a:pt x="558242" y="15768"/>
                </a:lnTo>
                <a:lnTo>
                  <a:pt x="563926" y="17884"/>
                </a:lnTo>
                <a:lnTo>
                  <a:pt x="822930" y="7625"/>
                </a:lnTo>
                <a:close/>
              </a:path>
            </a:pathLst>
          </a:custGeom>
          <a:solidFill>
            <a:srgbClr val="0979C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577319" y="5094008"/>
            <a:ext cx="894217" cy="40362"/>
          </a:xfrm>
          <a:custGeom>
            <a:avLst/>
            <a:gdLst/>
            <a:ahLst/>
            <a:cxnLst/>
            <a:rect l="l" t="t" r="r" b="b"/>
            <a:pathLst>
              <a:path w="894217" h="40362">
                <a:moveTo>
                  <a:pt x="821386" y="7704"/>
                </a:moveTo>
                <a:lnTo>
                  <a:pt x="820246" y="5652"/>
                </a:lnTo>
                <a:lnTo>
                  <a:pt x="818570" y="3002"/>
                </a:lnTo>
                <a:lnTo>
                  <a:pt x="544332" y="13910"/>
                </a:lnTo>
                <a:lnTo>
                  <a:pt x="556440" y="18241"/>
                </a:lnTo>
                <a:lnTo>
                  <a:pt x="821386" y="7704"/>
                </a:lnTo>
                <a:close/>
              </a:path>
            </a:pathLst>
          </a:custGeom>
          <a:solidFill>
            <a:srgbClr val="0979C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577141" y="5090827"/>
            <a:ext cx="894246" cy="40163"/>
          </a:xfrm>
          <a:custGeom>
            <a:avLst/>
            <a:gdLst/>
            <a:ahLst/>
            <a:cxnLst/>
            <a:rect l="l" t="t" r="r" b="b"/>
            <a:pathLst>
              <a:path w="894246" h="40163">
                <a:moveTo>
                  <a:pt x="819741" y="7754"/>
                </a:moveTo>
                <a:lnTo>
                  <a:pt x="816769" y="3055"/>
                </a:lnTo>
                <a:lnTo>
                  <a:pt x="536107" y="14156"/>
                </a:lnTo>
                <a:lnTo>
                  <a:pt x="544498" y="17087"/>
                </a:lnTo>
                <a:lnTo>
                  <a:pt x="548404" y="18484"/>
                </a:lnTo>
                <a:lnTo>
                  <a:pt x="819741" y="7754"/>
                </a:lnTo>
                <a:close/>
              </a:path>
            </a:pathLst>
          </a:custGeom>
          <a:solidFill>
            <a:srgbClr val="0979C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577141" y="5087424"/>
            <a:ext cx="894246" cy="40370"/>
          </a:xfrm>
          <a:custGeom>
            <a:avLst/>
            <a:gdLst/>
            <a:ahLst/>
            <a:cxnLst/>
            <a:rect l="l" t="t" r="r" b="b"/>
            <a:pathLst>
              <a:path w="894246" h="40370">
                <a:moveTo>
                  <a:pt x="817652" y="7855"/>
                </a:moveTo>
                <a:lnTo>
                  <a:pt x="814680" y="3158"/>
                </a:lnTo>
                <a:lnTo>
                  <a:pt x="527573" y="14585"/>
                </a:lnTo>
                <a:lnTo>
                  <a:pt x="529228" y="15157"/>
                </a:lnTo>
                <a:lnTo>
                  <a:pt x="539947" y="18900"/>
                </a:lnTo>
                <a:lnTo>
                  <a:pt x="817652" y="7855"/>
                </a:lnTo>
                <a:close/>
              </a:path>
            </a:pathLst>
          </a:custGeom>
          <a:solidFill>
            <a:srgbClr val="087AC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576963" y="5084243"/>
            <a:ext cx="894202" cy="40348"/>
          </a:xfrm>
          <a:custGeom>
            <a:avLst/>
            <a:gdLst/>
            <a:ahLst/>
            <a:cxnLst/>
            <a:rect l="l" t="t" r="r" b="b"/>
            <a:pathLst>
              <a:path w="894202" h="40348">
                <a:moveTo>
                  <a:pt x="815944" y="8054"/>
                </a:moveTo>
                <a:lnTo>
                  <a:pt x="812892" y="3230"/>
                </a:lnTo>
                <a:lnTo>
                  <a:pt x="519476" y="14908"/>
                </a:lnTo>
                <a:lnTo>
                  <a:pt x="529406" y="18338"/>
                </a:lnTo>
                <a:lnTo>
                  <a:pt x="532130" y="19289"/>
                </a:lnTo>
                <a:lnTo>
                  <a:pt x="815944" y="8054"/>
                </a:lnTo>
                <a:close/>
              </a:path>
            </a:pathLst>
          </a:custGeom>
          <a:solidFill>
            <a:srgbClr val="087AC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576963" y="5081210"/>
            <a:ext cx="894053" cy="40022"/>
          </a:xfrm>
          <a:custGeom>
            <a:avLst/>
            <a:gdLst/>
            <a:ahLst/>
            <a:cxnLst/>
            <a:rect l="l" t="t" r="r" b="b"/>
            <a:pathLst>
              <a:path w="894053" h="40022">
                <a:moveTo>
                  <a:pt x="813967" y="7962"/>
                </a:moveTo>
                <a:lnTo>
                  <a:pt x="810990" y="3258"/>
                </a:lnTo>
                <a:lnTo>
                  <a:pt x="511167" y="15072"/>
                </a:lnTo>
                <a:lnTo>
                  <a:pt x="513223" y="15781"/>
                </a:lnTo>
                <a:lnTo>
                  <a:pt x="523687" y="19396"/>
                </a:lnTo>
                <a:lnTo>
                  <a:pt x="813967" y="7962"/>
                </a:lnTo>
                <a:close/>
              </a:path>
            </a:pathLst>
          </a:custGeom>
          <a:solidFill>
            <a:srgbClr val="087B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576786" y="5077807"/>
            <a:ext cx="894231" cy="40392"/>
          </a:xfrm>
          <a:custGeom>
            <a:avLst/>
            <a:gdLst/>
            <a:ahLst/>
            <a:cxnLst/>
            <a:rect l="l" t="t" r="r" b="b"/>
            <a:pathLst>
              <a:path w="894231" h="40392">
                <a:moveTo>
                  <a:pt x="812065" y="8078"/>
                </a:moveTo>
                <a:lnTo>
                  <a:pt x="809210" y="3566"/>
                </a:lnTo>
                <a:lnTo>
                  <a:pt x="809074" y="3375"/>
                </a:lnTo>
                <a:lnTo>
                  <a:pt x="502908" y="15563"/>
                </a:lnTo>
                <a:lnTo>
                  <a:pt x="513401" y="19184"/>
                </a:lnTo>
                <a:lnTo>
                  <a:pt x="515428" y="19885"/>
                </a:lnTo>
                <a:lnTo>
                  <a:pt x="812065" y="8078"/>
                </a:lnTo>
                <a:close/>
              </a:path>
            </a:pathLst>
          </a:custGeom>
          <a:solidFill>
            <a:srgbClr val="087B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576430" y="5074626"/>
            <a:ext cx="894217" cy="40392"/>
          </a:xfrm>
          <a:custGeom>
            <a:avLst/>
            <a:gdLst/>
            <a:ahLst/>
            <a:cxnLst/>
            <a:rect l="l" t="t" r="r" b="b"/>
            <a:pathLst>
              <a:path w="894217" h="40392">
                <a:moveTo>
                  <a:pt x="810449" y="8143"/>
                </a:moveTo>
                <a:lnTo>
                  <a:pt x="809566" y="6747"/>
                </a:lnTo>
                <a:lnTo>
                  <a:pt x="807214" y="3456"/>
                </a:lnTo>
                <a:lnTo>
                  <a:pt x="494990" y="15883"/>
                </a:lnTo>
                <a:lnTo>
                  <a:pt x="496919" y="16554"/>
                </a:lnTo>
                <a:lnTo>
                  <a:pt x="507492" y="20203"/>
                </a:lnTo>
                <a:lnTo>
                  <a:pt x="810449" y="8143"/>
                </a:lnTo>
                <a:close/>
              </a:path>
            </a:pathLst>
          </a:custGeom>
          <a:solidFill>
            <a:srgbClr val="087C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576430" y="5071445"/>
            <a:ext cx="894217" cy="40170"/>
          </a:xfrm>
          <a:custGeom>
            <a:avLst/>
            <a:gdLst/>
            <a:ahLst/>
            <a:cxnLst/>
            <a:rect l="l" t="t" r="r" b="b"/>
            <a:pathLst>
              <a:path w="894217" h="40170">
                <a:moveTo>
                  <a:pt x="808428" y="8336"/>
                </a:moveTo>
                <a:lnTo>
                  <a:pt x="804987" y="3523"/>
                </a:lnTo>
                <a:lnTo>
                  <a:pt x="486527" y="16118"/>
                </a:lnTo>
                <a:lnTo>
                  <a:pt x="496919" y="19735"/>
                </a:lnTo>
                <a:lnTo>
                  <a:pt x="499188" y="20518"/>
                </a:lnTo>
                <a:lnTo>
                  <a:pt x="808428" y="8336"/>
                </a:lnTo>
                <a:close/>
              </a:path>
            </a:pathLst>
          </a:custGeom>
          <a:solidFill>
            <a:srgbClr val="087CC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576252" y="5068042"/>
            <a:ext cx="894246" cy="40392"/>
          </a:xfrm>
          <a:custGeom>
            <a:avLst/>
            <a:gdLst/>
            <a:ahLst/>
            <a:cxnLst/>
            <a:rect l="l" t="t" r="r" b="b"/>
            <a:pathLst>
              <a:path w="894246" h="40392">
                <a:moveTo>
                  <a:pt x="806250" y="8444"/>
                </a:moveTo>
                <a:lnTo>
                  <a:pt x="802809" y="3630"/>
                </a:lnTo>
                <a:lnTo>
                  <a:pt x="478197" y="16550"/>
                </a:lnTo>
                <a:lnTo>
                  <a:pt x="479864" y="17140"/>
                </a:lnTo>
                <a:lnTo>
                  <a:pt x="490799" y="20946"/>
                </a:lnTo>
                <a:lnTo>
                  <a:pt x="806250" y="8444"/>
                </a:lnTo>
                <a:close/>
              </a:path>
            </a:pathLst>
          </a:custGeom>
          <a:solidFill>
            <a:srgbClr val="087DC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576252" y="5065009"/>
            <a:ext cx="894024" cy="40392"/>
          </a:xfrm>
          <a:custGeom>
            <a:avLst/>
            <a:gdLst/>
            <a:ahLst/>
            <a:cxnLst/>
            <a:rect l="l" t="t" r="r" b="b"/>
            <a:pathLst>
              <a:path w="894024" h="40392">
                <a:moveTo>
                  <a:pt x="804043" y="8390"/>
                </a:moveTo>
                <a:lnTo>
                  <a:pt x="800686" y="3694"/>
                </a:lnTo>
                <a:lnTo>
                  <a:pt x="470310" y="16791"/>
                </a:lnTo>
                <a:lnTo>
                  <a:pt x="479864" y="20174"/>
                </a:lnTo>
                <a:lnTo>
                  <a:pt x="482749" y="21178"/>
                </a:lnTo>
                <a:lnTo>
                  <a:pt x="804043" y="8390"/>
                </a:lnTo>
                <a:close/>
              </a:path>
            </a:pathLst>
          </a:custGeom>
          <a:solidFill>
            <a:srgbClr val="087D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576074" y="5061828"/>
            <a:ext cx="894202" cy="40392"/>
          </a:xfrm>
          <a:custGeom>
            <a:avLst/>
            <a:gdLst/>
            <a:ahLst/>
            <a:cxnLst/>
            <a:rect l="l" t="t" r="r" b="b"/>
            <a:pathLst>
              <a:path w="894202" h="40392">
                <a:moveTo>
                  <a:pt x="802010" y="8478"/>
                </a:moveTo>
                <a:lnTo>
                  <a:pt x="798663" y="3796"/>
                </a:lnTo>
                <a:lnTo>
                  <a:pt x="462583" y="17172"/>
                </a:lnTo>
                <a:lnTo>
                  <a:pt x="474806" y="21501"/>
                </a:lnTo>
                <a:lnTo>
                  <a:pt x="802010" y="8478"/>
                </a:lnTo>
                <a:close/>
              </a:path>
            </a:pathLst>
          </a:custGeom>
          <a:solidFill>
            <a:srgbClr val="087E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575896" y="5058646"/>
            <a:ext cx="894231" cy="40170"/>
          </a:xfrm>
          <a:custGeom>
            <a:avLst/>
            <a:gdLst/>
            <a:ahLst/>
            <a:cxnLst/>
            <a:rect l="l" t="t" r="r" b="b"/>
            <a:pathLst>
              <a:path w="894231" h="40170">
                <a:moveTo>
                  <a:pt x="799956" y="8537"/>
                </a:moveTo>
                <a:lnTo>
                  <a:pt x="797442" y="5019"/>
                </a:lnTo>
                <a:lnTo>
                  <a:pt x="796508" y="3856"/>
                </a:lnTo>
                <a:lnTo>
                  <a:pt x="454580" y="17381"/>
                </a:lnTo>
                <a:lnTo>
                  <a:pt x="462849" y="20385"/>
                </a:lnTo>
                <a:lnTo>
                  <a:pt x="466621" y="21721"/>
                </a:lnTo>
                <a:lnTo>
                  <a:pt x="799956" y="8537"/>
                </a:lnTo>
                <a:close/>
              </a:path>
            </a:pathLst>
          </a:custGeom>
          <a:solidFill>
            <a:srgbClr val="077E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575896" y="5055243"/>
            <a:ext cx="894009" cy="40392"/>
          </a:xfrm>
          <a:custGeom>
            <a:avLst/>
            <a:gdLst/>
            <a:ahLst/>
            <a:cxnLst/>
            <a:rect l="l" t="t" r="r" b="b"/>
            <a:pathLst>
              <a:path w="894009" h="40392">
                <a:moveTo>
                  <a:pt x="797693" y="8775"/>
                </a:moveTo>
                <a:lnTo>
                  <a:pt x="797442" y="8422"/>
                </a:lnTo>
                <a:lnTo>
                  <a:pt x="793879" y="3985"/>
                </a:lnTo>
                <a:lnTo>
                  <a:pt x="446410" y="17815"/>
                </a:lnTo>
                <a:lnTo>
                  <a:pt x="458534" y="22220"/>
                </a:lnTo>
                <a:lnTo>
                  <a:pt x="797693" y="8775"/>
                </a:lnTo>
                <a:close/>
              </a:path>
            </a:pathLst>
          </a:custGeom>
          <a:solidFill>
            <a:srgbClr val="0780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575718" y="5052210"/>
            <a:ext cx="894187" cy="40392"/>
          </a:xfrm>
          <a:custGeom>
            <a:avLst/>
            <a:gdLst/>
            <a:ahLst/>
            <a:cxnLst/>
            <a:rect l="l" t="t" r="r" b="b"/>
            <a:pathLst>
              <a:path w="894187" h="40392">
                <a:moveTo>
                  <a:pt x="795438" y="8739"/>
                </a:moveTo>
                <a:lnTo>
                  <a:pt x="791669" y="4043"/>
                </a:lnTo>
                <a:lnTo>
                  <a:pt x="438982" y="17995"/>
                </a:lnTo>
                <a:lnTo>
                  <a:pt x="445777" y="20554"/>
                </a:lnTo>
                <a:lnTo>
                  <a:pt x="450992" y="22448"/>
                </a:lnTo>
                <a:lnTo>
                  <a:pt x="795438" y="8739"/>
                </a:lnTo>
                <a:close/>
              </a:path>
            </a:pathLst>
          </a:custGeom>
          <a:solidFill>
            <a:srgbClr val="0780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575540" y="5049029"/>
            <a:ext cx="894068" cy="40170"/>
          </a:xfrm>
          <a:custGeom>
            <a:avLst/>
            <a:gdLst/>
            <a:ahLst/>
            <a:cxnLst/>
            <a:rect l="l" t="t" r="r" b="b"/>
            <a:pathLst>
              <a:path w="894068" h="40170">
                <a:moveTo>
                  <a:pt x="793113" y="8802"/>
                </a:moveTo>
                <a:lnTo>
                  <a:pt x="789351" y="4116"/>
                </a:lnTo>
                <a:lnTo>
                  <a:pt x="431310" y="18222"/>
                </a:lnTo>
                <a:lnTo>
                  <a:pt x="443072" y="22649"/>
                </a:lnTo>
                <a:lnTo>
                  <a:pt x="793113" y="8802"/>
                </a:lnTo>
                <a:close/>
              </a:path>
            </a:pathLst>
          </a:custGeom>
          <a:solidFill>
            <a:srgbClr val="0781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575540" y="5045626"/>
            <a:ext cx="894068" cy="40392"/>
          </a:xfrm>
          <a:custGeom>
            <a:avLst/>
            <a:gdLst/>
            <a:ahLst/>
            <a:cxnLst/>
            <a:rect l="l" t="t" r="r" b="b"/>
            <a:pathLst>
              <a:path w="894068" h="40392">
                <a:moveTo>
                  <a:pt x="790485" y="8932"/>
                </a:moveTo>
                <a:lnTo>
                  <a:pt x="786737" y="4263"/>
                </a:lnTo>
                <a:lnTo>
                  <a:pt x="423820" y="18711"/>
                </a:lnTo>
                <a:lnTo>
                  <a:pt x="429085" y="20787"/>
                </a:lnTo>
                <a:lnTo>
                  <a:pt x="435166" y="23076"/>
                </a:lnTo>
                <a:lnTo>
                  <a:pt x="790485" y="8932"/>
                </a:lnTo>
                <a:close/>
              </a:path>
            </a:pathLst>
          </a:custGeom>
          <a:solidFill>
            <a:srgbClr val="0781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575184" y="5042445"/>
            <a:ext cx="894202" cy="40392"/>
          </a:xfrm>
          <a:custGeom>
            <a:avLst/>
            <a:gdLst/>
            <a:ahLst/>
            <a:cxnLst/>
            <a:rect l="l" t="t" r="r" b="b"/>
            <a:pathLst>
              <a:path w="894202" h="40392">
                <a:moveTo>
                  <a:pt x="788359" y="9022"/>
                </a:moveTo>
                <a:lnTo>
                  <a:pt x="784613" y="4355"/>
                </a:lnTo>
                <a:lnTo>
                  <a:pt x="416823" y="18994"/>
                </a:lnTo>
                <a:lnTo>
                  <a:pt x="427926" y="23371"/>
                </a:lnTo>
                <a:lnTo>
                  <a:pt x="788359" y="9022"/>
                </a:lnTo>
                <a:close/>
              </a:path>
            </a:pathLst>
          </a:custGeom>
          <a:solidFill>
            <a:srgbClr val="0782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575184" y="5039412"/>
            <a:ext cx="894053" cy="40022"/>
          </a:xfrm>
          <a:custGeom>
            <a:avLst/>
            <a:gdLst/>
            <a:ahLst/>
            <a:cxnLst/>
            <a:rect l="l" t="t" r="r" b="b"/>
            <a:pathLst>
              <a:path w="894053" h="40022">
                <a:moveTo>
                  <a:pt x="785961" y="9067"/>
                </a:moveTo>
                <a:lnTo>
                  <a:pt x="784427" y="7157"/>
                </a:lnTo>
                <a:lnTo>
                  <a:pt x="781965" y="4414"/>
                </a:lnTo>
                <a:lnTo>
                  <a:pt x="409574" y="19082"/>
                </a:lnTo>
                <a:lnTo>
                  <a:pt x="413210" y="20602"/>
                </a:lnTo>
                <a:lnTo>
                  <a:pt x="420480" y="23468"/>
                </a:lnTo>
                <a:lnTo>
                  <a:pt x="785961" y="9067"/>
                </a:lnTo>
                <a:close/>
              </a:path>
            </a:pathLst>
          </a:custGeom>
          <a:solidFill>
            <a:srgbClr val="0782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575006" y="5036009"/>
            <a:ext cx="894231" cy="40392"/>
          </a:xfrm>
          <a:custGeom>
            <a:avLst/>
            <a:gdLst/>
            <a:ahLst/>
            <a:cxnLst/>
            <a:rect l="l" t="t" r="r" b="b"/>
            <a:pathLst>
              <a:path w="894231" h="40392">
                <a:moveTo>
                  <a:pt x="783401" y="9219"/>
                </a:moveTo>
                <a:lnTo>
                  <a:pt x="779210" y="4550"/>
                </a:lnTo>
                <a:lnTo>
                  <a:pt x="402564" y="19479"/>
                </a:lnTo>
                <a:lnTo>
                  <a:pt x="413259" y="23951"/>
                </a:lnTo>
                <a:lnTo>
                  <a:pt x="783401" y="9219"/>
                </a:lnTo>
                <a:close/>
              </a:path>
            </a:pathLst>
          </a:custGeom>
          <a:solidFill>
            <a:srgbClr val="0783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574829" y="5032828"/>
            <a:ext cx="894187" cy="40392"/>
          </a:xfrm>
          <a:custGeom>
            <a:avLst/>
            <a:gdLst/>
            <a:ahLst/>
            <a:cxnLst/>
            <a:rect l="l" t="t" r="r" b="b"/>
            <a:pathLst>
              <a:path w="894187" h="40392">
                <a:moveTo>
                  <a:pt x="780815" y="9321"/>
                </a:moveTo>
                <a:lnTo>
                  <a:pt x="776641" y="4672"/>
                </a:lnTo>
                <a:lnTo>
                  <a:pt x="396111" y="19818"/>
                </a:lnTo>
                <a:lnTo>
                  <a:pt x="398231" y="20773"/>
                </a:lnTo>
                <a:lnTo>
                  <a:pt x="406474" y="24220"/>
                </a:lnTo>
                <a:lnTo>
                  <a:pt x="780815" y="9321"/>
                </a:lnTo>
                <a:close/>
              </a:path>
            </a:pathLst>
          </a:custGeom>
          <a:solidFill>
            <a:srgbClr val="0583D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574829" y="5029647"/>
            <a:ext cx="894187" cy="40170"/>
          </a:xfrm>
          <a:custGeom>
            <a:avLst/>
            <a:gdLst/>
            <a:ahLst/>
            <a:cxnLst/>
            <a:rect l="l" t="t" r="r" b="b"/>
            <a:pathLst>
              <a:path w="894187" h="40170">
                <a:moveTo>
                  <a:pt x="778032" y="9403"/>
                </a:moveTo>
                <a:lnTo>
                  <a:pt x="773858" y="4753"/>
                </a:lnTo>
                <a:lnTo>
                  <a:pt x="389371" y="19961"/>
                </a:lnTo>
                <a:lnTo>
                  <a:pt x="398231" y="23954"/>
                </a:lnTo>
                <a:lnTo>
                  <a:pt x="399260" y="24385"/>
                </a:lnTo>
                <a:lnTo>
                  <a:pt x="778032" y="9403"/>
                </a:lnTo>
                <a:close/>
              </a:path>
            </a:pathLst>
          </a:custGeom>
          <a:solidFill>
            <a:srgbClr val="0584D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574651" y="5026244"/>
            <a:ext cx="894217" cy="40392"/>
          </a:xfrm>
          <a:custGeom>
            <a:avLst/>
            <a:gdLst/>
            <a:ahLst/>
            <a:cxnLst/>
            <a:rect l="l" t="t" r="r" b="b"/>
            <a:pathLst>
              <a:path w="894217" h="40392">
                <a:moveTo>
                  <a:pt x="775280" y="9542"/>
                </a:moveTo>
                <a:lnTo>
                  <a:pt x="771107" y="4893"/>
                </a:lnTo>
                <a:lnTo>
                  <a:pt x="382971" y="20341"/>
                </a:lnTo>
                <a:lnTo>
                  <a:pt x="384229" y="20965"/>
                </a:lnTo>
                <a:lnTo>
                  <a:pt x="392669" y="24770"/>
                </a:lnTo>
                <a:lnTo>
                  <a:pt x="775280" y="9542"/>
                </a:lnTo>
                <a:close/>
              </a:path>
            </a:pathLst>
          </a:custGeom>
          <a:solidFill>
            <a:srgbClr val="0584D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574651" y="5023211"/>
            <a:ext cx="894068" cy="40244"/>
          </a:xfrm>
          <a:custGeom>
            <a:avLst/>
            <a:gdLst/>
            <a:ahLst/>
            <a:cxnLst/>
            <a:rect l="l" t="t" r="r" b="b"/>
            <a:pathLst>
              <a:path w="894068" h="40244">
                <a:moveTo>
                  <a:pt x="772630" y="9622"/>
                </a:moveTo>
                <a:lnTo>
                  <a:pt x="770188" y="6902"/>
                </a:lnTo>
                <a:lnTo>
                  <a:pt x="768257" y="4973"/>
                </a:lnTo>
                <a:lnTo>
                  <a:pt x="377142" y="20481"/>
                </a:lnTo>
                <a:lnTo>
                  <a:pt x="384229" y="23999"/>
                </a:lnTo>
                <a:lnTo>
                  <a:pt x="386310" y="24937"/>
                </a:lnTo>
                <a:lnTo>
                  <a:pt x="772630" y="9622"/>
                </a:lnTo>
                <a:close/>
              </a:path>
            </a:pathLst>
          </a:custGeom>
          <a:solidFill>
            <a:srgbClr val="0585D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574473" y="5020029"/>
            <a:ext cx="894246" cy="40170"/>
          </a:xfrm>
          <a:custGeom>
            <a:avLst/>
            <a:gdLst/>
            <a:ahLst/>
            <a:cxnLst/>
            <a:rect l="l" t="t" r="r" b="b"/>
            <a:pathLst>
              <a:path w="894246" h="40170">
                <a:moveTo>
                  <a:pt x="770004" y="9722"/>
                </a:moveTo>
                <a:lnTo>
                  <a:pt x="765341" y="5063"/>
                </a:lnTo>
                <a:lnTo>
                  <a:pt x="371191" y="20590"/>
                </a:lnTo>
                <a:lnTo>
                  <a:pt x="371641" y="20843"/>
                </a:lnTo>
                <a:lnTo>
                  <a:pt x="380289" y="25136"/>
                </a:lnTo>
                <a:lnTo>
                  <a:pt x="770004" y="9722"/>
                </a:lnTo>
                <a:close/>
              </a:path>
            </a:pathLst>
          </a:custGeom>
          <a:solidFill>
            <a:srgbClr val="0585D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574117" y="5016626"/>
            <a:ext cx="894231" cy="40392"/>
          </a:xfrm>
          <a:custGeom>
            <a:avLst/>
            <a:gdLst/>
            <a:ahLst/>
            <a:cxnLst/>
            <a:rect l="l" t="t" r="r" b="b"/>
            <a:pathLst>
              <a:path w="894231" h="40392">
                <a:moveTo>
                  <a:pt x="767101" y="9869"/>
                </a:moveTo>
                <a:lnTo>
                  <a:pt x="762463" y="5235"/>
                </a:lnTo>
                <a:lnTo>
                  <a:pt x="366241" y="21006"/>
                </a:lnTo>
                <a:lnTo>
                  <a:pt x="371997" y="24246"/>
                </a:lnTo>
                <a:lnTo>
                  <a:pt x="374516" y="25497"/>
                </a:lnTo>
                <a:lnTo>
                  <a:pt x="767101" y="9869"/>
                </a:lnTo>
                <a:close/>
              </a:path>
            </a:pathLst>
          </a:custGeom>
          <a:solidFill>
            <a:srgbClr val="0585D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574117" y="5013445"/>
            <a:ext cx="894231" cy="40392"/>
          </a:xfrm>
          <a:custGeom>
            <a:avLst/>
            <a:gdLst/>
            <a:ahLst/>
            <a:cxnLst/>
            <a:rect l="l" t="t" r="r" b="b"/>
            <a:pathLst>
              <a:path w="894231" h="40392">
                <a:moveTo>
                  <a:pt x="764039" y="9991"/>
                </a:moveTo>
                <a:lnTo>
                  <a:pt x="759401" y="5357"/>
                </a:lnTo>
                <a:lnTo>
                  <a:pt x="360964" y="21216"/>
                </a:lnTo>
                <a:lnTo>
                  <a:pt x="368961" y="25718"/>
                </a:lnTo>
                <a:lnTo>
                  <a:pt x="764039" y="9991"/>
                </a:lnTo>
                <a:close/>
              </a:path>
            </a:pathLst>
          </a:custGeom>
          <a:solidFill>
            <a:srgbClr val="0585D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573939" y="5010264"/>
            <a:ext cx="894187" cy="40170"/>
          </a:xfrm>
          <a:custGeom>
            <a:avLst/>
            <a:gdLst/>
            <a:ahLst/>
            <a:cxnLst/>
            <a:rect l="l" t="t" r="r" b="b"/>
            <a:pathLst>
              <a:path w="894187" h="40170">
                <a:moveTo>
                  <a:pt x="761235" y="10193"/>
                </a:moveTo>
                <a:lnTo>
                  <a:pt x="756479" y="5440"/>
                </a:lnTo>
                <a:lnTo>
                  <a:pt x="356441" y="21263"/>
                </a:lnTo>
                <a:lnTo>
                  <a:pt x="361081" y="24363"/>
                </a:lnTo>
                <a:lnTo>
                  <a:pt x="363723" y="25850"/>
                </a:lnTo>
                <a:lnTo>
                  <a:pt x="761235" y="10193"/>
                </a:lnTo>
                <a:close/>
              </a:path>
            </a:pathLst>
          </a:custGeom>
          <a:solidFill>
            <a:srgbClr val="0586D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73939" y="5007231"/>
            <a:ext cx="894039" cy="40022"/>
          </a:xfrm>
          <a:custGeom>
            <a:avLst/>
            <a:gdLst/>
            <a:ahLst/>
            <a:cxnLst/>
            <a:rect l="l" t="t" r="r" b="b"/>
            <a:pathLst>
              <a:path w="894039" h="40022">
                <a:moveTo>
                  <a:pt x="757985" y="9979"/>
                </a:moveTo>
                <a:lnTo>
                  <a:pt x="755099" y="7095"/>
                </a:lnTo>
                <a:lnTo>
                  <a:pt x="753362" y="5535"/>
                </a:lnTo>
                <a:lnTo>
                  <a:pt x="352024" y="21346"/>
                </a:lnTo>
                <a:lnTo>
                  <a:pt x="358699" y="25805"/>
                </a:lnTo>
                <a:lnTo>
                  <a:pt x="757985" y="9979"/>
                </a:lnTo>
                <a:close/>
              </a:path>
            </a:pathLst>
          </a:custGeom>
          <a:solidFill>
            <a:srgbClr val="0586D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73761" y="5003828"/>
            <a:ext cx="894217" cy="40392"/>
          </a:xfrm>
          <a:custGeom>
            <a:avLst/>
            <a:gdLst/>
            <a:ahLst/>
            <a:cxnLst/>
            <a:rect l="l" t="t" r="r" b="b"/>
            <a:pathLst>
              <a:path w="894217" h="40392">
                <a:moveTo>
                  <a:pt x="755106" y="10345"/>
                </a:moveTo>
                <a:lnTo>
                  <a:pt x="749970" y="5735"/>
                </a:lnTo>
                <a:lnTo>
                  <a:pt x="348622" y="21708"/>
                </a:lnTo>
                <a:lnTo>
                  <a:pt x="352095" y="24678"/>
                </a:lnTo>
                <a:lnTo>
                  <a:pt x="354508" y="26289"/>
                </a:lnTo>
                <a:lnTo>
                  <a:pt x="755106" y="10345"/>
                </a:lnTo>
                <a:close/>
              </a:path>
            </a:pathLst>
          </a:custGeom>
          <a:solidFill>
            <a:srgbClr val="0487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573583" y="5000647"/>
            <a:ext cx="894246" cy="40392"/>
          </a:xfrm>
          <a:custGeom>
            <a:avLst/>
            <a:gdLst/>
            <a:ahLst/>
            <a:cxnLst/>
            <a:rect l="l" t="t" r="r" b="b"/>
            <a:pathLst>
              <a:path w="894246" h="40392">
                <a:moveTo>
                  <a:pt x="751884" y="10474"/>
                </a:moveTo>
                <a:lnTo>
                  <a:pt x="746746" y="5861"/>
                </a:lnTo>
                <a:lnTo>
                  <a:pt x="345252" y="21842"/>
                </a:lnTo>
                <a:lnTo>
                  <a:pt x="350619" y="26444"/>
                </a:lnTo>
                <a:lnTo>
                  <a:pt x="751884" y="10474"/>
                </a:lnTo>
                <a:close/>
              </a:path>
            </a:pathLst>
          </a:custGeom>
          <a:solidFill>
            <a:srgbClr val="0487D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73583" y="4997466"/>
            <a:ext cx="894246" cy="40170"/>
          </a:xfrm>
          <a:custGeom>
            <a:avLst/>
            <a:gdLst/>
            <a:ahLst/>
            <a:cxnLst/>
            <a:rect l="l" t="t" r="r" b="b"/>
            <a:pathLst>
              <a:path w="894246" h="40170">
                <a:moveTo>
                  <a:pt x="748585" y="10693"/>
                </a:moveTo>
                <a:lnTo>
                  <a:pt x="743313" y="5961"/>
                </a:lnTo>
                <a:lnTo>
                  <a:pt x="342514" y="21814"/>
                </a:lnTo>
                <a:lnTo>
                  <a:pt x="345299" y="25078"/>
                </a:lnTo>
                <a:lnTo>
                  <a:pt x="346975" y="26511"/>
                </a:lnTo>
                <a:lnTo>
                  <a:pt x="748585" y="10693"/>
                </a:lnTo>
                <a:close/>
              </a:path>
            </a:pathLst>
          </a:custGeom>
          <a:solidFill>
            <a:srgbClr val="0488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73405" y="4994063"/>
            <a:ext cx="894202" cy="40392"/>
          </a:xfrm>
          <a:custGeom>
            <a:avLst/>
            <a:gdLst/>
            <a:ahLst/>
            <a:cxnLst/>
            <a:rect l="l" t="t" r="r" b="b"/>
            <a:pathLst>
              <a:path w="894202" h="40392">
                <a:moveTo>
                  <a:pt x="745161" y="10864"/>
                </a:moveTo>
                <a:lnTo>
                  <a:pt x="739886" y="6128"/>
                </a:lnTo>
                <a:lnTo>
                  <a:pt x="339988" y="22048"/>
                </a:lnTo>
                <a:lnTo>
                  <a:pt x="344012" y="26764"/>
                </a:lnTo>
                <a:lnTo>
                  <a:pt x="745161" y="10864"/>
                </a:lnTo>
                <a:close/>
              </a:path>
            </a:pathLst>
          </a:custGeom>
          <a:solidFill>
            <a:srgbClr val="0488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73405" y="4991030"/>
            <a:ext cx="893831" cy="40392"/>
          </a:xfrm>
          <a:custGeom>
            <a:avLst/>
            <a:gdLst/>
            <a:ahLst/>
            <a:cxnLst/>
            <a:rect l="l" t="t" r="r" b="b"/>
            <a:pathLst>
              <a:path w="893831" h="40392">
                <a:moveTo>
                  <a:pt x="741780" y="10861"/>
                </a:moveTo>
                <a:lnTo>
                  <a:pt x="738827" y="8211"/>
                </a:lnTo>
                <a:lnTo>
                  <a:pt x="736429" y="6235"/>
                </a:lnTo>
                <a:lnTo>
                  <a:pt x="337408" y="22057"/>
                </a:lnTo>
                <a:lnTo>
                  <a:pt x="341454" y="26799"/>
                </a:lnTo>
                <a:lnTo>
                  <a:pt x="741780" y="10861"/>
                </a:lnTo>
                <a:close/>
              </a:path>
            </a:pathLst>
          </a:custGeom>
          <a:solidFill>
            <a:srgbClr val="0489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73227" y="4987849"/>
            <a:ext cx="894009" cy="40170"/>
          </a:xfrm>
          <a:custGeom>
            <a:avLst/>
            <a:gdLst/>
            <a:ahLst/>
            <a:cxnLst/>
            <a:rect l="l" t="t" r="r" b="b"/>
            <a:pathLst>
              <a:path w="894009" h="40170">
                <a:moveTo>
                  <a:pt x="738482" y="10961"/>
                </a:moveTo>
                <a:lnTo>
                  <a:pt x="732906" y="6367"/>
                </a:lnTo>
                <a:lnTo>
                  <a:pt x="335434" y="22091"/>
                </a:lnTo>
                <a:lnTo>
                  <a:pt x="337135" y="24710"/>
                </a:lnTo>
                <a:lnTo>
                  <a:pt x="338893" y="26770"/>
                </a:lnTo>
                <a:lnTo>
                  <a:pt x="738482" y="10961"/>
                </a:lnTo>
                <a:close/>
              </a:path>
            </a:pathLst>
          </a:custGeom>
          <a:solidFill>
            <a:srgbClr val="0489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72872" y="4984446"/>
            <a:ext cx="894217" cy="40392"/>
          </a:xfrm>
          <a:custGeom>
            <a:avLst/>
            <a:gdLst/>
            <a:ahLst/>
            <a:cxnLst/>
            <a:rect l="l" t="t" r="r" b="b"/>
            <a:pathLst>
              <a:path w="894217" h="40392">
                <a:moveTo>
                  <a:pt x="734936" y="11149"/>
                </a:moveTo>
                <a:lnTo>
                  <a:pt x="729360" y="6555"/>
                </a:lnTo>
                <a:lnTo>
                  <a:pt x="333716" y="22302"/>
                </a:lnTo>
                <a:lnTo>
                  <a:pt x="336768" y="27000"/>
                </a:lnTo>
                <a:lnTo>
                  <a:pt x="734936" y="11149"/>
                </a:lnTo>
                <a:close/>
              </a:path>
            </a:pathLst>
          </a:custGeom>
          <a:solidFill>
            <a:srgbClr val="048A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72872" y="4981264"/>
            <a:ext cx="894068" cy="40392"/>
          </a:xfrm>
          <a:custGeom>
            <a:avLst/>
            <a:gdLst/>
            <a:ahLst/>
            <a:cxnLst/>
            <a:rect l="l" t="t" r="r" b="b"/>
            <a:pathLst>
              <a:path w="894068" h="40392">
                <a:moveTo>
                  <a:pt x="731387" y="11406"/>
                </a:moveTo>
                <a:lnTo>
                  <a:pt x="728966" y="9411"/>
                </a:lnTo>
                <a:lnTo>
                  <a:pt x="725445" y="6711"/>
                </a:lnTo>
                <a:lnTo>
                  <a:pt x="331701" y="22382"/>
                </a:lnTo>
                <a:lnTo>
                  <a:pt x="334787" y="27132"/>
                </a:lnTo>
                <a:lnTo>
                  <a:pt x="731387" y="11406"/>
                </a:lnTo>
                <a:close/>
              </a:path>
            </a:pathLst>
          </a:custGeom>
          <a:solidFill>
            <a:srgbClr val="048A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72694" y="4978231"/>
            <a:ext cx="894246" cy="40022"/>
          </a:xfrm>
          <a:custGeom>
            <a:avLst/>
            <a:gdLst/>
            <a:ahLst/>
            <a:cxnLst/>
            <a:rect l="l" t="t" r="r" b="b"/>
            <a:pathLst>
              <a:path w="894246" h="40022">
                <a:moveTo>
                  <a:pt x="727738" y="11366"/>
                </a:moveTo>
                <a:lnTo>
                  <a:pt x="721766" y="6784"/>
                </a:lnTo>
                <a:lnTo>
                  <a:pt x="330008" y="22215"/>
                </a:lnTo>
                <a:lnTo>
                  <a:pt x="330606" y="23455"/>
                </a:lnTo>
                <a:lnTo>
                  <a:pt x="332856" y="26919"/>
                </a:lnTo>
                <a:lnTo>
                  <a:pt x="727738" y="11366"/>
                </a:lnTo>
                <a:close/>
              </a:path>
            </a:pathLst>
          </a:custGeom>
          <a:solidFill>
            <a:srgbClr val="048B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72694" y="4974902"/>
            <a:ext cx="894024" cy="40318"/>
          </a:xfrm>
          <a:custGeom>
            <a:avLst/>
            <a:gdLst/>
            <a:ahLst/>
            <a:cxnLst/>
            <a:rect l="l" t="t" r="r" b="b"/>
            <a:pathLst>
              <a:path w="894024" h="40318">
                <a:moveTo>
                  <a:pt x="723596" y="11518"/>
                </a:moveTo>
                <a:lnTo>
                  <a:pt x="718566" y="7659"/>
                </a:lnTo>
                <a:lnTo>
                  <a:pt x="717606" y="6973"/>
                </a:lnTo>
                <a:lnTo>
                  <a:pt x="328475" y="22367"/>
                </a:lnTo>
                <a:lnTo>
                  <a:pt x="330606" y="26784"/>
                </a:lnTo>
                <a:lnTo>
                  <a:pt x="330843" y="27150"/>
                </a:lnTo>
                <a:lnTo>
                  <a:pt x="723596" y="11518"/>
                </a:lnTo>
                <a:close/>
              </a:path>
            </a:pathLst>
          </a:custGeom>
          <a:solidFill>
            <a:srgbClr val="048B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72516" y="4971647"/>
            <a:ext cx="894202" cy="40392"/>
          </a:xfrm>
          <a:custGeom>
            <a:avLst/>
            <a:gdLst/>
            <a:ahLst/>
            <a:cxnLst/>
            <a:rect l="l" t="t" r="r" b="b"/>
            <a:pathLst>
              <a:path w="894202" h="40392">
                <a:moveTo>
                  <a:pt x="719832" y="11748"/>
                </a:moveTo>
                <a:lnTo>
                  <a:pt x="718744" y="10914"/>
                </a:lnTo>
                <a:lnTo>
                  <a:pt x="713526" y="7185"/>
                </a:lnTo>
                <a:lnTo>
                  <a:pt x="327177" y="22562"/>
                </a:lnTo>
                <a:lnTo>
                  <a:pt x="329456" y="27286"/>
                </a:lnTo>
                <a:lnTo>
                  <a:pt x="719832" y="11748"/>
                </a:lnTo>
                <a:close/>
              </a:path>
            </a:pathLst>
          </a:custGeom>
          <a:solidFill>
            <a:srgbClr val="048DD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72338" y="4968466"/>
            <a:ext cx="894231" cy="40170"/>
          </a:xfrm>
          <a:custGeom>
            <a:avLst/>
            <a:gdLst/>
            <a:ahLst/>
            <a:cxnLst/>
            <a:rect l="l" t="t" r="r" b="b"/>
            <a:pathLst>
              <a:path w="894231" h="40170">
                <a:moveTo>
                  <a:pt x="715802" y="11865"/>
                </a:moveTo>
                <a:lnTo>
                  <a:pt x="709415" y="7301"/>
                </a:lnTo>
                <a:lnTo>
                  <a:pt x="325780" y="22475"/>
                </a:lnTo>
                <a:lnTo>
                  <a:pt x="328059" y="27202"/>
                </a:lnTo>
                <a:lnTo>
                  <a:pt x="715802" y="11865"/>
                </a:lnTo>
                <a:close/>
              </a:path>
            </a:pathLst>
          </a:custGeom>
          <a:solidFill>
            <a:srgbClr val="048DD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72338" y="4965063"/>
            <a:ext cx="894009" cy="40392"/>
          </a:xfrm>
          <a:custGeom>
            <a:avLst/>
            <a:gdLst/>
            <a:ahLst/>
            <a:cxnLst/>
            <a:rect l="l" t="t" r="r" b="b"/>
            <a:pathLst>
              <a:path w="894009" h="40392">
                <a:moveTo>
                  <a:pt x="711575" y="12248"/>
                </a:moveTo>
                <a:lnTo>
                  <a:pt x="708155" y="9803"/>
                </a:lnTo>
                <a:lnTo>
                  <a:pt x="704746" y="7533"/>
                </a:lnTo>
                <a:lnTo>
                  <a:pt x="324579" y="22664"/>
                </a:lnTo>
                <a:lnTo>
                  <a:pt x="325386" y="25062"/>
                </a:lnTo>
                <a:lnTo>
                  <a:pt x="326552" y="27480"/>
                </a:lnTo>
                <a:lnTo>
                  <a:pt x="711575" y="12248"/>
                </a:lnTo>
                <a:close/>
              </a:path>
            </a:pathLst>
          </a:custGeom>
          <a:solidFill>
            <a:srgbClr val="048ED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72160" y="4962030"/>
            <a:ext cx="894187" cy="40392"/>
          </a:xfrm>
          <a:custGeom>
            <a:avLst/>
            <a:gdLst/>
            <a:ahLst/>
            <a:cxnLst/>
            <a:rect l="l" t="t" r="r" b="b"/>
            <a:pathLst>
              <a:path w="894187" h="40392">
                <a:moveTo>
                  <a:pt x="707439" y="12241"/>
                </a:moveTo>
                <a:lnTo>
                  <a:pt x="700566" y="7663"/>
                </a:lnTo>
                <a:lnTo>
                  <a:pt x="323715" y="22603"/>
                </a:lnTo>
                <a:lnTo>
                  <a:pt x="325346" y="27449"/>
                </a:lnTo>
                <a:lnTo>
                  <a:pt x="707439" y="12241"/>
                </a:lnTo>
                <a:close/>
              </a:path>
            </a:pathLst>
          </a:custGeom>
          <a:solidFill>
            <a:srgbClr val="048ED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71804" y="4958849"/>
            <a:ext cx="894246" cy="40170"/>
          </a:xfrm>
          <a:custGeom>
            <a:avLst/>
            <a:gdLst/>
            <a:ahLst/>
            <a:cxnLst/>
            <a:rect l="l" t="t" r="r" b="b"/>
            <a:pathLst>
              <a:path w="894246" h="40170">
                <a:moveTo>
                  <a:pt x="703206" y="12366"/>
                </a:moveTo>
                <a:lnTo>
                  <a:pt x="697724" y="8714"/>
                </a:lnTo>
                <a:lnTo>
                  <a:pt x="696237" y="7790"/>
                </a:lnTo>
                <a:lnTo>
                  <a:pt x="322963" y="22493"/>
                </a:lnTo>
                <a:lnTo>
                  <a:pt x="324596" y="27343"/>
                </a:lnTo>
                <a:lnTo>
                  <a:pt x="703206" y="12366"/>
                </a:lnTo>
                <a:close/>
              </a:path>
            </a:pathLst>
          </a:custGeom>
          <a:solidFill>
            <a:srgbClr val="048FD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571804" y="4955520"/>
            <a:ext cx="894246" cy="40318"/>
          </a:xfrm>
          <a:custGeom>
            <a:avLst/>
            <a:gdLst/>
            <a:ahLst/>
            <a:cxnLst/>
            <a:rect l="l" t="t" r="r" b="b"/>
            <a:pathLst>
              <a:path w="894246" h="40318">
                <a:moveTo>
                  <a:pt x="698452" y="12528"/>
                </a:moveTo>
                <a:lnTo>
                  <a:pt x="697724" y="12043"/>
                </a:lnTo>
                <a:lnTo>
                  <a:pt x="691300" y="8052"/>
                </a:lnTo>
                <a:lnTo>
                  <a:pt x="321920" y="22723"/>
                </a:lnTo>
                <a:lnTo>
                  <a:pt x="323512" y="27454"/>
                </a:lnTo>
                <a:lnTo>
                  <a:pt x="698452" y="12528"/>
                </a:lnTo>
                <a:close/>
              </a:path>
            </a:pathLst>
          </a:custGeom>
          <a:solidFill>
            <a:srgbClr val="048FD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71626" y="4952265"/>
            <a:ext cx="894202" cy="40392"/>
          </a:xfrm>
          <a:custGeom>
            <a:avLst/>
            <a:gdLst/>
            <a:ahLst/>
            <a:cxnLst/>
            <a:rect l="l" t="t" r="r" b="b"/>
            <a:pathLst>
              <a:path w="894202" h="40392">
                <a:moveTo>
                  <a:pt x="693853" y="12782"/>
                </a:moveTo>
                <a:lnTo>
                  <a:pt x="686731" y="8357"/>
                </a:lnTo>
                <a:lnTo>
                  <a:pt x="686561" y="8258"/>
                </a:lnTo>
                <a:lnTo>
                  <a:pt x="321428" y="22790"/>
                </a:lnTo>
                <a:lnTo>
                  <a:pt x="322041" y="25809"/>
                </a:lnTo>
                <a:lnTo>
                  <a:pt x="322629" y="27558"/>
                </a:lnTo>
                <a:lnTo>
                  <a:pt x="693853" y="12782"/>
                </a:lnTo>
                <a:close/>
              </a:path>
            </a:pathLst>
          </a:custGeom>
          <a:solidFill>
            <a:srgbClr val="0490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571626" y="4949232"/>
            <a:ext cx="894053" cy="40022"/>
          </a:xfrm>
          <a:custGeom>
            <a:avLst/>
            <a:gdLst/>
            <a:ahLst/>
            <a:cxnLst/>
            <a:rect l="l" t="t" r="r" b="b"/>
            <a:pathLst>
              <a:path w="894053" h="40022">
                <a:moveTo>
                  <a:pt x="689131" y="12881"/>
                </a:moveTo>
                <a:lnTo>
                  <a:pt x="686731" y="11390"/>
                </a:lnTo>
                <a:lnTo>
                  <a:pt x="681614" y="8420"/>
                </a:lnTo>
                <a:lnTo>
                  <a:pt x="320797" y="22721"/>
                </a:lnTo>
                <a:lnTo>
                  <a:pt x="321738" y="27354"/>
                </a:lnTo>
                <a:lnTo>
                  <a:pt x="689131" y="12881"/>
                </a:lnTo>
                <a:close/>
              </a:path>
            </a:pathLst>
          </a:custGeom>
          <a:solidFill>
            <a:srgbClr val="0490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71448" y="4946050"/>
            <a:ext cx="894231" cy="40170"/>
          </a:xfrm>
          <a:custGeom>
            <a:avLst/>
            <a:gdLst/>
            <a:ahLst/>
            <a:cxnLst/>
            <a:rect l="l" t="t" r="r" b="b"/>
            <a:pathLst>
              <a:path w="894231" h="40170">
                <a:moveTo>
                  <a:pt x="684389" y="13108"/>
                </a:moveTo>
                <a:lnTo>
                  <a:pt x="676562" y="8564"/>
                </a:lnTo>
                <a:lnTo>
                  <a:pt x="320304" y="22597"/>
                </a:lnTo>
                <a:lnTo>
                  <a:pt x="321294" y="27469"/>
                </a:lnTo>
                <a:lnTo>
                  <a:pt x="684389" y="13108"/>
                </a:lnTo>
                <a:close/>
              </a:path>
            </a:pathLst>
          </a:custGeom>
          <a:solidFill>
            <a:srgbClr val="0391D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71270" y="4942647"/>
            <a:ext cx="894187" cy="40392"/>
          </a:xfrm>
          <a:custGeom>
            <a:avLst/>
            <a:gdLst/>
            <a:ahLst/>
            <a:cxnLst/>
            <a:rect l="l" t="t" r="r" b="b"/>
            <a:pathLst>
              <a:path w="894187" h="40392">
                <a:moveTo>
                  <a:pt x="679151" y="13367"/>
                </a:moveTo>
                <a:lnTo>
                  <a:pt x="675702" y="11365"/>
                </a:lnTo>
                <a:lnTo>
                  <a:pt x="671114" y="8872"/>
                </a:lnTo>
                <a:lnTo>
                  <a:pt x="319872" y="22852"/>
                </a:lnTo>
                <a:lnTo>
                  <a:pt x="319889" y="23082"/>
                </a:lnTo>
                <a:lnTo>
                  <a:pt x="320813" y="27630"/>
                </a:lnTo>
                <a:lnTo>
                  <a:pt x="679151" y="13367"/>
                </a:lnTo>
                <a:close/>
              </a:path>
            </a:pathLst>
          </a:custGeom>
          <a:solidFill>
            <a:srgbClr val="0391D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71270" y="4939466"/>
            <a:ext cx="894187" cy="40392"/>
          </a:xfrm>
          <a:custGeom>
            <a:avLst/>
            <a:gdLst/>
            <a:ahLst/>
            <a:cxnLst/>
            <a:rect l="l" t="t" r="r" b="b"/>
            <a:pathLst>
              <a:path w="894187" h="40392">
                <a:moveTo>
                  <a:pt x="673916" y="13575"/>
                </a:moveTo>
                <a:lnTo>
                  <a:pt x="665659" y="9089"/>
                </a:lnTo>
                <a:lnTo>
                  <a:pt x="319636" y="22861"/>
                </a:lnTo>
                <a:lnTo>
                  <a:pt x="319889" y="26263"/>
                </a:lnTo>
                <a:lnTo>
                  <a:pt x="320172" y="27655"/>
                </a:lnTo>
                <a:lnTo>
                  <a:pt x="673916" y="13575"/>
                </a:lnTo>
                <a:close/>
              </a:path>
            </a:pathLst>
          </a:custGeom>
          <a:solidFill>
            <a:srgbClr val="0392D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71092" y="4936285"/>
            <a:ext cx="894217" cy="40170"/>
          </a:xfrm>
          <a:custGeom>
            <a:avLst/>
            <a:gdLst/>
            <a:ahLst/>
            <a:cxnLst/>
            <a:rect l="l" t="t" r="r" b="b"/>
            <a:pathLst>
              <a:path w="894217" h="40170">
                <a:moveTo>
                  <a:pt x="668722" y="13838"/>
                </a:moveTo>
                <a:lnTo>
                  <a:pt x="664273" y="11421"/>
                </a:lnTo>
                <a:lnTo>
                  <a:pt x="660014" y="9250"/>
                </a:lnTo>
                <a:lnTo>
                  <a:pt x="319566" y="22719"/>
                </a:lnTo>
                <a:lnTo>
                  <a:pt x="319928" y="27576"/>
                </a:lnTo>
                <a:lnTo>
                  <a:pt x="668722" y="13838"/>
                </a:lnTo>
                <a:close/>
              </a:path>
            </a:pathLst>
          </a:custGeom>
          <a:solidFill>
            <a:srgbClr val="0392D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71092" y="4933104"/>
            <a:ext cx="893846" cy="40170"/>
          </a:xfrm>
          <a:custGeom>
            <a:avLst/>
            <a:gdLst/>
            <a:ahLst/>
            <a:cxnLst/>
            <a:rect l="l" t="t" r="r" b="b"/>
            <a:pathLst>
              <a:path w="893846" h="40170">
                <a:moveTo>
                  <a:pt x="662981" y="13943"/>
                </a:moveTo>
                <a:lnTo>
                  <a:pt x="654214" y="9475"/>
                </a:lnTo>
                <a:lnTo>
                  <a:pt x="319330" y="22726"/>
                </a:lnTo>
                <a:lnTo>
                  <a:pt x="319687" y="27527"/>
                </a:lnTo>
                <a:lnTo>
                  <a:pt x="662981" y="13943"/>
                </a:lnTo>
                <a:close/>
              </a:path>
            </a:pathLst>
          </a:custGeom>
          <a:solidFill>
            <a:srgbClr val="0392D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570915" y="4929849"/>
            <a:ext cx="894024" cy="40392"/>
          </a:xfrm>
          <a:custGeom>
            <a:avLst/>
            <a:gdLst/>
            <a:ahLst/>
            <a:cxnLst/>
            <a:rect l="l" t="t" r="r" b="b"/>
            <a:pathLst>
              <a:path w="894024" h="40392">
                <a:moveTo>
                  <a:pt x="657335" y="14231"/>
                </a:moveTo>
                <a:lnTo>
                  <a:pt x="652614" y="11824"/>
                </a:lnTo>
                <a:lnTo>
                  <a:pt x="648337" y="9774"/>
                </a:lnTo>
                <a:lnTo>
                  <a:pt x="319350" y="22871"/>
                </a:lnTo>
                <a:lnTo>
                  <a:pt x="319318" y="23441"/>
                </a:lnTo>
                <a:lnTo>
                  <a:pt x="319634" y="27675"/>
                </a:lnTo>
                <a:lnTo>
                  <a:pt x="657335" y="14231"/>
                </a:lnTo>
                <a:close/>
              </a:path>
            </a:pathLst>
          </a:custGeom>
          <a:solidFill>
            <a:srgbClr val="0392D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570559" y="4926668"/>
            <a:ext cx="894231" cy="40170"/>
          </a:xfrm>
          <a:custGeom>
            <a:avLst/>
            <a:gdLst/>
            <a:ahLst/>
            <a:cxnLst/>
            <a:rect l="l" t="t" r="r" b="b"/>
            <a:pathLst>
              <a:path w="894231" h="40170">
                <a:moveTo>
                  <a:pt x="651711" y="14402"/>
                </a:moveTo>
                <a:lnTo>
                  <a:pt x="642425" y="9951"/>
                </a:lnTo>
                <a:lnTo>
                  <a:pt x="319891" y="22708"/>
                </a:lnTo>
                <a:lnTo>
                  <a:pt x="319674" y="26622"/>
                </a:lnTo>
                <a:lnTo>
                  <a:pt x="319742" y="27535"/>
                </a:lnTo>
                <a:lnTo>
                  <a:pt x="651711" y="14402"/>
                </a:lnTo>
                <a:close/>
              </a:path>
            </a:pathLst>
          </a:custGeom>
          <a:solidFill>
            <a:srgbClr val="0393D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570559" y="4923265"/>
            <a:ext cx="894231" cy="40392"/>
          </a:xfrm>
          <a:custGeom>
            <a:avLst/>
            <a:gdLst/>
            <a:ahLst/>
            <a:cxnLst/>
            <a:rect l="l" t="t" r="r" b="b"/>
            <a:pathLst>
              <a:path w="894231" h="40392">
                <a:moveTo>
                  <a:pt x="645273" y="14719"/>
                </a:moveTo>
                <a:lnTo>
                  <a:pt x="640894" y="12620"/>
                </a:lnTo>
                <a:lnTo>
                  <a:pt x="635721" y="10280"/>
                </a:lnTo>
                <a:lnTo>
                  <a:pt x="320073" y="22844"/>
                </a:lnTo>
                <a:lnTo>
                  <a:pt x="319805" y="27675"/>
                </a:lnTo>
                <a:lnTo>
                  <a:pt x="645273" y="14719"/>
                </a:lnTo>
                <a:close/>
              </a:path>
            </a:pathLst>
          </a:custGeom>
          <a:solidFill>
            <a:srgbClr val="0393D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570381" y="4920084"/>
            <a:ext cx="894187" cy="40392"/>
          </a:xfrm>
          <a:custGeom>
            <a:avLst/>
            <a:gdLst/>
            <a:ahLst/>
            <a:cxnLst/>
            <a:rect l="l" t="t" r="r" b="b"/>
            <a:pathLst>
              <a:path w="894187" h="40392">
                <a:moveTo>
                  <a:pt x="639529" y="15103"/>
                </a:moveTo>
                <a:lnTo>
                  <a:pt x="629423" y="10532"/>
                </a:lnTo>
                <a:lnTo>
                  <a:pt x="320428" y="22830"/>
                </a:lnTo>
                <a:lnTo>
                  <a:pt x="320156" y="27735"/>
                </a:lnTo>
                <a:lnTo>
                  <a:pt x="639529" y="15103"/>
                </a:lnTo>
                <a:close/>
              </a:path>
            </a:pathLst>
          </a:custGeom>
          <a:solidFill>
            <a:srgbClr val="0394E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70381" y="4917051"/>
            <a:ext cx="894039" cy="40022"/>
          </a:xfrm>
          <a:custGeom>
            <a:avLst/>
            <a:gdLst/>
            <a:ahLst/>
            <a:cxnLst/>
            <a:rect l="l" t="t" r="r" b="b"/>
            <a:pathLst>
              <a:path w="894039" h="40022">
                <a:moveTo>
                  <a:pt x="632811" y="15097"/>
                </a:moveTo>
                <a:lnTo>
                  <a:pt x="628750" y="13260"/>
                </a:lnTo>
                <a:lnTo>
                  <a:pt x="622731" y="10682"/>
                </a:lnTo>
                <a:lnTo>
                  <a:pt x="320793" y="22576"/>
                </a:lnTo>
                <a:lnTo>
                  <a:pt x="320537" y="23902"/>
                </a:lnTo>
                <a:lnTo>
                  <a:pt x="320342" y="27405"/>
                </a:lnTo>
                <a:lnTo>
                  <a:pt x="632811" y="15097"/>
                </a:lnTo>
                <a:close/>
              </a:path>
            </a:pathLst>
          </a:custGeom>
          <a:solidFill>
            <a:srgbClr val="0194E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70203" y="4913722"/>
            <a:ext cx="894217" cy="40318"/>
          </a:xfrm>
          <a:custGeom>
            <a:avLst/>
            <a:gdLst/>
            <a:ahLst/>
            <a:cxnLst/>
            <a:rect l="l" t="t" r="r" b="b"/>
            <a:pathLst>
              <a:path w="894217" h="40318">
                <a:moveTo>
                  <a:pt x="626270" y="15451"/>
                </a:moveTo>
                <a:lnTo>
                  <a:pt x="616351" y="11201"/>
                </a:lnTo>
                <a:lnTo>
                  <a:pt x="615968" y="11045"/>
                </a:lnTo>
                <a:lnTo>
                  <a:pt x="321584" y="22737"/>
                </a:lnTo>
                <a:lnTo>
                  <a:pt x="320715" y="27231"/>
                </a:lnTo>
                <a:lnTo>
                  <a:pt x="320695" y="27588"/>
                </a:lnTo>
                <a:lnTo>
                  <a:pt x="626270" y="15451"/>
                </a:lnTo>
                <a:close/>
              </a:path>
            </a:pathLst>
          </a:custGeom>
          <a:solidFill>
            <a:srgbClr val="0195E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570025" y="4910467"/>
            <a:ext cx="894246" cy="40392"/>
          </a:xfrm>
          <a:custGeom>
            <a:avLst/>
            <a:gdLst/>
            <a:ahLst/>
            <a:cxnLst/>
            <a:rect l="l" t="t" r="r" b="b"/>
            <a:pathLst>
              <a:path w="894246" h="40392">
                <a:moveTo>
                  <a:pt x="619530" y="15742"/>
                </a:moveTo>
                <a:lnTo>
                  <a:pt x="616529" y="14456"/>
                </a:lnTo>
                <a:lnTo>
                  <a:pt x="608903" y="11348"/>
                </a:lnTo>
                <a:lnTo>
                  <a:pt x="322388" y="22752"/>
                </a:lnTo>
                <a:lnTo>
                  <a:pt x="321450" y="27605"/>
                </a:lnTo>
                <a:lnTo>
                  <a:pt x="619530" y="15742"/>
                </a:lnTo>
                <a:close/>
              </a:path>
            </a:pathLst>
          </a:custGeom>
          <a:solidFill>
            <a:srgbClr val="0195E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570025" y="4907285"/>
            <a:ext cx="894246" cy="40170"/>
          </a:xfrm>
          <a:custGeom>
            <a:avLst/>
            <a:gdLst/>
            <a:ahLst/>
            <a:cxnLst/>
            <a:rect l="l" t="t" r="r" b="b"/>
            <a:pathLst>
              <a:path w="894246" h="40170">
                <a:moveTo>
                  <a:pt x="612630" y="16048"/>
                </a:moveTo>
                <a:lnTo>
                  <a:pt x="603689" y="12404"/>
                </a:lnTo>
                <a:lnTo>
                  <a:pt x="601543" y="11568"/>
                </a:lnTo>
                <a:lnTo>
                  <a:pt x="323036" y="22584"/>
                </a:lnTo>
                <a:lnTo>
                  <a:pt x="322087" y="27491"/>
                </a:lnTo>
                <a:lnTo>
                  <a:pt x="612630" y="16048"/>
                </a:lnTo>
                <a:close/>
              </a:path>
            </a:pathLst>
          </a:custGeom>
          <a:solidFill>
            <a:srgbClr val="0196E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569847" y="4904104"/>
            <a:ext cx="894202" cy="40170"/>
          </a:xfrm>
          <a:custGeom>
            <a:avLst/>
            <a:gdLst/>
            <a:ahLst/>
            <a:cxnLst/>
            <a:rect l="l" t="t" r="r" b="b"/>
            <a:pathLst>
              <a:path w="894202" h="40170">
                <a:moveTo>
                  <a:pt x="605448" y="16229"/>
                </a:moveTo>
                <a:lnTo>
                  <a:pt x="603867" y="15585"/>
                </a:lnTo>
                <a:lnTo>
                  <a:pt x="594278" y="11850"/>
                </a:lnTo>
                <a:lnTo>
                  <a:pt x="324187" y="22536"/>
                </a:lnTo>
                <a:lnTo>
                  <a:pt x="323398" y="24812"/>
                </a:lnTo>
                <a:lnTo>
                  <a:pt x="322897" y="27405"/>
                </a:lnTo>
                <a:lnTo>
                  <a:pt x="605448" y="16229"/>
                </a:lnTo>
                <a:close/>
              </a:path>
            </a:pathLst>
          </a:custGeom>
          <a:solidFill>
            <a:srgbClr val="0196E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569847" y="4900923"/>
            <a:ext cx="893831" cy="40318"/>
          </a:xfrm>
          <a:custGeom>
            <a:avLst/>
            <a:gdLst/>
            <a:ahLst/>
            <a:cxnLst/>
            <a:rect l="l" t="t" r="r" b="b"/>
            <a:pathLst>
              <a:path w="893831" h="40318">
                <a:moveTo>
                  <a:pt x="598185" y="16553"/>
                </a:moveTo>
                <a:lnTo>
                  <a:pt x="590757" y="13660"/>
                </a:lnTo>
                <a:lnTo>
                  <a:pt x="586709" y="12146"/>
                </a:lnTo>
                <a:lnTo>
                  <a:pt x="325306" y="22489"/>
                </a:lnTo>
                <a:lnTo>
                  <a:pt x="323582" y="27463"/>
                </a:lnTo>
                <a:lnTo>
                  <a:pt x="598185" y="16553"/>
                </a:lnTo>
                <a:close/>
              </a:path>
            </a:pathLst>
          </a:custGeom>
          <a:solidFill>
            <a:srgbClr val="0197E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569491" y="4897668"/>
            <a:ext cx="894187" cy="40244"/>
          </a:xfrm>
          <a:custGeom>
            <a:avLst/>
            <a:gdLst/>
            <a:ahLst/>
            <a:cxnLst/>
            <a:rect l="l" t="t" r="r" b="b"/>
            <a:pathLst>
              <a:path w="894187" h="40244">
                <a:moveTo>
                  <a:pt x="590890" y="16832"/>
                </a:moveTo>
                <a:lnTo>
                  <a:pt x="579247" y="12477"/>
                </a:lnTo>
                <a:lnTo>
                  <a:pt x="326793" y="22483"/>
                </a:lnTo>
                <a:lnTo>
                  <a:pt x="325099" y="27370"/>
                </a:lnTo>
                <a:lnTo>
                  <a:pt x="590890" y="16832"/>
                </a:lnTo>
                <a:close/>
              </a:path>
            </a:pathLst>
          </a:custGeom>
          <a:solidFill>
            <a:srgbClr val="0197E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569313" y="4894339"/>
            <a:ext cx="894217" cy="40318"/>
          </a:xfrm>
          <a:custGeom>
            <a:avLst/>
            <a:gdLst/>
            <a:ahLst/>
            <a:cxnLst/>
            <a:rect l="l" t="t" r="r" b="b"/>
            <a:pathLst>
              <a:path w="894217" h="40318">
                <a:moveTo>
                  <a:pt x="583063" y="17167"/>
                </a:moveTo>
                <a:lnTo>
                  <a:pt x="577901" y="15235"/>
                </a:lnTo>
                <a:lnTo>
                  <a:pt x="571217" y="12820"/>
                </a:lnTo>
                <a:lnTo>
                  <a:pt x="328231" y="22472"/>
                </a:lnTo>
                <a:lnTo>
                  <a:pt x="327933" y="23039"/>
                </a:lnTo>
                <a:lnTo>
                  <a:pt x="326434" y="27360"/>
                </a:lnTo>
                <a:lnTo>
                  <a:pt x="583063" y="17167"/>
                </a:lnTo>
                <a:close/>
              </a:path>
            </a:pathLst>
          </a:custGeom>
          <a:solidFill>
            <a:srgbClr val="0199E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569313" y="4891084"/>
            <a:ext cx="893994" cy="40392"/>
          </a:xfrm>
          <a:custGeom>
            <a:avLst/>
            <a:gdLst/>
            <a:ahLst/>
            <a:cxnLst/>
            <a:rect l="l" t="t" r="r" b="b"/>
            <a:pathLst>
              <a:path w="893994" h="40392">
                <a:moveTo>
                  <a:pt x="575519" y="17630"/>
                </a:moveTo>
                <a:lnTo>
                  <a:pt x="564225" y="13549"/>
                </a:lnTo>
                <a:lnTo>
                  <a:pt x="563140" y="13169"/>
                </a:lnTo>
                <a:lnTo>
                  <a:pt x="329955" y="22450"/>
                </a:lnTo>
                <a:lnTo>
                  <a:pt x="327933" y="26294"/>
                </a:lnTo>
                <a:lnTo>
                  <a:pt x="327535" y="27441"/>
                </a:lnTo>
                <a:lnTo>
                  <a:pt x="575519" y="17630"/>
                </a:lnTo>
                <a:close/>
              </a:path>
            </a:pathLst>
          </a:custGeom>
          <a:solidFill>
            <a:srgbClr val="0099E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569135" y="4888125"/>
            <a:ext cx="894172" cy="40318"/>
          </a:xfrm>
          <a:custGeom>
            <a:avLst/>
            <a:gdLst/>
            <a:ahLst/>
            <a:cxnLst/>
            <a:rect l="l" t="t" r="r" b="b"/>
            <a:pathLst>
              <a:path w="894172" h="40318">
                <a:moveTo>
                  <a:pt x="567773" y="17726"/>
                </a:moveTo>
                <a:lnTo>
                  <a:pt x="564403" y="16508"/>
                </a:lnTo>
                <a:lnTo>
                  <a:pt x="555513" y="13389"/>
                </a:lnTo>
                <a:lnTo>
                  <a:pt x="331802" y="22237"/>
                </a:lnTo>
                <a:lnTo>
                  <a:pt x="329179" y="27223"/>
                </a:lnTo>
                <a:lnTo>
                  <a:pt x="567773" y="17726"/>
                </a:lnTo>
                <a:close/>
              </a:path>
            </a:pathLst>
          </a:custGeom>
          <a:solidFill>
            <a:srgbClr val="009AE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568958" y="4884870"/>
            <a:ext cx="894202" cy="40244"/>
          </a:xfrm>
          <a:custGeom>
            <a:avLst/>
            <a:gdLst/>
            <a:ahLst/>
            <a:cxnLst/>
            <a:rect l="l" t="t" r="r" b="b"/>
            <a:pathLst>
              <a:path w="894202" h="40244">
                <a:moveTo>
                  <a:pt x="559741" y="18065"/>
                </a:moveTo>
                <a:lnTo>
                  <a:pt x="550609" y="14860"/>
                </a:lnTo>
                <a:lnTo>
                  <a:pt x="547120" y="13664"/>
                </a:lnTo>
                <a:lnTo>
                  <a:pt x="333783" y="22067"/>
                </a:lnTo>
                <a:lnTo>
                  <a:pt x="331120" y="27127"/>
                </a:lnTo>
                <a:lnTo>
                  <a:pt x="559741" y="18065"/>
                </a:lnTo>
                <a:close/>
              </a:path>
            </a:pathLst>
          </a:custGeom>
          <a:solidFill>
            <a:srgbClr val="009A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68958" y="4881541"/>
            <a:ext cx="894202" cy="40318"/>
          </a:xfrm>
          <a:custGeom>
            <a:avLst/>
            <a:gdLst/>
            <a:ahLst/>
            <a:cxnLst/>
            <a:rect l="l" t="t" r="r" b="b"/>
            <a:pathLst>
              <a:path w="894202" h="40318">
                <a:moveTo>
                  <a:pt x="551290" y="18428"/>
                </a:moveTo>
                <a:lnTo>
                  <a:pt x="550609" y="18189"/>
                </a:lnTo>
                <a:lnTo>
                  <a:pt x="538718" y="14113"/>
                </a:lnTo>
                <a:lnTo>
                  <a:pt x="336115" y="22160"/>
                </a:lnTo>
                <a:lnTo>
                  <a:pt x="333994" y="24995"/>
                </a:lnTo>
                <a:lnTo>
                  <a:pt x="332884" y="27103"/>
                </a:lnTo>
                <a:lnTo>
                  <a:pt x="551290" y="18428"/>
                </a:lnTo>
                <a:close/>
              </a:path>
            </a:pathLst>
          </a:custGeom>
          <a:solidFill>
            <a:srgbClr val="009B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68780" y="4878286"/>
            <a:ext cx="894231" cy="40392"/>
          </a:xfrm>
          <a:custGeom>
            <a:avLst/>
            <a:gdLst/>
            <a:ahLst/>
            <a:cxnLst/>
            <a:rect l="l" t="t" r="r" b="b"/>
            <a:pathLst>
              <a:path w="894231" h="40392">
                <a:moveTo>
                  <a:pt x="543385" y="18907"/>
                </a:moveTo>
                <a:lnTo>
                  <a:pt x="536512" y="16550"/>
                </a:lnTo>
                <a:lnTo>
                  <a:pt x="530340" y="14471"/>
                </a:lnTo>
                <a:lnTo>
                  <a:pt x="338774" y="22097"/>
                </a:lnTo>
                <a:lnTo>
                  <a:pt x="334995" y="27149"/>
                </a:lnTo>
                <a:lnTo>
                  <a:pt x="543385" y="18907"/>
                </a:lnTo>
                <a:close/>
              </a:path>
            </a:pathLst>
          </a:custGeom>
          <a:solidFill>
            <a:srgbClr val="009B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68780" y="4875253"/>
            <a:ext cx="893861" cy="40022"/>
          </a:xfrm>
          <a:custGeom>
            <a:avLst/>
            <a:gdLst/>
            <a:ahLst/>
            <a:cxnLst/>
            <a:rect l="l" t="t" r="r" b="b"/>
            <a:pathLst>
              <a:path w="893861" h="40022">
                <a:moveTo>
                  <a:pt x="534666" y="18962"/>
                </a:moveTo>
                <a:lnTo>
                  <a:pt x="521925" y="14669"/>
                </a:lnTo>
                <a:lnTo>
                  <a:pt x="341288" y="21768"/>
                </a:lnTo>
                <a:lnTo>
                  <a:pt x="337579" y="26727"/>
                </a:lnTo>
                <a:lnTo>
                  <a:pt x="534666" y="18962"/>
                </a:lnTo>
                <a:close/>
              </a:path>
            </a:pathLst>
          </a:custGeom>
          <a:solidFill>
            <a:srgbClr val="009C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68602" y="4871923"/>
            <a:ext cx="894039" cy="40318"/>
          </a:xfrm>
          <a:custGeom>
            <a:avLst/>
            <a:gdLst/>
            <a:ahLst/>
            <a:cxnLst/>
            <a:rect l="l" t="t" r="r" b="b"/>
            <a:pathLst>
              <a:path w="894039" h="40318">
                <a:moveTo>
                  <a:pt x="526314" y="19417"/>
                </a:moveTo>
                <a:lnTo>
                  <a:pt x="522103" y="17998"/>
                </a:lnTo>
                <a:lnTo>
                  <a:pt x="513268" y="15055"/>
                </a:lnTo>
                <a:lnTo>
                  <a:pt x="344853" y="21718"/>
                </a:lnTo>
                <a:lnTo>
                  <a:pt x="341790" y="24664"/>
                </a:lnTo>
                <a:lnTo>
                  <a:pt x="340185" y="26811"/>
                </a:lnTo>
                <a:lnTo>
                  <a:pt x="526314" y="19417"/>
                </a:lnTo>
                <a:close/>
              </a:path>
            </a:pathLst>
          </a:custGeom>
          <a:solidFill>
            <a:srgbClr val="009C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68246" y="4868742"/>
            <a:ext cx="894172" cy="40318"/>
          </a:xfrm>
          <a:custGeom>
            <a:avLst/>
            <a:gdLst/>
            <a:ahLst/>
            <a:cxnLst/>
            <a:rect l="l" t="t" r="r" b="b"/>
            <a:pathLst>
              <a:path w="894172" h="40318">
                <a:moveTo>
                  <a:pt x="518043" y="19708"/>
                </a:moveTo>
                <a:lnTo>
                  <a:pt x="507553" y="16214"/>
                </a:lnTo>
                <a:lnTo>
                  <a:pt x="505222" y="15442"/>
                </a:lnTo>
                <a:lnTo>
                  <a:pt x="348572" y="21664"/>
                </a:lnTo>
                <a:lnTo>
                  <a:pt x="343376" y="26662"/>
                </a:lnTo>
                <a:lnTo>
                  <a:pt x="518043" y="19708"/>
                </a:lnTo>
                <a:close/>
              </a:path>
            </a:pathLst>
          </a:custGeom>
          <a:solidFill>
            <a:srgbClr val="009D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68246" y="4865487"/>
            <a:ext cx="894172" cy="40244"/>
          </a:xfrm>
          <a:custGeom>
            <a:avLst/>
            <a:gdLst/>
            <a:ahLst/>
            <a:cxnLst/>
            <a:rect l="l" t="t" r="r" b="b"/>
            <a:pathLst>
              <a:path w="894172" h="40244">
                <a:moveTo>
                  <a:pt x="509341" y="20065"/>
                </a:moveTo>
                <a:lnTo>
                  <a:pt x="507553" y="19469"/>
                </a:lnTo>
                <a:lnTo>
                  <a:pt x="496355" y="15762"/>
                </a:lnTo>
                <a:lnTo>
                  <a:pt x="352487" y="21464"/>
                </a:lnTo>
                <a:lnTo>
                  <a:pt x="351353" y="22243"/>
                </a:lnTo>
                <a:lnTo>
                  <a:pt x="346924" y="26504"/>
                </a:lnTo>
                <a:lnTo>
                  <a:pt x="509341" y="20065"/>
                </a:lnTo>
                <a:close/>
              </a:path>
            </a:pathLst>
          </a:custGeom>
          <a:solidFill>
            <a:srgbClr val="009D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68068" y="4862158"/>
            <a:ext cx="894202" cy="40318"/>
          </a:xfrm>
          <a:custGeom>
            <a:avLst/>
            <a:gdLst/>
            <a:ahLst/>
            <a:cxnLst/>
            <a:rect l="l" t="t" r="r" b="b"/>
            <a:pathLst>
              <a:path w="894202" h="40318">
                <a:moveTo>
                  <a:pt x="500835" y="20515"/>
                </a:moveTo>
                <a:lnTo>
                  <a:pt x="492497" y="17754"/>
                </a:lnTo>
                <a:lnTo>
                  <a:pt x="486955" y="16169"/>
                </a:lnTo>
                <a:lnTo>
                  <a:pt x="357744" y="21301"/>
                </a:lnTo>
                <a:lnTo>
                  <a:pt x="351531" y="25573"/>
                </a:lnTo>
                <a:lnTo>
                  <a:pt x="350612" y="26457"/>
                </a:lnTo>
                <a:lnTo>
                  <a:pt x="500835" y="20515"/>
                </a:lnTo>
                <a:close/>
              </a:path>
            </a:pathLst>
          </a:custGeom>
          <a:solidFill>
            <a:srgbClr val="009E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68068" y="4859125"/>
            <a:ext cx="894053" cy="40318"/>
          </a:xfrm>
          <a:custGeom>
            <a:avLst/>
            <a:gdLst/>
            <a:ahLst/>
            <a:cxnLst/>
            <a:rect l="l" t="t" r="r" b="b"/>
            <a:pathLst>
              <a:path w="894053" h="40318">
                <a:moveTo>
                  <a:pt x="492413" y="20764"/>
                </a:moveTo>
                <a:lnTo>
                  <a:pt x="477421" y="16474"/>
                </a:lnTo>
                <a:lnTo>
                  <a:pt x="362581" y="21017"/>
                </a:lnTo>
                <a:lnTo>
                  <a:pt x="354997" y="26223"/>
                </a:lnTo>
                <a:lnTo>
                  <a:pt x="492413" y="20764"/>
                </a:lnTo>
                <a:close/>
              </a:path>
            </a:pathLst>
          </a:custGeom>
          <a:solidFill>
            <a:srgbClr val="009EE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67890" y="4855870"/>
            <a:ext cx="894231" cy="40244"/>
          </a:xfrm>
          <a:custGeom>
            <a:avLst/>
            <a:gdLst/>
            <a:ahLst/>
            <a:cxnLst/>
            <a:rect l="l" t="t" r="r" b="b"/>
            <a:pathLst>
              <a:path w="894231" h="40244">
                <a:moveTo>
                  <a:pt x="482488" y="21128"/>
                </a:moveTo>
                <a:lnTo>
                  <a:pt x="468221" y="17045"/>
                </a:lnTo>
                <a:lnTo>
                  <a:pt x="467038" y="16817"/>
                </a:lnTo>
                <a:lnTo>
                  <a:pt x="370465" y="20621"/>
                </a:lnTo>
                <a:lnTo>
                  <a:pt x="362714" y="24294"/>
                </a:lnTo>
                <a:lnTo>
                  <a:pt x="360274" y="25972"/>
                </a:lnTo>
                <a:lnTo>
                  <a:pt x="482488" y="21128"/>
                </a:lnTo>
                <a:close/>
              </a:path>
            </a:pathLst>
          </a:custGeom>
          <a:solidFill>
            <a:srgbClr val="009FE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67712" y="4852541"/>
            <a:ext cx="894187" cy="40318"/>
          </a:xfrm>
          <a:custGeom>
            <a:avLst/>
            <a:gdLst/>
            <a:ahLst/>
            <a:cxnLst/>
            <a:rect l="l" t="t" r="r" b="b"/>
            <a:pathLst>
              <a:path w="894187" h="40318">
                <a:moveTo>
                  <a:pt x="472530" y="21556"/>
                </a:moveTo>
                <a:lnTo>
                  <a:pt x="468399" y="20374"/>
                </a:lnTo>
                <a:lnTo>
                  <a:pt x="453628" y="17528"/>
                </a:lnTo>
                <a:lnTo>
                  <a:pt x="379247" y="20489"/>
                </a:lnTo>
                <a:lnTo>
                  <a:pt x="375725" y="21543"/>
                </a:lnTo>
                <a:lnTo>
                  <a:pt x="366835" y="25754"/>
                </a:lnTo>
                <a:lnTo>
                  <a:pt x="472530" y="21556"/>
                </a:lnTo>
                <a:close/>
              </a:path>
            </a:pathLst>
          </a:custGeom>
          <a:solidFill>
            <a:srgbClr val="009F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65755" y="4801496"/>
            <a:ext cx="896144" cy="88182"/>
          </a:xfrm>
          <a:custGeom>
            <a:avLst/>
            <a:gdLst/>
            <a:ahLst/>
            <a:cxnLst/>
            <a:rect l="l" t="t" r="r" b="b"/>
            <a:pathLst>
              <a:path w="896144" h="88182">
                <a:moveTo>
                  <a:pt x="462296" y="69867"/>
                </a:moveTo>
                <a:lnTo>
                  <a:pt x="447917" y="67097"/>
                </a:lnTo>
                <a:lnTo>
                  <a:pt x="427461" y="65250"/>
                </a:lnTo>
                <a:lnTo>
                  <a:pt x="408957" y="65681"/>
                </a:lnTo>
                <a:lnTo>
                  <a:pt x="392374" y="68193"/>
                </a:lnTo>
                <a:lnTo>
                  <a:pt x="377682" y="72588"/>
                </a:lnTo>
                <a:lnTo>
                  <a:pt x="376192" y="73294"/>
                </a:lnTo>
                <a:lnTo>
                  <a:pt x="462296" y="69867"/>
                </a:lnTo>
                <a:close/>
              </a:path>
            </a:pathLst>
          </a:custGeom>
          <a:solidFill>
            <a:srgbClr val="009F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488456" y="4366141"/>
            <a:ext cx="347506" cy="341010"/>
          </a:xfrm>
          <a:custGeom>
            <a:avLst/>
            <a:gdLst/>
            <a:ahLst/>
            <a:cxnLst/>
            <a:rect l="l" t="t" r="r" b="b"/>
            <a:pathLst>
              <a:path w="347506" h="341010">
                <a:moveTo>
                  <a:pt x="347483" y="162742"/>
                </a:moveTo>
                <a:lnTo>
                  <a:pt x="346789" y="153454"/>
                </a:lnTo>
                <a:lnTo>
                  <a:pt x="344770" y="139509"/>
                </a:lnTo>
                <a:lnTo>
                  <a:pt x="341641" y="125965"/>
                </a:lnTo>
                <a:lnTo>
                  <a:pt x="337450" y="112866"/>
                </a:lnTo>
                <a:lnTo>
                  <a:pt x="332247" y="100257"/>
                </a:lnTo>
                <a:lnTo>
                  <a:pt x="326079" y="88181"/>
                </a:lnTo>
                <a:lnTo>
                  <a:pt x="318996" y="76685"/>
                </a:lnTo>
                <a:lnTo>
                  <a:pt x="311048" y="65811"/>
                </a:lnTo>
                <a:lnTo>
                  <a:pt x="302282" y="55604"/>
                </a:lnTo>
                <a:lnTo>
                  <a:pt x="292748" y="46109"/>
                </a:lnTo>
                <a:lnTo>
                  <a:pt x="282495" y="37370"/>
                </a:lnTo>
                <a:lnTo>
                  <a:pt x="271572" y="29431"/>
                </a:lnTo>
                <a:lnTo>
                  <a:pt x="260028" y="22337"/>
                </a:lnTo>
                <a:lnTo>
                  <a:pt x="247911" y="16132"/>
                </a:lnTo>
                <a:lnTo>
                  <a:pt x="235271" y="10861"/>
                </a:lnTo>
                <a:lnTo>
                  <a:pt x="222157" y="6568"/>
                </a:lnTo>
                <a:lnTo>
                  <a:pt x="208617" y="3297"/>
                </a:lnTo>
                <a:lnTo>
                  <a:pt x="194701" y="1093"/>
                </a:lnTo>
                <a:lnTo>
                  <a:pt x="180457" y="0"/>
                </a:lnTo>
                <a:lnTo>
                  <a:pt x="165934" y="62"/>
                </a:lnTo>
                <a:lnTo>
                  <a:pt x="142502" y="2692"/>
                </a:lnTo>
                <a:lnTo>
                  <a:pt x="128666" y="5755"/>
                </a:lnTo>
                <a:lnTo>
                  <a:pt x="115286" y="9862"/>
                </a:lnTo>
                <a:lnTo>
                  <a:pt x="102408" y="14966"/>
                </a:lnTo>
                <a:lnTo>
                  <a:pt x="90077" y="21017"/>
                </a:lnTo>
                <a:lnTo>
                  <a:pt x="78337" y="27967"/>
                </a:lnTo>
                <a:lnTo>
                  <a:pt x="67234" y="35769"/>
                </a:lnTo>
                <a:lnTo>
                  <a:pt x="56813" y="44373"/>
                </a:lnTo>
                <a:lnTo>
                  <a:pt x="47118" y="53733"/>
                </a:lnTo>
                <a:lnTo>
                  <a:pt x="38196" y="63798"/>
                </a:lnTo>
                <a:lnTo>
                  <a:pt x="30090" y="74521"/>
                </a:lnTo>
                <a:lnTo>
                  <a:pt x="22845" y="85855"/>
                </a:lnTo>
                <a:lnTo>
                  <a:pt x="16508" y="97749"/>
                </a:lnTo>
                <a:lnTo>
                  <a:pt x="11123" y="110157"/>
                </a:lnTo>
                <a:lnTo>
                  <a:pt x="6734" y="123030"/>
                </a:lnTo>
                <a:lnTo>
                  <a:pt x="3387" y="136319"/>
                </a:lnTo>
                <a:lnTo>
                  <a:pt x="1127" y="149976"/>
                </a:lnTo>
                <a:lnTo>
                  <a:pt x="0" y="163954"/>
                </a:lnTo>
                <a:lnTo>
                  <a:pt x="49" y="178203"/>
                </a:lnTo>
                <a:lnTo>
                  <a:pt x="2685" y="201304"/>
                </a:lnTo>
                <a:lnTo>
                  <a:pt x="5781" y="214884"/>
                </a:lnTo>
                <a:lnTo>
                  <a:pt x="9943" y="228013"/>
                </a:lnTo>
                <a:lnTo>
                  <a:pt x="15122" y="240647"/>
                </a:lnTo>
                <a:lnTo>
                  <a:pt x="21269" y="252743"/>
                </a:lnTo>
                <a:lnTo>
                  <a:pt x="28335" y="264257"/>
                </a:lnTo>
                <a:lnTo>
                  <a:pt x="36271" y="275144"/>
                </a:lnTo>
                <a:lnTo>
                  <a:pt x="45027" y="285361"/>
                </a:lnTo>
                <a:lnTo>
                  <a:pt x="54555" y="294864"/>
                </a:lnTo>
                <a:lnTo>
                  <a:pt x="64804" y="303609"/>
                </a:lnTo>
                <a:lnTo>
                  <a:pt x="75727" y="311552"/>
                </a:lnTo>
                <a:lnTo>
                  <a:pt x="87272" y="318649"/>
                </a:lnTo>
                <a:lnTo>
                  <a:pt x="99393" y="324856"/>
                </a:lnTo>
                <a:lnTo>
                  <a:pt x="112038" y="330130"/>
                </a:lnTo>
                <a:lnTo>
                  <a:pt x="125159" y="334426"/>
                </a:lnTo>
                <a:lnTo>
                  <a:pt x="138707" y="337701"/>
                </a:lnTo>
                <a:lnTo>
                  <a:pt x="152633" y="339910"/>
                </a:lnTo>
                <a:lnTo>
                  <a:pt x="166887" y="341010"/>
                </a:lnTo>
                <a:lnTo>
                  <a:pt x="181420" y="340957"/>
                </a:lnTo>
                <a:lnTo>
                  <a:pt x="204780" y="338340"/>
                </a:lnTo>
                <a:lnTo>
                  <a:pt x="218622" y="335282"/>
                </a:lnTo>
                <a:lnTo>
                  <a:pt x="232009" y="331178"/>
                </a:lnTo>
                <a:lnTo>
                  <a:pt x="244894" y="326077"/>
                </a:lnTo>
                <a:lnTo>
                  <a:pt x="257233" y="320027"/>
                </a:lnTo>
                <a:lnTo>
                  <a:pt x="268981" y="313077"/>
                </a:lnTo>
                <a:lnTo>
                  <a:pt x="280093" y="305274"/>
                </a:lnTo>
                <a:lnTo>
                  <a:pt x="290524" y="296668"/>
                </a:lnTo>
                <a:lnTo>
                  <a:pt x="300230" y="287306"/>
                </a:lnTo>
                <a:lnTo>
                  <a:pt x="309165" y="277236"/>
                </a:lnTo>
                <a:lnTo>
                  <a:pt x="317284" y="266508"/>
                </a:lnTo>
                <a:lnTo>
                  <a:pt x="324542" y="255168"/>
                </a:lnTo>
                <a:lnTo>
                  <a:pt x="330895" y="243266"/>
                </a:lnTo>
                <a:lnTo>
                  <a:pt x="336298" y="230850"/>
                </a:lnTo>
                <a:lnTo>
                  <a:pt x="340705" y="217967"/>
                </a:lnTo>
                <a:lnTo>
                  <a:pt x="344072" y="204667"/>
                </a:lnTo>
                <a:lnTo>
                  <a:pt x="346354" y="190997"/>
                </a:lnTo>
                <a:lnTo>
                  <a:pt x="347506" y="177006"/>
                </a:lnTo>
                <a:lnTo>
                  <a:pt x="347483" y="162742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513606" y="4476802"/>
            <a:ext cx="894179" cy="47494"/>
          </a:xfrm>
          <a:custGeom>
            <a:avLst/>
            <a:gdLst/>
            <a:ahLst/>
            <a:cxnLst/>
            <a:rect l="l" t="t" r="r" b="b"/>
            <a:pathLst>
              <a:path w="894179" h="47494">
                <a:moveTo>
                  <a:pt x="511008" y="24840"/>
                </a:moveTo>
                <a:lnTo>
                  <a:pt x="502034" y="24496"/>
                </a:lnTo>
                <a:lnTo>
                  <a:pt x="489853" y="24392"/>
                </a:lnTo>
                <a:lnTo>
                  <a:pt x="477525" y="24628"/>
                </a:lnTo>
                <a:lnTo>
                  <a:pt x="464991" y="25182"/>
                </a:lnTo>
                <a:lnTo>
                  <a:pt x="452195" y="26035"/>
                </a:lnTo>
                <a:lnTo>
                  <a:pt x="439078" y="27165"/>
                </a:lnTo>
                <a:lnTo>
                  <a:pt x="425582" y="28551"/>
                </a:lnTo>
                <a:lnTo>
                  <a:pt x="424494" y="28678"/>
                </a:lnTo>
                <a:lnTo>
                  <a:pt x="511008" y="248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513961" y="4482868"/>
            <a:ext cx="894046" cy="44609"/>
          </a:xfrm>
          <a:custGeom>
            <a:avLst/>
            <a:gdLst/>
            <a:ahLst/>
            <a:cxnLst/>
            <a:rect l="l" t="t" r="r" b="b"/>
            <a:pathLst>
              <a:path w="894046" h="44609">
                <a:moveTo>
                  <a:pt x="535782" y="20763"/>
                </a:moveTo>
                <a:lnTo>
                  <a:pt x="525830" y="19738"/>
                </a:lnTo>
                <a:lnTo>
                  <a:pt x="513770" y="18893"/>
                </a:lnTo>
                <a:lnTo>
                  <a:pt x="501678" y="18430"/>
                </a:lnTo>
                <a:lnTo>
                  <a:pt x="489497" y="18326"/>
                </a:lnTo>
                <a:lnTo>
                  <a:pt x="477169" y="18562"/>
                </a:lnTo>
                <a:lnTo>
                  <a:pt x="464636" y="19116"/>
                </a:lnTo>
                <a:lnTo>
                  <a:pt x="451839" y="19969"/>
                </a:lnTo>
                <a:lnTo>
                  <a:pt x="438722" y="21099"/>
                </a:lnTo>
                <a:lnTo>
                  <a:pt x="425226" y="22485"/>
                </a:lnTo>
                <a:lnTo>
                  <a:pt x="411293" y="24107"/>
                </a:lnTo>
                <a:lnTo>
                  <a:pt x="396865" y="25945"/>
                </a:lnTo>
                <a:lnTo>
                  <a:pt x="385831" y="27442"/>
                </a:lnTo>
                <a:lnTo>
                  <a:pt x="535782" y="20763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513961" y="4486197"/>
            <a:ext cx="894046" cy="44461"/>
          </a:xfrm>
          <a:custGeom>
            <a:avLst/>
            <a:gdLst/>
            <a:ahLst/>
            <a:cxnLst/>
            <a:rect l="l" t="t" r="r" b="b"/>
            <a:pathLst>
              <a:path w="894046" h="44461">
                <a:moveTo>
                  <a:pt x="553550" y="19916"/>
                </a:moveTo>
                <a:lnTo>
                  <a:pt x="550090" y="19323"/>
                </a:lnTo>
                <a:lnTo>
                  <a:pt x="537918" y="17655"/>
                </a:lnTo>
                <a:lnTo>
                  <a:pt x="525830" y="16409"/>
                </a:lnTo>
                <a:lnTo>
                  <a:pt x="524563" y="16320"/>
                </a:lnTo>
                <a:lnTo>
                  <a:pt x="404705" y="21617"/>
                </a:lnTo>
                <a:lnTo>
                  <a:pt x="396865" y="22616"/>
                </a:lnTo>
                <a:lnTo>
                  <a:pt x="381884" y="24648"/>
                </a:lnTo>
                <a:lnTo>
                  <a:pt x="366293" y="26854"/>
                </a:lnTo>
                <a:lnTo>
                  <a:pt x="359312" y="28534"/>
                </a:lnTo>
                <a:lnTo>
                  <a:pt x="553550" y="19916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514317" y="4489452"/>
            <a:ext cx="893838" cy="44387"/>
          </a:xfrm>
          <a:custGeom>
            <a:avLst/>
            <a:gdLst/>
            <a:ahLst/>
            <a:cxnLst/>
            <a:rect l="l" t="t" r="r" b="b"/>
            <a:pathLst>
              <a:path w="893838" h="44387">
                <a:moveTo>
                  <a:pt x="567156" y="19229"/>
                </a:moveTo>
                <a:lnTo>
                  <a:pt x="562049" y="18179"/>
                </a:lnTo>
                <a:lnTo>
                  <a:pt x="549734" y="16068"/>
                </a:lnTo>
                <a:lnTo>
                  <a:pt x="545286" y="15458"/>
                </a:lnTo>
                <a:lnTo>
                  <a:pt x="367822" y="23332"/>
                </a:lnTo>
                <a:lnTo>
                  <a:pt x="365937" y="23599"/>
                </a:lnTo>
                <a:lnTo>
                  <a:pt x="353151" y="26676"/>
                </a:lnTo>
                <a:lnTo>
                  <a:pt x="343226" y="29165"/>
                </a:lnTo>
                <a:lnTo>
                  <a:pt x="567156" y="19229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514495" y="4492633"/>
            <a:ext cx="894031" cy="44461"/>
          </a:xfrm>
          <a:custGeom>
            <a:avLst/>
            <a:gdLst/>
            <a:ahLst/>
            <a:cxnLst/>
            <a:rect l="l" t="t" r="r" b="b"/>
            <a:pathLst>
              <a:path w="894031" h="44461">
                <a:moveTo>
                  <a:pt x="579375" y="18767"/>
                </a:moveTo>
                <a:lnTo>
                  <a:pt x="574386" y="17572"/>
                </a:lnTo>
                <a:lnTo>
                  <a:pt x="561871" y="14998"/>
                </a:lnTo>
                <a:lnTo>
                  <a:pt x="560591" y="14778"/>
                </a:lnTo>
                <a:lnTo>
                  <a:pt x="350575" y="24097"/>
                </a:lnTo>
                <a:lnTo>
                  <a:pt x="340892" y="26525"/>
                </a:lnTo>
                <a:lnTo>
                  <a:pt x="337642" y="27372"/>
                </a:lnTo>
                <a:lnTo>
                  <a:pt x="337744" y="29486"/>
                </a:lnTo>
                <a:lnTo>
                  <a:pt x="579375" y="18767"/>
                </a:lnTo>
                <a:close/>
              </a:path>
            </a:pathLst>
          </a:custGeom>
          <a:solidFill>
            <a:srgbClr val="E605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514495" y="4496036"/>
            <a:ext cx="894031" cy="44239"/>
          </a:xfrm>
          <a:custGeom>
            <a:avLst/>
            <a:gdLst/>
            <a:ahLst/>
            <a:cxnLst/>
            <a:rect l="l" t="t" r="r" b="b"/>
            <a:pathLst>
              <a:path w="894031" h="44239">
                <a:moveTo>
                  <a:pt x="590537" y="18147"/>
                </a:moveTo>
                <a:lnTo>
                  <a:pt x="587160" y="17228"/>
                </a:lnTo>
                <a:lnTo>
                  <a:pt x="574386" y="14169"/>
                </a:lnTo>
                <a:lnTo>
                  <a:pt x="574056" y="14101"/>
                </a:lnTo>
                <a:lnTo>
                  <a:pt x="337669" y="24531"/>
                </a:lnTo>
                <a:lnTo>
                  <a:pt x="337820" y="27668"/>
                </a:lnTo>
                <a:lnTo>
                  <a:pt x="337981" y="29309"/>
                </a:lnTo>
                <a:lnTo>
                  <a:pt x="590537" y="18147"/>
                </a:lnTo>
                <a:close/>
              </a:path>
            </a:pathLst>
          </a:custGeom>
          <a:solidFill>
            <a:srgbClr val="E605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14673" y="4498995"/>
            <a:ext cx="894002" cy="44461"/>
          </a:xfrm>
          <a:custGeom>
            <a:avLst/>
            <a:gdLst/>
            <a:ahLst/>
            <a:cxnLst/>
            <a:rect l="l" t="t" r="r" b="b"/>
            <a:pathLst>
              <a:path w="894002" h="44461">
                <a:moveTo>
                  <a:pt x="600115" y="17846"/>
                </a:moveTo>
                <a:lnTo>
                  <a:pt x="586982" y="14269"/>
                </a:lnTo>
                <a:lnTo>
                  <a:pt x="584941" y="13780"/>
                </a:lnTo>
                <a:lnTo>
                  <a:pt x="337652" y="24812"/>
                </a:lnTo>
                <a:lnTo>
                  <a:pt x="337998" y="28333"/>
                </a:lnTo>
                <a:lnTo>
                  <a:pt x="338055" y="29472"/>
                </a:lnTo>
                <a:lnTo>
                  <a:pt x="600115" y="17846"/>
                </a:lnTo>
                <a:close/>
              </a:path>
            </a:pathLst>
          </a:custGeom>
          <a:solidFill>
            <a:srgbClr val="E60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14851" y="4502251"/>
            <a:ext cx="894046" cy="44461"/>
          </a:xfrm>
          <a:custGeom>
            <a:avLst/>
            <a:gdLst/>
            <a:ahLst/>
            <a:cxnLst/>
            <a:rect l="l" t="t" r="r" b="b"/>
            <a:pathLst>
              <a:path w="894046" h="44461">
                <a:moveTo>
                  <a:pt x="609316" y="17439"/>
                </a:moveTo>
                <a:lnTo>
                  <a:pt x="599894" y="14578"/>
                </a:lnTo>
                <a:lnTo>
                  <a:pt x="595035" y="13255"/>
                </a:lnTo>
                <a:lnTo>
                  <a:pt x="337779" y="24667"/>
                </a:lnTo>
                <a:lnTo>
                  <a:pt x="337820" y="25078"/>
                </a:lnTo>
                <a:lnTo>
                  <a:pt x="337998" y="28629"/>
                </a:lnTo>
                <a:lnTo>
                  <a:pt x="337999" y="29475"/>
                </a:lnTo>
                <a:lnTo>
                  <a:pt x="609316" y="17439"/>
                </a:lnTo>
                <a:close/>
              </a:path>
            </a:pathLst>
          </a:custGeom>
          <a:solidFill>
            <a:srgbClr val="E60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14851" y="4505580"/>
            <a:ext cx="894046" cy="44313"/>
          </a:xfrm>
          <a:custGeom>
            <a:avLst/>
            <a:gdLst/>
            <a:ahLst/>
            <a:cxnLst/>
            <a:rect l="l" t="t" r="r" b="b"/>
            <a:pathLst>
              <a:path w="894046" h="44313">
                <a:moveTo>
                  <a:pt x="618323" y="16994"/>
                </a:moveTo>
                <a:lnTo>
                  <a:pt x="613359" y="15338"/>
                </a:lnTo>
                <a:lnTo>
                  <a:pt x="604901" y="12769"/>
                </a:lnTo>
                <a:lnTo>
                  <a:pt x="337961" y="24567"/>
                </a:lnTo>
                <a:lnTo>
                  <a:pt x="337998" y="25300"/>
                </a:lnTo>
                <a:lnTo>
                  <a:pt x="338004" y="29383"/>
                </a:lnTo>
                <a:lnTo>
                  <a:pt x="618323" y="16994"/>
                </a:lnTo>
                <a:close/>
              </a:path>
            </a:pathLst>
          </a:custGeom>
          <a:solidFill>
            <a:srgbClr val="E608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15029" y="4508835"/>
            <a:ext cx="894016" cy="44239"/>
          </a:xfrm>
          <a:custGeom>
            <a:avLst/>
            <a:gdLst/>
            <a:ahLst/>
            <a:cxnLst/>
            <a:rect l="l" t="t" r="r" b="b"/>
            <a:pathLst>
              <a:path w="894016" h="44239">
                <a:moveTo>
                  <a:pt x="626590" y="16556"/>
                </a:moveTo>
                <a:lnTo>
                  <a:pt x="613971" y="12346"/>
                </a:lnTo>
                <a:lnTo>
                  <a:pt x="337824" y="24528"/>
                </a:lnTo>
                <a:lnTo>
                  <a:pt x="337831" y="29321"/>
                </a:lnTo>
                <a:lnTo>
                  <a:pt x="626590" y="16556"/>
                </a:lnTo>
                <a:close/>
              </a:path>
            </a:pathLst>
          </a:custGeom>
          <a:solidFill>
            <a:srgbClr val="E608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515385" y="4511794"/>
            <a:ext cx="893883" cy="44683"/>
          </a:xfrm>
          <a:custGeom>
            <a:avLst/>
            <a:gdLst/>
            <a:ahLst/>
            <a:cxnLst/>
            <a:rect l="l" t="t" r="r" b="b"/>
            <a:pathLst>
              <a:path w="893883" h="44683">
                <a:moveTo>
                  <a:pt x="634455" y="16541"/>
                </a:moveTo>
                <a:lnTo>
                  <a:pt x="630166" y="14960"/>
                </a:lnTo>
                <a:lnTo>
                  <a:pt x="626722" y="13760"/>
                </a:lnTo>
                <a:lnTo>
                  <a:pt x="621832" y="12128"/>
                </a:lnTo>
                <a:lnTo>
                  <a:pt x="337473" y="24816"/>
                </a:lnTo>
                <a:lnTo>
                  <a:pt x="337481" y="29717"/>
                </a:lnTo>
                <a:lnTo>
                  <a:pt x="634455" y="16541"/>
                </a:lnTo>
                <a:close/>
              </a:path>
            </a:pathLst>
          </a:custGeom>
          <a:solidFill>
            <a:srgbClr val="E609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515385" y="4515197"/>
            <a:ext cx="893883" cy="44461"/>
          </a:xfrm>
          <a:custGeom>
            <a:avLst/>
            <a:gdLst/>
            <a:ahLst/>
            <a:cxnLst/>
            <a:rect l="l" t="t" r="r" b="b"/>
            <a:pathLst>
              <a:path w="893883" h="44461">
                <a:moveTo>
                  <a:pt x="642160" y="15977"/>
                </a:moveTo>
                <a:lnTo>
                  <a:pt x="630385" y="11638"/>
                </a:lnTo>
                <a:lnTo>
                  <a:pt x="337478" y="24586"/>
                </a:lnTo>
                <a:lnTo>
                  <a:pt x="337486" y="29495"/>
                </a:lnTo>
                <a:lnTo>
                  <a:pt x="642160" y="15977"/>
                </a:lnTo>
                <a:close/>
              </a:path>
            </a:pathLst>
          </a:custGeom>
          <a:solidFill>
            <a:srgbClr val="E609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15563" y="4518378"/>
            <a:ext cx="893853" cy="44313"/>
          </a:xfrm>
          <a:custGeom>
            <a:avLst/>
            <a:gdLst/>
            <a:ahLst/>
            <a:cxnLst/>
            <a:rect l="l" t="t" r="r" b="b"/>
            <a:pathLst>
              <a:path w="893853" h="44313">
                <a:moveTo>
                  <a:pt x="649128" y="15626"/>
                </a:moveTo>
                <a:lnTo>
                  <a:pt x="643409" y="13322"/>
                </a:lnTo>
                <a:lnTo>
                  <a:pt x="637937" y="11305"/>
                </a:lnTo>
                <a:lnTo>
                  <a:pt x="337305" y="24594"/>
                </a:lnTo>
                <a:lnTo>
                  <a:pt x="337310" y="27811"/>
                </a:lnTo>
                <a:lnTo>
                  <a:pt x="337173" y="29416"/>
                </a:lnTo>
                <a:lnTo>
                  <a:pt x="649128" y="15626"/>
                </a:lnTo>
                <a:close/>
              </a:path>
            </a:pathLst>
          </a:custGeom>
          <a:solidFill>
            <a:srgbClr val="E609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15740" y="4521633"/>
            <a:ext cx="894046" cy="44461"/>
          </a:xfrm>
          <a:custGeom>
            <a:avLst/>
            <a:gdLst/>
            <a:ahLst/>
            <a:cxnLst/>
            <a:rect l="l" t="t" r="r" b="b"/>
            <a:pathLst>
              <a:path w="894046" h="44461">
                <a:moveTo>
                  <a:pt x="656319" y="15354"/>
                </a:moveTo>
                <a:lnTo>
                  <a:pt x="655963" y="15197"/>
                </a:lnTo>
                <a:lnTo>
                  <a:pt x="645567" y="11008"/>
                </a:lnTo>
                <a:lnTo>
                  <a:pt x="337120" y="24694"/>
                </a:lnTo>
                <a:lnTo>
                  <a:pt x="336707" y="29532"/>
                </a:lnTo>
                <a:lnTo>
                  <a:pt x="656319" y="15354"/>
                </a:lnTo>
                <a:close/>
              </a:path>
            </a:pathLst>
          </a:custGeom>
          <a:solidFill>
            <a:srgbClr val="E609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15740" y="4524962"/>
            <a:ext cx="894194" cy="44313"/>
          </a:xfrm>
          <a:custGeom>
            <a:avLst/>
            <a:gdLst/>
            <a:ahLst/>
            <a:cxnLst/>
            <a:rect l="l" t="t" r="r" b="b"/>
            <a:pathLst>
              <a:path w="894194" h="44313">
                <a:moveTo>
                  <a:pt x="662891" y="14919"/>
                </a:moveTo>
                <a:lnTo>
                  <a:pt x="655963" y="11868"/>
                </a:lnTo>
                <a:lnTo>
                  <a:pt x="652920" y="10642"/>
                </a:lnTo>
                <a:lnTo>
                  <a:pt x="336843" y="24614"/>
                </a:lnTo>
                <a:lnTo>
                  <a:pt x="336434" y="29399"/>
                </a:lnTo>
                <a:lnTo>
                  <a:pt x="662891" y="14919"/>
                </a:lnTo>
                <a:close/>
              </a:path>
            </a:pathLst>
          </a:custGeom>
          <a:solidFill>
            <a:srgbClr val="E60A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15918" y="4527995"/>
            <a:ext cx="894016" cy="44461"/>
          </a:xfrm>
          <a:custGeom>
            <a:avLst/>
            <a:gdLst/>
            <a:ahLst/>
            <a:cxnLst/>
            <a:rect l="l" t="t" r="r" b="b"/>
            <a:pathLst>
              <a:path w="894016" h="44461">
                <a:moveTo>
                  <a:pt x="669175" y="14783"/>
                </a:moveTo>
                <a:lnTo>
                  <a:pt x="667901" y="14171"/>
                </a:lnTo>
                <a:lnTo>
                  <a:pt x="659266" y="10368"/>
                </a:lnTo>
                <a:lnTo>
                  <a:pt x="336404" y="24637"/>
                </a:lnTo>
                <a:lnTo>
                  <a:pt x="335983" y="29564"/>
                </a:lnTo>
                <a:lnTo>
                  <a:pt x="669175" y="14783"/>
                </a:lnTo>
                <a:close/>
              </a:path>
            </a:pathLst>
          </a:custGeom>
          <a:solidFill>
            <a:srgbClr val="E70A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16096" y="4531176"/>
            <a:ext cx="894061" cy="44683"/>
          </a:xfrm>
          <a:custGeom>
            <a:avLst/>
            <a:gdLst/>
            <a:ahLst/>
            <a:cxnLst/>
            <a:rect l="l" t="t" r="r" b="b"/>
            <a:pathLst>
              <a:path w="894061" h="44683">
                <a:moveTo>
                  <a:pt x="675180" y="14572"/>
                </a:moveTo>
                <a:lnTo>
                  <a:pt x="667724" y="10990"/>
                </a:lnTo>
                <a:lnTo>
                  <a:pt x="665745" y="10118"/>
                </a:lnTo>
                <a:lnTo>
                  <a:pt x="335945" y="24749"/>
                </a:lnTo>
                <a:lnTo>
                  <a:pt x="335520" y="29724"/>
                </a:lnTo>
                <a:lnTo>
                  <a:pt x="675180" y="14572"/>
                </a:lnTo>
                <a:close/>
              </a:path>
            </a:pathLst>
          </a:custGeom>
          <a:solidFill>
            <a:srgbClr val="E70C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16274" y="4534431"/>
            <a:ext cx="894031" cy="44461"/>
          </a:xfrm>
          <a:custGeom>
            <a:avLst/>
            <a:gdLst/>
            <a:ahLst/>
            <a:cxnLst/>
            <a:rect l="l" t="t" r="r" b="b"/>
            <a:pathLst>
              <a:path w="894031" h="44461">
                <a:moveTo>
                  <a:pt x="680968" y="14262"/>
                </a:moveTo>
                <a:lnTo>
                  <a:pt x="679119" y="13295"/>
                </a:lnTo>
                <a:lnTo>
                  <a:pt x="671938" y="9845"/>
                </a:lnTo>
                <a:lnTo>
                  <a:pt x="335487" y="24770"/>
                </a:lnTo>
                <a:lnTo>
                  <a:pt x="335315" y="26781"/>
                </a:lnTo>
                <a:lnTo>
                  <a:pt x="334824" y="29620"/>
                </a:lnTo>
                <a:lnTo>
                  <a:pt x="680968" y="14262"/>
                </a:lnTo>
                <a:close/>
              </a:path>
            </a:pathLst>
          </a:custGeom>
          <a:solidFill>
            <a:srgbClr val="E70C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16274" y="4537760"/>
            <a:ext cx="894031" cy="44313"/>
          </a:xfrm>
          <a:custGeom>
            <a:avLst/>
            <a:gdLst/>
            <a:ahLst/>
            <a:cxnLst/>
            <a:rect l="l" t="t" r="r" b="b"/>
            <a:pathLst>
              <a:path w="894031" h="44313">
                <a:moveTo>
                  <a:pt x="686776" y="13970"/>
                </a:moveTo>
                <a:lnTo>
                  <a:pt x="679119" y="9966"/>
                </a:lnTo>
                <a:lnTo>
                  <a:pt x="678213" y="9531"/>
                </a:lnTo>
                <a:lnTo>
                  <a:pt x="335100" y="24695"/>
                </a:lnTo>
                <a:lnTo>
                  <a:pt x="334260" y="29553"/>
                </a:lnTo>
                <a:lnTo>
                  <a:pt x="686776" y="13970"/>
                </a:lnTo>
                <a:close/>
              </a:path>
            </a:pathLst>
          </a:custGeom>
          <a:solidFill>
            <a:srgbClr val="E70D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16630" y="4540794"/>
            <a:ext cx="893824" cy="44683"/>
          </a:xfrm>
          <a:custGeom>
            <a:avLst/>
            <a:gdLst/>
            <a:ahLst/>
            <a:cxnLst/>
            <a:rect l="l" t="t" r="r" b="b"/>
            <a:pathLst>
              <a:path w="893824" h="44683">
                <a:moveTo>
                  <a:pt x="692060" y="13983"/>
                </a:moveTo>
                <a:lnTo>
                  <a:pt x="689866" y="12738"/>
                </a:lnTo>
                <a:lnTo>
                  <a:pt x="683443" y="9380"/>
                </a:lnTo>
                <a:lnTo>
                  <a:pt x="334173" y="24964"/>
                </a:lnTo>
                <a:lnTo>
                  <a:pt x="333319" y="29901"/>
                </a:lnTo>
                <a:lnTo>
                  <a:pt x="692060" y="13983"/>
                </a:lnTo>
                <a:close/>
              </a:path>
            </a:pathLst>
          </a:custGeom>
          <a:solidFill>
            <a:srgbClr val="E70D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16808" y="4543975"/>
            <a:ext cx="894016" cy="44683"/>
          </a:xfrm>
          <a:custGeom>
            <a:avLst/>
            <a:gdLst/>
            <a:ahLst/>
            <a:cxnLst/>
            <a:rect l="l" t="t" r="r" b="b"/>
            <a:pathLst>
              <a:path w="894016" h="44683">
                <a:moveTo>
                  <a:pt x="696826" y="13605"/>
                </a:moveTo>
                <a:lnTo>
                  <a:pt x="689688" y="9557"/>
                </a:lnTo>
                <a:lnTo>
                  <a:pt x="688823" y="9105"/>
                </a:lnTo>
                <a:lnTo>
                  <a:pt x="333456" y="24903"/>
                </a:lnTo>
                <a:lnTo>
                  <a:pt x="332599" y="29853"/>
                </a:lnTo>
                <a:lnTo>
                  <a:pt x="696826" y="13605"/>
                </a:lnTo>
                <a:close/>
              </a:path>
            </a:pathLst>
          </a:custGeom>
          <a:solidFill>
            <a:srgbClr val="E70D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16808" y="4547378"/>
            <a:ext cx="894016" cy="44313"/>
          </a:xfrm>
          <a:custGeom>
            <a:avLst/>
            <a:gdLst/>
            <a:ahLst/>
            <a:cxnLst/>
            <a:rect l="l" t="t" r="r" b="b"/>
            <a:pathLst>
              <a:path w="894016" h="44313">
                <a:moveTo>
                  <a:pt x="702131" y="13289"/>
                </a:moveTo>
                <a:lnTo>
                  <a:pt x="700393" y="12225"/>
                </a:lnTo>
                <a:lnTo>
                  <a:pt x="694369" y="8809"/>
                </a:lnTo>
                <a:lnTo>
                  <a:pt x="332887" y="24789"/>
                </a:lnTo>
                <a:lnTo>
                  <a:pt x="332241" y="28521"/>
                </a:lnTo>
                <a:lnTo>
                  <a:pt x="331945" y="29650"/>
                </a:lnTo>
                <a:lnTo>
                  <a:pt x="702131" y="13289"/>
                </a:lnTo>
                <a:close/>
              </a:path>
            </a:pathLst>
          </a:custGeom>
          <a:solidFill>
            <a:srgbClr val="E70D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16986" y="4550559"/>
            <a:ext cx="894061" cy="44313"/>
          </a:xfrm>
          <a:custGeom>
            <a:avLst/>
            <a:gdLst/>
            <a:ahLst/>
            <a:cxnLst/>
            <a:rect l="l" t="t" r="r" b="b"/>
            <a:pathLst>
              <a:path w="894061" h="44313">
                <a:moveTo>
                  <a:pt x="706814" y="13083"/>
                </a:moveTo>
                <a:lnTo>
                  <a:pt x="700216" y="9044"/>
                </a:lnTo>
                <a:lnTo>
                  <a:pt x="699419" y="8592"/>
                </a:lnTo>
                <a:lnTo>
                  <a:pt x="332152" y="24824"/>
                </a:lnTo>
                <a:lnTo>
                  <a:pt x="332063" y="25340"/>
                </a:lnTo>
                <a:lnTo>
                  <a:pt x="330921" y="29696"/>
                </a:lnTo>
                <a:lnTo>
                  <a:pt x="706814" y="13083"/>
                </a:lnTo>
                <a:close/>
              </a:path>
            </a:pathLst>
          </a:custGeom>
          <a:solidFill>
            <a:srgbClr val="E70E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17164" y="4553592"/>
            <a:ext cx="894031" cy="44683"/>
          </a:xfrm>
          <a:custGeom>
            <a:avLst/>
            <a:gdLst/>
            <a:ahLst/>
            <a:cxnLst/>
            <a:rect l="l" t="t" r="r" b="b"/>
            <a:pathLst>
              <a:path w="894031" h="44683">
                <a:moveTo>
                  <a:pt x="711572" y="13124"/>
                </a:moveTo>
                <a:lnTo>
                  <a:pt x="710419" y="12366"/>
                </a:lnTo>
                <a:lnTo>
                  <a:pt x="704051" y="8468"/>
                </a:lnTo>
                <a:lnTo>
                  <a:pt x="331152" y="25102"/>
                </a:lnTo>
                <a:lnTo>
                  <a:pt x="329853" y="30058"/>
                </a:lnTo>
                <a:lnTo>
                  <a:pt x="711572" y="13124"/>
                </a:lnTo>
                <a:close/>
              </a:path>
            </a:pathLst>
          </a:custGeom>
          <a:solidFill>
            <a:srgbClr val="E70E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17164" y="4556995"/>
            <a:ext cx="894031" cy="44461"/>
          </a:xfrm>
          <a:custGeom>
            <a:avLst/>
            <a:gdLst/>
            <a:ahLst/>
            <a:cxnLst/>
            <a:rect l="l" t="t" r="r" b="b"/>
            <a:pathLst>
              <a:path w="894031" h="44461">
                <a:moveTo>
                  <a:pt x="716272" y="12812"/>
                </a:moveTo>
                <a:lnTo>
                  <a:pt x="710419" y="8963"/>
                </a:lnTo>
                <a:lnTo>
                  <a:pt x="709162" y="8194"/>
                </a:lnTo>
                <a:lnTo>
                  <a:pt x="330287" y="25001"/>
                </a:lnTo>
                <a:lnTo>
                  <a:pt x="328995" y="29928"/>
                </a:lnTo>
                <a:lnTo>
                  <a:pt x="716272" y="12812"/>
                </a:lnTo>
                <a:close/>
              </a:path>
            </a:pathLst>
          </a:custGeom>
          <a:solidFill>
            <a:srgbClr val="E70F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517342" y="4560176"/>
            <a:ext cx="894002" cy="44313"/>
          </a:xfrm>
          <a:custGeom>
            <a:avLst/>
            <a:gdLst/>
            <a:ahLst/>
            <a:cxnLst/>
            <a:rect l="l" t="t" r="r" b="b"/>
            <a:pathLst>
              <a:path w="894002" h="44313">
                <a:moveTo>
                  <a:pt x="720425" y="12481"/>
                </a:moveTo>
                <a:lnTo>
                  <a:pt x="713564" y="7968"/>
                </a:lnTo>
                <a:lnTo>
                  <a:pt x="329288" y="24951"/>
                </a:lnTo>
                <a:lnTo>
                  <a:pt x="328009" y="29829"/>
                </a:lnTo>
                <a:lnTo>
                  <a:pt x="720425" y="12481"/>
                </a:lnTo>
                <a:close/>
              </a:path>
            </a:pathLst>
          </a:custGeom>
          <a:solidFill>
            <a:srgbClr val="E70F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17697" y="4563357"/>
            <a:ext cx="893868" cy="44461"/>
          </a:xfrm>
          <a:custGeom>
            <a:avLst/>
            <a:gdLst/>
            <a:ahLst/>
            <a:cxnLst/>
            <a:rect l="l" t="t" r="r" b="b"/>
            <a:pathLst>
              <a:path w="893868" h="44461">
                <a:moveTo>
                  <a:pt x="724382" y="12328"/>
                </a:moveTo>
                <a:lnTo>
                  <a:pt x="720014" y="9262"/>
                </a:lnTo>
                <a:lnTo>
                  <a:pt x="717816" y="7816"/>
                </a:lnTo>
                <a:lnTo>
                  <a:pt x="328048" y="25143"/>
                </a:lnTo>
                <a:lnTo>
                  <a:pt x="327602" y="26842"/>
                </a:lnTo>
                <a:lnTo>
                  <a:pt x="326490" y="29982"/>
                </a:lnTo>
                <a:lnTo>
                  <a:pt x="724382" y="12328"/>
                </a:lnTo>
                <a:close/>
              </a:path>
            </a:pathLst>
          </a:custGeom>
          <a:solidFill>
            <a:srgbClr val="E711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17697" y="4566760"/>
            <a:ext cx="893868" cy="44313"/>
          </a:xfrm>
          <a:custGeom>
            <a:avLst/>
            <a:gdLst/>
            <a:ahLst/>
            <a:cxnLst/>
            <a:rect l="l" t="t" r="r" b="b"/>
            <a:pathLst>
              <a:path w="893868" h="44313">
                <a:moveTo>
                  <a:pt x="728905" y="12100"/>
                </a:moveTo>
                <a:lnTo>
                  <a:pt x="722449" y="7567"/>
                </a:lnTo>
                <a:lnTo>
                  <a:pt x="327033" y="25047"/>
                </a:lnTo>
                <a:lnTo>
                  <a:pt x="325300" y="29941"/>
                </a:lnTo>
                <a:lnTo>
                  <a:pt x="728905" y="12100"/>
                </a:lnTo>
                <a:close/>
              </a:path>
            </a:pathLst>
          </a:custGeom>
          <a:solidFill>
            <a:srgbClr val="E711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17875" y="4569793"/>
            <a:ext cx="893838" cy="44461"/>
          </a:xfrm>
          <a:custGeom>
            <a:avLst/>
            <a:gdLst/>
            <a:ahLst/>
            <a:cxnLst/>
            <a:rect l="l" t="t" r="r" b="b"/>
            <a:pathLst>
              <a:path w="893838" h="44461">
                <a:moveTo>
                  <a:pt x="732825" y="12074"/>
                </a:moveTo>
                <a:lnTo>
                  <a:pt x="729787" y="9811"/>
                </a:lnTo>
                <a:lnTo>
                  <a:pt x="726385" y="7423"/>
                </a:lnTo>
                <a:lnTo>
                  <a:pt x="325727" y="25200"/>
                </a:lnTo>
                <a:lnTo>
                  <a:pt x="323975" y="30147"/>
                </a:lnTo>
                <a:lnTo>
                  <a:pt x="732825" y="12074"/>
                </a:lnTo>
                <a:close/>
              </a:path>
            </a:pathLst>
          </a:custGeom>
          <a:solidFill>
            <a:srgbClr val="E712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18053" y="4572974"/>
            <a:ext cx="894031" cy="44683"/>
          </a:xfrm>
          <a:custGeom>
            <a:avLst/>
            <a:gdLst/>
            <a:ahLst/>
            <a:cxnLst/>
            <a:rect l="l" t="t" r="r" b="b"/>
            <a:pathLst>
              <a:path w="894031" h="44683">
                <a:moveTo>
                  <a:pt x="736594" y="11831"/>
                </a:moveTo>
                <a:lnTo>
                  <a:pt x="730482" y="7280"/>
                </a:lnTo>
                <a:lnTo>
                  <a:pt x="324351" y="25402"/>
                </a:lnTo>
                <a:lnTo>
                  <a:pt x="322618" y="30299"/>
                </a:lnTo>
                <a:lnTo>
                  <a:pt x="736594" y="11831"/>
                </a:lnTo>
                <a:close/>
              </a:path>
            </a:pathLst>
          </a:custGeom>
          <a:solidFill>
            <a:srgbClr val="E712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18053" y="4576230"/>
            <a:ext cx="894031" cy="44387"/>
          </a:xfrm>
          <a:custGeom>
            <a:avLst/>
            <a:gdLst/>
            <a:ahLst/>
            <a:cxnLst/>
            <a:rect l="l" t="t" r="r" b="b"/>
            <a:pathLst>
              <a:path w="894031" h="44387">
                <a:moveTo>
                  <a:pt x="740522" y="11544"/>
                </a:moveTo>
                <a:lnTo>
                  <a:pt x="739454" y="10706"/>
                </a:lnTo>
                <a:lnTo>
                  <a:pt x="734556" y="7059"/>
                </a:lnTo>
                <a:lnTo>
                  <a:pt x="323231" y="25310"/>
                </a:lnTo>
                <a:lnTo>
                  <a:pt x="322338" y="27834"/>
                </a:lnTo>
                <a:lnTo>
                  <a:pt x="321300" y="30141"/>
                </a:lnTo>
                <a:lnTo>
                  <a:pt x="740522" y="11544"/>
                </a:lnTo>
                <a:close/>
              </a:path>
            </a:pathLst>
          </a:custGeom>
          <a:solidFill>
            <a:srgbClr val="E712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18231" y="4579559"/>
            <a:ext cx="894002" cy="44313"/>
          </a:xfrm>
          <a:custGeom>
            <a:avLst/>
            <a:gdLst/>
            <a:ahLst/>
            <a:cxnLst/>
            <a:rect l="l" t="t" r="r" b="b"/>
            <a:pathLst>
              <a:path w="894002" h="44313">
                <a:moveTo>
                  <a:pt x="744428" y="11419"/>
                </a:moveTo>
                <a:lnTo>
                  <a:pt x="739276" y="7377"/>
                </a:lnTo>
                <a:lnTo>
                  <a:pt x="738584" y="6862"/>
                </a:lnTo>
                <a:lnTo>
                  <a:pt x="321811" y="25282"/>
                </a:lnTo>
                <a:lnTo>
                  <a:pt x="319600" y="30195"/>
                </a:lnTo>
                <a:lnTo>
                  <a:pt x="744428" y="11419"/>
                </a:lnTo>
                <a:close/>
              </a:path>
            </a:pathLst>
          </a:custGeom>
          <a:solidFill>
            <a:srgbClr val="E712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518409" y="4582740"/>
            <a:ext cx="894046" cy="44461"/>
          </a:xfrm>
          <a:custGeom>
            <a:avLst/>
            <a:gdLst/>
            <a:ahLst/>
            <a:cxnLst/>
            <a:rect l="l" t="t" r="r" b="b"/>
            <a:pathLst>
              <a:path w="894046" h="44461">
                <a:moveTo>
                  <a:pt x="748130" y="11281"/>
                </a:moveTo>
                <a:lnTo>
                  <a:pt x="742317" y="6721"/>
                </a:lnTo>
                <a:lnTo>
                  <a:pt x="320126" y="25450"/>
                </a:lnTo>
                <a:lnTo>
                  <a:pt x="317914" y="30366"/>
                </a:lnTo>
                <a:lnTo>
                  <a:pt x="748130" y="11281"/>
                </a:lnTo>
                <a:close/>
              </a:path>
            </a:pathLst>
          </a:custGeom>
          <a:solidFill>
            <a:srgbClr val="E713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518409" y="4585773"/>
            <a:ext cx="894046" cy="44683"/>
          </a:xfrm>
          <a:custGeom>
            <a:avLst/>
            <a:gdLst/>
            <a:ahLst/>
            <a:cxnLst/>
            <a:rect l="l" t="t" r="r" b="b"/>
            <a:pathLst>
              <a:path w="894046" h="44683">
                <a:moveTo>
                  <a:pt x="751711" y="11158"/>
                </a:moveTo>
                <a:lnTo>
                  <a:pt x="748909" y="8859"/>
                </a:lnTo>
                <a:lnTo>
                  <a:pt x="746021" y="6593"/>
                </a:lnTo>
                <a:lnTo>
                  <a:pt x="318668" y="25658"/>
                </a:lnTo>
                <a:lnTo>
                  <a:pt x="316456" y="30574"/>
                </a:lnTo>
                <a:lnTo>
                  <a:pt x="751711" y="11158"/>
                </a:lnTo>
                <a:close/>
              </a:path>
            </a:pathLst>
          </a:custGeom>
          <a:solidFill>
            <a:srgbClr val="E713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518587" y="4589176"/>
            <a:ext cx="894016" cy="44461"/>
          </a:xfrm>
          <a:custGeom>
            <a:avLst/>
            <a:gdLst/>
            <a:ahLst/>
            <a:cxnLst/>
            <a:rect l="l" t="t" r="r" b="b"/>
            <a:pathLst>
              <a:path w="894016" h="44461">
                <a:moveTo>
                  <a:pt x="755437" y="10957"/>
                </a:moveTo>
                <a:lnTo>
                  <a:pt x="749839" y="6365"/>
                </a:lnTo>
                <a:lnTo>
                  <a:pt x="317033" y="25493"/>
                </a:lnTo>
                <a:lnTo>
                  <a:pt x="315786" y="28266"/>
                </a:lnTo>
                <a:lnTo>
                  <a:pt x="314543" y="30520"/>
                </a:lnTo>
                <a:lnTo>
                  <a:pt x="755437" y="10957"/>
                </a:lnTo>
                <a:close/>
              </a:path>
            </a:pathLst>
          </a:custGeom>
          <a:solidFill>
            <a:srgbClr val="E715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518943" y="4592357"/>
            <a:ext cx="893883" cy="44461"/>
          </a:xfrm>
          <a:custGeom>
            <a:avLst/>
            <a:gdLst/>
            <a:ahLst/>
            <a:cxnLst/>
            <a:rect l="l" t="t" r="r" b="b"/>
            <a:pathLst>
              <a:path w="893883" h="44461">
                <a:moveTo>
                  <a:pt x="758751" y="10804"/>
                </a:moveTo>
                <a:lnTo>
                  <a:pt x="758227" y="10357"/>
                </a:lnTo>
                <a:lnTo>
                  <a:pt x="753199" y="6232"/>
                </a:lnTo>
                <a:lnTo>
                  <a:pt x="315107" y="25671"/>
                </a:lnTo>
                <a:lnTo>
                  <a:pt x="312385" y="30609"/>
                </a:lnTo>
                <a:lnTo>
                  <a:pt x="758751" y="10804"/>
                </a:lnTo>
                <a:close/>
              </a:path>
            </a:pathLst>
          </a:custGeom>
          <a:solidFill>
            <a:srgbClr val="E715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518943" y="4595612"/>
            <a:ext cx="893883" cy="44387"/>
          </a:xfrm>
          <a:custGeom>
            <a:avLst/>
            <a:gdLst/>
            <a:ahLst/>
            <a:cxnLst/>
            <a:rect l="l" t="t" r="r" b="b"/>
            <a:pathLst>
              <a:path w="893883" h="44387">
                <a:moveTo>
                  <a:pt x="762294" y="10573"/>
                </a:moveTo>
                <a:lnTo>
                  <a:pt x="758227" y="7101"/>
                </a:lnTo>
                <a:lnTo>
                  <a:pt x="756963" y="6065"/>
                </a:lnTo>
                <a:lnTo>
                  <a:pt x="313268" y="25752"/>
                </a:lnTo>
                <a:lnTo>
                  <a:pt x="310588" y="30614"/>
                </a:lnTo>
                <a:lnTo>
                  <a:pt x="762294" y="10573"/>
                </a:lnTo>
                <a:close/>
              </a:path>
            </a:pathLst>
          </a:custGeom>
          <a:solidFill>
            <a:srgbClr val="E716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519121" y="4598941"/>
            <a:ext cx="894002" cy="44313"/>
          </a:xfrm>
          <a:custGeom>
            <a:avLst/>
            <a:gdLst/>
            <a:ahLst/>
            <a:cxnLst/>
            <a:rect l="l" t="t" r="r" b="b"/>
            <a:pathLst>
              <a:path w="894002" h="44313">
                <a:moveTo>
                  <a:pt x="765896" y="10470"/>
                </a:moveTo>
                <a:lnTo>
                  <a:pt x="760526" y="5886"/>
                </a:lnTo>
                <a:lnTo>
                  <a:pt x="311258" y="25746"/>
                </a:lnTo>
                <a:lnTo>
                  <a:pt x="308536" y="30684"/>
                </a:lnTo>
                <a:lnTo>
                  <a:pt x="765896" y="10470"/>
                </a:lnTo>
                <a:close/>
              </a:path>
            </a:pathLst>
          </a:custGeom>
          <a:solidFill>
            <a:srgbClr val="E716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19299" y="4601974"/>
            <a:ext cx="894046" cy="44461"/>
          </a:xfrm>
          <a:custGeom>
            <a:avLst/>
            <a:gdLst/>
            <a:ahLst/>
            <a:cxnLst/>
            <a:rect l="l" t="t" r="r" b="b"/>
            <a:pathLst>
              <a:path w="894046" h="44461">
                <a:moveTo>
                  <a:pt x="769066" y="10352"/>
                </a:moveTo>
                <a:lnTo>
                  <a:pt x="767815" y="9227"/>
                </a:lnTo>
                <a:lnTo>
                  <a:pt x="763740" y="5749"/>
                </a:lnTo>
                <a:lnTo>
                  <a:pt x="309361" y="25831"/>
                </a:lnTo>
                <a:lnTo>
                  <a:pt x="307995" y="28310"/>
                </a:lnTo>
                <a:lnTo>
                  <a:pt x="306298" y="30881"/>
                </a:lnTo>
                <a:lnTo>
                  <a:pt x="769066" y="10352"/>
                </a:lnTo>
                <a:close/>
              </a:path>
            </a:pathLst>
          </a:custGeom>
          <a:solidFill>
            <a:srgbClr val="E717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519299" y="4605155"/>
            <a:ext cx="894046" cy="44683"/>
          </a:xfrm>
          <a:custGeom>
            <a:avLst/>
            <a:gdLst/>
            <a:ahLst/>
            <a:cxnLst/>
            <a:rect l="l" t="t" r="r" b="b"/>
            <a:pathLst>
              <a:path w="894046" h="44683">
                <a:moveTo>
                  <a:pt x="772467" y="10232"/>
                </a:moveTo>
                <a:lnTo>
                  <a:pt x="767815" y="6046"/>
                </a:lnTo>
                <a:lnTo>
                  <a:pt x="767307" y="5612"/>
                </a:lnTo>
                <a:lnTo>
                  <a:pt x="307410" y="26015"/>
                </a:lnTo>
                <a:lnTo>
                  <a:pt x="304035" y="31128"/>
                </a:lnTo>
                <a:lnTo>
                  <a:pt x="772467" y="10232"/>
                </a:lnTo>
                <a:close/>
              </a:path>
            </a:pathLst>
          </a:custGeom>
          <a:solidFill>
            <a:srgbClr val="E717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519477" y="4608558"/>
            <a:ext cx="894016" cy="44313"/>
          </a:xfrm>
          <a:custGeom>
            <a:avLst/>
            <a:gdLst/>
            <a:ahLst/>
            <a:cxnLst/>
            <a:rect l="l" t="t" r="r" b="b"/>
            <a:pathLst>
              <a:path w="894016" h="44313">
                <a:moveTo>
                  <a:pt x="775848" y="10031"/>
                </a:moveTo>
                <a:lnTo>
                  <a:pt x="770747" y="5441"/>
                </a:lnTo>
                <a:lnTo>
                  <a:pt x="304979" y="26026"/>
                </a:lnTo>
                <a:lnTo>
                  <a:pt x="301704" y="30986"/>
                </a:lnTo>
                <a:lnTo>
                  <a:pt x="775848" y="10031"/>
                </a:lnTo>
                <a:close/>
              </a:path>
            </a:pathLst>
          </a:custGeom>
          <a:solidFill>
            <a:srgbClr val="E717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19654" y="4611739"/>
            <a:ext cx="894061" cy="44313"/>
          </a:xfrm>
          <a:custGeom>
            <a:avLst/>
            <a:gdLst/>
            <a:ahLst/>
            <a:cxnLst/>
            <a:rect l="l" t="t" r="r" b="b"/>
            <a:pathLst>
              <a:path w="894061" h="44313">
                <a:moveTo>
                  <a:pt x="778950" y="9896"/>
                </a:moveTo>
                <a:lnTo>
                  <a:pt x="777096" y="8133"/>
                </a:lnTo>
                <a:lnTo>
                  <a:pt x="773946" y="5298"/>
                </a:lnTo>
                <a:lnTo>
                  <a:pt x="302633" y="26129"/>
                </a:lnTo>
                <a:lnTo>
                  <a:pt x="299549" y="30801"/>
                </a:lnTo>
                <a:lnTo>
                  <a:pt x="299318" y="31098"/>
                </a:lnTo>
                <a:lnTo>
                  <a:pt x="778950" y="9896"/>
                </a:lnTo>
                <a:close/>
              </a:path>
            </a:pathLst>
          </a:custGeom>
          <a:solidFill>
            <a:srgbClr val="E717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19654" y="4614773"/>
            <a:ext cx="894209" cy="44609"/>
          </a:xfrm>
          <a:custGeom>
            <a:avLst/>
            <a:gdLst/>
            <a:ahLst/>
            <a:cxnLst/>
            <a:rect l="l" t="t" r="r" b="b"/>
            <a:pathLst>
              <a:path w="894209" h="44609">
                <a:moveTo>
                  <a:pt x="782172" y="9927"/>
                </a:moveTo>
                <a:lnTo>
                  <a:pt x="777213" y="5211"/>
                </a:lnTo>
                <a:lnTo>
                  <a:pt x="300401" y="26476"/>
                </a:lnTo>
                <a:lnTo>
                  <a:pt x="299549" y="27768"/>
                </a:lnTo>
                <a:lnTo>
                  <a:pt x="296665" y="31469"/>
                </a:lnTo>
                <a:lnTo>
                  <a:pt x="782172" y="9927"/>
                </a:lnTo>
                <a:close/>
              </a:path>
            </a:pathLst>
          </a:custGeom>
          <a:solidFill>
            <a:srgbClr val="E71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20010" y="4618176"/>
            <a:ext cx="893853" cy="44461"/>
          </a:xfrm>
          <a:custGeom>
            <a:avLst/>
            <a:gdLst/>
            <a:ahLst/>
            <a:cxnLst/>
            <a:rect l="l" t="t" r="r" b="b"/>
            <a:pathLst>
              <a:path w="893853" h="44461">
                <a:moveTo>
                  <a:pt x="785086" y="9634"/>
                </a:moveTo>
                <a:lnTo>
                  <a:pt x="780220" y="5007"/>
                </a:lnTo>
                <a:lnTo>
                  <a:pt x="297689" y="26296"/>
                </a:lnTo>
                <a:lnTo>
                  <a:pt x="293683" y="31438"/>
                </a:lnTo>
                <a:lnTo>
                  <a:pt x="785086" y="9634"/>
                </a:lnTo>
                <a:close/>
              </a:path>
            </a:pathLst>
          </a:custGeom>
          <a:solidFill>
            <a:srgbClr val="E81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20188" y="4621357"/>
            <a:ext cx="893824" cy="44313"/>
          </a:xfrm>
          <a:custGeom>
            <a:avLst/>
            <a:gdLst/>
            <a:ahLst/>
            <a:cxnLst/>
            <a:rect l="l" t="t" r="r" b="b"/>
            <a:pathLst>
              <a:path w="893824" h="44313">
                <a:moveTo>
                  <a:pt x="787974" y="9487"/>
                </a:moveTo>
                <a:lnTo>
                  <a:pt x="785885" y="7382"/>
                </a:lnTo>
                <a:lnTo>
                  <a:pt x="783255" y="4881"/>
                </a:lnTo>
                <a:lnTo>
                  <a:pt x="294898" y="26468"/>
                </a:lnTo>
                <a:lnTo>
                  <a:pt x="291013" y="31456"/>
                </a:lnTo>
                <a:lnTo>
                  <a:pt x="787974" y="9487"/>
                </a:lnTo>
                <a:close/>
              </a:path>
            </a:pathLst>
          </a:custGeom>
          <a:solidFill>
            <a:srgbClr val="E81A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20366" y="4624538"/>
            <a:ext cx="894016" cy="44461"/>
          </a:xfrm>
          <a:custGeom>
            <a:avLst/>
            <a:gdLst/>
            <a:ahLst/>
            <a:cxnLst/>
            <a:rect l="l" t="t" r="r" b="b"/>
            <a:pathLst>
              <a:path w="894016" h="44461">
                <a:moveTo>
                  <a:pt x="790850" y="9385"/>
                </a:moveTo>
                <a:lnTo>
                  <a:pt x="786266" y="4764"/>
                </a:lnTo>
                <a:lnTo>
                  <a:pt x="292068" y="26693"/>
                </a:lnTo>
                <a:lnTo>
                  <a:pt x="289784" y="29624"/>
                </a:lnTo>
                <a:lnTo>
                  <a:pt x="287895" y="31697"/>
                </a:lnTo>
                <a:lnTo>
                  <a:pt x="790850" y="9385"/>
                </a:lnTo>
                <a:close/>
              </a:path>
            </a:pathLst>
          </a:custGeom>
          <a:solidFill>
            <a:srgbClr val="E81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20366" y="4627571"/>
            <a:ext cx="894016" cy="44683"/>
          </a:xfrm>
          <a:custGeom>
            <a:avLst/>
            <a:gdLst/>
            <a:ahLst/>
            <a:cxnLst/>
            <a:rect l="l" t="t" r="r" b="b"/>
            <a:pathLst>
              <a:path w="894016" h="44683">
                <a:moveTo>
                  <a:pt x="793944" y="9470"/>
                </a:moveTo>
                <a:lnTo>
                  <a:pt x="789173" y="4661"/>
                </a:lnTo>
                <a:lnTo>
                  <a:pt x="289448" y="26959"/>
                </a:lnTo>
                <a:lnTo>
                  <a:pt x="284803" y="32056"/>
                </a:lnTo>
                <a:lnTo>
                  <a:pt x="793944" y="9470"/>
                </a:lnTo>
                <a:close/>
              </a:path>
            </a:pathLst>
          </a:custGeom>
          <a:solidFill>
            <a:srgbClr val="E81B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20544" y="4630974"/>
            <a:ext cx="894061" cy="44461"/>
          </a:xfrm>
          <a:custGeom>
            <a:avLst/>
            <a:gdLst/>
            <a:ahLst/>
            <a:cxnLst/>
            <a:rect l="l" t="t" r="r" b="b"/>
            <a:pathLst>
              <a:path w="894061" h="44461">
                <a:moveTo>
                  <a:pt x="796789" y="9255"/>
                </a:moveTo>
                <a:lnTo>
                  <a:pt x="794534" y="6840"/>
                </a:lnTo>
                <a:lnTo>
                  <a:pt x="792219" y="4508"/>
                </a:lnTo>
                <a:lnTo>
                  <a:pt x="286171" y="26957"/>
                </a:lnTo>
                <a:lnTo>
                  <a:pt x="281551" y="32026"/>
                </a:lnTo>
                <a:lnTo>
                  <a:pt x="796789" y="9255"/>
                </a:lnTo>
                <a:close/>
              </a:path>
            </a:pathLst>
          </a:custGeom>
          <a:solidFill>
            <a:srgbClr val="E81B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20722" y="4634155"/>
            <a:ext cx="894031" cy="44609"/>
          </a:xfrm>
          <a:custGeom>
            <a:avLst/>
            <a:gdLst/>
            <a:ahLst/>
            <a:cxnLst/>
            <a:rect l="l" t="t" r="r" b="b"/>
            <a:pathLst>
              <a:path w="894031" h="44609">
                <a:moveTo>
                  <a:pt x="799365" y="9023"/>
                </a:moveTo>
                <a:lnTo>
                  <a:pt x="795033" y="4384"/>
                </a:lnTo>
                <a:lnTo>
                  <a:pt x="282964" y="27100"/>
                </a:lnTo>
                <a:lnTo>
                  <a:pt x="279463" y="30941"/>
                </a:lnTo>
                <a:lnTo>
                  <a:pt x="278090" y="32234"/>
                </a:lnTo>
                <a:lnTo>
                  <a:pt x="799365" y="9023"/>
                </a:lnTo>
                <a:close/>
              </a:path>
            </a:pathLst>
          </a:custGeom>
          <a:solidFill>
            <a:srgbClr val="E81C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20722" y="4637336"/>
            <a:ext cx="894031" cy="44461"/>
          </a:xfrm>
          <a:custGeom>
            <a:avLst/>
            <a:gdLst/>
            <a:ahLst/>
            <a:cxnLst/>
            <a:rect l="l" t="t" r="r" b="b"/>
            <a:pathLst>
              <a:path w="894031" h="44461">
                <a:moveTo>
                  <a:pt x="802204" y="8882"/>
                </a:moveTo>
                <a:lnTo>
                  <a:pt x="797886" y="4258"/>
                </a:lnTo>
                <a:lnTo>
                  <a:pt x="279942" y="27234"/>
                </a:lnTo>
                <a:lnTo>
                  <a:pt x="279463" y="27760"/>
                </a:lnTo>
                <a:lnTo>
                  <a:pt x="274659" y="32284"/>
                </a:lnTo>
                <a:lnTo>
                  <a:pt x="802204" y="8882"/>
                </a:lnTo>
                <a:close/>
              </a:path>
            </a:pathLst>
          </a:custGeom>
          <a:solidFill>
            <a:srgbClr val="E81C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20900" y="4640739"/>
            <a:ext cx="894002" cy="44313"/>
          </a:xfrm>
          <a:custGeom>
            <a:avLst/>
            <a:gdLst/>
            <a:ahLst/>
            <a:cxnLst/>
            <a:rect l="l" t="t" r="r" b="b"/>
            <a:pathLst>
              <a:path w="894002" h="44313">
                <a:moveTo>
                  <a:pt x="804940" y="8745"/>
                </a:moveTo>
                <a:lnTo>
                  <a:pt x="802858" y="6370"/>
                </a:lnTo>
                <a:lnTo>
                  <a:pt x="800751" y="4114"/>
                </a:lnTo>
                <a:lnTo>
                  <a:pt x="276161" y="27299"/>
                </a:lnTo>
                <a:lnTo>
                  <a:pt x="270789" y="32358"/>
                </a:lnTo>
                <a:lnTo>
                  <a:pt x="804940" y="8745"/>
                </a:lnTo>
                <a:close/>
              </a:path>
            </a:pathLst>
          </a:custGeom>
          <a:solidFill>
            <a:srgbClr val="E81D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21256" y="4643772"/>
            <a:ext cx="893868" cy="44609"/>
          </a:xfrm>
          <a:custGeom>
            <a:avLst/>
            <a:gdLst/>
            <a:ahLst/>
            <a:cxnLst/>
            <a:rect l="l" t="t" r="r" b="b"/>
            <a:pathLst>
              <a:path w="893868" h="44609">
                <a:moveTo>
                  <a:pt x="807288" y="8798"/>
                </a:moveTo>
                <a:lnTo>
                  <a:pt x="803111" y="4032"/>
                </a:lnTo>
                <a:lnTo>
                  <a:pt x="272182" y="27678"/>
                </a:lnTo>
                <a:lnTo>
                  <a:pt x="268100" y="31523"/>
                </a:lnTo>
                <a:lnTo>
                  <a:pt x="266531" y="32791"/>
                </a:lnTo>
                <a:lnTo>
                  <a:pt x="807288" y="8798"/>
                </a:lnTo>
                <a:close/>
              </a:path>
            </a:pathLst>
          </a:custGeom>
          <a:solidFill>
            <a:srgbClr val="E81D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21256" y="4646953"/>
            <a:ext cx="893868" cy="44683"/>
          </a:xfrm>
          <a:custGeom>
            <a:avLst/>
            <a:gdLst/>
            <a:ahLst/>
            <a:cxnLst/>
            <a:rect l="l" t="t" r="r" b="b"/>
            <a:pathLst>
              <a:path w="893868" h="44683">
                <a:moveTo>
                  <a:pt x="809864" y="8556"/>
                </a:moveTo>
                <a:lnTo>
                  <a:pt x="805800" y="3919"/>
                </a:lnTo>
                <a:lnTo>
                  <a:pt x="268579" y="27890"/>
                </a:lnTo>
                <a:lnTo>
                  <a:pt x="268100" y="28342"/>
                </a:lnTo>
                <a:lnTo>
                  <a:pt x="262357" y="32985"/>
                </a:lnTo>
                <a:lnTo>
                  <a:pt x="809864" y="8556"/>
                </a:lnTo>
                <a:close/>
              </a:path>
            </a:pathLst>
          </a:custGeom>
          <a:solidFill>
            <a:srgbClr val="E81E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21434" y="4650356"/>
            <a:ext cx="894061" cy="44239"/>
          </a:xfrm>
          <a:custGeom>
            <a:avLst/>
            <a:gdLst/>
            <a:ahLst/>
            <a:cxnLst/>
            <a:rect l="l" t="t" r="r" b="b"/>
            <a:pathLst>
              <a:path w="894061" h="44239">
                <a:moveTo>
                  <a:pt x="812420" y="8409"/>
                </a:moveTo>
                <a:lnTo>
                  <a:pt x="810674" y="6280"/>
                </a:lnTo>
                <a:lnTo>
                  <a:pt x="808465" y="3760"/>
                </a:lnTo>
                <a:lnTo>
                  <a:pt x="264428" y="27763"/>
                </a:lnTo>
                <a:lnTo>
                  <a:pt x="258123" y="32860"/>
                </a:lnTo>
                <a:lnTo>
                  <a:pt x="812420" y="8409"/>
                </a:lnTo>
                <a:close/>
              </a:path>
            </a:pathLst>
          </a:custGeom>
          <a:solidFill>
            <a:srgbClr val="E81E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21611" y="4653538"/>
            <a:ext cx="894031" cy="44313"/>
          </a:xfrm>
          <a:custGeom>
            <a:avLst/>
            <a:gdLst/>
            <a:ahLst/>
            <a:cxnLst/>
            <a:rect l="l" t="t" r="r" b="b"/>
            <a:pathLst>
              <a:path w="894031" h="44313">
                <a:moveTo>
                  <a:pt x="814771" y="8311"/>
                </a:moveTo>
                <a:lnTo>
                  <a:pt x="810960" y="3664"/>
                </a:lnTo>
                <a:lnTo>
                  <a:pt x="260006" y="28013"/>
                </a:lnTo>
                <a:lnTo>
                  <a:pt x="256100" y="31171"/>
                </a:lnTo>
                <a:lnTo>
                  <a:pt x="253270" y="33127"/>
                </a:lnTo>
                <a:lnTo>
                  <a:pt x="814771" y="8311"/>
                </a:lnTo>
                <a:close/>
              </a:path>
            </a:pathLst>
          </a:custGeom>
          <a:solidFill>
            <a:srgbClr val="E81F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21611" y="4656719"/>
            <a:ext cx="894031" cy="44461"/>
          </a:xfrm>
          <a:custGeom>
            <a:avLst/>
            <a:gdLst/>
            <a:ahLst/>
            <a:cxnLst/>
            <a:rect l="l" t="t" r="r" b="b"/>
            <a:pathLst>
              <a:path w="894031" h="44461">
                <a:moveTo>
                  <a:pt x="817298" y="8212"/>
                </a:moveTo>
                <a:lnTo>
                  <a:pt x="813488" y="3566"/>
                </a:lnTo>
                <a:lnTo>
                  <a:pt x="255634" y="28312"/>
                </a:lnTo>
                <a:lnTo>
                  <a:pt x="248189" y="33459"/>
                </a:lnTo>
                <a:lnTo>
                  <a:pt x="817298" y="8212"/>
                </a:lnTo>
                <a:close/>
              </a:path>
            </a:pathLst>
          </a:custGeom>
          <a:solidFill>
            <a:srgbClr val="E81F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21789" y="4659974"/>
            <a:ext cx="894002" cy="44461"/>
          </a:xfrm>
          <a:custGeom>
            <a:avLst/>
            <a:gdLst/>
            <a:ahLst/>
            <a:cxnLst/>
            <a:rect l="l" t="t" r="r" b="b"/>
            <a:pathLst>
              <a:path w="894002" h="44461">
                <a:moveTo>
                  <a:pt x="819713" y="8239"/>
                </a:moveTo>
                <a:lnTo>
                  <a:pt x="818334" y="6436"/>
                </a:lnTo>
                <a:lnTo>
                  <a:pt x="815891" y="3458"/>
                </a:lnTo>
                <a:lnTo>
                  <a:pt x="250413" y="28544"/>
                </a:lnTo>
                <a:lnTo>
                  <a:pt x="243513" y="33313"/>
                </a:lnTo>
                <a:lnTo>
                  <a:pt x="242788" y="33738"/>
                </a:lnTo>
                <a:lnTo>
                  <a:pt x="819713" y="8239"/>
                </a:lnTo>
                <a:close/>
              </a:path>
            </a:pathLst>
          </a:custGeom>
          <a:solidFill>
            <a:srgbClr val="E81F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21967" y="4663155"/>
            <a:ext cx="894046" cy="44461"/>
          </a:xfrm>
          <a:custGeom>
            <a:avLst/>
            <a:gdLst/>
            <a:ahLst/>
            <a:cxnLst/>
            <a:rect l="l" t="t" r="r" b="b"/>
            <a:pathLst>
              <a:path w="894046" h="44461">
                <a:moveTo>
                  <a:pt x="821797" y="8014"/>
                </a:moveTo>
                <a:lnTo>
                  <a:pt x="818221" y="3341"/>
                </a:lnTo>
                <a:lnTo>
                  <a:pt x="245472" y="28655"/>
                </a:lnTo>
                <a:lnTo>
                  <a:pt x="243335" y="30132"/>
                </a:lnTo>
                <a:lnTo>
                  <a:pt x="236785" y="33971"/>
                </a:lnTo>
                <a:lnTo>
                  <a:pt x="821797" y="8014"/>
                </a:lnTo>
                <a:close/>
              </a:path>
            </a:pathLst>
          </a:custGeom>
          <a:solidFill>
            <a:srgbClr val="E81F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21967" y="4666336"/>
            <a:ext cx="894046" cy="44461"/>
          </a:xfrm>
          <a:custGeom>
            <a:avLst/>
            <a:gdLst/>
            <a:ahLst/>
            <a:cxnLst/>
            <a:rect l="l" t="t" r="r" b="b"/>
            <a:pathLst>
              <a:path w="894046" h="44461">
                <a:moveTo>
                  <a:pt x="824151" y="7909"/>
                </a:moveTo>
                <a:lnTo>
                  <a:pt x="820585" y="3249"/>
                </a:lnTo>
                <a:lnTo>
                  <a:pt x="239816" y="29013"/>
                </a:lnTo>
                <a:lnTo>
                  <a:pt x="230913" y="34231"/>
                </a:lnTo>
                <a:lnTo>
                  <a:pt x="824151" y="7909"/>
                </a:lnTo>
                <a:close/>
              </a:path>
            </a:pathLst>
          </a:custGeom>
          <a:solidFill>
            <a:srgbClr val="E820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22323" y="4669739"/>
            <a:ext cx="893838" cy="44239"/>
          </a:xfrm>
          <a:custGeom>
            <a:avLst/>
            <a:gdLst/>
            <a:ahLst/>
            <a:cxnLst/>
            <a:rect l="l" t="t" r="r" b="b"/>
            <a:pathLst>
              <a:path w="893838" h="44239">
                <a:moveTo>
                  <a:pt x="826249" y="7790"/>
                </a:moveTo>
                <a:lnTo>
                  <a:pt x="825474" y="6701"/>
                </a:lnTo>
                <a:lnTo>
                  <a:pt x="822742" y="3130"/>
                </a:lnTo>
                <a:lnTo>
                  <a:pt x="233455" y="29130"/>
                </a:lnTo>
                <a:lnTo>
                  <a:pt x="229854" y="31240"/>
                </a:lnTo>
                <a:lnTo>
                  <a:pt x="223428" y="34388"/>
                </a:lnTo>
                <a:lnTo>
                  <a:pt x="826249" y="7790"/>
                </a:lnTo>
                <a:close/>
              </a:path>
            </a:pathLst>
          </a:custGeom>
          <a:solidFill>
            <a:srgbClr val="E820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22501" y="4672920"/>
            <a:ext cx="893883" cy="44313"/>
          </a:xfrm>
          <a:custGeom>
            <a:avLst/>
            <a:gdLst/>
            <a:ahLst/>
            <a:cxnLst/>
            <a:rect l="l" t="t" r="r" b="b"/>
            <a:pathLst>
              <a:path w="893883" h="44313">
                <a:moveTo>
                  <a:pt x="828276" y="7708"/>
                </a:moveTo>
                <a:lnTo>
                  <a:pt x="825296" y="3520"/>
                </a:lnTo>
                <a:lnTo>
                  <a:pt x="824927" y="3038"/>
                </a:lnTo>
                <a:lnTo>
                  <a:pt x="226777" y="29479"/>
                </a:lnTo>
                <a:lnTo>
                  <a:pt x="215970" y="34774"/>
                </a:lnTo>
                <a:lnTo>
                  <a:pt x="828276" y="7708"/>
                </a:lnTo>
                <a:close/>
              </a:path>
            </a:pathLst>
          </a:custGeom>
          <a:solidFill>
            <a:srgbClr val="E821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22501" y="4675953"/>
            <a:ext cx="893883" cy="44609"/>
          </a:xfrm>
          <a:custGeom>
            <a:avLst/>
            <a:gdLst/>
            <a:ahLst/>
            <a:cxnLst/>
            <a:rect l="l" t="t" r="r" b="b"/>
            <a:pathLst>
              <a:path w="893883" h="44609">
                <a:moveTo>
                  <a:pt x="830383" y="7636"/>
                </a:moveTo>
                <a:lnTo>
                  <a:pt x="827060" y="2966"/>
                </a:lnTo>
                <a:lnTo>
                  <a:pt x="219471" y="30026"/>
                </a:lnTo>
                <a:lnTo>
                  <a:pt x="215885" y="31783"/>
                </a:lnTo>
                <a:lnTo>
                  <a:pt x="206841" y="35405"/>
                </a:lnTo>
                <a:lnTo>
                  <a:pt x="830383" y="7636"/>
                </a:lnTo>
                <a:close/>
              </a:path>
            </a:pathLst>
          </a:custGeom>
          <a:solidFill>
            <a:srgbClr val="E821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522679" y="4679134"/>
            <a:ext cx="894002" cy="44683"/>
          </a:xfrm>
          <a:custGeom>
            <a:avLst/>
            <a:gdLst/>
            <a:ahLst/>
            <a:cxnLst/>
            <a:rect l="l" t="t" r="r" b="b"/>
            <a:pathLst>
              <a:path w="894002" h="44683">
                <a:moveTo>
                  <a:pt x="832411" y="7556"/>
                </a:moveTo>
                <a:lnTo>
                  <a:pt x="829075" y="2867"/>
                </a:lnTo>
                <a:lnTo>
                  <a:pt x="211552" y="30266"/>
                </a:lnTo>
                <a:lnTo>
                  <a:pt x="201298" y="34373"/>
                </a:lnTo>
                <a:lnTo>
                  <a:pt x="196374" y="35930"/>
                </a:lnTo>
                <a:lnTo>
                  <a:pt x="832411" y="7556"/>
                </a:lnTo>
                <a:close/>
              </a:path>
            </a:pathLst>
          </a:custGeom>
          <a:solidFill>
            <a:srgbClr val="E822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522857" y="4682537"/>
            <a:ext cx="894046" cy="44239"/>
          </a:xfrm>
          <a:custGeom>
            <a:avLst/>
            <a:gdLst/>
            <a:ahLst/>
            <a:cxnLst/>
            <a:rect l="l" t="t" r="r" b="b"/>
            <a:pathLst>
              <a:path w="894046" h="44239">
                <a:moveTo>
                  <a:pt x="90397" y="40259"/>
                </a:moveTo>
                <a:lnTo>
                  <a:pt x="87622" y="39821"/>
                </a:lnTo>
                <a:lnTo>
                  <a:pt x="83120" y="38912"/>
                </a:lnTo>
                <a:lnTo>
                  <a:pt x="82207" y="40620"/>
                </a:lnTo>
                <a:lnTo>
                  <a:pt x="90397" y="40259"/>
                </a:lnTo>
                <a:close/>
              </a:path>
              <a:path w="894046" h="44239">
                <a:moveTo>
                  <a:pt x="467822" y="23610"/>
                </a:moveTo>
                <a:lnTo>
                  <a:pt x="473539" y="22883"/>
                </a:lnTo>
                <a:lnTo>
                  <a:pt x="486391" y="21882"/>
                </a:lnTo>
                <a:lnTo>
                  <a:pt x="499268" y="21488"/>
                </a:lnTo>
                <a:lnTo>
                  <a:pt x="511508" y="21683"/>
                </a:lnTo>
                <a:lnTo>
                  <a:pt x="834402" y="7439"/>
                </a:lnTo>
                <a:lnTo>
                  <a:pt x="832269" y="4203"/>
                </a:lnTo>
                <a:lnTo>
                  <a:pt x="831246" y="2765"/>
                </a:lnTo>
                <a:lnTo>
                  <a:pt x="202116" y="30571"/>
                </a:lnTo>
                <a:lnTo>
                  <a:pt x="201120" y="30970"/>
                </a:lnTo>
                <a:lnTo>
                  <a:pt x="186143" y="35706"/>
                </a:lnTo>
                <a:lnTo>
                  <a:pt x="184423" y="36111"/>
                </a:lnTo>
                <a:lnTo>
                  <a:pt x="467822" y="23610"/>
                </a:lnTo>
                <a:close/>
              </a:path>
            </a:pathLst>
          </a:custGeom>
          <a:solidFill>
            <a:srgbClr val="E822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522857" y="4685718"/>
            <a:ext cx="894046" cy="44461"/>
          </a:xfrm>
          <a:custGeom>
            <a:avLst/>
            <a:gdLst/>
            <a:ahLst/>
            <a:cxnLst/>
            <a:rect l="l" t="t" r="r" b="b"/>
            <a:pathLst>
              <a:path w="894046" h="44461">
                <a:moveTo>
                  <a:pt x="110272" y="39577"/>
                </a:moveTo>
                <a:lnTo>
                  <a:pt x="99949" y="38585"/>
                </a:lnTo>
                <a:lnTo>
                  <a:pt x="87622" y="36640"/>
                </a:lnTo>
                <a:lnTo>
                  <a:pt x="84068" y="35923"/>
                </a:lnTo>
                <a:lnTo>
                  <a:pt x="82992" y="35970"/>
                </a:lnTo>
                <a:lnTo>
                  <a:pt x="80630" y="40392"/>
                </a:lnTo>
                <a:lnTo>
                  <a:pt x="80292" y="40907"/>
                </a:lnTo>
                <a:lnTo>
                  <a:pt x="110272" y="39577"/>
                </a:lnTo>
                <a:close/>
              </a:path>
              <a:path w="894046" h="44461">
                <a:moveTo>
                  <a:pt x="442828" y="24825"/>
                </a:moveTo>
                <a:lnTo>
                  <a:pt x="448155" y="23580"/>
                </a:lnTo>
                <a:lnTo>
                  <a:pt x="460773" y="21325"/>
                </a:lnTo>
                <a:lnTo>
                  <a:pt x="473539" y="19702"/>
                </a:lnTo>
                <a:lnTo>
                  <a:pt x="486391" y="18700"/>
                </a:lnTo>
                <a:lnTo>
                  <a:pt x="499268" y="18307"/>
                </a:lnTo>
                <a:lnTo>
                  <a:pt x="512107" y="18511"/>
                </a:lnTo>
                <a:lnTo>
                  <a:pt x="524847" y="19300"/>
                </a:lnTo>
                <a:lnTo>
                  <a:pt x="537203" y="20638"/>
                </a:lnTo>
                <a:lnTo>
                  <a:pt x="836450" y="7363"/>
                </a:lnTo>
                <a:lnTo>
                  <a:pt x="833363" y="2682"/>
                </a:lnTo>
                <a:lnTo>
                  <a:pt x="190302" y="31210"/>
                </a:lnTo>
                <a:lnTo>
                  <a:pt x="186143" y="32525"/>
                </a:lnTo>
                <a:lnTo>
                  <a:pt x="170646" y="36176"/>
                </a:lnTo>
                <a:lnTo>
                  <a:pt x="164262" y="37182"/>
                </a:lnTo>
                <a:lnTo>
                  <a:pt x="442828" y="24825"/>
                </a:lnTo>
                <a:close/>
              </a:path>
            </a:pathLst>
          </a:custGeom>
          <a:solidFill>
            <a:srgbClr val="E823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23035" y="4688752"/>
            <a:ext cx="894016" cy="44609"/>
          </a:xfrm>
          <a:custGeom>
            <a:avLst/>
            <a:gdLst/>
            <a:ahLst/>
            <a:cxnLst/>
            <a:rect l="l" t="t" r="r" b="b"/>
            <a:pathLst>
              <a:path w="894016" h="44609">
                <a:moveTo>
                  <a:pt x="428136" y="25624"/>
                </a:moveTo>
                <a:lnTo>
                  <a:pt x="435568" y="23446"/>
                </a:lnTo>
                <a:lnTo>
                  <a:pt x="447977" y="20547"/>
                </a:lnTo>
                <a:lnTo>
                  <a:pt x="453143" y="19623"/>
                </a:lnTo>
                <a:lnTo>
                  <a:pt x="175352" y="31992"/>
                </a:lnTo>
                <a:lnTo>
                  <a:pt x="170469" y="33143"/>
                </a:lnTo>
                <a:lnTo>
                  <a:pt x="154503" y="35658"/>
                </a:lnTo>
                <a:lnTo>
                  <a:pt x="138116" y="36989"/>
                </a:lnTo>
                <a:lnTo>
                  <a:pt x="125133" y="37237"/>
                </a:lnTo>
                <a:lnTo>
                  <a:pt x="112342" y="36760"/>
                </a:lnTo>
                <a:lnTo>
                  <a:pt x="99771" y="35552"/>
                </a:lnTo>
                <a:lnTo>
                  <a:pt x="98813" y="35400"/>
                </a:lnTo>
                <a:lnTo>
                  <a:pt x="81076" y="36190"/>
                </a:lnTo>
                <a:lnTo>
                  <a:pt x="80452" y="37359"/>
                </a:lnTo>
                <a:lnTo>
                  <a:pt x="78850" y="39800"/>
                </a:lnTo>
                <a:lnTo>
                  <a:pt x="78167" y="41149"/>
                </a:lnTo>
                <a:lnTo>
                  <a:pt x="428136" y="25624"/>
                </a:lnTo>
                <a:close/>
              </a:path>
              <a:path w="894016" h="44609">
                <a:moveTo>
                  <a:pt x="838314" y="7427"/>
                </a:moveTo>
                <a:lnTo>
                  <a:pt x="835141" y="2614"/>
                </a:lnTo>
                <a:lnTo>
                  <a:pt x="525792" y="16389"/>
                </a:lnTo>
                <a:lnTo>
                  <a:pt x="537249" y="17629"/>
                </a:lnTo>
                <a:lnTo>
                  <a:pt x="549607" y="19552"/>
                </a:lnTo>
                <a:lnTo>
                  <a:pt x="552346" y="20113"/>
                </a:lnTo>
                <a:lnTo>
                  <a:pt x="838314" y="7427"/>
                </a:lnTo>
                <a:close/>
              </a:path>
            </a:pathLst>
          </a:custGeom>
          <a:solidFill>
            <a:srgbClr val="E823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23213" y="4692155"/>
            <a:ext cx="894061" cy="44461"/>
          </a:xfrm>
          <a:custGeom>
            <a:avLst/>
            <a:gdLst/>
            <a:ahLst/>
            <a:cxnLst/>
            <a:rect l="l" t="t" r="r" b="b"/>
            <a:pathLst>
              <a:path w="894061" h="44461">
                <a:moveTo>
                  <a:pt x="416155" y="26012"/>
                </a:moveTo>
                <a:lnTo>
                  <a:pt x="423253" y="23599"/>
                </a:lnTo>
                <a:lnTo>
                  <a:pt x="434666" y="20255"/>
                </a:lnTo>
                <a:lnTo>
                  <a:pt x="144430" y="33059"/>
                </a:lnTo>
                <a:lnTo>
                  <a:pt x="137939" y="33586"/>
                </a:lnTo>
                <a:lnTo>
                  <a:pt x="128307" y="33770"/>
                </a:lnTo>
                <a:lnTo>
                  <a:pt x="78968" y="35947"/>
                </a:lnTo>
                <a:lnTo>
                  <a:pt x="78673" y="36397"/>
                </a:lnTo>
                <a:lnTo>
                  <a:pt x="76293" y="41092"/>
                </a:lnTo>
                <a:lnTo>
                  <a:pt x="416155" y="26012"/>
                </a:lnTo>
                <a:close/>
              </a:path>
              <a:path w="894061" h="44461">
                <a:moveTo>
                  <a:pt x="840127" y="7201"/>
                </a:moveTo>
                <a:lnTo>
                  <a:pt x="838890" y="5169"/>
                </a:lnTo>
                <a:lnTo>
                  <a:pt x="837132" y="2501"/>
                </a:lnTo>
                <a:lnTo>
                  <a:pt x="544640" y="15404"/>
                </a:lnTo>
                <a:lnTo>
                  <a:pt x="549429" y="16149"/>
                </a:lnTo>
                <a:lnTo>
                  <a:pt x="561503" y="18622"/>
                </a:lnTo>
                <a:lnTo>
                  <a:pt x="564629" y="19425"/>
                </a:lnTo>
                <a:lnTo>
                  <a:pt x="840127" y="7201"/>
                </a:lnTo>
                <a:close/>
              </a:path>
            </a:pathLst>
          </a:custGeom>
          <a:solidFill>
            <a:srgbClr val="E824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23213" y="4695336"/>
            <a:ext cx="894209" cy="44313"/>
          </a:xfrm>
          <a:custGeom>
            <a:avLst/>
            <a:gdLst/>
            <a:ahLst/>
            <a:cxnLst/>
            <a:rect l="l" t="t" r="r" b="b"/>
            <a:pathLst>
              <a:path w="894209" h="44313">
                <a:moveTo>
                  <a:pt x="406601" y="26358"/>
                </a:moveTo>
                <a:lnTo>
                  <a:pt x="412243" y="24161"/>
                </a:lnTo>
                <a:lnTo>
                  <a:pt x="421704" y="20944"/>
                </a:lnTo>
                <a:lnTo>
                  <a:pt x="77145" y="36230"/>
                </a:lnTo>
                <a:lnTo>
                  <a:pt x="74713" y="41027"/>
                </a:lnTo>
                <a:lnTo>
                  <a:pt x="406601" y="26358"/>
                </a:lnTo>
                <a:close/>
              </a:path>
              <a:path w="894209" h="44313">
                <a:moveTo>
                  <a:pt x="842011" y="7115"/>
                </a:moveTo>
                <a:lnTo>
                  <a:pt x="839157" y="2425"/>
                </a:lnTo>
                <a:lnTo>
                  <a:pt x="558700" y="14867"/>
                </a:lnTo>
                <a:lnTo>
                  <a:pt x="561503" y="15441"/>
                </a:lnTo>
                <a:lnTo>
                  <a:pt x="573230" y="18451"/>
                </a:lnTo>
                <a:lnTo>
                  <a:pt x="574753" y="18927"/>
                </a:lnTo>
                <a:lnTo>
                  <a:pt x="842011" y="7115"/>
                </a:lnTo>
                <a:close/>
              </a:path>
            </a:pathLst>
          </a:custGeom>
          <a:solidFill>
            <a:srgbClr val="E824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23568" y="4698517"/>
            <a:ext cx="893853" cy="44461"/>
          </a:xfrm>
          <a:custGeom>
            <a:avLst/>
            <a:gdLst/>
            <a:ahLst/>
            <a:cxnLst/>
            <a:rect l="l" t="t" r="r" b="b"/>
            <a:pathLst>
              <a:path w="893853" h="44461">
                <a:moveTo>
                  <a:pt x="396915" y="26857"/>
                </a:moveTo>
                <a:lnTo>
                  <a:pt x="397598" y="26545"/>
                </a:lnTo>
                <a:lnTo>
                  <a:pt x="410737" y="21428"/>
                </a:lnTo>
                <a:lnTo>
                  <a:pt x="75131" y="36319"/>
                </a:lnTo>
                <a:lnTo>
                  <a:pt x="72703" y="41108"/>
                </a:lnTo>
                <a:lnTo>
                  <a:pt x="72640" y="41246"/>
                </a:lnTo>
                <a:lnTo>
                  <a:pt x="396915" y="26857"/>
                </a:lnTo>
                <a:close/>
              </a:path>
              <a:path w="893853" h="44461">
                <a:moveTo>
                  <a:pt x="843546" y="7040"/>
                </a:moveTo>
                <a:lnTo>
                  <a:pt x="840692" y="2352"/>
                </a:lnTo>
                <a:lnTo>
                  <a:pt x="569434" y="14387"/>
                </a:lnTo>
                <a:lnTo>
                  <a:pt x="572875" y="15270"/>
                </a:lnTo>
                <a:lnTo>
                  <a:pt x="583471" y="18580"/>
                </a:lnTo>
                <a:lnTo>
                  <a:pt x="843546" y="7040"/>
                </a:lnTo>
                <a:close/>
              </a:path>
            </a:pathLst>
          </a:custGeom>
          <a:solidFill>
            <a:srgbClr val="E8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23746" y="4701920"/>
            <a:ext cx="894046" cy="44239"/>
          </a:xfrm>
          <a:custGeom>
            <a:avLst/>
            <a:gdLst/>
            <a:ahLst/>
            <a:cxnLst/>
            <a:rect l="l" t="t" r="r" b="b"/>
            <a:pathLst>
              <a:path w="894046" h="44239">
                <a:moveTo>
                  <a:pt x="388762" y="27097"/>
                </a:moveTo>
                <a:lnTo>
                  <a:pt x="397421" y="23142"/>
                </a:lnTo>
                <a:lnTo>
                  <a:pt x="400913" y="21782"/>
                </a:lnTo>
                <a:lnTo>
                  <a:pt x="73255" y="36266"/>
                </a:lnTo>
                <a:lnTo>
                  <a:pt x="72525" y="37705"/>
                </a:lnTo>
                <a:lnTo>
                  <a:pt x="70970" y="41116"/>
                </a:lnTo>
                <a:lnTo>
                  <a:pt x="388762" y="27097"/>
                </a:lnTo>
                <a:close/>
              </a:path>
              <a:path w="894046" h="44239">
                <a:moveTo>
                  <a:pt x="845355" y="6956"/>
                </a:moveTo>
                <a:lnTo>
                  <a:pt x="844977" y="6281"/>
                </a:lnTo>
                <a:lnTo>
                  <a:pt x="842530" y="2260"/>
                </a:lnTo>
                <a:lnTo>
                  <a:pt x="579207" y="13901"/>
                </a:lnTo>
                <a:lnTo>
                  <a:pt x="584017" y="15403"/>
                </a:lnTo>
                <a:lnTo>
                  <a:pt x="584187" y="15461"/>
                </a:lnTo>
                <a:lnTo>
                  <a:pt x="591039" y="18175"/>
                </a:lnTo>
                <a:lnTo>
                  <a:pt x="845355" y="6956"/>
                </a:lnTo>
                <a:close/>
              </a:path>
            </a:pathLst>
          </a:custGeom>
          <a:solidFill>
            <a:srgbClr val="E8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23924" y="4704953"/>
            <a:ext cx="894016" cy="44461"/>
          </a:xfrm>
          <a:custGeom>
            <a:avLst/>
            <a:gdLst/>
            <a:ahLst/>
            <a:cxnLst/>
            <a:rect l="l" t="t" r="r" b="b"/>
            <a:pathLst>
              <a:path w="894016" h="44461">
                <a:moveTo>
                  <a:pt x="381334" y="27615"/>
                </a:moveTo>
                <a:lnTo>
                  <a:pt x="384419" y="25967"/>
                </a:lnTo>
                <a:lnTo>
                  <a:pt x="392585" y="22237"/>
                </a:lnTo>
                <a:lnTo>
                  <a:pt x="71523" y="36479"/>
                </a:lnTo>
                <a:lnTo>
                  <a:pt x="69277" y="41407"/>
                </a:lnTo>
                <a:lnTo>
                  <a:pt x="381334" y="27615"/>
                </a:lnTo>
                <a:close/>
              </a:path>
              <a:path w="894016" h="44461">
                <a:moveTo>
                  <a:pt x="846919" y="7038"/>
                </a:moveTo>
                <a:lnTo>
                  <a:pt x="844799" y="3248"/>
                </a:lnTo>
                <a:lnTo>
                  <a:pt x="844164" y="2204"/>
                </a:lnTo>
                <a:lnTo>
                  <a:pt x="587000" y="13612"/>
                </a:lnTo>
                <a:lnTo>
                  <a:pt x="598160" y="18032"/>
                </a:lnTo>
                <a:lnTo>
                  <a:pt x="846919" y="7038"/>
                </a:lnTo>
                <a:close/>
              </a:path>
            </a:pathLst>
          </a:custGeom>
          <a:solidFill>
            <a:srgbClr val="E827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23924" y="4708134"/>
            <a:ext cx="894016" cy="44609"/>
          </a:xfrm>
          <a:custGeom>
            <a:avLst/>
            <a:gdLst/>
            <a:ahLst/>
            <a:cxnLst/>
            <a:rect l="l" t="t" r="r" b="b"/>
            <a:pathLst>
              <a:path w="894016" h="44609">
                <a:moveTo>
                  <a:pt x="374792" y="27928"/>
                </a:moveTo>
                <a:lnTo>
                  <a:pt x="384419" y="22786"/>
                </a:lnTo>
                <a:lnTo>
                  <a:pt x="384872" y="22579"/>
                </a:lnTo>
                <a:lnTo>
                  <a:pt x="70043" y="36545"/>
                </a:lnTo>
                <a:lnTo>
                  <a:pt x="67739" y="41600"/>
                </a:lnTo>
                <a:lnTo>
                  <a:pt x="374792" y="27928"/>
                </a:lnTo>
                <a:close/>
              </a:path>
              <a:path w="894016" h="44609">
                <a:moveTo>
                  <a:pt x="848584" y="6831"/>
                </a:moveTo>
                <a:lnTo>
                  <a:pt x="845951" y="2125"/>
                </a:lnTo>
                <a:lnTo>
                  <a:pt x="594223" y="13292"/>
                </a:lnTo>
                <a:lnTo>
                  <a:pt x="605267" y="17666"/>
                </a:lnTo>
                <a:lnTo>
                  <a:pt x="848584" y="6831"/>
                </a:lnTo>
                <a:close/>
              </a:path>
            </a:pathLst>
          </a:custGeom>
          <a:solidFill>
            <a:srgbClr val="E927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524102" y="4711537"/>
            <a:ext cx="894061" cy="44239"/>
          </a:xfrm>
          <a:custGeom>
            <a:avLst/>
            <a:gdLst/>
            <a:ahLst/>
            <a:cxnLst/>
            <a:rect l="l" t="t" r="r" b="b"/>
            <a:pathLst>
              <a:path w="894061" h="44239">
                <a:moveTo>
                  <a:pt x="368777" y="27979"/>
                </a:moveTo>
                <a:lnTo>
                  <a:pt x="372675" y="25561"/>
                </a:lnTo>
                <a:lnTo>
                  <a:pt x="377921" y="22759"/>
                </a:lnTo>
                <a:lnTo>
                  <a:pt x="68374" y="36414"/>
                </a:lnTo>
                <a:lnTo>
                  <a:pt x="66913" y="39620"/>
                </a:lnTo>
                <a:lnTo>
                  <a:pt x="66215" y="41326"/>
                </a:lnTo>
                <a:lnTo>
                  <a:pt x="368777" y="27979"/>
                </a:lnTo>
                <a:close/>
              </a:path>
              <a:path w="894061" h="44239">
                <a:moveTo>
                  <a:pt x="850259" y="6740"/>
                </a:moveTo>
                <a:lnTo>
                  <a:pt x="847628" y="2038"/>
                </a:lnTo>
                <a:lnTo>
                  <a:pt x="601624" y="12890"/>
                </a:lnTo>
                <a:lnTo>
                  <a:pt x="607202" y="15099"/>
                </a:lnTo>
                <a:lnTo>
                  <a:pt x="611494" y="17273"/>
                </a:lnTo>
                <a:lnTo>
                  <a:pt x="850259" y="6740"/>
                </a:lnTo>
                <a:close/>
              </a:path>
            </a:pathLst>
          </a:custGeom>
          <a:solidFill>
            <a:srgbClr val="E928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524280" y="4714718"/>
            <a:ext cx="894031" cy="44313"/>
          </a:xfrm>
          <a:custGeom>
            <a:avLst/>
            <a:gdLst/>
            <a:ahLst/>
            <a:cxnLst/>
            <a:rect l="l" t="t" r="r" b="b"/>
            <a:pathLst>
              <a:path w="894031" h="44313">
                <a:moveTo>
                  <a:pt x="362982" y="28283"/>
                </a:moveTo>
                <a:lnTo>
                  <a:pt x="371348" y="23093"/>
                </a:lnTo>
                <a:lnTo>
                  <a:pt x="66687" y="36557"/>
                </a:lnTo>
                <a:lnTo>
                  <a:pt x="64678" y="41470"/>
                </a:lnTo>
                <a:lnTo>
                  <a:pt x="362982" y="28283"/>
                </a:lnTo>
                <a:close/>
              </a:path>
              <a:path w="894031" h="44313">
                <a:moveTo>
                  <a:pt x="851731" y="6678"/>
                </a:moveTo>
                <a:lnTo>
                  <a:pt x="850701" y="4667"/>
                </a:lnTo>
                <a:lnTo>
                  <a:pt x="849194" y="1974"/>
                </a:lnTo>
                <a:lnTo>
                  <a:pt x="608403" y="12616"/>
                </a:lnTo>
                <a:lnTo>
                  <a:pt x="617155" y="17047"/>
                </a:lnTo>
                <a:lnTo>
                  <a:pt x="851731" y="6678"/>
                </a:lnTo>
                <a:close/>
              </a:path>
            </a:pathLst>
          </a:custGeom>
          <a:solidFill>
            <a:srgbClr val="E928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24280" y="4717751"/>
            <a:ext cx="894031" cy="44609"/>
          </a:xfrm>
          <a:custGeom>
            <a:avLst/>
            <a:gdLst/>
            <a:ahLst/>
            <a:cxnLst/>
            <a:rect l="l" t="t" r="r" b="b"/>
            <a:pathLst>
              <a:path w="894031" h="44609">
                <a:moveTo>
                  <a:pt x="357954" y="28742"/>
                </a:moveTo>
                <a:lnTo>
                  <a:pt x="361982" y="25870"/>
                </a:lnTo>
                <a:lnTo>
                  <a:pt x="365781" y="23514"/>
                </a:lnTo>
                <a:lnTo>
                  <a:pt x="65309" y="36892"/>
                </a:lnTo>
                <a:lnTo>
                  <a:pt x="63296" y="41816"/>
                </a:lnTo>
                <a:lnTo>
                  <a:pt x="357954" y="28742"/>
                </a:lnTo>
                <a:close/>
              </a:path>
              <a:path w="894031" h="44609">
                <a:moveTo>
                  <a:pt x="853327" y="6762"/>
                </a:moveTo>
                <a:lnTo>
                  <a:pt x="850845" y="1916"/>
                </a:lnTo>
                <a:lnTo>
                  <a:pt x="614081" y="12458"/>
                </a:lnTo>
                <a:lnTo>
                  <a:pt x="623014" y="16981"/>
                </a:lnTo>
                <a:lnTo>
                  <a:pt x="853327" y="6762"/>
                </a:lnTo>
                <a:close/>
              </a:path>
            </a:pathLst>
          </a:custGeom>
          <a:solidFill>
            <a:srgbClr val="E929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24636" y="4721154"/>
            <a:ext cx="893824" cy="44387"/>
          </a:xfrm>
          <a:custGeom>
            <a:avLst/>
            <a:gdLst/>
            <a:ahLst/>
            <a:cxnLst/>
            <a:rect l="l" t="t" r="r" b="b"/>
            <a:pathLst>
              <a:path w="893824" h="44387">
                <a:moveTo>
                  <a:pt x="352917" y="28677"/>
                </a:moveTo>
                <a:lnTo>
                  <a:pt x="359922" y="23682"/>
                </a:lnTo>
                <a:lnTo>
                  <a:pt x="63587" y="36831"/>
                </a:lnTo>
                <a:lnTo>
                  <a:pt x="61616" y="41651"/>
                </a:lnTo>
                <a:lnTo>
                  <a:pt x="352917" y="28677"/>
                </a:lnTo>
                <a:close/>
              </a:path>
              <a:path w="893824" h="44387">
                <a:moveTo>
                  <a:pt x="854496" y="6338"/>
                </a:moveTo>
                <a:lnTo>
                  <a:pt x="852193" y="1840"/>
                </a:lnTo>
                <a:lnTo>
                  <a:pt x="619837" y="12150"/>
                </a:lnTo>
                <a:lnTo>
                  <a:pt x="627549" y="16054"/>
                </a:lnTo>
                <a:lnTo>
                  <a:pt x="628127" y="16420"/>
                </a:lnTo>
                <a:lnTo>
                  <a:pt x="854496" y="6338"/>
                </a:lnTo>
                <a:close/>
              </a:path>
            </a:pathLst>
          </a:custGeom>
          <a:solidFill>
            <a:srgbClr val="E929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524814" y="4724335"/>
            <a:ext cx="893868" cy="44239"/>
          </a:xfrm>
          <a:custGeom>
            <a:avLst/>
            <a:gdLst/>
            <a:ahLst/>
            <a:cxnLst/>
            <a:rect l="l" t="t" r="r" b="b"/>
            <a:pathLst>
              <a:path w="893868" h="44239">
                <a:moveTo>
                  <a:pt x="348443" y="28873"/>
                </a:moveTo>
                <a:lnTo>
                  <a:pt x="351777" y="26182"/>
                </a:lnTo>
                <a:lnTo>
                  <a:pt x="355175" y="23759"/>
                </a:lnTo>
                <a:lnTo>
                  <a:pt x="62167" y="36687"/>
                </a:lnTo>
                <a:lnTo>
                  <a:pt x="61345" y="38698"/>
                </a:lnTo>
                <a:lnTo>
                  <a:pt x="60291" y="41587"/>
                </a:lnTo>
                <a:lnTo>
                  <a:pt x="348443" y="28873"/>
                </a:lnTo>
                <a:close/>
              </a:path>
              <a:path w="893868" h="44239">
                <a:moveTo>
                  <a:pt x="856019" y="6478"/>
                </a:moveTo>
                <a:lnTo>
                  <a:pt x="853606" y="1766"/>
                </a:lnTo>
                <a:lnTo>
                  <a:pt x="625328" y="11839"/>
                </a:lnTo>
                <a:lnTo>
                  <a:pt x="627371" y="12873"/>
                </a:lnTo>
                <a:lnTo>
                  <a:pt x="632839" y="16325"/>
                </a:lnTo>
                <a:lnTo>
                  <a:pt x="856019" y="6478"/>
                </a:lnTo>
                <a:close/>
              </a:path>
            </a:pathLst>
          </a:custGeom>
          <a:solidFill>
            <a:srgbClr val="E92A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524814" y="4727517"/>
            <a:ext cx="893868" cy="44461"/>
          </a:xfrm>
          <a:custGeom>
            <a:avLst/>
            <a:gdLst/>
            <a:ahLst/>
            <a:cxnLst/>
            <a:rect l="l" t="t" r="r" b="b"/>
            <a:pathLst>
              <a:path w="893868" h="44461">
                <a:moveTo>
                  <a:pt x="344097" y="29201"/>
                </a:moveTo>
                <a:lnTo>
                  <a:pt x="350411" y="24104"/>
                </a:lnTo>
                <a:lnTo>
                  <a:pt x="60821" y="36953"/>
                </a:lnTo>
                <a:lnTo>
                  <a:pt x="59036" y="41849"/>
                </a:lnTo>
                <a:lnTo>
                  <a:pt x="344097" y="29201"/>
                </a:lnTo>
                <a:close/>
              </a:path>
              <a:path w="893868" h="44461">
                <a:moveTo>
                  <a:pt x="857479" y="6423"/>
                </a:moveTo>
                <a:lnTo>
                  <a:pt x="856057" y="3372"/>
                </a:lnTo>
                <a:lnTo>
                  <a:pt x="855204" y="1705"/>
                </a:lnTo>
                <a:lnTo>
                  <a:pt x="630512" y="11675"/>
                </a:lnTo>
                <a:lnTo>
                  <a:pt x="637643" y="16177"/>
                </a:lnTo>
                <a:lnTo>
                  <a:pt x="857479" y="6423"/>
                </a:lnTo>
                <a:close/>
              </a:path>
            </a:pathLst>
          </a:custGeom>
          <a:solidFill>
            <a:srgbClr val="E92A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524992" y="4730698"/>
            <a:ext cx="894061" cy="44461"/>
          </a:xfrm>
          <a:custGeom>
            <a:avLst/>
            <a:gdLst/>
            <a:ahLst/>
            <a:cxnLst/>
            <a:rect l="l" t="t" r="r" b="b"/>
            <a:pathLst>
              <a:path w="894061" h="44461">
                <a:moveTo>
                  <a:pt x="340032" y="29385"/>
                </a:moveTo>
                <a:lnTo>
                  <a:pt x="342563" y="27114"/>
                </a:lnTo>
                <a:lnTo>
                  <a:pt x="346052" y="24298"/>
                </a:lnTo>
                <a:lnTo>
                  <a:pt x="59461" y="37014"/>
                </a:lnTo>
                <a:lnTo>
                  <a:pt x="57676" y="41910"/>
                </a:lnTo>
                <a:lnTo>
                  <a:pt x="340032" y="29385"/>
                </a:lnTo>
                <a:close/>
              </a:path>
              <a:path w="894061" h="44461">
                <a:moveTo>
                  <a:pt x="858761" y="6374"/>
                </a:moveTo>
                <a:lnTo>
                  <a:pt x="856558" y="1647"/>
                </a:lnTo>
                <a:lnTo>
                  <a:pt x="635056" y="11475"/>
                </a:lnTo>
                <a:lnTo>
                  <a:pt x="642194" y="15981"/>
                </a:lnTo>
                <a:lnTo>
                  <a:pt x="858761" y="6374"/>
                </a:lnTo>
                <a:close/>
              </a:path>
            </a:pathLst>
          </a:custGeom>
          <a:solidFill>
            <a:srgbClr val="E92B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525170" y="4733953"/>
            <a:ext cx="894031" cy="44387"/>
          </a:xfrm>
          <a:custGeom>
            <a:avLst/>
            <a:gdLst/>
            <a:ahLst/>
            <a:cxnLst/>
            <a:rect l="l" t="t" r="r" b="b"/>
            <a:pathLst>
              <a:path w="894031" h="44387">
                <a:moveTo>
                  <a:pt x="336016" y="29572"/>
                </a:moveTo>
                <a:lnTo>
                  <a:pt x="341676" y="24495"/>
                </a:lnTo>
                <a:lnTo>
                  <a:pt x="58074" y="37076"/>
                </a:lnTo>
                <a:lnTo>
                  <a:pt x="56576" y="41182"/>
                </a:lnTo>
                <a:lnTo>
                  <a:pt x="56343" y="41909"/>
                </a:lnTo>
                <a:lnTo>
                  <a:pt x="336016" y="29572"/>
                </a:lnTo>
                <a:close/>
              </a:path>
              <a:path w="894031" h="44387">
                <a:moveTo>
                  <a:pt x="860136" y="6451"/>
                </a:moveTo>
                <a:lnTo>
                  <a:pt x="857874" y="1597"/>
                </a:lnTo>
                <a:lnTo>
                  <a:pt x="639717" y="11274"/>
                </a:lnTo>
                <a:lnTo>
                  <a:pt x="645547" y="14955"/>
                </a:lnTo>
                <a:lnTo>
                  <a:pt x="646724" y="15866"/>
                </a:lnTo>
                <a:lnTo>
                  <a:pt x="860136" y="6451"/>
                </a:lnTo>
                <a:close/>
              </a:path>
            </a:pathLst>
          </a:custGeom>
          <a:solidFill>
            <a:srgbClr val="E92B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525170" y="4737134"/>
            <a:ext cx="894031" cy="44609"/>
          </a:xfrm>
          <a:custGeom>
            <a:avLst/>
            <a:gdLst/>
            <a:ahLst/>
            <a:cxnLst/>
            <a:rect l="l" t="t" r="r" b="b"/>
            <a:pathLst>
              <a:path w="894031" h="44609">
                <a:moveTo>
                  <a:pt x="332320" y="29819"/>
                </a:moveTo>
                <a:lnTo>
                  <a:pt x="333778" y="28398"/>
                </a:lnTo>
                <a:lnTo>
                  <a:pt x="337837" y="24758"/>
                </a:lnTo>
                <a:lnTo>
                  <a:pt x="56843" y="37269"/>
                </a:lnTo>
                <a:lnTo>
                  <a:pt x="56576" y="38001"/>
                </a:lnTo>
                <a:lnTo>
                  <a:pt x="55240" y="42157"/>
                </a:lnTo>
                <a:lnTo>
                  <a:pt x="332320" y="29819"/>
                </a:lnTo>
                <a:close/>
              </a:path>
              <a:path w="894031" h="44609">
                <a:moveTo>
                  <a:pt x="861499" y="6257"/>
                </a:moveTo>
                <a:lnTo>
                  <a:pt x="861218" y="5590"/>
                </a:lnTo>
                <a:lnTo>
                  <a:pt x="859329" y="1538"/>
                </a:lnTo>
                <a:lnTo>
                  <a:pt x="644486" y="11104"/>
                </a:lnTo>
                <a:lnTo>
                  <a:pt x="645547" y="11774"/>
                </a:lnTo>
                <a:lnTo>
                  <a:pt x="650555" y="15649"/>
                </a:lnTo>
                <a:lnTo>
                  <a:pt x="861499" y="6257"/>
                </a:lnTo>
                <a:close/>
              </a:path>
            </a:pathLst>
          </a:custGeom>
          <a:solidFill>
            <a:srgbClr val="E92C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525348" y="4740315"/>
            <a:ext cx="894002" cy="44461"/>
          </a:xfrm>
          <a:custGeom>
            <a:avLst/>
            <a:gdLst/>
            <a:ahLst/>
            <a:cxnLst/>
            <a:rect l="l" t="t" r="r" b="b"/>
            <a:pathLst>
              <a:path w="894002" h="44461">
                <a:moveTo>
                  <a:pt x="328814" y="29882"/>
                </a:moveTo>
                <a:lnTo>
                  <a:pt x="333600" y="25217"/>
                </a:lnTo>
                <a:lnTo>
                  <a:pt x="334027" y="24834"/>
                </a:lnTo>
                <a:lnTo>
                  <a:pt x="55638" y="37184"/>
                </a:lnTo>
                <a:lnTo>
                  <a:pt x="54067" y="42070"/>
                </a:lnTo>
                <a:lnTo>
                  <a:pt x="328814" y="29882"/>
                </a:lnTo>
                <a:close/>
              </a:path>
              <a:path w="894002" h="44461">
                <a:moveTo>
                  <a:pt x="862639" y="6199"/>
                </a:moveTo>
                <a:lnTo>
                  <a:pt x="861040" y="2409"/>
                </a:lnTo>
                <a:lnTo>
                  <a:pt x="860604" y="1474"/>
                </a:lnTo>
                <a:lnTo>
                  <a:pt x="648339" y="10891"/>
                </a:lnTo>
                <a:lnTo>
                  <a:pt x="654223" y="15445"/>
                </a:lnTo>
                <a:lnTo>
                  <a:pt x="862639" y="6199"/>
                </a:lnTo>
                <a:close/>
              </a:path>
            </a:pathLst>
          </a:custGeom>
          <a:solidFill>
            <a:srgbClr val="E92C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525525" y="4743718"/>
            <a:ext cx="894046" cy="44239"/>
          </a:xfrm>
          <a:custGeom>
            <a:avLst/>
            <a:gdLst/>
            <a:ahLst/>
            <a:cxnLst/>
            <a:rect l="l" t="t" r="r" b="b"/>
            <a:pathLst>
              <a:path w="894046" h="44239">
                <a:moveTo>
                  <a:pt x="325115" y="29910"/>
                </a:moveTo>
                <a:lnTo>
                  <a:pt x="330298" y="24859"/>
                </a:lnTo>
                <a:lnTo>
                  <a:pt x="54416" y="37030"/>
                </a:lnTo>
                <a:lnTo>
                  <a:pt x="52843" y="41923"/>
                </a:lnTo>
                <a:lnTo>
                  <a:pt x="325115" y="29910"/>
                </a:lnTo>
                <a:close/>
              </a:path>
              <a:path w="894046" h="44239">
                <a:moveTo>
                  <a:pt x="863871" y="6139"/>
                </a:moveTo>
                <a:lnTo>
                  <a:pt x="861876" y="1409"/>
                </a:lnTo>
                <a:lnTo>
                  <a:pt x="652255" y="10656"/>
                </a:lnTo>
                <a:lnTo>
                  <a:pt x="658147" y="15216"/>
                </a:lnTo>
                <a:lnTo>
                  <a:pt x="863871" y="6139"/>
                </a:lnTo>
                <a:close/>
              </a:path>
            </a:pathLst>
          </a:custGeom>
          <a:solidFill>
            <a:srgbClr val="E92C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525525" y="4746899"/>
            <a:ext cx="894046" cy="44313"/>
          </a:xfrm>
          <a:custGeom>
            <a:avLst/>
            <a:gdLst/>
            <a:ahLst/>
            <a:cxnLst/>
            <a:rect l="l" t="t" r="r" b="b"/>
            <a:pathLst>
              <a:path w="894046" h="44313">
                <a:moveTo>
                  <a:pt x="321846" y="30102"/>
                </a:moveTo>
                <a:lnTo>
                  <a:pt x="325037" y="26805"/>
                </a:lnTo>
                <a:lnTo>
                  <a:pt x="326727" y="25158"/>
                </a:lnTo>
                <a:lnTo>
                  <a:pt x="53310" y="37287"/>
                </a:lnTo>
                <a:lnTo>
                  <a:pt x="52295" y="40446"/>
                </a:lnTo>
                <a:lnTo>
                  <a:pt x="51836" y="42037"/>
                </a:lnTo>
                <a:lnTo>
                  <a:pt x="321846" y="30102"/>
                </a:lnTo>
                <a:close/>
              </a:path>
              <a:path w="894046" h="44313">
                <a:moveTo>
                  <a:pt x="865190" y="6084"/>
                </a:moveTo>
                <a:lnTo>
                  <a:pt x="863196" y="1358"/>
                </a:lnTo>
                <a:lnTo>
                  <a:pt x="656215" y="10541"/>
                </a:lnTo>
                <a:lnTo>
                  <a:pt x="661518" y="14645"/>
                </a:lnTo>
                <a:lnTo>
                  <a:pt x="661968" y="15067"/>
                </a:lnTo>
                <a:lnTo>
                  <a:pt x="865190" y="6084"/>
                </a:lnTo>
                <a:close/>
              </a:path>
            </a:pathLst>
          </a:custGeom>
          <a:solidFill>
            <a:srgbClr val="E92C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525881" y="4749932"/>
            <a:ext cx="893838" cy="44609"/>
          </a:xfrm>
          <a:custGeom>
            <a:avLst/>
            <a:gdLst/>
            <a:ahLst/>
            <a:cxnLst/>
            <a:rect l="l" t="t" r="r" b="b"/>
            <a:pathLst>
              <a:path w="893838" h="44609">
                <a:moveTo>
                  <a:pt x="318224" y="30444"/>
                </a:moveTo>
                <a:lnTo>
                  <a:pt x="323095" y="25411"/>
                </a:lnTo>
                <a:lnTo>
                  <a:pt x="51917" y="37488"/>
                </a:lnTo>
                <a:lnTo>
                  <a:pt x="50511" y="42367"/>
                </a:lnTo>
                <a:lnTo>
                  <a:pt x="318224" y="30444"/>
                </a:lnTo>
                <a:close/>
              </a:path>
              <a:path w="893838" h="44609">
                <a:moveTo>
                  <a:pt x="866051" y="6046"/>
                </a:moveTo>
                <a:lnTo>
                  <a:pt x="865644" y="4971"/>
                </a:lnTo>
                <a:lnTo>
                  <a:pt x="864103" y="1317"/>
                </a:lnTo>
                <a:lnTo>
                  <a:pt x="659627" y="10424"/>
                </a:lnTo>
                <a:lnTo>
                  <a:pt x="661163" y="11612"/>
                </a:lnTo>
                <a:lnTo>
                  <a:pt x="664784" y="15009"/>
                </a:lnTo>
                <a:lnTo>
                  <a:pt x="866051" y="6046"/>
                </a:lnTo>
                <a:close/>
              </a:path>
            </a:pathLst>
          </a:custGeom>
          <a:solidFill>
            <a:srgbClr val="E92D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526059" y="4753335"/>
            <a:ext cx="894031" cy="44387"/>
          </a:xfrm>
          <a:custGeom>
            <a:avLst/>
            <a:gdLst/>
            <a:ahLst/>
            <a:cxnLst/>
            <a:rect l="l" t="t" r="r" b="b"/>
            <a:pathLst>
              <a:path w="894031" h="44387">
                <a:moveTo>
                  <a:pt x="314812" y="30429"/>
                </a:moveTo>
                <a:lnTo>
                  <a:pt x="316132" y="29018"/>
                </a:lnTo>
                <a:lnTo>
                  <a:pt x="319708" y="25324"/>
                </a:lnTo>
                <a:lnTo>
                  <a:pt x="50845" y="37187"/>
                </a:lnTo>
                <a:lnTo>
                  <a:pt x="49836" y="40688"/>
                </a:lnTo>
                <a:lnTo>
                  <a:pt x="49464" y="42200"/>
                </a:lnTo>
                <a:lnTo>
                  <a:pt x="314812" y="30429"/>
                </a:lnTo>
                <a:close/>
              </a:path>
              <a:path w="894031" h="44387">
                <a:moveTo>
                  <a:pt x="867119" y="5928"/>
                </a:moveTo>
                <a:lnTo>
                  <a:pt x="865466" y="1568"/>
                </a:lnTo>
                <a:lnTo>
                  <a:pt x="865332" y="1249"/>
                </a:lnTo>
                <a:lnTo>
                  <a:pt x="663078" y="10173"/>
                </a:lnTo>
                <a:lnTo>
                  <a:pt x="667969" y="14763"/>
                </a:lnTo>
                <a:lnTo>
                  <a:pt x="867119" y="5928"/>
                </a:lnTo>
                <a:close/>
              </a:path>
            </a:pathLst>
          </a:custGeom>
          <a:solidFill>
            <a:srgbClr val="E92D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526059" y="4756516"/>
            <a:ext cx="894031" cy="44239"/>
          </a:xfrm>
          <a:custGeom>
            <a:avLst/>
            <a:gdLst/>
            <a:ahLst/>
            <a:cxnLst/>
            <a:rect l="l" t="t" r="r" b="b"/>
            <a:pathLst>
              <a:path w="894031" h="44239">
                <a:moveTo>
                  <a:pt x="311776" y="30493"/>
                </a:moveTo>
                <a:lnTo>
                  <a:pt x="316132" y="25837"/>
                </a:lnTo>
                <a:lnTo>
                  <a:pt x="316492" y="25466"/>
                </a:lnTo>
                <a:lnTo>
                  <a:pt x="49917" y="37228"/>
                </a:lnTo>
                <a:lnTo>
                  <a:pt x="49836" y="37507"/>
                </a:lnTo>
                <a:lnTo>
                  <a:pt x="48706" y="42098"/>
                </a:lnTo>
                <a:lnTo>
                  <a:pt x="311776" y="30493"/>
                </a:lnTo>
                <a:close/>
              </a:path>
              <a:path w="894031" h="44239">
                <a:moveTo>
                  <a:pt x="868331" y="5942"/>
                </a:moveTo>
                <a:lnTo>
                  <a:pt x="866531" y="1197"/>
                </a:lnTo>
                <a:lnTo>
                  <a:pt x="666316" y="10031"/>
                </a:lnTo>
                <a:lnTo>
                  <a:pt x="671226" y="14637"/>
                </a:lnTo>
                <a:lnTo>
                  <a:pt x="868331" y="5942"/>
                </a:lnTo>
                <a:close/>
              </a:path>
            </a:pathLst>
          </a:custGeom>
          <a:solidFill>
            <a:srgbClr val="E92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526237" y="4759697"/>
            <a:ext cx="894002" cy="44461"/>
          </a:xfrm>
          <a:custGeom>
            <a:avLst/>
            <a:gdLst/>
            <a:ahLst/>
            <a:cxnLst/>
            <a:rect l="l" t="t" r="r" b="b"/>
            <a:pathLst>
              <a:path w="894002" h="44461">
                <a:moveTo>
                  <a:pt x="308345" y="30790"/>
                </a:moveTo>
                <a:lnTo>
                  <a:pt x="313046" y="25765"/>
                </a:lnTo>
                <a:lnTo>
                  <a:pt x="48881" y="37484"/>
                </a:lnTo>
                <a:lnTo>
                  <a:pt x="47681" y="42353"/>
                </a:lnTo>
                <a:lnTo>
                  <a:pt x="308345" y="30790"/>
                </a:lnTo>
                <a:close/>
              </a:path>
              <a:path w="894002" h="44461">
                <a:moveTo>
                  <a:pt x="869344" y="5902"/>
                </a:moveTo>
                <a:lnTo>
                  <a:pt x="867548" y="1166"/>
                </a:lnTo>
                <a:lnTo>
                  <a:pt x="669448" y="9954"/>
                </a:lnTo>
                <a:lnTo>
                  <a:pt x="674348" y="14553"/>
                </a:lnTo>
                <a:lnTo>
                  <a:pt x="869344" y="5902"/>
                </a:lnTo>
                <a:close/>
              </a:path>
            </a:pathLst>
          </a:custGeom>
          <a:solidFill>
            <a:srgbClr val="E92E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526415" y="4763100"/>
            <a:ext cx="894046" cy="44239"/>
          </a:xfrm>
          <a:custGeom>
            <a:avLst/>
            <a:gdLst/>
            <a:ahLst/>
            <a:cxnLst/>
            <a:rect l="l" t="t" r="r" b="b"/>
            <a:pathLst>
              <a:path w="894046" h="44239">
                <a:moveTo>
                  <a:pt x="305217" y="30783"/>
                </a:moveTo>
                <a:lnTo>
                  <a:pt x="307212" y="28407"/>
                </a:lnTo>
                <a:lnTo>
                  <a:pt x="309681" y="25769"/>
                </a:lnTo>
                <a:lnTo>
                  <a:pt x="47906" y="37317"/>
                </a:lnTo>
                <a:lnTo>
                  <a:pt x="46706" y="42186"/>
                </a:lnTo>
                <a:lnTo>
                  <a:pt x="305217" y="30783"/>
                </a:lnTo>
                <a:close/>
              </a:path>
              <a:path w="894046" h="44239">
                <a:moveTo>
                  <a:pt x="870376" y="5852"/>
                </a:moveTo>
                <a:lnTo>
                  <a:pt x="869864" y="4339"/>
                </a:lnTo>
                <a:lnTo>
                  <a:pt x="868640" y="1110"/>
                </a:lnTo>
                <a:lnTo>
                  <a:pt x="672684" y="9755"/>
                </a:lnTo>
                <a:lnTo>
                  <a:pt x="674892" y="11827"/>
                </a:lnTo>
                <a:lnTo>
                  <a:pt x="677149" y="14376"/>
                </a:lnTo>
                <a:lnTo>
                  <a:pt x="870376" y="5852"/>
                </a:lnTo>
                <a:close/>
              </a:path>
            </a:pathLst>
          </a:custGeom>
          <a:solidFill>
            <a:srgbClr val="E92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526415" y="4766134"/>
            <a:ext cx="894046" cy="44461"/>
          </a:xfrm>
          <a:custGeom>
            <a:avLst/>
            <a:gdLst/>
            <a:ahLst/>
            <a:cxnLst/>
            <a:rect l="l" t="t" r="r" b="b"/>
            <a:pathLst>
              <a:path w="894046" h="44461">
                <a:moveTo>
                  <a:pt x="302443" y="31052"/>
                </a:moveTo>
                <a:lnTo>
                  <a:pt x="306773" y="25897"/>
                </a:lnTo>
                <a:lnTo>
                  <a:pt x="47150" y="37350"/>
                </a:lnTo>
                <a:lnTo>
                  <a:pt x="45899" y="42433"/>
                </a:lnTo>
                <a:lnTo>
                  <a:pt x="302443" y="31052"/>
                </a:lnTo>
                <a:close/>
              </a:path>
              <a:path w="894046" h="44461">
                <a:moveTo>
                  <a:pt x="871388" y="5813"/>
                </a:moveTo>
                <a:lnTo>
                  <a:pt x="869864" y="1306"/>
                </a:lnTo>
                <a:lnTo>
                  <a:pt x="869771" y="1061"/>
                </a:lnTo>
                <a:lnTo>
                  <a:pt x="675628" y="9625"/>
                </a:lnTo>
                <a:lnTo>
                  <a:pt x="679778" y="14313"/>
                </a:lnTo>
                <a:lnTo>
                  <a:pt x="871388" y="5813"/>
                </a:lnTo>
                <a:close/>
              </a:path>
            </a:pathLst>
          </a:custGeom>
          <a:solidFill>
            <a:srgbClr val="E92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526593" y="4769315"/>
            <a:ext cx="894016" cy="44609"/>
          </a:xfrm>
          <a:custGeom>
            <a:avLst/>
            <a:gdLst/>
            <a:ahLst/>
            <a:cxnLst/>
            <a:rect l="l" t="t" r="r" b="b"/>
            <a:pathLst>
              <a:path w="894016" h="44609">
                <a:moveTo>
                  <a:pt x="299394" y="31291"/>
                </a:moveTo>
                <a:lnTo>
                  <a:pt x="303685" y="26180"/>
                </a:lnTo>
                <a:lnTo>
                  <a:pt x="46126" y="37606"/>
                </a:lnTo>
                <a:lnTo>
                  <a:pt x="44890" y="42625"/>
                </a:lnTo>
                <a:lnTo>
                  <a:pt x="299394" y="31291"/>
                </a:lnTo>
                <a:close/>
              </a:path>
              <a:path w="894016" h="44609">
                <a:moveTo>
                  <a:pt x="872274" y="5776"/>
                </a:moveTo>
                <a:lnTo>
                  <a:pt x="870668" y="1029"/>
                </a:lnTo>
                <a:lnTo>
                  <a:pt x="678214" y="9566"/>
                </a:lnTo>
                <a:lnTo>
                  <a:pt x="682348" y="14235"/>
                </a:lnTo>
                <a:lnTo>
                  <a:pt x="872274" y="5776"/>
                </a:lnTo>
                <a:close/>
              </a:path>
            </a:pathLst>
          </a:custGeom>
          <a:solidFill>
            <a:srgbClr val="E930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526949" y="4772718"/>
            <a:ext cx="893883" cy="44239"/>
          </a:xfrm>
          <a:custGeom>
            <a:avLst/>
            <a:gdLst/>
            <a:ahLst/>
            <a:cxnLst/>
            <a:rect l="l" t="t" r="r" b="b"/>
            <a:pathLst>
              <a:path w="893883" h="44239">
                <a:moveTo>
                  <a:pt x="296392" y="31096"/>
                </a:moveTo>
                <a:lnTo>
                  <a:pt x="296618" y="30769"/>
                </a:lnTo>
                <a:lnTo>
                  <a:pt x="300478" y="26172"/>
                </a:lnTo>
                <a:lnTo>
                  <a:pt x="44972" y="37446"/>
                </a:lnTo>
                <a:lnTo>
                  <a:pt x="43775" y="42305"/>
                </a:lnTo>
                <a:lnTo>
                  <a:pt x="296392" y="31096"/>
                </a:lnTo>
                <a:close/>
              </a:path>
              <a:path w="893883" h="44239">
                <a:moveTo>
                  <a:pt x="872980" y="5514"/>
                </a:moveTo>
                <a:lnTo>
                  <a:pt x="871447" y="980"/>
                </a:lnTo>
                <a:lnTo>
                  <a:pt x="680720" y="9395"/>
                </a:lnTo>
                <a:lnTo>
                  <a:pt x="684680" y="13868"/>
                </a:lnTo>
                <a:lnTo>
                  <a:pt x="872980" y="5514"/>
                </a:lnTo>
                <a:close/>
              </a:path>
            </a:pathLst>
          </a:custGeom>
          <a:solidFill>
            <a:srgbClr val="E930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526949" y="4775899"/>
            <a:ext cx="893883" cy="44239"/>
          </a:xfrm>
          <a:custGeom>
            <a:avLst/>
            <a:gdLst/>
            <a:ahLst/>
            <a:cxnLst/>
            <a:rect l="l" t="t" r="r" b="b"/>
            <a:pathLst>
              <a:path w="893883" h="44239">
                <a:moveTo>
                  <a:pt x="294074" y="31272"/>
                </a:moveTo>
                <a:lnTo>
                  <a:pt x="296618" y="27588"/>
                </a:lnTo>
                <a:lnTo>
                  <a:pt x="297704" y="26295"/>
                </a:lnTo>
                <a:lnTo>
                  <a:pt x="44180" y="37481"/>
                </a:lnTo>
                <a:lnTo>
                  <a:pt x="43209" y="41421"/>
                </a:lnTo>
                <a:lnTo>
                  <a:pt x="43034" y="42348"/>
                </a:lnTo>
                <a:lnTo>
                  <a:pt x="294074" y="31272"/>
                </a:lnTo>
                <a:close/>
              </a:path>
              <a:path w="893883" h="44239">
                <a:moveTo>
                  <a:pt x="874064" y="5683"/>
                </a:moveTo>
                <a:lnTo>
                  <a:pt x="873694" y="4445"/>
                </a:lnTo>
                <a:lnTo>
                  <a:pt x="872507" y="933"/>
                </a:lnTo>
                <a:lnTo>
                  <a:pt x="683430" y="9275"/>
                </a:lnTo>
                <a:lnTo>
                  <a:pt x="686700" y="12969"/>
                </a:lnTo>
                <a:lnTo>
                  <a:pt x="687400" y="13918"/>
                </a:lnTo>
                <a:lnTo>
                  <a:pt x="874064" y="5683"/>
                </a:lnTo>
                <a:close/>
              </a:path>
            </a:pathLst>
          </a:custGeom>
          <a:solidFill>
            <a:srgbClr val="E93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527127" y="4778932"/>
            <a:ext cx="893853" cy="44609"/>
          </a:xfrm>
          <a:custGeom>
            <a:avLst/>
            <a:gdLst/>
            <a:ahLst/>
            <a:cxnLst/>
            <a:rect l="l" t="t" r="r" b="b"/>
            <a:pathLst>
              <a:path w="893853" h="44609">
                <a:moveTo>
                  <a:pt x="291519" y="31682"/>
                </a:moveTo>
                <a:lnTo>
                  <a:pt x="294984" y="26663"/>
                </a:lnTo>
                <a:lnTo>
                  <a:pt x="43157" y="37878"/>
                </a:lnTo>
                <a:lnTo>
                  <a:pt x="43031" y="38388"/>
                </a:lnTo>
                <a:lnTo>
                  <a:pt x="42210" y="42744"/>
                </a:lnTo>
                <a:lnTo>
                  <a:pt x="291519" y="31682"/>
                </a:lnTo>
                <a:close/>
              </a:path>
              <a:path w="893853" h="44609">
                <a:moveTo>
                  <a:pt x="874827" y="5800"/>
                </a:moveTo>
                <a:lnTo>
                  <a:pt x="873516" y="1412"/>
                </a:lnTo>
                <a:lnTo>
                  <a:pt x="873345" y="906"/>
                </a:lnTo>
                <a:lnTo>
                  <a:pt x="685917" y="9253"/>
                </a:lnTo>
                <a:lnTo>
                  <a:pt x="686522" y="9936"/>
                </a:lnTo>
                <a:lnTo>
                  <a:pt x="689538" y="14022"/>
                </a:lnTo>
                <a:lnTo>
                  <a:pt x="874827" y="5800"/>
                </a:lnTo>
                <a:close/>
              </a:path>
            </a:pathLst>
          </a:custGeom>
          <a:solidFill>
            <a:srgbClr val="E93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527305" y="4782113"/>
            <a:ext cx="894046" cy="44609"/>
          </a:xfrm>
          <a:custGeom>
            <a:avLst/>
            <a:gdLst/>
            <a:ahLst/>
            <a:cxnLst/>
            <a:rect l="l" t="t" r="r" b="b"/>
            <a:pathLst>
              <a:path w="894046" h="44609">
                <a:moveTo>
                  <a:pt x="289102" y="31744"/>
                </a:moveTo>
                <a:lnTo>
                  <a:pt x="292606" y="26669"/>
                </a:lnTo>
                <a:lnTo>
                  <a:pt x="42370" y="37772"/>
                </a:lnTo>
                <a:lnTo>
                  <a:pt x="41427" y="42772"/>
                </a:lnTo>
                <a:lnTo>
                  <a:pt x="289102" y="31744"/>
                </a:lnTo>
                <a:close/>
              </a:path>
              <a:path w="894046" h="44609">
                <a:moveTo>
                  <a:pt x="875549" y="5632"/>
                </a:moveTo>
                <a:lnTo>
                  <a:pt x="874126" y="867"/>
                </a:lnTo>
                <a:lnTo>
                  <a:pt x="688091" y="9121"/>
                </a:lnTo>
                <a:lnTo>
                  <a:pt x="691562" y="13824"/>
                </a:lnTo>
                <a:lnTo>
                  <a:pt x="875549" y="5632"/>
                </a:lnTo>
                <a:close/>
              </a:path>
            </a:pathLst>
          </a:custGeom>
          <a:solidFill>
            <a:srgbClr val="E933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527305" y="4785516"/>
            <a:ext cx="894194" cy="44239"/>
          </a:xfrm>
          <a:custGeom>
            <a:avLst/>
            <a:gdLst/>
            <a:ahLst/>
            <a:cxnLst/>
            <a:rect l="l" t="t" r="r" b="b"/>
            <a:pathLst>
              <a:path w="894194" h="44239">
                <a:moveTo>
                  <a:pt x="286957" y="31596"/>
                </a:moveTo>
                <a:lnTo>
                  <a:pt x="287422" y="30773"/>
                </a:lnTo>
                <a:lnTo>
                  <a:pt x="290285" y="26628"/>
                </a:lnTo>
                <a:lnTo>
                  <a:pt x="41763" y="37588"/>
                </a:lnTo>
                <a:lnTo>
                  <a:pt x="40846" y="42453"/>
                </a:lnTo>
                <a:lnTo>
                  <a:pt x="286957" y="31596"/>
                </a:lnTo>
                <a:close/>
              </a:path>
              <a:path w="894194" h="44239">
                <a:moveTo>
                  <a:pt x="876552" y="5586"/>
                </a:moveTo>
                <a:lnTo>
                  <a:pt x="875133" y="834"/>
                </a:lnTo>
                <a:lnTo>
                  <a:pt x="690496" y="8977"/>
                </a:lnTo>
                <a:lnTo>
                  <a:pt x="693940" y="13642"/>
                </a:lnTo>
                <a:lnTo>
                  <a:pt x="876552" y="5586"/>
                </a:lnTo>
                <a:close/>
              </a:path>
            </a:pathLst>
          </a:custGeom>
          <a:solidFill>
            <a:srgbClr val="E933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527482" y="4788697"/>
            <a:ext cx="894016" cy="44461"/>
          </a:xfrm>
          <a:custGeom>
            <a:avLst/>
            <a:gdLst/>
            <a:ahLst/>
            <a:cxnLst/>
            <a:rect l="l" t="t" r="r" b="b"/>
            <a:pathLst>
              <a:path w="894016" h="44461">
                <a:moveTo>
                  <a:pt x="284844" y="31832"/>
                </a:moveTo>
                <a:lnTo>
                  <a:pt x="287244" y="27592"/>
                </a:lnTo>
                <a:lnTo>
                  <a:pt x="287730" y="26888"/>
                </a:lnTo>
                <a:lnTo>
                  <a:pt x="40939" y="37836"/>
                </a:lnTo>
                <a:lnTo>
                  <a:pt x="40023" y="42693"/>
                </a:lnTo>
                <a:lnTo>
                  <a:pt x="284844" y="31832"/>
                </a:lnTo>
                <a:close/>
              </a:path>
              <a:path w="894016" h="44461">
                <a:moveTo>
                  <a:pt x="877291" y="5550"/>
                </a:moveTo>
                <a:lnTo>
                  <a:pt x="877130" y="4933"/>
                </a:lnTo>
                <a:lnTo>
                  <a:pt x="875894" y="797"/>
                </a:lnTo>
                <a:lnTo>
                  <a:pt x="692630" y="8927"/>
                </a:lnTo>
                <a:lnTo>
                  <a:pt x="696072" y="13589"/>
                </a:lnTo>
                <a:lnTo>
                  <a:pt x="877291" y="5550"/>
                </a:lnTo>
                <a:close/>
              </a:path>
            </a:pathLst>
          </a:custGeom>
          <a:solidFill>
            <a:srgbClr val="E934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527660" y="4791730"/>
            <a:ext cx="894061" cy="44609"/>
          </a:xfrm>
          <a:custGeom>
            <a:avLst/>
            <a:gdLst/>
            <a:ahLst/>
            <a:cxnLst/>
            <a:rect l="l" t="t" r="r" b="b"/>
            <a:pathLst>
              <a:path w="894061" h="44609">
                <a:moveTo>
                  <a:pt x="282815" y="32071"/>
                </a:moveTo>
                <a:lnTo>
                  <a:pt x="285639" y="27081"/>
                </a:lnTo>
                <a:lnTo>
                  <a:pt x="40156" y="38012"/>
                </a:lnTo>
                <a:lnTo>
                  <a:pt x="39239" y="42876"/>
                </a:lnTo>
                <a:lnTo>
                  <a:pt x="282815" y="32071"/>
                </a:lnTo>
                <a:close/>
              </a:path>
              <a:path w="894061" h="44609">
                <a:moveTo>
                  <a:pt x="877936" y="5671"/>
                </a:moveTo>
                <a:lnTo>
                  <a:pt x="876952" y="1900"/>
                </a:lnTo>
                <a:lnTo>
                  <a:pt x="876613" y="767"/>
                </a:lnTo>
                <a:lnTo>
                  <a:pt x="694648" y="8869"/>
                </a:lnTo>
                <a:lnTo>
                  <a:pt x="696550" y="11445"/>
                </a:lnTo>
                <a:lnTo>
                  <a:pt x="697913" y="13657"/>
                </a:lnTo>
                <a:lnTo>
                  <a:pt x="877936" y="5671"/>
                </a:lnTo>
                <a:close/>
              </a:path>
            </a:pathLst>
          </a:custGeom>
          <a:solidFill>
            <a:srgbClr val="E934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527838" y="4795059"/>
            <a:ext cx="894031" cy="44461"/>
          </a:xfrm>
          <a:custGeom>
            <a:avLst/>
            <a:gdLst/>
            <a:ahLst/>
            <a:cxnLst/>
            <a:rect l="l" t="t" r="r" b="b"/>
            <a:pathLst>
              <a:path w="894031" h="44461">
                <a:moveTo>
                  <a:pt x="280742" y="32090"/>
                </a:moveTo>
                <a:lnTo>
                  <a:pt x="283582" y="27073"/>
                </a:lnTo>
                <a:lnTo>
                  <a:pt x="39371" y="37906"/>
                </a:lnTo>
                <a:lnTo>
                  <a:pt x="38452" y="42780"/>
                </a:lnTo>
                <a:lnTo>
                  <a:pt x="280742" y="32090"/>
                </a:lnTo>
                <a:close/>
              </a:path>
              <a:path w="894031" h="44461">
                <a:moveTo>
                  <a:pt x="878636" y="5709"/>
                </a:moveTo>
                <a:lnTo>
                  <a:pt x="877338" y="733"/>
                </a:lnTo>
                <a:lnTo>
                  <a:pt x="696759" y="8744"/>
                </a:lnTo>
                <a:lnTo>
                  <a:pt x="699752" y="13602"/>
                </a:lnTo>
                <a:lnTo>
                  <a:pt x="878636" y="5709"/>
                </a:lnTo>
                <a:close/>
              </a:path>
            </a:pathLst>
          </a:custGeom>
          <a:solidFill>
            <a:srgbClr val="E935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527838" y="4798314"/>
            <a:ext cx="894031" cy="44239"/>
          </a:xfrm>
          <a:custGeom>
            <a:avLst/>
            <a:gdLst/>
            <a:ahLst/>
            <a:cxnLst/>
            <a:rect l="l" t="t" r="r" b="b"/>
            <a:pathLst>
              <a:path w="894031" h="44239">
                <a:moveTo>
                  <a:pt x="279031" y="31943"/>
                </a:moveTo>
                <a:lnTo>
                  <a:pt x="279240" y="31489"/>
                </a:lnTo>
                <a:lnTo>
                  <a:pt x="281692" y="27156"/>
                </a:lnTo>
                <a:lnTo>
                  <a:pt x="38752" y="37933"/>
                </a:lnTo>
                <a:lnTo>
                  <a:pt x="37960" y="42136"/>
                </a:lnTo>
                <a:lnTo>
                  <a:pt x="37901" y="42582"/>
                </a:lnTo>
                <a:lnTo>
                  <a:pt x="279031" y="31943"/>
                </a:lnTo>
                <a:close/>
              </a:path>
              <a:path w="894031" h="44239">
                <a:moveTo>
                  <a:pt x="879418" y="5453"/>
                </a:moveTo>
                <a:lnTo>
                  <a:pt x="878177" y="696"/>
                </a:lnTo>
                <a:lnTo>
                  <a:pt x="698711" y="8657"/>
                </a:lnTo>
                <a:lnTo>
                  <a:pt x="701571" y="13300"/>
                </a:lnTo>
                <a:lnTo>
                  <a:pt x="879418" y="5453"/>
                </a:lnTo>
                <a:close/>
              </a:path>
            </a:pathLst>
          </a:custGeom>
          <a:solidFill>
            <a:srgbClr val="E935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528194" y="4801496"/>
            <a:ext cx="893824" cy="44461"/>
          </a:xfrm>
          <a:custGeom>
            <a:avLst/>
            <a:gdLst/>
            <a:ahLst/>
            <a:cxnLst/>
            <a:rect l="l" t="t" r="r" b="b"/>
            <a:pathLst>
              <a:path w="893824" h="44461">
                <a:moveTo>
                  <a:pt x="277108" y="32173"/>
                </a:moveTo>
                <a:lnTo>
                  <a:pt x="278884" y="28308"/>
                </a:lnTo>
                <a:lnTo>
                  <a:pt x="279482" y="27251"/>
                </a:lnTo>
                <a:lnTo>
                  <a:pt x="37788" y="37976"/>
                </a:lnTo>
                <a:lnTo>
                  <a:pt x="37604" y="38955"/>
                </a:lnTo>
                <a:lnTo>
                  <a:pt x="37097" y="42823"/>
                </a:lnTo>
                <a:lnTo>
                  <a:pt x="277108" y="32173"/>
                </a:lnTo>
                <a:close/>
              </a:path>
              <a:path w="893824" h="44461">
                <a:moveTo>
                  <a:pt x="879885" y="5427"/>
                </a:moveTo>
                <a:lnTo>
                  <a:pt x="878644" y="666"/>
                </a:lnTo>
                <a:lnTo>
                  <a:pt x="700268" y="8581"/>
                </a:lnTo>
                <a:lnTo>
                  <a:pt x="703156" y="13268"/>
                </a:lnTo>
                <a:lnTo>
                  <a:pt x="879885" y="5427"/>
                </a:lnTo>
                <a:close/>
              </a:path>
            </a:pathLst>
          </a:custGeom>
          <a:solidFill>
            <a:srgbClr val="EA36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528372" y="4804899"/>
            <a:ext cx="894016" cy="44239"/>
          </a:xfrm>
          <a:custGeom>
            <a:avLst/>
            <a:gdLst/>
            <a:ahLst/>
            <a:cxnLst/>
            <a:rect l="l" t="t" r="r" b="b"/>
            <a:pathLst>
              <a:path w="894016" h="44239">
                <a:moveTo>
                  <a:pt x="275400" y="32098"/>
                </a:moveTo>
                <a:lnTo>
                  <a:pt x="277661" y="27179"/>
                </a:lnTo>
                <a:lnTo>
                  <a:pt x="37133" y="37792"/>
                </a:lnTo>
                <a:lnTo>
                  <a:pt x="36498" y="42637"/>
                </a:lnTo>
                <a:lnTo>
                  <a:pt x="275400" y="32098"/>
                </a:lnTo>
                <a:close/>
              </a:path>
              <a:path w="894016" h="44239">
                <a:moveTo>
                  <a:pt x="880481" y="5405"/>
                </a:moveTo>
                <a:lnTo>
                  <a:pt x="879809" y="2411"/>
                </a:lnTo>
                <a:lnTo>
                  <a:pt x="879344" y="631"/>
                </a:lnTo>
                <a:lnTo>
                  <a:pt x="702107" y="8451"/>
                </a:lnTo>
                <a:lnTo>
                  <a:pt x="704762" y="12761"/>
                </a:lnTo>
                <a:lnTo>
                  <a:pt x="704961" y="13148"/>
                </a:lnTo>
                <a:lnTo>
                  <a:pt x="880481" y="5405"/>
                </a:lnTo>
                <a:close/>
              </a:path>
            </a:pathLst>
          </a:custGeom>
          <a:solidFill>
            <a:srgbClr val="EA36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28372" y="4807932"/>
            <a:ext cx="894016" cy="44387"/>
          </a:xfrm>
          <a:custGeom>
            <a:avLst/>
            <a:gdLst/>
            <a:ahLst/>
            <a:cxnLst/>
            <a:rect l="l" t="t" r="r" b="b"/>
            <a:pathLst>
              <a:path w="894016" h="44387">
                <a:moveTo>
                  <a:pt x="273908" y="32312"/>
                </a:moveTo>
                <a:lnTo>
                  <a:pt x="276166" y="27398"/>
                </a:lnTo>
                <a:lnTo>
                  <a:pt x="36705" y="38024"/>
                </a:lnTo>
                <a:lnTo>
                  <a:pt x="36079" y="42803"/>
                </a:lnTo>
                <a:lnTo>
                  <a:pt x="273908" y="32312"/>
                </a:lnTo>
                <a:close/>
              </a:path>
              <a:path w="894016" h="44387">
                <a:moveTo>
                  <a:pt x="881188" y="5522"/>
                </a:moveTo>
                <a:lnTo>
                  <a:pt x="880083" y="601"/>
                </a:lnTo>
                <a:lnTo>
                  <a:pt x="703954" y="8416"/>
                </a:lnTo>
                <a:lnTo>
                  <a:pt x="704762" y="9728"/>
                </a:lnTo>
                <a:lnTo>
                  <a:pt x="706558" y="13226"/>
                </a:lnTo>
                <a:lnTo>
                  <a:pt x="881188" y="5522"/>
                </a:lnTo>
                <a:close/>
              </a:path>
            </a:pathLst>
          </a:custGeom>
          <a:solidFill>
            <a:srgbClr val="EA37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28550" y="4811113"/>
            <a:ext cx="894061" cy="44609"/>
          </a:xfrm>
          <a:custGeom>
            <a:avLst/>
            <a:gdLst/>
            <a:ahLst/>
            <a:cxnLst/>
            <a:rect l="l" t="t" r="r" b="b"/>
            <a:pathLst>
              <a:path w="894061" h="44609">
                <a:moveTo>
                  <a:pt x="272183" y="32498"/>
                </a:moveTo>
                <a:lnTo>
                  <a:pt x="274443" y="27580"/>
                </a:lnTo>
                <a:lnTo>
                  <a:pt x="36088" y="38193"/>
                </a:lnTo>
                <a:lnTo>
                  <a:pt x="35454" y="43038"/>
                </a:lnTo>
                <a:lnTo>
                  <a:pt x="272183" y="32498"/>
                </a:lnTo>
                <a:close/>
              </a:path>
              <a:path w="894061" h="44609">
                <a:moveTo>
                  <a:pt x="881688" y="5359"/>
                </a:moveTo>
                <a:lnTo>
                  <a:pt x="880617" y="588"/>
                </a:lnTo>
                <a:lnTo>
                  <a:pt x="705528" y="8385"/>
                </a:lnTo>
                <a:lnTo>
                  <a:pt x="707946" y="13095"/>
                </a:lnTo>
                <a:lnTo>
                  <a:pt x="881688" y="5359"/>
                </a:lnTo>
                <a:close/>
              </a:path>
            </a:pathLst>
          </a:custGeom>
          <a:solidFill>
            <a:srgbClr val="EA37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28728" y="4814442"/>
            <a:ext cx="894031" cy="44313"/>
          </a:xfrm>
          <a:custGeom>
            <a:avLst/>
            <a:gdLst/>
            <a:ahLst/>
            <a:cxnLst/>
            <a:rect l="l" t="t" r="r" b="b"/>
            <a:pathLst>
              <a:path w="894031" h="44313">
                <a:moveTo>
                  <a:pt x="270809" y="32352"/>
                </a:moveTo>
                <a:lnTo>
                  <a:pt x="271863" y="29476"/>
                </a:lnTo>
                <a:lnTo>
                  <a:pt x="272795" y="27448"/>
                </a:lnTo>
                <a:lnTo>
                  <a:pt x="35508" y="37935"/>
                </a:lnTo>
                <a:lnTo>
                  <a:pt x="34874" y="42779"/>
                </a:lnTo>
                <a:lnTo>
                  <a:pt x="270809" y="32352"/>
                </a:lnTo>
                <a:close/>
              </a:path>
              <a:path w="894031" h="44313">
                <a:moveTo>
                  <a:pt x="882251" y="5329"/>
                </a:moveTo>
                <a:lnTo>
                  <a:pt x="881180" y="561"/>
                </a:lnTo>
                <a:lnTo>
                  <a:pt x="706994" y="8259"/>
                </a:lnTo>
                <a:lnTo>
                  <a:pt x="709411" y="12968"/>
                </a:lnTo>
                <a:lnTo>
                  <a:pt x="882251" y="5329"/>
                </a:lnTo>
                <a:close/>
              </a:path>
            </a:pathLst>
          </a:custGeom>
          <a:solidFill>
            <a:srgbClr val="EA38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28728" y="4817697"/>
            <a:ext cx="894031" cy="44239"/>
          </a:xfrm>
          <a:custGeom>
            <a:avLst/>
            <a:gdLst/>
            <a:ahLst/>
            <a:cxnLst/>
            <a:rect l="l" t="t" r="r" b="b"/>
            <a:pathLst>
              <a:path w="894031" h="44239">
                <a:moveTo>
                  <a:pt x="269615" y="32353"/>
                </a:moveTo>
                <a:lnTo>
                  <a:pt x="271410" y="27458"/>
                </a:lnTo>
                <a:lnTo>
                  <a:pt x="35089" y="37882"/>
                </a:lnTo>
                <a:lnTo>
                  <a:pt x="34455" y="42727"/>
                </a:lnTo>
                <a:lnTo>
                  <a:pt x="269615" y="32353"/>
                </a:lnTo>
                <a:close/>
              </a:path>
              <a:path w="894031" h="44239">
                <a:moveTo>
                  <a:pt x="882935" y="5298"/>
                </a:moveTo>
                <a:lnTo>
                  <a:pt x="882615" y="3698"/>
                </a:lnTo>
                <a:lnTo>
                  <a:pt x="881903" y="528"/>
                </a:lnTo>
                <a:lnTo>
                  <a:pt x="708620" y="8172"/>
                </a:lnTo>
                <a:lnTo>
                  <a:pt x="711037" y="12881"/>
                </a:lnTo>
                <a:lnTo>
                  <a:pt x="882935" y="5298"/>
                </a:lnTo>
                <a:close/>
              </a:path>
            </a:pathLst>
          </a:custGeom>
          <a:solidFill>
            <a:srgbClr val="EA38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28906" y="4820878"/>
            <a:ext cx="894002" cy="44461"/>
          </a:xfrm>
          <a:custGeom>
            <a:avLst/>
            <a:gdLst/>
            <a:ahLst/>
            <a:cxnLst/>
            <a:rect l="l" t="t" r="r" b="b"/>
            <a:pathLst>
              <a:path w="894002" h="44461">
                <a:moveTo>
                  <a:pt x="268189" y="32577"/>
                </a:moveTo>
                <a:lnTo>
                  <a:pt x="269986" y="27675"/>
                </a:lnTo>
                <a:lnTo>
                  <a:pt x="34463" y="38123"/>
                </a:lnTo>
                <a:lnTo>
                  <a:pt x="33889" y="42506"/>
                </a:lnTo>
                <a:lnTo>
                  <a:pt x="33855" y="42974"/>
                </a:lnTo>
                <a:lnTo>
                  <a:pt x="268189" y="32577"/>
                </a:lnTo>
                <a:close/>
              </a:path>
              <a:path w="894002" h="44461">
                <a:moveTo>
                  <a:pt x="883390" y="5279"/>
                </a:moveTo>
                <a:lnTo>
                  <a:pt x="882437" y="517"/>
                </a:lnTo>
                <a:lnTo>
                  <a:pt x="710065" y="8153"/>
                </a:lnTo>
                <a:lnTo>
                  <a:pt x="711657" y="11253"/>
                </a:lnTo>
                <a:lnTo>
                  <a:pt x="712345" y="12869"/>
                </a:lnTo>
                <a:lnTo>
                  <a:pt x="883390" y="5279"/>
                </a:lnTo>
                <a:close/>
              </a:path>
            </a:pathLst>
          </a:custGeom>
          <a:solidFill>
            <a:srgbClr val="EA39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29262" y="4823911"/>
            <a:ext cx="893868" cy="44609"/>
          </a:xfrm>
          <a:custGeom>
            <a:avLst/>
            <a:gdLst/>
            <a:ahLst/>
            <a:cxnLst/>
            <a:rect l="l" t="t" r="r" b="b"/>
            <a:pathLst>
              <a:path w="893868" h="44609">
                <a:moveTo>
                  <a:pt x="266661" y="32741"/>
                </a:moveTo>
                <a:lnTo>
                  <a:pt x="268456" y="27844"/>
                </a:lnTo>
                <a:lnTo>
                  <a:pt x="33687" y="38300"/>
                </a:lnTo>
                <a:lnTo>
                  <a:pt x="33533" y="39473"/>
                </a:lnTo>
                <a:lnTo>
                  <a:pt x="33264" y="43136"/>
                </a:lnTo>
                <a:lnTo>
                  <a:pt x="266661" y="32741"/>
                </a:lnTo>
                <a:close/>
              </a:path>
              <a:path w="893868" h="44609">
                <a:moveTo>
                  <a:pt x="883601" y="5265"/>
                </a:moveTo>
                <a:lnTo>
                  <a:pt x="883352" y="3839"/>
                </a:lnTo>
                <a:lnTo>
                  <a:pt x="882682" y="488"/>
                </a:lnTo>
                <a:lnTo>
                  <a:pt x="711251" y="8123"/>
                </a:lnTo>
                <a:lnTo>
                  <a:pt x="713273" y="12851"/>
                </a:lnTo>
                <a:lnTo>
                  <a:pt x="883601" y="5265"/>
                </a:lnTo>
                <a:close/>
              </a:path>
            </a:pathLst>
          </a:custGeom>
          <a:solidFill>
            <a:srgbClr val="EA39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29262" y="4827314"/>
            <a:ext cx="893868" cy="44387"/>
          </a:xfrm>
          <a:custGeom>
            <a:avLst/>
            <a:gdLst/>
            <a:ahLst/>
            <a:cxnLst/>
            <a:rect l="l" t="t" r="r" b="b"/>
            <a:pathLst>
              <a:path w="893868" h="44387">
                <a:moveTo>
                  <a:pt x="265577" y="32611"/>
                </a:moveTo>
                <a:lnTo>
                  <a:pt x="265975" y="31207"/>
                </a:lnTo>
                <a:lnTo>
                  <a:pt x="267284" y="27637"/>
                </a:lnTo>
                <a:lnTo>
                  <a:pt x="33395" y="37957"/>
                </a:lnTo>
                <a:lnTo>
                  <a:pt x="33030" y="42930"/>
                </a:lnTo>
                <a:lnTo>
                  <a:pt x="265577" y="32611"/>
                </a:lnTo>
                <a:close/>
              </a:path>
              <a:path w="893868" h="44387">
                <a:moveTo>
                  <a:pt x="884177" y="5164"/>
                </a:moveTo>
                <a:lnTo>
                  <a:pt x="883355" y="454"/>
                </a:lnTo>
                <a:lnTo>
                  <a:pt x="712650" y="7986"/>
                </a:lnTo>
                <a:lnTo>
                  <a:pt x="714652" y="12686"/>
                </a:lnTo>
                <a:lnTo>
                  <a:pt x="884177" y="5164"/>
                </a:lnTo>
                <a:close/>
              </a:path>
            </a:pathLst>
          </a:custGeom>
          <a:solidFill>
            <a:srgbClr val="EA39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29447" y="4830495"/>
            <a:ext cx="893831" cy="44461"/>
          </a:xfrm>
          <a:custGeom>
            <a:avLst/>
            <a:gdLst/>
            <a:ahLst/>
            <a:cxnLst/>
            <a:rect l="l" t="t" r="r" b="b"/>
            <a:pathLst>
              <a:path w="893831" h="44461">
                <a:moveTo>
                  <a:pt x="264454" y="32735"/>
                </a:moveTo>
                <a:lnTo>
                  <a:pt x="265790" y="28026"/>
                </a:lnTo>
                <a:lnTo>
                  <a:pt x="265852" y="27856"/>
                </a:lnTo>
                <a:lnTo>
                  <a:pt x="32959" y="38190"/>
                </a:lnTo>
                <a:lnTo>
                  <a:pt x="32604" y="43022"/>
                </a:lnTo>
                <a:lnTo>
                  <a:pt x="264454" y="32735"/>
                </a:lnTo>
                <a:close/>
              </a:path>
              <a:path w="893831" h="44461">
                <a:moveTo>
                  <a:pt x="884557" y="5220"/>
                </a:moveTo>
                <a:lnTo>
                  <a:pt x="883723" y="441"/>
                </a:lnTo>
                <a:lnTo>
                  <a:pt x="713817" y="7980"/>
                </a:lnTo>
                <a:lnTo>
                  <a:pt x="715829" y="12706"/>
                </a:lnTo>
                <a:lnTo>
                  <a:pt x="884557" y="5220"/>
                </a:lnTo>
                <a:close/>
              </a:path>
            </a:pathLst>
          </a:custGeom>
          <a:solidFill>
            <a:srgbClr val="EA39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29625" y="4833676"/>
            <a:ext cx="894024" cy="44461"/>
          </a:xfrm>
          <a:custGeom>
            <a:avLst/>
            <a:gdLst/>
            <a:ahLst/>
            <a:cxnLst/>
            <a:rect l="l" t="t" r="r" b="b"/>
            <a:pathLst>
              <a:path w="894024" h="44461">
                <a:moveTo>
                  <a:pt x="263359" y="32786"/>
                </a:moveTo>
                <a:lnTo>
                  <a:pt x="264744" y="27905"/>
                </a:lnTo>
                <a:lnTo>
                  <a:pt x="32546" y="38208"/>
                </a:lnTo>
                <a:lnTo>
                  <a:pt x="32191" y="43041"/>
                </a:lnTo>
                <a:lnTo>
                  <a:pt x="263359" y="32786"/>
                </a:lnTo>
                <a:close/>
              </a:path>
              <a:path w="894024" h="44461">
                <a:moveTo>
                  <a:pt x="884932" y="5211"/>
                </a:moveTo>
                <a:lnTo>
                  <a:pt x="884097" y="424"/>
                </a:lnTo>
                <a:lnTo>
                  <a:pt x="714971" y="7928"/>
                </a:lnTo>
                <a:lnTo>
                  <a:pt x="716987" y="12662"/>
                </a:lnTo>
                <a:lnTo>
                  <a:pt x="884932" y="5211"/>
                </a:lnTo>
                <a:close/>
              </a:path>
            </a:pathLst>
          </a:custGeom>
          <a:solidFill>
            <a:srgbClr val="EA3A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29625" y="4837079"/>
            <a:ext cx="894024" cy="44239"/>
          </a:xfrm>
          <a:custGeom>
            <a:avLst/>
            <a:gdLst/>
            <a:ahLst/>
            <a:cxnLst/>
            <a:rect l="l" t="t" r="r" b="b"/>
            <a:pathLst>
              <a:path w="894024" h="44239">
                <a:moveTo>
                  <a:pt x="262426" y="32670"/>
                </a:moveTo>
                <a:lnTo>
                  <a:pt x="263811" y="27790"/>
                </a:lnTo>
                <a:lnTo>
                  <a:pt x="32311" y="38005"/>
                </a:lnTo>
                <a:lnTo>
                  <a:pt x="31956" y="42837"/>
                </a:lnTo>
                <a:lnTo>
                  <a:pt x="262426" y="32670"/>
                </a:lnTo>
                <a:close/>
              </a:path>
              <a:path w="894024" h="44239">
                <a:moveTo>
                  <a:pt x="885459" y="5186"/>
                </a:moveTo>
                <a:lnTo>
                  <a:pt x="885203" y="3360"/>
                </a:lnTo>
                <a:lnTo>
                  <a:pt x="884686" y="395"/>
                </a:lnTo>
                <a:lnTo>
                  <a:pt x="716375" y="7822"/>
                </a:lnTo>
                <a:lnTo>
                  <a:pt x="717013" y="9321"/>
                </a:lnTo>
                <a:lnTo>
                  <a:pt x="718151" y="12567"/>
                </a:lnTo>
                <a:lnTo>
                  <a:pt x="885459" y="5186"/>
                </a:lnTo>
                <a:close/>
              </a:path>
            </a:pathLst>
          </a:custGeom>
          <a:solidFill>
            <a:srgbClr val="EA3A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29803" y="4840113"/>
            <a:ext cx="893994" cy="44609"/>
          </a:xfrm>
          <a:custGeom>
            <a:avLst/>
            <a:gdLst/>
            <a:ahLst/>
            <a:cxnLst/>
            <a:rect l="l" t="t" r="r" b="b"/>
            <a:pathLst>
              <a:path w="893994" h="44609">
                <a:moveTo>
                  <a:pt x="261305" y="32959"/>
                </a:moveTo>
                <a:lnTo>
                  <a:pt x="262683" y="28104"/>
                </a:lnTo>
                <a:lnTo>
                  <a:pt x="31883" y="38381"/>
                </a:lnTo>
                <a:lnTo>
                  <a:pt x="31528" y="43210"/>
                </a:lnTo>
                <a:lnTo>
                  <a:pt x="261305" y="32959"/>
                </a:lnTo>
                <a:close/>
              </a:path>
              <a:path w="893994" h="44609">
                <a:moveTo>
                  <a:pt x="885696" y="5104"/>
                </a:moveTo>
                <a:lnTo>
                  <a:pt x="885034" y="392"/>
                </a:lnTo>
                <a:lnTo>
                  <a:pt x="717385" y="7857"/>
                </a:lnTo>
                <a:lnTo>
                  <a:pt x="719027" y="12540"/>
                </a:lnTo>
                <a:lnTo>
                  <a:pt x="885696" y="5104"/>
                </a:lnTo>
                <a:close/>
              </a:path>
            </a:pathLst>
          </a:custGeom>
          <a:solidFill>
            <a:srgbClr val="EA3B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29981" y="4843294"/>
            <a:ext cx="894039" cy="44609"/>
          </a:xfrm>
          <a:custGeom>
            <a:avLst/>
            <a:gdLst/>
            <a:ahLst/>
            <a:cxnLst/>
            <a:rect l="l" t="t" r="r" b="b"/>
            <a:pathLst>
              <a:path w="894039" h="44609">
                <a:moveTo>
                  <a:pt x="260419" y="33021"/>
                </a:moveTo>
                <a:lnTo>
                  <a:pt x="261005" y="30207"/>
                </a:lnTo>
                <a:lnTo>
                  <a:pt x="261619" y="28046"/>
                </a:lnTo>
                <a:lnTo>
                  <a:pt x="31480" y="38256"/>
                </a:lnTo>
                <a:lnTo>
                  <a:pt x="31147" y="42799"/>
                </a:lnTo>
                <a:lnTo>
                  <a:pt x="31140" y="43230"/>
                </a:lnTo>
                <a:lnTo>
                  <a:pt x="260419" y="33021"/>
                </a:lnTo>
                <a:close/>
              </a:path>
              <a:path w="894039" h="44609">
                <a:moveTo>
                  <a:pt x="885973" y="5167"/>
                </a:moveTo>
                <a:lnTo>
                  <a:pt x="885301" y="377"/>
                </a:lnTo>
                <a:lnTo>
                  <a:pt x="718298" y="7786"/>
                </a:lnTo>
                <a:lnTo>
                  <a:pt x="719970" y="12559"/>
                </a:lnTo>
                <a:lnTo>
                  <a:pt x="885973" y="5167"/>
                </a:lnTo>
                <a:close/>
              </a:path>
            </a:pathLst>
          </a:custGeom>
          <a:solidFill>
            <a:srgbClr val="EA3B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29981" y="4846623"/>
            <a:ext cx="894039" cy="44313"/>
          </a:xfrm>
          <a:custGeom>
            <a:avLst/>
            <a:gdLst/>
            <a:ahLst/>
            <a:cxnLst/>
            <a:rect l="l" t="t" r="r" b="b"/>
            <a:pathLst>
              <a:path w="894039" h="44313">
                <a:moveTo>
                  <a:pt x="259763" y="32840"/>
                </a:moveTo>
                <a:lnTo>
                  <a:pt x="260776" y="27979"/>
                </a:lnTo>
                <a:lnTo>
                  <a:pt x="31246" y="38123"/>
                </a:lnTo>
                <a:lnTo>
                  <a:pt x="31147" y="39470"/>
                </a:lnTo>
                <a:lnTo>
                  <a:pt x="31092" y="42947"/>
                </a:lnTo>
                <a:lnTo>
                  <a:pt x="259763" y="32840"/>
                </a:lnTo>
                <a:close/>
              </a:path>
              <a:path w="894039" h="44313">
                <a:moveTo>
                  <a:pt x="886437" y="5144"/>
                </a:moveTo>
                <a:lnTo>
                  <a:pt x="885765" y="355"/>
                </a:lnTo>
                <a:lnTo>
                  <a:pt x="719437" y="7707"/>
                </a:lnTo>
                <a:lnTo>
                  <a:pt x="721100" y="12451"/>
                </a:lnTo>
                <a:lnTo>
                  <a:pt x="886437" y="5144"/>
                </a:lnTo>
                <a:close/>
              </a:path>
            </a:pathLst>
          </a:custGeom>
          <a:solidFill>
            <a:srgbClr val="EA3C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30158" y="4849878"/>
            <a:ext cx="894009" cy="44239"/>
          </a:xfrm>
          <a:custGeom>
            <a:avLst/>
            <a:gdLst/>
            <a:ahLst/>
            <a:cxnLst/>
            <a:rect l="l" t="t" r="r" b="b"/>
            <a:pathLst>
              <a:path w="894009" h="44239">
                <a:moveTo>
                  <a:pt x="258909" y="32831"/>
                </a:moveTo>
                <a:lnTo>
                  <a:pt x="259923" y="27964"/>
                </a:lnTo>
                <a:lnTo>
                  <a:pt x="30940" y="38065"/>
                </a:lnTo>
                <a:lnTo>
                  <a:pt x="30864" y="42893"/>
                </a:lnTo>
                <a:lnTo>
                  <a:pt x="258909" y="32831"/>
                </a:lnTo>
                <a:close/>
              </a:path>
              <a:path w="894009" h="44239">
                <a:moveTo>
                  <a:pt x="886648" y="5133"/>
                </a:moveTo>
                <a:lnTo>
                  <a:pt x="886444" y="3203"/>
                </a:lnTo>
                <a:lnTo>
                  <a:pt x="886042" y="344"/>
                </a:lnTo>
                <a:lnTo>
                  <a:pt x="720381" y="7652"/>
                </a:lnTo>
                <a:lnTo>
                  <a:pt x="721343" y="10399"/>
                </a:lnTo>
                <a:lnTo>
                  <a:pt x="721915" y="12401"/>
                </a:lnTo>
                <a:lnTo>
                  <a:pt x="886648" y="5133"/>
                </a:lnTo>
                <a:close/>
              </a:path>
            </a:pathLst>
          </a:custGeom>
          <a:solidFill>
            <a:srgbClr val="EA3C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30514" y="4852911"/>
            <a:ext cx="893876" cy="44609"/>
          </a:xfrm>
          <a:custGeom>
            <a:avLst/>
            <a:gdLst/>
            <a:ahLst/>
            <a:cxnLst/>
            <a:rect l="l" t="t" r="r" b="b"/>
            <a:pathLst>
              <a:path w="893876" h="44609">
                <a:moveTo>
                  <a:pt x="257849" y="33176"/>
                </a:moveTo>
                <a:lnTo>
                  <a:pt x="258871" y="28271"/>
                </a:lnTo>
                <a:lnTo>
                  <a:pt x="30530" y="38440"/>
                </a:lnTo>
                <a:lnTo>
                  <a:pt x="30455" y="43265"/>
                </a:lnTo>
                <a:lnTo>
                  <a:pt x="257849" y="33176"/>
                </a:lnTo>
                <a:close/>
              </a:path>
              <a:path w="893876" h="44609">
                <a:moveTo>
                  <a:pt x="886630" y="5278"/>
                </a:moveTo>
                <a:lnTo>
                  <a:pt x="886105" y="336"/>
                </a:lnTo>
                <a:lnTo>
                  <a:pt x="721079" y="7685"/>
                </a:lnTo>
                <a:lnTo>
                  <a:pt x="722470" y="12561"/>
                </a:lnTo>
                <a:lnTo>
                  <a:pt x="886630" y="5278"/>
                </a:lnTo>
                <a:close/>
              </a:path>
            </a:pathLst>
          </a:custGeom>
          <a:solidFill>
            <a:srgbClr val="EA3D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30514" y="4856240"/>
            <a:ext cx="893876" cy="44461"/>
          </a:xfrm>
          <a:custGeom>
            <a:avLst/>
            <a:gdLst/>
            <a:ahLst/>
            <a:cxnLst/>
            <a:rect l="l" t="t" r="r" b="b"/>
            <a:pathLst>
              <a:path w="893876" h="44461">
                <a:moveTo>
                  <a:pt x="257219" y="33056"/>
                </a:moveTo>
                <a:lnTo>
                  <a:pt x="257295" y="32506"/>
                </a:lnTo>
                <a:lnTo>
                  <a:pt x="258215" y="28090"/>
                </a:lnTo>
                <a:lnTo>
                  <a:pt x="30483" y="38157"/>
                </a:lnTo>
                <a:lnTo>
                  <a:pt x="30405" y="43120"/>
                </a:lnTo>
                <a:lnTo>
                  <a:pt x="257219" y="33056"/>
                </a:lnTo>
                <a:close/>
              </a:path>
              <a:path w="893876" h="44461">
                <a:moveTo>
                  <a:pt x="886966" y="5115"/>
                </a:moveTo>
                <a:lnTo>
                  <a:pt x="886457" y="318"/>
                </a:lnTo>
                <a:lnTo>
                  <a:pt x="722001" y="7588"/>
                </a:lnTo>
                <a:lnTo>
                  <a:pt x="723367" y="12373"/>
                </a:lnTo>
                <a:lnTo>
                  <a:pt x="886966" y="5115"/>
                </a:lnTo>
                <a:close/>
              </a:path>
            </a:pathLst>
          </a:custGeom>
          <a:solidFill>
            <a:srgbClr val="EA3D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30692" y="4859495"/>
            <a:ext cx="893994" cy="44239"/>
          </a:xfrm>
          <a:custGeom>
            <a:avLst/>
            <a:gdLst/>
            <a:ahLst/>
            <a:cxnLst/>
            <a:rect l="l" t="t" r="r" b="b"/>
            <a:pathLst>
              <a:path w="893994" h="44239">
                <a:moveTo>
                  <a:pt x="256611" y="32905"/>
                </a:moveTo>
                <a:lnTo>
                  <a:pt x="257117" y="29251"/>
                </a:lnTo>
                <a:lnTo>
                  <a:pt x="257362" y="28075"/>
                </a:lnTo>
                <a:lnTo>
                  <a:pt x="30254" y="38095"/>
                </a:lnTo>
                <a:lnTo>
                  <a:pt x="30179" y="42913"/>
                </a:lnTo>
                <a:lnTo>
                  <a:pt x="256611" y="32905"/>
                </a:lnTo>
                <a:close/>
              </a:path>
              <a:path w="893994" h="44239">
                <a:moveTo>
                  <a:pt x="887125" y="5038"/>
                </a:moveTo>
                <a:lnTo>
                  <a:pt x="886624" y="312"/>
                </a:lnTo>
                <a:lnTo>
                  <a:pt x="722739" y="7542"/>
                </a:lnTo>
                <a:lnTo>
                  <a:pt x="724081" y="12244"/>
                </a:lnTo>
                <a:lnTo>
                  <a:pt x="887125" y="5038"/>
                </a:lnTo>
                <a:close/>
              </a:path>
            </a:pathLst>
          </a:custGeom>
          <a:solidFill>
            <a:srgbClr val="EA3E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30870" y="4862676"/>
            <a:ext cx="894039" cy="44461"/>
          </a:xfrm>
          <a:custGeom>
            <a:avLst/>
            <a:gdLst/>
            <a:ahLst/>
            <a:cxnLst/>
            <a:rect l="l" t="t" r="r" b="b"/>
            <a:pathLst>
              <a:path w="894039" h="44461">
                <a:moveTo>
                  <a:pt x="255964" y="33114"/>
                </a:moveTo>
                <a:lnTo>
                  <a:pt x="256635" y="28267"/>
                </a:lnTo>
                <a:lnTo>
                  <a:pt x="30023" y="38320"/>
                </a:lnTo>
                <a:lnTo>
                  <a:pt x="29947" y="43140"/>
                </a:lnTo>
                <a:lnTo>
                  <a:pt x="255964" y="33114"/>
                </a:lnTo>
                <a:close/>
              </a:path>
              <a:path w="894039" h="44461">
                <a:moveTo>
                  <a:pt x="887220" y="5111"/>
                </a:moveTo>
                <a:lnTo>
                  <a:pt x="887069" y="3001"/>
                </a:lnTo>
                <a:lnTo>
                  <a:pt x="886783" y="312"/>
                </a:lnTo>
                <a:lnTo>
                  <a:pt x="723473" y="7556"/>
                </a:lnTo>
                <a:lnTo>
                  <a:pt x="724426" y="10893"/>
                </a:lnTo>
                <a:lnTo>
                  <a:pt x="724752" y="12318"/>
                </a:lnTo>
                <a:lnTo>
                  <a:pt x="887220" y="5111"/>
                </a:lnTo>
                <a:close/>
              </a:path>
            </a:pathLst>
          </a:custGeom>
          <a:solidFill>
            <a:srgbClr val="EA3E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30870" y="4866005"/>
            <a:ext cx="894187" cy="44313"/>
          </a:xfrm>
          <a:custGeom>
            <a:avLst/>
            <a:gdLst/>
            <a:ahLst/>
            <a:cxnLst/>
            <a:rect l="l" t="t" r="r" b="b"/>
            <a:pathLst>
              <a:path w="894187" h="44313">
                <a:moveTo>
                  <a:pt x="255515" y="33030"/>
                </a:moveTo>
                <a:lnTo>
                  <a:pt x="256186" y="28181"/>
                </a:lnTo>
                <a:lnTo>
                  <a:pt x="29973" y="38180"/>
                </a:lnTo>
                <a:lnTo>
                  <a:pt x="29904" y="42539"/>
                </a:lnTo>
                <a:lnTo>
                  <a:pt x="29924" y="42998"/>
                </a:lnTo>
                <a:lnTo>
                  <a:pt x="255515" y="33030"/>
                </a:lnTo>
                <a:close/>
              </a:path>
              <a:path w="894187" h="44313">
                <a:moveTo>
                  <a:pt x="887459" y="5105"/>
                </a:moveTo>
                <a:lnTo>
                  <a:pt x="887113" y="296"/>
                </a:lnTo>
                <a:lnTo>
                  <a:pt x="724404" y="7487"/>
                </a:lnTo>
                <a:lnTo>
                  <a:pt x="725501" y="12262"/>
                </a:lnTo>
                <a:lnTo>
                  <a:pt x="887459" y="5105"/>
                </a:lnTo>
                <a:close/>
              </a:path>
            </a:pathLst>
          </a:custGeom>
          <a:solidFill>
            <a:srgbClr val="EA40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31048" y="4869038"/>
            <a:ext cx="894009" cy="44461"/>
          </a:xfrm>
          <a:custGeom>
            <a:avLst/>
            <a:gdLst/>
            <a:ahLst/>
            <a:cxnLst/>
            <a:rect l="l" t="t" r="r" b="b"/>
            <a:pathLst>
              <a:path w="894009" h="44461">
                <a:moveTo>
                  <a:pt x="254890" y="33224"/>
                </a:moveTo>
                <a:lnTo>
                  <a:pt x="255570" y="28315"/>
                </a:lnTo>
                <a:lnTo>
                  <a:pt x="29745" y="38333"/>
                </a:lnTo>
                <a:lnTo>
                  <a:pt x="29726" y="39506"/>
                </a:lnTo>
                <a:lnTo>
                  <a:pt x="29881" y="43151"/>
                </a:lnTo>
                <a:lnTo>
                  <a:pt x="254890" y="33224"/>
                </a:lnTo>
                <a:close/>
              </a:path>
              <a:path w="894009" h="44461">
                <a:moveTo>
                  <a:pt x="887514" y="5317"/>
                </a:moveTo>
                <a:lnTo>
                  <a:pt x="887153" y="297"/>
                </a:lnTo>
                <a:lnTo>
                  <a:pt x="724926" y="7494"/>
                </a:lnTo>
                <a:lnTo>
                  <a:pt x="726059" y="12439"/>
                </a:lnTo>
                <a:lnTo>
                  <a:pt x="887514" y="5317"/>
                </a:lnTo>
                <a:close/>
              </a:path>
            </a:pathLst>
          </a:custGeom>
          <a:solidFill>
            <a:srgbClr val="EA40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31226" y="4872293"/>
            <a:ext cx="894053" cy="44609"/>
          </a:xfrm>
          <a:custGeom>
            <a:avLst/>
            <a:gdLst/>
            <a:ahLst/>
            <a:cxnLst/>
            <a:rect l="l" t="t" r="r" b="b"/>
            <a:pathLst>
              <a:path w="894053" h="44609">
                <a:moveTo>
                  <a:pt x="254347" y="33297"/>
                </a:moveTo>
                <a:lnTo>
                  <a:pt x="254451" y="31851"/>
                </a:lnTo>
                <a:lnTo>
                  <a:pt x="254937" y="28343"/>
                </a:lnTo>
                <a:lnTo>
                  <a:pt x="29637" y="38337"/>
                </a:lnTo>
                <a:lnTo>
                  <a:pt x="29847" y="43295"/>
                </a:lnTo>
                <a:lnTo>
                  <a:pt x="254347" y="33297"/>
                </a:lnTo>
                <a:close/>
              </a:path>
              <a:path w="894053" h="44609">
                <a:moveTo>
                  <a:pt x="887554" y="5098"/>
                </a:moveTo>
                <a:lnTo>
                  <a:pt x="887209" y="293"/>
                </a:lnTo>
                <a:lnTo>
                  <a:pt x="725488" y="7468"/>
                </a:lnTo>
                <a:lnTo>
                  <a:pt x="726586" y="12266"/>
                </a:lnTo>
                <a:lnTo>
                  <a:pt x="887554" y="5098"/>
                </a:lnTo>
                <a:close/>
              </a:path>
            </a:pathLst>
          </a:custGeom>
          <a:solidFill>
            <a:srgbClr val="EA41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31582" y="4875474"/>
            <a:ext cx="893846" cy="44461"/>
          </a:xfrm>
          <a:custGeom>
            <a:avLst/>
            <a:gdLst/>
            <a:ahLst/>
            <a:cxnLst/>
            <a:rect l="l" t="t" r="r" b="b"/>
            <a:pathLst>
              <a:path w="893846" h="44461">
                <a:moveTo>
                  <a:pt x="253767" y="33209"/>
                </a:moveTo>
                <a:lnTo>
                  <a:pt x="254096" y="28670"/>
                </a:lnTo>
                <a:lnTo>
                  <a:pt x="254136" y="28376"/>
                </a:lnTo>
                <a:lnTo>
                  <a:pt x="29417" y="38347"/>
                </a:lnTo>
                <a:lnTo>
                  <a:pt x="29621" y="43154"/>
                </a:lnTo>
                <a:lnTo>
                  <a:pt x="253767" y="33209"/>
                </a:lnTo>
                <a:close/>
              </a:path>
              <a:path w="893846" h="44461">
                <a:moveTo>
                  <a:pt x="887346" y="5097"/>
                </a:moveTo>
                <a:lnTo>
                  <a:pt x="887258" y="2755"/>
                </a:lnTo>
                <a:lnTo>
                  <a:pt x="887081" y="293"/>
                </a:lnTo>
                <a:lnTo>
                  <a:pt x="725855" y="7447"/>
                </a:lnTo>
                <a:lnTo>
                  <a:pt x="726581" y="10615"/>
                </a:lnTo>
                <a:lnTo>
                  <a:pt x="726869" y="12217"/>
                </a:lnTo>
                <a:lnTo>
                  <a:pt x="887346" y="5097"/>
                </a:lnTo>
                <a:close/>
              </a:path>
            </a:pathLst>
          </a:custGeom>
          <a:solidFill>
            <a:srgbClr val="EA41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31582" y="4878878"/>
            <a:ext cx="893846" cy="44239"/>
          </a:xfrm>
          <a:custGeom>
            <a:avLst/>
            <a:gdLst/>
            <a:ahLst/>
            <a:cxnLst/>
            <a:rect l="l" t="t" r="r" b="b"/>
            <a:pathLst>
              <a:path w="893846" h="44239">
                <a:moveTo>
                  <a:pt x="253534" y="33039"/>
                </a:moveTo>
                <a:lnTo>
                  <a:pt x="253881" y="28229"/>
                </a:lnTo>
                <a:lnTo>
                  <a:pt x="29552" y="38126"/>
                </a:lnTo>
                <a:lnTo>
                  <a:pt x="29756" y="42931"/>
                </a:lnTo>
                <a:lnTo>
                  <a:pt x="253534" y="33039"/>
                </a:lnTo>
                <a:close/>
              </a:path>
              <a:path w="893846" h="44239">
                <a:moveTo>
                  <a:pt x="887470" y="5016"/>
                </a:moveTo>
                <a:lnTo>
                  <a:pt x="887293" y="282"/>
                </a:lnTo>
                <a:lnTo>
                  <a:pt x="726610" y="7372"/>
                </a:lnTo>
                <a:lnTo>
                  <a:pt x="727459" y="12089"/>
                </a:lnTo>
                <a:lnTo>
                  <a:pt x="887470" y="5016"/>
                </a:lnTo>
                <a:close/>
              </a:path>
            </a:pathLst>
          </a:custGeom>
          <a:solidFill>
            <a:srgbClr val="EA42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31760" y="4881837"/>
            <a:ext cx="893816" cy="44683"/>
          </a:xfrm>
          <a:custGeom>
            <a:avLst/>
            <a:gdLst/>
            <a:ahLst/>
            <a:cxnLst/>
            <a:rect l="l" t="t" r="r" b="b"/>
            <a:pathLst>
              <a:path w="893816" h="44683">
                <a:moveTo>
                  <a:pt x="253111" y="33460"/>
                </a:moveTo>
                <a:lnTo>
                  <a:pt x="253465" y="28565"/>
                </a:lnTo>
                <a:lnTo>
                  <a:pt x="29518" y="38557"/>
                </a:lnTo>
                <a:lnTo>
                  <a:pt x="29722" y="43372"/>
                </a:lnTo>
                <a:lnTo>
                  <a:pt x="253111" y="33460"/>
                </a:lnTo>
                <a:close/>
              </a:path>
              <a:path w="893816" h="44683">
                <a:moveTo>
                  <a:pt x="887414" y="5314"/>
                </a:moveTo>
                <a:lnTo>
                  <a:pt x="887226" y="287"/>
                </a:lnTo>
                <a:lnTo>
                  <a:pt x="726977" y="7437"/>
                </a:lnTo>
                <a:lnTo>
                  <a:pt x="727869" y="12394"/>
                </a:lnTo>
                <a:lnTo>
                  <a:pt x="887414" y="5314"/>
                </a:lnTo>
                <a:close/>
              </a:path>
            </a:pathLst>
          </a:custGeom>
          <a:solidFill>
            <a:srgbClr val="EA42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31938" y="4885092"/>
            <a:ext cx="894009" cy="44609"/>
          </a:xfrm>
          <a:custGeom>
            <a:avLst/>
            <a:gdLst/>
            <a:ahLst/>
            <a:cxnLst/>
            <a:rect l="l" t="t" r="r" b="b"/>
            <a:pathLst>
              <a:path w="894009" h="44609">
                <a:moveTo>
                  <a:pt x="252705" y="33364"/>
                </a:moveTo>
                <a:lnTo>
                  <a:pt x="253062" y="28423"/>
                </a:lnTo>
                <a:lnTo>
                  <a:pt x="29469" y="38345"/>
                </a:lnTo>
                <a:lnTo>
                  <a:pt x="29679" y="43295"/>
                </a:lnTo>
                <a:lnTo>
                  <a:pt x="252705" y="33364"/>
                </a:lnTo>
                <a:close/>
              </a:path>
              <a:path w="894009" h="44609">
                <a:moveTo>
                  <a:pt x="887350" y="5105"/>
                </a:moveTo>
                <a:lnTo>
                  <a:pt x="887170" y="287"/>
                </a:lnTo>
                <a:lnTo>
                  <a:pt x="727374" y="7377"/>
                </a:lnTo>
                <a:lnTo>
                  <a:pt x="728241" y="12189"/>
                </a:lnTo>
                <a:lnTo>
                  <a:pt x="887350" y="5105"/>
                </a:lnTo>
                <a:close/>
              </a:path>
            </a:pathLst>
          </a:custGeom>
          <a:solidFill>
            <a:srgbClr val="EA4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31938" y="4888421"/>
            <a:ext cx="894009" cy="44313"/>
          </a:xfrm>
          <a:custGeom>
            <a:avLst/>
            <a:gdLst/>
            <a:ahLst/>
            <a:cxnLst/>
            <a:rect l="l" t="t" r="r" b="b"/>
            <a:pathLst>
              <a:path w="894009" h="44313">
                <a:moveTo>
                  <a:pt x="252607" y="33156"/>
                </a:moveTo>
                <a:lnTo>
                  <a:pt x="252624" y="31163"/>
                </a:lnTo>
                <a:lnTo>
                  <a:pt x="252829" y="28328"/>
                </a:lnTo>
                <a:lnTo>
                  <a:pt x="29604" y="38196"/>
                </a:lnTo>
                <a:lnTo>
                  <a:pt x="29778" y="42290"/>
                </a:lnTo>
                <a:lnTo>
                  <a:pt x="29850" y="43001"/>
                </a:lnTo>
                <a:lnTo>
                  <a:pt x="252607" y="33156"/>
                </a:lnTo>
                <a:close/>
              </a:path>
              <a:path w="894009" h="44313">
                <a:moveTo>
                  <a:pt x="887378" y="5101"/>
                </a:moveTo>
                <a:lnTo>
                  <a:pt x="887370" y="2321"/>
                </a:lnTo>
                <a:lnTo>
                  <a:pt x="887294" y="280"/>
                </a:lnTo>
                <a:lnTo>
                  <a:pt x="727964" y="7323"/>
                </a:lnTo>
                <a:lnTo>
                  <a:pt x="728307" y="9227"/>
                </a:lnTo>
                <a:lnTo>
                  <a:pt x="728706" y="12114"/>
                </a:lnTo>
                <a:lnTo>
                  <a:pt x="887378" y="5101"/>
                </a:lnTo>
                <a:close/>
              </a:path>
            </a:pathLst>
          </a:custGeom>
          <a:solidFill>
            <a:srgbClr val="EA4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32116" y="4891676"/>
            <a:ext cx="894053" cy="44461"/>
          </a:xfrm>
          <a:custGeom>
            <a:avLst/>
            <a:gdLst/>
            <a:ahLst/>
            <a:cxnLst/>
            <a:rect l="l" t="t" r="r" b="b"/>
            <a:pathLst>
              <a:path w="894053" h="44461">
                <a:moveTo>
                  <a:pt x="252400" y="33272"/>
                </a:moveTo>
                <a:lnTo>
                  <a:pt x="252441" y="28453"/>
                </a:lnTo>
                <a:lnTo>
                  <a:pt x="29570" y="38340"/>
                </a:lnTo>
                <a:lnTo>
                  <a:pt x="29600" y="39035"/>
                </a:lnTo>
                <a:lnTo>
                  <a:pt x="30015" y="43137"/>
                </a:lnTo>
                <a:lnTo>
                  <a:pt x="252400" y="33272"/>
                </a:lnTo>
                <a:close/>
              </a:path>
              <a:path w="894053" h="44461">
                <a:moveTo>
                  <a:pt x="887210" y="5112"/>
                </a:moveTo>
                <a:lnTo>
                  <a:pt x="887196" y="294"/>
                </a:lnTo>
                <a:lnTo>
                  <a:pt x="728318" y="7342"/>
                </a:lnTo>
                <a:lnTo>
                  <a:pt x="728980" y="12131"/>
                </a:lnTo>
                <a:lnTo>
                  <a:pt x="887210" y="5112"/>
                </a:lnTo>
                <a:close/>
              </a:path>
            </a:pathLst>
          </a:custGeom>
          <a:solidFill>
            <a:srgbClr val="EB44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32293" y="4894857"/>
            <a:ext cx="894024" cy="44461"/>
          </a:xfrm>
          <a:custGeom>
            <a:avLst/>
            <a:gdLst/>
            <a:ahLst/>
            <a:cxnLst/>
            <a:rect l="l" t="t" r="r" b="b"/>
            <a:pathLst>
              <a:path w="894024" h="44461">
                <a:moveTo>
                  <a:pt x="252195" y="33281"/>
                </a:moveTo>
                <a:lnTo>
                  <a:pt x="252236" y="28463"/>
                </a:lnTo>
                <a:lnTo>
                  <a:pt x="29673" y="38336"/>
                </a:lnTo>
                <a:lnTo>
                  <a:pt x="30159" y="43131"/>
                </a:lnTo>
                <a:lnTo>
                  <a:pt x="252195" y="33281"/>
                </a:lnTo>
                <a:close/>
              </a:path>
              <a:path w="894024" h="44461">
                <a:moveTo>
                  <a:pt x="887041" y="5118"/>
                </a:moveTo>
                <a:lnTo>
                  <a:pt x="887027" y="303"/>
                </a:lnTo>
                <a:lnTo>
                  <a:pt x="728579" y="7332"/>
                </a:lnTo>
                <a:lnTo>
                  <a:pt x="729240" y="12118"/>
                </a:lnTo>
                <a:lnTo>
                  <a:pt x="887041" y="5118"/>
                </a:lnTo>
                <a:close/>
              </a:path>
            </a:pathLst>
          </a:custGeom>
          <a:solidFill>
            <a:srgbClr val="EB44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532293" y="4898038"/>
            <a:ext cx="894024" cy="44461"/>
          </a:xfrm>
          <a:custGeom>
            <a:avLst/>
            <a:gdLst/>
            <a:ahLst/>
            <a:cxnLst/>
            <a:rect l="l" t="t" r="r" b="b"/>
            <a:pathLst>
              <a:path w="894024" h="44461">
                <a:moveTo>
                  <a:pt x="252168" y="33324"/>
                </a:moveTo>
                <a:lnTo>
                  <a:pt x="252209" y="28464"/>
                </a:lnTo>
                <a:lnTo>
                  <a:pt x="29994" y="38322"/>
                </a:lnTo>
                <a:lnTo>
                  <a:pt x="30480" y="43122"/>
                </a:lnTo>
                <a:lnTo>
                  <a:pt x="252168" y="33324"/>
                </a:lnTo>
                <a:close/>
              </a:path>
              <a:path w="894024" h="44461">
                <a:moveTo>
                  <a:pt x="887048" y="5264"/>
                </a:moveTo>
                <a:lnTo>
                  <a:pt x="887037" y="303"/>
                </a:lnTo>
                <a:lnTo>
                  <a:pt x="729016" y="7313"/>
                </a:lnTo>
                <a:lnTo>
                  <a:pt x="729389" y="10014"/>
                </a:lnTo>
                <a:lnTo>
                  <a:pt x="729618" y="12222"/>
                </a:lnTo>
                <a:lnTo>
                  <a:pt x="887048" y="5264"/>
                </a:lnTo>
                <a:close/>
              </a:path>
            </a:pathLst>
          </a:custGeom>
          <a:solidFill>
            <a:srgbClr val="EB4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32471" y="4901219"/>
            <a:ext cx="893994" cy="44313"/>
          </a:xfrm>
          <a:custGeom>
            <a:avLst/>
            <a:gdLst/>
            <a:ahLst/>
            <a:cxnLst/>
            <a:rect l="l" t="t" r="r" b="b"/>
            <a:pathLst>
              <a:path w="893994" h="44313">
                <a:moveTo>
                  <a:pt x="251965" y="33190"/>
                </a:moveTo>
                <a:lnTo>
                  <a:pt x="252005" y="28367"/>
                </a:lnTo>
                <a:lnTo>
                  <a:pt x="30123" y="38173"/>
                </a:lnTo>
                <a:lnTo>
                  <a:pt x="30609" y="42975"/>
                </a:lnTo>
                <a:lnTo>
                  <a:pt x="251965" y="33190"/>
                </a:lnTo>
                <a:close/>
              </a:path>
              <a:path w="893994" h="44313">
                <a:moveTo>
                  <a:pt x="886774" y="5127"/>
                </a:moveTo>
                <a:lnTo>
                  <a:pt x="886873" y="1995"/>
                </a:lnTo>
                <a:lnTo>
                  <a:pt x="886868" y="308"/>
                </a:lnTo>
                <a:lnTo>
                  <a:pt x="729257" y="7274"/>
                </a:lnTo>
                <a:lnTo>
                  <a:pt x="729753" y="12069"/>
                </a:lnTo>
                <a:lnTo>
                  <a:pt x="886774" y="5127"/>
                </a:lnTo>
                <a:close/>
              </a:path>
            </a:pathLst>
          </a:custGeom>
          <a:solidFill>
            <a:srgbClr val="EB4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32827" y="4904474"/>
            <a:ext cx="893861" cy="44461"/>
          </a:xfrm>
          <a:custGeom>
            <a:avLst/>
            <a:gdLst/>
            <a:ahLst/>
            <a:cxnLst/>
            <a:rect l="l" t="t" r="r" b="b"/>
            <a:pathLst>
              <a:path w="893861" h="44461">
                <a:moveTo>
                  <a:pt x="251758" y="33298"/>
                </a:moveTo>
                <a:lnTo>
                  <a:pt x="251604" y="30479"/>
                </a:lnTo>
                <a:lnTo>
                  <a:pt x="251621" y="28487"/>
                </a:lnTo>
                <a:lnTo>
                  <a:pt x="30111" y="38316"/>
                </a:lnTo>
                <a:lnTo>
                  <a:pt x="30597" y="43111"/>
                </a:lnTo>
                <a:lnTo>
                  <a:pt x="251758" y="33298"/>
                </a:lnTo>
                <a:close/>
              </a:path>
              <a:path w="893861" h="44461">
                <a:moveTo>
                  <a:pt x="886315" y="5143"/>
                </a:moveTo>
                <a:lnTo>
                  <a:pt x="886467" y="318"/>
                </a:lnTo>
                <a:lnTo>
                  <a:pt x="729240" y="7294"/>
                </a:lnTo>
                <a:lnTo>
                  <a:pt x="729736" y="12090"/>
                </a:lnTo>
                <a:lnTo>
                  <a:pt x="886315" y="5143"/>
                </a:lnTo>
                <a:close/>
              </a:path>
            </a:pathLst>
          </a:custGeom>
          <a:solidFill>
            <a:srgbClr val="EB4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532827" y="4907803"/>
            <a:ext cx="893861" cy="44313"/>
          </a:xfrm>
          <a:custGeom>
            <a:avLst/>
            <a:gdLst/>
            <a:ahLst/>
            <a:cxnLst/>
            <a:rect l="l" t="t" r="r" b="b"/>
            <a:pathLst>
              <a:path w="893861" h="44313">
                <a:moveTo>
                  <a:pt x="251933" y="33184"/>
                </a:moveTo>
                <a:lnTo>
                  <a:pt x="251671" y="28379"/>
                </a:lnTo>
                <a:lnTo>
                  <a:pt x="30433" y="38159"/>
                </a:lnTo>
                <a:lnTo>
                  <a:pt x="30918" y="42954"/>
                </a:lnTo>
                <a:lnTo>
                  <a:pt x="251933" y="33184"/>
                </a:lnTo>
                <a:close/>
              </a:path>
              <a:path w="893861" h="44313">
                <a:moveTo>
                  <a:pt x="886210" y="5146"/>
                </a:moveTo>
                <a:lnTo>
                  <a:pt x="886362" y="321"/>
                </a:lnTo>
                <a:lnTo>
                  <a:pt x="729580" y="7252"/>
                </a:lnTo>
                <a:lnTo>
                  <a:pt x="729793" y="9311"/>
                </a:lnTo>
                <a:lnTo>
                  <a:pt x="730003" y="12051"/>
                </a:lnTo>
                <a:lnTo>
                  <a:pt x="886210" y="5146"/>
                </a:lnTo>
                <a:close/>
              </a:path>
            </a:pathLst>
          </a:custGeom>
          <a:solidFill>
            <a:srgbClr val="EB4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533005" y="4911058"/>
            <a:ext cx="894053" cy="44239"/>
          </a:xfrm>
          <a:custGeom>
            <a:avLst/>
            <a:gdLst/>
            <a:ahLst/>
            <a:cxnLst/>
            <a:rect l="l" t="t" r="r" b="b"/>
            <a:pathLst>
              <a:path w="894053" h="44239">
                <a:moveTo>
                  <a:pt x="251929" y="33134"/>
                </a:moveTo>
                <a:lnTo>
                  <a:pt x="251668" y="28326"/>
                </a:lnTo>
                <a:lnTo>
                  <a:pt x="30577" y="38081"/>
                </a:lnTo>
                <a:lnTo>
                  <a:pt x="30923" y="41503"/>
                </a:lnTo>
                <a:lnTo>
                  <a:pt x="31144" y="42873"/>
                </a:lnTo>
                <a:lnTo>
                  <a:pt x="251929" y="33134"/>
                </a:lnTo>
                <a:close/>
              </a:path>
              <a:path w="894053" h="44239">
                <a:moveTo>
                  <a:pt x="885908" y="5167"/>
                </a:moveTo>
                <a:lnTo>
                  <a:pt x="885946" y="4591"/>
                </a:lnTo>
                <a:lnTo>
                  <a:pt x="886081" y="335"/>
                </a:lnTo>
                <a:lnTo>
                  <a:pt x="729705" y="7234"/>
                </a:lnTo>
                <a:lnTo>
                  <a:pt x="730074" y="12042"/>
                </a:lnTo>
                <a:lnTo>
                  <a:pt x="885908" y="5167"/>
                </a:lnTo>
                <a:close/>
              </a:path>
            </a:pathLst>
          </a:custGeom>
          <a:solidFill>
            <a:srgbClr val="EB4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533183" y="4914018"/>
            <a:ext cx="894024" cy="44683"/>
          </a:xfrm>
          <a:custGeom>
            <a:avLst/>
            <a:gdLst/>
            <a:ahLst/>
            <a:cxnLst/>
            <a:rect l="l" t="t" r="r" b="b"/>
            <a:pathLst>
              <a:path w="894024" h="44683">
                <a:moveTo>
                  <a:pt x="251930" y="33452"/>
                </a:moveTo>
                <a:lnTo>
                  <a:pt x="251668" y="28648"/>
                </a:lnTo>
                <a:lnTo>
                  <a:pt x="30741" y="38503"/>
                </a:lnTo>
                <a:lnTo>
                  <a:pt x="31509" y="43285"/>
                </a:lnTo>
                <a:lnTo>
                  <a:pt x="251930" y="33452"/>
                </a:lnTo>
                <a:close/>
              </a:path>
              <a:path w="894024" h="44683">
                <a:moveTo>
                  <a:pt x="885533" y="5187"/>
                </a:moveTo>
                <a:lnTo>
                  <a:pt x="885768" y="1632"/>
                </a:lnTo>
                <a:lnTo>
                  <a:pt x="885809" y="359"/>
                </a:lnTo>
                <a:lnTo>
                  <a:pt x="729761" y="7320"/>
                </a:lnTo>
                <a:lnTo>
                  <a:pt x="730015" y="10627"/>
                </a:lnTo>
                <a:lnTo>
                  <a:pt x="730108" y="12120"/>
                </a:lnTo>
                <a:lnTo>
                  <a:pt x="885533" y="5187"/>
                </a:lnTo>
                <a:close/>
              </a:path>
            </a:pathLst>
          </a:custGeom>
          <a:solidFill>
            <a:srgbClr val="EB4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533183" y="4917421"/>
            <a:ext cx="894024" cy="44313"/>
          </a:xfrm>
          <a:custGeom>
            <a:avLst/>
            <a:gdLst/>
            <a:ahLst/>
            <a:cxnLst/>
            <a:rect l="l" t="t" r="r" b="b"/>
            <a:pathLst>
              <a:path w="894024" h="44313">
                <a:moveTo>
                  <a:pt x="252130" y="33178"/>
                </a:moveTo>
                <a:lnTo>
                  <a:pt x="252076" y="32720"/>
                </a:lnTo>
                <a:lnTo>
                  <a:pt x="251839" y="28374"/>
                </a:lnTo>
                <a:lnTo>
                  <a:pt x="31226" y="38124"/>
                </a:lnTo>
                <a:lnTo>
                  <a:pt x="31996" y="42907"/>
                </a:lnTo>
                <a:lnTo>
                  <a:pt x="252130" y="33178"/>
                </a:lnTo>
                <a:close/>
              </a:path>
              <a:path w="894024" h="44313">
                <a:moveTo>
                  <a:pt x="885308" y="5193"/>
                </a:moveTo>
                <a:lnTo>
                  <a:pt x="885627" y="364"/>
                </a:lnTo>
                <a:lnTo>
                  <a:pt x="730016" y="7241"/>
                </a:lnTo>
                <a:lnTo>
                  <a:pt x="730314" y="12043"/>
                </a:lnTo>
                <a:lnTo>
                  <a:pt x="885308" y="5193"/>
                </a:lnTo>
                <a:close/>
              </a:path>
            </a:pathLst>
          </a:custGeom>
          <a:solidFill>
            <a:srgbClr val="EB4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533361" y="4920602"/>
            <a:ext cx="893994" cy="44313"/>
          </a:xfrm>
          <a:custGeom>
            <a:avLst/>
            <a:gdLst/>
            <a:ahLst/>
            <a:cxnLst/>
            <a:rect l="l" t="t" r="r" b="b"/>
            <a:pathLst>
              <a:path w="893994" h="44313">
                <a:moveTo>
                  <a:pt x="252325" y="33169"/>
                </a:moveTo>
                <a:lnTo>
                  <a:pt x="251898" y="29539"/>
                </a:lnTo>
                <a:lnTo>
                  <a:pt x="251834" y="28374"/>
                </a:lnTo>
                <a:lnTo>
                  <a:pt x="31558" y="38110"/>
                </a:lnTo>
                <a:lnTo>
                  <a:pt x="32328" y="42892"/>
                </a:lnTo>
                <a:lnTo>
                  <a:pt x="252325" y="33169"/>
                </a:lnTo>
                <a:close/>
              </a:path>
              <a:path w="893994" h="44313">
                <a:moveTo>
                  <a:pt x="884919" y="5209"/>
                </a:moveTo>
                <a:lnTo>
                  <a:pt x="885238" y="380"/>
                </a:lnTo>
                <a:lnTo>
                  <a:pt x="730036" y="7239"/>
                </a:lnTo>
                <a:lnTo>
                  <a:pt x="730198" y="9849"/>
                </a:lnTo>
                <a:lnTo>
                  <a:pt x="730359" y="12040"/>
                </a:lnTo>
                <a:lnTo>
                  <a:pt x="884919" y="5209"/>
                </a:lnTo>
                <a:close/>
              </a:path>
            </a:pathLst>
          </a:custGeom>
          <a:solidFill>
            <a:srgbClr val="EB4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33539" y="4923857"/>
            <a:ext cx="894039" cy="44461"/>
          </a:xfrm>
          <a:custGeom>
            <a:avLst/>
            <a:gdLst/>
            <a:ahLst/>
            <a:cxnLst/>
            <a:rect l="l" t="t" r="r" b="b"/>
            <a:pathLst>
              <a:path w="894039" h="44461">
                <a:moveTo>
                  <a:pt x="252543" y="33271"/>
                </a:moveTo>
                <a:lnTo>
                  <a:pt x="251978" y="28474"/>
                </a:lnTo>
                <a:lnTo>
                  <a:pt x="31925" y="38236"/>
                </a:lnTo>
                <a:lnTo>
                  <a:pt x="32696" y="43026"/>
                </a:lnTo>
                <a:lnTo>
                  <a:pt x="252543" y="33271"/>
                </a:lnTo>
                <a:close/>
              </a:path>
              <a:path w="894039" h="44461">
                <a:moveTo>
                  <a:pt x="884488" y="5232"/>
                </a:moveTo>
                <a:lnTo>
                  <a:pt x="884593" y="4193"/>
                </a:lnTo>
                <a:lnTo>
                  <a:pt x="884844" y="398"/>
                </a:lnTo>
                <a:lnTo>
                  <a:pt x="730069" y="7264"/>
                </a:lnTo>
                <a:lnTo>
                  <a:pt x="730306" y="10488"/>
                </a:lnTo>
                <a:lnTo>
                  <a:pt x="730615" y="12059"/>
                </a:lnTo>
                <a:lnTo>
                  <a:pt x="884488" y="5232"/>
                </a:lnTo>
                <a:close/>
              </a:path>
            </a:pathLst>
          </a:custGeom>
          <a:solidFill>
            <a:srgbClr val="EB48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533539" y="4926890"/>
            <a:ext cx="894039" cy="44609"/>
          </a:xfrm>
          <a:custGeom>
            <a:avLst/>
            <a:gdLst/>
            <a:ahLst/>
            <a:cxnLst/>
            <a:rect l="l" t="t" r="r" b="b"/>
            <a:pathLst>
              <a:path w="894039" h="44609">
                <a:moveTo>
                  <a:pt x="252909" y="33340"/>
                </a:moveTo>
                <a:lnTo>
                  <a:pt x="252346" y="28563"/>
                </a:lnTo>
                <a:lnTo>
                  <a:pt x="32433" y="38356"/>
                </a:lnTo>
                <a:lnTo>
                  <a:pt x="33204" y="43143"/>
                </a:lnTo>
                <a:lnTo>
                  <a:pt x="252909" y="33340"/>
                </a:lnTo>
                <a:close/>
              </a:path>
              <a:path w="894039" h="44609">
                <a:moveTo>
                  <a:pt x="884189" y="5174"/>
                </a:moveTo>
                <a:lnTo>
                  <a:pt x="884593" y="1160"/>
                </a:lnTo>
                <a:lnTo>
                  <a:pt x="884642" y="408"/>
                </a:lnTo>
                <a:lnTo>
                  <a:pt x="730293" y="7281"/>
                </a:lnTo>
                <a:lnTo>
                  <a:pt x="730306" y="7455"/>
                </a:lnTo>
                <a:lnTo>
                  <a:pt x="730658" y="9247"/>
                </a:lnTo>
                <a:lnTo>
                  <a:pt x="734552" y="11850"/>
                </a:lnTo>
                <a:lnTo>
                  <a:pt x="884189" y="5174"/>
                </a:lnTo>
                <a:close/>
              </a:path>
            </a:pathLst>
          </a:custGeom>
          <a:solidFill>
            <a:srgbClr val="EB48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533895" y="4930219"/>
            <a:ext cx="893831" cy="44461"/>
          </a:xfrm>
          <a:custGeom>
            <a:avLst/>
            <a:gdLst/>
            <a:ahLst/>
            <a:cxnLst/>
            <a:rect l="l" t="t" r="r" b="b"/>
            <a:pathLst>
              <a:path w="893831" h="44461">
                <a:moveTo>
                  <a:pt x="252934" y="33246"/>
                </a:moveTo>
                <a:lnTo>
                  <a:pt x="252357" y="28349"/>
                </a:lnTo>
                <a:lnTo>
                  <a:pt x="32566" y="38065"/>
                </a:lnTo>
                <a:lnTo>
                  <a:pt x="33360" y="42989"/>
                </a:lnTo>
                <a:lnTo>
                  <a:pt x="252934" y="33246"/>
                </a:lnTo>
                <a:close/>
              </a:path>
              <a:path w="893831" h="44461">
                <a:moveTo>
                  <a:pt x="883488" y="5267"/>
                </a:moveTo>
                <a:lnTo>
                  <a:pt x="883975" y="429"/>
                </a:lnTo>
                <a:lnTo>
                  <a:pt x="732132" y="7141"/>
                </a:lnTo>
                <a:lnTo>
                  <a:pt x="738923" y="11682"/>
                </a:lnTo>
                <a:lnTo>
                  <a:pt x="883488" y="5267"/>
                </a:lnTo>
                <a:close/>
              </a:path>
            </a:pathLst>
          </a:custGeom>
          <a:solidFill>
            <a:srgbClr val="EB49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534073" y="4933400"/>
            <a:ext cx="893876" cy="44461"/>
          </a:xfrm>
          <a:custGeom>
            <a:avLst/>
            <a:gdLst/>
            <a:ahLst/>
            <a:cxnLst/>
            <a:rect l="l" t="t" r="r" b="b"/>
            <a:pathLst>
              <a:path w="893876" h="44461">
                <a:moveTo>
                  <a:pt x="253234" y="33233"/>
                </a:moveTo>
                <a:lnTo>
                  <a:pt x="252941" y="31634"/>
                </a:lnTo>
                <a:lnTo>
                  <a:pt x="252565" y="28446"/>
                </a:lnTo>
                <a:lnTo>
                  <a:pt x="32921" y="38191"/>
                </a:lnTo>
                <a:lnTo>
                  <a:pt x="33320" y="40666"/>
                </a:lnTo>
                <a:lnTo>
                  <a:pt x="33831" y="42968"/>
                </a:lnTo>
                <a:lnTo>
                  <a:pt x="253234" y="33233"/>
                </a:lnTo>
                <a:close/>
              </a:path>
              <a:path w="893876" h="44461">
                <a:moveTo>
                  <a:pt x="882988" y="5291"/>
                </a:moveTo>
                <a:lnTo>
                  <a:pt x="883475" y="451"/>
                </a:lnTo>
                <a:lnTo>
                  <a:pt x="736463" y="6974"/>
                </a:lnTo>
                <a:lnTo>
                  <a:pt x="741582" y="10397"/>
                </a:lnTo>
                <a:lnTo>
                  <a:pt x="743380" y="11486"/>
                </a:lnTo>
                <a:lnTo>
                  <a:pt x="882988" y="5291"/>
                </a:lnTo>
                <a:close/>
              </a:path>
            </a:pathLst>
          </a:custGeom>
          <a:solidFill>
            <a:srgbClr val="EB49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534073" y="4936655"/>
            <a:ext cx="893876" cy="44461"/>
          </a:xfrm>
          <a:custGeom>
            <a:avLst/>
            <a:gdLst/>
            <a:ahLst/>
            <a:cxnLst/>
            <a:rect l="l" t="t" r="r" b="b"/>
            <a:pathLst>
              <a:path w="893876" h="44461">
                <a:moveTo>
                  <a:pt x="253826" y="33207"/>
                </a:moveTo>
                <a:lnTo>
                  <a:pt x="252950" y="28428"/>
                </a:lnTo>
                <a:lnTo>
                  <a:pt x="33488" y="38166"/>
                </a:lnTo>
                <a:lnTo>
                  <a:pt x="34547" y="42936"/>
                </a:lnTo>
                <a:lnTo>
                  <a:pt x="253826" y="33207"/>
                </a:lnTo>
                <a:close/>
              </a:path>
              <a:path w="893876" h="44461">
                <a:moveTo>
                  <a:pt x="882605" y="5308"/>
                </a:moveTo>
                <a:lnTo>
                  <a:pt x="882814" y="3762"/>
                </a:lnTo>
                <a:lnTo>
                  <a:pt x="883146" y="466"/>
                </a:lnTo>
                <a:lnTo>
                  <a:pt x="741028" y="6772"/>
                </a:lnTo>
                <a:lnTo>
                  <a:pt x="741582" y="7142"/>
                </a:lnTo>
                <a:lnTo>
                  <a:pt x="748389" y="11263"/>
                </a:lnTo>
                <a:lnTo>
                  <a:pt x="882605" y="5308"/>
                </a:lnTo>
                <a:close/>
              </a:path>
            </a:pathLst>
          </a:custGeom>
          <a:solidFill>
            <a:srgbClr val="EB4A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534250" y="4939984"/>
            <a:ext cx="893994" cy="44313"/>
          </a:xfrm>
          <a:custGeom>
            <a:avLst/>
            <a:gdLst/>
            <a:ahLst/>
            <a:cxnLst/>
            <a:rect l="l" t="t" r="r" b="b"/>
            <a:pathLst>
              <a:path w="893994" h="44313">
                <a:moveTo>
                  <a:pt x="254235" y="33084"/>
                </a:moveTo>
                <a:lnTo>
                  <a:pt x="253360" y="28305"/>
                </a:lnTo>
                <a:lnTo>
                  <a:pt x="34013" y="38001"/>
                </a:lnTo>
                <a:lnTo>
                  <a:pt x="35072" y="42771"/>
                </a:lnTo>
                <a:lnTo>
                  <a:pt x="254235" y="33084"/>
                </a:lnTo>
                <a:close/>
              </a:path>
              <a:path w="893994" h="44313">
                <a:moveTo>
                  <a:pt x="881973" y="5339"/>
                </a:moveTo>
                <a:lnTo>
                  <a:pt x="882629" y="489"/>
                </a:lnTo>
                <a:lnTo>
                  <a:pt x="745896" y="6533"/>
                </a:lnTo>
                <a:lnTo>
                  <a:pt x="752196" y="10347"/>
                </a:lnTo>
                <a:lnTo>
                  <a:pt x="753236" y="11029"/>
                </a:lnTo>
                <a:lnTo>
                  <a:pt x="881973" y="5339"/>
                </a:lnTo>
                <a:close/>
              </a:path>
            </a:pathLst>
          </a:custGeom>
          <a:solidFill>
            <a:srgbClr val="EB4A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534428" y="4943017"/>
            <a:ext cx="894039" cy="44461"/>
          </a:xfrm>
          <a:custGeom>
            <a:avLst/>
            <a:gdLst/>
            <a:ahLst/>
            <a:cxnLst/>
            <a:rect l="l" t="t" r="r" b="b"/>
            <a:pathLst>
              <a:path w="894039" h="44461">
                <a:moveTo>
                  <a:pt x="254629" y="33173"/>
                </a:moveTo>
                <a:lnTo>
                  <a:pt x="253783" y="28552"/>
                </a:lnTo>
                <a:lnTo>
                  <a:pt x="34582" y="38331"/>
                </a:lnTo>
                <a:lnTo>
                  <a:pt x="35595" y="42890"/>
                </a:lnTo>
                <a:lnTo>
                  <a:pt x="254629" y="33173"/>
                </a:lnTo>
                <a:close/>
              </a:path>
              <a:path w="894039" h="44461">
                <a:moveTo>
                  <a:pt x="881381" y="5370"/>
                </a:moveTo>
                <a:lnTo>
                  <a:pt x="882036" y="525"/>
                </a:lnTo>
                <a:lnTo>
                  <a:pt x="750497" y="6393"/>
                </a:lnTo>
                <a:lnTo>
                  <a:pt x="752018" y="7314"/>
                </a:lnTo>
                <a:lnTo>
                  <a:pt x="757437" y="10868"/>
                </a:lnTo>
                <a:lnTo>
                  <a:pt x="881381" y="5370"/>
                </a:lnTo>
                <a:close/>
              </a:path>
            </a:pathLst>
          </a:custGeom>
          <a:solidFill>
            <a:srgbClr val="EB4B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534428" y="4946272"/>
            <a:ext cx="894039" cy="44609"/>
          </a:xfrm>
          <a:custGeom>
            <a:avLst/>
            <a:gdLst/>
            <a:ahLst/>
            <a:cxnLst/>
            <a:rect l="l" t="t" r="r" b="b"/>
            <a:pathLst>
              <a:path w="894039" h="44609">
                <a:moveTo>
                  <a:pt x="255236" y="33231"/>
                </a:moveTo>
                <a:lnTo>
                  <a:pt x="254345" y="28369"/>
                </a:lnTo>
                <a:lnTo>
                  <a:pt x="35251" y="38088"/>
                </a:lnTo>
                <a:lnTo>
                  <a:pt x="36342" y="42996"/>
                </a:lnTo>
                <a:lnTo>
                  <a:pt x="255236" y="33231"/>
                </a:lnTo>
                <a:close/>
              </a:path>
              <a:path w="894039" h="44609">
                <a:moveTo>
                  <a:pt x="880947" y="5318"/>
                </a:moveTo>
                <a:lnTo>
                  <a:pt x="881593" y="542"/>
                </a:lnTo>
                <a:lnTo>
                  <a:pt x="755205" y="6149"/>
                </a:lnTo>
                <a:lnTo>
                  <a:pt x="762018" y="10617"/>
                </a:lnTo>
                <a:lnTo>
                  <a:pt x="880947" y="5318"/>
                </a:lnTo>
                <a:close/>
              </a:path>
            </a:pathLst>
          </a:custGeom>
          <a:solidFill>
            <a:srgbClr val="EB4B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534606" y="4949601"/>
            <a:ext cx="894009" cy="44313"/>
          </a:xfrm>
          <a:custGeom>
            <a:avLst/>
            <a:gdLst/>
            <a:ahLst/>
            <a:cxnLst/>
            <a:rect l="l" t="t" r="r" b="b"/>
            <a:pathLst>
              <a:path w="894009" h="44313">
                <a:moveTo>
                  <a:pt x="255841" y="33013"/>
                </a:moveTo>
                <a:lnTo>
                  <a:pt x="255061" y="29921"/>
                </a:lnTo>
                <a:lnTo>
                  <a:pt x="254754" y="28245"/>
                </a:lnTo>
                <a:lnTo>
                  <a:pt x="35776" y="37923"/>
                </a:lnTo>
                <a:lnTo>
                  <a:pt x="36836" y="42693"/>
                </a:lnTo>
                <a:lnTo>
                  <a:pt x="255841" y="33013"/>
                </a:lnTo>
                <a:close/>
              </a:path>
              <a:path w="894009" h="44313">
                <a:moveTo>
                  <a:pt x="880228" y="5417"/>
                </a:moveTo>
                <a:lnTo>
                  <a:pt x="880612" y="3153"/>
                </a:lnTo>
                <a:lnTo>
                  <a:pt x="880961" y="570"/>
                </a:lnTo>
                <a:lnTo>
                  <a:pt x="759763" y="5926"/>
                </a:lnTo>
                <a:lnTo>
                  <a:pt x="761840" y="7288"/>
                </a:lnTo>
                <a:lnTo>
                  <a:pt x="764432" y="9247"/>
                </a:lnTo>
                <a:lnTo>
                  <a:pt x="765938" y="10468"/>
                </a:lnTo>
                <a:lnTo>
                  <a:pt x="880228" y="5417"/>
                </a:lnTo>
                <a:close/>
              </a:path>
            </a:pathLst>
          </a:custGeom>
          <a:solidFill>
            <a:srgbClr val="EB4D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534784" y="4952783"/>
            <a:ext cx="894053" cy="44313"/>
          </a:xfrm>
          <a:custGeom>
            <a:avLst/>
            <a:gdLst/>
            <a:ahLst/>
            <a:cxnLst/>
            <a:rect l="l" t="t" r="r" b="b"/>
            <a:pathLst>
              <a:path w="894053" h="44313">
                <a:moveTo>
                  <a:pt x="256460" y="32992"/>
                </a:moveTo>
                <a:lnTo>
                  <a:pt x="255257" y="28223"/>
                </a:lnTo>
                <a:lnTo>
                  <a:pt x="36300" y="37900"/>
                </a:lnTo>
                <a:lnTo>
                  <a:pt x="37303" y="42413"/>
                </a:lnTo>
                <a:lnTo>
                  <a:pt x="37378" y="42676"/>
                </a:lnTo>
                <a:lnTo>
                  <a:pt x="256460" y="32992"/>
                </a:lnTo>
                <a:close/>
              </a:path>
              <a:path w="894053" h="44313">
                <a:moveTo>
                  <a:pt x="879504" y="5451"/>
                </a:moveTo>
                <a:lnTo>
                  <a:pt x="880328" y="596"/>
                </a:lnTo>
                <a:lnTo>
                  <a:pt x="763830" y="5745"/>
                </a:lnTo>
                <a:lnTo>
                  <a:pt x="764254" y="6066"/>
                </a:lnTo>
                <a:lnTo>
                  <a:pt x="769493" y="10314"/>
                </a:lnTo>
                <a:lnTo>
                  <a:pt x="879504" y="5451"/>
                </a:lnTo>
                <a:close/>
              </a:path>
            </a:pathLst>
          </a:custGeom>
          <a:solidFill>
            <a:srgbClr val="EB4D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534784" y="4955816"/>
            <a:ext cx="894202" cy="44683"/>
          </a:xfrm>
          <a:custGeom>
            <a:avLst/>
            <a:gdLst/>
            <a:ahLst/>
            <a:cxnLst/>
            <a:rect l="l" t="t" r="r" b="b"/>
            <a:pathLst>
              <a:path w="894202" h="44683">
                <a:moveTo>
                  <a:pt x="257300" y="33290"/>
                </a:moveTo>
                <a:lnTo>
                  <a:pt x="256080" y="28453"/>
                </a:lnTo>
                <a:lnTo>
                  <a:pt x="37046" y="38222"/>
                </a:lnTo>
                <a:lnTo>
                  <a:pt x="37303" y="39380"/>
                </a:lnTo>
                <a:lnTo>
                  <a:pt x="38336" y="43005"/>
                </a:lnTo>
                <a:lnTo>
                  <a:pt x="257300" y="33290"/>
                </a:lnTo>
                <a:close/>
              </a:path>
              <a:path w="894202" h="44683">
                <a:moveTo>
                  <a:pt x="878946" y="5707"/>
                </a:moveTo>
                <a:lnTo>
                  <a:pt x="879807" y="635"/>
                </a:lnTo>
                <a:lnTo>
                  <a:pt x="767475" y="5645"/>
                </a:lnTo>
                <a:lnTo>
                  <a:pt x="773332" y="10393"/>
                </a:lnTo>
                <a:lnTo>
                  <a:pt x="878946" y="5707"/>
                </a:lnTo>
                <a:close/>
              </a:path>
            </a:pathLst>
          </a:custGeom>
          <a:solidFill>
            <a:srgbClr val="EB4E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535140" y="4959219"/>
            <a:ext cx="893846" cy="44461"/>
          </a:xfrm>
          <a:custGeom>
            <a:avLst/>
            <a:gdLst/>
            <a:ahLst/>
            <a:cxnLst/>
            <a:rect l="l" t="t" r="r" b="b"/>
            <a:pathLst>
              <a:path w="893846" h="44461">
                <a:moveTo>
                  <a:pt x="257738" y="33033"/>
                </a:moveTo>
                <a:lnTo>
                  <a:pt x="256510" y="28166"/>
                </a:lnTo>
                <a:lnTo>
                  <a:pt x="37480" y="37848"/>
                </a:lnTo>
                <a:lnTo>
                  <a:pt x="38875" y="42744"/>
                </a:lnTo>
                <a:lnTo>
                  <a:pt x="257738" y="33033"/>
                </a:lnTo>
                <a:close/>
              </a:path>
              <a:path w="893846" h="44461">
                <a:moveTo>
                  <a:pt x="878046" y="5509"/>
                </a:moveTo>
                <a:lnTo>
                  <a:pt x="878870" y="655"/>
                </a:lnTo>
                <a:lnTo>
                  <a:pt x="771041" y="5421"/>
                </a:lnTo>
                <a:lnTo>
                  <a:pt x="774493" y="8220"/>
                </a:lnTo>
                <a:lnTo>
                  <a:pt x="776538" y="10013"/>
                </a:lnTo>
                <a:lnTo>
                  <a:pt x="878046" y="5509"/>
                </a:lnTo>
                <a:close/>
              </a:path>
            </a:pathLst>
          </a:custGeom>
          <a:solidFill>
            <a:srgbClr val="EB4E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535318" y="4962400"/>
            <a:ext cx="894039" cy="44313"/>
          </a:xfrm>
          <a:custGeom>
            <a:avLst/>
            <a:gdLst/>
            <a:ahLst/>
            <a:cxnLst/>
            <a:rect l="l" t="t" r="r" b="b"/>
            <a:pathLst>
              <a:path w="894039" h="44313">
                <a:moveTo>
                  <a:pt x="258463" y="32898"/>
                </a:moveTo>
                <a:lnTo>
                  <a:pt x="257873" y="31093"/>
                </a:lnTo>
                <a:lnTo>
                  <a:pt x="257128" y="28138"/>
                </a:lnTo>
                <a:lnTo>
                  <a:pt x="38199" y="37816"/>
                </a:lnTo>
                <a:lnTo>
                  <a:pt x="39554" y="42573"/>
                </a:lnTo>
                <a:lnTo>
                  <a:pt x="258463" y="32898"/>
                </a:lnTo>
                <a:close/>
              </a:path>
              <a:path w="894039" h="44313">
                <a:moveTo>
                  <a:pt x="877222" y="5551"/>
                </a:moveTo>
                <a:lnTo>
                  <a:pt x="877811" y="2662"/>
                </a:lnTo>
                <a:lnTo>
                  <a:pt x="878147" y="686"/>
                </a:lnTo>
                <a:lnTo>
                  <a:pt x="774572" y="5264"/>
                </a:lnTo>
                <a:lnTo>
                  <a:pt x="779810" y="9857"/>
                </a:lnTo>
                <a:lnTo>
                  <a:pt x="877222" y="5551"/>
                </a:lnTo>
                <a:close/>
              </a:path>
            </a:pathLst>
          </a:custGeom>
          <a:solidFill>
            <a:srgbClr val="EB4F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535496" y="4965655"/>
            <a:ext cx="894009" cy="44387"/>
          </a:xfrm>
          <a:custGeom>
            <a:avLst/>
            <a:gdLst/>
            <a:ahLst/>
            <a:cxnLst/>
            <a:rect l="l" t="t" r="r" b="b"/>
            <a:pathLst>
              <a:path w="894009" h="44387">
                <a:moveTo>
                  <a:pt x="259347" y="32889"/>
                </a:moveTo>
                <a:lnTo>
                  <a:pt x="257818" y="28215"/>
                </a:lnTo>
                <a:lnTo>
                  <a:pt x="38979" y="37923"/>
                </a:lnTo>
                <a:lnTo>
                  <a:pt x="40313" y="42606"/>
                </a:lnTo>
                <a:lnTo>
                  <a:pt x="259347" y="32889"/>
                </a:lnTo>
                <a:close/>
              </a:path>
              <a:path w="894009" h="44387">
                <a:moveTo>
                  <a:pt x="876386" y="5516"/>
                </a:moveTo>
                <a:lnTo>
                  <a:pt x="877363" y="731"/>
                </a:lnTo>
                <a:lnTo>
                  <a:pt x="777966" y="5141"/>
                </a:lnTo>
                <a:lnTo>
                  <a:pt x="783114" y="9654"/>
                </a:lnTo>
                <a:lnTo>
                  <a:pt x="876386" y="5516"/>
                </a:lnTo>
                <a:close/>
              </a:path>
            </a:pathLst>
          </a:custGeom>
          <a:solidFill>
            <a:srgbClr val="EB4F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535496" y="4968984"/>
            <a:ext cx="894009" cy="44313"/>
          </a:xfrm>
          <a:custGeom>
            <a:avLst/>
            <a:gdLst/>
            <a:ahLst/>
            <a:cxnLst/>
            <a:rect l="l" t="t" r="r" b="b"/>
            <a:pathLst>
              <a:path w="894009" h="44313">
                <a:moveTo>
                  <a:pt x="260396" y="32769"/>
                </a:moveTo>
                <a:lnTo>
                  <a:pt x="258858" y="28064"/>
                </a:lnTo>
                <a:lnTo>
                  <a:pt x="39876" y="37742"/>
                </a:lnTo>
                <a:lnTo>
                  <a:pt x="41229" y="42492"/>
                </a:lnTo>
                <a:lnTo>
                  <a:pt x="260396" y="32769"/>
                </a:lnTo>
                <a:close/>
              </a:path>
              <a:path w="894009" h="44313">
                <a:moveTo>
                  <a:pt x="875715" y="5472"/>
                </a:moveTo>
                <a:lnTo>
                  <a:pt x="876678" y="759"/>
                </a:lnTo>
                <a:lnTo>
                  <a:pt x="781560" y="4963"/>
                </a:lnTo>
                <a:lnTo>
                  <a:pt x="783214" y="6413"/>
                </a:lnTo>
                <a:lnTo>
                  <a:pt x="786631" y="9424"/>
                </a:lnTo>
                <a:lnTo>
                  <a:pt x="875715" y="5472"/>
                </a:lnTo>
                <a:close/>
              </a:path>
            </a:pathLst>
          </a:custGeom>
          <a:solidFill>
            <a:srgbClr val="EB50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535674" y="4972017"/>
            <a:ext cx="894053" cy="44461"/>
          </a:xfrm>
          <a:custGeom>
            <a:avLst/>
            <a:gdLst/>
            <a:ahLst/>
            <a:cxnLst/>
            <a:rect l="l" t="t" r="r" b="b"/>
            <a:pathLst>
              <a:path w="894053" h="44461">
                <a:moveTo>
                  <a:pt x="261261" y="32922"/>
                </a:moveTo>
                <a:lnTo>
                  <a:pt x="259694" y="28132"/>
                </a:lnTo>
                <a:lnTo>
                  <a:pt x="40593" y="37851"/>
                </a:lnTo>
                <a:lnTo>
                  <a:pt x="41950" y="42615"/>
                </a:lnTo>
                <a:lnTo>
                  <a:pt x="261261" y="32922"/>
                </a:lnTo>
                <a:close/>
              </a:path>
              <a:path w="894053" h="44461">
                <a:moveTo>
                  <a:pt x="874833" y="5806"/>
                </a:moveTo>
                <a:lnTo>
                  <a:pt x="874948" y="5326"/>
                </a:lnTo>
                <a:lnTo>
                  <a:pt x="875873" y="796"/>
                </a:lnTo>
                <a:lnTo>
                  <a:pt x="784695" y="4841"/>
                </a:lnTo>
                <a:lnTo>
                  <a:pt x="790042" y="9553"/>
                </a:lnTo>
                <a:lnTo>
                  <a:pt x="874833" y="5806"/>
                </a:lnTo>
                <a:close/>
              </a:path>
            </a:pathLst>
          </a:custGeom>
          <a:solidFill>
            <a:srgbClr val="EB50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535852" y="4975198"/>
            <a:ext cx="894024" cy="44683"/>
          </a:xfrm>
          <a:custGeom>
            <a:avLst/>
            <a:gdLst/>
            <a:ahLst/>
            <a:cxnLst/>
            <a:rect l="l" t="t" r="r" b="b"/>
            <a:pathLst>
              <a:path w="894024" h="44683">
                <a:moveTo>
                  <a:pt x="262261" y="32997"/>
                </a:moveTo>
                <a:lnTo>
                  <a:pt x="261703" y="31637"/>
                </a:lnTo>
                <a:lnTo>
                  <a:pt x="260544" y="28094"/>
                </a:lnTo>
                <a:lnTo>
                  <a:pt x="41312" y="37820"/>
                </a:lnTo>
                <a:lnTo>
                  <a:pt x="42139" y="40721"/>
                </a:lnTo>
                <a:lnTo>
                  <a:pt x="42861" y="42786"/>
                </a:lnTo>
                <a:lnTo>
                  <a:pt x="262261" y="32997"/>
                </a:lnTo>
                <a:close/>
              </a:path>
              <a:path w="894024" h="44683">
                <a:moveTo>
                  <a:pt x="873920" y="5705"/>
                </a:moveTo>
                <a:lnTo>
                  <a:pt x="874770" y="2145"/>
                </a:lnTo>
                <a:lnTo>
                  <a:pt x="875037" y="835"/>
                </a:lnTo>
                <a:lnTo>
                  <a:pt x="787964" y="4698"/>
                </a:lnTo>
                <a:lnTo>
                  <a:pt x="792084" y="8329"/>
                </a:lnTo>
                <a:lnTo>
                  <a:pt x="793227" y="9306"/>
                </a:lnTo>
                <a:lnTo>
                  <a:pt x="873920" y="5705"/>
                </a:lnTo>
                <a:close/>
              </a:path>
            </a:pathLst>
          </a:custGeom>
          <a:solidFill>
            <a:srgbClr val="EB51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535852" y="4978453"/>
            <a:ext cx="894024" cy="44461"/>
          </a:xfrm>
          <a:custGeom>
            <a:avLst/>
            <a:gdLst/>
            <a:ahLst/>
            <a:cxnLst/>
            <a:rect l="l" t="t" r="r" b="b"/>
            <a:pathLst>
              <a:path w="894024" h="44461">
                <a:moveTo>
                  <a:pt x="263511" y="32784"/>
                </a:moveTo>
                <a:lnTo>
                  <a:pt x="261703" y="28382"/>
                </a:lnTo>
                <a:lnTo>
                  <a:pt x="261594" y="28048"/>
                </a:lnTo>
                <a:lnTo>
                  <a:pt x="42248" y="37778"/>
                </a:lnTo>
                <a:lnTo>
                  <a:pt x="43908" y="42528"/>
                </a:lnTo>
                <a:lnTo>
                  <a:pt x="263511" y="32784"/>
                </a:lnTo>
                <a:close/>
              </a:path>
              <a:path w="894024" h="44461">
                <a:moveTo>
                  <a:pt x="873137" y="5735"/>
                </a:moveTo>
                <a:lnTo>
                  <a:pt x="874298" y="868"/>
                </a:lnTo>
                <a:lnTo>
                  <a:pt x="791481" y="4542"/>
                </a:lnTo>
                <a:lnTo>
                  <a:pt x="792084" y="5073"/>
                </a:lnTo>
                <a:lnTo>
                  <a:pt x="794024" y="6732"/>
                </a:lnTo>
                <a:lnTo>
                  <a:pt x="796686" y="9127"/>
                </a:lnTo>
                <a:lnTo>
                  <a:pt x="873137" y="5735"/>
                </a:lnTo>
                <a:close/>
              </a:path>
            </a:pathLst>
          </a:custGeom>
          <a:solidFill>
            <a:srgbClr val="EB51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536207" y="4981782"/>
            <a:ext cx="893816" cy="44313"/>
          </a:xfrm>
          <a:custGeom>
            <a:avLst/>
            <a:gdLst/>
            <a:ahLst/>
            <a:cxnLst/>
            <a:rect l="l" t="t" r="r" b="b"/>
            <a:pathLst>
              <a:path w="893816" h="44313">
                <a:moveTo>
                  <a:pt x="264458" y="32630"/>
                </a:moveTo>
                <a:lnTo>
                  <a:pt x="262516" y="27900"/>
                </a:lnTo>
                <a:lnTo>
                  <a:pt x="42995" y="37604"/>
                </a:lnTo>
                <a:lnTo>
                  <a:pt x="44653" y="42347"/>
                </a:lnTo>
                <a:lnTo>
                  <a:pt x="264458" y="32630"/>
                </a:lnTo>
                <a:close/>
              </a:path>
              <a:path w="893816" h="44313">
                <a:moveTo>
                  <a:pt x="871977" y="5774"/>
                </a:moveTo>
                <a:lnTo>
                  <a:pt x="873138" y="907"/>
                </a:lnTo>
                <a:lnTo>
                  <a:pt x="794746" y="4372"/>
                </a:lnTo>
                <a:lnTo>
                  <a:pt x="799846" y="8962"/>
                </a:lnTo>
                <a:lnTo>
                  <a:pt x="871977" y="5774"/>
                </a:lnTo>
                <a:close/>
              </a:path>
            </a:pathLst>
          </a:custGeom>
          <a:solidFill>
            <a:srgbClr val="EB52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536385" y="4984815"/>
            <a:ext cx="893861" cy="44609"/>
          </a:xfrm>
          <a:custGeom>
            <a:avLst/>
            <a:gdLst/>
            <a:ahLst/>
            <a:cxnLst/>
            <a:rect l="l" t="t" r="r" b="b"/>
            <a:pathLst>
              <a:path w="893861" h="44609">
                <a:moveTo>
                  <a:pt x="265609" y="32832"/>
                </a:moveTo>
                <a:lnTo>
                  <a:pt x="263669" y="28109"/>
                </a:lnTo>
                <a:lnTo>
                  <a:pt x="43985" y="37912"/>
                </a:lnTo>
                <a:lnTo>
                  <a:pt x="45621" y="42592"/>
                </a:lnTo>
                <a:lnTo>
                  <a:pt x="265609" y="32832"/>
                </a:lnTo>
                <a:close/>
              </a:path>
              <a:path w="893861" h="44609">
                <a:moveTo>
                  <a:pt x="870988" y="5971"/>
                </a:moveTo>
                <a:lnTo>
                  <a:pt x="871312" y="4785"/>
                </a:lnTo>
                <a:lnTo>
                  <a:pt x="872225" y="955"/>
                </a:lnTo>
                <a:lnTo>
                  <a:pt x="797829" y="4275"/>
                </a:lnTo>
                <a:lnTo>
                  <a:pt x="802381" y="8371"/>
                </a:lnTo>
                <a:lnTo>
                  <a:pt x="803013" y="8987"/>
                </a:lnTo>
                <a:lnTo>
                  <a:pt x="870988" y="5971"/>
                </a:lnTo>
                <a:close/>
              </a:path>
            </a:pathLst>
          </a:custGeom>
          <a:solidFill>
            <a:srgbClr val="EB52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36385" y="4987997"/>
            <a:ext cx="893861" cy="44683"/>
          </a:xfrm>
          <a:custGeom>
            <a:avLst/>
            <a:gdLst/>
            <a:ahLst/>
            <a:cxnLst/>
            <a:rect l="l" t="t" r="r" b="b"/>
            <a:pathLst>
              <a:path w="893861" h="44683">
                <a:moveTo>
                  <a:pt x="267021" y="32777"/>
                </a:moveTo>
                <a:lnTo>
                  <a:pt x="266343" y="31440"/>
                </a:lnTo>
                <a:lnTo>
                  <a:pt x="264952" y="28052"/>
                </a:lnTo>
                <a:lnTo>
                  <a:pt x="45080" y="37863"/>
                </a:lnTo>
                <a:lnTo>
                  <a:pt x="46737" y="42605"/>
                </a:lnTo>
                <a:lnTo>
                  <a:pt x="267021" y="32777"/>
                </a:lnTo>
                <a:close/>
              </a:path>
              <a:path w="893861" h="44683">
                <a:moveTo>
                  <a:pt x="870148" y="5866"/>
                </a:moveTo>
                <a:lnTo>
                  <a:pt x="871312" y="1604"/>
                </a:lnTo>
                <a:lnTo>
                  <a:pt x="871458" y="989"/>
                </a:lnTo>
                <a:lnTo>
                  <a:pt x="801197" y="4124"/>
                </a:lnTo>
                <a:lnTo>
                  <a:pt x="802381" y="5190"/>
                </a:lnTo>
                <a:lnTo>
                  <a:pt x="806014" y="8728"/>
                </a:lnTo>
                <a:lnTo>
                  <a:pt x="870148" y="5866"/>
                </a:lnTo>
                <a:close/>
              </a:path>
            </a:pathLst>
          </a:custGeom>
          <a:solidFill>
            <a:srgbClr val="EB52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36563" y="4991400"/>
            <a:ext cx="894053" cy="44313"/>
          </a:xfrm>
          <a:custGeom>
            <a:avLst/>
            <a:gdLst/>
            <a:ahLst/>
            <a:cxnLst/>
            <a:rect l="l" t="t" r="r" b="b"/>
            <a:pathLst>
              <a:path w="894053" h="44313">
                <a:moveTo>
                  <a:pt x="268407" y="32459"/>
                </a:moveTo>
                <a:lnTo>
                  <a:pt x="266166" y="28037"/>
                </a:lnTo>
                <a:lnTo>
                  <a:pt x="266045" y="27744"/>
                </a:lnTo>
                <a:lnTo>
                  <a:pt x="45955" y="37473"/>
                </a:lnTo>
                <a:lnTo>
                  <a:pt x="47613" y="42216"/>
                </a:lnTo>
                <a:lnTo>
                  <a:pt x="268407" y="32459"/>
                </a:lnTo>
                <a:close/>
              </a:path>
              <a:path w="894053" h="44313">
                <a:moveTo>
                  <a:pt x="869028" y="5914"/>
                </a:moveTo>
                <a:lnTo>
                  <a:pt x="870361" y="1030"/>
                </a:lnTo>
                <a:lnTo>
                  <a:pt x="804420" y="3945"/>
                </a:lnTo>
                <a:lnTo>
                  <a:pt x="809159" y="8560"/>
                </a:lnTo>
                <a:lnTo>
                  <a:pt x="869028" y="5914"/>
                </a:lnTo>
                <a:close/>
              </a:path>
            </a:pathLst>
          </a:custGeom>
          <a:solidFill>
            <a:srgbClr val="EB52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36741" y="4994581"/>
            <a:ext cx="894024" cy="44313"/>
          </a:xfrm>
          <a:custGeom>
            <a:avLst/>
            <a:gdLst/>
            <a:ahLst/>
            <a:cxnLst/>
            <a:rect l="l" t="t" r="r" b="b"/>
            <a:pathLst>
              <a:path w="894024" h="44313">
                <a:moveTo>
                  <a:pt x="269810" y="32396"/>
                </a:moveTo>
                <a:lnTo>
                  <a:pt x="267474" y="27787"/>
                </a:lnTo>
                <a:lnTo>
                  <a:pt x="46923" y="37571"/>
                </a:lnTo>
                <a:lnTo>
                  <a:pt x="48341" y="41628"/>
                </a:lnTo>
                <a:lnTo>
                  <a:pt x="48569" y="42174"/>
                </a:lnTo>
                <a:lnTo>
                  <a:pt x="269810" y="32396"/>
                </a:lnTo>
                <a:close/>
              </a:path>
              <a:path w="894024" h="44313">
                <a:moveTo>
                  <a:pt x="867970" y="5960"/>
                </a:moveTo>
                <a:lnTo>
                  <a:pt x="869299" y="1090"/>
                </a:lnTo>
                <a:lnTo>
                  <a:pt x="807396" y="3836"/>
                </a:lnTo>
                <a:lnTo>
                  <a:pt x="811068" y="7411"/>
                </a:lnTo>
                <a:lnTo>
                  <a:pt x="812030" y="8432"/>
                </a:lnTo>
                <a:lnTo>
                  <a:pt x="867970" y="5960"/>
                </a:lnTo>
                <a:close/>
              </a:path>
            </a:pathLst>
          </a:custGeom>
          <a:solidFill>
            <a:srgbClr val="EB53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36741" y="4997836"/>
            <a:ext cx="894024" cy="44461"/>
          </a:xfrm>
          <a:custGeom>
            <a:avLst/>
            <a:gdLst/>
            <a:ahLst/>
            <a:cxnLst/>
            <a:rect l="l" t="t" r="r" b="b"/>
            <a:pathLst>
              <a:path w="894024" h="44461">
                <a:moveTo>
                  <a:pt x="271464" y="32404"/>
                </a:moveTo>
                <a:lnTo>
                  <a:pt x="269087" y="27715"/>
                </a:lnTo>
                <a:lnTo>
                  <a:pt x="48044" y="37521"/>
                </a:lnTo>
                <a:lnTo>
                  <a:pt x="48341" y="38372"/>
                </a:lnTo>
                <a:lnTo>
                  <a:pt x="49956" y="42248"/>
                </a:lnTo>
                <a:lnTo>
                  <a:pt x="271464" y="32404"/>
                </a:lnTo>
                <a:close/>
              </a:path>
              <a:path w="894024" h="44461">
                <a:moveTo>
                  <a:pt x="867022" y="5934"/>
                </a:moveTo>
                <a:lnTo>
                  <a:pt x="867616" y="3998"/>
                </a:lnTo>
                <a:lnTo>
                  <a:pt x="868400" y="1130"/>
                </a:lnTo>
                <a:lnTo>
                  <a:pt x="810593" y="3694"/>
                </a:lnTo>
                <a:lnTo>
                  <a:pt x="811068" y="4156"/>
                </a:lnTo>
                <a:lnTo>
                  <a:pt x="814925" y="8250"/>
                </a:lnTo>
                <a:lnTo>
                  <a:pt x="867022" y="5934"/>
                </a:lnTo>
                <a:close/>
              </a:path>
            </a:pathLst>
          </a:custGeom>
          <a:solidFill>
            <a:srgbClr val="EB53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36919" y="5001017"/>
            <a:ext cx="894068" cy="44461"/>
          </a:xfrm>
          <a:custGeom>
            <a:avLst/>
            <a:gdLst/>
            <a:ahLst/>
            <a:cxnLst/>
            <a:rect l="l" t="t" r="r" b="b"/>
            <a:pathLst>
              <a:path w="894068" h="44461">
                <a:moveTo>
                  <a:pt x="273152" y="32397"/>
                </a:moveTo>
                <a:lnTo>
                  <a:pt x="271766" y="30168"/>
                </a:lnTo>
                <a:lnTo>
                  <a:pt x="270490" y="27653"/>
                </a:lnTo>
                <a:lnTo>
                  <a:pt x="49114" y="37473"/>
                </a:lnTo>
                <a:lnTo>
                  <a:pt x="51088" y="42211"/>
                </a:lnTo>
                <a:lnTo>
                  <a:pt x="273152" y="32397"/>
                </a:lnTo>
                <a:close/>
              </a:path>
              <a:path w="894068" h="44461">
                <a:moveTo>
                  <a:pt x="865783" y="6206"/>
                </a:moveTo>
                <a:lnTo>
                  <a:pt x="867328" y="1176"/>
                </a:lnTo>
                <a:lnTo>
                  <a:pt x="813336" y="3571"/>
                </a:lnTo>
                <a:lnTo>
                  <a:pt x="817816" y="8326"/>
                </a:lnTo>
                <a:lnTo>
                  <a:pt x="865783" y="6206"/>
                </a:lnTo>
                <a:close/>
              </a:path>
            </a:pathLst>
          </a:custGeom>
          <a:solidFill>
            <a:srgbClr val="EB54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37097" y="5004198"/>
            <a:ext cx="894039" cy="44461"/>
          </a:xfrm>
          <a:custGeom>
            <a:avLst/>
            <a:gdLst/>
            <a:ahLst/>
            <a:cxnLst/>
            <a:rect l="l" t="t" r="r" b="b"/>
            <a:pathLst>
              <a:path w="894039" h="44461">
                <a:moveTo>
                  <a:pt x="274880" y="32280"/>
                </a:moveTo>
                <a:lnTo>
                  <a:pt x="271899" y="27488"/>
                </a:lnTo>
                <a:lnTo>
                  <a:pt x="50183" y="37286"/>
                </a:lnTo>
                <a:lnTo>
                  <a:pt x="52214" y="42160"/>
                </a:lnTo>
                <a:lnTo>
                  <a:pt x="274880" y="32280"/>
                </a:lnTo>
                <a:close/>
              </a:path>
              <a:path w="894039" h="44461">
                <a:moveTo>
                  <a:pt x="864657" y="6112"/>
                </a:moveTo>
                <a:lnTo>
                  <a:pt x="866158" y="1225"/>
                </a:lnTo>
                <a:lnTo>
                  <a:pt x="816032" y="3440"/>
                </a:lnTo>
                <a:lnTo>
                  <a:pt x="819644" y="7275"/>
                </a:lnTo>
                <a:lnTo>
                  <a:pt x="820330" y="8079"/>
                </a:lnTo>
                <a:lnTo>
                  <a:pt x="864657" y="6112"/>
                </a:lnTo>
                <a:close/>
              </a:path>
            </a:pathLst>
          </a:custGeom>
          <a:solidFill>
            <a:srgbClr val="EB54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37097" y="5007379"/>
            <a:ext cx="894039" cy="44461"/>
          </a:xfrm>
          <a:custGeom>
            <a:avLst/>
            <a:gdLst/>
            <a:ahLst/>
            <a:cxnLst/>
            <a:rect l="l" t="t" r="r" b="b"/>
            <a:pathLst>
              <a:path w="894039" h="44461">
                <a:moveTo>
                  <a:pt x="276806" y="32195"/>
                </a:moveTo>
                <a:lnTo>
                  <a:pt x="273887" y="27503"/>
                </a:lnTo>
                <a:lnTo>
                  <a:pt x="51542" y="37366"/>
                </a:lnTo>
                <a:lnTo>
                  <a:pt x="53515" y="42102"/>
                </a:lnTo>
                <a:lnTo>
                  <a:pt x="276806" y="32195"/>
                </a:lnTo>
                <a:close/>
              </a:path>
              <a:path w="894039" h="44461">
                <a:moveTo>
                  <a:pt x="863666" y="6156"/>
                </a:moveTo>
                <a:lnTo>
                  <a:pt x="865166" y="1274"/>
                </a:lnTo>
                <a:lnTo>
                  <a:pt x="818920" y="3325"/>
                </a:lnTo>
                <a:lnTo>
                  <a:pt x="819644" y="4093"/>
                </a:lnTo>
                <a:lnTo>
                  <a:pt x="822946" y="7963"/>
                </a:lnTo>
                <a:lnTo>
                  <a:pt x="863666" y="6156"/>
                </a:lnTo>
                <a:close/>
              </a:path>
            </a:pathLst>
          </a:custGeom>
          <a:solidFill>
            <a:srgbClr val="EB55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37453" y="5010782"/>
            <a:ext cx="893831" cy="44313"/>
          </a:xfrm>
          <a:custGeom>
            <a:avLst/>
            <a:gdLst/>
            <a:ahLst/>
            <a:cxnLst/>
            <a:rect l="l" t="t" r="r" b="b"/>
            <a:pathLst>
              <a:path w="893831" h="44313">
                <a:moveTo>
                  <a:pt x="278567" y="32006"/>
                </a:moveTo>
                <a:lnTo>
                  <a:pt x="277941" y="31188"/>
                </a:lnTo>
                <a:lnTo>
                  <a:pt x="275537" y="27324"/>
                </a:lnTo>
                <a:lnTo>
                  <a:pt x="52527" y="37182"/>
                </a:lnTo>
                <a:lnTo>
                  <a:pt x="54497" y="41912"/>
                </a:lnTo>
                <a:lnTo>
                  <a:pt x="278567" y="32006"/>
                </a:lnTo>
                <a:close/>
              </a:path>
              <a:path w="893831" h="44313">
                <a:moveTo>
                  <a:pt x="862148" y="6209"/>
                </a:moveTo>
                <a:lnTo>
                  <a:pt x="863153" y="3266"/>
                </a:lnTo>
                <a:lnTo>
                  <a:pt x="863750" y="1323"/>
                </a:lnTo>
                <a:lnTo>
                  <a:pt x="821424" y="3194"/>
                </a:lnTo>
                <a:lnTo>
                  <a:pt x="825384" y="7834"/>
                </a:lnTo>
                <a:lnTo>
                  <a:pt x="862148" y="6209"/>
                </a:lnTo>
                <a:close/>
              </a:path>
            </a:pathLst>
          </a:custGeom>
          <a:solidFill>
            <a:srgbClr val="EB55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37631" y="5013963"/>
            <a:ext cx="894024" cy="44313"/>
          </a:xfrm>
          <a:custGeom>
            <a:avLst/>
            <a:gdLst/>
            <a:ahLst/>
            <a:cxnLst/>
            <a:rect l="l" t="t" r="r" b="b"/>
            <a:pathLst>
              <a:path w="894024" h="44313">
                <a:moveTo>
                  <a:pt x="280752" y="31913"/>
                </a:moveTo>
                <a:lnTo>
                  <a:pt x="277763" y="28007"/>
                </a:lnTo>
                <a:lnTo>
                  <a:pt x="277290" y="27246"/>
                </a:lnTo>
                <a:lnTo>
                  <a:pt x="53654" y="37132"/>
                </a:lnTo>
                <a:lnTo>
                  <a:pt x="55624" y="41862"/>
                </a:lnTo>
                <a:lnTo>
                  <a:pt x="280752" y="31913"/>
                </a:lnTo>
                <a:close/>
              </a:path>
              <a:path w="894024" h="44313">
                <a:moveTo>
                  <a:pt x="860863" y="6274"/>
                </a:moveTo>
                <a:lnTo>
                  <a:pt x="862535" y="1375"/>
                </a:lnTo>
                <a:lnTo>
                  <a:pt x="823868" y="3084"/>
                </a:lnTo>
                <a:lnTo>
                  <a:pt x="827668" y="7537"/>
                </a:lnTo>
                <a:lnTo>
                  <a:pt x="827818" y="7734"/>
                </a:lnTo>
                <a:lnTo>
                  <a:pt x="860863" y="6274"/>
                </a:lnTo>
                <a:close/>
              </a:path>
            </a:pathLst>
          </a:custGeom>
          <a:solidFill>
            <a:srgbClr val="EB56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37631" y="5016996"/>
            <a:ext cx="894024" cy="44683"/>
          </a:xfrm>
          <a:custGeom>
            <a:avLst/>
            <a:gdLst/>
            <a:ahLst/>
            <a:cxnLst/>
            <a:rect l="l" t="t" r="r" b="b"/>
            <a:pathLst>
              <a:path w="894024" h="44683">
                <a:moveTo>
                  <a:pt x="283185" y="32058"/>
                </a:moveTo>
                <a:lnTo>
                  <a:pt x="279618" y="27398"/>
                </a:lnTo>
                <a:lnTo>
                  <a:pt x="55037" y="37418"/>
                </a:lnTo>
                <a:lnTo>
                  <a:pt x="55710" y="39036"/>
                </a:lnTo>
                <a:lnTo>
                  <a:pt x="57220" y="42138"/>
                </a:lnTo>
                <a:lnTo>
                  <a:pt x="283185" y="32058"/>
                </a:lnTo>
                <a:close/>
              </a:path>
              <a:path w="894024" h="44683">
                <a:moveTo>
                  <a:pt x="859807" y="6335"/>
                </a:moveTo>
                <a:lnTo>
                  <a:pt x="861479" y="1435"/>
                </a:lnTo>
                <a:lnTo>
                  <a:pt x="826385" y="3001"/>
                </a:lnTo>
                <a:lnTo>
                  <a:pt x="827668" y="4504"/>
                </a:lnTo>
                <a:lnTo>
                  <a:pt x="830062" y="7661"/>
                </a:lnTo>
                <a:lnTo>
                  <a:pt x="859807" y="6335"/>
                </a:lnTo>
                <a:close/>
              </a:path>
            </a:pathLst>
          </a:custGeom>
          <a:solidFill>
            <a:srgbClr val="EB56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537809" y="5020399"/>
            <a:ext cx="894068" cy="44461"/>
          </a:xfrm>
          <a:custGeom>
            <a:avLst/>
            <a:gdLst/>
            <a:ahLst/>
            <a:cxnLst/>
            <a:rect l="l" t="t" r="r" b="b"/>
            <a:pathLst>
              <a:path w="894068" h="44461">
                <a:moveTo>
                  <a:pt x="285452" y="31735"/>
                </a:moveTo>
                <a:lnTo>
                  <a:pt x="285017" y="31279"/>
                </a:lnTo>
                <a:lnTo>
                  <a:pt x="281742" y="27002"/>
                </a:lnTo>
                <a:lnTo>
                  <a:pt x="56174" y="36952"/>
                </a:lnTo>
                <a:lnTo>
                  <a:pt x="58561" y="41857"/>
                </a:lnTo>
                <a:lnTo>
                  <a:pt x="285452" y="31735"/>
                </a:lnTo>
                <a:close/>
              </a:path>
              <a:path w="894068" h="44461">
                <a:moveTo>
                  <a:pt x="858445" y="6175"/>
                </a:moveTo>
                <a:lnTo>
                  <a:pt x="858635" y="5844"/>
                </a:lnTo>
                <a:lnTo>
                  <a:pt x="860122" y="1487"/>
                </a:lnTo>
                <a:lnTo>
                  <a:pt x="828830" y="2868"/>
                </a:lnTo>
                <a:lnTo>
                  <a:pt x="832224" y="7345"/>
                </a:lnTo>
                <a:lnTo>
                  <a:pt x="858445" y="6175"/>
                </a:lnTo>
                <a:close/>
              </a:path>
            </a:pathLst>
          </a:custGeom>
          <a:solidFill>
            <a:srgbClr val="EB57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537987" y="5023580"/>
            <a:ext cx="894039" cy="44313"/>
          </a:xfrm>
          <a:custGeom>
            <a:avLst/>
            <a:gdLst/>
            <a:ahLst/>
            <a:cxnLst/>
            <a:rect l="l" t="t" r="r" b="b"/>
            <a:pathLst>
              <a:path w="894039" h="44313">
                <a:moveTo>
                  <a:pt x="288164" y="31585"/>
                </a:moveTo>
                <a:lnTo>
                  <a:pt x="284839" y="28098"/>
                </a:lnTo>
                <a:lnTo>
                  <a:pt x="283963" y="26955"/>
                </a:lnTo>
                <a:lnTo>
                  <a:pt x="57549" y="36961"/>
                </a:lnTo>
                <a:lnTo>
                  <a:pt x="59843" y="41676"/>
                </a:lnTo>
                <a:lnTo>
                  <a:pt x="288164" y="31585"/>
                </a:lnTo>
                <a:close/>
              </a:path>
              <a:path w="894039" h="44313">
                <a:moveTo>
                  <a:pt x="856274" y="6477"/>
                </a:moveTo>
                <a:lnTo>
                  <a:pt x="858457" y="2663"/>
                </a:lnTo>
                <a:lnTo>
                  <a:pt x="858837" y="1549"/>
                </a:lnTo>
                <a:lnTo>
                  <a:pt x="830997" y="2779"/>
                </a:lnTo>
                <a:lnTo>
                  <a:pt x="834529" y="7438"/>
                </a:lnTo>
                <a:lnTo>
                  <a:pt x="856274" y="6477"/>
                </a:lnTo>
                <a:close/>
              </a:path>
            </a:pathLst>
          </a:custGeom>
          <a:solidFill>
            <a:srgbClr val="EB57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537987" y="5026761"/>
            <a:ext cx="894039" cy="44461"/>
          </a:xfrm>
          <a:custGeom>
            <a:avLst/>
            <a:gdLst/>
            <a:ahLst/>
            <a:cxnLst/>
            <a:rect l="l" t="t" r="r" b="b"/>
            <a:pathLst>
              <a:path w="894039" h="44461">
                <a:moveTo>
                  <a:pt x="291166" y="31552"/>
                </a:moveTo>
                <a:lnTo>
                  <a:pt x="286760" y="26932"/>
                </a:lnTo>
                <a:lnTo>
                  <a:pt x="59130" y="37029"/>
                </a:lnTo>
                <a:lnTo>
                  <a:pt x="61424" y="41744"/>
                </a:lnTo>
                <a:lnTo>
                  <a:pt x="291166" y="31552"/>
                </a:lnTo>
                <a:close/>
              </a:path>
              <a:path w="894039" h="44461">
                <a:moveTo>
                  <a:pt x="854403" y="6566"/>
                </a:moveTo>
                <a:lnTo>
                  <a:pt x="857230" y="1626"/>
                </a:lnTo>
                <a:lnTo>
                  <a:pt x="833338" y="2686"/>
                </a:lnTo>
                <a:lnTo>
                  <a:pt x="835234" y="5187"/>
                </a:lnTo>
                <a:lnTo>
                  <a:pt x="836651" y="7354"/>
                </a:lnTo>
                <a:lnTo>
                  <a:pt x="854403" y="6566"/>
                </a:lnTo>
                <a:close/>
              </a:path>
            </a:pathLst>
          </a:custGeom>
          <a:solidFill>
            <a:srgbClr val="EB58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538164" y="5029795"/>
            <a:ext cx="894009" cy="44683"/>
          </a:xfrm>
          <a:custGeom>
            <a:avLst/>
            <a:gdLst/>
            <a:ahLst/>
            <a:cxnLst/>
            <a:rect l="l" t="t" r="r" b="b"/>
            <a:pathLst>
              <a:path w="894009" h="44683">
                <a:moveTo>
                  <a:pt x="294540" y="31629"/>
                </a:moveTo>
                <a:lnTo>
                  <a:pt x="292786" y="30405"/>
                </a:lnTo>
                <a:lnTo>
                  <a:pt x="289501" y="26960"/>
                </a:lnTo>
                <a:lnTo>
                  <a:pt x="60499" y="37175"/>
                </a:lnTo>
                <a:lnTo>
                  <a:pt x="62803" y="41912"/>
                </a:lnTo>
                <a:lnTo>
                  <a:pt x="294540" y="31629"/>
                </a:lnTo>
                <a:close/>
              </a:path>
              <a:path w="894009" h="44683">
                <a:moveTo>
                  <a:pt x="852311" y="6880"/>
                </a:moveTo>
                <a:lnTo>
                  <a:pt x="855262" y="1721"/>
                </a:lnTo>
                <a:lnTo>
                  <a:pt x="835354" y="2609"/>
                </a:lnTo>
                <a:lnTo>
                  <a:pt x="838546" y="7491"/>
                </a:lnTo>
                <a:lnTo>
                  <a:pt x="852311" y="6880"/>
                </a:lnTo>
                <a:close/>
              </a:path>
            </a:pathLst>
          </a:custGeom>
          <a:solidFill>
            <a:srgbClr val="EB58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538520" y="5033198"/>
            <a:ext cx="893876" cy="44461"/>
          </a:xfrm>
          <a:custGeom>
            <a:avLst/>
            <a:gdLst/>
            <a:ahLst/>
            <a:cxnLst/>
            <a:rect l="l" t="t" r="r" b="b"/>
            <a:pathLst>
              <a:path w="893876" h="44461">
                <a:moveTo>
                  <a:pt x="299033" y="31201"/>
                </a:moveTo>
                <a:lnTo>
                  <a:pt x="296821" y="30067"/>
                </a:lnTo>
                <a:lnTo>
                  <a:pt x="292431" y="27002"/>
                </a:lnTo>
                <a:lnTo>
                  <a:pt x="292042" y="26594"/>
                </a:lnTo>
                <a:lnTo>
                  <a:pt x="61607" y="36781"/>
                </a:lnTo>
                <a:lnTo>
                  <a:pt x="63966" y="41631"/>
                </a:lnTo>
                <a:lnTo>
                  <a:pt x="299033" y="31201"/>
                </a:lnTo>
                <a:close/>
              </a:path>
              <a:path w="893876" h="44461">
                <a:moveTo>
                  <a:pt x="850082" y="6751"/>
                </a:moveTo>
                <a:lnTo>
                  <a:pt x="852914" y="1800"/>
                </a:lnTo>
                <a:lnTo>
                  <a:pt x="837150" y="2497"/>
                </a:lnTo>
                <a:lnTo>
                  <a:pt x="840218" y="7189"/>
                </a:lnTo>
                <a:lnTo>
                  <a:pt x="850082" y="6751"/>
                </a:lnTo>
                <a:close/>
              </a:path>
            </a:pathLst>
          </a:custGeom>
          <a:solidFill>
            <a:srgbClr val="EB5A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538520" y="5036379"/>
            <a:ext cx="894024" cy="44683"/>
          </a:xfrm>
          <a:custGeom>
            <a:avLst/>
            <a:gdLst/>
            <a:ahLst/>
            <a:cxnLst/>
            <a:rect l="l" t="t" r="r" b="b"/>
            <a:pathLst>
              <a:path w="894024" h="44683">
                <a:moveTo>
                  <a:pt x="305231" y="31074"/>
                </a:moveTo>
                <a:lnTo>
                  <a:pt x="303679" y="30401"/>
                </a:lnTo>
                <a:lnTo>
                  <a:pt x="296821" y="26886"/>
                </a:lnTo>
                <a:lnTo>
                  <a:pt x="296277" y="26506"/>
                </a:lnTo>
                <a:lnTo>
                  <a:pt x="63187" y="36849"/>
                </a:lnTo>
                <a:lnTo>
                  <a:pt x="64225" y="38982"/>
                </a:lnTo>
                <a:lnTo>
                  <a:pt x="65779" y="41756"/>
                </a:lnTo>
                <a:lnTo>
                  <a:pt x="305231" y="31074"/>
                </a:lnTo>
                <a:close/>
              </a:path>
              <a:path w="894024" h="44683">
                <a:moveTo>
                  <a:pt x="848204" y="6852"/>
                </a:moveTo>
                <a:lnTo>
                  <a:pt x="851043" y="1890"/>
                </a:lnTo>
                <a:lnTo>
                  <a:pt x="839177" y="2417"/>
                </a:lnTo>
                <a:lnTo>
                  <a:pt x="841722" y="6308"/>
                </a:lnTo>
                <a:lnTo>
                  <a:pt x="842181" y="7121"/>
                </a:lnTo>
                <a:lnTo>
                  <a:pt x="848204" y="6852"/>
                </a:lnTo>
                <a:close/>
              </a:path>
            </a:pathLst>
          </a:custGeom>
          <a:solidFill>
            <a:srgbClr val="EB5A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538698" y="5039560"/>
            <a:ext cx="893846" cy="44461"/>
          </a:xfrm>
          <a:custGeom>
            <a:avLst/>
            <a:gdLst/>
            <a:ahLst/>
            <a:cxnLst/>
            <a:rect l="l" t="t" r="r" b="b"/>
            <a:pathLst>
              <a:path w="893846" h="44461">
                <a:moveTo>
                  <a:pt x="311413" y="30651"/>
                </a:moveTo>
                <a:lnTo>
                  <a:pt x="303501" y="27220"/>
                </a:lnTo>
                <a:lnTo>
                  <a:pt x="301644" y="26268"/>
                </a:lnTo>
                <a:lnTo>
                  <a:pt x="64599" y="36786"/>
                </a:lnTo>
                <a:lnTo>
                  <a:pt x="67231" y="41486"/>
                </a:lnTo>
                <a:lnTo>
                  <a:pt x="311413" y="30651"/>
                </a:lnTo>
                <a:close/>
              </a:path>
              <a:path w="893846" h="44461">
                <a:moveTo>
                  <a:pt x="846165" y="6924"/>
                </a:moveTo>
                <a:lnTo>
                  <a:pt x="848992" y="1983"/>
                </a:lnTo>
                <a:lnTo>
                  <a:pt x="841027" y="2336"/>
                </a:lnTo>
                <a:lnTo>
                  <a:pt x="841544" y="3127"/>
                </a:lnTo>
                <a:lnTo>
                  <a:pt x="843751" y="7031"/>
                </a:lnTo>
                <a:lnTo>
                  <a:pt x="846165" y="6924"/>
                </a:lnTo>
                <a:close/>
              </a:path>
            </a:pathLst>
          </a:custGeom>
          <a:solidFill>
            <a:srgbClr val="EB5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538876" y="5042963"/>
            <a:ext cx="894039" cy="44313"/>
          </a:xfrm>
          <a:custGeom>
            <a:avLst/>
            <a:gdLst/>
            <a:ahLst/>
            <a:cxnLst/>
            <a:rect l="l" t="t" r="r" b="b"/>
            <a:pathLst>
              <a:path w="894039" h="44313">
                <a:moveTo>
                  <a:pt x="318734" y="30234"/>
                </a:moveTo>
                <a:lnTo>
                  <a:pt x="312388" y="27748"/>
                </a:lnTo>
                <a:lnTo>
                  <a:pt x="308092" y="25885"/>
                </a:lnTo>
                <a:lnTo>
                  <a:pt x="66210" y="36577"/>
                </a:lnTo>
                <a:lnTo>
                  <a:pt x="68842" y="41278"/>
                </a:lnTo>
                <a:lnTo>
                  <a:pt x="318734" y="30234"/>
                </a:lnTo>
                <a:close/>
              </a:path>
              <a:path w="894039" h="44313">
                <a:moveTo>
                  <a:pt x="846817" y="2071"/>
                </a:moveTo>
                <a:lnTo>
                  <a:pt x="842794" y="2248"/>
                </a:lnTo>
                <a:lnTo>
                  <a:pt x="844743" y="5696"/>
                </a:lnTo>
                <a:lnTo>
                  <a:pt x="846817" y="2071"/>
                </a:lnTo>
                <a:close/>
              </a:path>
            </a:pathLst>
          </a:custGeom>
          <a:solidFill>
            <a:srgbClr val="EB5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539054" y="5045996"/>
            <a:ext cx="894009" cy="44461"/>
          </a:xfrm>
          <a:custGeom>
            <a:avLst/>
            <a:gdLst/>
            <a:ahLst/>
            <a:cxnLst/>
            <a:rect l="l" t="t" r="r" b="b"/>
            <a:pathLst>
              <a:path w="894009" h="44461">
                <a:moveTo>
                  <a:pt x="326029" y="30059"/>
                </a:moveTo>
                <a:lnTo>
                  <a:pt x="323223" y="29029"/>
                </a:lnTo>
                <a:lnTo>
                  <a:pt x="314923" y="25778"/>
                </a:lnTo>
                <a:lnTo>
                  <a:pt x="67843" y="36779"/>
                </a:lnTo>
                <a:lnTo>
                  <a:pt x="70407" y="41357"/>
                </a:lnTo>
                <a:lnTo>
                  <a:pt x="326029" y="30059"/>
                </a:lnTo>
                <a:close/>
              </a:path>
              <a:path w="894009" h="44461">
                <a:moveTo>
                  <a:pt x="844840" y="2182"/>
                </a:moveTo>
                <a:lnTo>
                  <a:pt x="844307" y="2206"/>
                </a:lnTo>
                <a:lnTo>
                  <a:pt x="844565" y="2663"/>
                </a:lnTo>
                <a:lnTo>
                  <a:pt x="844840" y="2182"/>
                </a:lnTo>
                <a:close/>
              </a:path>
            </a:pathLst>
          </a:custGeom>
          <a:solidFill>
            <a:srgbClr val="EB5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539054" y="5049177"/>
            <a:ext cx="894009" cy="44683"/>
          </a:xfrm>
          <a:custGeom>
            <a:avLst/>
            <a:gdLst/>
            <a:ahLst/>
            <a:cxnLst/>
            <a:rect l="l" t="t" r="r" b="b"/>
            <a:pathLst>
              <a:path w="894009" h="44683">
                <a:moveTo>
                  <a:pt x="333967" y="29792"/>
                </a:moveTo>
                <a:lnTo>
                  <a:pt x="323223" y="25848"/>
                </a:lnTo>
                <a:lnTo>
                  <a:pt x="321998" y="25368"/>
                </a:lnTo>
                <a:lnTo>
                  <a:pt x="69507" y="36569"/>
                </a:lnTo>
                <a:lnTo>
                  <a:pt x="72250" y="41468"/>
                </a:lnTo>
                <a:lnTo>
                  <a:pt x="333967" y="29792"/>
                </a:lnTo>
                <a:close/>
              </a:path>
            </a:pathLst>
          </a:custGeom>
          <a:solidFill>
            <a:srgbClr val="EB5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539232" y="5052580"/>
            <a:ext cx="894053" cy="44239"/>
          </a:xfrm>
          <a:custGeom>
            <a:avLst/>
            <a:gdLst/>
            <a:ahLst/>
            <a:cxnLst/>
            <a:rect l="l" t="t" r="r" b="b"/>
            <a:pathLst>
              <a:path w="894053" h="44239">
                <a:moveTo>
                  <a:pt x="341619" y="29177"/>
                </a:moveTo>
                <a:lnTo>
                  <a:pt x="335749" y="27109"/>
                </a:lnTo>
                <a:lnTo>
                  <a:pt x="329808" y="24928"/>
                </a:lnTo>
                <a:lnTo>
                  <a:pt x="71118" y="36361"/>
                </a:lnTo>
                <a:lnTo>
                  <a:pt x="73713" y="40995"/>
                </a:lnTo>
                <a:lnTo>
                  <a:pt x="341619" y="29177"/>
                </a:lnTo>
                <a:close/>
              </a:path>
            </a:pathLst>
          </a:custGeom>
          <a:solidFill>
            <a:srgbClr val="EB5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539410" y="5055761"/>
            <a:ext cx="894024" cy="44313"/>
          </a:xfrm>
          <a:custGeom>
            <a:avLst/>
            <a:gdLst/>
            <a:ahLst/>
            <a:cxnLst/>
            <a:rect l="l" t="t" r="r" b="b"/>
            <a:pathLst>
              <a:path w="894024" h="44313">
                <a:moveTo>
                  <a:pt x="349608" y="28874"/>
                </a:moveTo>
                <a:lnTo>
                  <a:pt x="337452" y="24591"/>
                </a:lnTo>
                <a:lnTo>
                  <a:pt x="72683" y="36292"/>
                </a:lnTo>
                <a:lnTo>
                  <a:pt x="73865" y="38403"/>
                </a:lnTo>
                <a:lnTo>
                  <a:pt x="75514" y="40990"/>
                </a:lnTo>
                <a:lnTo>
                  <a:pt x="349608" y="28874"/>
                </a:lnTo>
                <a:close/>
              </a:path>
            </a:pathLst>
          </a:custGeom>
          <a:solidFill>
            <a:srgbClr val="EB5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539410" y="5058794"/>
            <a:ext cx="894024" cy="44609"/>
          </a:xfrm>
          <a:custGeom>
            <a:avLst/>
            <a:gdLst/>
            <a:ahLst/>
            <a:cxnLst/>
            <a:rect l="l" t="t" r="r" b="b"/>
            <a:pathLst>
              <a:path w="894024" h="44609">
                <a:moveTo>
                  <a:pt x="358031" y="28738"/>
                </a:moveTo>
                <a:lnTo>
                  <a:pt x="349705" y="25875"/>
                </a:lnTo>
                <a:lnTo>
                  <a:pt x="345558" y="24414"/>
                </a:lnTo>
                <a:lnTo>
                  <a:pt x="74572" y="36480"/>
                </a:lnTo>
                <a:lnTo>
                  <a:pt x="77570" y="41183"/>
                </a:lnTo>
                <a:lnTo>
                  <a:pt x="358031" y="28738"/>
                </a:lnTo>
                <a:close/>
              </a:path>
            </a:pathLst>
          </a:custGeom>
          <a:solidFill>
            <a:srgbClr val="EB5E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539766" y="5062197"/>
            <a:ext cx="893890" cy="44461"/>
          </a:xfrm>
          <a:custGeom>
            <a:avLst/>
            <a:gdLst/>
            <a:ahLst/>
            <a:cxnLst/>
            <a:rect l="l" t="t" r="r" b="b"/>
            <a:pathLst>
              <a:path w="893890" h="44461">
                <a:moveTo>
                  <a:pt x="366253" y="28279"/>
                </a:moveTo>
                <a:lnTo>
                  <a:pt x="364655" y="27736"/>
                </a:lnTo>
                <a:lnTo>
                  <a:pt x="353674" y="23959"/>
                </a:lnTo>
                <a:lnTo>
                  <a:pt x="76251" y="36269"/>
                </a:lnTo>
                <a:lnTo>
                  <a:pt x="79245" y="40966"/>
                </a:lnTo>
                <a:lnTo>
                  <a:pt x="366253" y="28279"/>
                </a:lnTo>
                <a:close/>
              </a:path>
            </a:pathLst>
          </a:custGeom>
          <a:solidFill>
            <a:srgbClr val="EB5E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539944" y="5065379"/>
            <a:ext cx="894009" cy="44239"/>
          </a:xfrm>
          <a:custGeom>
            <a:avLst/>
            <a:gdLst/>
            <a:ahLst/>
            <a:cxnLst/>
            <a:rect l="l" t="t" r="r" b="b"/>
            <a:pathLst>
              <a:path w="894009" h="44239">
                <a:moveTo>
                  <a:pt x="373885" y="27753"/>
                </a:moveTo>
                <a:lnTo>
                  <a:pt x="364477" y="24555"/>
                </a:lnTo>
                <a:lnTo>
                  <a:pt x="361485" y="23526"/>
                </a:lnTo>
                <a:lnTo>
                  <a:pt x="77967" y="36058"/>
                </a:lnTo>
                <a:lnTo>
                  <a:pt x="80911" y="40677"/>
                </a:lnTo>
                <a:lnTo>
                  <a:pt x="373885" y="27753"/>
                </a:lnTo>
                <a:close/>
              </a:path>
            </a:pathLst>
          </a:custGeom>
          <a:solidFill>
            <a:srgbClr val="EB5F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539944" y="5068560"/>
            <a:ext cx="894009" cy="44461"/>
          </a:xfrm>
          <a:custGeom>
            <a:avLst/>
            <a:gdLst/>
            <a:ahLst/>
            <a:cxnLst/>
            <a:rect l="l" t="t" r="r" b="b"/>
            <a:pathLst>
              <a:path w="894009" h="44461">
                <a:moveTo>
                  <a:pt x="382499" y="27500"/>
                </a:moveTo>
                <a:lnTo>
                  <a:pt x="380695" y="26887"/>
                </a:lnTo>
                <a:lnTo>
                  <a:pt x="369960" y="23238"/>
                </a:lnTo>
                <a:lnTo>
                  <a:pt x="80022" y="36102"/>
                </a:lnTo>
                <a:lnTo>
                  <a:pt x="83009" y="40786"/>
                </a:lnTo>
                <a:lnTo>
                  <a:pt x="382499" y="27500"/>
                </a:lnTo>
                <a:close/>
              </a:path>
            </a:pathLst>
          </a:custGeom>
          <a:solidFill>
            <a:srgbClr val="EB5F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540121" y="5071963"/>
            <a:ext cx="894053" cy="44239"/>
          </a:xfrm>
          <a:custGeom>
            <a:avLst/>
            <a:gdLst/>
            <a:ahLst/>
            <a:cxnLst/>
            <a:rect l="l" t="t" r="r" b="b"/>
            <a:pathLst>
              <a:path w="894053" h="44239">
                <a:moveTo>
                  <a:pt x="390627" y="26918"/>
                </a:moveTo>
                <a:lnTo>
                  <a:pt x="380518" y="23484"/>
                </a:lnTo>
                <a:lnTo>
                  <a:pt x="378440" y="22778"/>
                </a:lnTo>
                <a:lnTo>
                  <a:pt x="81876" y="35886"/>
                </a:lnTo>
                <a:lnTo>
                  <a:pt x="84786" y="40451"/>
                </a:lnTo>
                <a:lnTo>
                  <a:pt x="390627" y="26918"/>
                </a:lnTo>
                <a:close/>
              </a:path>
            </a:pathLst>
          </a:custGeom>
          <a:solidFill>
            <a:srgbClr val="EB5F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540299" y="5074996"/>
            <a:ext cx="894024" cy="44461"/>
          </a:xfrm>
          <a:custGeom>
            <a:avLst/>
            <a:gdLst/>
            <a:ahLst/>
            <a:cxnLst/>
            <a:rect l="l" t="t" r="r" b="b"/>
            <a:pathLst>
              <a:path w="894024" h="44461">
                <a:moveTo>
                  <a:pt x="399103" y="26830"/>
                </a:moveTo>
                <a:lnTo>
                  <a:pt x="397212" y="26182"/>
                </a:lnTo>
                <a:lnTo>
                  <a:pt x="386404" y="22511"/>
                </a:lnTo>
                <a:lnTo>
                  <a:pt x="83667" y="35941"/>
                </a:lnTo>
                <a:lnTo>
                  <a:pt x="84608" y="37418"/>
                </a:lnTo>
                <a:lnTo>
                  <a:pt x="86919" y="40627"/>
                </a:lnTo>
                <a:lnTo>
                  <a:pt x="399103" y="26830"/>
                </a:lnTo>
                <a:close/>
              </a:path>
            </a:pathLst>
          </a:custGeom>
          <a:solidFill>
            <a:srgbClr val="EC5F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540299" y="5078177"/>
            <a:ext cx="894024" cy="44609"/>
          </a:xfrm>
          <a:custGeom>
            <a:avLst/>
            <a:gdLst/>
            <a:ahLst/>
            <a:cxnLst/>
            <a:rect l="l" t="t" r="r" b="b"/>
            <a:pathLst>
              <a:path w="894024" h="44609">
                <a:moveTo>
                  <a:pt x="407362" y="26478"/>
                </a:moveTo>
                <a:lnTo>
                  <a:pt x="397212" y="23001"/>
                </a:lnTo>
                <a:lnTo>
                  <a:pt x="394903" y="22217"/>
                </a:lnTo>
                <a:lnTo>
                  <a:pt x="85861" y="35977"/>
                </a:lnTo>
                <a:lnTo>
                  <a:pt x="89220" y="40644"/>
                </a:lnTo>
                <a:lnTo>
                  <a:pt x="407362" y="26478"/>
                </a:lnTo>
                <a:close/>
              </a:path>
            </a:pathLst>
          </a:custGeom>
          <a:solidFill>
            <a:srgbClr val="EC60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540477" y="5081358"/>
            <a:ext cx="894068" cy="44476"/>
          </a:xfrm>
          <a:custGeom>
            <a:avLst/>
            <a:gdLst/>
            <a:ahLst/>
            <a:cxnLst/>
            <a:rect l="l" t="t" r="r" b="b"/>
            <a:pathLst>
              <a:path w="894068" h="44476">
                <a:moveTo>
                  <a:pt x="415238" y="26061"/>
                </a:moveTo>
                <a:lnTo>
                  <a:pt x="414302" y="25735"/>
                </a:lnTo>
                <a:lnTo>
                  <a:pt x="402770" y="21785"/>
                </a:lnTo>
                <a:lnTo>
                  <a:pt x="87814" y="35757"/>
                </a:lnTo>
                <a:lnTo>
                  <a:pt x="91188" y="40444"/>
                </a:lnTo>
                <a:lnTo>
                  <a:pt x="415238" y="26061"/>
                </a:lnTo>
                <a:close/>
              </a:path>
            </a:pathLst>
          </a:custGeom>
          <a:solidFill>
            <a:srgbClr val="EC60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540833" y="5084761"/>
            <a:ext cx="893861" cy="44276"/>
          </a:xfrm>
          <a:custGeom>
            <a:avLst/>
            <a:gdLst/>
            <a:ahLst/>
            <a:cxnLst/>
            <a:rect l="l" t="t" r="r" b="b"/>
            <a:pathLst>
              <a:path w="893861" h="44276">
                <a:moveTo>
                  <a:pt x="423294" y="25590"/>
                </a:moveTo>
                <a:lnTo>
                  <a:pt x="413946" y="22332"/>
                </a:lnTo>
                <a:lnTo>
                  <a:pt x="411037" y="21335"/>
                </a:lnTo>
                <a:lnTo>
                  <a:pt x="89750" y="35537"/>
                </a:lnTo>
                <a:lnTo>
                  <a:pt x="93087" y="40173"/>
                </a:lnTo>
                <a:lnTo>
                  <a:pt x="423294" y="25590"/>
                </a:lnTo>
                <a:close/>
              </a:path>
            </a:pathLst>
          </a:custGeom>
          <a:solidFill>
            <a:srgbClr val="EC61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540833" y="5087942"/>
            <a:ext cx="893861" cy="44476"/>
          </a:xfrm>
          <a:custGeom>
            <a:avLst/>
            <a:gdLst/>
            <a:ahLst/>
            <a:cxnLst/>
            <a:rect l="l" t="t" r="r" b="b"/>
            <a:pathLst>
              <a:path w="893861" h="44476">
                <a:moveTo>
                  <a:pt x="431652" y="25324"/>
                </a:moveTo>
                <a:lnTo>
                  <a:pt x="431350" y="25216"/>
                </a:lnTo>
                <a:lnTo>
                  <a:pt x="419411" y="21055"/>
                </a:lnTo>
                <a:lnTo>
                  <a:pt x="92076" y="35587"/>
                </a:lnTo>
                <a:lnTo>
                  <a:pt x="95431" y="40248"/>
                </a:lnTo>
                <a:lnTo>
                  <a:pt x="431652" y="25324"/>
                </a:lnTo>
                <a:close/>
              </a:path>
            </a:pathLst>
          </a:custGeom>
          <a:solidFill>
            <a:srgbClr val="EC61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541011" y="5090975"/>
            <a:ext cx="893831" cy="44638"/>
          </a:xfrm>
          <a:custGeom>
            <a:avLst/>
            <a:gdLst/>
            <a:ahLst/>
            <a:cxnLst/>
            <a:rect l="l" t="t" r="r" b="b"/>
            <a:pathLst>
              <a:path w="893831" h="44638">
                <a:moveTo>
                  <a:pt x="439240" y="25069"/>
                </a:moveTo>
                <a:lnTo>
                  <a:pt x="431172" y="22183"/>
                </a:lnTo>
                <a:lnTo>
                  <a:pt x="427188" y="20794"/>
                </a:lnTo>
                <a:lnTo>
                  <a:pt x="94121" y="35642"/>
                </a:lnTo>
                <a:lnTo>
                  <a:pt x="96612" y="39103"/>
                </a:lnTo>
                <a:lnTo>
                  <a:pt x="97577" y="40297"/>
                </a:lnTo>
                <a:lnTo>
                  <a:pt x="439240" y="25069"/>
                </a:lnTo>
                <a:close/>
              </a:path>
            </a:pathLst>
          </a:custGeom>
          <a:solidFill>
            <a:srgbClr val="EC62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541189" y="5094378"/>
            <a:ext cx="894024" cy="44439"/>
          </a:xfrm>
          <a:custGeom>
            <a:avLst/>
            <a:gdLst/>
            <a:ahLst/>
            <a:cxnLst/>
            <a:rect l="l" t="t" r="r" b="b"/>
            <a:pathLst>
              <a:path w="894024" h="44439">
                <a:moveTo>
                  <a:pt x="447302" y="24614"/>
                </a:moveTo>
                <a:lnTo>
                  <a:pt x="435097" y="20248"/>
                </a:lnTo>
                <a:lnTo>
                  <a:pt x="96087" y="35217"/>
                </a:lnTo>
                <a:lnTo>
                  <a:pt x="96435" y="35700"/>
                </a:lnTo>
                <a:lnTo>
                  <a:pt x="99922" y="40016"/>
                </a:lnTo>
                <a:lnTo>
                  <a:pt x="447302" y="24614"/>
                </a:lnTo>
                <a:close/>
              </a:path>
            </a:pathLst>
          </a:custGeom>
          <a:solidFill>
            <a:srgbClr val="EC62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541189" y="5097559"/>
            <a:ext cx="894024" cy="44283"/>
          </a:xfrm>
          <a:custGeom>
            <a:avLst/>
            <a:gdLst/>
            <a:ahLst/>
            <a:cxnLst/>
            <a:rect l="l" t="t" r="r" b="b"/>
            <a:pathLst>
              <a:path w="894024" h="44283">
                <a:moveTo>
                  <a:pt x="454811" y="24205"/>
                </a:moveTo>
                <a:lnTo>
                  <a:pt x="448276" y="21782"/>
                </a:lnTo>
                <a:lnTo>
                  <a:pt x="443039" y="19908"/>
                </a:lnTo>
                <a:lnTo>
                  <a:pt x="98543" y="35128"/>
                </a:lnTo>
                <a:lnTo>
                  <a:pt x="102296" y="39773"/>
                </a:lnTo>
                <a:lnTo>
                  <a:pt x="454811" y="24205"/>
                </a:lnTo>
                <a:close/>
              </a:path>
            </a:pathLst>
          </a:custGeom>
          <a:solidFill>
            <a:srgbClr val="EC63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541367" y="5100740"/>
            <a:ext cx="894068" cy="44476"/>
          </a:xfrm>
          <a:custGeom>
            <a:avLst/>
            <a:gdLst/>
            <a:ahLst/>
            <a:cxnLst/>
            <a:rect l="l" t="t" r="r" b="b"/>
            <a:pathLst>
              <a:path w="894068" h="44476">
                <a:moveTo>
                  <a:pt x="462543" y="23958"/>
                </a:moveTo>
                <a:lnTo>
                  <a:pt x="450950" y="19658"/>
                </a:lnTo>
                <a:lnTo>
                  <a:pt x="100987" y="35192"/>
                </a:lnTo>
                <a:lnTo>
                  <a:pt x="104739" y="39836"/>
                </a:lnTo>
                <a:lnTo>
                  <a:pt x="462543" y="23958"/>
                </a:lnTo>
                <a:close/>
              </a:path>
            </a:pathLst>
          </a:custGeom>
          <a:solidFill>
            <a:srgbClr val="EC63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541545" y="5104144"/>
            <a:ext cx="894039" cy="44276"/>
          </a:xfrm>
          <a:custGeom>
            <a:avLst/>
            <a:gdLst/>
            <a:ahLst/>
            <a:cxnLst/>
            <a:rect l="l" t="t" r="r" b="b"/>
            <a:pathLst>
              <a:path w="894039" h="44276">
                <a:moveTo>
                  <a:pt x="470123" y="23526"/>
                </a:moveTo>
                <a:lnTo>
                  <a:pt x="464819" y="21465"/>
                </a:lnTo>
                <a:lnTo>
                  <a:pt x="458755" y="19216"/>
                </a:lnTo>
                <a:lnTo>
                  <a:pt x="103332" y="34911"/>
                </a:lnTo>
                <a:lnTo>
                  <a:pt x="107085" y="39556"/>
                </a:lnTo>
                <a:lnTo>
                  <a:pt x="470123" y="23526"/>
                </a:lnTo>
                <a:close/>
              </a:path>
            </a:pathLst>
          </a:custGeom>
          <a:solidFill>
            <a:srgbClr val="EC64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541545" y="5107177"/>
            <a:ext cx="894039" cy="44446"/>
          </a:xfrm>
          <a:custGeom>
            <a:avLst/>
            <a:gdLst/>
            <a:ahLst/>
            <a:cxnLst/>
            <a:rect l="l" t="t" r="r" b="b"/>
            <a:pathLst>
              <a:path w="894039" h="44446">
                <a:moveTo>
                  <a:pt x="477316" y="23288"/>
                </a:moveTo>
                <a:lnTo>
                  <a:pt x="466004" y="18892"/>
                </a:lnTo>
                <a:lnTo>
                  <a:pt x="105693" y="34801"/>
                </a:lnTo>
                <a:lnTo>
                  <a:pt x="109568" y="39595"/>
                </a:lnTo>
                <a:lnTo>
                  <a:pt x="477316" y="23288"/>
                </a:lnTo>
                <a:close/>
              </a:path>
            </a:pathLst>
          </a:custGeom>
          <a:solidFill>
            <a:srgbClr val="EC64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541723" y="5110358"/>
            <a:ext cx="894009" cy="44638"/>
          </a:xfrm>
          <a:custGeom>
            <a:avLst/>
            <a:gdLst/>
            <a:ahLst/>
            <a:cxnLst/>
            <a:rect l="l" t="t" r="r" b="b"/>
            <a:pathLst>
              <a:path w="894009" h="44638">
                <a:moveTo>
                  <a:pt x="484514" y="23059"/>
                </a:moveTo>
                <a:lnTo>
                  <a:pt x="480900" y="21568"/>
                </a:lnTo>
                <a:lnTo>
                  <a:pt x="473403" y="18655"/>
                </a:lnTo>
                <a:lnTo>
                  <a:pt x="108135" y="34862"/>
                </a:lnTo>
                <a:lnTo>
                  <a:pt x="109678" y="36771"/>
                </a:lnTo>
                <a:lnTo>
                  <a:pt x="112278" y="39650"/>
                </a:lnTo>
                <a:lnTo>
                  <a:pt x="484514" y="23059"/>
                </a:lnTo>
                <a:close/>
              </a:path>
            </a:pathLst>
          </a:custGeom>
          <a:solidFill>
            <a:srgbClr val="EC66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542078" y="5113761"/>
            <a:ext cx="893876" cy="44261"/>
          </a:xfrm>
          <a:custGeom>
            <a:avLst/>
            <a:gdLst/>
            <a:ahLst/>
            <a:cxnLst/>
            <a:rect l="l" t="t" r="r" b="b"/>
            <a:pathLst>
              <a:path w="893876" h="44261">
                <a:moveTo>
                  <a:pt x="491252" y="22582"/>
                </a:moveTo>
                <a:lnTo>
                  <a:pt x="480709" y="18234"/>
                </a:lnTo>
                <a:lnTo>
                  <a:pt x="110421" y="34584"/>
                </a:lnTo>
                <a:lnTo>
                  <a:pt x="114599" y="39210"/>
                </a:lnTo>
                <a:lnTo>
                  <a:pt x="491252" y="22582"/>
                </a:lnTo>
                <a:close/>
              </a:path>
            </a:pathLst>
          </a:custGeom>
          <a:solidFill>
            <a:srgbClr val="EC66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542078" y="5116942"/>
            <a:ext cx="893876" cy="44283"/>
          </a:xfrm>
          <a:custGeom>
            <a:avLst/>
            <a:gdLst/>
            <a:ahLst/>
            <a:cxnLst/>
            <a:rect l="l" t="t" r="r" b="b"/>
            <a:pathLst>
              <a:path w="893876" h="44283">
                <a:moveTo>
                  <a:pt x="498084" y="22290"/>
                </a:moveTo>
                <a:lnTo>
                  <a:pt x="495903" y="21320"/>
                </a:lnTo>
                <a:lnTo>
                  <a:pt x="487697" y="17935"/>
                </a:lnTo>
                <a:lnTo>
                  <a:pt x="113200" y="34481"/>
                </a:lnTo>
                <a:lnTo>
                  <a:pt x="117378" y="39106"/>
                </a:lnTo>
                <a:lnTo>
                  <a:pt x="498084" y="22290"/>
                </a:lnTo>
                <a:close/>
              </a:path>
            </a:pathLst>
          </a:custGeom>
          <a:solidFill>
            <a:srgbClr val="EC67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542256" y="5119975"/>
            <a:ext cx="894068" cy="44624"/>
          </a:xfrm>
          <a:custGeom>
            <a:avLst/>
            <a:gdLst/>
            <a:ahLst/>
            <a:cxnLst/>
            <a:rect l="l" t="t" r="r" b="b"/>
            <a:pathLst>
              <a:path w="894068" h="44624">
                <a:moveTo>
                  <a:pt x="504622" y="22247"/>
                </a:moveTo>
                <a:lnTo>
                  <a:pt x="495725" y="18287"/>
                </a:lnTo>
                <a:lnTo>
                  <a:pt x="494514" y="17787"/>
                </a:lnTo>
                <a:lnTo>
                  <a:pt x="115921" y="34657"/>
                </a:lnTo>
                <a:lnTo>
                  <a:pt x="120117" y="39303"/>
                </a:lnTo>
                <a:lnTo>
                  <a:pt x="504622" y="22247"/>
                </a:lnTo>
                <a:close/>
              </a:path>
            </a:pathLst>
          </a:custGeom>
          <a:solidFill>
            <a:srgbClr val="EC67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42434" y="5123156"/>
            <a:ext cx="894039" cy="44646"/>
          </a:xfrm>
          <a:custGeom>
            <a:avLst/>
            <a:gdLst/>
            <a:ahLst/>
            <a:cxnLst/>
            <a:rect l="l" t="t" r="r" b="b"/>
            <a:pathLst>
              <a:path w="894039" h="44646">
                <a:moveTo>
                  <a:pt x="510707" y="21897"/>
                </a:moveTo>
                <a:lnTo>
                  <a:pt x="509747" y="21426"/>
                </a:lnTo>
                <a:lnTo>
                  <a:pt x="500800" y="17443"/>
                </a:lnTo>
                <a:lnTo>
                  <a:pt x="118396" y="34413"/>
                </a:lnTo>
                <a:lnTo>
                  <a:pt x="122707" y="39186"/>
                </a:lnTo>
                <a:lnTo>
                  <a:pt x="510707" y="21897"/>
                </a:lnTo>
                <a:close/>
              </a:path>
            </a:pathLst>
          </a:custGeom>
          <a:solidFill>
            <a:srgbClr val="EC6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42434" y="5126544"/>
            <a:ext cx="894187" cy="44276"/>
          </a:xfrm>
          <a:custGeom>
            <a:avLst/>
            <a:gdLst/>
            <a:ahLst/>
            <a:cxnLst/>
            <a:rect l="l" t="t" r="r" b="b"/>
            <a:pathLst>
              <a:path w="894187" h="44276">
                <a:moveTo>
                  <a:pt x="516743" y="21470"/>
                </a:moveTo>
                <a:lnTo>
                  <a:pt x="509747" y="18038"/>
                </a:lnTo>
                <a:lnTo>
                  <a:pt x="507566" y="17067"/>
                </a:lnTo>
                <a:lnTo>
                  <a:pt x="121200" y="34130"/>
                </a:lnTo>
                <a:lnTo>
                  <a:pt x="123784" y="36990"/>
                </a:lnTo>
                <a:lnTo>
                  <a:pt x="125552" y="38747"/>
                </a:lnTo>
                <a:lnTo>
                  <a:pt x="516743" y="21470"/>
                </a:lnTo>
                <a:close/>
              </a:path>
            </a:pathLst>
          </a:custGeom>
          <a:solidFill>
            <a:srgbClr val="EC68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42612" y="5129748"/>
            <a:ext cx="894009" cy="44453"/>
          </a:xfrm>
          <a:custGeom>
            <a:avLst/>
            <a:gdLst/>
            <a:ahLst/>
            <a:cxnLst/>
            <a:rect l="l" t="t" r="r" b="b"/>
            <a:pathLst>
              <a:path w="894009" h="44453">
                <a:moveTo>
                  <a:pt x="522655" y="21275"/>
                </a:moveTo>
                <a:lnTo>
                  <a:pt x="522352" y="21106"/>
                </a:lnTo>
                <a:lnTo>
                  <a:pt x="513705" y="16864"/>
                </a:lnTo>
                <a:lnTo>
                  <a:pt x="123974" y="34153"/>
                </a:lnTo>
                <a:lnTo>
                  <a:pt x="128608" y="38756"/>
                </a:lnTo>
                <a:lnTo>
                  <a:pt x="522655" y="21275"/>
                </a:lnTo>
                <a:close/>
              </a:path>
            </a:pathLst>
          </a:custGeom>
          <a:solidFill>
            <a:srgbClr val="EC69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542790" y="5132773"/>
            <a:ext cx="894053" cy="44631"/>
          </a:xfrm>
          <a:custGeom>
            <a:avLst/>
            <a:gdLst/>
            <a:ahLst/>
            <a:cxnLst/>
            <a:rect l="l" t="t" r="r" b="b"/>
            <a:pathLst>
              <a:path w="894053" h="44631">
                <a:moveTo>
                  <a:pt x="527822" y="21228"/>
                </a:moveTo>
                <a:lnTo>
                  <a:pt x="522174" y="18080"/>
                </a:lnTo>
                <a:lnTo>
                  <a:pt x="519336" y="16688"/>
                </a:lnTo>
                <a:lnTo>
                  <a:pt x="126866" y="34176"/>
                </a:lnTo>
                <a:lnTo>
                  <a:pt x="131532" y="38811"/>
                </a:lnTo>
                <a:lnTo>
                  <a:pt x="527822" y="21228"/>
                </a:lnTo>
                <a:close/>
              </a:path>
            </a:pathLst>
          </a:custGeom>
          <a:solidFill>
            <a:srgbClr val="EC69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543146" y="5136147"/>
            <a:ext cx="893846" cy="44453"/>
          </a:xfrm>
          <a:custGeom>
            <a:avLst/>
            <a:gdLst/>
            <a:ahLst/>
            <a:cxnLst/>
            <a:rect l="l" t="t" r="r" b="b"/>
            <a:pathLst>
              <a:path w="893846" h="44453">
                <a:moveTo>
                  <a:pt x="532959" y="20919"/>
                </a:moveTo>
                <a:lnTo>
                  <a:pt x="524803" y="16370"/>
                </a:lnTo>
                <a:lnTo>
                  <a:pt x="129635" y="33907"/>
                </a:lnTo>
                <a:lnTo>
                  <a:pt x="134289" y="38530"/>
                </a:lnTo>
                <a:lnTo>
                  <a:pt x="532959" y="20919"/>
                </a:lnTo>
                <a:close/>
              </a:path>
            </a:pathLst>
          </a:custGeom>
          <a:solidFill>
            <a:srgbClr val="EC6A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543146" y="5139350"/>
            <a:ext cx="893846" cy="44631"/>
          </a:xfrm>
          <a:custGeom>
            <a:avLst/>
            <a:gdLst/>
            <a:ahLst/>
            <a:cxnLst/>
            <a:rect l="l" t="t" r="r" b="b"/>
            <a:pathLst>
              <a:path w="893846" h="44631">
                <a:moveTo>
                  <a:pt x="537442" y="20685"/>
                </a:moveTo>
                <a:lnTo>
                  <a:pt x="532925" y="17693"/>
                </a:lnTo>
                <a:lnTo>
                  <a:pt x="530122" y="16131"/>
                </a:lnTo>
                <a:lnTo>
                  <a:pt x="132716" y="33764"/>
                </a:lnTo>
                <a:lnTo>
                  <a:pt x="137495" y="38511"/>
                </a:lnTo>
                <a:lnTo>
                  <a:pt x="537442" y="20685"/>
                </a:lnTo>
                <a:close/>
              </a:path>
            </a:pathLst>
          </a:custGeom>
          <a:solidFill>
            <a:srgbClr val="EC6A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543324" y="5142553"/>
            <a:ext cx="893890" cy="44453"/>
          </a:xfrm>
          <a:custGeom>
            <a:avLst/>
            <a:gdLst/>
            <a:ahLst/>
            <a:cxnLst/>
            <a:rect l="l" t="t" r="r" b="b"/>
            <a:pathLst>
              <a:path w="893890" h="44453">
                <a:moveTo>
                  <a:pt x="541709" y="20427"/>
                </a:moveTo>
                <a:lnTo>
                  <a:pt x="534903" y="15918"/>
                </a:lnTo>
                <a:lnTo>
                  <a:pt x="135632" y="33634"/>
                </a:lnTo>
                <a:lnTo>
                  <a:pt x="138731" y="36713"/>
                </a:lnTo>
                <a:lnTo>
                  <a:pt x="140432" y="38231"/>
                </a:lnTo>
                <a:lnTo>
                  <a:pt x="541709" y="20427"/>
                </a:lnTo>
                <a:close/>
              </a:path>
            </a:pathLst>
          </a:custGeom>
          <a:solidFill>
            <a:srgbClr val="EC6B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543502" y="5145927"/>
            <a:ext cx="894009" cy="44276"/>
          </a:xfrm>
          <a:custGeom>
            <a:avLst/>
            <a:gdLst/>
            <a:ahLst/>
            <a:cxnLst/>
            <a:rect l="l" t="t" r="r" b="b"/>
            <a:pathLst>
              <a:path w="894009" h="44276">
                <a:moveTo>
                  <a:pt x="545284" y="20202"/>
                </a:moveTo>
                <a:lnTo>
                  <a:pt x="541740" y="17191"/>
                </a:lnTo>
                <a:lnTo>
                  <a:pt x="539411" y="15649"/>
                </a:lnTo>
                <a:lnTo>
                  <a:pt x="138570" y="33354"/>
                </a:lnTo>
                <a:lnTo>
                  <a:pt x="143704" y="37937"/>
                </a:lnTo>
                <a:lnTo>
                  <a:pt x="545284" y="20202"/>
                </a:lnTo>
                <a:close/>
              </a:path>
            </a:pathLst>
          </a:custGeom>
          <a:solidFill>
            <a:srgbClr val="EC6B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543502" y="5148953"/>
            <a:ext cx="894009" cy="44453"/>
          </a:xfrm>
          <a:custGeom>
            <a:avLst/>
            <a:gdLst/>
            <a:ahLst/>
            <a:cxnLst/>
            <a:rect l="l" t="t" r="r" b="b"/>
            <a:pathLst>
              <a:path w="894009" h="44453">
                <a:moveTo>
                  <a:pt x="548830" y="20223"/>
                </a:moveTo>
                <a:lnTo>
                  <a:pt x="548716" y="20092"/>
                </a:lnTo>
                <a:lnTo>
                  <a:pt x="543362" y="15544"/>
                </a:lnTo>
                <a:lnTo>
                  <a:pt x="141959" y="33354"/>
                </a:lnTo>
                <a:lnTo>
                  <a:pt x="147124" y="37964"/>
                </a:lnTo>
                <a:lnTo>
                  <a:pt x="548830" y="20223"/>
                </a:lnTo>
                <a:close/>
              </a:path>
            </a:pathLst>
          </a:custGeom>
          <a:solidFill>
            <a:srgbClr val="EC6C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543680" y="5152156"/>
            <a:ext cx="894053" cy="44631"/>
          </a:xfrm>
          <a:custGeom>
            <a:avLst/>
            <a:gdLst/>
            <a:ahLst/>
            <a:cxnLst/>
            <a:rect l="l" t="t" r="r" b="b"/>
            <a:pathLst>
              <a:path w="894053" h="44631">
                <a:moveTo>
                  <a:pt x="551303" y="20073"/>
                </a:moveTo>
                <a:lnTo>
                  <a:pt x="548539" y="16889"/>
                </a:lnTo>
                <a:lnTo>
                  <a:pt x="546858" y="15461"/>
                </a:lnTo>
                <a:lnTo>
                  <a:pt x="145368" y="33352"/>
                </a:lnTo>
                <a:lnTo>
                  <a:pt x="150500" y="37933"/>
                </a:lnTo>
                <a:lnTo>
                  <a:pt x="551303" y="20073"/>
                </a:lnTo>
                <a:close/>
              </a:path>
            </a:pathLst>
          </a:custGeom>
          <a:solidFill>
            <a:srgbClr val="EC6C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543858" y="5155529"/>
            <a:ext cx="894024" cy="44276"/>
          </a:xfrm>
          <a:custGeom>
            <a:avLst/>
            <a:gdLst/>
            <a:ahLst/>
            <a:cxnLst/>
            <a:rect l="l" t="t" r="r" b="b"/>
            <a:pathLst>
              <a:path w="894024" h="44276">
                <a:moveTo>
                  <a:pt x="553838" y="19824"/>
                </a:moveTo>
                <a:lnTo>
                  <a:pt x="549818" y="15194"/>
                </a:lnTo>
                <a:lnTo>
                  <a:pt x="148482" y="32917"/>
                </a:lnTo>
                <a:lnTo>
                  <a:pt x="153616" y="37500"/>
                </a:lnTo>
                <a:lnTo>
                  <a:pt x="553838" y="19824"/>
                </a:lnTo>
                <a:close/>
              </a:path>
            </a:pathLst>
          </a:custGeom>
          <a:solidFill>
            <a:srgbClr val="EC6C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543858" y="5158733"/>
            <a:ext cx="894024" cy="44276"/>
          </a:xfrm>
          <a:custGeom>
            <a:avLst/>
            <a:gdLst/>
            <a:ahLst/>
            <a:cxnLst/>
            <a:rect l="l" t="t" r="r" b="b"/>
            <a:pathLst>
              <a:path w="894024" h="44276">
                <a:moveTo>
                  <a:pt x="556517" y="19706"/>
                </a:moveTo>
                <a:lnTo>
                  <a:pt x="552496" y="15075"/>
                </a:lnTo>
                <a:lnTo>
                  <a:pt x="151902" y="32766"/>
                </a:lnTo>
                <a:lnTo>
                  <a:pt x="155033" y="35561"/>
                </a:lnTo>
                <a:lnTo>
                  <a:pt x="157222" y="37340"/>
                </a:lnTo>
                <a:lnTo>
                  <a:pt x="556517" y="19706"/>
                </a:lnTo>
                <a:close/>
              </a:path>
            </a:pathLst>
          </a:custGeom>
          <a:solidFill>
            <a:srgbClr val="EC6C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544035" y="5161936"/>
            <a:ext cx="894068" cy="44453"/>
          </a:xfrm>
          <a:custGeom>
            <a:avLst/>
            <a:gdLst/>
            <a:ahLst/>
            <a:cxnLst/>
            <a:rect l="l" t="t" r="r" b="b"/>
            <a:pathLst>
              <a:path w="894068" h="44453">
                <a:moveTo>
                  <a:pt x="558549" y="19687"/>
                </a:moveTo>
                <a:lnTo>
                  <a:pt x="556782" y="17013"/>
                </a:lnTo>
                <a:lnTo>
                  <a:pt x="555059" y="15029"/>
                </a:lnTo>
                <a:lnTo>
                  <a:pt x="155350" y="32761"/>
                </a:lnTo>
                <a:lnTo>
                  <a:pt x="160970" y="37327"/>
                </a:lnTo>
                <a:lnTo>
                  <a:pt x="558549" y="19687"/>
                </a:lnTo>
                <a:close/>
              </a:path>
            </a:pathLst>
          </a:custGeom>
          <a:solidFill>
            <a:srgbClr val="EC6D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544391" y="5165132"/>
            <a:ext cx="893861" cy="44453"/>
          </a:xfrm>
          <a:custGeom>
            <a:avLst/>
            <a:gdLst/>
            <a:ahLst/>
            <a:cxnLst/>
            <a:rect l="l" t="t" r="r" b="b"/>
            <a:pathLst>
              <a:path w="893861" h="44453">
                <a:moveTo>
                  <a:pt x="560321" y="19711"/>
                </a:moveTo>
                <a:lnTo>
                  <a:pt x="557163" y="14932"/>
                </a:lnTo>
                <a:lnTo>
                  <a:pt x="158741" y="32609"/>
                </a:lnTo>
                <a:lnTo>
                  <a:pt x="164390" y="37200"/>
                </a:lnTo>
                <a:lnTo>
                  <a:pt x="560321" y="19711"/>
                </a:lnTo>
                <a:close/>
              </a:path>
            </a:pathLst>
          </a:custGeom>
          <a:solidFill>
            <a:srgbClr val="ED6D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544391" y="5168335"/>
            <a:ext cx="893861" cy="44453"/>
          </a:xfrm>
          <a:custGeom>
            <a:avLst/>
            <a:gdLst/>
            <a:ahLst/>
            <a:cxnLst/>
            <a:rect l="l" t="t" r="r" b="b"/>
            <a:pathLst>
              <a:path w="893861" h="44453">
                <a:moveTo>
                  <a:pt x="562307" y="19512"/>
                </a:moveTo>
                <a:lnTo>
                  <a:pt x="559177" y="14776"/>
                </a:lnTo>
                <a:lnTo>
                  <a:pt x="162309" y="32305"/>
                </a:lnTo>
                <a:lnTo>
                  <a:pt x="164946" y="34448"/>
                </a:lnTo>
                <a:lnTo>
                  <a:pt x="168309" y="36993"/>
                </a:lnTo>
                <a:lnTo>
                  <a:pt x="562307" y="19512"/>
                </a:lnTo>
                <a:close/>
              </a:path>
            </a:pathLst>
          </a:custGeom>
          <a:solidFill>
            <a:srgbClr val="ED6E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544569" y="5171538"/>
            <a:ext cx="894053" cy="44453"/>
          </a:xfrm>
          <a:custGeom>
            <a:avLst/>
            <a:gdLst/>
            <a:ahLst/>
            <a:cxnLst/>
            <a:rect l="l" t="t" r="r" b="b"/>
            <a:pathLst>
              <a:path w="894053" h="44453">
                <a:moveTo>
                  <a:pt x="563991" y="19442"/>
                </a:moveTo>
                <a:lnTo>
                  <a:pt x="563388" y="18213"/>
                </a:lnTo>
                <a:lnTo>
                  <a:pt x="561103" y="14756"/>
                </a:lnTo>
                <a:lnTo>
                  <a:pt x="166136" y="32281"/>
                </a:lnTo>
                <a:lnTo>
                  <a:pt x="172141" y="36825"/>
                </a:lnTo>
                <a:lnTo>
                  <a:pt x="563991" y="19442"/>
                </a:lnTo>
                <a:close/>
              </a:path>
            </a:pathLst>
          </a:custGeom>
          <a:solidFill>
            <a:srgbClr val="ED6E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544747" y="5174734"/>
            <a:ext cx="894024" cy="44453"/>
          </a:xfrm>
          <a:custGeom>
            <a:avLst/>
            <a:gdLst/>
            <a:ahLst/>
            <a:cxnLst/>
            <a:rect l="l" t="t" r="r" b="b"/>
            <a:pathLst>
              <a:path w="894024" h="44453">
                <a:moveTo>
                  <a:pt x="565353" y="19381"/>
                </a:moveTo>
                <a:lnTo>
                  <a:pt x="563210" y="15017"/>
                </a:lnTo>
                <a:lnTo>
                  <a:pt x="562986" y="14678"/>
                </a:lnTo>
                <a:lnTo>
                  <a:pt x="169959" y="32113"/>
                </a:lnTo>
                <a:lnTo>
                  <a:pt x="175218" y="36093"/>
                </a:lnTo>
                <a:lnTo>
                  <a:pt x="176013" y="36653"/>
                </a:lnTo>
                <a:lnTo>
                  <a:pt x="565353" y="19381"/>
                </a:lnTo>
                <a:close/>
              </a:path>
            </a:pathLst>
          </a:custGeom>
          <a:solidFill>
            <a:srgbClr val="ED6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544747" y="5178115"/>
            <a:ext cx="894024" cy="44276"/>
          </a:xfrm>
          <a:custGeom>
            <a:avLst/>
            <a:gdLst/>
            <a:ahLst/>
            <a:cxnLst/>
            <a:rect l="l" t="t" r="r" b="b"/>
            <a:pathLst>
              <a:path w="894024" h="44276">
                <a:moveTo>
                  <a:pt x="566947" y="19246"/>
                </a:moveTo>
                <a:lnTo>
                  <a:pt x="564636" y="14539"/>
                </a:lnTo>
                <a:lnTo>
                  <a:pt x="174000" y="31790"/>
                </a:lnTo>
                <a:lnTo>
                  <a:pt x="175218" y="32712"/>
                </a:lnTo>
                <a:lnTo>
                  <a:pt x="180335" y="36320"/>
                </a:lnTo>
                <a:lnTo>
                  <a:pt x="566947" y="19246"/>
                </a:lnTo>
                <a:close/>
              </a:path>
            </a:pathLst>
          </a:custGeom>
          <a:solidFill>
            <a:srgbClr val="ED6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544925" y="5181141"/>
            <a:ext cx="894068" cy="44631"/>
          </a:xfrm>
          <a:custGeom>
            <a:avLst/>
            <a:gdLst/>
            <a:ahLst/>
            <a:cxnLst/>
            <a:rect l="l" t="t" r="r" b="b"/>
            <a:pathLst>
              <a:path w="894068" h="44631">
                <a:moveTo>
                  <a:pt x="568290" y="19317"/>
                </a:moveTo>
                <a:lnTo>
                  <a:pt x="565978" y="14609"/>
                </a:lnTo>
                <a:lnTo>
                  <a:pt x="178167" y="31891"/>
                </a:lnTo>
                <a:lnTo>
                  <a:pt x="184583" y="36414"/>
                </a:lnTo>
                <a:lnTo>
                  <a:pt x="568290" y="19317"/>
                </a:lnTo>
                <a:close/>
              </a:path>
            </a:pathLst>
          </a:custGeom>
          <a:solidFill>
            <a:srgbClr val="ED7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545103" y="5184337"/>
            <a:ext cx="894039" cy="44631"/>
          </a:xfrm>
          <a:custGeom>
            <a:avLst/>
            <a:gdLst/>
            <a:ahLst/>
            <a:cxnLst/>
            <a:rect l="l" t="t" r="r" b="b"/>
            <a:pathLst>
              <a:path w="894039" h="44631">
                <a:moveTo>
                  <a:pt x="569313" y="19273"/>
                </a:moveTo>
                <a:lnTo>
                  <a:pt x="568504" y="16918"/>
                </a:lnTo>
                <a:lnTo>
                  <a:pt x="567309" y="14487"/>
                </a:lnTo>
                <a:lnTo>
                  <a:pt x="182074" y="31575"/>
                </a:lnTo>
                <a:lnTo>
                  <a:pt x="185680" y="34117"/>
                </a:lnTo>
                <a:lnTo>
                  <a:pt x="188891" y="36228"/>
                </a:lnTo>
                <a:lnTo>
                  <a:pt x="569313" y="19273"/>
                </a:lnTo>
                <a:close/>
              </a:path>
            </a:pathLst>
          </a:custGeom>
          <a:solidFill>
            <a:srgbClr val="ED7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545103" y="5187718"/>
            <a:ext cx="894039" cy="44276"/>
          </a:xfrm>
          <a:custGeom>
            <a:avLst/>
            <a:gdLst/>
            <a:ahLst/>
            <a:cxnLst/>
            <a:rect l="l" t="t" r="r" b="b"/>
            <a:pathLst>
              <a:path w="894039" h="44276">
                <a:moveTo>
                  <a:pt x="570415" y="19096"/>
                </a:moveTo>
                <a:lnTo>
                  <a:pt x="568785" y="14356"/>
                </a:lnTo>
                <a:lnTo>
                  <a:pt x="186447" y="31241"/>
                </a:lnTo>
                <a:lnTo>
                  <a:pt x="193312" y="35753"/>
                </a:lnTo>
                <a:lnTo>
                  <a:pt x="570415" y="19096"/>
                </a:lnTo>
                <a:close/>
              </a:path>
            </a:pathLst>
          </a:custGeom>
          <a:solidFill>
            <a:srgbClr val="ED7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545459" y="5190921"/>
            <a:ext cx="893831" cy="44453"/>
          </a:xfrm>
          <a:custGeom>
            <a:avLst/>
            <a:gdLst/>
            <a:ahLst/>
            <a:cxnLst/>
            <a:rect l="l" t="t" r="r" b="b"/>
            <a:pathLst>
              <a:path w="893831" h="44453">
                <a:moveTo>
                  <a:pt x="571168" y="19118"/>
                </a:moveTo>
                <a:lnTo>
                  <a:pt x="569539" y="14382"/>
                </a:lnTo>
                <a:lnTo>
                  <a:pt x="190877" y="31183"/>
                </a:lnTo>
                <a:lnTo>
                  <a:pt x="196338" y="34772"/>
                </a:lnTo>
                <a:lnTo>
                  <a:pt x="197825" y="35684"/>
                </a:lnTo>
                <a:lnTo>
                  <a:pt x="571168" y="19118"/>
                </a:lnTo>
                <a:close/>
              </a:path>
            </a:pathLst>
          </a:custGeom>
          <a:solidFill>
            <a:srgbClr val="ED7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545637" y="5193939"/>
            <a:ext cx="893876" cy="44631"/>
          </a:xfrm>
          <a:custGeom>
            <a:avLst/>
            <a:gdLst/>
            <a:ahLst/>
            <a:cxnLst/>
            <a:rect l="l" t="t" r="r" b="b"/>
            <a:pathLst>
              <a:path w="893876" h="44631">
                <a:moveTo>
                  <a:pt x="572075" y="19256"/>
                </a:moveTo>
                <a:lnTo>
                  <a:pt x="570408" y="14407"/>
                </a:lnTo>
                <a:lnTo>
                  <a:pt x="195210" y="31129"/>
                </a:lnTo>
                <a:lnTo>
                  <a:pt x="196161" y="31754"/>
                </a:lnTo>
                <a:lnTo>
                  <a:pt x="202519" y="35653"/>
                </a:lnTo>
                <a:lnTo>
                  <a:pt x="572075" y="19256"/>
                </a:lnTo>
                <a:close/>
              </a:path>
            </a:pathLst>
          </a:custGeom>
          <a:solidFill>
            <a:srgbClr val="ED73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545637" y="5197320"/>
            <a:ext cx="893876" cy="44453"/>
          </a:xfrm>
          <a:custGeom>
            <a:avLst/>
            <a:gdLst/>
            <a:ahLst/>
            <a:cxnLst/>
            <a:rect l="l" t="t" r="r" b="b"/>
            <a:pathLst>
              <a:path w="893876" h="44453">
                <a:moveTo>
                  <a:pt x="572748" y="19049"/>
                </a:moveTo>
                <a:lnTo>
                  <a:pt x="572098" y="15941"/>
                </a:lnTo>
                <a:lnTo>
                  <a:pt x="571509" y="14229"/>
                </a:lnTo>
                <a:lnTo>
                  <a:pt x="199867" y="30646"/>
                </a:lnTo>
                <a:lnTo>
                  <a:pt x="207380" y="35253"/>
                </a:lnTo>
                <a:lnTo>
                  <a:pt x="572748" y="19049"/>
                </a:lnTo>
                <a:close/>
              </a:path>
            </a:pathLst>
          </a:custGeom>
          <a:solidFill>
            <a:srgbClr val="ED73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545815" y="5200523"/>
            <a:ext cx="894068" cy="44276"/>
          </a:xfrm>
          <a:custGeom>
            <a:avLst/>
            <a:gdLst/>
            <a:ahLst/>
            <a:cxnLst/>
            <a:rect l="l" t="t" r="r" b="b"/>
            <a:pathLst>
              <a:path w="894068" h="44276">
                <a:moveTo>
                  <a:pt x="573223" y="18970"/>
                </a:moveTo>
                <a:lnTo>
                  <a:pt x="572225" y="14199"/>
                </a:lnTo>
                <a:lnTo>
                  <a:pt x="204574" y="30438"/>
                </a:lnTo>
                <a:lnTo>
                  <a:pt x="207202" y="32050"/>
                </a:lnTo>
                <a:lnTo>
                  <a:pt x="212199" y="34913"/>
                </a:lnTo>
                <a:lnTo>
                  <a:pt x="573223" y="18970"/>
                </a:lnTo>
                <a:close/>
              </a:path>
            </a:pathLst>
          </a:custGeom>
          <a:solidFill>
            <a:srgbClr val="ED74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545992" y="5203719"/>
            <a:ext cx="894039" cy="44453"/>
          </a:xfrm>
          <a:custGeom>
            <a:avLst/>
            <a:gdLst/>
            <a:ahLst/>
            <a:cxnLst/>
            <a:rect l="l" t="t" r="r" b="b"/>
            <a:pathLst>
              <a:path w="894039" h="44453">
                <a:moveTo>
                  <a:pt x="573722" y="19010"/>
                </a:moveTo>
                <a:lnTo>
                  <a:pt x="572726" y="14246"/>
                </a:lnTo>
                <a:lnTo>
                  <a:pt x="209640" y="30353"/>
                </a:lnTo>
                <a:lnTo>
                  <a:pt x="217430" y="34816"/>
                </a:lnTo>
                <a:lnTo>
                  <a:pt x="573722" y="19010"/>
                </a:lnTo>
                <a:close/>
              </a:path>
            </a:pathLst>
          </a:custGeom>
          <a:solidFill>
            <a:srgbClr val="ED74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545992" y="5207100"/>
            <a:ext cx="894187" cy="44276"/>
          </a:xfrm>
          <a:custGeom>
            <a:avLst/>
            <a:gdLst/>
            <a:ahLst/>
            <a:cxnLst/>
            <a:rect l="l" t="t" r="r" b="b"/>
            <a:pathLst>
              <a:path w="894187" h="44276">
                <a:moveTo>
                  <a:pt x="574353" y="18923"/>
                </a:moveTo>
                <a:lnTo>
                  <a:pt x="574317" y="18473"/>
                </a:lnTo>
                <a:lnTo>
                  <a:pt x="573413" y="14152"/>
                </a:lnTo>
                <a:lnTo>
                  <a:pt x="214899" y="29985"/>
                </a:lnTo>
                <a:lnTo>
                  <a:pt x="218457" y="32023"/>
                </a:lnTo>
                <a:lnTo>
                  <a:pt x="222962" y="34439"/>
                </a:lnTo>
                <a:lnTo>
                  <a:pt x="574353" y="18923"/>
                </a:lnTo>
                <a:close/>
              </a:path>
            </a:pathLst>
          </a:custGeom>
          <a:solidFill>
            <a:srgbClr val="ED75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546170" y="5210126"/>
            <a:ext cx="894009" cy="44453"/>
          </a:xfrm>
          <a:custGeom>
            <a:avLst/>
            <a:gdLst/>
            <a:ahLst/>
            <a:cxnLst/>
            <a:rect l="l" t="t" r="r" b="b"/>
            <a:pathLst>
              <a:path w="894009" h="44453">
                <a:moveTo>
                  <a:pt x="574430" y="19092"/>
                </a:moveTo>
                <a:lnTo>
                  <a:pt x="574139" y="15447"/>
                </a:lnTo>
                <a:lnTo>
                  <a:pt x="573877" y="14194"/>
                </a:lnTo>
                <a:lnTo>
                  <a:pt x="219953" y="29895"/>
                </a:lnTo>
                <a:lnTo>
                  <a:pt x="228314" y="34378"/>
                </a:lnTo>
                <a:lnTo>
                  <a:pt x="574430" y="19092"/>
                </a:lnTo>
                <a:close/>
              </a:path>
            </a:pathLst>
          </a:custGeom>
          <a:solidFill>
            <a:srgbClr val="ED75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546356" y="5213322"/>
            <a:ext cx="894046" cy="44631"/>
          </a:xfrm>
          <a:custGeom>
            <a:avLst/>
            <a:gdLst/>
            <a:ahLst/>
            <a:cxnLst/>
            <a:rect l="l" t="t" r="r" b="b"/>
            <a:pathLst>
              <a:path w="894046" h="44631">
                <a:moveTo>
                  <a:pt x="574495" y="19043"/>
                </a:moveTo>
                <a:lnTo>
                  <a:pt x="574108" y="14183"/>
                </a:lnTo>
                <a:lnTo>
                  <a:pt x="225285" y="29658"/>
                </a:lnTo>
                <a:lnTo>
                  <a:pt x="229747" y="32050"/>
                </a:lnTo>
                <a:lnTo>
                  <a:pt x="234051" y="34216"/>
                </a:lnTo>
                <a:lnTo>
                  <a:pt x="574495" y="19043"/>
                </a:lnTo>
                <a:close/>
              </a:path>
            </a:pathLst>
          </a:custGeom>
          <a:solidFill>
            <a:srgbClr val="ED76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546711" y="5216703"/>
            <a:ext cx="893838" cy="44276"/>
          </a:xfrm>
          <a:custGeom>
            <a:avLst/>
            <a:gdLst/>
            <a:ahLst/>
            <a:cxnLst/>
            <a:rect l="l" t="t" r="r" b="b"/>
            <a:pathLst>
              <a:path w="893838" h="44276">
                <a:moveTo>
                  <a:pt x="574399" y="18911"/>
                </a:moveTo>
                <a:lnTo>
                  <a:pt x="574016" y="14120"/>
                </a:lnTo>
                <a:lnTo>
                  <a:pt x="230620" y="29288"/>
                </a:lnTo>
                <a:lnTo>
                  <a:pt x="239409" y="33708"/>
                </a:lnTo>
                <a:lnTo>
                  <a:pt x="574399" y="18911"/>
                </a:lnTo>
                <a:close/>
              </a:path>
            </a:pathLst>
          </a:custGeom>
          <a:solidFill>
            <a:srgbClr val="ED76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546711" y="5219906"/>
            <a:ext cx="893838" cy="44276"/>
          </a:xfrm>
          <a:custGeom>
            <a:avLst/>
            <a:gdLst/>
            <a:ahLst/>
            <a:cxnLst/>
            <a:rect l="l" t="t" r="r" b="b"/>
            <a:pathLst>
              <a:path w="893838" h="44276">
                <a:moveTo>
                  <a:pt x="574547" y="18905"/>
                </a:moveTo>
                <a:lnTo>
                  <a:pt x="574588" y="18086"/>
                </a:lnTo>
                <a:lnTo>
                  <a:pt x="574271" y="14109"/>
                </a:lnTo>
                <a:lnTo>
                  <a:pt x="236475" y="29029"/>
                </a:lnTo>
                <a:lnTo>
                  <a:pt x="241273" y="31443"/>
                </a:lnTo>
                <a:lnTo>
                  <a:pt x="245493" y="33440"/>
                </a:lnTo>
                <a:lnTo>
                  <a:pt x="574547" y="18905"/>
                </a:lnTo>
                <a:close/>
              </a:path>
            </a:pathLst>
          </a:custGeom>
          <a:solidFill>
            <a:srgbClr val="ED77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546889" y="5222924"/>
            <a:ext cx="894031" cy="44631"/>
          </a:xfrm>
          <a:custGeom>
            <a:avLst/>
            <a:gdLst/>
            <a:ahLst/>
            <a:cxnLst/>
            <a:rect l="l" t="t" r="r" b="b"/>
            <a:pathLst>
              <a:path w="894031" h="44631">
                <a:moveTo>
                  <a:pt x="574203" y="19166"/>
                </a:moveTo>
                <a:lnTo>
                  <a:pt x="574410" y="15067"/>
                </a:lnTo>
                <a:lnTo>
                  <a:pt x="574344" y="14231"/>
                </a:lnTo>
                <a:lnTo>
                  <a:pt x="242369" y="29027"/>
                </a:lnTo>
                <a:lnTo>
                  <a:pt x="251760" y="33470"/>
                </a:lnTo>
                <a:lnTo>
                  <a:pt x="574203" y="19166"/>
                </a:lnTo>
                <a:close/>
              </a:path>
            </a:pathLst>
          </a:custGeom>
          <a:solidFill>
            <a:srgbClr val="ED77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547067" y="5226127"/>
            <a:ext cx="894002" cy="44631"/>
          </a:xfrm>
          <a:custGeom>
            <a:avLst/>
            <a:gdLst/>
            <a:ahLst/>
            <a:cxnLst/>
            <a:rect l="l" t="t" r="r" b="b"/>
            <a:pathLst>
              <a:path w="894002" h="44631">
                <a:moveTo>
                  <a:pt x="573867" y="19066"/>
                </a:moveTo>
                <a:lnTo>
                  <a:pt x="574112" y="14247"/>
                </a:lnTo>
                <a:lnTo>
                  <a:pt x="248399" y="28761"/>
                </a:lnTo>
                <a:lnTo>
                  <a:pt x="253036" y="30955"/>
                </a:lnTo>
                <a:lnTo>
                  <a:pt x="257941" y="33145"/>
                </a:lnTo>
                <a:lnTo>
                  <a:pt x="573867" y="19066"/>
                </a:lnTo>
                <a:close/>
              </a:path>
            </a:pathLst>
          </a:custGeom>
          <a:solidFill>
            <a:srgbClr val="ED78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547067" y="5229508"/>
            <a:ext cx="894002" cy="44276"/>
          </a:xfrm>
          <a:custGeom>
            <a:avLst/>
            <a:gdLst/>
            <a:ahLst/>
            <a:cxnLst/>
            <a:rect l="l" t="t" r="r" b="b"/>
            <a:pathLst>
              <a:path w="894002" h="44276">
                <a:moveTo>
                  <a:pt x="573702" y="18947"/>
                </a:moveTo>
                <a:lnTo>
                  <a:pt x="573946" y="14128"/>
                </a:lnTo>
                <a:lnTo>
                  <a:pt x="254515" y="28235"/>
                </a:lnTo>
                <a:lnTo>
                  <a:pt x="264317" y="32610"/>
                </a:lnTo>
                <a:lnTo>
                  <a:pt x="573702" y="18947"/>
                </a:lnTo>
                <a:close/>
              </a:path>
            </a:pathLst>
          </a:custGeom>
          <a:solidFill>
            <a:srgbClr val="ED78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547245" y="5232704"/>
            <a:ext cx="894046" cy="44453"/>
          </a:xfrm>
          <a:custGeom>
            <a:avLst/>
            <a:gdLst/>
            <a:ahLst/>
            <a:cxnLst/>
            <a:rect l="l" t="t" r="r" b="b"/>
            <a:pathLst>
              <a:path w="894046" h="44453">
                <a:moveTo>
                  <a:pt x="573162" y="19035"/>
                </a:moveTo>
                <a:lnTo>
                  <a:pt x="573429" y="17616"/>
                </a:lnTo>
                <a:lnTo>
                  <a:pt x="573602" y="14205"/>
                </a:lnTo>
                <a:lnTo>
                  <a:pt x="261123" y="28068"/>
                </a:lnTo>
                <a:lnTo>
                  <a:pt x="265221" y="29897"/>
                </a:lnTo>
                <a:lnTo>
                  <a:pt x="271212" y="32430"/>
                </a:lnTo>
                <a:lnTo>
                  <a:pt x="573162" y="19035"/>
                </a:lnTo>
                <a:close/>
              </a:path>
            </a:pathLst>
          </a:custGeom>
          <a:solidFill>
            <a:srgbClr val="ED79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547423" y="5235907"/>
            <a:ext cx="894016" cy="44453"/>
          </a:xfrm>
          <a:custGeom>
            <a:avLst/>
            <a:gdLst/>
            <a:ahLst/>
            <a:cxnLst/>
            <a:rect l="l" t="t" r="r" b="b"/>
            <a:pathLst>
              <a:path w="894016" h="44453">
                <a:moveTo>
                  <a:pt x="572372" y="19072"/>
                </a:moveTo>
                <a:lnTo>
                  <a:pt x="573252" y="14413"/>
                </a:lnTo>
                <a:lnTo>
                  <a:pt x="573261" y="14222"/>
                </a:lnTo>
                <a:lnTo>
                  <a:pt x="267613" y="27781"/>
                </a:lnTo>
                <a:lnTo>
                  <a:pt x="277658" y="32028"/>
                </a:lnTo>
                <a:lnTo>
                  <a:pt x="277930" y="32137"/>
                </a:lnTo>
                <a:lnTo>
                  <a:pt x="572372" y="19072"/>
                </a:lnTo>
                <a:close/>
              </a:path>
            </a:pathLst>
          </a:custGeom>
          <a:solidFill>
            <a:srgbClr val="ED79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547423" y="5239103"/>
            <a:ext cx="894016" cy="44461"/>
          </a:xfrm>
          <a:custGeom>
            <a:avLst/>
            <a:gdLst/>
            <a:ahLst/>
            <a:cxnLst/>
            <a:rect l="l" t="t" r="r" b="b"/>
            <a:pathLst>
              <a:path w="894016" h="44461">
                <a:moveTo>
                  <a:pt x="571741" y="19221"/>
                </a:moveTo>
                <a:lnTo>
                  <a:pt x="572679" y="14250"/>
                </a:lnTo>
                <a:lnTo>
                  <a:pt x="274465" y="27482"/>
                </a:lnTo>
                <a:lnTo>
                  <a:pt x="277658" y="28832"/>
                </a:lnTo>
                <a:lnTo>
                  <a:pt x="285232" y="31877"/>
                </a:lnTo>
                <a:lnTo>
                  <a:pt x="571741" y="19221"/>
                </a:lnTo>
                <a:close/>
              </a:path>
            </a:pathLst>
          </a:custGeom>
          <a:solidFill>
            <a:srgbClr val="ED79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547779" y="5242307"/>
            <a:ext cx="893883" cy="44453"/>
          </a:xfrm>
          <a:custGeom>
            <a:avLst/>
            <a:gdLst/>
            <a:ahLst/>
            <a:cxnLst/>
            <a:rect l="l" t="t" r="r" b="b"/>
            <a:pathLst>
              <a:path w="893883" h="44453">
                <a:moveTo>
                  <a:pt x="570797" y="19136"/>
                </a:moveTo>
                <a:lnTo>
                  <a:pt x="571700" y="14349"/>
                </a:lnTo>
                <a:lnTo>
                  <a:pt x="281426" y="27287"/>
                </a:lnTo>
                <a:lnTo>
                  <a:pt x="290178" y="30806"/>
                </a:lnTo>
                <a:lnTo>
                  <a:pt x="291999" y="31506"/>
                </a:lnTo>
                <a:lnTo>
                  <a:pt x="570797" y="19136"/>
                </a:lnTo>
                <a:close/>
              </a:path>
            </a:pathLst>
          </a:custGeom>
          <a:solidFill>
            <a:srgbClr val="ED79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547957" y="5245510"/>
            <a:ext cx="893853" cy="44453"/>
          </a:xfrm>
          <a:custGeom>
            <a:avLst/>
            <a:gdLst/>
            <a:ahLst/>
            <a:cxnLst/>
            <a:rect l="l" t="t" r="r" b="b"/>
            <a:pathLst>
              <a:path w="893853" h="44453">
                <a:moveTo>
                  <a:pt x="569647" y="19186"/>
                </a:moveTo>
                <a:lnTo>
                  <a:pt x="570446" y="16850"/>
                </a:lnTo>
                <a:lnTo>
                  <a:pt x="570923" y="14321"/>
                </a:lnTo>
                <a:lnTo>
                  <a:pt x="288169" y="26866"/>
                </a:lnTo>
                <a:lnTo>
                  <a:pt x="290000" y="27603"/>
                </a:lnTo>
                <a:lnTo>
                  <a:pt x="299313" y="31181"/>
                </a:lnTo>
                <a:lnTo>
                  <a:pt x="569647" y="19186"/>
                </a:lnTo>
                <a:close/>
              </a:path>
            </a:pathLst>
          </a:custGeom>
          <a:solidFill>
            <a:srgbClr val="ED7A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547957" y="5248891"/>
            <a:ext cx="893853" cy="44276"/>
          </a:xfrm>
          <a:custGeom>
            <a:avLst/>
            <a:gdLst/>
            <a:ahLst/>
            <a:cxnLst/>
            <a:rect l="l" t="t" r="r" b="b"/>
            <a:pathLst>
              <a:path w="893853" h="44276">
                <a:moveTo>
                  <a:pt x="568498" y="19168"/>
                </a:moveTo>
                <a:lnTo>
                  <a:pt x="570165" y="14290"/>
                </a:lnTo>
                <a:lnTo>
                  <a:pt x="295704" y="26413"/>
                </a:lnTo>
                <a:lnTo>
                  <a:pt x="303144" y="29272"/>
                </a:lnTo>
                <a:lnTo>
                  <a:pt x="307063" y="30718"/>
                </a:lnTo>
                <a:lnTo>
                  <a:pt x="568498" y="19168"/>
                </a:lnTo>
                <a:close/>
              </a:path>
            </a:pathLst>
          </a:custGeom>
          <a:solidFill>
            <a:srgbClr val="ED7A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548135" y="5252087"/>
            <a:ext cx="894046" cy="44276"/>
          </a:xfrm>
          <a:custGeom>
            <a:avLst/>
            <a:gdLst/>
            <a:ahLst/>
            <a:cxnLst/>
            <a:rect l="l" t="t" r="r" b="b"/>
            <a:pathLst>
              <a:path w="894046" h="44276">
                <a:moveTo>
                  <a:pt x="567204" y="19235"/>
                </a:moveTo>
                <a:lnTo>
                  <a:pt x="568875" y="14346"/>
                </a:lnTo>
                <a:lnTo>
                  <a:pt x="303006" y="26090"/>
                </a:lnTo>
                <a:lnTo>
                  <a:pt x="314654" y="30388"/>
                </a:lnTo>
                <a:lnTo>
                  <a:pt x="567204" y="19235"/>
                </a:lnTo>
                <a:close/>
              </a:path>
            </a:pathLst>
          </a:custGeom>
          <a:solidFill>
            <a:srgbClr val="ED7B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9" name="object 1029"/>
          <p:cNvSpPr/>
          <p:nvPr/>
        </p:nvSpPr>
        <p:spPr>
          <a:xfrm>
            <a:off x="548313" y="5255112"/>
            <a:ext cx="894016" cy="44631"/>
          </a:xfrm>
          <a:custGeom>
            <a:avLst/>
            <a:gdLst/>
            <a:ahLst/>
            <a:cxnLst/>
            <a:rect l="l" t="t" r="r" b="b"/>
            <a:pathLst>
              <a:path w="894016" h="44631">
                <a:moveTo>
                  <a:pt x="565815" y="19426"/>
                </a:moveTo>
                <a:lnTo>
                  <a:pt x="566140" y="18802"/>
                </a:lnTo>
                <a:lnTo>
                  <a:pt x="567598" y="14538"/>
                </a:lnTo>
                <a:lnTo>
                  <a:pt x="310739" y="25983"/>
                </a:lnTo>
                <a:lnTo>
                  <a:pt x="316208" y="28001"/>
                </a:lnTo>
                <a:lnTo>
                  <a:pt x="322563" y="30265"/>
                </a:lnTo>
                <a:lnTo>
                  <a:pt x="565815" y="19426"/>
                </a:lnTo>
                <a:close/>
              </a:path>
            </a:pathLst>
          </a:custGeom>
          <a:solidFill>
            <a:srgbClr val="EE7B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0" name="object 1030"/>
          <p:cNvSpPr/>
          <p:nvPr/>
        </p:nvSpPr>
        <p:spPr>
          <a:xfrm>
            <a:off x="548313" y="5258486"/>
            <a:ext cx="894016" cy="44283"/>
          </a:xfrm>
          <a:custGeom>
            <a:avLst/>
            <a:gdLst/>
            <a:ahLst/>
            <a:cxnLst/>
            <a:rect l="l" t="t" r="r" b="b"/>
            <a:pathLst>
              <a:path w="894016" h="44283">
                <a:moveTo>
                  <a:pt x="564085" y="19374"/>
                </a:moveTo>
                <a:lnTo>
                  <a:pt x="566140" y="15429"/>
                </a:lnTo>
                <a:lnTo>
                  <a:pt x="566471" y="14461"/>
                </a:lnTo>
                <a:lnTo>
                  <a:pt x="318424" y="25417"/>
                </a:lnTo>
                <a:lnTo>
                  <a:pt x="329911" y="29509"/>
                </a:lnTo>
                <a:lnTo>
                  <a:pt x="330447" y="29695"/>
                </a:lnTo>
                <a:lnTo>
                  <a:pt x="564085" y="19374"/>
                </a:lnTo>
                <a:close/>
              </a:path>
            </a:pathLst>
          </a:custGeom>
          <a:solidFill>
            <a:srgbClr val="EE7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1" name="object 1031"/>
          <p:cNvSpPr/>
          <p:nvPr/>
        </p:nvSpPr>
        <p:spPr>
          <a:xfrm>
            <a:off x="548491" y="5261689"/>
            <a:ext cx="894061" cy="44276"/>
          </a:xfrm>
          <a:custGeom>
            <a:avLst/>
            <a:gdLst/>
            <a:ahLst/>
            <a:cxnLst/>
            <a:rect l="l" t="t" r="r" b="b"/>
            <a:pathLst>
              <a:path w="894061" h="44276">
                <a:moveTo>
                  <a:pt x="562197" y="19456"/>
                </a:moveTo>
                <a:lnTo>
                  <a:pt x="564760" y="14533"/>
                </a:lnTo>
                <a:lnTo>
                  <a:pt x="326253" y="25066"/>
                </a:lnTo>
                <a:lnTo>
                  <a:pt x="329733" y="26306"/>
                </a:lnTo>
                <a:lnTo>
                  <a:pt x="338492" y="29335"/>
                </a:lnTo>
                <a:lnTo>
                  <a:pt x="562197" y="19456"/>
                </a:lnTo>
                <a:close/>
              </a:path>
            </a:pathLst>
          </a:custGeom>
          <a:solidFill>
            <a:srgbClr val="EE7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2" name="object 1032"/>
          <p:cNvSpPr/>
          <p:nvPr/>
        </p:nvSpPr>
        <p:spPr>
          <a:xfrm>
            <a:off x="548668" y="5264892"/>
            <a:ext cx="894031" cy="44453"/>
          </a:xfrm>
          <a:custGeom>
            <a:avLst/>
            <a:gdLst/>
            <a:ahLst/>
            <a:cxnLst/>
            <a:rect l="l" t="t" r="r" b="b"/>
            <a:pathLst>
              <a:path w="894031" h="44453">
                <a:moveTo>
                  <a:pt x="560271" y="19610"/>
                </a:moveTo>
                <a:lnTo>
                  <a:pt x="562835" y="14685"/>
                </a:lnTo>
                <a:lnTo>
                  <a:pt x="334502" y="24814"/>
                </a:lnTo>
                <a:lnTo>
                  <a:pt x="343551" y="27944"/>
                </a:lnTo>
                <a:lnTo>
                  <a:pt x="346905" y="29077"/>
                </a:lnTo>
                <a:lnTo>
                  <a:pt x="560271" y="19610"/>
                </a:lnTo>
                <a:close/>
              </a:path>
            </a:pathLst>
          </a:custGeom>
          <a:solidFill>
            <a:srgbClr val="EE7D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548668" y="5268266"/>
            <a:ext cx="894031" cy="44283"/>
          </a:xfrm>
          <a:custGeom>
            <a:avLst/>
            <a:gdLst/>
            <a:ahLst/>
            <a:cxnLst/>
            <a:rect l="l" t="t" r="r" b="b"/>
            <a:pathLst>
              <a:path w="894031" h="44283">
                <a:moveTo>
                  <a:pt x="557885" y="19541"/>
                </a:moveTo>
                <a:lnTo>
                  <a:pt x="560124" y="16519"/>
                </a:lnTo>
                <a:lnTo>
                  <a:pt x="561071" y="14700"/>
                </a:lnTo>
                <a:lnTo>
                  <a:pt x="342877" y="24337"/>
                </a:lnTo>
                <a:lnTo>
                  <a:pt x="343551" y="24570"/>
                </a:lnTo>
                <a:lnTo>
                  <a:pt x="355279" y="28532"/>
                </a:lnTo>
                <a:lnTo>
                  <a:pt x="557885" y="19541"/>
                </a:lnTo>
                <a:close/>
              </a:path>
            </a:pathLst>
          </a:custGeom>
          <a:solidFill>
            <a:srgbClr val="EE7D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549024" y="5271292"/>
            <a:ext cx="893824" cy="44453"/>
          </a:xfrm>
          <a:custGeom>
            <a:avLst/>
            <a:gdLst/>
            <a:ahLst/>
            <a:cxnLst/>
            <a:rect l="l" t="t" r="r" b="b"/>
            <a:pathLst>
              <a:path w="893824" h="44453">
                <a:moveTo>
                  <a:pt x="555072" y="19832"/>
                </a:moveTo>
                <a:lnTo>
                  <a:pt x="558807" y="14791"/>
                </a:lnTo>
                <a:lnTo>
                  <a:pt x="350448" y="23995"/>
                </a:lnTo>
                <a:lnTo>
                  <a:pt x="357490" y="26374"/>
                </a:lnTo>
                <a:lnTo>
                  <a:pt x="363404" y="28336"/>
                </a:lnTo>
                <a:lnTo>
                  <a:pt x="555072" y="19832"/>
                </a:lnTo>
                <a:close/>
              </a:path>
            </a:pathLst>
          </a:custGeom>
          <a:solidFill>
            <a:srgbClr val="EE7E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549202" y="5274495"/>
            <a:ext cx="894016" cy="44453"/>
          </a:xfrm>
          <a:custGeom>
            <a:avLst/>
            <a:gdLst/>
            <a:ahLst/>
            <a:cxnLst/>
            <a:rect l="l" t="t" r="r" b="b"/>
            <a:pathLst>
              <a:path w="894016" h="44453">
                <a:moveTo>
                  <a:pt x="552430" y="19954"/>
                </a:moveTo>
                <a:lnTo>
                  <a:pt x="556118" y="14976"/>
                </a:lnTo>
                <a:lnTo>
                  <a:pt x="358979" y="23724"/>
                </a:lnTo>
                <a:lnTo>
                  <a:pt x="371770" y="27969"/>
                </a:lnTo>
                <a:lnTo>
                  <a:pt x="552430" y="19954"/>
                </a:lnTo>
                <a:close/>
              </a:path>
            </a:pathLst>
          </a:custGeom>
          <a:solidFill>
            <a:srgbClr val="EE7E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549202" y="5277691"/>
            <a:ext cx="894016" cy="44461"/>
          </a:xfrm>
          <a:custGeom>
            <a:avLst/>
            <a:gdLst/>
            <a:ahLst/>
            <a:cxnLst/>
            <a:rect l="l" t="t" r="r" b="b"/>
            <a:pathLst>
              <a:path w="894016" h="44461">
                <a:moveTo>
                  <a:pt x="549077" y="20106"/>
                </a:moveTo>
                <a:lnTo>
                  <a:pt x="552190" y="17083"/>
                </a:lnTo>
                <a:lnTo>
                  <a:pt x="553668" y="15088"/>
                </a:lnTo>
                <a:lnTo>
                  <a:pt x="367485" y="23351"/>
                </a:lnTo>
                <a:lnTo>
                  <a:pt x="371915" y="24821"/>
                </a:lnTo>
                <a:lnTo>
                  <a:pt x="380364" y="27592"/>
                </a:lnTo>
                <a:lnTo>
                  <a:pt x="549077" y="20106"/>
                </a:lnTo>
                <a:close/>
              </a:path>
            </a:pathLst>
          </a:custGeom>
          <a:solidFill>
            <a:srgbClr val="EE80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549380" y="5281072"/>
            <a:ext cx="894061" cy="44276"/>
          </a:xfrm>
          <a:custGeom>
            <a:avLst/>
            <a:gdLst/>
            <a:ahLst/>
            <a:cxnLst/>
            <a:rect l="l" t="t" r="r" b="b"/>
            <a:pathLst>
              <a:path w="894061" h="44276">
                <a:moveTo>
                  <a:pt x="545320" y="20202"/>
                </a:moveTo>
                <a:lnTo>
                  <a:pt x="550508" y="15162"/>
                </a:lnTo>
                <a:lnTo>
                  <a:pt x="376083" y="22865"/>
                </a:lnTo>
                <a:lnTo>
                  <a:pt x="386655" y="26333"/>
                </a:lnTo>
                <a:lnTo>
                  <a:pt x="389022" y="27104"/>
                </a:lnTo>
                <a:lnTo>
                  <a:pt x="545320" y="20202"/>
                </a:lnTo>
                <a:close/>
              </a:path>
            </a:pathLst>
          </a:custGeom>
          <a:solidFill>
            <a:srgbClr val="EE80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549558" y="5284097"/>
            <a:ext cx="894031" cy="44631"/>
          </a:xfrm>
          <a:custGeom>
            <a:avLst/>
            <a:gdLst/>
            <a:ahLst/>
            <a:cxnLst/>
            <a:rect l="l" t="t" r="r" b="b"/>
            <a:pathLst>
              <a:path w="894031" h="44631">
                <a:moveTo>
                  <a:pt x="541156" y="20632"/>
                </a:moveTo>
                <a:lnTo>
                  <a:pt x="542661" y="19586"/>
                </a:lnTo>
                <a:lnTo>
                  <a:pt x="546908" y="15460"/>
                </a:lnTo>
                <a:lnTo>
                  <a:pt x="384604" y="22692"/>
                </a:lnTo>
                <a:lnTo>
                  <a:pt x="386477" y="23307"/>
                </a:lnTo>
                <a:lnTo>
                  <a:pt x="397786" y="26992"/>
                </a:lnTo>
                <a:lnTo>
                  <a:pt x="541156" y="20632"/>
                </a:lnTo>
                <a:close/>
              </a:path>
            </a:pathLst>
          </a:custGeom>
          <a:solidFill>
            <a:srgbClr val="EE81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549558" y="5287293"/>
            <a:ext cx="894031" cy="44638"/>
          </a:xfrm>
          <a:custGeom>
            <a:avLst/>
            <a:gdLst/>
            <a:ahLst/>
            <a:cxnLst/>
            <a:rect l="l" t="t" r="r" b="b"/>
            <a:pathLst>
              <a:path w="894031" h="44638">
                <a:moveTo>
                  <a:pt x="536406" y="20740"/>
                </a:moveTo>
                <a:lnTo>
                  <a:pt x="542661" y="16390"/>
                </a:lnTo>
                <a:lnTo>
                  <a:pt x="543532" y="15544"/>
                </a:lnTo>
                <a:lnTo>
                  <a:pt x="392963" y="22225"/>
                </a:lnTo>
                <a:lnTo>
                  <a:pt x="401719" y="25078"/>
                </a:lnTo>
                <a:lnTo>
                  <a:pt x="406851" y="26514"/>
                </a:lnTo>
                <a:lnTo>
                  <a:pt x="536406" y="20740"/>
                </a:lnTo>
                <a:close/>
              </a:path>
            </a:pathLst>
          </a:custGeom>
          <a:solidFill>
            <a:srgbClr val="EE81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549736" y="5290674"/>
            <a:ext cx="894002" cy="44276"/>
          </a:xfrm>
          <a:custGeom>
            <a:avLst/>
            <a:gdLst/>
            <a:ahLst/>
            <a:cxnLst/>
            <a:rect l="l" t="t" r="r" b="b"/>
            <a:pathLst>
              <a:path w="894002" h="44276">
                <a:moveTo>
                  <a:pt x="531113" y="20831"/>
                </a:moveTo>
                <a:lnTo>
                  <a:pt x="531506" y="20642"/>
                </a:lnTo>
                <a:lnTo>
                  <a:pt x="538632" y="15687"/>
                </a:lnTo>
                <a:lnTo>
                  <a:pt x="401677" y="21735"/>
                </a:lnTo>
                <a:lnTo>
                  <a:pt x="416540" y="25892"/>
                </a:lnTo>
                <a:lnTo>
                  <a:pt x="531113" y="20831"/>
                </a:lnTo>
                <a:close/>
              </a:path>
            </a:pathLst>
          </a:custGeom>
          <a:solidFill>
            <a:srgbClr val="EE82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550092" y="5293877"/>
            <a:ext cx="893868" cy="44276"/>
          </a:xfrm>
          <a:custGeom>
            <a:avLst/>
            <a:gdLst/>
            <a:ahLst/>
            <a:cxnLst/>
            <a:rect l="l" t="t" r="r" b="b"/>
            <a:pathLst>
              <a:path w="893868" h="44276">
                <a:moveTo>
                  <a:pt x="523398" y="21165"/>
                </a:moveTo>
                <a:lnTo>
                  <a:pt x="531150" y="17439"/>
                </a:lnTo>
                <a:lnTo>
                  <a:pt x="533231" y="15992"/>
                </a:lnTo>
                <a:lnTo>
                  <a:pt x="411545" y="21391"/>
                </a:lnTo>
                <a:lnTo>
                  <a:pt x="425663" y="25339"/>
                </a:lnTo>
                <a:lnTo>
                  <a:pt x="426282" y="25454"/>
                </a:lnTo>
                <a:lnTo>
                  <a:pt x="523398" y="21165"/>
                </a:lnTo>
                <a:close/>
              </a:path>
            </a:pathLst>
          </a:custGeom>
          <a:solidFill>
            <a:srgbClr val="EE82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550270" y="5296896"/>
            <a:ext cx="893838" cy="44638"/>
          </a:xfrm>
          <a:custGeom>
            <a:avLst/>
            <a:gdLst/>
            <a:ahLst/>
            <a:cxnLst/>
            <a:rect l="l" t="t" r="r" b="b"/>
            <a:pathLst>
              <a:path w="893838" h="44638">
                <a:moveTo>
                  <a:pt x="514054" y="21833"/>
                </a:moveTo>
                <a:lnTo>
                  <a:pt x="518161" y="20578"/>
                </a:lnTo>
                <a:lnTo>
                  <a:pt x="526964" y="16347"/>
                </a:lnTo>
                <a:lnTo>
                  <a:pt x="421012" y="21070"/>
                </a:lnTo>
                <a:lnTo>
                  <a:pt x="425485" y="22321"/>
                </a:lnTo>
                <a:lnTo>
                  <a:pt x="440410" y="25101"/>
                </a:lnTo>
                <a:lnTo>
                  <a:pt x="514054" y="21833"/>
                </a:lnTo>
                <a:close/>
              </a:path>
            </a:pathLst>
          </a:custGeom>
          <a:solidFill>
            <a:srgbClr val="EE83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550270" y="5300277"/>
            <a:ext cx="895988" cy="92288"/>
          </a:xfrm>
          <a:custGeom>
            <a:avLst/>
            <a:gdLst/>
            <a:ahLst/>
            <a:cxnLst/>
            <a:rect l="l" t="t" r="r" b="b"/>
            <a:pathLst>
              <a:path w="895988" h="92288">
                <a:moveTo>
                  <a:pt x="486909" y="24297"/>
                </a:moveTo>
                <a:lnTo>
                  <a:pt x="503484" y="21682"/>
                </a:lnTo>
                <a:lnTo>
                  <a:pt x="518161" y="17197"/>
                </a:lnTo>
                <a:lnTo>
                  <a:pt x="519559" y="16525"/>
                </a:lnTo>
                <a:lnTo>
                  <a:pt x="433038" y="20347"/>
                </a:lnTo>
                <a:lnTo>
                  <a:pt x="447941" y="23123"/>
                </a:lnTo>
                <a:lnTo>
                  <a:pt x="468405" y="24843"/>
                </a:lnTo>
                <a:lnTo>
                  <a:pt x="486909" y="24297"/>
                </a:lnTo>
                <a:close/>
              </a:path>
            </a:pathLst>
          </a:custGeom>
          <a:solidFill>
            <a:srgbClr val="EE83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176746" y="5483703"/>
            <a:ext cx="347516" cy="340998"/>
          </a:xfrm>
          <a:custGeom>
            <a:avLst/>
            <a:gdLst/>
            <a:ahLst/>
            <a:cxnLst/>
            <a:rect l="l" t="t" r="r" b="b"/>
            <a:pathLst>
              <a:path w="347516" h="340998">
                <a:moveTo>
                  <a:pt x="347495" y="162787"/>
                </a:moveTo>
                <a:lnTo>
                  <a:pt x="346777" y="153239"/>
                </a:lnTo>
                <a:lnTo>
                  <a:pt x="344742" y="139284"/>
                </a:lnTo>
                <a:lnTo>
                  <a:pt x="341599" y="125734"/>
                </a:lnTo>
                <a:lnTo>
                  <a:pt x="337397" y="112633"/>
                </a:lnTo>
                <a:lnTo>
                  <a:pt x="332184" y="100025"/>
                </a:lnTo>
                <a:lnTo>
                  <a:pt x="326010" y="87953"/>
                </a:lnTo>
                <a:lnTo>
                  <a:pt x="318923" y="76463"/>
                </a:lnTo>
                <a:lnTo>
                  <a:pt x="310972" y="65599"/>
                </a:lnTo>
                <a:lnTo>
                  <a:pt x="302205" y="55404"/>
                </a:lnTo>
                <a:lnTo>
                  <a:pt x="292673" y="45923"/>
                </a:lnTo>
                <a:lnTo>
                  <a:pt x="282423" y="37200"/>
                </a:lnTo>
                <a:lnTo>
                  <a:pt x="271504" y="29278"/>
                </a:lnTo>
                <a:lnTo>
                  <a:pt x="259966" y="22204"/>
                </a:lnTo>
                <a:lnTo>
                  <a:pt x="247857" y="16019"/>
                </a:lnTo>
                <a:lnTo>
                  <a:pt x="235227" y="10769"/>
                </a:lnTo>
                <a:lnTo>
                  <a:pt x="222123" y="6498"/>
                </a:lnTo>
                <a:lnTo>
                  <a:pt x="208595" y="3250"/>
                </a:lnTo>
                <a:lnTo>
                  <a:pt x="194691" y="1069"/>
                </a:lnTo>
                <a:lnTo>
                  <a:pt x="180461" y="0"/>
                </a:lnTo>
                <a:lnTo>
                  <a:pt x="165954" y="85"/>
                </a:lnTo>
                <a:lnTo>
                  <a:pt x="142434" y="2730"/>
                </a:lnTo>
                <a:lnTo>
                  <a:pt x="128597" y="5798"/>
                </a:lnTo>
                <a:lnTo>
                  <a:pt x="115218" y="9909"/>
                </a:lnTo>
                <a:lnTo>
                  <a:pt x="102342" y="15016"/>
                </a:lnTo>
                <a:lnTo>
                  <a:pt x="90013" y="21069"/>
                </a:lnTo>
                <a:lnTo>
                  <a:pt x="78276" y="28021"/>
                </a:lnTo>
                <a:lnTo>
                  <a:pt x="67177" y="35824"/>
                </a:lnTo>
                <a:lnTo>
                  <a:pt x="56760" y="44429"/>
                </a:lnTo>
                <a:lnTo>
                  <a:pt x="47070" y="53788"/>
                </a:lnTo>
                <a:lnTo>
                  <a:pt x="38152" y="63853"/>
                </a:lnTo>
                <a:lnTo>
                  <a:pt x="30051" y="74576"/>
                </a:lnTo>
                <a:lnTo>
                  <a:pt x="22813" y="85908"/>
                </a:lnTo>
                <a:lnTo>
                  <a:pt x="16481" y="97802"/>
                </a:lnTo>
                <a:lnTo>
                  <a:pt x="11101" y="110209"/>
                </a:lnTo>
                <a:lnTo>
                  <a:pt x="6718" y="123081"/>
                </a:lnTo>
                <a:lnTo>
                  <a:pt x="3377" y="136370"/>
                </a:lnTo>
                <a:lnTo>
                  <a:pt x="1122" y="150028"/>
                </a:lnTo>
                <a:lnTo>
                  <a:pt x="0" y="164006"/>
                </a:lnTo>
                <a:lnTo>
                  <a:pt x="53" y="178256"/>
                </a:lnTo>
                <a:lnTo>
                  <a:pt x="2635" y="201109"/>
                </a:lnTo>
                <a:lnTo>
                  <a:pt x="5710" y="214705"/>
                </a:lnTo>
                <a:lnTo>
                  <a:pt x="9854" y="227848"/>
                </a:lnTo>
                <a:lnTo>
                  <a:pt x="15019" y="240495"/>
                </a:lnTo>
                <a:lnTo>
                  <a:pt x="21156" y="252602"/>
                </a:lnTo>
                <a:lnTo>
                  <a:pt x="28214" y="264125"/>
                </a:lnTo>
                <a:lnTo>
                  <a:pt x="36144" y="275021"/>
                </a:lnTo>
                <a:lnTo>
                  <a:pt x="44898" y="285247"/>
                </a:lnTo>
                <a:lnTo>
                  <a:pt x="54425" y="294757"/>
                </a:lnTo>
                <a:lnTo>
                  <a:pt x="64677" y="303510"/>
                </a:lnTo>
                <a:lnTo>
                  <a:pt x="75603" y="311461"/>
                </a:lnTo>
                <a:lnTo>
                  <a:pt x="87154" y="318566"/>
                </a:lnTo>
                <a:lnTo>
                  <a:pt x="99282" y="324782"/>
                </a:lnTo>
                <a:lnTo>
                  <a:pt x="111936" y="330065"/>
                </a:lnTo>
                <a:lnTo>
                  <a:pt x="125067" y="334372"/>
                </a:lnTo>
                <a:lnTo>
                  <a:pt x="138625" y="337659"/>
                </a:lnTo>
                <a:lnTo>
                  <a:pt x="152562" y="339882"/>
                </a:lnTo>
                <a:lnTo>
                  <a:pt x="166827" y="340998"/>
                </a:lnTo>
                <a:lnTo>
                  <a:pt x="181372" y="340963"/>
                </a:lnTo>
                <a:lnTo>
                  <a:pt x="204738" y="338346"/>
                </a:lnTo>
                <a:lnTo>
                  <a:pt x="218588" y="335287"/>
                </a:lnTo>
                <a:lnTo>
                  <a:pt x="231981" y="331183"/>
                </a:lnTo>
                <a:lnTo>
                  <a:pt x="244872" y="326083"/>
                </a:lnTo>
                <a:lnTo>
                  <a:pt x="257216" y="320034"/>
                </a:lnTo>
                <a:lnTo>
                  <a:pt x="268968" y="313084"/>
                </a:lnTo>
                <a:lnTo>
                  <a:pt x="280083" y="305283"/>
                </a:lnTo>
                <a:lnTo>
                  <a:pt x="290518" y="296678"/>
                </a:lnTo>
                <a:lnTo>
                  <a:pt x="300226" y="287317"/>
                </a:lnTo>
                <a:lnTo>
                  <a:pt x="309162" y="277250"/>
                </a:lnTo>
                <a:lnTo>
                  <a:pt x="317283" y="266523"/>
                </a:lnTo>
                <a:lnTo>
                  <a:pt x="324543" y="255186"/>
                </a:lnTo>
                <a:lnTo>
                  <a:pt x="330898" y="243287"/>
                </a:lnTo>
                <a:lnTo>
                  <a:pt x="336302" y="230874"/>
                </a:lnTo>
                <a:lnTo>
                  <a:pt x="340710" y="217995"/>
                </a:lnTo>
                <a:lnTo>
                  <a:pt x="344079" y="204698"/>
                </a:lnTo>
                <a:lnTo>
                  <a:pt x="346363" y="191033"/>
                </a:lnTo>
                <a:lnTo>
                  <a:pt x="347516" y="177046"/>
                </a:lnTo>
                <a:lnTo>
                  <a:pt x="347495" y="162787"/>
                </a:lnTo>
                <a:close/>
              </a:path>
            </a:pathLst>
          </a:custGeom>
          <a:solidFill>
            <a:srgbClr val="1D1F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10145737" y="4157726"/>
            <a:ext cx="1125457" cy="1378791"/>
          </a:xfrm>
          <a:custGeom>
            <a:avLst/>
            <a:gdLst/>
            <a:ahLst/>
            <a:cxnLst/>
            <a:rect l="l" t="t" r="r" b="b"/>
            <a:pathLst>
              <a:path w="1125457" h="1378791">
                <a:moveTo>
                  <a:pt x="292127" y="665910"/>
                </a:moveTo>
                <a:lnTo>
                  <a:pt x="291932" y="668667"/>
                </a:lnTo>
                <a:lnTo>
                  <a:pt x="288663" y="668877"/>
                </a:lnTo>
                <a:lnTo>
                  <a:pt x="288891" y="669141"/>
                </a:lnTo>
                <a:lnTo>
                  <a:pt x="284915" y="950202"/>
                </a:lnTo>
                <a:lnTo>
                  <a:pt x="293748" y="955030"/>
                </a:lnTo>
                <a:lnTo>
                  <a:pt x="292127" y="665910"/>
                </a:lnTo>
                <a:close/>
              </a:path>
              <a:path w="1125457" h="1378791">
                <a:moveTo>
                  <a:pt x="178154" y="523808"/>
                </a:moveTo>
                <a:lnTo>
                  <a:pt x="169379" y="504587"/>
                </a:lnTo>
                <a:lnTo>
                  <a:pt x="155693" y="497276"/>
                </a:lnTo>
                <a:lnTo>
                  <a:pt x="143143" y="489861"/>
                </a:lnTo>
                <a:lnTo>
                  <a:pt x="135474" y="482081"/>
                </a:lnTo>
                <a:lnTo>
                  <a:pt x="134610" y="478698"/>
                </a:lnTo>
                <a:lnTo>
                  <a:pt x="140820" y="503308"/>
                </a:lnTo>
                <a:lnTo>
                  <a:pt x="151274" y="508607"/>
                </a:lnTo>
                <a:lnTo>
                  <a:pt x="164159" y="515738"/>
                </a:lnTo>
                <a:lnTo>
                  <a:pt x="178154" y="523808"/>
                </a:lnTo>
                <a:close/>
              </a:path>
              <a:path w="1125457" h="1378791">
                <a:moveTo>
                  <a:pt x="305521" y="240052"/>
                </a:moveTo>
                <a:lnTo>
                  <a:pt x="303731" y="240892"/>
                </a:lnTo>
                <a:lnTo>
                  <a:pt x="304033" y="250304"/>
                </a:lnTo>
                <a:lnTo>
                  <a:pt x="307397" y="258790"/>
                </a:lnTo>
                <a:lnTo>
                  <a:pt x="303731" y="265015"/>
                </a:lnTo>
                <a:lnTo>
                  <a:pt x="295362" y="260621"/>
                </a:lnTo>
                <a:lnTo>
                  <a:pt x="294758" y="255172"/>
                </a:lnTo>
                <a:lnTo>
                  <a:pt x="289366" y="249873"/>
                </a:lnTo>
                <a:lnTo>
                  <a:pt x="279536" y="245626"/>
                </a:lnTo>
                <a:lnTo>
                  <a:pt x="266887" y="245582"/>
                </a:lnTo>
                <a:lnTo>
                  <a:pt x="265101" y="245415"/>
                </a:lnTo>
                <a:lnTo>
                  <a:pt x="266786" y="232666"/>
                </a:lnTo>
                <a:lnTo>
                  <a:pt x="267063" y="220463"/>
                </a:lnTo>
                <a:lnTo>
                  <a:pt x="266697" y="218987"/>
                </a:lnTo>
                <a:lnTo>
                  <a:pt x="265360" y="214593"/>
                </a:lnTo>
                <a:lnTo>
                  <a:pt x="259536" y="206968"/>
                </a:lnTo>
                <a:lnTo>
                  <a:pt x="257271" y="201950"/>
                </a:lnTo>
                <a:lnTo>
                  <a:pt x="255762" y="200184"/>
                </a:lnTo>
                <a:lnTo>
                  <a:pt x="254899" y="203608"/>
                </a:lnTo>
                <a:lnTo>
                  <a:pt x="254338" y="195596"/>
                </a:lnTo>
                <a:lnTo>
                  <a:pt x="256668" y="267212"/>
                </a:lnTo>
                <a:lnTo>
                  <a:pt x="267180" y="273014"/>
                </a:lnTo>
                <a:lnTo>
                  <a:pt x="279085" y="279575"/>
                </a:lnTo>
                <a:lnTo>
                  <a:pt x="291160" y="286437"/>
                </a:lnTo>
                <a:lnTo>
                  <a:pt x="302185" y="293140"/>
                </a:lnTo>
                <a:lnTo>
                  <a:pt x="309856" y="298399"/>
                </a:lnTo>
                <a:lnTo>
                  <a:pt x="322568" y="304552"/>
                </a:lnTo>
                <a:lnTo>
                  <a:pt x="313997" y="236928"/>
                </a:lnTo>
                <a:lnTo>
                  <a:pt x="315560" y="234765"/>
                </a:lnTo>
                <a:lnTo>
                  <a:pt x="311193" y="237295"/>
                </a:lnTo>
                <a:lnTo>
                  <a:pt x="309425" y="238328"/>
                </a:lnTo>
                <a:lnTo>
                  <a:pt x="305521" y="240052"/>
                </a:lnTo>
                <a:close/>
              </a:path>
              <a:path w="1125457" h="1378791">
                <a:moveTo>
                  <a:pt x="291458" y="645406"/>
                </a:moveTo>
                <a:lnTo>
                  <a:pt x="283995" y="645880"/>
                </a:lnTo>
                <a:lnTo>
                  <a:pt x="275799" y="639116"/>
                </a:lnTo>
                <a:lnTo>
                  <a:pt x="269630" y="635520"/>
                </a:lnTo>
                <a:lnTo>
                  <a:pt x="247553" y="637051"/>
                </a:lnTo>
                <a:lnTo>
                  <a:pt x="261785" y="645135"/>
                </a:lnTo>
                <a:lnTo>
                  <a:pt x="274710" y="652723"/>
                </a:lnTo>
                <a:lnTo>
                  <a:pt x="284649" y="658993"/>
                </a:lnTo>
                <a:lnTo>
                  <a:pt x="289797" y="662981"/>
                </a:lnTo>
                <a:lnTo>
                  <a:pt x="292069" y="665838"/>
                </a:lnTo>
                <a:lnTo>
                  <a:pt x="292429" y="658393"/>
                </a:lnTo>
                <a:lnTo>
                  <a:pt x="292127" y="665910"/>
                </a:lnTo>
                <a:lnTo>
                  <a:pt x="293748" y="955030"/>
                </a:lnTo>
                <a:lnTo>
                  <a:pt x="306679" y="962270"/>
                </a:lnTo>
                <a:lnTo>
                  <a:pt x="323190" y="971619"/>
                </a:lnTo>
                <a:lnTo>
                  <a:pt x="342766" y="982776"/>
                </a:lnTo>
                <a:lnTo>
                  <a:pt x="364889" y="995438"/>
                </a:lnTo>
                <a:lnTo>
                  <a:pt x="389043" y="1009305"/>
                </a:lnTo>
                <a:lnTo>
                  <a:pt x="414713" y="1024075"/>
                </a:lnTo>
                <a:lnTo>
                  <a:pt x="441380" y="1039446"/>
                </a:lnTo>
                <a:lnTo>
                  <a:pt x="468529" y="1055116"/>
                </a:lnTo>
                <a:lnTo>
                  <a:pt x="495644" y="1070784"/>
                </a:lnTo>
                <a:lnTo>
                  <a:pt x="522207" y="1086148"/>
                </a:lnTo>
                <a:lnTo>
                  <a:pt x="547702" y="1100906"/>
                </a:lnTo>
                <a:lnTo>
                  <a:pt x="571613" y="1114758"/>
                </a:lnTo>
                <a:lnTo>
                  <a:pt x="593423" y="1127400"/>
                </a:lnTo>
                <a:lnTo>
                  <a:pt x="612616" y="1138532"/>
                </a:lnTo>
                <a:lnTo>
                  <a:pt x="596656" y="1084511"/>
                </a:lnTo>
                <a:lnTo>
                  <a:pt x="596087" y="1084095"/>
                </a:lnTo>
                <a:lnTo>
                  <a:pt x="596591" y="1088172"/>
                </a:lnTo>
                <a:lnTo>
                  <a:pt x="594713" y="1087560"/>
                </a:lnTo>
                <a:lnTo>
                  <a:pt x="596224" y="1088538"/>
                </a:lnTo>
                <a:lnTo>
                  <a:pt x="593420" y="1087138"/>
                </a:lnTo>
                <a:lnTo>
                  <a:pt x="594262" y="1087268"/>
                </a:lnTo>
                <a:lnTo>
                  <a:pt x="592126" y="1085868"/>
                </a:lnTo>
                <a:lnTo>
                  <a:pt x="385584" y="966587"/>
                </a:lnTo>
                <a:lnTo>
                  <a:pt x="378766" y="962742"/>
                </a:lnTo>
                <a:lnTo>
                  <a:pt x="366833" y="956054"/>
                </a:lnTo>
                <a:lnTo>
                  <a:pt x="352359" y="947841"/>
                </a:lnTo>
                <a:lnTo>
                  <a:pt x="337919" y="939424"/>
                </a:lnTo>
                <a:lnTo>
                  <a:pt x="326089" y="932118"/>
                </a:lnTo>
                <a:lnTo>
                  <a:pt x="319444" y="927244"/>
                </a:lnTo>
                <a:lnTo>
                  <a:pt x="319195" y="926978"/>
                </a:lnTo>
                <a:lnTo>
                  <a:pt x="326227" y="922154"/>
                </a:lnTo>
                <a:lnTo>
                  <a:pt x="330390" y="927646"/>
                </a:lnTo>
                <a:lnTo>
                  <a:pt x="337421" y="931803"/>
                </a:lnTo>
                <a:lnTo>
                  <a:pt x="457408" y="1000769"/>
                </a:lnTo>
                <a:lnTo>
                  <a:pt x="472743" y="869901"/>
                </a:lnTo>
                <a:lnTo>
                  <a:pt x="424947" y="842504"/>
                </a:lnTo>
                <a:lnTo>
                  <a:pt x="418282" y="838843"/>
                </a:lnTo>
                <a:lnTo>
                  <a:pt x="413947" y="837055"/>
                </a:lnTo>
                <a:lnTo>
                  <a:pt x="416212" y="827470"/>
                </a:lnTo>
                <a:lnTo>
                  <a:pt x="419099" y="803147"/>
                </a:lnTo>
                <a:lnTo>
                  <a:pt x="415910" y="792513"/>
                </a:lnTo>
                <a:lnTo>
                  <a:pt x="415608" y="711076"/>
                </a:lnTo>
                <a:lnTo>
                  <a:pt x="420163" y="712686"/>
                </a:lnTo>
                <a:lnTo>
                  <a:pt x="428106" y="716510"/>
                </a:lnTo>
                <a:lnTo>
                  <a:pt x="432172" y="694298"/>
                </a:lnTo>
                <a:lnTo>
                  <a:pt x="426241" y="691067"/>
                </a:lnTo>
                <a:lnTo>
                  <a:pt x="418778" y="686910"/>
                </a:lnTo>
                <a:lnTo>
                  <a:pt x="415910" y="686781"/>
                </a:lnTo>
                <a:lnTo>
                  <a:pt x="415478" y="676033"/>
                </a:lnTo>
                <a:lnTo>
                  <a:pt x="423773" y="678685"/>
                </a:lnTo>
                <a:lnTo>
                  <a:pt x="435497" y="684478"/>
                </a:lnTo>
                <a:lnTo>
                  <a:pt x="448910" y="692049"/>
                </a:lnTo>
                <a:lnTo>
                  <a:pt x="462271" y="700039"/>
                </a:lnTo>
                <a:lnTo>
                  <a:pt x="453945" y="665303"/>
                </a:lnTo>
                <a:lnTo>
                  <a:pt x="450292" y="656767"/>
                </a:lnTo>
                <a:lnTo>
                  <a:pt x="450247" y="655055"/>
                </a:lnTo>
                <a:lnTo>
                  <a:pt x="454135" y="656534"/>
                </a:lnTo>
                <a:lnTo>
                  <a:pt x="342684" y="553479"/>
                </a:lnTo>
                <a:lnTo>
                  <a:pt x="341198" y="558298"/>
                </a:lnTo>
                <a:lnTo>
                  <a:pt x="340271" y="566233"/>
                </a:lnTo>
                <a:lnTo>
                  <a:pt x="339808" y="576809"/>
                </a:lnTo>
                <a:lnTo>
                  <a:pt x="339716" y="589551"/>
                </a:lnTo>
                <a:lnTo>
                  <a:pt x="339899" y="603984"/>
                </a:lnTo>
                <a:lnTo>
                  <a:pt x="340265" y="619633"/>
                </a:lnTo>
                <a:lnTo>
                  <a:pt x="340717" y="636023"/>
                </a:lnTo>
                <a:lnTo>
                  <a:pt x="341164" y="652679"/>
                </a:lnTo>
                <a:lnTo>
                  <a:pt x="341509" y="669126"/>
                </a:lnTo>
                <a:lnTo>
                  <a:pt x="341659" y="684889"/>
                </a:lnTo>
                <a:lnTo>
                  <a:pt x="341519" y="699493"/>
                </a:lnTo>
                <a:lnTo>
                  <a:pt x="340996" y="712463"/>
                </a:lnTo>
                <a:lnTo>
                  <a:pt x="339995" y="723324"/>
                </a:lnTo>
                <a:lnTo>
                  <a:pt x="338422" y="731601"/>
                </a:lnTo>
                <a:lnTo>
                  <a:pt x="337356" y="734704"/>
                </a:lnTo>
                <a:lnTo>
                  <a:pt x="324474" y="733591"/>
                </a:lnTo>
                <a:lnTo>
                  <a:pt x="313974" y="727947"/>
                </a:lnTo>
                <a:lnTo>
                  <a:pt x="309791" y="725184"/>
                </a:lnTo>
                <a:lnTo>
                  <a:pt x="309662" y="529356"/>
                </a:lnTo>
                <a:lnTo>
                  <a:pt x="309791" y="528581"/>
                </a:lnTo>
                <a:lnTo>
                  <a:pt x="87288" y="401741"/>
                </a:lnTo>
                <a:lnTo>
                  <a:pt x="157149" y="464547"/>
                </a:lnTo>
                <a:lnTo>
                  <a:pt x="163016" y="464246"/>
                </a:lnTo>
                <a:lnTo>
                  <a:pt x="157566" y="464918"/>
                </a:lnTo>
                <a:lnTo>
                  <a:pt x="159544" y="466679"/>
                </a:lnTo>
                <a:lnTo>
                  <a:pt x="216938" y="499396"/>
                </a:lnTo>
                <a:lnTo>
                  <a:pt x="227761" y="505725"/>
                </a:lnTo>
                <a:lnTo>
                  <a:pt x="238712" y="511964"/>
                </a:lnTo>
                <a:lnTo>
                  <a:pt x="245128" y="515572"/>
                </a:lnTo>
                <a:lnTo>
                  <a:pt x="261559" y="524443"/>
                </a:lnTo>
                <a:lnTo>
                  <a:pt x="268317" y="531162"/>
                </a:lnTo>
                <a:lnTo>
                  <a:pt x="269026" y="536572"/>
                </a:lnTo>
                <a:lnTo>
                  <a:pt x="156912" y="471633"/>
                </a:lnTo>
                <a:lnTo>
                  <a:pt x="155510" y="468876"/>
                </a:lnTo>
                <a:lnTo>
                  <a:pt x="153375" y="476329"/>
                </a:lnTo>
                <a:lnTo>
                  <a:pt x="153743" y="488676"/>
                </a:lnTo>
                <a:lnTo>
                  <a:pt x="165640" y="495274"/>
                </a:lnTo>
                <a:lnTo>
                  <a:pt x="179347" y="502965"/>
                </a:lnTo>
                <a:lnTo>
                  <a:pt x="194294" y="511421"/>
                </a:lnTo>
                <a:lnTo>
                  <a:pt x="209913" y="520316"/>
                </a:lnTo>
                <a:lnTo>
                  <a:pt x="225632" y="529325"/>
                </a:lnTo>
                <a:lnTo>
                  <a:pt x="240883" y="538120"/>
                </a:lnTo>
                <a:lnTo>
                  <a:pt x="255095" y="546376"/>
                </a:lnTo>
                <a:lnTo>
                  <a:pt x="267699" y="553766"/>
                </a:lnTo>
                <a:lnTo>
                  <a:pt x="278126" y="559963"/>
                </a:lnTo>
                <a:lnTo>
                  <a:pt x="285806" y="564642"/>
                </a:lnTo>
                <a:lnTo>
                  <a:pt x="290168" y="567476"/>
                </a:lnTo>
                <a:lnTo>
                  <a:pt x="291889" y="570516"/>
                </a:lnTo>
                <a:lnTo>
                  <a:pt x="294025" y="562935"/>
                </a:lnTo>
                <a:lnTo>
                  <a:pt x="291566" y="574178"/>
                </a:lnTo>
                <a:lnTo>
                  <a:pt x="288158" y="572455"/>
                </a:lnTo>
                <a:lnTo>
                  <a:pt x="208505" y="527116"/>
                </a:lnTo>
                <a:lnTo>
                  <a:pt x="197383" y="520745"/>
                </a:lnTo>
                <a:lnTo>
                  <a:pt x="186472" y="514413"/>
                </a:lnTo>
                <a:lnTo>
                  <a:pt x="175540" y="508095"/>
                </a:lnTo>
                <a:lnTo>
                  <a:pt x="169379" y="504587"/>
                </a:lnTo>
                <a:lnTo>
                  <a:pt x="178154" y="523808"/>
                </a:lnTo>
                <a:lnTo>
                  <a:pt x="191942" y="531928"/>
                </a:lnTo>
                <a:lnTo>
                  <a:pt x="204203" y="539204"/>
                </a:lnTo>
                <a:lnTo>
                  <a:pt x="213618" y="544746"/>
                </a:lnTo>
                <a:lnTo>
                  <a:pt x="216269" y="546264"/>
                </a:lnTo>
                <a:lnTo>
                  <a:pt x="227154" y="552569"/>
                </a:lnTo>
                <a:lnTo>
                  <a:pt x="238019" y="558946"/>
                </a:lnTo>
                <a:lnTo>
                  <a:pt x="249027" y="565373"/>
                </a:lnTo>
                <a:lnTo>
                  <a:pt x="256495" y="569655"/>
                </a:lnTo>
                <a:lnTo>
                  <a:pt x="269680" y="576707"/>
                </a:lnTo>
                <a:lnTo>
                  <a:pt x="282343" y="584111"/>
                </a:lnTo>
                <a:lnTo>
                  <a:pt x="290356" y="591838"/>
                </a:lnTo>
                <a:lnTo>
                  <a:pt x="291329" y="594919"/>
                </a:lnTo>
                <a:lnTo>
                  <a:pt x="285570" y="592866"/>
                </a:lnTo>
                <a:lnTo>
                  <a:pt x="275078" y="587581"/>
                </a:lnTo>
                <a:lnTo>
                  <a:pt x="261571" y="580161"/>
                </a:lnTo>
                <a:lnTo>
                  <a:pt x="246771" y="571704"/>
                </a:lnTo>
                <a:lnTo>
                  <a:pt x="232398" y="563307"/>
                </a:lnTo>
                <a:lnTo>
                  <a:pt x="220171" y="556069"/>
                </a:lnTo>
                <a:lnTo>
                  <a:pt x="211810" y="551086"/>
                </a:lnTo>
                <a:lnTo>
                  <a:pt x="210403" y="550249"/>
                </a:lnTo>
                <a:lnTo>
                  <a:pt x="150485" y="515701"/>
                </a:lnTo>
                <a:lnTo>
                  <a:pt x="141016" y="510381"/>
                </a:lnTo>
                <a:lnTo>
                  <a:pt x="135343" y="510510"/>
                </a:lnTo>
                <a:lnTo>
                  <a:pt x="134114" y="500732"/>
                </a:lnTo>
                <a:lnTo>
                  <a:pt x="140820" y="503308"/>
                </a:lnTo>
                <a:lnTo>
                  <a:pt x="134610" y="478698"/>
                </a:lnTo>
                <a:lnTo>
                  <a:pt x="122618" y="642110"/>
                </a:lnTo>
                <a:lnTo>
                  <a:pt x="131409" y="635993"/>
                </a:lnTo>
                <a:lnTo>
                  <a:pt x="133812" y="573683"/>
                </a:lnTo>
                <a:lnTo>
                  <a:pt x="134114" y="551649"/>
                </a:lnTo>
                <a:lnTo>
                  <a:pt x="140403" y="554164"/>
                </a:lnTo>
                <a:lnTo>
                  <a:pt x="150805" y="559531"/>
                </a:lnTo>
                <a:lnTo>
                  <a:pt x="163859" y="566799"/>
                </a:lnTo>
                <a:lnTo>
                  <a:pt x="178104" y="575023"/>
                </a:lnTo>
                <a:lnTo>
                  <a:pt x="192078" y="583253"/>
                </a:lnTo>
                <a:lnTo>
                  <a:pt x="189266" y="563777"/>
                </a:lnTo>
                <a:lnTo>
                  <a:pt x="180689" y="558807"/>
                </a:lnTo>
                <a:lnTo>
                  <a:pt x="165510" y="550651"/>
                </a:lnTo>
                <a:lnTo>
                  <a:pt x="157184" y="543704"/>
                </a:lnTo>
                <a:lnTo>
                  <a:pt x="156114" y="538769"/>
                </a:lnTo>
                <a:lnTo>
                  <a:pt x="160806" y="540642"/>
                </a:lnTo>
                <a:lnTo>
                  <a:pt x="169311" y="545036"/>
                </a:lnTo>
                <a:lnTo>
                  <a:pt x="180691" y="551344"/>
                </a:lnTo>
                <a:lnTo>
                  <a:pt x="194010" y="558961"/>
                </a:lnTo>
                <a:lnTo>
                  <a:pt x="208328" y="567281"/>
                </a:lnTo>
                <a:lnTo>
                  <a:pt x="222710" y="575698"/>
                </a:lnTo>
                <a:lnTo>
                  <a:pt x="236217" y="583608"/>
                </a:lnTo>
                <a:lnTo>
                  <a:pt x="247912" y="590403"/>
                </a:lnTo>
                <a:lnTo>
                  <a:pt x="256857" y="595478"/>
                </a:lnTo>
                <a:lnTo>
                  <a:pt x="258630" y="596449"/>
                </a:lnTo>
                <a:lnTo>
                  <a:pt x="265230" y="600046"/>
                </a:lnTo>
                <a:lnTo>
                  <a:pt x="269264" y="599809"/>
                </a:lnTo>
                <a:lnTo>
                  <a:pt x="269199" y="608769"/>
                </a:lnTo>
                <a:lnTo>
                  <a:pt x="263314" y="606202"/>
                </a:lnTo>
                <a:lnTo>
                  <a:pt x="253760" y="601169"/>
                </a:lnTo>
                <a:lnTo>
                  <a:pt x="241630" y="594377"/>
                </a:lnTo>
                <a:lnTo>
                  <a:pt x="228021" y="586534"/>
                </a:lnTo>
                <a:lnTo>
                  <a:pt x="214027" y="578348"/>
                </a:lnTo>
                <a:lnTo>
                  <a:pt x="200744" y="570526"/>
                </a:lnTo>
                <a:lnTo>
                  <a:pt x="204322" y="590541"/>
                </a:lnTo>
                <a:lnTo>
                  <a:pt x="213374" y="595941"/>
                </a:lnTo>
                <a:lnTo>
                  <a:pt x="215471" y="597181"/>
                </a:lnTo>
                <a:lnTo>
                  <a:pt x="226456" y="603561"/>
                </a:lnTo>
                <a:lnTo>
                  <a:pt x="237207" y="609729"/>
                </a:lnTo>
                <a:lnTo>
                  <a:pt x="248184" y="615990"/>
                </a:lnTo>
                <a:lnTo>
                  <a:pt x="255870" y="620378"/>
                </a:lnTo>
                <a:lnTo>
                  <a:pt x="268435" y="627158"/>
                </a:lnTo>
                <a:lnTo>
                  <a:pt x="281184" y="634544"/>
                </a:lnTo>
                <a:lnTo>
                  <a:pt x="289953" y="642173"/>
                </a:lnTo>
                <a:lnTo>
                  <a:pt x="291458" y="645406"/>
                </a:lnTo>
                <a:close/>
              </a:path>
              <a:path w="1125457" h="1378791">
                <a:moveTo>
                  <a:pt x="200744" y="570526"/>
                </a:moveTo>
                <a:lnTo>
                  <a:pt x="189266" y="563777"/>
                </a:lnTo>
                <a:lnTo>
                  <a:pt x="192078" y="583253"/>
                </a:lnTo>
                <a:lnTo>
                  <a:pt x="204322" y="590541"/>
                </a:lnTo>
                <a:lnTo>
                  <a:pt x="200744" y="570526"/>
                </a:lnTo>
                <a:close/>
              </a:path>
              <a:path w="1125457" h="1378791">
                <a:moveTo>
                  <a:pt x="1084260" y="878258"/>
                </a:moveTo>
                <a:lnTo>
                  <a:pt x="1079062" y="877892"/>
                </a:lnTo>
                <a:lnTo>
                  <a:pt x="1073325" y="873261"/>
                </a:lnTo>
                <a:lnTo>
                  <a:pt x="1067135" y="872658"/>
                </a:lnTo>
                <a:lnTo>
                  <a:pt x="1066466" y="872705"/>
                </a:lnTo>
                <a:lnTo>
                  <a:pt x="1066466" y="874898"/>
                </a:lnTo>
                <a:lnTo>
                  <a:pt x="1072031" y="878754"/>
                </a:lnTo>
                <a:lnTo>
                  <a:pt x="1086396" y="884117"/>
                </a:lnTo>
                <a:lnTo>
                  <a:pt x="1084260" y="878258"/>
                </a:lnTo>
                <a:close/>
              </a:path>
              <a:path w="1125457" h="1378791">
                <a:moveTo>
                  <a:pt x="1124961" y="1374569"/>
                </a:moveTo>
                <a:lnTo>
                  <a:pt x="1125219" y="1021898"/>
                </a:lnTo>
                <a:lnTo>
                  <a:pt x="1119417" y="1021769"/>
                </a:lnTo>
                <a:lnTo>
                  <a:pt x="1106297" y="1018708"/>
                </a:lnTo>
                <a:lnTo>
                  <a:pt x="1094465" y="1012417"/>
                </a:lnTo>
                <a:lnTo>
                  <a:pt x="1084245" y="1003511"/>
                </a:lnTo>
                <a:lnTo>
                  <a:pt x="1075958" y="992604"/>
                </a:lnTo>
                <a:lnTo>
                  <a:pt x="1069924" y="980311"/>
                </a:lnTo>
                <a:lnTo>
                  <a:pt x="1066725" y="968784"/>
                </a:lnTo>
                <a:lnTo>
                  <a:pt x="1075633" y="966781"/>
                </a:lnTo>
                <a:lnTo>
                  <a:pt x="1087515" y="961880"/>
                </a:lnTo>
                <a:lnTo>
                  <a:pt x="1098947" y="956309"/>
                </a:lnTo>
                <a:lnTo>
                  <a:pt x="1099488" y="955840"/>
                </a:lnTo>
                <a:lnTo>
                  <a:pt x="1089225" y="956297"/>
                </a:lnTo>
                <a:lnTo>
                  <a:pt x="1076453" y="961145"/>
                </a:lnTo>
                <a:lnTo>
                  <a:pt x="1072894" y="962431"/>
                </a:lnTo>
                <a:lnTo>
                  <a:pt x="1064460" y="964692"/>
                </a:lnTo>
                <a:lnTo>
                  <a:pt x="1061403" y="952729"/>
                </a:lnTo>
                <a:lnTo>
                  <a:pt x="1059058" y="940182"/>
                </a:lnTo>
                <a:lnTo>
                  <a:pt x="1058161" y="927375"/>
                </a:lnTo>
                <a:lnTo>
                  <a:pt x="1058292" y="923424"/>
                </a:lnTo>
                <a:lnTo>
                  <a:pt x="1065733" y="924480"/>
                </a:lnTo>
                <a:lnTo>
                  <a:pt x="1072333" y="924717"/>
                </a:lnTo>
                <a:lnTo>
                  <a:pt x="1073994" y="926181"/>
                </a:lnTo>
                <a:lnTo>
                  <a:pt x="1078329" y="923058"/>
                </a:lnTo>
                <a:lnTo>
                  <a:pt x="1073799" y="919526"/>
                </a:lnTo>
                <a:lnTo>
                  <a:pt x="1072031" y="920926"/>
                </a:lnTo>
                <a:lnTo>
                  <a:pt x="1065862" y="919827"/>
                </a:lnTo>
                <a:lnTo>
                  <a:pt x="1056825" y="919224"/>
                </a:lnTo>
                <a:lnTo>
                  <a:pt x="1061333" y="876923"/>
                </a:lnTo>
                <a:lnTo>
                  <a:pt x="1063727" y="872895"/>
                </a:lnTo>
                <a:lnTo>
                  <a:pt x="1066466" y="872705"/>
                </a:lnTo>
                <a:lnTo>
                  <a:pt x="1066466" y="871797"/>
                </a:lnTo>
                <a:lnTo>
                  <a:pt x="1067135" y="872658"/>
                </a:lnTo>
                <a:lnTo>
                  <a:pt x="1073325" y="873261"/>
                </a:lnTo>
                <a:lnTo>
                  <a:pt x="1064827" y="869772"/>
                </a:lnTo>
                <a:lnTo>
                  <a:pt x="1067837" y="856875"/>
                </a:lnTo>
                <a:lnTo>
                  <a:pt x="1073952" y="843522"/>
                </a:lnTo>
                <a:lnTo>
                  <a:pt x="1082304" y="831183"/>
                </a:lnTo>
                <a:lnTo>
                  <a:pt x="1092024" y="821326"/>
                </a:lnTo>
                <a:lnTo>
                  <a:pt x="1102243" y="815421"/>
                </a:lnTo>
                <a:lnTo>
                  <a:pt x="1107123" y="814418"/>
                </a:lnTo>
                <a:lnTo>
                  <a:pt x="1111955" y="809464"/>
                </a:lnTo>
                <a:lnTo>
                  <a:pt x="1117390" y="811252"/>
                </a:lnTo>
                <a:lnTo>
                  <a:pt x="1125457" y="811360"/>
                </a:lnTo>
                <a:lnTo>
                  <a:pt x="1125025" y="675430"/>
                </a:lnTo>
                <a:lnTo>
                  <a:pt x="1122629" y="662220"/>
                </a:lnTo>
                <a:lnTo>
                  <a:pt x="1118353" y="649555"/>
                </a:lnTo>
                <a:lnTo>
                  <a:pt x="1112737" y="637704"/>
                </a:lnTo>
                <a:lnTo>
                  <a:pt x="1106320" y="626935"/>
                </a:lnTo>
                <a:lnTo>
                  <a:pt x="1100523" y="618676"/>
                </a:lnTo>
                <a:lnTo>
                  <a:pt x="1091702" y="608193"/>
                </a:lnTo>
                <a:lnTo>
                  <a:pt x="1083087" y="600372"/>
                </a:lnTo>
                <a:lnTo>
                  <a:pt x="1073668" y="593809"/>
                </a:lnTo>
                <a:lnTo>
                  <a:pt x="1062438" y="587101"/>
                </a:lnTo>
                <a:lnTo>
                  <a:pt x="1055337" y="582966"/>
                </a:lnTo>
                <a:lnTo>
                  <a:pt x="1019935" y="562271"/>
                </a:lnTo>
                <a:lnTo>
                  <a:pt x="984412" y="541558"/>
                </a:lnTo>
                <a:lnTo>
                  <a:pt x="948779" y="520830"/>
                </a:lnTo>
                <a:lnTo>
                  <a:pt x="937988" y="585300"/>
                </a:lnTo>
                <a:lnTo>
                  <a:pt x="940548" y="589664"/>
                </a:lnTo>
                <a:lnTo>
                  <a:pt x="950111" y="597275"/>
                </a:lnTo>
                <a:lnTo>
                  <a:pt x="959605" y="606220"/>
                </a:lnTo>
                <a:lnTo>
                  <a:pt x="960477" y="607864"/>
                </a:lnTo>
                <a:lnTo>
                  <a:pt x="946544" y="616889"/>
                </a:lnTo>
                <a:lnTo>
                  <a:pt x="947514" y="639353"/>
                </a:lnTo>
                <a:lnTo>
                  <a:pt x="940009" y="636726"/>
                </a:lnTo>
                <a:lnTo>
                  <a:pt x="938046" y="630566"/>
                </a:lnTo>
                <a:lnTo>
                  <a:pt x="933581" y="625504"/>
                </a:lnTo>
                <a:lnTo>
                  <a:pt x="923727" y="620392"/>
                </a:lnTo>
                <a:lnTo>
                  <a:pt x="910881" y="620589"/>
                </a:lnTo>
                <a:lnTo>
                  <a:pt x="909381" y="620550"/>
                </a:lnTo>
                <a:lnTo>
                  <a:pt x="910453" y="607535"/>
                </a:lnTo>
                <a:lnTo>
                  <a:pt x="910788" y="595957"/>
                </a:lnTo>
                <a:lnTo>
                  <a:pt x="910481" y="594747"/>
                </a:lnTo>
                <a:lnTo>
                  <a:pt x="908583" y="588199"/>
                </a:lnTo>
                <a:lnTo>
                  <a:pt x="902953" y="583396"/>
                </a:lnTo>
                <a:lnTo>
                  <a:pt x="900948" y="575879"/>
                </a:lnTo>
                <a:lnTo>
                  <a:pt x="898309" y="573632"/>
                </a:lnTo>
                <a:lnTo>
                  <a:pt x="898446" y="579907"/>
                </a:lnTo>
                <a:lnTo>
                  <a:pt x="898014" y="573381"/>
                </a:lnTo>
                <a:lnTo>
                  <a:pt x="898251" y="570990"/>
                </a:lnTo>
                <a:lnTo>
                  <a:pt x="902781" y="569956"/>
                </a:lnTo>
                <a:lnTo>
                  <a:pt x="903212" y="570258"/>
                </a:lnTo>
                <a:lnTo>
                  <a:pt x="913049" y="500091"/>
                </a:lnTo>
                <a:lnTo>
                  <a:pt x="877236" y="479344"/>
                </a:lnTo>
                <a:lnTo>
                  <a:pt x="874243" y="549065"/>
                </a:lnTo>
                <a:lnTo>
                  <a:pt x="876122" y="551821"/>
                </a:lnTo>
                <a:lnTo>
                  <a:pt x="886081" y="559597"/>
                </a:lnTo>
                <a:lnTo>
                  <a:pt x="895363" y="568556"/>
                </a:lnTo>
                <a:lnTo>
                  <a:pt x="895749" y="569353"/>
                </a:lnTo>
                <a:lnTo>
                  <a:pt x="881622" y="578378"/>
                </a:lnTo>
                <a:lnTo>
                  <a:pt x="882291" y="590956"/>
                </a:lnTo>
                <a:lnTo>
                  <a:pt x="883757" y="593519"/>
                </a:lnTo>
                <a:lnTo>
                  <a:pt x="882787" y="588264"/>
                </a:lnTo>
                <a:lnTo>
                  <a:pt x="884318" y="595652"/>
                </a:lnTo>
                <a:lnTo>
                  <a:pt x="885224" y="599938"/>
                </a:lnTo>
                <a:lnTo>
                  <a:pt x="884491" y="597719"/>
                </a:lnTo>
                <a:lnTo>
                  <a:pt x="884016" y="601144"/>
                </a:lnTo>
                <a:lnTo>
                  <a:pt x="880889" y="601704"/>
                </a:lnTo>
                <a:lnTo>
                  <a:pt x="873793" y="602609"/>
                </a:lnTo>
                <a:lnTo>
                  <a:pt x="880791" y="601606"/>
                </a:lnTo>
                <a:lnTo>
                  <a:pt x="878149" y="598947"/>
                </a:lnTo>
                <a:lnTo>
                  <a:pt x="871217" y="590702"/>
                </a:lnTo>
                <a:lnTo>
                  <a:pt x="867814" y="586173"/>
                </a:lnTo>
                <a:lnTo>
                  <a:pt x="864590" y="584085"/>
                </a:lnTo>
                <a:lnTo>
                  <a:pt x="858196" y="583165"/>
                </a:lnTo>
                <a:lnTo>
                  <a:pt x="845282" y="582138"/>
                </a:lnTo>
                <a:lnTo>
                  <a:pt x="844157" y="582039"/>
                </a:lnTo>
                <a:lnTo>
                  <a:pt x="794765" y="581135"/>
                </a:lnTo>
                <a:lnTo>
                  <a:pt x="917146" y="651566"/>
                </a:lnTo>
                <a:lnTo>
                  <a:pt x="928063" y="657829"/>
                </a:lnTo>
                <a:lnTo>
                  <a:pt x="938902" y="664185"/>
                </a:lnTo>
                <a:lnTo>
                  <a:pt x="949870" y="670626"/>
                </a:lnTo>
                <a:lnTo>
                  <a:pt x="958579" y="675667"/>
                </a:lnTo>
                <a:lnTo>
                  <a:pt x="969664" y="681641"/>
                </a:lnTo>
                <a:lnTo>
                  <a:pt x="981413" y="688519"/>
                </a:lnTo>
                <a:lnTo>
                  <a:pt x="991373" y="696781"/>
                </a:lnTo>
                <a:lnTo>
                  <a:pt x="995376" y="702418"/>
                </a:lnTo>
                <a:lnTo>
                  <a:pt x="997084" y="708449"/>
                </a:lnTo>
                <a:lnTo>
                  <a:pt x="998344" y="718444"/>
                </a:lnTo>
                <a:lnTo>
                  <a:pt x="999210" y="731468"/>
                </a:lnTo>
                <a:lnTo>
                  <a:pt x="999734" y="746587"/>
                </a:lnTo>
                <a:lnTo>
                  <a:pt x="999970" y="762867"/>
                </a:lnTo>
                <a:lnTo>
                  <a:pt x="999970" y="779374"/>
                </a:lnTo>
                <a:lnTo>
                  <a:pt x="999787" y="795173"/>
                </a:lnTo>
                <a:lnTo>
                  <a:pt x="999475" y="809332"/>
                </a:lnTo>
                <a:lnTo>
                  <a:pt x="999085" y="820915"/>
                </a:lnTo>
                <a:lnTo>
                  <a:pt x="998676" y="828935"/>
                </a:lnTo>
                <a:lnTo>
                  <a:pt x="989006" y="823876"/>
                </a:lnTo>
                <a:lnTo>
                  <a:pt x="975410" y="815870"/>
                </a:lnTo>
                <a:lnTo>
                  <a:pt x="962398" y="808601"/>
                </a:lnTo>
                <a:lnTo>
                  <a:pt x="954483" y="805752"/>
                </a:lnTo>
                <a:lnTo>
                  <a:pt x="954115" y="805867"/>
                </a:lnTo>
                <a:lnTo>
                  <a:pt x="960678" y="812776"/>
                </a:lnTo>
                <a:lnTo>
                  <a:pt x="972862" y="819475"/>
                </a:lnTo>
                <a:lnTo>
                  <a:pt x="973979" y="820104"/>
                </a:lnTo>
                <a:lnTo>
                  <a:pt x="985101" y="827003"/>
                </a:lnTo>
                <a:lnTo>
                  <a:pt x="996167" y="832814"/>
                </a:lnTo>
                <a:lnTo>
                  <a:pt x="998740" y="833760"/>
                </a:lnTo>
                <a:lnTo>
                  <a:pt x="998740" y="909640"/>
                </a:lnTo>
                <a:lnTo>
                  <a:pt x="997942" y="913064"/>
                </a:lnTo>
                <a:lnTo>
                  <a:pt x="993111" y="914034"/>
                </a:lnTo>
                <a:lnTo>
                  <a:pt x="991342" y="915369"/>
                </a:lnTo>
                <a:lnTo>
                  <a:pt x="997506" y="918062"/>
                </a:lnTo>
                <a:lnTo>
                  <a:pt x="998633" y="922061"/>
                </a:lnTo>
                <a:lnTo>
                  <a:pt x="998266" y="929843"/>
                </a:lnTo>
                <a:lnTo>
                  <a:pt x="948126" y="952161"/>
                </a:lnTo>
                <a:lnTo>
                  <a:pt x="949607" y="955904"/>
                </a:lnTo>
                <a:lnTo>
                  <a:pt x="945271" y="954422"/>
                </a:lnTo>
                <a:lnTo>
                  <a:pt x="937495" y="950669"/>
                </a:lnTo>
                <a:lnTo>
                  <a:pt x="926974" y="945087"/>
                </a:lnTo>
                <a:lnTo>
                  <a:pt x="914403" y="938118"/>
                </a:lnTo>
                <a:lnTo>
                  <a:pt x="900480" y="930206"/>
                </a:lnTo>
                <a:lnTo>
                  <a:pt x="885899" y="921793"/>
                </a:lnTo>
                <a:lnTo>
                  <a:pt x="871358" y="913320"/>
                </a:lnTo>
                <a:lnTo>
                  <a:pt x="857552" y="905232"/>
                </a:lnTo>
                <a:lnTo>
                  <a:pt x="845177" y="897969"/>
                </a:lnTo>
                <a:lnTo>
                  <a:pt x="834930" y="891975"/>
                </a:lnTo>
                <a:lnTo>
                  <a:pt x="827507" y="887692"/>
                </a:lnTo>
                <a:lnTo>
                  <a:pt x="827355" y="887606"/>
                </a:lnTo>
                <a:lnTo>
                  <a:pt x="820928" y="884009"/>
                </a:lnTo>
                <a:lnTo>
                  <a:pt x="814327" y="880024"/>
                </a:lnTo>
                <a:lnTo>
                  <a:pt x="814264" y="894372"/>
                </a:lnTo>
                <a:lnTo>
                  <a:pt x="826450" y="901711"/>
                </a:lnTo>
                <a:lnTo>
                  <a:pt x="832661" y="905375"/>
                </a:lnTo>
                <a:lnTo>
                  <a:pt x="839017" y="908971"/>
                </a:lnTo>
                <a:lnTo>
                  <a:pt x="848760" y="914501"/>
                </a:lnTo>
                <a:lnTo>
                  <a:pt x="861036" y="921492"/>
                </a:lnTo>
                <a:lnTo>
                  <a:pt x="874993" y="929472"/>
                </a:lnTo>
                <a:lnTo>
                  <a:pt x="889777" y="937970"/>
                </a:lnTo>
                <a:lnTo>
                  <a:pt x="904536" y="946513"/>
                </a:lnTo>
                <a:lnTo>
                  <a:pt x="918416" y="954630"/>
                </a:lnTo>
                <a:lnTo>
                  <a:pt x="930564" y="961848"/>
                </a:lnTo>
                <a:lnTo>
                  <a:pt x="940127" y="967695"/>
                </a:lnTo>
                <a:lnTo>
                  <a:pt x="946253" y="971700"/>
                </a:lnTo>
                <a:lnTo>
                  <a:pt x="949650" y="975612"/>
                </a:lnTo>
                <a:lnTo>
                  <a:pt x="950707" y="968354"/>
                </a:lnTo>
                <a:lnTo>
                  <a:pt x="949477" y="978498"/>
                </a:lnTo>
                <a:lnTo>
                  <a:pt x="947443" y="978833"/>
                </a:lnTo>
                <a:lnTo>
                  <a:pt x="947946" y="979166"/>
                </a:lnTo>
                <a:lnTo>
                  <a:pt x="948003" y="1025266"/>
                </a:lnTo>
                <a:lnTo>
                  <a:pt x="949283" y="1028597"/>
                </a:lnTo>
                <a:lnTo>
                  <a:pt x="943368" y="1026639"/>
                </a:lnTo>
                <a:lnTo>
                  <a:pt x="932880" y="1021477"/>
                </a:lnTo>
                <a:lnTo>
                  <a:pt x="919466" y="1014180"/>
                </a:lnTo>
                <a:lnTo>
                  <a:pt x="904774" y="1005815"/>
                </a:lnTo>
                <a:lnTo>
                  <a:pt x="890452" y="997451"/>
                </a:lnTo>
                <a:lnTo>
                  <a:pt x="878148" y="990155"/>
                </a:lnTo>
                <a:lnTo>
                  <a:pt x="869509" y="984997"/>
                </a:lnTo>
                <a:lnTo>
                  <a:pt x="867818" y="983991"/>
                </a:lnTo>
                <a:lnTo>
                  <a:pt x="856897" y="977585"/>
                </a:lnTo>
                <a:lnTo>
                  <a:pt x="846089" y="971367"/>
                </a:lnTo>
                <a:lnTo>
                  <a:pt x="835075" y="965096"/>
                </a:lnTo>
                <a:lnTo>
                  <a:pt x="827398" y="960729"/>
                </a:lnTo>
                <a:lnTo>
                  <a:pt x="813761" y="953414"/>
                </a:lnTo>
                <a:lnTo>
                  <a:pt x="802408" y="961444"/>
                </a:lnTo>
                <a:lnTo>
                  <a:pt x="811991" y="966647"/>
                </a:lnTo>
                <a:lnTo>
                  <a:pt x="823883" y="973246"/>
                </a:lnTo>
                <a:lnTo>
                  <a:pt x="837530" y="980920"/>
                </a:lnTo>
                <a:lnTo>
                  <a:pt x="852376" y="989348"/>
                </a:lnTo>
                <a:lnTo>
                  <a:pt x="867865" y="998211"/>
                </a:lnTo>
                <a:lnTo>
                  <a:pt x="883442" y="1007187"/>
                </a:lnTo>
                <a:lnTo>
                  <a:pt x="898553" y="1015957"/>
                </a:lnTo>
                <a:lnTo>
                  <a:pt x="912641" y="1024199"/>
                </a:lnTo>
                <a:lnTo>
                  <a:pt x="925150" y="1031594"/>
                </a:lnTo>
                <a:lnTo>
                  <a:pt x="935527" y="1037820"/>
                </a:lnTo>
                <a:lnTo>
                  <a:pt x="943215" y="1042557"/>
                </a:lnTo>
                <a:lnTo>
                  <a:pt x="947659" y="1045486"/>
                </a:lnTo>
                <a:lnTo>
                  <a:pt x="949779" y="1048628"/>
                </a:lnTo>
                <a:lnTo>
                  <a:pt x="951375" y="1040938"/>
                </a:lnTo>
                <a:lnTo>
                  <a:pt x="949477" y="1051686"/>
                </a:lnTo>
                <a:lnTo>
                  <a:pt x="947270" y="1052192"/>
                </a:lnTo>
                <a:lnTo>
                  <a:pt x="947816" y="1052526"/>
                </a:lnTo>
                <a:lnTo>
                  <a:pt x="949425" y="1333111"/>
                </a:lnTo>
                <a:lnTo>
                  <a:pt x="962664" y="1340895"/>
                </a:lnTo>
                <a:lnTo>
                  <a:pt x="977171" y="1349357"/>
                </a:lnTo>
                <a:lnTo>
                  <a:pt x="991715" y="1357722"/>
                </a:lnTo>
                <a:lnTo>
                  <a:pt x="1005064" y="1365214"/>
                </a:lnTo>
                <a:lnTo>
                  <a:pt x="1015986" y="1371057"/>
                </a:lnTo>
                <a:lnTo>
                  <a:pt x="1024903" y="1375000"/>
                </a:lnTo>
                <a:lnTo>
                  <a:pt x="1033595" y="1378791"/>
                </a:lnTo>
                <a:lnTo>
                  <a:pt x="1034631" y="1375539"/>
                </a:lnTo>
                <a:lnTo>
                  <a:pt x="1047529" y="1373169"/>
                </a:lnTo>
                <a:lnTo>
                  <a:pt x="1060060" y="1371290"/>
                </a:lnTo>
                <a:lnTo>
                  <a:pt x="1072764" y="1370389"/>
                </a:lnTo>
                <a:lnTo>
                  <a:pt x="1073325" y="1370369"/>
                </a:lnTo>
                <a:lnTo>
                  <a:pt x="1086503" y="1370458"/>
                </a:lnTo>
                <a:lnTo>
                  <a:pt x="1100374" y="1371404"/>
                </a:lnTo>
                <a:lnTo>
                  <a:pt x="1113432" y="1372848"/>
                </a:lnTo>
                <a:lnTo>
                  <a:pt x="1124173" y="1374434"/>
                </a:lnTo>
                <a:lnTo>
                  <a:pt x="1124961" y="1374569"/>
                </a:lnTo>
                <a:close/>
              </a:path>
              <a:path w="1125457" h="1378791">
                <a:moveTo>
                  <a:pt x="948779" y="520830"/>
                </a:moveTo>
                <a:lnTo>
                  <a:pt x="913049" y="500091"/>
                </a:lnTo>
                <a:lnTo>
                  <a:pt x="903212" y="570258"/>
                </a:lnTo>
                <a:lnTo>
                  <a:pt x="906318" y="572713"/>
                </a:lnTo>
                <a:lnTo>
                  <a:pt x="919583" y="576418"/>
                </a:lnTo>
                <a:lnTo>
                  <a:pt x="922279" y="570883"/>
                </a:lnTo>
                <a:lnTo>
                  <a:pt x="923552" y="566963"/>
                </a:lnTo>
                <a:lnTo>
                  <a:pt x="928750" y="563301"/>
                </a:lnTo>
                <a:lnTo>
                  <a:pt x="934283" y="573423"/>
                </a:lnTo>
                <a:lnTo>
                  <a:pt x="937988" y="585300"/>
                </a:lnTo>
                <a:lnTo>
                  <a:pt x="948779" y="520830"/>
                </a:lnTo>
                <a:close/>
              </a:path>
              <a:path w="1125457" h="1378791">
                <a:moveTo>
                  <a:pt x="140227" y="576285"/>
                </a:moveTo>
                <a:lnTo>
                  <a:pt x="150812" y="581720"/>
                </a:lnTo>
                <a:lnTo>
                  <a:pt x="164037" y="589017"/>
                </a:lnTo>
                <a:lnTo>
                  <a:pt x="178367" y="597202"/>
                </a:lnTo>
                <a:lnTo>
                  <a:pt x="192269" y="605304"/>
                </a:lnTo>
                <a:lnTo>
                  <a:pt x="204211" y="612350"/>
                </a:lnTo>
                <a:lnTo>
                  <a:pt x="212659" y="617368"/>
                </a:lnTo>
                <a:lnTo>
                  <a:pt x="213810" y="618052"/>
                </a:lnTo>
                <a:lnTo>
                  <a:pt x="221887" y="622687"/>
                </a:lnTo>
                <a:lnTo>
                  <a:pt x="233694" y="629294"/>
                </a:lnTo>
                <a:lnTo>
                  <a:pt x="247553" y="637051"/>
                </a:lnTo>
                <a:lnTo>
                  <a:pt x="269630" y="635520"/>
                </a:lnTo>
                <a:lnTo>
                  <a:pt x="169379" y="577710"/>
                </a:lnTo>
                <a:lnTo>
                  <a:pt x="155419" y="570098"/>
                </a:lnTo>
                <a:lnTo>
                  <a:pt x="143057" y="562946"/>
                </a:lnTo>
                <a:lnTo>
                  <a:pt x="135301" y="555412"/>
                </a:lnTo>
                <a:lnTo>
                  <a:pt x="134114" y="551649"/>
                </a:lnTo>
                <a:lnTo>
                  <a:pt x="133812" y="573683"/>
                </a:lnTo>
                <a:lnTo>
                  <a:pt x="140227" y="576285"/>
                </a:lnTo>
                <a:close/>
              </a:path>
              <a:path w="1125457" h="1378791">
                <a:moveTo>
                  <a:pt x="154475" y="172722"/>
                </a:moveTo>
                <a:lnTo>
                  <a:pt x="145011" y="167793"/>
                </a:lnTo>
                <a:lnTo>
                  <a:pt x="132222" y="168066"/>
                </a:lnTo>
                <a:lnTo>
                  <a:pt x="138274" y="198607"/>
                </a:lnTo>
                <a:lnTo>
                  <a:pt x="147835" y="204500"/>
                </a:lnTo>
                <a:lnTo>
                  <a:pt x="149018" y="205181"/>
                </a:lnTo>
                <a:lnTo>
                  <a:pt x="256668" y="267212"/>
                </a:lnTo>
                <a:lnTo>
                  <a:pt x="231907" y="225448"/>
                </a:lnTo>
                <a:lnTo>
                  <a:pt x="229167" y="224415"/>
                </a:lnTo>
                <a:lnTo>
                  <a:pt x="231612" y="225092"/>
                </a:lnTo>
                <a:lnTo>
                  <a:pt x="227075" y="219590"/>
                </a:lnTo>
                <a:lnTo>
                  <a:pt x="218997" y="210376"/>
                </a:lnTo>
                <a:lnTo>
                  <a:pt x="214410" y="207550"/>
                </a:lnTo>
                <a:lnTo>
                  <a:pt x="209287" y="207747"/>
                </a:lnTo>
                <a:lnTo>
                  <a:pt x="199599" y="207600"/>
                </a:lnTo>
                <a:lnTo>
                  <a:pt x="197008" y="207270"/>
                </a:lnTo>
                <a:lnTo>
                  <a:pt x="182471" y="155190"/>
                </a:lnTo>
                <a:lnTo>
                  <a:pt x="168775" y="162470"/>
                </a:lnTo>
                <a:lnTo>
                  <a:pt x="169824" y="175266"/>
                </a:lnTo>
                <a:lnTo>
                  <a:pt x="168842" y="186761"/>
                </a:lnTo>
                <a:lnTo>
                  <a:pt x="168710" y="187002"/>
                </a:lnTo>
                <a:lnTo>
                  <a:pt x="161377" y="184439"/>
                </a:lnTo>
                <a:lnTo>
                  <a:pt x="159781" y="178215"/>
                </a:lnTo>
                <a:lnTo>
                  <a:pt x="154475" y="172722"/>
                </a:lnTo>
                <a:close/>
              </a:path>
              <a:path w="1125457" h="1378791">
                <a:moveTo>
                  <a:pt x="50215" y="813527"/>
                </a:moveTo>
                <a:lnTo>
                  <a:pt x="60878" y="820078"/>
                </a:lnTo>
                <a:lnTo>
                  <a:pt x="71643" y="826565"/>
                </a:lnTo>
                <a:lnTo>
                  <a:pt x="82497" y="832997"/>
                </a:lnTo>
                <a:lnTo>
                  <a:pt x="93427" y="839382"/>
                </a:lnTo>
                <a:lnTo>
                  <a:pt x="104422" y="845730"/>
                </a:lnTo>
                <a:lnTo>
                  <a:pt x="115469" y="852050"/>
                </a:lnTo>
                <a:lnTo>
                  <a:pt x="126557" y="858351"/>
                </a:lnTo>
                <a:lnTo>
                  <a:pt x="137672" y="864642"/>
                </a:lnTo>
                <a:lnTo>
                  <a:pt x="148804" y="870933"/>
                </a:lnTo>
                <a:lnTo>
                  <a:pt x="159938" y="877233"/>
                </a:lnTo>
                <a:lnTo>
                  <a:pt x="171065" y="883550"/>
                </a:lnTo>
                <a:lnTo>
                  <a:pt x="182170" y="889895"/>
                </a:lnTo>
                <a:lnTo>
                  <a:pt x="193242" y="896276"/>
                </a:lnTo>
                <a:lnTo>
                  <a:pt x="204269" y="902702"/>
                </a:lnTo>
                <a:lnTo>
                  <a:pt x="215239" y="909182"/>
                </a:lnTo>
                <a:lnTo>
                  <a:pt x="226139" y="915727"/>
                </a:lnTo>
                <a:lnTo>
                  <a:pt x="232165" y="919397"/>
                </a:lnTo>
                <a:lnTo>
                  <a:pt x="237838" y="922218"/>
                </a:lnTo>
                <a:lnTo>
                  <a:pt x="239736" y="922455"/>
                </a:lnTo>
                <a:lnTo>
                  <a:pt x="243769" y="927409"/>
                </a:lnTo>
                <a:lnTo>
                  <a:pt x="250671" y="929907"/>
                </a:lnTo>
                <a:lnTo>
                  <a:pt x="255503" y="932966"/>
                </a:lnTo>
                <a:lnTo>
                  <a:pt x="263397" y="936434"/>
                </a:lnTo>
                <a:lnTo>
                  <a:pt x="270364" y="939492"/>
                </a:lnTo>
                <a:lnTo>
                  <a:pt x="279099" y="940763"/>
                </a:lnTo>
                <a:lnTo>
                  <a:pt x="280695" y="948086"/>
                </a:lnTo>
                <a:lnTo>
                  <a:pt x="284915" y="950202"/>
                </a:lnTo>
                <a:lnTo>
                  <a:pt x="288891" y="669141"/>
                </a:lnTo>
                <a:lnTo>
                  <a:pt x="284534" y="669141"/>
                </a:lnTo>
                <a:lnTo>
                  <a:pt x="288663" y="668877"/>
                </a:lnTo>
                <a:lnTo>
                  <a:pt x="286627" y="666513"/>
                </a:lnTo>
                <a:lnTo>
                  <a:pt x="168883" y="599378"/>
                </a:lnTo>
                <a:lnTo>
                  <a:pt x="155128" y="592023"/>
                </a:lnTo>
                <a:lnTo>
                  <a:pt x="143118" y="584978"/>
                </a:lnTo>
                <a:lnTo>
                  <a:pt x="135281" y="577327"/>
                </a:lnTo>
                <a:lnTo>
                  <a:pt x="133812" y="573683"/>
                </a:lnTo>
                <a:lnTo>
                  <a:pt x="131409" y="635993"/>
                </a:lnTo>
                <a:lnTo>
                  <a:pt x="143910" y="628827"/>
                </a:lnTo>
                <a:lnTo>
                  <a:pt x="154838" y="625972"/>
                </a:lnTo>
                <a:lnTo>
                  <a:pt x="156545" y="626473"/>
                </a:lnTo>
                <a:lnTo>
                  <a:pt x="149580" y="635402"/>
                </a:lnTo>
                <a:lnTo>
                  <a:pt x="138990" y="644516"/>
                </a:lnTo>
                <a:lnTo>
                  <a:pt x="138018" y="645772"/>
                </a:lnTo>
                <a:lnTo>
                  <a:pt x="138908" y="650308"/>
                </a:lnTo>
                <a:lnTo>
                  <a:pt x="141418" y="657957"/>
                </a:lnTo>
                <a:lnTo>
                  <a:pt x="143111" y="667438"/>
                </a:lnTo>
                <a:lnTo>
                  <a:pt x="141552" y="677471"/>
                </a:lnTo>
                <a:lnTo>
                  <a:pt x="134303" y="686778"/>
                </a:lnTo>
                <a:lnTo>
                  <a:pt x="123783" y="692467"/>
                </a:lnTo>
                <a:lnTo>
                  <a:pt x="115941" y="684442"/>
                </a:lnTo>
                <a:lnTo>
                  <a:pt x="106120" y="679957"/>
                </a:lnTo>
                <a:lnTo>
                  <a:pt x="103486" y="678489"/>
                </a:lnTo>
                <a:lnTo>
                  <a:pt x="107466" y="665572"/>
                </a:lnTo>
                <a:lnTo>
                  <a:pt x="113477" y="653094"/>
                </a:lnTo>
                <a:lnTo>
                  <a:pt x="120782" y="643628"/>
                </a:lnTo>
                <a:lnTo>
                  <a:pt x="122618" y="642110"/>
                </a:lnTo>
                <a:lnTo>
                  <a:pt x="134610" y="478698"/>
                </a:lnTo>
                <a:lnTo>
                  <a:pt x="137658" y="480062"/>
                </a:lnTo>
                <a:lnTo>
                  <a:pt x="144226" y="483497"/>
                </a:lnTo>
                <a:lnTo>
                  <a:pt x="153743" y="488676"/>
                </a:lnTo>
                <a:lnTo>
                  <a:pt x="153375" y="476329"/>
                </a:lnTo>
                <a:lnTo>
                  <a:pt x="155683" y="465150"/>
                </a:lnTo>
                <a:lnTo>
                  <a:pt x="157566" y="464918"/>
                </a:lnTo>
                <a:lnTo>
                  <a:pt x="157149" y="464547"/>
                </a:lnTo>
                <a:lnTo>
                  <a:pt x="87288" y="401741"/>
                </a:lnTo>
                <a:lnTo>
                  <a:pt x="87020" y="386899"/>
                </a:lnTo>
                <a:lnTo>
                  <a:pt x="86873" y="375820"/>
                </a:lnTo>
                <a:lnTo>
                  <a:pt x="86733" y="362785"/>
                </a:lnTo>
                <a:lnTo>
                  <a:pt x="86612" y="348156"/>
                </a:lnTo>
                <a:lnTo>
                  <a:pt x="86522" y="332294"/>
                </a:lnTo>
                <a:lnTo>
                  <a:pt x="86475" y="315562"/>
                </a:lnTo>
                <a:lnTo>
                  <a:pt x="86482" y="298320"/>
                </a:lnTo>
                <a:lnTo>
                  <a:pt x="86555" y="280932"/>
                </a:lnTo>
                <a:lnTo>
                  <a:pt x="86706" y="263758"/>
                </a:lnTo>
                <a:lnTo>
                  <a:pt x="86948" y="247161"/>
                </a:lnTo>
                <a:lnTo>
                  <a:pt x="87291" y="231502"/>
                </a:lnTo>
                <a:lnTo>
                  <a:pt x="87748" y="217143"/>
                </a:lnTo>
                <a:lnTo>
                  <a:pt x="88330" y="204446"/>
                </a:lnTo>
                <a:lnTo>
                  <a:pt x="89050" y="193773"/>
                </a:lnTo>
                <a:lnTo>
                  <a:pt x="90948" y="179945"/>
                </a:lnTo>
                <a:lnTo>
                  <a:pt x="91688" y="178021"/>
                </a:lnTo>
                <a:lnTo>
                  <a:pt x="101422" y="179201"/>
                </a:lnTo>
                <a:lnTo>
                  <a:pt x="113486" y="184198"/>
                </a:lnTo>
                <a:lnTo>
                  <a:pt x="126297" y="191253"/>
                </a:lnTo>
                <a:lnTo>
                  <a:pt x="138274" y="198607"/>
                </a:lnTo>
                <a:lnTo>
                  <a:pt x="132222" y="168066"/>
                </a:lnTo>
                <a:lnTo>
                  <a:pt x="130081" y="168005"/>
                </a:lnTo>
                <a:lnTo>
                  <a:pt x="131069" y="155070"/>
                </a:lnTo>
                <a:lnTo>
                  <a:pt x="131756" y="143572"/>
                </a:lnTo>
                <a:lnTo>
                  <a:pt x="130986" y="140436"/>
                </a:lnTo>
                <a:lnTo>
                  <a:pt x="129412" y="135913"/>
                </a:lnTo>
                <a:lnTo>
                  <a:pt x="123114" y="127298"/>
                </a:lnTo>
                <a:lnTo>
                  <a:pt x="120849" y="122473"/>
                </a:lnTo>
                <a:lnTo>
                  <a:pt x="118714" y="119436"/>
                </a:lnTo>
                <a:lnTo>
                  <a:pt x="117679" y="127298"/>
                </a:lnTo>
                <a:lnTo>
                  <a:pt x="118951" y="116507"/>
                </a:lnTo>
                <a:lnTo>
                  <a:pt x="123289" y="116015"/>
                </a:lnTo>
                <a:lnTo>
                  <a:pt x="127686" y="115516"/>
                </a:lnTo>
                <a:lnTo>
                  <a:pt x="126047" y="119070"/>
                </a:lnTo>
                <a:lnTo>
                  <a:pt x="140412" y="122430"/>
                </a:lnTo>
                <a:lnTo>
                  <a:pt x="149449" y="108990"/>
                </a:lnTo>
                <a:lnTo>
                  <a:pt x="155480" y="118691"/>
                </a:lnTo>
                <a:lnTo>
                  <a:pt x="159379" y="131227"/>
                </a:lnTo>
                <a:lnTo>
                  <a:pt x="162175" y="136150"/>
                </a:lnTo>
                <a:lnTo>
                  <a:pt x="172255" y="144152"/>
                </a:lnTo>
                <a:lnTo>
                  <a:pt x="181398" y="152735"/>
                </a:lnTo>
                <a:lnTo>
                  <a:pt x="182471" y="155190"/>
                </a:lnTo>
                <a:lnTo>
                  <a:pt x="197008" y="207270"/>
                </a:lnTo>
                <a:lnTo>
                  <a:pt x="197746" y="195113"/>
                </a:lnTo>
                <a:lnTo>
                  <a:pt x="198849" y="183963"/>
                </a:lnTo>
                <a:lnTo>
                  <a:pt x="197742" y="179615"/>
                </a:lnTo>
                <a:lnTo>
                  <a:pt x="191384" y="168853"/>
                </a:lnTo>
                <a:lnTo>
                  <a:pt x="186687" y="156943"/>
                </a:lnTo>
                <a:lnTo>
                  <a:pt x="186569" y="155922"/>
                </a:lnTo>
                <a:lnTo>
                  <a:pt x="207167" y="161975"/>
                </a:lnTo>
                <a:lnTo>
                  <a:pt x="212905" y="151227"/>
                </a:lnTo>
                <a:lnTo>
                  <a:pt x="211007" y="152088"/>
                </a:lnTo>
                <a:lnTo>
                  <a:pt x="216938" y="148535"/>
                </a:lnTo>
                <a:lnTo>
                  <a:pt x="222655" y="159578"/>
                </a:lnTo>
                <a:lnTo>
                  <a:pt x="226598" y="171652"/>
                </a:lnTo>
                <a:lnTo>
                  <a:pt x="228909" y="175522"/>
                </a:lnTo>
                <a:lnTo>
                  <a:pt x="238148" y="183186"/>
                </a:lnTo>
                <a:lnTo>
                  <a:pt x="248239" y="191788"/>
                </a:lnTo>
                <a:lnTo>
                  <a:pt x="249766" y="193959"/>
                </a:lnTo>
                <a:lnTo>
                  <a:pt x="235336" y="202876"/>
                </a:lnTo>
                <a:lnTo>
                  <a:pt x="236867" y="226547"/>
                </a:lnTo>
                <a:lnTo>
                  <a:pt x="231612" y="225092"/>
                </a:lnTo>
                <a:lnTo>
                  <a:pt x="231907" y="225448"/>
                </a:lnTo>
                <a:lnTo>
                  <a:pt x="256668" y="267212"/>
                </a:lnTo>
                <a:lnTo>
                  <a:pt x="254338" y="195596"/>
                </a:lnTo>
                <a:lnTo>
                  <a:pt x="257742" y="194804"/>
                </a:lnTo>
                <a:lnTo>
                  <a:pt x="254899" y="194196"/>
                </a:lnTo>
                <a:lnTo>
                  <a:pt x="258501" y="194627"/>
                </a:lnTo>
                <a:lnTo>
                  <a:pt x="259730" y="194455"/>
                </a:lnTo>
                <a:lnTo>
                  <a:pt x="266999" y="196695"/>
                </a:lnTo>
                <a:lnTo>
                  <a:pt x="260575" y="195394"/>
                </a:lnTo>
                <a:lnTo>
                  <a:pt x="262966" y="198051"/>
                </a:lnTo>
                <a:lnTo>
                  <a:pt x="274828" y="200485"/>
                </a:lnTo>
                <a:lnTo>
                  <a:pt x="281191" y="194131"/>
                </a:lnTo>
                <a:lnTo>
                  <a:pt x="278732" y="190233"/>
                </a:lnTo>
                <a:lnTo>
                  <a:pt x="286368" y="187239"/>
                </a:lnTo>
                <a:lnTo>
                  <a:pt x="291580" y="199127"/>
                </a:lnTo>
                <a:lnTo>
                  <a:pt x="295963" y="211223"/>
                </a:lnTo>
                <a:lnTo>
                  <a:pt x="297993" y="214399"/>
                </a:lnTo>
                <a:lnTo>
                  <a:pt x="307898" y="222321"/>
                </a:lnTo>
                <a:lnTo>
                  <a:pt x="317314" y="230859"/>
                </a:lnTo>
                <a:lnTo>
                  <a:pt x="317793" y="231673"/>
                </a:lnTo>
                <a:lnTo>
                  <a:pt x="315560" y="234765"/>
                </a:lnTo>
                <a:lnTo>
                  <a:pt x="317923" y="233396"/>
                </a:lnTo>
                <a:lnTo>
                  <a:pt x="313997" y="236928"/>
                </a:lnTo>
                <a:lnTo>
                  <a:pt x="322568" y="304552"/>
                </a:lnTo>
                <a:lnTo>
                  <a:pt x="332089" y="312359"/>
                </a:lnTo>
                <a:lnTo>
                  <a:pt x="338643" y="323361"/>
                </a:lnTo>
                <a:lnTo>
                  <a:pt x="338694" y="323492"/>
                </a:lnTo>
                <a:lnTo>
                  <a:pt x="340665" y="316805"/>
                </a:lnTo>
                <a:lnTo>
                  <a:pt x="341458" y="306411"/>
                </a:lnTo>
                <a:lnTo>
                  <a:pt x="341545" y="292700"/>
                </a:lnTo>
                <a:lnTo>
                  <a:pt x="341400" y="276066"/>
                </a:lnTo>
                <a:lnTo>
                  <a:pt x="341390" y="266350"/>
                </a:lnTo>
                <a:lnTo>
                  <a:pt x="341185" y="252426"/>
                </a:lnTo>
                <a:lnTo>
                  <a:pt x="340754" y="239068"/>
                </a:lnTo>
                <a:lnTo>
                  <a:pt x="340488" y="226692"/>
                </a:lnTo>
                <a:lnTo>
                  <a:pt x="342021" y="206550"/>
                </a:lnTo>
                <a:lnTo>
                  <a:pt x="348921" y="195335"/>
                </a:lnTo>
                <a:lnTo>
                  <a:pt x="355365" y="194116"/>
                </a:lnTo>
                <a:lnTo>
                  <a:pt x="364327" y="196378"/>
                </a:lnTo>
                <a:lnTo>
                  <a:pt x="373247" y="200787"/>
                </a:lnTo>
                <a:lnTo>
                  <a:pt x="697339" y="387633"/>
                </a:lnTo>
                <a:lnTo>
                  <a:pt x="709499" y="394581"/>
                </a:lnTo>
                <a:lnTo>
                  <a:pt x="720678" y="401310"/>
                </a:lnTo>
                <a:lnTo>
                  <a:pt x="730421" y="408771"/>
                </a:lnTo>
                <a:lnTo>
                  <a:pt x="738275" y="417913"/>
                </a:lnTo>
                <a:lnTo>
                  <a:pt x="743787" y="429688"/>
                </a:lnTo>
                <a:lnTo>
                  <a:pt x="746503" y="445045"/>
                </a:lnTo>
                <a:lnTo>
                  <a:pt x="746709" y="451172"/>
                </a:lnTo>
                <a:lnTo>
                  <a:pt x="746170" y="549559"/>
                </a:lnTo>
                <a:lnTo>
                  <a:pt x="746343" y="556947"/>
                </a:lnTo>
                <a:lnTo>
                  <a:pt x="746709" y="558541"/>
                </a:lnTo>
                <a:lnTo>
                  <a:pt x="749535" y="561535"/>
                </a:lnTo>
                <a:lnTo>
                  <a:pt x="759881" y="562159"/>
                </a:lnTo>
                <a:lnTo>
                  <a:pt x="772084" y="567389"/>
                </a:lnTo>
                <a:lnTo>
                  <a:pt x="784059" y="574439"/>
                </a:lnTo>
                <a:lnTo>
                  <a:pt x="793720" y="580521"/>
                </a:lnTo>
                <a:lnTo>
                  <a:pt x="794765" y="581135"/>
                </a:lnTo>
                <a:lnTo>
                  <a:pt x="844157" y="582039"/>
                </a:lnTo>
                <a:lnTo>
                  <a:pt x="845499" y="569348"/>
                </a:lnTo>
                <a:lnTo>
                  <a:pt x="845969" y="558303"/>
                </a:lnTo>
                <a:lnTo>
                  <a:pt x="844222" y="553049"/>
                </a:lnTo>
                <a:lnTo>
                  <a:pt x="840663" y="545596"/>
                </a:lnTo>
                <a:lnTo>
                  <a:pt x="834688" y="541999"/>
                </a:lnTo>
                <a:lnTo>
                  <a:pt x="834861" y="531984"/>
                </a:lnTo>
                <a:lnTo>
                  <a:pt x="853518" y="537843"/>
                </a:lnTo>
                <a:lnTo>
                  <a:pt x="859492" y="531510"/>
                </a:lnTo>
                <a:lnTo>
                  <a:pt x="857853" y="527224"/>
                </a:lnTo>
                <a:lnTo>
                  <a:pt x="865251" y="524596"/>
                </a:lnTo>
                <a:lnTo>
                  <a:pt x="869412" y="536885"/>
                </a:lnTo>
                <a:lnTo>
                  <a:pt x="874243" y="549065"/>
                </a:lnTo>
                <a:lnTo>
                  <a:pt x="877236" y="479344"/>
                </a:lnTo>
                <a:lnTo>
                  <a:pt x="841351" y="458594"/>
                </a:lnTo>
                <a:lnTo>
                  <a:pt x="805408" y="437845"/>
                </a:lnTo>
                <a:lnTo>
                  <a:pt x="769420" y="417101"/>
                </a:lnTo>
                <a:lnTo>
                  <a:pt x="733399" y="396365"/>
                </a:lnTo>
                <a:lnTo>
                  <a:pt x="697357" y="375642"/>
                </a:lnTo>
                <a:lnTo>
                  <a:pt x="661309" y="354935"/>
                </a:lnTo>
                <a:lnTo>
                  <a:pt x="625266" y="334248"/>
                </a:lnTo>
                <a:lnTo>
                  <a:pt x="589241" y="313586"/>
                </a:lnTo>
                <a:lnTo>
                  <a:pt x="553247" y="292953"/>
                </a:lnTo>
                <a:lnTo>
                  <a:pt x="517297" y="272351"/>
                </a:lnTo>
                <a:lnTo>
                  <a:pt x="481404" y="251786"/>
                </a:lnTo>
                <a:lnTo>
                  <a:pt x="445580" y="231261"/>
                </a:lnTo>
                <a:lnTo>
                  <a:pt x="409837" y="210780"/>
                </a:lnTo>
                <a:lnTo>
                  <a:pt x="374190" y="190346"/>
                </a:lnTo>
                <a:lnTo>
                  <a:pt x="338650" y="169965"/>
                </a:lnTo>
                <a:lnTo>
                  <a:pt x="82090" y="21587"/>
                </a:lnTo>
                <a:lnTo>
                  <a:pt x="73450" y="16295"/>
                </a:lnTo>
                <a:lnTo>
                  <a:pt x="62982" y="10050"/>
                </a:lnTo>
                <a:lnTo>
                  <a:pt x="51320" y="4292"/>
                </a:lnTo>
                <a:lnTo>
                  <a:pt x="39100" y="462"/>
                </a:lnTo>
                <a:lnTo>
                  <a:pt x="26958" y="0"/>
                </a:lnTo>
                <a:lnTo>
                  <a:pt x="22668" y="953"/>
                </a:lnTo>
                <a:lnTo>
                  <a:pt x="12048" y="7345"/>
                </a:lnTo>
                <a:lnTo>
                  <a:pt x="5822" y="17596"/>
                </a:lnTo>
                <a:lnTo>
                  <a:pt x="2823" y="30552"/>
                </a:lnTo>
                <a:lnTo>
                  <a:pt x="1882" y="45061"/>
                </a:lnTo>
                <a:lnTo>
                  <a:pt x="1833" y="59969"/>
                </a:lnTo>
                <a:lnTo>
                  <a:pt x="1833" y="60291"/>
                </a:lnTo>
                <a:lnTo>
                  <a:pt x="0" y="703516"/>
                </a:lnTo>
                <a:lnTo>
                  <a:pt x="267" y="720801"/>
                </a:lnTo>
                <a:lnTo>
                  <a:pt x="1216" y="733009"/>
                </a:lnTo>
                <a:lnTo>
                  <a:pt x="3071" y="742712"/>
                </a:lnTo>
                <a:lnTo>
                  <a:pt x="6053" y="752480"/>
                </a:lnTo>
                <a:lnTo>
                  <a:pt x="10385" y="764881"/>
                </a:lnTo>
                <a:lnTo>
                  <a:pt x="12294" y="770415"/>
                </a:lnTo>
                <a:lnTo>
                  <a:pt x="21875" y="764476"/>
                </a:lnTo>
                <a:lnTo>
                  <a:pt x="31929" y="755350"/>
                </a:lnTo>
                <a:lnTo>
                  <a:pt x="41699" y="744946"/>
                </a:lnTo>
                <a:lnTo>
                  <a:pt x="50425" y="735170"/>
                </a:lnTo>
                <a:lnTo>
                  <a:pt x="54827" y="730418"/>
                </a:lnTo>
                <a:lnTo>
                  <a:pt x="64133" y="720250"/>
                </a:lnTo>
                <a:lnTo>
                  <a:pt x="72916" y="709839"/>
                </a:lnTo>
                <a:lnTo>
                  <a:pt x="81189" y="699860"/>
                </a:lnTo>
                <a:lnTo>
                  <a:pt x="88963" y="690986"/>
                </a:lnTo>
                <a:lnTo>
                  <a:pt x="93522" y="686350"/>
                </a:lnTo>
                <a:lnTo>
                  <a:pt x="105897" y="688913"/>
                </a:lnTo>
                <a:lnTo>
                  <a:pt x="116758" y="695350"/>
                </a:lnTo>
                <a:lnTo>
                  <a:pt x="122914" y="704660"/>
                </a:lnTo>
                <a:lnTo>
                  <a:pt x="122445" y="713144"/>
                </a:lnTo>
                <a:lnTo>
                  <a:pt x="116999" y="724205"/>
                </a:lnTo>
                <a:lnTo>
                  <a:pt x="108915" y="736102"/>
                </a:lnTo>
                <a:lnTo>
                  <a:pt x="98945" y="748384"/>
                </a:lnTo>
                <a:lnTo>
                  <a:pt x="87843" y="760596"/>
                </a:lnTo>
                <a:lnTo>
                  <a:pt x="76361" y="772286"/>
                </a:lnTo>
                <a:lnTo>
                  <a:pt x="65252" y="783001"/>
                </a:lnTo>
                <a:lnTo>
                  <a:pt x="55268" y="792288"/>
                </a:lnTo>
                <a:lnTo>
                  <a:pt x="47162" y="799694"/>
                </a:lnTo>
                <a:lnTo>
                  <a:pt x="41687" y="804766"/>
                </a:lnTo>
                <a:lnTo>
                  <a:pt x="39664" y="806901"/>
                </a:lnTo>
                <a:lnTo>
                  <a:pt x="50215" y="813527"/>
                </a:lnTo>
                <a:close/>
              </a:path>
              <a:path w="1125457" h="1378791">
                <a:moveTo>
                  <a:pt x="126047" y="119070"/>
                </a:moveTo>
                <a:lnTo>
                  <a:pt x="127686" y="115516"/>
                </a:lnTo>
                <a:lnTo>
                  <a:pt x="123289" y="116015"/>
                </a:lnTo>
                <a:lnTo>
                  <a:pt x="126047" y="119070"/>
                </a:lnTo>
                <a:close/>
              </a:path>
              <a:path w="1125457" h="1378791">
                <a:moveTo>
                  <a:pt x="898309" y="573632"/>
                </a:moveTo>
                <a:lnTo>
                  <a:pt x="898251" y="570990"/>
                </a:lnTo>
                <a:lnTo>
                  <a:pt x="898014" y="573381"/>
                </a:lnTo>
                <a:lnTo>
                  <a:pt x="898309" y="573632"/>
                </a:lnTo>
                <a:close/>
              </a:path>
              <a:path w="1125457" h="1378791">
                <a:moveTo>
                  <a:pt x="884016" y="601144"/>
                </a:moveTo>
                <a:lnTo>
                  <a:pt x="880791" y="601606"/>
                </a:lnTo>
                <a:lnTo>
                  <a:pt x="884016" y="601144"/>
                </a:lnTo>
                <a:close/>
              </a:path>
              <a:path w="1125457" h="1378791">
                <a:moveTo>
                  <a:pt x="594262" y="1087268"/>
                </a:moveTo>
                <a:lnTo>
                  <a:pt x="593420" y="1087138"/>
                </a:lnTo>
                <a:lnTo>
                  <a:pt x="594713" y="1087560"/>
                </a:lnTo>
                <a:lnTo>
                  <a:pt x="594262" y="1087268"/>
                </a:lnTo>
                <a:close/>
              </a:path>
              <a:path w="1125457" h="1378791">
                <a:moveTo>
                  <a:pt x="926442" y="992951"/>
                </a:moveTo>
                <a:lnTo>
                  <a:pt x="928210" y="991981"/>
                </a:lnTo>
                <a:lnTo>
                  <a:pt x="925892" y="992646"/>
                </a:lnTo>
                <a:lnTo>
                  <a:pt x="926442" y="992951"/>
                </a:lnTo>
                <a:close/>
              </a:path>
              <a:path w="1125457" h="1378791">
                <a:moveTo>
                  <a:pt x="813163" y="920991"/>
                </a:moveTo>
                <a:lnTo>
                  <a:pt x="817757" y="922692"/>
                </a:lnTo>
                <a:lnTo>
                  <a:pt x="926550" y="986252"/>
                </a:lnTo>
                <a:lnTo>
                  <a:pt x="928577" y="989181"/>
                </a:lnTo>
                <a:lnTo>
                  <a:pt x="929742" y="981535"/>
                </a:lnTo>
                <a:lnTo>
                  <a:pt x="928210" y="991981"/>
                </a:lnTo>
                <a:lnTo>
                  <a:pt x="926442" y="992951"/>
                </a:lnTo>
                <a:lnTo>
                  <a:pt x="917987" y="994911"/>
                </a:lnTo>
                <a:lnTo>
                  <a:pt x="925892" y="992646"/>
                </a:lnTo>
                <a:lnTo>
                  <a:pt x="922948" y="991012"/>
                </a:lnTo>
                <a:lnTo>
                  <a:pt x="915725" y="985873"/>
                </a:lnTo>
                <a:lnTo>
                  <a:pt x="903848" y="978755"/>
                </a:lnTo>
                <a:lnTo>
                  <a:pt x="890148" y="971018"/>
                </a:lnTo>
                <a:lnTo>
                  <a:pt x="877455" y="964021"/>
                </a:lnTo>
                <a:lnTo>
                  <a:pt x="869155" y="959437"/>
                </a:lnTo>
                <a:lnTo>
                  <a:pt x="870299" y="977816"/>
                </a:lnTo>
                <a:lnTo>
                  <a:pt x="884029" y="985842"/>
                </a:lnTo>
                <a:lnTo>
                  <a:pt x="896303" y="993051"/>
                </a:lnTo>
                <a:lnTo>
                  <a:pt x="906424" y="999016"/>
                </a:lnTo>
                <a:lnTo>
                  <a:pt x="913697" y="1003309"/>
                </a:lnTo>
                <a:lnTo>
                  <a:pt x="913846" y="1003397"/>
                </a:lnTo>
                <a:lnTo>
                  <a:pt x="927600" y="1010854"/>
                </a:lnTo>
                <a:lnTo>
                  <a:pt x="940025" y="1017938"/>
                </a:lnTo>
                <a:lnTo>
                  <a:pt x="948003" y="1025266"/>
                </a:lnTo>
                <a:lnTo>
                  <a:pt x="947946" y="979166"/>
                </a:lnTo>
                <a:lnTo>
                  <a:pt x="940979" y="979898"/>
                </a:lnTo>
                <a:lnTo>
                  <a:pt x="947443" y="978833"/>
                </a:lnTo>
                <a:lnTo>
                  <a:pt x="945077" y="977271"/>
                </a:lnTo>
                <a:lnTo>
                  <a:pt x="933938" y="970974"/>
                </a:lnTo>
                <a:lnTo>
                  <a:pt x="922902" y="964675"/>
                </a:lnTo>
                <a:lnTo>
                  <a:pt x="911933" y="958366"/>
                </a:lnTo>
                <a:lnTo>
                  <a:pt x="900997" y="952042"/>
                </a:lnTo>
                <a:lnTo>
                  <a:pt x="890059" y="945698"/>
                </a:lnTo>
                <a:lnTo>
                  <a:pt x="879085" y="939326"/>
                </a:lnTo>
                <a:lnTo>
                  <a:pt x="868039" y="932923"/>
                </a:lnTo>
                <a:lnTo>
                  <a:pt x="867257" y="932471"/>
                </a:lnTo>
                <a:lnTo>
                  <a:pt x="856484" y="926227"/>
                </a:lnTo>
                <a:lnTo>
                  <a:pt x="845649" y="919980"/>
                </a:lnTo>
                <a:lnTo>
                  <a:pt x="834516" y="913603"/>
                </a:lnTo>
                <a:lnTo>
                  <a:pt x="828088" y="909941"/>
                </a:lnTo>
                <a:lnTo>
                  <a:pt x="814834" y="902875"/>
                </a:lnTo>
                <a:lnTo>
                  <a:pt x="802375" y="895703"/>
                </a:lnTo>
                <a:lnTo>
                  <a:pt x="793714" y="888121"/>
                </a:lnTo>
                <a:lnTo>
                  <a:pt x="791702" y="883880"/>
                </a:lnTo>
                <a:lnTo>
                  <a:pt x="801674" y="887499"/>
                </a:lnTo>
                <a:lnTo>
                  <a:pt x="814264" y="894372"/>
                </a:lnTo>
                <a:lnTo>
                  <a:pt x="814327" y="880024"/>
                </a:lnTo>
                <a:lnTo>
                  <a:pt x="807792" y="876320"/>
                </a:lnTo>
                <a:lnTo>
                  <a:pt x="799833" y="871926"/>
                </a:lnTo>
                <a:lnTo>
                  <a:pt x="793061" y="870763"/>
                </a:lnTo>
                <a:lnTo>
                  <a:pt x="792133" y="861717"/>
                </a:lnTo>
                <a:lnTo>
                  <a:pt x="813163" y="848169"/>
                </a:lnTo>
                <a:lnTo>
                  <a:pt x="815562" y="847787"/>
                </a:lnTo>
                <a:lnTo>
                  <a:pt x="814996" y="847437"/>
                </a:lnTo>
                <a:lnTo>
                  <a:pt x="822761" y="846640"/>
                </a:lnTo>
                <a:lnTo>
                  <a:pt x="929677" y="908046"/>
                </a:lnTo>
                <a:lnTo>
                  <a:pt x="928577" y="919160"/>
                </a:lnTo>
                <a:lnTo>
                  <a:pt x="925348" y="919112"/>
                </a:lnTo>
                <a:lnTo>
                  <a:pt x="919820" y="919031"/>
                </a:lnTo>
                <a:lnTo>
                  <a:pt x="906266" y="925851"/>
                </a:lnTo>
                <a:lnTo>
                  <a:pt x="913846" y="930274"/>
                </a:lnTo>
                <a:lnTo>
                  <a:pt x="927878" y="937892"/>
                </a:lnTo>
                <a:lnTo>
                  <a:pt x="940178" y="944878"/>
                </a:lnTo>
                <a:lnTo>
                  <a:pt x="948126" y="952161"/>
                </a:lnTo>
                <a:lnTo>
                  <a:pt x="998266" y="929843"/>
                </a:lnTo>
                <a:lnTo>
                  <a:pt x="774598" y="801366"/>
                </a:lnTo>
                <a:lnTo>
                  <a:pt x="773606" y="995406"/>
                </a:lnTo>
                <a:lnTo>
                  <a:pt x="761481" y="989687"/>
                </a:lnTo>
                <a:lnTo>
                  <a:pt x="753113" y="982289"/>
                </a:lnTo>
                <a:lnTo>
                  <a:pt x="747848" y="973289"/>
                </a:lnTo>
                <a:lnTo>
                  <a:pt x="745034" y="962762"/>
                </a:lnTo>
                <a:lnTo>
                  <a:pt x="744017" y="950787"/>
                </a:lnTo>
                <a:lnTo>
                  <a:pt x="744146" y="937437"/>
                </a:lnTo>
                <a:lnTo>
                  <a:pt x="744767" y="922791"/>
                </a:lnTo>
                <a:lnTo>
                  <a:pt x="745227" y="906925"/>
                </a:lnTo>
                <a:lnTo>
                  <a:pt x="745243" y="903846"/>
                </a:lnTo>
                <a:lnTo>
                  <a:pt x="745350" y="892752"/>
                </a:lnTo>
                <a:lnTo>
                  <a:pt x="745617" y="880301"/>
                </a:lnTo>
                <a:lnTo>
                  <a:pt x="745963" y="866889"/>
                </a:lnTo>
                <a:lnTo>
                  <a:pt x="746309" y="852914"/>
                </a:lnTo>
                <a:lnTo>
                  <a:pt x="746574" y="838772"/>
                </a:lnTo>
                <a:lnTo>
                  <a:pt x="746676" y="824862"/>
                </a:lnTo>
                <a:lnTo>
                  <a:pt x="746536" y="811580"/>
                </a:lnTo>
                <a:lnTo>
                  <a:pt x="746073" y="799323"/>
                </a:lnTo>
                <a:lnTo>
                  <a:pt x="745207" y="788488"/>
                </a:lnTo>
                <a:lnTo>
                  <a:pt x="744704" y="784458"/>
                </a:lnTo>
                <a:lnTo>
                  <a:pt x="342684" y="553479"/>
                </a:lnTo>
                <a:lnTo>
                  <a:pt x="454135" y="656534"/>
                </a:lnTo>
                <a:lnTo>
                  <a:pt x="461195" y="660010"/>
                </a:lnTo>
                <a:lnTo>
                  <a:pt x="470884" y="665150"/>
                </a:lnTo>
                <a:lnTo>
                  <a:pt x="482655" y="671624"/>
                </a:lnTo>
                <a:lnTo>
                  <a:pt x="495966" y="679098"/>
                </a:lnTo>
                <a:lnTo>
                  <a:pt x="510270" y="687241"/>
                </a:lnTo>
                <a:lnTo>
                  <a:pt x="525023" y="695722"/>
                </a:lnTo>
                <a:lnTo>
                  <a:pt x="539681" y="704208"/>
                </a:lnTo>
                <a:lnTo>
                  <a:pt x="553698" y="712368"/>
                </a:lnTo>
                <a:lnTo>
                  <a:pt x="566529" y="719870"/>
                </a:lnTo>
                <a:lnTo>
                  <a:pt x="577631" y="726382"/>
                </a:lnTo>
                <a:lnTo>
                  <a:pt x="586457" y="731572"/>
                </a:lnTo>
                <a:lnTo>
                  <a:pt x="591156" y="734338"/>
                </a:lnTo>
                <a:lnTo>
                  <a:pt x="606844" y="742897"/>
                </a:lnTo>
                <a:lnTo>
                  <a:pt x="619595" y="749869"/>
                </a:lnTo>
                <a:lnTo>
                  <a:pt x="628378" y="756802"/>
                </a:lnTo>
                <a:lnTo>
                  <a:pt x="632160" y="765244"/>
                </a:lnTo>
                <a:lnTo>
                  <a:pt x="632223" y="767357"/>
                </a:lnTo>
                <a:lnTo>
                  <a:pt x="628148" y="765804"/>
                </a:lnTo>
                <a:lnTo>
                  <a:pt x="621012" y="762286"/>
                </a:lnTo>
                <a:lnTo>
                  <a:pt x="611337" y="757128"/>
                </a:lnTo>
                <a:lnTo>
                  <a:pt x="599644" y="750656"/>
                </a:lnTo>
                <a:lnTo>
                  <a:pt x="586458" y="743197"/>
                </a:lnTo>
                <a:lnTo>
                  <a:pt x="572299" y="735076"/>
                </a:lnTo>
                <a:lnTo>
                  <a:pt x="557691" y="726619"/>
                </a:lnTo>
                <a:lnTo>
                  <a:pt x="543155" y="718153"/>
                </a:lnTo>
                <a:lnTo>
                  <a:pt x="529215" y="710003"/>
                </a:lnTo>
                <a:lnTo>
                  <a:pt x="516392" y="702495"/>
                </a:lnTo>
                <a:lnTo>
                  <a:pt x="505209" y="695956"/>
                </a:lnTo>
                <a:lnTo>
                  <a:pt x="496189" y="690711"/>
                </a:lnTo>
                <a:lnTo>
                  <a:pt x="491141" y="687815"/>
                </a:lnTo>
                <a:lnTo>
                  <a:pt x="475386" y="679390"/>
                </a:lnTo>
                <a:lnTo>
                  <a:pt x="462649" y="672364"/>
                </a:lnTo>
                <a:lnTo>
                  <a:pt x="453945" y="665303"/>
                </a:lnTo>
                <a:lnTo>
                  <a:pt x="462271" y="700039"/>
                </a:lnTo>
                <a:lnTo>
                  <a:pt x="473838" y="707086"/>
                </a:lnTo>
                <a:lnTo>
                  <a:pt x="481069" y="711378"/>
                </a:lnTo>
                <a:lnTo>
                  <a:pt x="491649" y="717415"/>
                </a:lnTo>
                <a:lnTo>
                  <a:pt x="502433" y="723630"/>
                </a:lnTo>
                <a:lnTo>
                  <a:pt x="513390" y="729994"/>
                </a:lnTo>
                <a:lnTo>
                  <a:pt x="524486" y="736476"/>
                </a:lnTo>
                <a:lnTo>
                  <a:pt x="535691" y="743048"/>
                </a:lnTo>
                <a:lnTo>
                  <a:pt x="546972" y="749681"/>
                </a:lnTo>
                <a:lnTo>
                  <a:pt x="558298" y="756344"/>
                </a:lnTo>
                <a:lnTo>
                  <a:pt x="569637" y="763009"/>
                </a:lnTo>
                <a:lnTo>
                  <a:pt x="580956" y="769646"/>
                </a:lnTo>
                <a:lnTo>
                  <a:pt x="592224" y="776225"/>
                </a:lnTo>
                <a:lnTo>
                  <a:pt x="603409" y="782717"/>
                </a:lnTo>
                <a:lnTo>
                  <a:pt x="614479" y="789093"/>
                </a:lnTo>
                <a:lnTo>
                  <a:pt x="625403" y="795324"/>
                </a:lnTo>
                <a:lnTo>
                  <a:pt x="636147" y="801379"/>
                </a:lnTo>
                <a:lnTo>
                  <a:pt x="646681" y="807229"/>
                </a:lnTo>
                <a:lnTo>
                  <a:pt x="655819" y="812221"/>
                </a:lnTo>
                <a:lnTo>
                  <a:pt x="664015" y="816680"/>
                </a:lnTo>
                <a:lnTo>
                  <a:pt x="666344" y="815883"/>
                </a:lnTo>
                <a:lnTo>
                  <a:pt x="666948" y="827535"/>
                </a:lnTo>
                <a:lnTo>
                  <a:pt x="659000" y="824765"/>
                </a:lnTo>
                <a:lnTo>
                  <a:pt x="647377" y="818937"/>
                </a:lnTo>
                <a:lnTo>
                  <a:pt x="633895" y="811377"/>
                </a:lnTo>
                <a:lnTo>
                  <a:pt x="620369" y="803408"/>
                </a:lnTo>
                <a:lnTo>
                  <a:pt x="608614" y="796355"/>
                </a:lnTo>
                <a:lnTo>
                  <a:pt x="601056" y="791889"/>
                </a:lnTo>
                <a:lnTo>
                  <a:pt x="442137" y="700221"/>
                </a:lnTo>
                <a:lnTo>
                  <a:pt x="436508" y="696926"/>
                </a:lnTo>
                <a:lnTo>
                  <a:pt x="432172" y="694298"/>
                </a:lnTo>
                <a:lnTo>
                  <a:pt x="428106" y="716510"/>
                </a:lnTo>
                <a:lnTo>
                  <a:pt x="438764" y="722128"/>
                </a:lnTo>
                <a:lnTo>
                  <a:pt x="451464" y="729118"/>
                </a:lnTo>
                <a:lnTo>
                  <a:pt x="465530" y="737060"/>
                </a:lnTo>
                <a:lnTo>
                  <a:pt x="480290" y="745532"/>
                </a:lnTo>
                <a:lnTo>
                  <a:pt x="495070" y="754115"/>
                </a:lnTo>
                <a:lnTo>
                  <a:pt x="509196" y="762385"/>
                </a:lnTo>
                <a:lnTo>
                  <a:pt x="521994" y="769924"/>
                </a:lnTo>
                <a:lnTo>
                  <a:pt x="532791" y="776309"/>
                </a:lnTo>
                <a:lnTo>
                  <a:pt x="540913" y="781120"/>
                </a:lnTo>
                <a:lnTo>
                  <a:pt x="544265" y="783101"/>
                </a:lnTo>
                <a:lnTo>
                  <a:pt x="655646" y="847135"/>
                </a:lnTo>
                <a:lnTo>
                  <a:pt x="664015" y="851895"/>
                </a:lnTo>
                <a:lnTo>
                  <a:pt x="666042" y="851723"/>
                </a:lnTo>
                <a:lnTo>
                  <a:pt x="666948" y="862514"/>
                </a:lnTo>
                <a:lnTo>
                  <a:pt x="658594" y="859044"/>
                </a:lnTo>
                <a:lnTo>
                  <a:pt x="651369" y="855377"/>
                </a:lnTo>
                <a:lnTo>
                  <a:pt x="642404" y="850604"/>
                </a:lnTo>
                <a:lnTo>
                  <a:pt x="631921" y="844861"/>
                </a:lnTo>
                <a:lnTo>
                  <a:pt x="620138" y="838285"/>
                </a:lnTo>
                <a:lnTo>
                  <a:pt x="607275" y="831012"/>
                </a:lnTo>
                <a:lnTo>
                  <a:pt x="593553" y="823178"/>
                </a:lnTo>
                <a:lnTo>
                  <a:pt x="579192" y="814921"/>
                </a:lnTo>
                <a:lnTo>
                  <a:pt x="564410" y="806376"/>
                </a:lnTo>
                <a:lnTo>
                  <a:pt x="549429" y="797680"/>
                </a:lnTo>
                <a:lnTo>
                  <a:pt x="534468" y="788970"/>
                </a:lnTo>
                <a:lnTo>
                  <a:pt x="519746" y="780381"/>
                </a:lnTo>
                <a:lnTo>
                  <a:pt x="505484" y="772051"/>
                </a:lnTo>
                <a:lnTo>
                  <a:pt x="491902" y="764115"/>
                </a:lnTo>
                <a:lnTo>
                  <a:pt x="479219" y="756711"/>
                </a:lnTo>
                <a:lnTo>
                  <a:pt x="467655" y="749974"/>
                </a:lnTo>
                <a:lnTo>
                  <a:pt x="457430" y="744042"/>
                </a:lnTo>
                <a:lnTo>
                  <a:pt x="448765" y="739050"/>
                </a:lnTo>
                <a:lnTo>
                  <a:pt x="441878" y="735135"/>
                </a:lnTo>
                <a:lnTo>
                  <a:pt x="425847" y="726507"/>
                </a:lnTo>
                <a:lnTo>
                  <a:pt x="417490" y="719596"/>
                </a:lnTo>
                <a:lnTo>
                  <a:pt x="415608" y="711076"/>
                </a:lnTo>
                <a:lnTo>
                  <a:pt x="415910" y="792513"/>
                </a:lnTo>
                <a:lnTo>
                  <a:pt x="418636" y="793593"/>
                </a:lnTo>
                <a:lnTo>
                  <a:pt x="424001" y="796270"/>
                </a:lnTo>
                <a:lnTo>
                  <a:pt x="431689" y="800357"/>
                </a:lnTo>
                <a:lnTo>
                  <a:pt x="441382" y="805665"/>
                </a:lnTo>
                <a:lnTo>
                  <a:pt x="452766" y="812008"/>
                </a:lnTo>
                <a:lnTo>
                  <a:pt x="450348" y="776745"/>
                </a:lnTo>
                <a:lnTo>
                  <a:pt x="451045" y="771750"/>
                </a:lnTo>
                <a:lnTo>
                  <a:pt x="454997" y="773347"/>
                </a:lnTo>
                <a:lnTo>
                  <a:pt x="462053" y="776912"/>
                </a:lnTo>
                <a:lnTo>
                  <a:pt x="471683" y="782117"/>
                </a:lnTo>
                <a:lnTo>
                  <a:pt x="483358" y="788636"/>
                </a:lnTo>
                <a:lnTo>
                  <a:pt x="496546" y="796139"/>
                </a:lnTo>
                <a:lnTo>
                  <a:pt x="510719" y="804300"/>
                </a:lnTo>
                <a:lnTo>
                  <a:pt x="525346" y="812790"/>
                </a:lnTo>
                <a:lnTo>
                  <a:pt x="539898" y="821281"/>
                </a:lnTo>
                <a:lnTo>
                  <a:pt x="553843" y="829447"/>
                </a:lnTo>
                <a:lnTo>
                  <a:pt x="566654" y="836958"/>
                </a:lnTo>
                <a:lnTo>
                  <a:pt x="577798" y="843487"/>
                </a:lnTo>
                <a:lnTo>
                  <a:pt x="586747" y="848707"/>
                </a:lnTo>
                <a:lnTo>
                  <a:pt x="591522" y="851464"/>
                </a:lnTo>
                <a:lnTo>
                  <a:pt x="606094" y="859274"/>
                </a:lnTo>
                <a:lnTo>
                  <a:pt x="618669" y="866172"/>
                </a:lnTo>
                <a:lnTo>
                  <a:pt x="627681" y="873104"/>
                </a:lnTo>
                <a:lnTo>
                  <a:pt x="631568" y="881011"/>
                </a:lnTo>
                <a:lnTo>
                  <a:pt x="631446" y="884074"/>
                </a:lnTo>
                <a:lnTo>
                  <a:pt x="621648" y="879608"/>
                </a:lnTo>
                <a:lnTo>
                  <a:pt x="613062" y="875032"/>
                </a:lnTo>
                <a:lnTo>
                  <a:pt x="602524" y="869209"/>
                </a:lnTo>
                <a:lnTo>
                  <a:pt x="590415" y="862375"/>
                </a:lnTo>
                <a:lnTo>
                  <a:pt x="577114" y="854767"/>
                </a:lnTo>
                <a:lnTo>
                  <a:pt x="563000" y="846621"/>
                </a:lnTo>
                <a:lnTo>
                  <a:pt x="548454" y="838173"/>
                </a:lnTo>
                <a:lnTo>
                  <a:pt x="533854" y="829660"/>
                </a:lnTo>
                <a:lnTo>
                  <a:pt x="519581" y="821318"/>
                </a:lnTo>
                <a:lnTo>
                  <a:pt x="506014" y="813383"/>
                </a:lnTo>
                <a:lnTo>
                  <a:pt x="493533" y="806092"/>
                </a:lnTo>
                <a:lnTo>
                  <a:pt x="493899" y="835366"/>
                </a:lnTo>
                <a:lnTo>
                  <a:pt x="508883" y="843970"/>
                </a:lnTo>
                <a:lnTo>
                  <a:pt x="523978" y="852670"/>
                </a:lnTo>
                <a:lnTo>
                  <a:pt x="538866" y="861279"/>
                </a:lnTo>
                <a:lnTo>
                  <a:pt x="553233" y="869609"/>
                </a:lnTo>
                <a:lnTo>
                  <a:pt x="566762" y="877472"/>
                </a:lnTo>
                <a:lnTo>
                  <a:pt x="579136" y="884680"/>
                </a:lnTo>
                <a:lnTo>
                  <a:pt x="590041" y="891047"/>
                </a:lnTo>
                <a:lnTo>
                  <a:pt x="599159" y="896385"/>
                </a:lnTo>
                <a:lnTo>
                  <a:pt x="606176" y="900505"/>
                </a:lnTo>
                <a:lnTo>
                  <a:pt x="608519" y="901886"/>
                </a:lnTo>
                <a:lnTo>
                  <a:pt x="619578" y="908332"/>
                </a:lnTo>
                <a:lnTo>
                  <a:pt x="630618" y="914645"/>
                </a:lnTo>
                <a:lnTo>
                  <a:pt x="640354" y="920194"/>
                </a:lnTo>
                <a:lnTo>
                  <a:pt x="657040" y="929233"/>
                </a:lnTo>
                <a:lnTo>
                  <a:pt x="664769" y="935468"/>
                </a:lnTo>
                <a:lnTo>
                  <a:pt x="666409" y="944123"/>
                </a:lnTo>
                <a:lnTo>
                  <a:pt x="662134" y="942634"/>
                </a:lnTo>
                <a:lnTo>
                  <a:pt x="654378" y="938894"/>
                </a:lnTo>
                <a:lnTo>
                  <a:pt x="643822" y="933325"/>
                </a:lnTo>
                <a:lnTo>
                  <a:pt x="631151" y="926353"/>
                </a:lnTo>
                <a:lnTo>
                  <a:pt x="617047" y="918401"/>
                </a:lnTo>
                <a:lnTo>
                  <a:pt x="602194" y="909895"/>
                </a:lnTo>
                <a:lnTo>
                  <a:pt x="587275" y="901257"/>
                </a:lnTo>
                <a:lnTo>
                  <a:pt x="572972" y="892914"/>
                </a:lnTo>
                <a:lnTo>
                  <a:pt x="559969" y="885288"/>
                </a:lnTo>
                <a:lnTo>
                  <a:pt x="548950" y="878805"/>
                </a:lnTo>
                <a:lnTo>
                  <a:pt x="540596" y="873889"/>
                </a:lnTo>
                <a:lnTo>
                  <a:pt x="536695" y="871603"/>
                </a:lnTo>
                <a:lnTo>
                  <a:pt x="441210" y="816680"/>
                </a:lnTo>
                <a:lnTo>
                  <a:pt x="429310" y="810497"/>
                </a:lnTo>
                <a:lnTo>
                  <a:pt x="419099" y="803147"/>
                </a:lnTo>
                <a:lnTo>
                  <a:pt x="416212" y="827470"/>
                </a:lnTo>
                <a:lnTo>
                  <a:pt x="419058" y="828615"/>
                </a:lnTo>
                <a:lnTo>
                  <a:pt x="424398" y="831297"/>
                </a:lnTo>
                <a:lnTo>
                  <a:pt x="431977" y="835360"/>
                </a:lnTo>
                <a:lnTo>
                  <a:pt x="441540" y="840648"/>
                </a:lnTo>
                <a:lnTo>
                  <a:pt x="452831" y="847005"/>
                </a:lnTo>
                <a:lnTo>
                  <a:pt x="465595" y="854275"/>
                </a:lnTo>
                <a:lnTo>
                  <a:pt x="479577" y="862300"/>
                </a:lnTo>
                <a:lnTo>
                  <a:pt x="494522" y="870925"/>
                </a:lnTo>
                <a:lnTo>
                  <a:pt x="510173" y="879993"/>
                </a:lnTo>
                <a:lnTo>
                  <a:pt x="526277" y="889348"/>
                </a:lnTo>
                <a:lnTo>
                  <a:pt x="542577" y="898833"/>
                </a:lnTo>
                <a:lnTo>
                  <a:pt x="558819" y="908292"/>
                </a:lnTo>
                <a:lnTo>
                  <a:pt x="574747" y="917569"/>
                </a:lnTo>
                <a:lnTo>
                  <a:pt x="590106" y="926506"/>
                </a:lnTo>
                <a:lnTo>
                  <a:pt x="604640" y="934949"/>
                </a:lnTo>
                <a:lnTo>
                  <a:pt x="618095" y="942740"/>
                </a:lnTo>
                <a:lnTo>
                  <a:pt x="630215" y="949723"/>
                </a:lnTo>
                <a:lnTo>
                  <a:pt x="640745" y="955742"/>
                </a:lnTo>
                <a:lnTo>
                  <a:pt x="649429" y="960640"/>
                </a:lnTo>
                <a:lnTo>
                  <a:pt x="656013" y="964261"/>
                </a:lnTo>
                <a:lnTo>
                  <a:pt x="663519" y="968354"/>
                </a:lnTo>
                <a:lnTo>
                  <a:pt x="666150" y="968181"/>
                </a:lnTo>
                <a:lnTo>
                  <a:pt x="666517" y="979101"/>
                </a:lnTo>
                <a:lnTo>
                  <a:pt x="657580" y="975393"/>
                </a:lnTo>
                <a:lnTo>
                  <a:pt x="649475" y="971259"/>
                </a:lnTo>
                <a:lnTo>
                  <a:pt x="639378" y="965868"/>
                </a:lnTo>
                <a:lnTo>
                  <a:pt x="627616" y="959418"/>
                </a:lnTo>
                <a:lnTo>
                  <a:pt x="614515" y="952106"/>
                </a:lnTo>
                <a:lnTo>
                  <a:pt x="600398" y="944129"/>
                </a:lnTo>
                <a:lnTo>
                  <a:pt x="585593" y="935686"/>
                </a:lnTo>
                <a:lnTo>
                  <a:pt x="570423" y="926973"/>
                </a:lnTo>
                <a:lnTo>
                  <a:pt x="555216" y="918188"/>
                </a:lnTo>
                <a:lnTo>
                  <a:pt x="540296" y="909528"/>
                </a:lnTo>
                <a:lnTo>
                  <a:pt x="525989" y="901191"/>
                </a:lnTo>
                <a:lnTo>
                  <a:pt x="512620" y="893374"/>
                </a:lnTo>
                <a:lnTo>
                  <a:pt x="500514" y="886275"/>
                </a:lnTo>
                <a:lnTo>
                  <a:pt x="489998" y="880092"/>
                </a:lnTo>
                <a:lnTo>
                  <a:pt x="481396" y="875021"/>
                </a:lnTo>
                <a:lnTo>
                  <a:pt x="475035" y="871260"/>
                </a:lnTo>
                <a:lnTo>
                  <a:pt x="472743" y="869901"/>
                </a:lnTo>
                <a:lnTo>
                  <a:pt x="457408" y="1000769"/>
                </a:lnTo>
                <a:lnTo>
                  <a:pt x="468398" y="1007011"/>
                </a:lnTo>
                <a:lnTo>
                  <a:pt x="479464" y="1013349"/>
                </a:lnTo>
                <a:lnTo>
                  <a:pt x="490553" y="1019745"/>
                </a:lnTo>
                <a:lnTo>
                  <a:pt x="501615" y="1026159"/>
                </a:lnTo>
                <a:lnTo>
                  <a:pt x="512597" y="1032555"/>
                </a:lnTo>
                <a:lnTo>
                  <a:pt x="523448" y="1038893"/>
                </a:lnTo>
                <a:lnTo>
                  <a:pt x="525802" y="1040271"/>
                </a:lnTo>
                <a:lnTo>
                  <a:pt x="533880" y="1044802"/>
                </a:lnTo>
                <a:lnTo>
                  <a:pt x="546239" y="1051668"/>
                </a:lnTo>
                <a:lnTo>
                  <a:pt x="560553" y="1059783"/>
                </a:lnTo>
                <a:lnTo>
                  <a:pt x="574495" y="1068061"/>
                </a:lnTo>
                <a:lnTo>
                  <a:pt x="585738" y="1075417"/>
                </a:lnTo>
                <a:lnTo>
                  <a:pt x="591955" y="1080763"/>
                </a:lnTo>
                <a:lnTo>
                  <a:pt x="592320" y="1081344"/>
                </a:lnTo>
                <a:lnTo>
                  <a:pt x="596087" y="1084095"/>
                </a:lnTo>
                <a:lnTo>
                  <a:pt x="595685" y="1080849"/>
                </a:lnTo>
                <a:lnTo>
                  <a:pt x="596656" y="1084511"/>
                </a:lnTo>
                <a:lnTo>
                  <a:pt x="612616" y="1138532"/>
                </a:lnTo>
                <a:lnTo>
                  <a:pt x="628676" y="1147851"/>
                </a:lnTo>
                <a:lnTo>
                  <a:pt x="641084" y="1155057"/>
                </a:lnTo>
                <a:lnTo>
                  <a:pt x="649327" y="1159847"/>
                </a:lnTo>
                <a:lnTo>
                  <a:pt x="652885" y="1161920"/>
                </a:lnTo>
                <a:lnTo>
                  <a:pt x="931683" y="1322683"/>
                </a:lnTo>
                <a:lnTo>
                  <a:pt x="938688" y="1326782"/>
                </a:lnTo>
                <a:lnTo>
                  <a:pt x="949425" y="1333111"/>
                </a:lnTo>
                <a:lnTo>
                  <a:pt x="947816" y="1052526"/>
                </a:lnTo>
                <a:lnTo>
                  <a:pt x="940181" y="1053818"/>
                </a:lnTo>
                <a:lnTo>
                  <a:pt x="947270" y="1052192"/>
                </a:lnTo>
                <a:lnTo>
                  <a:pt x="944646" y="1050588"/>
                </a:lnTo>
                <a:lnTo>
                  <a:pt x="807361" y="971111"/>
                </a:lnTo>
                <a:lnTo>
                  <a:pt x="799661" y="966781"/>
                </a:lnTo>
                <a:lnTo>
                  <a:pt x="791831" y="965618"/>
                </a:lnTo>
                <a:lnTo>
                  <a:pt x="792392" y="956507"/>
                </a:lnTo>
                <a:lnTo>
                  <a:pt x="795690" y="957958"/>
                </a:lnTo>
                <a:lnTo>
                  <a:pt x="802408" y="961444"/>
                </a:lnTo>
                <a:lnTo>
                  <a:pt x="813761" y="953414"/>
                </a:lnTo>
                <a:lnTo>
                  <a:pt x="801424" y="946246"/>
                </a:lnTo>
                <a:lnTo>
                  <a:pt x="793333" y="938609"/>
                </a:lnTo>
                <a:lnTo>
                  <a:pt x="791831" y="934667"/>
                </a:lnTo>
                <a:lnTo>
                  <a:pt x="796281" y="936443"/>
                </a:lnTo>
                <a:lnTo>
                  <a:pt x="804144" y="940393"/>
                </a:lnTo>
                <a:lnTo>
                  <a:pt x="812624" y="931738"/>
                </a:lnTo>
                <a:lnTo>
                  <a:pt x="812990" y="924221"/>
                </a:lnTo>
                <a:lnTo>
                  <a:pt x="813163" y="920991"/>
                </a:lnTo>
                <a:close/>
              </a:path>
              <a:path w="1125457" h="1378791">
                <a:moveTo>
                  <a:pt x="815562" y="847787"/>
                </a:moveTo>
                <a:lnTo>
                  <a:pt x="818167" y="849397"/>
                </a:lnTo>
                <a:lnTo>
                  <a:pt x="926679" y="912806"/>
                </a:lnTo>
                <a:lnTo>
                  <a:pt x="928642" y="915692"/>
                </a:lnTo>
                <a:lnTo>
                  <a:pt x="929677" y="908046"/>
                </a:lnTo>
                <a:lnTo>
                  <a:pt x="822761" y="846640"/>
                </a:lnTo>
                <a:lnTo>
                  <a:pt x="815562" y="847787"/>
                </a:lnTo>
                <a:close/>
              </a:path>
              <a:path w="1125457" h="1378791">
                <a:moveTo>
                  <a:pt x="923379" y="916597"/>
                </a:moveTo>
                <a:lnTo>
                  <a:pt x="814996" y="854286"/>
                </a:lnTo>
                <a:lnTo>
                  <a:pt x="813098" y="851357"/>
                </a:lnTo>
                <a:lnTo>
                  <a:pt x="812257" y="859046"/>
                </a:lnTo>
                <a:lnTo>
                  <a:pt x="813163" y="848169"/>
                </a:lnTo>
                <a:lnTo>
                  <a:pt x="792133" y="861717"/>
                </a:lnTo>
                <a:lnTo>
                  <a:pt x="798368" y="864182"/>
                </a:lnTo>
                <a:lnTo>
                  <a:pt x="808812" y="869528"/>
                </a:lnTo>
                <a:lnTo>
                  <a:pt x="821962" y="876791"/>
                </a:lnTo>
                <a:lnTo>
                  <a:pt x="836313" y="885010"/>
                </a:lnTo>
                <a:lnTo>
                  <a:pt x="850361" y="893223"/>
                </a:lnTo>
                <a:lnTo>
                  <a:pt x="862601" y="900468"/>
                </a:lnTo>
                <a:lnTo>
                  <a:pt x="871530" y="905782"/>
                </a:lnTo>
                <a:lnTo>
                  <a:pt x="873491" y="906947"/>
                </a:lnTo>
                <a:lnTo>
                  <a:pt x="884686" y="913470"/>
                </a:lnTo>
                <a:lnTo>
                  <a:pt x="895432" y="919627"/>
                </a:lnTo>
                <a:lnTo>
                  <a:pt x="906266" y="925851"/>
                </a:lnTo>
                <a:lnTo>
                  <a:pt x="919820" y="919031"/>
                </a:lnTo>
                <a:lnTo>
                  <a:pt x="925348" y="919112"/>
                </a:lnTo>
                <a:lnTo>
                  <a:pt x="923379" y="916597"/>
                </a:lnTo>
                <a:close/>
              </a:path>
              <a:path w="1125457" h="1378791">
                <a:moveTo>
                  <a:pt x="259234" y="195122"/>
                </a:moveTo>
                <a:lnTo>
                  <a:pt x="260575" y="195394"/>
                </a:lnTo>
                <a:lnTo>
                  <a:pt x="259730" y="194455"/>
                </a:lnTo>
                <a:lnTo>
                  <a:pt x="258501" y="194627"/>
                </a:lnTo>
                <a:lnTo>
                  <a:pt x="257742" y="194804"/>
                </a:lnTo>
                <a:lnTo>
                  <a:pt x="259234" y="195122"/>
                </a:lnTo>
                <a:close/>
              </a:path>
              <a:path w="1125457" h="1378791">
                <a:moveTo>
                  <a:pt x="812624" y="931738"/>
                </a:moveTo>
                <a:lnTo>
                  <a:pt x="804144" y="940393"/>
                </a:lnTo>
                <a:lnTo>
                  <a:pt x="814723" y="946092"/>
                </a:lnTo>
                <a:lnTo>
                  <a:pt x="827324" y="953111"/>
                </a:lnTo>
                <a:lnTo>
                  <a:pt x="841251" y="961023"/>
                </a:lnTo>
                <a:lnTo>
                  <a:pt x="855808" y="969400"/>
                </a:lnTo>
                <a:lnTo>
                  <a:pt x="870299" y="977816"/>
                </a:lnTo>
                <a:lnTo>
                  <a:pt x="869155" y="959437"/>
                </a:lnTo>
                <a:lnTo>
                  <a:pt x="860272" y="954458"/>
                </a:lnTo>
                <a:lnTo>
                  <a:pt x="847011" y="946928"/>
                </a:lnTo>
                <a:lnTo>
                  <a:pt x="832789" y="938641"/>
                </a:lnTo>
                <a:lnTo>
                  <a:pt x="821024" y="931388"/>
                </a:lnTo>
                <a:lnTo>
                  <a:pt x="815233" y="927086"/>
                </a:lnTo>
                <a:lnTo>
                  <a:pt x="813000" y="924234"/>
                </a:lnTo>
                <a:lnTo>
                  <a:pt x="812624" y="931738"/>
                </a:lnTo>
                <a:close/>
              </a:path>
              <a:path w="1125457" h="1378791">
                <a:moveTo>
                  <a:pt x="482517" y="799681"/>
                </a:moveTo>
                <a:lnTo>
                  <a:pt x="473347" y="794386"/>
                </a:lnTo>
                <a:lnTo>
                  <a:pt x="467135" y="790855"/>
                </a:lnTo>
                <a:lnTo>
                  <a:pt x="456079" y="785144"/>
                </a:lnTo>
                <a:lnTo>
                  <a:pt x="450348" y="776745"/>
                </a:lnTo>
                <a:lnTo>
                  <a:pt x="452766" y="812008"/>
                </a:lnTo>
                <a:lnTo>
                  <a:pt x="465524" y="819197"/>
                </a:lnTo>
                <a:lnTo>
                  <a:pt x="479340" y="827046"/>
                </a:lnTo>
                <a:lnTo>
                  <a:pt x="493899" y="835366"/>
                </a:lnTo>
                <a:lnTo>
                  <a:pt x="493533" y="806092"/>
                </a:lnTo>
                <a:lnTo>
                  <a:pt x="482517" y="799681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10138115" y="5258155"/>
            <a:ext cx="947997" cy="599890"/>
          </a:xfrm>
          <a:custGeom>
            <a:avLst/>
            <a:gdLst/>
            <a:ahLst/>
            <a:cxnLst/>
            <a:rect l="l" t="t" r="r" b="b"/>
            <a:pathLst>
              <a:path w="947997" h="599890">
                <a:moveTo>
                  <a:pt x="239479" y="162357"/>
                </a:moveTo>
                <a:lnTo>
                  <a:pt x="246375" y="156757"/>
                </a:lnTo>
                <a:lnTo>
                  <a:pt x="255154" y="151249"/>
                </a:lnTo>
                <a:lnTo>
                  <a:pt x="267254" y="143961"/>
                </a:lnTo>
                <a:lnTo>
                  <a:pt x="281541" y="135564"/>
                </a:lnTo>
                <a:lnTo>
                  <a:pt x="296883" y="126728"/>
                </a:lnTo>
                <a:lnTo>
                  <a:pt x="312144" y="118125"/>
                </a:lnTo>
                <a:lnTo>
                  <a:pt x="326193" y="110424"/>
                </a:lnTo>
                <a:lnTo>
                  <a:pt x="337894" y="104298"/>
                </a:lnTo>
                <a:lnTo>
                  <a:pt x="346114" y="100415"/>
                </a:lnTo>
                <a:lnTo>
                  <a:pt x="349141" y="99399"/>
                </a:lnTo>
                <a:lnTo>
                  <a:pt x="350241" y="93713"/>
                </a:lnTo>
                <a:lnTo>
                  <a:pt x="359580" y="90224"/>
                </a:lnTo>
                <a:lnTo>
                  <a:pt x="363506" y="86562"/>
                </a:lnTo>
                <a:lnTo>
                  <a:pt x="368510" y="81867"/>
                </a:lnTo>
                <a:lnTo>
                  <a:pt x="374571" y="75578"/>
                </a:lnTo>
                <a:lnTo>
                  <a:pt x="376878" y="70516"/>
                </a:lnTo>
                <a:lnTo>
                  <a:pt x="365743" y="64256"/>
                </a:lnTo>
                <a:lnTo>
                  <a:pt x="354648" y="57955"/>
                </a:lnTo>
                <a:lnTo>
                  <a:pt x="343594" y="51616"/>
                </a:lnTo>
                <a:lnTo>
                  <a:pt x="332582" y="45244"/>
                </a:lnTo>
                <a:lnTo>
                  <a:pt x="321616" y="38843"/>
                </a:lnTo>
                <a:lnTo>
                  <a:pt x="310695" y="32418"/>
                </a:lnTo>
                <a:lnTo>
                  <a:pt x="299823" y="25972"/>
                </a:lnTo>
                <a:lnTo>
                  <a:pt x="289001" y="19509"/>
                </a:lnTo>
                <a:lnTo>
                  <a:pt x="288252" y="19061"/>
                </a:lnTo>
                <a:lnTo>
                  <a:pt x="274803" y="11418"/>
                </a:lnTo>
                <a:lnTo>
                  <a:pt x="262986" y="5697"/>
                </a:lnTo>
                <a:lnTo>
                  <a:pt x="252320" y="1892"/>
                </a:lnTo>
                <a:lnTo>
                  <a:pt x="242326" y="0"/>
                </a:lnTo>
                <a:lnTo>
                  <a:pt x="232523" y="14"/>
                </a:lnTo>
                <a:lnTo>
                  <a:pt x="222429" y="1931"/>
                </a:lnTo>
                <a:lnTo>
                  <a:pt x="211566" y="5746"/>
                </a:lnTo>
                <a:lnTo>
                  <a:pt x="199451" y="11454"/>
                </a:lnTo>
                <a:lnTo>
                  <a:pt x="187095" y="18199"/>
                </a:lnTo>
                <a:lnTo>
                  <a:pt x="175992" y="24545"/>
                </a:lnTo>
                <a:lnTo>
                  <a:pt x="164911" y="30907"/>
                </a:lnTo>
                <a:lnTo>
                  <a:pt x="153855" y="37277"/>
                </a:lnTo>
                <a:lnTo>
                  <a:pt x="142827" y="43646"/>
                </a:lnTo>
                <a:lnTo>
                  <a:pt x="131832" y="50006"/>
                </a:lnTo>
                <a:lnTo>
                  <a:pt x="120873" y="56348"/>
                </a:lnTo>
                <a:lnTo>
                  <a:pt x="109953" y="62665"/>
                </a:lnTo>
                <a:lnTo>
                  <a:pt x="99076" y="68948"/>
                </a:lnTo>
                <a:lnTo>
                  <a:pt x="9951" y="119602"/>
                </a:lnTo>
                <a:lnTo>
                  <a:pt x="8031" y="125993"/>
                </a:lnTo>
                <a:lnTo>
                  <a:pt x="6285" y="135936"/>
                </a:lnTo>
                <a:lnTo>
                  <a:pt x="4724" y="148630"/>
                </a:lnTo>
                <a:lnTo>
                  <a:pt x="3362" y="163270"/>
                </a:lnTo>
                <a:lnTo>
                  <a:pt x="2213" y="179053"/>
                </a:lnTo>
                <a:lnTo>
                  <a:pt x="1289" y="195178"/>
                </a:lnTo>
                <a:lnTo>
                  <a:pt x="603" y="210840"/>
                </a:lnTo>
                <a:lnTo>
                  <a:pt x="169" y="225237"/>
                </a:lnTo>
                <a:lnTo>
                  <a:pt x="0" y="237566"/>
                </a:lnTo>
                <a:lnTo>
                  <a:pt x="108" y="247024"/>
                </a:lnTo>
                <a:lnTo>
                  <a:pt x="159" y="248381"/>
                </a:lnTo>
                <a:lnTo>
                  <a:pt x="9703" y="252679"/>
                </a:lnTo>
                <a:lnTo>
                  <a:pt x="21286" y="258990"/>
                </a:lnTo>
                <a:lnTo>
                  <a:pt x="33687" y="266304"/>
                </a:lnTo>
                <a:lnTo>
                  <a:pt x="45686" y="273612"/>
                </a:lnTo>
                <a:lnTo>
                  <a:pt x="56063" y="279905"/>
                </a:lnTo>
                <a:lnTo>
                  <a:pt x="84072" y="296194"/>
                </a:lnTo>
                <a:lnTo>
                  <a:pt x="109812" y="311107"/>
                </a:lnTo>
                <a:lnTo>
                  <a:pt x="135625" y="326029"/>
                </a:lnTo>
                <a:lnTo>
                  <a:pt x="161498" y="340961"/>
                </a:lnTo>
                <a:lnTo>
                  <a:pt x="187420" y="355902"/>
                </a:lnTo>
                <a:lnTo>
                  <a:pt x="213380" y="370851"/>
                </a:lnTo>
                <a:lnTo>
                  <a:pt x="239367" y="385808"/>
                </a:lnTo>
                <a:lnTo>
                  <a:pt x="265368" y="400774"/>
                </a:lnTo>
                <a:lnTo>
                  <a:pt x="291373" y="415746"/>
                </a:lnTo>
                <a:lnTo>
                  <a:pt x="317370" y="430726"/>
                </a:lnTo>
                <a:lnTo>
                  <a:pt x="343348" y="445711"/>
                </a:lnTo>
                <a:lnTo>
                  <a:pt x="369295" y="460703"/>
                </a:lnTo>
                <a:lnTo>
                  <a:pt x="395199" y="475701"/>
                </a:lnTo>
                <a:lnTo>
                  <a:pt x="421050" y="490704"/>
                </a:lnTo>
                <a:lnTo>
                  <a:pt x="446835" y="505711"/>
                </a:lnTo>
                <a:lnTo>
                  <a:pt x="472544" y="520723"/>
                </a:lnTo>
                <a:lnTo>
                  <a:pt x="498165" y="535739"/>
                </a:lnTo>
                <a:lnTo>
                  <a:pt x="523686" y="550758"/>
                </a:lnTo>
                <a:lnTo>
                  <a:pt x="549096" y="565781"/>
                </a:lnTo>
                <a:lnTo>
                  <a:pt x="574383" y="580806"/>
                </a:lnTo>
                <a:lnTo>
                  <a:pt x="587956" y="588369"/>
                </a:lnTo>
                <a:lnTo>
                  <a:pt x="599978" y="593936"/>
                </a:lnTo>
                <a:lnTo>
                  <a:pt x="610747" y="597629"/>
                </a:lnTo>
                <a:lnTo>
                  <a:pt x="620562" y="599573"/>
                </a:lnTo>
                <a:lnTo>
                  <a:pt x="629721" y="599890"/>
                </a:lnTo>
                <a:lnTo>
                  <a:pt x="638524" y="598705"/>
                </a:lnTo>
                <a:lnTo>
                  <a:pt x="647269" y="596141"/>
                </a:lnTo>
                <a:lnTo>
                  <a:pt x="656254" y="592320"/>
                </a:lnTo>
                <a:lnTo>
                  <a:pt x="665779" y="587368"/>
                </a:lnTo>
                <a:lnTo>
                  <a:pt x="676141" y="581406"/>
                </a:lnTo>
                <a:lnTo>
                  <a:pt x="687640" y="574559"/>
                </a:lnTo>
                <a:lnTo>
                  <a:pt x="700574" y="566950"/>
                </a:lnTo>
                <a:lnTo>
                  <a:pt x="703861" y="565061"/>
                </a:lnTo>
                <a:lnTo>
                  <a:pt x="934840" y="432362"/>
                </a:lnTo>
                <a:lnTo>
                  <a:pt x="936566" y="430769"/>
                </a:lnTo>
                <a:lnTo>
                  <a:pt x="939068" y="428572"/>
                </a:lnTo>
                <a:lnTo>
                  <a:pt x="941031" y="426439"/>
                </a:lnTo>
                <a:lnTo>
                  <a:pt x="942972" y="424350"/>
                </a:lnTo>
                <a:lnTo>
                  <a:pt x="942972" y="424113"/>
                </a:lnTo>
                <a:lnTo>
                  <a:pt x="944697" y="422153"/>
                </a:lnTo>
                <a:lnTo>
                  <a:pt x="947061" y="419521"/>
                </a:lnTo>
                <a:lnTo>
                  <a:pt x="945970" y="420646"/>
                </a:lnTo>
                <a:lnTo>
                  <a:pt x="947695" y="418815"/>
                </a:lnTo>
                <a:lnTo>
                  <a:pt x="947061" y="419521"/>
                </a:lnTo>
                <a:lnTo>
                  <a:pt x="947997" y="418556"/>
                </a:lnTo>
                <a:lnTo>
                  <a:pt x="945087" y="404179"/>
                </a:lnTo>
                <a:lnTo>
                  <a:pt x="936801" y="395586"/>
                </a:lnTo>
                <a:lnTo>
                  <a:pt x="925094" y="388791"/>
                </a:lnTo>
                <a:lnTo>
                  <a:pt x="924940" y="388704"/>
                </a:lnTo>
                <a:lnTo>
                  <a:pt x="689668" y="252344"/>
                </a:lnTo>
                <a:lnTo>
                  <a:pt x="683116" y="258428"/>
                </a:lnTo>
                <a:lnTo>
                  <a:pt x="678045" y="263992"/>
                </a:lnTo>
                <a:lnTo>
                  <a:pt x="673739" y="269305"/>
                </a:lnTo>
                <a:lnTo>
                  <a:pt x="669485" y="274638"/>
                </a:lnTo>
                <a:lnTo>
                  <a:pt x="664566" y="280260"/>
                </a:lnTo>
                <a:lnTo>
                  <a:pt x="658267" y="286440"/>
                </a:lnTo>
                <a:lnTo>
                  <a:pt x="649874" y="293449"/>
                </a:lnTo>
                <a:lnTo>
                  <a:pt x="638671" y="301556"/>
                </a:lnTo>
                <a:lnTo>
                  <a:pt x="623944" y="311031"/>
                </a:lnTo>
                <a:lnTo>
                  <a:pt x="606413" y="321332"/>
                </a:lnTo>
                <a:lnTo>
                  <a:pt x="595443" y="327621"/>
                </a:lnTo>
                <a:lnTo>
                  <a:pt x="584544" y="333979"/>
                </a:lnTo>
                <a:lnTo>
                  <a:pt x="573609" y="340375"/>
                </a:lnTo>
                <a:lnTo>
                  <a:pt x="562528" y="346773"/>
                </a:lnTo>
                <a:lnTo>
                  <a:pt x="558746" y="348922"/>
                </a:lnTo>
                <a:lnTo>
                  <a:pt x="549457" y="354636"/>
                </a:lnTo>
                <a:lnTo>
                  <a:pt x="538612" y="361214"/>
                </a:lnTo>
                <a:lnTo>
                  <a:pt x="527202" y="366596"/>
                </a:lnTo>
                <a:lnTo>
                  <a:pt x="516220" y="368720"/>
                </a:lnTo>
                <a:lnTo>
                  <a:pt x="508189" y="366562"/>
                </a:lnTo>
                <a:lnTo>
                  <a:pt x="497653" y="360769"/>
                </a:lnTo>
                <a:lnTo>
                  <a:pt x="486996" y="354820"/>
                </a:lnTo>
                <a:lnTo>
                  <a:pt x="476232" y="348733"/>
                </a:lnTo>
                <a:lnTo>
                  <a:pt x="465372" y="342522"/>
                </a:lnTo>
                <a:lnTo>
                  <a:pt x="454430" y="336204"/>
                </a:lnTo>
                <a:lnTo>
                  <a:pt x="443416" y="329794"/>
                </a:lnTo>
                <a:lnTo>
                  <a:pt x="432344" y="323308"/>
                </a:lnTo>
                <a:lnTo>
                  <a:pt x="421225" y="316762"/>
                </a:lnTo>
                <a:lnTo>
                  <a:pt x="410073" y="310172"/>
                </a:lnTo>
                <a:lnTo>
                  <a:pt x="398899" y="303554"/>
                </a:lnTo>
                <a:lnTo>
                  <a:pt x="387716" y="296924"/>
                </a:lnTo>
                <a:lnTo>
                  <a:pt x="376536" y="290297"/>
                </a:lnTo>
                <a:lnTo>
                  <a:pt x="365372" y="283689"/>
                </a:lnTo>
                <a:lnTo>
                  <a:pt x="354235" y="277116"/>
                </a:lnTo>
                <a:lnTo>
                  <a:pt x="343138" y="270595"/>
                </a:lnTo>
                <a:lnTo>
                  <a:pt x="332094" y="264140"/>
                </a:lnTo>
                <a:lnTo>
                  <a:pt x="321114" y="257768"/>
                </a:lnTo>
                <a:lnTo>
                  <a:pt x="310212" y="251494"/>
                </a:lnTo>
                <a:lnTo>
                  <a:pt x="299398" y="245334"/>
                </a:lnTo>
                <a:lnTo>
                  <a:pt x="295413" y="243082"/>
                </a:lnTo>
                <a:lnTo>
                  <a:pt x="284386" y="236794"/>
                </a:lnTo>
                <a:lnTo>
                  <a:pt x="273642" y="230538"/>
                </a:lnTo>
                <a:lnTo>
                  <a:pt x="262909" y="224237"/>
                </a:lnTo>
                <a:lnTo>
                  <a:pt x="251913" y="217816"/>
                </a:lnTo>
                <a:lnTo>
                  <a:pt x="241686" y="211938"/>
                </a:lnTo>
                <a:lnTo>
                  <a:pt x="231403" y="205590"/>
                </a:lnTo>
                <a:lnTo>
                  <a:pt x="226201" y="196534"/>
                </a:lnTo>
                <a:lnTo>
                  <a:pt x="226825" y="185208"/>
                </a:lnTo>
                <a:lnTo>
                  <a:pt x="231866" y="172295"/>
                </a:lnTo>
                <a:lnTo>
                  <a:pt x="239479" y="162357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9863402" y="4332388"/>
            <a:ext cx="244568" cy="763000"/>
          </a:xfrm>
          <a:custGeom>
            <a:avLst/>
            <a:gdLst/>
            <a:ahLst/>
            <a:cxnLst/>
            <a:rect l="l" t="t" r="r" b="b"/>
            <a:pathLst>
              <a:path w="244568" h="763000">
                <a:moveTo>
                  <a:pt x="139697" y="612306"/>
                </a:moveTo>
                <a:lnTo>
                  <a:pt x="135978" y="602655"/>
                </a:lnTo>
                <a:lnTo>
                  <a:pt x="134878" y="590008"/>
                </a:lnTo>
                <a:lnTo>
                  <a:pt x="136055" y="576585"/>
                </a:lnTo>
                <a:lnTo>
                  <a:pt x="137944" y="563703"/>
                </a:lnTo>
                <a:lnTo>
                  <a:pt x="140140" y="550743"/>
                </a:lnTo>
                <a:lnTo>
                  <a:pt x="142739" y="538021"/>
                </a:lnTo>
                <a:lnTo>
                  <a:pt x="145841" y="525856"/>
                </a:lnTo>
                <a:lnTo>
                  <a:pt x="149449" y="514812"/>
                </a:lnTo>
                <a:lnTo>
                  <a:pt x="155336" y="501261"/>
                </a:lnTo>
                <a:lnTo>
                  <a:pt x="162165" y="489769"/>
                </a:lnTo>
                <a:lnTo>
                  <a:pt x="169972" y="480307"/>
                </a:lnTo>
                <a:lnTo>
                  <a:pt x="178794" y="472843"/>
                </a:lnTo>
                <a:lnTo>
                  <a:pt x="188667" y="467348"/>
                </a:lnTo>
                <a:lnTo>
                  <a:pt x="199627" y="463791"/>
                </a:lnTo>
                <a:lnTo>
                  <a:pt x="211711" y="462142"/>
                </a:lnTo>
                <a:lnTo>
                  <a:pt x="224954" y="462370"/>
                </a:lnTo>
                <a:lnTo>
                  <a:pt x="239394" y="464445"/>
                </a:lnTo>
                <a:lnTo>
                  <a:pt x="243209" y="465252"/>
                </a:lnTo>
                <a:lnTo>
                  <a:pt x="244568" y="0"/>
                </a:lnTo>
                <a:lnTo>
                  <a:pt x="122359" y="69784"/>
                </a:lnTo>
                <a:lnTo>
                  <a:pt x="111220" y="76306"/>
                </a:lnTo>
                <a:lnTo>
                  <a:pt x="100164" y="82719"/>
                </a:lnTo>
                <a:lnTo>
                  <a:pt x="89174" y="89053"/>
                </a:lnTo>
                <a:lnTo>
                  <a:pt x="78232" y="95337"/>
                </a:lnTo>
                <a:lnTo>
                  <a:pt x="67322" y="101600"/>
                </a:lnTo>
                <a:lnTo>
                  <a:pt x="61298" y="105064"/>
                </a:lnTo>
                <a:lnTo>
                  <a:pt x="50391" y="111410"/>
                </a:lnTo>
                <a:lnTo>
                  <a:pt x="39325" y="117952"/>
                </a:lnTo>
                <a:lnTo>
                  <a:pt x="28201" y="124523"/>
                </a:lnTo>
                <a:lnTo>
                  <a:pt x="17115" y="130959"/>
                </a:lnTo>
                <a:lnTo>
                  <a:pt x="6167" y="137093"/>
                </a:lnTo>
                <a:lnTo>
                  <a:pt x="237" y="140280"/>
                </a:lnTo>
                <a:lnTo>
                  <a:pt x="0" y="763000"/>
                </a:lnTo>
                <a:lnTo>
                  <a:pt x="10947" y="757835"/>
                </a:lnTo>
                <a:lnTo>
                  <a:pt x="22441" y="751282"/>
                </a:lnTo>
                <a:lnTo>
                  <a:pt x="33659" y="744548"/>
                </a:lnTo>
                <a:lnTo>
                  <a:pt x="38996" y="741440"/>
                </a:lnTo>
                <a:lnTo>
                  <a:pt x="118584" y="695735"/>
                </a:lnTo>
                <a:lnTo>
                  <a:pt x="128235" y="689807"/>
                </a:lnTo>
                <a:lnTo>
                  <a:pt x="141397" y="681910"/>
                </a:lnTo>
                <a:lnTo>
                  <a:pt x="153669" y="675865"/>
                </a:lnTo>
                <a:lnTo>
                  <a:pt x="159047" y="674735"/>
                </a:lnTo>
                <a:lnTo>
                  <a:pt x="156780" y="661648"/>
                </a:lnTo>
                <a:lnTo>
                  <a:pt x="155579" y="649980"/>
                </a:lnTo>
                <a:lnTo>
                  <a:pt x="154463" y="637673"/>
                </a:lnTo>
                <a:lnTo>
                  <a:pt x="153720" y="631335"/>
                </a:lnTo>
                <a:lnTo>
                  <a:pt x="145718" y="621140"/>
                </a:lnTo>
                <a:lnTo>
                  <a:pt x="139697" y="612306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0109940" y="4075465"/>
            <a:ext cx="1198574" cy="913027"/>
          </a:xfrm>
          <a:custGeom>
            <a:avLst/>
            <a:gdLst/>
            <a:ahLst/>
            <a:cxnLst/>
            <a:rect l="l" t="t" r="r" b="b"/>
            <a:pathLst>
              <a:path w="1198574" h="913027">
                <a:moveTo>
                  <a:pt x="1198252" y="764027"/>
                </a:moveTo>
                <a:lnTo>
                  <a:pt x="1197321" y="749412"/>
                </a:lnTo>
                <a:lnTo>
                  <a:pt x="1195639" y="734852"/>
                </a:lnTo>
                <a:lnTo>
                  <a:pt x="1193060" y="720348"/>
                </a:lnTo>
                <a:lnTo>
                  <a:pt x="1189444" y="906867"/>
                </a:lnTo>
                <a:lnTo>
                  <a:pt x="1196281" y="911455"/>
                </a:lnTo>
                <a:lnTo>
                  <a:pt x="1190347" y="908025"/>
                </a:lnTo>
                <a:lnTo>
                  <a:pt x="1192787" y="911153"/>
                </a:lnTo>
                <a:lnTo>
                  <a:pt x="1197813" y="913027"/>
                </a:lnTo>
                <a:lnTo>
                  <a:pt x="1196498" y="897908"/>
                </a:lnTo>
                <a:lnTo>
                  <a:pt x="1195869" y="882834"/>
                </a:lnTo>
                <a:lnTo>
                  <a:pt x="1195781" y="867808"/>
                </a:lnTo>
                <a:lnTo>
                  <a:pt x="1196091" y="852831"/>
                </a:lnTo>
                <a:lnTo>
                  <a:pt x="1196654" y="837902"/>
                </a:lnTo>
                <a:lnTo>
                  <a:pt x="1197328" y="823023"/>
                </a:lnTo>
                <a:lnTo>
                  <a:pt x="1197969" y="808196"/>
                </a:lnTo>
                <a:lnTo>
                  <a:pt x="1198432" y="793420"/>
                </a:lnTo>
                <a:lnTo>
                  <a:pt x="1198574" y="778697"/>
                </a:lnTo>
                <a:lnTo>
                  <a:pt x="1198252" y="764027"/>
                </a:lnTo>
                <a:close/>
              </a:path>
              <a:path w="1198574" h="913027">
                <a:moveTo>
                  <a:pt x="0" y="656900"/>
                </a:moveTo>
                <a:lnTo>
                  <a:pt x="18" y="672738"/>
                </a:lnTo>
                <a:lnTo>
                  <a:pt x="162" y="687391"/>
                </a:lnTo>
                <a:lnTo>
                  <a:pt x="460" y="700363"/>
                </a:lnTo>
                <a:lnTo>
                  <a:pt x="937" y="711157"/>
                </a:lnTo>
                <a:lnTo>
                  <a:pt x="1619" y="719280"/>
                </a:lnTo>
                <a:lnTo>
                  <a:pt x="2494" y="724113"/>
                </a:lnTo>
                <a:lnTo>
                  <a:pt x="15071" y="730380"/>
                </a:lnTo>
                <a:lnTo>
                  <a:pt x="24959" y="738117"/>
                </a:lnTo>
                <a:lnTo>
                  <a:pt x="30857" y="745372"/>
                </a:lnTo>
                <a:lnTo>
                  <a:pt x="35150" y="757731"/>
                </a:lnTo>
                <a:lnTo>
                  <a:pt x="32709" y="768137"/>
                </a:lnTo>
                <a:lnTo>
                  <a:pt x="26929" y="776711"/>
                </a:lnTo>
                <a:lnTo>
                  <a:pt x="22661" y="781750"/>
                </a:lnTo>
                <a:lnTo>
                  <a:pt x="28064" y="792391"/>
                </a:lnTo>
                <a:lnTo>
                  <a:pt x="30554" y="806507"/>
                </a:lnTo>
                <a:lnTo>
                  <a:pt x="30857" y="818560"/>
                </a:lnTo>
                <a:lnTo>
                  <a:pt x="27990" y="832998"/>
                </a:lnTo>
                <a:lnTo>
                  <a:pt x="21932" y="844084"/>
                </a:lnTo>
                <a:lnTo>
                  <a:pt x="17334" y="848455"/>
                </a:lnTo>
                <a:lnTo>
                  <a:pt x="18326" y="856080"/>
                </a:lnTo>
                <a:lnTo>
                  <a:pt x="18498" y="860430"/>
                </a:lnTo>
                <a:lnTo>
                  <a:pt x="26134" y="862563"/>
                </a:lnTo>
                <a:lnTo>
                  <a:pt x="33295" y="861895"/>
                </a:lnTo>
                <a:lnTo>
                  <a:pt x="42699" y="857006"/>
                </a:lnTo>
                <a:lnTo>
                  <a:pt x="48091" y="852676"/>
                </a:lnTo>
                <a:lnTo>
                  <a:pt x="43225" y="838718"/>
                </a:lnTo>
                <a:lnTo>
                  <a:pt x="39788" y="828309"/>
                </a:lnTo>
                <a:lnTo>
                  <a:pt x="37558" y="818877"/>
                </a:lnTo>
                <a:lnTo>
                  <a:pt x="36312" y="807855"/>
                </a:lnTo>
                <a:lnTo>
                  <a:pt x="35827" y="792671"/>
                </a:lnTo>
                <a:lnTo>
                  <a:pt x="35797" y="785778"/>
                </a:lnTo>
                <a:lnTo>
                  <a:pt x="37630" y="142553"/>
                </a:lnTo>
                <a:lnTo>
                  <a:pt x="38582" y="113119"/>
                </a:lnTo>
                <a:lnTo>
                  <a:pt x="47666" y="89794"/>
                </a:lnTo>
                <a:lnTo>
                  <a:pt x="70422" y="82088"/>
                </a:lnTo>
                <a:lnTo>
                  <a:pt x="82687" y="84856"/>
                </a:lnTo>
                <a:lnTo>
                  <a:pt x="94626" y="90076"/>
                </a:lnTo>
                <a:lnTo>
                  <a:pt x="105604" y="96310"/>
                </a:lnTo>
                <a:lnTo>
                  <a:pt x="114985" y="102117"/>
                </a:lnTo>
                <a:lnTo>
                  <a:pt x="117887" y="103848"/>
                </a:lnTo>
                <a:lnTo>
                  <a:pt x="374447" y="252227"/>
                </a:lnTo>
                <a:lnTo>
                  <a:pt x="409987" y="272608"/>
                </a:lnTo>
                <a:lnTo>
                  <a:pt x="596477" y="317846"/>
                </a:lnTo>
                <a:lnTo>
                  <a:pt x="604761" y="321131"/>
                </a:lnTo>
                <a:lnTo>
                  <a:pt x="130915" y="33030"/>
                </a:lnTo>
                <a:lnTo>
                  <a:pt x="123858" y="28890"/>
                </a:lnTo>
                <a:lnTo>
                  <a:pt x="115784" y="24060"/>
                </a:lnTo>
                <a:lnTo>
                  <a:pt x="106874" y="18885"/>
                </a:lnTo>
                <a:lnTo>
                  <a:pt x="97311" y="13713"/>
                </a:lnTo>
                <a:lnTo>
                  <a:pt x="87276" y="8891"/>
                </a:lnTo>
                <a:lnTo>
                  <a:pt x="76951" y="4767"/>
                </a:lnTo>
                <a:lnTo>
                  <a:pt x="66518" y="1687"/>
                </a:lnTo>
                <a:lnTo>
                  <a:pt x="56159" y="0"/>
                </a:lnTo>
                <a:lnTo>
                  <a:pt x="46056" y="51"/>
                </a:lnTo>
                <a:lnTo>
                  <a:pt x="36391" y="2189"/>
                </a:lnTo>
                <a:lnTo>
                  <a:pt x="27345" y="6761"/>
                </a:lnTo>
                <a:lnTo>
                  <a:pt x="19101" y="14113"/>
                </a:lnTo>
                <a:lnTo>
                  <a:pt x="11840" y="24594"/>
                </a:lnTo>
                <a:lnTo>
                  <a:pt x="8406" y="32731"/>
                </a:lnTo>
                <a:lnTo>
                  <a:pt x="5913" y="42398"/>
                </a:lnTo>
                <a:lnTo>
                  <a:pt x="4039" y="53726"/>
                </a:lnTo>
                <a:lnTo>
                  <a:pt x="2706" y="66402"/>
                </a:lnTo>
                <a:lnTo>
                  <a:pt x="1836" y="80113"/>
                </a:lnTo>
                <a:lnTo>
                  <a:pt x="1352" y="94545"/>
                </a:lnTo>
                <a:lnTo>
                  <a:pt x="1175" y="109387"/>
                </a:lnTo>
                <a:lnTo>
                  <a:pt x="1228" y="124325"/>
                </a:lnTo>
                <a:lnTo>
                  <a:pt x="1433" y="139045"/>
                </a:lnTo>
                <a:lnTo>
                  <a:pt x="1711" y="153234"/>
                </a:lnTo>
                <a:lnTo>
                  <a:pt x="1985" y="166580"/>
                </a:lnTo>
                <a:lnTo>
                  <a:pt x="2176" y="178769"/>
                </a:lnTo>
                <a:lnTo>
                  <a:pt x="2208" y="189489"/>
                </a:lnTo>
                <a:lnTo>
                  <a:pt x="2171" y="192587"/>
                </a:lnTo>
                <a:lnTo>
                  <a:pt x="1916" y="209560"/>
                </a:lnTo>
                <a:lnTo>
                  <a:pt x="1700" y="226748"/>
                </a:lnTo>
                <a:lnTo>
                  <a:pt x="1520" y="244129"/>
                </a:lnTo>
                <a:lnTo>
                  <a:pt x="1373" y="261679"/>
                </a:lnTo>
                <a:lnTo>
                  <a:pt x="1256" y="279376"/>
                </a:lnTo>
                <a:lnTo>
                  <a:pt x="1167" y="297197"/>
                </a:lnTo>
                <a:lnTo>
                  <a:pt x="1102" y="315119"/>
                </a:lnTo>
                <a:lnTo>
                  <a:pt x="1060" y="333120"/>
                </a:lnTo>
                <a:lnTo>
                  <a:pt x="1037" y="351177"/>
                </a:lnTo>
                <a:lnTo>
                  <a:pt x="1056" y="405455"/>
                </a:lnTo>
                <a:lnTo>
                  <a:pt x="1082" y="423507"/>
                </a:lnTo>
                <a:lnTo>
                  <a:pt x="1114" y="441502"/>
                </a:lnTo>
                <a:lnTo>
                  <a:pt x="1149" y="459416"/>
                </a:lnTo>
                <a:lnTo>
                  <a:pt x="1183" y="477227"/>
                </a:lnTo>
                <a:lnTo>
                  <a:pt x="1215" y="494911"/>
                </a:lnTo>
                <a:lnTo>
                  <a:pt x="1241" y="512447"/>
                </a:lnTo>
                <a:lnTo>
                  <a:pt x="1265" y="546981"/>
                </a:lnTo>
                <a:lnTo>
                  <a:pt x="1215" y="554464"/>
                </a:lnTo>
                <a:lnTo>
                  <a:pt x="1081" y="564725"/>
                </a:lnTo>
                <a:lnTo>
                  <a:pt x="890" y="577270"/>
                </a:lnTo>
                <a:lnTo>
                  <a:pt x="669" y="591603"/>
                </a:lnTo>
                <a:lnTo>
                  <a:pt x="443" y="607228"/>
                </a:lnTo>
                <a:lnTo>
                  <a:pt x="238" y="623649"/>
                </a:lnTo>
                <a:lnTo>
                  <a:pt x="82" y="640372"/>
                </a:lnTo>
                <a:lnTo>
                  <a:pt x="0" y="656900"/>
                </a:lnTo>
                <a:close/>
              </a:path>
              <a:path w="1198574" h="913027">
                <a:moveTo>
                  <a:pt x="409987" y="272608"/>
                </a:moveTo>
                <a:lnTo>
                  <a:pt x="445634" y="293041"/>
                </a:lnTo>
                <a:lnTo>
                  <a:pt x="481377" y="313522"/>
                </a:lnTo>
                <a:lnTo>
                  <a:pt x="517201" y="334047"/>
                </a:lnTo>
                <a:lnTo>
                  <a:pt x="553094" y="354613"/>
                </a:lnTo>
                <a:lnTo>
                  <a:pt x="589044" y="375214"/>
                </a:lnTo>
                <a:lnTo>
                  <a:pt x="625038" y="395848"/>
                </a:lnTo>
                <a:lnTo>
                  <a:pt x="661063" y="416510"/>
                </a:lnTo>
                <a:lnTo>
                  <a:pt x="697106" y="437196"/>
                </a:lnTo>
                <a:lnTo>
                  <a:pt x="733155" y="457903"/>
                </a:lnTo>
                <a:lnTo>
                  <a:pt x="769196" y="478626"/>
                </a:lnTo>
                <a:lnTo>
                  <a:pt x="805217" y="499362"/>
                </a:lnTo>
                <a:lnTo>
                  <a:pt x="841205" y="520107"/>
                </a:lnTo>
                <a:lnTo>
                  <a:pt x="877148" y="540856"/>
                </a:lnTo>
                <a:lnTo>
                  <a:pt x="913033" y="561605"/>
                </a:lnTo>
                <a:lnTo>
                  <a:pt x="948846" y="582352"/>
                </a:lnTo>
                <a:lnTo>
                  <a:pt x="984576" y="603091"/>
                </a:lnTo>
                <a:lnTo>
                  <a:pt x="1020209" y="623820"/>
                </a:lnTo>
                <a:lnTo>
                  <a:pt x="1055732" y="644533"/>
                </a:lnTo>
                <a:lnTo>
                  <a:pt x="1091134" y="665227"/>
                </a:lnTo>
                <a:lnTo>
                  <a:pt x="1103747" y="672589"/>
                </a:lnTo>
                <a:lnTo>
                  <a:pt x="1114009" y="679055"/>
                </a:lnTo>
                <a:lnTo>
                  <a:pt x="1122929" y="686029"/>
                </a:lnTo>
                <a:lnTo>
                  <a:pt x="1131514" y="694913"/>
                </a:lnTo>
                <a:lnTo>
                  <a:pt x="1136320" y="700938"/>
                </a:lnTo>
                <a:lnTo>
                  <a:pt x="1142994" y="710552"/>
                </a:lnTo>
                <a:lnTo>
                  <a:pt x="1149336" y="721480"/>
                </a:lnTo>
                <a:lnTo>
                  <a:pt x="1154806" y="733454"/>
                </a:lnTo>
                <a:lnTo>
                  <a:pt x="1158863" y="746206"/>
                </a:lnTo>
                <a:lnTo>
                  <a:pt x="1160822" y="757692"/>
                </a:lnTo>
                <a:lnTo>
                  <a:pt x="1162212" y="762402"/>
                </a:lnTo>
                <a:lnTo>
                  <a:pt x="1163149" y="771388"/>
                </a:lnTo>
                <a:lnTo>
                  <a:pt x="1163708" y="783744"/>
                </a:lnTo>
                <a:lnTo>
                  <a:pt x="1163961" y="798561"/>
                </a:lnTo>
                <a:lnTo>
                  <a:pt x="1163981" y="814931"/>
                </a:lnTo>
                <a:lnTo>
                  <a:pt x="1163841" y="831947"/>
                </a:lnTo>
                <a:lnTo>
                  <a:pt x="1163613" y="848701"/>
                </a:lnTo>
                <a:lnTo>
                  <a:pt x="1163370" y="864285"/>
                </a:lnTo>
                <a:lnTo>
                  <a:pt x="1163185" y="877790"/>
                </a:lnTo>
                <a:lnTo>
                  <a:pt x="1163130" y="888310"/>
                </a:lnTo>
                <a:lnTo>
                  <a:pt x="1163216" y="893621"/>
                </a:lnTo>
                <a:lnTo>
                  <a:pt x="1169256" y="898015"/>
                </a:lnTo>
                <a:lnTo>
                  <a:pt x="1178918" y="900040"/>
                </a:lnTo>
                <a:lnTo>
                  <a:pt x="1183685" y="905597"/>
                </a:lnTo>
                <a:lnTo>
                  <a:pt x="1184181" y="905704"/>
                </a:lnTo>
                <a:lnTo>
                  <a:pt x="1188020" y="906695"/>
                </a:lnTo>
                <a:lnTo>
                  <a:pt x="1188344" y="906867"/>
                </a:lnTo>
                <a:lnTo>
                  <a:pt x="1190347" y="908025"/>
                </a:lnTo>
                <a:lnTo>
                  <a:pt x="1189444" y="906867"/>
                </a:lnTo>
                <a:lnTo>
                  <a:pt x="1193060" y="720348"/>
                </a:lnTo>
                <a:lnTo>
                  <a:pt x="1189442" y="705901"/>
                </a:lnTo>
                <a:lnTo>
                  <a:pt x="1184640" y="691512"/>
                </a:lnTo>
                <a:lnTo>
                  <a:pt x="1178511" y="677183"/>
                </a:lnTo>
                <a:lnTo>
                  <a:pt x="1170912" y="662913"/>
                </a:lnTo>
                <a:lnTo>
                  <a:pt x="1161698" y="648703"/>
                </a:lnTo>
                <a:lnTo>
                  <a:pt x="1150726" y="634556"/>
                </a:lnTo>
                <a:lnTo>
                  <a:pt x="1137852" y="620470"/>
                </a:lnTo>
                <a:lnTo>
                  <a:pt x="1120920" y="605951"/>
                </a:lnTo>
                <a:lnTo>
                  <a:pt x="1110914" y="598810"/>
                </a:lnTo>
                <a:lnTo>
                  <a:pt x="1100149" y="591759"/>
                </a:lnTo>
                <a:lnTo>
                  <a:pt x="1088827" y="584810"/>
                </a:lnTo>
                <a:lnTo>
                  <a:pt x="1077150" y="577971"/>
                </a:lnTo>
                <a:lnTo>
                  <a:pt x="1065318" y="571251"/>
                </a:lnTo>
                <a:lnTo>
                  <a:pt x="1053534" y="564660"/>
                </a:lnTo>
                <a:lnTo>
                  <a:pt x="1041999" y="558207"/>
                </a:lnTo>
                <a:lnTo>
                  <a:pt x="1030914" y="551901"/>
                </a:lnTo>
                <a:lnTo>
                  <a:pt x="1029706" y="551202"/>
                </a:lnTo>
                <a:lnTo>
                  <a:pt x="130915" y="33030"/>
                </a:lnTo>
                <a:lnTo>
                  <a:pt x="604761" y="321131"/>
                </a:lnTo>
                <a:lnTo>
                  <a:pt x="618843" y="337049"/>
                </a:lnTo>
                <a:lnTo>
                  <a:pt x="625470" y="357230"/>
                </a:lnTo>
                <a:lnTo>
                  <a:pt x="624435" y="365843"/>
                </a:lnTo>
                <a:lnTo>
                  <a:pt x="619673" y="371830"/>
                </a:lnTo>
                <a:lnTo>
                  <a:pt x="619425" y="371981"/>
                </a:lnTo>
                <a:lnTo>
                  <a:pt x="611506" y="373837"/>
                </a:lnTo>
                <a:lnTo>
                  <a:pt x="603411" y="371112"/>
                </a:lnTo>
                <a:lnTo>
                  <a:pt x="589155" y="356387"/>
                </a:lnTo>
                <a:lnTo>
                  <a:pt x="581582" y="336749"/>
                </a:lnTo>
                <a:lnTo>
                  <a:pt x="588194" y="319319"/>
                </a:lnTo>
                <a:lnTo>
                  <a:pt x="596477" y="317846"/>
                </a:lnTo>
                <a:lnTo>
                  <a:pt x="409987" y="272608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0484431" y="4353776"/>
            <a:ext cx="410841" cy="428549"/>
          </a:xfrm>
          <a:custGeom>
            <a:avLst/>
            <a:gdLst/>
            <a:ahLst/>
            <a:cxnLst/>
            <a:rect l="l" t="t" r="r" b="b"/>
            <a:pathLst>
              <a:path w="410841" h="428549">
                <a:moveTo>
                  <a:pt x="2157" y="45961"/>
                </a:moveTo>
                <a:lnTo>
                  <a:pt x="2571" y="59483"/>
                </a:lnTo>
                <a:lnTo>
                  <a:pt x="2696" y="70301"/>
                </a:lnTo>
                <a:lnTo>
                  <a:pt x="2775" y="88305"/>
                </a:lnTo>
                <a:lnTo>
                  <a:pt x="2868" y="103591"/>
                </a:lnTo>
                <a:lnTo>
                  <a:pt x="2502" y="115767"/>
                </a:lnTo>
                <a:lnTo>
                  <a:pt x="1205" y="124438"/>
                </a:lnTo>
                <a:lnTo>
                  <a:pt x="0" y="127442"/>
                </a:lnTo>
                <a:lnTo>
                  <a:pt x="742" y="130352"/>
                </a:lnTo>
                <a:lnTo>
                  <a:pt x="1861" y="145386"/>
                </a:lnTo>
                <a:lnTo>
                  <a:pt x="2257" y="156731"/>
                </a:lnTo>
                <a:lnTo>
                  <a:pt x="2556" y="170108"/>
                </a:lnTo>
                <a:lnTo>
                  <a:pt x="2767" y="185128"/>
                </a:lnTo>
                <a:lnTo>
                  <a:pt x="2899" y="201401"/>
                </a:lnTo>
                <a:lnTo>
                  <a:pt x="2963" y="218538"/>
                </a:lnTo>
                <a:lnTo>
                  <a:pt x="2967" y="236147"/>
                </a:lnTo>
                <a:lnTo>
                  <a:pt x="2920" y="253841"/>
                </a:lnTo>
                <a:lnTo>
                  <a:pt x="2832" y="271229"/>
                </a:lnTo>
                <a:lnTo>
                  <a:pt x="2713" y="287921"/>
                </a:lnTo>
                <a:lnTo>
                  <a:pt x="2570" y="303528"/>
                </a:lnTo>
                <a:lnTo>
                  <a:pt x="2415" y="317660"/>
                </a:lnTo>
                <a:lnTo>
                  <a:pt x="2256" y="329928"/>
                </a:lnTo>
                <a:lnTo>
                  <a:pt x="2102" y="339941"/>
                </a:lnTo>
                <a:lnTo>
                  <a:pt x="1963" y="347310"/>
                </a:lnTo>
                <a:lnTo>
                  <a:pt x="1898" y="350043"/>
                </a:lnTo>
                <a:lnTo>
                  <a:pt x="3990" y="357430"/>
                </a:lnTo>
                <a:lnTo>
                  <a:pt x="188684" y="426602"/>
                </a:lnTo>
                <a:lnTo>
                  <a:pt x="178274" y="418159"/>
                </a:lnTo>
                <a:lnTo>
                  <a:pt x="168384" y="409064"/>
                </a:lnTo>
                <a:lnTo>
                  <a:pt x="150412" y="389716"/>
                </a:lnTo>
                <a:lnTo>
                  <a:pt x="135268" y="370153"/>
                </a:lnTo>
                <a:lnTo>
                  <a:pt x="123450" y="351970"/>
                </a:lnTo>
                <a:lnTo>
                  <a:pt x="112487" y="330783"/>
                </a:lnTo>
                <a:lnTo>
                  <a:pt x="102832" y="308145"/>
                </a:lnTo>
                <a:lnTo>
                  <a:pt x="9082" y="0"/>
                </a:lnTo>
                <a:lnTo>
                  <a:pt x="5190" y="4917"/>
                </a:lnTo>
                <a:lnTo>
                  <a:pt x="2944" y="12388"/>
                </a:lnTo>
                <a:lnTo>
                  <a:pt x="1951" y="21997"/>
                </a:lnTo>
                <a:lnTo>
                  <a:pt x="1819" y="33327"/>
                </a:lnTo>
                <a:lnTo>
                  <a:pt x="2157" y="45961"/>
                </a:lnTo>
                <a:close/>
              </a:path>
              <a:path w="410841" h="428549">
                <a:moveTo>
                  <a:pt x="408015" y="362492"/>
                </a:moveTo>
                <a:lnTo>
                  <a:pt x="407649" y="360898"/>
                </a:lnTo>
                <a:lnTo>
                  <a:pt x="407476" y="353510"/>
                </a:lnTo>
                <a:lnTo>
                  <a:pt x="408015" y="255122"/>
                </a:lnTo>
                <a:lnTo>
                  <a:pt x="406339" y="238349"/>
                </a:lnTo>
                <a:lnTo>
                  <a:pt x="401716" y="225478"/>
                </a:lnTo>
                <a:lnTo>
                  <a:pt x="394597" y="215557"/>
                </a:lnTo>
                <a:lnTo>
                  <a:pt x="385438" y="207637"/>
                </a:lnTo>
                <a:lnTo>
                  <a:pt x="374691" y="200768"/>
                </a:lnTo>
                <a:lnTo>
                  <a:pt x="362810" y="194000"/>
                </a:lnTo>
                <a:lnTo>
                  <a:pt x="358645" y="191584"/>
                </a:lnTo>
                <a:lnTo>
                  <a:pt x="34553" y="4738"/>
                </a:lnTo>
                <a:lnTo>
                  <a:pt x="23371" y="-506"/>
                </a:lnTo>
                <a:lnTo>
                  <a:pt x="15011" y="-1946"/>
                </a:lnTo>
                <a:lnTo>
                  <a:pt x="9082" y="0"/>
                </a:lnTo>
                <a:lnTo>
                  <a:pt x="98665" y="296250"/>
                </a:lnTo>
                <a:lnTo>
                  <a:pt x="95092" y="283951"/>
                </a:lnTo>
                <a:lnTo>
                  <a:pt x="92231" y="271232"/>
                </a:lnTo>
                <a:lnTo>
                  <a:pt x="90196" y="258079"/>
                </a:lnTo>
                <a:lnTo>
                  <a:pt x="89104" y="244475"/>
                </a:lnTo>
                <a:lnTo>
                  <a:pt x="88949" y="237784"/>
                </a:lnTo>
                <a:lnTo>
                  <a:pt x="89745" y="221675"/>
                </a:lnTo>
                <a:lnTo>
                  <a:pt x="92262" y="206868"/>
                </a:lnTo>
                <a:lnTo>
                  <a:pt x="96540" y="193540"/>
                </a:lnTo>
                <a:lnTo>
                  <a:pt x="102622" y="181868"/>
                </a:lnTo>
                <a:lnTo>
                  <a:pt x="110546" y="172028"/>
                </a:lnTo>
                <a:lnTo>
                  <a:pt x="120354" y="164197"/>
                </a:lnTo>
                <a:lnTo>
                  <a:pt x="132086" y="158552"/>
                </a:lnTo>
                <a:lnTo>
                  <a:pt x="152741" y="154716"/>
                </a:lnTo>
                <a:lnTo>
                  <a:pt x="165945" y="155503"/>
                </a:lnTo>
                <a:lnTo>
                  <a:pt x="178630" y="158387"/>
                </a:lnTo>
                <a:lnTo>
                  <a:pt x="190673" y="162895"/>
                </a:lnTo>
                <a:lnTo>
                  <a:pt x="201952" y="168555"/>
                </a:lnTo>
                <a:lnTo>
                  <a:pt x="212346" y="174896"/>
                </a:lnTo>
                <a:lnTo>
                  <a:pt x="221732" y="181446"/>
                </a:lnTo>
                <a:lnTo>
                  <a:pt x="229987" y="187732"/>
                </a:lnTo>
                <a:lnTo>
                  <a:pt x="242630" y="198322"/>
                </a:lnTo>
                <a:lnTo>
                  <a:pt x="251155" y="206788"/>
                </a:lnTo>
                <a:lnTo>
                  <a:pt x="259451" y="216147"/>
                </a:lnTo>
                <a:lnTo>
                  <a:pt x="267462" y="226300"/>
                </a:lnTo>
                <a:lnTo>
                  <a:pt x="275132" y="237147"/>
                </a:lnTo>
                <a:lnTo>
                  <a:pt x="282403" y="248588"/>
                </a:lnTo>
                <a:lnTo>
                  <a:pt x="289220" y="260522"/>
                </a:lnTo>
                <a:lnTo>
                  <a:pt x="295524" y="272850"/>
                </a:lnTo>
                <a:lnTo>
                  <a:pt x="301261" y="285470"/>
                </a:lnTo>
                <a:lnTo>
                  <a:pt x="306372" y="298283"/>
                </a:lnTo>
                <a:lnTo>
                  <a:pt x="310802" y="311188"/>
                </a:lnTo>
                <a:lnTo>
                  <a:pt x="314493" y="324086"/>
                </a:lnTo>
                <a:lnTo>
                  <a:pt x="317389" y="336876"/>
                </a:lnTo>
                <a:lnTo>
                  <a:pt x="319434" y="349458"/>
                </a:lnTo>
                <a:lnTo>
                  <a:pt x="320570" y="361731"/>
                </a:lnTo>
                <a:lnTo>
                  <a:pt x="320791" y="368846"/>
                </a:lnTo>
                <a:lnTo>
                  <a:pt x="320024" y="384557"/>
                </a:lnTo>
                <a:lnTo>
                  <a:pt x="317506" y="399258"/>
                </a:lnTo>
                <a:lnTo>
                  <a:pt x="313226" y="412688"/>
                </a:lnTo>
                <a:lnTo>
                  <a:pt x="307170" y="424589"/>
                </a:lnTo>
                <a:lnTo>
                  <a:pt x="299326" y="434703"/>
                </a:lnTo>
                <a:lnTo>
                  <a:pt x="289679" y="442771"/>
                </a:lnTo>
                <a:lnTo>
                  <a:pt x="278217" y="448535"/>
                </a:lnTo>
                <a:lnTo>
                  <a:pt x="258560" y="452398"/>
                </a:lnTo>
                <a:lnTo>
                  <a:pt x="246343" y="452056"/>
                </a:lnTo>
                <a:lnTo>
                  <a:pt x="234271" y="449865"/>
                </a:lnTo>
                <a:lnTo>
                  <a:pt x="222407" y="446024"/>
                </a:lnTo>
                <a:lnTo>
                  <a:pt x="210812" y="440734"/>
                </a:lnTo>
                <a:lnTo>
                  <a:pt x="199551" y="434194"/>
                </a:lnTo>
                <a:lnTo>
                  <a:pt x="188684" y="426602"/>
                </a:lnTo>
                <a:lnTo>
                  <a:pt x="3990" y="357430"/>
                </a:lnTo>
                <a:lnTo>
                  <a:pt x="406010" y="588409"/>
                </a:lnTo>
                <a:lnTo>
                  <a:pt x="407110" y="580461"/>
                </a:lnTo>
                <a:lnTo>
                  <a:pt x="407843" y="570472"/>
                </a:lnTo>
                <a:lnTo>
                  <a:pt x="408259" y="558726"/>
                </a:lnTo>
                <a:lnTo>
                  <a:pt x="408410" y="545507"/>
                </a:lnTo>
                <a:lnTo>
                  <a:pt x="408346" y="531099"/>
                </a:lnTo>
                <a:lnTo>
                  <a:pt x="408120" y="515785"/>
                </a:lnTo>
                <a:lnTo>
                  <a:pt x="407782" y="499850"/>
                </a:lnTo>
                <a:lnTo>
                  <a:pt x="407384" y="483577"/>
                </a:lnTo>
                <a:lnTo>
                  <a:pt x="406976" y="467251"/>
                </a:lnTo>
                <a:lnTo>
                  <a:pt x="406610" y="451154"/>
                </a:lnTo>
                <a:lnTo>
                  <a:pt x="406338" y="435571"/>
                </a:lnTo>
                <a:lnTo>
                  <a:pt x="406210" y="420786"/>
                </a:lnTo>
                <a:lnTo>
                  <a:pt x="406277" y="407083"/>
                </a:lnTo>
                <a:lnTo>
                  <a:pt x="406591" y="394745"/>
                </a:lnTo>
                <a:lnTo>
                  <a:pt x="407204" y="384056"/>
                </a:lnTo>
                <a:lnTo>
                  <a:pt x="408165" y="375300"/>
                </a:lnTo>
                <a:lnTo>
                  <a:pt x="409527" y="368762"/>
                </a:lnTo>
                <a:lnTo>
                  <a:pt x="410841" y="365486"/>
                </a:lnTo>
                <a:lnTo>
                  <a:pt x="408015" y="362492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0102643" y="4037035"/>
            <a:ext cx="1259845" cy="981439"/>
          </a:xfrm>
          <a:custGeom>
            <a:avLst/>
            <a:gdLst/>
            <a:ahLst/>
            <a:cxnLst/>
            <a:rect l="l" t="t" r="r" b="b"/>
            <a:pathLst>
              <a:path w="1259845" h="981439">
                <a:moveTo>
                  <a:pt x="1254092" y="729653"/>
                </a:moveTo>
                <a:lnTo>
                  <a:pt x="1250320" y="715971"/>
                </a:lnTo>
                <a:lnTo>
                  <a:pt x="1245736" y="702701"/>
                </a:lnTo>
                <a:lnTo>
                  <a:pt x="1240450" y="689942"/>
                </a:lnTo>
                <a:lnTo>
                  <a:pt x="1234570" y="677793"/>
                </a:lnTo>
                <a:lnTo>
                  <a:pt x="1228208" y="666352"/>
                </a:lnTo>
                <a:lnTo>
                  <a:pt x="1221471" y="655717"/>
                </a:lnTo>
                <a:lnTo>
                  <a:pt x="1214470" y="645987"/>
                </a:lnTo>
                <a:lnTo>
                  <a:pt x="1207314" y="637260"/>
                </a:lnTo>
                <a:lnTo>
                  <a:pt x="1200114" y="629635"/>
                </a:lnTo>
                <a:lnTo>
                  <a:pt x="1196245" y="626011"/>
                </a:lnTo>
                <a:lnTo>
                  <a:pt x="1195318" y="633463"/>
                </a:lnTo>
                <a:lnTo>
                  <a:pt x="1168982" y="647851"/>
                </a:lnTo>
                <a:lnTo>
                  <a:pt x="1162878" y="645977"/>
                </a:lnTo>
                <a:lnTo>
                  <a:pt x="1158780" y="643091"/>
                </a:lnTo>
                <a:lnTo>
                  <a:pt x="1154014" y="640420"/>
                </a:lnTo>
                <a:lnTo>
                  <a:pt x="1151986" y="639257"/>
                </a:lnTo>
                <a:lnTo>
                  <a:pt x="1148514" y="637491"/>
                </a:lnTo>
                <a:lnTo>
                  <a:pt x="1146723" y="636198"/>
                </a:lnTo>
                <a:lnTo>
                  <a:pt x="1142612" y="633192"/>
                </a:lnTo>
                <a:lnTo>
                  <a:pt x="1143747" y="635703"/>
                </a:lnTo>
                <a:lnTo>
                  <a:pt x="1144327" y="658077"/>
                </a:lnTo>
                <a:lnTo>
                  <a:pt x="1158023" y="672985"/>
                </a:lnTo>
                <a:lnTo>
                  <a:pt x="1168995" y="687133"/>
                </a:lnTo>
                <a:lnTo>
                  <a:pt x="1178209" y="701342"/>
                </a:lnTo>
                <a:lnTo>
                  <a:pt x="1185809" y="715612"/>
                </a:lnTo>
                <a:lnTo>
                  <a:pt x="1191937" y="729942"/>
                </a:lnTo>
                <a:lnTo>
                  <a:pt x="1196739" y="744331"/>
                </a:lnTo>
                <a:lnTo>
                  <a:pt x="1200357" y="758777"/>
                </a:lnTo>
                <a:lnTo>
                  <a:pt x="1202936" y="773281"/>
                </a:lnTo>
                <a:lnTo>
                  <a:pt x="1204619" y="787841"/>
                </a:lnTo>
                <a:lnTo>
                  <a:pt x="1205549" y="802457"/>
                </a:lnTo>
                <a:lnTo>
                  <a:pt x="1205872" y="817126"/>
                </a:lnTo>
                <a:lnTo>
                  <a:pt x="1205729" y="831850"/>
                </a:lnTo>
                <a:lnTo>
                  <a:pt x="1205266" y="846625"/>
                </a:lnTo>
                <a:lnTo>
                  <a:pt x="1204626" y="861453"/>
                </a:lnTo>
                <a:lnTo>
                  <a:pt x="1203952" y="876332"/>
                </a:lnTo>
                <a:lnTo>
                  <a:pt x="1203388" y="891260"/>
                </a:lnTo>
                <a:lnTo>
                  <a:pt x="1203078" y="906238"/>
                </a:lnTo>
                <a:lnTo>
                  <a:pt x="1203166" y="921264"/>
                </a:lnTo>
                <a:lnTo>
                  <a:pt x="1203795" y="936337"/>
                </a:lnTo>
                <a:lnTo>
                  <a:pt x="1205110" y="951457"/>
                </a:lnTo>
                <a:lnTo>
                  <a:pt x="1214592" y="957573"/>
                </a:lnTo>
                <a:lnTo>
                  <a:pt x="1226425" y="964683"/>
                </a:lnTo>
                <a:lnTo>
                  <a:pt x="1238989" y="971788"/>
                </a:lnTo>
                <a:lnTo>
                  <a:pt x="1250667" y="977894"/>
                </a:lnTo>
                <a:lnTo>
                  <a:pt x="1258406" y="981439"/>
                </a:lnTo>
                <a:lnTo>
                  <a:pt x="1258783" y="975675"/>
                </a:lnTo>
                <a:lnTo>
                  <a:pt x="1259093" y="967470"/>
                </a:lnTo>
                <a:lnTo>
                  <a:pt x="1259340" y="957142"/>
                </a:lnTo>
                <a:lnTo>
                  <a:pt x="1259531" y="945012"/>
                </a:lnTo>
                <a:lnTo>
                  <a:pt x="1259672" y="931400"/>
                </a:lnTo>
                <a:lnTo>
                  <a:pt x="1259768" y="916628"/>
                </a:lnTo>
                <a:lnTo>
                  <a:pt x="1259823" y="901016"/>
                </a:lnTo>
                <a:lnTo>
                  <a:pt x="1259845" y="884883"/>
                </a:lnTo>
                <a:lnTo>
                  <a:pt x="1259839" y="868552"/>
                </a:lnTo>
                <a:lnTo>
                  <a:pt x="1259809" y="852341"/>
                </a:lnTo>
                <a:lnTo>
                  <a:pt x="1259762" y="836572"/>
                </a:lnTo>
                <a:lnTo>
                  <a:pt x="1259703" y="821564"/>
                </a:lnTo>
                <a:lnTo>
                  <a:pt x="1259638" y="807639"/>
                </a:lnTo>
                <a:lnTo>
                  <a:pt x="1259572" y="795117"/>
                </a:lnTo>
                <a:lnTo>
                  <a:pt x="1259511" y="784319"/>
                </a:lnTo>
                <a:lnTo>
                  <a:pt x="1259461" y="775564"/>
                </a:lnTo>
                <a:lnTo>
                  <a:pt x="1259442" y="772192"/>
                </a:lnTo>
                <a:lnTo>
                  <a:pt x="1258763" y="757862"/>
                </a:lnTo>
                <a:lnTo>
                  <a:pt x="1256943" y="743650"/>
                </a:lnTo>
                <a:lnTo>
                  <a:pt x="1254092" y="729653"/>
                </a:lnTo>
                <a:close/>
              </a:path>
              <a:path w="1259845" h="981439">
                <a:moveTo>
                  <a:pt x="7333" y="193496"/>
                </a:moveTo>
                <a:lnTo>
                  <a:pt x="5548" y="193229"/>
                </a:lnTo>
                <a:lnTo>
                  <a:pt x="5866" y="201853"/>
                </a:lnTo>
                <a:lnTo>
                  <a:pt x="5931" y="204352"/>
                </a:lnTo>
                <a:lnTo>
                  <a:pt x="7333" y="193496"/>
                </a:lnTo>
                <a:close/>
              </a:path>
              <a:path w="1259845" h="981439">
                <a:moveTo>
                  <a:pt x="953853" y="496034"/>
                </a:moveTo>
                <a:lnTo>
                  <a:pt x="953942" y="477934"/>
                </a:lnTo>
                <a:lnTo>
                  <a:pt x="950003" y="475965"/>
                </a:lnTo>
                <a:lnTo>
                  <a:pt x="943559" y="472495"/>
                </a:lnTo>
                <a:lnTo>
                  <a:pt x="934881" y="467684"/>
                </a:lnTo>
                <a:lnTo>
                  <a:pt x="924244" y="461695"/>
                </a:lnTo>
                <a:lnTo>
                  <a:pt x="911921" y="454690"/>
                </a:lnTo>
                <a:lnTo>
                  <a:pt x="898184" y="446831"/>
                </a:lnTo>
                <a:lnTo>
                  <a:pt x="883308" y="438281"/>
                </a:lnTo>
                <a:lnTo>
                  <a:pt x="867564" y="429201"/>
                </a:lnTo>
                <a:lnTo>
                  <a:pt x="851227" y="419753"/>
                </a:lnTo>
                <a:lnTo>
                  <a:pt x="834570" y="410101"/>
                </a:lnTo>
                <a:lnTo>
                  <a:pt x="817865" y="400405"/>
                </a:lnTo>
                <a:lnTo>
                  <a:pt x="801386" y="390828"/>
                </a:lnTo>
                <a:lnTo>
                  <a:pt x="785407" y="381533"/>
                </a:lnTo>
                <a:lnTo>
                  <a:pt x="770200" y="372680"/>
                </a:lnTo>
                <a:lnTo>
                  <a:pt x="756038" y="364434"/>
                </a:lnTo>
                <a:lnTo>
                  <a:pt x="743195" y="356954"/>
                </a:lnTo>
                <a:lnTo>
                  <a:pt x="731944" y="350405"/>
                </a:lnTo>
                <a:lnTo>
                  <a:pt x="722558" y="344947"/>
                </a:lnTo>
                <a:lnTo>
                  <a:pt x="715310" y="340743"/>
                </a:lnTo>
                <a:lnTo>
                  <a:pt x="710474" y="337955"/>
                </a:lnTo>
                <a:lnTo>
                  <a:pt x="223667" y="57438"/>
                </a:lnTo>
                <a:lnTo>
                  <a:pt x="212848" y="51120"/>
                </a:lnTo>
                <a:lnTo>
                  <a:pt x="201746" y="44414"/>
                </a:lnTo>
                <a:lnTo>
                  <a:pt x="190415" y="37522"/>
                </a:lnTo>
                <a:lnTo>
                  <a:pt x="178908" y="30646"/>
                </a:lnTo>
                <a:lnTo>
                  <a:pt x="167279" y="23989"/>
                </a:lnTo>
                <a:lnTo>
                  <a:pt x="155580" y="17755"/>
                </a:lnTo>
                <a:lnTo>
                  <a:pt x="143867" y="12144"/>
                </a:lnTo>
                <a:lnTo>
                  <a:pt x="132191" y="7361"/>
                </a:lnTo>
                <a:lnTo>
                  <a:pt x="120607" y="3607"/>
                </a:lnTo>
                <a:lnTo>
                  <a:pt x="109168" y="1086"/>
                </a:lnTo>
                <a:lnTo>
                  <a:pt x="97927" y="0"/>
                </a:lnTo>
                <a:lnTo>
                  <a:pt x="88518" y="361"/>
                </a:lnTo>
                <a:lnTo>
                  <a:pt x="74226" y="3191"/>
                </a:lnTo>
                <a:lnTo>
                  <a:pt x="61112" y="8053"/>
                </a:lnTo>
                <a:lnTo>
                  <a:pt x="49345" y="14444"/>
                </a:lnTo>
                <a:lnTo>
                  <a:pt x="39092" y="21858"/>
                </a:lnTo>
                <a:lnTo>
                  <a:pt x="30520" y="29791"/>
                </a:lnTo>
                <a:lnTo>
                  <a:pt x="26400" y="34413"/>
                </a:lnTo>
                <a:lnTo>
                  <a:pt x="18004" y="46037"/>
                </a:lnTo>
                <a:lnTo>
                  <a:pt x="12840" y="56417"/>
                </a:lnTo>
                <a:lnTo>
                  <a:pt x="9987" y="66346"/>
                </a:lnTo>
                <a:lnTo>
                  <a:pt x="8524" y="76621"/>
                </a:lnTo>
                <a:lnTo>
                  <a:pt x="7530" y="88034"/>
                </a:lnTo>
                <a:lnTo>
                  <a:pt x="6083" y="101380"/>
                </a:lnTo>
                <a:lnTo>
                  <a:pt x="4896" y="109066"/>
                </a:lnTo>
                <a:lnTo>
                  <a:pt x="5931" y="117552"/>
                </a:lnTo>
                <a:lnTo>
                  <a:pt x="6729" y="121041"/>
                </a:lnTo>
                <a:lnTo>
                  <a:pt x="3903" y="127266"/>
                </a:lnTo>
                <a:lnTo>
                  <a:pt x="4960" y="129893"/>
                </a:lnTo>
                <a:lnTo>
                  <a:pt x="5068" y="130259"/>
                </a:lnTo>
                <a:lnTo>
                  <a:pt x="5262" y="130863"/>
                </a:lnTo>
                <a:lnTo>
                  <a:pt x="5327" y="131358"/>
                </a:lnTo>
                <a:lnTo>
                  <a:pt x="5737" y="155955"/>
                </a:lnTo>
                <a:lnTo>
                  <a:pt x="5758" y="162442"/>
                </a:lnTo>
                <a:lnTo>
                  <a:pt x="5482" y="175785"/>
                </a:lnTo>
                <a:lnTo>
                  <a:pt x="4396" y="188240"/>
                </a:lnTo>
                <a:lnTo>
                  <a:pt x="1988" y="192063"/>
                </a:lnTo>
                <a:lnTo>
                  <a:pt x="1337" y="191170"/>
                </a:lnTo>
                <a:lnTo>
                  <a:pt x="1164" y="190739"/>
                </a:lnTo>
                <a:lnTo>
                  <a:pt x="431" y="191967"/>
                </a:lnTo>
                <a:lnTo>
                  <a:pt x="0" y="192398"/>
                </a:lnTo>
                <a:lnTo>
                  <a:pt x="5548" y="193229"/>
                </a:lnTo>
                <a:lnTo>
                  <a:pt x="5370" y="188413"/>
                </a:lnTo>
                <a:lnTo>
                  <a:pt x="7333" y="193496"/>
                </a:lnTo>
                <a:lnTo>
                  <a:pt x="5931" y="204352"/>
                </a:lnTo>
                <a:lnTo>
                  <a:pt x="5262" y="211180"/>
                </a:lnTo>
                <a:lnTo>
                  <a:pt x="5068" y="214109"/>
                </a:lnTo>
                <a:lnTo>
                  <a:pt x="5327" y="295352"/>
                </a:lnTo>
                <a:lnTo>
                  <a:pt x="3968" y="760605"/>
                </a:lnTo>
                <a:lnTo>
                  <a:pt x="9792" y="762543"/>
                </a:lnTo>
                <a:lnTo>
                  <a:pt x="8887" y="757462"/>
                </a:lnTo>
                <a:lnTo>
                  <a:pt x="8213" y="749231"/>
                </a:lnTo>
                <a:lnTo>
                  <a:pt x="7743" y="738347"/>
                </a:lnTo>
                <a:lnTo>
                  <a:pt x="7452" y="725304"/>
                </a:lnTo>
                <a:lnTo>
                  <a:pt x="7312" y="710599"/>
                </a:lnTo>
                <a:lnTo>
                  <a:pt x="7298" y="694726"/>
                </a:lnTo>
                <a:lnTo>
                  <a:pt x="7384" y="678182"/>
                </a:lnTo>
                <a:lnTo>
                  <a:pt x="7542" y="661462"/>
                </a:lnTo>
                <a:lnTo>
                  <a:pt x="7748" y="645061"/>
                </a:lnTo>
                <a:lnTo>
                  <a:pt x="7974" y="629475"/>
                </a:lnTo>
                <a:lnTo>
                  <a:pt x="8195" y="615199"/>
                </a:lnTo>
                <a:lnTo>
                  <a:pt x="8384" y="602730"/>
                </a:lnTo>
                <a:lnTo>
                  <a:pt x="8515" y="592563"/>
                </a:lnTo>
                <a:lnTo>
                  <a:pt x="8562" y="585411"/>
                </a:lnTo>
                <a:lnTo>
                  <a:pt x="8538" y="550877"/>
                </a:lnTo>
                <a:lnTo>
                  <a:pt x="8512" y="533341"/>
                </a:lnTo>
                <a:lnTo>
                  <a:pt x="8481" y="515657"/>
                </a:lnTo>
                <a:lnTo>
                  <a:pt x="8446" y="497846"/>
                </a:lnTo>
                <a:lnTo>
                  <a:pt x="8411" y="479932"/>
                </a:lnTo>
                <a:lnTo>
                  <a:pt x="8380" y="461937"/>
                </a:lnTo>
                <a:lnTo>
                  <a:pt x="8353" y="443885"/>
                </a:lnTo>
                <a:lnTo>
                  <a:pt x="8328" y="407697"/>
                </a:lnTo>
                <a:lnTo>
                  <a:pt x="8334" y="389607"/>
                </a:lnTo>
                <a:lnTo>
                  <a:pt x="8357" y="371550"/>
                </a:lnTo>
                <a:lnTo>
                  <a:pt x="8400" y="353549"/>
                </a:lnTo>
                <a:lnTo>
                  <a:pt x="8464" y="335627"/>
                </a:lnTo>
                <a:lnTo>
                  <a:pt x="8553" y="317806"/>
                </a:lnTo>
                <a:lnTo>
                  <a:pt x="8670" y="300109"/>
                </a:lnTo>
                <a:lnTo>
                  <a:pt x="8817" y="282559"/>
                </a:lnTo>
                <a:lnTo>
                  <a:pt x="8997" y="265178"/>
                </a:lnTo>
                <a:lnTo>
                  <a:pt x="9213" y="247990"/>
                </a:lnTo>
                <a:lnTo>
                  <a:pt x="9468" y="231016"/>
                </a:lnTo>
                <a:lnTo>
                  <a:pt x="9505" y="220839"/>
                </a:lnTo>
                <a:lnTo>
                  <a:pt x="9357" y="209091"/>
                </a:lnTo>
                <a:lnTo>
                  <a:pt x="9101" y="196084"/>
                </a:lnTo>
                <a:lnTo>
                  <a:pt x="8815" y="182133"/>
                </a:lnTo>
                <a:lnTo>
                  <a:pt x="8579" y="167550"/>
                </a:lnTo>
                <a:lnTo>
                  <a:pt x="8468" y="152649"/>
                </a:lnTo>
                <a:lnTo>
                  <a:pt x="8563" y="137742"/>
                </a:lnTo>
                <a:lnTo>
                  <a:pt x="8939" y="123143"/>
                </a:lnTo>
                <a:lnTo>
                  <a:pt x="9675" y="109164"/>
                </a:lnTo>
                <a:lnTo>
                  <a:pt x="10850" y="96119"/>
                </a:lnTo>
                <a:lnTo>
                  <a:pt x="12541" y="84322"/>
                </a:lnTo>
                <a:lnTo>
                  <a:pt x="14825" y="74084"/>
                </a:lnTo>
                <a:lnTo>
                  <a:pt x="17782" y="65719"/>
                </a:lnTo>
                <a:lnTo>
                  <a:pt x="26115" y="52868"/>
                </a:lnTo>
                <a:lnTo>
                  <a:pt x="34327" y="45407"/>
                </a:lnTo>
                <a:lnTo>
                  <a:pt x="43347" y="40740"/>
                </a:lnTo>
                <a:lnTo>
                  <a:pt x="52993" y="38520"/>
                </a:lnTo>
                <a:lnTo>
                  <a:pt x="63083" y="38398"/>
                </a:lnTo>
                <a:lnTo>
                  <a:pt x="73436" y="40029"/>
                </a:lnTo>
                <a:lnTo>
                  <a:pt x="83869" y="43064"/>
                </a:lnTo>
                <a:lnTo>
                  <a:pt x="94201" y="47156"/>
                </a:lnTo>
                <a:lnTo>
                  <a:pt x="104250" y="51959"/>
                </a:lnTo>
                <a:lnTo>
                  <a:pt x="113834" y="57124"/>
                </a:lnTo>
                <a:lnTo>
                  <a:pt x="122770" y="62305"/>
                </a:lnTo>
                <a:lnTo>
                  <a:pt x="130878" y="67154"/>
                </a:lnTo>
                <a:lnTo>
                  <a:pt x="137975" y="71325"/>
                </a:lnTo>
                <a:lnTo>
                  <a:pt x="138212" y="71459"/>
                </a:lnTo>
                <a:lnTo>
                  <a:pt x="1037003" y="589632"/>
                </a:lnTo>
                <a:lnTo>
                  <a:pt x="1048025" y="595920"/>
                </a:lnTo>
                <a:lnTo>
                  <a:pt x="1059519" y="602357"/>
                </a:lnTo>
                <a:lnTo>
                  <a:pt x="1071285" y="608933"/>
                </a:lnTo>
                <a:lnTo>
                  <a:pt x="1083122" y="615639"/>
                </a:lnTo>
                <a:lnTo>
                  <a:pt x="1094826" y="622466"/>
                </a:lnTo>
                <a:lnTo>
                  <a:pt x="1106198" y="629403"/>
                </a:lnTo>
                <a:lnTo>
                  <a:pt x="1117036" y="636442"/>
                </a:lnTo>
                <a:lnTo>
                  <a:pt x="1127137" y="643574"/>
                </a:lnTo>
                <a:lnTo>
                  <a:pt x="1136302" y="650789"/>
                </a:lnTo>
                <a:lnTo>
                  <a:pt x="1136823" y="585346"/>
                </a:lnTo>
                <a:lnTo>
                  <a:pt x="1137449" y="585164"/>
                </a:lnTo>
                <a:lnTo>
                  <a:pt x="1137449" y="583041"/>
                </a:lnTo>
                <a:lnTo>
                  <a:pt x="1133653" y="582675"/>
                </a:lnTo>
                <a:lnTo>
                  <a:pt x="1132984" y="596395"/>
                </a:lnTo>
                <a:lnTo>
                  <a:pt x="1122437" y="603179"/>
                </a:lnTo>
                <a:lnTo>
                  <a:pt x="1110903" y="608955"/>
                </a:lnTo>
                <a:lnTo>
                  <a:pt x="1101547" y="609644"/>
                </a:lnTo>
                <a:lnTo>
                  <a:pt x="1090250" y="604080"/>
                </a:lnTo>
                <a:lnTo>
                  <a:pt x="1080185" y="597185"/>
                </a:lnTo>
                <a:lnTo>
                  <a:pt x="1078528" y="585166"/>
                </a:lnTo>
                <a:lnTo>
                  <a:pt x="1078121" y="571111"/>
                </a:lnTo>
                <a:lnTo>
                  <a:pt x="1077596" y="552155"/>
                </a:lnTo>
                <a:lnTo>
                  <a:pt x="1077164" y="551294"/>
                </a:lnTo>
                <a:lnTo>
                  <a:pt x="1077800" y="551294"/>
                </a:lnTo>
                <a:lnTo>
                  <a:pt x="1078264" y="549334"/>
                </a:lnTo>
                <a:lnTo>
                  <a:pt x="1073799" y="547029"/>
                </a:lnTo>
                <a:lnTo>
                  <a:pt x="1070866" y="546900"/>
                </a:lnTo>
                <a:lnTo>
                  <a:pt x="1071030" y="556790"/>
                </a:lnTo>
                <a:lnTo>
                  <a:pt x="1068753" y="562001"/>
                </a:lnTo>
                <a:lnTo>
                  <a:pt x="1059265" y="567975"/>
                </a:lnTo>
                <a:lnTo>
                  <a:pt x="1051260" y="572423"/>
                </a:lnTo>
                <a:lnTo>
                  <a:pt x="1040562" y="574426"/>
                </a:lnTo>
                <a:lnTo>
                  <a:pt x="1016599" y="560749"/>
                </a:lnTo>
                <a:lnTo>
                  <a:pt x="1016534" y="513214"/>
                </a:lnTo>
                <a:lnTo>
                  <a:pt x="1013472" y="512481"/>
                </a:lnTo>
                <a:lnTo>
                  <a:pt x="1008834" y="510457"/>
                </a:lnTo>
                <a:lnTo>
                  <a:pt x="1008274" y="522863"/>
                </a:lnTo>
                <a:lnTo>
                  <a:pt x="1011466" y="523164"/>
                </a:lnTo>
                <a:lnTo>
                  <a:pt x="1001803" y="528829"/>
                </a:lnTo>
                <a:lnTo>
                  <a:pt x="988236" y="536693"/>
                </a:lnTo>
                <a:lnTo>
                  <a:pt x="980781" y="538856"/>
                </a:lnTo>
                <a:lnTo>
                  <a:pt x="973554" y="535989"/>
                </a:lnTo>
                <a:lnTo>
                  <a:pt x="968371" y="532986"/>
                </a:lnTo>
                <a:lnTo>
                  <a:pt x="960678" y="528671"/>
                </a:lnTo>
                <a:lnTo>
                  <a:pt x="956226" y="525203"/>
                </a:lnTo>
                <a:lnTo>
                  <a:pt x="954170" y="520198"/>
                </a:lnTo>
                <a:lnTo>
                  <a:pt x="953662" y="511270"/>
                </a:lnTo>
                <a:lnTo>
                  <a:pt x="953853" y="496034"/>
                </a:lnTo>
                <a:close/>
              </a:path>
              <a:path w="1259845" h="981439">
                <a:moveTo>
                  <a:pt x="1077800" y="551294"/>
                </a:moveTo>
                <a:lnTo>
                  <a:pt x="1077596" y="552155"/>
                </a:lnTo>
                <a:lnTo>
                  <a:pt x="1078121" y="571111"/>
                </a:lnTo>
                <a:lnTo>
                  <a:pt x="1078995" y="557846"/>
                </a:lnTo>
                <a:lnTo>
                  <a:pt x="1080356" y="551294"/>
                </a:lnTo>
                <a:lnTo>
                  <a:pt x="1077800" y="551294"/>
                </a:lnTo>
                <a:close/>
              </a:path>
              <a:path w="1259845" h="981439">
                <a:moveTo>
                  <a:pt x="1139390" y="630835"/>
                </a:moveTo>
                <a:lnTo>
                  <a:pt x="1142612" y="633192"/>
                </a:lnTo>
                <a:lnTo>
                  <a:pt x="1141051" y="629737"/>
                </a:lnTo>
                <a:lnTo>
                  <a:pt x="1140382" y="584312"/>
                </a:lnTo>
                <a:lnTo>
                  <a:pt x="1137449" y="585164"/>
                </a:lnTo>
                <a:lnTo>
                  <a:pt x="1137449" y="586337"/>
                </a:lnTo>
                <a:lnTo>
                  <a:pt x="1136823" y="585346"/>
                </a:lnTo>
                <a:lnTo>
                  <a:pt x="1136302" y="650789"/>
                </a:lnTo>
                <a:lnTo>
                  <a:pt x="1144327" y="658077"/>
                </a:lnTo>
                <a:lnTo>
                  <a:pt x="1143747" y="635703"/>
                </a:lnTo>
                <a:lnTo>
                  <a:pt x="1139390" y="630835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9815695" y="5573865"/>
            <a:ext cx="351611" cy="551365"/>
          </a:xfrm>
          <a:custGeom>
            <a:avLst/>
            <a:gdLst/>
            <a:ahLst/>
            <a:cxnLst/>
            <a:rect l="l" t="t" r="r" b="b"/>
            <a:pathLst>
              <a:path w="351611" h="551365">
                <a:moveTo>
                  <a:pt x="188980" y="377169"/>
                </a:moveTo>
                <a:lnTo>
                  <a:pt x="188529" y="386744"/>
                </a:lnTo>
                <a:lnTo>
                  <a:pt x="190859" y="390837"/>
                </a:lnTo>
                <a:lnTo>
                  <a:pt x="188697" y="403943"/>
                </a:lnTo>
                <a:lnTo>
                  <a:pt x="183403" y="409947"/>
                </a:lnTo>
                <a:lnTo>
                  <a:pt x="176132" y="413283"/>
                </a:lnTo>
                <a:lnTo>
                  <a:pt x="168033" y="418386"/>
                </a:lnTo>
                <a:lnTo>
                  <a:pt x="165925" y="420560"/>
                </a:lnTo>
                <a:lnTo>
                  <a:pt x="167871" y="431777"/>
                </a:lnTo>
                <a:lnTo>
                  <a:pt x="167485" y="445434"/>
                </a:lnTo>
                <a:lnTo>
                  <a:pt x="167565" y="452422"/>
                </a:lnTo>
                <a:lnTo>
                  <a:pt x="172734" y="456372"/>
                </a:lnTo>
                <a:lnTo>
                  <a:pt x="182059" y="462247"/>
                </a:lnTo>
                <a:lnTo>
                  <a:pt x="194304" y="469428"/>
                </a:lnTo>
                <a:lnTo>
                  <a:pt x="208233" y="477302"/>
                </a:lnTo>
                <a:lnTo>
                  <a:pt x="222610" y="485251"/>
                </a:lnTo>
                <a:lnTo>
                  <a:pt x="236199" y="492660"/>
                </a:lnTo>
                <a:lnTo>
                  <a:pt x="247764" y="498913"/>
                </a:lnTo>
                <a:lnTo>
                  <a:pt x="256068" y="503394"/>
                </a:lnTo>
                <a:lnTo>
                  <a:pt x="256622" y="503694"/>
                </a:lnTo>
                <a:lnTo>
                  <a:pt x="264689" y="508245"/>
                </a:lnTo>
                <a:lnTo>
                  <a:pt x="275548" y="514525"/>
                </a:lnTo>
                <a:lnTo>
                  <a:pt x="288295" y="521868"/>
                </a:lnTo>
                <a:lnTo>
                  <a:pt x="302026" y="529603"/>
                </a:lnTo>
                <a:lnTo>
                  <a:pt x="315836" y="537064"/>
                </a:lnTo>
                <a:lnTo>
                  <a:pt x="340078" y="548491"/>
                </a:lnTo>
                <a:lnTo>
                  <a:pt x="350640" y="551365"/>
                </a:lnTo>
                <a:lnTo>
                  <a:pt x="351611" y="98280"/>
                </a:lnTo>
                <a:lnTo>
                  <a:pt x="339629" y="95436"/>
                </a:lnTo>
                <a:lnTo>
                  <a:pt x="327355" y="89936"/>
                </a:lnTo>
                <a:lnTo>
                  <a:pt x="315524" y="83275"/>
                </a:lnTo>
                <a:lnTo>
                  <a:pt x="304872" y="76945"/>
                </a:lnTo>
                <a:lnTo>
                  <a:pt x="301873" y="75255"/>
                </a:lnTo>
                <a:lnTo>
                  <a:pt x="292222" y="70016"/>
                </a:lnTo>
                <a:lnTo>
                  <a:pt x="281540" y="64220"/>
                </a:lnTo>
                <a:lnTo>
                  <a:pt x="270057" y="57982"/>
                </a:lnTo>
                <a:lnTo>
                  <a:pt x="258002" y="51414"/>
                </a:lnTo>
                <a:lnTo>
                  <a:pt x="245604" y="44629"/>
                </a:lnTo>
                <a:lnTo>
                  <a:pt x="233093" y="37742"/>
                </a:lnTo>
                <a:lnTo>
                  <a:pt x="220697" y="30865"/>
                </a:lnTo>
                <a:lnTo>
                  <a:pt x="208645" y="24112"/>
                </a:lnTo>
                <a:lnTo>
                  <a:pt x="197166" y="17596"/>
                </a:lnTo>
                <a:lnTo>
                  <a:pt x="186490" y="11430"/>
                </a:lnTo>
                <a:lnTo>
                  <a:pt x="176846" y="5728"/>
                </a:lnTo>
                <a:lnTo>
                  <a:pt x="168462" y="603"/>
                </a:lnTo>
                <a:lnTo>
                  <a:pt x="167500" y="0"/>
                </a:lnTo>
                <a:lnTo>
                  <a:pt x="167457" y="84667"/>
                </a:lnTo>
                <a:lnTo>
                  <a:pt x="175352" y="89624"/>
                </a:lnTo>
                <a:lnTo>
                  <a:pt x="184757" y="95287"/>
                </a:lnTo>
                <a:lnTo>
                  <a:pt x="195384" y="101515"/>
                </a:lnTo>
                <a:lnTo>
                  <a:pt x="206947" y="108169"/>
                </a:lnTo>
                <a:lnTo>
                  <a:pt x="219159" y="115108"/>
                </a:lnTo>
                <a:lnTo>
                  <a:pt x="231732" y="122192"/>
                </a:lnTo>
                <a:lnTo>
                  <a:pt x="244381" y="129282"/>
                </a:lnTo>
                <a:lnTo>
                  <a:pt x="256819" y="136238"/>
                </a:lnTo>
                <a:lnTo>
                  <a:pt x="268758" y="142918"/>
                </a:lnTo>
                <a:lnTo>
                  <a:pt x="279912" y="149183"/>
                </a:lnTo>
                <a:lnTo>
                  <a:pt x="289994" y="154894"/>
                </a:lnTo>
                <a:lnTo>
                  <a:pt x="295877" y="158264"/>
                </a:lnTo>
                <a:lnTo>
                  <a:pt x="311602" y="166791"/>
                </a:lnTo>
                <a:lnTo>
                  <a:pt x="323311" y="173424"/>
                </a:lnTo>
                <a:lnTo>
                  <a:pt x="330069" y="180019"/>
                </a:lnTo>
                <a:lnTo>
                  <a:pt x="331077" y="187815"/>
                </a:lnTo>
                <a:lnTo>
                  <a:pt x="333440" y="199383"/>
                </a:lnTo>
                <a:lnTo>
                  <a:pt x="329149" y="208443"/>
                </a:lnTo>
                <a:lnTo>
                  <a:pt x="320782" y="215527"/>
                </a:lnTo>
                <a:lnTo>
                  <a:pt x="310913" y="221168"/>
                </a:lnTo>
                <a:lnTo>
                  <a:pt x="302412" y="225723"/>
                </a:lnTo>
                <a:lnTo>
                  <a:pt x="292778" y="231764"/>
                </a:lnTo>
                <a:lnTo>
                  <a:pt x="280871" y="238998"/>
                </a:lnTo>
                <a:lnTo>
                  <a:pt x="268385" y="245190"/>
                </a:lnTo>
                <a:lnTo>
                  <a:pt x="257012" y="248103"/>
                </a:lnTo>
                <a:lnTo>
                  <a:pt x="254551" y="248058"/>
                </a:lnTo>
                <a:lnTo>
                  <a:pt x="254314" y="238301"/>
                </a:lnTo>
                <a:lnTo>
                  <a:pt x="252912" y="235738"/>
                </a:lnTo>
                <a:lnTo>
                  <a:pt x="256946" y="229578"/>
                </a:lnTo>
                <a:lnTo>
                  <a:pt x="244974" y="227448"/>
                </a:lnTo>
                <a:lnTo>
                  <a:pt x="232512" y="222180"/>
                </a:lnTo>
                <a:lnTo>
                  <a:pt x="220472" y="215457"/>
                </a:lnTo>
                <a:lnTo>
                  <a:pt x="209765" y="208960"/>
                </a:lnTo>
                <a:lnTo>
                  <a:pt x="206496" y="207049"/>
                </a:lnTo>
                <a:lnTo>
                  <a:pt x="115864" y="155033"/>
                </a:lnTo>
                <a:lnTo>
                  <a:pt x="104687" y="148445"/>
                </a:lnTo>
                <a:lnTo>
                  <a:pt x="93735" y="141807"/>
                </a:lnTo>
                <a:lnTo>
                  <a:pt x="82842" y="135412"/>
                </a:lnTo>
                <a:lnTo>
                  <a:pt x="71844" y="129550"/>
                </a:lnTo>
                <a:lnTo>
                  <a:pt x="69772" y="128541"/>
                </a:lnTo>
                <a:lnTo>
                  <a:pt x="71226" y="140792"/>
                </a:lnTo>
                <a:lnTo>
                  <a:pt x="71752" y="146845"/>
                </a:lnTo>
                <a:lnTo>
                  <a:pt x="74703" y="150553"/>
                </a:lnTo>
                <a:lnTo>
                  <a:pt x="83432" y="155766"/>
                </a:lnTo>
                <a:lnTo>
                  <a:pt x="86445" y="157489"/>
                </a:lnTo>
                <a:lnTo>
                  <a:pt x="167090" y="204120"/>
                </a:lnTo>
                <a:lnTo>
                  <a:pt x="167263" y="223655"/>
                </a:lnTo>
                <a:lnTo>
                  <a:pt x="174709" y="227983"/>
                </a:lnTo>
                <a:lnTo>
                  <a:pt x="185628" y="234134"/>
                </a:lnTo>
                <a:lnTo>
                  <a:pt x="198861" y="241530"/>
                </a:lnTo>
                <a:lnTo>
                  <a:pt x="213254" y="249595"/>
                </a:lnTo>
                <a:lnTo>
                  <a:pt x="227649" y="257753"/>
                </a:lnTo>
                <a:lnTo>
                  <a:pt x="240889" y="265426"/>
                </a:lnTo>
                <a:lnTo>
                  <a:pt x="251819" y="272037"/>
                </a:lnTo>
                <a:lnTo>
                  <a:pt x="259280" y="277011"/>
                </a:lnTo>
                <a:lnTo>
                  <a:pt x="261648" y="279009"/>
                </a:lnTo>
                <a:lnTo>
                  <a:pt x="259189" y="287129"/>
                </a:lnTo>
                <a:lnTo>
                  <a:pt x="261346" y="292987"/>
                </a:lnTo>
                <a:lnTo>
                  <a:pt x="260197" y="304058"/>
                </a:lnTo>
                <a:lnTo>
                  <a:pt x="253286" y="311632"/>
                </a:lnTo>
                <a:lnTo>
                  <a:pt x="241746" y="318445"/>
                </a:lnTo>
                <a:lnTo>
                  <a:pt x="231387" y="324304"/>
                </a:lnTo>
                <a:lnTo>
                  <a:pt x="221436" y="330577"/>
                </a:lnTo>
                <a:lnTo>
                  <a:pt x="210054" y="337506"/>
                </a:lnTo>
                <a:lnTo>
                  <a:pt x="197918" y="343506"/>
                </a:lnTo>
                <a:lnTo>
                  <a:pt x="185707" y="346990"/>
                </a:lnTo>
                <a:lnTo>
                  <a:pt x="183892" y="347200"/>
                </a:lnTo>
                <a:lnTo>
                  <a:pt x="183698" y="331261"/>
                </a:lnTo>
                <a:lnTo>
                  <a:pt x="188594" y="327600"/>
                </a:lnTo>
                <a:lnTo>
                  <a:pt x="175681" y="326440"/>
                </a:lnTo>
                <a:lnTo>
                  <a:pt x="163755" y="322019"/>
                </a:lnTo>
                <a:lnTo>
                  <a:pt x="152617" y="315768"/>
                </a:lnTo>
                <a:lnTo>
                  <a:pt x="142072" y="309121"/>
                </a:lnTo>
                <a:lnTo>
                  <a:pt x="137735" y="306535"/>
                </a:lnTo>
                <a:lnTo>
                  <a:pt x="126535" y="300152"/>
                </a:lnTo>
                <a:lnTo>
                  <a:pt x="115549" y="293915"/>
                </a:lnTo>
                <a:lnTo>
                  <a:pt x="104633" y="287690"/>
                </a:lnTo>
                <a:lnTo>
                  <a:pt x="93641" y="281341"/>
                </a:lnTo>
                <a:lnTo>
                  <a:pt x="92376" y="280603"/>
                </a:lnTo>
                <a:lnTo>
                  <a:pt x="213" y="228221"/>
                </a:lnTo>
                <a:lnTo>
                  <a:pt x="0" y="238583"/>
                </a:lnTo>
                <a:lnTo>
                  <a:pt x="919" y="244934"/>
                </a:lnTo>
                <a:lnTo>
                  <a:pt x="4866" y="249660"/>
                </a:lnTo>
                <a:lnTo>
                  <a:pt x="13736" y="255144"/>
                </a:lnTo>
                <a:lnTo>
                  <a:pt x="29425" y="263771"/>
                </a:lnTo>
                <a:lnTo>
                  <a:pt x="34809" y="266797"/>
                </a:lnTo>
                <a:lnTo>
                  <a:pt x="167198" y="342311"/>
                </a:lnTo>
                <a:lnTo>
                  <a:pt x="167263" y="360123"/>
                </a:lnTo>
                <a:lnTo>
                  <a:pt x="174126" y="367202"/>
                </a:lnTo>
                <a:lnTo>
                  <a:pt x="182869" y="371510"/>
                </a:lnTo>
                <a:lnTo>
                  <a:pt x="188980" y="377169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10284554" y="5623361"/>
            <a:ext cx="763356" cy="435520"/>
          </a:xfrm>
          <a:custGeom>
            <a:avLst/>
            <a:gdLst/>
            <a:ahLst/>
            <a:cxnLst/>
            <a:rect l="l" t="t" r="r" b="b"/>
            <a:pathLst>
              <a:path w="763356" h="435520">
                <a:moveTo>
                  <a:pt x="2501" y="74781"/>
                </a:moveTo>
                <a:lnTo>
                  <a:pt x="7919" y="77339"/>
                </a:lnTo>
                <a:lnTo>
                  <a:pt x="17001" y="82213"/>
                </a:lnTo>
                <a:lnTo>
                  <a:pt x="28805" y="88827"/>
                </a:lnTo>
                <a:lnTo>
                  <a:pt x="42387" y="96606"/>
                </a:lnTo>
                <a:lnTo>
                  <a:pt x="56802" y="104973"/>
                </a:lnTo>
                <a:lnTo>
                  <a:pt x="71108" y="113352"/>
                </a:lnTo>
                <a:lnTo>
                  <a:pt x="84360" y="121166"/>
                </a:lnTo>
                <a:lnTo>
                  <a:pt x="95614" y="127840"/>
                </a:lnTo>
                <a:lnTo>
                  <a:pt x="103927" y="132797"/>
                </a:lnTo>
                <a:lnTo>
                  <a:pt x="106312" y="134227"/>
                </a:lnTo>
                <a:lnTo>
                  <a:pt x="117261" y="140789"/>
                </a:lnTo>
                <a:lnTo>
                  <a:pt x="128206" y="147286"/>
                </a:lnTo>
                <a:lnTo>
                  <a:pt x="139153" y="153727"/>
                </a:lnTo>
                <a:lnTo>
                  <a:pt x="150105" y="160121"/>
                </a:lnTo>
                <a:lnTo>
                  <a:pt x="161067" y="166477"/>
                </a:lnTo>
                <a:lnTo>
                  <a:pt x="172043" y="172803"/>
                </a:lnTo>
                <a:lnTo>
                  <a:pt x="183038" y="179110"/>
                </a:lnTo>
                <a:lnTo>
                  <a:pt x="194055" y="185407"/>
                </a:lnTo>
                <a:lnTo>
                  <a:pt x="205099" y="191701"/>
                </a:lnTo>
                <a:lnTo>
                  <a:pt x="208677" y="193738"/>
                </a:lnTo>
                <a:lnTo>
                  <a:pt x="219812" y="200105"/>
                </a:lnTo>
                <a:lnTo>
                  <a:pt x="230902" y="206475"/>
                </a:lnTo>
                <a:lnTo>
                  <a:pt x="241953" y="212846"/>
                </a:lnTo>
                <a:lnTo>
                  <a:pt x="252970" y="219220"/>
                </a:lnTo>
                <a:lnTo>
                  <a:pt x="263958" y="225595"/>
                </a:lnTo>
                <a:lnTo>
                  <a:pt x="274921" y="231971"/>
                </a:lnTo>
                <a:lnTo>
                  <a:pt x="285866" y="238346"/>
                </a:lnTo>
                <a:lnTo>
                  <a:pt x="296796" y="244721"/>
                </a:lnTo>
                <a:lnTo>
                  <a:pt x="307718" y="251095"/>
                </a:lnTo>
                <a:lnTo>
                  <a:pt x="318635" y="257468"/>
                </a:lnTo>
                <a:lnTo>
                  <a:pt x="329554" y="263839"/>
                </a:lnTo>
                <a:lnTo>
                  <a:pt x="340478" y="270207"/>
                </a:lnTo>
                <a:lnTo>
                  <a:pt x="351414" y="276571"/>
                </a:lnTo>
                <a:lnTo>
                  <a:pt x="362365" y="282932"/>
                </a:lnTo>
                <a:lnTo>
                  <a:pt x="373338" y="289289"/>
                </a:lnTo>
                <a:lnTo>
                  <a:pt x="384336" y="295641"/>
                </a:lnTo>
                <a:lnTo>
                  <a:pt x="395366" y="301988"/>
                </a:lnTo>
                <a:lnTo>
                  <a:pt x="406432" y="308328"/>
                </a:lnTo>
                <a:lnTo>
                  <a:pt x="412610" y="311855"/>
                </a:lnTo>
                <a:lnTo>
                  <a:pt x="422947" y="317985"/>
                </a:lnTo>
                <a:lnTo>
                  <a:pt x="433256" y="323823"/>
                </a:lnTo>
                <a:lnTo>
                  <a:pt x="444217" y="328687"/>
                </a:lnTo>
                <a:lnTo>
                  <a:pt x="456510" y="331895"/>
                </a:lnTo>
                <a:lnTo>
                  <a:pt x="470816" y="332764"/>
                </a:lnTo>
                <a:lnTo>
                  <a:pt x="473671" y="332618"/>
                </a:lnTo>
                <a:lnTo>
                  <a:pt x="486323" y="330249"/>
                </a:lnTo>
                <a:lnTo>
                  <a:pt x="498836" y="325489"/>
                </a:lnTo>
                <a:lnTo>
                  <a:pt x="510805" y="319358"/>
                </a:lnTo>
                <a:lnTo>
                  <a:pt x="521822" y="312876"/>
                </a:lnTo>
                <a:lnTo>
                  <a:pt x="530397" y="307698"/>
                </a:lnTo>
                <a:lnTo>
                  <a:pt x="541266" y="301277"/>
                </a:lnTo>
                <a:lnTo>
                  <a:pt x="552196" y="294825"/>
                </a:lnTo>
                <a:lnTo>
                  <a:pt x="563175" y="288362"/>
                </a:lnTo>
                <a:lnTo>
                  <a:pt x="574190" y="281905"/>
                </a:lnTo>
                <a:lnTo>
                  <a:pt x="585228" y="275474"/>
                </a:lnTo>
                <a:lnTo>
                  <a:pt x="596275" y="269087"/>
                </a:lnTo>
                <a:lnTo>
                  <a:pt x="607319" y="262763"/>
                </a:lnTo>
                <a:lnTo>
                  <a:pt x="618347" y="256520"/>
                </a:lnTo>
                <a:lnTo>
                  <a:pt x="629346" y="250377"/>
                </a:lnTo>
                <a:lnTo>
                  <a:pt x="632956" y="248381"/>
                </a:lnTo>
                <a:lnTo>
                  <a:pt x="644178" y="242138"/>
                </a:lnTo>
                <a:lnTo>
                  <a:pt x="655283" y="235873"/>
                </a:lnTo>
                <a:lnTo>
                  <a:pt x="666297" y="229586"/>
                </a:lnTo>
                <a:lnTo>
                  <a:pt x="677248" y="223275"/>
                </a:lnTo>
                <a:lnTo>
                  <a:pt x="688161" y="216942"/>
                </a:lnTo>
                <a:lnTo>
                  <a:pt x="699064" y="210586"/>
                </a:lnTo>
                <a:lnTo>
                  <a:pt x="709983" y="204206"/>
                </a:lnTo>
                <a:lnTo>
                  <a:pt x="720945" y="197804"/>
                </a:lnTo>
                <a:lnTo>
                  <a:pt x="731977" y="191377"/>
                </a:lnTo>
                <a:lnTo>
                  <a:pt x="735774" y="189172"/>
                </a:lnTo>
                <a:lnTo>
                  <a:pt x="744194" y="184547"/>
                </a:lnTo>
                <a:lnTo>
                  <a:pt x="753634" y="179563"/>
                </a:lnTo>
                <a:lnTo>
                  <a:pt x="763356" y="174231"/>
                </a:lnTo>
                <a:lnTo>
                  <a:pt x="760362" y="119517"/>
                </a:lnTo>
                <a:lnTo>
                  <a:pt x="759198" y="116286"/>
                </a:lnTo>
                <a:lnTo>
                  <a:pt x="760179" y="117177"/>
                </a:lnTo>
                <a:lnTo>
                  <a:pt x="759931" y="114024"/>
                </a:lnTo>
                <a:lnTo>
                  <a:pt x="749126" y="119642"/>
                </a:lnTo>
                <a:lnTo>
                  <a:pt x="737901" y="126034"/>
                </a:lnTo>
                <a:lnTo>
                  <a:pt x="726622" y="132717"/>
                </a:lnTo>
                <a:lnTo>
                  <a:pt x="715655" y="139210"/>
                </a:lnTo>
                <a:lnTo>
                  <a:pt x="712545" y="141012"/>
                </a:lnTo>
                <a:lnTo>
                  <a:pt x="701463" y="147415"/>
                </a:lnTo>
                <a:lnTo>
                  <a:pt x="690771" y="153642"/>
                </a:lnTo>
                <a:lnTo>
                  <a:pt x="680011" y="159888"/>
                </a:lnTo>
                <a:lnTo>
                  <a:pt x="668730" y="166347"/>
                </a:lnTo>
                <a:lnTo>
                  <a:pt x="666150" y="167806"/>
                </a:lnTo>
                <a:lnTo>
                  <a:pt x="654996" y="174148"/>
                </a:lnTo>
                <a:lnTo>
                  <a:pt x="643955" y="180445"/>
                </a:lnTo>
                <a:lnTo>
                  <a:pt x="632994" y="186715"/>
                </a:lnTo>
                <a:lnTo>
                  <a:pt x="622079" y="192982"/>
                </a:lnTo>
                <a:lnTo>
                  <a:pt x="611173" y="199264"/>
                </a:lnTo>
                <a:lnTo>
                  <a:pt x="600244" y="205584"/>
                </a:lnTo>
                <a:lnTo>
                  <a:pt x="589256" y="211961"/>
                </a:lnTo>
                <a:lnTo>
                  <a:pt x="578174" y="218417"/>
                </a:lnTo>
                <a:lnTo>
                  <a:pt x="573189" y="221329"/>
                </a:lnTo>
                <a:lnTo>
                  <a:pt x="561520" y="228366"/>
                </a:lnTo>
                <a:lnTo>
                  <a:pt x="549957" y="235488"/>
                </a:lnTo>
                <a:lnTo>
                  <a:pt x="538482" y="242417"/>
                </a:lnTo>
                <a:lnTo>
                  <a:pt x="527075" y="248874"/>
                </a:lnTo>
                <a:lnTo>
                  <a:pt x="515719" y="254580"/>
                </a:lnTo>
                <a:lnTo>
                  <a:pt x="504394" y="259256"/>
                </a:lnTo>
                <a:lnTo>
                  <a:pt x="493081" y="262624"/>
                </a:lnTo>
                <a:lnTo>
                  <a:pt x="481763" y="264404"/>
                </a:lnTo>
                <a:lnTo>
                  <a:pt x="470420" y="264318"/>
                </a:lnTo>
                <a:lnTo>
                  <a:pt x="461023" y="262177"/>
                </a:lnTo>
                <a:lnTo>
                  <a:pt x="450239" y="257931"/>
                </a:lnTo>
                <a:lnTo>
                  <a:pt x="438068" y="252055"/>
                </a:lnTo>
                <a:lnTo>
                  <a:pt x="425123" y="245087"/>
                </a:lnTo>
                <a:lnTo>
                  <a:pt x="412014" y="237564"/>
                </a:lnTo>
                <a:lnTo>
                  <a:pt x="399355" y="230023"/>
                </a:lnTo>
                <a:lnTo>
                  <a:pt x="387757" y="223003"/>
                </a:lnTo>
                <a:lnTo>
                  <a:pt x="377831" y="217040"/>
                </a:lnTo>
                <a:lnTo>
                  <a:pt x="373247" y="214372"/>
                </a:lnTo>
                <a:lnTo>
                  <a:pt x="362197" y="208065"/>
                </a:lnTo>
                <a:lnTo>
                  <a:pt x="351184" y="201745"/>
                </a:lnTo>
                <a:lnTo>
                  <a:pt x="340203" y="195413"/>
                </a:lnTo>
                <a:lnTo>
                  <a:pt x="329249" y="189071"/>
                </a:lnTo>
                <a:lnTo>
                  <a:pt x="318314" y="182719"/>
                </a:lnTo>
                <a:lnTo>
                  <a:pt x="307393" y="176357"/>
                </a:lnTo>
                <a:lnTo>
                  <a:pt x="296480" y="169987"/>
                </a:lnTo>
                <a:lnTo>
                  <a:pt x="285569" y="163610"/>
                </a:lnTo>
                <a:lnTo>
                  <a:pt x="274655" y="157225"/>
                </a:lnTo>
                <a:lnTo>
                  <a:pt x="263731" y="150834"/>
                </a:lnTo>
                <a:lnTo>
                  <a:pt x="252791" y="144438"/>
                </a:lnTo>
                <a:lnTo>
                  <a:pt x="241830" y="138038"/>
                </a:lnTo>
                <a:lnTo>
                  <a:pt x="230841" y="131633"/>
                </a:lnTo>
                <a:lnTo>
                  <a:pt x="219819" y="125226"/>
                </a:lnTo>
                <a:lnTo>
                  <a:pt x="208758" y="118816"/>
                </a:lnTo>
                <a:lnTo>
                  <a:pt x="197651" y="112405"/>
                </a:lnTo>
                <a:lnTo>
                  <a:pt x="187842" y="106766"/>
                </a:lnTo>
                <a:lnTo>
                  <a:pt x="182441" y="103644"/>
                </a:lnTo>
                <a:lnTo>
                  <a:pt x="174674" y="99109"/>
                </a:lnTo>
                <a:lnTo>
                  <a:pt x="164874" y="93365"/>
                </a:lnTo>
                <a:lnTo>
                  <a:pt x="153372" y="86616"/>
                </a:lnTo>
                <a:lnTo>
                  <a:pt x="140501" y="79064"/>
                </a:lnTo>
                <a:lnTo>
                  <a:pt x="126591" y="70913"/>
                </a:lnTo>
                <a:lnTo>
                  <a:pt x="111976" y="62368"/>
                </a:lnTo>
                <a:lnTo>
                  <a:pt x="96987" y="53631"/>
                </a:lnTo>
                <a:lnTo>
                  <a:pt x="81956" y="44908"/>
                </a:lnTo>
                <a:lnTo>
                  <a:pt x="67215" y="36400"/>
                </a:lnTo>
                <a:lnTo>
                  <a:pt x="53095" y="28312"/>
                </a:lnTo>
                <a:lnTo>
                  <a:pt x="39930" y="20847"/>
                </a:lnTo>
                <a:lnTo>
                  <a:pt x="17787" y="8603"/>
                </a:lnTo>
                <a:lnTo>
                  <a:pt x="3443" y="1297"/>
                </a:lnTo>
                <a:lnTo>
                  <a:pt x="0" y="0"/>
                </a:lnTo>
                <a:lnTo>
                  <a:pt x="237" y="435520"/>
                </a:lnTo>
                <a:lnTo>
                  <a:pt x="1551" y="434063"/>
                </a:lnTo>
                <a:lnTo>
                  <a:pt x="2200" y="431493"/>
                </a:lnTo>
                <a:lnTo>
                  <a:pt x="2501" y="74781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11044733" y="5740539"/>
            <a:ext cx="30216" cy="57053"/>
          </a:xfrm>
          <a:custGeom>
            <a:avLst/>
            <a:gdLst/>
            <a:ahLst/>
            <a:cxnLst/>
            <a:rect l="l" t="t" r="r" b="b"/>
            <a:pathLst>
              <a:path w="30216" h="57053">
                <a:moveTo>
                  <a:pt x="0" y="0"/>
                </a:moveTo>
                <a:lnTo>
                  <a:pt x="183" y="2339"/>
                </a:lnTo>
                <a:lnTo>
                  <a:pt x="3177" y="57053"/>
                </a:lnTo>
                <a:lnTo>
                  <a:pt x="12444" y="51381"/>
                </a:lnTo>
                <a:lnTo>
                  <a:pt x="20519" y="45378"/>
                </a:lnTo>
                <a:lnTo>
                  <a:pt x="26664" y="39054"/>
                </a:lnTo>
                <a:lnTo>
                  <a:pt x="30142" y="32417"/>
                </a:lnTo>
                <a:lnTo>
                  <a:pt x="30216" y="25477"/>
                </a:lnTo>
                <a:lnTo>
                  <a:pt x="26148" y="18242"/>
                </a:lnTo>
                <a:lnTo>
                  <a:pt x="21019" y="13453"/>
                </a:lnTo>
                <a:lnTo>
                  <a:pt x="2858" y="2597"/>
                </a:lnTo>
                <a:lnTo>
                  <a:pt x="0" y="0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0285352" y="6055341"/>
            <a:ext cx="2631" cy="5068"/>
          </a:xfrm>
          <a:custGeom>
            <a:avLst/>
            <a:gdLst/>
            <a:ahLst/>
            <a:cxnLst/>
            <a:rect l="l" t="t" r="r" b="b"/>
            <a:pathLst>
              <a:path w="2631" h="5068">
                <a:moveTo>
                  <a:pt x="2631" y="0"/>
                </a:moveTo>
                <a:lnTo>
                  <a:pt x="753" y="2083"/>
                </a:lnTo>
                <a:lnTo>
                  <a:pt x="0" y="5068"/>
                </a:lnTo>
                <a:lnTo>
                  <a:pt x="2631" y="0"/>
                </a:lnTo>
                <a:close/>
              </a:path>
            </a:pathLst>
          </a:custGeom>
          <a:solidFill>
            <a:srgbClr val="D5D2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0166335" y="5608715"/>
            <a:ext cx="119318" cy="516516"/>
          </a:xfrm>
          <a:custGeom>
            <a:avLst/>
            <a:gdLst/>
            <a:ahLst/>
            <a:cxnLst/>
            <a:rect l="l" t="t" r="r" b="b"/>
            <a:pathLst>
              <a:path w="119318" h="516516">
                <a:moveTo>
                  <a:pt x="970" y="63430"/>
                </a:moveTo>
                <a:lnTo>
                  <a:pt x="0" y="516516"/>
                </a:lnTo>
                <a:lnTo>
                  <a:pt x="10466" y="514052"/>
                </a:lnTo>
                <a:lnTo>
                  <a:pt x="22665" y="508758"/>
                </a:lnTo>
                <a:lnTo>
                  <a:pt x="35455" y="501871"/>
                </a:lnTo>
                <a:lnTo>
                  <a:pt x="47696" y="494625"/>
                </a:lnTo>
                <a:lnTo>
                  <a:pt x="58247" y="488258"/>
                </a:lnTo>
                <a:lnTo>
                  <a:pt x="62161" y="485996"/>
                </a:lnTo>
                <a:lnTo>
                  <a:pt x="73292" y="479685"/>
                </a:lnTo>
                <a:lnTo>
                  <a:pt x="83989" y="473471"/>
                </a:lnTo>
                <a:lnTo>
                  <a:pt x="91516" y="469028"/>
                </a:lnTo>
                <a:lnTo>
                  <a:pt x="103260" y="462624"/>
                </a:lnTo>
                <a:lnTo>
                  <a:pt x="114054" y="455411"/>
                </a:lnTo>
                <a:lnTo>
                  <a:pt x="118455" y="450167"/>
                </a:lnTo>
                <a:lnTo>
                  <a:pt x="118218" y="14646"/>
                </a:lnTo>
                <a:lnTo>
                  <a:pt x="118649" y="11673"/>
                </a:lnTo>
                <a:lnTo>
                  <a:pt x="119318" y="8916"/>
                </a:lnTo>
                <a:lnTo>
                  <a:pt x="118951" y="5686"/>
                </a:lnTo>
                <a:lnTo>
                  <a:pt x="118613" y="2138"/>
                </a:lnTo>
                <a:lnTo>
                  <a:pt x="116988" y="0"/>
                </a:lnTo>
                <a:lnTo>
                  <a:pt x="109395" y="5548"/>
                </a:lnTo>
                <a:lnTo>
                  <a:pt x="98153" y="12425"/>
                </a:lnTo>
                <a:lnTo>
                  <a:pt x="85199" y="19795"/>
                </a:lnTo>
                <a:lnTo>
                  <a:pt x="72471" y="26818"/>
                </a:lnTo>
                <a:lnTo>
                  <a:pt x="61907" y="32657"/>
                </a:lnTo>
                <a:lnTo>
                  <a:pt x="60392" y="33513"/>
                </a:lnTo>
                <a:lnTo>
                  <a:pt x="51253" y="38977"/>
                </a:lnTo>
                <a:lnTo>
                  <a:pt x="39597" y="45963"/>
                </a:lnTo>
                <a:lnTo>
                  <a:pt x="26792" y="53170"/>
                </a:lnTo>
                <a:lnTo>
                  <a:pt x="14206" y="59295"/>
                </a:lnTo>
                <a:lnTo>
                  <a:pt x="3207" y="63034"/>
                </a:lnTo>
                <a:lnTo>
                  <a:pt x="970" y="63430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0284554" y="5606712"/>
            <a:ext cx="668" cy="4501"/>
          </a:xfrm>
          <a:custGeom>
            <a:avLst/>
            <a:gdLst/>
            <a:ahLst/>
            <a:cxnLst/>
            <a:rect l="l" t="t" r="r" b="b"/>
            <a:pathLst>
              <a:path w="668" h="4501">
                <a:moveTo>
                  <a:pt x="668" y="4501"/>
                </a:moveTo>
                <a:lnTo>
                  <a:pt x="0" y="0"/>
                </a:lnTo>
                <a:lnTo>
                  <a:pt x="394" y="4141"/>
                </a:lnTo>
                <a:lnTo>
                  <a:pt x="668" y="4501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11546325" y="5405456"/>
            <a:ext cx="166376" cy="415003"/>
          </a:xfrm>
          <a:custGeom>
            <a:avLst/>
            <a:gdLst/>
            <a:ahLst/>
            <a:cxnLst/>
            <a:rect l="l" t="t" r="r" b="b"/>
            <a:pathLst>
              <a:path w="166376" h="415003">
                <a:moveTo>
                  <a:pt x="165660" y="401679"/>
                </a:moveTo>
                <a:lnTo>
                  <a:pt x="166376" y="389247"/>
                </a:lnTo>
                <a:lnTo>
                  <a:pt x="166019" y="373755"/>
                </a:lnTo>
                <a:lnTo>
                  <a:pt x="165080" y="357606"/>
                </a:lnTo>
                <a:lnTo>
                  <a:pt x="164047" y="343203"/>
                </a:lnTo>
                <a:lnTo>
                  <a:pt x="163408" y="332949"/>
                </a:lnTo>
                <a:lnTo>
                  <a:pt x="163383" y="332187"/>
                </a:lnTo>
                <a:lnTo>
                  <a:pt x="162991" y="319381"/>
                </a:lnTo>
                <a:lnTo>
                  <a:pt x="162588" y="306665"/>
                </a:lnTo>
                <a:lnTo>
                  <a:pt x="162174" y="294005"/>
                </a:lnTo>
                <a:lnTo>
                  <a:pt x="161751" y="281370"/>
                </a:lnTo>
                <a:lnTo>
                  <a:pt x="161320" y="268729"/>
                </a:lnTo>
                <a:lnTo>
                  <a:pt x="160882" y="256049"/>
                </a:lnTo>
                <a:lnTo>
                  <a:pt x="160644" y="249221"/>
                </a:lnTo>
                <a:lnTo>
                  <a:pt x="160259" y="240664"/>
                </a:lnTo>
                <a:lnTo>
                  <a:pt x="159661" y="229493"/>
                </a:lnTo>
                <a:lnTo>
                  <a:pt x="158902" y="216247"/>
                </a:lnTo>
                <a:lnTo>
                  <a:pt x="158032" y="201463"/>
                </a:lnTo>
                <a:lnTo>
                  <a:pt x="157103" y="185680"/>
                </a:lnTo>
                <a:lnTo>
                  <a:pt x="156166" y="169433"/>
                </a:lnTo>
                <a:lnTo>
                  <a:pt x="155272" y="153263"/>
                </a:lnTo>
                <a:lnTo>
                  <a:pt x="154473" y="137705"/>
                </a:lnTo>
                <a:lnTo>
                  <a:pt x="153819" y="123298"/>
                </a:lnTo>
                <a:lnTo>
                  <a:pt x="153363" y="110580"/>
                </a:lnTo>
                <a:lnTo>
                  <a:pt x="153154" y="100089"/>
                </a:lnTo>
                <a:lnTo>
                  <a:pt x="153245" y="92362"/>
                </a:lnTo>
                <a:lnTo>
                  <a:pt x="153483" y="89126"/>
                </a:lnTo>
                <a:lnTo>
                  <a:pt x="150941" y="78433"/>
                </a:lnTo>
                <a:lnTo>
                  <a:pt x="150612" y="64962"/>
                </a:lnTo>
                <a:lnTo>
                  <a:pt x="150538" y="51662"/>
                </a:lnTo>
                <a:lnTo>
                  <a:pt x="150183" y="47363"/>
                </a:lnTo>
                <a:lnTo>
                  <a:pt x="145333" y="59830"/>
                </a:lnTo>
                <a:lnTo>
                  <a:pt x="138898" y="70469"/>
                </a:lnTo>
                <a:lnTo>
                  <a:pt x="138514" y="70990"/>
                </a:lnTo>
                <a:lnTo>
                  <a:pt x="129799" y="78842"/>
                </a:lnTo>
                <a:lnTo>
                  <a:pt x="118597" y="78330"/>
                </a:lnTo>
                <a:lnTo>
                  <a:pt x="113947" y="76676"/>
                </a:lnTo>
                <a:lnTo>
                  <a:pt x="102374" y="71472"/>
                </a:lnTo>
                <a:lnTo>
                  <a:pt x="93321" y="70753"/>
                </a:lnTo>
                <a:lnTo>
                  <a:pt x="87590" y="74049"/>
                </a:lnTo>
                <a:lnTo>
                  <a:pt x="78758" y="82070"/>
                </a:lnTo>
                <a:lnTo>
                  <a:pt x="68638" y="86565"/>
                </a:lnTo>
                <a:lnTo>
                  <a:pt x="66021" y="85938"/>
                </a:lnTo>
                <a:lnTo>
                  <a:pt x="67993" y="77203"/>
                </a:lnTo>
                <a:lnTo>
                  <a:pt x="75971" y="66223"/>
                </a:lnTo>
                <a:lnTo>
                  <a:pt x="85892" y="55349"/>
                </a:lnTo>
                <a:lnTo>
                  <a:pt x="93689" y="46933"/>
                </a:lnTo>
                <a:lnTo>
                  <a:pt x="94751" y="45596"/>
                </a:lnTo>
                <a:lnTo>
                  <a:pt x="77561" y="43529"/>
                </a:lnTo>
                <a:lnTo>
                  <a:pt x="77855" y="37611"/>
                </a:lnTo>
                <a:lnTo>
                  <a:pt x="75318" y="39070"/>
                </a:lnTo>
                <a:lnTo>
                  <a:pt x="79287" y="26439"/>
                </a:lnTo>
                <a:lnTo>
                  <a:pt x="67293" y="24826"/>
                </a:lnTo>
                <a:lnTo>
                  <a:pt x="55670" y="22386"/>
                </a:lnTo>
                <a:lnTo>
                  <a:pt x="43042" y="18752"/>
                </a:lnTo>
                <a:lnTo>
                  <a:pt x="35459" y="16240"/>
                </a:lnTo>
                <a:lnTo>
                  <a:pt x="29031" y="13806"/>
                </a:lnTo>
                <a:lnTo>
                  <a:pt x="21935" y="10316"/>
                </a:lnTo>
                <a:lnTo>
                  <a:pt x="14666" y="6720"/>
                </a:lnTo>
                <a:lnTo>
                  <a:pt x="10266" y="2455"/>
                </a:lnTo>
                <a:lnTo>
                  <a:pt x="2566" y="0"/>
                </a:lnTo>
                <a:lnTo>
                  <a:pt x="1972" y="12044"/>
                </a:lnTo>
                <a:lnTo>
                  <a:pt x="1695" y="24550"/>
                </a:lnTo>
                <a:lnTo>
                  <a:pt x="1655" y="37378"/>
                </a:lnTo>
                <a:lnTo>
                  <a:pt x="1771" y="50389"/>
                </a:lnTo>
                <a:lnTo>
                  <a:pt x="1963" y="63443"/>
                </a:lnTo>
                <a:lnTo>
                  <a:pt x="2152" y="76401"/>
                </a:lnTo>
                <a:lnTo>
                  <a:pt x="2255" y="89125"/>
                </a:lnTo>
                <a:lnTo>
                  <a:pt x="2200" y="101080"/>
                </a:lnTo>
                <a:lnTo>
                  <a:pt x="1985" y="113684"/>
                </a:lnTo>
                <a:lnTo>
                  <a:pt x="1663" y="126309"/>
                </a:lnTo>
                <a:lnTo>
                  <a:pt x="1279" y="138960"/>
                </a:lnTo>
                <a:lnTo>
                  <a:pt x="878" y="151639"/>
                </a:lnTo>
                <a:lnTo>
                  <a:pt x="506" y="164351"/>
                </a:lnTo>
                <a:lnTo>
                  <a:pt x="208" y="177098"/>
                </a:lnTo>
                <a:lnTo>
                  <a:pt x="30" y="189885"/>
                </a:lnTo>
                <a:lnTo>
                  <a:pt x="0" y="197292"/>
                </a:lnTo>
                <a:lnTo>
                  <a:pt x="42" y="204438"/>
                </a:lnTo>
                <a:lnTo>
                  <a:pt x="159" y="214345"/>
                </a:lnTo>
                <a:lnTo>
                  <a:pt x="337" y="226563"/>
                </a:lnTo>
                <a:lnTo>
                  <a:pt x="561" y="240646"/>
                </a:lnTo>
                <a:lnTo>
                  <a:pt x="816" y="256146"/>
                </a:lnTo>
                <a:lnTo>
                  <a:pt x="1087" y="272614"/>
                </a:lnTo>
                <a:lnTo>
                  <a:pt x="1361" y="289604"/>
                </a:lnTo>
                <a:lnTo>
                  <a:pt x="1621" y="306667"/>
                </a:lnTo>
                <a:lnTo>
                  <a:pt x="1855" y="323356"/>
                </a:lnTo>
                <a:lnTo>
                  <a:pt x="2046" y="339223"/>
                </a:lnTo>
                <a:lnTo>
                  <a:pt x="2180" y="353820"/>
                </a:lnTo>
                <a:lnTo>
                  <a:pt x="2244" y="366699"/>
                </a:lnTo>
                <a:lnTo>
                  <a:pt x="2221" y="377413"/>
                </a:lnTo>
                <a:lnTo>
                  <a:pt x="2098" y="385515"/>
                </a:lnTo>
                <a:lnTo>
                  <a:pt x="1860" y="390555"/>
                </a:lnTo>
                <a:lnTo>
                  <a:pt x="1768" y="391375"/>
                </a:lnTo>
                <a:lnTo>
                  <a:pt x="14876" y="394050"/>
                </a:lnTo>
                <a:lnTo>
                  <a:pt x="25505" y="396430"/>
                </a:lnTo>
                <a:lnTo>
                  <a:pt x="36028" y="397765"/>
                </a:lnTo>
                <a:lnTo>
                  <a:pt x="48821" y="397308"/>
                </a:lnTo>
                <a:lnTo>
                  <a:pt x="58019" y="395963"/>
                </a:lnTo>
                <a:lnTo>
                  <a:pt x="58429" y="402791"/>
                </a:lnTo>
                <a:lnTo>
                  <a:pt x="61641" y="393947"/>
                </a:lnTo>
                <a:lnTo>
                  <a:pt x="63995" y="382828"/>
                </a:lnTo>
                <a:lnTo>
                  <a:pt x="65631" y="370020"/>
                </a:lnTo>
                <a:lnTo>
                  <a:pt x="66690" y="356108"/>
                </a:lnTo>
                <a:lnTo>
                  <a:pt x="67313" y="341681"/>
                </a:lnTo>
                <a:lnTo>
                  <a:pt x="67640" y="327324"/>
                </a:lnTo>
                <a:lnTo>
                  <a:pt x="67813" y="313623"/>
                </a:lnTo>
                <a:lnTo>
                  <a:pt x="67971" y="301167"/>
                </a:lnTo>
                <a:lnTo>
                  <a:pt x="68092" y="295486"/>
                </a:lnTo>
                <a:lnTo>
                  <a:pt x="68508" y="283849"/>
                </a:lnTo>
                <a:lnTo>
                  <a:pt x="69072" y="271318"/>
                </a:lnTo>
                <a:lnTo>
                  <a:pt x="69703" y="258169"/>
                </a:lnTo>
                <a:lnTo>
                  <a:pt x="70317" y="244678"/>
                </a:lnTo>
                <a:lnTo>
                  <a:pt x="70832" y="231118"/>
                </a:lnTo>
                <a:lnTo>
                  <a:pt x="71164" y="217767"/>
                </a:lnTo>
                <a:lnTo>
                  <a:pt x="71232" y="204898"/>
                </a:lnTo>
                <a:lnTo>
                  <a:pt x="70951" y="192788"/>
                </a:lnTo>
                <a:lnTo>
                  <a:pt x="70357" y="183055"/>
                </a:lnTo>
                <a:lnTo>
                  <a:pt x="69750" y="169941"/>
                </a:lnTo>
                <a:lnTo>
                  <a:pt x="70468" y="156610"/>
                </a:lnTo>
                <a:lnTo>
                  <a:pt x="72061" y="150963"/>
                </a:lnTo>
                <a:lnTo>
                  <a:pt x="74584" y="162486"/>
                </a:lnTo>
                <a:lnTo>
                  <a:pt x="75139" y="173433"/>
                </a:lnTo>
                <a:lnTo>
                  <a:pt x="76781" y="186636"/>
                </a:lnTo>
                <a:lnTo>
                  <a:pt x="79000" y="200634"/>
                </a:lnTo>
                <a:lnTo>
                  <a:pt x="81291" y="213967"/>
                </a:lnTo>
                <a:lnTo>
                  <a:pt x="83061" y="224624"/>
                </a:lnTo>
                <a:lnTo>
                  <a:pt x="84963" y="237222"/>
                </a:lnTo>
                <a:lnTo>
                  <a:pt x="86746" y="249749"/>
                </a:lnTo>
                <a:lnTo>
                  <a:pt x="88432" y="262272"/>
                </a:lnTo>
                <a:lnTo>
                  <a:pt x="90042" y="274858"/>
                </a:lnTo>
                <a:lnTo>
                  <a:pt x="91386" y="285794"/>
                </a:lnTo>
                <a:lnTo>
                  <a:pt x="92410" y="295185"/>
                </a:lnTo>
                <a:lnTo>
                  <a:pt x="93597" y="307224"/>
                </a:lnTo>
                <a:lnTo>
                  <a:pt x="94930" y="321182"/>
                </a:lnTo>
                <a:lnTo>
                  <a:pt x="96393" y="336330"/>
                </a:lnTo>
                <a:lnTo>
                  <a:pt x="97969" y="351940"/>
                </a:lnTo>
                <a:lnTo>
                  <a:pt x="99641" y="367282"/>
                </a:lnTo>
                <a:lnTo>
                  <a:pt x="101393" y="381629"/>
                </a:lnTo>
                <a:lnTo>
                  <a:pt x="103208" y="394252"/>
                </a:lnTo>
                <a:lnTo>
                  <a:pt x="105070" y="404422"/>
                </a:lnTo>
                <a:lnTo>
                  <a:pt x="106851" y="411104"/>
                </a:lnTo>
                <a:lnTo>
                  <a:pt x="118435" y="412851"/>
                </a:lnTo>
                <a:lnTo>
                  <a:pt x="130897" y="414965"/>
                </a:lnTo>
                <a:lnTo>
                  <a:pt x="135753" y="415003"/>
                </a:lnTo>
                <a:lnTo>
                  <a:pt x="148852" y="413086"/>
                </a:lnTo>
                <a:lnTo>
                  <a:pt x="160460" y="409522"/>
                </a:lnTo>
                <a:lnTo>
                  <a:pt x="163383" y="408649"/>
                </a:lnTo>
                <a:lnTo>
                  <a:pt x="165660" y="401679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11621643" y="5431895"/>
            <a:ext cx="17707" cy="12631"/>
          </a:xfrm>
          <a:custGeom>
            <a:avLst/>
            <a:gdLst/>
            <a:ahLst/>
            <a:cxnLst/>
            <a:rect l="l" t="t" r="r" b="b"/>
            <a:pathLst>
              <a:path w="17707" h="12631">
                <a:moveTo>
                  <a:pt x="0" y="12631"/>
                </a:moveTo>
                <a:lnTo>
                  <a:pt x="2674" y="8409"/>
                </a:lnTo>
                <a:lnTo>
                  <a:pt x="2537" y="11172"/>
                </a:lnTo>
                <a:lnTo>
                  <a:pt x="8800" y="7569"/>
                </a:lnTo>
                <a:lnTo>
                  <a:pt x="14904" y="4080"/>
                </a:lnTo>
                <a:lnTo>
                  <a:pt x="13200" y="6773"/>
                </a:lnTo>
                <a:lnTo>
                  <a:pt x="17707" y="1151"/>
                </a:lnTo>
                <a:lnTo>
                  <a:pt x="3969" y="0"/>
                </a:lnTo>
                <a:lnTo>
                  <a:pt x="0" y="12631"/>
                </a:lnTo>
                <a:close/>
              </a:path>
            </a:pathLst>
          </a:custGeom>
          <a:solidFill>
            <a:srgbClr val="F0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10011881" y="4925085"/>
            <a:ext cx="262142" cy="333140"/>
          </a:xfrm>
          <a:custGeom>
            <a:avLst/>
            <a:gdLst/>
            <a:ahLst/>
            <a:cxnLst/>
            <a:rect l="l" t="t" r="r" b="b"/>
            <a:pathLst>
              <a:path w="262142" h="333140">
                <a:moveTo>
                  <a:pt x="153853" y="158391"/>
                </a:moveTo>
                <a:lnTo>
                  <a:pt x="155918" y="149033"/>
                </a:lnTo>
                <a:lnTo>
                  <a:pt x="158126" y="139066"/>
                </a:lnTo>
                <a:lnTo>
                  <a:pt x="159747" y="128642"/>
                </a:lnTo>
                <a:lnTo>
                  <a:pt x="160051" y="117915"/>
                </a:lnTo>
                <a:lnTo>
                  <a:pt x="158307" y="107038"/>
                </a:lnTo>
                <a:lnTo>
                  <a:pt x="156351" y="101380"/>
                </a:lnTo>
                <a:lnTo>
                  <a:pt x="153181" y="93690"/>
                </a:lnTo>
                <a:lnTo>
                  <a:pt x="151887" y="86195"/>
                </a:lnTo>
                <a:lnTo>
                  <a:pt x="148781" y="78118"/>
                </a:lnTo>
                <a:lnTo>
                  <a:pt x="145653" y="70257"/>
                </a:lnTo>
                <a:lnTo>
                  <a:pt x="138751" y="64764"/>
                </a:lnTo>
                <a:lnTo>
                  <a:pt x="137457" y="60306"/>
                </a:lnTo>
                <a:lnTo>
                  <a:pt x="146451" y="57183"/>
                </a:lnTo>
                <a:lnTo>
                  <a:pt x="150981" y="53952"/>
                </a:lnTo>
                <a:lnTo>
                  <a:pt x="153367" y="50870"/>
                </a:lnTo>
                <a:lnTo>
                  <a:pt x="147983" y="51690"/>
                </a:lnTo>
                <a:lnTo>
                  <a:pt x="153483" y="50721"/>
                </a:lnTo>
                <a:lnTo>
                  <a:pt x="151773" y="0"/>
                </a:lnTo>
                <a:lnTo>
                  <a:pt x="146149" y="3057"/>
                </a:lnTo>
                <a:lnTo>
                  <a:pt x="140757" y="7386"/>
                </a:lnTo>
                <a:lnTo>
                  <a:pt x="131353" y="12275"/>
                </a:lnTo>
                <a:lnTo>
                  <a:pt x="129024" y="16173"/>
                </a:lnTo>
                <a:lnTo>
                  <a:pt x="121388" y="15441"/>
                </a:lnTo>
                <a:lnTo>
                  <a:pt x="117894" y="15075"/>
                </a:lnTo>
                <a:lnTo>
                  <a:pt x="113192" y="19297"/>
                </a:lnTo>
                <a:lnTo>
                  <a:pt x="106722" y="20933"/>
                </a:lnTo>
                <a:lnTo>
                  <a:pt x="100790" y="22226"/>
                </a:lnTo>
                <a:lnTo>
                  <a:pt x="106420" y="28084"/>
                </a:lnTo>
                <a:lnTo>
                  <a:pt x="112222" y="25392"/>
                </a:lnTo>
                <a:lnTo>
                  <a:pt x="117355" y="28623"/>
                </a:lnTo>
                <a:lnTo>
                  <a:pt x="111518" y="39910"/>
                </a:lnTo>
                <a:lnTo>
                  <a:pt x="102522" y="48631"/>
                </a:lnTo>
                <a:lnTo>
                  <a:pt x="90840" y="54763"/>
                </a:lnTo>
                <a:lnTo>
                  <a:pt x="76947" y="58288"/>
                </a:lnTo>
                <a:lnTo>
                  <a:pt x="65331" y="59207"/>
                </a:lnTo>
                <a:lnTo>
                  <a:pt x="49333" y="58324"/>
                </a:lnTo>
                <a:lnTo>
                  <a:pt x="36478" y="55386"/>
                </a:lnTo>
                <a:lnTo>
                  <a:pt x="25641" y="50850"/>
                </a:lnTo>
                <a:lnTo>
                  <a:pt x="15699" y="45174"/>
                </a:lnTo>
                <a:lnTo>
                  <a:pt x="5528" y="38814"/>
                </a:lnTo>
                <a:lnTo>
                  <a:pt x="5241" y="38638"/>
                </a:lnTo>
                <a:lnTo>
                  <a:pt x="6643" y="51912"/>
                </a:lnTo>
                <a:lnTo>
                  <a:pt x="7684" y="63614"/>
                </a:lnTo>
                <a:lnTo>
                  <a:pt x="9346" y="75803"/>
                </a:lnTo>
                <a:lnTo>
                  <a:pt x="10568" y="82038"/>
                </a:lnTo>
                <a:lnTo>
                  <a:pt x="14970" y="95650"/>
                </a:lnTo>
                <a:lnTo>
                  <a:pt x="19466" y="108683"/>
                </a:lnTo>
                <a:lnTo>
                  <a:pt x="23776" y="121184"/>
                </a:lnTo>
                <a:lnTo>
                  <a:pt x="27618" y="133199"/>
                </a:lnTo>
                <a:lnTo>
                  <a:pt x="30714" y="144774"/>
                </a:lnTo>
                <a:lnTo>
                  <a:pt x="32782" y="155956"/>
                </a:lnTo>
                <a:lnTo>
                  <a:pt x="33542" y="166791"/>
                </a:lnTo>
                <a:lnTo>
                  <a:pt x="32713" y="177325"/>
                </a:lnTo>
                <a:lnTo>
                  <a:pt x="30016" y="187604"/>
                </a:lnTo>
                <a:lnTo>
                  <a:pt x="27629" y="193177"/>
                </a:lnTo>
                <a:lnTo>
                  <a:pt x="21581" y="205692"/>
                </a:lnTo>
                <a:lnTo>
                  <a:pt x="16355" y="217198"/>
                </a:lnTo>
                <a:lnTo>
                  <a:pt x="11919" y="228089"/>
                </a:lnTo>
                <a:lnTo>
                  <a:pt x="8239" y="238763"/>
                </a:lnTo>
                <a:lnTo>
                  <a:pt x="5282" y="249616"/>
                </a:lnTo>
                <a:lnTo>
                  <a:pt x="3014" y="261043"/>
                </a:lnTo>
                <a:lnTo>
                  <a:pt x="1401" y="273440"/>
                </a:lnTo>
                <a:lnTo>
                  <a:pt x="411" y="287204"/>
                </a:lnTo>
                <a:lnTo>
                  <a:pt x="9" y="302732"/>
                </a:lnTo>
                <a:lnTo>
                  <a:pt x="0" y="308300"/>
                </a:lnTo>
                <a:lnTo>
                  <a:pt x="5500" y="313555"/>
                </a:lnTo>
                <a:lnTo>
                  <a:pt x="13307" y="316420"/>
                </a:lnTo>
                <a:lnTo>
                  <a:pt x="18570" y="321072"/>
                </a:lnTo>
                <a:lnTo>
                  <a:pt x="31476" y="324492"/>
                </a:lnTo>
                <a:lnTo>
                  <a:pt x="42411" y="327726"/>
                </a:lnTo>
                <a:lnTo>
                  <a:pt x="52762" y="330457"/>
                </a:lnTo>
                <a:lnTo>
                  <a:pt x="63912" y="332367"/>
                </a:lnTo>
                <a:lnTo>
                  <a:pt x="77248" y="333140"/>
                </a:lnTo>
                <a:lnTo>
                  <a:pt x="90459" y="332724"/>
                </a:lnTo>
                <a:lnTo>
                  <a:pt x="103454" y="331289"/>
                </a:lnTo>
                <a:lnTo>
                  <a:pt x="115966" y="328811"/>
                </a:lnTo>
                <a:lnTo>
                  <a:pt x="125961" y="326069"/>
                </a:lnTo>
                <a:lnTo>
                  <a:pt x="138591" y="321157"/>
                </a:lnTo>
                <a:lnTo>
                  <a:pt x="149768" y="316060"/>
                </a:lnTo>
                <a:lnTo>
                  <a:pt x="156589" y="313555"/>
                </a:lnTo>
                <a:lnTo>
                  <a:pt x="161895" y="306566"/>
                </a:lnTo>
                <a:lnTo>
                  <a:pt x="162960" y="299321"/>
                </a:lnTo>
                <a:lnTo>
                  <a:pt x="159841" y="286684"/>
                </a:lnTo>
                <a:lnTo>
                  <a:pt x="155251" y="272051"/>
                </a:lnTo>
                <a:lnTo>
                  <a:pt x="151142" y="259843"/>
                </a:lnTo>
                <a:lnTo>
                  <a:pt x="147056" y="247792"/>
                </a:lnTo>
                <a:lnTo>
                  <a:pt x="143755" y="235626"/>
                </a:lnTo>
                <a:lnTo>
                  <a:pt x="142526" y="228586"/>
                </a:lnTo>
                <a:lnTo>
                  <a:pt x="152719" y="231471"/>
                </a:lnTo>
                <a:lnTo>
                  <a:pt x="164595" y="235138"/>
                </a:lnTo>
                <a:lnTo>
                  <a:pt x="177640" y="239294"/>
                </a:lnTo>
                <a:lnTo>
                  <a:pt x="191339" y="243646"/>
                </a:lnTo>
                <a:lnTo>
                  <a:pt x="205178" y="247899"/>
                </a:lnTo>
                <a:lnTo>
                  <a:pt x="218642" y="251761"/>
                </a:lnTo>
                <a:lnTo>
                  <a:pt x="231217" y="254938"/>
                </a:lnTo>
                <a:lnTo>
                  <a:pt x="242388" y="257136"/>
                </a:lnTo>
                <a:lnTo>
                  <a:pt x="249205" y="257943"/>
                </a:lnTo>
                <a:lnTo>
                  <a:pt x="257439" y="247778"/>
                </a:lnTo>
                <a:lnTo>
                  <a:pt x="261461" y="238607"/>
                </a:lnTo>
                <a:lnTo>
                  <a:pt x="262142" y="223732"/>
                </a:lnTo>
                <a:lnTo>
                  <a:pt x="262038" y="221198"/>
                </a:lnTo>
                <a:lnTo>
                  <a:pt x="250733" y="216080"/>
                </a:lnTo>
                <a:lnTo>
                  <a:pt x="237892" y="211854"/>
                </a:lnTo>
                <a:lnTo>
                  <a:pt x="225512" y="207633"/>
                </a:lnTo>
                <a:lnTo>
                  <a:pt x="218038" y="204118"/>
                </a:lnTo>
                <a:lnTo>
                  <a:pt x="206412" y="201430"/>
                </a:lnTo>
                <a:lnTo>
                  <a:pt x="193697" y="197658"/>
                </a:lnTo>
                <a:lnTo>
                  <a:pt x="181003" y="193633"/>
                </a:lnTo>
                <a:lnTo>
                  <a:pt x="171212" y="190678"/>
                </a:lnTo>
                <a:lnTo>
                  <a:pt x="161615" y="186665"/>
                </a:lnTo>
                <a:lnTo>
                  <a:pt x="155811" y="181277"/>
                </a:lnTo>
                <a:lnTo>
                  <a:pt x="153069" y="174667"/>
                </a:lnTo>
                <a:lnTo>
                  <a:pt x="152660" y="166987"/>
                </a:lnTo>
                <a:lnTo>
                  <a:pt x="153853" y="158391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10163655" y="4844077"/>
            <a:ext cx="104528" cy="131878"/>
          </a:xfrm>
          <a:custGeom>
            <a:avLst/>
            <a:gdLst/>
            <a:ahLst/>
            <a:cxnLst/>
            <a:rect l="l" t="t" r="r" b="b"/>
            <a:pathLst>
              <a:path w="104528" h="131878">
                <a:moveTo>
                  <a:pt x="29168" y="52558"/>
                </a:moveTo>
                <a:lnTo>
                  <a:pt x="19930" y="62817"/>
                </a:lnTo>
                <a:lnTo>
                  <a:pt x="9955" y="72935"/>
                </a:lnTo>
                <a:lnTo>
                  <a:pt x="0" y="81007"/>
                </a:lnTo>
                <a:lnTo>
                  <a:pt x="1710" y="131729"/>
                </a:lnTo>
                <a:lnTo>
                  <a:pt x="1594" y="131878"/>
                </a:lnTo>
                <a:lnTo>
                  <a:pt x="6110" y="131190"/>
                </a:lnTo>
                <a:lnTo>
                  <a:pt x="21747" y="120550"/>
                </a:lnTo>
                <a:lnTo>
                  <a:pt x="24401" y="117813"/>
                </a:lnTo>
                <a:lnTo>
                  <a:pt x="30324" y="112358"/>
                </a:lnTo>
                <a:lnTo>
                  <a:pt x="38764" y="104637"/>
                </a:lnTo>
                <a:lnTo>
                  <a:pt x="48967" y="95105"/>
                </a:lnTo>
                <a:lnTo>
                  <a:pt x="60181" y="84212"/>
                </a:lnTo>
                <a:lnTo>
                  <a:pt x="71654" y="72414"/>
                </a:lnTo>
                <a:lnTo>
                  <a:pt x="82633" y="60162"/>
                </a:lnTo>
                <a:lnTo>
                  <a:pt x="92364" y="47910"/>
                </a:lnTo>
                <a:lnTo>
                  <a:pt x="100097" y="36110"/>
                </a:lnTo>
                <a:lnTo>
                  <a:pt x="104528" y="26793"/>
                </a:lnTo>
                <a:lnTo>
                  <a:pt x="104160" y="15956"/>
                </a:lnTo>
                <a:lnTo>
                  <a:pt x="96634" y="7221"/>
                </a:lnTo>
                <a:lnTo>
                  <a:pt x="85139" y="1590"/>
                </a:lnTo>
                <a:lnTo>
                  <a:pt x="75604" y="0"/>
                </a:lnTo>
                <a:lnTo>
                  <a:pt x="68132" y="7855"/>
                </a:lnTo>
                <a:lnTo>
                  <a:pt x="60168" y="17231"/>
                </a:lnTo>
                <a:lnTo>
                  <a:pt x="51702" y="27454"/>
                </a:lnTo>
                <a:lnTo>
                  <a:pt x="42720" y="37851"/>
                </a:lnTo>
                <a:lnTo>
                  <a:pt x="36910" y="44067"/>
                </a:lnTo>
                <a:lnTo>
                  <a:pt x="29168" y="52558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10133292" y="4937360"/>
            <a:ext cx="9943" cy="3898"/>
          </a:xfrm>
          <a:custGeom>
            <a:avLst/>
            <a:gdLst/>
            <a:ahLst/>
            <a:cxnLst/>
            <a:rect l="l" t="t" r="r" b="b"/>
            <a:pathLst>
              <a:path w="9943" h="3898">
                <a:moveTo>
                  <a:pt x="2782" y="667"/>
                </a:moveTo>
                <a:lnTo>
                  <a:pt x="0" y="3146"/>
                </a:lnTo>
                <a:lnTo>
                  <a:pt x="7613" y="3898"/>
                </a:lnTo>
                <a:lnTo>
                  <a:pt x="9943" y="0"/>
                </a:lnTo>
                <a:lnTo>
                  <a:pt x="2782" y="667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10364940" y="5357555"/>
            <a:ext cx="400855" cy="267163"/>
          </a:xfrm>
          <a:custGeom>
            <a:avLst/>
            <a:gdLst/>
            <a:ahLst/>
            <a:cxnLst/>
            <a:rect l="l" t="t" r="r" b="b"/>
            <a:pathLst>
              <a:path w="400855" h="267163">
                <a:moveTo>
                  <a:pt x="36283" y="47035"/>
                </a:moveTo>
                <a:lnTo>
                  <a:pt x="25118" y="53829"/>
                </a:lnTo>
                <a:lnTo>
                  <a:pt x="17636" y="58629"/>
                </a:lnTo>
                <a:lnTo>
                  <a:pt x="15227" y="60415"/>
                </a:lnTo>
                <a:lnTo>
                  <a:pt x="7428" y="69245"/>
                </a:lnTo>
                <a:lnTo>
                  <a:pt x="1199" y="81233"/>
                </a:lnTo>
                <a:lnTo>
                  <a:pt x="0" y="85809"/>
                </a:lnTo>
                <a:lnTo>
                  <a:pt x="200" y="100285"/>
                </a:lnTo>
                <a:lnTo>
                  <a:pt x="7055" y="108009"/>
                </a:lnTo>
                <a:lnTo>
                  <a:pt x="14860" y="112538"/>
                </a:lnTo>
                <a:lnTo>
                  <a:pt x="26320" y="119131"/>
                </a:lnTo>
                <a:lnTo>
                  <a:pt x="37273" y="125536"/>
                </a:lnTo>
                <a:lnTo>
                  <a:pt x="47994" y="131828"/>
                </a:lnTo>
                <a:lnTo>
                  <a:pt x="58755" y="138084"/>
                </a:lnTo>
                <a:lnTo>
                  <a:pt x="68588" y="143683"/>
                </a:lnTo>
                <a:lnTo>
                  <a:pt x="79365" y="149796"/>
                </a:lnTo>
                <a:lnTo>
                  <a:pt x="90236" y="156029"/>
                </a:lnTo>
                <a:lnTo>
                  <a:pt x="101189" y="162366"/>
                </a:lnTo>
                <a:lnTo>
                  <a:pt x="112210" y="168793"/>
                </a:lnTo>
                <a:lnTo>
                  <a:pt x="123289" y="175291"/>
                </a:lnTo>
                <a:lnTo>
                  <a:pt x="134413" y="181847"/>
                </a:lnTo>
                <a:lnTo>
                  <a:pt x="145568" y="188443"/>
                </a:lnTo>
                <a:lnTo>
                  <a:pt x="156744" y="195065"/>
                </a:lnTo>
                <a:lnTo>
                  <a:pt x="167927" y="201696"/>
                </a:lnTo>
                <a:lnTo>
                  <a:pt x="179106" y="208321"/>
                </a:lnTo>
                <a:lnTo>
                  <a:pt x="190268" y="214923"/>
                </a:lnTo>
                <a:lnTo>
                  <a:pt x="201400" y="221487"/>
                </a:lnTo>
                <a:lnTo>
                  <a:pt x="212491" y="227997"/>
                </a:lnTo>
                <a:lnTo>
                  <a:pt x="223528" y="234437"/>
                </a:lnTo>
                <a:lnTo>
                  <a:pt x="234498" y="240791"/>
                </a:lnTo>
                <a:lnTo>
                  <a:pt x="245390" y="247043"/>
                </a:lnTo>
                <a:lnTo>
                  <a:pt x="256191" y="253179"/>
                </a:lnTo>
                <a:lnTo>
                  <a:pt x="266889" y="259181"/>
                </a:lnTo>
                <a:lnTo>
                  <a:pt x="277471" y="265033"/>
                </a:lnTo>
                <a:lnTo>
                  <a:pt x="281364" y="267163"/>
                </a:lnTo>
                <a:lnTo>
                  <a:pt x="278311" y="254355"/>
                </a:lnTo>
                <a:lnTo>
                  <a:pt x="279715" y="243183"/>
                </a:lnTo>
                <a:lnTo>
                  <a:pt x="284630" y="233485"/>
                </a:lnTo>
                <a:lnTo>
                  <a:pt x="292106" y="225099"/>
                </a:lnTo>
                <a:lnTo>
                  <a:pt x="301196" y="217864"/>
                </a:lnTo>
                <a:lnTo>
                  <a:pt x="310954" y="211616"/>
                </a:lnTo>
                <a:lnTo>
                  <a:pt x="320431" y="206196"/>
                </a:lnTo>
                <a:lnTo>
                  <a:pt x="327197" y="202332"/>
                </a:lnTo>
                <a:lnTo>
                  <a:pt x="338082" y="195960"/>
                </a:lnTo>
                <a:lnTo>
                  <a:pt x="349101" y="189620"/>
                </a:lnTo>
                <a:lnTo>
                  <a:pt x="360201" y="183334"/>
                </a:lnTo>
                <a:lnTo>
                  <a:pt x="363886" y="181267"/>
                </a:lnTo>
                <a:lnTo>
                  <a:pt x="374979" y="175192"/>
                </a:lnTo>
                <a:lnTo>
                  <a:pt x="386565" y="168815"/>
                </a:lnTo>
                <a:lnTo>
                  <a:pt x="397429" y="162388"/>
                </a:lnTo>
                <a:lnTo>
                  <a:pt x="400855" y="160160"/>
                </a:lnTo>
                <a:lnTo>
                  <a:pt x="396748" y="158629"/>
                </a:lnTo>
                <a:lnTo>
                  <a:pt x="389405" y="155003"/>
                </a:lnTo>
                <a:lnTo>
                  <a:pt x="379403" y="149641"/>
                </a:lnTo>
                <a:lnTo>
                  <a:pt x="367315" y="142905"/>
                </a:lnTo>
                <a:lnTo>
                  <a:pt x="353716" y="135157"/>
                </a:lnTo>
                <a:lnTo>
                  <a:pt x="339183" y="126757"/>
                </a:lnTo>
                <a:lnTo>
                  <a:pt x="324291" y="118067"/>
                </a:lnTo>
                <a:lnTo>
                  <a:pt x="309613" y="109447"/>
                </a:lnTo>
                <a:lnTo>
                  <a:pt x="295726" y="101260"/>
                </a:lnTo>
                <a:lnTo>
                  <a:pt x="283206" y="93865"/>
                </a:lnTo>
                <a:lnTo>
                  <a:pt x="272626" y="87624"/>
                </a:lnTo>
                <a:lnTo>
                  <a:pt x="264562" y="82899"/>
                </a:lnTo>
                <a:lnTo>
                  <a:pt x="260830" y="80747"/>
                </a:lnTo>
                <a:lnTo>
                  <a:pt x="249784" y="74431"/>
                </a:lnTo>
                <a:lnTo>
                  <a:pt x="238786" y="68142"/>
                </a:lnTo>
                <a:lnTo>
                  <a:pt x="227821" y="61843"/>
                </a:lnTo>
                <a:lnTo>
                  <a:pt x="216874" y="55497"/>
                </a:lnTo>
                <a:lnTo>
                  <a:pt x="205927" y="49067"/>
                </a:lnTo>
                <a:lnTo>
                  <a:pt x="194967" y="42515"/>
                </a:lnTo>
                <a:lnTo>
                  <a:pt x="191379" y="40341"/>
                </a:lnTo>
                <a:lnTo>
                  <a:pt x="180582" y="34002"/>
                </a:lnTo>
                <a:lnTo>
                  <a:pt x="169418" y="27740"/>
                </a:lnTo>
                <a:lnTo>
                  <a:pt x="158097" y="21485"/>
                </a:lnTo>
                <a:lnTo>
                  <a:pt x="146832" y="15164"/>
                </a:lnTo>
                <a:lnTo>
                  <a:pt x="135837" y="8705"/>
                </a:lnTo>
                <a:lnTo>
                  <a:pt x="125323" y="2037"/>
                </a:lnTo>
                <a:lnTo>
                  <a:pt x="122316" y="0"/>
                </a:lnTo>
                <a:lnTo>
                  <a:pt x="117118" y="1968"/>
                </a:lnTo>
                <a:lnTo>
                  <a:pt x="107666" y="6637"/>
                </a:lnTo>
                <a:lnTo>
                  <a:pt x="95094" y="13338"/>
                </a:lnTo>
                <a:lnTo>
                  <a:pt x="80536" y="21399"/>
                </a:lnTo>
                <a:lnTo>
                  <a:pt x="65126" y="30149"/>
                </a:lnTo>
                <a:lnTo>
                  <a:pt x="49997" y="38918"/>
                </a:lnTo>
                <a:lnTo>
                  <a:pt x="36283" y="47035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0487257" y="5223133"/>
            <a:ext cx="346027" cy="294581"/>
          </a:xfrm>
          <a:custGeom>
            <a:avLst/>
            <a:gdLst/>
            <a:ahLst/>
            <a:cxnLst/>
            <a:rect l="l" t="t" r="r" b="b"/>
            <a:pathLst>
              <a:path w="346027" h="294581">
                <a:moveTo>
                  <a:pt x="10329" y="141166"/>
                </a:moveTo>
                <a:lnTo>
                  <a:pt x="21204" y="147680"/>
                </a:lnTo>
                <a:lnTo>
                  <a:pt x="32410" y="154035"/>
                </a:lnTo>
                <a:lnTo>
                  <a:pt x="43736" y="160302"/>
                </a:lnTo>
                <a:lnTo>
                  <a:pt x="54970" y="166554"/>
                </a:lnTo>
                <a:lnTo>
                  <a:pt x="65898" y="172862"/>
                </a:lnTo>
                <a:lnTo>
                  <a:pt x="69063" y="174763"/>
                </a:lnTo>
                <a:lnTo>
                  <a:pt x="80032" y="181363"/>
                </a:lnTo>
                <a:lnTo>
                  <a:pt x="90981" y="187829"/>
                </a:lnTo>
                <a:lnTo>
                  <a:pt x="101926" y="194198"/>
                </a:lnTo>
                <a:lnTo>
                  <a:pt x="112884" y="200508"/>
                </a:lnTo>
                <a:lnTo>
                  <a:pt x="123869" y="206796"/>
                </a:lnTo>
                <a:lnTo>
                  <a:pt x="134898" y="213100"/>
                </a:lnTo>
                <a:lnTo>
                  <a:pt x="138514" y="215169"/>
                </a:lnTo>
                <a:lnTo>
                  <a:pt x="144553" y="218667"/>
                </a:lnTo>
                <a:lnTo>
                  <a:pt x="153497" y="223924"/>
                </a:lnTo>
                <a:lnTo>
                  <a:pt x="164771" y="230579"/>
                </a:lnTo>
                <a:lnTo>
                  <a:pt x="177798" y="238271"/>
                </a:lnTo>
                <a:lnTo>
                  <a:pt x="192005" y="246638"/>
                </a:lnTo>
                <a:lnTo>
                  <a:pt x="206815" y="255321"/>
                </a:lnTo>
                <a:lnTo>
                  <a:pt x="221654" y="263956"/>
                </a:lnTo>
                <a:lnTo>
                  <a:pt x="235947" y="272184"/>
                </a:lnTo>
                <a:lnTo>
                  <a:pt x="249117" y="279643"/>
                </a:lnTo>
                <a:lnTo>
                  <a:pt x="260591" y="285972"/>
                </a:lnTo>
                <a:lnTo>
                  <a:pt x="269793" y="290810"/>
                </a:lnTo>
                <a:lnTo>
                  <a:pt x="278538" y="294581"/>
                </a:lnTo>
                <a:lnTo>
                  <a:pt x="288814" y="287379"/>
                </a:lnTo>
                <a:lnTo>
                  <a:pt x="298499" y="278946"/>
                </a:lnTo>
                <a:lnTo>
                  <a:pt x="307474" y="269529"/>
                </a:lnTo>
                <a:lnTo>
                  <a:pt x="315620" y="259374"/>
                </a:lnTo>
                <a:lnTo>
                  <a:pt x="322816" y="248727"/>
                </a:lnTo>
                <a:lnTo>
                  <a:pt x="332594" y="230843"/>
                </a:lnTo>
                <a:lnTo>
                  <a:pt x="337459" y="219732"/>
                </a:lnTo>
                <a:lnTo>
                  <a:pt x="341147" y="208659"/>
                </a:lnTo>
                <a:lnTo>
                  <a:pt x="343746" y="197114"/>
                </a:lnTo>
                <a:lnTo>
                  <a:pt x="345341" y="184585"/>
                </a:lnTo>
                <a:lnTo>
                  <a:pt x="346021" y="170563"/>
                </a:lnTo>
                <a:lnTo>
                  <a:pt x="346027" y="161323"/>
                </a:lnTo>
                <a:lnTo>
                  <a:pt x="66388" y="0"/>
                </a:lnTo>
                <a:lnTo>
                  <a:pt x="66777" y="13585"/>
                </a:lnTo>
                <a:lnTo>
                  <a:pt x="65849" y="26492"/>
                </a:lnTo>
                <a:lnTo>
                  <a:pt x="63711" y="38811"/>
                </a:lnTo>
                <a:lnTo>
                  <a:pt x="60473" y="50630"/>
                </a:lnTo>
                <a:lnTo>
                  <a:pt x="56241" y="62038"/>
                </a:lnTo>
                <a:lnTo>
                  <a:pt x="50541" y="74414"/>
                </a:lnTo>
                <a:lnTo>
                  <a:pt x="43396" y="87479"/>
                </a:lnTo>
                <a:lnTo>
                  <a:pt x="35488" y="98908"/>
                </a:lnTo>
                <a:lnTo>
                  <a:pt x="27876" y="105479"/>
                </a:lnTo>
                <a:lnTo>
                  <a:pt x="27737" y="105538"/>
                </a:lnTo>
                <a:lnTo>
                  <a:pt x="25429" y="110600"/>
                </a:lnTo>
                <a:lnTo>
                  <a:pt x="19368" y="116889"/>
                </a:lnTo>
                <a:lnTo>
                  <a:pt x="14364" y="121584"/>
                </a:lnTo>
                <a:lnTo>
                  <a:pt x="10439" y="125246"/>
                </a:lnTo>
                <a:lnTo>
                  <a:pt x="1100" y="128735"/>
                </a:lnTo>
                <a:lnTo>
                  <a:pt x="0" y="134421"/>
                </a:lnTo>
                <a:lnTo>
                  <a:pt x="10329" y="141166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11115091" y="5600487"/>
            <a:ext cx="223552" cy="259366"/>
          </a:xfrm>
          <a:custGeom>
            <a:avLst/>
            <a:gdLst/>
            <a:ahLst/>
            <a:cxnLst/>
            <a:rect l="l" t="t" r="r" b="b"/>
            <a:pathLst>
              <a:path w="223552" h="259366">
                <a:moveTo>
                  <a:pt x="2345" y="204777"/>
                </a:moveTo>
                <a:lnTo>
                  <a:pt x="7957" y="216702"/>
                </a:lnTo>
                <a:lnTo>
                  <a:pt x="16405" y="226970"/>
                </a:lnTo>
                <a:lnTo>
                  <a:pt x="27140" y="235662"/>
                </a:lnTo>
                <a:lnTo>
                  <a:pt x="39614" y="242861"/>
                </a:lnTo>
                <a:lnTo>
                  <a:pt x="53278" y="248651"/>
                </a:lnTo>
                <a:lnTo>
                  <a:pt x="67585" y="253114"/>
                </a:lnTo>
                <a:lnTo>
                  <a:pt x="81985" y="256332"/>
                </a:lnTo>
                <a:lnTo>
                  <a:pt x="95931" y="258389"/>
                </a:lnTo>
                <a:lnTo>
                  <a:pt x="108873" y="259366"/>
                </a:lnTo>
                <a:lnTo>
                  <a:pt x="120265" y="259347"/>
                </a:lnTo>
                <a:lnTo>
                  <a:pt x="123944" y="259107"/>
                </a:lnTo>
                <a:lnTo>
                  <a:pt x="127977" y="256609"/>
                </a:lnTo>
                <a:lnTo>
                  <a:pt x="135871" y="257018"/>
                </a:lnTo>
                <a:lnTo>
                  <a:pt x="141738" y="255877"/>
                </a:lnTo>
                <a:lnTo>
                  <a:pt x="148273" y="254584"/>
                </a:lnTo>
                <a:lnTo>
                  <a:pt x="154830" y="252990"/>
                </a:lnTo>
                <a:lnTo>
                  <a:pt x="160697" y="251224"/>
                </a:lnTo>
                <a:lnTo>
                  <a:pt x="173015" y="247002"/>
                </a:lnTo>
                <a:lnTo>
                  <a:pt x="184564" y="241843"/>
                </a:lnTo>
                <a:lnTo>
                  <a:pt x="192791" y="237138"/>
                </a:lnTo>
                <a:lnTo>
                  <a:pt x="203558" y="229285"/>
                </a:lnTo>
                <a:lnTo>
                  <a:pt x="212615" y="219954"/>
                </a:lnTo>
                <a:lnTo>
                  <a:pt x="219023" y="208809"/>
                </a:lnTo>
                <a:lnTo>
                  <a:pt x="221758" y="196840"/>
                </a:lnTo>
                <a:lnTo>
                  <a:pt x="222254" y="191046"/>
                </a:lnTo>
                <a:lnTo>
                  <a:pt x="221025" y="184886"/>
                </a:lnTo>
                <a:lnTo>
                  <a:pt x="222664" y="179760"/>
                </a:lnTo>
                <a:lnTo>
                  <a:pt x="223552" y="176958"/>
                </a:lnTo>
                <a:lnTo>
                  <a:pt x="220895" y="179760"/>
                </a:lnTo>
                <a:lnTo>
                  <a:pt x="222188" y="151113"/>
                </a:lnTo>
                <a:lnTo>
                  <a:pt x="222564" y="137123"/>
                </a:lnTo>
                <a:lnTo>
                  <a:pt x="222793" y="132375"/>
                </a:lnTo>
                <a:lnTo>
                  <a:pt x="222491" y="81716"/>
                </a:lnTo>
                <a:lnTo>
                  <a:pt x="221995" y="3661"/>
                </a:lnTo>
                <a:lnTo>
                  <a:pt x="218199" y="8055"/>
                </a:lnTo>
                <a:lnTo>
                  <a:pt x="217099" y="11953"/>
                </a:lnTo>
                <a:lnTo>
                  <a:pt x="213432" y="17080"/>
                </a:lnTo>
                <a:lnTo>
                  <a:pt x="205381" y="26244"/>
                </a:lnTo>
                <a:lnTo>
                  <a:pt x="195555" y="34033"/>
                </a:lnTo>
                <a:lnTo>
                  <a:pt x="184304" y="40515"/>
                </a:lnTo>
                <a:lnTo>
                  <a:pt x="171982" y="45760"/>
                </a:lnTo>
                <a:lnTo>
                  <a:pt x="158938" y="49839"/>
                </a:lnTo>
                <a:lnTo>
                  <a:pt x="145525" y="52821"/>
                </a:lnTo>
                <a:lnTo>
                  <a:pt x="132094" y="54777"/>
                </a:lnTo>
                <a:lnTo>
                  <a:pt x="118997" y="55775"/>
                </a:lnTo>
                <a:lnTo>
                  <a:pt x="107810" y="55913"/>
                </a:lnTo>
                <a:lnTo>
                  <a:pt x="93782" y="55199"/>
                </a:lnTo>
                <a:lnTo>
                  <a:pt x="79978" y="53532"/>
                </a:lnTo>
                <a:lnTo>
                  <a:pt x="66565" y="50812"/>
                </a:lnTo>
                <a:lnTo>
                  <a:pt x="53712" y="46939"/>
                </a:lnTo>
                <a:lnTo>
                  <a:pt x="41587" y="41812"/>
                </a:lnTo>
                <a:lnTo>
                  <a:pt x="30358" y="35332"/>
                </a:lnTo>
                <a:lnTo>
                  <a:pt x="20194" y="27399"/>
                </a:lnTo>
                <a:lnTo>
                  <a:pt x="11262" y="17912"/>
                </a:lnTo>
                <a:lnTo>
                  <a:pt x="3730" y="6771"/>
                </a:lnTo>
                <a:lnTo>
                  <a:pt x="290" y="0"/>
                </a:lnTo>
                <a:lnTo>
                  <a:pt x="768" y="5003"/>
                </a:lnTo>
                <a:lnTo>
                  <a:pt x="1089" y="12847"/>
                </a:lnTo>
                <a:lnTo>
                  <a:pt x="1273" y="23130"/>
                </a:lnTo>
                <a:lnTo>
                  <a:pt x="1340" y="35451"/>
                </a:lnTo>
                <a:lnTo>
                  <a:pt x="1311" y="49408"/>
                </a:lnTo>
                <a:lnTo>
                  <a:pt x="1205" y="64600"/>
                </a:lnTo>
                <a:lnTo>
                  <a:pt x="1042" y="80626"/>
                </a:lnTo>
                <a:lnTo>
                  <a:pt x="843" y="97085"/>
                </a:lnTo>
                <a:lnTo>
                  <a:pt x="627" y="113575"/>
                </a:lnTo>
                <a:lnTo>
                  <a:pt x="415" y="129695"/>
                </a:lnTo>
                <a:lnTo>
                  <a:pt x="226" y="145044"/>
                </a:lnTo>
                <a:lnTo>
                  <a:pt x="81" y="159220"/>
                </a:lnTo>
                <a:lnTo>
                  <a:pt x="0" y="171823"/>
                </a:lnTo>
                <a:lnTo>
                  <a:pt x="2" y="182450"/>
                </a:lnTo>
                <a:lnTo>
                  <a:pt x="108" y="190701"/>
                </a:lnTo>
                <a:lnTo>
                  <a:pt x="118" y="191110"/>
                </a:lnTo>
                <a:lnTo>
                  <a:pt x="2345" y="204777"/>
                </a:lnTo>
                <a:close/>
              </a:path>
            </a:pathLst>
          </a:custGeom>
          <a:solidFill>
            <a:srgbClr val="87BCE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11335987" y="5751600"/>
            <a:ext cx="4227" cy="28646"/>
          </a:xfrm>
          <a:custGeom>
            <a:avLst/>
            <a:gdLst/>
            <a:ahLst/>
            <a:cxnLst/>
            <a:rect l="l" t="t" r="r" b="b"/>
            <a:pathLst>
              <a:path w="4227" h="28646">
                <a:moveTo>
                  <a:pt x="2656" y="25844"/>
                </a:moveTo>
                <a:lnTo>
                  <a:pt x="4227" y="24188"/>
                </a:lnTo>
                <a:lnTo>
                  <a:pt x="1861" y="14100"/>
                </a:lnTo>
                <a:lnTo>
                  <a:pt x="1292" y="0"/>
                </a:lnTo>
                <a:lnTo>
                  <a:pt x="0" y="28646"/>
                </a:lnTo>
                <a:lnTo>
                  <a:pt x="3666" y="22659"/>
                </a:lnTo>
                <a:lnTo>
                  <a:pt x="2656" y="25844"/>
                </a:lnTo>
                <a:close/>
              </a:path>
            </a:pathLst>
          </a:custGeom>
          <a:solidFill>
            <a:srgbClr val="87BCE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10775286" y="6012798"/>
            <a:ext cx="2135" cy="163715"/>
          </a:xfrm>
          <a:custGeom>
            <a:avLst/>
            <a:gdLst/>
            <a:ahLst/>
            <a:cxnLst/>
            <a:rect l="l" t="t" r="r" b="b"/>
            <a:pathLst>
              <a:path w="2135" h="163715">
                <a:moveTo>
                  <a:pt x="2135" y="0"/>
                </a:moveTo>
                <a:lnTo>
                  <a:pt x="1639" y="852"/>
                </a:lnTo>
                <a:lnTo>
                  <a:pt x="1807" y="862"/>
                </a:lnTo>
                <a:lnTo>
                  <a:pt x="2135" y="0"/>
                </a:lnTo>
                <a:close/>
              </a:path>
              <a:path w="2135" h="163715">
                <a:moveTo>
                  <a:pt x="207441" y="-19316"/>
                </a:moveTo>
                <a:lnTo>
                  <a:pt x="194764" y="-18037"/>
                </a:lnTo>
                <a:lnTo>
                  <a:pt x="182065" y="-16684"/>
                </a:lnTo>
                <a:lnTo>
                  <a:pt x="169363" y="-15284"/>
                </a:lnTo>
                <a:lnTo>
                  <a:pt x="156674" y="-13860"/>
                </a:lnTo>
                <a:lnTo>
                  <a:pt x="144016" y="-12438"/>
                </a:lnTo>
                <a:lnTo>
                  <a:pt x="131408" y="-11043"/>
                </a:lnTo>
                <a:lnTo>
                  <a:pt x="124688" y="-10316"/>
                </a:lnTo>
                <a:lnTo>
                  <a:pt x="115504" y="-9272"/>
                </a:lnTo>
                <a:lnTo>
                  <a:pt x="103644" y="-7845"/>
                </a:lnTo>
                <a:lnTo>
                  <a:pt x="89842" y="-6174"/>
                </a:lnTo>
                <a:lnTo>
                  <a:pt x="74831" y="-4399"/>
                </a:lnTo>
                <a:lnTo>
                  <a:pt x="59342" y="-2659"/>
                </a:lnTo>
                <a:lnTo>
                  <a:pt x="44108" y="-1092"/>
                </a:lnTo>
                <a:lnTo>
                  <a:pt x="29862" y="162"/>
                </a:lnTo>
                <a:lnTo>
                  <a:pt x="17336" y="965"/>
                </a:lnTo>
                <a:lnTo>
                  <a:pt x="7262" y="1178"/>
                </a:lnTo>
                <a:lnTo>
                  <a:pt x="1807" y="862"/>
                </a:lnTo>
                <a:lnTo>
                  <a:pt x="0" y="5615"/>
                </a:lnTo>
                <a:lnTo>
                  <a:pt x="89855" y="57010"/>
                </a:lnTo>
                <a:lnTo>
                  <a:pt x="101252" y="63608"/>
                </a:lnTo>
                <a:lnTo>
                  <a:pt x="112072" y="69952"/>
                </a:lnTo>
                <a:lnTo>
                  <a:pt x="122757" y="76201"/>
                </a:lnTo>
                <a:lnTo>
                  <a:pt x="133750" y="82513"/>
                </a:lnTo>
                <a:lnTo>
                  <a:pt x="134955" y="83194"/>
                </a:lnTo>
                <a:lnTo>
                  <a:pt x="145540" y="89009"/>
                </a:lnTo>
                <a:lnTo>
                  <a:pt x="158125" y="95938"/>
                </a:lnTo>
                <a:lnTo>
                  <a:pt x="170174" y="103020"/>
                </a:lnTo>
                <a:lnTo>
                  <a:pt x="179152" y="109295"/>
                </a:lnTo>
                <a:lnTo>
                  <a:pt x="179883" y="109930"/>
                </a:lnTo>
                <a:lnTo>
                  <a:pt x="183916" y="136237"/>
                </a:lnTo>
                <a:lnTo>
                  <a:pt x="190633" y="133686"/>
                </a:lnTo>
                <a:lnTo>
                  <a:pt x="202311" y="127624"/>
                </a:lnTo>
                <a:lnTo>
                  <a:pt x="216715" y="119511"/>
                </a:lnTo>
                <a:lnTo>
                  <a:pt x="231606" y="110808"/>
                </a:lnTo>
                <a:lnTo>
                  <a:pt x="244749" y="102976"/>
                </a:lnTo>
                <a:lnTo>
                  <a:pt x="253907" y="97476"/>
                </a:lnTo>
                <a:lnTo>
                  <a:pt x="256366" y="96014"/>
                </a:lnTo>
                <a:lnTo>
                  <a:pt x="267474" y="89576"/>
                </a:lnTo>
                <a:lnTo>
                  <a:pt x="278389" y="83246"/>
                </a:lnTo>
                <a:lnTo>
                  <a:pt x="289214" y="76978"/>
                </a:lnTo>
                <a:lnTo>
                  <a:pt x="300054" y="70727"/>
                </a:lnTo>
                <a:lnTo>
                  <a:pt x="311012" y="64448"/>
                </a:lnTo>
                <a:lnTo>
                  <a:pt x="322194" y="58094"/>
                </a:lnTo>
                <a:lnTo>
                  <a:pt x="328556" y="54507"/>
                </a:lnTo>
                <a:lnTo>
                  <a:pt x="339537" y="48297"/>
                </a:lnTo>
                <a:lnTo>
                  <a:pt x="350525" y="42001"/>
                </a:lnTo>
                <a:lnTo>
                  <a:pt x="361518" y="35637"/>
                </a:lnTo>
                <a:lnTo>
                  <a:pt x="372517" y="29221"/>
                </a:lnTo>
                <a:lnTo>
                  <a:pt x="383520" y="22773"/>
                </a:lnTo>
                <a:lnTo>
                  <a:pt x="394528" y="16310"/>
                </a:lnTo>
                <a:lnTo>
                  <a:pt x="405540" y="9850"/>
                </a:lnTo>
                <a:lnTo>
                  <a:pt x="416556" y="3411"/>
                </a:lnTo>
                <a:lnTo>
                  <a:pt x="427575" y="-2988"/>
                </a:lnTo>
                <a:lnTo>
                  <a:pt x="438596" y="-9331"/>
                </a:lnTo>
                <a:lnTo>
                  <a:pt x="449620" y="-15600"/>
                </a:lnTo>
                <a:lnTo>
                  <a:pt x="460645" y="-21776"/>
                </a:lnTo>
                <a:lnTo>
                  <a:pt x="471672" y="-27842"/>
                </a:lnTo>
                <a:lnTo>
                  <a:pt x="472873" y="-28495"/>
                </a:lnTo>
                <a:lnTo>
                  <a:pt x="472679" y="-59747"/>
                </a:lnTo>
                <a:lnTo>
                  <a:pt x="469824" y="-61409"/>
                </a:lnTo>
                <a:lnTo>
                  <a:pt x="463832" y="-64940"/>
                </a:lnTo>
                <a:lnTo>
                  <a:pt x="455135" y="-70076"/>
                </a:lnTo>
                <a:lnTo>
                  <a:pt x="444165" y="-76553"/>
                </a:lnTo>
                <a:lnTo>
                  <a:pt x="431354" y="-84106"/>
                </a:lnTo>
                <a:lnTo>
                  <a:pt x="417137" y="-92472"/>
                </a:lnTo>
                <a:lnTo>
                  <a:pt x="401945" y="-101385"/>
                </a:lnTo>
                <a:lnTo>
                  <a:pt x="386210" y="-110582"/>
                </a:lnTo>
                <a:lnTo>
                  <a:pt x="370366" y="-119798"/>
                </a:lnTo>
                <a:lnTo>
                  <a:pt x="354845" y="-128769"/>
                </a:lnTo>
                <a:lnTo>
                  <a:pt x="340081" y="-137231"/>
                </a:lnTo>
                <a:lnTo>
                  <a:pt x="326504" y="-144918"/>
                </a:lnTo>
                <a:lnTo>
                  <a:pt x="314549" y="-151568"/>
                </a:lnTo>
                <a:lnTo>
                  <a:pt x="304647" y="-156915"/>
                </a:lnTo>
                <a:lnTo>
                  <a:pt x="297232" y="-160696"/>
                </a:lnTo>
                <a:lnTo>
                  <a:pt x="291868" y="-162852"/>
                </a:lnTo>
                <a:lnTo>
                  <a:pt x="284901" y="-160224"/>
                </a:lnTo>
                <a:lnTo>
                  <a:pt x="285699" y="-156067"/>
                </a:lnTo>
                <a:lnTo>
                  <a:pt x="283564" y="-148270"/>
                </a:lnTo>
                <a:lnTo>
                  <a:pt x="280533" y="-137613"/>
                </a:lnTo>
                <a:lnTo>
                  <a:pt x="276916" y="-125398"/>
                </a:lnTo>
                <a:lnTo>
                  <a:pt x="272889" y="-112069"/>
                </a:lnTo>
                <a:lnTo>
                  <a:pt x="268624" y="-98071"/>
                </a:lnTo>
                <a:lnTo>
                  <a:pt x="264296" y="-83849"/>
                </a:lnTo>
                <a:lnTo>
                  <a:pt x="260080" y="-69848"/>
                </a:lnTo>
                <a:lnTo>
                  <a:pt x="256149" y="-56512"/>
                </a:lnTo>
                <a:lnTo>
                  <a:pt x="252678" y="-44286"/>
                </a:lnTo>
                <a:lnTo>
                  <a:pt x="249840" y="-33615"/>
                </a:lnTo>
                <a:lnTo>
                  <a:pt x="247811" y="-24944"/>
                </a:lnTo>
                <a:lnTo>
                  <a:pt x="247436" y="-23067"/>
                </a:lnTo>
                <a:lnTo>
                  <a:pt x="468041" y="-58240"/>
                </a:lnTo>
                <a:lnTo>
                  <a:pt x="462180" y="-53544"/>
                </a:lnTo>
                <a:lnTo>
                  <a:pt x="451033" y="-46384"/>
                </a:lnTo>
                <a:lnTo>
                  <a:pt x="436872" y="-37930"/>
                </a:lnTo>
                <a:lnTo>
                  <a:pt x="421967" y="-29352"/>
                </a:lnTo>
                <a:lnTo>
                  <a:pt x="408589" y="-21823"/>
                </a:lnTo>
                <a:lnTo>
                  <a:pt x="399009" y="-16512"/>
                </a:lnTo>
                <a:lnTo>
                  <a:pt x="395959" y="-14840"/>
                </a:lnTo>
                <a:lnTo>
                  <a:pt x="181479" y="108099"/>
                </a:lnTo>
                <a:lnTo>
                  <a:pt x="185009" y="99271"/>
                </a:lnTo>
                <a:lnTo>
                  <a:pt x="189991" y="88495"/>
                </a:lnTo>
                <a:lnTo>
                  <a:pt x="196087" y="76232"/>
                </a:lnTo>
                <a:lnTo>
                  <a:pt x="202959" y="62944"/>
                </a:lnTo>
                <a:lnTo>
                  <a:pt x="210271" y="49094"/>
                </a:lnTo>
                <a:lnTo>
                  <a:pt x="217686" y="35142"/>
                </a:lnTo>
                <a:lnTo>
                  <a:pt x="224866" y="21550"/>
                </a:lnTo>
                <a:lnTo>
                  <a:pt x="231475" y="8781"/>
                </a:lnTo>
                <a:lnTo>
                  <a:pt x="237174" y="-2703"/>
                </a:lnTo>
                <a:lnTo>
                  <a:pt x="241628" y="-12443"/>
                </a:lnTo>
                <a:lnTo>
                  <a:pt x="244498" y="-19975"/>
                </a:lnTo>
                <a:lnTo>
                  <a:pt x="245171" y="-22464"/>
                </a:lnTo>
                <a:lnTo>
                  <a:pt x="232663" y="-21555"/>
                </a:lnTo>
                <a:lnTo>
                  <a:pt x="220080" y="-20497"/>
                </a:lnTo>
                <a:lnTo>
                  <a:pt x="207441" y="-19316"/>
                </a:lnTo>
                <a:close/>
              </a:path>
            </a:pathLst>
          </a:custGeom>
          <a:solidFill>
            <a:srgbClr val="FAB4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0890441" y="4718969"/>
            <a:ext cx="255267" cy="368600"/>
          </a:xfrm>
          <a:custGeom>
            <a:avLst/>
            <a:gdLst/>
            <a:ahLst/>
            <a:cxnLst/>
            <a:rect l="l" t="t" r="r" b="b"/>
            <a:pathLst>
              <a:path w="255267" h="368600">
                <a:moveTo>
                  <a:pt x="253562" y="368600"/>
                </a:moveTo>
                <a:lnTo>
                  <a:pt x="253836" y="357922"/>
                </a:lnTo>
                <a:lnTo>
                  <a:pt x="250804" y="356285"/>
                </a:lnTo>
                <a:lnTo>
                  <a:pt x="246638" y="354126"/>
                </a:lnTo>
                <a:lnTo>
                  <a:pt x="248407" y="352791"/>
                </a:lnTo>
                <a:lnTo>
                  <a:pt x="253238" y="351822"/>
                </a:lnTo>
                <a:lnTo>
                  <a:pt x="254036" y="348397"/>
                </a:lnTo>
                <a:lnTo>
                  <a:pt x="254036" y="272517"/>
                </a:lnTo>
                <a:lnTo>
                  <a:pt x="242882" y="267249"/>
                </a:lnTo>
                <a:lnTo>
                  <a:pt x="231837" y="260409"/>
                </a:lnTo>
                <a:lnTo>
                  <a:pt x="229275" y="258862"/>
                </a:lnTo>
                <a:lnTo>
                  <a:pt x="217750" y="252597"/>
                </a:lnTo>
                <a:lnTo>
                  <a:pt x="209313" y="245412"/>
                </a:lnTo>
                <a:lnTo>
                  <a:pt x="209410" y="244625"/>
                </a:lnTo>
                <a:lnTo>
                  <a:pt x="216483" y="246758"/>
                </a:lnTo>
                <a:lnTo>
                  <a:pt x="229152" y="253718"/>
                </a:lnTo>
                <a:lnTo>
                  <a:pt x="242906" y="261824"/>
                </a:lnTo>
                <a:lnTo>
                  <a:pt x="253233" y="267391"/>
                </a:lnTo>
                <a:lnTo>
                  <a:pt x="254385" y="259584"/>
                </a:lnTo>
                <a:lnTo>
                  <a:pt x="254774" y="247974"/>
                </a:lnTo>
                <a:lnTo>
                  <a:pt x="255086" y="233796"/>
                </a:lnTo>
                <a:lnTo>
                  <a:pt x="255267" y="217986"/>
                </a:lnTo>
                <a:lnTo>
                  <a:pt x="255265" y="201477"/>
                </a:lnTo>
                <a:lnTo>
                  <a:pt x="255027" y="185203"/>
                </a:lnTo>
                <a:lnTo>
                  <a:pt x="254500" y="170099"/>
                </a:lnTo>
                <a:lnTo>
                  <a:pt x="253631" y="157098"/>
                </a:lnTo>
                <a:lnTo>
                  <a:pt x="252366" y="147134"/>
                </a:lnTo>
                <a:lnTo>
                  <a:pt x="250671" y="141176"/>
                </a:lnTo>
                <a:lnTo>
                  <a:pt x="242881" y="131886"/>
                </a:lnTo>
                <a:lnTo>
                  <a:pt x="231875" y="124261"/>
                </a:lnTo>
                <a:lnTo>
                  <a:pt x="220106" y="117820"/>
                </a:lnTo>
                <a:lnTo>
                  <a:pt x="213875" y="114425"/>
                </a:lnTo>
                <a:lnTo>
                  <a:pt x="202669" y="107922"/>
                </a:lnTo>
                <a:lnTo>
                  <a:pt x="191748" y="101500"/>
                </a:lnTo>
                <a:lnTo>
                  <a:pt x="180909" y="95164"/>
                </a:lnTo>
                <a:lnTo>
                  <a:pt x="172442" y="90323"/>
                </a:lnTo>
                <a:lnTo>
                  <a:pt x="50061" y="19892"/>
                </a:lnTo>
                <a:lnTo>
                  <a:pt x="40888" y="14165"/>
                </a:lnTo>
                <a:lnTo>
                  <a:pt x="54558" y="146565"/>
                </a:lnTo>
                <a:lnTo>
                  <a:pt x="55316" y="136162"/>
                </a:lnTo>
                <a:lnTo>
                  <a:pt x="57405" y="126622"/>
                </a:lnTo>
                <a:lnTo>
                  <a:pt x="60861" y="118107"/>
                </a:lnTo>
                <a:lnTo>
                  <a:pt x="65723" y="110778"/>
                </a:lnTo>
                <a:lnTo>
                  <a:pt x="72027" y="104798"/>
                </a:lnTo>
                <a:lnTo>
                  <a:pt x="79813" y="100327"/>
                </a:lnTo>
                <a:lnTo>
                  <a:pt x="93757" y="96959"/>
                </a:lnTo>
                <a:lnTo>
                  <a:pt x="105472" y="97629"/>
                </a:lnTo>
                <a:lnTo>
                  <a:pt x="116948" y="100987"/>
                </a:lnTo>
                <a:lnTo>
                  <a:pt x="128030" y="106535"/>
                </a:lnTo>
                <a:lnTo>
                  <a:pt x="138560" y="113775"/>
                </a:lnTo>
                <a:lnTo>
                  <a:pt x="148381" y="122206"/>
                </a:lnTo>
                <a:lnTo>
                  <a:pt x="157338" y="131331"/>
                </a:lnTo>
                <a:lnTo>
                  <a:pt x="165273" y="140651"/>
                </a:lnTo>
                <a:lnTo>
                  <a:pt x="172029" y="149667"/>
                </a:lnTo>
                <a:lnTo>
                  <a:pt x="177450" y="157880"/>
                </a:lnTo>
                <a:lnTo>
                  <a:pt x="185218" y="172768"/>
                </a:lnTo>
                <a:lnTo>
                  <a:pt x="189653" y="183838"/>
                </a:lnTo>
                <a:lnTo>
                  <a:pt x="193554" y="195943"/>
                </a:lnTo>
                <a:lnTo>
                  <a:pt x="196657" y="208670"/>
                </a:lnTo>
                <a:lnTo>
                  <a:pt x="198702" y="221605"/>
                </a:lnTo>
                <a:lnTo>
                  <a:pt x="199426" y="234335"/>
                </a:lnTo>
                <a:lnTo>
                  <a:pt x="198566" y="246447"/>
                </a:lnTo>
                <a:lnTo>
                  <a:pt x="195863" y="257527"/>
                </a:lnTo>
                <a:lnTo>
                  <a:pt x="191052" y="267164"/>
                </a:lnTo>
                <a:lnTo>
                  <a:pt x="183874" y="274942"/>
                </a:lnTo>
                <a:lnTo>
                  <a:pt x="174065" y="280450"/>
                </a:lnTo>
                <a:lnTo>
                  <a:pt x="159520" y="283117"/>
                </a:lnTo>
                <a:lnTo>
                  <a:pt x="146746" y="281546"/>
                </a:lnTo>
                <a:lnTo>
                  <a:pt x="134742" y="277358"/>
                </a:lnTo>
                <a:lnTo>
                  <a:pt x="124065" y="271618"/>
                </a:lnTo>
                <a:lnTo>
                  <a:pt x="115271" y="265394"/>
                </a:lnTo>
                <a:lnTo>
                  <a:pt x="101382" y="252376"/>
                </a:lnTo>
                <a:lnTo>
                  <a:pt x="91863" y="241477"/>
                </a:lnTo>
                <a:lnTo>
                  <a:pt x="83335" y="229985"/>
                </a:lnTo>
                <a:lnTo>
                  <a:pt x="75836" y="218064"/>
                </a:lnTo>
                <a:lnTo>
                  <a:pt x="69404" y="205875"/>
                </a:lnTo>
                <a:lnTo>
                  <a:pt x="64076" y="193580"/>
                </a:lnTo>
                <a:lnTo>
                  <a:pt x="59889" y="181339"/>
                </a:lnTo>
                <a:lnTo>
                  <a:pt x="29894" y="240123"/>
                </a:lnTo>
                <a:lnTo>
                  <a:pt x="253562" y="368600"/>
                </a:lnTo>
                <a:close/>
              </a:path>
              <a:path w="255267" h="368600">
                <a:moveTo>
                  <a:pt x="1477" y="122480"/>
                </a:moveTo>
                <a:lnTo>
                  <a:pt x="1865" y="138694"/>
                </a:lnTo>
                <a:lnTo>
                  <a:pt x="2179" y="154500"/>
                </a:lnTo>
                <a:lnTo>
                  <a:pt x="2370" y="169614"/>
                </a:lnTo>
                <a:lnTo>
                  <a:pt x="2384" y="183750"/>
                </a:lnTo>
                <a:lnTo>
                  <a:pt x="2171" y="196627"/>
                </a:lnTo>
                <a:lnTo>
                  <a:pt x="1681" y="207959"/>
                </a:lnTo>
                <a:lnTo>
                  <a:pt x="861" y="217463"/>
                </a:lnTo>
                <a:lnTo>
                  <a:pt x="0" y="223216"/>
                </a:lnTo>
                <a:lnTo>
                  <a:pt x="29894" y="240123"/>
                </a:lnTo>
                <a:lnTo>
                  <a:pt x="59889" y="181339"/>
                </a:lnTo>
                <a:lnTo>
                  <a:pt x="56883" y="169316"/>
                </a:lnTo>
                <a:lnTo>
                  <a:pt x="55093" y="157670"/>
                </a:lnTo>
                <a:lnTo>
                  <a:pt x="54558" y="146565"/>
                </a:lnTo>
                <a:lnTo>
                  <a:pt x="40888" y="14165"/>
                </a:lnTo>
                <a:lnTo>
                  <a:pt x="29111" y="7084"/>
                </a:lnTo>
                <a:lnTo>
                  <a:pt x="16814" y="1433"/>
                </a:lnTo>
                <a:lnTo>
                  <a:pt x="6084" y="0"/>
                </a:lnTo>
                <a:lnTo>
                  <a:pt x="4831" y="292"/>
                </a:lnTo>
                <a:lnTo>
                  <a:pt x="1878" y="12105"/>
                </a:lnTo>
                <a:lnTo>
                  <a:pt x="1009" y="21372"/>
                </a:lnTo>
                <a:lnTo>
                  <a:pt x="477" y="32501"/>
                </a:lnTo>
                <a:lnTo>
                  <a:pt x="229" y="45208"/>
                </a:lnTo>
                <a:lnTo>
                  <a:pt x="215" y="59209"/>
                </a:lnTo>
                <a:lnTo>
                  <a:pt x="385" y="74221"/>
                </a:lnTo>
                <a:lnTo>
                  <a:pt x="685" y="89959"/>
                </a:lnTo>
                <a:lnTo>
                  <a:pt x="1066" y="106140"/>
                </a:lnTo>
                <a:lnTo>
                  <a:pt x="1477" y="122480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9885467" y="5510327"/>
            <a:ext cx="401653" cy="293117"/>
          </a:xfrm>
          <a:custGeom>
            <a:avLst/>
            <a:gdLst/>
            <a:ahLst/>
            <a:cxnLst/>
            <a:rect l="l" t="t" r="r" b="b"/>
            <a:pathLst>
              <a:path w="401653" h="293117">
                <a:moveTo>
                  <a:pt x="219393" y="85718"/>
                </a:moveTo>
                <a:lnTo>
                  <a:pt x="214164" y="83303"/>
                </a:lnTo>
                <a:lnTo>
                  <a:pt x="213142" y="82578"/>
                </a:lnTo>
                <a:lnTo>
                  <a:pt x="207955" y="74916"/>
                </a:lnTo>
                <a:lnTo>
                  <a:pt x="206952" y="66483"/>
                </a:lnTo>
                <a:lnTo>
                  <a:pt x="202461" y="57430"/>
                </a:lnTo>
                <a:lnTo>
                  <a:pt x="201408" y="56387"/>
                </a:lnTo>
                <a:lnTo>
                  <a:pt x="198540" y="60307"/>
                </a:lnTo>
                <a:lnTo>
                  <a:pt x="198044" y="68427"/>
                </a:lnTo>
                <a:lnTo>
                  <a:pt x="197310" y="74824"/>
                </a:lnTo>
                <a:lnTo>
                  <a:pt x="195110" y="92960"/>
                </a:lnTo>
                <a:lnTo>
                  <a:pt x="195283" y="88738"/>
                </a:lnTo>
                <a:lnTo>
                  <a:pt x="191746" y="90461"/>
                </a:lnTo>
                <a:lnTo>
                  <a:pt x="186617" y="80556"/>
                </a:lnTo>
                <a:lnTo>
                  <a:pt x="184463" y="65885"/>
                </a:lnTo>
                <a:lnTo>
                  <a:pt x="183183" y="54686"/>
                </a:lnTo>
                <a:lnTo>
                  <a:pt x="180922" y="40449"/>
                </a:lnTo>
                <a:lnTo>
                  <a:pt x="181480" y="31961"/>
                </a:lnTo>
                <a:lnTo>
                  <a:pt x="184714" y="21064"/>
                </a:lnTo>
                <a:lnTo>
                  <a:pt x="187108" y="0"/>
                </a:lnTo>
                <a:lnTo>
                  <a:pt x="186742" y="366"/>
                </a:lnTo>
                <a:lnTo>
                  <a:pt x="186246" y="904"/>
                </a:lnTo>
                <a:lnTo>
                  <a:pt x="185706" y="1529"/>
                </a:lnTo>
                <a:lnTo>
                  <a:pt x="185210" y="2067"/>
                </a:lnTo>
                <a:lnTo>
                  <a:pt x="184606" y="2735"/>
                </a:lnTo>
                <a:lnTo>
                  <a:pt x="184110" y="3166"/>
                </a:lnTo>
                <a:lnTo>
                  <a:pt x="183442" y="3833"/>
                </a:lnTo>
                <a:lnTo>
                  <a:pt x="182708" y="4523"/>
                </a:lnTo>
                <a:lnTo>
                  <a:pt x="168279" y="13116"/>
                </a:lnTo>
                <a:lnTo>
                  <a:pt x="161851" y="16670"/>
                </a:lnTo>
                <a:lnTo>
                  <a:pt x="156416" y="20009"/>
                </a:lnTo>
                <a:lnTo>
                  <a:pt x="149989" y="23735"/>
                </a:lnTo>
                <a:lnTo>
                  <a:pt x="130915" y="34451"/>
                </a:lnTo>
                <a:lnTo>
                  <a:pt x="116821" y="42391"/>
                </a:lnTo>
                <a:lnTo>
                  <a:pt x="106962" y="48458"/>
                </a:lnTo>
                <a:lnTo>
                  <a:pt x="100596" y="53556"/>
                </a:lnTo>
                <a:lnTo>
                  <a:pt x="96978" y="58586"/>
                </a:lnTo>
                <a:lnTo>
                  <a:pt x="95365" y="64451"/>
                </a:lnTo>
                <a:lnTo>
                  <a:pt x="95014" y="72055"/>
                </a:lnTo>
                <a:lnTo>
                  <a:pt x="95180" y="82299"/>
                </a:lnTo>
                <a:lnTo>
                  <a:pt x="95226" y="88566"/>
                </a:lnTo>
                <a:lnTo>
                  <a:pt x="95271" y="101175"/>
                </a:lnTo>
                <a:lnTo>
                  <a:pt x="95385" y="113977"/>
                </a:lnTo>
                <a:lnTo>
                  <a:pt x="95403" y="126800"/>
                </a:lnTo>
                <a:lnTo>
                  <a:pt x="95163" y="139476"/>
                </a:lnTo>
                <a:lnTo>
                  <a:pt x="94859" y="146375"/>
                </a:lnTo>
                <a:lnTo>
                  <a:pt x="82325" y="143294"/>
                </a:lnTo>
                <a:lnTo>
                  <a:pt x="70581" y="144556"/>
                </a:lnTo>
                <a:lnTo>
                  <a:pt x="59665" y="148715"/>
                </a:lnTo>
                <a:lnTo>
                  <a:pt x="49616" y="154329"/>
                </a:lnTo>
                <a:lnTo>
                  <a:pt x="41131" y="159557"/>
                </a:lnTo>
                <a:lnTo>
                  <a:pt x="26244" y="167965"/>
                </a:lnTo>
                <a:lnTo>
                  <a:pt x="13787" y="175051"/>
                </a:lnTo>
                <a:lnTo>
                  <a:pt x="4772" y="182200"/>
                </a:lnTo>
                <a:lnTo>
                  <a:pt x="211" y="190796"/>
                </a:lnTo>
                <a:lnTo>
                  <a:pt x="0" y="192080"/>
                </a:lnTo>
                <a:lnTo>
                  <a:pt x="11036" y="197811"/>
                </a:lnTo>
                <a:lnTo>
                  <a:pt x="21936" y="204129"/>
                </a:lnTo>
                <a:lnTo>
                  <a:pt x="32864" y="210743"/>
                </a:lnTo>
                <a:lnTo>
                  <a:pt x="43987" y="217363"/>
                </a:lnTo>
                <a:lnTo>
                  <a:pt x="46092" y="218572"/>
                </a:lnTo>
                <a:lnTo>
                  <a:pt x="136724" y="270587"/>
                </a:lnTo>
                <a:lnTo>
                  <a:pt x="146748" y="276606"/>
                </a:lnTo>
                <a:lnTo>
                  <a:pt x="158425" y="283442"/>
                </a:lnTo>
                <a:lnTo>
                  <a:pt x="170843" y="289411"/>
                </a:lnTo>
                <a:lnTo>
                  <a:pt x="183090" y="292833"/>
                </a:lnTo>
                <a:lnTo>
                  <a:pt x="187173" y="293117"/>
                </a:lnTo>
                <a:lnTo>
                  <a:pt x="195513" y="290413"/>
                </a:lnTo>
                <a:lnTo>
                  <a:pt x="207480" y="284736"/>
                </a:lnTo>
                <a:lnTo>
                  <a:pt x="221369" y="277193"/>
                </a:lnTo>
                <a:lnTo>
                  <a:pt x="235474" y="268892"/>
                </a:lnTo>
                <a:lnTo>
                  <a:pt x="248093" y="260940"/>
                </a:lnTo>
                <a:lnTo>
                  <a:pt x="257519" y="254442"/>
                </a:lnTo>
                <a:lnTo>
                  <a:pt x="261305" y="251354"/>
                </a:lnTo>
                <a:lnTo>
                  <a:pt x="260035" y="243108"/>
                </a:lnTo>
                <a:lnTo>
                  <a:pt x="252938" y="236565"/>
                </a:lnTo>
                <a:lnTo>
                  <a:pt x="240948" y="229868"/>
                </a:lnTo>
                <a:lnTo>
                  <a:pt x="226105" y="221803"/>
                </a:lnTo>
                <a:lnTo>
                  <a:pt x="216879" y="216532"/>
                </a:lnTo>
                <a:lnTo>
                  <a:pt x="206394" y="210614"/>
                </a:lnTo>
                <a:lnTo>
                  <a:pt x="194937" y="204189"/>
                </a:lnTo>
                <a:lnTo>
                  <a:pt x="182793" y="197398"/>
                </a:lnTo>
                <a:lnTo>
                  <a:pt x="170250" y="190381"/>
                </a:lnTo>
                <a:lnTo>
                  <a:pt x="157595" y="183277"/>
                </a:lnTo>
                <a:lnTo>
                  <a:pt x="145114" y="176227"/>
                </a:lnTo>
                <a:lnTo>
                  <a:pt x="133094" y="169370"/>
                </a:lnTo>
                <a:lnTo>
                  <a:pt x="121822" y="162847"/>
                </a:lnTo>
                <a:lnTo>
                  <a:pt x="111584" y="156799"/>
                </a:lnTo>
                <a:lnTo>
                  <a:pt x="102668" y="151364"/>
                </a:lnTo>
                <a:lnTo>
                  <a:pt x="97684" y="148206"/>
                </a:lnTo>
                <a:lnTo>
                  <a:pt x="97727" y="63538"/>
                </a:lnTo>
                <a:lnTo>
                  <a:pt x="105935" y="68582"/>
                </a:lnTo>
                <a:lnTo>
                  <a:pt x="115432" y="74217"/>
                </a:lnTo>
                <a:lnTo>
                  <a:pt x="125990" y="80330"/>
                </a:lnTo>
                <a:lnTo>
                  <a:pt x="137379" y="86808"/>
                </a:lnTo>
                <a:lnTo>
                  <a:pt x="149371" y="93537"/>
                </a:lnTo>
                <a:lnTo>
                  <a:pt x="161736" y="100405"/>
                </a:lnTo>
                <a:lnTo>
                  <a:pt x="174246" y="107297"/>
                </a:lnTo>
                <a:lnTo>
                  <a:pt x="186671" y="114101"/>
                </a:lnTo>
                <a:lnTo>
                  <a:pt x="198782" y="120703"/>
                </a:lnTo>
                <a:lnTo>
                  <a:pt x="210350" y="126989"/>
                </a:lnTo>
                <a:lnTo>
                  <a:pt x="221146" y="132847"/>
                </a:lnTo>
                <a:lnTo>
                  <a:pt x="230941" y="138163"/>
                </a:lnTo>
                <a:lnTo>
                  <a:pt x="232101" y="138793"/>
                </a:lnTo>
                <a:lnTo>
                  <a:pt x="242228" y="144709"/>
                </a:lnTo>
                <a:lnTo>
                  <a:pt x="253766" y="151427"/>
                </a:lnTo>
                <a:lnTo>
                  <a:pt x="265980" y="157455"/>
                </a:lnTo>
                <a:lnTo>
                  <a:pt x="278133" y="161298"/>
                </a:lnTo>
                <a:lnTo>
                  <a:pt x="281838" y="161818"/>
                </a:lnTo>
                <a:lnTo>
                  <a:pt x="292256" y="158840"/>
                </a:lnTo>
                <a:lnTo>
                  <a:pt x="304588" y="153165"/>
                </a:lnTo>
                <a:lnTo>
                  <a:pt x="317465" y="146098"/>
                </a:lnTo>
                <a:lnTo>
                  <a:pt x="329520" y="138941"/>
                </a:lnTo>
                <a:lnTo>
                  <a:pt x="339383" y="132996"/>
                </a:lnTo>
                <a:lnTo>
                  <a:pt x="341260" y="131901"/>
                </a:lnTo>
                <a:lnTo>
                  <a:pt x="351232" y="126363"/>
                </a:lnTo>
                <a:lnTo>
                  <a:pt x="363715" y="119491"/>
                </a:lnTo>
                <a:lnTo>
                  <a:pt x="376771" y="112121"/>
                </a:lnTo>
                <a:lnTo>
                  <a:pt x="388462" y="105094"/>
                </a:lnTo>
                <a:lnTo>
                  <a:pt x="396851" y="99246"/>
                </a:lnTo>
                <a:lnTo>
                  <a:pt x="397857" y="98387"/>
                </a:lnTo>
                <a:lnTo>
                  <a:pt x="401653" y="88436"/>
                </a:lnTo>
                <a:lnTo>
                  <a:pt x="398223" y="86864"/>
                </a:lnTo>
                <a:lnTo>
                  <a:pt x="389315" y="81975"/>
                </a:lnTo>
                <a:lnTo>
                  <a:pt x="253605" y="6956"/>
                </a:lnTo>
                <a:lnTo>
                  <a:pt x="255158" y="20560"/>
                </a:lnTo>
                <a:lnTo>
                  <a:pt x="258603" y="33666"/>
                </a:lnTo>
                <a:lnTo>
                  <a:pt x="263521" y="46180"/>
                </a:lnTo>
                <a:lnTo>
                  <a:pt x="269493" y="58007"/>
                </a:lnTo>
                <a:lnTo>
                  <a:pt x="276100" y="69052"/>
                </a:lnTo>
                <a:lnTo>
                  <a:pt x="282924" y="79219"/>
                </a:lnTo>
                <a:lnTo>
                  <a:pt x="289545" y="88413"/>
                </a:lnTo>
                <a:lnTo>
                  <a:pt x="299266" y="89427"/>
                </a:lnTo>
                <a:lnTo>
                  <a:pt x="303925" y="90030"/>
                </a:lnTo>
                <a:lnTo>
                  <a:pt x="311366" y="94360"/>
                </a:lnTo>
                <a:lnTo>
                  <a:pt x="304151" y="101238"/>
                </a:lnTo>
                <a:lnTo>
                  <a:pt x="291696" y="104656"/>
                </a:lnTo>
                <a:lnTo>
                  <a:pt x="276937" y="105454"/>
                </a:lnTo>
                <a:lnTo>
                  <a:pt x="262810" y="104469"/>
                </a:lnTo>
                <a:lnTo>
                  <a:pt x="255697" y="103341"/>
                </a:lnTo>
                <a:lnTo>
                  <a:pt x="251103" y="97483"/>
                </a:lnTo>
                <a:lnTo>
                  <a:pt x="250175" y="95458"/>
                </a:lnTo>
                <a:lnTo>
                  <a:pt x="247975" y="86498"/>
                </a:lnTo>
                <a:lnTo>
                  <a:pt x="232144" y="86735"/>
                </a:lnTo>
                <a:lnTo>
                  <a:pt x="231475" y="93821"/>
                </a:lnTo>
                <a:lnTo>
                  <a:pt x="231411" y="102480"/>
                </a:lnTo>
                <a:lnTo>
                  <a:pt x="228369" y="107433"/>
                </a:lnTo>
                <a:lnTo>
                  <a:pt x="224420" y="106629"/>
                </a:lnTo>
                <a:lnTo>
                  <a:pt x="222883" y="98845"/>
                </a:lnTo>
                <a:lnTo>
                  <a:pt x="221769" y="93455"/>
                </a:lnTo>
                <a:lnTo>
                  <a:pt x="219393" y="85718"/>
                </a:lnTo>
                <a:close/>
              </a:path>
            </a:pathLst>
          </a:custGeom>
          <a:solidFill>
            <a:srgbClr val="EDEF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11539675" y="5140253"/>
            <a:ext cx="163994" cy="292794"/>
          </a:xfrm>
          <a:custGeom>
            <a:avLst/>
            <a:gdLst/>
            <a:ahLst/>
            <a:cxnLst/>
            <a:rect l="l" t="t" r="r" b="b"/>
            <a:pathLst>
              <a:path w="163994" h="292794">
                <a:moveTo>
                  <a:pt x="816" y="248514"/>
                </a:moveTo>
                <a:lnTo>
                  <a:pt x="1020" y="249458"/>
                </a:lnTo>
                <a:lnTo>
                  <a:pt x="3113" y="258483"/>
                </a:lnTo>
                <a:lnTo>
                  <a:pt x="6844" y="258914"/>
                </a:lnTo>
                <a:lnTo>
                  <a:pt x="9217" y="265203"/>
                </a:lnTo>
                <a:lnTo>
                  <a:pt x="16917" y="267658"/>
                </a:lnTo>
                <a:lnTo>
                  <a:pt x="21317" y="271923"/>
                </a:lnTo>
                <a:lnTo>
                  <a:pt x="28585" y="275520"/>
                </a:lnTo>
                <a:lnTo>
                  <a:pt x="35681" y="279009"/>
                </a:lnTo>
                <a:lnTo>
                  <a:pt x="42109" y="281443"/>
                </a:lnTo>
                <a:lnTo>
                  <a:pt x="49313" y="283834"/>
                </a:lnTo>
                <a:lnTo>
                  <a:pt x="61988" y="287505"/>
                </a:lnTo>
                <a:lnTo>
                  <a:pt x="73621" y="289974"/>
                </a:lnTo>
                <a:lnTo>
                  <a:pt x="85586" y="291605"/>
                </a:lnTo>
                <a:lnTo>
                  <a:pt x="99257" y="292764"/>
                </a:lnTo>
                <a:lnTo>
                  <a:pt x="99676" y="292794"/>
                </a:lnTo>
                <a:lnTo>
                  <a:pt x="110116" y="287530"/>
                </a:lnTo>
                <a:lnTo>
                  <a:pt x="118993" y="283439"/>
                </a:lnTo>
                <a:lnTo>
                  <a:pt x="134501" y="281449"/>
                </a:lnTo>
                <a:lnTo>
                  <a:pt x="134703" y="281443"/>
                </a:lnTo>
                <a:lnTo>
                  <a:pt x="134459" y="267047"/>
                </a:lnTo>
                <a:lnTo>
                  <a:pt x="137856" y="259235"/>
                </a:lnTo>
                <a:lnTo>
                  <a:pt x="144870" y="251166"/>
                </a:lnTo>
                <a:lnTo>
                  <a:pt x="147429" y="247994"/>
                </a:lnTo>
                <a:lnTo>
                  <a:pt x="154708" y="237451"/>
                </a:lnTo>
                <a:lnTo>
                  <a:pt x="159433" y="227358"/>
                </a:lnTo>
                <a:lnTo>
                  <a:pt x="163994" y="213812"/>
                </a:lnTo>
                <a:lnTo>
                  <a:pt x="161583" y="213088"/>
                </a:lnTo>
                <a:lnTo>
                  <a:pt x="162096" y="217603"/>
                </a:lnTo>
                <a:lnTo>
                  <a:pt x="161125" y="212950"/>
                </a:lnTo>
                <a:lnTo>
                  <a:pt x="161583" y="213088"/>
                </a:lnTo>
                <a:lnTo>
                  <a:pt x="161298" y="210581"/>
                </a:lnTo>
                <a:lnTo>
                  <a:pt x="155733" y="165846"/>
                </a:lnTo>
                <a:lnTo>
                  <a:pt x="155064" y="169077"/>
                </a:lnTo>
                <a:lnTo>
                  <a:pt x="151976" y="157424"/>
                </a:lnTo>
                <a:lnTo>
                  <a:pt x="148342" y="147036"/>
                </a:lnTo>
                <a:lnTo>
                  <a:pt x="144465" y="137381"/>
                </a:lnTo>
                <a:lnTo>
                  <a:pt x="140650" y="127928"/>
                </a:lnTo>
                <a:lnTo>
                  <a:pt x="137197" y="118144"/>
                </a:lnTo>
                <a:lnTo>
                  <a:pt x="134412" y="107500"/>
                </a:lnTo>
                <a:lnTo>
                  <a:pt x="132596" y="95462"/>
                </a:lnTo>
                <a:lnTo>
                  <a:pt x="132052" y="81501"/>
                </a:lnTo>
                <a:lnTo>
                  <a:pt x="133085" y="65083"/>
                </a:lnTo>
                <a:lnTo>
                  <a:pt x="134531" y="54190"/>
                </a:lnTo>
                <a:lnTo>
                  <a:pt x="137975" y="39605"/>
                </a:lnTo>
                <a:lnTo>
                  <a:pt x="145536" y="29970"/>
                </a:lnTo>
                <a:lnTo>
                  <a:pt x="152433" y="27461"/>
                </a:lnTo>
                <a:lnTo>
                  <a:pt x="145661" y="18806"/>
                </a:lnTo>
                <a:lnTo>
                  <a:pt x="134931" y="11094"/>
                </a:lnTo>
                <a:lnTo>
                  <a:pt x="122230" y="4807"/>
                </a:lnTo>
                <a:lnTo>
                  <a:pt x="115637" y="2304"/>
                </a:lnTo>
                <a:lnTo>
                  <a:pt x="108245" y="12074"/>
                </a:lnTo>
                <a:lnTo>
                  <a:pt x="96174" y="17762"/>
                </a:lnTo>
                <a:lnTo>
                  <a:pt x="85678" y="20569"/>
                </a:lnTo>
                <a:lnTo>
                  <a:pt x="68176" y="23401"/>
                </a:lnTo>
                <a:lnTo>
                  <a:pt x="59849" y="19618"/>
                </a:lnTo>
                <a:lnTo>
                  <a:pt x="57368" y="7072"/>
                </a:lnTo>
                <a:lnTo>
                  <a:pt x="57272" y="2498"/>
                </a:lnTo>
                <a:lnTo>
                  <a:pt x="47911" y="0"/>
                </a:lnTo>
                <a:lnTo>
                  <a:pt x="34055" y="5797"/>
                </a:lnTo>
                <a:lnTo>
                  <a:pt x="24110" y="12585"/>
                </a:lnTo>
                <a:lnTo>
                  <a:pt x="15538" y="20401"/>
                </a:lnTo>
                <a:lnTo>
                  <a:pt x="15320" y="20608"/>
                </a:lnTo>
                <a:lnTo>
                  <a:pt x="15320" y="26233"/>
                </a:lnTo>
                <a:lnTo>
                  <a:pt x="14805" y="25406"/>
                </a:lnTo>
                <a:lnTo>
                  <a:pt x="14479" y="30024"/>
                </a:lnTo>
                <a:lnTo>
                  <a:pt x="10683" y="54815"/>
                </a:lnTo>
                <a:lnTo>
                  <a:pt x="9871" y="67519"/>
                </a:lnTo>
                <a:lnTo>
                  <a:pt x="8993" y="80710"/>
                </a:lnTo>
                <a:lnTo>
                  <a:pt x="7577" y="91667"/>
                </a:lnTo>
                <a:lnTo>
                  <a:pt x="7455" y="104342"/>
                </a:lnTo>
                <a:lnTo>
                  <a:pt x="7619" y="117081"/>
                </a:lnTo>
                <a:lnTo>
                  <a:pt x="7900" y="129846"/>
                </a:lnTo>
                <a:lnTo>
                  <a:pt x="8127" y="142597"/>
                </a:lnTo>
                <a:lnTo>
                  <a:pt x="8132" y="155293"/>
                </a:lnTo>
                <a:lnTo>
                  <a:pt x="7744" y="167894"/>
                </a:lnTo>
                <a:lnTo>
                  <a:pt x="6793" y="180362"/>
                </a:lnTo>
                <a:lnTo>
                  <a:pt x="6154" y="185790"/>
                </a:lnTo>
                <a:lnTo>
                  <a:pt x="4526" y="196855"/>
                </a:lnTo>
                <a:lnTo>
                  <a:pt x="2516" y="210206"/>
                </a:lnTo>
                <a:lnTo>
                  <a:pt x="787" y="224298"/>
                </a:lnTo>
                <a:lnTo>
                  <a:pt x="0" y="237583"/>
                </a:lnTo>
                <a:lnTo>
                  <a:pt x="816" y="248514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1552796" y="5161041"/>
            <a:ext cx="2011" cy="4619"/>
          </a:xfrm>
          <a:custGeom>
            <a:avLst/>
            <a:gdLst/>
            <a:ahLst/>
            <a:cxnLst/>
            <a:rect l="l" t="t" r="r" b="b"/>
            <a:pathLst>
              <a:path w="2011" h="4619">
                <a:moveTo>
                  <a:pt x="2011" y="0"/>
                </a:moveTo>
                <a:lnTo>
                  <a:pt x="0" y="1913"/>
                </a:lnTo>
                <a:lnTo>
                  <a:pt x="1684" y="4619"/>
                </a:lnTo>
                <a:lnTo>
                  <a:pt x="2011" y="0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1554807" y="5158367"/>
            <a:ext cx="188" cy="2673"/>
          </a:xfrm>
          <a:custGeom>
            <a:avLst/>
            <a:gdLst/>
            <a:ahLst/>
            <a:cxnLst/>
            <a:rect l="l" t="t" r="r" b="b"/>
            <a:pathLst>
              <a:path w="188" h="2673">
                <a:moveTo>
                  <a:pt x="188" y="0"/>
                </a:moveTo>
                <a:lnTo>
                  <a:pt x="0" y="2673"/>
                </a:lnTo>
                <a:lnTo>
                  <a:pt x="188" y="2494"/>
                </a:lnTo>
                <a:lnTo>
                  <a:pt x="188" y="0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9739360" y="3995763"/>
            <a:ext cx="182773" cy="351130"/>
          </a:xfrm>
          <a:custGeom>
            <a:avLst/>
            <a:gdLst/>
            <a:ahLst/>
            <a:cxnLst/>
            <a:rect l="l" t="t" r="r" b="b"/>
            <a:pathLst>
              <a:path w="182773" h="351130">
                <a:moveTo>
                  <a:pt x="34251" y="285061"/>
                </a:moveTo>
                <a:lnTo>
                  <a:pt x="35221" y="336624"/>
                </a:lnTo>
                <a:lnTo>
                  <a:pt x="46764" y="342955"/>
                </a:lnTo>
                <a:lnTo>
                  <a:pt x="57600" y="346424"/>
                </a:lnTo>
                <a:lnTo>
                  <a:pt x="69671" y="350737"/>
                </a:lnTo>
                <a:lnTo>
                  <a:pt x="70184" y="350969"/>
                </a:lnTo>
                <a:lnTo>
                  <a:pt x="82395" y="350760"/>
                </a:lnTo>
                <a:lnTo>
                  <a:pt x="94871" y="351130"/>
                </a:lnTo>
                <a:lnTo>
                  <a:pt x="107730" y="351113"/>
                </a:lnTo>
                <a:lnTo>
                  <a:pt x="114875" y="350603"/>
                </a:lnTo>
                <a:lnTo>
                  <a:pt x="128079" y="348687"/>
                </a:lnTo>
                <a:lnTo>
                  <a:pt x="140053" y="346295"/>
                </a:lnTo>
                <a:lnTo>
                  <a:pt x="152277" y="343802"/>
                </a:lnTo>
                <a:lnTo>
                  <a:pt x="154410" y="343409"/>
                </a:lnTo>
                <a:lnTo>
                  <a:pt x="163469" y="340415"/>
                </a:lnTo>
                <a:lnTo>
                  <a:pt x="164636" y="329740"/>
                </a:lnTo>
                <a:lnTo>
                  <a:pt x="164800" y="317918"/>
                </a:lnTo>
                <a:lnTo>
                  <a:pt x="164141" y="305228"/>
                </a:lnTo>
                <a:lnTo>
                  <a:pt x="162838" y="291951"/>
                </a:lnTo>
                <a:lnTo>
                  <a:pt x="161071" y="278369"/>
                </a:lnTo>
                <a:lnTo>
                  <a:pt x="159019" y="264761"/>
                </a:lnTo>
                <a:lnTo>
                  <a:pt x="156862" y="251409"/>
                </a:lnTo>
                <a:lnTo>
                  <a:pt x="154779" y="238592"/>
                </a:lnTo>
                <a:lnTo>
                  <a:pt x="152951" y="226593"/>
                </a:lnTo>
                <a:lnTo>
                  <a:pt x="151606" y="216138"/>
                </a:lnTo>
                <a:lnTo>
                  <a:pt x="182773" y="215707"/>
                </a:lnTo>
                <a:lnTo>
                  <a:pt x="179538" y="193803"/>
                </a:lnTo>
                <a:lnTo>
                  <a:pt x="177834" y="185683"/>
                </a:lnTo>
                <a:lnTo>
                  <a:pt x="174900" y="177433"/>
                </a:lnTo>
                <a:lnTo>
                  <a:pt x="172269" y="171704"/>
                </a:lnTo>
                <a:lnTo>
                  <a:pt x="166885" y="159805"/>
                </a:lnTo>
                <a:lnTo>
                  <a:pt x="158745" y="149354"/>
                </a:lnTo>
                <a:lnTo>
                  <a:pt x="148322" y="141034"/>
                </a:lnTo>
                <a:lnTo>
                  <a:pt x="136092" y="135528"/>
                </a:lnTo>
                <a:lnTo>
                  <a:pt x="130943" y="134292"/>
                </a:lnTo>
                <a:lnTo>
                  <a:pt x="127449" y="133323"/>
                </a:lnTo>
                <a:lnTo>
                  <a:pt x="127579" y="138018"/>
                </a:lnTo>
                <a:lnTo>
                  <a:pt x="128549" y="158652"/>
                </a:lnTo>
                <a:lnTo>
                  <a:pt x="117329" y="163603"/>
                </a:lnTo>
                <a:lnTo>
                  <a:pt x="106421" y="165208"/>
                </a:lnTo>
                <a:lnTo>
                  <a:pt x="102343" y="166277"/>
                </a:lnTo>
                <a:lnTo>
                  <a:pt x="92982" y="169206"/>
                </a:lnTo>
                <a:lnTo>
                  <a:pt x="87482" y="175861"/>
                </a:lnTo>
                <a:lnTo>
                  <a:pt x="81120" y="179760"/>
                </a:lnTo>
                <a:lnTo>
                  <a:pt x="76799" y="166838"/>
                </a:lnTo>
                <a:lnTo>
                  <a:pt x="69984" y="163270"/>
                </a:lnTo>
                <a:lnTo>
                  <a:pt x="54382" y="162446"/>
                </a:lnTo>
                <a:lnTo>
                  <a:pt x="54051" y="162421"/>
                </a:lnTo>
                <a:lnTo>
                  <a:pt x="54655" y="156929"/>
                </a:lnTo>
                <a:lnTo>
                  <a:pt x="56682" y="151803"/>
                </a:lnTo>
                <a:lnTo>
                  <a:pt x="59788" y="148701"/>
                </a:lnTo>
                <a:lnTo>
                  <a:pt x="64619" y="143877"/>
                </a:lnTo>
                <a:lnTo>
                  <a:pt x="66388" y="146440"/>
                </a:lnTo>
                <a:lnTo>
                  <a:pt x="75318" y="146440"/>
                </a:lnTo>
                <a:lnTo>
                  <a:pt x="89336" y="143777"/>
                </a:lnTo>
                <a:lnTo>
                  <a:pt x="99646" y="138338"/>
                </a:lnTo>
                <a:lnTo>
                  <a:pt x="101610" y="136618"/>
                </a:lnTo>
                <a:lnTo>
                  <a:pt x="108966" y="126210"/>
                </a:lnTo>
                <a:lnTo>
                  <a:pt x="115791" y="115532"/>
                </a:lnTo>
                <a:lnTo>
                  <a:pt x="116643" y="114627"/>
                </a:lnTo>
                <a:lnTo>
                  <a:pt x="117075" y="106270"/>
                </a:lnTo>
                <a:lnTo>
                  <a:pt x="117377" y="94726"/>
                </a:lnTo>
                <a:lnTo>
                  <a:pt x="116643" y="93326"/>
                </a:lnTo>
                <a:lnTo>
                  <a:pt x="121410" y="83138"/>
                </a:lnTo>
                <a:lnTo>
                  <a:pt x="125875" y="73683"/>
                </a:lnTo>
                <a:lnTo>
                  <a:pt x="128139" y="75147"/>
                </a:lnTo>
                <a:lnTo>
                  <a:pt x="134416" y="68664"/>
                </a:lnTo>
                <a:lnTo>
                  <a:pt x="134314" y="50337"/>
                </a:lnTo>
                <a:lnTo>
                  <a:pt x="131533" y="35197"/>
                </a:lnTo>
                <a:lnTo>
                  <a:pt x="126424" y="23041"/>
                </a:lnTo>
                <a:lnTo>
                  <a:pt x="119339" y="13669"/>
                </a:lnTo>
                <a:lnTo>
                  <a:pt x="110626" y="6880"/>
                </a:lnTo>
                <a:lnTo>
                  <a:pt x="100638" y="2473"/>
                </a:lnTo>
                <a:lnTo>
                  <a:pt x="89725" y="246"/>
                </a:lnTo>
                <a:lnTo>
                  <a:pt x="78238" y="0"/>
                </a:lnTo>
                <a:lnTo>
                  <a:pt x="66526" y="1531"/>
                </a:lnTo>
                <a:lnTo>
                  <a:pt x="54942" y="4641"/>
                </a:lnTo>
                <a:lnTo>
                  <a:pt x="43835" y="9126"/>
                </a:lnTo>
                <a:lnTo>
                  <a:pt x="36925" y="12750"/>
                </a:lnTo>
                <a:lnTo>
                  <a:pt x="32957" y="10187"/>
                </a:lnTo>
                <a:lnTo>
                  <a:pt x="31986" y="8249"/>
                </a:lnTo>
                <a:lnTo>
                  <a:pt x="25127" y="8119"/>
                </a:lnTo>
                <a:lnTo>
                  <a:pt x="21956" y="19535"/>
                </a:lnTo>
                <a:lnTo>
                  <a:pt x="14731" y="18501"/>
                </a:lnTo>
                <a:lnTo>
                  <a:pt x="11798" y="17575"/>
                </a:lnTo>
                <a:lnTo>
                  <a:pt x="4831" y="20633"/>
                </a:lnTo>
                <a:lnTo>
                  <a:pt x="4529" y="29615"/>
                </a:lnTo>
                <a:lnTo>
                  <a:pt x="7096" y="29249"/>
                </a:lnTo>
                <a:lnTo>
                  <a:pt x="13890" y="33513"/>
                </a:lnTo>
                <a:lnTo>
                  <a:pt x="12854" y="34547"/>
                </a:lnTo>
                <a:lnTo>
                  <a:pt x="10525" y="36012"/>
                </a:lnTo>
                <a:lnTo>
                  <a:pt x="2329" y="41073"/>
                </a:lnTo>
                <a:lnTo>
                  <a:pt x="3062" y="38144"/>
                </a:lnTo>
                <a:lnTo>
                  <a:pt x="0" y="45058"/>
                </a:lnTo>
                <a:lnTo>
                  <a:pt x="9119" y="52238"/>
                </a:lnTo>
                <a:lnTo>
                  <a:pt x="17275" y="54764"/>
                </a:lnTo>
                <a:lnTo>
                  <a:pt x="19821" y="58541"/>
                </a:lnTo>
                <a:lnTo>
                  <a:pt x="20759" y="72545"/>
                </a:lnTo>
                <a:lnTo>
                  <a:pt x="24008" y="83882"/>
                </a:lnTo>
                <a:lnTo>
                  <a:pt x="27888" y="91430"/>
                </a:lnTo>
                <a:lnTo>
                  <a:pt x="28686" y="91387"/>
                </a:lnTo>
                <a:lnTo>
                  <a:pt x="29066" y="78031"/>
                </a:lnTo>
                <a:lnTo>
                  <a:pt x="30020" y="66776"/>
                </a:lnTo>
                <a:lnTo>
                  <a:pt x="31792" y="58046"/>
                </a:lnTo>
                <a:lnTo>
                  <a:pt x="102516" y="54513"/>
                </a:lnTo>
                <a:lnTo>
                  <a:pt x="110022" y="63010"/>
                </a:lnTo>
                <a:lnTo>
                  <a:pt x="111894" y="76069"/>
                </a:lnTo>
                <a:lnTo>
                  <a:pt x="111575" y="79046"/>
                </a:lnTo>
                <a:lnTo>
                  <a:pt x="107878" y="92255"/>
                </a:lnTo>
                <a:lnTo>
                  <a:pt x="101713" y="98731"/>
                </a:lnTo>
                <a:lnTo>
                  <a:pt x="93646" y="100478"/>
                </a:lnTo>
                <a:lnTo>
                  <a:pt x="84245" y="99499"/>
                </a:lnTo>
                <a:lnTo>
                  <a:pt x="74074" y="97800"/>
                </a:lnTo>
                <a:lnTo>
                  <a:pt x="63701" y="97383"/>
                </a:lnTo>
                <a:lnTo>
                  <a:pt x="60759" y="97784"/>
                </a:lnTo>
                <a:lnTo>
                  <a:pt x="50300" y="101063"/>
                </a:lnTo>
                <a:lnTo>
                  <a:pt x="39793" y="103052"/>
                </a:lnTo>
                <a:lnTo>
                  <a:pt x="32435" y="97174"/>
                </a:lnTo>
                <a:lnTo>
                  <a:pt x="31727" y="94920"/>
                </a:lnTo>
                <a:lnTo>
                  <a:pt x="29527" y="97052"/>
                </a:lnTo>
                <a:lnTo>
                  <a:pt x="31571" y="111530"/>
                </a:lnTo>
                <a:lnTo>
                  <a:pt x="36448" y="124572"/>
                </a:lnTo>
                <a:lnTo>
                  <a:pt x="43994" y="135138"/>
                </a:lnTo>
                <a:lnTo>
                  <a:pt x="54044" y="142193"/>
                </a:lnTo>
                <a:lnTo>
                  <a:pt x="56121" y="143015"/>
                </a:lnTo>
                <a:lnTo>
                  <a:pt x="48557" y="152092"/>
                </a:lnTo>
                <a:lnTo>
                  <a:pt x="41343" y="161824"/>
                </a:lnTo>
                <a:lnTo>
                  <a:pt x="35789" y="174158"/>
                </a:lnTo>
                <a:lnTo>
                  <a:pt x="34294" y="180427"/>
                </a:lnTo>
                <a:lnTo>
                  <a:pt x="43827" y="184950"/>
                </a:lnTo>
                <a:lnTo>
                  <a:pt x="34251" y="285061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0232210" y="4379960"/>
            <a:ext cx="223384" cy="266166"/>
          </a:xfrm>
          <a:custGeom>
            <a:avLst/>
            <a:gdLst/>
            <a:ahLst/>
            <a:cxnLst/>
            <a:rect l="l" t="t" r="r" b="b"/>
            <a:pathLst>
              <a:path w="223384" h="266166">
                <a:moveTo>
                  <a:pt x="0" y="82444"/>
                </a:moveTo>
                <a:lnTo>
                  <a:pt x="14" y="99540"/>
                </a:lnTo>
                <a:lnTo>
                  <a:pt x="78" y="115996"/>
                </a:lnTo>
                <a:lnTo>
                  <a:pt x="181" y="131447"/>
                </a:lnTo>
                <a:lnTo>
                  <a:pt x="310" y="145534"/>
                </a:lnTo>
                <a:lnTo>
                  <a:pt x="454" y="157894"/>
                </a:lnTo>
                <a:lnTo>
                  <a:pt x="601" y="168165"/>
                </a:lnTo>
                <a:lnTo>
                  <a:pt x="739" y="175985"/>
                </a:lnTo>
                <a:lnTo>
                  <a:pt x="115153" y="221814"/>
                </a:lnTo>
                <a:lnTo>
                  <a:pt x="104842" y="212482"/>
                </a:lnTo>
                <a:lnTo>
                  <a:pt x="95165" y="201717"/>
                </a:lnTo>
                <a:lnTo>
                  <a:pt x="86247" y="189792"/>
                </a:lnTo>
                <a:lnTo>
                  <a:pt x="78215" y="176976"/>
                </a:lnTo>
                <a:lnTo>
                  <a:pt x="71192" y="163542"/>
                </a:lnTo>
                <a:lnTo>
                  <a:pt x="1094" y="0"/>
                </a:lnTo>
                <a:lnTo>
                  <a:pt x="680" y="14877"/>
                </a:lnTo>
                <a:lnTo>
                  <a:pt x="376" y="30922"/>
                </a:lnTo>
                <a:lnTo>
                  <a:pt x="169" y="47773"/>
                </a:lnTo>
                <a:lnTo>
                  <a:pt x="47" y="65067"/>
                </a:lnTo>
                <a:lnTo>
                  <a:pt x="0" y="82444"/>
                </a:lnTo>
                <a:close/>
              </a:path>
              <a:path w="223384" h="266166">
                <a:moveTo>
                  <a:pt x="60676" y="135902"/>
                </a:moveTo>
                <a:lnTo>
                  <a:pt x="57432" y="122240"/>
                </a:lnTo>
                <a:lnTo>
                  <a:pt x="55699" y="109044"/>
                </a:lnTo>
                <a:lnTo>
                  <a:pt x="55600" y="96587"/>
                </a:lnTo>
                <a:lnTo>
                  <a:pt x="57261" y="85138"/>
                </a:lnTo>
                <a:lnTo>
                  <a:pt x="60808" y="74970"/>
                </a:lnTo>
                <a:lnTo>
                  <a:pt x="66364" y="66354"/>
                </a:lnTo>
                <a:lnTo>
                  <a:pt x="74055" y="59562"/>
                </a:lnTo>
                <a:lnTo>
                  <a:pt x="84006" y="54864"/>
                </a:lnTo>
                <a:lnTo>
                  <a:pt x="97118" y="52863"/>
                </a:lnTo>
                <a:lnTo>
                  <a:pt x="109638" y="54624"/>
                </a:lnTo>
                <a:lnTo>
                  <a:pt x="121268" y="59028"/>
                </a:lnTo>
                <a:lnTo>
                  <a:pt x="131711" y="64956"/>
                </a:lnTo>
                <a:lnTo>
                  <a:pt x="140667" y="71288"/>
                </a:lnTo>
                <a:lnTo>
                  <a:pt x="153915" y="82633"/>
                </a:lnTo>
                <a:lnTo>
                  <a:pt x="162583" y="92136"/>
                </a:lnTo>
                <a:lnTo>
                  <a:pt x="170528" y="102637"/>
                </a:lnTo>
                <a:lnTo>
                  <a:pt x="177678" y="113929"/>
                </a:lnTo>
                <a:lnTo>
                  <a:pt x="183966" y="125806"/>
                </a:lnTo>
                <a:lnTo>
                  <a:pt x="189322" y="138060"/>
                </a:lnTo>
                <a:lnTo>
                  <a:pt x="193676" y="150485"/>
                </a:lnTo>
                <a:lnTo>
                  <a:pt x="196959" y="162874"/>
                </a:lnTo>
                <a:lnTo>
                  <a:pt x="199102" y="175020"/>
                </a:lnTo>
                <a:lnTo>
                  <a:pt x="200034" y="186717"/>
                </a:lnTo>
                <a:lnTo>
                  <a:pt x="199687" y="197757"/>
                </a:lnTo>
                <a:lnTo>
                  <a:pt x="197992" y="207934"/>
                </a:lnTo>
                <a:lnTo>
                  <a:pt x="194878" y="217041"/>
                </a:lnTo>
                <a:lnTo>
                  <a:pt x="190276" y="224871"/>
                </a:lnTo>
                <a:lnTo>
                  <a:pt x="184118" y="231217"/>
                </a:lnTo>
                <a:lnTo>
                  <a:pt x="176332" y="235873"/>
                </a:lnTo>
                <a:lnTo>
                  <a:pt x="160246" y="239389"/>
                </a:lnTo>
                <a:lnTo>
                  <a:pt x="148646" y="238501"/>
                </a:lnTo>
                <a:lnTo>
                  <a:pt x="137181" y="235095"/>
                </a:lnTo>
                <a:lnTo>
                  <a:pt x="125975" y="229442"/>
                </a:lnTo>
                <a:lnTo>
                  <a:pt x="115153" y="221814"/>
                </a:lnTo>
                <a:lnTo>
                  <a:pt x="816" y="179507"/>
                </a:lnTo>
                <a:lnTo>
                  <a:pt x="223319" y="306347"/>
                </a:lnTo>
                <a:lnTo>
                  <a:pt x="223384" y="76165"/>
                </a:lnTo>
                <a:lnTo>
                  <a:pt x="214226" y="69961"/>
                </a:lnTo>
                <a:lnTo>
                  <a:pt x="202973" y="63207"/>
                </a:lnTo>
                <a:lnTo>
                  <a:pt x="190846" y="56360"/>
                </a:lnTo>
                <a:lnTo>
                  <a:pt x="179068" y="49881"/>
                </a:lnTo>
                <a:lnTo>
                  <a:pt x="170195" y="44978"/>
                </a:lnTo>
                <a:lnTo>
                  <a:pt x="62546" y="-17052"/>
                </a:lnTo>
                <a:lnTo>
                  <a:pt x="53509" y="-22554"/>
                </a:lnTo>
                <a:lnTo>
                  <a:pt x="41808" y="-29795"/>
                </a:lnTo>
                <a:lnTo>
                  <a:pt x="29024" y="-37014"/>
                </a:lnTo>
                <a:lnTo>
                  <a:pt x="16737" y="-42453"/>
                </a:lnTo>
                <a:lnTo>
                  <a:pt x="6531" y="-44351"/>
                </a:lnTo>
                <a:lnTo>
                  <a:pt x="5216" y="-44212"/>
                </a:lnTo>
                <a:lnTo>
                  <a:pt x="3109" y="-34009"/>
                </a:lnTo>
                <a:lnTo>
                  <a:pt x="2297" y="-24805"/>
                </a:lnTo>
                <a:lnTo>
                  <a:pt x="1629" y="-13348"/>
                </a:lnTo>
                <a:lnTo>
                  <a:pt x="1094" y="0"/>
                </a:lnTo>
                <a:lnTo>
                  <a:pt x="71192" y="163542"/>
                </a:lnTo>
                <a:lnTo>
                  <a:pt x="65304" y="149760"/>
                </a:lnTo>
                <a:lnTo>
                  <a:pt x="60676" y="135902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0776925" y="5846780"/>
            <a:ext cx="292731" cy="165835"/>
          </a:xfrm>
          <a:custGeom>
            <a:avLst/>
            <a:gdLst/>
            <a:ahLst/>
            <a:cxnLst/>
            <a:rect l="l" t="t" r="r" b="b"/>
            <a:pathLst>
              <a:path w="292731" h="165835">
                <a:moveTo>
                  <a:pt x="2135" y="164125"/>
                </a:moveTo>
                <a:lnTo>
                  <a:pt x="431" y="165835"/>
                </a:lnTo>
                <a:lnTo>
                  <a:pt x="1487" y="164958"/>
                </a:lnTo>
                <a:lnTo>
                  <a:pt x="2135" y="164125"/>
                </a:lnTo>
                <a:close/>
              </a:path>
              <a:path w="292731" h="165835">
                <a:moveTo>
                  <a:pt x="1487" y="164958"/>
                </a:moveTo>
                <a:lnTo>
                  <a:pt x="0" y="166871"/>
                </a:lnTo>
                <a:lnTo>
                  <a:pt x="7686" y="167207"/>
                </a:lnTo>
                <a:lnTo>
                  <a:pt x="18389" y="166846"/>
                </a:lnTo>
                <a:lnTo>
                  <a:pt x="31376" y="165927"/>
                </a:lnTo>
                <a:lnTo>
                  <a:pt x="45914" y="164588"/>
                </a:lnTo>
                <a:lnTo>
                  <a:pt x="61272" y="162969"/>
                </a:lnTo>
                <a:lnTo>
                  <a:pt x="76716" y="161208"/>
                </a:lnTo>
                <a:lnTo>
                  <a:pt x="91513" y="159444"/>
                </a:lnTo>
                <a:lnTo>
                  <a:pt x="104933" y="157818"/>
                </a:lnTo>
                <a:lnTo>
                  <a:pt x="116242" y="156466"/>
                </a:lnTo>
                <a:lnTo>
                  <a:pt x="123049" y="155701"/>
                </a:lnTo>
                <a:lnTo>
                  <a:pt x="135625" y="154331"/>
                </a:lnTo>
                <a:lnTo>
                  <a:pt x="148259" y="152920"/>
                </a:lnTo>
                <a:lnTo>
                  <a:pt x="160933" y="151494"/>
                </a:lnTo>
                <a:lnTo>
                  <a:pt x="173630" y="150078"/>
                </a:lnTo>
                <a:lnTo>
                  <a:pt x="186333" y="148697"/>
                </a:lnTo>
                <a:lnTo>
                  <a:pt x="199024" y="147375"/>
                </a:lnTo>
                <a:lnTo>
                  <a:pt x="211686" y="146138"/>
                </a:lnTo>
                <a:lnTo>
                  <a:pt x="224300" y="145012"/>
                </a:lnTo>
                <a:lnTo>
                  <a:pt x="236851" y="144020"/>
                </a:lnTo>
                <a:lnTo>
                  <a:pt x="243532" y="143553"/>
                </a:lnTo>
                <a:lnTo>
                  <a:pt x="241463" y="149972"/>
                </a:lnTo>
                <a:lnTo>
                  <a:pt x="237662" y="158800"/>
                </a:lnTo>
                <a:lnTo>
                  <a:pt x="232467" y="169576"/>
                </a:lnTo>
                <a:lnTo>
                  <a:pt x="226216" y="181839"/>
                </a:lnTo>
                <a:lnTo>
                  <a:pt x="219245" y="195126"/>
                </a:lnTo>
                <a:lnTo>
                  <a:pt x="211892" y="208977"/>
                </a:lnTo>
                <a:lnTo>
                  <a:pt x="204493" y="222929"/>
                </a:lnTo>
                <a:lnTo>
                  <a:pt x="197387" y="236520"/>
                </a:lnTo>
                <a:lnTo>
                  <a:pt x="190909" y="249290"/>
                </a:lnTo>
                <a:lnTo>
                  <a:pt x="185397" y="260775"/>
                </a:lnTo>
                <a:lnTo>
                  <a:pt x="181188" y="270514"/>
                </a:lnTo>
                <a:lnTo>
                  <a:pt x="179840" y="274118"/>
                </a:lnTo>
                <a:lnTo>
                  <a:pt x="394319" y="151178"/>
                </a:lnTo>
                <a:lnTo>
                  <a:pt x="400371" y="147849"/>
                </a:lnTo>
                <a:lnTo>
                  <a:pt x="411641" y="141570"/>
                </a:lnTo>
                <a:lnTo>
                  <a:pt x="425857" y="133510"/>
                </a:lnTo>
                <a:lnTo>
                  <a:pt x="440750" y="124841"/>
                </a:lnTo>
                <a:lnTo>
                  <a:pt x="454048" y="116735"/>
                </a:lnTo>
                <a:lnTo>
                  <a:pt x="463479" y="110362"/>
                </a:lnTo>
                <a:lnTo>
                  <a:pt x="466402" y="107778"/>
                </a:lnTo>
                <a:lnTo>
                  <a:pt x="245797" y="142950"/>
                </a:lnTo>
                <a:lnTo>
                  <a:pt x="247587" y="134874"/>
                </a:lnTo>
                <a:lnTo>
                  <a:pt x="250231" y="124682"/>
                </a:lnTo>
                <a:lnTo>
                  <a:pt x="253553" y="112818"/>
                </a:lnTo>
                <a:lnTo>
                  <a:pt x="257381" y="99729"/>
                </a:lnTo>
                <a:lnTo>
                  <a:pt x="261540" y="85858"/>
                </a:lnTo>
                <a:lnTo>
                  <a:pt x="265856" y="71651"/>
                </a:lnTo>
                <a:lnTo>
                  <a:pt x="270153" y="57552"/>
                </a:lnTo>
                <a:lnTo>
                  <a:pt x="274260" y="44005"/>
                </a:lnTo>
                <a:lnTo>
                  <a:pt x="278000" y="31457"/>
                </a:lnTo>
                <a:lnTo>
                  <a:pt x="281200" y="20351"/>
                </a:lnTo>
                <a:lnTo>
                  <a:pt x="281925" y="17747"/>
                </a:lnTo>
                <a:lnTo>
                  <a:pt x="284060" y="9950"/>
                </a:lnTo>
                <a:lnTo>
                  <a:pt x="283262" y="5793"/>
                </a:lnTo>
                <a:lnTo>
                  <a:pt x="290229" y="3166"/>
                </a:lnTo>
                <a:lnTo>
                  <a:pt x="288221" y="1240"/>
                </a:lnTo>
                <a:lnTo>
                  <a:pt x="284729" y="1400"/>
                </a:lnTo>
                <a:lnTo>
                  <a:pt x="3300" y="163453"/>
                </a:lnTo>
                <a:lnTo>
                  <a:pt x="1487" y="164958"/>
                </a:lnTo>
                <a:close/>
              </a:path>
              <a:path w="292731" h="165835">
                <a:moveTo>
                  <a:pt x="292731" y="1033"/>
                </a:moveTo>
                <a:lnTo>
                  <a:pt x="286929" y="0"/>
                </a:lnTo>
                <a:lnTo>
                  <a:pt x="288221" y="1240"/>
                </a:lnTo>
                <a:lnTo>
                  <a:pt x="292731" y="1033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0413901" y="5105813"/>
            <a:ext cx="756739" cy="449508"/>
          </a:xfrm>
          <a:custGeom>
            <a:avLst/>
            <a:gdLst/>
            <a:ahLst/>
            <a:cxnLst/>
            <a:rect l="l" t="t" r="r" b="b"/>
            <a:pathLst>
              <a:path w="756739" h="449508">
                <a:moveTo>
                  <a:pt x="3429" y="35043"/>
                </a:moveTo>
                <a:lnTo>
                  <a:pt x="9102" y="38036"/>
                </a:lnTo>
                <a:lnTo>
                  <a:pt x="19074" y="43434"/>
                </a:lnTo>
                <a:lnTo>
                  <a:pt x="29467" y="49171"/>
                </a:lnTo>
                <a:lnTo>
                  <a:pt x="40218" y="55198"/>
                </a:lnTo>
                <a:lnTo>
                  <a:pt x="51266" y="61470"/>
                </a:lnTo>
                <a:lnTo>
                  <a:pt x="62548" y="67941"/>
                </a:lnTo>
                <a:lnTo>
                  <a:pt x="74002" y="74562"/>
                </a:lnTo>
                <a:lnTo>
                  <a:pt x="85567" y="81289"/>
                </a:lnTo>
                <a:lnTo>
                  <a:pt x="97179" y="88073"/>
                </a:lnTo>
                <a:lnTo>
                  <a:pt x="108777" y="94869"/>
                </a:lnTo>
                <a:lnTo>
                  <a:pt x="120300" y="101629"/>
                </a:lnTo>
                <a:lnTo>
                  <a:pt x="131684" y="108307"/>
                </a:lnTo>
                <a:lnTo>
                  <a:pt x="142867" y="114857"/>
                </a:lnTo>
                <a:lnTo>
                  <a:pt x="153789" y="121231"/>
                </a:lnTo>
                <a:lnTo>
                  <a:pt x="164386" y="127383"/>
                </a:lnTo>
                <a:lnTo>
                  <a:pt x="174596" y="133266"/>
                </a:lnTo>
                <a:lnTo>
                  <a:pt x="178006" y="135218"/>
                </a:lnTo>
                <a:lnTo>
                  <a:pt x="189182" y="141609"/>
                </a:lnTo>
                <a:lnTo>
                  <a:pt x="200303" y="147984"/>
                </a:lnTo>
                <a:lnTo>
                  <a:pt x="211376" y="154345"/>
                </a:lnTo>
                <a:lnTo>
                  <a:pt x="222408" y="160693"/>
                </a:lnTo>
                <a:lnTo>
                  <a:pt x="233405" y="167032"/>
                </a:lnTo>
                <a:lnTo>
                  <a:pt x="244374" y="173363"/>
                </a:lnTo>
                <a:lnTo>
                  <a:pt x="255321" y="179689"/>
                </a:lnTo>
                <a:lnTo>
                  <a:pt x="266254" y="186011"/>
                </a:lnTo>
                <a:lnTo>
                  <a:pt x="277178" y="192333"/>
                </a:lnTo>
                <a:lnTo>
                  <a:pt x="288101" y="198656"/>
                </a:lnTo>
                <a:lnTo>
                  <a:pt x="299029" y="204982"/>
                </a:lnTo>
                <a:lnTo>
                  <a:pt x="309969" y="211314"/>
                </a:lnTo>
                <a:lnTo>
                  <a:pt x="320927" y="217654"/>
                </a:lnTo>
                <a:lnTo>
                  <a:pt x="331910" y="224004"/>
                </a:lnTo>
                <a:lnTo>
                  <a:pt x="342925" y="230366"/>
                </a:lnTo>
                <a:lnTo>
                  <a:pt x="353978" y="236742"/>
                </a:lnTo>
                <a:lnTo>
                  <a:pt x="358925" y="239594"/>
                </a:lnTo>
                <a:lnTo>
                  <a:pt x="362653" y="241724"/>
                </a:lnTo>
                <a:lnTo>
                  <a:pt x="370930" y="246447"/>
                </a:lnTo>
                <a:lnTo>
                  <a:pt x="383251" y="253476"/>
                </a:lnTo>
                <a:lnTo>
                  <a:pt x="399108" y="262527"/>
                </a:lnTo>
                <a:lnTo>
                  <a:pt x="417995" y="273313"/>
                </a:lnTo>
                <a:lnTo>
                  <a:pt x="439407" y="285551"/>
                </a:lnTo>
                <a:lnTo>
                  <a:pt x="462836" y="298954"/>
                </a:lnTo>
                <a:lnTo>
                  <a:pt x="487776" y="313238"/>
                </a:lnTo>
                <a:lnTo>
                  <a:pt x="513721" y="328117"/>
                </a:lnTo>
                <a:lnTo>
                  <a:pt x="540164" y="343307"/>
                </a:lnTo>
                <a:lnTo>
                  <a:pt x="566600" y="358521"/>
                </a:lnTo>
                <a:lnTo>
                  <a:pt x="592521" y="373475"/>
                </a:lnTo>
                <a:lnTo>
                  <a:pt x="617422" y="387883"/>
                </a:lnTo>
                <a:lnTo>
                  <a:pt x="640795" y="401460"/>
                </a:lnTo>
                <a:lnTo>
                  <a:pt x="662135" y="413922"/>
                </a:lnTo>
                <a:lnTo>
                  <a:pt x="680936" y="424982"/>
                </a:lnTo>
                <a:lnTo>
                  <a:pt x="696690" y="434356"/>
                </a:lnTo>
                <a:lnTo>
                  <a:pt x="708891" y="441759"/>
                </a:lnTo>
                <a:lnTo>
                  <a:pt x="720611" y="449508"/>
                </a:lnTo>
                <a:lnTo>
                  <a:pt x="726974" y="444791"/>
                </a:lnTo>
                <a:lnTo>
                  <a:pt x="731309" y="441991"/>
                </a:lnTo>
                <a:lnTo>
                  <a:pt x="738643" y="438135"/>
                </a:lnTo>
                <a:lnTo>
                  <a:pt x="741770" y="436498"/>
                </a:lnTo>
                <a:lnTo>
                  <a:pt x="744272" y="435464"/>
                </a:lnTo>
                <a:lnTo>
                  <a:pt x="747874" y="433935"/>
                </a:lnTo>
                <a:lnTo>
                  <a:pt x="755272" y="430812"/>
                </a:lnTo>
                <a:lnTo>
                  <a:pt x="754366" y="433332"/>
                </a:lnTo>
                <a:lnTo>
                  <a:pt x="756739" y="426914"/>
                </a:lnTo>
                <a:lnTo>
                  <a:pt x="751367" y="424736"/>
                </a:lnTo>
                <a:lnTo>
                  <a:pt x="741821" y="419810"/>
                </a:lnTo>
                <a:lnTo>
                  <a:pt x="729335" y="412911"/>
                </a:lnTo>
                <a:lnTo>
                  <a:pt x="715140" y="404816"/>
                </a:lnTo>
                <a:lnTo>
                  <a:pt x="700467" y="396300"/>
                </a:lnTo>
                <a:lnTo>
                  <a:pt x="686550" y="388139"/>
                </a:lnTo>
                <a:lnTo>
                  <a:pt x="674619" y="381109"/>
                </a:lnTo>
                <a:lnTo>
                  <a:pt x="665908" y="375986"/>
                </a:lnTo>
                <a:lnTo>
                  <a:pt x="663519" y="374597"/>
                </a:lnTo>
                <a:lnTo>
                  <a:pt x="384721" y="213834"/>
                </a:lnTo>
                <a:lnTo>
                  <a:pt x="381162" y="211761"/>
                </a:lnTo>
                <a:lnTo>
                  <a:pt x="360511" y="199765"/>
                </a:lnTo>
                <a:lnTo>
                  <a:pt x="344452" y="190445"/>
                </a:lnTo>
                <a:lnTo>
                  <a:pt x="325259" y="179313"/>
                </a:lnTo>
                <a:lnTo>
                  <a:pt x="303449" y="166671"/>
                </a:lnTo>
                <a:lnTo>
                  <a:pt x="279538" y="152820"/>
                </a:lnTo>
                <a:lnTo>
                  <a:pt x="254043" y="138061"/>
                </a:lnTo>
                <a:lnTo>
                  <a:pt x="227479" y="122697"/>
                </a:lnTo>
                <a:lnTo>
                  <a:pt x="200365" y="107030"/>
                </a:lnTo>
                <a:lnTo>
                  <a:pt x="173216" y="91359"/>
                </a:lnTo>
                <a:lnTo>
                  <a:pt x="146548" y="75989"/>
                </a:lnTo>
                <a:lnTo>
                  <a:pt x="120879" y="61219"/>
                </a:lnTo>
                <a:lnTo>
                  <a:pt x="96725" y="47352"/>
                </a:lnTo>
                <a:lnTo>
                  <a:pt x="74601" y="34689"/>
                </a:lnTo>
                <a:lnTo>
                  <a:pt x="55026" y="23533"/>
                </a:lnTo>
                <a:lnTo>
                  <a:pt x="38515" y="14184"/>
                </a:lnTo>
                <a:lnTo>
                  <a:pt x="25584" y="6944"/>
                </a:lnTo>
                <a:lnTo>
                  <a:pt x="12531" y="0"/>
                </a:lnTo>
                <a:lnTo>
                  <a:pt x="237" y="28581"/>
                </a:lnTo>
                <a:lnTo>
                  <a:pt x="0" y="35172"/>
                </a:lnTo>
                <a:lnTo>
                  <a:pt x="3429" y="35043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0138274" y="5506536"/>
            <a:ext cx="934681" cy="381274"/>
          </a:xfrm>
          <a:custGeom>
            <a:avLst/>
            <a:gdLst/>
            <a:ahLst/>
            <a:cxnLst/>
            <a:rect l="l" t="t" r="r" b="b"/>
            <a:pathLst>
              <a:path w="934681" h="381274">
                <a:moveTo>
                  <a:pt x="174185" y="130955"/>
                </a:moveTo>
                <a:lnTo>
                  <a:pt x="186046" y="137581"/>
                </a:lnTo>
                <a:lnTo>
                  <a:pt x="199198" y="145036"/>
                </a:lnTo>
                <a:lnTo>
                  <a:pt x="213307" y="153117"/>
                </a:lnTo>
                <a:lnTo>
                  <a:pt x="228042" y="161620"/>
                </a:lnTo>
                <a:lnTo>
                  <a:pt x="243072" y="170343"/>
                </a:lnTo>
                <a:lnTo>
                  <a:pt x="258063" y="179080"/>
                </a:lnTo>
                <a:lnTo>
                  <a:pt x="272686" y="187629"/>
                </a:lnTo>
                <a:lnTo>
                  <a:pt x="286606" y="195786"/>
                </a:lnTo>
                <a:lnTo>
                  <a:pt x="299493" y="203347"/>
                </a:lnTo>
                <a:lnTo>
                  <a:pt x="311015" y="210109"/>
                </a:lnTo>
                <a:lnTo>
                  <a:pt x="320839" y="215867"/>
                </a:lnTo>
                <a:lnTo>
                  <a:pt x="328634" y="220419"/>
                </a:lnTo>
                <a:lnTo>
                  <a:pt x="334068" y="223560"/>
                </a:lnTo>
                <a:lnTo>
                  <a:pt x="345272" y="230002"/>
                </a:lnTo>
                <a:lnTo>
                  <a:pt x="356373" y="236413"/>
                </a:lnTo>
                <a:lnTo>
                  <a:pt x="367429" y="242823"/>
                </a:lnTo>
                <a:lnTo>
                  <a:pt x="378447" y="249230"/>
                </a:lnTo>
                <a:lnTo>
                  <a:pt x="389432" y="255634"/>
                </a:lnTo>
                <a:lnTo>
                  <a:pt x="400390" y="262034"/>
                </a:lnTo>
                <a:lnTo>
                  <a:pt x="411327" y="268430"/>
                </a:lnTo>
                <a:lnTo>
                  <a:pt x="422250" y="274820"/>
                </a:lnTo>
                <a:lnTo>
                  <a:pt x="433164" y="281204"/>
                </a:lnTo>
                <a:lnTo>
                  <a:pt x="444074" y="287580"/>
                </a:lnTo>
                <a:lnTo>
                  <a:pt x="454988" y="293949"/>
                </a:lnTo>
                <a:lnTo>
                  <a:pt x="465910" y="300310"/>
                </a:lnTo>
                <a:lnTo>
                  <a:pt x="476847" y="306661"/>
                </a:lnTo>
                <a:lnTo>
                  <a:pt x="487805" y="313002"/>
                </a:lnTo>
                <a:lnTo>
                  <a:pt x="498789" y="319332"/>
                </a:lnTo>
                <a:lnTo>
                  <a:pt x="509806" y="325650"/>
                </a:lnTo>
                <a:lnTo>
                  <a:pt x="519526" y="331197"/>
                </a:lnTo>
                <a:lnTo>
                  <a:pt x="528252" y="336336"/>
                </a:lnTo>
                <a:lnTo>
                  <a:pt x="538993" y="342832"/>
                </a:lnTo>
                <a:lnTo>
                  <a:pt x="551135" y="350149"/>
                </a:lnTo>
                <a:lnTo>
                  <a:pt x="564068" y="357748"/>
                </a:lnTo>
                <a:lnTo>
                  <a:pt x="577180" y="365092"/>
                </a:lnTo>
                <a:lnTo>
                  <a:pt x="589858" y="371644"/>
                </a:lnTo>
                <a:lnTo>
                  <a:pt x="601492" y="376865"/>
                </a:lnTo>
                <a:lnTo>
                  <a:pt x="611469" y="380219"/>
                </a:lnTo>
                <a:lnTo>
                  <a:pt x="627434" y="381274"/>
                </a:lnTo>
                <a:lnTo>
                  <a:pt x="638753" y="379587"/>
                </a:lnTo>
                <a:lnTo>
                  <a:pt x="650065" y="376297"/>
                </a:lnTo>
                <a:lnTo>
                  <a:pt x="661389" y="371685"/>
                </a:lnTo>
                <a:lnTo>
                  <a:pt x="672743" y="366027"/>
                </a:lnTo>
                <a:lnTo>
                  <a:pt x="684147" y="359603"/>
                </a:lnTo>
                <a:lnTo>
                  <a:pt x="695618" y="352693"/>
                </a:lnTo>
                <a:lnTo>
                  <a:pt x="707176" y="345573"/>
                </a:lnTo>
                <a:lnTo>
                  <a:pt x="718838" y="338525"/>
                </a:lnTo>
                <a:lnTo>
                  <a:pt x="730602" y="331656"/>
                </a:lnTo>
                <a:lnTo>
                  <a:pt x="741628" y="325246"/>
                </a:lnTo>
                <a:lnTo>
                  <a:pt x="752579" y="318904"/>
                </a:lnTo>
                <a:lnTo>
                  <a:pt x="763491" y="312607"/>
                </a:lnTo>
                <a:lnTo>
                  <a:pt x="774398" y="306336"/>
                </a:lnTo>
                <a:lnTo>
                  <a:pt x="785335" y="300070"/>
                </a:lnTo>
                <a:lnTo>
                  <a:pt x="796335" y="293788"/>
                </a:lnTo>
                <a:lnTo>
                  <a:pt x="807434" y="287468"/>
                </a:lnTo>
                <a:lnTo>
                  <a:pt x="812429" y="284630"/>
                </a:lnTo>
                <a:lnTo>
                  <a:pt x="823885" y="278099"/>
                </a:lnTo>
                <a:lnTo>
                  <a:pt x="834720" y="271823"/>
                </a:lnTo>
                <a:lnTo>
                  <a:pt x="845388" y="265609"/>
                </a:lnTo>
                <a:lnTo>
                  <a:pt x="856346" y="259261"/>
                </a:lnTo>
                <a:lnTo>
                  <a:pt x="858824" y="257837"/>
                </a:lnTo>
                <a:lnTo>
                  <a:pt x="869629" y="251491"/>
                </a:lnTo>
                <a:lnTo>
                  <a:pt x="880854" y="244814"/>
                </a:lnTo>
                <a:lnTo>
                  <a:pt x="892133" y="238287"/>
                </a:lnTo>
                <a:lnTo>
                  <a:pt x="903100" y="232392"/>
                </a:lnTo>
                <a:lnTo>
                  <a:pt x="906210" y="230849"/>
                </a:lnTo>
                <a:lnTo>
                  <a:pt x="933948" y="214070"/>
                </a:lnTo>
                <a:lnTo>
                  <a:pt x="934681" y="183981"/>
                </a:lnTo>
                <a:lnTo>
                  <a:pt x="703701" y="316680"/>
                </a:lnTo>
                <a:lnTo>
                  <a:pt x="690386" y="324450"/>
                </a:lnTo>
                <a:lnTo>
                  <a:pt x="678576" y="331488"/>
                </a:lnTo>
                <a:lnTo>
                  <a:pt x="667973" y="337669"/>
                </a:lnTo>
                <a:lnTo>
                  <a:pt x="658278" y="342870"/>
                </a:lnTo>
                <a:lnTo>
                  <a:pt x="649192" y="346968"/>
                </a:lnTo>
                <a:lnTo>
                  <a:pt x="640418" y="349840"/>
                </a:lnTo>
                <a:lnTo>
                  <a:pt x="631656" y="351361"/>
                </a:lnTo>
                <a:lnTo>
                  <a:pt x="622607" y="351408"/>
                </a:lnTo>
                <a:lnTo>
                  <a:pt x="612973" y="349858"/>
                </a:lnTo>
                <a:lnTo>
                  <a:pt x="602456" y="346588"/>
                </a:lnTo>
                <a:lnTo>
                  <a:pt x="590756" y="341473"/>
                </a:lnTo>
                <a:lnTo>
                  <a:pt x="577575" y="334391"/>
                </a:lnTo>
                <a:lnTo>
                  <a:pt x="548937" y="317399"/>
                </a:lnTo>
                <a:lnTo>
                  <a:pt x="523527" y="302377"/>
                </a:lnTo>
                <a:lnTo>
                  <a:pt x="498006" y="287357"/>
                </a:lnTo>
                <a:lnTo>
                  <a:pt x="472385" y="272342"/>
                </a:lnTo>
                <a:lnTo>
                  <a:pt x="446676" y="257330"/>
                </a:lnTo>
                <a:lnTo>
                  <a:pt x="420891" y="242322"/>
                </a:lnTo>
                <a:lnTo>
                  <a:pt x="395040" y="227320"/>
                </a:lnTo>
                <a:lnTo>
                  <a:pt x="369135" y="212322"/>
                </a:lnTo>
                <a:lnTo>
                  <a:pt x="343189" y="197330"/>
                </a:lnTo>
                <a:lnTo>
                  <a:pt x="317211" y="182344"/>
                </a:lnTo>
                <a:lnTo>
                  <a:pt x="291214" y="167365"/>
                </a:lnTo>
                <a:lnTo>
                  <a:pt x="265209" y="152392"/>
                </a:lnTo>
                <a:lnTo>
                  <a:pt x="239207" y="137427"/>
                </a:lnTo>
                <a:lnTo>
                  <a:pt x="213221" y="122470"/>
                </a:lnTo>
                <a:lnTo>
                  <a:pt x="187261" y="107520"/>
                </a:lnTo>
                <a:lnTo>
                  <a:pt x="161338" y="92579"/>
                </a:lnTo>
                <a:lnTo>
                  <a:pt x="135465" y="77648"/>
                </a:lnTo>
                <a:lnTo>
                  <a:pt x="109653" y="62725"/>
                </a:lnTo>
                <a:lnTo>
                  <a:pt x="83913" y="47813"/>
                </a:lnTo>
                <a:lnTo>
                  <a:pt x="58257" y="32910"/>
                </a:lnTo>
                <a:lnTo>
                  <a:pt x="48523" y="27062"/>
                </a:lnTo>
                <a:lnTo>
                  <a:pt x="36840" y="19927"/>
                </a:lnTo>
                <a:lnTo>
                  <a:pt x="24427" y="12516"/>
                </a:lnTo>
                <a:lnTo>
                  <a:pt x="12505" y="5837"/>
                </a:lnTo>
                <a:lnTo>
                  <a:pt x="2293" y="899"/>
                </a:lnTo>
                <a:lnTo>
                  <a:pt x="0" y="0"/>
                </a:lnTo>
                <a:lnTo>
                  <a:pt x="798" y="10747"/>
                </a:lnTo>
                <a:lnTo>
                  <a:pt x="136508" y="85766"/>
                </a:lnTo>
                <a:lnTo>
                  <a:pt x="145416" y="90655"/>
                </a:lnTo>
                <a:lnTo>
                  <a:pt x="148845" y="92227"/>
                </a:lnTo>
                <a:lnTo>
                  <a:pt x="145049" y="102178"/>
                </a:lnTo>
                <a:lnTo>
                  <a:pt x="146674" y="104316"/>
                </a:lnTo>
                <a:lnTo>
                  <a:pt x="146279" y="100175"/>
                </a:lnTo>
                <a:lnTo>
                  <a:pt x="146947" y="104677"/>
                </a:lnTo>
                <a:lnTo>
                  <a:pt x="146674" y="104316"/>
                </a:lnTo>
                <a:lnTo>
                  <a:pt x="147012" y="107864"/>
                </a:lnTo>
                <a:lnTo>
                  <a:pt x="147379" y="111095"/>
                </a:lnTo>
                <a:lnTo>
                  <a:pt x="146710" y="113852"/>
                </a:lnTo>
                <a:lnTo>
                  <a:pt x="146279" y="116824"/>
                </a:lnTo>
                <a:lnTo>
                  <a:pt x="149661" y="118094"/>
                </a:lnTo>
                <a:lnTo>
                  <a:pt x="155660" y="121008"/>
                </a:lnTo>
                <a:lnTo>
                  <a:pt x="163946" y="125363"/>
                </a:lnTo>
                <a:lnTo>
                  <a:pt x="174185" y="130955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9213378" y="5407050"/>
            <a:ext cx="551368" cy="222971"/>
          </a:xfrm>
          <a:custGeom>
            <a:avLst/>
            <a:gdLst/>
            <a:ahLst/>
            <a:cxnLst/>
            <a:rect l="l" t="t" r="r" b="b"/>
            <a:pathLst>
              <a:path w="551368" h="222971">
                <a:moveTo>
                  <a:pt x="270974" y="204120"/>
                </a:moveTo>
                <a:lnTo>
                  <a:pt x="284212" y="212087"/>
                </a:lnTo>
                <a:lnTo>
                  <a:pt x="294184" y="217957"/>
                </a:lnTo>
                <a:lnTo>
                  <a:pt x="302096" y="221621"/>
                </a:lnTo>
                <a:lnTo>
                  <a:pt x="309152" y="222971"/>
                </a:lnTo>
                <a:lnTo>
                  <a:pt x="316559" y="221897"/>
                </a:lnTo>
                <a:lnTo>
                  <a:pt x="325521" y="218292"/>
                </a:lnTo>
                <a:lnTo>
                  <a:pt x="337245" y="212045"/>
                </a:lnTo>
                <a:lnTo>
                  <a:pt x="345171" y="207523"/>
                </a:lnTo>
                <a:lnTo>
                  <a:pt x="356104" y="201241"/>
                </a:lnTo>
                <a:lnTo>
                  <a:pt x="367060" y="194958"/>
                </a:lnTo>
                <a:lnTo>
                  <a:pt x="378045" y="188664"/>
                </a:lnTo>
                <a:lnTo>
                  <a:pt x="389066" y="182351"/>
                </a:lnTo>
                <a:lnTo>
                  <a:pt x="400130" y="176010"/>
                </a:lnTo>
                <a:lnTo>
                  <a:pt x="411242" y="169634"/>
                </a:lnTo>
                <a:lnTo>
                  <a:pt x="413824" y="168150"/>
                </a:lnTo>
                <a:lnTo>
                  <a:pt x="419795" y="164701"/>
                </a:lnTo>
                <a:lnTo>
                  <a:pt x="428788" y="159469"/>
                </a:lnTo>
                <a:lnTo>
                  <a:pt x="440189" y="152828"/>
                </a:lnTo>
                <a:lnTo>
                  <a:pt x="453388" y="145155"/>
                </a:lnTo>
                <a:lnTo>
                  <a:pt x="467770" y="136824"/>
                </a:lnTo>
                <a:lnTo>
                  <a:pt x="482724" y="128212"/>
                </a:lnTo>
                <a:lnTo>
                  <a:pt x="497637" y="119693"/>
                </a:lnTo>
                <a:lnTo>
                  <a:pt x="511897" y="111643"/>
                </a:lnTo>
                <a:lnTo>
                  <a:pt x="524891" y="104436"/>
                </a:lnTo>
                <a:lnTo>
                  <a:pt x="536006" y="98450"/>
                </a:lnTo>
                <a:lnTo>
                  <a:pt x="544631" y="94058"/>
                </a:lnTo>
                <a:lnTo>
                  <a:pt x="550152" y="91636"/>
                </a:lnTo>
                <a:lnTo>
                  <a:pt x="551368" y="91301"/>
                </a:lnTo>
                <a:lnTo>
                  <a:pt x="513882" y="66963"/>
                </a:lnTo>
                <a:lnTo>
                  <a:pt x="510816" y="69431"/>
                </a:lnTo>
                <a:lnTo>
                  <a:pt x="503807" y="73972"/>
                </a:lnTo>
                <a:lnTo>
                  <a:pt x="493622" y="80170"/>
                </a:lnTo>
                <a:lnTo>
                  <a:pt x="481028" y="87610"/>
                </a:lnTo>
                <a:lnTo>
                  <a:pt x="466794" y="95875"/>
                </a:lnTo>
                <a:lnTo>
                  <a:pt x="451685" y="104552"/>
                </a:lnTo>
                <a:lnTo>
                  <a:pt x="436470" y="113224"/>
                </a:lnTo>
                <a:lnTo>
                  <a:pt x="421916" y="121476"/>
                </a:lnTo>
                <a:lnTo>
                  <a:pt x="408791" y="128893"/>
                </a:lnTo>
                <a:lnTo>
                  <a:pt x="397862" y="135060"/>
                </a:lnTo>
                <a:lnTo>
                  <a:pt x="389896" y="139561"/>
                </a:lnTo>
                <a:lnTo>
                  <a:pt x="386928" y="141249"/>
                </a:lnTo>
                <a:lnTo>
                  <a:pt x="321639" y="178101"/>
                </a:lnTo>
                <a:lnTo>
                  <a:pt x="308945" y="179310"/>
                </a:lnTo>
                <a:lnTo>
                  <a:pt x="297646" y="175431"/>
                </a:lnTo>
                <a:lnTo>
                  <a:pt x="287841" y="169697"/>
                </a:lnTo>
                <a:lnTo>
                  <a:pt x="285512" y="168280"/>
                </a:lnTo>
                <a:lnTo>
                  <a:pt x="14731" y="9218"/>
                </a:lnTo>
                <a:lnTo>
                  <a:pt x="10635" y="6827"/>
                </a:lnTo>
                <a:lnTo>
                  <a:pt x="3239" y="1098"/>
                </a:lnTo>
                <a:lnTo>
                  <a:pt x="489" y="0"/>
                </a:lnTo>
                <a:lnTo>
                  <a:pt x="0" y="43636"/>
                </a:lnTo>
                <a:lnTo>
                  <a:pt x="270974" y="204120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0705036" y="4776640"/>
            <a:ext cx="992" cy="2132"/>
          </a:xfrm>
          <a:custGeom>
            <a:avLst/>
            <a:gdLst/>
            <a:ahLst/>
            <a:cxnLst/>
            <a:rect l="l" t="t" r="r" b="b"/>
            <a:pathLst>
              <a:path w="992" h="2132">
                <a:moveTo>
                  <a:pt x="992" y="2132"/>
                </a:moveTo>
                <a:lnTo>
                  <a:pt x="568" y="172"/>
                </a:lnTo>
                <a:lnTo>
                  <a:pt x="0" y="0"/>
                </a:lnTo>
                <a:lnTo>
                  <a:pt x="992" y="213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9" name="object 1079"/>
          <p:cNvSpPr/>
          <p:nvPr/>
        </p:nvSpPr>
        <p:spPr>
          <a:xfrm>
            <a:off x="10591407" y="4532368"/>
            <a:ext cx="87640" cy="227127"/>
          </a:xfrm>
          <a:custGeom>
            <a:avLst/>
            <a:gdLst/>
            <a:ahLst/>
            <a:cxnLst/>
            <a:rect l="l" t="t" r="r" b="b"/>
            <a:pathLst>
              <a:path w="87640" h="227127">
                <a:moveTo>
                  <a:pt x="0" y="58717"/>
                </a:moveTo>
                <a:lnTo>
                  <a:pt x="53" y="76183"/>
                </a:lnTo>
                <a:lnTo>
                  <a:pt x="2507" y="96001"/>
                </a:lnTo>
                <a:lnTo>
                  <a:pt x="6430" y="113619"/>
                </a:lnTo>
                <a:lnTo>
                  <a:pt x="10765" y="126620"/>
                </a:lnTo>
                <a:lnTo>
                  <a:pt x="15184" y="136813"/>
                </a:lnTo>
                <a:lnTo>
                  <a:pt x="19358" y="146010"/>
                </a:lnTo>
                <a:lnTo>
                  <a:pt x="22738" y="155275"/>
                </a:lnTo>
                <a:lnTo>
                  <a:pt x="23235" y="154909"/>
                </a:lnTo>
                <a:lnTo>
                  <a:pt x="23838" y="154543"/>
                </a:lnTo>
                <a:lnTo>
                  <a:pt x="24572" y="154047"/>
                </a:lnTo>
                <a:lnTo>
                  <a:pt x="25240" y="153573"/>
                </a:lnTo>
                <a:lnTo>
                  <a:pt x="25974" y="153078"/>
                </a:lnTo>
                <a:lnTo>
                  <a:pt x="27764" y="151613"/>
                </a:lnTo>
                <a:lnTo>
                  <a:pt x="28238" y="151118"/>
                </a:lnTo>
                <a:lnTo>
                  <a:pt x="31840" y="138303"/>
                </a:lnTo>
                <a:lnTo>
                  <a:pt x="43969" y="138336"/>
                </a:lnTo>
                <a:lnTo>
                  <a:pt x="56880" y="140697"/>
                </a:lnTo>
                <a:lnTo>
                  <a:pt x="69251" y="143734"/>
                </a:lnTo>
                <a:lnTo>
                  <a:pt x="73533" y="144721"/>
                </a:lnTo>
                <a:lnTo>
                  <a:pt x="78731" y="208066"/>
                </a:lnTo>
                <a:lnTo>
                  <a:pt x="79335" y="216616"/>
                </a:lnTo>
                <a:lnTo>
                  <a:pt x="77394" y="223207"/>
                </a:lnTo>
                <a:lnTo>
                  <a:pt x="83756" y="227127"/>
                </a:lnTo>
                <a:lnTo>
                  <a:pt x="87640" y="214711"/>
                </a:lnTo>
                <a:lnTo>
                  <a:pt x="85203" y="153498"/>
                </a:lnTo>
                <a:lnTo>
                  <a:pt x="81293" y="140831"/>
                </a:lnTo>
                <a:lnTo>
                  <a:pt x="81233" y="140263"/>
                </a:lnTo>
                <a:lnTo>
                  <a:pt x="78582" y="129049"/>
                </a:lnTo>
                <a:lnTo>
                  <a:pt x="73689" y="114405"/>
                </a:lnTo>
                <a:lnTo>
                  <a:pt x="69008" y="103648"/>
                </a:lnTo>
                <a:lnTo>
                  <a:pt x="68701" y="103152"/>
                </a:lnTo>
                <a:lnTo>
                  <a:pt x="62939" y="91270"/>
                </a:lnTo>
                <a:lnTo>
                  <a:pt x="62527" y="82090"/>
                </a:lnTo>
                <a:lnTo>
                  <a:pt x="63890" y="70554"/>
                </a:lnTo>
                <a:lnTo>
                  <a:pt x="64129" y="63047"/>
                </a:lnTo>
                <a:lnTo>
                  <a:pt x="65323" y="52009"/>
                </a:lnTo>
                <a:lnTo>
                  <a:pt x="68822" y="44194"/>
                </a:lnTo>
                <a:lnTo>
                  <a:pt x="74613" y="2824"/>
                </a:lnTo>
                <a:lnTo>
                  <a:pt x="62042" y="359"/>
                </a:lnTo>
                <a:lnTo>
                  <a:pt x="50075" y="0"/>
                </a:lnTo>
                <a:lnTo>
                  <a:pt x="38913" y="1772"/>
                </a:lnTo>
                <a:lnTo>
                  <a:pt x="28754" y="5703"/>
                </a:lnTo>
                <a:lnTo>
                  <a:pt x="19799" y="11822"/>
                </a:lnTo>
                <a:lnTo>
                  <a:pt x="12246" y="20155"/>
                </a:lnTo>
                <a:lnTo>
                  <a:pt x="6295" y="30730"/>
                </a:lnTo>
                <a:lnTo>
                  <a:pt x="2147" y="43575"/>
                </a:lnTo>
                <a:lnTo>
                  <a:pt x="0" y="58717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0" name="object 1080"/>
          <p:cNvSpPr/>
          <p:nvPr/>
        </p:nvSpPr>
        <p:spPr>
          <a:xfrm>
            <a:off x="10660229" y="4535192"/>
            <a:ext cx="127441" cy="242912"/>
          </a:xfrm>
          <a:custGeom>
            <a:avLst/>
            <a:gdLst/>
            <a:ahLst/>
            <a:cxnLst/>
            <a:rect l="l" t="t" r="r" b="b"/>
            <a:pathLst>
              <a:path w="127441" h="242912">
                <a:moveTo>
                  <a:pt x="40040" y="197177"/>
                </a:moveTo>
                <a:lnTo>
                  <a:pt x="39867" y="200848"/>
                </a:lnTo>
                <a:lnTo>
                  <a:pt x="44073" y="235589"/>
                </a:lnTo>
                <a:lnTo>
                  <a:pt x="45376" y="241620"/>
                </a:lnTo>
                <a:lnTo>
                  <a:pt x="49638" y="242912"/>
                </a:lnTo>
                <a:lnTo>
                  <a:pt x="56432" y="174420"/>
                </a:lnTo>
                <a:lnTo>
                  <a:pt x="65720" y="180035"/>
                </a:lnTo>
                <a:lnTo>
                  <a:pt x="76987" y="190419"/>
                </a:lnTo>
                <a:lnTo>
                  <a:pt x="84062" y="197380"/>
                </a:lnTo>
                <a:lnTo>
                  <a:pt x="92544" y="206140"/>
                </a:lnTo>
                <a:lnTo>
                  <a:pt x="98227" y="215939"/>
                </a:lnTo>
                <a:lnTo>
                  <a:pt x="101396" y="230694"/>
                </a:lnTo>
                <a:lnTo>
                  <a:pt x="101597" y="232725"/>
                </a:lnTo>
                <a:lnTo>
                  <a:pt x="104099" y="234491"/>
                </a:lnTo>
                <a:lnTo>
                  <a:pt x="103797" y="233758"/>
                </a:lnTo>
                <a:lnTo>
                  <a:pt x="106795" y="235331"/>
                </a:lnTo>
                <a:lnTo>
                  <a:pt x="114254" y="224866"/>
                </a:lnTo>
                <a:lnTo>
                  <a:pt x="119925" y="214023"/>
                </a:lnTo>
                <a:lnTo>
                  <a:pt x="123931" y="202845"/>
                </a:lnTo>
                <a:lnTo>
                  <a:pt x="126395" y="191375"/>
                </a:lnTo>
                <a:lnTo>
                  <a:pt x="127441" y="179657"/>
                </a:lnTo>
                <a:lnTo>
                  <a:pt x="127192" y="167733"/>
                </a:lnTo>
                <a:lnTo>
                  <a:pt x="125773" y="155648"/>
                </a:lnTo>
                <a:lnTo>
                  <a:pt x="123305" y="143445"/>
                </a:lnTo>
                <a:lnTo>
                  <a:pt x="119914" y="131167"/>
                </a:lnTo>
                <a:lnTo>
                  <a:pt x="115723" y="118858"/>
                </a:lnTo>
                <a:lnTo>
                  <a:pt x="104188" y="92178"/>
                </a:lnTo>
                <a:lnTo>
                  <a:pt x="93962" y="73867"/>
                </a:lnTo>
                <a:lnTo>
                  <a:pt x="82744" y="57441"/>
                </a:lnTo>
                <a:lnTo>
                  <a:pt x="70735" y="42927"/>
                </a:lnTo>
                <a:lnTo>
                  <a:pt x="58133" y="30352"/>
                </a:lnTo>
                <a:lnTo>
                  <a:pt x="45138" y="19745"/>
                </a:lnTo>
                <a:lnTo>
                  <a:pt x="31950" y="11132"/>
                </a:lnTo>
                <a:lnTo>
                  <a:pt x="18767" y="4541"/>
                </a:lnTo>
                <a:lnTo>
                  <a:pt x="5791" y="0"/>
                </a:lnTo>
                <a:lnTo>
                  <a:pt x="0" y="41369"/>
                </a:lnTo>
                <a:lnTo>
                  <a:pt x="5356" y="36564"/>
                </a:lnTo>
                <a:lnTo>
                  <a:pt x="12124" y="34554"/>
                </a:lnTo>
                <a:lnTo>
                  <a:pt x="19857" y="35126"/>
                </a:lnTo>
                <a:lnTo>
                  <a:pt x="28107" y="38068"/>
                </a:lnTo>
                <a:lnTo>
                  <a:pt x="36428" y="43166"/>
                </a:lnTo>
                <a:lnTo>
                  <a:pt x="44374" y="50206"/>
                </a:lnTo>
                <a:lnTo>
                  <a:pt x="51497" y="58975"/>
                </a:lnTo>
                <a:lnTo>
                  <a:pt x="57351" y="69259"/>
                </a:lnTo>
                <a:lnTo>
                  <a:pt x="61489" y="80846"/>
                </a:lnTo>
                <a:lnTo>
                  <a:pt x="63465" y="93521"/>
                </a:lnTo>
                <a:lnTo>
                  <a:pt x="64003" y="106983"/>
                </a:lnTo>
                <a:lnTo>
                  <a:pt x="61997" y="107091"/>
                </a:lnTo>
                <a:lnTo>
                  <a:pt x="66138" y="117041"/>
                </a:lnTo>
                <a:lnTo>
                  <a:pt x="68799" y="127950"/>
                </a:lnTo>
                <a:lnTo>
                  <a:pt x="65328" y="132659"/>
                </a:lnTo>
                <a:lnTo>
                  <a:pt x="58985" y="137619"/>
                </a:lnTo>
                <a:lnTo>
                  <a:pt x="56734" y="140540"/>
                </a:lnTo>
                <a:lnTo>
                  <a:pt x="49644" y="151575"/>
                </a:lnTo>
                <a:lnTo>
                  <a:pt x="47994" y="156284"/>
                </a:lnTo>
                <a:lnTo>
                  <a:pt x="48804" y="162163"/>
                </a:lnTo>
                <a:lnTo>
                  <a:pt x="49099" y="165568"/>
                </a:lnTo>
                <a:lnTo>
                  <a:pt x="30765" y="171426"/>
                </a:lnTo>
                <a:lnTo>
                  <a:pt x="23308" y="161675"/>
                </a:lnTo>
                <a:lnTo>
                  <a:pt x="16380" y="150673"/>
                </a:lnTo>
                <a:lnTo>
                  <a:pt x="18817" y="211887"/>
                </a:lnTo>
                <a:lnTo>
                  <a:pt x="20689" y="195844"/>
                </a:lnTo>
                <a:lnTo>
                  <a:pt x="21451" y="181742"/>
                </a:lnTo>
                <a:lnTo>
                  <a:pt x="21944" y="175281"/>
                </a:lnTo>
                <a:lnTo>
                  <a:pt x="32771" y="173623"/>
                </a:lnTo>
                <a:lnTo>
                  <a:pt x="33073" y="175712"/>
                </a:lnTo>
                <a:lnTo>
                  <a:pt x="37538" y="182303"/>
                </a:lnTo>
                <a:lnTo>
                  <a:pt x="41354" y="190078"/>
                </a:lnTo>
                <a:lnTo>
                  <a:pt x="40040" y="197177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1" name="object 1081"/>
          <p:cNvSpPr/>
          <p:nvPr/>
        </p:nvSpPr>
        <p:spPr>
          <a:xfrm>
            <a:off x="11305855" y="5155868"/>
            <a:ext cx="54827" cy="413366"/>
          </a:xfrm>
          <a:custGeom>
            <a:avLst/>
            <a:gdLst/>
            <a:ahLst/>
            <a:cxnLst/>
            <a:rect l="l" t="t" r="r" b="b"/>
            <a:pathLst>
              <a:path w="54827" h="413366">
                <a:moveTo>
                  <a:pt x="54827" y="36076"/>
                </a:moveTo>
                <a:lnTo>
                  <a:pt x="19864" y="20763"/>
                </a:lnTo>
                <a:lnTo>
                  <a:pt x="18096" y="11846"/>
                </a:lnTo>
                <a:lnTo>
                  <a:pt x="20425" y="14840"/>
                </a:lnTo>
                <a:lnTo>
                  <a:pt x="19929" y="10015"/>
                </a:lnTo>
                <a:lnTo>
                  <a:pt x="19627" y="6892"/>
                </a:lnTo>
                <a:lnTo>
                  <a:pt x="18096" y="5686"/>
                </a:lnTo>
                <a:lnTo>
                  <a:pt x="17233" y="0"/>
                </a:lnTo>
                <a:lnTo>
                  <a:pt x="1035" y="7818"/>
                </a:lnTo>
                <a:lnTo>
                  <a:pt x="0" y="390837"/>
                </a:lnTo>
                <a:lnTo>
                  <a:pt x="10637" y="398258"/>
                </a:lnTo>
                <a:lnTo>
                  <a:pt x="20691" y="407589"/>
                </a:lnTo>
                <a:lnTo>
                  <a:pt x="23725" y="412569"/>
                </a:lnTo>
                <a:lnTo>
                  <a:pt x="45596" y="413366"/>
                </a:lnTo>
                <a:lnTo>
                  <a:pt x="48260" y="401861"/>
                </a:lnTo>
                <a:lnTo>
                  <a:pt x="51441" y="390558"/>
                </a:lnTo>
                <a:lnTo>
                  <a:pt x="53544" y="376636"/>
                </a:lnTo>
                <a:lnTo>
                  <a:pt x="53663" y="374295"/>
                </a:lnTo>
                <a:lnTo>
                  <a:pt x="54827" y="36076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2" name="object 1082"/>
          <p:cNvSpPr/>
          <p:nvPr/>
        </p:nvSpPr>
        <p:spPr>
          <a:xfrm>
            <a:off x="10593554" y="4508629"/>
            <a:ext cx="211669" cy="297649"/>
          </a:xfrm>
          <a:custGeom>
            <a:avLst/>
            <a:gdLst/>
            <a:ahLst/>
            <a:cxnLst/>
            <a:rect l="l" t="t" r="r" b="b"/>
            <a:pathLst>
              <a:path w="211669" h="297649">
                <a:moveTo>
                  <a:pt x="211100" y="201950"/>
                </a:moveTo>
                <a:lnTo>
                  <a:pt x="209589" y="189540"/>
                </a:lnTo>
                <a:lnTo>
                  <a:pt x="207193" y="176862"/>
                </a:lnTo>
                <a:lnTo>
                  <a:pt x="203968" y="164016"/>
                </a:lnTo>
                <a:lnTo>
                  <a:pt x="199970" y="151103"/>
                </a:lnTo>
                <a:lnTo>
                  <a:pt x="195258" y="138223"/>
                </a:lnTo>
                <a:lnTo>
                  <a:pt x="189886" y="125476"/>
                </a:lnTo>
                <a:lnTo>
                  <a:pt x="183913" y="112962"/>
                </a:lnTo>
                <a:lnTo>
                  <a:pt x="177394" y="100782"/>
                </a:lnTo>
                <a:lnTo>
                  <a:pt x="170387" y="89036"/>
                </a:lnTo>
                <a:lnTo>
                  <a:pt x="162947" y="77823"/>
                </a:lnTo>
                <a:lnTo>
                  <a:pt x="155132" y="67245"/>
                </a:lnTo>
                <a:lnTo>
                  <a:pt x="146999" y="57401"/>
                </a:lnTo>
                <a:lnTo>
                  <a:pt x="138603" y="48392"/>
                </a:lnTo>
                <a:lnTo>
                  <a:pt x="130002" y="40318"/>
                </a:lnTo>
                <a:lnTo>
                  <a:pt x="117217" y="30051"/>
                </a:lnTo>
                <a:lnTo>
                  <a:pt x="108427" y="23586"/>
                </a:lnTo>
                <a:lnTo>
                  <a:pt x="98563" y="17073"/>
                </a:lnTo>
                <a:lnTo>
                  <a:pt x="87746" y="10987"/>
                </a:lnTo>
                <a:lnTo>
                  <a:pt x="76101" y="5797"/>
                </a:lnTo>
                <a:lnTo>
                  <a:pt x="63747" y="1978"/>
                </a:lnTo>
                <a:lnTo>
                  <a:pt x="50808" y="0"/>
                </a:lnTo>
                <a:lnTo>
                  <a:pt x="37407" y="335"/>
                </a:lnTo>
                <a:lnTo>
                  <a:pt x="30017" y="1645"/>
                </a:lnTo>
                <a:lnTo>
                  <a:pt x="17242" y="6052"/>
                </a:lnTo>
                <a:lnTo>
                  <a:pt x="6414" y="12740"/>
                </a:lnTo>
                <a:lnTo>
                  <a:pt x="0" y="67314"/>
                </a:lnTo>
                <a:lnTo>
                  <a:pt x="4148" y="54470"/>
                </a:lnTo>
                <a:lnTo>
                  <a:pt x="10099" y="43895"/>
                </a:lnTo>
                <a:lnTo>
                  <a:pt x="17651" y="35561"/>
                </a:lnTo>
                <a:lnTo>
                  <a:pt x="26607" y="29443"/>
                </a:lnTo>
                <a:lnTo>
                  <a:pt x="36766" y="25511"/>
                </a:lnTo>
                <a:lnTo>
                  <a:pt x="47928" y="23739"/>
                </a:lnTo>
                <a:lnTo>
                  <a:pt x="59895" y="24099"/>
                </a:lnTo>
                <a:lnTo>
                  <a:pt x="72466" y="26563"/>
                </a:lnTo>
                <a:lnTo>
                  <a:pt x="85443" y="31104"/>
                </a:lnTo>
                <a:lnTo>
                  <a:pt x="98625" y="37695"/>
                </a:lnTo>
                <a:lnTo>
                  <a:pt x="111813" y="46308"/>
                </a:lnTo>
                <a:lnTo>
                  <a:pt x="124808" y="56916"/>
                </a:lnTo>
                <a:lnTo>
                  <a:pt x="137410" y="69490"/>
                </a:lnTo>
                <a:lnTo>
                  <a:pt x="149419" y="84005"/>
                </a:lnTo>
                <a:lnTo>
                  <a:pt x="160637" y="100431"/>
                </a:lnTo>
                <a:lnTo>
                  <a:pt x="170863" y="118742"/>
                </a:lnTo>
                <a:lnTo>
                  <a:pt x="179898" y="138910"/>
                </a:lnTo>
                <a:lnTo>
                  <a:pt x="184463" y="151218"/>
                </a:lnTo>
                <a:lnTo>
                  <a:pt x="188293" y="163518"/>
                </a:lnTo>
                <a:lnTo>
                  <a:pt x="191265" y="175766"/>
                </a:lnTo>
                <a:lnTo>
                  <a:pt x="193254" y="187919"/>
                </a:lnTo>
                <a:lnTo>
                  <a:pt x="194138" y="199933"/>
                </a:lnTo>
                <a:lnTo>
                  <a:pt x="193792" y="211765"/>
                </a:lnTo>
                <a:lnTo>
                  <a:pt x="192094" y="223372"/>
                </a:lnTo>
                <a:lnTo>
                  <a:pt x="188920" y="234710"/>
                </a:lnTo>
                <a:lnTo>
                  <a:pt x="184146" y="245736"/>
                </a:lnTo>
                <a:lnTo>
                  <a:pt x="178172" y="265319"/>
                </a:lnTo>
                <a:lnTo>
                  <a:pt x="169933" y="265383"/>
                </a:lnTo>
                <a:lnTo>
                  <a:pt x="170599" y="264727"/>
                </a:lnTo>
                <a:lnTo>
                  <a:pt x="169631" y="264651"/>
                </a:lnTo>
                <a:lnTo>
                  <a:pt x="168272" y="259288"/>
                </a:lnTo>
                <a:lnTo>
                  <a:pt x="165355" y="243772"/>
                </a:lnTo>
                <a:lnTo>
                  <a:pt x="159954" y="233631"/>
                </a:lnTo>
                <a:lnTo>
                  <a:pt x="151784" y="224947"/>
                </a:lnTo>
                <a:lnTo>
                  <a:pt x="150737" y="223943"/>
                </a:lnTo>
                <a:lnTo>
                  <a:pt x="141819" y="215183"/>
                </a:lnTo>
                <a:lnTo>
                  <a:pt x="130517" y="205094"/>
                </a:lnTo>
                <a:lnTo>
                  <a:pt x="123107" y="200983"/>
                </a:lnTo>
                <a:lnTo>
                  <a:pt x="116313" y="269476"/>
                </a:lnTo>
                <a:lnTo>
                  <a:pt x="112051" y="268184"/>
                </a:lnTo>
                <a:lnTo>
                  <a:pt x="112474" y="270143"/>
                </a:lnTo>
                <a:lnTo>
                  <a:pt x="121417" y="293980"/>
                </a:lnTo>
                <a:lnTo>
                  <a:pt x="133430" y="296707"/>
                </a:lnTo>
                <a:lnTo>
                  <a:pt x="145609" y="297649"/>
                </a:lnTo>
                <a:lnTo>
                  <a:pt x="157890" y="296604"/>
                </a:lnTo>
                <a:lnTo>
                  <a:pt x="161737" y="295839"/>
                </a:lnTo>
                <a:lnTo>
                  <a:pt x="174240" y="291505"/>
                </a:lnTo>
                <a:lnTo>
                  <a:pt x="184921" y="284720"/>
                </a:lnTo>
                <a:lnTo>
                  <a:pt x="193792" y="275741"/>
                </a:lnTo>
                <a:lnTo>
                  <a:pt x="200867" y="264828"/>
                </a:lnTo>
                <a:lnTo>
                  <a:pt x="206158" y="252239"/>
                </a:lnTo>
                <a:lnTo>
                  <a:pt x="209680" y="238231"/>
                </a:lnTo>
                <a:lnTo>
                  <a:pt x="211444" y="223065"/>
                </a:lnTo>
                <a:lnTo>
                  <a:pt x="211669" y="213993"/>
                </a:lnTo>
                <a:lnTo>
                  <a:pt x="211100" y="201950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3" name="object 1083"/>
          <p:cNvSpPr/>
          <p:nvPr/>
        </p:nvSpPr>
        <p:spPr>
          <a:xfrm>
            <a:off x="10616566" y="4689603"/>
            <a:ext cx="1979" cy="1400"/>
          </a:xfrm>
          <a:custGeom>
            <a:avLst/>
            <a:gdLst/>
            <a:ahLst/>
            <a:cxnLst/>
            <a:rect l="l" t="t" r="r" b="b"/>
            <a:pathLst>
              <a:path w="1979" h="1400">
                <a:moveTo>
                  <a:pt x="512" y="1400"/>
                </a:moveTo>
                <a:lnTo>
                  <a:pt x="1979" y="0"/>
                </a:lnTo>
                <a:lnTo>
                  <a:pt x="0" y="812"/>
                </a:lnTo>
                <a:lnTo>
                  <a:pt x="512" y="1400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0573381" y="4521369"/>
            <a:ext cx="141590" cy="281240"/>
          </a:xfrm>
          <a:custGeom>
            <a:avLst/>
            <a:gdLst/>
            <a:ahLst/>
            <a:cxnLst/>
            <a:rect l="l" t="t" r="r" b="b"/>
            <a:pathLst>
              <a:path w="141590" h="281240">
                <a:moveTo>
                  <a:pt x="131655" y="255271"/>
                </a:moveTo>
                <a:lnTo>
                  <a:pt x="132224" y="255444"/>
                </a:lnTo>
                <a:lnTo>
                  <a:pt x="130922" y="249413"/>
                </a:lnTo>
                <a:lnTo>
                  <a:pt x="126716" y="214671"/>
                </a:lnTo>
                <a:lnTo>
                  <a:pt x="128024" y="205175"/>
                </a:lnTo>
                <a:lnTo>
                  <a:pt x="126326" y="199087"/>
                </a:lnTo>
                <a:lnTo>
                  <a:pt x="124386" y="196126"/>
                </a:lnTo>
                <a:lnTo>
                  <a:pt x="119922" y="189536"/>
                </a:lnTo>
                <a:lnTo>
                  <a:pt x="119620" y="187446"/>
                </a:lnTo>
                <a:lnTo>
                  <a:pt x="108792" y="189105"/>
                </a:lnTo>
                <a:lnTo>
                  <a:pt x="108256" y="196545"/>
                </a:lnTo>
                <a:lnTo>
                  <a:pt x="107435" y="211025"/>
                </a:lnTo>
                <a:lnTo>
                  <a:pt x="105428" y="226977"/>
                </a:lnTo>
                <a:lnTo>
                  <a:pt x="101782" y="238126"/>
                </a:lnTo>
                <a:lnTo>
                  <a:pt x="95420" y="234206"/>
                </a:lnTo>
                <a:lnTo>
                  <a:pt x="97361" y="227616"/>
                </a:lnTo>
                <a:lnTo>
                  <a:pt x="96757" y="219065"/>
                </a:lnTo>
                <a:lnTo>
                  <a:pt x="91559" y="155720"/>
                </a:lnTo>
                <a:lnTo>
                  <a:pt x="79741" y="152860"/>
                </a:lnTo>
                <a:lnTo>
                  <a:pt x="66879" y="150047"/>
                </a:lnTo>
                <a:lnTo>
                  <a:pt x="54297" y="148935"/>
                </a:lnTo>
                <a:lnTo>
                  <a:pt x="49866" y="149302"/>
                </a:lnTo>
                <a:lnTo>
                  <a:pt x="46264" y="162117"/>
                </a:lnTo>
                <a:lnTo>
                  <a:pt x="45164" y="168234"/>
                </a:lnTo>
                <a:lnTo>
                  <a:pt x="43698" y="169634"/>
                </a:lnTo>
                <a:lnTo>
                  <a:pt x="36559" y="171766"/>
                </a:lnTo>
                <a:lnTo>
                  <a:pt x="43185" y="169047"/>
                </a:lnTo>
                <a:lnTo>
                  <a:pt x="40764" y="166274"/>
                </a:lnTo>
                <a:lnTo>
                  <a:pt x="37113" y="156375"/>
                </a:lnTo>
                <a:lnTo>
                  <a:pt x="32912" y="147167"/>
                </a:lnTo>
                <a:lnTo>
                  <a:pt x="28488" y="136840"/>
                </a:lnTo>
                <a:lnTo>
                  <a:pt x="24171" y="123581"/>
                </a:lnTo>
                <a:lnTo>
                  <a:pt x="20533" y="107000"/>
                </a:lnTo>
                <a:lnTo>
                  <a:pt x="18079" y="87182"/>
                </a:lnTo>
                <a:lnTo>
                  <a:pt x="18025" y="69716"/>
                </a:lnTo>
                <a:lnTo>
                  <a:pt x="20173" y="54574"/>
                </a:lnTo>
                <a:lnTo>
                  <a:pt x="26587" y="0"/>
                </a:lnTo>
                <a:lnTo>
                  <a:pt x="17664" y="8791"/>
                </a:lnTo>
                <a:lnTo>
                  <a:pt x="10605" y="19509"/>
                </a:lnTo>
                <a:lnTo>
                  <a:pt x="5371" y="31976"/>
                </a:lnTo>
                <a:lnTo>
                  <a:pt x="1920" y="46017"/>
                </a:lnTo>
                <a:lnTo>
                  <a:pt x="212" y="61454"/>
                </a:lnTo>
                <a:lnTo>
                  <a:pt x="0" y="70191"/>
                </a:lnTo>
                <a:lnTo>
                  <a:pt x="598" y="84016"/>
                </a:lnTo>
                <a:lnTo>
                  <a:pt x="2195" y="97384"/>
                </a:lnTo>
                <a:lnTo>
                  <a:pt x="4674" y="110309"/>
                </a:lnTo>
                <a:lnTo>
                  <a:pt x="7920" y="122808"/>
                </a:lnTo>
                <a:lnTo>
                  <a:pt x="11816" y="134895"/>
                </a:lnTo>
                <a:lnTo>
                  <a:pt x="16247" y="146585"/>
                </a:lnTo>
                <a:lnTo>
                  <a:pt x="21096" y="157895"/>
                </a:lnTo>
                <a:lnTo>
                  <a:pt x="26248" y="168838"/>
                </a:lnTo>
                <a:lnTo>
                  <a:pt x="32988" y="181765"/>
                </a:lnTo>
                <a:lnTo>
                  <a:pt x="38157" y="190373"/>
                </a:lnTo>
                <a:lnTo>
                  <a:pt x="44241" y="199588"/>
                </a:lnTo>
                <a:lnTo>
                  <a:pt x="51175" y="209210"/>
                </a:lnTo>
                <a:lnTo>
                  <a:pt x="58898" y="219041"/>
                </a:lnTo>
                <a:lnTo>
                  <a:pt x="67348" y="228880"/>
                </a:lnTo>
                <a:lnTo>
                  <a:pt x="76461" y="238528"/>
                </a:lnTo>
                <a:lnTo>
                  <a:pt x="86176" y="247786"/>
                </a:lnTo>
                <a:lnTo>
                  <a:pt x="96430" y="256454"/>
                </a:lnTo>
                <a:lnTo>
                  <a:pt x="107161" y="264333"/>
                </a:lnTo>
                <a:lnTo>
                  <a:pt x="118306" y="271223"/>
                </a:lnTo>
                <a:lnTo>
                  <a:pt x="129803" y="276925"/>
                </a:lnTo>
                <a:lnTo>
                  <a:pt x="141590" y="281240"/>
                </a:lnTo>
                <a:lnTo>
                  <a:pt x="132647" y="257403"/>
                </a:lnTo>
                <a:lnTo>
                  <a:pt x="131655" y="255271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10764153" y="4754365"/>
            <a:ext cx="13546" cy="19582"/>
          </a:xfrm>
          <a:custGeom>
            <a:avLst/>
            <a:gdLst/>
            <a:ahLst/>
            <a:cxnLst/>
            <a:rect l="l" t="t" r="r" b="b"/>
            <a:pathLst>
              <a:path w="13546" h="19582">
                <a:moveTo>
                  <a:pt x="7573" y="19582"/>
                </a:moveTo>
                <a:lnTo>
                  <a:pt x="13546" y="0"/>
                </a:lnTo>
                <a:lnTo>
                  <a:pt x="7049" y="10670"/>
                </a:lnTo>
                <a:lnTo>
                  <a:pt x="2871" y="16158"/>
                </a:lnTo>
                <a:lnTo>
                  <a:pt x="0" y="18990"/>
                </a:lnTo>
                <a:lnTo>
                  <a:pt x="7573" y="19582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9998281" y="4794412"/>
            <a:ext cx="146407" cy="189887"/>
          </a:xfrm>
          <a:custGeom>
            <a:avLst/>
            <a:gdLst/>
            <a:ahLst/>
            <a:cxnLst/>
            <a:rect l="l" t="t" r="r" b="b"/>
            <a:pathLst>
              <a:path w="146407" h="189887">
                <a:moveTo>
                  <a:pt x="1692" y="142896"/>
                </a:moveTo>
                <a:lnTo>
                  <a:pt x="5936" y="152186"/>
                </a:lnTo>
                <a:lnTo>
                  <a:pt x="12412" y="161129"/>
                </a:lnTo>
                <a:lnTo>
                  <a:pt x="18842" y="169311"/>
                </a:lnTo>
                <a:lnTo>
                  <a:pt x="29034" y="175683"/>
                </a:lnTo>
                <a:lnTo>
                  <a:pt x="38968" y="181384"/>
                </a:lnTo>
                <a:lnTo>
                  <a:pt x="49766" y="185956"/>
                </a:lnTo>
                <a:lnTo>
                  <a:pt x="62553" y="188942"/>
                </a:lnTo>
                <a:lnTo>
                  <a:pt x="78451" y="189887"/>
                </a:lnTo>
                <a:lnTo>
                  <a:pt x="78932" y="189880"/>
                </a:lnTo>
                <a:lnTo>
                  <a:pt x="94176" y="188330"/>
                </a:lnTo>
                <a:lnTo>
                  <a:pt x="107565" y="184157"/>
                </a:lnTo>
                <a:lnTo>
                  <a:pt x="118625" y="177380"/>
                </a:lnTo>
                <a:lnTo>
                  <a:pt x="126881" y="168021"/>
                </a:lnTo>
                <a:lnTo>
                  <a:pt x="130956" y="159296"/>
                </a:lnTo>
                <a:lnTo>
                  <a:pt x="125823" y="156065"/>
                </a:lnTo>
                <a:lnTo>
                  <a:pt x="120021" y="158757"/>
                </a:lnTo>
                <a:lnTo>
                  <a:pt x="114391" y="152899"/>
                </a:lnTo>
                <a:lnTo>
                  <a:pt x="107597" y="151671"/>
                </a:lnTo>
                <a:lnTo>
                  <a:pt x="108266" y="150939"/>
                </a:lnTo>
                <a:lnTo>
                  <a:pt x="105893" y="145145"/>
                </a:lnTo>
                <a:lnTo>
                  <a:pt x="101015" y="135944"/>
                </a:lnTo>
                <a:lnTo>
                  <a:pt x="99143" y="124256"/>
                </a:lnTo>
                <a:lnTo>
                  <a:pt x="99579" y="111148"/>
                </a:lnTo>
                <a:lnTo>
                  <a:pt x="101622" y="97688"/>
                </a:lnTo>
                <a:lnTo>
                  <a:pt x="104574" y="84943"/>
                </a:lnTo>
                <a:lnTo>
                  <a:pt x="107734" y="73981"/>
                </a:lnTo>
                <a:lnTo>
                  <a:pt x="108589" y="71289"/>
                </a:lnTo>
                <a:lnTo>
                  <a:pt x="122776" y="69316"/>
                </a:lnTo>
                <a:lnTo>
                  <a:pt x="132535" y="63943"/>
                </a:lnTo>
                <a:lnTo>
                  <a:pt x="134321" y="62803"/>
                </a:lnTo>
                <a:lnTo>
                  <a:pt x="140411" y="55456"/>
                </a:lnTo>
                <a:lnTo>
                  <a:pt x="145572" y="46363"/>
                </a:lnTo>
                <a:lnTo>
                  <a:pt x="146407" y="35403"/>
                </a:lnTo>
                <a:lnTo>
                  <a:pt x="142517" y="26425"/>
                </a:lnTo>
                <a:lnTo>
                  <a:pt x="134775" y="17424"/>
                </a:lnTo>
                <a:lnTo>
                  <a:pt x="124323" y="10007"/>
                </a:lnTo>
                <a:lnTo>
                  <a:pt x="114154" y="5166"/>
                </a:lnTo>
                <a:lnTo>
                  <a:pt x="108330" y="3228"/>
                </a:lnTo>
                <a:lnTo>
                  <a:pt x="93585" y="694"/>
                </a:lnTo>
                <a:lnTo>
                  <a:pt x="80045" y="0"/>
                </a:lnTo>
                <a:lnTo>
                  <a:pt x="67673" y="1175"/>
                </a:lnTo>
                <a:lnTo>
                  <a:pt x="56435" y="4250"/>
                </a:lnTo>
                <a:lnTo>
                  <a:pt x="46293" y="9256"/>
                </a:lnTo>
                <a:lnTo>
                  <a:pt x="37210" y="16223"/>
                </a:lnTo>
                <a:lnTo>
                  <a:pt x="29152" y="25181"/>
                </a:lnTo>
                <a:lnTo>
                  <a:pt x="22081" y="36161"/>
                </a:lnTo>
                <a:lnTo>
                  <a:pt x="15961" y="49193"/>
                </a:lnTo>
                <a:lnTo>
                  <a:pt x="10885" y="64103"/>
                </a:lnTo>
                <a:lnTo>
                  <a:pt x="7796" y="76284"/>
                </a:lnTo>
                <a:lnTo>
                  <a:pt x="5206" y="89015"/>
                </a:lnTo>
                <a:lnTo>
                  <a:pt x="3019" y="101977"/>
                </a:lnTo>
                <a:lnTo>
                  <a:pt x="1177" y="114560"/>
                </a:lnTo>
                <a:lnTo>
                  <a:pt x="0" y="131080"/>
                </a:lnTo>
                <a:lnTo>
                  <a:pt x="1692" y="142896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9770524" y="4603902"/>
            <a:ext cx="3626" cy="4081"/>
          </a:xfrm>
          <a:custGeom>
            <a:avLst/>
            <a:gdLst/>
            <a:ahLst/>
            <a:cxnLst/>
            <a:rect l="l" t="t" r="r" b="b"/>
            <a:pathLst>
              <a:path w="3626" h="4081">
                <a:moveTo>
                  <a:pt x="1556" y="0"/>
                </a:moveTo>
                <a:lnTo>
                  <a:pt x="0" y="4081"/>
                </a:lnTo>
                <a:lnTo>
                  <a:pt x="2526" y="3360"/>
                </a:lnTo>
                <a:lnTo>
                  <a:pt x="3626" y="0"/>
                </a:lnTo>
                <a:lnTo>
                  <a:pt x="1556" y="0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8" name="object 1088"/>
          <p:cNvSpPr/>
          <p:nvPr/>
        </p:nvSpPr>
        <p:spPr>
          <a:xfrm>
            <a:off x="9727390" y="4603902"/>
            <a:ext cx="46761" cy="408477"/>
          </a:xfrm>
          <a:custGeom>
            <a:avLst/>
            <a:gdLst/>
            <a:ahLst/>
            <a:cxnLst/>
            <a:rect l="l" t="t" r="r" b="b"/>
            <a:pathLst>
              <a:path w="46761" h="408477">
                <a:moveTo>
                  <a:pt x="592" y="4597"/>
                </a:moveTo>
                <a:lnTo>
                  <a:pt x="0" y="4523"/>
                </a:lnTo>
                <a:lnTo>
                  <a:pt x="0" y="408477"/>
                </a:lnTo>
                <a:lnTo>
                  <a:pt x="10263" y="404088"/>
                </a:lnTo>
                <a:lnTo>
                  <a:pt x="22317" y="397316"/>
                </a:lnTo>
                <a:lnTo>
                  <a:pt x="34470" y="390036"/>
                </a:lnTo>
                <a:lnTo>
                  <a:pt x="45033" y="384123"/>
                </a:lnTo>
                <a:lnTo>
                  <a:pt x="46329" y="383492"/>
                </a:lnTo>
                <a:lnTo>
                  <a:pt x="46761" y="0"/>
                </a:lnTo>
                <a:lnTo>
                  <a:pt x="45661" y="3360"/>
                </a:lnTo>
                <a:lnTo>
                  <a:pt x="42900" y="4695"/>
                </a:lnTo>
                <a:lnTo>
                  <a:pt x="43134" y="4081"/>
                </a:lnTo>
                <a:lnTo>
                  <a:pt x="38198" y="5492"/>
                </a:lnTo>
                <a:lnTo>
                  <a:pt x="34898" y="6461"/>
                </a:lnTo>
                <a:lnTo>
                  <a:pt x="29333" y="6720"/>
                </a:lnTo>
                <a:lnTo>
                  <a:pt x="25860" y="6763"/>
                </a:lnTo>
                <a:lnTo>
                  <a:pt x="12934" y="6132"/>
                </a:lnTo>
                <a:lnTo>
                  <a:pt x="592" y="4597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9" name="object 1089"/>
          <p:cNvSpPr/>
          <p:nvPr/>
        </p:nvSpPr>
        <p:spPr>
          <a:xfrm>
            <a:off x="10229920" y="5037816"/>
            <a:ext cx="196512" cy="166470"/>
          </a:xfrm>
          <a:custGeom>
            <a:avLst/>
            <a:gdLst/>
            <a:ahLst/>
            <a:cxnLst/>
            <a:rect l="l" t="t" r="r" b="b"/>
            <a:pathLst>
              <a:path w="196512" h="166470">
                <a:moveTo>
                  <a:pt x="151951" y="45058"/>
                </a:moveTo>
                <a:lnTo>
                  <a:pt x="145783" y="40363"/>
                </a:lnTo>
                <a:lnTo>
                  <a:pt x="109590" y="26621"/>
                </a:lnTo>
                <a:lnTo>
                  <a:pt x="107196" y="25824"/>
                </a:lnTo>
                <a:lnTo>
                  <a:pt x="107822" y="26427"/>
                </a:lnTo>
                <a:lnTo>
                  <a:pt x="104759" y="24790"/>
                </a:lnTo>
                <a:lnTo>
                  <a:pt x="101459" y="23024"/>
                </a:lnTo>
                <a:lnTo>
                  <a:pt x="102990" y="23498"/>
                </a:lnTo>
                <a:lnTo>
                  <a:pt x="101092" y="21667"/>
                </a:lnTo>
                <a:lnTo>
                  <a:pt x="92292" y="18867"/>
                </a:lnTo>
                <a:lnTo>
                  <a:pt x="89855" y="18070"/>
                </a:lnTo>
                <a:lnTo>
                  <a:pt x="90588" y="18803"/>
                </a:lnTo>
                <a:lnTo>
                  <a:pt x="87331" y="17166"/>
                </a:lnTo>
                <a:lnTo>
                  <a:pt x="83729" y="15335"/>
                </a:lnTo>
                <a:lnTo>
                  <a:pt x="85325" y="15744"/>
                </a:lnTo>
                <a:lnTo>
                  <a:pt x="83363" y="14043"/>
                </a:lnTo>
                <a:lnTo>
                  <a:pt x="49198" y="0"/>
                </a:lnTo>
                <a:lnTo>
                  <a:pt x="40462" y="15378"/>
                </a:lnTo>
                <a:lnTo>
                  <a:pt x="37400" y="19664"/>
                </a:lnTo>
                <a:lnTo>
                  <a:pt x="34456" y="26747"/>
                </a:lnTo>
                <a:lnTo>
                  <a:pt x="28635" y="38789"/>
                </a:lnTo>
                <a:lnTo>
                  <a:pt x="21164" y="53453"/>
                </a:lnTo>
                <a:lnTo>
                  <a:pt x="13270" y="68404"/>
                </a:lnTo>
                <a:lnTo>
                  <a:pt x="6177" y="81304"/>
                </a:lnTo>
                <a:lnTo>
                  <a:pt x="1112" y="89819"/>
                </a:lnTo>
                <a:lnTo>
                  <a:pt x="0" y="91387"/>
                </a:lnTo>
                <a:lnTo>
                  <a:pt x="10821" y="96149"/>
                </a:lnTo>
                <a:lnTo>
                  <a:pt x="23534" y="100282"/>
                </a:lnTo>
                <a:lnTo>
                  <a:pt x="36143" y="104671"/>
                </a:lnTo>
                <a:lnTo>
                  <a:pt x="44000" y="108467"/>
                </a:lnTo>
                <a:lnTo>
                  <a:pt x="50664" y="109630"/>
                </a:lnTo>
                <a:lnTo>
                  <a:pt x="53102" y="116221"/>
                </a:lnTo>
                <a:lnTo>
                  <a:pt x="65779" y="119635"/>
                </a:lnTo>
                <a:lnTo>
                  <a:pt x="75490" y="117503"/>
                </a:lnTo>
                <a:lnTo>
                  <a:pt x="82500" y="116415"/>
                </a:lnTo>
                <a:lnTo>
                  <a:pt x="78750" y="125087"/>
                </a:lnTo>
                <a:lnTo>
                  <a:pt x="72955" y="128809"/>
                </a:lnTo>
                <a:lnTo>
                  <a:pt x="71263" y="131600"/>
                </a:lnTo>
                <a:lnTo>
                  <a:pt x="95226" y="142175"/>
                </a:lnTo>
                <a:lnTo>
                  <a:pt x="99485" y="144199"/>
                </a:lnTo>
                <a:lnTo>
                  <a:pt x="97663" y="142347"/>
                </a:lnTo>
                <a:lnTo>
                  <a:pt x="102386" y="145578"/>
                </a:lnTo>
                <a:lnTo>
                  <a:pt x="151757" y="166470"/>
                </a:lnTo>
                <a:lnTo>
                  <a:pt x="156969" y="156942"/>
                </a:lnTo>
                <a:lnTo>
                  <a:pt x="162742" y="143495"/>
                </a:lnTo>
                <a:lnTo>
                  <a:pt x="168728" y="128797"/>
                </a:lnTo>
                <a:lnTo>
                  <a:pt x="174581" y="115514"/>
                </a:lnTo>
                <a:lnTo>
                  <a:pt x="179953" y="106316"/>
                </a:lnTo>
                <a:lnTo>
                  <a:pt x="182148" y="104203"/>
                </a:lnTo>
                <a:lnTo>
                  <a:pt x="184218" y="96578"/>
                </a:lnTo>
                <a:lnTo>
                  <a:pt x="196512" y="67996"/>
                </a:lnTo>
                <a:lnTo>
                  <a:pt x="194916" y="60673"/>
                </a:lnTo>
                <a:lnTo>
                  <a:pt x="186181" y="59403"/>
                </a:lnTo>
                <a:lnTo>
                  <a:pt x="179214" y="56344"/>
                </a:lnTo>
                <a:lnTo>
                  <a:pt x="171320" y="52876"/>
                </a:lnTo>
                <a:lnTo>
                  <a:pt x="166489" y="49818"/>
                </a:lnTo>
                <a:lnTo>
                  <a:pt x="159587" y="47320"/>
                </a:lnTo>
                <a:lnTo>
                  <a:pt x="156222" y="46523"/>
                </a:lnTo>
                <a:lnTo>
                  <a:pt x="155316" y="46587"/>
                </a:lnTo>
                <a:lnTo>
                  <a:pt x="151951" y="45058"/>
                </a:lnTo>
                <a:close/>
              </a:path>
              <a:path w="196512" h="166470">
                <a:moveTo>
                  <a:pt x="102386" y="145578"/>
                </a:moveTo>
                <a:lnTo>
                  <a:pt x="99485" y="144199"/>
                </a:lnTo>
                <a:lnTo>
                  <a:pt x="101329" y="146073"/>
                </a:lnTo>
                <a:lnTo>
                  <a:pt x="151757" y="166470"/>
                </a:lnTo>
                <a:lnTo>
                  <a:pt x="102386" y="145578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0" name="object 1090"/>
          <p:cNvSpPr/>
          <p:nvPr/>
        </p:nvSpPr>
        <p:spPr>
          <a:xfrm>
            <a:off x="9738088" y="4337514"/>
            <a:ext cx="164612" cy="258698"/>
          </a:xfrm>
          <a:custGeom>
            <a:avLst/>
            <a:gdLst/>
            <a:ahLst/>
            <a:cxnLst/>
            <a:rect l="l" t="t" r="r" b="b"/>
            <a:pathLst>
              <a:path w="164612" h="258698">
                <a:moveTo>
                  <a:pt x="28492" y="257341"/>
                </a:moveTo>
                <a:lnTo>
                  <a:pt x="27133" y="257406"/>
                </a:lnTo>
                <a:lnTo>
                  <a:pt x="30627" y="256501"/>
                </a:lnTo>
                <a:lnTo>
                  <a:pt x="33302" y="255704"/>
                </a:lnTo>
                <a:lnTo>
                  <a:pt x="33560" y="255941"/>
                </a:lnTo>
                <a:lnTo>
                  <a:pt x="36127" y="255769"/>
                </a:lnTo>
                <a:lnTo>
                  <a:pt x="37389" y="248539"/>
                </a:lnTo>
                <a:lnTo>
                  <a:pt x="39574" y="237068"/>
                </a:lnTo>
                <a:lnTo>
                  <a:pt x="42439" y="222492"/>
                </a:lnTo>
                <a:lnTo>
                  <a:pt x="45737" y="205949"/>
                </a:lnTo>
                <a:lnTo>
                  <a:pt x="49223" y="188576"/>
                </a:lnTo>
                <a:lnTo>
                  <a:pt x="52652" y="171510"/>
                </a:lnTo>
                <a:lnTo>
                  <a:pt x="55778" y="155890"/>
                </a:lnTo>
                <a:lnTo>
                  <a:pt x="58356" y="142851"/>
                </a:lnTo>
                <a:lnTo>
                  <a:pt x="60140" y="133532"/>
                </a:lnTo>
                <a:lnTo>
                  <a:pt x="60885" y="129070"/>
                </a:lnTo>
                <a:lnTo>
                  <a:pt x="60888" y="128864"/>
                </a:lnTo>
                <a:lnTo>
                  <a:pt x="62938" y="116857"/>
                </a:lnTo>
                <a:lnTo>
                  <a:pt x="64797" y="108571"/>
                </a:lnTo>
                <a:lnTo>
                  <a:pt x="67570" y="102702"/>
                </a:lnTo>
                <a:lnTo>
                  <a:pt x="72363" y="97946"/>
                </a:lnTo>
                <a:lnTo>
                  <a:pt x="80281" y="92997"/>
                </a:lnTo>
                <a:lnTo>
                  <a:pt x="92429" y="86551"/>
                </a:lnTo>
                <a:lnTo>
                  <a:pt x="109912" y="77304"/>
                </a:lnTo>
                <a:lnTo>
                  <a:pt x="121099" y="71103"/>
                </a:lnTo>
                <a:lnTo>
                  <a:pt x="132006" y="64592"/>
                </a:lnTo>
                <a:lnTo>
                  <a:pt x="140110" y="59209"/>
                </a:lnTo>
                <a:lnTo>
                  <a:pt x="145783" y="55246"/>
                </a:lnTo>
                <a:lnTo>
                  <a:pt x="150183" y="52144"/>
                </a:lnTo>
                <a:lnTo>
                  <a:pt x="153785" y="47858"/>
                </a:lnTo>
                <a:lnTo>
                  <a:pt x="157149" y="43830"/>
                </a:lnTo>
                <a:lnTo>
                  <a:pt x="159112" y="37240"/>
                </a:lnTo>
                <a:lnTo>
                  <a:pt x="163447" y="33513"/>
                </a:lnTo>
                <a:lnTo>
                  <a:pt x="162585" y="31446"/>
                </a:lnTo>
                <a:lnTo>
                  <a:pt x="164612" y="0"/>
                </a:lnTo>
                <a:lnTo>
                  <a:pt x="155683" y="1658"/>
                </a:lnTo>
                <a:lnTo>
                  <a:pt x="143275" y="4132"/>
                </a:lnTo>
                <a:lnTo>
                  <a:pt x="131362" y="6566"/>
                </a:lnTo>
                <a:lnTo>
                  <a:pt x="118461" y="8586"/>
                </a:lnTo>
                <a:lnTo>
                  <a:pt x="116147" y="8852"/>
                </a:lnTo>
                <a:lnTo>
                  <a:pt x="103031" y="9480"/>
                </a:lnTo>
                <a:lnTo>
                  <a:pt x="90363" y="9199"/>
                </a:lnTo>
                <a:lnTo>
                  <a:pt x="78024" y="8975"/>
                </a:lnTo>
                <a:lnTo>
                  <a:pt x="71457" y="9218"/>
                </a:lnTo>
                <a:lnTo>
                  <a:pt x="66623" y="10165"/>
                </a:lnTo>
                <a:lnTo>
                  <a:pt x="67423" y="10273"/>
                </a:lnTo>
                <a:lnTo>
                  <a:pt x="63325" y="10812"/>
                </a:lnTo>
                <a:lnTo>
                  <a:pt x="58796" y="9110"/>
                </a:lnTo>
                <a:lnTo>
                  <a:pt x="52833" y="16551"/>
                </a:lnTo>
                <a:lnTo>
                  <a:pt x="44468" y="25931"/>
                </a:lnTo>
                <a:lnTo>
                  <a:pt x="34697" y="36632"/>
                </a:lnTo>
                <a:lnTo>
                  <a:pt x="24520" y="48038"/>
                </a:lnTo>
                <a:lnTo>
                  <a:pt x="14936" y="59533"/>
                </a:lnTo>
                <a:lnTo>
                  <a:pt x="6942" y="70499"/>
                </a:lnTo>
                <a:lnTo>
                  <a:pt x="1538" y="80320"/>
                </a:lnTo>
                <a:lnTo>
                  <a:pt x="0" y="85163"/>
                </a:lnTo>
                <a:lnTo>
                  <a:pt x="6664" y="196366"/>
                </a:lnTo>
                <a:lnTo>
                  <a:pt x="7635" y="204787"/>
                </a:lnTo>
                <a:lnTo>
                  <a:pt x="9296" y="203990"/>
                </a:lnTo>
                <a:lnTo>
                  <a:pt x="10266" y="210840"/>
                </a:lnTo>
                <a:lnTo>
                  <a:pt x="9662" y="219864"/>
                </a:lnTo>
                <a:lnTo>
                  <a:pt x="13394" y="258074"/>
                </a:lnTo>
                <a:lnTo>
                  <a:pt x="26702" y="258698"/>
                </a:lnTo>
                <a:lnTo>
                  <a:pt x="28492" y="257341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1" name="object 1091"/>
          <p:cNvSpPr/>
          <p:nvPr/>
        </p:nvSpPr>
        <p:spPr>
          <a:xfrm>
            <a:off x="9796884" y="4346624"/>
            <a:ext cx="7827" cy="1701"/>
          </a:xfrm>
          <a:custGeom>
            <a:avLst/>
            <a:gdLst/>
            <a:ahLst/>
            <a:cxnLst/>
            <a:rect l="l" t="t" r="r" b="b"/>
            <a:pathLst>
              <a:path w="7827" h="1701">
                <a:moveTo>
                  <a:pt x="0" y="0"/>
                </a:moveTo>
                <a:lnTo>
                  <a:pt x="4529" y="1701"/>
                </a:lnTo>
                <a:lnTo>
                  <a:pt x="7827" y="1055"/>
                </a:lnTo>
                <a:lnTo>
                  <a:pt x="0" y="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9636866" y="4271714"/>
            <a:ext cx="98720" cy="687012"/>
          </a:xfrm>
          <a:custGeom>
            <a:avLst/>
            <a:gdLst/>
            <a:ahLst/>
            <a:cxnLst/>
            <a:rect l="l" t="t" r="r" b="b"/>
            <a:pathLst>
              <a:path w="98720" h="687012">
                <a:moveTo>
                  <a:pt x="97792" y="0"/>
                </a:moveTo>
                <a:lnTo>
                  <a:pt x="603" y="56344"/>
                </a:lnTo>
                <a:lnTo>
                  <a:pt x="0" y="687012"/>
                </a:lnTo>
                <a:lnTo>
                  <a:pt x="24868" y="673766"/>
                </a:lnTo>
                <a:lnTo>
                  <a:pt x="24998" y="65326"/>
                </a:lnTo>
                <a:lnTo>
                  <a:pt x="74023" y="38833"/>
                </a:lnTo>
                <a:lnTo>
                  <a:pt x="80420" y="30974"/>
                </a:lnTo>
                <a:lnTo>
                  <a:pt x="90230" y="17882"/>
                </a:lnTo>
                <a:lnTo>
                  <a:pt x="97708" y="6454"/>
                </a:lnTo>
                <a:lnTo>
                  <a:pt x="98720" y="4092"/>
                </a:lnTo>
                <a:lnTo>
                  <a:pt x="98288" y="990"/>
                </a:lnTo>
                <a:lnTo>
                  <a:pt x="98288" y="495"/>
                </a:lnTo>
                <a:lnTo>
                  <a:pt x="97792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9475790" y="5273856"/>
            <a:ext cx="385886" cy="223659"/>
          </a:xfrm>
          <a:custGeom>
            <a:avLst/>
            <a:gdLst/>
            <a:ahLst/>
            <a:cxnLst/>
            <a:rect l="l" t="t" r="r" b="b"/>
            <a:pathLst>
              <a:path w="385886" h="223659">
                <a:moveTo>
                  <a:pt x="97737" y="129985"/>
                </a:moveTo>
                <a:lnTo>
                  <a:pt x="82526" y="126703"/>
                </a:lnTo>
                <a:lnTo>
                  <a:pt x="68768" y="122177"/>
                </a:lnTo>
                <a:lnTo>
                  <a:pt x="56023" y="116258"/>
                </a:lnTo>
                <a:lnTo>
                  <a:pt x="44768" y="108952"/>
                </a:lnTo>
                <a:lnTo>
                  <a:pt x="35478" y="100263"/>
                </a:lnTo>
                <a:lnTo>
                  <a:pt x="28632" y="90195"/>
                </a:lnTo>
                <a:lnTo>
                  <a:pt x="29096" y="120378"/>
                </a:lnTo>
                <a:lnTo>
                  <a:pt x="39010" y="126597"/>
                </a:lnTo>
                <a:lnTo>
                  <a:pt x="49821" y="131924"/>
                </a:lnTo>
                <a:lnTo>
                  <a:pt x="61386" y="136380"/>
                </a:lnTo>
                <a:lnTo>
                  <a:pt x="73558" y="139984"/>
                </a:lnTo>
                <a:lnTo>
                  <a:pt x="86192" y="142758"/>
                </a:lnTo>
                <a:lnTo>
                  <a:pt x="99144" y="144721"/>
                </a:lnTo>
                <a:lnTo>
                  <a:pt x="112269" y="145895"/>
                </a:lnTo>
                <a:lnTo>
                  <a:pt x="125421" y="146299"/>
                </a:lnTo>
                <a:lnTo>
                  <a:pt x="138455" y="145954"/>
                </a:lnTo>
                <a:lnTo>
                  <a:pt x="151227" y="144882"/>
                </a:lnTo>
                <a:lnTo>
                  <a:pt x="163591" y="143101"/>
                </a:lnTo>
                <a:lnTo>
                  <a:pt x="175402" y="140633"/>
                </a:lnTo>
                <a:lnTo>
                  <a:pt x="188365" y="136561"/>
                </a:lnTo>
                <a:lnTo>
                  <a:pt x="200446" y="132770"/>
                </a:lnTo>
                <a:lnTo>
                  <a:pt x="203306" y="132224"/>
                </a:lnTo>
                <a:lnTo>
                  <a:pt x="209610" y="135519"/>
                </a:lnTo>
                <a:lnTo>
                  <a:pt x="219246" y="141337"/>
                </a:lnTo>
                <a:lnTo>
                  <a:pt x="231182" y="148928"/>
                </a:lnTo>
                <a:lnTo>
                  <a:pt x="244388" y="157541"/>
                </a:lnTo>
                <a:lnTo>
                  <a:pt x="257830" y="166426"/>
                </a:lnTo>
                <a:lnTo>
                  <a:pt x="270477" y="174833"/>
                </a:lnTo>
                <a:lnTo>
                  <a:pt x="281297" y="182011"/>
                </a:lnTo>
                <a:lnTo>
                  <a:pt x="289258" y="187211"/>
                </a:lnTo>
                <a:lnTo>
                  <a:pt x="289732" y="187513"/>
                </a:lnTo>
                <a:lnTo>
                  <a:pt x="303396" y="196489"/>
                </a:lnTo>
                <a:lnTo>
                  <a:pt x="315238" y="204588"/>
                </a:lnTo>
                <a:lnTo>
                  <a:pt x="325651" y="211574"/>
                </a:lnTo>
                <a:lnTo>
                  <a:pt x="318052" y="164877"/>
                </a:lnTo>
                <a:lnTo>
                  <a:pt x="315529" y="162917"/>
                </a:lnTo>
                <a:lnTo>
                  <a:pt x="317197" y="164072"/>
                </a:lnTo>
                <a:lnTo>
                  <a:pt x="315787" y="162744"/>
                </a:lnTo>
                <a:lnTo>
                  <a:pt x="267926" y="138858"/>
                </a:lnTo>
                <a:lnTo>
                  <a:pt x="249162" y="128541"/>
                </a:lnTo>
                <a:lnTo>
                  <a:pt x="227269" y="118052"/>
                </a:lnTo>
                <a:lnTo>
                  <a:pt x="233071" y="112689"/>
                </a:lnTo>
                <a:lnTo>
                  <a:pt x="236630" y="110061"/>
                </a:lnTo>
                <a:lnTo>
                  <a:pt x="241138" y="104009"/>
                </a:lnTo>
                <a:lnTo>
                  <a:pt x="245128" y="98775"/>
                </a:lnTo>
                <a:lnTo>
                  <a:pt x="248428" y="90956"/>
                </a:lnTo>
                <a:lnTo>
                  <a:pt x="252397" y="85895"/>
                </a:lnTo>
                <a:lnTo>
                  <a:pt x="252463" y="72685"/>
                </a:lnTo>
                <a:lnTo>
                  <a:pt x="251247" y="61586"/>
                </a:lnTo>
                <a:lnTo>
                  <a:pt x="249766" y="55009"/>
                </a:lnTo>
                <a:lnTo>
                  <a:pt x="242137" y="43496"/>
                </a:lnTo>
                <a:lnTo>
                  <a:pt x="234648" y="34553"/>
                </a:lnTo>
                <a:lnTo>
                  <a:pt x="225649" y="26973"/>
                </a:lnTo>
                <a:lnTo>
                  <a:pt x="213489" y="19550"/>
                </a:lnTo>
                <a:lnTo>
                  <a:pt x="201298" y="13658"/>
                </a:lnTo>
                <a:lnTo>
                  <a:pt x="189932" y="9556"/>
                </a:lnTo>
                <a:lnTo>
                  <a:pt x="178327" y="6378"/>
                </a:lnTo>
                <a:lnTo>
                  <a:pt x="165764" y="3445"/>
                </a:lnTo>
                <a:lnTo>
                  <a:pt x="157775" y="1593"/>
                </a:lnTo>
                <a:lnTo>
                  <a:pt x="140110" y="301"/>
                </a:lnTo>
                <a:lnTo>
                  <a:pt x="121086" y="0"/>
                </a:lnTo>
                <a:lnTo>
                  <a:pt x="103788" y="926"/>
                </a:lnTo>
                <a:lnTo>
                  <a:pt x="94514" y="990"/>
                </a:lnTo>
                <a:lnTo>
                  <a:pt x="90351" y="2498"/>
                </a:lnTo>
                <a:lnTo>
                  <a:pt x="88324" y="3187"/>
                </a:lnTo>
                <a:lnTo>
                  <a:pt x="87720" y="3424"/>
                </a:lnTo>
                <a:lnTo>
                  <a:pt x="85757" y="3920"/>
                </a:lnTo>
                <a:lnTo>
                  <a:pt x="85088" y="4092"/>
                </a:lnTo>
                <a:lnTo>
                  <a:pt x="82716" y="4652"/>
                </a:lnTo>
                <a:lnTo>
                  <a:pt x="78682" y="5255"/>
                </a:lnTo>
                <a:lnTo>
                  <a:pt x="75857" y="5793"/>
                </a:lnTo>
                <a:lnTo>
                  <a:pt x="68588" y="6418"/>
                </a:lnTo>
                <a:lnTo>
                  <a:pt x="64253" y="10683"/>
                </a:lnTo>
                <a:lnTo>
                  <a:pt x="57955" y="11716"/>
                </a:lnTo>
                <a:lnTo>
                  <a:pt x="51721" y="13246"/>
                </a:lnTo>
                <a:lnTo>
                  <a:pt x="36623" y="20267"/>
                </a:lnTo>
                <a:lnTo>
                  <a:pt x="36257" y="20633"/>
                </a:lnTo>
                <a:lnTo>
                  <a:pt x="35760" y="21129"/>
                </a:lnTo>
                <a:lnTo>
                  <a:pt x="35264" y="21603"/>
                </a:lnTo>
                <a:lnTo>
                  <a:pt x="34725" y="22163"/>
                </a:lnTo>
                <a:lnTo>
                  <a:pt x="34423" y="22464"/>
                </a:lnTo>
                <a:lnTo>
                  <a:pt x="28600" y="26686"/>
                </a:lnTo>
                <a:lnTo>
                  <a:pt x="18024" y="35061"/>
                </a:lnTo>
                <a:lnTo>
                  <a:pt x="9780" y="44587"/>
                </a:lnTo>
                <a:lnTo>
                  <a:pt x="3970" y="55547"/>
                </a:lnTo>
                <a:lnTo>
                  <a:pt x="699" y="68227"/>
                </a:lnTo>
                <a:lnTo>
                  <a:pt x="0" y="80876"/>
                </a:lnTo>
                <a:lnTo>
                  <a:pt x="6005" y="94925"/>
                </a:lnTo>
                <a:lnTo>
                  <a:pt x="11940" y="104911"/>
                </a:lnTo>
                <a:lnTo>
                  <a:pt x="19636" y="113075"/>
                </a:lnTo>
                <a:lnTo>
                  <a:pt x="24941" y="68144"/>
                </a:lnTo>
                <a:lnTo>
                  <a:pt x="28067" y="57192"/>
                </a:lnTo>
                <a:lnTo>
                  <a:pt x="34017" y="47559"/>
                </a:lnTo>
                <a:lnTo>
                  <a:pt x="42368" y="39213"/>
                </a:lnTo>
                <a:lnTo>
                  <a:pt x="52693" y="32120"/>
                </a:lnTo>
                <a:lnTo>
                  <a:pt x="64571" y="26250"/>
                </a:lnTo>
                <a:lnTo>
                  <a:pt x="77576" y="21569"/>
                </a:lnTo>
                <a:lnTo>
                  <a:pt x="91285" y="18047"/>
                </a:lnTo>
                <a:lnTo>
                  <a:pt x="105273" y="15650"/>
                </a:lnTo>
                <a:lnTo>
                  <a:pt x="119116" y="14347"/>
                </a:lnTo>
                <a:lnTo>
                  <a:pt x="132391" y="14105"/>
                </a:lnTo>
                <a:lnTo>
                  <a:pt x="134675" y="14172"/>
                </a:lnTo>
                <a:lnTo>
                  <a:pt x="148394" y="15255"/>
                </a:lnTo>
                <a:lnTo>
                  <a:pt x="161724" y="17452"/>
                </a:lnTo>
                <a:lnTo>
                  <a:pt x="174448" y="20716"/>
                </a:lnTo>
                <a:lnTo>
                  <a:pt x="186353" y="25002"/>
                </a:lnTo>
                <a:lnTo>
                  <a:pt x="197226" y="30267"/>
                </a:lnTo>
                <a:lnTo>
                  <a:pt x="203910" y="34375"/>
                </a:lnTo>
                <a:lnTo>
                  <a:pt x="211808" y="40501"/>
                </a:lnTo>
                <a:lnTo>
                  <a:pt x="219348" y="48333"/>
                </a:lnTo>
                <a:lnTo>
                  <a:pt x="225356" y="57654"/>
                </a:lnTo>
                <a:lnTo>
                  <a:pt x="228658" y="68250"/>
                </a:lnTo>
                <a:lnTo>
                  <a:pt x="228082" y="79905"/>
                </a:lnTo>
                <a:lnTo>
                  <a:pt x="224034" y="89858"/>
                </a:lnTo>
                <a:lnTo>
                  <a:pt x="217108" y="100272"/>
                </a:lnTo>
                <a:lnTo>
                  <a:pt x="206922" y="109708"/>
                </a:lnTo>
                <a:lnTo>
                  <a:pt x="196642" y="114950"/>
                </a:lnTo>
                <a:lnTo>
                  <a:pt x="188673" y="120489"/>
                </a:lnTo>
                <a:lnTo>
                  <a:pt x="177954" y="124849"/>
                </a:lnTo>
                <a:lnTo>
                  <a:pt x="165231" y="128096"/>
                </a:lnTo>
                <a:lnTo>
                  <a:pt x="151253" y="130297"/>
                </a:lnTo>
                <a:lnTo>
                  <a:pt x="136766" y="131520"/>
                </a:lnTo>
                <a:lnTo>
                  <a:pt x="122520" y="131831"/>
                </a:lnTo>
                <a:lnTo>
                  <a:pt x="109261" y="131297"/>
                </a:lnTo>
                <a:lnTo>
                  <a:pt x="97737" y="129985"/>
                </a:lnTo>
                <a:close/>
              </a:path>
              <a:path w="385886" h="223659">
                <a:moveTo>
                  <a:pt x="25062" y="80446"/>
                </a:moveTo>
                <a:lnTo>
                  <a:pt x="24941" y="68144"/>
                </a:lnTo>
                <a:lnTo>
                  <a:pt x="19636" y="113075"/>
                </a:lnTo>
                <a:lnTo>
                  <a:pt x="29096" y="120378"/>
                </a:lnTo>
                <a:lnTo>
                  <a:pt x="28632" y="90195"/>
                </a:lnTo>
                <a:lnTo>
                  <a:pt x="25062" y="80446"/>
                </a:lnTo>
                <a:close/>
              </a:path>
              <a:path w="385886" h="223659">
                <a:moveTo>
                  <a:pt x="317197" y="164072"/>
                </a:moveTo>
                <a:lnTo>
                  <a:pt x="318052" y="164877"/>
                </a:lnTo>
                <a:lnTo>
                  <a:pt x="325651" y="211574"/>
                </a:lnTo>
                <a:lnTo>
                  <a:pt x="335028" y="217210"/>
                </a:lnTo>
                <a:lnTo>
                  <a:pt x="343764" y="221261"/>
                </a:lnTo>
                <a:lnTo>
                  <a:pt x="352252" y="223489"/>
                </a:lnTo>
                <a:lnTo>
                  <a:pt x="360886" y="223659"/>
                </a:lnTo>
                <a:lnTo>
                  <a:pt x="370060" y="221535"/>
                </a:lnTo>
                <a:lnTo>
                  <a:pt x="380167" y="216879"/>
                </a:lnTo>
                <a:lnTo>
                  <a:pt x="385886" y="213403"/>
                </a:lnTo>
                <a:lnTo>
                  <a:pt x="383355" y="200675"/>
                </a:lnTo>
                <a:lnTo>
                  <a:pt x="376534" y="194888"/>
                </a:lnTo>
                <a:lnTo>
                  <a:pt x="367214" y="190705"/>
                </a:lnTo>
                <a:lnTo>
                  <a:pt x="360284" y="185984"/>
                </a:lnTo>
                <a:lnTo>
                  <a:pt x="348684" y="181151"/>
                </a:lnTo>
                <a:lnTo>
                  <a:pt x="337386" y="175048"/>
                </a:lnTo>
                <a:lnTo>
                  <a:pt x="337054" y="174870"/>
                </a:lnTo>
                <a:lnTo>
                  <a:pt x="319325" y="165544"/>
                </a:lnTo>
                <a:lnTo>
                  <a:pt x="317197" y="164072"/>
                </a:lnTo>
                <a:close/>
              </a:path>
              <a:path w="385886" h="223659">
                <a:moveTo>
                  <a:pt x="92853" y="926"/>
                </a:moveTo>
                <a:lnTo>
                  <a:pt x="90462" y="2428"/>
                </a:lnTo>
                <a:lnTo>
                  <a:pt x="94514" y="990"/>
                </a:lnTo>
                <a:lnTo>
                  <a:pt x="103788" y="926"/>
                </a:lnTo>
                <a:lnTo>
                  <a:pt x="92853" y="926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0412068" y="5134394"/>
            <a:ext cx="722445" cy="492434"/>
          </a:xfrm>
          <a:custGeom>
            <a:avLst/>
            <a:gdLst/>
            <a:ahLst/>
            <a:cxnLst/>
            <a:rect l="l" t="t" r="r" b="b"/>
            <a:pathLst>
              <a:path w="722445" h="492434">
                <a:moveTo>
                  <a:pt x="234236" y="490323"/>
                </a:moveTo>
                <a:lnTo>
                  <a:pt x="244121" y="492434"/>
                </a:lnTo>
                <a:lnTo>
                  <a:pt x="255250" y="489589"/>
                </a:lnTo>
                <a:lnTo>
                  <a:pt x="266632" y="483848"/>
                </a:lnTo>
                <a:lnTo>
                  <a:pt x="277275" y="477272"/>
                </a:lnTo>
                <a:lnTo>
                  <a:pt x="284793" y="472683"/>
                </a:lnTo>
                <a:lnTo>
                  <a:pt x="295947" y="466291"/>
                </a:lnTo>
                <a:lnTo>
                  <a:pt x="306919" y="459891"/>
                </a:lnTo>
                <a:lnTo>
                  <a:pt x="317818" y="453516"/>
                </a:lnTo>
                <a:lnTo>
                  <a:pt x="328752" y="447200"/>
                </a:lnTo>
                <a:lnTo>
                  <a:pt x="332460" y="445092"/>
                </a:lnTo>
                <a:lnTo>
                  <a:pt x="351117" y="434099"/>
                </a:lnTo>
                <a:lnTo>
                  <a:pt x="365582" y="424726"/>
                </a:lnTo>
                <a:lnTo>
                  <a:pt x="376572" y="416702"/>
                </a:lnTo>
                <a:lnTo>
                  <a:pt x="384800" y="409758"/>
                </a:lnTo>
                <a:lnTo>
                  <a:pt x="390982" y="403624"/>
                </a:lnTo>
                <a:lnTo>
                  <a:pt x="395833" y="398030"/>
                </a:lnTo>
                <a:lnTo>
                  <a:pt x="400069" y="392708"/>
                </a:lnTo>
                <a:lnTo>
                  <a:pt x="404404" y="387386"/>
                </a:lnTo>
                <a:lnTo>
                  <a:pt x="409553" y="381795"/>
                </a:lnTo>
                <a:lnTo>
                  <a:pt x="415715" y="376104"/>
                </a:lnTo>
                <a:lnTo>
                  <a:pt x="421763" y="365621"/>
                </a:lnTo>
                <a:lnTo>
                  <a:pt x="429091" y="354551"/>
                </a:lnTo>
                <a:lnTo>
                  <a:pt x="437811" y="339045"/>
                </a:lnTo>
                <a:lnTo>
                  <a:pt x="443356" y="327560"/>
                </a:lnTo>
                <a:lnTo>
                  <a:pt x="447643" y="317040"/>
                </a:lnTo>
                <a:lnTo>
                  <a:pt x="451230" y="306674"/>
                </a:lnTo>
                <a:lnTo>
                  <a:pt x="454675" y="295653"/>
                </a:lnTo>
                <a:lnTo>
                  <a:pt x="458538" y="283165"/>
                </a:lnTo>
                <a:lnTo>
                  <a:pt x="461678" y="273452"/>
                </a:lnTo>
                <a:lnTo>
                  <a:pt x="718239" y="421658"/>
                </a:lnTo>
                <a:lnTo>
                  <a:pt x="722445" y="420926"/>
                </a:lnTo>
                <a:lnTo>
                  <a:pt x="718867" y="418323"/>
                </a:lnTo>
                <a:lnTo>
                  <a:pt x="698523" y="405775"/>
                </a:lnTo>
                <a:lnTo>
                  <a:pt x="682769" y="396401"/>
                </a:lnTo>
                <a:lnTo>
                  <a:pt x="663969" y="385340"/>
                </a:lnTo>
                <a:lnTo>
                  <a:pt x="642629" y="372879"/>
                </a:lnTo>
                <a:lnTo>
                  <a:pt x="619255" y="359301"/>
                </a:lnTo>
                <a:lnTo>
                  <a:pt x="594355" y="344893"/>
                </a:lnTo>
                <a:lnTo>
                  <a:pt x="568433" y="329939"/>
                </a:lnTo>
                <a:lnTo>
                  <a:pt x="541998" y="314725"/>
                </a:lnTo>
                <a:lnTo>
                  <a:pt x="515554" y="299536"/>
                </a:lnTo>
                <a:lnTo>
                  <a:pt x="489609" y="284657"/>
                </a:lnTo>
                <a:lnTo>
                  <a:pt x="464669" y="270373"/>
                </a:lnTo>
                <a:lnTo>
                  <a:pt x="441240" y="256969"/>
                </a:lnTo>
                <a:lnTo>
                  <a:pt x="419829" y="244732"/>
                </a:lnTo>
                <a:lnTo>
                  <a:pt x="400941" y="233945"/>
                </a:lnTo>
                <a:lnTo>
                  <a:pt x="385084" y="224895"/>
                </a:lnTo>
                <a:lnTo>
                  <a:pt x="372764" y="217865"/>
                </a:lnTo>
                <a:lnTo>
                  <a:pt x="364486" y="213143"/>
                </a:lnTo>
                <a:lnTo>
                  <a:pt x="360758" y="211012"/>
                </a:lnTo>
                <a:lnTo>
                  <a:pt x="349686" y="204628"/>
                </a:lnTo>
                <a:lnTo>
                  <a:pt x="338655" y="198260"/>
                </a:lnTo>
                <a:lnTo>
                  <a:pt x="327659" y="191905"/>
                </a:lnTo>
                <a:lnTo>
                  <a:pt x="316690" y="185561"/>
                </a:lnTo>
                <a:lnTo>
                  <a:pt x="305743" y="179226"/>
                </a:lnTo>
                <a:lnTo>
                  <a:pt x="294811" y="172897"/>
                </a:lnTo>
                <a:lnTo>
                  <a:pt x="283886" y="166573"/>
                </a:lnTo>
                <a:lnTo>
                  <a:pt x="272963" y="160251"/>
                </a:lnTo>
                <a:lnTo>
                  <a:pt x="262035" y="153929"/>
                </a:lnTo>
                <a:lnTo>
                  <a:pt x="251095" y="147605"/>
                </a:lnTo>
                <a:lnTo>
                  <a:pt x="240137" y="141277"/>
                </a:lnTo>
                <a:lnTo>
                  <a:pt x="229153" y="134942"/>
                </a:lnTo>
                <a:lnTo>
                  <a:pt x="218138" y="128598"/>
                </a:lnTo>
                <a:lnTo>
                  <a:pt x="207084" y="122243"/>
                </a:lnTo>
                <a:lnTo>
                  <a:pt x="195985" y="115875"/>
                </a:lnTo>
                <a:lnTo>
                  <a:pt x="184834" y="109491"/>
                </a:lnTo>
                <a:lnTo>
                  <a:pt x="179840" y="106637"/>
                </a:lnTo>
                <a:lnTo>
                  <a:pt x="169777" y="100857"/>
                </a:lnTo>
                <a:lnTo>
                  <a:pt x="159306" y="94792"/>
                </a:lnTo>
                <a:lnTo>
                  <a:pt x="148489" y="88489"/>
                </a:lnTo>
                <a:lnTo>
                  <a:pt x="137388" y="81995"/>
                </a:lnTo>
                <a:lnTo>
                  <a:pt x="126066" y="75355"/>
                </a:lnTo>
                <a:lnTo>
                  <a:pt x="114584" y="68618"/>
                </a:lnTo>
                <a:lnTo>
                  <a:pt x="103005" y="61829"/>
                </a:lnTo>
                <a:lnTo>
                  <a:pt x="91391" y="55036"/>
                </a:lnTo>
                <a:lnTo>
                  <a:pt x="79803" y="48284"/>
                </a:lnTo>
                <a:lnTo>
                  <a:pt x="68304" y="41621"/>
                </a:lnTo>
                <a:lnTo>
                  <a:pt x="56955" y="35094"/>
                </a:lnTo>
                <a:lnTo>
                  <a:pt x="45820" y="28748"/>
                </a:lnTo>
                <a:lnTo>
                  <a:pt x="34960" y="22631"/>
                </a:lnTo>
                <a:lnTo>
                  <a:pt x="24437" y="16790"/>
                </a:lnTo>
                <a:lnTo>
                  <a:pt x="14313" y="11270"/>
                </a:lnTo>
                <a:lnTo>
                  <a:pt x="10935" y="9455"/>
                </a:lnTo>
                <a:lnTo>
                  <a:pt x="5262" y="6461"/>
                </a:lnTo>
                <a:lnTo>
                  <a:pt x="1833" y="6590"/>
                </a:lnTo>
                <a:lnTo>
                  <a:pt x="2070" y="0"/>
                </a:lnTo>
                <a:lnTo>
                  <a:pt x="0" y="7624"/>
                </a:lnTo>
                <a:lnTo>
                  <a:pt x="141577" y="88738"/>
                </a:lnTo>
                <a:lnTo>
                  <a:pt x="421216" y="250061"/>
                </a:lnTo>
                <a:lnTo>
                  <a:pt x="421038" y="265211"/>
                </a:lnTo>
                <a:lnTo>
                  <a:pt x="419997" y="278565"/>
                </a:lnTo>
                <a:lnTo>
                  <a:pt x="418005" y="290633"/>
                </a:lnTo>
                <a:lnTo>
                  <a:pt x="414974" y="301925"/>
                </a:lnTo>
                <a:lnTo>
                  <a:pt x="410818" y="312951"/>
                </a:lnTo>
                <a:lnTo>
                  <a:pt x="405449" y="324223"/>
                </a:lnTo>
                <a:lnTo>
                  <a:pt x="401653" y="331240"/>
                </a:lnTo>
                <a:lnTo>
                  <a:pt x="395055" y="342057"/>
                </a:lnTo>
                <a:lnTo>
                  <a:pt x="387439" y="352524"/>
                </a:lnTo>
                <a:lnTo>
                  <a:pt x="378924" y="362394"/>
                </a:lnTo>
                <a:lnTo>
                  <a:pt x="369631" y="371421"/>
                </a:lnTo>
                <a:lnTo>
                  <a:pt x="359679" y="379359"/>
                </a:lnTo>
                <a:lnTo>
                  <a:pt x="353727" y="383320"/>
                </a:lnTo>
                <a:lnTo>
                  <a:pt x="343405" y="389706"/>
                </a:lnTo>
                <a:lnTo>
                  <a:pt x="331936" y="396129"/>
                </a:lnTo>
                <a:lnTo>
                  <a:pt x="320531" y="402339"/>
                </a:lnTo>
                <a:lnTo>
                  <a:pt x="316758" y="404428"/>
                </a:lnTo>
                <a:lnTo>
                  <a:pt x="305642" y="410691"/>
                </a:lnTo>
                <a:lnTo>
                  <a:pt x="294591" y="417016"/>
                </a:lnTo>
                <a:lnTo>
                  <a:pt x="283656" y="423380"/>
                </a:lnTo>
                <a:lnTo>
                  <a:pt x="280070" y="425492"/>
                </a:lnTo>
                <a:lnTo>
                  <a:pt x="271504" y="430366"/>
                </a:lnTo>
                <a:lnTo>
                  <a:pt x="261897" y="435936"/>
                </a:lnTo>
                <a:lnTo>
                  <a:pt x="252196" y="442365"/>
                </a:lnTo>
                <a:lnTo>
                  <a:pt x="243349" y="449814"/>
                </a:lnTo>
                <a:lnTo>
                  <a:pt x="236302" y="458446"/>
                </a:lnTo>
                <a:lnTo>
                  <a:pt x="232004" y="468421"/>
                </a:lnTo>
                <a:lnTo>
                  <a:pt x="231402" y="479902"/>
                </a:lnTo>
                <a:lnTo>
                  <a:pt x="234236" y="490323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11671781" y="5167714"/>
            <a:ext cx="91132" cy="278643"/>
          </a:xfrm>
          <a:custGeom>
            <a:avLst/>
            <a:gdLst/>
            <a:ahLst/>
            <a:cxnLst/>
            <a:rect l="l" t="t" r="r" b="b"/>
            <a:pathLst>
              <a:path w="91132" h="278643">
                <a:moveTo>
                  <a:pt x="15323" y="220532"/>
                </a:moveTo>
                <a:lnTo>
                  <a:pt x="7319" y="229870"/>
                </a:lnTo>
                <a:lnTo>
                  <a:pt x="2925" y="237071"/>
                </a:lnTo>
                <a:lnTo>
                  <a:pt x="2166" y="248976"/>
                </a:lnTo>
                <a:lnTo>
                  <a:pt x="2598" y="253981"/>
                </a:lnTo>
                <a:lnTo>
                  <a:pt x="6264" y="257772"/>
                </a:lnTo>
                <a:lnTo>
                  <a:pt x="8831" y="262037"/>
                </a:lnTo>
                <a:lnTo>
                  <a:pt x="13123" y="266560"/>
                </a:lnTo>
                <a:lnTo>
                  <a:pt x="17157" y="270760"/>
                </a:lnTo>
                <a:lnTo>
                  <a:pt x="21319" y="274680"/>
                </a:lnTo>
                <a:lnTo>
                  <a:pt x="26323" y="278643"/>
                </a:lnTo>
                <a:lnTo>
                  <a:pt x="31667" y="278365"/>
                </a:lnTo>
                <a:lnTo>
                  <a:pt x="44671" y="272123"/>
                </a:lnTo>
                <a:lnTo>
                  <a:pt x="59071" y="258965"/>
                </a:lnTo>
                <a:lnTo>
                  <a:pt x="66160" y="250042"/>
                </a:lnTo>
                <a:lnTo>
                  <a:pt x="72835" y="239690"/>
                </a:lnTo>
                <a:lnTo>
                  <a:pt x="78844" y="228007"/>
                </a:lnTo>
                <a:lnTo>
                  <a:pt x="83932" y="215094"/>
                </a:lnTo>
                <a:lnTo>
                  <a:pt x="87845" y="201050"/>
                </a:lnTo>
                <a:lnTo>
                  <a:pt x="90330" y="185976"/>
                </a:lnTo>
                <a:lnTo>
                  <a:pt x="91132" y="169970"/>
                </a:lnTo>
                <a:lnTo>
                  <a:pt x="89997" y="153133"/>
                </a:lnTo>
                <a:lnTo>
                  <a:pt x="87751" y="140150"/>
                </a:lnTo>
                <a:lnTo>
                  <a:pt x="85200" y="130523"/>
                </a:lnTo>
                <a:lnTo>
                  <a:pt x="81476" y="119170"/>
                </a:lnTo>
                <a:lnTo>
                  <a:pt x="76769" y="106501"/>
                </a:lnTo>
                <a:lnTo>
                  <a:pt x="71269" y="92928"/>
                </a:lnTo>
                <a:lnTo>
                  <a:pt x="65165" y="78861"/>
                </a:lnTo>
                <a:lnTo>
                  <a:pt x="58646" y="64710"/>
                </a:lnTo>
                <a:lnTo>
                  <a:pt x="51902" y="50888"/>
                </a:lnTo>
                <a:lnTo>
                  <a:pt x="45122" y="37804"/>
                </a:lnTo>
                <a:lnTo>
                  <a:pt x="38496" y="25869"/>
                </a:lnTo>
                <a:lnTo>
                  <a:pt x="32212" y="15495"/>
                </a:lnTo>
                <a:lnTo>
                  <a:pt x="26461" y="7091"/>
                </a:lnTo>
                <a:lnTo>
                  <a:pt x="20327" y="0"/>
                </a:lnTo>
                <a:lnTo>
                  <a:pt x="9169" y="6279"/>
                </a:lnTo>
                <a:lnTo>
                  <a:pt x="3957" y="18443"/>
                </a:lnTo>
                <a:lnTo>
                  <a:pt x="2425" y="26729"/>
                </a:lnTo>
                <a:lnTo>
                  <a:pt x="336" y="44820"/>
                </a:lnTo>
                <a:lnTo>
                  <a:pt x="0" y="60146"/>
                </a:lnTo>
                <a:lnTo>
                  <a:pt x="1112" y="73238"/>
                </a:lnTo>
                <a:lnTo>
                  <a:pt x="3370" y="84628"/>
                </a:lnTo>
                <a:lnTo>
                  <a:pt x="6471" y="94848"/>
                </a:lnTo>
                <a:lnTo>
                  <a:pt x="10113" y="104429"/>
                </a:lnTo>
                <a:lnTo>
                  <a:pt x="13991" y="113902"/>
                </a:lnTo>
                <a:lnTo>
                  <a:pt x="17803" y="123799"/>
                </a:lnTo>
                <a:lnTo>
                  <a:pt x="21245" y="134651"/>
                </a:lnTo>
                <a:lnTo>
                  <a:pt x="22958" y="141615"/>
                </a:lnTo>
                <a:lnTo>
                  <a:pt x="23627" y="138384"/>
                </a:lnTo>
                <a:lnTo>
                  <a:pt x="24662" y="116157"/>
                </a:lnTo>
                <a:lnTo>
                  <a:pt x="27582" y="127291"/>
                </a:lnTo>
                <a:lnTo>
                  <a:pt x="30918" y="140533"/>
                </a:lnTo>
                <a:lnTo>
                  <a:pt x="31586" y="144286"/>
                </a:lnTo>
                <a:lnTo>
                  <a:pt x="33050" y="157087"/>
                </a:lnTo>
                <a:lnTo>
                  <a:pt x="33338" y="169280"/>
                </a:lnTo>
                <a:lnTo>
                  <a:pt x="32923" y="178963"/>
                </a:lnTo>
                <a:lnTo>
                  <a:pt x="31888" y="186350"/>
                </a:lnTo>
                <a:lnTo>
                  <a:pt x="27288" y="199999"/>
                </a:lnTo>
                <a:lnTo>
                  <a:pt x="22550" y="210078"/>
                </a:lnTo>
                <a:lnTo>
                  <a:pt x="15323" y="220532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10052086" y="5342779"/>
            <a:ext cx="123308" cy="259304"/>
          </a:xfrm>
          <a:custGeom>
            <a:avLst/>
            <a:gdLst/>
            <a:ahLst/>
            <a:cxnLst/>
            <a:rect l="l" t="t" r="r" b="b"/>
            <a:pathLst>
              <a:path w="123308" h="259304">
                <a:moveTo>
                  <a:pt x="123308" y="256480"/>
                </a:moveTo>
                <a:lnTo>
                  <a:pt x="116712" y="247347"/>
                </a:lnTo>
                <a:lnTo>
                  <a:pt x="109889" y="237235"/>
                </a:lnTo>
                <a:lnTo>
                  <a:pt x="103257" y="226240"/>
                </a:lnTo>
                <a:lnTo>
                  <a:pt x="97235" y="214458"/>
                </a:lnTo>
                <a:lnTo>
                  <a:pt x="92242" y="201982"/>
                </a:lnTo>
                <a:lnTo>
                  <a:pt x="88697" y="188909"/>
                </a:lnTo>
                <a:lnTo>
                  <a:pt x="87018" y="175333"/>
                </a:lnTo>
                <a:lnTo>
                  <a:pt x="86986" y="174504"/>
                </a:lnTo>
                <a:lnTo>
                  <a:pt x="86188" y="163757"/>
                </a:lnTo>
                <a:lnTo>
                  <a:pt x="86028" y="154911"/>
                </a:lnTo>
                <a:lnTo>
                  <a:pt x="86147" y="143047"/>
                </a:lnTo>
                <a:lnTo>
                  <a:pt x="86534" y="128969"/>
                </a:lnTo>
                <a:lnTo>
                  <a:pt x="87175" y="113478"/>
                </a:lnTo>
                <a:lnTo>
                  <a:pt x="88056" y="97378"/>
                </a:lnTo>
                <a:lnTo>
                  <a:pt x="89165" y="81472"/>
                </a:lnTo>
                <a:lnTo>
                  <a:pt x="90489" y="66562"/>
                </a:lnTo>
                <a:lnTo>
                  <a:pt x="92014" y="53453"/>
                </a:lnTo>
                <a:lnTo>
                  <a:pt x="93728" y="42946"/>
                </a:lnTo>
                <a:lnTo>
                  <a:pt x="95617" y="35845"/>
                </a:lnTo>
                <a:lnTo>
                  <a:pt x="95980" y="34978"/>
                </a:lnTo>
                <a:lnTo>
                  <a:pt x="98418" y="9886"/>
                </a:lnTo>
                <a:lnTo>
                  <a:pt x="84103" y="12834"/>
                </a:lnTo>
                <a:lnTo>
                  <a:pt x="71061" y="14409"/>
                </a:lnTo>
                <a:lnTo>
                  <a:pt x="58963" y="14683"/>
                </a:lnTo>
                <a:lnTo>
                  <a:pt x="47481" y="13734"/>
                </a:lnTo>
                <a:lnTo>
                  <a:pt x="36286" y="11636"/>
                </a:lnTo>
                <a:lnTo>
                  <a:pt x="25051" y="8465"/>
                </a:lnTo>
                <a:lnTo>
                  <a:pt x="13447" y="4294"/>
                </a:lnTo>
                <a:lnTo>
                  <a:pt x="2998" y="0"/>
                </a:lnTo>
                <a:lnTo>
                  <a:pt x="2868" y="11093"/>
                </a:lnTo>
                <a:lnTo>
                  <a:pt x="1523" y="24057"/>
                </a:lnTo>
                <a:lnTo>
                  <a:pt x="220" y="37555"/>
                </a:lnTo>
                <a:lnTo>
                  <a:pt x="0" y="46264"/>
                </a:lnTo>
                <a:lnTo>
                  <a:pt x="1182" y="59435"/>
                </a:lnTo>
                <a:lnTo>
                  <a:pt x="3538" y="71688"/>
                </a:lnTo>
                <a:lnTo>
                  <a:pt x="6436" y="83798"/>
                </a:lnTo>
                <a:lnTo>
                  <a:pt x="7527" y="88436"/>
                </a:lnTo>
                <a:lnTo>
                  <a:pt x="17427" y="121584"/>
                </a:lnTo>
                <a:lnTo>
                  <a:pt x="19023" y="126710"/>
                </a:lnTo>
                <a:lnTo>
                  <a:pt x="20188" y="131341"/>
                </a:lnTo>
                <a:lnTo>
                  <a:pt x="21158" y="136833"/>
                </a:lnTo>
                <a:lnTo>
                  <a:pt x="21331" y="137760"/>
                </a:lnTo>
                <a:lnTo>
                  <a:pt x="22258" y="145880"/>
                </a:lnTo>
                <a:lnTo>
                  <a:pt x="22258" y="146375"/>
                </a:lnTo>
                <a:lnTo>
                  <a:pt x="21531" y="152984"/>
                </a:lnTo>
                <a:lnTo>
                  <a:pt x="24955" y="151307"/>
                </a:lnTo>
                <a:lnTo>
                  <a:pt x="22755" y="159427"/>
                </a:lnTo>
                <a:lnTo>
                  <a:pt x="22214" y="158852"/>
                </a:lnTo>
                <a:lnTo>
                  <a:pt x="20490" y="167547"/>
                </a:lnTo>
                <a:lnTo>
                  <a:pt x="18096" y="188612"/>
                </a:lnTo>
                <a:lnTo>
                  <a:pt x="31859" y="186829"/>
                </a:lnTo>
                <a:lnTo>
                  <a:pt x="39439" y="190296"/>
                </a:lnTo>
                <a:lnTo>
                  <a:pt x="44323" y="197448"/>
                </a:lnTo>
                <a:lnTo>
                  <a:pt x="46394" y="158027"/>
                </a:lnTo>
                <a:lnTo>
                  <a:pt x="46221" y="141421"/>
                </a:lnTo>
                <a:lnTo>
                  <a:pt x="46955" y="113830"/>
                </a:lnTo>
                <a:lnTo>
                  <a:pt x="51694" y="124475"/>
                </a:lnTo>
                <a:lnTo>
                  <a:pt x="54800" y="137839"/>
                </a:lnTo>
                <a:lnTo>
                  <a:pt x="55927" y="145320"/>
                </a:lnTo>
                <a:lnTo>
                  <a:pt x="57761" y="158393"/>
                </a:lnTo>
                <a:lnTo>
                  <a:pt x="60443" y="170009"/>
                </a:lnTo>
                <a:lnTo>
                  <a:pt x="61232" y="183329"/>
                </a:lnTo>
                <a:lnTo>
                  <a:pt x="59276" y="195965"/>
                </a:lnTo>
                <a:lnTo>
                  <a:pt x="56553" y="202030"/>
                </a:lnTo>
                <a:lnTo>
                  <a:pt x="52780" y="190767"/>
                </a:lnTo>
                <a:lnTo>
                  <a:pt x="49182" y="177713"/>
                </a:lnTo>
                <a:lnTo>
                  <a:pt x="50001" y="206720"/>
                </a:lnTo>
                <a:lnTo>
                  <a:pt x="52153" y="209418"/>
                </a:lnTo>
                <a:lnTo>
                  <a:pt x="64125" y="205121"/>
                </a:lnTo>
                <a:lnTo>
                  <a:pt x="73834" y="206796"/>
                </a:lnTo>
                <a:lnTo>
                  <a:pt x="81584" y="213503"/>
                </a:lnTo>
                <a:lnTo>
                  <a:pt x="87676" y="224304"/>
                </a:lnTo>
                <a:lnTo>
                  <a:pt x="88820" y="227123"/>
                </a:lnTo>
                <a:lnTo>
                  <a:pt x="92581" y="237132"/>
                </a:lnTo>
                <a:lnTo>
                  <a:pt x="97285" y="247448"/>
                </a:lnTo>
                <a:lnTo>
                  <a:pt x="103646" y="255646"/>
                </a:lnTo>
                <a:lnTo>
                  <a:pt x="112379" y="259304"/>
                </a:lnTo>
                <a:lnTo>
                  <a:pt x="123308" y="256480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10096409" y="5500807"/>
            <a:ext cx="5678" cy="48692"/>
          </a:xfrm>
          <a:custGeom>
            <a:avLst/>
            <a:gdLst/>
            <a:ahLst/>
            <a:cxnLst/>
            <a:rect l="l" t="t" r="r" b="b"/>
            <a:pathLst>
              <a:path w="5678" h="48692">
                <a:moveTo>
                  <a:pt x="2480" y="6617"/>
                </a:moveTo>
                <a:lnTo>
                  <a:pt x="2070" y="0"/>
                </a:lnTo>
                <a:lnTo>
                  <a:pt x="0" y="39420"/>
                </a:lnTo>
                <a:lnTo>
                  <a:pt x="5678" y="48692"/>
                </a:lnTo>
                <a:lnTo>
                  <a:pt x="4858" y="19685"/>
                </a:lnTo>
                <a:lnTo>
                  <a:pt x="2480" y="6617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10070311" y="5494087"/>
            <a:ext cx="6729" cy="8120"/>
          </a:xfrm>
          <a:custGeom>
            <a:avLst/>
            <a:gdLst/>
            <a:ahLst/>
            <a:cxnLst/>
            <a:rect l="l" t="t" r="r" b="b"/>
            <a:pathLst>
              <a:path w="6729" h="8120">
                <a:moveTo>
                  <a:pt x="2933" y="5061"/>
                </a:moveTo>
                <a:lnTo>
                  <a:pt x="3305" y="1676"/>
                </a:lnTo>
                <a:lnTo>
                  <a:pt x="0" y="3295"/>
                </a:lnTo>
                <a:lnTo>
                  <a:pt x="3989" y="7544"/>
                </a:lnTo>
                <a:lnTo>
                  <a:pt x="4033" y="7323"/>
                </a:lnTo>
                <a:lnTo>
                  <a:pt x="4529" y="8120"/>
                </a:lnTo>
                <a:lnTo>
                  <a:pt x="6729" y="0"/>
                </a:lnTo>
                <a:lnTo>
                  <a:pt x="2933" y="5061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11271194" y="5574102"/>
            <a:ext cx="5801" cy="9412"/>
          </a:xfrm>
          <a:custGeom>
            <a:avLst/>
            <a:gdLst/>
            <a:ahLst/>
            <a:cxnLst/>
            <a:rect l="l" t="t" r="r" b="b"/>
            <a:pathLst>
              <a:path w="5801" h="9412">
                <a:moveTo>
                  <a:pt x="3903" y="0"/>
                </a:moveTo>
                <a:lnTo>
                  <a:pt x="3429" y="624"/>
                </a:lnTo>
                <a:lnTo>
                  <a:pt x="3235" y="689"/>
                </a:lnTo>
                <a:lnTo>
                  <a:pt x="0" y="9412"/>
                </a:lnTo>
                <a:lnTo>
                  <a:pt x="3940" y="7174"/>
                </a:lnTo>
                <a:lnTo>
                  <a:pt x="2803" y="6547"/>
                </a:lnTo>
                <a:lnTo>
                  <a:pt x="5801" y="6116"/>
                </a:lnTo>
                <a:lnTo>
                  <a:pt x="3903" y="0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11275163" y="5564866"/>
            <a:ext cx="53555" cy="79878"/>
          </a:xfrm>
          <a:custGeom>
            <a:avLst/>
            <a:gdLst/>
            <a:ahLst/>
            <a:cxnLst/>
            <a:rect l="l" t="t" r="r" b="b"/>
            <a:pathLst>
              <a:path w="53555" h="79878">
                <a:moveTo>
                  <a:pt x="14079" y="75592"/>
                </a:moveTo>
                <a:lnTo>
                  <a:pt x="26201" y="69464"/>
                </a:lnTo>
                <a:lnTo>
                  <a:pt x="37430" y="61793"/>
                </a:lnTo>
                <a:lnTo>
                  <a:pt x="46733" y="52476"/>
                </a:lnTo>
                <a:lnTo>
                  <a:pt x="52790" y="41534"/>
                </a:lnTo>
                <a:lnTo>
                  <a:pt x="53555" y="38916"/>
                </a:lnTo>
                <a:lnTo>
                  <a:pt x="49424" y="28873"/>
                </a:lnTo>
                <a:lnTo>
                  <a:pt x="42308" y="19938"/>
                </a:lnTo>
                <a:lnTo>
                  <a:pt x="32698" y="12133"/>
                </a:lnTo>
                <a:lnTo>
                  <a:pt x="21085" y="5479"/>
                </a:lnTo>
                <a:lnTo>
                  <a:pt x="7959" y="0"/>
                </a:lnTo>
                <a:lnTo>
                  <a:pt x="4033" y="18648"/>
                </a:lnTo>
                <a:lnTo>
                  <a:pt x="3192" y="19682"/>
                </a:lnTo>
                <a:lnTo>
                  <a:pt x="4292" y="21749"/>
                </a:lnTo>
                <a:lnTo>
                  <a:pt x="0" y="21642"/>
                </a:lnTo>
                <a:lnTo>
                  <a:pt x="2749" y="79878"/>
                </a:lnTo>
                <a:lnTo>
                  <a:pt x="14079" y="75592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1125217" y="5555127"/>
            <a:ext cx="141879" cy="97052"/>
          </a:xfrm>
          <a:custGeom>
            <a:avLst/>
            <a:gdLst/>
            <a:ahLst/>
            <a:cxnLst/>
            <a:rect l="l" t="t" r="r" b="b"/>
            <a:pathLst>
              <a:path w="141879" h="97052">
                <a:moveTo>
                  <a:pt x="101740" y="36609"/>
                </a:moveTo>
                <a:lnTo>
                  <a:pt x="104651" y="38575"/>
                </a:lnTo>
                <a:lnTo>
                  <a:pt x="101286" y="36873"/>
                </a:lnTo>
                <a:lnTo>
                  <a:pt x="101610" y="97052"/>
                </a:lnTo>
                <a:lnTo>
                  <a:pt x="114793" y="96623"/>
                </a:lnTo>
                <a:lnTo>
                  <a:pt x="127852" y="95249"/>
                </a:lnTo>
                <a:lnTo>
                  <a:pt x="128679" y="43830"/>
                </a:lnTo>
                <a:lnTo>
                  <a:pt x="119943" y="43636"/>
                </a:lnTo>
                <a:lnTo>
                  <a:pt x="121777" y="40966"/>
                </a:lnTo>
                <a:lnTo>
                  <a:pt x="118779" y="37972"/>
                </a:lnTo>
                <a:lnTo>
                  <a:pt x="127833" y="31726"/>
                </a:lnTo>
                <a:lnTo>
                  <a:pt x="137535" y="35900"/>
                </a:lnTo>
                <a:lnTo>
                  <a:pt x="138881" y="37972"/>
                </a:lnTo>
                <a:lnTo>
                  <a:pt x="141879" y="21366"/>
                </a:lnTo>
                <a:lnTo>
                  <a:pt x="137910" y="23929"/>
                </a:lnTo>
                <a:lnTo>
                  <a:pt x="128614" y="23261"/>
                </a:lnTo>
                <a:lnTo>
                  <a:pt x="120116" y="22636"/>
                </a:lnTo>
                <a:lnTo>
                  <a:pt x="117808" y="20073"/>
                </a:lnTo>
                <a:lnTo>
                  <a:pt x="117312" y="12513"/>
                </a:lnTo>
                <a:lnTo>
                  <a:pt x="129077" y="2389"/>
                </a:lnTo>
                <a:lnTo>
                  <a:pt x="114357" y="564"/>
                </a:lnTo>
                <a:lnTo>
                  <a:pt x="101610" y="0"/>
                </a:lnTo>
                <a:lnTo>
                  <a:pt x="88518" y="422"/>
                </a:lnTo>
                <a:lnTo>
                  <a:pt x="75458" y="1831"/>
                </a:lnTo>
                <a:lnTo>
                  <a:pt x="62694" y="4212"/>
                </a:lnTo>
                <a:lnTo>
                  <a:pt x="50487" y="7548"/>
                </a:lnTo>
                <a:lnTo>
                  <a:pt x="39100" y="11824"/>
                </a:lnTo>
                <a:lnTo>
                  <a:pt x="26164" y="18555"/>
                </a:lnTo>
                <a:lnTo>
                  <a:pt x="14549" y="26812"/>
                </a:lnTo>
                <a:lnTo>
                  <a:pt x="5084" y="36659"/>
                </a:lnTo>
                <a:lnTo>
                  <a:pt x="152" y="47476"/>
                </a:lnTo>
                <a:lnTo>
                  <a:pt x="0" y="48590"/>
                </a:lnTo>
                <a:lnTo>
                  <a:pt x="4479" y="58553"/>
                </a:lnTo>
                <a:lnTo>
                  <a:pt x="11673" y="67443"/>
                </a:lnTo>
                <a:lnTo>
                  <a:pt x="21171" y="75229"/>
                </a:lnTo>
                <a:lnTo>
                  <a:pt x="32563" y="81880"/>
                </a:lnTo>
                <a:lnTo>
                  <a:pt x="45439" y="87366"/>
                </a:lnTo>
                <a:lnTo>
                  <a:pt x="59389" y="91656"/>
                </a:lnTo>
                <a:lnTo>
                  <a:pt x="74004" y="94720"/>
                </a:lnTo>
                <a:lnTo>
                  <a:pt x="88872" y="96527"/>
                </a:lnTo>
                <a:lnTo>
                  <a:pt x="96714" y="31015"/>
                </a:lnTo>
                <a:lnTo>
                  <a:pt x="101847" y="31252"/>
                </a:lnTo>
                <a:lnTo>
                  <a:pt x="107110" y="31446"/>
                </a:lnTo>
                <a:lnTo>
                  <a:pt x="104479" y="32350"/>
                </a:lnTo>
                <a:lnTo>
                  <a:pt x="106010" y="34116"/>
                </a:lnTo>
                <a:lnTo>
                  <a:pt x="101740" y="36609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11214089" y="5586142"/>
            <a:ext cx="12868" cy="66036"/>
          </a:xfrm>
          <a:custGeom>
            <a:avLst/>
            <a:gdLst/>
            <a:ahLst/>
            <a:cxnLst/>
            <a:rect l="l" t="t" r="r" b="b"/>
            <a:pathLst>
              <a:path w="12868" h="66036">
                <a:moveTo>
                  <a:pt x="9179" y="3101"/>
                </a:moveTo>
                <a:lnTo>
                  <a:pt x="9545" y="2627"/>
                </a:lnTo>
                <a:lnTo>
                  <a:pt x="7841" y="0"/>
                </a:lnTo>
                <a:lnTo>
                  <a:pt x="0" y="65511"/>
                </a:lnTo>
                <a:lnTo>
                  <a:pt x="12738" y="66036"/>
                </a:lnTo>
                <a:lnTo>
                  <a:pt x="12414" y="5858"/>
                </a:lnTo>
                <a:lnTo>
                  <a:pt x="12868" y="5593"/>
                </a:lnTo>
                <a:lnTo>
                  <a:pt x="9179" y="3101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1242529" y="5557517"/>
            <a:ext cx="40592" cy="92860"/>
          </a:xfrm>
          <a:custGeom>
            <a:avLst/>
            <a:gdLst/>
            <a:ahLst/>
            <a:cxnLst/>
            <a:rect l="l" t="t" r="r" b="b"/>
            <a:pathLst>
              <a:path w="40592" h="92860">
                <a:moveTo>
                  <a:pt x="32568" y="16585"/>
                </a:moveTo>
                <a:lnTo>
                  <a:pt x="34466" y="22702"/>
                </a:lnTo>
                <a:lnTo>
                  <a:pt x="32605" y="23759"/>
                </a:lnTo>
                <a:lnTo>
                  <a:pt x="36666" y="25997"/>
                </a:lnTo>
                <a:lnTo>
                  <a:pt x="40592" y="7349"/>
                </a:lnTo>
                <a:lnTo>
                  <a:pt x="26444" y="3065"/>
                </a:lnTo>
                <a:lnTo>
                  <a:pt x="11764" y="0"/>
                </a:lnTo>
                <a:lnTo>
                  <a:pt x="0" y="10124"/>
                </a:lnTo>
                <a:lnTo>
                  <a:pt x="11134" y="5410"/>
                </a:lnTo>
                <a:lnTo>
                  <a:pt x="22273" y="7727"/>
                </a:lnTo>
                <a:lnTo>
                  <a:pt x="26529" y="12514"/>
                </a:lnTo>
                <a:lnTo>
                  <a:pt x="24566" y="18976"/>
                </a:lnTo>
                <a:lnTo>
                  <a:pt x="21568" y="35582"/>
                </a:lnTo>
                <a:lnTo>
                  <a:pt x="18829" y="40407"/>
                </a:lnTo>
                <a:lnTo>
                  <a:pt x="18268" y="41548"/>
                </a:lnTo>
                <a:lnTo>
                  <a:pt x="11366" y="41441"/>
                </a:lnTo>
                <a:lnTo>
                  <a:pt x="10540" y="92860"/>
                </a:lnTo>
                <a:lnTo>
                  <a:pt x="23249" y="90529"/>
                </a:lnTo>
                <a:lnTo>
                  <a:pt x="35382" y="87227"/>
                </a:lnTo>
                <a:lnTo>
                  <a:pt x="32633" y="28991"/>
                </a:lnTo>
                <a:lnTo>
                  <a:pt x="24998" y="28733"/>
                </a:lnTo>
                <a:lnTo>
                  <a:pt x="30433" y="28324"/>
                </a:lnTo>
                <a:lnTo>
                  <a:pt x="28664" y="25997"/>
                </a:lnTo>
                <a:lnTo>
                  <a:pt x="31900" y="17274"/>
                </a:lnTo>
                <a:lnTo>
                  <a:pt x="28535" y="15487"/>
                </a:lnTo>
                <a:lnTo>
                  <a:pt x="33000" y="16348"/>
                </a:lnTo>
                <a:lnTo>
                  <a:pt x="32568" y="16585"/>
                </a:lnTo>
                <a:close/>
              </a:path>
            </a:pathLst>
          </a:custGeom>
          <a:solidFill>
            <a:srgbClr val="093A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9410694" y="4609932"/>
            <a:ext cx="193214" cy="120031"/>
          </a:xfrm>
          <a:custGeom>
            <a:avLst/>
            <a:gdLst/>
            <a:ahLst/>
            <a:cxnLst/>
            <a:rect l="l" t="t" r="r" b="b"/>
            <a:pathLst>
              <a:path w="193214" h="120031">
                <a:moveTo>
                  <a:pt x="1956" y="0"/>
                </a:moveTo>
                <a:lnTo>
                  <a:pt x="0" y="495"/>
                </a:lnTo>
                <a:lnTo>
                  <a:pt x="1129" y="7223"/>
                </a:lnTo>
                <a:lnTo>
                  <a:pt x="4216" y="18730"/>
                </a:lnTo>
                <a:lnTo>
                  <a:pt x="8566" y="33204"/>
                </a:lnTo>
                <a:lnTo>
                  <a:pt x="13485" y="48835"/>
                </a:lnTo>
                <a:lnTo>
                  <a:pt x="18277" y="63810"/>
                </a:lnTo>
                <a:lnTo>
                  <a:pt x="22247" y="76320"/>
                </a:lnTo>
                <a:lnTo>
                  <a:pt x="24396" y="83440"/>
                </a:lnTo>
                <a:lnTo>
                  <a:pt x="28959" y="93423"/>
                </a:lnTo>
                <a:lnTo>
                  <a:pt x="36315" y="101783"/>
                </a:lnTo>
                <a:lnTo>
                  <a:pt x="45993" y="108543"/>
                </a:lnTo>
                <a:lnTo>
                  <a:pt x="57520" y="113725"/>
                </a:lnTo>
                <a:lnTo>
                  <a:pt x="70426" y="117353"/>
                </a:lnTo>
                <a:lnTo>
                  <a:pt x="84239" y="119447"/>
                </a:lnTo>
                <a:lnTo>
                  <a:pt x="98487" y="120031"/>
                </a:lnTo>
                <a:lnTo>
                  <a:pt x="112697" y="119128"/>
                </a:lnTo>
                <a:lnTo>
                  <a:pt x="126400" y="116759"/>
                </a:lnTo>
                <a:lnTo>
                  <a:pt x="139123" y="112948"/>
                </a:lnTo>
                <a:lnTo>
                  <a:pt x="150394" y="107717"/>
                </a:lnTo>
                <a:lnTo>
                  <a:pt x="159741" y="101088"/>
                </a:lnTo>
                <a:lnTo>
                  <a:pt x="166694" y="93084"/>
                </a:lnTo>
                <a:lnTo>
                  <a:pt x="169877" y="86692"/>
                </a:lnTo>
                <a:lnTo>
                  <a:pt x="172206" y="79354"/>
                </a:lnTo>
                <a:lnTo>
                  <a:pt x="176054" y="66440"/>
                </a:lnTo>
                <a:lnTo>
                  <a:pt x="180710" y="50367"/>
                </a:lnTo>
                <a:lnTo>
                  <a:pt x="185461" y="33553"/>
                </a:lnTo>
                <a:lnTo>
                  <a:pt x="189597" y="18412"/>
                </a:lnTo>
                <a:lnTo>
                  <a:pt x="192404" y="7363"/>
                </a:lnTo>
                <a:lnTo>
                  <a:pt x="193214" y="2993"/>
                </a:lnTo>
                <a:lnTo>
                  <a:pt x="189311" y="624"/>
                </a:lnTo>
                <a:lnTo>
                  <a:pt x="191683" y="2261"/>
                </a:lnTo>
                <a:lnTo>
                  <a:pt x="185040" y="7280"/>
                </a:lnTo>
                <a:lnTo>
                  <a:pt x="174608" y="13973"/>
                </a:lnTo>
                <a:lnTo>
                  <a:pt x="163116" y="19501"/>
                </a:lnTo>
                <a:lnTo>
                  <a:pt x="152622" y="23390"/>
                </a:lnTo>
                <a:lnTo>
                  <a:pt x="140881" y="26798"/>
                </a:lnTo>
                <a:lnTo>
                  <a:pt x="128703" y="29349"/>
                </a:lnTo>
                <a:lnTo>
                  <a:pt x="116204" y="31038"/>
                </a:lnTo>
                <a:lnTo>
                  <a:pt x="103498" y="31858"/>
                </a:lnTo>
                <a:lnTo>
                  <a:pt x="90700" y="31802"/>
                </a:lnTo>
                <a:lnTo>
                  <a:pt x="77925" y="30862"/>
                </a:lnTo>
                <a:lnTo>
                  <a:pt x="65287" y="29032"/>
                </a:lnTo>
                <a:lnTo>
                  <a:pt x="52902" y="26304"/>
                </a:lnTo>
                <a:lnTo>
                  <a:pt x="40883" y="22673"/>
                </a:lnTo>
                <a:lnTo>
                  <a:pt x="29345" y="18130"/>
                </a:lnTo>
                <a:lnTo>
                  <a:pt x="18403" y="12670"/>
                </a:lnTo>
                <a:lnTo>
                  <a:pt x="11798" y="8852"/>
                </a:lnTo>
                <a:lnTo>
                  <a:pt x="1956" y="0"/>
                </a:lnTo>
                <a:close/>
              </a:path>
            </a:pathLst>
          </a:custGeom>
          <a:solidFill>
            <a:srgbClr val="EC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11270698" y="5163687"/>
            <a:ext cx="36192" cy="383018"/>
          </a:xfrm>
          <a:custGeom>
            <a:avLst/>
            <a:gdLst/>
            <a:ahLst/>
            <a:cxnLst/>
            <a:rect l="l" t="t" r="r" b="b"/>
            <a:pathLst>
              <a:path w="36192" h="383018">
                <a:moveTo>
                  <a:pt x="35157" y="383018"/>
                </a:moveTo>
                <a:lnTo>
                  <a:pt x="36192" y="0"/>
                </a:lnTo>
                <a:lnTo>
                  <a:pt x="23186" y="5061"/>
                </a:lnTo>
                <a:lnTo>
                  <a:pt x="18290" y="11480"/>
                </a:lnTo>
                <a:lnTo>
                  <a:pt x="8196" y="13181"/>
                </a:lnTo>
                <a:lnTo>
                  <a:pt x="258" y="15938"/>
                </a:lnTo>
                <a:lnTo>
                  <a:pt x="0" y="368609"/>
                </a:lnTo>
                <a:lnTo>
                  <a:pt x="35157" y="383018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9773719" y="4466378"/>
            <a:ext cx="25257" cy="575960"/>
          </a:xfrm>
          <a:custGeom>
            <a:avLst/>
            <a:gdLst/>
            <a:ahLst/>
            <a:cxnLst/>
            <a:rect l="l" t="t" r="r" b="b"/>
            <a:pathLst>
              <a:path w="25257" h="575960">
                <a:moveTo>
                  <a:pt x="11770" y="570440"/>
                </a:moveTo>
                <a:lnTo>
                  <a:pt x="22921" y="563332"/>
                </a:lnTo>
                <a:lnTo>
                  <a:pt x="24760" y="561809"/>
                </a:lnTo>
                <a:lnTo>
                  <a:pt x="25257" y="0"/>
                </a:lnTo>
                <a:lnTo>
                  <a:pt x="24739" y="3398"/>
                </a:lnTo>
                <a:lnTo>
                  <a:pt x="23136" y="11872"/>
                </a:lnTo>
                <a:lnTo>
                  <a:pt x="20692" y="24284"/>
                </a:lnTo>
                <a:lnTo>
                  <a:pt x="17652" y="39497"/>
                </a:lnTo>
                <a:lnTo>
                  <a:pt x="14263" y="56373"/>
                </a:lnTo>
                <a:lnTo>
                  <a:pt x="10768" y="73775"/>
                </a:lnTo>
                <a:lnTo>
                  <a:pt x="7415" y="90566"/>
                </a:lnTo>
                <a:lnTo>
                  <a:pt x="2113" y="117765"/>
                </a:lnTo>
                <a:lnTo>
                  <a:pt x="431" y="137523"/>
                </a:lnTo>
                <a:lnTo>
                  <a:pt x="0" y="521015"/>
                </a:lnTo>
                <a:lnTo>
                  <a:pt x="129" y="575960"/>
                </a:lnTo>
                <a:lnTo>
                  <a:pt x="11770" y="570440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0030452" y="5238641"/>
            <a:ext cx="138018" cy="118860"/>
          </a:xfrm>
          <a:custGeom>
            <a:avLst/>
            <a:gdLst/>
            <a:ahLst/>
            <a:cxnLst/>
            <a:rect l="l" t="t" r="r" b="b"/>
            <a:pathLst>
              <a:path w="138018" h="118860">
                <a:moveTo>
                  <a:pt x="8262" y="44460"/>
                </a:moveTo>
                <a:lnTo>
                  <a:pt x="9468" y="50916"/>
                </a:lnTo>
                <a:lnTo>
                  <a:pt x="11348" y="63497"/>
                </a:lnTo>
                <a:lnTo>
                  <a:pt x="12709" y="75981"/>
                </a:lnTo>
                <a:lnTo>
                  <a:pt x="13845" y="88593"/>
                </a:lnTo>
                <a:lnTo>
                  <a:pt x="14666" y="97655"/>
                </a:lnTo>
                <a:lnTo>
                  <a:pt x="24631" y="104138"/>
                </a:lnTo>
                <a:lnTo>
                  <a:pt x="36810" y="109101"/>
                </a:lnTo>
                <a:lnTo>
                  <a:pt x="48340" y="113130"/>
                </a:lnTo>
                <a:lnTo>
                  <a:pt x="59549" y="116150"/>
                </a:lnTo>
                <a:lnTo>
                  <a:pt x="70765" y="118085"/>
                </a:lnTo>
                <a:lnTo>
                  <a:pt x="82317" y="118860"/>
                </a:lnTo>
                <a:lnTo>
                  <a:pt x="94532" y="118400"/>
                </a:lnTo>
                <a:lnTo>
                  <a:pt x="107739" y="116630"/>
                </a:lnTo>
                <a:lnTo>
                  <a:pt x="120051" y="114024"/>
                </a:lnTo>
                <a:lnTo>
                  <a:pt x="127962" y="108313"/>
                </a:lnTo>
                <a:lnTo>
                  <a:pt x="132157" y="101444"/>
                </a:lnTo>
                <a:lnTo>
                  <a:pt x="132885" y="95523"/>
                </a:lnTo>
                <a:lnTo>
                  <a:pt x="133610" y="82821"/>
                </a:lnTo>
                <a:lnTo>
                  <a:pt x="134168" y="70060"/>
                </a:lnTo>
                <a:lnTo>
                  <a:pt x="134416" y="65132"/>
                </a:lnTo>
                <a:lnTo>
                  <a:pt x="135046" y="52439"/>
                </a:lnTo>
                <a:lnTo>
                  <a:pt x="135627" y="39749"/>
                </a:lnTo>
                <a:lnTo>
                  <a:pt x="136240" y="27065"/>
                </a:lnTo>
                <a:lnTo>
                  <a:pt x="136962" y="14390"/>
                </a:lnTo>
                <a:lnTo>
                  <a:pt x="137874" y="1725"/>
                </a:lnTo>
                <a:lnTo>
                  <a:pt x="138018" y="0"/>
                </a:lnTo>
                <a:lnTo>
                  <a:pt x="126842" y="4438"/>
                </a:lnTo>
                <a:lnTo>
                  <a:pt x="115307" y="9651"/>
                </a:lnTo>
                <a:lnTo>
                  <a:pt x="107390" y="12513"/>
                </a:lnTo>
                <a:lnTo>
                  <a:pt x="95487" y="15701"/>
                </a:lnTo>
                <a:lnTo>
                  <a:pt x="82883" y="18031"/>
                </a:lnTo>
                <a:lnTo>
                  <a:pt x="71888" y="19169"/>
                </a:lnTo>
                <a:lnTo>
                  <a:pt x="55798" y="19537"/>
                </a:lnTo>
                <a:lnTo>
                  <a:pt x="43004" y="18513"/>
                </a:lnTo>
                <a:lnTo>
                  <a:pt x="32122" y="16416"/>
                </a:lnTo>
                <a:lnTo>
                  <a:pt x="21766" y="13560"/>
                </a:lnTo>
                <a:lnTo>
                  <a:pt x="10551" y="10264"/>
                </a:lnTo>
                <a:lnTo>
                  <a:pt x="0" y="7516"/>
                </a:lnTo>
                <a:lnTo>
                  <a:pt x="2544" y="19868"/>
                </a:lnTo>
                <a:lnTo>
                  <a:pt x="5458" y="32017"/>
                </a:lnTo>
                <a:lnTo>
                  <a:pt x="8262" y="44460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8" name="object 1108"/>
          <p:cNvSpPr/>
          <p:nvPr/>
        </p:nvSpPr>
        <p:spPr>
          <a:xfrm>
            <a:off x="10315354" y="4473335"/>
            <a:ext cx="75244" cy="119107"/>
          </a:xfrm>
          <a:custGeom>
            <a:avLst/>
            <a:gdLst/>
            <a:ahLst/>
            <a:cxnLst/>
            <a:rect l="l" t="t" r="r" b="b"/>
            <a:pathLst>
              <a:path w="75244" h="119107">
                <a:moveTo>
                  <a:pt x="20058" y="15206"/>
                </a:moveTo>
                <a:lnTo>
                  <a:pt x="18786" y="22335"/>
                </a:lnTo>
                <a:lnTo>
                  <a:pt x="16435" y="31899"/>
                </a:lnTo>
                <a:lnTo>
                  <a:pt x="14188" y="37483"/>
                </a:lnTo>
                <a:lnTo>
                  <a:pt x="12760" y="40705"/>
                </a:lnTo>
                <a:lnTo>
                  <a:pt x="12867" y="43183"/>
                </a:lnTo>
                <a:lnTo>
                  <a:pt x="15225" y="46537"/>
                </a:lnTo>
                <a:lnTo>
                  <a:pt x="20550" y="52384"/>
                </a:lnTo>
                <a:lnTo>
                  <a:pt x="29558" y="62343"/>
                </a:lnTo>
                <a:lnTo>
                  <a:pt x="31253" y="64270"/>
                </a:lnTo>
                <a:lnTo>
                  <a:pt x="19452" y="61085"/>
                </a:lnTo>
                <a:lnTo>
                  <a:pt x="7619" y="58264"/>
                </a:lnTo>
                <a:lnTo>
                  <a:pt x="2954" y="58175"/>
                </a:lnTo>
                <a:lnTo>
                  <a:pt x="0" y="62569"/>
                </a:lnTo>
                <a:lnTo>
                  <a:pt x="1596" y="61040"/>
                </a:lnTo>
                <a:lnTo>
                  <a:pt x="3103" y="96417"/>
                </a:lnTo>
                <a:lnTo>
                  <a:pt x="12020" y="108342"/>
                </a:lnTo>
                <a:lnTo>
                  <a:pt x="21698" y="119107"/>
                </a:lnTo>
                <a:lnTo>
                  <a:pt x="27155" y="94920"/>
                </a:lnTo>
                <a:lnTo>
                  <a:pt x="34251" y="97590"/>
                </a:lnTo>
                <a:lnTo>
                  <a:pt x="36019" y="101080"/>
                </a:lnTo>
                <a:lnTo>
                  <a:pt x="43094" y="105237"/>
                </a:lnTo>
                <a:lnTo>
                  <a:pt x="58990" y="112797"/>
                </a:lnTo>
                <a:lnTo>
                  <a:pt x="57365" y="80069"/>
                </a:lnTo>
                <a:lnTo>
                  <a:pt x="55755" y="78378"/>
                </a:lnTo>
                <a:lnTo>
                  <a:pt x="74951" y="78443"/>
                </a:lnTo>
                <a:lnTo>
                  <a:pt x="75244" y="68524"/>
                </a:lnTo>
                <a:lnTo>
                  <a:pt x="73675" y="54426"/>
                </a:lnTo>
                <a:lnTo>
                  <a:pt x="70853" y="39411"/>
                </a:lnTo>
                <a:lnTo>
                  <a:pt x="67387" y="26743"/>
                </a:lnTo>
                <a:lnTo>
                  <a:pt x="65180" y="21495"/>
                </a:lnTo>
                <a:lnTo>
                  <a:pt x="53975" y="7202"/>
                </a:lnTo>
                <a:lnTo>
                  <a:pt x="44175" y="2791"/>
                </a:lnTo>
                <a:lnTo>
                  <a:pt x="36504" y="2901"/>
                </a:lnTo>
                <a:lnTo>
                  <a:pt x="33884" y="2993"/>
                </a:lnTo>
                <a:lnTo>
                  <a:pt x="27327" y="2563"/>
                </a:lnTo>
                <a:lnTo>
                  <a:pt x="31058" y="0"/>
                </a:lnTo>
                <a:lnTo>
                  <a:pt x="21094" y="1593"/>
                </a:lnTo>
                <a:lnTo>
                  <a:pt x="19390" y="8916"/>
                </a:lnTo>
                <a:lnTo>
                  <a:pt x="20058" y="15206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9" name="object 1109"/>
          <p:cNvSpPr/>
          <p:nvPr/>
        </p:nvSpPr>
        <p:spPr>
          <a:xfrm>
            <a:off x="10287810" y="4433258"/>
            <a:ext cx="144426" cy="186092"/>
          </a:xfrm>
          <a:custGeom>
            <a:avLst/>
            <a:gdLst/>
            <a:ahLst/>
            <a:cxnLst/>
            <a:rect l="l" t="t" r="r" b="b"/>
            <a:pathLst>
              <a:path w="144426" h="186092">
                <a:moveTo>
                  <a:pt x="81580" y="181797"/>
                </a:moveTo>
                <a:lnTo>
                  <a:pt x="93046" y="185203"/>
                </a:lnTo>
                <a:lnTo>
                  <a:pt x="104646" y="186092"/>
                </a:lnTo>
                <a:lnTo>
                  <a:pt x="116255" y="184191"/>
                </a:lnTo>
                <a:lnTo>
                  <a:pt x="124871" y="180448"/>
                </a:lnTo>
                <a:lnTo>
                  <a:pt x="131826" y="174913"/>
                </a:lnTo>
                <a:lnTo>
                  <a:pt x="137190" y="167791"/>
                </a:lnTo>
                <a:lnTo>
                  <a:pt x="141032" y="159290"/>
                </a:lnTo>
                <a:lnTo>
                  <a:pt x="143421" y="149617"/>
                </a:lnTo>
                <a:lnTo>
                  <a:pt x="144426" y="138979"/>
                </a:lnTo>
                <a:lnTo>
                  <a:pt x="144118" y="127581"/>
                </a:lnTo>
                <a:lnTo>
                  <a:pt x="142566" y="115632"/>
                </a:lnTo>
                <a:lnTo>
                  <a:pt x="139839" y="103337"/>
                </a:lnTo>
                <a:lnTo>
                  <a:pt x="136006" y="90904"/>
                </a:lnTo>
                <a:lnTo>
                  <a:pt x="131137" y="78539"/>
                </a:lnTo>
                <a:lnTo>
                  <a:pt x="125302" y="66450"/>
                </a:lnTo>
                <a:lnTo>
                  <a:pt x="118570" y="54842"/>
                </a:lnTo>
                <a:lnTo>
                  <a:pt x="111010" y="43924"/>
                </a:lnTo>
                <a:lnTo>
                  <a:pt x="102691" y="33901"/>
                </a:lnTo>
                <a:lnTo>
                  <a:pt x="93684" y="24981"/>
                </a:lnTo>
                <a:lnTo>
                  <a:pt x="80915" y="14931"/>
                </a:lnTo>
                <a:lnTo>
                  <a:pt x="71199" y="8655"/>
                </a:lnTo>
                <a:lnTo>
                  <a:pt x="60141" y="3329"/>
                </a:lnTo>
                <a:lnTo>
                  <a:pt x="48041" y="71"/>
                </a:lnTo>
                <a:lnTo>
                  <a:pt x="35196" y="0"/>
                </a:lnTo>
                <a:lnTo>
                  <a:pt x="28406" y="1566"/>
                </a:lnTo>
                <a:lnTo>
                  <a:pt x="18455" y="6264"/>
                </a:lnTo>
                <a:lnTo>
                  <a:pt x="10763" y="13057"/>
                </a:lnTo>
                <a:lnTo>
                  <a:pt x="5207" y="21673"/>
                </a:lnTo>
                <a:lnTo>
                  <a:pt x="1661" y="31840"/>
                </a:lnTo>
                <a:lnTo>
                  <a:pt x="0" y="43289"/>
                </a:lnTo>
                <a:lnTo>
                  <a:pt x="98" y="55747"/>
                </a:lnTo>
                <a:lnTo>
                  <a:pt x="1832" y="68942"/>
                </a:lnTo>
                <a:lnTo>
                  <a:pt x="5075" y="82605"/>
                </a:lnTo>
                <a:lnTo>
                  <a:pt x="9703" y="96462"/>
                </a:lnTo>
                <a:lnTo>
                  <a:pt x="15591" y="110244"/>
                </a:lnTo>
                <a:lnTo>
                  <a:pt x="22614" y="123678"/>
                </a:lnTo>
                <a:lnTo>
                  <a:pt x="30647" y="136494"/>
                </a:lnTo>
                <a:lnTo>
                  <a:pt x="29139" y="101117"/>
                </a:lnTo>
                <a:lnTo>
                  <a:pt x="27306" y="105015"/>
                </a:lnTo>
                <a:lnTo>
                  <a:pt x="24567" y="110702"/>
                </a:lnTo>
                <a:lnTo>
                  <a:pt x="20764" y="100795"/>
                </a:lnTo>
                <a:lnTo>
                  <a:pt x="16861" y="89742"/>
                </a:lnTo>
                <a:lnTo>
                  <a:pt x="13468" y="77912"/>
                </a:lnTo>
                <a:lnTo>
                  <a:pt x="11195" y="65670"/>
                </a:lnTo>
                <a:lnTo>
                  <a:pt x="10649" y="53382"/>
                </a:lnTo>
                <a:lnTo>
                  <a:pt x="12440" y="41417"/>
                </a:lnTo>
                <a:lnTo>
                  <a:pt x="17178" y="30139"/>
                </a:lnTo>
                <a:lnTo>
                  <a:pt x="25513" y="20252"/>
                </a:lnTo>
                <a:lnTo>
                  <a:pt x="34930" y="15244"/>
                </a:lnTo>
                <a:lnTo>
                  <a:pt x="45191" y="13985"/>
                </a:lnTo>
                <a:lnTo>
                  <a:pt x="55826" y="15722"/>
                </a:lnTo>
                <a:lnTo>
                  <a:pt x="66368" y="19705"/>
                </a:lnTo>
                <a:lnTo>
                  <a:pt x="76349" y="25180"/>
                </a:lnTo>
                <a:lnTo>
                  <a:pt x="84765" y="30988"/>
                </a:lnTo>
                <a:lnTo>
                  <a:pt x="94832" y="39775"/>
                </a:lnTo>
                <a:lnTo>
                  <a:pt x="103875" y="49956"/>
                </a:lnTo>
                <a:lnTo>
                  <a:pt x="111831" y="61221"/>
                </a:lnTo>
                <a:lnTo>
                  <a:pt x="118636" y="73262"/>
                </a:lnTo>
                <a:lnTo>
                  <a:pt x="124226" y="85768"/>
                </a:lnTo>
                <a:lnTo>
                  <a:pt x="128540" y="98429"/>
                </a:lnTo>
                <a:lnTo>
                  <a:pt x="131513" y="110937"/>
                </a:lnTo>
                <a:lnTo>
                  <a:pt x="133082" y="122981"/>
                </a:lnTo>
                <a:lnTo>
                  <a:pt x="133184" y="134253"/>
                </a:lnTo>
                <a:lnTo>
                  <a:pt x="131756" y="144442"/>
                </a:lnTo>
                <a:lnTo>
                  <a:pt x="128734" y="153239"/>
                </a:lnTo>
                <a:lnTo>
                  <a:pt x="124056" y="160335"/>
                </a:lnTo>
                <a:lnTo>
                  <a:pt x="117658" y="165419"/>
                </a:lnTo>
                <a:lnTo>
                  <a:pt x="117355" y="165582"/>
                </a:lnTo>
                <a:lnTo>
                  <a:pt x="114169" y="155754"/>
                </a:lnTo>
                <a:lnTo>
                  <a:pt x="113354" y="148449"/>
                </a:lnTo>
                <a:lnTo>
                  <a:pt x="108515" y="140324"/>
                </a:lnTo>
                <a:lnTo>
                  <a:pt x="104522" y="136526"/>
                </a:lnTo>
                <a:lnTo>
                  <a:pt x="94561" y="128504"/>
                </a:lnTo>
                <a:lnTo>
                  <a:pt x="84909" y="120147"/>
                </a:lnTo>
                <a:lnTo>
                  <a:pt x="86534" y="152874"/>
                </a:lnTo>
                <a:lnTo>
                  <a:pt x="86836" y="153111"/>
                </a:lnTo>
                <a:lnTo>
                  <a:pt x="87526" y="153542"/>
                </a:lnTo>
                <a:lnTo>
                  <a:pt x="88065" y="153843"/>
                </a:lnTo>
                <a:lnTo>
                  <a:pt x="88626" y="154209"/>
                </a:lnTo>
                <a:lnTo>
                  <a:pt x="89057" y="154532"/>
                </a:lnTo>
                <a:lnTo>
                  <a:pt x="88000" y="166917"/>
                </a:lnTo>
                <a:lnTo>
                  <a:pt x="82867" y="167585"/>
                </a:lnTo>
                <a:lnTo>
                  <a:pt x="82436" y="167585"/>
                </a:lnTo>
                <a:lnTo>
                  <a:pt x="81767" y="167520"/>
                </a:lnTo>
                <a:lnTo>
                  <a:pt x="81336" y="167455"/>
                </a:lnTo>
                <a:lnTo>
                  <a:pt x="81163" y="167455"/>
                </a:lnTo>
                <a:lnTo>
                  <a:pt x="76030" y="165517"/>
                </a:lnTo>
                <a:lnTo>
                  <a:pt x="75728" y="165388"/>
                </a:lnTo>
                <a:lnTo>
                  <a:pt x="72234" y="163622"/>
                </a:lnTo>
                <a:lnTo>
                  <a:pt x="69063" y="161425"/>
                </a:lnTo>
                <a:lnTo>
                  <a:pt x="64965" y="158625"/>
                </a:lnTo>
                <a:lnTo>
                  <a:pt x="56287" y="150142"/>
                </a:lnTo>
                <a:lnTo>
                  <a:pt x="54711" y="135632"/>
                </a:lnTo>
                <a:lnTo>
                  <a:pt x="54698" y="134997"/>
                </a:lnTo>
                <a:lnTo>
                  <a:pt x="49241" y="159184"/>
                </a:lnTo>
                <a:lnTo>
                  <a:pt x="59553" y="168516"/>
                </a:lnTo>
                <a:lnTo>
                  <a:pt x="70374" y="176144"/>
                </a:lnTo>
                <a:lnTo>
                  <a:pt x="81580" y="181797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0" name="object 1110"/>
          <p:cNvSpPr/>
          <p:nvPr/>
        </p:nvSpPr>
        <p:spPr>
          <a:xfrm>
            <a:off x="9918899" y="4125769"/>
            <a:ext cx="181112" cy="138621"/>
          </a:xfrm>
          <a:custGeom>
            <a:avLst/>
            <a:gdLst/>
            <a:ahLst/>
            <a:cxnLst/>
            <a:rect l="l" t="t" r="r" b="b"/>
            <a:pathLst>
              <a:path w="181112" h="138621">
                <a:moveTo>
                  <a:pt x="10754" y="58202"/>
                </a:moveTo>
                <a:lnTo>
                  <a:pt x="2108" y="62796"/>
                </a:lnTo>
                <a:lnTo>
                  <a:pt x="0" y="63796"/>
                </a:lnTo>
                <a:lnTo>
                  <a:pt x="3235" y="85701"/>
                </a:lnTo>
                <a:lnTo>
                  <a:pt x="3929" y="97034"/>
                </a:lnTo>
                <a:lnTo>
                  <a:pt x="5655" y="111837"/>
                </a:lnTo>
                <a:lnTo>
                  <a:pt x="8150" y="126432"/>
                </a:lnTo>
                <a:lnTo>
                  <a:pt x="11153" y="137141"/>
                </a:lnTo>
                <a:lnTo>
                  <a:pt x="11862" y="138621"/>
                </a:lnTo>
                <a:lnTo>
                  <a:pt x="16155" y="136540"/>
                </a:lnTo>
                <a:lnTo>
                  <a:pt x="23468" y="132640"/>
                </a:lnTo>
                <a:lnTo>
                  <a:pt x="33335" y="127193"/>
                </a:lnTo>
                <a:lnTo>
                  <a:pt x="45285" y="120474"/>
                </a:lnTo>
                <a:lnTo>
                  <a:pt x="58853" y="112754"/>
                </a:lnTo>
                <a:lnTo>
                  <a:pt x="73569" y="104306"/>
                </a:lnTo>
                <a:lnTo>
                  <a:pt x="88965" y="95404"/>
                </a:lnTo>
                <a:lnTo>
                  <a:pt x="104574" y="86320"/>
                </a:lnTo>
                <a:lnTo>
                  <a:pt x="119927" y="77327"/>
                </a:lnTo>
                <a:lnTo>
                  <a:pt x="134556" y="68698"/>
                </a:lnTo>
                <a:lnTo>
                  <a:pt x="147993" y="60705"/>
                </a:lnTo>
                <a:lnTo>
                  <a:pt x="159770" y="53622"/>
                </a:lnTo>
                <a:lnTo>
                  <a:pt x="169419" y="47722"/>
                </a:lnTo>
                <a:lnTo>
                  <a:pt x="176472" y="43277"/>
                </a:lnTo>
                <a:lnTo>
                  <a:pt x="181112" y="39996"/>
                </a:lnTo>
                <a:lnTo>
                  <a:pt x="114357" y="0"/>
                </a:lnTo>
                <a:lnTo>
                  <a:pt x="108482" y="1944"/>
                </a:lnTo>
                <a:lnTo>
                  <a:pt x="99656" y="6190"/>
                </a:lnTo>
                <a:lnTo>
                  <a:pt x="88540" y="12235"/>
                </a:lnTo>
                <a:lnTo>
                  <a:pt x="75795" y="19579"/>
                </a:lnTo>
                <a:lnTo>
                  <a:pt x="62081" y="27718"/>
                </a:lnTo>
                <a:lnTo>
                  <a:pt x="48059" y="36152"/>
                </a:lnTo>
                <a:lnTo>
                  <a:pt x="34390" y="44378"/>
                </a:lnTo>
                <a:lnTo>
                  <a:pt x="21735" y="51895"/>
                </a:lnTo>
                <a:lnTo>
                  <a:pt x="10754" y="58202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1" name="object 1111"/>
          <p:cNvSpPr/>
          <p:nvPr/>
        </p:nvSpPr>
        <p:spPr>
          <a:xfrm>
            <a:off x="9930009" y="4164301"/>
            <a:ext cx="178378" cy="164015"/>
          </a:xfrm>
          <a:custGeom>
            <a:avLst/>
            <a:gdLst/>
            <a:ahLst/>
            <a:cxnLst/>
            <a:rect l="l" t="t" r="r" b="b"/>
            <a:pathLst>
              <a:path w="178378" h="164015">
                <a:moveTo>
                  <a:pt x="176537" y="0"/>
                </a:moveTo>
                <a:lnTo>
                  <a:pt x="170002" y="1464"/>
                </a:lnTo>
                <a:lnTo>
                  <a:pt x="167455" y="3365"/>
                </a:lnTo>
                <a:lnTo>
                  <a:pt x="161645" y="7110"/>
                </a:lnTo>
                <a:lnTo>
                  <a:pt x="153041" y="12426"/>
                </a:lnTo>
                <a:lnTo>
                  <a:pt x="142109" y="19041"/>
                </a:lnTo>
                <a:lnTo>
                  <a:pt x="129319" y="26680"/>
                </a:lnTo>
                <a:lnTo>
                  <a:pt x="115139" y="35073"/>
                </a:lnTo>
                <a:lnTo>
                  <a:pt x="100036" y="43945"/>
                </a:lnTo>
                <a:lnTo>
                  <a:pt x="84479" y="53023"/>
                </a:lnTo>
                <a:lnTo>
                  <a:pt x="68935" y="62036"/>
                </a:lnTo>
                <a:lnTo>
                  <a:pt x="53873" y="70710"/>
                </a:lnTo>
                <a:lnTo>
                  <a:pt x="39761" y="78772"/>
                </a:lnTo>
                <a:lnTo>
                  <a:pt x="27067" y="85949"/>
                </a:lnTo>
                <a:lnTo>
                  <a:pt x="16259" y="91969"/>
                </a:lnTo>
                <a:lnTo>
                  <a:pt x="7806" y="96559"/>
                </a:lnTo>
                <a:lnTo>
                  <a:pt x="2174" y="99445"/>
                </a:lnTo>
                <a:lnTo>
                  <a:pt x="752" y="100089"/>
                </a:lnTo>
                <a:lnTo>
                  <a:pt x="773" y="112182"/>
                </a:lnTo>
                <a:lnTo>
                  <a:pt x="1273" y="125089"/>
                </a:lnTo>
                <a:lnTo>
                  <a:pt x="1183" y="132698"/>
                </a:lnTo>
                <a:lnTo>
                  <a:pt x="424" y="145336"/>
                </a:lnTo>
                <a:lnTo>
                  <a:pt x="0" y="158036"/>
                </a:lnTo>
                <a:lnTo>
                  <a:pt x="126" y="164015"/>
                </a:lnTo>
                <a:lnTo>
                  <a:pt x="3391" y="162552"/>
                </a:lnTo>
                <a:lnTo>
                  <a:pt x="9889" y="159172"/>
                </a:lnTo>
                <a:lnTo>
                  <a:pt x="19144" y="154150"/>
                </a:lnTo>
                <a:lnTo>
                  <a:pt x="30678" y="147763"/>
                </a:lnTo>
                <a:lnTo>
                  <a:pt x="44011" y="140286"/>
                </a:lnTo>
                <a:lnTo>
                  <a:pt x="58667" y="131995"/>
                </a:lnTo>
                <a:lnTo>
                  <a:pt x="74166" y="123165"/>
                </a:lnTo>
                <a:lnTo>
                  <a:pt x="90032" y="114071"/>
                </a:lnTo>
                <a:lnTo>
                  <a:pt x="105785" y="104990"/>
                </a:lnTo>
                <a:lnTo>
                  <a:pt x="120948" y="96198"/>
                </a:lnTo>
                <a:lnTo>
                  <a:pt x="135042" y="87969"/>
                </a:lnTo>
                <a:lnTo>
                  <a:pt x="147590" y="80580"/>
                </a:lnTo>
                <a:lnTo>
                  <a:pt x="158114" y="74305"/>
                </a:lnTo>
                <a:lnTo>
                  <a:pt x="166135" y="69422"/>
                </a:lnTo>
                <a:lnTo>
                  <a:pt x="171175" y="66205"/>
                </a:lnTo>
                <a:lnTo>
                  <a:pt x="173798" y="63473"/>
                </a:lnTo>
                <a:lnTo>
                  <a:pt x="173970" y="63904"/>
                </a:lnTo>
                <a:lnTo>
                  <a:pt x="176688" y="62606"/>
                </a:lnTo>
                <a:lnTo>
                  <a:pt x="177986" y="51199"/>
                </a:lnTo>
                <a:lnTo>
                  <a:pt x="178378" y="37428"/>
                </a:lnTo>
                <a:lnTo>
                  <a:pt x="178370" y="28689"/>
                </a:lnTo>
                <a:lnTo>
                  <a:pt x="177960" y="4092"/>
                </a:lnTo>
                <a:lnTo>
                  <a:pt x="177896" y="3596"/>
                </a:lnTo>
                <a:lnTo>
                  <a:pt x="177702" y="2993"/>
                </a:lnTo>
                <a:lnTo>
                  <a:pt x="177594" y="2627"/>
                </a:lnTo>
                <a:lnTo>
                  <a:pt x="176537" y="0"/>
                </a:lnTo>
                <a:close/>
              </a:path>
            </a:pathLst>
          </a:custGeom>
          <a:solidFill>
            <a:srgbClr val="3A91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9395694" y="4510640"/>
            <a:ext cx="224747" cy="131192"/>
          </a:xfrm>
          <a:custGeom>
            <a:avLst/>
            <a:gdLst/>
            <a:ahLst/>
            <a:cxnLst/>
            <a:rect l="l" t="t" r="r" b="b"/>
            <a:pathLst>
              <a:path w="224747" h="131192">
                <a:moveTo>
                  <a:pt x="20155" y="38310"/>
                </a:moveTo>
                <a:lnTo>
                  <a:pt x="21541" y="30455"/>
                </a:lnTo>
                <a:lnTo>
                  <a:pt x="28947" y="17212"/>
                </a:lnTo>
                <a:lnTo>
                  <a:pt x="37491" y="9427"/>
                </a:lnTo>
                <a:lnTo>
                  <a:pt x="41229" y="4501"/>
                </a:lnTo>
                <a:lnTo>
                  <a:pt x="37562" y="732"/>
                </a:lnTo>
                <a:lnTo>
                  <a:pt x="33335" y="0"/>
                </a:lnTo>
                <a:lnTo>
                  <a:pt x="23233" y="5984"/>
                </a:lnTo>
                <a:lnTo>
                  <a:pt x="13368" y="15047"/>
                </a:lnTo>
                <a:lnTo>
                  <a:pt x="5415" y="26427"/>
                </a:lnTo>
                <a:lnTo>
                  <a:pt x="1053" y="39366"/>
                </a:lnTo>
                <a:lnTo>
                  <a:pt x="0" y="55127"/>
                </a:lnTo>
                <a:lnTo>
                  <a:pt x="814" y="68602"/>
                </a:lnTo>
                <a:lnTo>
                  <a:pt x="3567" y="80859"/>
                </a:lnTo>
                <a:lnTo>
                  <a:pt x="8501" y="91619"/>
                </a:lnTo>
                <a:lnTo>
                  <a:pt x="14999" y="99787"/>
                </a:lnTo>
                <a:lnTo>
                  <a:pt x="16955" y="99292"/>
                </a:lnTo>
                <a:lnTo>
                  <a:pt x="26797" y="108144"/>
                </a:lnTo>
                <a:lnTo>
                  <a:pt x="32062" y="111203"/>
                </a:lnTo>
                <a:lnTo>
                  <a:pt x="42920" y="116780"/>
                </a:lnTo>
                <a:lnTo>
                  <a:pt x="54388" y="121439"/>
                </a:lnTo>
                <a:lnTo>
                  <a:pt x="66352" y="125186"/>
                </a:lnTo>
                <a:lnTo>
                  <a:pt x="78698" y="128028"/>
                </a:lnTo>
                <a:lnTo>
                  <a:pt x="91310" y="129971"/>
                </a:lnTo>
                <a:lnTo>
                  <a:pt x="104074" y="131024"/>
                </a:lnTo>
                <a:lnTo>
                  <a:pt x="116875" y="131192"/>
                </a:lnTo>
                <a:lnTo>
                  <a:pt x="129599" y="130483"/>
                </a:lnTo>
                <a:lnTo>
                  <a:pt x="142131" y="128904"/>
                </a:lnTo>
                <a:lnTo>
                  <a:pt x="154356" y="126461"/>
                </a:lnTo>
                <a:lnTo>
                  <a:pt x="166159" y="123163"/>
                </a:lnTo>
                <a:lnTo>
                  <a:pt x="179896" y="118035"/>
                </a:lnTo>
                <a:lnTo>
                  <a:pt x="191239" y="112341"/>
                </a:lnTo>
                <a:lnTo>
                  <a:pt x="200040" y="106572"/>
                </a:lnTo>
                <a:lnTo>
                  <a:pt x="206683" y="101553"/>
                </a:lnTo>
                <a:lnTo>
                  <a:pt x="204310" y="99917"/>
                </a:lnTo>
                <a:lnTo>
                  <a:pt x="208214" y="102286"/>
                </a:lnTo>
                <a:lnTo>
                  <a:pt x="211773" y="97289"/>
                </a:lnTo>
                <a:lnTo>
                  <a:pt x="219303" y="85651"/>
                </a:lnTo>
                <a:lnTo>
                  <a:pt x="223291" y="76440"/>
                </a:lnTo>
                <a:lnTo>
                  <a:pt x="224747" y="65517"/>
                </a:lnTo>
                <a:lnTo>
                  <a:pt x="224685" y="48744"/>
                </a:lnTo>
                <a:lnTo>
                  <a:pt x="222267" y="32887"/>
                </a:lnTo>
                <a:lnTo>
                  <a:pt x="216438" y="20613"/>
                </a:lnTo>
                <a:lnTo>
                  <a:pt x="208160" y="11174"/>
                </a:lnTo>
                <a:lnTo>
                  <a:pt x="198413" y="4403"/>
                </a:lnTo>
                <a:lnTo>
                  <a:pt x="197581" y="3963"/>
                </a:lnTo>
                <a:lnTo>
                  <a:pt x="201377" y="24963"/>
                </a:lnTo>
                <a:lnTo>
                  <a:pt x="204411" y="36093"/>
                </a:lnTo>
                <a:lnTo>
                  <a:pt x="204312" y="46146"/>
                </a:lnTo>
                <a:lnTo>
                  <a:pt x="201428" y="55139"/>
                </a:lnTo>
                <a:lnTo>
                  <a:pt x="196106" y="63092"/>
                </a:lnTo>
                <a:lnTo>
                  <a:pt x="188697" y="70020"/>
                </a:lnTo>
                <a:lnTo>
                  <a:pt x="179547" y="75941"/>
                </a:lnTo>
                <a:lnTo>
                  <a:pt x="169006" y="80874"/>
                </a:lnTo>
                <a:lnTo>
                  <a:pt x="157421" y="84835"/>
                </a:lnTo>
                <a:lnTo>
                  <a:pt x="145142" y="87843"/>
                </a:lnTo>
                <a:lnTo>
                  <a:pt x="132516" y="89915"/>
                </a:lnTo>
                <a:lnTo>
                  <a:pt x="119892" y="91069"/>
                </a:lnTo>
                <a:lnTo>
                  <a:pt x="107619" y="91321"/>
                </a:lnTo>
                <a:lnTo>
                  <a:pt x="96044" y="90691"/>
                </a:lnTo>
                <a:lnTo>
                  <a:pt x="81058" y="88327"/>
                </a:lnTo>
                <a:lnTo>
                  <a:pt x="68377" y="84925"/>
                </a:lnTo>
                <a:lnTo>
                  <a:pt x="55916" y="80222"/>
                </a:lnTo>
                <a:lnTo>
                  <a:pt x="44340" y="74251"/>
                </a:lnTo>
                <a:lnTo>
                  <a:pt x="34312" y="67042"/>
                </a:lnTo>
                <a:lnTo>
                  <a:pt x="26496" y="58628"/>
                </a:lnTo>
                <a:lnTo>
                  <a:pt x="21555" y="49040"/>
                </a:lnTo>
                <a:lnTo>
                  <a:pt x="20155" y="38310"/>
                </a:lnTo>
                <a:close/>
              </a:path>
            </a:pathLst>
          </a:custGeom>
          <a:solidFill>
            <a:srgbClr val="EE5C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9743761" y="4548354"/>
            <a:ext cx="4593" cy="1855"/>
          </a:xfrm>
          <a:custGeom>
            <a:avLst/>
            <a:gdLst/>
            <a:ahLst/>
            <a:cxnLst/>
            <a:rect l="l" t="t" r="r" b="b"/>
            <a:pathLst>
              <a:path w="4593" h="1855">
                <a:moveTo>
                  <a:pt x="4593" y="0"/>
                </a:moveTo>
                <a:lnTo>
                  <a:pt x="128" y="430"/>
                </a:lnTo>
                <a:lnTo>
                  <a:pt x="0" y="1855"/>
                </a:lnTo>
                <a:lnTo>
                  <a:pt x="4593" y="0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9692765" y="4332388"/>
            <a:ext cx="116780" cy="244827"/>
          </a:xfrm>
          <a:custGeom>
            <a:avLst/>
            <a:gdLst/>
            <a:ahLst/>
            <a:cxnLst/>
            <a:rect l="l" t="t" r="r" b="b"/>
            <a:pathLst>
              <a:path w="116780" h="244827">
                <a:moveTo>
                  <a:pt x="1127" y="91839"/>
                </a:moveTo>
                <a:lnTo>
                  <a:pt x="2840" y="106195"/>
                </a:lnTo>
                <a:lnTo>
                  <a:pt x="4810" y="119701"/>
                </a:lnTo>
                <a:lnTo>
                  <a:pt x="7113" y="133734"/>
                </a:lnTo>
                <a:lnTo>
                  <a:pt x="9650" y="148054"/>
                </a:lnTo>
                <a:lnTo>
                  <a:pt x="12321" y="162422"/>
                </a:lnTo>
                <a:lnTo>
                  <a:pt x="15030" y="176599"/>
                </a:lnTo>
                <a:lnTo>
                  <a:pt x="17675" y="190345"/>
                </a:lnTo>
                <a:lnTo>
                  <a:pt x="20160" y="203421"/>
                </a:lnTo>
                <a:lnTo>
                  <a:pt x="22385" y="215588"/>
                </a:lnTo>
                <a:lnTo>
                  <a:pt x="24252" y="226606"/>
                </a:lnTo>
                <a:lnTo>
                  <a:pt x="25661" y="236235"/>
                </a:lnTo>
                <a:lnTo>
                  <a:pt x="26514" y="244238"/>
                </a:lnTo>
                <a:lnTo>
                  <a:pt x="26558" y="244827"/>
                </a:lnTo>
                <a:lnTo>
                  <a:pt x="48321" y="241661"/>
                </a:lnTo>
                <a:lnTo>
                  <a:pt x="50024" y="240132"/>
                </a:lnTo>
                <a:lnTo>
                  <a:pt x="49852" y="235307"/>
                </a:lnTo>
                <a:lnTo>
                  <a:pt x="49723" y="231280"/>
                </a:lnTo>
                <a:lnTo>
                  <a:pt x="50219" y="226412"/>
                </a:lnTo>
                <a:lnTo>
                  <a:pt x="50996" y="217821"/>
                </a:lnTo>
                <a:lnTo>
                  <a:pt x="49723" y="218335"/>
                </a:lnTo>
                <a:lnTo>
                  <a:pt x="51124" y="216397"/>
                </a:lnTo>
                <a:lnTo>
                  <a:pt x="55589" y="215966"/>
                </a:lnTo>
                <a:lnTo>
                  <a:pt x="54619" y="209117"/>
                </a:lnTo>
                <a:lnTo>
                  <a:pt x="52958" y="209914"/>
                </a:lnTo>
                <a:lnTo>
                  <a:pt x="51987" y="201492"/>
                </a:lnTo>
                <a:lnTo>
                  <a:pt x="45322" y="90289"/>
                </a:lnTo>
                <a:lnTo>
                  <a:pt x="48807" y="81396"/>
                </a:lnTo>
                <a:lnTo>
                  <a:pt x="55449" y="71006"/>
                </a:lnTo>
                <a:lnTo>
                  <a:pt x="64250" y="59737"/>
                </a:lnTo>
                <a:lnTo>
                  <a:pt x="74212" y="48205"/>
                </a:lnTo>
                <a:lnTo>
                  <a:pt x="84337" y="37026"/>
                </a:lnTo>
                <a:lnTo>
                  <a:pt x="93624" y="26819"/>
                </a:lnTo>
                <a:lnTo>
                  <a:pt x="101077" y="18199"/>
                </a:lnTo>
                <a:lnTo>
                  <a:pt x="104119" y="14236"/>
                </a:lnTo>
                <a:lnTo>
                  <a:pt x="111946" y="15292"/>
                </a:lnTo>
                <a:lnTo>
                  <a:pt x="116780" y="14344"/>
                </a:lnTo>
                <a:lnTo>
                  <a:pt x="104623" y="9925"/>
                </a:lnTo>
                <a:lnTo>
                  <a:pt x="93776" y="6492"/>
                </a:lnTo>
                <a:lnTo>
                  <a:pt x="82296" y="340"/>
                </a:lnTo>
                <a:lnTo>
                  <a:pt x="81817" y="0"/>
                </a:lnTo>
                <a:lnTo>
                  <a:pt x="77851" y="3571"/>
                </a:lnTo>
                <a:lnTo>
                  <a:pt x="69878" y="9050"/>
                </a:lnTo>
                <a:lnTo>
                  <a:pt x="59053" y="16086"/>
                </a:lnTo>
                <a:lnTo>
                  <a:pt x="46532" y="24325"/>
                </a:lnTo>
                <a:lnTo>
                  <a:pt x="33469" y="33416"/>
                </a:lnTo>
                <a:lnTo>
                  <a:pt x="21019" y="43006"/>
                </a:lnTo>
                <a:lnTo>
                  <a:pt x="10336" y="52743"/>
                </a:lnTo>
                <a:lnTo>
                  <a:pt x="7297" y="56043"/>
                </a:lnTo>
                <a:lnTo>
                  <a:pt x="1396" y="66247"/>
                </a:lnTo>
                <a:lnTo>
                  <a:pt x="0" y="77636"/>
                </a:lnTo>
                <a:lnTo>
                  <a:pt x="1127" y="91839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9801414" y="4347680"/>
            <a:ext cx="4098" cy="646"/>
          </a:xfrm>
          <a:custGeom>
            <a:avLst/>
            <a:gdLst/>
            <a:ahLst/>
            <a:cxnLst/>
            <a:rect l="l" t="t" r="r" b="b"/>
            <a:pathLst>
              <a:path w="4098" h="646">
                <a:moveTo>
                  <a:pt x="4098" y="107"/>
                </a:moveTo>
                <a:lnTo>
                  <a:pt x="3297" y="0"/>
                </a:lnTo>
                <a:lnTo>
                  <a:pt x="0" y="646"/>
                </a:lnTo>
                <a:lnTo>
                  <a:pt x="4098" y="107"/>
                </a:lnTo>
                <a:close/>
              </a:path>
            </a:pathLst>
          </a:custGeom>
          <a:solidFill>
            <a:srgbClr val="FCCA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1375781" y="5162954"/>
            <a:ext cx="178699" cy="101180"/>
          </a:xfrm>
          <a:custGeom>
            <a:avLst/>
            <a:gdLst/>
            <a:ahLst/>
            <a:cxnLst/>
            <a:rect l="l" t="t" r="r" b="b"/>
            <a:pathLst>
              <a:path w="178699" h="101180">
                <a:moveTo>
                  <a:pt x="129" y="45833"/>
                </a:moveTo>
                <a:lnTo>
                  <a:pt x="3796" y="46027"/>
                </a:lnTo>
                <a:lnTo>
                  <a:pt x="13329" y="52489"/>
                </a:lnTo>
                <a:lnTo>
                  <a:pt x="24071" y="59758"/>
                </a:lnTo>
                <a:lnTo>
                  <a:pt x="34524" y="66710"/>
                </a:lnTo>
                <a:lnTo>
                  <a:pt x="44929" y="73400"/>
                </a:lnTo>
                <a:lnTo>
                  <a:pt x="55525" y="79884"/>
                </a:lnTo>
                <a:lnTo>
                  <a:pt x="66554" y="86217"/>
                </a:lnTo>
                <a:lnTo>
                  <a:pt x="77690" y="92163"/>
                </a:lnTo>
                <a:lnTo>
                  <a:pt x="89175" y="97737"/>
                </a:lnTo>
                <a:lnTo>
                  <a:pt x="98155" y="100759"/>
                </a:lnTo>
                <a:lnTo>
                  <a:pt x="106194" y="101180"/>
                </a:lnTo>
                <a:lnTo>
                  <a:pt x="114859" y="98951"/>
                </a:lnTo>
                <a:lnTo>
                  <a:pt x="125713" y="94022"/>
                </a:lnTo>
                <a:lnTo>
                  <a:pt x="140322" y="86345"/>
                </a:lnTo>
                <a:lnTo>
                  <a:pt x="149816" y="81307"/>
                </a:lnTo>
                <a:lnTo>
                  <a:pt x="158142" y="76913"/>
                </a:lnTo>
                <a:lnTo>
                  <a:pt x="164181" y="71960"/>
                </a:lnTo>
                <a:lnTo>
                  <a:pt x="171471" y="68966"/>
                </a:lnTo>
                <a:lnTo>
                  <a:pt x="172984" y="56874"/>
                </a:lnTo>
                <a:lnTo>
                  <a:pt x="173829" y="43655"/>
                </a:lnTo>
                <a:lnTo>
                  <a:pt x="174577" y="32113"/>
                </a:lnTo>
                <a:lnTo>
                  <a:pt x="178373" y="7323"/>
                </a:lnTo>
                <a:lnTo>
                  <a:pt x="178699" y="2705"/>
                </a:lnTo>
                <a:lnTo>
                  <a:pt x="177014" y="0"/>
                </a:lnTo>
                <a:lnTo>
                  <a:pt x="170671" y="5635"/>
                </a:lnTo>
                <a:lnTo>
                  <a:pt x="161545" y="13458"/>
                </a:lnTo>
                <a:lnTo>
                  <a:pt x="150451" y="22330"/>
                </a:lnTo>
                <a:lnTo>
                  <a:pt x="138201" y="31111"/>
                </a:lnTo>
                <a:lnTo>
                  <a:pt x="125611" y="38662"/>
                </a:lnTo>
                <a:lnTo>
                  <a:pt x="113495" y="43844"/>
                </a:lnTo>
                <a:lnTo>
                  <a:pt x="102667" y="45518"/>
                </a:lnTo>
                <a:lnTo>
                  <a:pt x="101890" y="45467"/>
                </a:lnTo>
                <a:lnTo>
                  <a:pt x="92105" y="42811"/>
                </a:lnTo>
                <a:lnTo>
                  <a:pt x="81021" y="37081"/>
                </a:lnTo>
                <a:lnTo>
                  <a:pt x="69169" y="29380"/>
                </a:lnTo>
                <a:lnTo>
                  <a:pt x="57079" y="20813"/>
                </a:lnTo>
                <a:lnTo>
                  <a:pt x="45282" y="12485"/>
                </a:lnTo>
                <a:lnTo>
                  <a:pt x="34310" y="5498"/>
                </a:lnTo>
                <a:lnTo>
                  <a:pt x="24692" y="957"/>
                </a:lnTo>
                <a:lnTo>
                  <a:pt x="24200" y="796"/>
                </a:lnTo>
                <a:lnTo>
                  <a:pt x="23833" y="1163"/>
                </a:lnTo>
                <a:lnTo>
                  <a:pt x="23660" y="1830"/>
                </a:lnTo>
                <a:lnTo>
                  <a:pt x="23423" y="2433"/>
                </a:lnTo>
                <a:lnTo>
                  <a:pt x="23056" y="3101"/>
                </a:lnTo>
                <a:lnTo>
                  <a:pt x="22927" y="3532"/>
                </a:lnTo>
                <a:lnTo>
                  <a:pt x="20490" y="11113"/>
                </a:lnTo>
                <a:lnTo>
                  <a:pt x="22927" y="14840"/>
                </a:lnTo>
                <a:lnTo>
                  <a:pt x="17427" y="22270"/>
                </a:lnTo>
                <a:lnTo>
                  <a:pt x="13458" y="27720"/>
                </a:lnTo>
                <a:lnTo>
                  <a:pt x="8368" y="29593"/>
                </a:lnTo>
                <a:lnTo>
                  <a:pt x="0" y="31747"/>
                </a:lnTo>
                <a:lnTo>
                  <a:pt x="129" y="45833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1554481" y="5158367"/>
            <a:ext cx="515" cy="8120"/>
          </a:xfrm>
          <a:custGeom>
            <a:avLst/>
            <a:gdLst/>
            <a:ahLst/>
            <a:cxnLst/>
            <a:rect l="l" t="t" r="r" b="b"/>
            <a:pathLst>
              <a:path w="515" h="8120">
                <a:moveTo>
                  <a:pt x="515" y="0"/>
                </a:moveTo>
                <a:lnTo>
                  <a:pt x="0" y="7293"/>
                </a:lnTo>
                <a:lnTo>
                  <a:pt x="515" y="8120"/>
                </a:lnTo>
                <a:lnTo>
                  <a:pt x="515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9507755" y="4520828"/>
            <a:ext cx="1056" cy="8787"/>
          </a:xfrm>
          <a:custGeom>
            <a:avLst/>
            <a:gdLst/>
            <a:ahLst/>
            <a:cxnLst/>
            <a:rect l="l" t="t" r="r" b="b"/>
            <a:pathLst>
              <a:path w="1056" h="8787">
                <a:moveTo>
                  <a:pt x="1056" y="0"/>
                </a:moveTo>
                <a:lnTo>
                  <a:pt x="0" y="8787"/>
                </a:lnTo>
                <a:lnTo>
                  <a:pt x="642" y="8214"/>
                </a:lnTo>
                <a:lnTo>
                  <a:pt x="1056" y="0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9415877" y="4515142"/>
            <a:ext cx="184484" cy="86744"/>
          </a:xfrm>
          <a:custGeom>
            <a:avLst/>
            <a:gdLst/>
            <a:ahLst/>
            <a:cxnLst/>
            <a:rect l="l" t="t" r="r" b="b"/>
            <a:pathLst>
              <a:path w="184484" h="86744">
                <a:moveTo>
                  <a:pt x="174250" y="60420"/>
                </a:moveTo>
                <a:lnTo>
                  <a:pt x="180127" y="52726"/>
                </a:lnTo>
                <a:lnTo>
                  <a:pt x="183655" y="43995"/>
                </a:lnTo>
                <a:lnTo>
                  <a:pt x="184484" y="34209"/>
                </a:lnTo>
                <a:lnTo>
                  <a:pt x="182267" y="23350"/>
                </a:lnTo>
                <a:lnTo>
                  <a:pt x="181194" y="20461"/>
                </a:lnTo>
                <a:lnTo>
                  <a:pt x="172503" y="26451"/>
                </a:lnTo>
                <a:lnTo>
                  <a:pt x="160768" y="32245"/>
                </a:lnTo>
                <a:lnTo>
                  <a:pt x="147386" y="36703"/>
                </a:lnTo>
                <a:lnTo>
                  <a:pt x="133757" y="38687"/>
                </a:lnTo>
                <a:lnTo>
                  <a:pt x="132772" y="38704"/>
                </a:lnTo>
                <a:lnTo>
                  <a:pt x="118043" y="36161"/>
                </a:lnTo>
                <a:lnTo>
                  <a:pt x="106229" y="29173"/>
                </a:lnTo>
                <a:lnTo>
                  <a:pt x="98172" y="19122"/>
                </a:lnTo>
                <a:lnTo>
                  <a:pt x="95307" y="11415"/>
                </a:lnTo>
                <a:lnTo>
                  <a:pt x="92520" y="13900"/>
                </a:lnTo>
                <a:lnTo>
                  <a:pt x="92374" y="16800"/>
                </a:lnTo>
                <a:lnTo>
                  <a:pt x="92931" y="29101"/>
                </a:lnTo>
                <a:lnTo>
                  <a:pt x="93486" y="43198"/>
                </a:lnTo>
                <a:lnTo>
                  <a:pt x="92361" y="55849"/>
                </a:lnTo>
                <a:lnTo>
                  <a:pt x="90368" y="61104"/>
                </a:lnTo>
                <a:lnTo>
                  <a:pt x="87413" y="64227"/>
                </a:lnTo>
                <a:lnTo>
                  <a:pt x="85040" y="58713"/>
                </a:lnTo>
                <a:lnTo>
                  <a:pt x="86881" y="59539"/>
                </a:lnTo>
                <a:lnTo>
                  <a:pt x="86205" y="53587"/>
                </a:lnTo>
                <a:lnTo>
                  <a:pt x="86394" y="41578"/>
                </a:lnTo>
                <a:lnTo>
                  <a:pt x="85489" y="28479"/>
                </a:lnTo>
                <a:lnTo>
                  <a:pt x="85170" y="27590"/>
                </a:lnTo>
                <a:lnTo>
                  <a:pt x="76044" y="35020"/>
                </a:lnTo>
                <a:lnTo>
                  <a:pt x="65582" y="34290"/>
                </a:lnTo>
                <a:lnTo>
                  <a:pt x="58015" y="31747"/>
                </a:lnTo>
                <a:lnTo>
                  <a:pt x="56246" y="21193"/>
                </a:lnTo>
                <a:lnTo>
                  <a:pt x="59417" y="20203"/>
                </a:lnTo>
                <a:lnTo>
                  <a:pt x="60409" y="12513"/>
                </a:lnTo>
                <a:lnTo>
                  <a:pt x="56483" y="11975"/>
                </a:lnTo>
                <a:lnTo>
                  <a:pt x="42485" y="10050"/>
                </a:lnTo>
                <a:lnTo>
                  <a:pt x="35407" y="7814"/>
                </a:lnTo>
                <a:lnTo>
                  <a:pt x="29893" y="4613"/>
                </a:lnTo>
                <a:lnTo>
                  <a:pt x="21046" y="0"/>
                </a:lnTo>
                <a:lnTo>
                  <a:pt x="13723" y="8140"/>
                </a:lnTo>
                <a:lnTo>
                  <a:pt x="5156" y="17342"/>
                </a:lnTo>
                <a:lnTo>
                  <a:pt x="1358" y="25953"/>
                </a:lnTo>
                <a:lnTo>
                  <a:pt x="0" y="37435"/>
                </a:lnTo>
                <a:lnTo>
                  <a:pt x="2628" y="47795"/>
                </a:lnTo>
                <a:lnTo>
                  <a:pt x="8580" y="57004"/>
                </a:lnTo>
                <a:lnTo>
                  <a:pt x="17191" y="65028"/>
                </a:lnTo>
                <a:lnTo>
                  <a:pt x="27798" y="71836"/>
                </a:lnTo>
                <a:lnTo>
                  <a:pt x="39736" y="77397"/>
                </a:lnTo>
                <a:lnTo>
                  <a:pt x="52342" y="81678"/>
                </a:lnTo>
                <a:lnTo>
                  <a:pt x="64951" y="84649"/>
                </a:lnTo>
                <a:lnTo>
                  <a:pt x="73113" y="85895"/>
                </a:lnTo>
                <a:lnTo>
                  <a:pt x="84458" y="86744"/>
                </a:lnTo>
                <a:lnTo>
                  <a:pt x="96589" y="86714"/>
                </a:lnTo>
                <a:lnTo>
                  <a:pt x="109158" y="85788"/>
                </a:lnTo>
                <a:lnTo>
                  <a:pt x="121816" y="83948"/>
                </a:lnTo>
                <a:lnTo>
                  <a:pt x="134215" y="81176"/>
                </a:lnTo>
                <a:lnTo>
                  <a:pt x="146006" y="77455"/>
                </a:lnTo>
                <a:lnTo>
                  <a:pt x="156842" y="72767"/>
                </a:lnTo>
                <a:lnTo>
                  <a:pt x="166372" y="67095"/>
                </a:lnTo>
                <a:lnTo>
                  <a:pt x="174250" y="60420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9502758" y="4574681"/>
            <a:ext cx="3487" cy="4687"/>
          </a:xfrm>
          <a:custGeom>
            <a:avLst/>
            <a:gdLst/>
            <a:ahLst/>
            <a:cxnLst/>
            <a:rect l="l" t="t" r="r" b="b"/>
            <a:pathLst>
              <a:path w="3487" h="4687">
                <a:moveTo>
                  <a:pt x="3487" y="1564"/>
                </a:moveTo>
                <a:lnTo>
                  <a:pt x="0" y="0"/>
                </a:lnTo>
                <a:lnTo>
                  <a:pt x="532" y="4687"/>
                </a:lnTo>
                <a:lnTo>
                  <a:pt x="3487" y="1564"/>
                </a:lnTo>
                <a:close/>
              </a:path>
            </a:pathLst>
          </a:custGeom>
          <a:solidFill>
            <a:srgbClr val="4644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1056325" y="4395021"/>
            <a:ext cx="57784" cy="180427"/>
          </a:xfrm>
          <a:custGeom>
            <a:avLst/>
            <a:gdLst/>
            <a:ahLst/>
            <a:cxnLst/>
            <a:rect l="l" t="t" r="r" b="b"/>
            <a:pathLst>
              <a:path w="57784" h="180427">
                <a:moveTo>
                  <a:pt x="761" y="163501"/>
                </a:moveTo>
                <a:lnTo>
                  <a:pt x="3247" y="167988"/>
                </a:lnTo>
                <a:lnTo>
                  <a:pt x="8305" y="171436"/>
                </a:lnTo>
                <a:lnTo>
                  <a:pt x="14689" y="175000"/>
                </a:lnTo>
                <a:lnTo>
                  <a:pt x="23927" y="180065"/>
                </a:lnTo>
                <a:lnTo>
                  <a:pt x="30537" y="180427"/>
                </a:lnTo>
                <a:lnTo>
                  <a:pt x="40403" y="175413"/>
                </a:lnTo>
                <a:lnTo>
                  <a:pt x="48121" y="170843"/>
                </a:lnTo>
                <a:lnTo>
                  <a:pt x="57784" y="165178"/>
                </a:lnTo>
                <a:lnTo>
                  <a:pt x="54591" y="164877"/>
                </a:lnTo>
                <a:lnTo>
                  <a:pt x="55152" y="152470"/>
                </a:lnTo>
                <a:lnTo>
                  <a:pt x="55260" y="236"/>
                </a:lnTo>
                <a:lnTo>
                  <a:pt x="41918" y="5364"/>
                </a:lnTo>
                <a:lnTo>
                  <a:pt x="31250" y="11712"/>
                </a:lnTo>
                <a:lnTo>
                  <a:pt x="27523" y="12643"/>
                </a:lnTo>
                <a:lnTo>
                  <a:pt x="17766" y="8717"/>
                </a:lnTo>
                <a:lnTo>
                  <a:pt x="5048" y="1738"/>
                </a:lnTo>
                <a:lnTo>
                  <a:pt x="260" y="0"/>
                </a:lnTo>
                <a:lnTo>
                  <a:pt x="260" y="119947"/>
                </a:lnTo>
                <a:lnTo>
                  <a:pt x="115" y="141866"/>
                </a:lnTo>
                <a:lnTo>
                  <a:pt x="0" y="155588"/>
                </a:lnTo>
                <a:lnTo>
                  <a:pt x="761" y="163501"/>
                </a:lnTo>
                <a:close/>
              </a:path>
            </a:pathLst>
          </a:custGeom>
          <a:solidFill>
            <a:srgbClr val="F06E7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2" name="object 1122"/>
          <p:cNvSpPr/>
          <p:nvPr/>
        </p:nvSpPr>
        <p:spPr>
          <a:xfrm>
            <a:off x="9460563" y="4387828"/>
            <a:ext cx="1229" cy="1206"/>
          </a:xfrm>
          <a:custGeom>
            <a:avLst/>
            <a:gdLst/>
            <a:ahLst/>
            <a:cxnLst/>
            <a:rect l="l" t="t" r="r" b="b"/>
            <a:pathLst>
              <a:path w="1229" h="1206">
                <a:moveTo>
                  <a:pt x="1229" y="0"/>
                </a:moveTo>
                <a:lnTo>
                  <a:pt x="0" y="1206"/>
                </a:lnTo>
                <a:lnTo>
                  <a:pt x="1185" y="272"/>
                </a:lnTo>
                <a:lnTo>
                  <a:pt x="1229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3" name="object 1123"/>
          <p:cNvSpPr/>
          <p:nvPr/>
        </p:nvSpPr>
        <p:spPr>
          <a:xfrm>
            <a:off x="9434853" y="4384941"/>
            <a:ext cx="112468" cy="191304"/>
          </a:xfrm>
          <a:custGeom>
            <a:avLst/>
            <a:gdLst/>
            <a:ahLst/>
            <a:cxnLst/>
            <a:rect l="l" t="t" r="r" b="b"/>
            <a:pathLst>
              <a:path w="112468" h="191304">
                <a:moveTo>
                  <a:pt x="97663" y="52015"/>
                </a:moveTo>
                <a:lnTo>
                  <a:pt x="92940" y="47100"/>
                </a:lnTo>
                <a:lnTo>
                  <a:pt x="88130" y="46329"/>
                </a:lnTo>
                <a:lnTo>
                  <a:pt x="85326" y="56904"/>
                </a:lnTo>
                <a:lnTo>
                  <a:pt x="77325" y="54579"/>
                </a:lnTo>
                <a:lnTo>
                  <a:pt x="74888" y="58958"/>
                </a:lnTo>
                <a:lnTo>
                  <a:pt x="74231" y="67852"/>
                </a:lnTo>
                <a:lnTo>
                  <a:pt x="71566" y="79074"/>
                </a:lnTo>
                <a:lnTo>
                  <a:pt x="71392" y="79476"/>
                </a:lnTo>
                <a:lnTo>
                  <a:pt x="68494" y="69305"/>
                </a:lnTo>
                <a:lnTo>
                  <a:pt x="70356" y="56657"/>
                </a:lnTo>
                <a:lnTo>
                  <a:pt x="73269" y="46523"/>
                </a:lnTo>
                <a:lnTo>
                  <a:pt x="65888" y="35072"/>
                </a:lnTo>
                <a:lnTo>
                  <a:pt x="61282" y="21586"/>
                </a:lnTo>
                <a:lnTo>
                  <a:pt x="56427" y="10503"/>
                </a:lnTo>
                <a:lnTo>
                  <a:pt x="52131" y="6849"/>
                </a:lnTo>
                <a:lnTo>
                  <a:pt x="46135" y="9476"/>
                </a:lnTo>
                <a:lnTo>
                  <a:pt x="47731" y="9950"/>
                </a:lnTo>
                <a:lnTo>
                  <a:pt x="44367" y="15270"/>
                </a:lnTo>
                <a:lnTo>
                  <a:pt x="39769" y="6579"/>
                </a:lnTo>
                <a:lnTo>
                  <a:pt x="32250" y="418"/>
                </a:lnTo>
                <a:lnTo>
                  <a:pt x="30908" y="0"/>
                </a:lnTo>
                <a:lnTo>
                  <a:pt x="26895" y="3159"/>
                </a:lnTo>
                <a:lnTo>
                  <a:pt x="25602" y="11178"/>
                </a:lnTo>
                <a:lnTo>
                  <a:pt x="16936" y="5461"/>
                </a:lnTo>
                <a:lnTo>
                  <a:pt x="7222" y="3718"/>
                </a:lnTo>
                <a:lnTo>
                  <a:pt x="2135" y="6590"/>
                </a:lnTo>
                <a:lnTo>
                  <a:pt x="0" y="16421"/>
                </a:lnTo>
                <a:lnTo>
                  <a:pt x="7371" y="23765"/>
                </a:lnTo>
                <a:lnTo>
                  <a:pt x="13842" y="27464"/>
                </a:lnTo>
                <a:lnTo>
                  <a:pt x="14041" y="27590"/>
                </a:lnTo>
                <a:lnTo>
                  <a:pt x="9512" y="33040"/>
                </a:lnTo>
                <a:lnTo>
                  <a:pt x="8239" y="30476"/>
                </a:lnTo>
                <a:lnTo>
                  <a:pt x="7678" y="39135"/>
                </a:lnTo>
                <a:lnTo>
                  <a:pt x="14472" y="44455"/>
                </a:lnTo>
                <a:lnTo>
                  <a:pt x="17406" y="42624"/>
                </a:lnTo>
                <a:lnTo>
                  <a:pt x="26702" y="42861"/>
                </a:lnTo>
                <a:lnTo>
                  <a:pt x="24610" y="47061"/>
                </a:lnTo>
                <a:lnTo>
                  <a:pt x="22366" y="49021"/>
                </a:lnTo>
                <a:lnTo>
                  <a:pt x="23876" y="55741"/>
                </a:lnTo>
                <a:lnTo>
                  <a:pt x="34928" y="55403"/>
                </a:lnTo>
                <a:lnTo>
                  <a:pt x="47932" y="53274"/>
                </a:lnTo>
                <a:lnTo>
                  <a:pt x="60049" y="52785"/>
                </a:lnTo>
                <a:lnTo>
                  <a:pt x="67704" y="56409"/>
                </a:lnTo>
                <a:lnTo>
                  <a:pt x="66302" y="99077"/>
                </a:lnTo>
                <a:lnTo>
                  <a:pt x="52820" y="94462"/>
                </a:lnTo>
                <a:lnTo>
                  <a:pt x="43124" y="88102"/>
                </a:lnTo>
                <a:lnTo>
                  <a:pt x="34769" y="86003"/>
                </a:lnTo>
                <a:lnTo>
                  <a:pt x="32806" y="89427"/>
                </a:lnTo>
                <a:lnTo>
                  <a:pt x="33733" y="88932"/>
                </a:lnTo>
                <a:lnTo>
                  <a:pt x="32870" y="90956"/>
                </a:lnTo>
                <a:lnTo>
                  <a:pt x="31828" y="93432"/>
                </a:lnTo>
                <a:lnTo>
                  <a:pt x="32504" y="92787"/>
                </a:lnTo>
                <a:lnTo>
                  <a:pt x="33302" y="125870"/>
                </a:lnTo>
                <a:lnTo>
                  <a:pt x="37270" y="121477"/>
                </a:lnTo>
                <a:lnTo>
                  <a:pt x="40506" y="130760"/>
                </a:lnTo>
                <a:lnTo>
                  <a:pt x="50078" y="125148"/>
                </a:lnTo>
                <a:lnTo>
                  <a:pt x="58851" y="115241"/>
                </a:lnTo>
                <a:lnTo>
                  <a:pt x="65633" y="110190"/>
                </a:lnTo>
                <a:lnTo>
                  <a:pt x="66733" y="111892"/>
                </a:lnTo>
                <a:lnTo>
                  <a:pt x="68933" y="106163"/>
                </a:lnTo>
                <a:lnTo>
                  <a:pt x="66129" y="115920"/>
                </a:lnTo>
                <a:lnTo>
                  <a:pt x="67769" y="135390"/>
                </a:lnTo>
                <a:lnTo>
                  <a:pt x="67769" y="137781"/>
                </a:lnTo>
                <a:lnTo>
                  <a:pt x="66928" y="145169"/>
                </a:lnTo>
                <a:lnTo>
                  <a:pt x="67545" y="137989"/>
                </a:lnTo>
                <a:lnTo>
                  <a:pt x="64361" y="140947"/>
                </a:lnTo>
                <a:lnTo>
                  <a:pt x="60500" y="143877"/>
                </a:lnTo>
                <a:lnTo>
                  <a:pt x="59529" y="142347"/>
                </a:lnTo>
                <a:lnTo>
                  <a:pt x="54029" y="141550"/>
                </a:lnTo>
                <a:lnTo>
                  <a:pt x="45963" y="151997"/>
                </a:lnTo>
                <a:lnTo>
                  <a:pt x="45704" y="152492"/>
                </a:lnTo>
                <a:lnTo>
                  <a:pt x="45467" y="153095"/>
                </a:lnTo>
                <a:lnTo>
                  <a:pt x="45272" y="153526"/>
                </a:lnTo>
                <a:lnTo>
                  <a:pt x="44971" y="154064"/>
                </a:lnTo>
                <a:lnTo>
                  <a:pt x="44000" y="156089"/>
                </a:lnTo>
                <a:lnTo>
                  <a:pt x="43698" y="156627"/>
                </a:lnTo>
                <a:lnTo>
                  <a:pt x="50471" y="158286"/>
                </a:lnTo>
                <a:lnTo>
                  <a:pt x="61133" y="157254"/>
                </a:lnTo>
                <a:lnTo>
                  <a:pt x="65453" y="150204"/>
                </a:lnTo>
                <a:lnTo>
                  <a:pt x="67769" y="147172"/>
                </a:lnTo>
                <a:lnTo>
                  <a:pt x="66194" y="157790"/>
                </a:lnTo>
                <a:lnTo>
                  <a:pt x="67458" y="170445"/>
                </a:lnTo>
                <a:lnTo>
                  <a:pt x="67157" y="183008"/>
                </a:lnTo>
                <a:lnTo>
                  <a:pt x="67229" y="183787"/>
                </a:lnTo>
                <a:lnTo>
                  <a:pt x="67905" y="189739"/>
                </a:lnTo>
                <a:lnTo>
                  <a:pt x="71392" y="191304"/>
                </a:lnTo>
                <a:lnTo>
                  <a:pt x="74193" y="180882"/>
                </a:lnTo>
                <a:lnTo>
                  <a:pt x="74374" y="167197"/>
                </a:lnTo>
                <a:lnTo>
                  <a:pt x="73612" y="153489"/>
                </a:lnTo>
                <a:lnTo>
                  <a:pt x="73398" y="147000"/>
                </a:lnTo>
                <a:lnTo>
                  <a:pt x="73544" y="144101"/>
                </a:lnTo>
                <a:lnTo>
                  <a:pt x="72902" y="144673"/>
                </a:lnTo>
                <a:lnTo>
                  <a:pt x="73928" y="136143"/>
                </a:lnTo>
                <a:lnTo>
                  <a:pt x="71381" y="130344"/>
                </a:lnTo>
                <a:lnTo>
                  <a:pt x="68932" y="118103"/>
                </a:lnTo>
                <a:lnTo>
                  <a:pt x="68631" y="115187"/>
                </a:lnTo>
                <a:lnTo>
                  <a:pt x="70879" y="116466"/>
                </a:lnTo>
                <a:lnTo>
                  <a:pt x="69171" y="114821"/>
                </a:lnTo>
                <a:lnTo>
                  <a:pt x="74196" y="118353"/>
                </a:lnTo>
                <a:lnTo>
                  <a:pt x="82022" y="103497"/>
                </a:lnTo>
                <a:lnTo>
                  <a:pt x="73094" y="101074"/>
                </a:lnTo>
                <a:lnTo>
                  <a:pt x="72967" y="100972"/>
                </a:lnTo>
                <a:lnTo>
                  <a:pt x="73830" y="87467"/>
                </a:lnTo>
                <a:lnTo>
                  <a:pt x="80494" y="83332"/>
                </a:lnTo>
                <a:lnTo>
                  <a:pt x="86426" y="84064"/>
                </a:lnTo>
                <a:lnTo>
                  <a:pt x="94730" y="83267"/>
                </a:lnTo>
                <a:lnTo>
                  <a:pt x="107455" y="81975"/>
                </a:lnTo>
                <a:lnTo>
                  <a:pt x="103594" y="81243"/>
                </a:lnTo>
                <a:lnTo>
                  <a:pt x="101028" y="73123"/>
                </a:lnTo>
                <a:lnTo>
                  <a:pt x="111424" y="69720"/>
                </a:lnTo>
                <a:lnTo>
                  <a:pt x="110690" y="62030"/>
                </a:lnTo>
                <a:lnTo>
                  <a:pt x="110928" y="66123"/>
                </a:lnTo>
                <a:lnTo>
                  <a:pt x="106226" y="60630"/>
                </a:lnTo>
                <a:lnTo>
                  <a:pt x="112468" y="53779"/>
                </a:lnTo>
                <a:lnTo>
                  <a:pt x="112283" y="47727"/>
                </a:lnTo>
                <a:lnTo>
                  <a:pt x="107601" y="45190"/>
                </a:lnTo>
                <a:lnTo>
                  <a:pt x="100351" y="48883"/>
                </a:lnTo>
                <a:lnTo>
                  <a:pt x="97663" y="52015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4" name="object 1124"/>
          <p:cNvSpPr/>
          <p:nvPr/>
        </p:nvSpPr>
        <p:spPr>
          <a:xfrm>
            <a:off x="9437290" y="4477061"/>
            <a:ext cx="30864" cy="37283"/>
          </a:xfrm>
          <a:custGeom>
            <a:avLst/>
            <a:gdLst/>
            <a:ahLst/>
            <a:cxnLst/>
            <a:rect l="l" t="t" r="r" b="b"/>
            <a:pathLst>
              <a:path w="30864" h="37283">
                <a:moveTo>
                  <a:pt x="301" y="23498"/>
                </a:moveTo>
                <a:lnTo>
                  <a:pt x="5241" y="27827"/>
                </a:lnTo>
                <a:lnTo>
                  <a:pt x="8907" y="29960"/>
                </a:lnTo>
                <a:lnTo>
                  <a:pt x="16737" y="26492"/>
                </a:lnTo>
                <a:lnTo>
                  <a:pt x="18829" y="31747"/>
                </a:lnTo>
                <a:lnTo>
                  <a:pt x="19864" y="34676"/>
                </a:lnTo>
                <a:lnTo>
                  <a:pt x="17405" y="31855"/>
                </a:lnTo>
                <a:lnTo>
                  <a:pt x="20705" y="37283"/>
                </a:lnTo>
                <a:lnTo>
                  <a:pt x="29398" y="36550"/>
                </a:lnTo>
                <a:lnTo>
                  <a:pt x="30864" y="33750"/>
                </a:lnTo>
                <a:lnTo>
                  <a:pt x="30066" y="667"/>
                </a:lnTo>
                <a:lnTo>
                  <a:pt x="28837" y="2627"/>
                </a:lnTo>
                <a:lnTo>
                  <a:pt x="29391" y="1312"/>
                </a:lnTo>
                <a:lnTo>
                  <a:pt x="28600" y="2067"/>
                </a:lnTo>
                <a:lnTo>
                  <a:pt x="14839" y="0"/>
                </a:lnTo>
                <a:lnTo>
                  <a:pt x="16262" y="11587"/>
                </a:lnTo>
                <a:lnTo>
                  <a:pt x="5801" y="11716"/>
                </a:lnTo>
                <a:lnTo>
                  <a:pt x="0" y="12255"/>
                </a:lnTo>
                <a:lnTo>
                  <a:pt x="301" y="23498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5" name="object 1125"/>
          <p:cNvSpPr/>
          <p:nvPr/>
        </p:nvSpPr>
        <p:spPr>
          <a:xfrm>
            <a:off x="9500918" y="4573855"/>
            <a:ext cx="2372" cy="5513"/>
          </a:xfrm>
          <a:custGeom>
            <a:avLst/>
            <a:gdLst/>
            <a:ahLst/>
            <a:cxnLst/>
            <a:rect l="l" t="t" r="r" b="b"/>
            <a:pathLst>
              <a:path w="2372" h="5513">
                <a:moveTo>
                  <a:pt x="2372" y="5513"/>
                </a:moveTo>
                <a:lnTo>
                  <a:pt x="1840" y="825"/>
                </a:lnTo>
                <a:lnTo>
                  <a:pt x="0" y="0"/>
                </a:lnTo>
                <a:lnTo>
                  <a:pt x="2372" y="5513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9505732" y="4482360"/>
            <a:ext cx="77578" cy="57636"/>
          </a:xfrm>
          <a:custGeom>
            <a:avLst/>
            <a:gdLst/>
            <a:ahLst/>
            <a:cxnLst/>
            <a:rect l="l" t="t" r="r" b="b"/>
            <a:pathLst>
              <a:path w="77578" h="57636">
                <a:moveTo>
                  <a:pt x="1915" y="20892"/>
                </a:moveTo>
                <a:lnTo>
                  <a:pt x="2346" y="21301"/>
                </a:lnTo>
                <a:lnTo>
                  <a:pt x="3554" y="22658"/>
                </a:lnTo>
                <a:lnTo>
                  <a:pt x="3921" y="23132"/>
                </a:lnTo>
                <a:lnTo>
                  <a:pt x="7092" y="28922"/>
                </a:lnTo>
                <a:lnTo>
                  <a:pt x="10789" y="37341"/>
                </a:lnTo>
                <a:lnTo>
                  <a:pt x="14839" y="45892"/>
                </a:lnTo>
                <a:lnTo>
                  <a:pt x="19069" y="52081"/>
                </a:lnTo>
                <a:lnTo>
                  <a:pt x="23307" y="53410"/>
                </a:lnTo>
                <a:lnTo>
                  <a:pt x="27379" y="47386"/>
                </a:lnTo>
                <a:lnTo>
                  <a:pt x="28315" y="44563"/>
                </a:lnTo>
                <a:lnTo>
                  <a:pt x="31119" y="46889"/>
                </a:lnTo>
                <a:lnTo>
                  <a:pt x="31486" y="47255"/>
                </a:lnTo>
                <a:lnTo>
                  <a:pt x="31982" y="47686"/>
                </a:lnTo>
                <a:lnTo>
                  <a:pt x="32348" y="48116"/>
                </a:lnTo>
                <a:lnTo>
                  <a:pt x="39078" y="55073"/>
                </a:lnTo>
                <a:lnTo>
                  <a:pt x="35282" y="56043"/>
                </a:lnTo>
                <a:lnTo>
                  <a:pt x="44880" y="57636"/>
                </a:lnTo>
                <a:lnTo>
                  <a:pt x="50682" y="51778"/>
                </a:lnTo>
                <a:lnTo>
                  <a:pt x="47274" y="52381"/>
                </a:lnTo>
                <a:lnTo>
                  <a:pt x="50682" y="45553"/>
                </a:lnTo>
                <a:lnTo>
                  <a:pt x="59513" y="50440"/>
                </a:lnTo>
                <a:lnTo>
                  <a:pt x="69369" y="50737"/>
                </a:lnTo>
                <a:lnTo>
                  <a:pt x="73545" y="47384"/>
                </a:lnTo>
                <a:lnTo>
                  <a:pt x="77578" y="41935"/>
                </a:lnTo>
                <a:lnTo>
                  <a:pt x="75572" y="37304"/>
                </a:lnTo>
                <a:lnTo>
                  <a:pt x="70913" y="33276"/>
                </a:lnTo>
                <a:lnTo>
                  <a:pt x="66405" y="29421"/>
                </a:lnTo>
                <a:lnTo>
                  <a:pt x="62113" y="29615"/>
                </a:lnTo>
                <a:lnTo>
                  <a:pt x="58317" y="26190"/>
                </a:lnTo>
                <a:lnTo>
                  <a:pt x="62372" y="22723"/>
                </a:lnTo>
                <a:lnTo>
                  <a:pt x="64982" y="21732"/>
                </a:lnTo>
                <a:lnTo>
                  <a:pt x="63774" y="12643"/>
                </a:lnTo>
                <a:lnTo>
                  <a:pt x="44211" y="13203"/>
                </a:lnTo>
                <a:lnTo>
                  <a:pt x="46217" y="7516"/>
                </a:lnTo>
                <a:lnTo>
                  <a:pt x="47576" y="6784"/>
                </a:lnTo>
                <a:lnTo>
                  <a:pt x="46282" y="0"/>
                </a:lnTo>
                <a:lnTo>
                  <a:pt x="34141" y="547"/>
                </a:lnTo>
                <a:lnTo>
                  <a:pt x="22107" y="3808"/>
                </a:lnTo>
                <a:lnTo>
                  <a:pt x="11143" y="6078"/>
                </a:lnTo>
                <a:lnTo>
                  <a:pt x="3317" y="20935"/>
                </a:lnTo>
                <a:lnTo>
                  <a:pt x="0" y="19047"/>
                </a:lnTo>
                <a:lnTo>
                  <a:pt x="1915" y="20892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9508398" y="4521121"/>
            <a:ext cx="2787" cy="7921"/>
          </a:xfrm>
          <a:custGeom>
            <a:avLst/>
            <a:gdLst/>
            <a:ahLst/>
            <a:cxnLst/>
            <a:rect l="l" t="t" r="r" b="b"/>
            <a:pathLst>
              <a:path w="2787" h="7921">
                <a:moveTo>
                  <a:pt x="2787" y="5435"/>
                </a:moveTo>
                <a:lnTo>
                  <a:pt x="399" y="0"/>
                </a:lnTo>
                <a:lnTo>
                  <a:pt x="0" y="7921"/>
                </a:lnTo>
                <a:lnTo>
                  <a:pt x="2787" y="5435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9526347" y="4430538"/>
            <a:ext cx="6168" cy="2261"/>
          </a:xfrm>
          <a:custGeom>
            <a:avLst/>
            <a:gdLst/>
            <a:ahLst/>
            <a:cxnLst/>
            <a:rect l="l" t="t" r="r" b="b"/>
            <a:pathLst>
              <a:path w="6168" h="2261">
                <a:moveTo>
                  <a:pt x="6168" y="2261"/>
                </a:moveTo>
                <a:lnTo>
                  <a:pt x="0" y="0"/>
                </a:lnTo>
                <a:lnTo>
                  <a:pt x="1445" y="1503"/>
                </a:lnTo>
                <a:lnTo>
                  <a:pt x="6168" y="2261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9508781" y="4520828"/>
            <a:ext cx="30" cy="293"/>
          </a:xfrm>
          <a:custGeom>
            <a:avLst/>
            <a:gdLst/>
            <a:ahLst/>
            <a:cxnLst/>
            <a:rect l="l" t="t" r="r" b="b"/>
            <a:pathLst>
              <a:path w="30" h="293">
                <a:moveTo>
                  <a:pt x="30" y="0"/>
                </a:moveTo>
                <a:lnTo>
                  <a:pt x="0" y="256"/>
                </a:lnTo>
                <a:lnTo>
                  <a:pt x="30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9502398" y="4520332"/>
            <a:ext cx="223" cy="2598"/>
          </a:xfrm>
          <a:custGeom>
            <a:avLst/>
            <a:gdLst/>
            <a:ahLst/>
            <a:cxnLst/>
            <a:rect l="l" t="t" r="r" b="b"/>
            <a:pathLst>
              <a:path w="223" h="2598">
                <a:moveTo>
                  <a:pt x="223" y="0"/>
                </a:moveTo>
                <a:lnTo>
                  <a:pt x="0" y="2598"/>
                </a:lnTo>
                <a:lnTo>
                  <a:pt x="223" y="2390"/>
                </a:lnTo>
                <a:lnTo>
                  <a:pt x="223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9834371" y="5456654"/>
            <a:ext cx="1703" cy="3187"/>
          </a:xfrm>
          <a:custGeom>
            <a:avLst/>
            <a:gdLst/>
            <a:ahLst/>
            <a:cxnLst/>
            <a:rect l="l" t="t" r="r" b="b"/>
            <a:pathLst>
              <a:path w="1703" h="3187">
                <a:moveTo>
                  <a:pt x="804" y="0"/>
                </a:moveTo>
                <a:lnTo>
                  <a:pt x="0" y="624"/>
                </a:lnTo>
                <a:lnTo>
                  <a:pt x="1357" y="3078"/>
                </a:lnTo>
                <a:lnTo>
                  <a:pt x="1703" y="3187"/>
                </a:lnTo>
                <a:lnTo>
                  <a:pt x="804" y="0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9791578" y="5315554"/>
            <a:ext cx="217719" cy="144177"/>
          </a:xfrm>
          <a:custGeom>
            <a:avLst/>
            <a:gdLst/>
            <a:ahLst/>
            <a:cxnLst/>
            <a:rect l="l" t="t" r="r" b="b"/>
            <a:pathLst>
              <a:path w="217719" h="144177">
                <a:moveTo>
                  <a:pt x="0" y="121046"/>
                </a:moveTo>
                <a:lnTo>
                  <a:pt x="1409" y="122373"/>
                </a:lnTo>
                <a:lnTo>
                  <a:pt x="3537" y="123846"/>
                </a:lnTo>
                <a:lnTo>
                  <a:pt x="21266" y="133172"/>
                </a:lnTo>
                <a:lnTo>
                  <a:pt x="32591" y="139297"/>
                </a:lnTo>
                <a:lnTo>
                  <a:pt x="44149" y="144177"/>
                </a:lnTo>
                <a:lnTo>
                  <a:pt x="42792" y="141723"/>
                </a:lnTo>
                <a:lnTo>
                  <a:pt x="42964" y="138858"/>
                </a:lnTo>
                <a:lnTo>
                  <a:pt x="43597" y="141099"/>
                </a:lnTo>
                <a:lnTo>
                  <a:pt x="47429" y="138126"/>
                </a:lnTo>
                <a:lnTo>
                  <a:pt x="66194" y="127809"/>
                </a:lnTo>
                <a:lnTo>
                  <a:pt x="77143" y="121538"/>
                </a:lnTo>
                <a:lnTo>
                  <a:pt x="88050" y="115241"/>
                </a:lnTo>
                <a:lnTo>
                  <a:pt x="91925" y="113033"/>
                </a:lnTo>
                <a:lnTo>
                  <a:pt x="102860" y="106821"/>
                </a:lnTo>
                <a:lnTo>
                  <a:pt x="113763" y="100593"/>
                </a:lnTo>
                <a:lnTo>
                  <a:pt x="124727" y="94300"/>
                </a:lnTo>
                <a:lnTo>
                  <a:pt x="135845" y="87895"/>
                </a:lnTo>
                <a:lnTo>
                  <a:pt x="142181" y="84236"/>
                </a:lnTo>
                <a:lnTo>
                  <a:pt x="161639" y="73265"/>
                </a:lnTo>
                <a:lnTo>
                  <a:pt x="177486" y="64654"/>
                </a:lnTo>
                <a:lnTo>
                  <a:pt x="190083" y="57862"/>
                </a:lnTo>
                <a:lnTo>
                  <a:pt x="199793" y="52349"/>
                </a:lnTo>
                <a:lnTo>
                  <a:pt x="206978" y="47574"/>
                </a:lnTo>
                <a:lnTo>
                  <a:pt x="212002" y="42995"/>
                </a:lnTo>
                <a:lnTo>
                  <a:pt x="215224" y="38071"/>
                </a:lnTo>
                <a:lnTo>
                  <a:pt x="217010" y="32261"/>
                </a:lnTo>
                <a:lnTo>
                  <a:pt x="217719" y="25023"/>
                </a:lnTo>
                <a:lnTo>
                  <a:pt x="217716" y="15818"/>
                </a:lnTo>
                <a:lnTo>
                  <a:pt x="217361" y="4103"/>
                </a:lnTo>
                <a:lnTo>
                  <a:pt x="217240" y="0"/>
                </a:lnTo>
                <a:lnTo>
                  <a:pt x="207785" y="4034"/>
                </a:lnTo>
                <a:lnTo>
                  <a:pt x="196104" y="10297"/>
                </a:lnTo>
                <a:lnTo>
                  <a:pt x="183594" y="17608"/>
                </a:lnTo>
                <a:lnTo>
                  <a:pt x="171650" y="24786"/>
                </a:lnTo>
                <a:lnTo>
                  <a:pt x="161787" y="30584"/>
                </a:lnTo>
                <a:lnTo>
                  <a:pt x="150580" y="36979"/>
                </a:lnTo>
                <a:lnTo>
                  <a:pt x="139722" y="43217"/>
                </a:lnTo>
                <a:lnTo>
                  <a:pt x="128951" y="49418"/>
                </a:lnTo>
                <a:lnTo>
                  <a:pt x="118005" y="55702"/>
                </a:lnTo>
                <a:lnTo>
                  <a:pt x="107886" y="61470"/>
                </a:lnTo>
                <a:lnTo>
                  <a:pt x="101183" y="65343"/>
                </a:lnTo>
                <a:lnTo>
                  <a:pt x="91070" y="71255"/>
                </a:lnTo>
                <a:lnTo>
                  <a:pt x="78480" y="78613"/>
                </a:lnTo>
                <a:lnTo>
                  <a:pt x="64346" y="86828"/>
                </a:lnTo>
                <a:lnTo>
                  <a:pt x="49600" y="95309"/>
                </a:lnTo>
                <a:lnTo>
                  <a:pt x="35176" y="103464"/>
                </a:lnTo>
                <a:lnTo>
                  <a:pt x="22006" y="110703"/>
                </a:lnTo>
                <a:lnTo>
                  <a:pt x="11023" y="116434"/>
                </a:lnTo>
                <a:lnTo>
                  <a:pt x="3160" y="120066"/>
                </a:lnTo>
                <a:lnTo>
                  <a:pt x="0" y="121046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9791319" y="5436773"/>
            <a:ext cx="2523" cy="1960"/>
          </a:xfrm>
          <a:custGeom>
            <a:avLst/>
            <a:gdLst/>
            <a:ahLst/>
            <a:cxnLst/>
            <a:rect l="l" t="t" r="r" b="b"/>
            <a:pathLst>
              <a:path w="2523" h="1960">
                <a:moveTo>
                  <a:pt x="2523" y="1960"/>
                </a:moveTo>
                <a:lnTo>
                  <a:pt x="1668" y="1154"/>
                </a:lnTo>
                <a:lnTo>
                  <a:pt x="0" y="0"/>
                </a:lnTo>
                <a:lnTo>
                  <a:pt x="2523" y="1960"/>
                </a:lnTo>
                <a:close/>
              </a:path>
            </a:pathLst>
          </a:custGeom>
          <a:solidFill>
            <a:srgbClr val="A6D7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0956563" y="4830596"/>
            <a:ext cx="77698" cy="153825"/>
          </a:xfrm>
          <a:custGeom>
            <a:avLst/>
            <a:gdLst/>
            <a:ahLst/>
            <a:cxnLst/>
            <a:rect l="l" t="t" r="r" b="b"/>
            <a:pathLst>
              <a:path w="77698" h="153825">
                <a:moveTo>
                  <a:pt x="0" y="41396"/>
                </a:moveTo>
                <a:lnTo>
                  <a:pt x="611" y="52143"/>
                </a:lnTo>
                <a:lnTo>
                  <a:pt x="2645" y="63916"/>
                </a:lnTo>
                <a:lnTo>
                  <a:pt x="6185" y="76649"/>
                </a:lnTo>
                <a:lnTo>
                  <a:pt x="11315" y="90280"/>
                </a:lnTo>
                <a:lnTo>
                  <a:pt x="13595" y="95456"/>
                </a:lnTo>
                <a:lnTo>
                  <a:pt x="18038" y="94422"/>
                </a:lnTo>
                <a:lnTo>
                  <a:pt x="19829" y="86733"/>
                </a:lnTo>
                <a:lnTo>
                  <a:pt x="32611" y="87591"/>
                </a:lnTo>
                <a:lnTo>
                  <a:pt x="44725" y="90335"/>
                </a:lnTo>
                <a:lnTo>
                  <a:pt x="46099" y="90631"/>
                </a:lnTo>
                <a:lnTo>
                  <a:pt x="47390" y="103300"/>
                </a:lnTo>
                <a:lnTo>
                  <a:pt x="48275" y="115921"/>
                </a:lnTo>
                <a:lnTo>
                  <a:pt x="48364" y="117253"/>
                </a:lnTo>
                <a:lnTo>
                  <a:pt x="50025" y="137327"/>
                </a:lnTo>
                <a:lnTo>
                  <a:pt x="50724" y="139951"/>
                </a:lnTo>
                <a:lnTo>
                  <a:pt x="52333" y="142108"/>
                </a:lnTo>
                <a:lnTo>
                  <a:pt x="55388" y="129366"/>
                </a:lnTo>
                <a:lnTo>
                  <a:pt x="56559" y="116352"/>
                </a:lnTo>
                <a:lnTo>
                  <a:pt x="58092" y="111524"/>
                </a:lnTo>
                <a:lnTo>
                  <a:pt x="66472" y="115146"/>
                </a:lnTo>
                <a:lnTo>
                  <a:pt x="68612" y="123844"/>
                </a:lnTo>
                <a:lnTo>
                  <a:pt x="68828" y="136059"/>
                </a:lnTo>
                <a:lnTo>
                  <a:pt x="70925" y="148699"/>
                </a:lnTo>
                <a:lnTo>
                  <a:pt x="73556" y="153825"/>
                </a:lnTo>
                <a:lnTo>
                  <a:pt x="76229" y="142743"/>
                </a:lnTo>
                <a:lnTo>
                  <a:pt x="77364" y="128405"/>
                </a:lnTo>
                <a:lnTo>
                  <a:pt x="77331" y="115659"/>
                </a:lnTo>
                <a:lnTo>
                  <a:pt x="77698" y="109865"/>
                </a:lnTo>
                <a:lnTo>
                  <a:pt x="75390" y="98708"/>
                </a:lnTo>
                <a:lnTo>
                  <a:pt x="72996" y="103339"/>
                </a:lnTo>
                <a:lnTo>
                  <a:pt x="71421" y="106333"/>
                </a:lnTo>
                <a:lnTo>
                  <a:pt x="75260" y="105105"/>
                </a:lnTo>
                <a:lnTo>
                  <a:pt x="62125" y="109693"/>
                </a:lnTo>
                <a:lnTo>
                  <a:pt x="59364" y="104868"/>
                </a:lnTo>
                <a:lnTo>
                  <a:pt x="52764" y="96877"/>
                </a:lnTo>
                <a:lnTo>
                  <a:pt x="51297" y="91622"/>
                </a:lnTo>
                <a:lnTo>
                  <a:pt x="48860" y="82942"/>
                </a:lnTo>
                <a:lnTo>
                  <a:pt x="48601" y="77816"/>
                </a:lnTo>
                <a:lnTo>
                  <a:pt x="44827" y="68964"/>
                </a:lnTo>
                <a:lnTo>
                  <a:pt x="41224" y="60030"/>
                </a:lnTo>
                <a:lnTo>
                  <a:pt x="37903" y="48094"/>
                </a:lnTo>
                <a:lnTo>
                  <a:pt x="37634" y="36008"/>
                </a:lnTo>
                <a:lnTo>
                  <a:pt x="36263" y="0"/>
                </a:lnTo>
                <a:lnTo>
                  <a:pt x="28510" y="243"/>
                </a:lnTo>
                <a:lnTo>
                  <a:pt x="21510" y="2023"/>
                </a:lnTo>
                <a:lnTo>
                  <a:pt x="15346" y="5276"/>
                </a:lnTo>
                <a:lnTo>
                  <a:pt x="10101" y="9938"/>
                </a:lnTo>
                <a:lnTo>
                  <a:pt x="5861" y="15945"/>
                </a:lnTo>
                <a:lnTo>
                  <a:pt x="2708" y="23233"/>
                </a:lnTo>
                <a:lnTo>
                  <a:pt x="726" y="31738"/>
                </a:lnTo>
                <a:lnTo>
                  <a:pt x="0" y="41396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11006697" y="4969754"/>
            <a:ext cx="2027" cy="6181"/>
          </a:xfrm>
          <a:custGeom>
            <a:avLst/>
            <a:gdLst/>
            <a:ahLst/>
            <a:cxnLst/>
            <a:rect l="l" t="t" r="r" b="b"/>
            <a:pathLst>
              <a:path w="2027" h="6181">
                <a:moveTo>
                  <a:pt x="2027" y="6181"/>
                </a:moveTo>
                <a:lnTo>
                  <a:pt x="591" y="793"/>
                </a:lnTo>
                <a:lnTo>
                  <a:pt x="0" y="0"/>
                </a:lnTo>
                <a:lnTo>
                  <a:pt x="2027" y="6181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11036166" y="4940545"/>
            <a:ext cx="4027" cy="2243"/>
          </a:xfrm>
          <a:custGeom>
            <a:avLst/>
            <a:gdLst/>
            <a:ahLst/>
            <a:cxnLst/>
            <a:rect l="l" t="t" r="r" b="b"/>
            <a:pathLst>
              <a:path w="4027" h="2243">
                <a:moveTo>
                  <a:pt x="1762" y="2243"/>
                </a:moveTo>
                <a:lnTo>
                  <a:pt x="4027" y="175"/>
                </a:lnTo>
                <a:lnTo>
                  <a:pt x="0" y="0"/>
                </a:lnTo>
                <a:lnTo>
                  <a:pt x="1762" y="2243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0992827" y="4830596"/>
            <a:ext cx="86147" cy="149474"/>
          </a:xfrm>
          <a:custGeom>
            <a:avLst/>
            <a:gdLst/>
            <a:ahLst/>
            <a:cxnLst/>
            <a:rect l="l" t="t" r="r" b="b"/>
            <a:pathLst>
              <a:path w="86147" h="149474">
                <a:moveTo>
                  <a:pt x="84212" y="131967"/>
                </a:moveTo>
                <a:lnTo>
                  <a:pt x="86147" y="119730"/>
                </a:lnTo>
                <a:lnTo>
                  <a:pt x="85885" y="106410"/>
                </a:lnTo>
                <a:lnTo>
                  <a:pt x="83867" y="92935"/>
                </a:lnTo>
                <a:lnTo>
                  <a:pt x="80531" y="80232"/>
                </a:lnTo>
                <a:lnTo>
                  <a:pt x="77886" y="72884"/>
                </a:lnTo>
                <a:lnTo>
                  <a:pt x="72302" y="60560"/>
                </a:lnTo>
                <a:lnTo>
                  <a:pt x="65725" y="48762"/>
                </a:lnTo>
                <a:lnTo>
                  <a:pt x="58318" y="37791"/>
                </a:lnTo>
                <a:lnTo>
                  <a:pt x="50244" y="27949"/>
                </a:lnTo>
                <a:lnTo>
                  <a:pt x="41669" y="19538"/>
                </a:lnTo>
                <a:lnTo>
                  <a:pt x="36862" y="15677"/>
                </a:lnTo>
                <a:lnTo>
                  <a:pt x="26936" y="9132"/>
                </a:lnTo>
                <a:lnTo>
                  <a:pt x="17428" y="4380"/>
                </a:lnTo>
                <a:lnTo>
                  <a:pt x="8421" y="1357"/>
                </a:lnTo>
                <a:lnTo>
                  <a:pt x="0" y="0"/>
                </a:lnTo>
                <a:lnTo>
                  <a:pt x="1371" y="36008"/>
                </a:lnTo>
                <a:lnTo>
                  <a:pt x="6927" y="26624"/>
                </a:lnTo>
                <a:lnTo>
                  <a:pt x="8736" y="25456"/>
                </a:lnTo>
                <a:lnTo>
                  <a:pt x="16477" y="23185"/>
                </a:lnTo>
                <a:lnTo>
                  <a:pt x="24665" y="24262"/>
                </a:lnTo>
                <a:lnTo>
                  <a:pt x="32662" y="28520"/>
                </a:lnTo>
                <a:lnTo>
                  <a:pt x="39825" y="35795"/>
                </a:lnTo>
                <a:lnTo>
                  <a:pt x="45515" y="45921"/>
                </a:lnTo>
                <a:lnTo>
                  <a:pt x="49092" y="58735"/>
                </a:lnTo>
                <a:lnTo>
                  <a:pt x="49915" y="74069"/>
                </a:lnTo>
                <a:lnTo>
                  <a:pt x="48789" y="84601"/>
                </a:lnTo>
                <a:lnTo>
                  <a:pt x="37358" y="92721"/>
                </a:lnTo>
                <a:lnTo>
                  <a:pt x="39127" y="98708"/>
                </a:lnTo>
                <a:lnTo>
                  <a:pt x="41434" y="109865"/>
                </a:lnTo>
                <a:lnTo>
                  <a:pt x="43339" y="109948"/>
                </a:lnTo>
                <a:lnTo>
                  <a:pt x="42901" y="109391"/>
                </a:lnTo>
                <a:lnTo>
                  <a:pt x="47366" y="110124"/>
                </a:lnTo>
                <a:lnTo>
                  <a:pt x="45101" y="112191"/>
                </a:lnTo>
                <a:lnTo>
                  <a:pt x="48897" y="114561"/>
                </a:lnTo>
                <a:lnTo>
                  <a:pt x="58064" y="124339"/>
                </a:lnTo>
                <a:lnTo>
                  <a:pt x="61558" y="127764"/>
                </a:lnTo>
                <a:lnTo>
                  <a:pt x="68256" y="136719"/>
                </a:lnTo>
                <a:lnTo>
                  <a:pt x="69764" y="143933"/>
                </a:lnTo>
                <a:lnTo>
                  <a:pt x="71997" y="149474"/>
                </a:lnTo>
                <a:lnTo>
                  <a:pt x="79642" y="142191"/>
                </a:lnTo>
                <a:lnTo>
                  <a:pt x="84212" y="131967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10945065" y="4816145"/>
            <a:ext cx="144783" cy="185575"/>
          </a:xfrm>
          <a:custGeom>
            <a:avLst/>
            <a:gdLst/>
            <a:ahLst/>
            <a:cxnLst/>
            <a:rect l="l" t="t" r="r" b="b"/>
            <a:pathLst>
              <a:path w="144783" h="185575">
                <a:moveTo>
                  <a:pt x="13364" y="105677"/>
                </a:moveTo>
                <a:lnTo>
                  <a:pt x="19529" y="117907"/>
                </a:lnTo>
                <a:lnTo>
                  <a:pt x="26769" y="129909"/>
                </a:lnTo>
                <a:lnTo>
                  <a:pt x="35047" y="141521"/>
                </a:lnTo>
                <a:lnTo>
                  <a:pt x="44326" y="152582"/>
                </a:lnTo>
                <a:lnTo>
                  <a:pt x="54567" y="162929"/>
                </a:lnTo>
                <a:lnTo>
                  <a:pt x="57231" y="165347"/>
                </a:lnTo>
                <a:lnTo>
                  <a:pt x="64912" y="171422"/>
                </a:lnTo>
                <a:lnTo>
                  <a:pt x="63658" y="159790"/>
                </a:lnTo>
                <a:lnTo>
                  <a:pt x="61631" y="153609"/>
                </a:lnTo>
                <a:lnTo>
                  <a:pt x="62222" y="154402"/>
                </a:lnTo>
                <a:lnTo>
                  <a:pt x="61523" y="151778"/>
                </a:lnTo>
                <a:lnTo>
                  <a:pt x="59862" y="131704"/>
                </a:lnTo>
                <a:lnTo>
                  <a:pt x="58991" y="119052"/>
                </a:lnTo>
                <a:lnTo>
                  <a:pt x="57765" y="106418"/>
                </a:lnTo>
                <a:lnTo>
                  <a:pt x="57598" y="105083"/>
                </a:lnTo>
                <a:lnTo>
                  <a:pt x="45461" y="102307"/>
                </a:lnTo>
                <a:lnTo>
                  <a:pt x="32830" y="101097"/>
                </a:lnTo>
                <a:lnTo>
                  <a:pt x="31327" y="101184"/>
                </a:lnTo>
                <a:lnTo>
                  <a:pt x="29537" y="108873"/>
                </a:lnTo>
                <a:lnTo>
                  <a:pt x="26560" y="113332"/>
                </a:lnTo>
                <a:lnTo>
                  <a:pt x="19364" y="95966"/>
                </a:lnTo>
                <a:lnTo>
                  <a:pt x="15254" y="82898"/>
                </a:lnTo>
                <a:lnTo>
                  <a:pt x="12681" y="70768"/>
                </a:lnTo>
                <a:lnTo>
                  <a:pt x="11561" y="59640"/>
                </a:lnTo>
                <a:lnTo>
                  <a:pt x="11810" y="49578"/>
                </a:lnTo>
                <a:lnTo>
                  <a:pt x="13344" y="40645"/>
                </a:lnTo>
                <a:lnTo>
                  <a:pt x="16080" y="32906"/>
                </a:lnTo>
                <a:lnTo>
                  <a:pt x="19934" y="26425"/>
                </a:lnTo>
                <a:lnTo>
                  <a:pt x="24822" y="21266"/>
                </a:lnTo>
                <a:lnTo>
                  <a:pt x="30661" y="17492"/>
                </a:lnTo>
                <a:lnTo>
                  <a:pt x="37366" y="15168"/>
                </a:lnTo>
                <a:lnTo>
                  <a:pt x="44855" y="14357"/>
                </a:lnTo>
                <a:lnTo>
                  <a:pt x="53042" y="15125"/>
                </a:lnTo>
                <a:lnTo>
                  <a:pt x="61846" y="17534"/>
                </a:lnTo>
                <a:lnTo>
                  <a:pt x="71181" y="21648"/>
                </a:lnTo>
                <a:lnTo>
                  <a:pt x="80964" y="27533"/>
                </a:lnTo>
                <a:lnTo>
                  <a:pt x="93402" y="37637"/>
                </a:lnTo>
                <a:lnTo>
                  <a:pt x="101768" y="46739"/>
                </a:lnTo>
                <a:lnTo>
                  <a:pt x="109557" y="57135"/>
                </a:lnTo>
                <a:lnTo>
                  <a:pt x="116606" y="68522"/>
                </a:lnTo>
                <a:lnTo>
                  <a:pt x="122749" y="80597"/>
                </a:lnTo>
                <a:lnTo>
                  <a:pt x="125647" y="87335"/>
                </a:lnTo>
                <a:lnTo>
                  <a:pt x="129600" y="99046"/>
                </a:lnTo>
                <a:lnTo>
                  <a:pt x="132518" y="112129"/>
                </a:lnTo>
                <a:lnTo>
                  <a:pt x="133963" y="125656"/>
                </a:lnTo>
                <a:lnTo>
                  <a:pt x="133496" y="138697"/>
                </a:lnTo>
                <a:lnTo>
                  <a:pt x="130676" y="150326"/>
                </a:lnTo>
                <a:lnTo>
                  <a:pt x="125064" y="159612"/>
                </a:lnTo>
                <a:lnTo>
                  <a:pt x="119759" y="163926"/>
                </a:lnTo>
                <a:lnTo>
                  <a:pt x="116714" y="154396"/>
                </a:lnTo>
                <a:lnTo>
                  <a:pt x="113961" y="147377"/>
                </a:lnTo>
                <a:lnTo>
                  <a:pt x="109319" y="142215"/>
                </a:lnTo>
                <a:lnTo>
                  <a:pt x="105825" y="138790"/>
                </a:lnTo>
                <a:lnTo>
                  <a:pt x="98647" y="185575"/>
                </a:lnTo>
                <a:lnTo>
                  <a:pt x="111600" y="185379"/>
                </a:lnTo>
                <a:lnTo>
                  <a:pt x="117882" y="183827"/>
                </a:lnTo>
                <a:lnTo>
                  <a:pt x="128071" y="178662"/>
                </a:lnTo>
                <a:lnTo>
                  <a:pt x="135593" y="171169"/>
                </a:lnTo>
                <a:lnTo>
                  <a:pt x="140712" y="161762"/>
                </a:lnTo>
                <a:lnTo>
                  <a:pt x="143688" y="150854"/>
                </a:lnTo>
                <a:lnTo>
                  <a:pt x="144783" y="138859"/>
                </a:lnTo>
                <a:lnTo>
                  <a:pt x="144260" y="126189"/>
                </a:lnTo>
                <a:lnTo>
                  <a:pt x="142381" y="113258"/>
                </a:lnTo>
                <a:lnTo>
                  <a:pt x="139407" y="100478"/>
                </a:lnTo>
                <a:lnTo>
                  <a:pt x="135599" y="88264"/>
                </a:lnTo>
                <a:lnTo>
                  <a:pt x="131221" y="77028"/>
                </a:lnTo>
                <a:lnTo>
                  <a:pt x="126534" y="67183"/>
                </a:lnTo>
                <a:lnTo>
                  <a:pt x="121552" y="58671"/>
                </a:lnTo>
                <a:lnTo>
                  <a:pt x="115768" y="50201"/>
                </a:lnTo>
                <a:lnTo>
                  <a:pt x="108690" y="41058"/>
                </a:lnTo>
                <a:lnTo>
                  <a:pt x="100474" y="31741"/>
                </a:lnTo>
                <a:lnTo>
                  <a:pt x="91277" y="22748"/>
                </a:lnTo>
                <a:lnTo>
                  <a:pt x="81256" y="14579"/>
                </a:lnTo>
                <a:lnTo>
                  <a:pt x="70568" y="7732"/>
                </a:lnTo>
                <a:lnTo>
                  <a:pt x="59368" y="2706"/>
                </a:lnTo>
                <a:lnTo>
                  <a:pt x="47815" y="0"/>
                </a:lnTo>
                <a:lnTo>
                  <a:pt x="36063" y="112"/>
                </a:lnTo>
                <a:lnTo>
                  <a:pt x="27337" y="2301"/>
                </a:lnTo>
                <a:lnTo>
                  <a:pt x="19181" y="6375"/>
                </a:lnTo>
                <a:lnTo>
                  <a:pt x="12515" y="11999"/>
                </a:lnTo>
                <a:lnTo>
                  <a:pt x="7301" y="19011"/>
                </a:lnTo>
                <a:lnTo>
                  <a:pt x="3503" y="27249"/>
                </a:lnTo>
                <a:lnTo>
                  <a:pt x="1081" y="36552"/>
                </a:lnTo>
                <a:lnTo>
                  <a:pt x="0" y="46758"/>
                </a:lnTo>
                <a:lnTo>
                  <a:pt x="219" y="57705"/>
                </a:lnTo>
                <a:lnTo>
                  <a:pt x="1704" y="69232"/>
                </a:lnTo>
                <a:lnTo>
                  <a:pt x="4414" y="81178"/>
                </a:lnTo>
                <a:lnTo>
                  <a:pt x="8314" y="93380"/>
                </a:lnTo>
                <a:lnTo>
                  <a:pt x="13364" y="105677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1007288" y="4942120"/>
            <a:ext cx="43602" cy="59599"/>
          </a:xfrm>
          <a:custGeom>
            <a:avLst/>
            <a:gdLst/>
            <a:ahLst/>
            <a:cxnLst/>
            <a:rect l="l" t="t" r="r" b="b"/>
            <a:pathLst>
              <a:path w="43602" h="59599">
                <a:moveTo>
                  <a:pt x="7367" y="0"/>
                </a:moveTo>
                <a:lnTo>
                  <a:pt x="5238" y="10323"/>
                </a:lnTo>
                <a:lnTo>
                  <a:pt x="3796" y="24044"/>
                </a:lnTo>
                <a:lnTo>
                  <a:pt x="1608" y="30584"/>
                </a:lnTo>
                <a:lnTo>
                  <a:pt x="0" y="28427"/>
                </a:lnTo>
                <a:lnTo>
                  <a:pt x="1435" y="33815"/>
                </a:lnTo>
                <a:lnTo>
                  <a:pt x="2689" y="45446"/>
                </a:lnTo>
                <a:lnTo>
                  <a:pt x="12523" y="51554"/>
                </a:lnTo>
                <a:lnTo>
                  <a:pt x="23954" y="56627"/>
                </a:lnTo>
                <a:lnTo>
                  <a:pt x="36424" y="59599"/>
                </a:lnTo>
                <a:lnTo>
                  <a:pt x="43602" y="12815"/>
                </a:lnTo>
                <a:lnTo>
                  <a:pt x="34436" y="3036"/>
                </a:lnTo>
                <a:lnTo>
                  <a:pt x="30640" y="667"/>
                </a:lnTo>
                <a:lnTo>
                  <a:pt x="26606" y="4135"/>
                </a:lnTo>
                <a:lnTo>
                  <a:pt x="26653" y="16474"/>
                </a:lnTo>
                <a:lnTo>
                  <a:pt x="25556" y="30830"/>
                </a:lnTo>
                <a:lnTo>
                  <a:pt x="22933" y="42076"/>
                </a:lnTo>
                <a:lnTo>
                  <a:pt x="22832" y="42301"/>
                </a:lnTo>
                <a:lnTo>
                  <a:pt x="20200" y="37175"/>
                </a:lnTo>
                <a:lnTo>
                  <a:pt x="18043" y="23134"/>
                </a:lnTo>
                <a:lnTo>
                  <a:pt x="17827" y="11214"/>
                </a:lnTo>
                <a:lnTo>
                  <a:pt x="15236" y="2976"/>
                </a:lnTo>
                <a:lnTo>
                  <a:pt x="7367" y="0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9475790" y="5354733"/>
            <a:ext cx="204406" cy="102401"/>
          </a:xfrm>
          <a:custGeom>
            <a:avLst/>
            <a:gdLst/>
            <a:ahLst/>
            <a:cxnLst/>
            <a:rect l="l" t="t" r="r" b="b"/>
            <a:pathLst>
              <a:path w="204406" h="102401">
                <a:moveTo>
                  <a:pt x="39200" y="45826"/>
                </a:moveTo>
                <a:lnTo>
                  <a:pt x="29269" y="39623"/>
                </a:lnTo>
                <a:lnTo>
                  <a:pt x="18411" y="31106"/>
                </a:lnTo>
                <a:lnTo>
                  <a:pt x="11064" y="22824"/>
                </a:lnTo>
                <a:lnTo>
                  <a:pt x="5227" y="12414"/>
                </a:lnTo>
                <a:lnTo>
                  <a:pt x="0" y="0"/>
                </a:lnTo>
                <a:lnTo>
                  <a:pt x="0" y="32609"/>
                </a:lnTo>
                <a:lnTo>
                  <a:pt x="3890" y="47875"/>
                </a:lnTo>
                <a:lnTo>
                  <a:pt x="10105" y="58812"/>
                </a:lnTo>
                <a:lnTo>
                  <a:pt x="18079" y="67352"/>
                </a:lnTo>
                <a:lnTo>
                  <a:pt x="26292" y="74587"/>
                </a:lnTo>
                <a:lnTo>
                  <a:pt x="41821" y="84107"/>
                </a:lnTo>
                <a:lnTo>
                  <a:pt x="52777" y="89200"/>
                </a:lnTo>
                <a:lnTo>
                  <a:pt x="64396" y="93574"/>
                </a:lnTo>
                <a:lnTo>
                  <a:pt x="76628" y="97131"/>
                </a:lnTo>
                <a:lnTo>
                  <a:pt x="89425" y="99769"/>
                </a:lnTo>
                <a:lnTo>
                  <a:pt x="102737" y="101389"/>
                </a:lnTo>
                <a:lnTo>
                  <a:pt x="119627" y="102272"/>
                </a:lnTo>
                <a:lnTo>
                  <a:pt x="132016" y="102401"/>
                </a:lnTo>
                <a:lnTo>
                  <a:pt x="144234" y="101856"/>
                </a:lnTo>
                <a:lnTo>
                  <a:pt x="156927" y="100470"/>
                </a:lnTo>
                <a:lnTo>
                  <a:pt x="159781" y="100046"/>
                </a:lnTo>
                <a:lnTo>
                  <a:pt x="173331" y="97104"/>
                </a:lnTo>
                <a:lnTo>
                  <a:pt x="185691" y="93350"/>
                </a:lnTo>
                <a:lnTo>
                  <a:pt x="197280" y="89880"/>
                </a:lnTo>
                <a:lnTo>
                  <a:pt x="204406" y="88329"/>
                </a:lnTo>
                <a:lnTo>
                  <a:pt x="203306" y="51347"/>
                </a:lnTo>
                <a:lnTo>
                  <a:pt x="191908" y="54460"/>
                </a:lnTo>
                <a:lnTo>
                  <a:pt x="179061" y="58764"/>
                </a:lnTo>
                <a:lnTo>
                  <a:pt x="175612" y="59704"/>
                </a:lnTo>
                <a:lnTo>
                  <a:pt x="163813" y="62185"/>
                </a:lnTo>
                <a:lnTo>
                  <a:pt x="151458" y="63978"/>
                </a:lnTo>
                <a:lnTo>
                  <a:pt x="138693" y="65064"/>
                </a:lnTo>
                <a:lnTo>
                  <a:pt x="125662" y="65422"/>
                </a:lnTo>
                <a:lnTo>
                  <a:pt x="112511" y="65032"/>
                </a:lnTo>
                <a:lnTo>
                  <a:pt x="99384" y="63873"/>
                </a:lnTo>
                <a:lnTo>
                  <a:pt x="86427" y="61924"/>
                </a:lnTo>
                <a:lnTo>
                  <a:pt x="73786" y="59165"/>
                </a:lnTo>
                <a:lnTo>
                  <a:pt x="61604" y="55577"/>
                </a:lnTo>
                <a:lnTo>
                  <a:pt x="50027" y="51137"/>
                </a:lnTo>
                <a:lnTo>
                  <a:pt x="39200" y="45826"/>
                </a:lnTo>
                <a:close/>
              </a:path>
            </a:pathLst>
          </a:custGeom>
          <a:solidFill>
            <a:srgbClr val="EE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11211470" y="4992650"/>
            <a:ext cx="89380" cy="164445"/>
          </a:xfrm>
          <a:custGeom>
            <a:avLst/>
            <a:gdLst/>
            <a:ahLst/>
            <a:cxnLst/>
            <a:rect l="l" t="t" r="r" b="b"/>
            <a:pathLst>
              <a:path w="89380" h="164445">
                <a:moveTo>
                  <a:pt x="15378" y="141978"/>
                </a:moveTo>
                <a:lnTo>
                  <a:pt x="22702" y="152049"/>
                </a:lnTo>
                <a:lnTo>
                  <a:pt x="32185" y="160171"/>
                </a:lnTo>
                <a:lnTo>
                  <a:pt x="44136" y="164445"/>
                </a:lnTo>
                <a:lnTo>
                  <a:pt x="53425" y="164252"/>
                </a:lnTo>
                <a:lnTo>
                  <a:pt x="64866" y="159771"/>
                </a:lnTo>
                <a:lnTo>
                  <a:pt x="74789" y="151115"/>
                </a:lnTo>
                <a:lnTo>
                  <a:pt x="82746" y="139722"/>
                </a:lnTo>
                <a:lnTo>
                  <a:pt x="88287" y="127032"/>
                </a:lnTo>
                <a:lnTo>
                  <a:pt x="89380" y="123307"/>
                </a:lnTo>
                <a:lnTo>
                  <a:pt x="77537" y="121747"/>
                </a:lnTo>
                <a:lnTo>
                  <a:pt x="67070" y="119530"/>
                </a:lnTo>
                <a:lnTo>
                  <a:pt x="65525" y="118612"/>
                </a:lnTo>
                <a:lnTo>
                  <a:pt x="51117" y="117255"/>
                </a:lnTo>
                <a:lnTo>
                  <a:pt x="38033" y="112366"/>
                </a:lnTo>
                <a:lnTo>
                  <a:pt x="29932" y="102689"/>
                </a:lnTo>
                <a:lnTo>
                  <a:pt x="26080" y="88941"/>
                </a:lnTo>
                <a:lnTo>
                  <a:pt x="25558" y="82276"/>
                </a:lnTo>
                <a:lnTo>
                  <a:pt x="26670" y="67019"/>
                </a:lnTo>
                <a:lnTo>
                  <a:pt x="31851" y="54832"/>
                </a:lnTo>
                <a:lnTo>
                  <a:pt x="42144" y="47312"/>
                </a:lnTo>
                <a:lnTo>
                  <a:pt x="49155" y="45833"/>
                </a:lnTo>
                <a:lnTo>
                  <a:pt x="52153" y="46329"/>
                </a:lnTo>
                <a:lnTo>
                  <a:pt x="52584" y="46027"/>
                </a:lnTo>
                <a:lnTo>
                  <a:pt x="53253" y="45295"/>
                </a:lnTo>
                <a:lnTo>
                  <a:pt x="53490" y="45726"/>
                </a:lnTo>
                <a:lnTo>
                  <a:pt x="69386" y="43227"/>
                </a:lnTo>
                <a:lnTo>
                  <a:pt x="77086" y="42969"/>
                </a:lnTo>
                <a:lnTo>
                  <a:pt x="82349" y="45295"/>
                </a:lnTo>
                <a:lnTo>
                  <a:pt x="87957" y="41633"/>
                </a:lnTo>
                <a:lnTo>
                  <a:pt x="85028" y="29632"/>
                </a:lnTo>
                <a:lnTo>
                  <a:pt x="77402" y="17493"/>
                </a:lnTo>
                <a:lnTo>
                  <a:pt x="66819" y="7262"/>
                </a:lnTo>
                <a:lnTo>
                  <a:pt x="55017" y="986"/>
                </a:lnTo>
                <a:lnTo>
                  <a:pt x="49823" y="0"/>
                </a:lnTo>
                <a:lnTo>
                  <a:pt x="36593" y="2072"/>
                </a:lnTo>
                <a:lnTo>
                  <a:pt x="25313" y="8956"/>
                </a:lnTo>
                <a:lnTo>
                  <a:pt x="16342" y="19057"/>
                </a:lnTo>
                <a:lnTo>
                  <a:pt x="10042" y="30778"/>
                </a:lnTo>
                <a:lnTo>
                  <a:pt x="7592" y="38338"/>
                </a:lnTo>
                <a:lnTo>
                  <a:pt x="13329" y="42969"/>
                </a:lnTo>
                <a:lnTo>
                  <a:pt x="18527" y="43335"/>
                </a:lnTo>
                <a:lnTo>
                  <a:pt x="20662" y="49193"/>
                </a:lnTo>
                <a:lnTo>
                  <a:pt x="6298" y="43830"/>
                </a:lnTo>
                <a:lnTo>
                  <a:pt x="2013" y="55007"/>
                </a:lnTo>
                <a:lnTo>
                  <a:pt x="242" y="68139"/>
                </a:lnTo>
                <a:lnTo>
                  <a:pt x="35" y="81401"/>
                </a:lnTo>
                <a:lnTo>
                  <a:pt x="129" y="84904"/>
                </a:lnTo>
                <a:lnTo>
                  <a:pt x="6298" y="86003"/>
                </a:lnTo>
                <a:lnTo>
                  <a:pt x="8066" y="84603"/>
                </a:lnTo>
                <a:lnTo>
                  <a:pt x="12596" y="88135"/>
                </a:lnTo>
                <a:lnTo>
                  <a:pt x="8260" y="91258"/>
                </a:lnTo>
                <a:lnTo>
                  <a:pt x="6600" y="89793"/>
                </a:lnTo>
                <a:lnTo>
                  <a:pt x="0" y="89556"/>
                </a:lnTo>
                <a:lnTo>
                  <a:pt x="7160" y="127507"/>
                </a:lnTo>
                <a:lnTo>
                  <a:pt x="19022" y="122924"/>
                </a:lnTo>
                <a:lnTo>
                  <a:pt x="31009" y="120100"/>
                </a:lnTo>
                <a:lnTo>
                  <a:pt x="33755" y="120917"/>
                </a:lnTo>
                <a:lnTo>
                  <a:pt x="22648" y="126641"/>
                </a:lnTo>
                <a:lnTo>
                  <a:pt x="10537" y="131491"/>
                </a:lnTo>
                <a:lnTo>
                  <a:pt x="9900" y="131858"/>
                </a:lnTo>
                <a:lnTo>
                  <a:pt x="15378" y="141978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9624830" y="5190206"/>
            <a:ext cx="154466" cy="90864"/>
          </a:xfrm>
          <a:custGeom>
            <a:avLst/>
            <a:gdLst/>
            <a:ahLst/>
            <a:cxnLst/>
            <a:rect l="l" t="t" r="r" b="b"/>
            <a:pathLst>
              <a:path w="154466" h="90864">
                <a:moveTo>
                  <a:pt x="49031" y="48670"/>
                </a:moveTo>
                <a:lnTo>
                  <a:pt x="56963" y="52095"/>
                </a:lnTo>
                <a:lnTo>
                  <a:pt x="57804" y="47637"/>
                </a:lnTo>
                <a:lnTo>
                  <a:pt x="63014" y="35888"/>
                </a:lnTo>
                <a:lnTo>
                  <a:pt x="75808" y="30572"/>
                </a:lnTo>
                <a:lnTo>
                  <a:pt x="79933" y="30061"/>
                </a:lnTo>
                <a:lnTo>
                  <a:pt x="91558" y="30328"/>
                </a:lnTo>
                <a:lnTo>
                  <a:pt x="100745" y="32980"/>
                </a:lnTo>
                <a:lnTo>
                  <a:pt x="107263" y="37327"/>
                </a:lnTo>
                <a:lnTo>
                  <a:pt x="110878" y="42678"/>
                </a:lnTo>
                <a:lnTo>
                  <a:pt x="111358" y="48341"/>
                </a:lnTo>
                <a:lnTo>
                  <a:pt x="108471" y="53627"/>
                </a:lnTo>
                <a:lnTo>
                  <a:pt x="101983" y="57844"/>
                </a:lnTo>
                <a:lnTo>
                  <a:pt x="91662" y="60302"/>
                </a:lnTo>
                <a:lnTo>
                  <a:pt x="77276" y="60310"/>
                </a:lnTo>
                <a:lnTo>
                  <a:pt x="68502" y="59181"/>
                </a:lnTo>
                <a:lnTo>
                  <a:pt x="73025" y="70341"/>
                </a:lnTo>
                <a:lnTo>
                  <a:pt x="73066" y="78219"/>
                </a:lnTo>
                <a:lnTo>
                  <a:pt x="69235" y="90864"/>
                </a:lnTo>
                <a:lnTo>
                  <a:pt x="109030" y="87203"/>
                </a:lnTo>
                <a:lnTo>
                  <a:pt x="121076" y="83886"/>
                </a:lnTo>
                <a:lnTo>
                  <a:pt x="131604" y="79017"/>
                </a:lnTo>
                <a:lnTo>
                  <a:pt x="140410" y="72863"/>
                </a:lnTo>
                <a:lnTo>
                  <a:pt x="147292" y="65693"/>
                </a:lnTo>
                <a:lnTo>
                  <a:pt x="152045" y="57775"/>
                </a:lnTo>
                <a:lnTo>
                  <a:pt x="154466" y="49377"/>
                </a:lnTo>
                <a:lnTo>
                  <a:pt x="154352" y="40767"/>
                </a:lnTo>
                <a:lnTo>
                  <a:pt x="151501" y="32215"/>
                </a:lnTo>
                <a:lnTo>
                  <a:pt x="145708" y="23988"/>
                </a:lnTo>
                <a:lnTo>
                  <a:pt x="136770" y="16354"/>
                </a:lnTo>
                <a:lnTo>
                  <a:pt x="127428" y="10957"/>
                </a:lnTo>
                <a:lnTo>
                  <a:pt x="116488" y="6405"/>
                </a:lnTo>
                <a:lnTo>
                  <a:pt x="104784" y="3045"/>
                </a:lnTo>
                <a:lnTo>
                  <a:pt x="92518" y="901"/>
                </a:lnTo>
                <a:lnTo>
                  <a:pt x="79892" y="0"/>
                </a:lnTo>
                <a:lnTo>
                  <a:pt x="67106" y="366"/>
                </a:lnTo>
                <a:lnTo>
                  <a:pt x="54363" y="2025"/>
                </a:lnTo>
                <a:lnTo>
                  <a:pt x="41864" y="5003"/>
                </a:lnTo>
                <a:lnTo>
                  <a:pt x="32072" y="8394"/>
                </a:lnTo>
                <a:lnTo>
                  <a:pt x="19426" y="15534"/>
                </a:lnTo>
                <a:lnTo>
                  <a:pt x="9523" y="21435"/>
                </a:lnTo>
                <a:lnTo>
                  <a:pt x="9037" y="21575"/>
                </a:lnTo>
                <a:lnTo>
                  <a:pt x="4057" y="31370"/>
                </a:lnTo>
                <a:lnTo>
                  <a:pt x="777" y="40105"/>
                </a:lnTo>
                <a:lnTo>
                  <a:pt x="0" y="46043"/>
                </a:lnTo>
                <a:lnTo>
                  <a:pt x="14074" y="44957"/>
                </a:lnTo>
                <a:lnTo>
                  <a:pt x="26145" y="44512"/>
                </a:lnTo>
                <a:lnTo>
                  <a:pt x="37400" y="45489"/>
                </a:lnTo>
                <a:lnTo>
                  <a:pt x="49031" y="48670"/>
                </a:lnTo>
                <a:close/>
              </a:path>
            </a:pathLst>
          </a:custGeom>
          <a:solidFill>
            <a:srgbClr val="B8D4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9542351" y="5303619"/>
            <a:ext cx="157473" cy="86329"/>
          </a:xfrm>
          <a:custGeom>
            <a:avLst/>
            <a:gdLst/>
            <a:ahLst/>
            <a:cxnLst/>
            <a:rect l="l" t="t" r="r" b="b"/>
            <a:pathLst>
              <a:path w="157473" h="86329">
                <a:moveTo>
                  <a:pt x="157473" y="60095"/>
                </a:moveTo>
                <a:lnTo>
                  <a:pt x="154770" y="46033"/>
                </a:lnTo>
                <a:lnTo>
                  <a:pt x="148863" y="34331"/>
                </a:lnTo>
                <a:lnTo>
                  <a:pt x="140271" y="24745"/>
                </a:lnTo>
                <a:lnTo>
                  <a:pt x="129513" y="17033"/>
                </a:lnTo>
                <a:lnTo>
                  <a:pt x="117110" y="10952"/>
                </a:lnTo>
                <a:lnTo>
                  <a:pt x="103579" y="6260"/>
                </a:lnTo>
                <a:lnTo>
                  <a:pt x="87090" y="2431"/>
                </a:lnTo>
                <a:lnTo>
                  <a:pt x="74263" y="772"/>
                </a:lnTo>
                <a:lnTo>
                  <a:pt x="60731" y="0"/>
                </a:lnTo>
                <a:lnTo>
                  <a:pt x="46983" y="177"/>
                </a:lnTo>
                <a:lnTo>
                  <a:pt x="33511" y="1368"/>
                </a:lnTo>
                <a:lnTo>
                  <a:pt x="20805" y="3634"/>
                </a:lnTo>
                <a:lnTo>
                  <a:pt x="9355" y="7040"/>
                </a:lnTo>
                <a:lnTo>
                  <a:pt x="0" y="11439"/>
                </a:lnTo>
                <a:lnTo>
                  <a:pt x="3429" y="15467"/>
                </a:lnTo>
                <a:lnTo>
                  <a:pt x="12037" y="21821"/>
                </a:lnTo>
                <a:lnTo>
                  <a:pt x="17298" y="21821"/>
                </a:lnTo>
                <a:lnTo>
                  <a:pt x="27781" y="26313"/>
                </a:lnTo>
                <a:lnTo>
                  <a:pt x="37299" y="31812"/>
                </a:lnTo>
                <a:lnTo>
                  <a:pt x="40994" y="42503"/>
                </a:lnTo>
                <a:lnTo>
                  <a:pt x="40592" y="47021"/>
                </a:lnTo>
                <a:lnTo>
                  <a:pt x="44927" y="39095"/>
                </a:lnTo>
                <a:lnTo>
                  <a:pt x="116449" y="81461"/>
                </a:lnTo>
                <a:lnTo>
                  <a:pt x="124041" y="85963"/>
                </a:lnTo>
                <a:lnTo>
                  <a:pt x="121216" y="86329"/>
                </a:lnTo>
                <a:lnTo>
                  <a:pt x="130081" y="85187"/>
                </a:lnTo>
                <a:lnTo>
                  <a:pt x="141185" y="79339"/>
                </a:lnTo>
                <a:lnTo>
                  <a:pt x="151208" y="69724"/>
                </a:lnTo>
                <a:lnTo>
                  <a:pt x="157473" y="60095"/>
                </a:lnTo>
                <a:close/>
              </a:path>
              <a:path w="157473" h="86329">
                <a:moveTo>
                  <a:pt x="14820" y="24788"/>
                </a:moveTo>
                <a:lnTo>
                  <a:pt x="27781" y="26313"/>
                </a:lnTo>
                <a:lnTo>
                  <a:pt x="17298" y="21821"/>
                </a:lnTo>
                <a:lnTo>
                  <a:pt x="12358" y="22058"/>
                </a:lnTo>
                <a:lnTo>
                  <a:pt x="12037" y="21821"/>
                </a:lnTo>
                <a:lnTo>
                  <a:pt x="8498" y="21821"/>
                </a:lnTo>
                <a:lnTo>
                  <a:pt x="6664" y="20486"/>
                </a:lnTo>
                <a:lnTo>
                  <a:pt x="798" y="26021"/>
                </a:lnTo>
                <a:lnTo>
                  <a:pt x="14820" y="24788"/>
                </a:lnTo>
                <a:close/>
              </a:path>
            </a:pathLst>
          </a:custGeom>
          <a:solidFill>
            <a:srgbClr val="92CF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10455400" y="4456126"/>
            <a:ext cx="32003" cy="247692"/>
          </a:xfrm>
          <a:custGeom>
            <a:avLst/>
            <a:gdLst/>
            <a:ahLst/>
            <a:cxnLst/>
            <a:rect l="l" t="t" r="r" b="b"/>
            <a:pathLst>
              <a:path w="32003" h="247692">
                <a:moveTo>
                  <a:pt x="129" y="230181"/>
                </a:moveTo>
                <a:lnTo>
                  <a:pt x="0" y="230957"/>
                </a:lnTo>
                <a:lnTo>
                  <a:pt x="30929" y="247692"/>
                </a:lnTo>
                <a:lnTo>
                  <a:pt x="31056" y="241906"/>
                </a:lnTo>
                <a:lnTo>
                  <a:pt x="31203" y="233266"/>
                </a:lnTo>
                <a:lnTo>
                  <a:pt x="31361" y="222162"/>
                </a:lnTo>
                <a:lnTo>
                  <a:pt x="31520" y="208984"/>
                </a:lnTo>
                <a:lnTo>
                  <a:pt x="31670" y="194121"/>
                </a:lnTo>
                <a:lnTo>
                  <a:pt x="31803" y="177964"/>
                </a:lnTo>
                <a:lnTo>
                  <a:pt x="31909" y="160902"/>
                </a:lnTo>
                <a:lnTo>
                  <a:pt x="31979" y="143324"/>
                </a:lnTo>
                <a:lnTo>
                  <a:pt x="32003" y="125621"/>
                </a:lnTo>
                <a:lnTo>
                  <a:pt x="31973" y="108182"/>
                </a:lnTo>
                <a:lnTo>
                  <a:pt x="31879" y="91396"/>
                </a:lnTo>
                <a:lnTo>
                  <a:pt x="31711" y="75654"/>
                </a:lnTo>
                <a:lnTo>
                  <a:pt x="31461" y="61345"/>
                </a:lnTo>
                <a:lnTo>
                  <a:pt x="31118" y="48859"/>
                </a:lnTo>
                <a:lnTo>
                  <a:pt x="30675" y="38585"/>
                </a:lnTo>
                <a:lnTo>
                  <a:pt x="29446" y="26235"/>
                </a:lnTo>
                <a:lnTo>
                  <a:pt x="22506" y="14051"/>
                </a:lnTo>
                <a:lnTo>
                  <a:pt x="13015" y="6219"/>
                </a:lnTo>
                <a:lnTo>
                  <a:pt x="336" y="57"/>
                </a:lnTo>
                <a:lnTo>
                  <a:pt x="194" y="0"/>
                </a:lnTo>
                <a:lnTo>
                  <a:pt x="129" y="230181"/>
                </a:lnTo>
                <a:close/>
              </a:path>
            </a:pathLst>
          </a:custGeom>
          <a:solidFill>
            <a:srgbClr val="3878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9679097" y="5406081"/>
            <a:ext cx="183613" cy="128740"/>
          </a:xfrm>
          <a:custGeom>
            <a:avLst/>
            <a:gdLst/>
            <a:ahLst/>
            <a:cxnLst/>
            <a:rect l="l" t="t" r="r" b="b"/>
            <a:pathLst>
              <a:path w="183613" h="128740">
                <a:moveTo>
                  <a:pt x="6953" y="3670"/>
                </a:moveTo>
                <a:lnTo>
                  <a:pt x="350" y="150"/>
                </a:lnTo>
                <a:lnTo>
                  <a:pt x="0" y="0"/>
                </a:lnTo>
                <a:lnTo>
                  <a:pt x="1100" y="36981"/>
                </a:lnTo>
                <a:lnTo>
                  <a:pt x="5694" y="39716"/>
                </a:lnTo>
                <a:lnTo>
                  <a:pt x="5500" y="39480"/>
                </a:lnTo>
                <a:lnTo>
                  <a:pt x="8692" y="42840"/>
                </a:lnTo>
                <a:lnTo>
                  <a:pt x="48163" y="67932"/>
                </a:lnTo>
                <a:lnTo>
                  <a:pt x="85649" y="92270"/>
                </a:lnTo>
                <a:lnTo>
                  <a:pt x="95486" y="98150"/>
                </a:lnTo>
                <a:lnTo>
                  <a:pt x="106783" y="105871"/>
                </a:lnTo>
                <a:lnTo>
                  <a:pt x="118606" y="114062"/>
                </a:lnTo>
                <a:lnTo>
                  <a:pt x="130022" y="121354"/>
                </a:lnTo>
                <a:lnTo>
                  <a:pt x="140096" y="126377"/>
                </a:lnTo>
                <a:lnTo>
                  <a:pt x="141943" y="127012"/>
                </a:lnTo>
                <a:lnTo>
                  <a:pt x="154809" y="128740"/>
                </a:lnTo>
                <a:lnTo>
                  <a:pt x="168047" y="126952"/>
                </a:lnTo>
                <a:lnTo>
                  <a:pt x="178106" y="121880"/>
                </a:lnTo>
                <a:lnTo>
                  <a:pt x="178308" y="121692"/>
                </a:lnTo>
                <a:lnTo>
                  <a:pt x="182944" y="111707"/>
                </a:lnTo>
                <a:lnTo>
                  <a:pt x="183613" y="98185"/>
                </a:lnTo>
                <a:lnTo>
                  <a:pt x="182771" y="84897"/>
                </a:lnTo>
                <a:lnTo>
                  <a:pt x="182579" y="81178"/>
                </a:lnTo>
                <a:lnTo>
                  <a:pt x="171836" y="87234"/>
                </a:lnTo>
                <a:lnTo>
                  <a:pt x="162229" y="90638"/>
                </a:lnTo>
                <a:lnTo>
                  <a:pt x="153365" y="91624"/>
                </a:lnTo>
                <a:lnTo>
                  <a:pt x="144851" y="90430"/>
                </a:lnTo>
                <a:lnTo>
                  <a:pt x="136292" y="87292"/>
                </a:lnTo>
                <a:lnTo>
                  <a:pt x="127295" y="82446"/>
                </a:lnTo>
                <a:lnTo>
                  <a:pt x="117467" y="76129"/>
                </a:lnTo>
                <a:lnTo>
                  <a:pt x="106413" y="68575"/>
                </a:lnTo>
                <a:lnTo>
                  <a:pt x="93740" y="60023"/>
                </a:lnTo>
                <a:lnTo>
                  <a:pt x="86425" y="55289"/>
                </a:lnTo>
                <a:lnTo>
                  <a:pt x="78732" y="50277"/>
                </a:lnTo>
                <a:lnTo>
                  <a:pt x="68100" y="43227"/>
                </a:lnTo>
                <a:lnTo>
                  <a:pt x="55559" y="34889"/>
                </a:lnTo>
                <a:lnTo>
                  <a:pt x="42142" y="26015"/>
                </a:lnTo>
                <a:lnTo>
                  <a:pt x="28881" y="17353"/>
                </a:lnTo>
                <a:lnTo>
                  <a:pt x="16807" y="9655"/>
                </a:lnTo>
                <a:lnTo>
                  <a:pt x="6953" y="3670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10653708" y="4569689"/>
            <a:ext cx="74656" cy="136929"/>
          </a:xfrm>
          <a:custGeom>
            <a:avLst/>
            <a:gdLst/>
            <a:ahLst/>
            <a:cxnLst/>
            <a:rect l="l" t="t" r="r" b="b"/>
            <a:pathLst>
              <a:path w="74656" h="136929">
                <a:moveTo>
                  <a:pt x="18855" y="102310"/>
                </a:moveTo>
                <a:lnTo>
                  <a:pt x="18932" y="102941"/>
                </a:lnTo>
                <a:lnTo>
                  <a:pt x="22662" y="115687"/>
                </a:lnTo>
                <a:lnTo>
                  <a:pt x="29514" y="126750"/>
                </a:lnTo>
                <a:lnTo>
                  <a:pt x="36999" y="136544"/>
                </a:lnTo>
                <a:lnTo>
                  <a:pt x="37287" y="136929"/>
                </a:lnTo>
                <a:lnTo>
                  <a:pt x="55620" y="131071"/>
                </a:lnTo>
                <a:lnTo>
                  <a:pt x="54653" y="123202"/>
                </a:lnTo>
                <a:lnTo>
                  <a:pt x="55179" y="118935"/>
                </a:lnTo>
                <a:lnTo>
                  <a:pt x="60178" y="110773"/>
                </a:lnTo>
                <a:lnTo>
                  <a:pt x="63255" y="106043"/>
                </a:lnTo>
                <a:lnTo>
                  <a:pt x="69833" y="99510"/>
                </a:lnTo>
                <a:lnTo>
                  <a:pt x="74656" y="95442"/>
                </a:lnTo>
                <a:lnTo>
                  <a:pt x="74466" y="87387"/>
                </a:lnTo>
                <a:lnTo>
                  <a:pt x="72659" y="82545"/>
                </a:lnTo>
                <a:lnTo>
                  <a:pt x="68518" y="72594"/>
                </a:lnTo>
                <a:lnTo>
                  <a:pt x="70524" y="72486"/>
                </a:lnTo>
                <a:lnTo>
                  <a:pt x="70049" y="60403"/>
                </a:lnTo>
                <a:lnTo>
                  <a:pt x="68326" y="47626"/>
                </a:lnTo>
                <a:lnTo>
                  <a:pt x="64392" y="35916"/>
                </a:lnTo>
                <a:lnTo>
                  <a:pt x="58697" y="25486"/>
                </a:lnTo>
                <a:lnTo>
                  <a:pt x="51685" y="16548"/>
                </a:lnTo>
                <a:lnTo>
                  <a:pt x="43805" y="9318"/>
                </a:lnTo>
                <a:lnTo>
                  <a:pt x="35502" y="4007"/>
                </a:lnTo>
                <a:lnTo>
                  <a:pt x="27224" y="830"/>
                </a:lnTo>
                <a:lnTo>
                  <a:pt x="19416" y="0"/>
                </a:lnTo>
                <a:lnTo>
                  <a:pt x="12526" y="1729"/>
                </a:lnTo>
                <a:lnTo>
                  <a:pt x="7001" y="6233"/>
                </a:lnTo>
                <a:lnTo>
                  <a:pt x="3287" y="13724"/>
                </a:lnTo>
                <a:lnTo>
                  <a:pt x="1831" y="24415"/>
                </a:lnTo>
                <a:lnTo>
                  <a:pt x="1828" y="25726"/>
                </a:lnTo>
                <a:lnTo>
                  <a:pt x="850" y="40050"/>
                </a:lnTo>
                <a:lnTo>
                  <a:pt x="0" y="49688"/>
                </a:lnTo>
                <a:lnTo>
                  <a:pt x="2852" y="59696"/>
                </a:lnTo>
                <a:lnTo>
                  <a:pt x="6400" y="65831"/>
                </a:lnTo>
                <a:lnTo>
                  <a:pt x="10951" y="75926"/>
                </a:lnTo>
                <a:lnTo>
                  <a:pt x="15920" y="90525"/>
                </a:lnTo>
                <a:lnTo>
                  <a:pt x="18855" y="102310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1271626" y="4425348"/>
            <a:ext cx="27327" cy="259538"/>
          </a:xfrm>
          <a:custGeom>
            <a:avLst/>
            <a:gdLst/>
            <a:ahLst/>
            <a:cxnLst/>
            <a:rect l="l" t="t" r="r" b="b"/>
            <a:pathLst>
              <a:path w="27327" h="259538">
                <a:moveTo>
                  <a:pt x="26335" y="245150"/>
                </a:moveTo>
                <a:lnTo>
                  <a:pt x="27262" y="237698"/>
                </a:lnTo>
                <a:lnTo>
                  <a:pt x="27327" y="0"/>
                </a:lnTo>
                <a:lnTo>
                  <a:pt x="15293" y="5165"/>
                </a:lnTo>
                <a:lnTo>
                  <a:pt x="4610" y="11605"/>
                </a:lnTo>
                <a:lnTo>
                  <a:pt x="172" y="13806"/>
                </a:lnTo>
                <a:lnTo>
                  <a:pt x="0" y="259538"/>
                </a:lnTo>
                <a:lnTo>
                  <a:pt x="26335" y="245150"/>
                </a:lnTo>
                <a:close/>
              </a:path>
            </a:pathLst>
          </a:custGeom>
          <a:solidFill>
            <a:srgbClr val="8FD1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9500853" y="5325441"/>
            <a:ext cx="58796" cy="10618"/>
          </a:xfrm>
          <a:custGeom>
            <a:avLst/>
            <a:gdLst/>
            <a:ahLst/>
            <a:cxnLst/>
            <a:rect l="l" t="t" r="r" b="b"/>
            <a:pathLst>
              <a:path w="58796" h="10618">
                <a:moveTo>
                  <a:pt x="58796" y="0"/>
                </a:moveTo>
                <a:lnTo>
                  <a:pt x="53536" y="0"/>
                </a:lnTo>
                <a:lnTo>
                  <a:pt x="53857" y="236"/>
                </a:lnTo>
                <a:lnTo>
                  <a:pt x="58796" y="0"/>
                </a:lnTo>
                <a:close/>
              </a:path>
              <a:path w="58796" h="10618">
                <a:moveTo>
                  <a:pt x="4367" y="40110"/>
                </a:moveTo>
                <a:lnTo>
                  <a:pt x="11586" y="49985"/>
                </a:lnTo>
                <a:lnTo>
                  <a:pt x="21181" y="58480"/>
                </a:lnTo>
                <a:lnTo>
                  <a:pt x="32675" y="65591"/>
                </a:lnTo>
                <a:lnTo>
                  <a:pt x="45592" y="71314"/>
                </a:lnTo>
                <a:lnTo>
                  <a:pt x="59454" y="75644"/>
                </a:lnTo>
                <a:lnTo>
                  <a:pt x="71759" y="78249"/>
                </a:lnTo>
                <a:lnTo>
                  <a:pt x="83092" y="79627"/>
                </a:lnTo>
                <a:lnTo>
                  <a:pt x="96227" y="80232"/>
                </a:lnTo>
                <a:lnTo>
                  <a:pt x="110416" y="79999"/>
                </a:lnTo>
                <a:lnTo>
                  <a:pt x="124911" y="78860"/>
                </a:lnTo>
                <a:lnTo>
                  <a:pt x="138965" y="76748"/>
                </a:lnTo>
                <a:lnTo>
                  <a:pt x="151830" y="73597"/>
                </a:lnTo>
                <a:lnTo>
                  <a:pt x="162758" y="69339"/>
                </a:lnTo>
                <a:lnTo>
                  <a:pt x="171001" y="63908"/>
                </a:lnTo>
                <a:lnTo>
                  <a:pt x="171579" y="63366"/>
                </a:lnTo>
                <a:lnTo>
                  <a:pt x="162714" y="64507"/>
                </a:lnTo>
                <a:lnTo>
                  <a:pt x="165540" y="64141"/>
                </a:lnTo>
                <a:lnTo>
                  <a:pt x="157947" y="59640"/>
                </a:lnTo>
                <a:lnTo>
                  <a:pt x="86425" y="17273"/>
                </a:lnTo>
                <a:lnTo>
                  <a:pt x="82090" y="25200"/>
                </a:lnTo>
                <a:lnTo>
                  <a:pt x="74402" y="32564"/>
                </a:lnTo>
                <a:lnTo>
                  <a:pt x="63430" y="37005"/>
                </a:lnTo>
                <a:lnTo>
                  <a:pt x="50583" y="38142"/>
                </a:lnTo>
                <a:lnTo>
                  <a:pt x="37271" y="35593"/>
                </a:lnTo>
                <a:lnTo>
                  <a:pt x="34531" y="34547"/>
                </a:lnTo>
                <a:lnTo>
                  <a:pt x="25033" y="27719"/>
                </a:lnTo>
                <a:lnTo>
                  <a:pt x="22731" y="19525"/>
                </a:lnTo>
                <a:lnTo>
                  <a:pt x="26938" y="11617"/>
                </a:lnTo>
                <a:lnTo>
                  <a:pt x="36965" y="5645"/>
                </a:lnTo>
                <a:lnTo>
                  <a:pt x="42296" y="4200"/>
                </a:lnTo>
                <a:lnTo>
                  <a:pt x="48163" y="-1335"/>
                </a:lnTo>
                <a:lnTo>
                  <a:pt x="49996" y="0"/>
                </a:lnTo>
                <a:lnTo>
                  <a:pt x="53536" y="0"/>
                </a:lnTo>
                <a:lnTo>
                  <a:pt x="44927" y="-6353"/>
                </a:lnTo>
                <a:lnTo>
                  <a:pt x="41498" y="-10381"/>
                </a:lnTo>
                <a:lnTo>
                  <a:pt x="29298" y="-4794"/>
                </a:lnTo>
                <a:lnTo>
                  <a:pt x="18551" y="2495"/>
                </a:lnTo>
                <a:lnTo>
                  <a:pt x="15960" y="4695"/>
                </a:lnTo>
                <a:lnTo>
                  <a:pt x="7820" y="14782"/>
                </a:lnTo>
                <a:lnTo>
                  <a:pt x="1991" y="25519"/>
                </a:lnTo>
                <a:lnTo>
                  <a:pt x="0" y="28861"/>
                </a:lnTo>
                <a:lnTo>
                  <a:pt x="4367" y="40110"/>
                </a:lnTo>
                <a:close/>
              </a:path>
            </a:pathLst>
          </a:custGeom>
          <a:solidFill>
            <a:srgbClr val="7BC5D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0298479" y="4447226"/>
            <a:ext cx="122487" cy="151614"/>
          </a:xfrm>
          <a:custGeom>
            <a:avLst/>
            <a:gdLst/>
            <a:ahLst/>
            <a:cxnLst/>
            <a:rect l="l" t="t" r="r" b="b"/>
            <a:pathLst>
              <a:path w="122487" h="151614">
                <a:moveTo>
                  <a:pt x="38511" y="79672"/>
                </a:moveTo>
                <a:lnTo>
                  <a:pt x="32685" y="73317"/>
                </a:lnTo>
                <a:lnTo>
                  <a:pt x="29932" y="69696"/>
                </a:lnTo>
                <a:lnTo>
                  <a:pt x="29536" y="67190"/>
                </a:lnTo>
                <a:lnTo>
                  <a:pt x="30781" y="64181"/>
                </a:lnTo>
                <a:lnTo>
                  <a:pt x="32952" y="59050"/>
                </a:lnTo>
                <a:lnTo>
                  <a:pt x="35333" y="50179"/>
                </a:lnTo>
                <a:lnTo>
                  <a:pt x="35660" y="48444"/>
                </a:lnTo>
                <a:lnTo>
                  <a:pt x="36933" y="41315"/>
                </a:lnTo>
                <a:lnTo>
                  <a:pt x="36264" y="35026"/>
                </a:lnTo>
                <a:lnTo>
                  <a:pt x="37968" y="27703"/>
                </a:lnTo>
                <a:lnTo>
                  <a:pt x="47933" y="26109"/>
                </a:lnTo>
                <a:lnTo>
                  <a:pt x="44202" y="28672"/>
                </a:lnTo>
                <a:lnTo>
                  <a:pt x="50759" y="29103"/>
                </a:lnTo>
                <a:lnTo>
                  <a:pt x="57204" y="28714"/>
                </a:lnTo>
                <a:lnTo>
                  <a:pt x="66113" y="30374"/>
                </a:lnTo>
                <a:lnTo>
                  <a:pt x="76760" y="39445"/>
                </a:lnTo>
                <a:lnTo>
                  <a:pt x="82055" y="47604"/>
                </a:lnTo>
                <a:lnTo>
                  <a:pt x="85613" y="57172"/>
                </a:lnTo>
                <a:lnTo>
                  <a:pt x="88906" y="71114"/>
                </a:lnTo>
                <a:lnTo>
                  <a:pt x="91325" y="86165"/>
                </a:lnTo>
                <a:lnTo>
                  <a:pt x="92260" y="99063"/>
                </a:lnTo>
                <a:lnTo>
                  <a:pt x="91825" y="104552"/>
                </a:lnTo>
                <a:lnTo>
                  <a:pt x="72629" y="104487"/>
                </a:lnTo>
                <a:lnTo>
                  <a:pt x="81900" y="112942"/>
                </a:lnTo>
                <a:lnTo>
                  <a:pt x="92018" y="121008"/>
                </a:lnTo>
                <a:lnTo>
                  <a:pt x="93853" y="122558"/>
                </a:lnTo>
                <a:lnTo>
                  <a:pt x="101731" y="131805"/>
                </a:lnTo>
                <a:lnTo>
                  <a:pt x="103266" y="139021"/>
                </a:lnTo>
                <a:lnTo>
                  <a:pt x="104854" y="147548"/>
                </a:lnTo>
                <a:lnTo>
                  <a:pt x="106686" y="151614"/>
                </a:lnTo>
                <a:lnTo>
                  <a:pt x="113157" y="146619"/>
                </a:lnTo>
                <a:lnTo>
                  <a:pt x="117905" y="139600"/>
                </a:lnTo>
                <a:lnTo>
                  <a:pt x="120994" y="130867"/>
                </a:lnTo>
                <a:lnTo>
                  <a:pt x="122487" y="120730"/>
                </a:lnTo>
                <a:lnTo>
                  <a:pt x="122446" y="109497"/>
                </a:lnTo>
                <a:lnTo>
                  <a:pt x="120937" y="97478"/>
                </a:lnTo>
                <a:lnTo>
                  <a:pt x="118020" y="84983"/>
                </a:lnTo>
                <a:lnTo>
                  <a:pt x="113761" y="72322"/>
                </a:lnTo>
                <a:lnTo>
                  <a:pt x="108222" y="59804"/>
                </a:lnTo>
                <a:lnTo>
                  <a:pt x="101466" y="47738"/>
                </a:lnTo>
                <a:lnTo>
                  <a:pt x="93557" y="36434"/>
                </a:lnTo>
                <a:lnTo>
                  <a:pt x="84558" y="26202"/>
                </a:lnTo>
                <a:lnTo>
                  <a:pt x="74532" y="17351"/>
                </a:lnTo>
                <a:lnTo>
                  <a:pt x="65063" y="10828"/>
                </a:lnTo>
                <a:lnTo>
                  <a:pt x="55031" y="5427"/>
                </a:lnTo>
                <a:lnTo>
                  <a:pt x="44469" y="1566"/>
                </a:lnTo>
                <a:lnTo>
                  <a:pt x="33844" y="0"/>
                </a:lnTo>
                <a:lnTo>
                  <a:pt x="23624" y="1478"/>
                </a:lnTo>
                <a:lnTo>
                  <a:pt x="14276" y="6753"/>
                </a:lnTo>
                <a:lnTo>
                  <a:pt x="6737" y="15792"/>
                </a:lnTo>
                <a:lnTo>
                  <a:pt x="1884" y="27038"/>
                </a:lnTo>
                <a:lnTo>
                  <a:pt x="0" y="38986"/>
                </a:lnTo>
                <a:lnTo>
                  <a:pt x="473" y="51268"/>
                </a:lnTo>
                <a:lnTo>
                  <a:pt x="2697" y="63518"/>
                </a:lnTo>
                <a:lnTo>
                  <a:pt x="6061" y="75370"/>
                </a:lnTo>
                <a:lnTo>
                  <a:pt x="9955" y="86455"/>
                </a:lnTo>
                <a:lnTo>
                  <a:pt x="13772" y="96409"/>
                </a:lnTo>
                <a:lnTo>
                  <a:pt x="16637" y="91047"/>
                </a:lnTo>
                <a:lnTo>
                  <a:pt x="16874" y="88678"/>
                </a:lnTo>
                <a:lnTo>
                  <a:pt x="19829" y="84284"/>
                </a:lnTo>
                <a:lnTo>
                  <a:pt x="33205" y="86119"/>
                </a:lnTo>
                <a:lnTo>
                  <a:pt x="44179" y="89676"/>
                </a:lnTo>
                <a:lnTo>
                  <a:pt x="48127" y="90380"/>
                </a:lnTo>
                <a:lnTo>
                  <a:pt x="38511" y="79672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11242033" y="4425908"/>
            <a:ext cx="29764" cy="258978"/>
          </a:xfrm>
          <a:custGeom>
            <a:avLst/>
            <a:gdLst/>
            <a:ahLst/>
            <a:cxnLst/>
            <a:rect l="l" t="t" r="r" b="b"/>
            <a:pathLst>
              <a:path w="29764" h="258978">
                <a:moveTo>
                  <a:pt x="29764" y="13246"/>
                </a:moveTo>
                <a:lnTo>
                  <a:pt x="3558" y="0"/>
                </a:lnTo>
                <a:lnTo>
                  <a:pt x="3558" y="150338"/>
                </a:lnTo>
                <a:lnTo>
                  <a:pt x="4212" y="162124"/>
                </a:lnTo>
                <a:lnTo>
                  <a:pt x="4901" y="176926"/>
                </a:lnTo>
                <a:lnTo>
                  <a:pt x="3720" y="190023"/>
                </a:lnTo>
                <a:lnTo>
                  <a:pt x="992" y="195440"/>
                </a:lnTo>
                <a:lnTo>
                  <a:pt x="1660" y="240864"/>
                </a:lnTo>
                <a:lnTo>
                  <a:pt x="3222" y="244319"/>
                </a:lnTo>
                <a:lnTo>
                  <a:pt x="7333" y="247326"/>
                </a:lnTo>
                <a:lnTo>
                  <a:pt x="9123" y="248618"/>
                </a:lnTo>
                <a:lnTo>
                  <a:pt x="12596" y="250384"/>
                </a:lnTo>
                <a:lnTo>
                  <a:pt x="14623" y="251547"/>
                </a:lnTo>
                <a:lnTo>
                  <a:pt x="19390" y="254218"/>
                </a:lnTo>
                <a:lnTo>
                  <a:pt x="23488" y="257104"/>
                </a:lnTo>
                <a:lnTo>
                  <a:pt x="29592" y="258978"/>
                </a:lnTo>
                <a:lnTo>
                  <a:pt x="29764" y="13246"/>
                </a:lnTo>
                <a:close/>
              </a:path>
              <a:path w="29764" h="258978">
                <a:moveTo>
                  <a:pt x="4356" y="246830"/>
                </a:moveTo>
                <a:lnTo>
                  <a:pt x="3222" y="244319"/>
                </a:lnTo>
                <a:lnTo>
                  <a:pt x="0" y="241963"/>
                </a:lnTo>
                <a:lnTo>
                  <a:pt x="4356" y="246830"/>
                </a:lnTo>
                <a:close/>
              </a:path>
            </a:pathLst>
          </a:custGeom>
          <a:solidFill>
            <a:srgbClr val="B0D7D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11578487" y="5043308"/>
            <a:ext cx="83191" cy="99443"/>
          </a:xfrm>
          <a:custGeom>
            <a:avLst/>
            <a:gdLst/>
            <a:ahLst/>
            <a:cxnLst/>
            <a:rect l="l" t="t" r="r" b="b"/>
            <a:pathLst>
              <a:path w="83191" h="99443">
                <a:moveTo>
                  <a:pt x="88" y="79755"/>
                </a:moveTo>
                <a:lnTo>
                  <a:pt x="3373" y="88547"/>
                </a:lnTo>
                <a:lnTo>
                  <a:pt x="9098" y="96944"/>
                </a:lnTo>
                <a:lnTo>
                  <a:pt x="18459" y="99443"/>
                </a:lnTo>
                <a:lnTo>
                  <a:pt x="33212" y="98880"/>
                </a:lnTo>
                <a:lnTo>
                  <a:pt x="46558" y="95748"/>
                </a:lnTo>
                <a:lnTo>
                  <a:pt x="58104" y="90290"/>
                </a:lnTo>
                <a:lnTo>
                  <a:pt x="67460" y="82754"/>
                </a:lnTo>
                <a:lnTo>
                  <a:pt x="72726" y="76009"/>
                </a:lnTo>
                <a:lnTo>
                  <a:pt x="74258" y="94920"/>
                </a:lnTo>
                <a:lnTo>
                  <a:pt x="74495" y="95480"/>
                </a:lnTo>
                <a:lnTo>
                  <a:pt x="74818" y="95953"/>
                </a:lnTo>
                <a:lnTo>
                  <a:pt x="74991" y="96449"/>
                </a:lnTo>
                <a:lnTo>
                  <a:pt x="76824" y="99249"/>
                </a:lnTo>
                <a:lnTo>
                  <a:pt x="75990" y="86441"/>
                </a:lnTo>
                <a:lnTo>
                  <a:pt x="76644" y="74218"/>
                </a:lnTo>
                <a:lnTo>
                  <a:pt x="77795" y="69655"/>
                </a:lnTo>
                <a:lnTo>
                  <a:pt x="74991" y="59467"/>
                </a:lnTo>
                <a:lnTo>
                  <a:pt x="80038" y="51874"/>
                </a:lnTo>
                <a:lnTo>
                  <a:pt x="83191" y="45534"/>
                </a:lnTo>
                <a:lnTo>
                  <a:pt x="80426" y="35603"/>
                </a:lnTo>
                <a:lnTo>
                  <a:pt x="70904" y="35842"/>
                </a:lnTo>
                <a:lnTo>
                  <a:pt x="68046" y="42744"/>
                </a:lnTo>
                <a:lnTo>
                  <a:pt x="64606" y="51512"/>
                </a:lnTo>
                <a:lnTo>
                  <a:pt x="64056" y="52187"/>
                </a:lnTo>
                <a:lnTo>
                  <a:pt x="65017" y="38477"/>
                </a:lnTo>
                <a:lnTo>
                  <a:pt x="62435" y="28712"/>
                </a:lnTo>
                <a:lnTo>
                  <a:pt x="60022" y="25156"/>
                </a:lnTo>
                <a:lnTo>
                  <a:pt x="56618" y="20667"/>
                </a:lnTo>
                <a:lnTo>
                  <a:pt x="56658" y="21624"/>
                </a:lnTo>
                <a:lnTo>
                  <a:pt x="56593" y="20633"/>
                </a:lnTo>
                <a:lnTo>
                  <a:pt x="56356" y="14236"/>
                </a:lnTo>
                <a:lnTo>
                  <a:pt x="56161" y="11113"/>
                </a:lnTo>
                <a:lnTo>
                  <a:pt x="56658" y="10080"/>
                </a:lnTo>
                <a:lnTo>
                  <a:pt x="56161" y="6784"/>
                </a:lnTo>
                <a:lnTo>
                  <a:pt x="54695" y="1593"/>
                </a:lnTo>
                <a:lnTo>
                  <a:pt x="54630" y="732"/>
                </a:lnTo>
                <a:lnTo>
                  <a:pt x="54263" y="495"/>
                </a:lnTo>
                <a:lnTo>
                  <a:pt x="53961" y="0"/>
                </a:lnTo>
                <a:lnTo>
                  <a:pt x="44882" y="1228"/>
                </a:lnTo>
                <a:lnTo>
                  <a:pt x="35943" y="4490"/>
                </a:lnTo>
                <a:lnTo>
                  <a:pt x="25824" y="7024"/>
                </a:lnTo>
                <a:lnTo>
                  <a:pt x="13207" y="6067"/>
                </a:lnTo>
                <a:lnTo>
                  <a:pt x="3167" y="2326"/>
                </a:lnTo>
                <a:lnTo>
                  <a:pt x="1338" y="16104"/>
                </a:lnTo>
                <a:lnTo>
                  <a:pt x="736" y="27369"/>
                </a:lnTo>
                <a:lnTo>
                  <a:pt x="730" y="52920"/>
                </a:lnTo>
                <a:lnTo>
                  <a:pt x="0" y="69578"/>
                </a:lnTo>
                <a:lnTo>
                  <a:pt x="88" y="79755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10455400" y="4687083"/>
            <a:ext cx="33021" cy="205682"/>
          </a:xfrm>
          <a:custGeom>
            <a:avLst/>
            <a:gdLst/>
            <a:ahLst/>
            <a:cxnLst/>
            <a:rect l="l" t="t" r="r" b="b"/>
            <a:pathLst>
              <a:path w="33021" h="205682">
                <a:moveTo>
                  <a:pt x="21919" y="205682"/>
                </a:moveTo>
                <a:lnTo>
                  <a:pt x="27694" y="205347"/>
                </a:lnTo>
                <a:lnTo>
                  <a:pt x="29599" y="198589"/>
                </a:lnTo>
                <a:lnTo>
                  <a:pt x="30883" y="189001"/>
                </a:lnTo>
                <a:lnTo>
                  <a:pt x="31641" y="177059"/>
                </a:lnTo>
                <a:lnTo>
                  <a:pt x="31966" y="163239"/>
                </a:lnTo>
                <a:lnTo>
                  <a:pt x="31954" y="148014"/>
                </a:lnTo>
                <a:lnTo>
                  <a:pt x="31698" y="131860"/>
                </a:lnTo>
                <a:lnTo>
                  <a:pt x="31292" y="115253"/>
                </a:lnTo>
                <a:lnTo>
                  <a:pt x="30831" y="98666"/>
                </a:lnTo>
                <a:lnTo>
                  <a:pt x="30409" y="82576"/>
                </a:lnTo>
                <a:lnTo>
                  <a:pt x="30120" y="67457"/>
                </a:lnTo>
                <a:lnTo>
                  <a:pt x="30058" y="53783"/>
                </a:lnTo>
                <a:lnTo>
                  <a:pt x="30318" y="42031"/>
                </a:lnTo>
                <a:lnTo>
                  <a:pt x="30994" y="32675"/>
                </a:lnTo>
                <a:lnTo>
                  <a:pt x="32179" y="26189"/>
                </a:lnTo>
                <a:lnTo>
                  <a:pt x="33021" y="24123"/>
                </a:lnTo>
                <a:lnTo>
                  <a:pt x="30929" y="16735"/>
                </a:lnTo>
                <a:lnTo>
                  <a:pt x="0" y="0"/>
                </a:lnTo>
                <a:lnTo>
                  <a:pt x="129" y="195827"/>
                </a:lnTo>
                <a:lnTo>
                  <a:pt x="10295" y="202223"/>
                </a:lnTo>
                <a:lnTo>
                  <a:pt x="21919" y="205682"/>
                </a:lnTo>
                <a:close/>
              </a:path>
            </a:pathLst>
          </a:custGeom>
          <a:solidFill>
            <a:srgbClr val="C5C4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9925434" y="4349855"/>
            <a:ext cx="5931" cy="67051"/>
          </a:xfrm>
          <a:custGeom>
            <a:avLst/>
            <a:gdLst/>
            <a:ahLst/>
            <a:cxnLst/>
            <a:rect l="l" t="t" r="r" b="b"/>
            <a:pathLst>
              <a:path w="5931" h="67051">
                <a:moveTo>
                  <a:pt x="2224" y="55729"/>
                </a:moveTo>
                <a:lnTo>
                  <a:pt x="1603" y="43294"/>
                </a:lnTo>
                <a:lnTo>
                  <a:pt x="932" y="30655"/>
                </a:lnTo>
                <a:lnTo>
                  <a:pt x="1126" y="18726"/>
                </a:lnTo>
                <a:lnTo>
                  <a:pt x="3101" y="8419"/>
                </a:lnTo>
                <a:lnTo>
                  <a:pt x="5931" y="2800"/>
                </a:lnTo>
                <a:lnTo>
                  <a:pt x="4485" y="2117"/>
                </a:lnTo>
                <a:lnTo>
                  <a:pt x="5068" y="4393"/>
                </a:lnTo>
                <a:lnTo>
                  <a:pt x="0" y="0"/>
                </a:lnTo>
                <a:lnTo>
                  <a:pt x="1880" y="67051"/>
                </a:lnTo>
                <a:lnTo>
                  <a:pt x="2224" y="5572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9890967" y="4211471"/>
            <a:ext cx="40225" cy="223590"/>
          </a:xfrm>
          <a:custGeom>
            <a:avLst/>
            <a:gdLst/>
            <a:ahLst/>
            <a:cxnLst/>
            <a:rect l="l" t="t" r="r" b="b"/>
            <a:pathLst>
              <a:path w="40225" h="223590">
                <a:moveTo>
                  <a:pt x="39873" y="91467"/>
                </a:moveTo>
                <a:lnTo>
                  <a:pt x="40225" y="85529"/>
                </a:lnTo>
                <a:lnTo>
                  <a:pt x="40143" y="72392"/>
                </a:lnTo>
                <a:lnTo>
                  <a:pt x="39659" y="59765"/>
                </a:lnTo>
                <a:lnTo>
                  <a:pt x="39794" y="52920"/>
                </a:lnTo>
                <a:lnTo>
                  <a:pt x="36713" y="43572"/>
                </a:lnTo>
                <a:lnTo>
                  <a:pt x="34083" y="29522"/>
                </a:lnTo>
                <a:lnTo>
                  <a:pt x="32164" y="14448"/>
                </a:lnTo>
                <a:lnTo>
                  <a:pt x="31218" y="2027"/>
                </a:lnTo>
                <a:lnTo>
                  <a:pt x="31166" y="0"/>
                </a:lnTo>
                <a:lnTo>
                  <a:pt x="0" y="430"/>
                </a:lnTo>
                <a:lnTo>
                  <a:pt x="1416" y="11385"/>
                </a:lnTo>
                <a:lnTo>
                  <a:pt x="3259" y="23426"/>
                </a:lnTo>
                <a:lnTo>
                  <a:pt x="5348" y="36271"/>
                </a:lnTo>
                <a:lnTo>
                  <a:pt x="7504" y="49640"/>
                </a:lnTo>
                <a:lnTo>
                  <a:pt x="9548" y="63252"/>
                </a:lnTo>
                <a:lnTo>
                  <a:pt x="11299" y="76827"/>
                </a:lnTo>
                <a:lnTo>
                  <a:pt x="12578" y="90084"/>
                </a:lnTo>
                <a:lnTo>
                  <a:pt x="13205" y="102743"/>
                </a:lnTo>
                <a:lnTo>
                  <a:pt x="13001" y="114521"/>
                </a:lnTo>
                <a:lnTo>
                  <a:pt x="11862" y="124707"/>
                </a:lnTo>
                <a:lnTo>
                  <a:pt x="11905" y="130566"/>
                </a:lnTo>
                <a:lnTo>
                  <a:pt x="12402" y="135584"/>
                </a:lnTo>
                <a:lnTo>
                  <a:pt x="12962" y="141378"/>
                </a:lnTo>
                <a:lnTo>
                  <a:pt x="13005" y="142175"/>
                </a:lnTo>
                <a:lnTo>
                  <a:pt x="13696" y="149003"/>
                </a:lnTo>
                <a:lnTo>
                  <a:pt x="13696" y="149197"/>
                </a:lnTo>
                <a:lnTo>
                  <a:pt x="13345" y="157213"/>
                </a:lnTo>
                <a:lnTo>
                  <a:pt x="13998" y="161818"/>
                </a:lnTo>
                <a:lnTo>
                  <a:pt x="13346" y="161388"/>
                </a:lnTo>
                <a:lnTo>
                  <a:pt x="13437" y="164446"/>
                </a:lnTo>
                <a:lnTo>
                  <a:pt x="11477" y="176685"/>
                </a:lnTo>
                <a:lnTo>
                  <a:pt x="7952" y="184027"/>
                </a:lnTo>
                <a:lnTo>
                  <a:pt x="6587" y="195302"/>
                </a:lnTo>
                <a:lnTo>
                  <a:pt x="6600" y="195504"/>
                </a:lnTo>
                <a:lnTo>
                  <a:pt x="12164" y="194406"/>
                </a:lnTo>
                <a:lnTo>
                  <a:pt x="11733" y="195870"/>
                </a:lnTo>
                <a:lnTo>
                  <a:pt x="13631" y="190443"/>
                </a:lnTo>
                <a:lnTo>
                  <a:pt x="13233" y="203267"/>
                </a:lnTo>
                <a:lnTo>
                  <a:pt x="12567" y="212864"/>
                </a:lnTo>
                <a:lnTo>
                  <a:pt x="17494" y="221345"/>
                </a:lnTo>
                <a:lnTo>
                  <a:pt x="20360" y="223590"/>
                </a:lnTo>
                <a:lnTo>
                  <a:pt x="29097" y="221086"/>
                </a:lnTo>
                <a:lnTo>
                  <a:pt x="34120" y="214730"/>
                </a:lnTo>
                <a:lnTo>
                  <a:pt x="36347" y="205435"/>
                </a:lnTo>
                <a:lnTo>
                  <a:pt x="34466" y="138384"/>
                </a:lnTo>
                <a:lnTo>
                  <a:pt x="38952" y="140502"/>
                </a:lnTo>
                <a:lnTo>
                  <a:pt x="38068" y="137049"/>
                </a:lnTo>
                <a:lnTo>
                  <a:pt x="37464" y="134593"/>
                </a:lnTo>
                <a:lnTo>
                  <a:pt x="37464" y="132397"/>
                </a:lnTo>
                <a:lnTo>
                  <a:pt x="37529" y="129833"/>
                </a:lnTo>
                <a:lnTo>
                  <a:pt x="37702" y="125677"/>
                </a:lnTo>
                <a:lnTo>
                  <a:pt x="38629" y="119646"/>
                </a:lnTo>
                <a:lnTo>
                  <a:pt x="39168" y="116846"/>
                </a:lnTo>
                <a:lnTo>
                  <a:pt x="39179" y="104146"/>
                </a:lnTo>
                <a:lnTo>
                  <a:pt x="39873" y="91467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9900673" y="4367896"/>
            <a:ext cx="3640" cy="4963"/>
          </a:xfrm>
          <a:custGeom>
            <a:avLst/>
            <a:gdLst/>
            <a:ahLst/>
            <a:cxnLst/>
            <a:rect l="l" t="t" r="r" b="b"/>
            <a:pathLst>
              <a:path w="3640" h="4963">
                <a:moveTo>
                  <a:pt x="1946" y="0"/>
                </a:moveTo>
                <a:lnTo>
                  <a:pt x="0" y="1063"/>
                </a:lnTo>
                <a:lnTo>
                  <a:pt x="862" y="3131"/>
                </a:lnTo>
                <a:lnTo>
                  <a:pt x="3640" y="4963"/>
                </a:lnTo>
                <a:lnTo>
                  <a:pt x="3514" y="729"/>
                </a:lnTo>
                <a:lnTo>
                  <a:pt x="1946" y="0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9904167" y="4367926"/>
            <a:ext cx="110" cy="741"/>
          </a:xfrm>
          <a:custGeom>
            <a:avLst/>
            <a:gdLst/>
            <a:ahLst/>
            <a:cxnLst/>
            <a:rect l="l" t="t" r="r" b="b"/>
            <a:pathLst>
              <a:path w="110" h="741">
                <a:moveTo>
                  <a:pt x="110" y="741"/>
                </a:moveTo>
                <a:lnTo>
                  <a:pt x="0" y="0"/>
                </a:lnTo>
                <a:lnTo>
                  <a:pt x="20" y="69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10771058" y="6012798"/>
            <a:ext cx="188144" cy="142769"/>
          </a:xfrm>
          <a:custGeom>
            <a:avLst/>
            <a:gdLst/>
            <a:ahLst/>
            <a:cxnLst/>
            <a:rect l="l" t="t" r="r" b="b"/>
            <a:pathLst>
              <a:path w="188144" h="142769">
                <a:moveTo>
                  <a:pt x="0" y="1647"/>
                </a:moveTo>
                <a:lnTo>
                  <a:pt x="560" y="32900"/>
                </a:lnTo>
                <a:lnTo>
                  <a:pt x="94018" y="87896"/>
                </a:lnTo>
                <a:lnTo>
                  <a:pt x="105298" y="94394"/>
                </a:lnTo>
                <a:lnTo>
                  <a:pt x="116290" y="100754"/>
                </a:lnTo>
                <a:lnTo>
                  <a:pt x="127131" y="107063"/>
                </a:lnTo>
                <a:lnTo>
                  <a:pt x="137963" y="113409"/>
                </a:lnTo>
                <a:lnTo>
                  <a:pt x="140347" y="114813"/>
                </a:lnTo>
                <a:lnTo>
                  <a:pt x="175677" y="135505"/>
                </a:lnTo>
                <a:lnTo>
                  <a:pt x="188079" y="142769"/>
                </a:lnTo>
                <a:lnTo>
                  <a:pt x="187410" y="137275"/>
                </a:lnTo>
                <a:lnTo>
                  <a:pt x="188144" y="136237"/>
                </a:lnTo>
                <a:lnTo>
                  <a:pt x="184110" y="109930"/>
                </a:lnTo>
                <a:lnTo>
                  <a:pt x="175656" y="103812"/>
                </a:lnTo>
                <a:lnTo>
                  <a:pt x="163834" y="96774"/>
                </a:lnTo>
                <a:lnTo>
                  <a:pt x="151181" y="89778"/>
                </a:lnTo>
                <a:lnTo>
                  <a:pt x="140232" y="83784"/>
                </a:lnTo>
                <a:lnTo>
                  <a:pt x="139183" y="83194"/>
                </a:lnTo>
                <a:lnTo>
                  <a:pt x="128131" y="76866"/>
                </a:lnTo>
                <a:lnTo>
                  <a:pt x="117434" y="70618"/>
                </a:lnTo>
                <a:lnTo>
                  <a:pt x="106650" y="64291"/>
                </a:lnTo>
                <a:lnTo>
                  <a:pt x="95335" y="57728"/>
                </a:lnTo>
                <a:lnTo>
                  <a:pt x="94082" y="57010"/>
                </a:lnTo>
                <a:lnTo>
                  <a:pt x="4227" y="5615"/>
                </a:lnTo>
                <a:lnTo>
                  <a:pt x="6362" y="0"/>
                </a:lnTo>
                <a:lnTo>
                  <a:pt x="0" y="1647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10889712" y="4942185"/>
            <a:ext cx="30623" cy="210947"/>
          </a:xfrm>
          <a:custGeom>
            <a:avLst/>
            <a:gdLst/>
            <a:ahLst/>
            <a:cxnLst/>
            <a:rect l="l" t="t" r="r" b="b"/>
            <a:pathLst>
              <a:path w="30623" h="210947">
                <a:moveTo>
                  <a:pt x="30623" y="16907"/>
                </a:moveTo>
                <a:lnTo>
                  <a:pt x="729" y="0"/>
                </a:lnTo>
                <a:lnTo>
                  <a:pt x="1789" y="10118"/>
                </a:lnTo>
                <a:lnTo>
                  <a:pt x="2411" y="21826"/>
                </a:lnTo>
                <a:lnTo>
                  <a:pt x="2677" y="34726"/>
                </a:lnTo>
                <a:lnTo>
                  <a:pt x="2666" y="48421"/>
                </a:lnTo>
                <a:lnTo>
                  <a:pt x="2460" y="62514"/>
                </a:lnTo>
                <a:lnTo>
                  <a:pt x="2139" y="76608"/>
                </a:lnTo>
                <a:lnTo>
                  <a:pt x="1783" y="90304"/>
                </a:lnTo>
                <a:lnTo>
                  <a:pt x="1472" y="103208"/>
                </a:lnTo>
                <a:lnTo>
                  <a:pt x="1288" y="114920"/>
                </a:lnTo>
                <a:lnTo>
                  <a:pt x="1268" y="119387"/>
                </a:lnTo>
                <a:lnTo>
                  <a:pt x="910" y="135473"/>
                </a:lnTo>
                <a:lnTo>
                  <a:pt x="269" y="150351"/>
                </a:lnTo>
                <a:lnTo>
                  <a:pt x="0" y="163948"/>
                </a:lnTo>
                <a:lnTo>
                  <a:pt x="754" y="176185"/>
                </a:lnTo>
                <a:lnTo>
                  <a:pt x="3184" y="186986"/>
                </a:lnTo>
                <a:lnTo>
                  <a:pt x="7944" y="196276"/>
                </a:lnTo>
                <a:lnTo>
                  <a:pt x="15686" y="203977"/>
                </a:lnTo>
                <a:lnTo>
                  <a:pt x="27063" y="210014"/>
                </a:lnTo>
                <a:lnTo>
                  <a:pt x="29631" y="210947"/>
                </a:lnTo>
                <a:lnTo>
                  <a:pt x="30623" y="16907"/>
                </a:lnTo>
                <a:close/>
              </a:path>
            </a:pathLst>
          </a:custGeom>
          <a:solidFill>
            <a:srgbClr val="C5C4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1210564" y="4972145"/>
            <a:ext cx="108017" cy="207350"/>
          </a:xfrm>
          <a:custGeom>
            <a:avLst/>
            <a:gdLst/>
            <a:ahLst/>
            <a:cxnLst/>
            <a:rect l="l" t="t" r="r" b="b"/>
            <a:pathLst>
              <a:path w="108017" h="207350">
                <a:moveTo>
                  <a:pt x="62894" y="203258"/>
                </a:moveTo>
                <a:lnTo>
                  <a:pt x="70896" y="199726"/>
                </a:lnTo>
                <a:lnTo>
                  <a:pt x="80688" y="190313"/>
                </a:lnTo>
                <a:lnTo>
                  <a:pt x="87400" y="181452"/>
                </a:lnTo>
                <a:lnTo>
                  <a:pt x="93192" y="171411"/>
                </a:lnTo>
                <a:lnTo>
                  <a:pt x="98053" y="160366"/>
                </a:lnTo>
                <a:lnTo>
                  <a:pt x="101973" y="148495"/>
                </a:lnTo>
                <a:lnTo>
                  <a:pt x="104941" y="135975"/>
                </a:lnTo>
                <a:lnTo>
                  <a:pt x="106944" y="122983"/>
                </a:lnTo>
                <a:lnTo>
                  <a:pt x="107974" y="109696"/>
                </a:lnTo>
                <a:lnTo>
                  <a:pt x="108017" y="96293"/>
                </a:lnTo>
                <a:lnTo>
                  <a:pt x="107064" y="82949"/>
                </a:lnTo>
                <a:lnTo>
                  <a:pt x="105103" y="69841"/>
                </a:lnTo>
                <a:lnTo>
                  <a:pt x="102123" y="57148"/>
                </a:lnTo>
                <a:lnTo>
                  <a:pt x="98114" y="45046"/>
                </a:lnTo>
                <a:lnTo>
                  <a:pt x="93063" y="33712"/>
                </a:lnTo>
                <a:lnTo>
                  <a:pt x="86961" y="23324"/>
                </a:lnTo>
                <a:lnTo>
                  <a:pt x="79796" y="14059"/>
                </a:lnTo>
                <a:lnTo>
                  <a:pt x="73225" y="7516"/>
                </a:lnTo>
                <a:lnTo>
                  <a:pt x="62661" y="909"/>
                </a:lnTo>
                <a:lnTo>
                  <a:pt x="52416" y="81"/>
                </a:lnTo>
                <a:lnTo>
                  <a:pt x="42296" y="0"/>
                </a:lnTo>
                <a:lnTo>
                  <a:pt x="32148" y="3457"/>
                </a:lnTo>
                <a:lnTo>
                  <a:pt x="22077" y="11580"/>
                </a:lnTo>
                <a:lnTo>
                  <a:pt x="12953" y="22897"/>
                </a:lnTo>
                <a:lnTo>
                  <a:pt x="5644" y="35941"/>
                </a:lnTo>
                <a:lnTo>
                  <a:pt x="1018" y="49243"/>
                </a:lnTo>
                <a:lnTo>
                  <a:pt x="0" y="55353"/>
                </a:lnTo>
                <a:lnTo>
                  <a:pt x="8498" y="58843"/>
                </a:lnTo>
                <a:lnTo>
                  <a:pt x="12915" y="46919"/>
                </a:lnTo>
                <a:lnTo>
                  <a:pt x="20231" y="35604"/>
                </a:lnTo>
                <a:lnTo>
                  <a:pt x="30085" y="26493"/>
                </a:lnTo>
                <a:lnTo>
                  <a:pt x="42119" y="21179"/>
                </a:lnTo>
                <a:lnTo>
                  <a:pt x="50729" y="20504"/>
                </a:lnTo>
                <a:lnTo>
                  <a:pt x="62513" y="24360"/>
                </a:lnTo>
                <a:lnTo>
                  <a:pt x="73855" y="33082"/>
                </a:lnTo>
                <a:lnTo>
                  <a:pt x="83013" y="44624"/>
                </a:lnTo>
                <a:lnTo>
                  <a:pt x="88249" y="56939"/>
                </a:lnTo>
                <a:lnTo>
                  <a:pt x="88863" y="62138"/>
                </a:lnTo>
                <a:lnTo>
                  <a:pt x="93586" y="72153"/>
                </a:lnTo>
                <a:lnTo>
                  <a:pt x="94492" y="75621"/>
                </a:lnTo>
                <a:lnTo>
                  <a:pt x="94859" y="78184"/>
                </a:lnTo>
                <a:lnTo>
                  <a:pt x="95484" y="81609"/>
                </a:lnTo>
                <a:lnTo>
                  <a:pt x="96584" y="88329"/>
                </a:lnTo>
                <a:lnTo>
                  <a:pt x="97318" y="95587"/>
                </a:lnTo>
                <a:lnTo>
                  <a:pt x="97318" y="102910"/>
                </a:lnTo>
                <a:lnTo>
                  <a:pt x="96753" y="116234"/>
                </a:lnTo>
                <a:lnTo>
                  <a:pt x="94864" y="129504"/>
                </a:lnTo>
                <a:lnTo>
                  <a:pt x="91476" y="141156"/>
                </a:lnTo>
                <a:lnTo>
                  <a:pt x="90286" y="143812"/>
                </a:lnTo>
                <a:lnTo>
                  <a:pt x="85531" y="156608"/>
                </a:lnTo>
                <a:lnTo>
                  <a:pt x="78230" y="168527"/>
                </a:lnTo>
                <a:lnTo>
                  <a:pt x="68832" y="178127"/>
                </a:lnTo>
                <a:lnTo>
                  <a:pt x="57786" y="183970"/>
                </a:lnTo>
                <a:lnTo>
                  <a:pt x="54331" y="184757"/>
                </a:lnTo>
                <a:lnTo>
                  <a:pt x="40600" y="184023"/>
                </a:lnTo>
                <a:lnTo>
                  <a:pt x="29540" y="178200"/>
                </a:lnTo>
                <a:lnTo>
                  <a:pt x="20841" y="169187"/>
                </a:lnTo>
                <a:lnTo>
                  <a:pt x="14191" y="158884"/>
                </a:lnTo>
                <a:lnTo>
                  <a:pt x="10805" y="152363"/>
                </a:lnTo>
                <a:lnTo>
                  <a:pt x="1898" y="154366"/>
                </a:lnTo>
                <a:lnTo>
                  <a:pt x="5671" y="167372"/>
                </a:lnTo>
                <a:lnTo>
                  <a:pt x="11983" y="179535"/>
                </a:lnTo>
                <a:lnTo>
                  <a:pt x="20511" y="190241"/>
                </a:lnTo>
                <a:lnTo>
                  <a:pt x="30935" y="198875"/>
                </a:lnTo>
                <a:lnTo>
                  <a:pt x="42933" y="204822"/>
                </a:lnTo>
                <a:lnTo>
                  <a:pt x="54590" y="207350"/>
                </a:lnTo>
                <a:lnTo>
                  <a:pt x="58666" y="204421"/>
                </a:lnTo>
                <a:lnTo>
                  <a:pt x="57761" y="205520"/>
                </a:lnTo>
                <a:lnTo>
                  <a:pt x="62894" y="203258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9675959" y="4176190"/>
            <a:ext cx="107229" cy="189409"/>
          </a:xfrm>
          <a:custGeom>
            <a:avLst/>
            <a:gdLst/>
            <a:ahLst/>
            <a:cxnLst/>
            <a:rect l="l" t="t" r="r" b="b"/>
            <a:pathLst>
              <a:path w="107229" h="189409">
                <a:moveTo>
                  <a:pt x="59627" y="99615"/>
                </a:moveTo>
                <a:lnTo>
                  <a:pt x="54367" y="108786"/>
                </a:lnTo>
                <a:lnTo>
                  <a:pt x="44729" y="122075"/>
                </a:lnTo>
                <a:lnTo>
                  <a:pt x="36457" y="132589"/>
                </a:lnTo>
                <a:lnTo>
                  <a:pt x="34930" y="134357"/>
                </a:lnTo>
                <a:lnTo>
                  <a:pt x="36138" y="137717"/>
                </a:lnTo>
                <a:lnTo>
                  <a:pt x="32968" y="141443"/>
                </a:lnTo>
                <a:lnTo>
                  <a:pt x="27705" y="148400"/>
                </a:lnTo>
                <a:lnTo>
                  <a:pt x="22938" y="154797"/>
                </a:lnTo>
                <a:lnTo>
                  <a:pt x="18236" y="155787"/>
                </a:lnTo>
                <a:lnTo>
                  <a:pt x="11830" y="159492"/>
                </a:lnTo>
                <a:lnTo>
                  <a:pt x="2858" y="167540"/>
                </a:lnTo>
                <a:lnTo>
                  <a:pt x="0" y="176884"/>
                </a:lnTo>
                <a:lnTo>
                  <a:pt x="4580" y="185445"/>
                </a:lnTo>
                <a:lnTo>
                  <a:pt x="11636" y="189409"/>
                </a:lnTo>
                <a:lnTo>
                  <a:pt x="20070" y="186781"/>
                </a:lnTo>
                <a:lnTo>
                  <a:pt x="24772" y="178489"/>
                </a:lnTo>
                <a:lnTo>
                  <a:pt x="28395" y="172070"/>
                </a:lnTo>
                <a:lnTo>
                  <a:pt x="28697" y="172566"/>
                </a:lnTo>
                <a:lnTo>
                  <a:pt x="29064" y="172738"/>
                </a:lnTo>
                <a:lnTo>
                  <a:pt x="29236" y="173535"/>
                </a:lnTo>
                <a:lnTo>
                  <a:pt x="29430" y="174461"/>
                </a:lnTo>
                <a:lnTo>
                  <a:pt x="30638" y="175861"/>
                </a:lnTo>
                <a:lnTo>
                  <a:pt x="31005" y="176292"/>
                </a:lnTo>
                <a:lnTo>
                  <a:pt x="33351" y="179242"/>
                </a:lnTo>
                <a:lnTo>
                  <a:pt x="34736" y="179824"/>
                </a:lnTo>
                <a:lnTo>
                  <a:pt x="39388" y="174640"/>
                </a:lnTo>
                <a:lnTo>
                  <a:pt x="41093" y="170462"/>
                </a:lnTo>
                <a:lnTo>
                  <a:pt x="47643" y="162118"/>
                </a:lnTo>
                <a:lnTo>
                  <a:pt x="49360" y="160353"/>
                </a:lnTo>
                <a:lnTo>
                  <a:pt x="55759" y="153385"/>
                </a:lnTo>
                <a:lnTo>
                  <a:pt x="64850" y="142804"/>
                </a:lnTo>
                <a:lnTo>
                  <a:pt x="75085" y="130412"/>
                </a:lnTo>
                <a:lnTo>
                  <a:pt x="84915" y="118011"/>
                </a:lnTo>
                <a:lnTo>
                  <a:pt x="92791" y="107401"/>
                </a:lnTo>
                <a:lnTo>
                  <a:pt x="97166" y="100384"/>
                </a:lnTo>
                <a:lnTo>
                  <a:pt x="97286" y="100110"/>
                </a:lnTo>
                <a:lnTo>
                  <a:pt x="97652" y="104633"/>
                </a:lnTo>
                <a:lnTo>
                  <a:pt x="107229" y="4523"/>
                </a:lnTo>
                <a:lnTo>
                  <a:pt x="97695" y="0"/>
                </a:lnTo>
                <a:lnTo>
                  <a:pt x="95876" y="9757"/>
                </a:lnTo>
                <a:lnTo>
                  <a:pt x="91067" y="23188"/>
                </a:lnTo>
                <a:lnTo>
                  <a:pt x="85331" y="37017"/>
                </a:lnTo>
                <a:lnTo>
                  <a:pt x="80732" y="47972"/>
                </a:lnTo>
                <a:lnTo>
                  <a:pt x="80397" y="48827"/>
                </a:lnTo>
                <a:lnTo>
                  <a:pt x="66464" y="84969"/>
                </a:lnTo>
                <a:lnTo>
                  <a:pt x="65558" y="87295"/>
                </a:lnTo>
                <a:lnTo>
                  <a:pt x="65299" y="88200"/>
                </a:lnTo>
                <a:lnTo>
                  <a:pt x="64027" y="90095"/>
                </a:lnTo>
                <a:lnTo>
                  <a:pt x="61158" y="93390"/>
                </a:lnTo>
                <a:lnTo>
                  <a:pt x="60834" y="93692"/>
                </a:lnTo>
                <a:lnTo>
                  <a:pt x="60231" y="94187"/>
                </a:lnTo>
                <a:lnTo>
                  <a:pt x="59691" y="94747"/>
                </a:lnTo>
                <a:lnTo>
                  <a:pt x="59066" y="95156"/>
                </a:lnTo>
                <a:lnTo>
                  <a:pt x="58699" y="95523"/>
                </a:lnTo>
                <a:lnTo>
                  <a:pt x="59195" y="96018"/>
                </a:lnTo>
                <a:lnTo>
                  <a:pt x="59195" y="96513"/>
                </a:lnTo>
                <a:lnTo>
                  <a:pt x="59627" y="99615"/>
                </a:lnTo>
                <a:close/>
              </a:path>
              <a:path w="107229" h="189409">
                <a:moveTo>
                  <a:pt x="34003" y="180061"/>
                </a:moveTo>
                <a:lnTo>
                  <a:pt x="33351" y="179242"/>
                </a:lnTo>
                <a:lnTo>
                  <a:pt x="30228" y="177929"/>
                </a:lnTo>
                <a:lnTo>
                  <a:pt x="34003" y="180061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1" name="object 1161"/>
          <p:cNvSpPr/>
          <p:nvPr/>
        </p:nvSpPr>
        <p:spPr>
          <a:xfrm>
            <a:off x="10158333" y="5052447"/>
            <a:ext cx="177748" cy="96513"/>
          </a:xfrm>
          <a:custGeom>
            <a:avLst/>
            <a:gdLst/>
            <a:ahLst/>
            <a:cxnLst/>
            <a:rect l="l" t="t" r="r" b="b"/>
            <a:pathLst>
              <a:path w="177748" h="96513">
                <a:moveTo>
                  <a:pt x="160385" y="1005"/>
                </a:moveTo>
                <a:lnTo>
                  <a:pt x="159608" y="144"/>
                </a:lnTo>
                <a:lnTo>
                  <a:pt x="158692" y="0"/>
                </a:lnTo>
                <a:lnTo>
                  <a:pt x="160385" y="1005"/>
                </a:lnTo>
                <a:close/>
              </a:path>
              <a:path w="177748" h="96513">
                <a:moveTo>
                  <a:pt x="163879" y="4236"/>
                </a:moveTo>
                <a:lnTo>
                  <a:pt x="172679" y="7036"/>
                </a:lnTo>
                <a:lnTo>
                  <a:pt x="177022" y="8230"/>
                </a:lnTo>
                <a:lnTo>
                  <a:pt x="173844" y="6196"/>
                </a:lnTo>
                <a:lnTo>
                  <a:pt x="177144" y="8264"/>
                </a:lnTo>
                <a:lnTo>
                  <a:pt x="177748" y="8694"/>
                </a:lnTo>
                <a:lnTo>
                  <a:pt x="180810" y="10654"/>
                </a:lnTo>
                <a:lnTo>
                  <a:pt x="179149" y="9664"/>
                </a:lnTo>
                <a:lnTo>
                  <a:pt x="181177" y="11990"/>
                </a:lnTo>
                <a:lnTo>
                  <a:pt x="217369" y="25731"/>
                </a:lnTo>
                <a:lnTo>
                  <a:pt x="219569" y="24676"/>
                </a:lnTo>
                <a:lnTo>
                  <a:pt x="208713" y="18092"/>
                </a:lnTo>
                <a:lnTo>
                  <a:pt x="197781" y="11577"/>
                </a:lnTo>
                <a:lnTo>
                  <a:pt x="186784" y="5122"/>
                </a:lnTo>
                <a:lnTo>
                  <a:pt x="175735" y="-1282"/>
                </a:lnTo>
                <a:lnTo>
                  <a:pt x="164647" y="-7646"/>
                </a:lnTo>
                <a:lnTo>
                  <a:pt x="153531" y="-13977"/>
                </a:lnTo>
                <a:lnTo>
                  <a:pt x="142399" y="-20286"/>
                </a:lnTo>
                <a:lnTo>
                  <a:pt x="131264" y="-26580"/>
                </a:lnTo>
                <a:lnTo>
                  <a:pt x="120139" y="-32870"/>
                </a:lnTo>
                <a:lnTo>
                  <a:pt x="109034" y="-39165"/>
                </a:lnTo>
                <a:lnTo>
                  <a:pt x="97963" y="-45473"/>
                </a:lnTo>
                <a:lnTo>
                  <a:pt x="86937" y="-51804"/>
                </a:lnTo>
                <a:lnTo>
                  <a:pt x="75969" y="-58168"/>
                </a:lnTo>
                <a:lnTo>
                  <a:pt x="65072" y="-64572"/>
                </a:lnTo>
                <a:lnTo>
                  <a:pt x="54256" y="-71027"/>
                </a:lnTo>
                <a:lnTo>
                  <a:pt x="43535" y="-77542"/>
                </a:lnTo>
                <a:lnTo>
                  <a:pt x="32920" y="-84125"/>
                </a:lnTo>
                <a:lnTo>
                  <a:pt x="27068" y="-87819"/>
                </a:lnTo>
                <a:lnTo>
                  <a:pt x="11431" y="-77179"/>
                </a:lnTo>
                <a:lnTo>
                  <a:pt x="4529" y="-73409"/>
                </a:lnTo>
                <a:lnTo>
                  <a:pt x="0" y="-70179"/>
                </a:lnTo>
                <a:lnTo>
                  <a:pt x="3537" y="-64988"/>
                </a:lnTo>
                <a:lnTo>
                  <a:pt x="13329" y="-56135"/>
                </a:lnTo>
                <a:lnTo>
                  <a:pt x="17470" y="-53077"/>
                </a:lnTo>
                <a:lnTo>
                  <a:pt x="18700" y="-54735"/>
                </a:lnTo>
                <a:lnTo>
                  <a:pt x="15335" y="-57600"/>
                </a:lnTo>
                <a:lnTo>
                  <a:pt x="26594" y="-48446"/>
                </a:lnTo>
                <a:lnTo>
                  <a:pt x="33975" y="-43128"/>
                </a:lnTo>
                <a:lnTo>
                  <a:pt x="45094" y="-35927"/>
                </a:lnTo>
                <a:lnTo>
                  <a:pt x="58563" y="-27667"/>
                </a:lnTo>
                <a:lnTo>
                  <a:pt x="72994" y="-19170"/>
                </a:lnTo>
                <a:lnTo>
                  <a:pt x="87001" y="-11261"/>
                </a:lnTo>
                <a:lnTo>
                  <a:pt x="99196" y="-4762"/>
                </a:lnTo>
                <a:lnTo>
                  <a:pt x="108193" y="-496"/>
                </a:lnTo>
                <a:lnTo>
                  <a:pt x="112049" y="747"/>
                </a:lnTo>
                <a:lnTo>
                  <a:pt x="120784" y="-14631"/>
                </a:lnTo>
                <a:lnTo>
                  <a:pt x="154949" y="-588"/>
                </a:lnTo>
                <a:lnTo>
                  <a:pt x="158692" y="0"/>
                </a:lnTo>
                <a:lnTo>
                  <a:pt x="157085" y="-954"/>
                </a:lnTo>
                <a:lnTo>
                  <a:pt x="159608" y="144"/>
                </a:lnTo>
                <a:lnTo>
                  <a:pt x="160385" y="1005"/>
                </a:lnTo>
                <a:lnTo>
                  <a:pt x="163447" y="2836"/>
                </a:lnTo>
                <a:lnTo>
                  <a:pt x="161916" y="2168"/>
                </a:lnTo>
                <a:lnTo>
                  <a:pt x="163879" y="4236"/>
                </a:lnTo>
                <a:close/>
              </a:path>
              <a:path w="177748" h="96513">
                <a:moveTo>
                  <a:pt x="177748" y="8694"/>
                </a:moveTo>
                <a:lnTo>
                  <a:pt x="177144" y="8264"/>
                </a:lnTo>
                <a:lnTo>
                  <a:pt x="177748" y="8694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2" name="object 1162"/>
          <p:cNvSpPr/>
          <p:nvPr/>
        </p:nvSpPr>
        <p:spPr>
          <a:xfrm>
            <a:off x="9396539" y="5285639"/>
            <a:ext cx="115875" cy="101702"/>
          </a:xfrm>
          <a:custGeom>
            <a:avLst/>
            <a:gdLst/>
            <a:ahLst/>
            <a:cxnLst/>
            <a:rect l="l" t="t" r="r" b="b"/>
            <a:pathLst>
              <a:path w="115875" h="101702">
                <a:moveTo>
                  <a:pt x="79251" y="69093"/>
                </a:moveTo>
                <a:lnTo>
                  <a:pt x="80229" y="54687"/>
                </a:lnTo>
                <a:lnTo>
                  <a:pt x="83836" y="42247"/>
                </a:lnTo>
                <a:lnTo>
                  <a:pt x="89968" y="31489"/>
                </a:lnTo>
                <a:lnTo>
                  <a:pt x="98522" y="22129"/>
                </a:lnTo>
                <a:lnTo>
                  <a:pt x="107851" y="14902"/>
                </a:lnTo>
                <a:lnTo>
                  <a:pt x="113675" y="10681"/>
                </a:lnTo>
                <a:lnTo>
                  <a:pt x="113977" y="10379"/>
                </a:lnTo>
                <a:lnTo>
                  <a:pt x="114516" y="9819"/>
                </a:lnTo>
                <a:lnTo>
                  <a:pt x="115012" y="9345"/>
                </a:lnTo>
                <a:lnTo>
                  <a:pt x="115508" y="8850"/>
                </a:lnTo>
                <a:lnTo>
                  <a:pt x="115875" y="8484"/>
                </a:lnTo>
                <a:lnTo>
                  <a:pt x="109170" y="7818"/>
                </a:lnTo>
                <a:lnTo>
                  <a:pt x="104763" y="6164"/>
                </a:lnTo>
                <a:lnTo>
                  <a:pt x="101812" y="4039"/>
                </a:lnTo>
                <a:lnTo>
                  <a:pt x="99476" y="1959"/>
                </a:lnTo>
                <a:lnTo>
                  <a:pt x="96913" y="441"/>
                </a:lnTo>
                <a:lnTo>
                  <a:pt x="93281" y="0"/>
                </a:lnTo>
                <a:lnTo>
                  <a:pt x="87738" y="1152"/>
                </a:lnTo>
                <a:lnTo>
                  <a:pt x="79444" y="4415"/>
                </a:lnTo>
                <a:lnTo>
                  <a:pt x="67556" y="10304"/>
                </a:lnTo>
                <a:lnTo>
                  <a:pt x="53455" y="18069"/>
                </a:lnTo>
                <a:lnTo>
                  <a:pt x="37896" y="26729"/>
                </a:lnTo>
                <a:lnTo>
                  <a:pt x="24998" y="33664"/>
                </a:lnTo>
                <a:lnTo>
                  <a:pt x="14759" y="39208"/>
                </a:lnTo>
                <a:lnTo>
                  <a:pt x="7180" y="43694"/>
                </a:lnTo>
                <a:lnTo>
                  <a:pt x="2260" y="47454"/>
                </a:lnTo>
                <a:lnTo>
                  <a:pt x="0" y="50823"/>
                </a:lnTo>
                <a:lnTo>
                  <a:pt x="398" y="54133"/>
                </a:lnTo>
                <a:lnTo>
                  <a:pt x="3455" y="57717"/>
                </a:lnTo>
                <a:lnTo>
                  <a:pt x="9171" y="61908"/>
                </a:lnTo>
                <a:lnTo>
                  <a:pt x="17546" y="67040"/>
                </a:lnTo>
                <a:lnTo>
                  <a:pt x="28579" y="73446"/>
                </a:lnTo>
                <a:lnTo>
                  <a:pt x="36718" y="78182"/>
                </a:lnTo>
                <a:lnTo>
                  <a:pt x="46778" y="84257"/>
                </a:lnTo>
                <a:lnTo>
                  <a:pt x="59375" y="91806"/>
                </a:lnTo>
                <a:lnTo>
                  <a:pt x="71567" y="98491"/>
                </a:lnTo>
                <a:lnTo>
                  <a:pt x="79251" y="101702"/>
                </a:lnTo>
                <a:lnTo>
                  <a:pt x="79251" y="69093"/>
                </a:lnTo>
                <a:close/>
              </a:path>
            </a:pathLst>
          </a:custGeom>
          <a:solidFill>
            <a:srgbClr val="C6DC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3" name="object 1163"/>
          <p:cNvSpPr/>
          <p:nvPr/>
        </p:nvSpPr>
        <p:spPr>
          <a:xfrm>
            <a:off x="11121321" y="5531245"/>
            <a:ext cx="211167" cy="72537"/>
          </a:xfrm>
          <a:custGeom>
            <a:avLst/>
            <a:gdLst/>
            <a:ahLst/>
            <a:cxnLst/>
            <a:rect l="l" t="t" r="r" b="b"/>
            <a:pathLst>
              <a:path w="211167" h="72537">
                <a:moveTo>
                  <a:pt x="3165" y="47794"/>
                </a:moveTo>
                <a:lnTo>
                  <a:pt x="0" y="58419"/>
                </a:lnTo>
                <a:lnTo>
                  <a:pt x="1819" y="68979"/>
                </a:lnTo>
                <a:lnTo>
                  <a:pt x="3896" y="72473"/>
                </a:lnTo>
                <a:lnTo>
                  <a:pt x="8242" y="61593"/>
                </a:lnTo>
                <a:lnTo>
                  <a:pt x="17359" y="51620"/>
                </a:lnTo>
                <a:lnTo>
                  <a:pt x="28866" y="43176"/>
                </a:lnTo>
                <a:lnTo>
                  <a:pt x="40383" y="36884"/>
                </a:lnTo>
                <a:lnTo>
                  <a:pt x="52694" y="31986"/>
                </a:lnTo>
                <a:lnTo>
                  <a:pt x="64800" y="28514"/>
                </a:lnTo>
                <a:lnTo>
                  <a:pt x="77501" y="25996"/>
                </a:lnTo>
                <a:lnTo>
                  <a:pt x="90534" y="24447"/>
                </a:lnTo>
                <a:lnTo>
                  <a:pt x="103638" y="23881"/>
                </a:lnTo>
                <a:lnTo>
                  <a:pt x="105506" y="23882"/>
                </a:lnTo>
                <a:lnTo>
                  <a:pt x="119849" y="24585"/>
                </a:lnTo>
                <a:lnTo>
                  <a:pt x="134588" y="26547"/>
                </a:lnTo>
                <a:lnTo>
                  <a:pt x="149234" y="29747"/>
                </a:lnTo>
                <a:lnTo>
                  <a:pt x="163294" y="34162"/>
                </a:lnTo>
                <a:lnTo>
                  <a:pt x="176279" y="39771"/>
                </a:lnTo>
                <a:lnTo>
                  <a:pt x="187697" y="46552"/>
                </a:lnTo>
                <a:lnTo>
                  <a:pt x="197058" y="54482"/>
                </a:lnTo>
                <a:lnTo>
                  <a:pt x="203872" y="63539"/>
                </a:lnTo>
                <a:lnTo>
                  <a:pt x="207397" y="72537"/>
                </a:lnTo>
                <a:lnTo>
                  <a:pt x="210302" y="65663"/>
                </a:lnTo>
                <a:lnTo>
                  <a:pt x="211167" y="58706"/>
                </a:lnTo>
                <a:lnTo>
                  <a:pt x="210129" y="51752"/>
                </a:lnTo>
                <a:lnTo>
                  <a:pt x="207321" y="44888"/>
                </a:lnTo>
                <a:lnTo>
                  <a:pt x="202881" y="38200"/>
                </a:lnTo>
                <a:lnTo>
                  <a:pt x="196942" y="31774"/>
                </a:lnTo>
                <a:lnTo>
                  <a:pt x="189641" y="25698"/>
                </a:lnTo>
                <a:lnTo>
                  <a:pt x="181113" y="20056"/>
                </a:lnTo>
                <a:lnTo>
                  <a:pt x="171493" y="14936"/>
                </a:lnTo>
                <a:lnTo>
                  <a:pt x="160916" y="10423"/>
                </a:lnTo>
                <a:lnTo>
                  <a:pt x="149518" y="6605"/>
                </a:lnTo>
                <a:lnTo>
                  <a:pt x="137435" y="3567"/>
                </a:lnTo>
                <a:lnTo>
                  <a:pt x="124801" y="1396"/>
                </a:lnTo>
                <a:lnTo>
                  <a:pt x="111752" y="178"/>
                </a:lnTo>
                <a:lnTo>
                  <a:pt x="98423" y="0"/>
                </a:lnTo>
                <a:lnTo>
                  <a:pt x="84950" y="947"/>
                </a:lnTo>
                <a:lnTo>
                  <a:pt x="71469" y="3107"/>
                </a:lnTo>
                <a:lnTo>
                  <a:pt x="58113" y="6565"/>
                </a:lnTo>
                <a:lnTo>
                  <a:pt x="45020" y="11408"/>
                </a:lnTo>
                <a:lnTo>
                  <a:pt x="32323" y="17722"/>
                </a:lnTo>
                <a:lnTo>
                  <a:pt x="25895" y="22068"/>
                </a:lnTo>
                <a:lnTo>
                  <a:pt x="17781" y="28964"/>
                </a:lnTo>
                <a:lnTo>
                  <a:pt x="9648" y="37758"/>
                </a:lnTo>
                <a:lnTo>
                  <a:pt x="3165" y="47794"/>
                </a:lnTo>
                <a:close/>
              </a:path>
            </a:pathLst>
          </a:custGeom>
          <a:solidFill>
            <a:srgbClr val="8AC0E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4" name="object 1164"/>
          <p:cNvSpPr/>
          <p:nvPr/>
        </p:nvSpPr>
        <p:spPr>
          <a:xfrm>
            <a:off x="10066427" y="5530101"/>
            <a:ext cx="130406" cy="87659"/>
          </a:xfrm>
          <a:custGeom>
            <a:avLst/>
            <a:gdLst/>
            <a:ahLst/>
            <a:cxnLst/>
            <a:rect l="l" t="t" r="r" b="b"/>
            <a:pathLst>
              <a:path w="130406" h="87659">
                <a:moveTo>
                  <a:pt x="17580" y="40533"/>
                </a:moveTo>
                <a:lnTo>
                  <a:pt x="20448" y="36613"/>
                </a:lnTo>
                <a:lnTo>
                  <a:pt x="25804" y="45726"/>
                </a:lnTo>
                <a:lnTo>
                  <a:pt x="26816" y="54236"/>
                </a:lnTo>
                <a:lnTo>
                  <a:pt x="31156" y="61991"/>
                </a:lnTo>
                <a:lnTo>
                  <a:pt x="32182" y="62804"/>
                </a:lnTo>
                <a:lnTo>
                  <a:pt x="38173" y="65787"/>
                </a:lnTo>
                <a:lnTo>
                  <a:pt x="40454" y="72077"/>
                </a:lnTo>
                <a:lnTo>
                  <a:pt x="40809" y="73681"/>
                </a:lnTo>
                <a:lnTo>
                  <a:pt x="43164" y="86110"/>
                </a:lnTo>
                <a:lnTo>
                  <a:pt x="45617" y="87215"/>
                </a:lnTo>
                <a:lnTo>
                  <a:pt x="47409" y="87659"/>
                </a:lnTo>
                <a:lnTo>
                  <a:pt x="50450" y="82705"/>
                </a:lnTo>
                <a:lnTo>
                  <a:pt x="50515" y="74047"/>
                </a:lnTo>
                <a:lnTo>
                  <a:pt x="51184" y="66961"/>
                </a:lnTo>
                <a:lnTo>
                  <a:pt x="67015" y="66724"/>
                </a:lnTo>
                <a:lnTo>
                  <a:pt x="69215" y="75684"/>
                </a:lnTo>
                <a:lnTo>
                  <a:pt x="70143" y="77708"/>
                </a:lnTo>
                <a:lnTo>
                  <a:pt x="74737" y="83567"/>
                </a:lnTo>
                <a:lnTo>
                  <a:pt x="87014" y="85230"/>
                </a:lnTo>
                <a:lnTo>
                  <a:pt x="101731" y="85630"/>
                </a:lnTo>
                <a:lnTo>
                  <a:pt x="115952" y="83925"/>
                </a:lnTo>
                <a:lnTo>
                  <a:pt x="126742" y="79277"/>
                </a:lnTo>
                <a:lnTo>
                  <a:pt x="130406" y="74585"/>
                </a:lnTo>
                <a:lnTo>
                  <a:pt x="122964" y="70256"/>
                </a:lnTo>
                <a:lnTo>
                  <a:pt x="118306" y="69653"/>
                </a:lnTo>
                <a:lnTo>
                  <a:pt x="108966" y="69157"/>
                </a:lnTo>
                <a:lnTo>
                  <a:pt x="97373" y="71928"/>
                </a:lnTo>
                <a:lnTo>
                  <a:pt x="88819" y="67896"/>
                </a:lnTo>
                <a:lnTo>
                  <a:pt x="82589" y="59484"/>
                </a:lnTo>
                <a:lnTo>
                  <a:pt x="77970" y="49114"/>
                </a:lnTo>
                <a:lnTo>
                  <a:pt x="74478" y="39800"/>
                </a:lnTo>
                <a:lnTo>
                  <a:pt x="68708" y="28229"/>
                </a:lnTo>
                <a:lnTo>
                  <a:pt x="61347" y="20545"/>
                </a:lnTo>
                <a:lnTo>
                  <a:pt x="52093" y="17687"/>
                </a:lnTo>
                <a:lnTo>
                  <a:pt x="40642" y="20596"/>
                </a:lnTo>
                <a:lnTo>
                  <a:pt x="37811" y="22096"/>
                </a:lnTo>
                <a:lnTo>
                  <a:pt x="31308" y="12517"/>
                </a:lnTo>
                <a:lnTo>
                  <a:pt x="26553" y="4630"/>
                </a:lnTo>
                <a:lnTo>
                  <a:pt x="20057" y="0"/>
                </a:lnTo>
                <a:lnTo>
                  <a:pt x="8331" y="191"/>
                </a:lnTo>
                <a:lnTo>
                  <a:pt x="3754" y="1290"/>
                </a:lnTo>
                <a:lnTo>
                  <a:pt x="441" y="12534"/>
                </a:lnTo>
                <a:lnTo>
                  <a:pt x="0" y="21084"/>
                </a:lnTo>
                <a:lnTo>
                  <a:pt x="2223" y="34911"/>
                </a:lnTo>
                <a:lnTo>
                  <a:pt x="3641" y="47500"/>
                </a:lnTo>
                <a:lnTo>
                  <a:pt x="5979" y="62038"/>
                </a:lnTo>
                <a:lnTo>
                  <a:pt x="10785" y="70687"/>
                </a:lnTo>
                <a:lnTo>
                  <a:pt x="14323" y="68964"/>
                </a:lnTo>
                <a:lnTo>
                  <a:pt x="14150" y="73185"/>
                </a:lnTo>
                <a:lnTo>
                  <a:pt x="16350" y="55050"/>
                </a:lnTo>
                <a:lnTo>
                  <a:pt x="17084" y="48653"/>
                </a:lnTo>
                <a:lnTo>
                  <a:pt x="17580" y="40533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1635081" y="5063942"/>
            <a:ext cx="64" cy="990"/>
          </a:xfrm>
          <a:custGeom>
            <a:avLst/>
            <a:gdLst/>
            <a:ahLst/>
            <a:cxnLst/>
            <a:rect l="l" t="t" r="r" b="b"/>
            <a:pathLst>
              <a:path w="64" h="990">
                <a:moveTo>
                  <a:pt x="64" y="990"/>
                </a:moveTo>
                <a:lnTo>
                  <a:pt x="25" y="33"/>
                </a:lnTo>
                <a:lnTo>
                  <a:pt x="64" y="990"/>
                </a:lnTo>
                <a:close/>
              </a:path>
            </a:pathLst>
          </a:custGeom>
          <a:solidFill>
            <a:srgbClr val="6A3B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1581655" y="5008126"/>
            <a:ext cx="95006" cy="104837"/>
          </a:xfrm>
          <a:custGeom>
            <a:avLst/>
            <a:gdLst/>
            <a:ahLst/>
            <a:cxnLst/>
            <a:rect l="l" t="t" r="r" b="b"/>
            <a:pathLst>
              <a:path w="95006" h="104837">
                <a:moveTo>
                  <a:pt x="64712" y="78665"/>
                </a:moveTo>
                <a:lnTo>
                  <a:pt x="67337" y="71418"/>
                </a:lnTo>
                <a:lnTo>
                  <a:pt x="76013" y="70428"/>
                </a:lnTo>
                <a:lnTo>
                  <a:pt x="77259" y="70785"/>
                </a:lnTo>
                <a:lnTo>
                  <a:pt x="79814" y="82375"/>
                </a:lnTo>
                <a:lnTo>
                  <a:pt x="75773" y="88247"/>
                </a:lnTo>
                <a:lnTo>
                  <a:pt x="71823" y="94649"/>
                </a:lnTo>
                <a:lnTo>
                  <a:pt x="74627" y="104837"/>
                </a:lnTo>
                <a:lnTo>
                  <a:pt x="76094" y="100938"/>
                </a:lnTo>
                <a:lnTo>
                  <a:pt x="82457" y="92452"/>
                </a:lnTo>
                <a:lnTo>
                  <a:pt x="85325" y="86529"/>
                </a:lnTo>
                <a:lnTo>
                  <a:pt x="89500" y="75944"/>
                </a:lnTo>
                <a:lnTo>
                  <a:pt x="92983" y="63107"/>
                </a:lnTo>
                <a:lnTo>
                  <a:pt x="95006" y="49712"/>
                </a:lnTo>
                <a:lnTo>
                  <a:pt x="94797" y="37457"/>
                </a:lnTo>
                <a:lnTo>
                  <a:pt x="93824" y="32941"/>
                </a:lnTo>
                <a:lnTo>
                  <a:pt x="91451" y="24994"/>
                </a:lnTo>
                <a:lnTo>
                  <a:pt x="90718" y="27923"/>
                </a:lnTo>
                <a:lnTo>
                  <a:pt x="87159" y="24326"/>
                </a:lnTo>
                <a:lnTo>
                  <a:pt x="80882" y="18037"/>
                </a:lnTo>
                <a:lnTo>
                  <a:pt x="85649" y="21634"/>
                </a:lnTo>
                <a:lnTo>
                  <a:pt x="81486" y="12609"/>
                </a:lnTo>
                <a:lnTo>
                  <a:pt x="75602" y="5869"/>
                </a:lnTo>
                <a:lnTo>
                  <a:pt x="66130" y="1680"/>
                </a:lnTo>
                <a:lnTo>
                  <a:pt x="54272" y="0"/>
                </a:lnTo>
                <a:lnTo>
                  <a:pt x="41228" y="783"/>
                </a:lnTo>
                <a:lnTo>
                  <a:pt x="28199" y="3988"/>
                </a:lnTo>
                <a:lnTo>
                  <a:pt x="16385" y="9569"/>
                </a:lnTo>
                <a:lnTo>
                  <a:pt x="6989" y="17485"/>
                </a:lnTo>
                <a:lnTo>
                  <a:pt x="1209" y="27690"/>
                </a:lnTo>
                <a:lnTo>
                  <a:pt x="0" y="37508"/>
                </a:lnTo>
                <a:lnTo>
                  <a:pt x="14918" y="42165"/>
                </a:lnTo>
                <a:lnTo>
                  <a:pt x="26491" y="41557"/>
                </a:lnTo>
                <a:lnTo>
                  <a:pt x="36037" y="38446"/>
                </a:lnTo>
                <a:lnTo>
                  <a:pt x="44875" y="35594"/>
                </a:lnTo>
                <a:lnTo>
                  <a:pt x="50794" y="35181"/>
                </a:lnTo>
                <a:lnTo>
                  <a:pt x="51096" y="35677"/>
                </a:lnTo>
                <a:lnTo>
                  <a:pt x="51463" y="35914"/>
                </a:lnTo>
                <a:lnTo>
                  <a:pt x="51527" y="36775"/>
                </a:lnTo>
                <a:lnTo>
                  <a:pt x="52994" y="41966"/>
                </a:lnTo>
                <a:lnTo>
                  <a:pt x="53490" y="45261"/>
                </a:lnTo>
                <a:lnTo>
                  <a:pt x="52994" y="46295"/>
                </a:lnTo>
                <a:lnTo>
                  <a:pt x="53188" y="49418"/>
                </a:lnTo>
                <a:lnTo>
                  <a:pt x="53451" y="55849"/>
                </a:lnTo>
                <a:lnTo>
                  <a:pt x="56855" y="60338"/>
                </a:lnTo>
                <a:lnTo>
                  <a:pt x="61746" y="70777"/>
                </a:lnTo>
                <a:lnTo>
                  <a:pt x="61158" y="82314"/>
                </a:lnTo>
                <a:lnTo>
                  <a:pt x="60888" y="87369"/>
                </a:lnTo>
                <a:lnTo>
                  <a:pt x="64712" y="78665"/>
                </a:lnTo>
                <a:close/>
              </a:path>
            </a:pathLst>
          </a:custGeom>
          <a:solidFill>
            <a:srgbClr val="6A3B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1143205" y="4441221"/>
            <a:ext cx="30376" cy="170240"/>
          </a:xfrm>
          <a:custGeom>
            <a:avLst/>
            <a:gdLst/>
            <a:ahLst/>
            <a:cxnLst/>
            <a:rect l="l" t="t" r="r" b="b"/>
            <a:pathLst>
              <a:path w="30376" h="170240">
                <a:moveTo>
                  <a:pt x="29371" y="20462"/>
                </a:moveTo>
                <a:lnTo>
                  <a:pt x="29021" y="7783"/>
                </a:lnTo>
                <a:lnTo>
                  <a:pt x="28600" y="0"/>
                </a:lnTo>
                <a:lnTo>
                  <a:pt x="4335" y="12880"/>
                </a:lnTo>
                <a:lnTo>
                  <a:pt x="2874" y="26780"/>
                </a:lnTo>
                <a:lnTo>
                  <a:pt x="2452" y="38672"/>
                </a:lnTo>
                <a:lnTo>
                  <a:pt x="2199" y="52848"/>
                </a:lnTo>
                <a:lnTo>
                  <a:pt x="2086" y="68552"/>
                </a:lnTo>
                <a:lnTo>
                  <a:pt x="2084" y="85025"/>
                </a:lnTo>
                <a:lnTo>
                  <a:pt x="2164" y="101510"/>
                </a:lnTo>
                <a:lnTo>
                  <a:pt x="2298" y="117250"/>
                </a:lnTo>
                <a:lnTo>
                  <a:pt x="2458" y="131488"/>
                </a:lnTo>
                <a:lnTo>
                  <a:pt x="2615" y="143465"/>
                </a:lnTo>
                <a:lnTo>
                  <a:pt x="2739" y="152363"/>
                </a:lnTo>
                <a:lnTo>
                  <a:pt x="2868" y="158652"/>
                </a:lnTo>
                <a:lnTo>
                  <a:pt x="3537" y="165609"/>
                </a:lnTo>
                <a:lnTo>
                  <a:pt x="0" y="170240"/>
                </a:lnTo>
                <a:lnTo>
                  <a:pt x="10698" y="168237"/>
                </a:lnTo>
                <a:lnTo>
                  <a:pt x="25051" y="160113"/>
                </a:lnTo>
                <a:lnTo>
                  <a:pt x="30020" y="155230"/>
                </a:lnTo>
                <a:lnTo>
                  <a:pt x="30376" y="148145"/>
                </a:lnTo>
                <a:lnTo>
                  <a:pt x="30304" y="142713"/>
                </a:lnTo>
                <a:lnTo>
                  <a:pt x="29060" y="132918"/>
                </a:lnTo>
                <a:lnTo>
                  <a:pt x="28550" y="119909"/>
                </a:lnTo>
                <a:lnTo>
                  <a:pt x="28534" y="105319"/>
                </a:lnTo>
                <a:lnTo>
                  <a:pt x="28775" y="90776"/>
                </a:lnTo>
                <a:lnTo>
                  <a:pt x="29032" y="77912"/>
                </a:lnTo>
                <a:lnTo>
                  <a:pt x="29096" y="71421"/>
                </a:lnTo>
                <a:lnTo>
                  <a:pt x="29174" y="58974"/>
                </a:lnTo>
                <a:lnTo>
                  <a:pt x="29326" y="46222"/>
                </a:lnTo>
                <a:lnTo>
                  <a:pt x="29433" y="33330"/>
                </a:lnTo>
                <a:lnTo>
                  <a:pt x="29371" y="20462"/>
                </a:lnTo>
                <a:close/>
              </a:path>
            </a:pathLst>
          </a:custGeom>
          <a:solidFill>
            <a:srgbClr val="67C9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9925434" y="4225449"/>
            <a:ext cx="184542" cy="128800"/>
          </a:xfrm>
          <a:custGeom>
            <a:avLst/>
            <a:gdLst/>
            <a:ahLst/>
            <a:cxnLst/>
            <a:rect l="l" t="t" r="r" b="b"/>
            <a:pathLst>
              <a:path w="184542" h="128800">
                <a:moveTo>
                  <a:pt x="184542" y="5083"/>
                </a:moveTo>
                <a:lnTo>
                  <a:pt x="182579" y="0"/>
                </a:lnTo>
                <a:lnTo>
                  <a:pt x="182757" y="4815"/>
                </a:lnTo>
                <a:lnTo>
                  <a:pt x="184542" y="5083"/>
                </a:lnTo>
                <a:close/>
              </a:path>
              <a:path w="184542" h="128800">
                <a:moveTo>
                  <a:pt x="3235" y="111698"/>
                </a:moveTo>
                <a:lnTo>
                  <a:pt x="3062" y="115855"/>
                </a:lnTo>
                <a:lnTo>
                  <a:pt x="2998" y="118418"/>
                </a:lnTo>
                <a:lnTo>
                  <a:pt x="2998" y="120615"/>
                </a:lnTo>
                <a:lnTo>
                  <a:pt x="3601" y="123070"/>
                </a:lnTo>
                <a:lnTo>
                  <a:pt x="4485" y="126523"/>
                </a:lnTo>
                <a:lnTo>
                  <a:pt x="5931" y="127206"/>
                </a:lnTo>
                <a:lnTo>
                  <a:pt x="182277" y="25695"/>
                </a:lnTo>
                <a:lnTo>
                  <a:pt x="182471" y="22766"/>
                </a:lnTo>
                <a:lnTo>
                  <a:pt x="183140" y="15938"/>
                </a:lnTo>
                <a:lnTo>
                  <a:pt x="183075" y="13440"/>
                </a:lnTo>
                <a:lnTo>
                  <a:pt x="182757" y="4815"/>
                </a:lnTo>
                <a:lnTo>
                  <a:pt x="177208" y="3984"/>
                </a:lnTo>
                <a:lnTo>
                  <a:pt x="174385" y="5957"/>
                </a:lnTo>
                <a:lnTo>
                  <a:pt x="168267" y="9778"/>
                </a:lnTo>
                <a:lnTo>
                  <a:pt x="159333" y="15170"/>
                </a:lnTo>
                <a:lnTo>
                  <a:pt x="148060" y="21858"/>
                </a:lnTo>
                <a:lnTo>
                  <a:pt x="134927" y="29567"/>
                </a:lnTo>
                <a:lnTo>
                  <a:pt x="120411" y="38020"/>
                </a:lnTo>
                <a:lnTo>
                  <a:pt x="104992" y="46943"/>
                </a:lnTo>
                <a:lnTo>
                  <a:pt x="89146" y="56059"/>
                </a:lnTo>
                <a:lnTo>
                  <a:pt x="73352" y="65093"/>
                </a:lnTo>
                <a:lnTo>
                  <a:pt x="58089" y="73770"/>
                </a:lnTo>
                <a:lnTo>
                  <a:pt x="43834" y="81813"/>
                </a:lnTo>
                <a:lnTo>
                  <a:pt x="31065" y="88946"/>
                </a:lnTo>
                <a:lnTo>
                  <a:pt x="20260" y="94895"/>
                </a:lnTo>
                <a:lnTo>
                  <a:pt x="11898" y="99384"/>
                </a:lnTo>
                <a:lnTo>
                  <a:pt x="6456" y="102137"/>
                </a:lnTo>
                <a:lnTo>
                  <a:pt x="4701" y="102867"/>
                </a:lnTo>
                <a:lnTo>
                  <a:pt x="4162" y="105667"/>
                </a:lnTo>
                <a:lnTo>
                  <a:pt x="3235" y="111698"/>
                </a:lnTo>
                <a:close/>
              </a:path>
              <a:path w="184542" h="128800">
                <a:moveTo>
                  <a:pt x="5068" y="128800"/>
                </a:moveTo>
                <a:lnTo>
                  <a:pt x="4485" y="126523"/>
                </a:lnTo>
                <a:lnTo>
                  <a:pt x="0" y="124406"/>
                </a:lnTo>
                <a:lnTo>
                  <a:pt x="5068" y="128800"/>
                </a:lnTo>
                <a:close/>
              </a:path>
            </a:pathLst>
          </a:custGeom>
          <a:solidFill>
            <a:srgbClr val="C41F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9621336" y="5211782"/>
            <a:ext cx="115018" cy="71750"/>
          </a:xfrm>
          <a:custGeom>
            <a:avLst/>
            <a:gdLst/>
            <a:ahLst/>
            <a:cxnLst/>
            <a:rect l="l" t="t" r="r" b="b"/>
            <a:pathLst>
              <a:path w="115018" h="71750">
                <a:moveTo>
                  <a:pt x="110755" y="68126"/>
                </a:moveTo>
                <a:lnTo>
                  <a:pt x="109914" y="68061"/>
                </a:lnTo>
                <a:lnTo>
                  <a:pt x="112524" y="65627"/>
                </a:lnTo>
                <a:lnTo>
                  <a:pt x="72729" y="69289"/>
                </a:lnTo>
                <a:lnTo>
                  <a:pt x="76611" y="56413"/>
                </a:lnTo>
                <a:lnTo>
                  <a:pt x="76461" y="48557"/>
                </a:lnTo>
                <a:lnTo>
                  <a:pt x="71996" y="37606"/>
                </a:lnTo>
                <a:lnTo>
                  <a:pt x="88499" y="39080"/>
                </a:lnTo>
                <a:lnTo>
                  <a:pt x="100820" y="37759"/>
                </a:lnTo>
                <a:lnTo>
                  <a:pt x="109191" y="34333"/>
                </a:lnTo>
                <a:lnTo>
                  <a:pt x="113847" y="29494"/>
                </a:lnTo>
                <a:lnTo>
                  <a:pt x="115018" y="23933"/>
                </a:lnTo>
                <a:lnTo>
                  <a:pt x="112939" y="18340"/>
                </a:lnTo>
                <a:lnTo>
                  <a:pt x="107840" y="13405"/>
                </a:lnTo>
                <a:lnTo>
                  <a:pt x="99956" y="9821"/>
                </a:lnTo>
                <a:lnTo>
                  <a:pt x="89519" y="8277"/>
                </a:lnTo>
                <a:lnTo>
                  <a:pt x="83427" y="8486"/>
                </a:lnTo>
                <a:lnTo>
                  <a:pt x="68659" y="12624"/>
                </a:lnTo>
                <a:lnTo>
                  <a:pt x="61910" y="22753"/>
                </a:lnTo>
                <a:lnTo>
                  <a:pt x="61298" y="26061"/>
                </a:lnTo>
                <a:lnTo>
                  <a:pt x="60457" y="30520"/>
                </a:lnTo>
                <a:lnTo>
                  <a:pt x="47995" y="25579"/>
                </a:lnTo>
                <a:lnTo>
                  <a:pt x="36647" y="23326"/>
                </a:lnTo>
                <a:lnTo>
                  <a:pt x="25222" y="22980"/>
                </a:lnTo>
                <a:lnTo>
                  <a:pt x="12531" y="23760"/>
                </a:lnTo>
                <a:lnTo>
                  <a:pt x="3494" y="24467"/>
                </a:lnTo>
                <a:lnTo>
                  <a:pt x="6093" y="12501"/>
                </a:lnTo>
                <a:lnTo>
                  <a:pt x="10439" y="4738"/>
                </a:lnTo>
                <a:lnTo>
                  <a:pt x="12531" y="0"/>
                </a:lnTo>
                <a:lnTo>
                  <a:pt x="8735" y="1766"/>
                </a:lnTo>
                <a:lnTo>
                  <a:pt x="9231" y="495"/>
                </a:lnTo>
                <a:lnTo>
                  <a:pt x="4831" y="6720"/>
                </a:lnTo>
                <a:lnTo>
                  <a:pt x="668" y="12578"/>
                </a:lnTo>
                <a:lnTo>
                  <a:pt x="0" y="19901"/>
                </a:lnTo>
                <a:lnTo>
                  <a:pt x="431" y="27160"/>
                </a:lnTo>
                <a:lnTo>
                  <a:pt x="2803" y="37670"/>
                </a:lnTo>
                <a:lnTo>
                  <a:pt x="5198" y="42861"/>
                </a:lnTo>
                <a:lnTo>
                  <a:pt x="8800" y="48160"/>
                </a:lnTo>
                <a:lnTo>
                  <a:pt x="12898" y="51520"/>
                </a:lnTo>
                <a:lnTo>
                  <a:pt x="28664" y="61276"/>
                </a:lnTo>
                <a:lnTo>
                  <a:pt x="35027" y="64270"/>
                </a:lnTo>
                <a:lnTo>
                  <a:pt x="38198" y="66101"/>
                </a:lnTo>
                <a:lnTo>
                  <a:pt x="45725" y="67867"/>
                </a:lnTo>
                <a:lnTo>
                  <a:pt x="57027" y="69766"/>
                </a:lnTo>
                <a:lnTo>
                  <a:pt x="71128" y="71106"/>
                </a:lnTo>
                <a:lnTo>
                  <a:pt x="85490" y="71750"/>
                </a:lnTo>
                <a:lnTo>
                  <a:pt x="97577" y="71560"/>
                </a:lnTo>
                <a:lnTo>
                  <a:pt x="101157" y="71227"/>
                </a:lnTo>
                <a:lnTo>
                  <a:pt x="104601" y="70795"/>
                </a:lnTo>
                <a:lnTo>
                  <a:pt x="106420" y="70021"/>
                </a:lnTo>
                <a:lnTo>
                  <a:pt x="110755" y="68126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9721027" y="5282471"/>
            <a:ext cx="5758" cy="2196"/>
          </a:xfrm>
          <a:custGeom>
            <a:avLst/>
            <a:gdLst/>
            <a:ahLst/>
            <a:cxnLst/>
            <a:rect l="l" t="t" r="r" b="b"/>
            <a:pathLst>
              <a:path w="5758" h="2196">
                <a:moveTo>
                  <a:pt x="5758" y="0"/>
                </a:moveTo>
                <a:lnTo>
                  <a:pt x="4911" y="106"/>
                </a:lnTo>
                <a:lnTo>
                  <a:pt x="0" y="2196"/>
                </a:lnTo>
                <a:lnTo>
                  <a:pt x="5758" y="0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11119178" y="4442018"/>
            <a:ext cx="28362" cy="169443"/>
          </a:xfrm>
          <a:custGeom>
            <a:avLst/>
            <a:gdLst/>
            <a:ahLst/>
            <a:cxnLst/>
            <a:rect l="l" t="t" r="r" b="b"/>
            <a:pathLst>
              <a:path w="28362" h="169443">
                <a:moveTo>
                  <a:pt x="0" y="108230"/>
                </a:moveTo>
                <a:lnTo>
                  <a:pt x="64" y="155766"/>
                </a:lnTo>
                <a:lnTo>
                  <a:pt x="24027" y="169443"/>
                </a:lnTo>
                <a:lnTo>
                  <a:pt x="27564" y="164812"/>
                </a:lnTo>
                <a:lnTo>
                  <a:pt x="26896" y="157855"/>
                </a:lnTo>
                <a:lnTo>
                  <a:pt x="26766" y="151566"/>
                </a:lnTo>
                <a:lnTo>
                  <a:pt x="26641" y="142577"/>
                </a:lnTo>
                <a:lnTo>
                  <a:pt x="26484" y="130577"/>
                </a:lnTo>
                <a:lnTo>
                  <a:pt x="26325" y="116323"/>
                </a:lnTo>
                <a:lnTo>
                  <a:pt x="26191" y="100574"/>
                </a:lnTo>
                <a:lnTo>
                  <a:pt x="26111" y="84085"/>
                </a:lnTo>
                <a:lnTo>
                  <a:pt x="26114" y="67615"/>
                </a:lnTo>
                <a:lnTo>
                  <a:pt x="26228" y="51922"/>
                </a:lnTo>
                <a:lnTo>
                  <a:pt x="26483" y="37762"/>
                </a:lnTo>
                <a:lnTo>
                  <a:pt x="26906" y="25893"/>
                </a:lnTo>
                <a:lnTo>
                  <a:pt x="27525" y="17072"/>
                </a:lnTo>
                <a:lnTo>
                  <a:pt x="28362" y="12083"/>
                </a:lnTo>
                <a:lnTo>
                  <a:pt x="17204" y="8147"/>
                </a:lnTo>
                <a:lnTo>
                  <a:pt x="5640" y="1723"/>
                </a:lnTo>
                <a:lnTo>
                  <a:pt x="905" y="0"/>
                </a:lnTo>
                <a:lnTo>
                  <a:pt x="0" y="108230"/>
                </a:lnTo>
                <a:close/>
              </a:path>
            </a:pathLst>
          </a:custGeom>
          <a:solidFill>
            <a:srgbClr val="90D2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1205862" y="4483889"/>
            <a:ext cx="30562" cy="162120"/>
          </a:xfrm>
          <a:custGeom>
            <a:avLst/>
            <a:gdLst/>
            <a:ahLst/>
            <a:cxnLst/>
            <a:rect l="l" t="t" r="r" b="b"/>
            <a:pathLst>
              <a:path w="30562" h="162120">
                <a:moveTo>
                  <a:pt x="29725" y="149569"/>
                </a:moveTo>
                <a:lnTo>
                  <a:pt x="30427" y="135942"/>
                </a:lnTo>
                <a:lnTo>
                  <a:pt x="29046" y="131016"/>
                </a:lnTo>
                <a:lnTo>
                  <a:pt x="28019" y="121440"/>
                </a:lnTo>
                <a:lnTo>
                  <a:pt x="27399" y="108616"/>
                </a:lnTo>
                <a:lnTo>
                  <a:pt x="27104" y="93459"/>
                </a:lnTo>
                <a:lnTo>
                  <a:pt x="27053" y="76889"/>
                </a:lnTo>
                <a:lnTo>
                  <a:pt x="27163" y="59822"/>
                </a:lnTo>
                <a:lnTo>
                  <a:pt x="27354" y="43176"/>
                </a:lnTo>
                <a:lnTo>
                  <a:pt x="27542" y="27869"/>
                </a:lnTo>
                <a:lnTo>
                  <a:pt x="27648" y="14818"/>
                </a:lnTo>
                <a:lnTo>
                  <a:pt x="27587" y="4941"/>
                </a:lnTo>
                <a:lnTo>
                  <a:pt x="27370" y="0"/>
                </a:lnTo>
                <a:lnTo>
                  <a:pt x="3105" y="13310"/>
                </a:lnTo>
                <a:lnTo>
                  <a:pt x="2522" y="21506"/>
                </a:lnTo>
                <a:lnTo>
                  <a:pt x="2155" y="31926"/>
                </a:lnTo>
                <a:lnTo>
                  <a:pt x="1967" y="44121"/>
                </a:lnTo>
                <a:lnTo>
                  <a:pt x="1918" y="57643"/>
                </a:lnTo>
                <a:lnTo>
                  <a:pt x="1971" y="72044"/>
                </a:lnTo>
                <a:lnTo>
                  <a:pt x="2086" y="86874"/>
                </a:lnTo>
                <a:lnTo>
                  <a:pt x="2224" y="101686"/>
                </a:lnTo>
                <a:lnTo>
                  <a:pt x="2346" y="116032"/>
                </a:lnTo>
                <a:lnTo>
                  <a:pt x="2414" y="129462"/>
                </a:lnTo>
                <a:lnTo>
                  <a:pt x="2390" y="141529"/>
                </a:lnTo>
                <a:lnTo>
                  <a:pt x="2307" y="148335"/>
                </a:lnTo>
                <a:lnTo>
                  <a:pt x="2135" y="157618"/>
                </a:lnTo>
                <a:lnTo>
                  <a:pt x="0" y="161021"/>
                </a:lnTo>
                <a:lnTo>
                  <a:pt x="7635" y="162120"/>
                </a:lnTo>
                <a:lnTo>
                  <a:pt x="19168" y="156354"/>
                </a:lnTo>
                <a:lnTo>
                  <a:pt x="29725" y="149569"/>
                </a:lnTo>
                <a:close/>
              </a:path>
              <a:path w="30562" h="162120">
                <a:moveTo>
                  <a:pt x="30562" y="136424"/>
                </a:moveTo>
                <a:lnTo>
                  <a:pt x="30433" y="135821"/>
                </a:lnTo>
                <a:lnTo>
                  <a:pt x="30562" y="136424"/>
                </a:lnTo>
                <a:close/>
              </a:path>
            </a:pathLst>
          </a:custGeom>
          <a:solidFill>
            <a:srgbClr val="F8B6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11180785" y="4485182"/>
            <a:ext cx="32712" cy="161365"/>
          </a:xfrm>
          <a:custGeom>
            <a:avLst/>
            <a:gdLst/>
            <a:ahLst/>
            <a:cxnLst/>
            <a:rect l="l" t="t" r="r" b="b"/>
            <a:pathLst>
              <a:path w="32712" h="161365">
                <a:moveTo>
                  <a:pt x="27385" y="147043"/>
                </a:moveTo>
                <a:lnTo>
                  <a:pt x="27489" y="136085"/>
                </a:lnTo>
                <a:lnTo>
                  <a:pt x="27476" y="123476"/>
                </a:lnTo>
                <a:lnTo>
                  <a:pt x="27383" y="109665"/>
                </a:lnTo>
                <a:lnTo>
                  <a:pt x="27251" y="95100"/>
                </a:lnTo>
                <a:lnTo>
                  <a:pt x="27117" y="80230"/>
                </a:lnTo>
                <a:lnTo>
                  <a:pt x="27020" y="65502"/>
                </a:lnTo>
                <a:lnTo>
                  <a:pt x="26999" y="51366"/>
                </a:lnTo>
                <a:lnTo>
                  <a:pt x="27094" y="38269"/>
                </a:lnTo>
                <a:lnTo>
                  <a:pt x="27341" y="26661"/>
                </a:lnTo>
                <a:lnTo>
                  <a:pt x="27782" y="16989"/>
                </a:lnTo>
                <a:lnTo>
                  <a:pt x="28183" y="12018"/>
                </a:lnTo>
                <a:lnTo>
                  <a:pt x="16469" y="5440"/>
                </a:lnTo>
                <a:lnTo>
                  <a:pt x="4780" y="121"/>
                </a:lnTo>
                <a:lnTo>
                  <a:pt x="3616" y="0"/>
                </a:lnTo>
                <a:lnTo>
                  <a:pt x="3715" y="9626"/>
                </a:lnTo>
                <a:lnTo>
                  <a:pt x="3946" y="22306"/>
                </a:lnTo>
                <a:lnTo>
                  <a:pt x="4206" y="36965"/>
                </a:lnTo>
                <a:lnTo>
                  <a:pt x="4395" y="52528"/>
                </a:lnTo>
                <a:lnTo>
                  <a:pt x="4411" y="67919"/>
                </a:lnTo>
                <a:lnTo>
                  <a:pt x="4154" y="82063"/>
                </a:lnTo>
                <a:lnTo>
                  <a:pt x="3520" y="93885"/>
                </a:lnTo>
                <a:lnTo>
                  <a:pt x="2410" y="102311"/>
                </a:lnTo>
                <a:lnTo>
                  <a:pt x="2214" y="103147"/>
                </a:lnTo>
                <a:lnTo>
                  <a:pt x="355" y="114356"/>
                </a:lnTo>
                <a:lnTo>
                  <a:pt x="0" y="128273"/>
                </a:lnTo>
                <a:lnTo>
                  <a:pt x="793" y="141841"/>
                </a:lnTo>
                <a:lnTo>
                  <a:pt x="1718" y="148809"/>
                </a:lnTo>
                <a:lnTo>
                  <a:pt x="11668" y="155656"/>
                </a:lnTo>
                <a:lnTo>
                  <a:pt x="22978" y="161365"/>
                </a:lnTo>
                <a:lnTo>
                  <a:pt x="32424" y="161031"/>
                </a:lnTo>
                <a:lnTo>
                  <a:pt x="32712" y="160827"/>
                </a:lnTo>
                <a:lnTo>
                  <a:pt x="25077" y="159729"/>
                </a:lnTo>
                <a:lnTo>
                  <a:pt x="27212" y="156326"/>
                </a:lnTo>
                <a:lnTo>
                  <a:pt x="27385" y="147043"/>
                </a:lnTo>
                <a:close/>
              </a:path>
            </a:pathLst>
          </a:custGeom>
          <a:solidFill>
            <a:srgbClr val="F9D5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9673862" y="5997850"/>
            <a:ext cx="192042" cy="120164"/>
          </a:xfrm>
          <a:custGeom>
            <a:avLst/>
            <a:gdLst/>
            <a:ahLst/>
            <a:cxnLst/>
            <a:rect l="l" t="t" r="r" b="b"/>
            <a:pathLst>
              <a:path w="192042" h="120164">
                <a:moveTo>
                  <a:pt x="135683" y="78244"/>
                </a:moveTo>
                <a:lnTo>
                  <a:pt x="662" y="0"/>
                </a:lnTo>
                <a:lnTo>
                  <a:pt x="0" y="10610"/>
                </a:lnTo>
                <a:lnTo>
                  <a:pt x="920" y="17406"/>
                </a:lnTo>
                <a:lnTo>
                  <a:pt x="5106" y="22608"/>
                </a:lnTo>
                <a:lnTo>
                  <a:pt x="14241" y="28434"/>
                </a:lnTo>
                <a:lnTo>
                  <a:pt x="30006" y="37104"/>
                </a:lnTo>
                <a:lnTo>
                  <a:pt x="37567" y="41315"/>
                </a:lnTo>
                <a:lnTo>
                  <a:pt x="138055" y="98997"/>
                </a:lnTo>
                <a:lnTo>
                  <a:pt x="145487" y="103541"/>
                </a:lnTo>
                <a:lnTo>
                  <a:pt x="156495" y="110059"/>
                </a:lnTo>
                <a:lnTo>
                  <a:pt x="169010" y="116339"/>
                </a:lnTo>
                <a:lnTo>
                  <a:pt x="180962" y="120164"/>
                </a:lnTo>
                <a:lnTo>
                  <a:pt x="190281" y="119322"/>
                </a:lnTo>
                <a:lnTo>
                  <a:pt x="192042" y="118041"/>
                </a:lnTo>
                <a:lnTo>
                  <a:pt x="183846" y="118836"/>
                </a:lnTo>
                <a:lnTo>
                  <a:pt x="183846" y="101256"/>
                </a:lnTo>
                <a:lnTo>
                  <a:pt x="172532" y="98362"/>
                </a:lnTo>
                <a:lnTo>
                  <a:pt x="160111" y="92581"/>
                </a:lnTo>
                <a:lnTo>
                  <a:pt x="147967" y="85650"/>
                </a:lnTo>
                <a:lnTo>
                  <a:pt x="137484" y="79305"/>
                </a:lnTo>
                <a:lnTo>
                  <a:pt x="135683" y="78244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9744753" y="5900238"/>
            <a:ext cx="189740" cy="119456"/>
          </a:xfrm>
          <a:custGeom>
            <a:avLst/>
            <a:gdLst/>
            <a:ahLst/>
            <a:cxnLst/>
            <a:rect l="l" t="t" r="r" b="b"/>
            <a:pathLst>
              <a:path w="189740" h="119456">
                <a:moveTo>
                  <a:pt x="44584" y="44459"/>
                </a:moveTo>
                <a:lnTo>
                  <a:pt x="56504" y="51209"/>
                </a:lnTo>
                <a:lnTo>
                  <a:pt x="67463" y="57469"/>
                </a:lnTo>
                <a:lnTo>
                  <a:pt x="78415" y="63771"/>
                </a:lnTo>
                <a:lnTo>
                  <a:pt x="89475" y="70178"/>
                </a:lnTo>
                <a:lnTo>
                  <a:pt x="90761" y="70926"/>
                </a:lnTo>
                <a:lnTo>
                  <a:pt x="101913" y="77405"/>
                </a:lnTo>
                <a:lnTo>
                  <a:pt x="112709" y="83637"/>
                </a:lnTo>
                <a:lnTo>
                  <a:pt x="123531" y="89822"/>
                </a:lnTo>
                <a:lnTo>
                  <a:pt x="134766" y="96164"/>
                </a:lnTo>
                <a:lnTo>
                  <a:pt x="136120" y="96923"/>
                </a:lnTo>
                <a:lnTo>
                  <a:pt x="146132" y="102958"/>
                </a:lnTo>
                <a:lnTo>
                  <a:pt x="157786" y="109896"/>
                </a:lnTo>
                <a:lnTo>
                  <a:pt x="170098" y="115939"/>
                </a:lnTo>
                <a:lnTo>
                  <a:pt x="182085" y="119290"/>
                </a:lnTo>
                <a:lnTo>
                  <a:pt x="183916" y="119456"/>
                </a:lnTo>
                <a:lnTo>
                  <a:pt x="184046" y="103104"/>
                </a:lnTo>
                <a:lnTo>
                  <a:pt x="189740" y="99873"/>
                </a:lnTo>
                <a:lnTo>
                  <a:pt x="176377" y="98462"/>
                </a:lnTo>
                <a:lnTo>
                  <a:pt x="164517" y="94170"/>
                </a:lnTo>
                <a:lnTo>
                  <a:pt x="153539" y="88123"/>
                </a:lnTo>
                <a:lnTo>
                  <a:pt x="142819" y="81444"/>
                </a:lnTo>
                <a:lnTo>
                  <a:pt x="137414" y="78249"/>
                </a:lnTo>
                <a:lnTo>
                  <a:pt x="129698" y="73883"/>
                </a:lnTo>
                <a:lnTo>
                  <a:pt x="119921" y="68260"/>
                </a:lnTo>
                <a:lnTo>
                  <a:pt x="108507" y="61643"/>
                </a:lnTo>
                <a:lnTo>
                  <a:pt x="95881" y="54298"/>
                </a:lnTo>
                <a:lnTo>
                  <a:pt x="82470" y="46490"/>
                </a:lnTo>
                <a:lnTo>
                  <a:pt x="68699" y="38484"/>
                </a:lnTo>
                <a:lnTo>
                  <a:pt x="54992" y="30544"/>
                </a:lnTo>
                <a:lnTo>
                  <a:pt x="41776" y="22935"/>
                </a:lnTo>
                <a:lnTo>
                  <a:pt x="29476" y="15923"/>
                </a:lnTo>
                <a:lnTo>
                  <a:pt x="18518" y="9772"/>
                </a:lnTo>
                <a:lnTo>
                  <a:pt x="9326" y="4747"/>
                </a:lnTo>
                <a:lnTo>
                  <a:pt x="2327" y="1113"/>
                </a:lnTo>
                <a:lnTo>
                  <a:pt x="0" y="0"/>
                </a:lnTo>
                <a:lnTo>
                  <a:pt x="668" y="18738"/>
                </a:lnTo>
                <a:lnTo>
                  <a:pt x="9762" y="24839"/>
                </a:lnTo>
                <a:lnTo>
                  <a:pt x="21209" y="31550"/>
                </a:lnTo>
                <a:lnTo>
                  <a:pt x="33364" y="38285"/>
                </a:lnTo>
                <a:lnTo>
                  <a:pt x="44584" y="44459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11621643" y="5440305"/>
            <a:ext cx="2674" cy="4221"/>
          </a:xfrm>
          <a:custGeom>
            <a:avLst/>
            <a:gdLst/>
            <a:ahLst/>
            <a:cxnLst/>
            <a:rect l="l" t="t" r="r" b="b"/>
            <a:pathLst>
              <a:path w="2674" h="4221">
                <a:moveTo>
                  <a:pt x="2674" y="0"/>
                </a:moveTo>
                <a:lnTo>
                  <a:pt x="0" y="4221"/>
                </a:lnTo>
                <a:lnTo>
                  <a:pt x="2537" y="2762"/>
                </a:lnTo>
                <a:lnTo>
                  <a:pt x="2674" y="0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11612056" y="5421696"/>
            <a:ext cx="87751" cy="72886"/>
          </a:xfrm>
          <a:custGeom>
            <a:avLst/>
            <a:gdLst/>
            <a:ahLst/>
            <a:cxnLst/>
            <a:rect l="l" t="t" r="r" b="b"/>
            <a:pathLst>
              <a:path w="87751" h="72886">
                <a:moveTo>
                  <a:pt x="0" y="68017"/>
                </a:moveTo>
                <a:lnTo>
                  <a:pt x="290" y="69698"/>
                </a:lnTo>
                <a:lnTo>
                  <a:pt x="10673" y="67648"/>
                </a:lnTo>
                <a:lnTo>
                  <a:pt x="19848" y="59517"/>
                </a:lnTo>
                <a:lnTo>
                  <a:pt x="21859" y="57809"/>
                </a:lnTo>
                <a:lnTo>
                  <a:pt x="31885" y="53948"/>
                </a:lnTo>
                <a:lnTo>
                  <a:pt x="41413" y="57446"/>
                </a:lnTo>
                <a:lnTo>
                  <a:pt x="48216" y="60436"/>
                </a:lnTo>
                <a:lnTo>
                  <a:pt x="61208" y="63287"/>
                </a:lnTo>
                <a:lnTo>
                  <a:pt x="70108" y="58040"/>
                </a:lnTo>
                <a:lnTo>
                  <a:pt x="72783" y="54750"/>
                </a:lnTo>
                <a:lnTo>
                  <a:pt x="79102" y="44541"/>
                </a:lnTo>
                <a:lnTo>
                  <a:pt x="84272" y="31959"/>
                </a:lnTo>
                <a:lnTo>
                  <a:pt x="84451" y="31123"/>
                </a:lnTo>
                <a:lnTo>
                  <a:pt x="84927" y="43608"/>
                </a:lnTo>
                <a:lnTo>
                  <a:pt x="84934" y="57360"/>
                </a:lnTo>
                <a:lnTo>
                  <a:pt x="86426" y="69429"/>
                </a:lnTo>
                <a:lnTo>
                  <a:pt x="87751" y="72886"/>
                </a:lnTo>
                <a:lnTo>
                  <a:pt x="86047" y="24661"/>
                </a:lnTo>
                <a:lnTo>
                  <a:pt x="81044" y="20698"/>
                </a:lnTo>
                <a:lnTo>
                  <a:pt x="76881" y="16778"/>
                </a:lnTo>
                <a:lnTo>
                  <a:pt x="72847" y="12578"/>
                </a:lnTo>
                <a:lnTo>
                  <a:pt x="68555" y="8055"/>
                </a:lnTo>
                <a:lnTo>
                  <a:pt x="65989" y="3790"/>
                </a:lnTo>
                <a:lnTo>
                  <a:pt x="62322" y="0"/>
                </a:lnTo>
                <a:lnTo>
                  <a:pt x="46713" y="1966"/>
                </a:lnTo>
                <a:lnTo>
                  <a:pt x="37812" y="6042"/>
                </a:lnTo>
                <a:lnTo>
                  <a:pt x="27424" y="11298"/>
                </a:lnTo>
                <a:lnTo>
                  <a:pt x="27294" y="11350"/>
                </a:lnTo>
                <a:lnTo>
                  <a:pt x="22786" y="16972"/>
                </a:lnTo>
                <a:lnTo>
                  <a:pt x="24490" y="14280"/>
                </a:lnTo>
                <a:lnTo>
                  <a:pt x="18386" y="17769"/>
                </a:lnTo>
                <a:lnTo>
                  <a:pt x="12124" y="21371"/>
                </a:lnTo>
                <a:lnTo>
                  <a:pt x="11829" y="27289"/>
                </a:lnTo>
                <a:lnTo>
                  <a:pt x="29020" y="29356"/>
                </a:lnTo>
                <a:lnTo>
                  <a:pt x="22282" y="36879"/>
                </a:lnTo>
                <a:lnTo>
                  <a:pt x="12489" y="47397"/>
                </a:lnTo>
                <a:lnTo>
                  <a:pt x="3707" y="58560"/>
                </a:lnTo>
                <a:lnTo>
                  <a:pt x="0" y="68017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9603167" y="6214642"/>
            <a:ext cx="189618" cy="120918"/>
          </a:xfrm>
          <a:custGeom>
            <a:avLst/>
            <a:gdLst/>
            <a:ahLst/>
            <a:cxnLst/>
            <a:rect l="l" t="t" r="r" b="b"/>
            <a:pathLst>
              <a:path w="189618" h="120918">
                <a:moveTo>
                  <a:pt x="189618" y="1231"/>
                </a:moveTo>
                <a:lnTo>
                  <a:pt x="185095" y="0"/>
                </a:lnTo>
                <a:lnTo>
                  <a:pt x="185553" y="1388"/>
                </a:lnTo>
                <a:lnTo>
                  <a:pt x="189618" y="1231"/>
                </a:lnTo>
                <a:close/>
              </a:path>
              <a:path w="189618" h="120918">
                <a:moveTo>
                  <a:pt x="266" y="-118649"/>
                </a:moveTo>
                <a:lnTo>
                  <a:pt x="0" y="-103278"/>
                </a:lnTo>
                <a:lnTo>
                  <a:pt x="4497" y="-96191"/>
                </a:lnTo>
                <a:lnTo>
                  <a:pt x="12539" y="-91364"/>
                </a:lnTo>
                <a:lnTo>
                  <a:pt x="86088" y="-49248"/>
                </a:lnTo>
                <a:lnTo>
                  <a:pt x="97341" y="-42855"/>
                </a:lnTo>
                <a:lnTo>
                  <a:pt x="108242" y="-36567"/>
                </a:lnTo>
                <a:lnTo>
                  <a:pt x="119040" y="-30296"/>
                </a:lnTo>
                <a:lnTo>
                  <a:pt x="129984" y="-23951"/>
                </a:lnTo>
                <a:lnTo>
                  <a:pt x="136193" y="-20375"/>
                </a:lnTo>
                <a:lnTo>
                  <a:pt x="145280" y="-14852"/>
                </a:lnTo>
                <a:lnTo>
                  <a:pt x="156628" y="-8096"/>
                </a:lnTo>
                <a:lnTo>
                  <a:pt x="168928" y="-1994"/>
                </a:lnTo>
                <a:lnTo>
                  <a:pt x="180868" y="1568"/>
                </a:lnTo>
                <a:lnTo>
                  <a:pt x="185058" y="1407"/>
                </a:lnTo>
                <a:lnTo>
                  <a:pt x="183342" y="-477"/>
                </a:lnTo>
                <a:lnTo>
                  <a:pt x="185095" y="0"/>
                </a:lnTo>
                <a:lnTo>
                  <a:pt x="184010" y="-3285"/>
                </a:lnTo>
                <a:lnTo>
                  <a:pt x="184485" y="-17263"/>
                </a:lnTo>
                <a:lnTo>
                  <a:pt x="173319" y="-19688"/>
                </a:lnTo>
                <a:lnTo>
                  <a:pt x="160839" y="-25313"/>
                </a:lnTo>
                <a:lnTo>
                  <a:pt x="148495" y="-32302"/>
                </a:lnTo>
                <a:lnTo>
                  <a:pt x="137733" y="-38819"/>
                </a:lnTo>
                <a:lnTo>
                  <a:pt x="135049" y="-40395"/>
                </a:lnTo>
                <a:lnTo>
                  <a:pt x="125875" y="-45645"/>
                </a:lnTo>
                <a:lnTo>
                  <a:pt x="115323" y="-51620"/>
                </a:lnTo>
                <a:lnTo>
                  <a:pt x="103703" y="-58169"/>
                </a:lnTo>
                <a:lnTo>
                  <a:pt x="91323" y="-65136"/>
                </a:lnTo>
                <a:lnTo>
                  <a:pt x="78492" y="-72369"/>
                </a:lnTo>
                <a:lnTo>
                  <a:pt x="65517" y="-79713"/>
                </a:lnTo>
                <a:lnTo>
                  <a:pt x="52708" y="-87015"/>
                </a:lnTo>
                <a:lnTo>
                  <a:pt x="40372" y="-94121"/>
                </a:lnTo>
                <a:lnTo>
                  <a:pt x="28818" y="-100877"/>
                </a:lnTo>
                <a:lnTo>
                  <a:pt x="18354" y="-107130"/>
                </a:lnTo>
                <a:lnTo>
                  <a:pt x="9289" y="-112725"/>
                </a:lnTo>
                <a:lnTo>
                  <a:pt x="1931" y="-117509"/>
                </a:lnTo>
                <a:lnTo>
                  <a:pt x="266" y="-118649"/>
                </a:lnTo>
                <a:close/>
              </a:path>
              <a:path w="189618" h="120918">
                <a:moveTo>
                  <a:pt x="185844" y="2269"/>
                </a:moveTo>
                <a:lnTo>
                  <a:pt x="185553" y="1388"/>
                </a:lnTo>
                <a:lnTo>
                  <a:pt x="185058" y="1407"/>
                </a:lnTo>
                <a:lnTo>
                  <a:pt x="185844" y="2269"/>
                </a:lnTo>
                <a:close/>
              </a:path>
            </a:pathLst>
          </a:custGeom>
          <a:solidFill>
            <a:srgbClr val="3174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1411046" y="5042450"/>
            <a:ext cx="62717" cy="79796"/>
          </a:xfrm>
          <a:custGeom>
            <a:avLst/>
            <a:gdLst/>
            <a:ahLst/>
            <a:cxnLst/>
            <a:rect l="l" t="t" r="r" b="b"/>
            <a:pathLst>
              <a:path w="62717" h="79796">
                <a:moveTo>
                  <a:pt x="15377" y="79770"/>
                </a:moveTo>
                <a:lnTo>
                  <a:pt x="28190" y="79718"/>
                </a:lnTo>
                <a:lnTo>
                  <a:pt x="31188" y="79796"/>
                </a:lnTo>
                <a:lnTo>
                  <a:pt x="44296" y="75819"/>
                </a:lnTo>
                <a:lnTo>
                  <a:pt x="53325" y="66339"/>
                </a:lnTo>
                <a:lnTo>
                  <a:pt x="57221" y="59399"/>
                </a:lnTo>
                <a:lnTo>
                  <a:pt x="61534" y="48012"/>
                </a:lnTo>
                <a:lnTo>
                  <a:pt x="62717" y="36031"/>
                </a:lnTo>
                <a:lnTo>
                  <a:pt x="59755" y="24226"/>
                </a:lnTo>
                <a:lnTo>
                  <a:pt x="57092" y="19596"/>
                </a:lnTo>
                <a:lnTo>
                  <a:pt x="48895" y="11826"/>
                </a:lnTo>
                <a:lnTo>
                  <a:pt x="38873" y="5685"/>
                </a:lnTo>
                <a:lnTo>
                  <a:pt x="27041" y="1600"/>
                </a:lnTo>
                <a:lnTo>
                  <a:pt x="13414" y="0"/>
                </a:lnTo>
                <a:lnTo>
                  <a:pt x="3062" y="556"/>
                </a:lnTo>
                <a:lnTo>
                  <a:pt x="0" y="1547"/>
                </a:lnTo>
                <a:lnTo>
                  <a:pt x="7805" y="11697"/>
                </a:lnTo>
                <a:lnTo>
                  <a:pt x="12516" y="22232"/>
                </a:lnTo>
                <a:lnTo>
                  <a:pt x="14491" y="33133"/>
                </a:lnTo>
                <a:lnTo>
                  <a:pt x="14087" y="44376"/>
                </a:lnTo>
                <a:lnTo>
                  <a:pt x="11664" y="55940"/>
                </a:lnTo>
                <a:lnTo>
                  <a:pt x="7579" y="67804"/>
                </a:lnTo>
                <a:lnTo>
                  <a:pt x="2264" y="79796"/>
                </a:lnTo>
                <a:lnTo>
                  <a:pt x="15377" y="79770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9771088" y="4087021"/>
            <a:ext cx="6504" cy="11530"/>
          </a:xfrm>
          <a:custGeom>
            <a:avLst/>
            <a:gdLst/>
            <a:ahLst/>
            <a:cxnLst/>
            <a:rect l="l" t="t" r="r" b="b"/>
            <a:pathLst>
              <a:path w="6504" h="11530">
                <a:moveTo>
                  <a:pt x="600" y="32"/>
                </a:moveTo>
                <a:lnTo>
                  <a:pt x="0" y="3661"/>
                </a:lnTo>
                <a:lnTo>
                  <a:pt x="6504" y="11530"/>
                </a:lnTo>
                <a:lnTo>
                  <a:pt x="1833" y="0"/>
                </a:lnTo>
                <a:lnTo>
                  <a:pt x="600" y="32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9768047" y="4050277"/>
            <a:ext cx="82888" cy="48275"/>
          </a:xfrm>
          <a:custGeom>
            <a:avLst/>
            <a:gdLst/>
            <a:ahLst/>
            <a:cxnLst/>
            <a:rect l="l" t="t" r="r" b="b"/>
            <a:pathLst>
              <a:path w="82888" h="48275">
                <a:moveTo>
                  <a:pt x="3641" y="36777"/>
                </a:moveTo>
                <a:lnTo>
                  <a:pt x="3839" y="35581"/>
                </a:lnTo>
                <a:lnTo>
                  <a:pt x="4874" y="36744"/>
                </a:lnTo>
                <a:lnTo>
                  <a:pt x="9545" y="48275"/>
                </a:lnTo>
                <a:lnTo>
                  <a:pt x="19742" y="47160"/>
                </a:lnTo>
                <a:lnTo>
                  <a:pt x="30435" y="43636"/>
                </a:lnTo>
                <a:lnTo>
                  <a:pt x="32072" y="43270"/>
                </a:lnTo>
                <a:lnTo>
                  <a:pt x="42398" y="42946"/>
                </a:lnTo>
                <a:lnTo>
                  <a:pt x="52685" y="44482"/>
                </a:lnTo>
                <a:lnTo>
                  <a:pt x="62366" y="45873"/>
                </a:lnTo>
                <a:lnTo>
                  <a:pt x="70875" y="45116"/>
                </a:lnTo>
                <a:lnTo>
                  <a:pt x="77645" y="40207"/>
                </a:lnTo>
                <a:lnTo>
                  <a:pt x="82110" y="29141"/>
                </a:lnTo>
                <a:lnTo>
                  <a:pt x="82888" y="24532"/>
                </a:lnTo>
                <a:lnTo>
                  <a:pt x="82085" y="10304"/>
                </a:lnTo>
                <a:lnTo>
                  <a:pt x="75472" y="1299"/>
                </a:lnTo>
                <a:lnTo>
                  <a:pt x="73829" y="0"/>
                </a:lnTo>
                <a:lnTo>
                  <a:pt x="3105" y="3532"/>
                </a:lnTo>
                <a:lnTo>
                  <a:pt x="825" y="16281"/>
                </a:lnTo>
                <a:lnTo>
                  <a:pt x="272" y="27664"/>
                </a:lnTo>
                <a:lnTo>
                  <a:pt x="0" y="36873"/>
                </a:lnTo>
                <a:lnTo>
                  <a:pt x="3641" y="36777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9500574" y="5288028"/>
            <a:ext cx="203779" cy="75686"/>
          </a:xfrm>
          <a:custGeom>
            <a:avLst/>
            <a:gdLst/>
            <a:ahLst/>
            <a:cxnLst/>
            <a:rect l="l" t="t" r="r" b="b"/>
            <a:pathLst>
              <a:path w="203779" h="75686">
                <a:moveTo>
                  <a:pt x="10564" y="31799"/>
                </a:moveTo>
                <a:lnTo>
                  <a:pt x="4153" y="41200"/>
                </a:lnTo>
                <a:lnTo>
                  <a:pt x="490" y="51913"/>
                </a:lnTo>
                <a:lnTo>
                  <a:pt x="0" y="63971"/>
                </a:lnTo>
                <a:lnTo>
                  <a:pt x="279" y="66273"/>
                </a:lnTo>
                <a:lnTo>
                  <a:pt x="6475" y="55072"/>
                </a:lnTo>
                <a:lnTo>
                  <a:pt x="13397" y="44961"/>
                </a:lnTo>
                <a:lnTo>
                  <a:pt x="16240" y="42107"/>
                </a:lnTo>
                <a:lnTo>
                  <a:pt x="25619" y="35048"/>
                </a:lnTo>
                <a:lnTo>
                  <a:pt x="37771" y="28492"/>
                </a:lnTo>
                <a:lnTo>
                  <a:pt x="41777" y="27030"/>
                </a:lnTo>
                <a:lnTo>
                  <a:pt x="51559" y="22472"/>
                </a:lnTo>
                <a:lnTo>
                  <a:pt x="63069" y="19113"/>
                </a:lnTo>
                <a:lnTo>
                  <a:pt x="75815" y="16891"/>
                </a:lnTo>
                <a:lnTo>
                  <a:pt x="89308" y="15742"/>
                </a:lnTo>
                <a:lnTo>
                  <a:pt x="103056" y="15603"/>
                </a:lnTo>
                <a:lnTo>
                  <a:pt x="116569" y="16412"/>
                </a:lnTo>
                <a:lnTo>
                  <a:pt x="129358" y="18105"/>
                </a:lnTo>
                <a:lnTo>
                  <a:pt x="140497" y="20504"/>
                </a:lnTo>
                <a:lnTo>
                  <a:pt x="154297" y="24771"/>
                </a:lnTo>
                <a:lnTo>
                  <a:pt x="167150" y="30343"/>
                </a:lnTo>
                <a:lnTo>
                  <a:pt x="178537" y="37462"/>
                </a:lnTo>
                <a:lnTo>
                  <a:pt x="187939" y="46370"/>
                </a:lnTo>
                <a:lnTo>
                  <a:pt x="194836" y="57311"/>
                </a:lnTo>
                <a:lnTo>
                  <a:pt x="198709" y="70528"/>
                </a:lnTo>
                <a:lnTo>
                  <a:pt x="199251" y="75686"/>
                </a:lnTo>
                <a:lnTo>
                  <a:pt x="203779" y="63337"/>
                </a:lnTo>
                <a:lnTo>
                  <a:pt x="203489" y="51875"/>
                </a:lnTo>
                <a:lnTo>
                  <a:pt x="199553" y="41516"/>
                </a:lnTo>
                <a:lnTo>
                  <a:pt x="193147" y="32474"/>
                </a:lnTo>
                <a:lnTo>
                  <a:pt x="185442" y="24965"/>
                </a:lnTo>
                <a:lnTo>
                  <a:pt x="179127" y="20203"/>
                </a:lnTo>
                <a:lnTo>
                  <a:pt x="169078" y="14301"/>
                </a:lnTo>
                <a:lnTo>
                  <a:pt x="157850" y="9345"/>
                </a:lnTo>
                <a:lnTo>
                  <a:pt x="145659" y="5382"/>
                </a:lnTo>
                <a:lnTo>
                  <a:pt x="132717" y="2456"/>
                </a:lnTo>
                <a:lnTo>
                  <a:pt x="119239" y="612"/>
                </a:lnTo>
                <a:lnTo>
                  <a:pt x="109891" y="0"/>
                </a:lnTo>
                <a:lnTo>
                  <a:pt x="96763" y="54"/>
                </a:lnTo>
                <a:lnTo>
                  <a:pt x="82990" y="1165"/>
                </a:lnTo>
                <a:lnTo>
                  <a:pt x="68997" y="3364"/>
                </a:lnTo>
                <a:lnTo>
                  <a:pt x="55207" y="6682"/>
                </a:lnTo>
                <a:lnTo>
                  <a:pt x="42045" y="11153"/>
                </a:lnTo>
                <a:lnTo>
                  <a:pt x="29934" y="16808"/>
                </a:lnTo>
                <a:lnTo>
                  <a:pt x="19299" y="23680"/>
                </a:lnTo>
                <a:lnTo>
                  <a:pt x="10564" y="31799"/>
                </a:lnTo>
                <a:close/>
              </a:path>
            </a:pathLst>
          </a:custGeom>
          <a:solidFill>
            <a:srgbClr val="EB61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1323089" y="5135967"/>
            <a:ext cx="76892" cy="56150"/>
          </a:xfrm>
          <a:custGeom>
            <a:avLst/>
            <a:gdLst/>
            <a:ahLst/>
            <a:cxnLst/>
            <a:rect l="l" t="t" r="r" b="b"/>
            <a:pathLst>
              <a:path w="76892" h="56150">
                <a:moveTo>
                  <a:pt x="40592" y="24920"/>
                </a:moveTo>
                <a:lnTo>
                  <a:pt x="40016" y="25519"/>
                </a:lnTo>
                <a:lnTo>
                  <a:pt x="42490" y="24489"/>
                </a:lnTo>
                <a:lnTo>
                  <a:pt x="45349" y="21633"/>
                </a:lnTo>
                <a:lnTo>
                  <a:pt x="38090" y="22895"/>
                </a:lnTo>
                <a:lnTo>
                  <a:pt x="34423" y="27849"/>
                </a:lnTo>
                <a:lnTo>
                  <a:pt x="40592" y="24920"/>
                </a:lnTo>
                <a:close/>
              </a:path>
              <a:path w="76892" h="56150">
                <a:moveTo>
                  <a:pt x="72751" y="20203"/>
                </a:moveTo>
                <a:lnTo>
                  <a:pt x="67618" y="15938"/>
                </a:lnTo>
                <a:lnTo>
                  <a:pt x="71953" y="24855"/>
                </a:lnTo>
                <a:lnTo>
                  <a:pt x="73484" y="18070"/>
                </a:lnTo>
                <a:lnTo>
                  <a:pt x="70342" y="16928"/>
                </a:lnTo>
                <a:lnTo>
                  <a:pt x="72751" y="20203"/>
                </a:lnTo>
                <a:close/>
              </a:path>
              <a:path w="76892" h="56150">
                <a:moveTo>
                  <a:pt x="50988" y="0"/>
                </a:moveTo>
                <a:lnTo>
                  <a:pt x="45919" y="21064"/>
                </a:lnTo>
                <a:lnTo>
                  <a:pt x="45349" y="21633"/>
                </a:lnTo>
                <a:lnTo>
                  <a:pt x="46890" y="21366"/>
                </a:lnTo>
                <a:lnTo>
                  <a:pt x="46552" y="24234"/>
                </a:lnTo>
                <a:lnTo>
                  <a:pt x="47127" y="23756"/>
                </a:lnTo>
                <a:lnTo>
                  <a:pt x="45855" y="30153"/>
                </a:lnTo>
                <a:lnTo>
                  <a:pt x="44194" y="26190"/>
                </a:lnTo>
                <a:lnTo>
                  <a:pt x="44755" y="47556"/>
                </a:lnTo>
                <a:lnTo>
                  <a:pt x="37594" y="55978"/>
                </a:lnTo>
                <a:lnTo>
                  <a:pt x="36429" y="394197"/>
                </a:lnTo>
                <a:lnTo>
                  <a:pt x="37095" y="390656"/>
                </a:lnTo>
                <a:lnTo>
                  <a:pt x="37616" y="383405"/>
                </a:lnTo>
                <a:lnTo>
                  <a:pt x="38279" y="359312"/>
                </a:lnTo>
                <a:lnTo>
                  <a:pt x="38452" y="343240"/>
                </a:lnTo>
                <a:lnTo>
                  <a:pt x="38539" y="324997"/>
                </a:lnTo>
                <a:lnTo>
                  <a:pt x="38555" y="304969"/>
                </a:lnTo>
                <a:lnTo>
                  <a:pt x="38515" y="283541"/>
                </a:lnTo>
                <a:lnTo>
                  <a:pt x="38434" y="261098"/>
                </a:lnTo>
                <a:lnTo>
                  <a:pt x="38327" y="238024"/>
                </a:lnTo>
                <a:lnTo>
                  <a:pt x="38209" y="214705"/>
                </a:lnTo>
                <a:lnTo>
                  <a:pt x="38095" y="191525"/>
                </a:lnTo>
                <a:lnTo>
                  <a:pt x="38001" y="168870"/>
                </a:lnTo>
                <a:lnTo>
                  <a:pt x="37940" y="147125"/>
                </a:lnTo>
                <a:lnTo>
                  <a:pt x="37927" y="126674"/>
                </a:lnTo>
                <a:lnTo>
                  <a:pt x="37979" y="107902"/>
                </a:lnTo>
                <a:lnTo>
                  <a:pt x="38110" y="91196"/>
                </a:lnTo>
                <a:lnTo>
                  <a:pt x="38335" y="76939"/>
                </a:lnTo>
                <a:lnTo>
                  <a:pt x="38668" y="65516"/>
                </a:lnTo>
                <a:lnTo>
                  <a:pt x="39125" y="57313"/>
                </a:lnTo>
                <a:lnTo>
                  <a:pt x="52692" y="58735"/>
                </a:lnTo>
                <a:lnTo>
                  <a:pt x="61061" y="56581"/>
                </a:lnTo>
                <a:lnTo>
                  <a:pt x="66151" y="54707"/>
                </a:lnTo>
                <a:lnTo>
                  <a:pt x="70119" y="49258"/>
                </a:lnTo>
                <a:lnTo>
                  <a:pt x="75620" y="41827"/>
                </a:lnTo>
                <a:lnTo>
                  <a:pt x="73182" y="38101"/>
                </a:lnTo>
                <a:lnTo>
                  <a:pt x="75620" y="30520"/>
                </a:lnTo>
                <a:lnTo>
                  <a:pt x="75749" y="30089"/>
                </a:lnTo>
                <a:lnTo>
                  <a:pt x="76116" y="29421"/>
                </a:lnTo>
                <a:lnTo>
                  <a:pt x="76353" y="28818"/>
                </a:lnTo>
                <a:lnTo>
                  <a:pt x="76525" y="28150"/>
                </a:lnTo>
                <a:lnTo>
                  <a:pt x="76892" y="27784"/>
                </a:lnTo>
                <a:lnTo>
                  <a:pt x="72492" y="24058"/>
                </a:lnTo>
                <a:lnTo>
                  <a:pt x="71953" y="24855"/>
                </a:lnTo>
                <a:lnTo>
                  <a:pt x="67618" y="15938"/>
                </a:lnTo>
                <a:lnTo>
                  <a:pt x="70342" y="16928"/>
                </a:lnTo>
                <a:lnTo>
                  <a:pt x="68092" y="13870"/>
                </a:lnTo>
                <a:lnTo>
                  <a:pt x="67919" y="13676"/>
                </a:lnTo>
                <a:lnTo>
                  <a:pt x="65827" y="9520"/>
                </a:lnTo>
                <a:lnTo>
                  <a:pt x="65288" y="8615"/>
                </a:lnTo>
                <a:lnTo>
                  <a:pt x="60327" y="5556"/>
                </a:lnTo>
                <a:lnTo>
                  <a:pt x="60025" y="3187"/>
                </a:lnTo>
                <a:lnTo>
                  <a:pt x="54288" y="-172"/>
                </a:lnTo>
                <a:lnTo>
                  <a:pt x="46286" y="129"/>
                </a:lnTo>
                <a:lnTo>
                  <a:pt x="50988" y="0"/>
                </a:lnTo>
                <a:close/>
              </a:path>
              <a:path w="76892" h="56150">
                <a:moveTo>
                  <a:pt x="30196" y="32910"/>
                </a:moveTo>
                <a:lnTo>
                  <a:pt x="29764" y="33384"/>
                </a:lnTo>
                <a:lnTo>
                  <a:pt x="30128" y="33653"/>
                </a:lnTo>
                <a:lnTo>
                  <a:pt x="30196" y="32910"/>
                </a:lnTo>
                <a:close/>
              </a:path>
              <a:path w="76892" h="56150">
                <a:moveTo>
                  <a:pt x="44194" y="26190"/>
                </a:moveTo>
                <a:lnTo>
                  <a:pt x="45855" y="30153"/>
                </a:lnTo>
                <a:lnTo>
                  <a:pt x="46552" y="24234"/>
                </a:lnTo>
                <a:lnTo>
                  <a:pt x="44194" y="26190"/>
                </a:lnTo>
                <a:close/>
              </a:path>
              <a:path w="76892" h="56150">
                <a:moveTo>
                  <a:pt x="33259" y="35969"/>
                </a:moveTo>
                <a:lnTo>
                  <a:pt x="30128" y="33653"/>
                </a:lnTo>
                <a:lnTo>
                  <a:pt x="29657" y="38833"/>
                </a:lnTo>
                <a:lnTo>
                  <a:pt x="29764" y="33384"/>
                </a:lnTo>
                <a:lnTo>
                  <a:pt x="30196" y="32910"/>
                </a:lnTo>
                <a:lnTo>
                  <a:pt x="35027" y="30713"/>
                </a:lnTo>
                <a:lnTo>
                  <a:pt x="40016" y="25519"/>
                </a:lnTo>
                <a:lnTo>
                  <a:pt x="34423" y="27849"/>
                </a:lnTo>
                <a:lnTo>
                  <a:pt x="38090" y="22895"/>
                </a:lnTo>
                <a:lnTo>
                  <a:pt x="45919" y="21064"/>
                </a:lnTo>
                <a:lnTo>
                  <a:pt x="50988" y="0"/>
                </a:lnTo>
                <a:lnTo>
                  <a:pt x="43957" y="4652"/>
                </a:lnTo>
                <a:lnTo>
                  <a:pt x="42662" y="926"/>
                </a:lnTo>
                <a:lnTo>
                  <a:pt x="0" y="19901"/>
                </a:lnTo>
                <a:lnTo>
                  <a:pt x="862" y="25587"/>
                </a:lnTo>
                <a:lnTo>
                  <a:pt x="2394" y="26793"/>
                </a:lnTo>
                <a:lnTo>
                  <a:pt x="2696" y="29916"/>
                </a:lnTo>
                <a:lnTo>
                  <a:pt x="3192" y="34741"/>
                </a:lnTo>
                <a:lnTo>
                  <a:pt x="862" y="31747"/>
                </a:lnTo>
                <a:lnTo>
                  <a:pt x="2631" y="40664"/>
                </a:lnTo>
                <a:lnTo>
                  <a:pt x="37594" y="55978"/>
                </a:lnTo>
                <a:lnTo>
                  <a:pt x="44755" y="47556"/>
                </a:lnTo>
                <a:lnTo>
                  <a:pt x="36853" y="43256"/>
                </a:lnTo>
                <a:lnTo>
                  <a:pt x="33796" y="36689"/>
                </a:lnTo>
                <a:lnTo>
                  <a:pt x="33259" y="35969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4" name="object 1184"/>
          <p:cNvSpPr/>
          <p:nvPr/>
        </p:nvSpPr>
        <p:spPr>
          <a:xfrm>
            <a:off x="10774725" y="4255969"/>
            <a:ext cx="76159" cy="95156"/>
          </a:xfrm>
          <a:custGeom>
            <a:avLst/>
            <a:gdLst/>
            <a:ahLst/>
            <a:cxnLst/>
            <a:rect l="l" t="t" r="r" b="b"/>
            <a:pathLst>
              <a:path w="76159" h="95156">
                <a:moveTo>
                  <a:pt x="12923" y="57817"/>
                </a:moveTo>
                <a:lnTo>
                  <a:pt x="11919" y="70370"/>
                </a:lnTo>
                <a:lnTo>
                  <a:pt x="12035" y="71787"/>
                </a:lnTo>
                <a:lnTo>
                  <a:pt x="35459" y="71787"/>
                </a:lnTo>
                <a:lnTo>
                  <a:pt x="44197" y="81082"/>
                </a:lnTo>
                <a:lnTo>
                  <a:pt x="53236" y="91162"/>
                </a:lnTo>
                <a:lnTo>
                  <a:pt x="60888" y="95156"/>
                </a:lnTo>
                <a:lnTo>
                  <a:pt x="58321" y="65692"/>
                </a:lnTo>
                <a:lnTo>
                  <a:pt x="64857" y="62396"/>
                </a:lnTo>
                <a:lnTo>
                  <a:pt x="71953" y="59941"/>
                </a:lnTo>
                <a:lnTo>
                  <a:pt x="76159" y="54513"/>
                </a:lnTo>
                <a:lnTo>
                  <a:pt x="67619" y="45498"/>
                </a:lnTo>
                <a:lnTo>
                  <a:pt x="56280" y="37774"/>
                </a:lnTo>
                <a:lnTo>
                  <a:pt x="51096" y="33083"/>
                </a:lnTo>
                <a:lnTo>
                  <a:pt x="45505" y="21687"/>
                </a:lnTo>
                <a:lnTo>
                  <a:pt x="41979" y="9386"/>
                </a:lnTo>
                <a:lnTo>
                  <a:pt x="37421" y="0"/>
                </a:lnTo>
                <a:lnTo>
                  <a:pt x="31072" y="3680"/>
                </a:lnTo>
                <a:lnTo>
                  <a:pt x="27611" y="10887"/>
                </a:lnTo>
                <a:lnTo>
                  <a:pt x="23898" y="15938"/>
                </a:lnTo>
                <a:lnTo>
                  <a:pt x="0" y="8550"/>
                </a:lnTo>
                <a:lnTo>
                  <a:pt x="2398" y="20288"/>
                </a:lnTo>
                <a:lnTo>
                  <a:pt x="9288" y="31081"/>
                </a:lnTo>
                <a:lnTo>
                  <a:pt x="12035" y="35581"/>
                </a:lnTo>
                <a:lnTo>
                  <a:pt x="14522" y="46694"/>
                </a:lnTo>
                <a:lnTo>
                  <a:pt x="12923" y="57817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5" name="object 1185"/>
          <p:cNvSpPr/>
          <p:nvPr/>
        </p:nvSpPr>
        <p:spPr>
          <a:xfrm>
            <a:off x="10607783" y="4160209"/>
            <a:ext cx="77216" cy="95092"/>
          </a:xfrm>
          <a:custGeom>
            <a:avLst/>
            <a:gdLst/>
            <a:ahLst/>
            <a:cxnLst/>
            <a:rect l="l" t="t" r="r" b="b"/>
            <a:pathLst>
              <a:path w="77216" h="95092">
                <a:moveTo>
                  <a:pt x="13489" y="60100"/>
                </a:moveTo>
                <a:lnTo>
                  <a:pt x="12056" y="70732"/>
                </a:lnTo>
                <a:lnTo>
                  <a:pt x="24701" y="71759"/>
                </a:lnTo>
                <a:lnTo>
                  <a:pt x="34488" y="71907"/>
                </a:lnTo>
                <a:lnTo>
                  <a:pt x="42317" y="77021"/>
                </a:lnTo>
                <a:lnTo>
                  <a:pt x="49900" y="87323"/>
                </a:lnTo>
                <a:lnTo>
                  <a:pt x="60535" y="94794"/>
                </a:lnTo>
                <a:lnTo>
                  <a:pt x="62053" y="95092"/>
                </a:lnTo>
                <a:lnTo>
                  <a:pt x="59357" y="65735"/>
                </a:lnTo>
                <a:lnTo>
                  <a:pt x="65418" y="62978"/>
                </a:lnTo>
                <a:lnTo>
                  <a:pt x="73786" y="60307"/>
                </a:lnTo>
                <a:lnTo>
                  <a:pt x="77216" y="53953"/>
                </a:lnTo>
                <a:lnTo>
                  <a:pt x="67790" y="45351"/>
                </a:lnTo>
                <a:lnTo>
                  <a:pt x="57011" y="37933"/>
                </a:lnTo>
                <a:lnTo>
                  <a:pt x="51851" y="32889"/>
                </a:lnTo>
                <a:lnTo>
                  <a:pt x="46791" y="21865"/>
                </a:lnTo>
                <a:lnTo>
                  <a:pt x="42847" y="8937"/>
                </a:lnTo>
                <a:lnTo>
                  <a:pt x="38457" y="0"/>
                </a:lnTo>
                <a:lnTo>
                  <a:pt x="31546" y="4789"/>
                </a:lnTo>
                <a:lnTo>
                  <a:pt x="25093" y="16541"/>
                </a:lnTo>
                <a:lnTo>
                  <a:pt x="24890" y="16843"/>
                </a:lnTo>
                <a:lnTo>
                  <a:pt x="12755" y="12842"/>
                </a:lnTo>
                <a:lnTo>
                  <a:pt x="579" y="9826"/>
                </a:lnTo>
                <a:lnTo>
                  <a:pt x="0" y="9821"/>
                </a:lnTo>
                <a:lnTo>
                  <a:pt x="4283" y="21880"/>
                </a:lnTo>
                <a:lnTo>
                  <a:pt x="11331" y="32801"/>
                </a:lnTo>
                <a:lnTo>
                  <a:pt x="13458" y="36615"/>
                </a:lnTo>
                <a:lnTo>
                  <a:pt x="15439" y="48037"/>
                </a:lnTo>
                <a:lnTo>
                  <a:pt x="13489" y="6010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6" name="object 1186"/>
          <p:cNvSpPr/>
          <p:nvPr/>
        </p:nvSpPr>
        <p:spPr>
          <a:xfrm>
            <a:off x="10855608" y="4303892"/>
            <a:ext cx="77798" cy="95760"/>
          </a:xfrm>
          <a:custGeom>
            <a:avLst/>
            <a:gdLst/>
            <a:ahLst/>
            <a:cxnLst/>
            <a:rect l="l" t="t" r="r" b="b"/>
            <a:pathLst>
              <a:path w="77798" h="95760">
                <a:moveTo>
                  <a:pt x="24006" y="16670"/>
                </a:moveTo>
                <a:lnTo>
                  <a:pt x="13739" y="14947"/>
                </a:lnTo>
                <a:lnTo>
                  <a:pt x="11107" y="10855"/>
                </a:lnTo>
                <a:lnTo>
                  <a:pt x="0" y="9713"/>
                </a:lnTo>
                <a:lnTo>
                  <a:pt x="4324" y="22182"/>
                </a:lnTo>
                <a:lnTo>
                  <a:pt x="10943" y="32461"/>
                </a:lnTo>
                <a:lnTo>
                  <a:pt x="13933" y="37907"/>
                </a:lnTo>
                <a:lnTo>
                  <a:pt x="15418" y="49208"/>
                </a:lnTo>
                <a:lnTo>
                  <a:pt x="13413" y="61632"/>
                </a:lnTo>
                <a:lnTo>
                  <a:pt x="12466" y="71895"/>
                </a:lnTo>
                <a:lnTo>
                  <a:pt x="38068" y="72218"/>
                </a:lnTo>
                <a:lnTo>
                  <a:pt x="45848" y="82659"/>
                </a:lnTo>
                <a:lnTo>
                  <a:pt x="55166" y="92406"/>
                </a:lnTo>
                <a:lnTo>
                  <a:pt x="61492" y="95760"/>
                </a:lnTo>
                <a:lnTo>
                  <a:pt x="59292" y="66769"/>
                </a:lnTo>
                <a:lnTo>
                  <a:pt x="77798" y="55547"/>
                </a:lnTo>
                <a:lnTo>
                  <a:pt x="68845" y="46362"/>
                </a:lnTo>
                <a:lnTo>
                  <a:pt x="58176" y="39053"/>
                </a:lnTo>
                <a:lnTo>
                  <a:pt x="52498" y="33880"/>
                </a:lnTo>
                <a:lnTo>
                  <a:pt x="47313" y="22840"/>
                </a:lnTo>
                <a:lnTo>
                  <a:pt x="43597" y="9978"/>
                </a:lnTo>
                <a:lnTo>
                  <a:pt x="37529" y="0"/>
                </a:lnTo>
                <a:lnTo>
                  <a:pt x="29872" y="4092"/>
                </a:lnTo>
                <a:lnTo>
                  <a:pt x="31231" y="9756"/>
                </a:lnTo>
                <a:lnTo>
                  <a:pt x="24006" y="1667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7" name="object 1187"/>
          <p:cNvSpPr/>
          <p:nvPr/>
        </p:nvSpPr>
        <p:spPr>
          <a:xfrm>
            <a:off x="10689571" y="4208175"/>
            <a:ext cx="64425" cy="95049"/>
          </a:xfrm>
          <a:custGeom>
            <a:avLst/>
            <a:gdLst/>
            <a:ahLst/>
            <a:cxnLst/>
            <a:rect l="l" t="t" r="r" b="b"/>
            <a:pathLst>
              <a:path w="64425" h="95049">
                <a:moveTo>
                  <a:pt x="64425" y="95049"/>
                </a:moveTo>
                <a:lnTo>
                  <a:pt x="59221" y="94399"/>
                </a:lnTo>
                <a:lnTo>
                  <a:pt x="58817" y="94790"/>
                </a:lnTo>
                <a:lnTo>
                  <a:pt x="64425" y="95049"/>
                </a:lnTo>
                <a:close/>
              </a:path>
              <a:path w="64425" h="95049">
                <a:moveTo>
                  <a:pt x="56488" y="94058"/>
                </a:moveTo>
                <a:lnTo>
                  <a:pt x="59221" y="94399"/>
                </a:lnTo>
                <a:lnTo>
                  <a:pt x="61017" y="92658"/>
                </a:lnTo>
                <a:lnTo>
                  <a:pt x="60823" y="85830"/>
                </a:lnTo>
                <a:lnTo>
                  <a:pt x="59421" y="66661"/>
                </a:lnTo>
                <a:lnTo>
                  <a:pt x="62484" y="65067"/>
                </a:lnTo>
                <a:lnTo>
                  <a:pt x="64986" y="63796"/>
                </a:lnTo>
                <a:lnTo>
                  <a:pt x="68416" y="61901"/>
                </a:lnTo>
                <a:lnTo>
                  <a:pt x="74584" y="58476"/>
                </a:lnTo>
                <a:lnTo>
                  <a:pt x="74218" y="59876"/>
                </a:lnTo>
                <a:lnTo>
                  <a:pt x="77021" y="54147"/>
                </a:lnTo>
                <a:lnTo>
                  <a:pt x="67805" y="45810"/>
                </a:lnTo>
                <a:lnTo>
                  <a:pt x="56994" y="38438"/>
                </a:lnTo>
                <a:lnTo>
                  <a:pt x="51419" y="32652"/>
                </a:lnTo>
                <a:lnTo>
                  <a:pt x="46437" y="20861"/>
                </a:lnTo>
                <a:lnTo>
                  <a:pt x="42603" y="8107"/>
                </a:lnTo>
                <a:lnTo>
                  <a:pt x="37659" y="0"/>
                </a:lnTo>
                <a:lnTo>
                  <a:pt x="30153" y="3855"/>
                </a:lnTo>
                <a:lnTo>
                  <a:pt x="30757" y="10618"/>
                </a:lnTo>
                <a:lnTo>
                  <a:pt x="24221" y="17036"/>
                </a:lnTo>
                <a:lnTo>
                  <a:pt x="12095" y="12818"/>
                </a:lnTo>
                <a:lnTo>
                  <a:pt x="461" y="10620"/>
                </a:lnTo>
                <a:lnTo>
                  <a:pt x="0" y="10683"/>
                </a:lnTo>
                <a:lnTo>
                  <a:pt x="4346" y="22088"/>
                </a:lnTo>
                <a:lnTo>
                  <a:pt x="11679" y="33847"/>
                </a:lnTo>
                <a:lnTo>
                  <a:pt x="13760" y="37606"/>
                </a:lnTo>
                <a:lnTo>
                  <a:pt x="15591" y="48548"/>
                </a:lnTo>
                <a:lnTo>
                  <a:pt x="13480" y="59041"/>
                </a:lnTo>
                <a:lnTo>
                  <a:pt x="13097" y="70739"/>
                </a:lnTo>
                <a:lnTo>
                  <a:pt x="13458" y="72390"/>
                </a:lnTo>
                <a:lnTo>
                  <a:pt x="37659" y="72713"/>
                </a:lnTo>
                <a:lnTo>
                  <a:pt x="56488" y="94058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8" name="object 1188"/>
          <p:cNvSpPr/>
          <p:nvPr/>
        </p:nvSpPr>
        <p:spPr>
          <a:xfrm>
            <a:off x="11337949" y="5592970"/>
            <a:ext cx="45034" cy="129467"/>
          </a:xfrm>
          <a:custGeom>
            <a:avLst/>
            <a:gdLst/>
            <a:ahLst/>
            <a:cxnLst/>
            <a:rect l="l" t="t" r="r" b="b"/>
            <a:pathLst>
              <a:path w="45034" h="129467">
                <a:moveTo>
                  <a:pt x="8972" y="366"/>
                </a:moveTo>
                <a:lnTo>
                  <a:pt x="5996" y="1895"/>
                </a:lnTo>
                <a:lnTo>
                  <a:pt x="4572" y="2668"/>
                </a:lnTo>
                <a:lnTo>
                  <a:pt x="2264" y="5255"/>
                </a:lnTo>
                <a:lnTo>
                  <a:pt x="8239" y="4092"/>
                </a:lnTo>
                <a:lnTo>
                  <a:pt x="11366" y="1960"/>
                </a:lnTo>
                <a:lnTo>
                  <a:pt x="13803" y="7086"/>
                </a:lnTo>
                <a:lnTo>
                  <a:pt x="19167" y="12958"/>
                </a:lnTo>
                <a:lnTo>
                  <a:pt x="21428" y="23017"/>
                </a:lnTo>
                <a:lnTo>
                  <a:pt x="21088" y="35807"/>
                </a:lnTo>
                <a:lnTo>
                  <a:pt x="18651" y="49867"/>
                </a:lnTo>
                <a:lnTo>
                  <a:pt x="14620" y="63739"/>
                </a:lnTo>
                <a:lnTo>
                  <a:pt x="9499" y="75966"/>
                </a:lnTo>
                <a:lnTo>
                  <a:pt x="3792" y="85089"/>
                </a:lnTo>
                <a:lnTo>
                  <a:pt x="4637" y="88803"/>
                </a:lnTo>
                <a:lnTo>
                  <a:pt x="862" y="90095"/>
                </a:lnTo>
                <a:lnTo>
                  <a:pt x="1366" y="89143"/>
                </a:lnTo>
                <a:lnTo>
                  <a:pt x="496" y="89233"/>
                </a:lnTo>
                <a:lnTo>
                  <a:pt x="0" y="129467"/>
                </a:lnTo>
                <a:lnTo>
                  <a:pt x="8820" y="124187"/>
                </a:lnTo>
                <a:lnTo>
                  <a:pt x="16937" y="116682"/>
                </a:lnTo>
                <a:lnTo>
                  <a:pt x="24243" y="107358"/>
                </a:lnTo>
                <a:lnTo>
                  <a:pt x="30631" y="96616"/>
                </a:lnTo>
                <a:lnTo>
                  <a:pt x="35992" y="84862"/>
                </a:lnTo>
                <a:lnTo>
                  <a:pt x="40221" y="72498"/>
                </a:lnTo>
                <a:lnTo>
                  <a:pt x="43209" y="59928"/>
                </a:lnTo>
                <a:lnTo>
                  <a:pt x="44849" y="47556"/>
                </a:lnTo>
                <a:lnTo>
                  <a:pt x="45034" y="35784"/>
                </a:lnTo>
                <a:lnTo>
                  <a:pt x="43657" y="25018"/>
                </a:lnTo>
                <a:lnTo>
                  <a:pt x="40610" y="15660"/>
                </a:lnTo>
                <a:lnTo>
                  <a:pt x="35787" y="8113"/>
                </a:lnTo>
                <a:lnTo>
                  <a:pt x="29078" y="2783"/>
                </a:lnTo>
                <a:lnTo>
                  <a:pt x="20378" y="71"/>
                </a:lnTo>
                <a:lnTo>
                  <a:pt x="12466" y="0"/>
                </a:lnTo>
                <a:lnTo>
                  <a:pt x="8066" y="430"/>
                </a:lnTo>
                <a:lnTo>
                  <a:pt x="8972" y="366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1339783" y="5594865"/>
            <a:ext cx="3429" cy="2261"/>
          </a:xfrm>
          <a:custGeom>
            <a:avLst/>
            <a:gdLst/>
            <a:ahLst/>
            <a:cxnLst/>
            <a:rect l="l" t="t" r="r" b="b"/>
            <a:pathLst>
              <a:path w="3429" h="2261">
                <a:moveTo>
                  <a:pt x="3429" y="0"/>
                </a:moveTo>
                <a:lnTo>
                  <a:pt x="0" y="2261"/>
                </a:lnTo>
                <a:lnTo>
                  <a:pt x="2739" y="773"/>
                </a:lnTo>
                <a:lnTo>
                  <a:pt x="3429" y="0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0" name="object 1190"/>
          <p:cNvSpPr/>
          <p:nvPr/>
        </p:nvSpPr>
        <p:spPr>
          <a:xfrm>
            <a:off x="11339316" y="5678059"/>
            <a:ext cx="3270" cy="4054"/>
          </a:xfrm>
          <a:custGeom>
            <a:avLst/>
            <a:gdLst/>
            <a:ahLst/>
            <a:cxnLst/>
            <a:rect l="l" t="t" r="r" b="b"/>
            <a:pathLst>
              <a:path w="3270" h="4054">
                <a:moveTo>
                  <a:pt x="1696" y="849"/>
                </a:moveTo>
                <a:lnTo>
                  <a:pt x="0" y="4054"/>
                </a:lnTo>
                <a:lnTo>
                  <a:pt x="3270" y="3714"/>
                </a:lnTo>
                <a:lnTo>
                  <a:pt x="2425" y="0"/>
                </a:lnTo>
                <a:lnTo>
                  <a:pt x="1696" y="849"/>
                </a:lnTo>
                <a:close/>
              </a:path>
            </a:pathLst>
          </a:custGeom>
          <a:solidFill>
            <a:srgbClr val="6C9F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1" name="object 1191"/>
          <p:cNvSpPr/>
          <p:nvPr/>
        </p:nvSpPr>
        <p:spPr>
          <a:xfrm>
            <a:off x="11115382" y="5532727"/>
            <a:ext cx="227205" cy="155005"/>
          </a:xfrm>
          <a:custGeom>
            <a:avLst/>
            <a:gdLst/>
            <a:ahLst/>
            <a:cxnLst/>
            <a:rect l="l" t="t" r="r" b="b"/>
            <a:pathLst>
              <a:path w="227205" h="155005">
                <a:moveTo>
                  <a:pt x="25494" y="17876"/>
                </a:moveTo>
                <a:lnTo>
                  <a:pt x="19131" y="22593"/>
                </a:lnTo>
                <a:lnTo>
                  <a:pt x="14925" y="23326"/>
                </a:lnTo>
                <a:lnTo>
                  <a:pt x="14552" y="27781"/>
                </a:lnTo>
                <a:lnTo>
                  <a:pt x="14796" y="27461"/>
                </a:lnTo>
                <a:lnTo>
                  <a:pt x="20845" y="30321"/>
                </a:lnTo>
                <a:lnTo>
                  <a:pt x="29153" y="22699"/>
                </a:lnTo>
                <a:lnTo>
                  <a:pt x="36349" y="17404"/>
                </a:lnTo>
                <a:lnTo>
                  <a:pt x="38262" y="16240"/>
                </a:lnTo>
                <a:lnTo>
                  <a:pt x="50959" y="9925"/>
                </a:lnTo>
                <a:lnTo>
                  <a:pt x="64052" y="5082"/>
                </a:lnTo>
                <a:lnTo>
                  <a:pt x="63951" y="3790"/>
                </a:lnTo>
                <a:lnTo>
                  <a:pt x="55259" y="0"/>
                </a:lnTo>
                <a:lnTo>
                  <a:pt x="52886" y="6418"/>
                </a:lnTo>
                <a:lnTo>
                  <a:pt x="53792" y="3898"/>
                </a:lnTo>
                <a:lnTo>
                  <a:pt x="46394" y="7021"/>
                </a:lnTo>
                <a:lnTo>
                  <a:pt x="42792" y="8550"/>
                </a:lnTo>
                <a:lnTo>
                  <a:pt x="40290" y="9584"/>
                </a:lnTo>
                <a:lnTo>
                  <a:pt x="37162" y="11221"/>
                </a:lnTo>
                <a:lnTo>
                  <a:pt x="29829" y="15076"/>
                </a:lnTo>
                <a:lnTo>
                  <a:pt x="25494" y="17876"/>
                </a:lnTo>
                <a:close/>
              </a:path>
              <a:path w="227205" h="155005">
                <a:moveTo>
                  <a:pt x="49" y="67144"/>
                </a:moveTo>
                <a:lnTo>
                  <a:pt x="6701" y="79839"/>
                </a:lnTo>
                <a:lnTo>
                  <a:pt x="14894" y="90211"/>
                </a:lnTo>
                <a:lnTo>
                  <a:pt x="24411" y="98975"/>
                </a:lnTo>
                <a:lnTo>
                  <a:pt x="35083" y="106231"/>
                </a:lnTo>
                <a:lnTo>
                  <a:pt x="46743" y="112080"/>
                </a:lnTo>
                <a:lnTo>
                  <a:pt x="59221" y="116620"/>
                </a:lnTo>
                <a:lnTo>
                  <a:pt x="72351" y="119954"/>
                </a:lnTo>
                <a:lnTo>
                  <a:pt x="85964" y="122180"/>
                </a:lnTo>
                <a:lnTo>
                  <a:pt x="99892" y="123398"/>
                </a:lnTo>
                <a:lnTo>
                  <a:pt x="107520" y="123673"/>
                </a:lnTo>
                <a:lnTo>
                  <a:pt x="120018" y="123475"/>
                </a:lnTo>
                <a:lnTo>
                  <a:pt x="133166" y="122382"/>
                </a:lnTo>
                <a:lnTo>
                  <a:pt x="146611" y="120325"/>
                </a:lnTo>
                <a:lnTo>
                  <a:pt x="160003" y="117234"/>
                </a:lnTo>
                <a:lnTo>
                  <a:pt x="172989" y="113039"/>
                </a:lnTo>
                <a:lnTo>
                  <a:pt x="185218" y="107671"/>
                </a:lnTo>
                <a:lnTo>
                  <a:pt x="196339" y="101058"/>
                </a:lnTo>
                <a:lnTo>
                  <a:pt x="206000" y="93132"/>
                </a:lnTo>
                <a:lnTo>
                  <a:pt x="213142" y="84840"/>
                </a:lnTo>
                <a:lnTo>
                  <a:pt x="217909" y="75815"/>
                </a:lnTo>
                <a:lnTo>
                  <a:pt x="221705" y="71421"/>
                </a:lnTo>
                <a:lnTo>
                  <a:pt x="222201" y="149477"/>
                </a:lnTo>
                <a:lnTo>
                  <a:pt x="223063" y="149477"/>
                </a:lnTo>
                <a:lnTo>
                  <a:pt x="223934" y="149386"/>
                </a:lnTo>
                <a:lnTo>
                  <a:pt x="225630" y="146181"/>
                </a:lnTo>
                <a:lnTo>
                  <a:pt x="225005" y="68061"/>
                </a:lnTo>
                <a:lnTo>
                  <a:pt x="236371" y="67329"/>
                </a:lnTo>
                <a:lnTo>
                  <a:pt x="233934" y="62203"/>
                </a:lnTo>
                <a:lnTo>
                  <a:pt x="230807" y="64335"/>
                </a:lnTo>
                <a:lnTo>
                  <a:pt x="224832" y="65498"/>
                </a:lnTo>
                <a:lnTo>
                  <a:pt x="223171" y="63172"/>
                </a:lnTo>
                <a:lnTo>
                  <a:pt x="223365" y="66166"/>
                </a:lnTo>
                <a:lnTo>
                  <a:pt x="222373" y="60609"/>
                </a:lnTo>
                <a:lnTo>
                  <a:pt x="222265" y="60070"/>
                </a:lnTo>
                <a:lnTo>
                  <a:pt x="222373" y="55849"/>
                </a:lnTo>
                <a:lnTo>
                  <a:pt x="222438" y="54987"/>
                </a:lnTo>
                <a:lnTo>
                  <a:pt x="220971" y="46566"/>
                </a:lnTo>
                <a:lnTo>
                  <a:pt x="219440" y="41203"/>
                </a:lnTo>
                <a:lnTo>
                  <a:pt x="214199" y="35710"/>
                </a:lnTo>
                <a:lnTo>
                  <a:pt x="206931" y="26282"/>
                </a:lnTo>
                <a:lnTo>
                  <a:pt x="195852" y="17561"/>
                </a:lnTo>
                <a:lnTo>
                  <a:pt x="190473" y="13978"/>
                </a:lnTo>
                <a:lnTo>
                  <a:pt x="155316" y="-430"/>
                </a:lnTo>
                <a:lnTo>
                  <a:pt x="144852" y="-2012"/>
                </a:lnTo>
                <a:lnTo>
                  <a:pt x="131938" y="-3483"/>
                </a:lnTo>
                <a:lnTo>
                  <a:pt x="118078" y="-4487"/>
                </a:lnTo>
                <a:lnTo>
                  <a:pt x="104778" y="-4666"/>
                </a:lnTo>
                <a:lnTo>
                  <a:pt x="103680" y="-4630"/>
                </a:lnTo>
                <a:lnTo>
                  <a:pt x="90955" y="-3768"/>
                </a:lnTo>
                <a:lnTo>
                  <a:pt x="78429" y="-1934"/>
                </a:lnTo>
                <a:lnTo>
                  <a:pt x="77884" y="-1830"/>
                </a:lnTo>
                <a:lnTo>
                  <a:pt x="64986" y="538"/>
                </a:lnTo>
                <a:lnTo>
                  <a:pt x="63951" y="3790"/>
                </a:lnTo>
                <a:lnTo>
                  <a:pt x="64052" y="5082"/>
                </a:lnTo>
                <a:lnTo>
                  <a:pt x="77408" y="1624"/>
                </a:lnTo>
                <a:lnTo>
                  <a:pt x="90890" y="-535"/>
                </a:lnTo>
                <a:lnTo>
                  <a:pt x="104363" y="-1482"/>
                </a:lnTo>
                <a:lnTo>
                  <a:pt x="117691" y="-1304"/>
                </a:lnTo>
                <a:lnTo>
                  <a:pt x="130740" y="-86"/>
                </a:lnTo>
                <a:lnTo>
                  <a:pt x="143374" y="2084"/>
                </a:lnTo>
                <a:lnTo>
                  <a:pt x="155458" y="5122"/>
                </a:lnTo>
                <a:lnTo>
                  <a:pt x="166855" y="8941"/>
                </a:lnTo>
                <a:lnTo>
                  <a:pt x="177432" y="13453"/>
                </a:lnTo>
                <a:lnTo>
                  <a:pt x="187052" y="18573"/>
                </a:lnTo>
                <a:lnTo>
                  <a:pt x="195580" y="24215"/>
                </a:lnTo>
                <a:lnTo>
                  <a:pt x="202882" y="30292"/>
                </a:lnTo>
                <a:lnTo>
                  <a:pt x="208820" y="36718"/>
                </a:lnTo>
                <a:lnTo>
                  <a:pt x="213261" y="43406"/>
                </a:lnTo>
                <a:lnTo>
                  <a:pt x="216068" y="50270"/>
                </a:lnTo>
                <a:lnTo>
                  <a:pt x="217106" y="57223"/>
                </a:lnTo>
                <a:lnTo>
                  <a:pt x="216241" y="64181"/>
                </a:lnTo>
                <a:lnTo>
                  <a:pt x="213336" y="71055"/>
                </a:lnTo>
                <a:lnTo>
                  <a:pt x="208169" y="82350"/>
                </a:lnTo>
                <a:lnTo>
                  <a:pt x="199466" y="92026"/>
                </a:lnTo>
                <a:lnTo>
                  <a:pt x="188547" y="100061"/>
                </a:lnTo>
                <a:lnTo>
                  <a:pt x="176730" y="106431"/>
                </a:lnTo>
                <a:lnTo>
                  <a:pt x="162839" y="111917"/>
                </a:lnTo>
                <a:lnTo>
                  <a:pt x="150724" y="115244"/>
                </a:lnTo>
                <a:lnTo>
                  <a:pt x="138027" y="117600"/>
                </a:lnTo>
                <a:lnTo>
                  <a:pt x="124974" y="118999"/>
                </a:lnTo>
                <a:lnTo>
                  <a:pt x="111791" y="119453"/>
                </a:lnTo>
                <a:lnTo>
                  <a:pt x="111445" y="119452"/>
                </a:lnTo>
                <a:lnTo>
                  <a:pt x="96688" y="118756"/>
                </a:lnTo>
                <a:lnTo>
                  <a:pt x="81830" y="116777"/>
                </a:lnTo>
                <a:lnTo>
                  <a:pt x="67282" y="113545"/>
                </a:lnTo>
                <a:lnTo>
                  <a:pt x="53454" y="109091"/>
                </a:lnTo>
                <a:lnTo>
                  <a:pt x="40755" y="103445"/>
                </a:lnTo>
                <a:lnTo>
                  <a:pt x="29596" y="96637"/>
                </a:lnTo>
                <a:lnTo>
                  <a:pt x="20387" y="88700"/>
                </a:lnTo>
                <a:lnTo>
                  <a:pt x="13538" y="79663"/>
                </a:lnTo>
                <a:lnTo>
                  <a:pt x="9835" y="70990"/>
                </a:lnTo>
                <a:lnTo>
                  <a:pt x="5918" y="60604"/>
                </a:lnTo>
                <a:lnTo>
                  <a:pt x="7559" y="49928"/>
                </a:lnTo>
                <a:lnTo>
                  <a:pt x="13090" y="39616"/>
                </a:lnTo>
                <a:lnTo>
                  <a:pt x="20845" y="30321"/>
                </a:lnTo>
                <a:lnTo>
                  <a:pt x="14796" y="27461"/>
                </a:lnTo>
                <a:lnTo>
                  <a:pt x="14256" y="31316"/>
                </a:lnTo>
                <a:lnTo>
                  <a:pt x="14552" y="27781"/>
                </a:lnTo>
                <a:lnTo>
                  <a:pt x="9835" y="33987"/>
                </a:lnTo>
                <a:lnTo>
                  <a:pt x="7829" y="36615"/>
                </a:lnTo>
                <a:lnTo>
                  <a:pt x="6362" y="38273"/>
                </a:lnTo>
                <a:lnTo>
                  <a:pt x="4529" y="42107"/>
                </a:lnTo>
                <a:lnTo>
                  <a:pt x="1276" y="54185"/>
                </a:lnTo>
                <a:lnTo>
                  <a:pt x="49" y="67144"/>
                </a:lnTo>
                <a:close/>
              </a:path>
              <a:path w="227205" h="155005">
                <a:moveTo>
                  <a:pt x="227205" y="149046"/>
                </a:moveTo>
                <a:lnTo>
                  <a:pt x="223934" y="149386"/>
                </a:lnTo>
                <a:lnTo>
                  <a:pt x="223430" y="150338"/>
                </a:lnTo>
                <a:lnTo>
                  <a:pt x="227205" y="149046"/>
                </a:lnTo>
                <a:close/>
              </a:path>
            </a:pathLst>
          </a:custGeom>
          <a:solidFill>
            <a:srgbClr val="E8E9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2" name="object 1192"/>
          <p:cNvSpPr/>
          <p:nvPr/>
        </p:nvSpPr>
        <p:spPr>
          <a:xfrm>
            <a:off x="9504024" y="4499763"/>
            <a:ext cx="5025" cy="3532"/>
          </a:xfrm>
          <a:custGeom>
            <a:avLst/>
            <a:gdLst/>
            <a:ahLst/>
            <a:cxnLst/>
            <a:rect l="l" t="t" r="r" b="b"/>
            <a:pathLst>
              <a:path w="5025" h="3532">
                <a:moveTo>
                  <a:pt x="5025" y="3532"/>
                </a:moveTo>
                <a:lnTo>
                  <a:pt x="0" y="0"/>
                </a:lnTo>
                <a:lnTo>
                  <a:pt x="1708" y="1644"/>
                </a:lnTo>
                <a:lnTo>
                  <a:pt x="5025" y="3532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3" name="object 1193"/>
          <p:cNvSpPr/>
          <p:nvPr/>
        </p:nvSpPr>
        <p:spPr>
          <a:xfrm>
            <a:off x="9503485" y="4474197"/>
            <a:ext cx="93586" cy="79649"/>
          </a:xfrm>
          <a:custGeom>
            <a:avLst/>
            <a:gdLst/>
            <a:ahLst/>
            <a:cxnLst/>
            <a:rect l="l" t="t" r="r" b="b"/>
            <a:pathLst>
              <a:path w="93586" h="79649">
                <a:moveTo>
                  <a:pt x="2216" y="39403"/>
                </a:moveTo>
                <a:lnTo>
                  <a:pt x="6615" y="50074"/>
                </a:lnTo>
                <a:lnTo>
                  <a:pt x="7700" y="52360"/>
                </a:lnTo>
                <a:lnTo>
                  <a:pt x="12788" y="63683"/>
                </a:lnTo>
                <a:lnTo>
                  <a:pt x="22195" y="72864"/>
                </a:lnTo>
                <a:lnTo>
                  <a:pt x="35078" y="78519"/>
                </a:lnTo>
                <a:lnTo>
                  <a:pt x="45164" y="79649"/>
                </a:lnTo>
                <a:lnTo>
                  <a:pt x="58756" y="77895"/>
                </a:lnTo>
                <a:lnTo>
                  <a:pt x="72205" y="73581"/>
                </a:lnTo>
                <a:lnTo>
                  <a:pt x="84111" y="67848"/>
                </a:lnTo>
                <a:lnTo>
                  <a:pt x="93076" y="61833"/>
                </a:lnTo>
                <a:lnTo>
                  <a:pt x="93586" y="61406"/>
                </a:lnTo>
                <a:lnTo>
                  <a:pt x="89790" y="40406"/>
                </a:lnTo>
                <a:lnTo>
                  <a:pt x="84049" y="25954"/>
                </a:lnTo>
                <a:lnTo>
                  <a:pt x="78292" y="15504"/>
                </a:lnTo>
                <a:lnTo>
                  <a:pt x="70443" y="7587"/>
                </a:lnTo>
                <a:lnTo>
                  <a:pt x="58423" y="736"/>
                </a:lnTo>
                <a:lnTo>
                  <a:pt x="56790" y="0"/>
                </a:lnTo>
                <a:lnTo>
                  <a:pt x="39703" y="181"/>
                </a:lnTo>
                <a:lnTo>
                  <a:pt x="28693" y="2599"/>
                </a:lnTo>
                <a:lnTo>
                  <a:pt x="19901" y="6296"/>
                </a:lnTo>
                <a:lnTo>
                  <a:pt x="9470" y="10317"/>
                </a:lnTo>
                <a:lnTo>
                  <a:pt x="4335" y="11716"/>
                </a:lnTo>
                <a:lnTo>
                  <a:pt x="13221" y="14250"/>
                </a:lnTo>
                <a:lnTo>
                  <a:pt x="24158" y="12027"/>
                </a:lnTo>
                <a:lnTo>
                  <a:pt x="36183" y="8753"/>
                </a:lnTo>
                <a:lnTo>
                  <a:pt x="48330" y="8129"/>
                </a:lnTo>
                <a:lnTo>
                  <a:pt x="48529" y="8163"/>
                </a:lnTo>
                <a:lnTo>
                  <a:pt x="49823" y="14947"/>
                </a:lnTo>
                <a:lnTo>
                  <a:pt x="48464" y="15680"/>
                </a:lnTo>
                <a:lnTo>
                  <a:pt x="46459" y="21366"/>
                </a:lnTo>
                <a:lnTo>
                  <a:pt x="66021" y="20806"/>
                </a:lnTo>
                <a:lnTo>
                  <a:pt x="67229" y="29895"/>
                </a:lnTo>
                <a:lnTo>
                  <a:pt x="64619" y="30886"/>
                </a:lnTo>
                <a:lnTo>
                  <a:pt x="60565" y="34353"/>
                </a:lnTo>
                <a:lnTo>
                  <a:pt x="64361" y="37778"/>
                </a:lnTo>
                <a:lnTo>
                  <a:pt x="68653" y="37584"/>
                </a:lnTo>
                <a:lnTo>
                  <a:pt x="73161" y="41440"/>
                </a:lnTo>
                <a:lnTo>
                  <a:pt x="77820" y="45467"/>
                </a:lnTo>
                <a:lnTo>
                  <a:pt x="79825" y="50098"/>
                </a:lnTo>
                <a:lnTo>
                  <a:pt x="75792" y="55547"/>
                </a:lnTo>
                <a:lnTo>
                  <a:pt x="65720" y="59806"/>
                </a:lnTo>
                <a:lnTo>
                  <a:pt x="56382" y="55684"/>
                </a:lnTo>
                <a:lnTo>
                  <a:pt x="52929" y="53716"/>
                </a:lnTo>
                <a:lnTo>
                  <a:pt x="49521" y="60544"/>
                </a:lnTo>
                <a:lnTo>
                  <a:pt x="52929" y="59941"/>
                </a:lnTo>
                <a:lnTo>
                  <a:pt x="47127" y="65800"/>
                </a:lnTo>
                <a:lnTo>
                  <a:pt x="37529" y="64206"/>
                </a:lnTo>
                <a:lnTo>
                  <a:pt x="41325" y="63236"/>
                </a:lnTo>
                <a:lnTo>
                  <a:pt x="34596" y="56280"/>
                </a:lnTo>
                <a:lnTo>
                  <a:pt x="34229" y="55849"/>
                </a:lnTo>
                <a:lnTo>
                  <a:pt x="33733" y="55418"/>
                </a:lnTo>
                <a:lnTo>
                  <a:pt x="33366" y="55052"/>
                </a:lnTo>
                <a:lnTo>
                  <a:pt x="30562" y="52726"/>
                </a:lnTo>
                <a:lnTo>
                  <a:pt x="26555" y="60891"/>
                </a:lnTo>
                <a:lnTo>
                  <a:pt x="22341" y="61101"/>
                </a:lnTo>
                <a:lnTo>
                  <a:pt x="18094" y="55854"/>
                </a:lnTo>
                <a:lnTo>
                  <a:pt x="13985" y="47643"/>
                </a:lnTo>
                <a:lnTo>
                  <a:pt x="10187" y="38964"/>
                </a:lnTo>
                <a:lnTo>
                  <a:pt x="6874" y="32314"/>
                </a:lnTo>
                <a:lnTo>
                  <a:pt x="6168" y="31295"/>
                </a:lnTo>
                <a:lnTo>
                  <a:pt x="5801" y="30821"/>
                </a:lnTo>
                <a:lnTo>
                  <a:pt x="4594" y="29464"/>
                </a:lnTo>
                <a:lnTo>
                  <a:pt x="4162" y="29055"/>
                </a:lnTo>
                <a:lnTo>
                  <a:pt x="2247" y="27211"/>
                </a:lnTo>
                <a:lnTo>
                  <a:pt x="0" y="25932"/>
                </a:lnTo>
                <a:lnTo>
                  <a:pt x="2216" y="39403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4" name="object 1194"/>
          <p:cNvSpPr/>
          <p:nvPr/>
        </p:nvSpPr>
        <p:spPr>
          <a:xfrm>
            <a:off x="10994116" y="4854052"/>
            <a:ext cx="48673" cy="86237"/>
          </a:xfrm>
          <a:custGeom>
            <a:avLst/>
            <a:gdLst/>
            <a:ahLst/>
            <a:cxnLst/>
            <a:rect l="l" t="t" r="r" b="b"/>
            <a:pathLst>
              <a:path w="48673" h="86237">
                <a:moveTo>
                  <a:pt x="33868" y="82877"/>
                </a:moveTo>
                <a:lnTo>
                  <a:pt x="35443" y="79883"/>
                </a:lnTo>
                <a:lnTo>
                  <a:pt x="37837" y="75253"/>
                </a:lnTo>
                <a:lnTo>
                  <a:pt x="36068" y="69265"/>
                </a:lnTo>
                <a:lnTo>
                  <a:pt x="47500" y="61145"/>
                </a:lnTo>
                <a:lnTo>
                  <a:pt x="48673" y="44352"/>
                </a:lnTo>
                <a:lnTo>
                  <a:pt x="46701" y="29980"/>
                </a:lnTo>
                <a:lnTo>
                  <a:pt x="42225" y="18193"/>
                </a:lnTo>
                <a:lnTo>
                  <a:pt x="35885" y="9158"/>
                </a:lnTo>
                <a:lnTo>
                  <a:pt x="28321" y="3038"/>
                </a:lnTo>
                <a:lnTo>
                  <a:pt x="20174" y="0"/>
                </a:lnTo>
                <a:lnTo>
                  <a:pt x="12084" y="207"/>
                </a:lnTo>
                <a:lnTo>
                  <a:pt x="7447" y="2000"/>
                </a:lnTo>
                <a:lnTo>
                  <a:pt x="564" y="10604"/>
                </a:lnTo>
                <a:lnTo>
                  <a:pt x="0" y="22418"/>
                </a:lnTo>
                <a:lnTo>
                  <a:pt x="2981" y="34590"/>
                </a:lnTo>
                <a:lnTo>
                  <a:pt x="6736" y="44266"/>
                </a:lnTo>
                <a:lnTo>
                  <a:pt x="7274" y="45508"/>
                </a:lnTo>
                <a:lnTo>
                  <a:pt x="11049" y="54360"/>
                </a:lnTo>
                <a:lnTo>
                  <a:pt x="11307" y="59486"/>
                </a:lnTo>
                <a:lnTo>
                  <a:pt x="13745" y="68166"/>
                </a:lnTo>
                <a:lnTo>
                  <a:pt x="15211" y="73422"/>
                </a:lnTo>
                <a:lnTo>
                  <a:pt x="21811" y="81413"/>
                </a:lnTo>
                <a:lnTo>
                  <a:pt x="24572" y="86237"/>
                </a:lnTo>
                <a:lnTo>
                  <a:pt x="37708" y="81650"/>
                </a:lnTo>
                <a:lnTo>
                  <a:pt x="33868" y="82877"/>
                </a:lnTo>
                <a:close/>
              </a:path>
            </a:pathLst>
          </a:custGeom>
          <a:solidFill>
            <a:srgbClr val="FFFDF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5" name="object 1195"/>
          <p:cNvSpPr/>
          <p:nvPr/>
        </p:nvSpPr>
        <p:spPr>
          <a:xfrm>
            <a:off x="10559684" y="4985197"/>
            <a:ext cx="252570" cy="151630"/>
          </a:xfrm>
          <a:custGeom>
            <a:avLst/>
            <a:gdLst/>
            <a:ahLst/>
            <a:cxnLst/>
            <a:rect l="l" t="t" r="r" b="b"/>
            <a:pathLst>
              <a:path w="252570" h="151630">
                <a:moveTo>
                  <a:pt x="58796" y="42430"/>
                </a:moveTo>
                <a:lnTo>
                  <a:pt x="71372" y="49864"/>
                </a:lnTo>
                <a:lnTo>
                  <a:pt x="80945" y="55501"/>
                </a:lnTo>
                <a:lnTo>
                  <a:pt x="92275" y="62154"/>
                </a:lnTo>
                <a:lnTo>
                  <a:pt x="105035" y="69627"/>
                </a:lnTo>
                <a:lnTo>
                  <a:pt x="118901" y="77721"/>
                </a:lnTo>
                <a:lnTo>
                  <a:pt x="133547" y="86239"/>
                </a:lnTo>
                <a:lnTo>
                  <a:pt x="148647" y="94985"/>
                </a:lnTo>
                <a:lnTo>
                  <a:pt x="163877" y="103760"/>
                </a:lnTo>
                <a:lnTo>
                  <a:pt x="178910" y="112366"/>
                </a:lnTo>
                <a:lnTo>
                  <a:pt x="193421" y="120607"/>
                </a:lnTo>
                <a:lnTo>
                  <a:pt x="207084" y="128285"/>
                </a:lnTo>
                <a:lnTo>
                  <a:pt x="219575" y="135203"/>
                </a:lnTo>
                <a:lnTo>
                  <a:pt x="230568" y="141163"/>
                </a:lnTo>
                <a:lnTo>
                  <a:pt x="239737" y="145968"/>
                </a:lnTo>
                <a:lnTo>
                  <a:pt x="246757" y="149419"/>
                </a:lnTo>
                <a:lnTo>
                  <a:pt x="252570" y="151630"/>
                </a:lnTo>
                <a:lnTo>
                  <a:pt x="252203" y="140710"/>
                </a:lnTo>
                <a:lnTo>
                  <a:pt x="249571" y="140883"/>
                </a:lnTo>
                <a:lnTo>
                  <a:pt x="242066" y="136790"/>
                </a:lnTo>
                <a:lnTo>
                  <a:pt x="235482" y="133169"/>
                </a:lnTo>
                <a:lnTo>
                  <a:pt x="226797" y="128271"/>
                </a:lnTo>
                <a:lnTo>
                  <a:pt x="216268" y="122252"/>
                </a:lnTo>
                <a:lnTo>
                  <a:pt x="204148" y="115269"/>
                </a:lnTo>
                <a:lnTo>
                  <a:pt x="190693" y="107478"/>
                </a:lnTo>
                <a:lnTo>
                  <a:pt x="176158" y="99036"/>
                </a:lnTo>
                <a:lnTo>
                  <a:pt x="160800" y="90098"/>
                </a:lnTo>
                <a:lnTo>
                  <a:pt x="144872" y="80821"/>
                </a:lnTo>
                <a:lnTo>
                  <a:pt x="128630" y="71362"/>
                </a:lnTo>
                <a:lnTo>
                  <a:pt x="112330" y="61877"/>
                </a:lnTo>
                <a:lnTo>
                  <a:pt x="96226" y="52522"/>
                </a:lnTo>
                <a:lnTo>
                  <a:pt x="80574" y="43454"/>
                </a:lnTo>
                <a:lnTo>
                  <a:pt x="65630" y="34829"/>
                </a:lnTo>
                <a:lnTo>
                  <a:pt x="51648" y="26804"/>
                </a:lnTo>
                <a:lnTo>
                  <a:pt x="38884" y="19535"/>
                </a:lnTo>
                <a:lnTo>
                  <a:pt x="27593" y="13177"/>
                </a:lnTo>
                <a:lnTo>
                  <a:pt x="18030" y="7889"/>
                </a:lnTo>
                <a:lnTo>
                  <a:pt x="10451" y="3826"/>
                </a:lnTo>
                <a:lnTo>
                  <a:pt x="5110" y="1144"/>
                </a:lnTo>
                <a:lnTo>
                  <a:pt x="2264" y="0"/>
                </a:lnTo>
                <a:lnTo>
                  <a:pt x="0" y="9584"/>
                </a:lnTo>
                <a:lnTo>
                  <a:pt x="4335" y="11372"/>
                </a:lnTo>
                <a:lnTo>
                  <a:pt x="11000" y="15033"/>
                </a:lnTo>
                <a:lnTo>
                  <a:pt x="58796" y="42430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6" name="object 1196"/>
          <p:cNvSpPr/>
          <p:nvPr/>
        </p:nvSpPr>
        <p:spPr>
          <a:xfrm>
            <a:off x="10561345" y="4868803"/>
            <a:ext cx="251340" cy="151437"/>
          </a:xfrm>
          <a:custGeom>
            <a:avLst/>
            <a:gdLst/>
            <a:ahLst/>
            <a:cxnLst/>
            <a:rect l="l" t="t" r="r" b="b"/>
            <a:pathLst>
              <a:path w="251340" h="151437">
                <a:moveTo>
                  <a:pt x="2823" y="9838"/>
                </a:moveTo>
                <a:lnTo>
                  <a:pt x="12426" y="16635"/>
                </a:lnTo>
                <a:lnTo>
                  <a:pt x="26270" y="24058"/>
                </a:lnTo>
                <a:lnTo>
                  <a:pt x="33157" y="27973"/>
                </a:lnTo>
                <a:lnTo>
                  <a:pt x="41822" y="32965"/>
                </a:lnTo>
                <a:lnTo>
                  <a:pt x="52047" y="38897"/>
                </a:lnTo>
                <a:lnTo>
                  <a:pt x="63611" y="45634"/>
                </a:lnTo>
                <a:lnTo>
                  <a:pt x="76294" y="53038"/>
                </a:lnTo>
                <a:lnTo>
                  <a:pt x="89876" y="60974"/>
                </a:lnTo>
                <a:lnTo>
                  <a:pt x="104138" y="69304"/>
                </a:lnTo>
                <a:lnTo>
                  <a:pt x="118860" y="77893"/>
                </a:lnTo>
                <a:lnTo>
                  <a:pt x="133821" y="86603"/>
                </a:lnTo>
                <a:lnTo>
                  <a:pt x="148802" y="95299"/>
                </a:lnTo>
                <a:lnTo>
                  <a:pt x="163584" y="103844"/>
                </a:lnTo>
                <a:lnTo>
                  <a:pt x="177945" y="112101"/>
                </a:lnTo>
                <a:lnTo>
                  <a:pt x="191667" y="119935"/>
                </a:lnTo>
                <a:lnTo>
                  <a:pt x="204530" y="127208"/>
                </a:lnTo>
                <a:lnTo>
                  <a:pt x="216312" y="133784"/>
                </a:lnTo>
                <a:lnTo>
                  <a:pt x="226796" y="139527"/>
                </a:lnTo>
                <a:lnTo>
                  <a:pt x="235761" y="144300"/>
                </a:lnTo>
                <a:lnTo>
                  <a:pt x="242986" y="147967"/>
                </a:lnTo>
                <a:lnTo>
                  <a:pt x="248252" y="150391"/>
                </a:lnTo>
                <a:lnTo>
                  <a:pt x="251340" y="151437"/>
                </a:lnTo>
                <a:lnTo>
                  <a:pt x="250434" y="140646"/>
                </a:lnTo>
                <a:lnTo>
                  <a:pt x="248407" y="140818"/>
                </a:lnTo>
                <a:lnTo>
                  <a:pt x="240038" y="136058"/>
                </a:lnTo>
                <a:lnTo>
                  <a:pt x="128657" y="72024"/>
                </a:lnTo>
                <a:lnTo>
                  <a:pt x="122498" y="68380"/>
                </a:lnTo>
                <a:lnTo>
                  <a:pt x="113252" y="62905"/>
                </a:lnTo>
                <a:lnTo>
                  <a:pt x="101595" y="56020"/>
                </a:lnTo>
                <a:lnTo>
                  <a:pt x="88198" y="48146"/>
                </a:lnTo>
                <a:lnTo>
                  <a:pt x="73737" y="39704"/>
                </a:lnTo>
                <a:lnTo>
                  <a:pt x="58885" y="31114"/>
                </a:lnTo>
                <a:lnTo>
                  <a:pt x="44315" y="22798"/>
                </a:lnTo>
                <a:lnTo>
                  <a:pt x="30702" y="15178"/>
                </a:lnTo>
                <a:lnTo>
                  <a:pt x="18719" y="8673"/>
                </a:lnTo>
                <a:lnTo>
                  <a:pt x="9039" y="3705"/>
                </a:lnTo>
                <a:lnTo>
                  <a:pt x="2337" y="694"/>
                </a:lnTo>
                <a:lnTo>
                  <a:pt x="0" y="0"/>
                </a:lnTo>
                <a:lnTo>
                  <a:pt x="2823" y="9838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7" name="object 1197"/>
          <p:cNvSpPr/>
          <p:nvPr/>
        </p:nvSpPr>
        <p:spPr>
          <a:xfrm>
            <a:off x="10561647" y="4950240"/>
            <a:ext cx="250499" cy="151609"/>
          </a:xfrm>
          <a:custGeom>
            <a:avLst/>
            <a:gdLst/>
            <a:ahLst/>
            <a:cxnLst/>
            <a:rect l="l" t="t" r="r" b="b"/>
            <a:pathLst>
              <a:path w="250499" h="151609">
                <a:moveTo>
                  <a:pt x="3355" y="10822"/>
                </a:moveTo>
                <a:lnTo>
                  <a:pt x="13661" y="18122"/>
                </a:lnTo>
                <a:lnTo>
                  <a:pt x="25300" y="24166"/>
                </a:lnTo>
                <a:lnTo>
                  <a:pt x="120784" y="79089"/>
                </a:lnTo>
                <a:lnTo>
                  <a:pt x="126859" y="82653"/>
                </a:lnTo>
                <a:lnTo>
                  <a:pt x="136080" y="88081"/>
                </a:lnTo>
                <a:lnTo>
                  <a:pt x="147763" y="94950"/>
                </a:lnTo>
                <a:lnTo>
                  <a:pt x="161225" y="102834"/>
                </a:lnTo>
                <a:lnTo>
                  <a:pt x="175783" y="111309"/>
                </a:lnTo>
                <a:lnTo>
                  <a:pt x="190754" y="119952"/>
                </a:lnTo>
                <a:lnTo>
                  <a:pt x="205455" y="128337"/>
                </a:lnTo>
                <a:lnTo>
                  <a:pt x="219203" y="136041"/>
                </a:lnTo>
                <a:lnTo>
                  <a:pt x="231315" y="142639"/>
                </a:lnTo>
                <a:lnTo>
                  <a:pt x="241106" y="147707"/>
                </a:lnTo>
                <a:lnTo>
                  <a:pt x="247895" y="150820"/>
                </a:lnTo>
                <a:lnTo>
                  <a:pt x="250499" y="151609"/>
                </a:lnTo>
                <a:lnTo>
                  <a:pt x="248424" y="142292"/>
                </a:lnTo>
                <a:lnTo>
                  <a:pt x="239952" y="136071"/>
                </a:lnTo>
                <a:lnTo>
                  <a:pt x="224444" y="127680"/>
                </a:lnTo>
                <a:lnTo>
                  <a:pt x="213516" y="121453"/>
                </a:lnTo>
                <a:lnTo>
                  <a:pt x="202469" y="115127"/>
                </a:lnTo>
                <a:lnTo>
                  <a:pt x="192608" y="109372"/>
                </a:lnTo>
                <a:lnTo>
                  <a:pt x="186619" y="105847"/>
                </a:lnTo>
                <a:lnTo>
                  <a:pt x="178387" y="101023"/>
                </a:lnTo>
                <a:lnTo>
                  <a:pt x="168231" y="95087"/>
                </a:lnTo>
                <a:lnTo>
                  <a:pt x="156465" y="88226"/>
                </a:lnTo>
                <a:lnTo>
                  <a:pt x="143406" y="80628"/>
                </a:lnTo>
                <a:lnTo>
                  <a:pt x="129370" y="72481"/>
                </a:lnTo>
                <a:lnTo>
                  <a:pt x="114672" y="63972"/>
                </a:lnTo>
                <a:lnTo>
                  <a:pt x="99629" y="55289"/>
                </a:lnTo>
                <a:lnTo>
                  <a:pt x="84558" y="46619"/>
                </a:lnTo>
                <a:lnTo>
                  <a:pt x="69772" y="38151"/>
                </a:lnTo>
                <a:lnTo>
                  <a:pt x="55590" y="30072"/>
                </a:lnTo>
                <a:lnTo>
                  <a:pt x="42327" y="22569"/>
                </a:lnTo>
                <a:lnTo>
                  <a:pt x="30299" y="15830"/>
                </a:lnTo>
                <a:lnTo>
                  <a:pt x="19821" y="10042"/>
                </a:lnTo>
                <a:lnTo>
                  <a:pt x="11211" y="5394"/>
                </a:lnTo>
                <a:lnTo>
                  <a:pt x="4784" y="2073"/>
                </a:lnTo>
                <a:lnTo>
                  <a:pt x="0" y="0"/>
                </a:lnTo>
                <a:lnTo>
                  <a:pt x="3355" y="10822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9421118" y="4371588"/>
            <a:ext cx="87327" cy="78042"/>
          </a:xfrm>
          <a:custGeom>
            <a:avLst/>
            <a:gdLst/>
            <a:ahLst/>
            <a:cxnLst/>
            <a:rect l="l" t="t" r="r" b="b"/>
            <a:pathLst>
              <a:path w="87327" h="78042">
                <a:moveTo>
                  <a:pt x="21975" y="37678"/>
                </a:moveTo>
                <a:lnTo>
                  <a:pt x="14221" y="30650"/>
                </a:lnTo>
                <a:lnTo>
                  <a:pt x="14922" y="21019"/>
                </a:lnTo>
                <a:lnTo>
                  <a:pt x="15870" y="19944"/>
                </a:lnTo>
                <a:lnTo>
                  <a:pt x="26426" y="17006"/>
                </a:lnTo>
                <a:lnTo>
                  <a:pt x="35435" y="21974"/>
                </a:lnTo>
                <a:lnTo>
                  <a:pt x="39336" y="24532"/>
                </a:lnTo>
                <a:lnTo>
                  <a:pt x="40630" y="16512"/>
                </a:lnTo>
                <a:lnTo>
                  <a:pt x="39444" y="17446"/>
                </a:lnTo>
                <a:lnTo>
                  <a:pt x="40674" y="16240"/>
                </a:lnTo>
                <a:lnTo>
                  <a:pt x="44642" y="13353"/>
                </a:lnTo>
                <a:lnTo>
                  <a:pt x="53212" y="19303"/>
                </a:lnTo>
                <a:lnTo>
                  <a:pt x="57391" y="27769"/>
                </a:lnTo>
                <a:lnTo>
                  <a:pt x="58101" y="28624"/>
                </a:lnTo>
                <a:lnTo>
                  <a:pt x="61466" y="23304"/>
                </a:lnTo>
                <a:lnTo>
                  <a:pt x="59870" y="22830"/>
                </a:lnTo>
                <a:lnTo>
                  <a:pt x="65866" y="20203"/>
                </a:lnTo>
                <a:lnTo>
                  <a:pt x="72325" y="27713"/>
                </a:lnTo>
                <a:lnTo>
                  <a:pt x="76718" y="40289"/>
                </a:lnTo>
                <a:lnTo>
                  <a:pt x="82070" y="53493"/>
                </a:lnTo>
                <a:lnTo>
                  <a:pt x="87003" y="59876"/>
                </a:lnTo>
                <a:lnTo>
                  <a:pt x="87327" y="44003"/>
                </a:lnTo>
                <a:lnTo>
                  <a:pt x="86033" y="42366"/>
                </a:lnTo>
                <a:lnTo>
                  <a:pt x="86098" y="42732"/>
                </a:lnTo>
                <a:lnTo>
                  <a:pt x="84696" y="39803"/>
                </a:lnTo>
                <a:lnTo>
                  <a:pt x="83833" y="38015"/>
                </a:lnTo>
                <a:lnTo>
                  <a:pt x="83639" y="37476"/>
                </a:lnTo>
                <a:lnTo>
                  <a:pt x="83035" y="35344"/>
                </a:lnTo>
                <a:lnTo>
                  <a:pt x="82172" y="32350"/>
                </a:lnTo>
                <a:lnTo>
                  <a:pt x="81633" y="28624"/>
                </a:lnTo>
                <a:lnTo>
                  <a:pt x="81201" y="24963"/>
                </a:lnTo>
                <a:lnTo>
                  <a:pt x="73643" y="14683"/>
                </a:lnTo>
                <a:lnTo>
                  <a:pt x="65788" y="5963"/>
                </a:lnTo>
                <a:lnTo>
                  <a:pt x="52861" y="586"/>
                </a:lnTo>
                <a:lnTo>
                  <a:pt x="48568" y="0"/>
                </a:lnTo>
                <a:lnTo>
                  <a:pt x="35064" y="142"/>
                </a:lnTo>
                <a:lnTo>
                  <a:pt x="22005" y="2636"/>
                </a:lnTo>
                <a:lnTo>
                  <a:pt x="10097" y="6698"/>
                </a:lnTo>
                <a:lnTo>
                  <a:pt x="90" y="11523"/>
                </a:lnTo>
                <a:lnTo>
                  <a:pt x="0" y="25724"/>
                </a:lnTo>
                <a:lnTo>
                  <a:pt x="2176" y="39490"/>
                </a:lnTo>
                <a:lnTo>
                  <a:pt x="6316" y="52043"/>
                </a:lnTo>
                <a:lnTo>
                  <a:pt x="12115" y="62602"/>
                </a:lnTo>
                <a:lnTo>
                  <a:pt x="19105" y="70258"/>
                </a:lnTo>
                <a:lnTo>
                  <a:pt x="30268" y="76383"/>
                </a:lnTo>
                <a:lnTo>
                  <a:pt x="41647" y="78042"/>
                </a:lnTo>
                <a:lnTo>
                  <a:pt x="53074" y="76703"/>
                </a:lnTo>
                <a:lnTo>
                  <a:pt x="64381" y="73831"/>
                </a:lnTo>
                <a:lnTo>
                  <a:pt x="75400" y="70896"/>
                </a:lnTo>
                <a:lnTo>
                  <a:pt x="81439" y="69763"/>
                </a:lnTo>
                <a:lnTo>
                  <a:pt x="72430" y="65994"/>
                </a:lnTo>
                <a:lnTo>
                  <a:pt x="60049" y="66872"/>
                </a:lnTo>
                <a:lnTo>
                  <a:pt x="47134" y="68965"/>
                </a:lnTo>
                <a:lnTo>
                  <a:pt x="37611" y="69095"/>
                </a:lnTo>
                <a:lnTo>
                  <a:pt x="36101" y="62375"/>
                </a:lnTo>
                <a:lnTo>
                  <a:pt x="38344" y="60415"/>
                </a:lnTo>
                <a:lnTo>
                  <a:pt x="40436" y="56215"/>
                </a:lnTo>
                <a:lnTo>
                  <a:pt x="31140" y="55978"/>
                </a:lnTo>
                <a:lnTo>
                  <a:pt x="28207" y="57809"/>
                </a:lnTo>
                <a:lnTo>
                  <a:pt x="21413" y="52489"/>
                </a:lnTo>
                <a:lnTo>
                  <a:pt x="21974" y="43830"/>
                </a:lnTo>
                <a:lnTo>
                  <a:pt x="23246" y="46393"/>
                </a:lnTo>
                <a:lnTo>
                  <a:pt x="27776" y="40944"/>
                </a:lnTo>
                <a:lnTo>
                  <a:pt x="21975" y="37678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9" name="object 1199"/>
          <p:cNvSpPr/>
          <p:nvPr/>
        </p:nvSpPr>
        <p:spPr>
          <a:xfrm>
            <a:off x="9461748" y="4384941"/>
            <a:ext cx="4012" cy="3159"/>
          </a:xfrm>
          <a:custGeom>
            <a:avLst/>
            <a:gdLst/>
            <a:ahLst/>
            <a:cxnLst/>
            <a:rect l="l" t="t" r="r" b="b"/>
            <a:pathLst>
              <a:path w="4012" h="3159">
                <a:moveTo>
                  <a:pt x="4012" y="0"/>
                </a:moveTo>
                <a:lnTo>
                  <a:pt x="44" y="2886"/>
                </a:lnTo>
                <a:lnTo>
                  <a:pt x="0" y="3159"/>
                </a:lnTo>
                <a:lnTo>
                  <a:pt x="4012" y="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0" name="object 1200"/>
          <p:cNvSpPr/>
          <p:nvPr/>
        </p:nvSpPr>
        <p:spPr>
          <a:xfrm>
            <a:off x="10561216" y="4833760"/>
            <a:ext cx="251470" cy="151501"/>
          </a:xfrm>
          <a:custGeom>
            <a:avLst/>
            <a:gdLst/>
            <a:ahLst/>
            <a:cxnLst/>
            <a:rect l="l" t="t" r="r" b="b"/>
            <a:pathLst>
              <a:path w="251470" h="151501">
                <a:moveTo>
                  <a:pt x="6953" y="2087"/>
                </a:moveTo>
                <a:lnTo>
                  <a:pt x="0" y="0"/>
                </a:lnTo>
                <a:lnTo>
                  <a:pt x="431" y="10747"/>
                </a:lnTo>
                <a:lnTo>
                  <a:pt x="3300" y="10876"/>
                </a:lnTo>
                <a:lnTo>
                  <a:pt x="10762" y="15033"/>
                </a:lnTo>
                <a:lnTo>
                  <a:pt x="16694" y="18264"/>
                </a:lnTo>
                <a:lnTo>
                  <a:pt x="21029" y="20892"/>
                </a:lnTo>
                <a:lnTo>
                  <a:pt x="26658" y="24187"/>
                </a:lnTo>
                <a:lnTo>
                  <a:pt x="185577" y="115855"/>
                </a:lnTo>
                <a:lnTo>
                  <a:pt x="194191" y="120954"/>
                </a:lnTo>
                <a:lnTo>
                  <a:pt x="206207" y="128159"/>
                </a:lnTo>
                <a:lnTo>
                  <a:pt x="219811" y="136148"/>
                </a:lnTo>
                <a:lnTo>
                  <a:pt x="233187" y="143593"/>
                </a:lnTo>
                <a:lnTo>
                  <a:pt x="244521" y="149172"/>
                </a:lnTo>
                <a:lnTo>
                  <a:pt x="251470" y="151501"/>
                </a:lnTo>
                <a:lnTo>
                  <a:pt x="250866" y="139849"/>
                </a:lnTo>
                <a:lnTo>
                  <a:pt x="248536" y="140646"/>
                </a:lnTo>
                <a:lnTo>
                  <a:pt x="240340" y="136187"/>
                </a:lnTo>
                <a:lnTo>
                  <a:pt x="230019" y="130543"/>
                </a:lnTo>
                <a:lnTo>
                  <a:pt x="219460" y="124668"/>
                </a:lnTo>
                <a:lnTo>
                  <a:pt x="208693" y="118591"/>
                </a:lnTo>
                <a:lnTo>
                  <a:pt x="197752" y="112343"/>
                </a:lnTo>
                <a:lnTo>
                  <a:pt x="186667" y="105952"/>
                </a:lnTo>
                <a:lnTo>
                  <a:pt x="175471" y="99449"/>
                </a:lnTo>
                <a:lnTo>
                  <a:pt x="164195" y="92861"/>
                </a:lnTo>
                <a:lnTo>
                  <a:pt x="152872" y="86220"/>
                </a:lnTo>
                <a:lnTo>
                  <a:pt x="141534" y="79554"/>
                </a:lnTo>
                <a:lnTo>
                  <a:pt x="130211" y="72893"/>
                </a:lnTo>
                <a:lnTo>
                  <a:pt x="118937" y="66266"/>
                </a:lnTo>
                <a:lnTo>
                  <a:pt x="107743" y="59702"/>
                </a:lnTo>
                <a:lnTo>
                  <a:pt x="96661" y="53231"/>
                </a:lnTo>
                <a:lnTo>
                  <a:pt x="85722" y="46883"/>
                </a:lnTo>
                <a:lnTo>
                  <a:pt x="74959" y="40687"/>
                </a:lnTo>
                <a:lnTo>
                  <a:pt x="65590" y="35344"/>
                </a:lnTo>
                <a:lnTo>
                  <a:pt x="56984" y="30216"/>
                </a:lnTo>
                <a:lnTo>
                  <a:pt x="45077" y="22965"/>
                </a:lnTo>
                <a:lnTo>
                  <a:pt x="31609" y="14953"/>
                </a:lnTo>
                <a:lnTo>
                  <a:pt x="18320" y="7539"/>
                </a:lnTo>
                <a:lnTo>
                  <a:pt x="6953" y="2087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1" name="object 1201"/>
          <p:cNvSpPr/>
          <p:nvPr/>
        </p:nvSpPr>
        <p:spPr>
          <a:xfrm>
            <a:off x="9911630" y="4101732"/>
            <a:ext cx="121626" cy="87833"/>
          </a:xfrm>
          <a:custGeom>
            <a:avLst/>
            <a:gdLst/>
            <a:ahLst/>
            <a:cxnLst/>
            <a:rect l="l" t="t" r="r" b="b"/>
            <a:pathLst>
              <a:path w="121626" h="87833">
                <a:moveTo>
                  <a:pt x="5564" y="79713"/>
                </a:moveTo>
                <a:lnTo>
                  <a:pt x="7268" y="87833"/>
                </a:lnTo>
                <a:lnTo>
                  <a:pt x="15053" y="83874"/>
                </a:lnTo>
                <a:lnTo>
                  <a:pt x="25378" y="78047"/>
                </a:lnTo>
                <a:lnTo>
                  <a:pt x="37584" y="70852"/>
                </a:lnTo>
                <a:lnTo>
                  <a:pt x="51008" y="62792"/>
                </a:lnTo>
                <a:lnTo>
                  <a:pt x="64991" y="54369"/>
                </a:lnTo>
                <a:lnTo>
                  <a:pt x="78872" y="46085"/>
                </a:lnTo>
                <a:lnTo>
                  <a:pt x="91989" y="38440"/>
                </a:lnTo>
                <a:lnTo>
                  <a:pt x="103682" y="31937"/>
                </a:lnTo>
                <a:lnTo>
                  <a:pt x="113291" y="27078"/>
                </a:lnTo>
                <a:lnTo>
                  <a:pt x="120155" y="24364"/>
                </a:lnTo>
                <a:lnTo>
                  <a:pt x="121626" y="24036"/>
                </a:lnTo>
                <a:lnTo>
                  <a:pt x="118390" y="17080"/>
                </a:lnTo>
                <a:lnTo>
                  <a:pt x="119490" y="9649"/>
                </a:lnTo>
                <a:lnTo>
                  <a:pt x="119620" y="0"/>
                </a:lnTo>
                <a:lnTo>
                  <a:pt x="112042" y="3648"/>
                </a:lnTo>
                <a:lnTo>
                  <a:pt x="101795" y="9279"/>
                </a:lnTo>
                <a:lnTo>
                  <a:pt x="89544" y="16386"/>
                </a:lnTo>
                <a:lnTo>
                  <a:pt x="75954" y="24463"/>
                </a:lnTo>
                <a:lnTo>
                  <a:pt x="61691" y="33003"/>
                </a:lnTo>
                <a:lnTo>
                  <a:pt x="47421" y="41501"/>
                </a:lnTo>
                <a:lnTo>
                  <a:pt x="33809" y="49450"/>
                </a:lnTo>
                <a:lnTo>
                  <a:pt x="21522" y="56345"/>
                </a:lnTo>
                <a:lnTo>
                  <a:pt x="11223" y="61679"/>
                </a:lnTo>
                <a:lnTo>
                  <a:pt x="3580" y="64946"/>
                </a:lnTo>
                <a:lnTo>
                  <a:pt x="0" y="65735"/>
                </a:lnTo>
                <a:lnTo>
                  <a:pt x="2631" y="71464"/>
                </a:lnTo>
                <a:lnTo>
                  <a:pt x="5564" y="79713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2" name="object 1202"/>
          <p:cNvSpPr/>
          <p:nvPr/>
        </p:nvSpPr>
        <p:spPr>
          <a:xfrm>
            <a:off x="11638851" y="5814106"/>
            <a:ext cx="70857" cy="61059"/>
          </a:xfrm>
          <a:custGeom>
            <a:avLst/>
            <a:gdLst/>
            <a:ahLst/>
            <a:cxnLst/>
            <a:rect l="l" t="t" r="r" b="b"/>
            <a:pathLst>
              <a:path w="70857" h="61059">
                <a:moveTo>
                  <a:pt x="1675" y="60602"/>
                </a:moveTo>
                <a:lnTo>
                  <a:pt x="1794" y="60996"/>
                </a:lnTo>
                <a:lnTo>
                  <a:pt x="14902" y="61059"/>
                </a:lnTo>
                <a:lnTo>
                  <a:pt x="26578" y="56512"/>
                </a:lnTo>
                <a:lnTo>
                  <a:pt x="36718" y="49589"/>
                </a:lnTo>
                <a:lnTo>
                  <a:pt x="45215" y="42524"/>
                </a:lnTo>
                <a:lnTo>
                  <a:pt x="46053" y="41827"/>
                </a:lnTo>
                <a:lnTo>
                  <a:pt x="56269" y="32877"/>
                </a:lnTo>
                <a:lnTo>
                  <a:pt x="64349" y="23373"/>
                </a:lnTo>
                <a:lnTo>
                  <a:pt x="69463" y="12010"/>
                </a:lnTo>
                <a:lnTo>
                  <a:pt x="70857" y="0"/>
                </a:lnTo>
                <a:lnTo>
                  <a:pt x="59006" y="3690"/>
                </a:lnTo>
                <a:lnTo>
                  <a:pt x="46621" y="6150"/>
                </a:lnTo>
                <a:lnTo>
                  <a:pt x="43228" y="6353"/>
                </a:lnTo>
                <a:lnTo>
                  <a:pt x="29403" y="5020"/>
                </a:lnTo>
                <a:lnTo>
                  <a:pt x="18127" y="2687"/>
                </a:lnTo>
                <a:lnTo>
                  <a:pt x="14326" y="2455"/>
                </a:lnTo>
                <a:lnTo>
                  <a:pt x="10055" y="13690"/>
                </a:lnTo>
                <a:lnTo>
                  <a:pt x="5422" y="24955"/>
                </a:lnTo>
                <a:lnTo>
                  <a:pt x="1659" y="36417"/>
                </a:lnTo>
                <a:lnTo>
                  <a:pt x="0" y="48243"/>
                </a:lnTo>
                <a:lnTo>
                  <a:pt x="1675" y="60602"/>
                </a:lnTo>
                <a:close/>
              </a:path>
            </a:pathLst>
          </a:custGeom>
          <a:solidFill>
            <a:srgbClr val="1E12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3" name="object 1203"/>
          <p:cNvSpPr/>
          <p:nvPr/>
        </p:nvSpPr>
        <p:spPr>
          <a:xfrm>
            <a:off x="11509766" y="5796832"/>
            <a:ext cx="94988" cy="46561"/>
          </a:xfrm>
          <a:custGeom>
            <a:avLst/>
            <a:gdLst/>
            <a:ahLst/>
            <a:cxnLst/>
            <a:rect l="l" t="t" r="r" b="b"/>
            <a:pathLst>
              <a:path w="94988" h="46561">
                <a:moveTo>
                  <a:pt x="15162" y="18803"/>
                </a:moveTo>
                <a:lnTo>
                  <a:pt x="6427" y="27026"/>
                </a:lnTo>
                <a:lnTo>
                  <a:pt x="511" y="37762"/>
                </a:lnTo>
                <a:lnTo>
                  <a:pt x="0" y="45295"/>
                </a:lnTo>
                <a:lnTo>
                  <a:pt x="10489" y="46561"/>
                </a:lnTo>
                <a:lnTo>
                  <a:pt x="23055" y="45483"/>
                </a:lnTo>
                <a:lnTo>
                  <a:pt x="36828" y="42489"/>
                </a:lnTo>
                <a:lnTo>
                  <a:pt x="50940" y="38004"/>
                </a:lnTo>
                <a:lnTo>
                  <a:pt x="64520" y="32455"/>
                </a:lnTo>
                <a:lnTo>
                  <a:pt x="76701" y="26267"/>
                </a:lnTo>
                <a:lnTo>
                  <a:pt x="86611" y="19868"/>
                </a:lnTo>
                <a:lnTo>
                  <a:pt x="93382" y="13684"/>
                </a:lnTo>
                <a:lnTo>
                  <a:pt x="94988" y="11415"/>
                </a:lnTo>
                <a:lnTo>
                  <a:pt x="94578" y="4587"/>
                </a:lnTo>
                <a:lnTo>
                  <a:pt x="79435" y="6397"/>
                </a:lnTo>
                <a:lnTo>
                  <a:pt x="67911" y="5990"/>
                </a:lnTo>
                <a:lnTo>
                  <a:pt x="57634" y="4113"/>
                </a:lnTo>
                <a:lnTo>
                  <a:pt x="46227" y="1514"/>
                </a:lnTo>
                <a:lnTo>
                  <a:pt x="38327" y="0"/>
                </a:lnTo>
                <a:lnTo>
                  <a:pt x="27731" y="7696"/>
                </a:lnTo>
                <a:lnTo>
                  <a:pt x="18483" y="15517"/>
                </a:lnTo>
                <a:lnTo>
                  <a:pt x="15162" y="18803"/>
                </a:lnTo>
                <a:close/>
              </a:path>
            </a:pathLst>
          </a:custGeom>
          <a:solidFill>
            <a:srgbClr val="1E12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4" name="object 1204"/>
          <p:cNvSpPr/>
          <p:nvPr/>
        </p:nvSpPr>
        <p:spPr>
          <a:xfrm>
            <a:off x="10097344" y="4857216"/>
            <a:ext cx="43453" cy="82341"/>
          </a:xfrm>
          <a:custGeom>
            <a:avLst/>
            <a:gdLst/>
            <a:ahLst/>
            <a:cxnLst/>
            <a:rect l="l" t="t" r="r" b="b"/>
            <a:pathLst>
              <a:path w="43453" h="82341">
                <a:moveTo>
                  <a:pt x="973" y="44433"/>
                </a:moveTo>
                <a:lnTo>
                  <a:pt x="0" y="57752"/>
                </a:lnTo>
                <a:lnTo>
                  <a:pt x="1131" y="69962"/>
                </a:lnTo>
                <a:lnTo>
                  <a:pt x="5066" y="79993"/>
                </a:lnTo>
                <a:lnTo>
                  <a:pt x="6830" y="82341"/>
                </a:lnTo>
                <a:lnTo>
                  <a:pt x="12559" y="72650"/>
                </a:lnTo>
                <a:lnTo>
                  <a:pt x="21821" y="69405"/>
                </a:lnTo>
                <a:lnTo>
                  <a:pt x="26328" y="68901"/>
                </a:lnTo>
                <a:lnTo>
                  <a:pt x="29930" y="66704"/>
                </a:lnTo>
                <a:lnTo>
                  <a:pt x="37372" y="58213"/>
                </a:lnTo>
                <a:lnTo>
                  <a:pt x="42227" y="45564"/>
                </a:lnTo>
                <a:lnTo>
                  <a:pt x="43453" y="36809"/>
                </a:lnTo>
                <a:lnTo>
                  <a:pt x="43135" y="24601"/>
                </a:lnTo>
                <a:lnTo>
                  <a:pt x="40618" y="10493"/>
                </a:lnTo>
                <a:lnTo>
                  <a:pt x="35257" y="0"/>
                </a:lnTo>
                <a:lnTo>
                  <a:pt x="24938" y="6060"/>
                </a:lnTo>
                <a:lnTo>
                  <a:pt x="12222" y="8308"/>
                </a:lnTo>
                <a:lnTo>
                  <a:pt x="9526" y="8486"/>
                </a:lnTo>
                <a:lnTo>
                  <a:pt x="6436" y="18732"/>
                </a:lnTo>
                <a:lnTo>
                  <a:pt x="3352" y="31071"/>
                </a:lnTo>
                <a:lnTo>
                  <a:pt x="973" y="44433"/>
                </a:lnTo>
                <a:close/>
              </a:path>
            </a:pathLst>
          </a:custGeom>
          <a:solidFill>
            <a:srgbClr val="F8C6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5" name="object 1205"/>
          <p:cNvSpPr/>
          <p:nvPr/>
        </p:nvSpPr>
        <p:spPr>
          <a:xfrm>
            <a:off x="9491320" y="4333809"/>
            <a:ext cx="2933" cy="1453"/>
          </a:xfrm>
          <a:custGeom>
            <a:avLst/>
            <a:gdLst/>
            <a:ahLst/>
            <a:cxnLst/>
            <a:rect l="l" t="t" r="r" b="b"/>
            <a:pathLst>
              <a:path w="2933" h="1453">
                <a:moveTo>
                  <a:pt x="2933" y="0"/>
                </a:moveTo>
                <a:lnTo>
                  <a:pt x="0" y="1141"/>
                </a:lnTo>
                <a:lnTo>
                  <a:pt x="1619" y="1453"/>
                </a:lnTo>
                <a:lnTo>
                  <a:pt x="2933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6" name="object 1206"/>
          <p:cNvSpPr/>
          <p:nvPr/>
        </p:nvSpPr>
        <p:spPr>
          <a:xfrm>
            <a:off x="9477688" y="4330384"/>
            <a:ext cx="4033" cy="2627"/>
          </a:xfrm>
          <a:custGeom>
            <a:avLst/>
            <a:gdLst/>
            <a:ahLst/>
            <a:cxnLst/>
            <a:rect l="l" t="t" r="r" b="b"/>
            <a:pathLst>
              <a:path w="4033" h="2627">
                <a:moveTo>
                  <a:pt x="4033" y="0"/>
                </a:moveTo>
                <a:lnTo>
                  <a:pt x="0" y="2627"/>
                </a:lnTo>
                <a:lnTo>
                  <a:pt x="3215" y="996"/>
                </a:lnTo>
                <a:lnTo>
                  <a:pt x="4033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7" name="object 1207"/>
          <p:cNvSpPr/>
          <p:nvPr/>
        </p:nvSpPr>
        <p:spPr>
          <a:xfrm>
            <a:off x="9471520" y="4263486"/>
            <a:ext cx="56359" cy="85033"/>
          </a:xfrm>
          <a:custGeom>
            <a:avLst/>
            <a:gdLst/>
            <a:ahLst/>
            <a:cxnLst/>
            <a:rect l="l" t="t" r="r" b="b"/>
            <a:pathLst>
              <a:path w="56359" h="85033">
                <a:moveTo>
                  <a:pt x="51225" y="35452"/>
                </a:moveTo>
                <a:lnTo>
                  <a:pt x="56359" y="35516"/>
                </a:lnTo>
                <a:lnTo>
                  <a:pt x="54763" y="29852"/>
                </a:lnTo>
                <a:lnTo>
                  <a:pt x="54029" y="26664"/>
                </a:lnTo>
                <a:lnTo>
                  <a:pt x="49629" y="22636"/>
                </a:lnTo>
                <a:lnTo>
                  <a:pt x="46092" y="19406"/>
                </a:lnTo>
                <a:lnTo>
                  <a:pt x="46631" y="20138"/>
                </a:lnTo>
                <a:lnTo>
                  <a:pt x="40161" y="20698"/>
                </a:lnTo>
                <a:lnTo>
                  <a:pt x="37182" y="18390"/>
                </a:lnTo>
                <a:lnTo>
                  <a:pt x="37659" y="22206"/>
                </a:lnTo>
                <a:lnTo>
                  <a:pt x="35825" y="17338"/>
                </a:lnTo>
                <a:lnTo>
                  <a:pt x="36494" y="12880"/>
                </a:lnTo>
                <a:lnTo>
                  <a:pt x="31102" y="15206"/>
                </a:lnTo>
                <a:lnTo>
                  <a:pt x="33366" y="21172"/>
                </a:lnTo>
                <a:lnTo>
                  <a:pt x="31727" y="17273"/>
                </a:lnTo>
                <a:lnTo>
                  <a:pt x="31598" y="16972"/>
                </a:lnTo>
                <a:lnTo>
                  <a:pt x="31231" y="18178"/>
                </a:lnTo>
                <a:lnTo>
                  <a:pt x="31102" y="18544"/>
                </a:lnTo>
                <a:lnTo>
                  <a:pt x="25429" y="4200"/>
                </a:lnTo>
                <a:lnTo>
                  <a:pt x="20669" y="4323"/>
                </a:lnTo>
                <a:lnTo>
                  <a:pt x="19854" y="4115"/>
                </a:lnTo>
                <a:lnTo>
                  <a:pt x="15464" y="0"/>
                </a:lnTo>
                <a:lnTo>
                  <a:pt x="8440" y="3429"/>
                </a:lnTo>
                <a:lnTo>
                  <a:pt x="6884" y="2203"/>
                </a:lnTo>
                <a:lnTo>
                  <a:pt x="3632" y="1626"/>
                </a:lnTo>
                <a:lnTo>
                  <a:pt x="431" y="2692"/>
                </a:lnTo>
                <a:lnTo>
                  <a:pt x="0" y="12513"/>
                </a:lnTo>
                <a:lnTo>
                  <a:pt x="1100" y="5363"/>
                </a:lnTo>
                <a:lnTo>
                  <a:pt x="3903" y="12880"/>
                </a:lnTo>
                <a:lnTo>
                  <a:pt x="5809" y="17819"/>
                </a:lnTo>
                <a:lnTo>
                  <a:pt x="8562" y="20375"/>
                </a:lnTo>
                <a:lnTo>
                  <a:pt x="8800" y="20698"/>
                </a:lnTo>
                <a:lnTo>
                  <a:pt x="9296" y="21064"/>
                </a:lnTo>
                <a:lnTo>
                  <a:pt x="9900" y="21603"/>
                </a:lnTo>
                <a:lnTo>
                  <a:pt x="10331" y="22033"/>
                </a:lnTo>
                <a:lnTo>
                  <a:pt x="10633" y="22335"/>
                </a:lnTo>
                <a:lnTo>
                  <a:pt x="27737" y="25393"/>
                </a:lnTo>
                <a:lnTo>
                  <a:pt x="31353" y="34853"/>
                </a:lnTo>
                <a:lnTo>
                  <a:pt x="31561" y="48632"/>
                </a:lnTo>
                <a:lnTo>
                  <a:pt x="30808" y="62462"/>
                </a:lnTo>
                <a:lnTo>
                  <a:pt x="30929" y="69160"/>
                </a:lnTo>
                <a:lnTo>
                  <a:pt x="32094" y="73618"/>
                </a:lnTo>
                <a:lnTo>
                  <a:pt x="33237" y="76483"/>
                </a:lnTo>
                <a:lnTo>
                  <a:pt x="34164" y="80876"/>
                </a:lnTo>
                <a:lnTo>
                  <a:pt x="34962" y="85033"/>
                </a:lnTo>
                <a:lnTo>
                  <a:pt x="35092" y="73252"/>
                </a:lnTo>
                <a:lnTo>
                  <a:pt x="35215" y="70583"/>
                </a:lnTo>
                <a:lnTo>
                  <a:pt x="32396" y="74350"/>
                </a:lnTo>
                <a:lnTo>
                  <a:pt x="31598" y="61578"/>
                </a:lnTo>
                <a:lnTo>
                  <a:pt x="32029" y="62375"/>
                </a:lnTo>
                <a:lnTo>
                  <a:pt x="36429" y="52424"/>
                </a:lnTo>
                <a:lnTo>
                  <a:pt x="36062" y="37283"/>
                </a:lnTo>
                <a:lnTo>
                  <a:pt x="38958" y="34419"/>
                </a:lnTo>
                <a:lnTo>
                  <a:pt x="38133" y="34246"/>
                </a:lnTo>
                <a:lnTo>
                  <a:pt x="42727" y="30692"/>
                </a:lnTo>
                <a:lnTo>
                  <a:pt x="45402" y="35775"/>
                </a:lnTo>
                <a:lnTo>
                  <a:pt x="48098" y="36313"/>
                </a:lnTo>
                <a:lnTo>
                  <a:pt x="51225" y="35452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8" name="object 1208"/>
          <p:cNvSpPr/>
          <p:nvPr/>
        </p:nvSpPr>
        <p:spPr>
          <a:xfrm>
            <a:off x="9462784" y="4318301"/>
            <a:ext cx="64932" cy="54083"/>
          </a:xfrm>
          <a:custGeom>
            <a:avLst/>
            <a:gdLst/>
            <a:ahLst/>
            <a:cxnLst/>
            <a:rect l="l" t="t" r="r" b="b"/>
            <a:pathLst>
              <a:path w="64932" h="54083">
                <a:moveTo>
                  <a:pt x="33906" y="42366"/>
                </a:moveTo>
                <a:lnTo>
                  <a:pt x="38996" y="47126"/>
                </a:lnTo>
                <a:lnTo>
                  <a:pt x="39168" y="54083"/>
                </a:lnTo>
                <a:lnTo>
                  <a:pt x="45164" y="39781"/>
                </a:lnTo>
                <a:lnTo>
                  <a:pt x="45164" y="24898"/>
                </a:lnTo>
                <a:lnTo>
                  <a:pt x="45645" y="22950"/>
                </a:lnTo>
                <a:lnTo>
                  <a:pt x="47723" y="22378"/>
                </a:lnTo>
                <a:lnTo>
                  <a:pt x="58925" y="21107"/>
                </a:lnTo>
                <a:lnTo>
                  <a:pt x="60931" y="17144"/>
                </a:lnTo>
                <a:lnTo>
                  <a:pt x="59594" y="18609"/>
                </a:lnTo>
                <a:lnTo>
                  <a:pt x="61061" y="16175"/>
                </a:lnTo>
                <a:lnTo>
                  <a:pt x="63599" y="12064"/>
                </a:lnTo>
                <a:lnTo>
                  <a:pt x="63994" y="9455"/>
                </a:lnTo>
                <a:lnTo>
                  <a:pt x="64296" y="6763"/>
                </a:lnTo>
                <a:lnTo>
                  <a:pt x="64932" y="1592"/>
                </a:lnTo>
                <a:lnTo>
                  <a:pt x="64835" y="0"/>
                </a:lnTo>
                <a:lnTo>
                  <a:pt x="48400" y="4932"/>
                </a:lnTo>
                <a:lnTo>
                  <a:pt x="48033" y="5126"/>
                </a:lnTo>
                <a:lnTo>
                  <a:pt x="44561" y="6698"/>
                </a:lnTo>
                <a:lnTo>
                  <a:pt x="44366" y="6763"/>
                </a:lnTo>
                <a:lnTo>
                  <a:pt x="43950" y="15767"/>
                </a:lnTo>
                <a:lnTo>
                  <a:pt x="44064" y="15615"/>
                </a:lnTo>
                <a:lnTo>
                  <a:pt x="43827" y="18436"/>
                </a:lnTo>
                <a:lnTo>
                  <a:pt x="43698" y="30218"/>
                </a:lnTo>
                <a:lnTo>
                  <a:pt x="44194" y="34246"/>
                </a:lnTo>
                <a:lnTo>
                  <a:pt x="41864" y="37649"/>
                </a:lnTo>
                <a:lnTo>
                  <a:pt x="34898" y="17876"/>
                </a:lnTo>
                <a:lnTo>
                  <a:pt x="30154" y="16961"/>
                </a:lnTo>
                <a:lnTo>
                  <a:pt x="27068" y="20375"/>
                </a:lnTo>
                <a:lnTo>
                  <a:pt x="20339" y="11953"/>
                </a:lnTo>
                <a:lnTo>
                  <a:pt x="18119" y="13079"/>
                </a:lnTo>
                <a:lnTo>
                  <a:pt x="14537" y="17446"/>
                </a:lnTo>
                <a:lnTo>
                  <a:pt x="10439" y="15443"/>
                </a:lnTo>
                <a:lnTo>
                  <a:pt x="7937" y="12987"/>
                </a:lnTo>
                <a:lnTo>
                  <a:pt x="1401" y="15249"/>
                </a:lnTo>
                <a:lnTo>
                  <a:pt x="0" y="22830"/>
                </a:lnTo>
                <a:lnTo>
                  <a:pt x="1768" y="24596"/>
                </a:lnTo>
                <a:lnTo>
                  <a:pt x="8239" y="27655"/>
                </a:lnTo>
                <a:lnTo>
                  <a:pt x="4874" y="36486"/>
                </a:lnTo>
                <a:lnTo>
                  <a:pt x="14099" y="38426"/>
                </a:lnTo>
                <a:lnTo>
                  <a:pt x="15134" y="38853"/>
                </a:lnTo>
                <a:lnTo>
                  <a:pt x="14132" y="40778"/>
                </a:lnTo>
                <a:lnTo>
                  <a:pt x="16435" y="46070"/>
                </a:lnTo>
                <a:lnTo>
                  <a:pt x="26507" y="45769"/>
                </a:lnTo>
                <a:lnTo>
                  <a:pt x="33906" y="42366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9" name="object 1209"/>
          <p:cNvSpPr/>
          <p:nvPr/>
        </p:nvSpPr>
        <p:spPr>
          <a:xfrm>
            <a:off x="9474561" y="4278735"/>
            <a:ext cx="3688" cy="4953"/>
          </a:xfrm>
          <a:custGeom>
            <a:avLst/>
            <a:gdLst/>
            <a:ahLst/>
            <a:cxnLst/>
            <a:rect l="l" t="t" r="r" b="b"/>
            <a:pathLst>
              <a:path w="3688" h="4953">
                <a:moveTo>
                  <a:pt x="3688" y="4953"/>
                </a:moveTo>
                <a:lnTo>
                  <a:pt x="2768" y="2570"/>
                </a:lnTo>
                <a:lnTo>
                  <a:pt x="0" y="0"/>
                </a:lnTo>
                <a:lnTo>
                  <a:pt x="3688" y="4953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0" name="object 1210"/>
          <p:cNvSpPr/>
          <p:nvPr/>
        </p:nvSpPr>
        <p:spPr>
          <a:xfrm>
            <a:off x="9525549" y="4330320"/>
            <a:ext cx="862" cy="5556"/>
          </a:xfrm>
          <a:custGeom>
            <a:avLst/>
            <a:gdLst/>
            <a:ahLst/>
            <a:cxnLst/>
            <a:rect l="l" t="t" r="r" b="b"/>
            <a:pathLst>
              <a:path w="862" h="5556">
                <a:moveTo>
                  <a:pt x="862" y="0"/>
                </a:moveTo>
                <a:lnTo>
                  <a:pt x="0" y="5556"/>
                </a:lnTo>
                <a:lnTo>
                  <a:pt x="862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1" name="object 1211"/>
          <p:cNvSpPr/>
          <p:nvPr/>
        </p:nvSpPr>
        <p:spPr>
          <a:xfrm>
            <a:off x="9527716" y="4319098"/>
            <a:ext cx="335" cy="6332"/>
          </a:xfrm>
          <a:custGeom>
            <a:avLst/>
            <a:gdLst/>
            <a:ahLst/>
            <a:cxnLst/>
            <a:rect l="l" t="t" r="r" b="b"/>
            <a:pathLst>
              <a:path w="335" h="6332">
                <a:moveTo>
                  <a:pt x="335" y="6332"/>
                </a:moveTo>
                <a:lnTo>
                  <a:pt x="97" y="0"/>
                </a:lnTo>
                <a:lnTo>
                  <a:pt x="0" y="795"/>
                </a:lnTo>
                <a:lnTo>
                  <a:pt x="335" y="6332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2" name="object 1212"/>
          <p:cNvSpPr/>
          <p:nvPr/>
        </p:nvSpPr>
        <p:spPr>
          <a:xfrm>
            <a:off x="9510478" y="4294178"/>
            <a:ext cx="6443" cy="5083"/>
          </a:xfrm>
          <a:custGeom>
            <a:avLst/>
            <a:gdLst/>
            <a:ahLst/>
            <a:cxnLst/>
            <a:rect l="l" t="t" r="r" b="b"/>
            <a:pathLst>
              <a:path w="6443" h="5083">
                <a:moveTo>
                  <a:pt x="6443" y="5083"/>
                </a:moveTo>
                <a:lnTo>
                  <a:pt x="3769" y="0"/>
                </a:lnTo>
                <a:lnTo>
                  <a:pt x="0" y="3727"/>
                </a:lnTo>
                <a:lnTo>
                  <a:pt x="6443" y="5083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3" name="object 1213"/>
          <p:cNvSpPr/>
          <p:nvPr/>
        </p:nvSpPr>
        <p:spPr>
          <a:xfrm>
            <a:off x="9507345" y="4276366"/>
            <a:ext cx="1356" cy="5509"/>
          </a:xfrm>
          <a:custGeom>
            <a:avLst/>
            <a:gdLst/>
            <a:ahLst/>
            <a:cxnLst/>
            <a:rect l="l" t="t" r="r" b="b"/>
            <a:pathLst>
              <a:path w="1356" h="5509">
                <a:moveTo>
                  <a:pt x="668" y="0"/>
                </a:moveTo>
                <a:lnTo>
                  <a:pt x="0" y="4458"/>
                </a:lnTo>
                <a:lnTo>
                  <a:pt x="1356" y="5509"/>
                </a:lnTo>
                <a:lnTo>
                  <a:pt x="668" y="0"/>
                </a:lnTo>
                <a:close/>
              </a:path>
            </a:pathLst>
          </a:custGeom>
          <a:solidFill>
            <a:srgbClr val="3C5C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4" name="object 1214"/>
          <p:cNvSpPr/>
          <p:nvPr/>
        </p:nvSpPr>
        <p:spPr>
          <a:xfrm>
            <a:off x="9313503" y="5381870"/>
            <a:ext cx="237303" cy="138471"/>
          </a:xfrm>
          <a:custGeom>
            <a:avLst/>
            <a:gdLst/>
            <a:ahLst/>
            <a:cxnLst/>
            <a:rect l="l" t="t" r="r" b="b"/>
            <a:pathLst>
              <a:path w="237303" h="138471">
                <a:moveTo>
                  <a:pt x="3667" y="4729"/>
                </a:moveTo>
                <a:lnTo>
                  <a:pt x="11402" y="10335"/>
                </a:lnTo>
                <a:lnTo>
                  <a:pt x="22315" y="17471"/>
                </a:lnTo>
                <a:lnTo>
                  <a:pt x="35519" y="25670"/>
                </a:lnTo>
                <a:lnTo>
                  <a:pt x="50126" y="34461"/>
                </a:lnTo>
                <a:lnTo>
                  <a:pt x="65248" y="43379"/>
                </a:lnTo>
                <a:lnTo>
                  <a:pt x="79997" y="51954"/>
                </a:lnTo>
                <a:lnTo>
                  <a:pt x="93485" y="59719"/>
                </a:lnTo>
                <a:lnTo>
                  <a:pt x="104823" y="66206"/>
                </a:lnTo>
                <a:lnTo>
                  <a:pt x="113125" y="70946"/>
                </a:lnTo>
                <a:lnTo>
                  <a:pt x="117057" y="73210"/>
                </a:lnTo>
                <a:lnTo>
                  <a:pt x="205446" y="125527"/>
                </a:lnTo>
                <a:lnTo>
                  <a:pt x="215491" y="132094"/>
                </a:lnTo>
                <a:lnTo>
                  <a:pt x="226715" y="137968"/>
                </a:lnTo>
                <a:lnTo>
                  <a:pt x="237303" y="138471"/>
                </a:lnTo>
                <a:lnTo>
                  <a:pt x="230850" y="130599"/>
                </a:lnTo>
                <a:lnTo>
                  <a:pt x="219098" y="123535"/>
                </a:lnTo>
                <a:lnTo>
                  <a:pt x="210213" y="118570"/>
                </a:lnTo>
                <a:lnTo>
                  <a:pt x="32215" y="13161"/>
                </a:lnTo>
                <a:lnTo>
                  <a:pt x="23305" y="7381"/>
                </a:lnTo>
                <a:lnTo>
                  <a:pt x="11516" y="1062"/>
                </a:lnTo>
                <a:lnTo>
                  <a:pt x="1551" y="0"/>
                </a:lnTo>
                <a:lnTo>
                  <a:pt x="0" y="1121"/>
                </a:lnTo>
                <a:lnTo>
                  <a:pt x="3667" y="4729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5" name="object 1215"/>
          <p:cNvSpPr/>
          <p:nvPr/>
        </p:nvSpPr>
        <p:spPr>
          <a:xfrm>
            <a:off x="9361487" y="5492493"/>
            <a:ext cx="236253" cy="142606"/>
          </a:xfrm>
          <a:custGeom>
            <a:avLst/>
            <a:gdLst/>
            <a:ahLst/>
            <a:cxnLst/>
            <a:rect l="l" t="t" r="r" b="b"/>
            <a:pathLst>
              <a:path w="236253" h="142606">
                <a:moveTo>
                  <a:pt x="236253" y="0"/>
                </a:moveTo>
                <a:lnTo>
                  <a:pt x="233925" y="269"/>
                </a:lnTo>
                <a:lnTo>
                  <a:pt x="233514" y="560"/>
                </a:lnTo>
                <a:lnTo>
                  <a:pt x="236253" y="0"/>
                </a:lnTo>
                <a:close/>
              </a:path>
              <a:path w="236253" h="142606">
                <a:moveTo>
                  <a:pt x="3593" y="-133096"/>
                </a:moveTo>
                <a:lnTo>
                  <a:pt x="11086" y="-127893"/>
                </a:lnTo>
                <a:lnTo>
                  <a:pt x="21650" y="-121134"/>
                </a:lnTo>
                <a:lnTo>
                  <a:pt x="34456" y="-113265"/>
                </a:lnTo>
                <a:lnTo>
                  <a:pt x="48676" y="-104734"/>
                </a:lnTo>
                <a:lnTo>
                  <a:pt x="63483" y="-95988"/>
                </a:lnTo>
                <a:lnTo>
                  <a:pt x="78047" y="-87474"/>
                </a:lnTo>
                <a:lnTo>
                  <a:pt x="91541" y="-79639"/>
                </a:lnTo>
                <a:lnTo>
                  <a:pt x="103137" y="-72930"/>
                </a:lnTo>
                <a:lnTo>
                  <a:pt x="112005" y="-67794"/>
                </a:lnTo>
                <a:lnTo>
                  <a:pt x="116266" y="-65304"/>
                </a:lnTo>
                <a:lnTo>
                  <a:pt x="127231" y="-58771"/>
                </a:lnTo>
                <a:lnTo>
                  <a:pt x="138165" y="-52221"/>
                </a:lnTo>
                <a:lnTo>
                  <a:pt x="149076" y="-45686"/>
                </a:lnTo>
                <a:lnTo>
                  <a:pt x="159971" y="-39197"/>
                </a:lnTo>
                <a:lnTo>
                  <a:pt x="170859" y="-32786"/>
                </a:lnTo>
                <a:lnTo>
                  <a:pt x="175494" y="-30089"/>
                </a:lnTo>
                <a:lnTo>
                  <a:pt x="219084" y="-4264"/>
                </a:lnTo>
                <a:lnTo>
                  <a:pt x="219192" y="-4135"/>
                </a:lnTo>
                <a:lnTo>
                  <a:pt x="226655" y="129"/>
                </a:lnTo>
                <a:lnTo>
                  <a:pt x="229057" y="796"/>
                </a:lnTo>
                <a:lnTo>
                  <a:pt x="231421" y="560"/>
                </a:lnTo>
                <a:lnTo>
                  <a:pt x="233925" y="269"/>
                </a:lnTo>
                <a:lnTo>
                  <a:pt x="236382" y="-1464"/>
                </a:lnTo>
                <a:lnTo>
                  <a:pt x="230571" y="-7186"/>
                </a:lnTo>
                <a:lnTo>
                  <a:pt x="220192" y="-14169"/>
                </a:lnTo>
                <a:lnTo>
                  <a:pt x="206918" y="-21930"/>
                </a:lnTo>
                <a:lnTo>
                  <a:pt x="192423" y="-29984"/>
                </a:lnTo>
                <a:lnTo>
                  <a:pt x="178380" y="-37847"/>
                </a:lnTo>
                <a:lnTo>
                  <a:pt x="166460" y="-45034"/>
                </a:lnTo>
                <a:lnTo>
                  <a:pt x="158338" y="-51060"/>
                </a:lnTo>
                <a:lnTo>
                  <a:pt x="156125" y="-53652"/>
                </a:lnTo>
                <a:lnTo>
                  <a:pt x="140595" y="-63172"/>
                </a:lnTo>
                <a:lnTo>
                  <a:pt x="139193" y="-62310"/>
                </a:lnTo>
                <a:lnTo>
                  <a:pt x="140229" y="-60480"/>
                </a:lnTo>
                <a:lnTo>
                  <a:pt x="131903" y="-65541"/>
                </a:lnTo>
                <a:lnTo>
                  <a:pt x="19377" y="-132504"/>
                </a:lnTo>
                <a:lnTo>
                  <a:pt x="6785" y="-140193"/>
                </a:lnTo>
                <a:lnTo>
                  <a:pt x="6175" y="-141184"/>
                </a:lnTo>
                <a:lnTo>
                  <a:pt x="0" y="-136295"/>
                </a:lnTo>
                <a:lnTo>
                  <a:pt x="3593" y="-133096"/>
                </a:lnTo>
                <a:close/>
              </a:path>
              <a:path w="236253" h="142606">
                <a:moveTo>
                  <a:pt x="231249" y="1421"/>
                </a:moveTo>
                <a:lnTo>
                  <a:pt x="229057" y="796"/>
                </a:lnTo>
                <a:lnTo>
                  <a:pt x="227755" y="926"/>
                </a:lnTo>
                <a:lnTo>
                  <a:pt x="231249" y="1421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9297978" y="5391809"/>
            <a:ext cx="236932" cy="137492"/>
          </a:xfrm>
          <a:custGeom>
            <a:avLst/>
            <a:gdLst/>
            <a:ahLst/>
            <a:cxnLst/>
            <a:rect l="l" t="t" r="r" b="b"/>
            <a:pathLst>
              <a:path w="236932" h="137492">
                <a:moveTo>
                  <a:pt x="0" y="1025"/>
                </a:moveTo>
                <a:lnTo>
                  <a:pt x="3440" y="4177"/>
                </a:lnTo>
                <a:lnTo>
                  <a:pt x="10868" y="9370"/>
                </a:lnTo>
                <a:lnTo>
                  <a:pt x="21433" y="16149"/>
                </a:lnTo>
                <a:lnTo>
                  <a:pt x="34288" y="24056"/>
                </a:lnTo>
                <a:lnTo>
                  <a:pt x="48584" y="32634"/>
                </a:lnTo>
                <a:lnTo>
                  <a:pt x="63471" y="41427"/>
                </a:lnTo>
                <a:lnTo>
                  <a:pt x="78102" y="49979"/>
                </a:lnTo>
                <a:lnTo>
                  <a:pt x="91626" y="57832"/>
                </a:lnTo>
                <a:lnTo>
                  <a:pt x="103197" y="64529"/>
                </a:lnTo>
                <a:lnTo>
                  <a:pt x="111965" y="69615"/>
                </a:lnTo>
                <a:lnTo>
                  <a:pt x="116018" y="71994"/>
                </a:lnTo>
                <a:lnTo>
                  <a:pt x="127038" y="78544"/>
                </a:lnTo>
                <a:lnTo>
                  <a:pt x="137976" y="85051"/>
                </a:lnTo>
                <a:lnTo>
                  <a:pt x="148865" y="91527"/>
                </a:lnTo>
                <a:lnTo>
                  <a:pt x="159736" y="97982"/>
                </a:lnTo>
                <a:lnTo>
                  <a:pt x="170623" y="104426"/>
                </a:lnTo>
                <a:lnTo>
                  <a:pt x="175375" y="107231"/>
                </a:lnTo>
                <a:lnTo>
                  <a:pt x="186396" y="113706"/>
                </a:lnTo>
                <a:lnTo>
                  <a:pt x="197325" y="120221"/>
                </a:lnTo>
                <a:lnTo>
                  <a:pt x="204406" y="124440"/>
                </a:lnTo>
                <a:lnTo>
                  <a:pt x="214361" y="130799"/>
                </a:lnTo>
                <a:lnTo>
                  <a:pt x="225826" y="136583"/>
                </a:lnTo>
                <a:lnTo>
                  <a:pt x="236932" y="137492"/>
                </a:lnTo>
                <a:lnTo>
                  <a:pt x="235099" y="130794"/>
                </a:lnTo>
                <a:lnTo>
                  <a:pt x="229771" y="129695"/>
                </a:lnTo>
                <a:lnTo>
                  <a:pt x="223667" y="126077"/>
                </a:lnTo>
                <a:lnTo>
                  <a:pt x="61492" y="29951"/>
                </a:lnTo>
                <a:lnTo>
                  <a:pt x="52062" y="24057"/>
                </a:lnTo>
                <a:lnTo>
                  <a:pt x="40330" y="16612"/>
                </a:lnTo>
                <a:lnTo>
                  <a:pt x="27756" y="9118"/>
                </a:lnTo>
                <a:lnTo>
                  <a:pt x="15802" y="3079"/>
                </a:lnTo>
                <a:lnTo>
                  <a:pt x="5930" y="0"/>
                </a:lnTo>
                <a:lnTo>
                  <a:pt x="0" y="1025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9326951" y="5372950"/>
            <a:ext cx="239255" cy="138119"/>
          </a:xfrm>
          <a:custGeom>
            <a:avLst/>
            <a:gdLst/>
            <a:ahLst/>
            <a:cxnLst/>
            <a:rect l="l" t="t" r="r" b="b"/>
            <a:pathLst>
              <a:path w="239255" h="138119">
                <a:moveTo>
                  <a:pt x="41696" y="16324"/>
                </a:moveTo>
                <a:lnTo>
                  <a:pt x="28879" y="8766"/>
                </a:lnTo>
                <a:lnTo>
                  <a:pt x="16888" y="2789"/>
                </a:lnTo>
                <a:lnTo>
                  <a:pt x="7374" y="0"/>
                </a:lnTo>
                <a:lnTo>
                  <a:pt x="3422" y="585"/>
                </a:lnTo>
                <a:lnTo>
                  <a:pt x="6479" y="5108"/>
                </a:lnTo>
                <a:lnTo>
                  <a:pt x="0" y="1813"/>
                </a:lnTo>
                <a:lnTo>
                  <a:pt x="9841" y="8210"/>
                </a:lnTo>
                <a:lnTo>
                  <a:pt x="179467" y="108450"/>
                </a:lnTo>
                <a:lnTo>
                  <a:pt x="189121" y="114418"/>
                </a:lnTo>
                <a:lnTo>
                  <a:pt x="201058" y="121958"/>
                </a:lnTo>
                <a:lnTo>
                  <a:pt x="213726" y="129480"/>
                </a:lnTo>
                <a:lnTo>
                  <a:pt x="225570" y="135397"/>
                </a:lnTo>
                <a:lnTo>
                  <a:pt x="235036" y="138119"/>
                </a:lnTo>
                <a:lnTo>
                  <a:pt x="239255" y="137376"/>
                </a:lnTo>
                <a:lnTo>
                  <a:pt x="236926" y="130785"/>
                </a:lnTo>
                <a:lnTo>
                  <a:pt x="232030" y="129859"/>
                </a:lnTo>
                <a:lnTo>
                  <a:pt x="225365" y="125961"/>
                </a:lnTo>
                <a:lnTo>
                  <a:pt x="122439" y="64921"/>
                </a:lnTo>
                <a:lnTo>
                  <a:pt x="111384" y="58377"/>
                </a:lnTo>
                <a:lnTo>
                  <a:pt x="100522" y="51932"/>
                </a:lnTo>
                <a:lnTo>
                  <a:pt x="89738" y="45522"/>
                </a:lnTo>
                <a:lnTo>
                  <a:pt x="78913" y="39089"/>
                </a:lnTo>
                <a:lnTo>
                  <a:pt x="67931" y="32571"/>
                </a:lnTo>
                <a:lnTo>
                  <a:pt x="63205" y="29770"/>
                </a:lnTo>
                <a:lnTo>
                  <a:pt x="53688" y="23861"/>
                </a:lnTo>
                <a:lnTo>
                  <a:pt x="41696" y="16324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8" name="object 1218"/>
          <p:cNvSpPr/>
          <p:nvPr/>
        </p:nvSpPr>
        <p:spPr>
          <a:xfrm>
            <a:off x="9346145" y="5363871"/>
            <a:ext cx="235957" cy="140834"/>
          </a:xfrm>
          <a:custGeom>
            <a:avLst/>
            <a:gdLst/>
            <a:ahLst/>
            <a:cxnLst/>
            <a:rect l="l" t="t" r="r" b="b"/>
            <a:pathLst>
              <a:path w="235957" h="140834">
                <a:moveTo>
                  <a:pt x="297" y="2776"/>
                </a:moveTo>
                <a:lnTo>
                  <a:pt x="1387" y="4616"/>
                </a:lnTo>
                <a:lnTo>
                  <a:pt x="11981" y="11051"/>
                </a:lnTo>
                <a:lnTo>
                  <a:pt x="13385" y="11862"/>
                </a:lnTo>
                <a:lnTo>
                  <a:pt x="204596" y="125283"/>
                </a:lnTo>
                <a:lnTo>
                  <a:pt x="209794" y="128256"/>
                </a:lnTo>
                <a:lnTo>
                  <a:pt x="213936" y="130646"/>
                </a:lnTo>
                <a:lnTo>
                  <a:pt x="219134" y="133877"/>
                </a:lnTo>
                <a:lnTo>
                  <a:pt x="226532" y="138465"/>
                </a:lnTo>
                <a:lnTo>
                  <a:pt x="229832" y="140834"/>
                </a:lnTo>
                <a:lnTo>
                  <a:pt x="235957" y="136806"/>
                </a:lnTo>
                <a:lnTo>
                  <a:pt x="230091" y="131071"/>
                </a:lnTo>
                <a:lnTo>
                  <a:pt x="218538" y="123226"/>
                </a:lnTo>
                <a:lnTo>
                  <a:pt x="204365" y="114679"/>
                </a:lnTo>
                <a:lnTo>
                  <a:pt x="190639" y="106834"/>
                </a:lnTo>
                <a:lnTo>
                  <a:pt x="180423" y="101099"/>
                </a:lnTo>
                <a:lnTo>
                  <a:pt x="177873" y="99631"/>
                </a:lnTo>
                <a:lnTo>
                  <a:pt x="167032" y="93161"/>
                </a:lnTo>
                <a:lnTo>
                  <a:pt x="156187" y="86744"/>
                </a:lnTo>
                <a:lnTo>
                  <a:pt x="145309" y="80330"/>
                </a:lnTo>
                <a:lnTo>
                  <a:pt x="134368" y="73872"/>
                </a:lnTo>
                <a:lnTo>
                  <a:pt x="123333" y="67321"/>
                </a:lnTo>
                <a:lnTo>
                  <a:pt x="118580" y="64480"/>
                </a:lnTo>
                <a:lnTo>
                  <a:pt x="30256" y="12099"/>
                </a:lnTo>
                <a:lnTo>
                  <a:pt x="20443" y="5753"/>
                </a:lnTo>
                <a:lnTo>
                  <a:pt x="8906" y="0"/>
                </a:lnTo>
                <a:lnTo>
                  <a:pt x="0" y="80"/>
                </a:lnTo>
                <a:lnTo>
                  <a:pt x="297" y="2776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9" name="object 1219"/>
          <p:cNvSpPr/>
          <p:nvPr/>
        </p:nvSpPr>
        <p:spPr>
          <a:xfrm>
            <a:off x="10374905" y="4382141"/>
            <a:ext cx="2739" cy="1033"/>
          </a:xfrm>
          <a:custGeom>
            <a:avLst/>
            <a:gdLst/>
            <a:ahLst/>
            <a:cxnLst/>
            <a:rect l="l" t="t" r="r" b="b"/>
            <a:pathLst>
              <a:path w="2739" h="1033">
                <a:moveTo>
                  <a:pt x="2739" y="1033"/>
                </a:moveTo>
                <a:lnTo>
                  <a:pt x="2444" y="677"/>
                </a:lnTo>
                <a:lnTo>
                  <a:pt x="0" y="0"/>
                </a:lnTo>
                <a:lnTo>
                  <a:pt x="2739" y="1033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0" name="object 1220"/>
          <p:cNvSpPr/>
          <p:nvPr/>
        </p:nvSpPr>
        <p:spPr>
          <a:xfrm>
            <a:off x="10332307" y="4306261"/>
            <a:ext cx="63196" cy="78012"/>
          </a:xfrm>
          <a:custGeom>
            <a:avLst/>
            <a:gdLst/>
            <a:ahLst/>
            <a:cxnLst/>
            <a:rect l="l" t="t" r="r" b="b"/>
            <a:pathLst>
              <a:path w="63196" h="78012">
                <a:moveTo>
                  <a:pt x="50298" y="78012"/>
                </a:moveTo>
                <a:lnTo>
                  <a:pt x="48766" y="54341"/>
                </a:lnTo>
                <a:lnTo>
                  <a:pt x="63196" y="45424"/>
                </a:lnTo>
                <a:lnTo>
                  <a:pt x="53636" y="36077"/>
                </a:lnTo>
                <a:lnTo>
                  <a:pt x="43763" y="28617"/>
                </a:lnTo>
                <a:lnTo>
                  <a:pt x="42339" y="26987"/>
                </a:lnTo>
                <a:lnTo>
                  <a:pt x="37426" y="15676"/>
                </a:lnTo>
                <a:lnTo>
                  <a:pt x="33116" y="3724"/>
                </a:lnTo>
                <a:lnTo>
                  <a:pt x="30368" y="0"/>
                </a:lnTo>
                <a:lnTo>
                  <a:pt x="24437" y="3553"/>
                </a:lnTo>
                <a:lnTo>
                  <a:pt x="26335" y="2692"/>
                </a:lnTo>
                <a:lnTo>
                  <a:pt x="20598" y="13440"/>
                </a:lnTo>
                <a:lnTo>
                  <a:pt x="0" y="7387"/>
                </a:lnTo>
                <a:lnTo>
                  <a:pt x="4417" y="19714"/>
                </a:lnTo>
                <a:lnTo>
                  <a:pt x="10826" y="30243"/>
                </a:lnTo>
                <a:lnTo>
                  <a:pt x="11172" y="31080"/>
                </a:lnTo>
                <a:lnTo>
                  <a:pt x="11967" y="42527"/>
                </a:lnTo>
                <a:lnTo>
                  <a:pt x="10151" y="54007"/>
                </a:lnTo>
                <a:lnTo>
                  <a:pt x="10439" y="58735"/>
                </a:lnTo>
                <a:lnTo>
                  <a:pt x="21401" y="59310"/>
                </a:lnTo>
                <a:lnTo>
                  <a:pt x="27060" y="58924"/>
                </a:lnTo>
                <a:lnTo>
                  <a:pt x="31443" y="60944"/>
                </a:lnTo>
                <a:lnTo>
                  <a:pt x="38579" y="68734"/>
                </a:lnTo>
                <a:lnTo>
                  <a:pt x="40506" y="71055"/>
                </a:lnTo>
                <a:lnTo>
                  <a:pt x="45043" y="76557"/>
                </a:lnTo>
                <a:lnTo>
                  <a:pt x="50298" y="7801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1" name="object 1221"/>
          <p:cNvSpPr/>
          <p:nvPr/>
        </p:nvSpPr>
        <p:spPr>
          <a:xfrm>
            <a:off x="10266220" y="4266717"/>
            <a:ext cx="61988" cy="78012"/>
          </a:xfrm>
          <a:custGeom>
            <a:avLst/>
            <a:gdLst/>
            <a:ahLst/>
            <a:cxnLst/>
            <a:rect l="l" t="t" r="r" b="b"/>
            <a:pathLst>
              <a:path w="61988" h="78012">
                <a:moveTo>
                  <a:pt x="61988" y="46200"/>
                </a:moveTo>
                <a:lnTo>
                  <a:pt x="53803" y="36482"/>
                </a:lnTo>
                <a:lnTo>
                  <a:pt x="43373" y="29064"/>
                </a:lnTo>
                <a:lnTo>
                  <a:pt x="41692" y="27160"/>
                </a:lnTo>
                <a:lnTo>
                  <a:pt x="36600" y="15287"/>
                </a:lnTo>
                <a:lnTo>
                  <a:pt x="32340" y="3585"/>
                </a:lnTo>
                <a:lnTo>
                  <a:pt x="28966" y="0"/>
                </a:lnTo>
                <a:lnTo>
                  <a:pt x="19929" y="13440"/>
                </a:lnTo>
                <a:lnTo>
                  <a:pt x="5564" y="10080"/>
                </a:lnTo>
                <a:lnTo>
                  <a:pt x="0" y="8723"/>
                </a:lnTo>
                <a:lnTo>
                  <a:pt x="366" y="13483"/>
                </a:lnTo>
                <a:lnTo>
                  <a:pt x="2631" y="18307"/>
                </a:lnTo>
                <a:lnTo>
                  <a:pt x="8929" y="26923"/>
                </a:lnTo>
                <a:lnTo>
                  <a:pt x="10503" y="31446"/>
                </a:lnTo>
                <a:lnTo>
                  <a:pt x="11093" y="42853"/>
                </a:lnTo>
                <a:lnTo>
                  <a:pt x="9508" y="55220"/>
                </a:lnTo>
                <a:lnTo>
                  <a:pt x="9598" y="59015"/>
                </a:lnTo>
                <a:lnTo>
                  <a:pt x="23302" y="58744"/>
                </a:lnTo>
                <a:lnTo>
                  <a:pt x="32769" y="62545"/>
                </a:lnTo>
                <a:lnTo>
                  <a:pt x="33992" y="63732"/>
                </a:lnTo>
                <a:lnTo>
                  <a:pt x="39298" y="69224"/>
                </a:lnTo>
                <a:lnTo>
                  <a:pt x="40894" y="75449"/>
                </a:lnTo>
                <a:lnTo>
                  <a:pt x="48227" y="78012"/>
                </a:lnTo>
                <a:lnTo>
                  <a:pt x="49378" y="66621"/>
                </a:lnTo>
                <a:lnTo>
                  <a:pt x="48275" y="53793"/>
                </a:lnTo>
                <a:lnTo>
                  <a:pt x="48292" y="53480"/>
                </a:lnTo>
                <a:lnTo>
                  <a:pt x="61988" y="4620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0402340" y="4344966"/>
            <a:ext cx="61190" cy="77775"/>
          </a:xfrm>
          <a:custGeom>
            <a:avLst/>
            <a:gdLst/>
            <a:ahLst/>
            <a:cxnLst/>
            <a:rect l="l" t="t" r="r" b="b"/>
            <a:pathLst>
              <a:path w="61190" h="77775">
                <a:moveTo>
                  <a:pt x="668" y="14710"/>
                </a:moveTo>
                <a:lnTo>
                  <a:pt x="2933" y="19729"/>
                </a:lnTo>
                <a:lnTo>
                  <a:pt x="8756" y="27353"/>
                </a:lnTo>
                <a:lnTo>
                  <a:pt x="10094" y="31747"/>
                </a:lnTo>
                <a:lnTo>
                  <a:pt x="10422" y="43676"/>
                </a:lnTo>
                <a:lnTo>
                  <a:pt x="8614" y="56502"/>
                </a:lnTo>
                <a:lnTo>
                  <a:pt x="8498" y="58175"/>
                </a:lnTo>
                <a:lnTo>
                  <a:pt x="21682" y="58348"/>
                </a:lnTo>
                <a:lnTo>
                  <a:pt x="31669" y="61625"/>
                </a:lnTo>
                <a:lnTo>
                  <a:pt x="32762" y="62633"/>
                </a:lnTo>
                <a:lnTo>
                  <a:pt x="38155" y="67932"/>
                </a:lnTo>
                <a:lnTo>
                  <a:pt x="38759" y="73381"/>
                </a:lnTo>
                <a:lnTo>
                  <a:pt x="47127" y="77775"/>
                </a:lnTo>
                <a:lnTo>
                  <a:pt x="50794" y="71550"/>
                </a:lnTo>
                <a:lnTo>
                  <a:pt x="47429" y="63064"/>
                </a:lnTo>
                <a:lnTo>
                  <a:pt x="47127" y="53652"/>
                </a:lnTo>
                <a:lnTo>
                  <a:pt x="48917" y="52812"/>
                </a:lnTo>
                <a:lnTo>
                  <a:pt x="52821" y="51089"/>
                </a:lnTo>
                <a:lnTo>
                  <a:pt x="54590" y="50055"/>
                </a:lnTo>
                <a:lnTo>
                  <a:pt x="58957" y="47525"/>
                </a:lnTo>
                <a:lnTo>
                  <a:pt x="61190" y="44433"/>
                </a:lnTo>
                <a:lnTo>
                  <a:pt x="52028" y="35559"/>
                </a:lnTo>
                <a:lnTo>
                  <a:pt x="41966" y="27851"/>
                </a:lnTo>
                <a:lnTo>
                  <a:pt x="41390" y="27160"/>
                </a:lnTo>
                <a:lnTo>
                  <a:pt x="36272" y="16047"/>
                </a:lnTo>
                <a:lnTo>
                  <a:pt x="31841" y="3558"/>
                </a:lnTo>
                <a:lnTo>
                  <a:pt x="29764" y="0"/>
                </a:lnTo>
                <a:lnTo>
                  <a:pt x="22129" y="2993"/>
                </a:lnTo>
                <a:lnTo>
                  <a:pt x="24588" y="6892"/>
                </a:lnTo>
                <a:lnTo>
                  <a:pt x="18225" y="13246"/>
                </a:lnTo>
                <a:lnTo>
                  <a:pt x="6362" y="10812"/>
                </a:lnTo>
                <a:lnTo>
                  <a:pt x="0" y="9218"/>
                </a:lnTo>
                <a:lnTo>
                  <a:pt x="668" y="1471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0459735" y="4391123"/>
            <a:ext cx="3925" cy="3532"/>
          </a:xfrm>
          <a:custGeom>
            <a:avLst/>
            <a:gdLst/>
            <a:ahLst/>
            <a:cxnLst/>
            <a:rect l="l" t="t" r="r" b="b"/>
            <a:pathLst>
              <a:path w="3925" h="3532">
                <a:moveTo>
                  <a:pt x="3925" y="0"/>
                </a:moveTo>
                <a:lnTo>
                  <a:pt x="1562" y="1368"/>
                </a:lnTo>
                <a:lnTo>
                  <a:pt x="0" y="3532"/>
                </a:lnTo>
                <a:lnTo>
                  <a:pt x="3925" y="0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4" name="object 1224"/>
          <p:cNvSpPr/>
          <p:nvPr/>
        </p:nvSpPr>
        <p:spPr>
          <a:xfrm>
            <a:off x="10980426" y="4682323"/>
            <a:ext cx="61061" cy="75050"/>
          </a:xfrm>
          <a:custGeom>
            <a:avLst/>
            <a:gdLst/>
            <a:ahLst/>
            <a:cxnLst/>
            <a:rect l="l" t="t" r="r" b="b"/>
            <a:pathLst>
              <a:path w="61061" h="75050">
                <a:moveTo>
                  <a:pt x="42847" y="73688"/>
                </a:moveTo>
                <a:lnTo>
                  <a:pt x="43461" y="74350"/>
                </a:lnTo>
                <a:lnTo>
                  <a:pt x="46142" y="75050"/>
                </a:lnTo>
                <a:lnTo>
                  <a:pt x="47968" y="73015"/>
                </a:lnTo>
                <a:lnTo>
                  <a:pt x="47602" y="66360"/>
                </a:lnTo>
                <a:lnTo>
                  <a:pt x="46933" y="53781"/>
                </a:lnTo>
                <a:lnTo>
                  <a:pt x="61061" y="44756"/>
                </a:lnTo>
                <a:lnTo>
                  <a:pt x="52201" y="35561"/>
                </a:lnTo>
                <a:lnTo>
                  <a:pt x="41968" y="27830"/>
                </a:lnTo>
                <a:lnTo>
                  <a:pt x="41433" y="27224"/>
                </a:lnTo>
                <a:lnTo>
                  <a:pt x="36065" y="16347"/>
                </a:lnTo>
                <a:lnTo>
                  <a:pt x="31872" y="3421"/>
                </a:lnTo>
                <a:lnTo>
                  <a:pt x="30562" y="0"/>
                </a:lnTo>
                <a:lnTo>
                  <a:pt x="23164" y="2627"/>
                </a:lnTo>
                <a:lnTo>
                  <a:pt x="24804" y="6913"/>
                </a:lnTo>
                <a:lnTo>
                  <a:pt x="18829" y="13246"/>
                </a:lnTo>
                <a:lnTo>
                  <a:pt x="172" y="7387"/>
                </a:lnTo>
                <a:lnTo>
                  <a:pt x="0" y="17403"/>
                </a:lnTo>
                <a:lnTo>
                  <a:pt x="5974" y="21000"/>
                </a:lnTo>
                <a:lnTo>
                  <a:pt x="9533" y="28452"/>
                </a:lnTo>
                <a:lnTo>
                  <a:pt x="11512" y="40001"/>
                </a:lnTo>
                <a:lnTo>
                  <a:pt x="9727" y="51499"/>
                </a:lnTo>
                <a:lnTo>
                  <a:pt x="9468" y="57443"/>
                </a:lnTo>
                <a:lnTo>
                  <a:pt x="22912" y="58519"/>
                </a:lnTo>
                <a:lnTo>
                  <a:pt x="29623" y="59408"/>
                </a:lnTo>
                <a:lnTo>
                  <a:pt x="32949" y="61383"/>
                </a:lnTo>
                <a:lnTo>
                  <a:pt x="36241" y="65719"/>
                </a:lnTo>
                <a:lnTo>
                  <a:pt x="42847" y="73688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5" name="object 1225"/>
          <p:cNvSpPr/>
          <p:nvPr/>
        </p:nvSpPr>
        <p:spPr>
          <a:xfrm>
            <a:off x="11026152" y="4757373"/>
            <a:ext cx="5909" cy="1432"/>
          </a:xfrm>
          <a:custGeom>
            <a:avLst/>
            <a:gdLst/>
            <a:ahLst/>
            <a:cxnLst/>
            <a:rect l="l" t="t" r="r" b="b"/>
            <a:pathLst>
              <a:path w="5909" h="1432">
                <a:moveTo>
                  <a:pt x="5909" y="1432"/>
                </a:moveTo>
                <a:lnTo>
                  <a:pt x="416" y="0"/>
                </a:lnTo>
                <a:lnTo>
                  <a:pt x="0" y="463"/>
                </a:lnTo>
                <a:lnTo>
                  <a:pt x="5909" y="1432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6" name="object 1226"/>
          <p:cNvSpPr/>
          <p:nvPr/>
        </p:nvSpPr>
        <p:spPr>
          <a:xfrm>
            <a:off x="10596783" y="4929477"/>
            <a:ext cx="180400" cy="112323"/>
          </a:xfrm>
          <a:custGeom>
            <a:avLst/>
            <a:gdLst/>
            <a:ahLst/>
            <a:cxnLst/>
            <a:rect l="l" t="t" r="r" b="b"/>
            <a:pathLst>
              <a:path w="180400" h="112323">
                <a:moveTo>
                  <a:pt x="0" y="0"/>
                </a:moveTo>
                <a:lnTo>
                  <a:pt x="1889" y="10894"/>
                </a:lnTo>
                <a:lnTo>
                  <a:pt x="11814" y="16921"/>
                </a:lnTo>
                <a:lnTo>
                  <a:pt x="16090" y="19104"/>
                </a:lnTo>
                <a:lnTo>
                  <a:pt x="23334" y="23228"/>
                </a:lnTo>
                <a:lnTo>
                  <a:pt x="32756" y="28676"/>
                </a:lnTo>
                <a:lnTo>
                  <a:pt x="43976" y="35210"/>
                </a:lnTo>
                <a:lnTo>
                  <a:pt x="56613" y="42594"/>
                </a:lnTo>
                <a:lnTo>
                  <a:pt x="70289" y="50593"/>
                </a:lnTo>
                <a:lnTo>
                  <a:pt x="84624" y="58969"/>
                </a:lnTo>
                <a:lnTo>
                  <a:pt x="99238" y="67487"/>
                </a:lnTo>
                <a:lnTo>
                  <a:pt x="113751" y="75910"/>
                </a:lnTo>
                <a:lnTo>
                  <a:pt x="127784" y="84002"/>
                </a:lnTo>
                <a:lnTo>
                  <a:pt x="140957" y="91526"/>
                </a:lnTo>
                <a:lnTo>
                  <a:pt x="152890" y="98246"/>
                </a:lnTo>
                <a:lnTo>
                  <a:pt x="163204" y="103926"/>
                </a:lnTo>
                <a:lnTo>
                  <a:pt x="171519" y="108330"/>
                </a:lnTo>
                <a:lnTo>
                  <a:pt x="177456" y="111220"/>
                </a:lnTo>
                <a:lnTo>
                  <a:pt x="180400" y="112323"/>
                </a:lnTo>
                <a:lnTo>
                  <a:pt x="178602" y="103872"/>
                </a:lnTo>
                <a:lnTo>
                  <a:pt x="171149" y="96716"/>
                </a:lnTo>
                <a:lnTo>
                  <a:pt x="159604" y="89911"/>
                </a:lnTo>
                <a:lnTo>
                  <a:pt x="145533" y="82516"/>
                </a:lnTo>
                <a:lnTo>
                  <a:pt x="140477" y="79713"/>
                </a:lnTo>
                <a:lnTo>
                  <a:pt x="133431" y="75636"/>
                </a:lnTo>
                <a:lnTo>
                  <a:pt x="123809" y="70013"/>
                </a:lnTo>
                <a:lnTo>
                  <a:pt x="112141" y="63174"/>
                </a:lnTo>
                <a:lnTo>
                  <a:pt x="98957" y="55445"/>
                </a:lnTo>
                <a:lnTo>
                  <a:pt x="84787" y="47154"/>
                </a:lnTo>
                <a:lnTo>
                  <a:pt x="70160" y="38630"/>
                </a:lnTo>
                <a:lnTo>
                  <a:pt x="55608" y="30200"/>
                </a:lnTo>
                <a:lnTo>
                  <a:pt x="41659" y="22191"/>
                </a:lnTo>
                <a:lnTo>
                  <a:pt x="28844" y="14933"/>
                </a:lnTo>
                <a:lnTo>
                  <a:pt x="17692" y="8751"/>
                </a:lnTo>
                <a:lnTo>
                  <a:pt x="8734" y="3975"/>
                </a:lnTo>
                <a:lnTo>
                  <a:pt x="2500" y="932"/>
                </a:lnTo>
                <a:lnTo>
                  <a:pt x="0" y="0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7" name="object 1227"/>
          <p:cNvSpPr/>
          <p:nvPr/>
        </p:nvSpPr>
        <p:spPr>
          <a:xfrm>
            <a:off x="10595985" y="4812782"/>
            <a:ext cx="181975" cy="112301"/>
          </a:xfrm>
          <a:custGeom>
            <a:avLst/>
            <a:gdLst/>
            <a:ahLst/>
            <a:cxnLst/>
            <a:rect l="l" t="t" r="r" b="b"/>
            <a:pathLst>
              <a:path w="181975" h="112301">
                <a:moveTo>
                  <a:pt x="2506" y="871"/>
                </a:moveTo>
                <a:lnTo>
                  <a:pt x="0" y="0"/>
                </a:lnTo>
                <a:lnTo>
                  <a:pt x="2687" y="8931"/>
                </a:lnTo>
                <a:lnTo>
                  <a:pt x="10598" y="16143"/>
                </a:lnTo>
                <a:lnTo>
                  <a:pt x="22718" y="23073"/>
                </a:lnTo>
                <a:lnTo>
                  <a:pt x="38029" y="31157"/>
                </a:lnTo>
                <a:lnTo>
                  <a:pt x="40894" y="32760"/>
                </a:lnTo>
                <a:lnTo>
                  <a:pt x="47942" y="36815"/>
                </a:lnTo>
                <a:lnTo>
                  <a:pt x="57546" y="42410"/>
                </a:lnTo>
                <a:lnTo>
                  <a:pt x="69183" y="49219"/>
                </a:lnTo>
                <a:lnTo>
                  <a:pt x="82331" y="56916"/>
                </a:lnTo>
                <a:lnTo>
                  <a:pt x="96467" y="65174"/>
                </a:lnTo>
                <a:lnTo>
                  <a:pt x="111070" y="73669"/>
                </a:lnTo>
                <a:lnTo>
                  <a:pt x="125615" y="82073"/>
                </a:lnTo>
                <a:lnTo>
                  <a:pt x="139582" y="90060"/>
                </a:lnTo>
                <a:lnTo>
                  <a:pt x="152448" y="97306"/>
                </a:lnTo>
                <a:lnTo>
                  <a:pt x="163690" y="103483"/>
                </a:lnTo>
                <a:lnTo>
                  <a:pt x="172786" y="108266"/>
                </a:lnTo>
                <a:lnTo>
                  <a:pt x="179213" y="111328"/>
                </a:lnTo>
                <a:lnTo>
                  <a:pt x="181975" y="112301"/>
                </a:lnTo>
                <a:lnTo>
                  <a:pt x="179376" y="103345"/>
                </a:lnTo>
                <a:lnTo>
                  <a:pt x="171559" y="96223"/>
                </a:lnTo>
                <a:lnTo>
                  <a:pt x="159557" y="89388"/>
                </a:lnTo>
                <a:lnTo>
                  <a:pt x="144401" y="81291"/>
                </a:lnTo>
                <a:lnTo>
                  <a:pt x="140908" y="79283"/>
                </a:lnTo>
                <a:lnTo>
                  <a:pt x="134089" y="75268"/>
                </a:lnTo>
                <a:lnTo>
                  <a:pt x="124596" y="69690"/>
                </a:lnTo>
                <a:lnTo>
                  <a:pt x="112976" y="62879"/>
                </a:lnTo>
                <a:lnTo>
                  <a:pt x="99772" y="55168"/>
                </a:lnTo>
                <a:lnTo>
                  <a:pt x="85529" y="46887"/>
                </a:lnTo>
                <a:lnTo>
                  <a:pt x="70792" y="38370"/>
                </a:lnTo>
                <a:lnTo>
                  <a:pt x="56106" y="29947"/>
                </a:lnTo>
                <a:lnTo>
                  <a:pt x="42016" y="21951"/>
                </a:lnTo>
                <a:lnTo>
                  <a:pt x="29066" y="14714"/>
                </a:lnTo>
                <a:lnTo>
                  <a:pt x="17801" y="8567"/>
                </a:lnTo>
                <a:lnTo>
                  <a:pt x="8766" y="3842"/>
                </a:lnTo>
                <a:lnTo>
                  <a:pt x="2506" y="871"/>
                </a:lnTo>
                <a:close/>
              </a:path>
            </a:pathLst>
          </a:custGeom>
          <a:solidFill>
            <a:srgbClr val="174D7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8" name="object 1228"/>
          <p:cNvSpPr/>
          <p:nvPr/>
        </p:nvSpPr>
        <p:spPr>
          <a:xfrm>
            <a:off x="11045758" y="4721028"/>
            <a:ext cx="60457" cy="76052"/>
          </a:xfrm>
          <a:custGeom>
            <a:avLst/>
            <a:gdLst/>
            <a:ahLst/>
            <a:cxnLst/>
            <a:rect l="l" t="t" r="r" b="b"/>
            <a:pathLst>
              <a:path w="60457" h="76052">
                <a:moveTo>
                  <a:pt x="927" y="12578"/>
                </a:moveTo>
                <a:lnTo>
                  <a:pt x="2933" y="20095"/>
                </a:lnTo>
                <a:lnTo>
                  <a:pt x="8562" y="24898"/>
                </a:lnTo>
                <a:lnTo>
                  <a:pt x="10460" y="31446"/>
                </a:lnTo>
                <a:lnTo>
                  <a:pt x="10630" y="42947"/>
                </a:lnTo>
                <a:lnTo>
                  <a:pt x="9294" y="55746"/>
                </a:lnTo>
                <a:lnTo>
                  <a:pt x="9360" y="57249"/>
                </a:lnTo>
                <a:lnTo>
                  <a:pt x="22685" y="57025"/>
                </a:lnTo>
                <a:lnTo>
                  <a:pt x="32657" y="61247"/>
                </a:lnTo>
                <a:lnTo>
                  <a:pt x="33560" y="62203"/>
                </a:lnTo>
                <a:lnTo>
                  <a:pt x="38025" y="67264"/>
                </a:lnTo>
                <a:lnTo>
                  <a:pt x="39988" y="73424"/>
                </a:lnTo>
                <a:lnTo>
                  <a:pt x="47494" y="76052"/>
                </a:lnTo>
                <a:lnTo>
                  <a:pt x="46523" y="53587"/>
                </a:lnTo>
                <a:lnTo>
                  <a:pt x="60457" y="44563"/>
                </a:lnTo>
                <a:lnTo>
                  <a:pt x="51410" y="34843"/>
                </a:lnTo>
                <a:lnTo>
                  <a:pt x="41515" y="27537"/>
                </a:lnTo>
                <a:lnTo>
                  <a:pt x="40527" y="26363"/>
                </a:lnTo>
                <a:lnTo>
                  <a:pt x="35529" y="14779"/>
                </a:lnTo>
                <a:lnTo>
                  <a:pt x="31591" y="3538"/>
                </a:lnTo>
                <a:lnTo>
                  <a:pt x="28729" y="0"/>
                </a:lnTo>
                <a:lnTo>
                  <a:pt x="23531" y="3661"/>
                </a:lnTo>
                <a:lnTo>
                  <a:pt x="22258" y="7581"/>
                </a:lnTo>
                <a:lnTo>
                  <a:pt x="19562" y="13116"/>
                </a:lnTo>
                <a:lnTo>
                  <a:pt x="6298" y="9412"/>
                </a:lnTo>
                <a:lnTo>
                  <a:pt x="0" y="8723"/>
                </a:lnTo>
                <a:lnTo>
                  <a:pt x="927" y="12578"/>
                </a:lnTo>
                <a:close/>
              </a:path>
            </a:pathLst>
          </a:custGeom>
          <a:solidFill>
            <a:srgbClr val="FFC6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9" name="object 1229"/>
          <p:cNvSpPr/>
          <p:nvPr/>
        </p:nvSpPr>
        <p:spPr>
          <a:xfrm>
            <a:off x="10464933" y="5079880"/>
            <a:ext cx="275691" cy="164747"/>
          </a:xfrm>
          <a:custGeom>
            <a:avLst/>
            <a:gdLst/>
            <a:ahLst/>
            <a:cxnLst/>
            <a:rect l="l" t="t" r="r" b="b"/>
            <a:pathLst>
              <a:path w="275691" h="164747">
                <a:moveTo>
                  <a:pt x="17552" y="16570"/>
                </a:moveTo>
                <a:lnTo>
                  <a:pt x="31866" y="24943"/>
                </a:lnTo>
                <a:lnTo>
                  <a:pt x="46439" y="33225"/>
                </a:lnTo>
                <a:lnTo>
                  <a:pt x="58697" y="40099"/>
                </a:lnTo>
                <a:lnTo>
                  <a:pt x="66063" y="44245"/>
                </a:lnTo>
                <a:lnTo>
                  <a:pt x="66388" y="44433"/>
                </a:lnTo>
                <a:lnTo>
                  <a:pt x="271723" y="162421"/>
                </a:lnTo>
                <a:lnTo>
                  <a:pt x="274157" y="161425"/>
                </a:lnTo>
                <a:lnTo>
                  <a:pt x="267899" y="154255"/>
                </a:lnTo>
                <a:lnTo>
                  <a:pt x="257286" y="147141"/>
                </a:lnTo>
                <a:lnTo>
                  <a:pt x="243612" y="138935"/>
                </a:lnTo>
                <a:lnTo>
                  <a:pt x="229203" y="130723"/>
                </a:lnTo>
                <a:lnTo>
                  <a:pt x="216386" y="123591"/>
                </a:lnTo>
                <a:lnTo>
                  <a:pt x="207489" y="118625"/>
                </a:lnTo>
                <a:lnTo>
                  <a:pt x="206607" y="118117"/>
                </a:lnTo>
                <a:lnTo>
                  <a:pt x="195791" y="111796"/>
                </a:lnTo>
                <a:lnTo>
                  <a:pt x="184833" y="105409"/>
                </a:lnTo>
                <a:lnTo>
                  <a:pt x="173785" y="98996"/>
                </a:lnTo>
                <a:lnTo>
                  <a:pt x="162697" y="92593"/>
                </a:lnTo>
                <a:lnTo>
                  <a:pt x="151622" y="86239"/>
                </a:lnTo>
                <a:lnTo>
                  <a:pt x="140611" y="79972"/>
                </a:lnTo>
                <a:lnTo>
                  <a:pt x="138212" y="78615"/>
                </a:lnTo>
                <a:lnTo>
                  <a:pt x="18225" y="9649"/>
                </a:lnTo>
                <a:lnTo>
                  <a:pt x="11194" y="5492"/>
                </a:lnTo>
                <a:lnTo>
                  <a:pt x="7031" y="0"/>
                </a:lnTo>
                <a:lnTo>
                  <a:pt x="0" y="4824"/>
                </a:lnTo>
                <a:lnTo>
                  <a:pt x="6071" y="9424"/>
                </a:lnTo>
                <a:lnTo>
                  <a:pt x="17552" y="16570"/>
                </a:lnTo>
                <a:close/>
              </a:path>
              <a:path w="275691" h="164747">
                <a:moveTo>
                  <a:pt x="275691" y="164747"/>
                </a:moveTo>
                <a:lnTo>
                  <a:pt x="274828" y="161150"/>
                </a:lnTo>
                <a:lnTo>
                  <a:pt x="274157" y="161425"/>
                </a:lnTo>
                <a:lnTo>
                  <a:pt x="275691" y="164747"/>
                </a:lnTo>
                <a:close/>
              </a:path>
            </a:pathLst>
          </a:custGeom>
          <a:solidFill>
            <a:srgbClr val="6FC9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0" name="object 1230"/>
          <p:cNvSpPr/>
          <p:nvPr/>
        </p:nvSpPr>
        <p:spPr>
          <a:xfrm>
            <a:off x="11265155" y="4982003"/>
            <a:ext cx="60263" cy="197622"/>
          </a:xfrm>
          <a:custGeom>
            <a:avLst/>
            <a:gdLst/>
            <a:ahLst/>
            <a:cxnLst/>
            <a:rect l="l" t="t" r="r" b="b"/>
            <a:pathLst>
              <a:path w="60263" h="197622">
                <a:moveTo>
                  <a:pt x="53495" y="89014"/>
                </a:moveTo>
                <a:lnTo>
                  <a:pt x="53261" y="102409"/>
                </a:lnTo>
                <a:lnTo>
                  <a:pt x="52044" y="115653"/>
                </a:lnTo>
                <a:lnTo>
                  <a:pt x="49854" y="128568"/>
                </a:lnTo>
                <a:lnTo>
                  <a:pt x="46702" y="140977"/>
                </a:lnTo>
                <a:lnTo>
                  <a:pt x="42600" y="152702"/>
                </a:lnTo>
                <a:lnTo>
                  <a:pt x="37559" y="163568"/>
                </a:lnTo>
                <a:lnTo>
                  <a:pt x="31589" y="173396"/>
                </a:lnTo>
                <a:lnTo>
                  <a:pt x="26098" y="180456"/>
                </a:lnTo>
                <a:lnTo>
                  <a:pt x="20468" y="186874"/>
                </a:lnTo>
                <a:lnTo>
                  <a:pt x="16305" y="189868"/>
                </a:lnTo>
                <a:lnTo>
                  <a:pt x="8303" y="193400"/>
                </a:lnTo>
                <a:lnTo>
                  <a:pt x="3170" y="195662"/>
                </a:lnTo>
                <a:lnTo>
                  <a:pt x="4076" y="194563"/>
                </a:lnTo>
                <a:lnTo>
                  <a:pt x="0" y="197493"/>
                </a:lnTo>
                <a:lnTo>
                  <a:pt x="5801" y="197622"/>
                </a:lnTo>
                <a:lnTo>
                  <a:pt x="13739" y="194865"/>
                </a:lnTo>
                <a:lnTo>
                  <a:pt x="23833" y="193163"/>
                </a:lnTo>
                <a:lnTo>
                  <a:pt x="28729" y="186745"/>
                </a:lnTo>
                <a:lnTo>
                  <a:pt x="28729" y="184182"/>
                </a:lnTo>
                <a:lnTo>
                  <a:pt x="36106" y="177720"/>
                </a:lnTo>
                <a:lnTo>
                  <a:pt x="39535" y="172637"/>
                </a:lnTo>
                <a:lnTo>
                  <a:pt x="45713" y="162015"/>
                </a:lnTo>
                <a:lnTo>
                  <a:pt x="50823" y="150250"/>
                </a:lnTo>
                <a:lnTo>
                  <a:pt x="54853" y="137733"/>
                </a:lnTo>
                <a:lnTo>
                  <a:pt x="57790" y="124855"/>
                </a:lnTo>
                <a:lnTo>
                  <a:pt x="59624" y="112007"/>
                </a:lnTo>
                <a:lnTo>
                  <a:pt x="60263" y="102766"/>
                </a:lnTo>
                <a:lnTo>
                  <a:pt x="60258" y="89192"/>
                </a:lnTo>
                <a:lnTo>
                  <a:pt x="59300" y="75328"/>
                </a:lnTo>
                <a:lnTo>
                  <a:pt x="57389" y="61534"/>
                </a:lnTo>
                <a:lnTo>
                  <a:pt x="54525" y="48171"/>
                </a:lnTo>
                <a:lnTo>
                  <a:pt x="50710" y="35599"/>
                </a:lnTo>
                <a:lnTo>
                  <a:pt x="45945" y="24177"/>
                </a:lnTo>
                <a:lnTo>
                  <a:pt x="40230" y="14265"/>
                </a:lnTo>
                <a:lnTo>
                  <a:pt x="34962" y="7652"/>
                </a:lnTo>
                <a:lnTo>
                  <a:pt x="32698" y="5951"/>
                </a:lnTo>
                <a:lnTo>
                  <a:pt x="32935" y="6554"/>
                </a:lnTo>
                <a:lnTo>
                  <a:pt x="30929" y="4486"/>
                </a:lnTo>
                <a:lnTo>
                  <a:pt x="30498" y="4056"/>
                </a:lnTo>
                <a:lnTo>
                  <a:pt x="29333" y="2720"/>
                </a:lnTo>
                <a:lnTo>
                  <a:pt x="29096" y="2354"/>
                </a:lnTo>
                <a:lnTo>
                  <a:pt x="27465" y="0"/>
                </a:lnTo>
                <a:lnTo>
                  <a:pt x="26667" y="5888"/>
                </a:lnTo>
                <a:lnTo>
                  <a:pt x="33627" y="15383"/>
                </a:lnTo>
                <a:lnTo>
                  <a:pt x="39526" y="25967"/>
                </a:lnTo>
                <a:lnTo>
                  <a:pt x="44375" y="37462"/>
                </a:lnTo>
                <a:lnTo>
                  <a:pt x="48186" y="49692"/>
                </a:lnTo>
                <a:lnTo>
                  <a:pt x="50969" y="62479"/>
                </a:lnTo>
                <a:lnTo>
                  <a:pt x="52735" y="75645"/>
                </a:lnTo>
                <a:lnTo>
                  <a:pt x="53495" y="89014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1" name="object 1231"/>
          <p:cNvSpPr/>
          <p:nvPr/>
        </p:nvSpPr>
        <p:spPr>
          <a:xfrm>
            <a:off x="11252861" y="4833157"/>
            <a:ext cx="40764" cy="154734"/>
          </a:xfrm>
          <a:custGeom>
            <a:avLst/>
            <a:gdLst/>
            <a:ahLst/>
            <a:cxnLst/>
            <a:rect l="l" t="t" r="r" b="b"/>
            <a:pathLst>
              <a:path w="40764" h="154734">
                <a:moveTo>
                  <a:pt x="13695" y="139040"/>
                </a:moveTo>
                <a:lnTo>
                  <a:pt x="23354" y="141093"/>
                </a:lnTo>
                <a:lnTo>
                  <a:pt x="30929" y="146504"/>
                </a:lnTo>
                <a:lnTo>
                  <a:pt x="38961" y="154734"/>
                </a:lnTo>
                <a:lnTo>
                  <a:pt x="39729" y="148873"/>
                </a:lnTo>
                <a:lnTo>
                  <a:pt x="38392" y="146870"/>
                </a:lnTo>
                <a:lnTo>
                  <a:pt x="39759" y="148845"/>
                </a:lnTo>
                <a:lnTo>
                  <a:pt x="40764" y="147904"/>
                </a:lnTo>
                <a:lnTo>
                  <a:pt x="35998" y="142347"/>
                </a:lnTo>
                <a:lnTo>
                  <a:pt x="26335" y="140323"/>
                </a:lnTo>
                <a:lnTo>
                  <a:pt x="20296" y="135929"/>
                </a:lnTo>
                <a:lnTo>
                  <a:pt x="20207" y="128190"/>
                </a:lnTo>
                <a:lnTo>
                  <a:pt x="20303" y="116796"/>
                </a:lnTo>
                <a:lnTo>
                  <a:pt x="20510" y="102656"/>
                </a:lnTo>
                <a:lnTo>
                  <a:pt x="20756" y="86677"/>
                </a:lnTo>
                <a:lnTo>
                  <a:pt x="20969" y="69766"/>
                </a:lnTo>
                <a:lnTo>
                  <a:pt x="21074" y="52832"/>
                </a:lnTo>
                <a:lnTo>
                  <a:pt x="21000" y="36782"/>
                </a:lnTo>
                <a:lnTo>
                  <a:pt x="20673" y="22525"/>
                </a:lnTo>
                <a:lnTo>
                  <a:pt x="20021" y="10968"/>
                </a:lnTo>
                <a:lnTo>
                  <a:pt x="18972" y="3018"/>
                </a:lnTo>
                <a:lnTo>
                  <a:pt x="17902" y="0"/>
                </a:lnTo>
                <a:lnTo>
                  <a:pt x="18333" y="135929"/>
                </a:lnTo>
                <a:lnTo>
                  <a:pt x="10266" y="135821"/>
                </a:lnTo>
                <a:lnTo>
                  <a:pt x="4831" y="134033"/>
                </a:lnTo>
                <a:lnTo>
                  <a:pt x="0" y="138987"/>
                </a:lnTo>
                <a:lnTo>
                  <a:pt x="13695" y="139040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2" name="object 1232"/>
          <p:cNvSpPr/>
          <p:nvPr/>
        </p:nvSpPr>
        <p:spPr>
          <a:xfrm>
            <a:off x="9425257" y="4462502"/>
            <a:ext cx="78529" cy="64615"/>
          </a:xfrm>
          <a:custGeom>
            <a:avLst/>
            <a:gdLst/>
            <a:ahLst/>
            <a:cxnLst/>
            <a:rect l="l" t="t" r="r" b="b"/>
            <a:pathLst>
              <a:path w="78529" h="64615">
                <a:moveTo>
                  <a:pt x="56227" y="60264"/>
                </a:moveTo>
                <a:lnTo>
                  <a:pt x="62892" y="53307"/>
                </a:lnTo>
                <a:lnTo>
                  <a:pt x="66925" y="49107"/>
                </a:lnTo>
                <a:lnTo>
                  <a:pt x="72231" y="40987"/>
                </a:lnTo>
                <a:lnTo>
                  <a:pt x="75725" y="38359"/>
                </a:lnTo>
                <a:lnTo>
                  <a:pt x="78529" y="28602"/>
                </a:lnTo>
                <a:lnTo>
                  <a:pt x="76329" y="34332"/>
                </a:lnTo>
                <a:lnTo>
                  <a:pt x="75229" y="32630"/>
                </a:lnTo>
                <a:lnTo>
                  <a:pt x="64270" y="42197"/>
                </a:lnTo>
                <a:lnTo>
                  <a:pt x="55892" y="50978"/>
                </a:lnTo>
                <a:lnTo>
                  <a:pt x="50102" y="53199"/>
                </a:lnTo>
                <a:lnTo>
                  <a:pt x="46866" y="43916"/>
                </a:lnTo>
                <a:lnTo>
                  <a:pt x="42898" y="48310"/>
                </a:lnTo>
                <a:lnTo>
                  <a:pt x="41431" y="51110"/>
                </a:lnTo>
                <a:lnTo>
                  <a:pt x="32739" y="51842"/>
                </a:lnTo>
                <a:lnTo>
                  <a:pt x="29439" y="46415"/>
                </a:lnTo>
                <a:lnTo>
                  <a:pt x="31898" y="49236"/>
                </a:lnTo>
                <a:lnTo>
                  <a:pt x="30862" y="46307"/>
                </a:lnTo>
                <a:lnTo>
                  <a:pt x="28770" y="41052"/>
                </a:lnTo>
                <a:lnTo>
                  <a:pt x="20941" y="44519"/>
                </a:lnTo>
                <a:lnTo>
                  <a:pt x="17274" y="42387"/>
                </a:lnTo>
                <a:lnTo>
                  <a:pt x="12335" y="38058"/>
                </a:lnTo>
                <a:lnTo>
                  <a:pt x="12033" y="26815"/>
                </a:lnTo>
                <a:lnTo>
                  <a:pt x="17835" y="26276"/>
                </a:lnTo>
                <a:lnTo>
                  <a:pt x="28296" y="26147"/>
                </a:lnTo>
                <a:lnTo>
                  <a:pt x="26872" y="14559"/>
                </a:lnTo>
                <a:lnTo>
                  <a:pt x="40633" y="16627"/>
                </a:lnTo>
                <a:lnTo>
                  <a:pt x="41424" y="15872"/>
                </a:lnTo>
                <a:lnTo>
                  <a:pt x="42466" y="13396"/>
                </a:lnTo>
                <a:lnTo>
                  <a:pt x="43329" y="11372"/>
                </a:lnTo>
                <a:lnTo>
                  <a:pt x="42402" y="11867"/>
                </a:lnTo>
                <a:lnTo>
                  <a:pt x="44364" y="8442"/>
                </a:lnTo>
                <a:lnTo>
                  <a:pt x="55790" y="12332"/>
                </a:lnTo>
                <a:lnTo>
                  <a:pt x="65867" y="18826"/>
                </a:lnTo>
                <a:lnTo>
                  <a:pt x="75898" y="21516"/>
                </a:lnTo>
                <a:lnTo>
                  <a:pt x="70057" y="14822"/>
                </a:lnTo>
                <a:lnTo>
                  <a:pt x="61178" y="7660"/>
                </a:lnTo>
                <a:lnTo>
                  <a:pt x="50126" y="2047"/>
                </a:lnTo>
                <a:lnTo>
                  <a:pt x="37765" y="0"/>
                </a:lnTo>
                <a:lnTo>
                  <a:pt x="27368" y="2347"/>
                </a:lnTo>
                <a:lnTo>
                  <a:pt x="16866" y="9957"/>
                </a:lnTo>
                <a:lnTo>
                  <a:pt x="8303" y="19355"/>
                </a:lnTo>
                <a:lnTo>
                  <a:pt x="1913" y="28788"/>
                </a:lnTo>
                <a:lnTo>
                  <a:pt x="0" y="38326"/>
                </a:lnTo>
                <a:lnTo>
                  <a:pt x="4074" y="44153"/>
                </a:lnTo>
                <a:lnTo>
                  <a:pt x="7999" y="48870"/>
                </a:lnTo>
                <a:lnTo>
                  <a:pt x="11666" y="52639"/>
                </a:lnTo>
                <a:lnTo>
                  <a:pt x="20746" y="57392"/>
                </a:lnTo>
                <a:lnTo>
                  <a:pt x="26224" y="60547"/>
                </a:lnTo>
                <a:lnTo>
                  <a:pt x="33458" y="62760"/>
                </a:lnTo>
                <a:lnTo>
                  <a:pt x="47104" y="64615"/>
                </a:lnTo>
                <a:lnTo>
                  <a:pt x="52064" y="59962"/>
                </a:lnTo>
                <a:lnTo>
                  <a:pt x="56227" y="60264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3" name="object 1233"/>
          <p:cNvSpPr/>
          <p:nvPr/>
        </p:nvSpPr>
        <p:spPr>
          <a:xfrm>
            <a:off x="9466127" y="4477729"/>
            <a:ext cx="1229" cy="1960"/>
          </a:xfrm>
          <a:custGeom>
            <a:avLst/>
            <a:gdLst/>
            <a:ahLst/>
            <a:cxnLst/>
            <a:rect l="l" t="t" r="r" b="b"/>
            <a:pathLst>
              <a:path w="1229" h="1960">
                <a:moveTo>
                  <a:pt x="1229" y="0"/>
                </a:moveTo>
                <a:lnTo>
                  <a:pt x="553" y="645"/>
                </a:lnTo>
                <a:lnTo>
                  <a:pt x="0" y="1960"/>
                </a:lnTo>
                <a:lnTo>
                  <a:pt x="1229" y="0"/>
                </a:lnTo>
                <a:close/>
              </a:path>
            </a:pathLst>
          </a:custGeom>
          <a:solidFill>
            <a:srgbClr val="3392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4" name="object 1234"/>
          <p:cNvSpPr/>
          <p:nvPr/>
        </p:nvSpPr>
        <p:spPr>
          <a:xfrm>
            <a:off x="10030021" y="4101732"/>
            <a:ext cx="79351" cy="64033"/>
          </a:xfrm>
          <a:custGeom>
            <a:avLst/>
            <a:gdLst/>
            <a:ahLst/>
            <a:cxnLst/>
            <a:rect l="l" t="t" r="r" b="b"/>
            <a:pathLst>
              <a:path w="79351" h="64033">
                <a:moveTo>
                  <a:pt x="3235" y="24036"/>
                </a:moveTo>
                <a:lnTo>
                  <a:pt x="69990" y="64033"/>
                </a:lnTo>
                <a:lnTo>
                  <a:pt x="76525" y="62569"/>
                </a:lnTo>
                <a:lnTo>
                  <a:pt x="79351" y="56344"/>
                </a:lnTo>
                <a:lnTo>
                  <a:pt x="78553" y="52855"/>
                </a:lnTo>
                <a:lnTo>
                  <a:pt x="77518" y="44369"/>
                </a:lnTo>
                <a:lnTo>
                  <a:pt x="66674" y="38040"/>
                </a:lnTo>
                <a:lnTo>
                  <a:pt x="55710" y="31585"/>
                </a:lnTo>
                <a:lnTo>
                  <a:pt x="44702" y="25072"/>
                </a:lnTo>
                <a:lnTo>
                  <a:pt x="40592" y="22636"/>
                </a:lnTo>
                <a:lnTo>
                  <a:pt x="30281" y="16286"/>
                </a:lnTo>
                <a:lnTo>
                  <a:pt x="18171" y="8807"/>
                </a:lnTo>
                <a:lnTo>
                  <a:pt x="6655" y="2377"/>
                </a:lnTo>
                <a:lnTo>
                  <a:pt x="1229" y="0"/>
                </a:lnTo>
                <a:lnTo>
                  <a:pt x="1100" y="9649"/>
                </a:lnTo>
                <a:lnTo>
                  <a:pt x="0" y="17080"/>
                </a:lnTo>
                <a:lnTo>
                  <a:pt x="3235" y="24036"/>
                </a:lnTo>
                <a:close/>
              </a:path>
            </a:pathLst>
          </a:custGeom>
          <a:solidFill>
            <a:srgbClr val="164D8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5" name="object 1235"/>
          <p:cNvSpPr/>
          <p:nvPr/>
        </p:nvSpPr>
        <p:spPr>
          <a:xfrm>
            <a:off x="9724952" y="5328865"/>
            <a:ext cx="77561" cy="83849"/>
          </a:xfrm>
          <a:custGeom>
            <a:avLst/>
            <a:gdLst/>
            <a:ahLst/>
            <a:cxnLst/>
            <a:rect l="l" t="t" r="r" b="b"/>
            <a:pathLst>
              <a:path w="77561" h="83849">
                <a:moveTo>
                  <a:pt x="6966" y="12449"/>
                </a:moveTo>
                <a:lnTo>
                  <a:pt x="17500" y="18977"/>
                </a:lnTo>
                <a:lnTo>
                  <a:pt x="28539" y="25386"/>
                </a:lnTo>
                <a:lnTo>
                  <a:pt x="39729" y="31859"/>
                </a:lnTo>
                <a:lnTo>
                  <a:pt x="40635" y="32393"/>
                </a:lnTo>
                <a:lnTo>
                  <a:pt x="52966" y="40257"/>
                </a:lnTo>
                <a:lnTo>
                  <a:pt x="63660" y="46430"/>
                </a:lnTo>
                <a:lnTo>
                  <a:pt x="72668" y="48262"/>
                </a:lnTo>
                <a:lnTo>
                  <a:pt x="76655" y="46630"/>
                </a:lnTo>
                <a:lnTo>
                  <a:pt x="75007" y="43068"/>
                </a:lnTo>
                <a:lnTo>
                  <a:pt x="69667" y="39716"/>
                </a:lnTo>
                <a:lnTo>
                  <a:pt x="603" y="0"/>
                </a:lnTo>
                <a:lnTo>
                  <a:pt x="3022" y="12882"/>
                </a:lnTo>
                <a:lnTo>
                  <a:pt x="3303" y="24104"/>
                </a:lnTo>
                <a:lnTo>
                  <a:pt x="3235" y="30886"/>
                </a:lnTo>
                <a:lnTo>
                  <a:pt x="4098" y="44010"/>
                </a:lnTo>
                <a:lnTo>
                  <a:pt x="3714" y="57197"/>
                </a:lnTo>
                <a:lnTo>
                  <a:pt x="1507" y="69291"/>
                </a:lnTo>
                <a:lnTo>
                  <a:pt x="0" y="73532"/>
                </a:lnTo>
                <a:lnTo>
                  <a:pt x="18764" y="83849"/>
                </a:lnTo>
                <a:lnTo>
                  <a:pt x="19864" y="79153"/>
                </a:lnTo>
                <a:lnTo>
                  <a:pt x="19735" y="80080"/>
                </a:lnTo>
                <a:lnTo>
                  <a:pt x="21072" y="74889"/>
                </a:lnTo>
                <a:lnTo>
                  <a:pt x="4831" y="66036"/>
                </a:lnTo>
                <a:lnTo>
                  <a:pt x="5500" y="54190"/>
                </a:lnTo>
                <a:lnTo>
                  <a:pt x="15267" y="60516"/>
                </a:lnTo>
                <a:lnTo>
                  <a:pt x="26756" y="66883"/>
                </a:lnTo>
                <a:lnTo>
                  <a:pt x="37920" y="68932"/>
                </a:lnTo>
                <a:lnTo>
                  <a:pt x="40031" y="68406"/>
                </a:lnTo>
                <a:lnTo>
                  <a:pt x="32656" y="60480"/>
                </a:lnTo>
                <a:lnTo>
                  <a:pt x="20004" y="52404"/>
                </a:lnTo>
                <a:lnTo>
                  <a:pt x="8044" y="46124"/>
                </a:lnTo>
                <a:lnTo>
                  <a:pt x="5672" y="44972"/>
                </a:lnTo>
                <a:lnTo>
                  <a:pt x="5801" y="31984"/>
                </a:lnTo>
                <a:lnTo>
                  <a:pt x="11593" y="35853"/>
                </a:lnTo>
                <a:lnTo>
                  <a:pt x="24644" y="44085"/>
                </a:lnTo>
                <a:lnTo>
                  <a:pt x="39588" y="52736"/>
                </a:lnTo>
                <a:lnTo>
                  <a:pt x="51059" y="57864"/>
                </a:lnTo>
                <a:lnTo>
                  <a:pt x="53166" y="58110"/>
                </a:lnTo>
                <a:lnTo>
                  <a:pt x="55764" y="57785"/>
                </a:lnTo>
                <a:lnTo>
                  <a:pt x="57998" y="56258"/>
                </a:lnTo>
                <a:lnTo>
                  <a:pt x="49425" y="47926"/>
                </a:lnTo>
                <a:lnTo>
                  <a:pt x="37283" y="40912"/>
                </a:lnTo>
                <a:lnTo>
                  <a:pt x="28729" y="36313"/>
                </a:lnTo>
                <a:lnTo>
                  <a:pt x="13100" y="27412"/>
                </a:lnTo>
                <a:lnTo>
                  <a:pt x="7443" y="22272"/>
                </a:lnTo>
                <a:lnTo>
                  <a:pt x="6913" y="14049"/>
                </a:lnTo>
                <a:lnTo>
                  <a:pt x="6966" y="12449"/>
                </a:lnTo>
                <a:close/>
              </a:path>
              <a:path w="77561" h="83849">
                <a:moveTo>
                  <a:pt x="57631" y="57550"/>
                </a:moveTo>
                <a:lnTo>
                  <a:pt x="55764" y="57785"/>
                </a:lnTo>
                <a:lnTo>
                  <a:pt x="55129" y="58218"/>
                </a:lnTo>
                <a:lnTo>
                  <a:pt x="57631" y="57550"/>
                </a:lnTo>
                <a:close/>
              </a:path>
              <a:path w="77561" h="83849">
                <a:moveTo>
                  <a:pt x="77561" y="44670"/>
                </a:moveTo>
                <a:lnTo>
                  <a:pt x="73657" y="40147"/>
                </a:lnTo>
                <a:lnTo>
                  <a:pt x="75007" y="43068"/>
                </a:lnTo>
                <a:lnTo>
                  <a:pt x="77561" y="4467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6" name="object 1236"/>
          <p:cNvSpPr/>
          <p:nvPr/>
        </p:nvSpPr>
        <p:spPr>
          <a:xfrm>
            <a:off x="9278784" y="5400459"/>
            <a:ext cx="6295" cy="109094"/>
          </a:xfrm>
          <a:custGeom>
            <a:avLst/>
            <a:gdLst/>
            <a:ahLst/>
            <a:cxnLst/>
            <a:rect l="l" t="t" r="r" b="b"/>
            <a:pathLst>
              <a:path w="6295" h="109094">
                <a:moveTo>
                  <a:pt x="6295" y="0"/>
                </a:moveTo>
                <a:lnTo>
                  <a:pt x="2016" y="0"/>
                </a:lnTo>
                <a:lnTo>
                  <a:pt x="6089" y="132"/>
                </a:lnTo>
                <a:lnTo>
                  <a:pt x="6295" y="0"/>
                </a:lnTo>
                <a:close/>
              </a:path>
              <a:path w="6295" h="109094">
                <a:moveTo>
                  <a:pt x="24623" y="7713"/>
                </a:moveTo>
                <a:lnTo>
                  <a:pt x="14485" y="2307"/>
                </a:lnTo>
                <a:lnTo>
                  <a:pt x="9291" y="236"/>
                </a:lnTo>
                <a:lnTo>
                  <a:pt x="6089" y="132"/>
                </a:lnTo>
                <a:lnTo>
                  <a:pt x="3179" y="2003"/>
                </a:lnTo>
                <a:lnTo>
                  <a:pt x="5685" y="5190"/>
                </a:lnTo>
                <a:lnTo>
                  <a:pt x="0" y="1572"/>
                </a:lnTo>
                <a:lnTo>
                  <a:pt x="7641" y="7818"/>
                </a:lnTo>
                <a:lnTo>
                  <a:pt x="141018" y="86541"/>
                </a:lnTo>
                <a:lnTo>
                  <a:pt x="151753" y="93306"/>
                </a:lnTo>
                <a:lnTo>
                  <a:pt x="163749" y="100711"/>
                </a:lnTo>
                <a:lnTo>
                  <a:pt x="175438" y="106670"/>
                </a:lnTo>
                <a:lnTo>
                  <a:pt x="185250" y="109094"/>
                </a:lnTo>
                <a:lnTo>
                  <a:pt x="188940" y="108338"/>
                </a:lnTo>
                <a:lnTo>
                  <a:pt x="186308" y="101812"/>
                </a:lnTo>
                <a:lnTo>
                  <a:pt x="185273" y="102717"/>
                </a:lnTo>
                <a:lnTo>
                  <a:pt x="178479" y="98883"/>
                </a:lnTo>
                <a:lnTo>
                  <a:pt x="97251" y="50960"/>
                </a:lnTo>
                <a:lnTo>
                  <a:pt x="91937" y="47752"/>
                </a:lnTo>
                <a:lnTo>
                  <a:pt x="81722" y="41535"/>
                </a:lnTo>
                <a:lnTo>
                  <a:pt x="68243" y="33364"/>
                </a:lnTo>
                <a:lnTo>
                  <a:pt x="53141" y="24299"/>
                </a:lnTo>
                <a:lnTo>
                  <a:pt x="38055" y="15396"/>
                </a:lnTo>
                <a:lnTo>
                  <a:pt x="24623" y="7713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7" name="object 1237"/>
          <p:cNvSpPr/>
          <p:nvPr/>
        </p:nvSpPr>
        <p:spPr>
          <a:xfrm>
            <a:off x="11254263" y="5109033"/>
            <a:ext cx="5997" cy="1065"/>
          </a:xfrm>
          <a:custGeom>
            <a:avLst/>
            <a:gdLst/>
            <a:ahLst/>
            <a:cxnLst/>
            <a:rect l="l" t="t" r="r" b="b"/>
            <a:pathLst>
              <a:path w="5997" h="1065">
                <a:moveTo>
                  <a:pt x="5997" y="337"/>
                </a:moveTo>
                <a:lnTo>
                  <a:pt x="4526" y="0"/>
                </a:lnTo>
                <a:lnTo>
                  <a:pt x="0" y="1065"/>
                </a:lnTo>
                <a:lnTo>
                  <a:pt x="5997" y="337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8" name="object 1238"/>
          <p:cNvSpPr/>
          <p:nvPr/>
        </p:nvSpPr>
        <p:spPr>
          <a:xfrm>
            <a:off x="11256585" y="5036782"/>
            <a:ext cx="4147" cy="3161"/>
          </a:xfrm>
          <a:custGeom>
            <a:avLst/>
            <a:gdLst/>
            <a:ahLst/>
            <a:cxnLst/>
            <a:rect l="l" t="t" r="r" b="b"/>
            <a:pathLst>
              <a:path w="4147" h="3161">
                <a:moveTo>
                  <a:pt x="4147" y="0"/>
                </a:moveTo>
                <a:lnTo>
                  <a:pt x="0" y="3161"/>
                </a:lnTo>
                <a:lnTo>
                  <a:pt x="2569" y="2232"/>
                </a:lnTo>
                <a:lnTo>
                  <a:pt x="4147" y="0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9" name="object 1239"/>
          <p:cNvSpPr/>
          <p:nvPr/>
        </p:nvSpPr>
        <p:spPr>
          <a:xfrm>
            <a:off x="11237029" y="5039943"/>
            <a:ext cx="34436" cy="69089"/>
          </a:xfrm>
          <a:custGeom>
            <a:avLst/>
            <a:gdLst/>
            <a:ahLst/>
            <a:cxnLst/>
            <a:rect l="l" t="t" r="r" b="b"/>
            <a:pathLst>
              <a:path w="34436" h="69089">
                <a:moveTo>
                  <a:pt x="19556" y="0"/>
                </a:moveTo>
                <a:lnTo>
                  <a:pt x="10499" y="3272"/>
                </a:lnTo>
                <a:lnTo>
                  <a:pt x="3010" y="13432"/>
                </a:lnTo>
                <a:lnTo>
                  <a:pt x="88" y="27425"/>
                </a:lnTo>
                <a:lnTo>
                  <a:pt x="0" y="34983"/>
                </a:lnTo>
                <a:lnTo>
                  <a:pt x="2317" y="50194"/>
                </a:lnTo>
                <a:lnTo>
                  <a:pt x="8582" y="61632"/>
                </a:lnTo>
                <a:lnTo>
                  <a:pt x="19529" y="68577"/>
                </a:lnTo>
                <a:lnTo>
                  <a:pt x="21760" y="69089"/>
                </a:lnTo>
                <a:lnTo>
                  <a:pt x="23824" y="68603"/>
                </a:lnTo>
                <a:lnTo>
                  <a:pt x="21331" y="65201"/>
                </a:lnTo>
                <a:lnTo>
                  <a:pt x="29088" y="57830"/>
                </a:lnTo>
                <a:lnTo>
                  <a:pt x="33455" y="45963"/>
                </a:lnTo>
                <a:lnTo>
                  <a:pt x="34436" y="32021"/>
                </a:lnTo>
                <a:lnTo>
                  <a:pt x="32033" y="18426"/>
                </a:lnTo>
                <a:lnTo>
                  <a:pt x="26250" y="7598"/>
                </a:lnTo>
                <a:lnTo>
                  <a:pt x="19562" y="2697"/>
                </a:lnTo>
                <a:lnTo>
                  <a:pt x="21099" y="522"/>
                </a:lnTo>
                <a:lnTo>
                  <a:pt x="17600" y="1490"/>
                </a:lnTo>
                <a:lnTo>
                  <a:pt x="19556" y="0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0" name="object 1240"/>
          <p:cNvSpPr/>
          <p:nvPr/>
        </p:nvSpPr>
        <p:spPr>
          <a:xfrm>
            <a:off x="11258129" y="5038483"/>
            <a:ext cx="2496" cy="1982"/>
          </a:xfrm>
          <a:custGeom>
            <a:avLst/>
            <a:gdLst/>
            <a:ahLst/>
            <a:cxnLst/>
            <a:rect l="l" t="t" r="r" b="b"/>
            <a:pathLst>
              <a:path w="2496" h="1982">
                <a:moveTo>
                  <a:pt x="1025" y="531"/>
                </a:moveTo>
                <a:lnTo>
                  <a:pt x="0" y="1982"/>
                </a:lnTo>
                <a:lnTo>
                  <a:pt x="2496" y="1292"/>
                </a:lnTo>
                <a:lnTo>
                  <a:pt x="2496" y="0"/>
                </a:lnTo>
                <a:lnTo>
                  <a:pt x="1025" y="531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1" name="object 1241"/>
          <p:cNvSpPr/>
          <p:nvPr/>
        </p:nvSpPr>
        <p:spPr>
          <a:xfrm>
            <a:off x="11260260" y="5108139"/>
            <a:ext cx="2327" cy="1766"/>
          </a:xfrm>
          <a:custGeom>
            <a:avLst/>
            <a:gdLst/>
            <a:ahLst/>
            <a:cxnLst/>
            <a:rect l="l" t="t" r="r" b="b"/>
            <a:pathLst>
              <a:path w="2327" h="1766">
                <a:moveTo>
                  <a:pt x="1098" y="1098"/>
                </a:moveTo>
                <a:lnTo>
                  <a:pt x="0" y="1231"/>
                </a:lnTo>
                <a:lnTo>
                  <a:pt x="2327" y="1766"/>
                </a:lnTo>
                <a:lnTo>
                  <a:pt x="2327" y="0"/>
                </a:lnTo>
                <a:lnTo>
                  <a:pt x="592" y="408"/>
                </a:lnTo>
                <a:lnTo>
                  <a:pt x="1098" y="1098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2" name="object 1242"/>
          <p:cNvSpPr/>
          <p:nvPr/>
        </p:nvSpPr>
        <p:spPr>
          <a:xfrm>
            <a:off x="10691244" y="4393355"/>
            <a:ext cx="44186" cy="55436"/>
          </a:xfrm>
          <a:custGeom>
            <a:avLst/>
            <a:gdLst/>
            <a:ahLst/>
            <a:cxnLst/>
            <a:rect l="l" t="t" r="r" b="b"/>
            <a:pathLst>
              <a:path w="44186" h="55436">
                <a:moveTo>
                  <a:pt x="6889" y="1429"/>
                </a:moveTo>
                <a:lnTo>
                  <a:pt x="1565" y="7034"/>
                </a:lnTo>
                <a:lnTo>
                  <a:pt x="0" y="15201"/>
                </a:lnTo>
                <a:lnTo>
                  <a:pt x="1578" y="24813"/>
                </a:lnTo>
                <a:lnTo>
                  <a:pt x="5684" y="34754"/>
                </a:lnTo>
                <a:lnTo>
                  <a:pt x="11703" y="43904"/>
                </a:lnTo>
                <a:lnTo>
                  <a:pt x="19019" y="51146"/>
                </a:lnTo>
                <a:lnTo>
                  <a:pt x="27015" y="55363"/>
                </a:lnTo>
                <a:lnTo>
                  <a:pt x="35076" y="55436"/>
                </a:lnTo>
                <a:lnTo>
                  <a:pt x="38121" y="54091"/>
                </a:lnTo>
                <a:lnTo>
                  <a:pt x="43028" y="48221"/>
                </a:lnTo>
                <a:lnTo>
                  <a:pt x="44186" y="39681"/>
                </a:lnTo>
                <a:lnTo>
                  <a:pt x="42216" y="29701"/>
                </a:lnTo>
                <a:lnTo>
                  <a:pt x="37738" y="19513"/>
                </a:lnTo>
                <a:lnTo>
                  <a:pt x="31374" y="10346"/>
                </a:lnTo>
                <a:lnTo>
                  <a:pt x="23746" y="3432"/>
                </a:lnTo>
                <a:lnTo>
                  <a:pt x="15474" y="0"/>
                </a:lnTo>
                <a:lnTo>
                  <a:pt x="7180" y="1280"/>
                </a:lnTo>
                <a:lnTo>
                  <a:pt x="6889" y="1429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3" name="object 1243"/>
          <p:cNvSpPr/>
          <p:nvPr/>
        </p:nvSpPr>
        <p:spPr>
          <a:xfrm>
            <a:off x="9524173" y="5328527"/>
            <a:ext cx="58771" cy="34837"/>
          </a:xfrm>
          <a:custGeom>
            <a:avLst/>
            <a:gdLst/>
            <a:ahLst/>
            <a:cxnLst/>
            <a:rect l="l" t="t" r="r" b="b"/>
            <a:pathLst>
              <a:path w="58771" h="34837">
                <a:moveTo>
                  <a:pt x="58771" y="22113"/>
                </a:moveTo>
                <a:lnTo>
                  <a:pt x="57344" y="9582"/>
                </a:lnTo>
                <a:lnTo>
                  <a:pt x="49362" y="2616"/>
                </a:lnTo>
                <a:lnTo>
                  <a:pt x="37207" y="0"/>
                </a:lnTo>
                <a:lnTo>
                  <a:pt x="23257" y="514"/>
                </a:lnTo>
                <a:lnTo>
                  <a:pt x="18976" y="1113"/>
                </a:lnTo>
                <a:lnTo>
                  <a:pt x="6870" y="5884"/>
                </a:lnTo>
                <a:lnTo>
                  <a:pt x="315" y="13234"/>
                </a:lnTo>
                <a:lnTo>
                  <a:pt x="0" y="21514"/>
                </a:lnTo>
                <a:lnTo>
                  <a:pt x="6613" y="29070"/>
                </a:lnTo>
                <a:lnTo>
                  <a:pt x="11212" y="31461"/>
                </a:lnTo>
                <a:lnTo>
                  <a:pt x="24442" y="34837"/>
                </a:lnTo>
                <a:lnTo>
                  <a:pt x="37504" y="34447"/>
                </a:lnTo>
                <a:lnTo>
                  <a:pt x="48990" y="30673"/>
                </a:lnTo>
                <a:lnTo>
                  <a:pt x="57489" y="23895"/>
                </a:lnTo>
                <a:lnTo>
                  <a:pt x="58771" y="22113"/>
                </a:lnTo>
                <a:close/>
              </a:path>
            </a:pathLst>
          </a:custGeom>
          <a:solidFill>
            <a:srgbClr val="C8E4F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4" name="object 1244"/>
          <p:cNvSpPr/>
          <p:nvPr/>
        </p:nvSpPr>
        <p:spPr>
          <a:xfrm>
            <a:off x="11260626" y="5038117"/>
            <a:ext cx="39429" cy="74415"/>
          </a:xfrm>
          <a:custGeom>
            <a:avLst/>
            <a:gdLst/>
            <a:ahLst/>
            <a:cxnLst/>
            <a:rect l="l" t="t" r="r" b="b"/>
            <a:pathLst>
              <a:path w="39429" h="74415">
                <a:moveTo>
                  <a:pt x="0" y="366"/>
                </a:moveTo>
                <a:lnTo>
                  <a:pt x="0" y="1658"/>
                </a:lnTo>
                <a:lnTo>
                  <a:pt x="10090" y="9180"/>
                </a:lnTo>
                <a:lnTo>
                  <a:pt x="15951" y="20155"/>
                </a:lnTo>
                <a:lnTo>
                  <a:pt x="18096" y="35043"/>
                </a:lnTo>
                <a:lnTo>
                  <a:pt x="16949" y="50107"/>
                </a:lnTo>
                <a:lnTo>
                  <a:pt x="12048" y="61638"/>
                </a:lnTo>
                <a:lnTo>
                  <a:pt x="2785" y="69601"/>
                </a:lnTo>
                <a:lnTo>
                  <a:pt x="1962" y="70021"/>
                </a:lnTo>
                <a:lnTo>
                  <a:pt x="1962" y="71787"/>
                </a:lnTo>
                <a:lnTo>
                  <a:pt x="16370" y="73144"/>
                </a:lnTo>
                <a:lnTo>
                  <a:pt x="28104" y="73510"/>
                </a:lnTo>
                <a:lnTo>
                  <a:pt x="29937" y="74415"/>
                </a:lnTo>
                <a:lnTo>
                  <a:pt x="34294" y="64400"/>
                </a:lnTo>
                <a:lnTo>
                  <a:pt x="38191" y="52056"/>
                </a:lnTo>
                <a:lnTo>
                  <a:pt x="39429" y="39635"/>
                </a:lnTo>
                <a:lnTo>
                  <a:pt x="38399" y="27401"/>
                </a:lnTo>
                <a:lnTo>
                  <a:pt x="35489" y="15617"/>
                </a:lnTo>
                <a:lnTo>
                  <a:pt x="31087" y="4546"/>
                </a:lnTo>
                <a:lnTo>
                  <a:pt x="28794" y="0"/>
                </a:lnTo>
                <a:lnTo>
                  <a:pt x="2998" y="861"/>
                </a:lnTo>
                <a:lnTo>
                  <a:pt x="0" y="366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5" name="object 1245"/>
          <p:cNvSpPr/>
          <p:nvPr/>
        </p:nvSpPr>
        <p:spPr>
          <a:xfrm>
            <a:off x="11179807" y="4467348"/>
            <a:ext cx="56617" cy="152966"/>
          </a:xfrm>
          <a:custGeom>
            <a:avLst/>
            <a:gdLst/>
            <a:ahLst/>
            <a:cxnLst/>
            <a:rect l="l" t="t" r="r" b="b"/>
            <a:pathLst>
              <a:path w="56617" h="152966">
                <a:moveTo>
                  <a:pt x="53199" y="113381"/>
                </a:moveTo>
                <a:lnTo>
                  <a:pt x="53556" y="128117"/>
                </a:lnTo>
                <a:lnTo>
                  <a:pt x="54256" y="140326"/>
                </a:lnTo>
                <a:lnTo>
                  <a:pt x="55381" y="149091"/>
                </a:lnTo>
                <a:lnTo>
                  <a:pt x="56617" y="152966"/>
                </a:lnTo>
                <a:lnTo>
                  <a:pt x="56294" y="14646"/>
                </a:lnTo>
                <a:lnTo>
                  <a:pt x="45792" y="8176"/>
                </a:lnTo>
                <a:lnTo>
                  <a:pt x="32494" y="1027"/>
                </a:lnTo>
                <a:lnTo>
                  <a:pt x="29462" y="0"/>
                </a:lnTo>
                <a:lnTo>
                  <a:pt x="18523" y="4109"/>
                </a:lnTo>
                <a:lnTo>
                  <a:pt x="5633" y="12061"/>
                </a:lnTo>
                <a:lnTo>
                  <a:pt x="1725" y="15076"/>
                </a:lnTo>
                <a:lnTo>
                  <a:pt x="1100" y="119021"/>
                </a:lnTo>
                <a:lnTo>
                  <a:pt x="635" y="120981"/>
                </a:lnTo>
                <a:lnTo>
                  <a:pt x="4376" y="113110"/>
                </a:lnTo>
                <a:lnTo>
                  <a:pt x="5069" y="101693"/>
                </a:lnTo>
                <a:lnTo>
                  <a:pt x="5372" y="87805"/>
                </a:lnTo>
                <a:lnTo>
                  <a:pt x="5388" y="72522"/>
                </a:lnTo>
                <a:lnTo>
                  <a:pt x="5217" y="56920"/>
                </a:lnTo>
                <a:lnTo>
                  <a:pt x="4960" y="42072"/>
                </a:lnTo>
                <a:lnTo>
                  <a:pt x="4719" y="29054"/>
                </a:lnTo>
                <a:lnTo>
                  <a:pt x="4596" y="18942"/>
                </a:lnTo>
                <a:lnTo>
                  <a:pt x="4594" y="17833"/>
                </a:lnTo>
                <a:lnTo>
                  <a:pt x="15262" y="22082"/>
                </a:lnTo>
                <a:lnTo>
                  <a:pt x="27704" y="29079"/>
                </a:lnTo>
                <a:lnTo>
                  <a:pt x="29160" y="29852"/>
                </a:lnTo>
                <a:lnTo>
                  <a:pt x="53425" y="16541"/>
                </a:lnTo>
                <a:lnTo>
                  <a:pt x="53673" y="23276"/>
                </a:lnTo>
                <a:lnTo>
                  <a:pt x="53691" y="33906"/>
                </a:lnTo>
                <a:lnTo>
                  <a:pt x="53562" y="47515"/>
                </a:lnTo>
                <a:lnTo>
                  <a:pt x="53366" y="63184"/>
                </a:lnTo>
                <a:lnTo>
                  <a:pt x="53186" y="79997"/>
                </a:lnTo>
                <a:lnTo>
                  <a:pt x="53103" y="97035"/>
                </a:lnTo>
                <a:lnTo>
                  <a:pt x="53199" y="113381"/>
                </a:lnTo>
                <a:close/>
              </a:path>
              <a:path w="56617" h="152966">
                <a:moveTo>
                  <a:pt x="635" y="120981"/>
                </a:moveTo>
                <a:lnTo>
                  <a:pt x="0" y="120981"/>
                </a:lnTo>
                <a:lnTo>
                  <a:pt x="431" y="121843"/>
                </a:lnTo>
                <a:lnTo>
                  <a:pt x="635" y="120981"/>
                </a:lnTo>
                <a:close/>
              </a:path>
            </a:pathLst>
          </a:custGeom>
          <a:solidFill>
            <a:srgbClr val="EEE6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6" name="object 1246"/>
          <p:cNvSpPr/>
          <p:nvPr/>
        </p:nvSpPr>
        <p:spPr>
          <a:xfrm>
            <a:off x="10249224" y="4784200"/>
            <a:ext cx="53059" cy="65993"/>
          </a:xfrm>
          <a:custGeom>
            <a:avLst/>
            <a:gdLst/>
            <a:ahLst/>
            <a:cxnLst/>
            <a:rect l="l" t="t" r="r" b="b"/>
            <a:pathLst>
              <a:path w="53059" h="65993">
                <a:moveTo>
                  <a:pt x="52757" y="1140"/>
                </a:moveTo>
                <a:lnTo>
                  <a:pt x="43216" y="1141"/>
                </a:lnTo>
                <a:lnTo>
                  <a:pt x="30608" y="7802"/>
                </a:lnTo>
                <a:lnTo>
                  <a:pt x="20518" y="14624"/>
                </a:lnTo>
                <a:lnTo>
                  <a:pt x="11628" y="24014"/>
                </a:lnTo>
                <a:lnTo>
                  <a:pt x="5245" y="36013"/>
                </a:lnTo>
                <a:lnTo>
                  <a:pt x="718" y="49058"/>
                </a:lnTo>
                <a:lnTo>
                  <a:pt x="0" y="52015"/>
                </a:lnTo>
                <a:lnTo>
                  <a:pt x="10940" y="57219"/>
                </a:lnTo>
                <a:lnTo>
                  <a:pt x="18652" y="63624"/>
                </a:lnTo>
                <a:lnTo>
                  <a:pt x="20296" y="65993"/>
                </a:lnTo>
                <a:lnTo>
                  <a:pt x="33353" y="58056"/>
                </a:lnTo>
                <a:lnTo>
                  <a:pt x="38910" y="48441"/>
                </a:lnTo>
                <a:lnTo>
                  <a:pt x="39403" y="38427"/>
                </a:lnTo>
                <a:lnTo>
                  <a:pt x="37267" y="29294"/>
                </a:lnTo>
                <a:lnTo>
                  <a:pt x="34941" y="22322"/>
                </a:lnTo>
                <a:lnTo>
                  <a:pt x="34531" y="19298"/>
                </a:lnTo>
                <a:lnTo>
                  <a:pt x="44982" y="9773"/>
                </a:lnTo>
                <a:lnTo>
                  <a:pt x="52757" y="1140"/>
                </a:lnTo>
                <a:close/>
              </a:path>
            </a:pathLst>
          </a:custGeom>
          <a:solidFill>
            <a:srgbClr val="F8C6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7" name="object 1247"/>
          <p:cNvSpPr/>
          <p:nvPr/>
        </p:nvSpPr>
        <p:spPr>
          <a:xfrm>
            <a:off x="10068607" y="5761681"/>
            <a:ext cx="80577" cy="60243"/>
          </a:xfrm>
          <a:custGeom>
            <a:avLst/>
            <a:gdLst/>
            <a:ahLst/>
            <a:cxnLst/>
            <a:rect l="l" t="t" r="r" b="b"/>
            <a:pathLst>
              <a:path w="80577" h="60243">
                <a:moveTo>
                  <a:pt x="37049" y="45724"/>
                </a:moveTo>
                <a:lnTo>
                  <a:pt x="47407" y="39177"/>
                </a:lnTo>
                <a:lnTo>
                  <a:pt x="49500" y="37907"/>
                </a:lnTo>
                <a:lnTo>
                  <a:pt x="58385" y="33151"/>
                </a:lnTo>
                <a:lnTo>
                  <a:pt x="68243" y="27464"/>
                </a:lnTo>
                <a:lnTo>
                  <a:pt x="76499" y="20312"/>
                </a:lnTo>
                <a:lnTo>
                  <a:pt x="80577" y="11163"/>
                </a:lnTo>
                <a:lnTo>
                  <a:pt x="78165" y="0"/>
                </a:lnTo>
                <a:lnTo>
                  <a:pt x="71985" y="4820"/>
                </a:lnTo>
                <a:lnTo>
                  <a:pt x="61421" y="11871"/>
                </a:lnTo>
                <a:lnTo>
                  <a:pt x="48177" y="20045"/>
                </a:lnTo>
                <a:lnTo>
                  <a:pt x="33957" y="28234"/>
                </a:lnTo>
                <a:lnTo>
                  <a:pt x="20467" y="35333"/>
                </a:lnTo>
                <a:lnTo>
                  <a:pt x="9410" y="40233"/>
                </a:lnTo>
                <a:lnTo>
                  <a:pt x="4033" y="41763"/>
                </a:lnTo>
                <a:lnTo>
                  <a:pt x="0" y="47923"/>
                </a:lnTo>
                <a:lnTo>
                  <a:pt x="1401" y="50486"/>
                </a:lnTo>
                <a:lnTo>
                  <a:pt x="1639" y="60243"/>
                </a:lnTo>
                <a:lnTo>
                  <a:pt x="12473" y="58492"/>
                </a:lnTo>
                <a:lnTo>
                  <a:pt x="24840" y="52908"/>
                </a:lnTo>
                <a:lnTo>
                  <a:pt x="37049" y="45724"/>
                </a:lnTo>
                <a:close/>
              </a:path>
            </a:pathLst>
          </a:custGeom>
          <a:solidFill>
            <a:srgbClr val="0D30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8" name="object 1248"/>
          <p:cNvSpPr/>
          <p:nvPr/>
        </p:nvSpPr>
        <p:spPr>
          <a:xfrm>
            <a:off x="9857708" y="6056013"/>
            <a:ext cx="77856" cy="60673"/>
          </a:xfrm>
          <a:custGeom>
            <a:avLst/>
            <a:gdLst/>
            <a:ahLst/>
            <a:cxnLst/>
            <a:rect l="l" t="t" r="r" b="b"/>
            <a:pathLst>
              <a:path w="77856" h="60673">
                <a:moveTo>
                  <a:pt x="0" y="43094"/>
                </a:moveTo>
                <a:lnTo>
                  <a:pt x="0" y="60673"/>
                </a:lnTo>
                <a:lnTo>
                  <a:pt x="8196" y="59879"/>
                </a:lnTo>
                <a:lnTo>
                  <a:pt x="18240" y="56797"/>
                </a:lnTo>
                <a:lnTo>
                  <a:pt x="30879" y="49904"/>
                </a:lnTo>
                <a:lnTo>
                  <a:pt x="43216" y="42149"/>
                </a:lnTo>
                <a:lnTo>
                  <a:pt x="51053" y="37233"/>
                </a:lnTo>
                <a:lnTo>
                  <a:pt x="66433" y="28412"/>
                </a:lnTo>
                <a:lnTo>
                  <a:pt x="74710" y="22423"/>
                </a:lnTo>
                <a:lnTo>
                  <a:pt x="77856" y="15407"/>
                </a:lnTo>
                <a:lnTo>
                  <a:pt x="77845" y="3504"/>
                </a:lnTo>
                <a:lnTo>
                  <a:pt x="77625" y="0"/>
                </a:lnTo>
                <a:lnTo>
                  <a:pt x="73067" y="4021"/>
                </a:lnTo>
                <a:lnTo>
                  <a:pt x="63582" y="10660"/>
                </a:lnTo>
                <a:lnTo>
                  <a:pt x="50818" y="18774"/>
                </a:lnTo>
                <a:lnTo>
                  <a:pt x="36423" y="27219"/>
                </a:lnTo>
                <a:lnTo>
                  <a:pt x="22046" y="34850"/>
                </a:lnTo>
                <a:lnTo>
                  <a:pt x="9334" y="40525"/>
                </a:lnTo>
                <a:lnTo>
                  <a:pt x="0" y="43094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9" name="object 1249"/>
          <p:cNvSpPr/>
          <p:nvPr/>
        </p:nvSpPr>
        <p:spPr>
          <a:xfrm>
            <a:off x="9786510" y="6214165"/>
            <a:ext cx="2501" cy="2746"/>
          </a:xfrm>
          <a:custGeom>
            <a:avLst/>
            <a:gdLst/>
            <a:ahLst/>
            <a:cxnLst/>
            <a:rect l="l" t="t" r="r" b="b"/>
            <a:pathLst>
              <a:path w="2501" h="2746">
                <a:moveTo>
                  <a:pt x="2501" y="2746"/>
                </a:moveTo>
                <a:lnTo>
                  <a:pt x="1752" y="477"/>
                </a:lnTo>
                <a:lnTo>
                  <a:pt x="0" y="0"/>
                </a:lnTo>
                <a:lnTo>
                  <a:pt x="2501" y="2746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0" name="object 1250"/>
          <p:cNvSpPr/>
          <p:nvPr/>
        </p:nvSpPr>
        <p:spPr>
          <a:xfrm>
            <a:off x="9787178" y="6155323"/>
            <a:ext cx="77431" cy="60551"/>
          </a:xfrm>
          <a:custGeom>
            <a:avLst/>
            <a:gdLst/>
            <a:ahLst/>
            <a:cxnLst/>
            <a:rect l="l" t="t" r="r" b="b"/>
            <a:pathLst>
              <a:path w="77431" h="60551">
                <a:moveTo>
                  <a:pt x="1084" y="59319"/>
                </a:moveTo>
                <a:lnTo>
                  <a:pt x="5607" y="60551"/>
                </a:lnTo>
                <a:lnTo>
                  <a:pt x="15780" y="56932"/>
                </a:lnTo>
                <a:lnTo>
                  <a:pt x="28357" y="50188"/>
                </a:lnTo>
                <a:lnTo>
                  <a:pt x="40677" y="42692"/>
                </a:lnTo>
                <a:lnTo>
                  <a:pt x="49392" y="37235"/>
                </a:lnTo>
                <a:lnTo>
                  <a:pt x="61995" y="30292"/>
                </a:lnTo>
                <a:lnTo>
                  <a:pt x="70585" y="25235"/>
                </a:lnTo>
                <a:lnTo>
                  <a:pt x="75587" y="18242"/>
                </a:lnTo>
                <a:lnTo>
                  <a:pt x="77430" y="5488"/>
                </a:lnTo>
                <a:lnTo>
                  <a:pt x="77431" y="0"/>
                </a:lnTo>
                <a:lnTo>
                  <a:pt x="69635" y="5120"/>
                </a:lnTo>
                <a:lnTo>
                  <a:pt x="58993" y="12148"/>
                </a:lnTo>
                <a:lnTo>
                  <a:pt x="46553" y="20117"/>
                </a:lnTo>
                <a:lnTo>
                  <a:pt x="33361" y="28063"/>
                </a:lnTo>
                <a:lnTo>
                  <a:pt x="20463" y="35019"/>
                </a:lnTo>
                <a:lnTo>
                  <a:pt x="8906" y="40020"/>
                </a:lnTo>
                <a:lnTo>
                  <a:pt x="474" y="42056"/>
                </a:lnTo>
                <a:lnTo>
                  <a:pt x="0" y="56034"/>
                </a:lnTo>
                <a:lnTo>
                  <a:pt x="1084" y="59319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1" name="object 1251"/>
          <p:cNvSpPr/>
          <p:nvPr/>
        </p:nvSpPr>
        <p:spPr>
          <a:xfrm>
            <a:off x="9928669" y="5960610"/>
            <a:ext cx="77884" cy="59084"/>
          </a:xfrm>
          <a:custGeom>
            <a:avLst/>
            <a:gdLst/>
            <a:ahLst/>
            <a:cxnLst/>
            <a:rect l="l" t="t" r="r" b="b"/>
            <a:pathLst>
              <a:path w="77884" h="59084">
                <a:moveTo>
                  <a:pt x="53773" y="12806"/>
                </a:moveTo>
                <a:lnTo>
                  <a:pt x="42613" y="19811"/>
                </a:lnTo>
                <a:lnTo>
                  <a:pt x="41455" y="20504"/>
                </a:lnTo>
                <a:lnTo>
                  <a:pt x="31161" y="26850"/>
                </a:lnTo>
                <a:lnTo>
                  <a:pt x="19724" y="33543"/>
                </a:lnTo>
                <a:lnTo>
                  <a:pt x="7920" y="38834"/>
                </a:lnTo>
                <a:lnTo>
                  <a:pt x="5823" y="39501"/>
                </a:lnTo>
                <a:lnTo>
                  <a:pt x="129" y="42732"/>
                </a:lnTo>
                <a:lnTo>
                  <a:pt x="0" y="59084"/>
                </a:lnTo>
                <a:lnTo>
                  <a:pt x="12906" y="55999"/>
                </a:lnTo>
                <a:lnTo>
                  <a:pt x="24521" y="50283"/>
                </a:lnTo>
                <a:lnTo>
                  <a:pt x="35410" y="43440"/>
                </a:lnTo>
                <a:lnTo>
                  <a:pt x="46136" y="36974"/>
                </a:lnTo>
                <a:lnTo>
                  <a:pt x="52951" y="33815"/>
                </a:lnTo>
                <a:lnTo>
                  <a:pt x="61075" y="27521"/>
                </a:lnTo>
                <a:lnTo>
                  <a:pt x="68674" y="24151"/>
                </a:lnTo>
                <a:lnTo>
                  <a:pt x="74595" y="19272"/>
                </a:lnTo>
                <a:lnTo>
                  <a:pt x="77686" y="8448"/>
                </a:lnTo>
                <a:lnTo>
                  <a:pt x="77884" y="4092"/>
                </a:lnTo>
                <a:lnTo>
                  <a:pt x="75555" y="0"/>
                </a:lnTo>
                <a:lnTo>
                  <a:pt x="66197" y="5061"/>
                </a:lnTo>
                <a:lnTo>
                  <a:pt x="53773" y="12806"/>
                </a:lnTo>
                <a:close/>
              </a:path>
            </a:pathLst>
          </a:custGeom>
          <a:solidFill>
            <a:srgbClr val="0D3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2" name="object 1252"/>
          <p:cNvSpPr/>
          <p:nvPr/>
        </p:nvSpPr>
        <p:spPr>
          <a:xfrm>
            <a:off x="9999393" y="5860995"/>
            <a:ext cx="77647" cy="60070"/>
          </a:xfrm>
          <a:custGeom>
            <a:avLst/>
            <a:gdLst/>
            <a:ahLst/>
            <a:cxnLst/>
            <a:rect l="l" t="t" r="r" b="b"/>
            <a:pathLst>
              <a:path w="77647" h="60070">
                <a:moveTo>
                  <a:pt x="4896" y="40470"/>
                </a:moveTo>
                <a:lnTo>
                  <a:pt x="0" y="44132"/>
                </a:lnTo>
                <a:lnTo>
                  <a:pt x="194" y="60070"/>
                </a:lnTo>
                <a:lnTo>
                  <a:pt x="12357" y="57106"/>
                </a:lnTo>
                <a:lnTo>
                  <a:pt x="24547" y="51385"/>
                </a:lnTo>
                <a:lnTo>
                  <a:pt x="36088" y="44495"/>
                </a:lnTo>
                <a:lnTo>
                  <a:pt x="46299" y="38021"/>
                </a:lnTo>
                <a:lnTo>
                  <a:pt x="47688" y="37175"/>
                </a:lnTo>
                <a:lnTo>
                  <a:pt x="61822" y="29248"/>
                </a:lnTo>
                <a:lnTo>
                  <a:pt x="72130" y="22495"/>
                </a:lnTo>
                <a:lnTo>
                  <a:pt x="77479" y="14184"/>
                </a:lnTo>
                <a:lnTo>
                  <a:pt x="77647" y="5858"/>
                </a:lnTo>
                <a:lnTo>
                  <a:pt x="75490" y="0"/>
                </a:lnTo>
                <a:lnTo>
                  <a:pt x="66660" y="6836"/>
                </a:lnTo>
                <a:lnTo>
                  <a:pt x="54240" y="14274"/>
                </a:lnTo>
                <a:lnTo>
                  <a:pt x="42970" y="20644"/>
                </a:lnTo>
                <a:lnTo>
                  <a:pt x="41627" y="21430"/>
                </a:lnTo>
                <a:lnTo>
                  <a:pt x="31105" y="28031"/>
                </a:lnTo>
                <a:lnTo>
                  <a:pt x="19655" y="34814"/>
                </a:lnTo>
                <a:lnTo>
                  <a:pt x="7899" y="39747"/>
                </a:lnTo>
                <a:lnTo>
                  <a:pt x="4896" y="40470"/>
                </a:lnTo>
                <a:close/>
              </a:path>
            </a:pathLst>
          </a:custGeom>
          <a:solidFill>
            <a:srgbClr val="0D30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3" name="object 1253"/>
          <p:cNvSpPr/>
          <p:nvPr/>
        </p:nvSpPr>
        <p:spPr>
          <a:xfrm>
            <a:off x="11337648" y="5585519"/>
            <a:ext cx="16446" cy="13374"/>
          </a:xfrm>
          <a:custGeom>
            <a:avLst/>
            <a:gdLst/>
            <a:ahLst/>
            <a:cxnLst/>
            <a:rect l="l" t="t" r="r" b="b"/>
            <a:pathLst>
              <a:path w="16446" h="13374">
                <a:moveTo>
                  <a:pt x="2135" y="11608"/>
                </a:moveTo>
                <a:lnTo>
                  <a:pt x="5564" y="9346"/>
                </a:lnTo>
                <a:lnTo>
                  <a:pt x="16446" y="0"/>
                </a:lnTo>
                <a:lnTo>
                  <a:pt x="2372" y="1900"/>
                </a:lnTo>
                <a:lnTo>
                  <a:pt x="172" y="2196"/>
                </a:lnTo>
                <a:lnTo>
                  <a:pt x="107" y="3057"/>
                </a:lnTo>
                <a:lnTo>
                  <a:pt x="0" y="7279"/>
                </a:lnTo>
                <a:lnTo>
                  <a:pt x="107" y="7817"/>
                </a:lnTo>
                <a:lnTo>
                  <a:pt x="1100" y="13374"/>
                </a:lnTo>
                <a:lnTo>
                  <a:pt x="905" y="10380"/>
                </a:lnTo>
                <a:lnTo>
                  <a:pt x="2566" y="12706"/>
                </a:lnTo>
                <a:lnTo>
                  <a:pt x="4874" y="10120"/>
                </a:lnTo>
                <a:lnTo>
                  <a:pt x="2135" y="11608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4" name="object 1254"/>
          <p:cNvSpPr/>
          <p:nvPr/>
        </p:nvSpPr>
        <p:spPr>
          <a:xfrm>
            <a:off x="11337583" y="5585519"/>
            <a:ext cx="54573" cy="147343"/>
          </a:xfrm>
          <a:custGeom>
            <a:avLst/>
            <a:gdLst/>
            <a:ahLst/>
            <a:cxnLst/>
            <a:rect l="l" t="t" r="r" b="b"/>
            <a:pathLst>
              <a:path w="54573" h="147343">
                <a:moveTo>
                  <a:pt x="366" y="136919"/>
                </a:moveTo>
                <a:lnTo>
                  <a:pt x="862" y="96685"/>
                </a:lnTo>
                <a:lnTo>
                  <a:pt x="0" y="96685"/>
                </a:lnTo>
                <a:lnTo>
                  <a:pt x="301" y="147343"/>
                </a:lnTo>
                <a:lnTo>
                  <a:pt x="9580" y="139330"/>
                </a:lnTo>
                <a:lnTo>
                  <a:pt x="18060" y="131032"/>
                </a:lnTo>
                <a:lnTo>
                  <a:pt x="25867" y="121844"/>
                </a:lnTo>
                <a:lnTo>
                  <a:pt x="33125" y="111160"/>
                </a:lnTo>
                <a:lnTo>
                  <a:pt x="39961" y="98374"/>
                </a:lnTo>
                <a:lnTo>
                  <a:pt x="45210" y="86003"/>
                </a:lnTo>
                <a:lnTo>
                  <a:pt x="49143" y="74447"/>
                </a:lnTo>
                <a:lnTo>
                  <a:pt x="52406" y="61779"/>
                </a:lnTo>
                <a:lnTo>
                  <a:pt x="54412" y="48732"/>
                </a:lnTo>
                <a:lnTo>
                  <a:pt x="54573" y="36038"/>
                </a:lnTo>
                <a:lnTo>
                  <a:pt x="52303" y="24430"/>
                </a:lnTo>
                <a:lnTo>
                  <a:pt x="50966" y="21063"/>
                </a:lnTo>
                <a:lnTo>
                  <a:pt x="47429" y="17596"/>
                </a:lnTo>
                <a:lnTo>
                  <a:pt x="47063" y="17230"/>
                </a:lnTo>
                <a:lnTo>
                  <a:pt x="46761" y="16734"/>
                </a:lnTo>
                <a:lnTo>
                  <a:pt x="46157" y="16002"/>
                </a:lnTo>
                <a:lnTo>
                  <a:pt x="45531" y="15205"/>
                </a:lnTo>
                <a:lnTo>
                  <a:pt x="35696" y="4639"/>
                </a:lnTo>
                <a:lnTo>
                  <a:pt x="26810" y="241"/>
                </a:lnTo>
                <a:lnTo>
                  <a:pt x="16511" y="0"/>
                </a:lnTo>
                <a:lnTo>
                  <a:pt x="5629" y="9346"/>
                </a:lnTo>
                <a:lnTo>
                  <a:pt x="4939" y="10120"/>
                </a:lnTo>
                <a:lnTo>
                  <a:pt x="6362" y="9346"/>
                </a:lnTo>
                <a:lnTo>
                  <a:pt x="9339" y="7817"/>
                </a:lnTo>
                <a:lnTo>
                  <a:pt x="8433" y="7882"/>
                </a:lnTo>
                <a:lnTo>
                  <a:pt x="12833" y="7451"/>
                </a:lnTo>
                <a:lnTo>
                  <a:pt x="23100" y="7930"/>
                </a:lnTo>
                <a:lnTo>
                  <a:pt x="31295" y="11330"/>
                </a:lnTo>
                <a:lnTo>
                  <a:pt x="37524" y="17250"/>
                </a:lnTo>
                <a:lnTo>
                  <a:pt x="41896" y="25284"/>
                </a:lnTo>
                <a:lnTo>
                  <a:pt x="44518" y="35030"/>
                </a:lnTo>
                <a:lnTo>
                  <a:pt x="45497" y="46084"/>
                </a:lnTo>
                <a:lnTo>
                  <a:pt x="44940" y="58043"/>
                </a:lnTo>
                <a:lnTo>
                  <a:pt x="42954" y="70502"/>
                </a:lnTo>
                <a:lnTo>
                  <a:pt x="39648" y="83058"/>
                </a:lnTo>
                <a:lnTo>
                  <a:pt x="35128" y="95308"/>
                </a:lnTo>
                <a:lnTo>
                  <a:pt x="29501" y="106849"/>
                </a:lnTo>
                <a:lnTo>
                  <a:pt x="22875" y="117275"/>
                </a:lnTo>
                <a:lnTo>
                  <a:pt x="15358" y="126185"/>
                </a:lnTo>
                <a:lnTo>
                  <a:pt x="7056" y="133174"/>
                </a:lnTo>
                <a:lnTo>
                  <a:pt x="366" y="136919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5" name="object 1255"/>
          <p:cNvSpPr/>
          <p:nvPr/>
        </p:nvSpPr>
        <p:spPr>
          <a:xfrm>
            <a:off x="9507647" y="4384209"/>
            <a:ext cx="38499" cy="18460"/>
          </a:xfrm>
          <a:custGeom>
            <a:avLst/>
            <a:gdLst/>
            <a:ahLst/>
            <a:cxnLst/>
            <a:rect l="l" t="t" r="r" b="b"/>
            <a:pathLst>
              <a:path w="38499" h="18460">
                <a:moveTo>
                  <a:pt x="5086" y="15467"/>
                </a:moveTo>
                <a:lnTo>
                  <a:pt x="0" y="18070"/>
                </a:lnTo>
                <a:lnTo>
                  <a:pt x="14107" y="18460"/>
                </a:lnTo>
                <a:lnTo>
                  <a:pt x="27344" y="17749"/>
                </a:lnTo>
                <a:lnTo>
                  <a:pt x="38499" y="14038"/>
                </a:lnTo>
                <a:lnTo>
                  <a:pt x="37400" y="0"/>
                </a:lnTo>
                <a:lnTo>
                  <a:pt x="35135" y="1723"/>
                </a:lnTo>
                <a:lnTo>
                  <a:pt x="36691" y="251"/>
                </a:lnTo>
                <a:lnTo>
                  <a:pt x="30670" y="2390"/>
                </a:lnTo>
                <a:lnTo>
                  <a:pt x="29829" y="11609"/>
                </a:lnTo>
                <a:lnTo>
                  <a:pt x="17693" y="13596"/>
                </a:lnTo>
                <a:lnTo>
                  <a:pt x="5086" y="15467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6" name="object 1256"/>
          <p:cNvSpPr/>
          <p:nvPr/>
        </p:nvSpPr>
        <p:spPr>
          <a:xfrm>
            <a:off x="9501953" y="4347604"/>
            <a:ext cx="56598" cy="50644"/>
          </a:xfrm>
          <a:custGeom>
            <a:avLst/>
            <a:gdLst/>
            <a:ahLst/>
            <a:cxnLst/>
            <a:rect l="l" t="t" r="r" b="b"/>
            <a:pathLst>
              <a:path w="56598" h="50644">
                <a:moveTo>
                  <a:pt x="56598" y="23727"/>
                </a:moveTo>
                <a:lnTo>
                  <a:pt x="55566" y="10656"/>
                </a:lnTo>
                <a:lnTo>
                  <a:pt x="52519" y="3220"/>
                </a:lnTo>
                <a:lnTo>
                  <a:pt x="38698" y="0"/>
                </a:lnTo>
                <a:lnTo>
                  <a:pt x="26644" y="1049"/>
                </a:lnTo>
                <a:lnTo>
                  <a:pt x="16103" y="4875"/>
                </a:lnTo>
                <a:lnTo>
                  <a:pt x="6820" y="9982"/>
                </a:lnTo>
                <a:lnTo>
                  <a:pt x="5996" y="10479"/>
                </a:lnTo>
                <a:lnTo>
                  <a:pt x="0" y="24780"/>
                </a:lnTo>
                <a:lnTo>
                  <a:pt x="0" y="43691"/>
                </a:lnTo>
                <a:lnTo>
                  <a:pt x="3429" y="47783"/>
                </a:lnTo>
                <a:lnTo>
                  <a:pt x="8260" y="20559"/>
                </a:lnTo>
                <a:lnTo>
                  <a:pt x="13502" y="18599"/>
                </a:lnTo>
                <a:lnTo>
                  <a:pt x="13200" y="20430"/>
                </a:lnTo>
                <a:lnTo>
                  <a:pt x="17794" y="22885"/>
                </a:lnTo>
                <a:lnTo>
                  <a:pt x="21223" y="11340"/>
                </a:lnTo>
                <a:lnTo>
                  <a:pt x="26250" y="12248"/>
                </a:lnTo>
                <a:lnTo>
                  <a:pt x="25494" y="10737"/>
                </a:lnTo>
                <a:lnTo>
                  <a:pt x="29333" y="12805"/>
                </a:lnTo>
                <a:lnTo>
                  <a:pt x="32223" y="13968"/>
                </a:lnTo>
                <a:lnTo>
                  <a:pt x="38564" y="9273"/>
                </a:lnTo>
                <a:lnTo>
                  <a:pt x="38759" y="9445"/>
                </a:lnTo>
                <a:lnTo>
                  <a:pt x="45962" y="11771"/>
                </a:lnTo>
                <a:lnTo>
                  <a:pt x="47429" y="22454"/>
                </a:lnTo>
                <a:lnTo>
                  <a:pt x="45359" y="22756"/>
                </a:lnTo>
                <a:lnTo>
                  <a:pt x="39362" y="26611"/>
                </a:lnTo>
                <a:lnTo>
                  <a:pt x="44022" y="31021"/>
                </a:lnTo>
                <a:lnTo>
                  <a:pt x="42727" y="27882"/>
                </a:lnTo>
                <a:lnTo>
                  <a:pt x="44323" y="31307"/>
                </a:lnTo>
                <a:lnTo>
                  <a:pt x="44022" y="31021"/>
                </a:lnTo>
                <a:lnTo>
                  <a:pt x="45294" y="34107"/>
                </a:lnTo>
                <a:lnTo>
                  <a:pt x="42385" y="36857"/>
                </a:lnTo>
                <a:lnTo>
                  <a:pt x="43094" y="36605"/>
                </a:lnTo>
                <a:lnTo>
                  <a:pt x="44194" y="50644"/>
                </a:lnTo>
                <a:lnTo>
                  <a:pt x="49327" y="46254"/>
                </a:lnTo>
                <a:lnTo>
                  <a:pt x="54236" y="36590"/>
                </a:lnTo>
                <a:lnTo>
                  <a:pt x="56598" y="23727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7" name="object 1257"/>
          <p:cNvSpPr/>
          <p:nvPr/>
        </p:nvSpPr>
        <p:spPr>
          <a:xfrm>
            <a:off x="9528204" y="4359852"/>
            <a:ext cx="5972" cy="4950"/>
          </a:xfrm>
          <a:custGeom>
            <a:avLst/>
            <a:gdLst/>
            <a:ahLst/>
            <a:cxnLst/>
            <a:rect l="l" t="t" r="r" b="b"/>
            <a:pathLst>
              <a:path w="5972" h="4950">
                <a:moveTo>
                  <a:pt x="3082" y="556"/>
                </a:moveTo>
                <a:lnTo>
                  <a:pt x="0" y="0"/>
                </a:lnTo>
                <a:lnTo>
                  <a:pt x="2478" y="4950"/>
                </a:lnTo>
                <a:lnTo>
                  <a:pt x="5972" y="1719"/>
                </a:lnTo>
                <a:lnTo>
                  <a:pt x="3082" y="556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8" name="object 1258"/>
          <p:cNvSpPr/>
          <p:nvPr/>
        </p:nvSpPr>
        <p:spPr>
          <a:xfrm>
            <a:off x="9527447" y="4358341"/>
            <a:ext cx="3839" cy="2067"/>
          </a:xfrm>
          <a:custGeom>
            <a:avLst/>
            <a:gdLst/>
            <a:ahLst/>
            <a:cxnLst/>
            <a:rect l="l" t="t" r="r" b="b"/>
            <a:pathLst>
              <a:path w="3839" h="2067">
                <a:moveTo>
                  <a:pt x="3839" y="2067"/>
                </a:moveTo>
                <a:lnTo>
                  <a:pt x="0" y="0"/>
                </a:lnTo>
                <a:lnTo>
                  <a:pt x="756" y="1510"/>
                </a:lnTo>
                <a:lnTo>
                  <a:pt x="3839" y="2067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9" name="object 1259"/>
          <p:cNvSpPr/>
          <p:nvPr/>
        </p:nvSpPr>
        <p:spPr>
          <a:xfrm>
            <a:off x="9501953" y="4356877"/>
            <a:ext cx="47429" cy="58713"/>
          </a:xfrm>
          <a:custGeom>
            <a:avLst/>
            <a:gdLst/>
            <a:ahLst/>
            <a:cxnLst/>
            <a:rect l="l" t="t" r="r" b="b"/>
            <a:pathLst>
              <a:path w="47429" h="58713">
                <a:moveTo>
                  <a:pt x="45962" y="2498"/>
                </a:moveTo>
                <a:lnTo>
                  <a:pt x="38759" y="172"/>
                </a:lnTo>
                <a:lnTo>
                  <a:pt x="38564" y="0"/>
                </a:lnTo>
                <a:lnTo>
                  <a:pt x="32223" y="4695"/>
                </a:lnTo>
                <a:lnTo>
                  <a:pt x="28729" y="7926"/>
                </a:lnTo>
                <a:lnTo>
                  <a:pt x="26250" y="2975"/>
                </a:lnTo>
                <a:lnTo>
                  <a:pt x="21223" y="2067"/>
                </a:lnTo>
                <a:lnTo>
                  <a:pt x="17794" y="13612"/>
                </a:lnTo>
                <a:lnTo>
                  <a:pt x="13200" y="11156"/>
                </a:lnTo>
                <a:lnTo>
                  <a:pt x="13502" y="9326"/>
                </a:lnTo>
                <a:lnTo>
                  <a:pt x="8260" y="11286"/>
                </a:lnTo>
                <a:lnTo>
                  <a:pt x="3429" y="38510"/>
                </a:lnTo>
                <a:lnTo>
                  <a:pt x="0" y="34418"/>
                </a:lnTo>
                <a:lnTo>
                  <a:pt x="366" y="39673"/>
                </a:lnTo>
                <a:lnTo>
                  <a:pt x="798" y="43335"/>
                </a:lnTo>
                <a:lnTo>
                  <a:pt x="1337" y="47061"/>
                </a:lnTo>
                <a:lnTo>
                  <a:pt x="2200" y="50055"/>
                </a:lnTo>
                <a:lnTo>
                  <a:pt x="2803" y="52187"/>
                </a:lnTo>
                <a:lnTo>
                  <a:pt x="2998" y="52726"/>
                </a:lnTo>
                <a:lnTo>
                  <a:pt x="3860" y="54513"/>
                </a:lnTo>
                <a:lnTo>
                  <a:pt x="5262" y="57443"/>
                </a:lnTo>
                <a:lnTo>
                  <a:pt x="5198" y="57076"/>
                </a:lnTo>
                <a:lnTo>
                  <a:pt x="6492" y="58713"/>
                </a:lnTo>
                <a:lnTo>
                  <a:pt x="5694" y="45403"/>
                </a:lnTo>
                <a:lnTo>
                  <a:pt x="16683" y="41573"/>
                </a:lnTo>
                <a:lnTo>
                  <a:pt x="29660" y="40296"/>
                </a:lnTo>
                <a:lnTo>
                  <a:pt x="35523" y="38941"/>
                </a:lnTo>
                <a:lnTo>
                  <a:pt x="36364" y="29723"/>
                </a:lnTo>
                <a:lnTo>
                  <a:pt x="42385" y="27584"/>
                </a:lnTo>
                <a:lnTo>
                  <a:pt x="45294" y="24833"/>
                </a:lnTo>
                <a:lnTo>
                  <a:pt x="44022" y="21748"/>
                </a:lnTo>
                <a:lnTo>
                  <a:pt x="39362" y="17338"/>
                </a:lnTo>
                <a:lnTo>
                  <a:pt x="45359" y="13483"/>
                </a:lnTo>
                <a:lnTo>
                  <a:pt x="47429" y="13181"/>
                </a:lnTo>
                <a:lnTo>
                  <a:pt x="45962" y="2498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0" name="object 1260"/>
          <p:cNvSpPr/>
          <p:nvPr/>
        </p:nvSpPr>
        <p:spPr>
          <a:xfrm>
            <a:off x="9542783" y="4384209"/>
            <a:ext cx="2264" cy="1723"/>
          </a:xfrm>
          <a:custGeom>
            <a:avLst/>
            <a:gdLst/>
            <a:ahLst/>
            <a:cxnLst/>
            <a:rect l="l" t="t" r="r" b="b"/>
            <a:pathLst>
              <a:path w="2264" h="1723">
                <a:moveTo>
                  <a:pt x="2264" y="0"/>
                </a:moveTo>
                <a:lnTo>
                  <a:pt x="1556" y="251"/>
                </a:lnTo>
                <a:lnTo>
                  <a:pt x="0" y="1723"/>
                </a:lnTo>
                <a:lnTo>
                  <a:pt x="2264" y="0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1" name="object 1261"/>
          <p:cNvSpPr/>
          <p:nvPr/>
        </p:nvSpPr>
        <p:spPr>
          <a:xfrm>
            <a:off x="9544681" y="4375486"/>
            <a:ext cx="1596" cy="3424"/>
          </a:xfrm>
          <a:custGeom>
            <a:avLst/>
            <a:gdLst/>
            <a:ahLst/>
            <a:cxnLst/>
            <a:rect l="l" t="t" r="r" b="b"/>
            <a:pathLst>
              <a:path w="1596" h="3424">
                <a:moveTo>
                  <a:pt x="1596" y="3424"/>
                </a:moveTo>
                <a:lnTo>
                  <a:pt x="0" y="0"/>
                </a:lnTo>
                <a:lnTo>
                  <a:pt x="1294" y="3139"/>
                </a:lnTo>
                <a:lnTo>
                  <a:pt x="1596" y="3424"/>
                </a:lnTo>
                <a:close/>
              </a:path>
            </a:pathLst>
          </a:custGeom>
          <a:solidFill>
            <a:srgbClr val="3D5B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2" name="object 1262"/>
          <p:cNvSpPr/>
          <p:nvPr/>
        </p:nvSpPr>
        <p:spPr>
          <a:xfrm>
            <a:off x="11394913" y="5036782"/>
            <a:ext cx="47321" cy="89923"/>
          </a:xfrm>
          <a:custGeom>
            <a:avLst/>
            <a:gdLst/>
            <a:ahLst/>
            <a:cxnLst/>
            <a:rect l="l" t="t" r="r" b="b"/>
            <a:pathLst>
              <a:path w="47321" h="89923">
                <a:moveTo>
                  <a:pt x="6217" y="10273"/>
                </a:moveTo>
                <a:lnTo>
                  <a:pt x="11719" y="19846"/>
                </a:lnTo>
                <a:lnTo>
                  <a:pt x="15249" y="32545"/>
                </a:lnTo>
                <a:lnTo>
                  <a:pt x="15896" y="42064"/>
                </a:lnTo>
                <a:lnTo>
                  <a:pt x="14554" y="56154"/>
                </a:lnTo>
                <a:lnTo>
                  <a:pt x="10957" y="68531"/>
                </a:lnTo>
                <a:lnTo>
                  <a:pt x="6187" y="79795"/>
                </a:lnTo>
                <a:lnTo>
                  <a:pt x="1596" y="89923"/>
                </a:lnTo>
                <a:lnTo>
                  <a:pt x="7268" y="87963"/>
                </a:lnTo>
                <a:lnTo>
                  <a:pt x="16866" y="88566"/>
                </a:lnTo>
                <a:lnTo>
                  <a:pt x="29917" y="88919"/>
                </a:lnTo>
                <a:lnTo>
                  <a:pt x="42734" y="87927"/>
                </a:lnTo>
                <a:lnTo>
                  <a:pt x="47321" y="85464"/>
                </a:lnTo>
                <a:lnTo>
                  <a:pt x="35276" y="85395"/>
                </a:lnTo>
                <a:lnTo>
                  <a:pt x="21861" y="85501"/>
                </a:lnTo>
                <a:lnTo>
                  <a:pt x="18398" y="85464"/>
                </a:lnTo>
                <a:lnTo>
                  <a:pt x="23771" y="73325"/>
                </a:lnTo>
                <a:lnTo>
                  <a:pt x="27838" y="61465"/>
                </a:lnTo>
                <a:lnTo>
                  <a:pt x="30239" y="49905"/>
                </a:lnTo>
                <a:lnTo>
                  <a:pt x="30615" y="38666"/>
                </a:lnTo>
                <a:lnTo>
                  <a:pt x="28610" y="27770"/>
                </a:lnTo>
                <a:lnTo>
                  <a:pt x="23863" y="17238"/>
                </a:lnTo>
                <a:lnTo>
                  <a:pt x="16133" y="7215"/>
                </a:lnTo>
                <a:lnTo>
                  <a:pt x="19196" y="6224"/>
                </a:lnTo>
                <a:lnTo>
                  <a:pt x="10460" y="2261"/>
                </a:lnTo>
                <a:lnTo>
                  <a:pt x="7160" y="1292"/>
                </a:lnTo>
                <a:lnTo>
                  <a:pt x="3558" y="560"/>
                </a:lnTo>
                <a:lnTo>
                  <a:pt x="0" y="0"/>
                </a:lnTo>
                <a:lnTo>
                  <a:pt x="6217" y="10273"/>
                </a:lnTo>
                <a:close/>
              </a:path>
            </a:pathLst>
          </a:custGeom>
          <a:solidFill>
            <a:srgbClr val="47C6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3" name="object 1263"/>
          <p:cNvSpPr/>
          <p:nvPr/>
        </p:nvSpPr>
        <p:spPr>
          <a:xfrm>
            <a:off x="11239467" y="4409668"/>
            <a:ext cx="59486" cy="213704"/>
          </a:xfrm>
          <a:custGeom>
            <a:avLst/>
            <a:gdLst/>
            <a:ahLst/>
            <a:cxnLst/>
            <a:rect l="l" t="t" r="r" b="b"/>
            <a:pathLst>
              <a:path w="59486" h="213704">
                <a:moveTo>
                  <a:pt x="4292" y="207178"/>
                </a:moveTo>
                <a:lnTo>
                  <a:pt x="3798" y="211029"/>
                </a:lnTo>
                <a:lnTo>
                  <a:pt x="7017" y="202293"/>
                </a:lnTo>
                <a:lnTo>
                  <a:pt x="7348" y="188086"/>
                </a:lnTo>
                <a:lnTo>
                  <a:pt x="6457" y="173780"/>
                </a:lnTo>
                <a:lnTo>
                  <a:pt x="6125" y="166578"/>
                </a:lnTo>
                <a:lnTo>
                  <a:pt x="6125" y="16240"/>
                </a:lnTo>
                <a:lnTo>
                  <a:pt x="32331" y="29486"/>
                </a:lnTo>
                <a:lnTo>
                  <a:pt x="43170" y="23441"/>
                </a:lnTo>
                <a:lnTo>
                  <a:pt x="54367" y="17379"/>
                </a:lnTo>
                <a:lnTo>
                  <a:pt x="59486" y="15680"/>
                </a:lnTo>
                <a:lnTo>
                  <a:pt x="31727" y="0"/>
                </a:lnTo>
                <a:lnTo>
                  <a:pt x="21386" y="4323"/>
                </a:lnTo>
                <a:lnTo>
                  <a:pt x="7926" y="12245"/>
                </a:lnTo>
                <a:lnTo>
                  <a:pt x="3860" y="15270"/>
                </a:lnTo>
                <a:lnTo>
                  <a:pt x="3666" y="205089"/>
                </a:lnTo>
                <a:lnTo>
                  <a:pt x="3610" y="207778"/>
                </a:lnTo>
                <a:lnTo>
                  <a:pt x="4292" y="207178"/>
                </a:lnTo>
                <a:close/>
              </a:path>
              <a:path w="59486" h="213704">
                <a:moveTo>
                  <a:pt x="625" y="212532"/>
                </a:moveTo>
                <a:lnTo>
                  <a:pt x="0" y="212714"/>
                </a:lnTo>
                <a:lnTo>
                  <a:pt x="625" y="213704"/>
                </a:lnTo>
                <a:lnTo>
                  <a:pt x="625" y="212532"/>
                </a:lnTo>
                <a:close/>
              </a:path>
              <a:path w="59486" h="213704">
                <a:moveTo>
                  <a:pt x="625" y="210409"/>
                </a:moveTo>
                <a:lnTo>
                  <a:pt x="625" y="212532"/>
                </a:lnTo>
                <a:lnTo>
                  <a:pt x="3529" y="211688"/>
                </a:lnTo>
                <a:lnTo>
                  <a:pt x="3610" y="207778"/>
                </a:lnTo>
                <a:lnTo>
                  <a:pt x="625" y="210409"/>
                </a:lnTo>
                <a:close/>
              </a:path>
              <a:path w="59486" h="213704">
                <a:moveTo>
                  <a:pt x="3558" y="211680"/>
                </a:moveTo>
                <a:lnTo>
                  <a:pt x="3494" y="213403"/>
                </a:lnTo>
                <a:lnTo>
                  <a:pt x="3798" y="211029"/>
                </a:lnTo>
                <a:lnTo>
                  <a:pt x="3558" y="211680"/>
                </a:lnTo>
                <a:close/>
              </a:path>
            </a:pathLst>
          </a:custGeom>
          <a:solidFill>
            <a:srgbClr val="D5E3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4" name="object 1264"/>
          <p:cNvSpPr/>
          <p:nvPr/>
        </p:nvSpPr>
        <p:spPr>
          <a:xfrm>
            <a:off x="9582210" y="5443062"/>
            <a:ext cx="105579" cy="33065"/>
          </a:xfrm>
          <a:custGeom>
            <a:avLst/>
            <a:gdLst/>
            <a:ahLst/>
            <a:cxnLst/>
            <a:rect l="l" t="t" r="r" b="b"/>
            <a:pathLst>
              <a:path w="105579" h="33065">
                <a:moveTo>
                  <a:pt x="2941" y="13480"/>
                </a:moveTo>
                <a:lnTo>
                  <a:pt x="0" y="13310"/>
                </a:lnTo>
                <a:lnTo>
                  <a:pt x="4529" y="15873"/>
                </a:lnTo>
                <a:lnTo>
                  <a:pt x="9360" y="14947"/>
                </a:lnTo>
                <a:lnTo>
                  <a:pt x="15227" y="17036"/>
                </a:lnTo>
                <a:lnTo>
                  <a:pt x="18894" y="18372"/>
                </a:lnTo>
                <a:lnTo>
                  <a:pt x="23466" y="21538"/>
                </a:lnTo>
                <a:lnTo>
                  <a:pt x="27457" y="23864"/>
                </a:lnTo>
                <a:lnTo>
                  <a:pt x="38798" y="29862"/>
                </a:lnTo>
                <a:lnTo>
                  <a:pt x="47571" y="32789"/>
                </a:lnTo>
                <a:lnTo>
                  <a:pt x="54691" y="33065"/>
                </a:lnTo>
                <a:lnTo>
                  <a:pt x="61073" y="31113"/>
                </a:lnTo>
                <a:lnTo>
                  <a:pt x="67634" y="27351"/>
                </a:lnTo>
                <a:lnTo>
                  <a:pt x="75288" y="22201"/>
                </a:lnTo>
                <a:lnTo>
                  <a:pt x="84951" y="16082"/>
                </a:lnTo>
                <a:lnTo>
                  <a:pt x="97537" y="9416"/>
                </a:lnTo>
                <a:lnTo>
                  <a:pt x="105579" y="5858"/>
                </a:lnTo>
                <a:lnTo>
                  <a:pt x="102386" y="2498"/>
                </a:lnTo>
                <a:lnTo>
                  <a:pt x="102580" y="2735"/>
                </a:lnTo>
                <a:lnTo>
                  <a:pt x="97986" y="0"/>
                </a:lnTo>
                <a:lnTo>
                  <a:pt x="86669" y="2722"/>
                </a:lnTo>
                <a:lnTo>
                  <a:pt x="74846" y="6424"/>
                </a:lnTo>
                <a:lnTo>
                  <a:pt x="62097" y="10007"/>
                </a:lnTo>
                <a:lnTo>
                  <a:pt x="53361" y="11716"/>
                </a:lnTo>
                <a:lnTo>
                  <a:pt x="40481" y="13306"/>
                </a:lnTo>
                <a:lnTo>
                  <a:pt x="28216" y="14017"/>
                </a:lnTo>
                <a:lnTo>
                  <a:pt x="15918" y="14019"/>
                </a:lnTo>
                <a:lnTo>
                  <a:pt x="2941" y="13480"/>
                </a:lnTo>
                <a:close/>
              </a:path>
            </a:pathLst>
          </a:custGeom>
          <a:solidFill>
            <a:srgbClr val="C7DB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5" name="object 1265"/>
          <p:cNvSpPr/>
          <p:nvPr/>
        </p:nvSpPr>
        <p:spPr>
          <a:xfrm>
            <a:off x="9503440" y="4420407"/>
            <a:ext cx="40153" cy="44011"/>
          </a:xfrm>
          <a:custGeom>
            <a:avLst/>
            <a:gdLst/>
            <a:ahLst/>
            <a:cxnLst/>
            <a:rect l="l" t="t" r="r" b="b"/>
            <a:pathLst>
              <a:path w="40153" h="44011">
                <a:moveTo>
                  <a:pt x="4681" y="11057"/>
                </a:moveTo>
                <a:lnTo>
                  <a:pt x="1186" y="23673"/>
                </a:lnTo>
                <a:lnTo>
                  <a:pt x="0" y="36063"/>
                </a:lnTo>
                <a:lnTo>
                  <a:pt x="2805" y="44011"/>
                </a:lnTo>
                <a:lnTo>
                  <a:pt x="5606" y="32748"/>
                </a:lnTo>
                <a:lnTo>
                  <a:pt x="6270" y="23737"/>
                </a:lnTo>
                <a:lnTo>
                  <a:pt x="8582" y="19166"/>
                </a:lnTo>
                <a:lnTo>
                  <a:pt x="16327" y="21223"/>
                </a:lnTo>
                <a:lnTo>
                  <a:pt x="16738" y="21439"/>
                </a:lnTo>
                <a:lnTo>
                  <a:pt x="19542" y="10863"/>
                </a:lnTo>
                <a:lnTo>
                  <a:pt x="24352" y="11635"/>
                </a:lnTo>
                <a:lnTo>
                  <a:pt x="22907" y="10131"/>
                </a:lnTo>
                <a:lnTo>
                  <a:pt x="29076" y="12393"/>
                </a:lnTo>
                <a:lnTo>
                  <a:pt x="40153" y="0"/>
                </a:lnTo>
                <a:lnTo>
                  <a:pt x="27745" y="179"/>
                </a:lnTo>
                <a:lnTo>
                  <a:pt x="16184" y="3649"/>
                </a:lnTo>
                <a:lnTo>
                  <a:pt x="6705" y="9312"/>
                </a:lnTo>
                <a:lnTo>
                  <a:pt x="4681" y="11057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6" name="object 1266"/>
          <p:cNvSpPr/>
          <p:nvPr/>
        </p:nvSpPr>
        <p:spPr>
          <a:xfrm>
            <a:off x="9508683" y="4420407"/>
            <a:ext cx="48774" cy="52902"/>
          </a:xfrm>
          <a:custGeom>
            <a:avLst/>
            <a:gdLst/>
            <a:ahLst/>
            <a:cxnLst/>
            <a:rect l="l" t="t" r="r" b="b"/>
            <a:pathLst>
              <a:path w="48774" h="52902">
                <a:moveTo>
                  <a:pt x="19110" y="11635"/>
                </a:moveTo>
                <a:lnTo>
                  <a:pt x="23833" y="16550"/>
                </a:lnTo>
                <a:lnTo>
                  <a:pt x="31514" y="10139"/>
                </a:lnTo>
                <a:lnTo>
                  <a:pt x="37279" y="10876"/>
                </a:lnTo>
                <a:lnTo>
                  <a:pt x="39198" y="16045"/>
                </a:lnTo>
                <a:lnTo>
                  <a:pt x="35342" y="22930"/>
                </a:lnTo>
                <a:lnTo>
                  <a:pt x="32396" y="25165"/>
                </a:lnTo>
                <a:lnTo>
                  <a:pt x="37098" y="30657"/>
                </a:lnTo>
                <a:lnTo>
                  <a:pt x="36860" y="26565"/>
                </a:lnTo>
                <a:lnTo>
                  <a:pt x="37594" y="34254"/>
                </a:lnTo>
                <a:lnTo>
                  <a:pt x="27198" y="37657"/>
                </a:lnTo>
                <a:lnTo>
                  <a:pt x="29764" y="45777"/>
                </a:lnTo>
                <a:lnTo>
                  <a:pt x="33625" y="46510"/>
                </a:lnTo>
                <a:lnTo>
                  <a:pt x="20900" y="47802"/>
                </a:lnTo>
                <a:lnTo>
                  <a:pt x="12596" y="48599"/>
                </a:lnTo>
                <a:lnTo>
                  <a:pt x="6664" y="47866"/>
                </a:lnTo>
                <a:lnTo>
                  <a:pt x="0" y="52002"/>
                </a:lnTo>
                <a:lnTo>
                  <a:pt x="13870" y="52902"/>
                </a:lnTo>
                <a:lnTo>
                  <a:pt x="23807" y="52539"/>
                </a:lnTo>
                <a:lnTo>
                  <a:pt x="36925" y="49503"/>
                </a:lnTo>
                <a:lnTo>
                  <a:pt x="42123" y="42611"/>
                </a:lnTo>
                <a:lnTo>
                  <a:pt x="44992" y="43774"/>
                </a:lnTo>
                <a:lnTo>
                  <a:pt x="47559" y="32294"/>
                </a:lnTo>
                <a:lnTo>
                  <a:pt x="48774" y="19751"/>
                </a:lnTo>
                <a:lnTo>
                  <a:pt x="47509" y="7262"/>
                </a:lnTo>
                <a:lnTo>
                  <a:pt x="46933" y="4208"/>
                </a:lnTo>
                <a:lnTo>
                  <a:pt x="34911" y="0"/>
                </a:lnTo>
                <a:lnTo>
                  <a:pt x="23833" y="12393"/>
                </a:lnTo>
                <a:lnTo>
                  <a:pt x="19110" y="11635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7" name="object 1267"/>
          <p:cNvSpPr/>
          <p:nvPr/>
        </p:nvSpPr>
        <p:spPr>
          <a:xfrm>
            <a:off x="11596947" y="5119317"/>
            <a:ext cx="58365" cy="44111"/>
          </a:xfrm>
          <a:custGeom>
            <a:avLst/>
            <a:gdLst/>
            <a:ahLst/>
            <a:cxnLst/>
            <a:rect l="l" t="t" r="r" b="b"/>
            <a:pathLst>
              <a:path w="58365" h="44111">
                <a:moveTo>
                  <a:pt x="1570" y="38412"/>
                </a:moveTo>
                <a:lnTo>
                  <a:pt x="8184" y="44111"/>
                </a:lnTo>
                <a:lnTo>
                  <a:pt x="23170" y="42676"/>
                </a:lnTo>
                <a:lnTo>
                  <a:pt x="28406" y="41504"/>
                </a:lnTo>
                <a:lnTo>
                  <a:pt x="42029" y="37613"/>
                </a:lnTo>
                <a:lnTo>
                  <a:pt x="53261" y="31135"/>
                </a:lnTo>
                <a:lnTo>
                  <a:pt x="58365" y="23240"/>
                </a:lnTo>
                <a:lnTo>
                  <a:pt x="56531" y="20440"/>
                </a:lnTo>
                <a:lnTo>
                  <a:pt x="56359" y="19944"/>
                </a:lnTo>
                <a:lnTo>
                  <a:pt x="56035" y="19470"/>
                </a:lnTo>
                <a:lnTo>
                  <a:pt x="55798" y="18910"/>
                </a:lnTo>
                <a:lnTo>
                  <a:pt x="54266" y="0"/>
                </a:lnTo>
                <a:lnTo>
                  <a:pt x="46777" y="8912"/>
                </a:lnTo>
                <a:lnTo>
                  <a:pt x="36807" y="15926"/>
                </a:lnTo>
                <a:lnTo>
                  <a:pt x="24750" y="20797"/>
                </a:lnTo>
                <a:lnTo>
                  <a:pt x="10996" y="23278"/>
                </a:lnTo>
                <a:lnTo>
                  <a:pt x="0" y="23433"/>
                </a:lnTo>
                <a:lnTo>
                  <a:pt x="1570" y="38412"/>
                </a:lnTo>
                <a:close/>
              </a:path>
            </a:pathLst>
          </a:custGeom>
          <a:solidFill>
            <a:srgbClr val="F0B59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8" name="object 1268"/>
          <p:cNvSpPr/>
          <p:nvPr/>
        </p:nvSpPr>
        <p:spPr>
          <a:xfrm>
            <a:off x="11116115" y="4425936"/>
            <a:ext cx="60327" cy="158128"/>
          </a:xfrm>
          <a:custGeom>
            <a:avLst/>
            <a:gdLst/>
            <a:ahLst/>
            <a:cxnLst/>
            <a:rect l="l" t="t" r="r" b="b"/>
            <a:pathLst>
              <a:path w="60327" h="158128">
                <a:moveTo>
                  <a:pt x="55759" y="140304"/>
                </a:moveTo>
                <a:lnTo>
                  <a:pt x="56514" y="152308"/>
                </a:lnTo>
                <a:lnTo>
                  <a:pt x="57394" y="157998"/>
                </a:lnTo>
                <a:lnTo>
                  <a:pt x="60327" y="158128"/>
                </a:lnTo>
                <a:lnTo>
                  <a:pt x="58848" y="151417"/>
                </a:lnTo>
                <a:lnTo>
                  <a:pt x="57935" y="141804"/>
                </a:lnTo>
                <a:lnTo>
                  <a:pt x="57484" y="129854"/>
                </a:lnTo>
                <a:lnTo>
                  <a:pt x="57393" y="116129"/>
                </a:lnTo>
                <a:lnTo>
                  <a:pt x="57558" y="101194"/>
                </a:lnTo>
                <a:lnTo>
                  <a:pt x="57877" y="85615"/>
                </a:lnTo>
                <a:lnTo>
                  <a:pt x="58245" y="69954"/>
                </a:lnTo>
                <a:lnTo>
                  <a:pt x="58560" y="54775"/>
                </a:lnTo>
                <a:lnTo>
                  <a:pt x="58718" y="40645"/>
                </a:lnTo>
                <a:lnTo>
                  <a:pt x="58616" y="28125"/>
                </a:lnTo>
                <a:lnTo>
                  <a:pt x="58150" y="17781"/>
                </a:lnTo>
                <a:lnTo>
                  <a:pt x="57825" y="14251"/>
                </a:lnTo>
                <a:lnTo>
                  <a:pt x="45637" y="6214"/>
                </a:lnTo>
                <a:lnTo>
                  <a:pt x="37433" y="1629"/>
                </a:lnTo>
                <a:lnTo>
                  <a:pt x="31706" y="0"/>
                </a:lnTo>
                <a:lnTo>
                  <a:pt x="26946" y="830"/>
                </a:lnTo>
                <a:lnTo>
                  <a:pt x="21644" y="3623"/>
                </a:lnTo>
                <a:lnTo>
                  <a:pt x="14293" y="7883"/>
                </a:lnTo>
                <a:lnTo>
                  <a:pt x="3382" y="13113"/>
                </a:lnTo>
                <a:lnTo>
                  <a:pt x="2825" y="13346"/>
                </a:lnTo>
                <a:lnTo>
                  <a:pt x="2394" y="109968"/>
                </a:lnTo>
                <a:lnTo>
                  <a:pt x="2394" y="114168"/>
                </a:lnTo>
                <a:lnTo>
                  <a:pt x="2501" y="119854"/>
                </a:lnTo>
                <a:lnTo>
                  <a:pt x="0" y="123580"/>
                </a:lnTo>
                <a:lnTo>
                  <a:pt x="3062" y="124312"/>
                </a:lnTo>
                <a:lnTo>
                  <a:pt x="3968" y="16081"/>
                </a:lnTo>
                <a:lnTo>
                  <a:pt x="16248" y="21862"/>
                </a:lnTo>
                <a:lnTo>
                  <a:pt x="27287" y="27422"/>
                </a:lnTo>
                <a:lnTo>
                  <a:pt x="31425" y="28165"/>
                </a:lnTo>
                <a:lnTo>
                  <a:pt x="55690" y="15285"/>
                </a:lnTo>
                <a:lnTo>
                  <a:pt x="56283" y="27760"/>
                </a:lnTo>
                <a:lnTo>
                  <a:pt x="56512" y="40528"/>
                </a:lnTo>
                <a:lnTo>
                  <a:pt x="56497" y="53424"/>
                </a:lnTo>
                <a:lnTo>
                  <a:pt x="56359" y="66284"/>
                </a:lnTo>
                <a:lnTo>
                  <a:pt x="56220" y="78941"/>
                </a:lnTo>
                <a:lnTo>
                  <a:pt x="56186" y="86706"/>
                </a:lnTo>
                <a:lnTo>
                  <a:pt x="56040" y="97682"/>
                </a:lnTo>
                <a:lnTo>
                  <a:pt x="55761" y="111361"/>
                </a:lnTo>
                <a:lnTo>
                  <a:pt x="55588" y="126111"/>
                </a:lnTo>
                <a:lnTo>
                  <a:pt x="55759" y="140304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9" name="object 1269"/>
          <p:cNvSpPr/>
          <p:nvPr/>
        </p:nvSpPr>
        <p:spPr>
          <a:xfrm>
            <a:off x="11335987" y="5774259"/>
            <a:ext cx="3666" cy="5987"/>
          </a:xfrm>
          <a:custGeom>
            <a:avLst/>
            <a:gdLst/>
            <a:ahLst/>
            <a:cxnLst/>
            <a:rect l="l" t="t" r="r" b="b"/>
            <a:pathLst>
              <a:path w="3666" h="5987">
                <a:moveTo>
                  <a:pt x="3666" y="0"/>
                </a:moveTo>
                <a:lnTo>
                  <a:pt x="0" y="5987"/>
                </a:lnTo>
                <a:lnTo>
                  <a:pt x="2656" y="3185"/>
                </a:lnTo>
                <a:lnTo>
                  <a:pt x="3666" y="0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0" name="object 1270"/>
          <p:cNvSpPr/>
          <p:nvPr/>
        </p:nvSpPr>
        <p:spPr>
          <a:xfrm>
            <a:off x="11239035" y="5775789"/>
            <a:ext cx="112072" cy="83806"/>
          </a:xfrm>
          <a:custGeom>
            <a:avLst/>
            <a:gdLst/>
            <a:ahLst/>
            <a:cxnLst/>
            <a:rect l="l" t="t" r="r" b="b"/>
            <a:pathLst>
              <a:path w="112072" h="83806">
                <a:moveTo>
                  <a:pt x="98720" y="4458"/>
                </a:moveTo>
                <a:lnTo>
                  <a:pt x="97080" y="9584"/>
                </a:lnTo>
                <a:lnTo>
                  <a:pt x="98310" y="15744"/>
                </a:lnTo>
                <a:lnTo>
                  <a:pt x="97814" y="21538"/>
                </a:lnTo>
                <a:lnTo>
                  <a:pt x="94624" y="34620"/>
                </a:lnTo>
                <a:lnTo>
                  <a:pt x="87933" y="45584"/>
                </a:lnTo>
                <a:lnTo>
                  <a:pt x="78679" y="54764"/>
                </a:lnTo>
                <a:lnTo>
                  <a:pt x="68847" y="61836"/>
                </a:lnTo>
                <a:lnTo>
                  <a:pt x="57919" y="67880"/>
                </a:lnTo>
                <a:lnTo>
                  <a:pt x="46180" y="72790"/>
                </a:lnTo>
                <a:lnTo>
                  <a:pt x="36753" y="75923"/>
                </a:lnTo>
                <a:lnTo>
                  <a:pt x="30886" y="77689"/>
                </a:lnTo>
                <a:lnTo>
                  <a:pt x="24329" y="79283"/>
                </a:lnTo>
                <a:lnTo>
                  <a:pt x="17794" y="80575"/>
                </a:lnTo>
                <a:lnTo>
                  <a:pt x="11927" y="81716"/>
                </a:lnTo>
                <a:lnTo>
                  <a:pt x="4033" y="81307"/>
                </a:lnTo>
                <a:lnTo>
                  <a:pt x="0" y="83806"/>
                </a:lnTo>
                <a:lnTo>
                  <a:pt x="12442" y="82218"/>
                </a:lnTo>
                <a:lnTo>
                  <a:pt x="24601" y="81295"/>
                </a:lnTo>
                <a:lnTo>
                  <a:pt x="37064" y="79919"/>
                </a:lnTo>
                <a:lnTo>
                  <a:pt x="46157" y="78120"/>
                </a:lnTo>
                <a:lnTo>
                  <a:pt x="58230" y="74646"/>
                </a:lnTo>
                <a:lnTo>
                  <a:pt x="70992" y="69860"/>
                </a:lnTo>
                <a:lnTo>
                  <a:pt x="83489" y="63709"/>
                </a:lnTo>
                <a:lnTo>
                  <a:pt x="94764" y="56139"/>
                </a:lnTo>
                <a:lnTo>
                  <a:pt x="103861" y="47099"/>
                </a:lnTo>
                <a:lnTo>
                  <a:pt x="109612" y="37110"/>
                </a:lnTo>
                <a:lnTo>
                  <a:pt x="112072" y="23200"/>
                </a:lnTo>
                <a:lnTo>
                  <a:pt x="109031" y="12781"/>
                </a:lnTo>
                <a:lnTo>
                  <a:pt x="103516" y="3830"/>
                </a:lnTo>
                <a:lnTo>
                  <a:pt x="101178" y="0"/>
                </a:lnTo>
                <a:lnTo>
                  <a:pt x="99608" y="1656"/>
                </a:lnTo>
                <a:lnTo>
                  <a:pt x="98720" y="4458"/>
                </a:lnTo>
                <a:close/>
              </a:path>
            </a:pathLst>
          </a:custGeom>
          <a:solidFill>
            <a:srgbClr val="2F73B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1" name="object 1271"/>
          <p:cNvSpPr/>
          <p:nvPr/>
        </p:nvSpPr>
        <p:spPr>
          <a:xfrm>
            <a:off x="10937569" y="5114234"/>
            <a:ext cx="157710" cy="97246"/>
          </a:xfrm>
          <a:custGeom>
            <a:avLst/>
            <a:gdLst/>
            <a:ahLst/>
            <a:cxnLst/>
            <a:rect l="l" t="t" r="r" b="b"/>
            <a:pathLst>
              <a:path w="157710" h="97246">
                <a:moveTo>
                  <a:pt x="157710" y="92249"/>
                </a:moveTo>
                <a:lnTo>
                  <a:pt x="156589" y="92668"/>
                </a:lnTo>
                <a:lnTo>
                  <a:pt x="157214" y="97246"/>
                </a:lnTo>
                <a:lnTo>
                  <a:pt x="157710" y="92249"/>
                </a:lnTo>
                <a:close/>
              </a:path>
              <a:path w="157710" h="97246">
                <a:moveTo>
                  <a:pt x="7829" y="10273"/>
                </a:moveTo>
                <a:lnTo>
                  <a:pt x="15529" y="14603"/>
                </a:lnTo>
                <a:lnTo>
                  <a:pt x="152814" y="94080"/>
                </a:lnTo>
                <a:lnTo>
                  <a:pt x="156589" y="92668"/>
                </a:lnTo>
                <a:lnTo>
                  <a:pt x="152092" y="86499"/>
                </a:lnTo>
                <a:lnTo>
                  <a:pt x="144761" y="81959"/>
                </a:lnTo>
                <a:lnTo>
                  <a:pt x="134675" y="75893"/>
                </a:lnTo>
                <a:lnTo>
                  <a:pt x="122389" y="68621"/>
                </a:lnTo>
                <a:lnTo>
                  <a:pt x="108460" y="60463"/>
                </a:lnTo>
                <a:lnTo>
                  <a:pt x="93442" y="51739"/>
                </a:lnTo>
                <a:lnTo>
                  <a:pt x="77891" y="42770"/>
                </a:lnTo>
                <a:lnTo>
                  <a:pt x="62362" y="33877"/>
                </a:lnTo>
                <a:lnTo>
                  <a:pt x="47411" y="25380"/>
                </a:lnTo>
                <a:lnTo>
                  <a:pt x="33593" y="17600"/>
                </a:lnTo>
                <a:lnTo>
                  <a:pt x="21463" y="10857"/>
                </a:lnTo>
                <a:lnTo>
                  <a:pt x="11576" y="5471"/>
                </a:lnTo>
                <a:lnTo>
                  <a:pt x="4488" y="1764"/>
                </a:lnTo>
                <a:lnTo>
                  <a:pt x="560" y="0"/>
                </a:lnTo>
                <a:lnTo>
                  <a:pt x="0" y="9110"/>
                </a:lnTo>
                <a:lnTo>
                  <a:pt x="7829" y="10273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2" name="object 1272"/>
          <p:cNvSpPr/>
          <p:nvPr/>
        </p:nvSpPr>
        <p:spPr>
          <a:xfrm>
            <a:off x="10279852" y="4658459"/>
            <a:ext cx="157214" cy="94187"/>
          </a:xfrm>
          <a:custGeom>
            <a:avLst/>
            <a:gdLst/>
            <a:ahLst/>
            <a:cxnLst/>
            <a:rect l="l" t="t" r="r" b="b"/>
            <a:pathLst>
              <a:path w="157214" h="94187">
                <a:moveTo>
                  <a:pt x="76288" y="49516"/>
                </a:moveTo>
                <a:lnTo>
                  <a:pt x="83266" y="53675"/>
                </a:lnTo>
                <a:lnTo>
                  <a:pt x="94589" y="60396"/>
                </a:lnTo>
                <a:lnTo>
                  <a:pt x="108538" y="68580"/>
                </a:lnTo>
                <a:lnTo>
                  <a:pt x="123392" y="77131"/>
                </a:lnTo>
                <a:lnTo>
                  <a:pt x="137431" y="84950"/>
                </a:lnTo>
                <a:lnTo>
                  <a:pt x="148936" y="90940"/>
                </a:lnTo>
                <a:lnTo>
                  <a:pt x="156185" y="94004"/>
                </a:lnTo>
                <a:lnTo>
                  <a:pt x="157214" y="94187"/>
                </a:lnTo>
                <a:lnTo>
                  <a:pt x="152119" y="86343"/>
                </a:lnTo>
                <a:lnTo>
                  <a:pt x="140771" y="78809"/>
                </a:lnTo>
                <a:lnTo>
                  <a:pt x="127298" y="71617"/>
                </a:lnTo>
                <a:lnTo>
                  <a:pt x="122381" y="68923"/>
                </a:lnTo>
                <a:lnTo>
                  <a:pt x="111187" y="62477"/>
                </a:lnTo>
                <a:lnTo>
                  <a:pt x="100246" y="56064"/>
                </a:lnTo>
                <a:lnTo>
                  <a:pt x="89392" y="49709"/>
                </a:lnTo>
                <a:lnTo>
                  <a:pt x="82155" y="45532"/>
                </a:lnTo>
                <a:lnTo>
                  <a:pt x="74231" y="40923"/>
                </a:lnTo>
                <a:lnTo>
                  <a:pt x="62939" y="34227"/>
                </a:lnTo>
                <a:lnTo>
                  <a:pt x="49598" y="26335"/>
                </a:lnTo>
                <a:lnTo>
                  <a:pt x="35527" y="18139"/>
                </a:lnTo>
                <a:lnTo>
                  <a:pt x="22045" y="10529"/>
                </a:lnTo>
                <a:lnTo>
                  <a:pt x="10471" y="4398"/>
                </a:lnTo>
                <a:lnTo>
                  <a:pt x="2122" y="637"/>
                </a:lnTo>
                <a:lnTo>
                  <a:pt x="0" y="0"/>
                </a:lnTo>
                <a:lnTo>
                  <a:pt x="1229" y="9778"/>
                </a:lnTo>
                <a:lnTo>
                  <a:pt x="6901" y="9649"/>
                </a:lnTo>
                <a:lnTo>
                  <a:pt x="16370" y="14969"/>
                </a:lnTo>
                <a:lnTo>
                  <a:pt x="76288" y="49516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3" name="object 1273"/>
          <p:cNvSpPr/>
          <p:nvPr/>
        </p:nvSpPr>
        <p:spPr>
          <a:xfrm>
            <a:off x="10937871" y="5019443"/>
            <a:ext cx="157473" cy="94187"/>
          </a:xfrm>
          <a:custGeom>
            <a:avLst/>
            <a:gdLst/>
            <a:ahLst/>
            <a:cxnLst/>
            <a:rect l="l" t="t" r="r" b="b"/>
            <a:pathLst>
              <a:path w="157473" h="94187">
                <a:moveTo>
                  <a:pt x="0" y="0"/>
                </a:moveTo>
                <a:lnTo>
                  <a:pt x="927" y="9046"/>
                </a:lnTo>
                <a:lnTo>
                  <a:pt x="7700" y="10209"/>
                </a:lnTo>
                <a:lnTo>
                  <a:pt x="15658" y="14603"/>
                </a:lnTo>
                <a:lnTo>
                  <a:pt x="22194" y="18307"/>
                </a:lnTo>
                <a:lnTo>
                  <a:pt x="28794" y="22292"/>
                </a:lnTo>
                <a:lnTo>
                  <a:pt x="35221" y="25889"/>
                </a:lnTo>
                <a:lnTo>
                  <a:pt x="42561" y="30121"/>
                </a:lnTo>
                <a:lnTo>
                  <a:pt x="52742" y="36075"/>
                </a:lnTo>
                <a:lnTo>
                  <a:pt x="65069" y="43310"/>
                </a:lnTo>
                <a:lnTo>
                  <a:pt x="78846" y="51382"/>
                </a:lnTo>
                <a:lnTo>
                  <a:pt x="93377" y="59850"/>
                </a:lnTo>
                <a:lnTo>
                  <a:pt x="107965" y="68271"/>
                </a:lnTo>
                <a:lnTo>
                  <a:pt x="121915" y="76202"/>
                </a:lnTo>
                <a:lnTo>
                  <a:pt x="134530" y="83201"/>
                </a:lnTo>
                <a:lnTo>
                  <a:pt x="145115" y="88825"/>
                </a:lnTo>
                <a:lnTo>
                  <a:pt x="152973" y="92633"/>
                </a:lnTo>
                <a:lnTo>
                  <a:pt x="157408" y="94181"/>
                </a:lnTo>
                <a:lnTo>
                  <a:pt x="152435" y="86450"/>
                </a:lnTo>
                <a:lnTo>
                  <a:pt x="141831" y="79441"/>
                </a:lnTo>
                <a:lnTo>
                  <a:pt x="128277" y="72232"/>
                </a:lnTo>
                <a:lnTo>
                  <a:pt x="121712" y="68556"/>
                </a:lnTo>
                <a:lnTo>
                  <a:pt x="110516" y="62047"/>
                </a:lnTo>
                <a:lnTo>
                  <a:pt x="99771" y="55893"/>
                </a:lnTo>
                <a:lnTo>
                  <a:pt x="88936" y="49663"/>
                </a:lnTo>
                <a:lnTo>
                  <a:pt x="81357" y="45230"/>
                </a:lnTo>
                <a:lnTo>
                  <a:pt x="73849" y="40762"/>
                </a:lnTo>
                <a:lnTo>
                  <a:pt x="62534" y="34047"/>
                </a:lnTo>
                <a:lnTo>
                  <a:pt x="48915" y="26047"/>
                </a:lnTo>
                <a:lnTo>
                  <a:pt x="34498" y="17724"/>
                </a:lnTo>
                <a:lnTo>
                  <a:pt x="20787" y="10039"/>
                </a:lnTo>
                <a:lnTo>
                  <a:pt x="9285" y="3956"/>
                </a:lnTo>
                <a:lnTo>
                  <a:pt x="1496" y="435"/>
                </a:lnTo>
                <a:lnTo>
                  <a:pt x="0" y="0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4" name="object 1274"/>
          <p:cNvSpPr/>
          <p:nvPr/>
        </p:nvSpPr>
        <p:spPr>
          <a:xfrm>
            <a:off x="10937569" y="5092394"/>
            <a:ext cx="157451" cy="93929"/>
          </a:xfrm>
          <a:custGeom>
            <a:avLst/>
            <a:gdLst/>
            <a:ahLst/>
            <a:cxnLst/>
            <a:rect l="l" t="t" r="r" b="b"/>
            <a:pathLst>
              <a:path w="157451" h="93929">
                <a:moveTo>
                  <a:pt x="68" y="15"/>
                </a:moveTo>
                <a:lnTo>
                  <a:pt x="5065" y="8070"/>
                </a:lnTo>
                <a:lnTo>
                  <a:pt x="15765" y="15382"/>
                </a:lnTo>
                <a:lnTo>
                  <a:pt x="29155" y="22552"/>
                </a:lnTo>
                <a:lnTo>
                  <a:pt x="35566" y="26061"/>
                </a:lnTo>
                <a:lnTo>
                  <a:pt x="46898" y="32505"/>
                </a:lnTo>
                <a:lnTo>
                  <a:pt x="57809" y="38732"/>
                </a:lnTo>
                <a:lnTo>
                  <a:pt x="68618" y="44985"/>
                </a:lnTo>
                <a:lnTo>
                  <a:pt x="75986" y="49323"/>
                </a:lnTo>
                <a:lnTo>
                  <a:pt x="83138" y="53592"/>
                </a:lnTo>
                <a:lnTo>
                  <a:pt x="94472" y="60332"/>
                </a:lnTo>
                <a:lnTo>
                  <a:pt x="108339" y="68477"/>
                </a:lnTo>
                <a:lnTo>
                  <a:pt x="123093" y="76956"/>
                </a:lnTo>
                <a:lnTo>
                  <a:pt x="137084" y="84703"/>
                </a:lnTo>
                <a:lnTo>
                  <a:pt x="148666" y="90648"/>
                </a:lnTo>
                <a:lnTo>
                  <a:pt x="156190" y="93725"/>
                </a:lnTo>
                <a:lnTo>
                  <a:pt x="157451" y="93929"/>
                </a:lnTo>
                <a:lnTo>
                  <a:pt x="152299" y="86311"/>
                </a:lnTo>
                <a:lnTo>
                  <a:pt x="141379" y="79199"/>
                </a:lnTo>
                <a:lnTo>
                  <a:pt x="127807" y="71976"/>
                </a:lnTo>
                <a:lnTo>
                  <a:pt x="122014" y="68729"/>
                </a:lnTo>
                <a:lnTo>
                  <a:pt x="114827" y="64487"/>
                </a:lnTo>
                <a:lnTo>
                  <a:pt x="104773" y="58561"/>
                </a:lnTo>
                <a:lnTo>
                  <a:pt x="92548" y="51380"/>
                </a:lnTo>
                <a:lnTo>
                  <a:pt x="78848" y="43370"/>
                </a:lnTo>
                <a:lnTo>
                  <a:pt x="64368" y="34959"/>
                </a:lnTo>
                <a:lnTo>
                  <a:pt x="49804" y="26575"/>
                </a:lnTo>
                <a:lnTo>
                  <a:pt x="35851" y="18645"/>
                </a:lnTo>
                <a:lnTo>
                  <a:pt x="23205" y="11596"/>
                </a:lnTo>
                <a:lnTo>
                  <a:pt x="12563" y="5857"/>
                </a:lnTo>
                <a:lnTo>
                  <a:pt x="4618" y="1854"/>
                </a:lnTo>
                <a:lnTo>
                  <a:pt x="68" y="15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5" name="object 1275"/>
          <p:cNvSpPr/>
          <p:nvPr/>
        </p:nvSpPr>
        <p:spPr>
          <a:xfrm>
            <a:off x="10279852" y="4709376"/>
            <a:ext cx="157343" cy="94230"/>
          </a:xfrm>
          <a:custGeom>
            <a:avLst/>
            <a:gdLst/>
            <a:ahLst/>
            <a:cxnLst/>
            <a:rect l="l" t="t" r="r" b="b"/>
            <a:pathLst>
              <a:path w="157343" h="94230">
                <a:moveTo>
                  <a:pt x="1592" y="478"/>
                </a:moveTo>
                <a:lnTo>
                  <a:pt x="0" y="0"/>
                </a:lnTo>
                <a:lnTo>
                  <a:pt x="4680" y="7984"/>
                </a:lnTo>
                <a:lnTo>
                  <a:pt x="15329" y="15205"/>
                </a:lnTo>
                <a:lnTo>
                  <a:pt x="28938" y="22504"/>
                </a:lnTo>
                <a:lnTo>
                  <a:pt x="35264" y="26061"/>
                </a:lnTo>
                <a:lnTo>
                  <a:pt x="135516" y="83870"/>
                </a:lnTo>
                <a:lnTo>
                  <a:pt x="141685" y="87467"/>
                </a:lnTo>
                <a:lnTo>
                  <a:pt x="149881" y="94230"/>
                </a:lnTo>
                <a:lnTo>
                  <a:pt x="157343" y="93756"/>
                </a:lnTo>
                <a:lnTo>
                  <a:pt x="151532" y="86135"/>
                </a:lnTo>
                <a:lnTo>
                  <a:pt x="139969" y="78601"/>
                </a:lnTo>
                <a:lnTo>
                  <a:pt x="126816" y="71518"/>
                </a:lnTo>
                <a:lnTo>
                  <a:pt x="121755" y="68729"/>
                </a:lnTo>
                <a:lnTo>
                  <a:pt x="110373" y="62233"/>
                </a:lnTo>
                <a:lnTo>
                  <a:pt x="99522" y="56037"/>
                </a:lnTo>
                <a:lnTo>
                  <a:pt x="88744" y="49833"/>
                </a:lnTo>
                <a:lnTo>
                  <a:pt x="81357" y="45532"/>
                </a:lnTo>
                <a:lnTo>
                  <a:pt x="73727" y="40994"/>
                </a:lnTo>
                <a:lnTo>
                  <a:pt x="62408" y="34243"/>
                </a:lnTo>
                <a:lnTo>
                  <a:pt x="48860" y="26228"/>
                </a:lnTo>
                <a:lnTo>
                  <a:pt x="34543" y="17896"/>
                </a:lnTo>
                <a:lnTo>
                  <a:pt x="20919" y="10195"/>
                </a:lnTo>
                <a:lnTo>
                  <a:pt x="9448" y="4073"/>
                </a:lnTo>
                <a:lnTo>
                  <a:pt x="1592" y="478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6" name="object 1276"/>
          <p:cNvSpPr/>
          <p:nvPr/>
        </p:nvSpPr>
        <p:spPr>
          <a:xfrm>
            <a:off x="10937439" y="5041607"/>
            <a:ext cx="156689" cy="93390"/>
          </a:xfrm>
          <a:custGeom>
            <a:avLst/>
            <a:gdLst/>
            <a:ahLst/>
            <a:cxnLst/>
            <a:rect l="l" t="t" r="r" b="b"/>
            <a:pathLst>
              <a:path w="156689" h="93390">
                <a:moveTo>
                  <a:pt x="0" y="0"/>
                </a:moveTo>
                <a:lnTo>
                  <a:pt x="5469" y="7919"/>
                </a:lnTo>
                <a:lnTo>
                  <a:pt x="16311" y="15268"/>
                </a:lnTo>
                <a:lnTo>
                  <a:pt x="29524" y="22352"/>
                </a:lnTo>
                <a:lnTo>
                  <a:pt x="36386" y="26061"/>
                </a:lnTo>
                <a:lnTo>
                  <a:pt x="47787" y="32566"/>
                </a:lnTo>
                <a:lnTo>
                  <a:pt x="58759" y="38870"/>
                </a:lnTo>
                <a:lnTo>
                  <a:pt x="69538" y="45100"/>
                </a:lnTo>
                <a:lnTo>
                  <a:pt x="75555" y="48590"/>
                </a:lnTo>
                <a:lnTo>
                  <a:pt x="86607" y="54997"/>
                </a:lnTo>
                <a:lnTo>
                  <a:pt x="97586" y="61370"/>
                </a:lnTo>
                <a:lnTo>
                  <a:pt x="108525" y="67716"/>
                </a:lnTo>
                <a:lnTo>
                  <a:pt x="119460" y="74041"/>
                </a:lnTo>
                <a:lnTo>
                  <a:pt x="130425" y="80351"/>
                </a:lnTo>
                <a:lnTo>
                  <a:pt x="141456" y="86651"/>
                </a:lnTo>
                <a:lnTo>
                  <a:pt x="152586" y="92947"/>
                </a:lnTo>
                <a:lnTo>
                  <a:pt x="153375" y="93390"/>
                </a:lnTo>
                <a:lnTo>
                  <a:pt x="156689" y="92020"/>
                </a:lnTo>
                <a:lnTo>
                  <a:pt x="152016" y="86107"/>
                </a:lnTo>
                <a:lnTo>
                  <a:pt x="144091" y="81135"/>
                </a:lnTo>
                <a:lnTo>
                  <a:pt x="133147" y="74554"/>
                </a:lnTo>
                <a:lnTo>
                  <a:pt x="120039" y="66834"/>
                </a:lnTo>
                <a:lnTo>
                  <a:pt x="105620" y="58449"/>
                </a:lnTo>
                <a:lnTo>
                  <a:pt x="90742" y="49869"/>
                </a:lnTo>
                <a:lnTo>
                  <a:pt x="76259" y="41567"/>
                </a:lnTo>
                <a:lnTo>
                  <a:pt x="63023" y="34015"/>
                </a:lnTo>
                <a:lnTo>
                  <a:pt x="51889" y="27685"/>
                </a:lnTo>
                <a:lnTo>
                  <a:pt x="43707" y="23049"/>
                </a:lnTo>
                <a:lnTo>
                  <a:pt x="40959" y="21495"/>
                </a:lnTo>
                <a:lnTo>
                  <a:pt x="30625" y="15327"/>
                </a:lnTo>
                <a:lnTo>
                  <a:pt x="17948" y="7835"/>
                </a:lnTo>
                <a:lnTo>
                  <a:pt x="5947" y="1806"/>
                </a:lnTo>
                <a:lnTo>
                  <a:pt x="0" y="0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7" name="object 1277"/>
          <p:cNvSpPr/>
          <p:nvPr/>
        </p:nvSpPr>
        <p:spPr>
          <a:xfrm>
            <a:off x="11094129" y="5133231"/>
            <a:ext cx="956" cy="4760"/>
          </a:xfrm>
          <a:custGeom>
            <a:avLst/>
            <a:gdLst/>
            <a:ahLst/>
            <a:cxnLst/>
            <a:rect l="l" t="t" r="r" b="b"/>
            <a:pathLst>
              <a:path w="956" h="4760">
                <a:moveTo>
                  <a:pt x="956" y="0"/>
                </a:moveTo>
                <a:lnTo>
                  <a:pt x="0" y="395"/>
                </a:lnTo>
                <a:lnTo>
                  <a:pt x="891" y="4760"/>
                </a:lnTo>
                <a:lnTo>
                  <a:pt x="956" y="0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8" name="object 1278"/>
          <p:cNvSpPr/>
          <p:nvPr/>
        </p:nvSpPr>
        <p:spPr>
          <a:xfrm>
            <a:off x="10280348" y="4636425"/>
            <a:ext cx="156955" cy="96513"/>
          </a:xfrm>
          <a:custGeom>
            <a:avLst/>
            <a:gdLst/>
            <a:ahLst/>
            <a:cxnLst/>
            <a:rect l="l" t="t" r="r" b="b"/>
            <a:pathLst>
              <a:path w="156955" h="96513">
                <a:moveTo>
                  <a:pt x="3725" y="1705"/>
                </a:moveTo>
                <a:lnTo>
                  <a:pt x="180" y="49"/>
                </a:lnTo>
                <a:lnTo>
                  <a:pt x="0" y="0"/>
                </a:lnTo>
                <a:lnTo>
                  <a:pt x="4557" y="8006"/>
                </a:lnTo>
                <a:lnTo>
                  <a:pt x="15544" y="15541"/>
                </a:lnTo>
                <a:lnTo>
                  <a:pt x="29215" y="22863"/>
                </a:lnTo>
                <a:lnTo>
                  <a:pt x="34768" y="25889"/>
                </a:lnTo>
                <a:lnTo>
                  <a:pt x="45811" y="32208"/>
                </a:lnTo>
                <a:lnTo>
                  <a:pt x="56706" y="38529"/>
                </a:lnTo>
                <a:lnTo>
                  <a:pt x="67682" y="44876"/>
                </a:lnTo>
                <a:lnTo>
                  <a:pt x="73894" y="48418"/>
                </a:lnTo>
                <a:lnTo>
                  <a:pt x="153547" y="93756"/>
                </a:lnTo>
                <a:lnTo>
                  <a:pt x="156184" y="92573"/>
                </a:lnTo>
                <a:lnTo>
                  <a:pt x="151973" y="86430"/>
                </a:lnTo>
                <a:lnTo>
                  <a:pt x="144698" y="81976"/>
                </a:lnTo>
                <a:lnTo>
                  <a:pt x="134602" y="75960"/>
                </a:lnTo>
                <a:lnTo>
                  <a:pt x="122252" y="68709"/>
                </a:lnTo>
                <a:lnTo>
                  <a:pt x="108219" y="60549"/>
                </a:lnTo>
                <a:lnTo>
                  <a:pt x="93073" y="51806"/>
                </a:lnTo>
                <a:lnTo>
                  <a:pt x="77382" y="42807"/>
                </a:lnTo>
                <a:lnTo>
                  <a:pt x="61718" y="33878"/>
                </a:lnTo>
                <a:lnTo>
                  <a:pt x="46650" y="25345"/>
                </a:lnTo>
                <a:lnTo>
                  <a:pt x="32746" y="17535"/>
                </a:lnTo>
                <a:lnTo>
                  <a:pt x="20578" y="10774"/>
                </a:lnTo>
                <a:lnTo>
                  <a:pt x="10714" y="5389"/>
                </a:lnTo>
                <a:lnTo>
                  <a:pt x="3725" y="1705"/>
                </a:lnTo>
                <a:close/>
              </a:path>
              <a:path w="156955" h="96513">
                <a:moveTo>
                  <a:pt x="156955" y="92227"/>
                </a:moveTo>
                <a:lnTo>
                  <a:pt x="156184" y="92573"/>
                </a:lnTo>
                <a:lnTo>
                  <a:pt x="156545" y="96513"/>
                </a:lnTo>
                <a:lnTo>
                  <a:pt x="156955" y="92227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9" name="object 1279"/>
          <p:cNvSpPr/>
          <p:nvPr/>
        </p:nvSpPr>
        <p:spPr>
          <a:xfrm>
            <a:off x="10279550" y="4731409"/>
            <a:ext cx="156653" cy="94187"/>
          </a:xfrm>
          <a:custGeom>
            <a:avLst/>
            <a:gdLst/>
            <a:ahLst/>
            <a:cxnLst/>
            <a:rect l="l" t="t" r="r" b="b"/>
            <a:pathLst>
              <a:path w="156653" h="94187">
                <a:moveTo>
                  <a:pt x="5338" y="8183"/>
                </a:moveTo>
                <a:lnTo>
                  <a:pt x="15878" y="15373"/>
                </a:lnTo>
                <a:lnTo>
                  <a:pt x="29190" y="22485"/>
                </a:lnTo>
                <a:lnTo>
                  <a:pt x="35070" y="25695"/>
                </a:lnTo>
                <a:lnTo>
                  <a:pt x="152814" y="92830"/>
                </a:lnTo>
                <a:lnTo>
                  <a:pt x="156653" y="94187"/>
                </a:lnTo>
                <a:lnTo>
                  <a:pt x="155985" y="89298"/>
                </a:lnTo>
                <a:lnTo>
                  <a:pt x="150443" y="85045"/>
                </a:lnTo>
                <a:lnTo>
                  <a:pt x="140318" y="78691"/>
                </a:lnTo>
                <a:lnTo>
                  <a:pt x="127290" y="71060"/>
                </a:lnTo>
                <a:lnTo>
                  <a:pt x="113037" y="62972"/>
                </a:lnTo>
                <a:lnTo>
                  <a:pt x="99239" y="55253"/>
                </a:lnTo>
                <a:lnTo>
                  <a:pt x="87576" y="48723"/>
                </a:lnTo>
                <a:lnTo>
                  <a:pt x="79998" y="44369"/>
                </a:lnTo>
                <a:lnTo>
                  <a:pt x="72446" y="39882"/>
                </a:lnTo>
                <a:lnTo>
                  <a:pt x="61090" y="33169"/>
                </a:lnTo>
                <a:lnTo>
                  <a:pt x="47462" y="25203"/>
                </a:lnTo>
                <a:lnTo>
                  <a:pt x="33094" y="16956"/>
                </a:lnTo>
                <a:lnTo>
                  <a:pt x="19522" y="9400"/>
                </a:lnTo>
                <a:lnTo>
                  <a:pt x="8276" y="3508"/>
                </a:lnTo>
                <a:lnTo>
                  <a:pt x="890" y="251"/>
                </a:lnTo>
                <a:lnTo>
                  <a:pt x="0" y="0"/>
                </a:lnTo>
                <a:lnTo>
                  <a:pt x="5338" y="8183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0" name="object 1280"/>
          <p:cNvSpPr/>
          <p:nvPr/>
        </p:nvSpPr>
        <p:spPr>
          <a:xfrm>
            <a:off x="11340387" y="5600056"/>
            <a:ext cx="19080" cy="78852"/>
          </a:xfrm>
          <a:custGeom>
            <a:avLst/>
            <a:gdLst/>
            <a:ahLst/>
            <a:cxnLst/>
            <a:rect l="l" t="t" r="r" b="b"/>
            <a:pathLst>
              <a:path w="19080" h="78852">
                <a:moveTo>
                  <a:pt x="625" y="78852"/>
                </a:moveTo>
                <a:lnTo>
                  <a:pt x="6370" y="70220"/>
                </a:lnTo>
                <a:lnTo>
                  <a:pt x="11592" y="58302"/>
                </a:lnTo>
                <a:lnTo>
                  <a:pt x="15786" y="44555"/>
                </a:lnTo>
                <a:lnTo>
                  <a:pt x="18450" y="30439"/>
                </a:lnTo>
                <a:lnTo>
                  <a:pt x="19080" y="17411"/>
                </a:lnTo>
                <a:lnTo>
                  <a:pt x="17172" y="6930"/>
                </a:lnTo>
                <a:lnTo>
                  <a:pt x="12224" y="455"/>
                </a:lnTo>
                <a:lnTo>
                  <a:pt x="11366" y="0"/>
                </a:lnTo>
                <a:lnTo>
                  <a:pt x="0" y="732"/>
                </a:lnTo>
                <a:lnTo>
                  <a:pt x="625" y="78852"/>
                </a:lnTo>
                <a:close/>
              </a:path>
            </a:pathLst>
          </a:custGeom>
          <a:solidFill>
            <a:srgbClr val="FBFF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1" name="object 1281"/>
          <p:cNvSpPr/>
          <p:nvPr/>
        </p:nvSpPr>
        <p:spPr>
          <a:xfrm>
            <a:off x="9454971" y="4321898"/>
            <a:ext cx="46809" cy="46432"/>
          </a:xfrm>
          <a:custGeom>
            <a:avLst/>
            <a:gdLst/>
            <a:ahLst/>
            <a:cxnLst/>
            <a:rect l="l" t="t" r="r" b="b"/>
            <a:pathLst>
              <a:path w="46809" h="46432">
                <a:moveTo>
                  <a:pt x="12466" y="1750"/>
                </a:moveTo>
                <a:lnTo>
                  <a:pt x="1514" y="6850"/>
                </a:lnTo>
                <a:lnTo>
                  <a:pt x="652" y="7560"/>
                </a:lnTo>
                <a:lnTo>
                  <a:pt x="0" y="19822"/>
                </a:lnTo>
                <a:lnTo>
                  <a:pt x="3798" y="32841"/>
                </a:lnTo>
                <a:lnTo>
                  <a:pt x="9517" y="41806"/>
                </a:lnTo>
                <a:lnTo>
                  <a:pt x="19911" y="46432"/>
                </a:lnTo>
                <a:lnTo>
                  <a:pt x="32461" y="46212"/>
                </a:lnTo>
                <a:lnTo>
                  <a:pt x="44888" y="43921"/>
                </a:lnTo>
                <a:lnTo>
                  <a:pt x="46809" y="43529"/>
                </a:lnTo>
                <a:lnTo>
                  <a:pt x="41719" y="38769"/>
                </a:lnTo>
                <a:lnTo>
                  <a:pt x="34321" y="42172"/>
                </a:lnTo>
                <a:lnTo>
                  <a:pt x="24248" y="42473"/>
                </a:lnTo>
                <a:lnTo>
                  <a:pt x="21971" y="36761"/>
                </a:lnTo>
                <a:lnTo>
                  <a:pt x="23054" y="35184"/>
                </a:lnTo>
                <a:lnTo>
                  <a:pt x="21342" y="34733"/>
                </a:lnTo>
                <a:lnTo>
                  <a:pt x="12688" y="32889"/>
                </a:lnTo>
                <a:lnTo>
                  <a:pt x="16052" y="24058"/>
                </a:lnTo>
                <a:lnTo>
                  <a:pt x="9582" y="21000"/>
                </a:lnTo>
                <a:lnTo>
                  <a:pt x="7813" y="19233"/>
                </a:lnTo>
                <a:lnTo>
                  <a:pt x="9215" y="11652"/>
                </a:lnTo>
                <a:lnTo>
                  <a:pt x="15750" y="9390"/>
                </a:lnTo>
                <a:lnTo>
                  <a:pt x="18252" y="11846"/>
                </a:lnTo>
                <a:lnTo>
                  <a:pt x="22350" y="13849"/>
                </a:lnTo>
                <a:lnTo>
                  <a:pt x="25933" y="9482"/>
                </a:lnTo>
                <a:lnTo>
                  <a:pt x="22717" y="11113"/>
                </a:lnTo>
                <a:lnTo>
                  <a:pt x="26750" y="8486"/>
                </a:lnTo>
                <a:lnTo>
                  <a:pt x="26211" y="0"/>
                </a:lnTo>
                <a:lnTo>
                  <a:pt x="12466" y="1750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2" name="object 1282"/>
          <p:cNvSpPr/>
          <p:nvPr/>
        </p:nvSpPr>
        <p:spPr>
          <a:xfrm>
            <a:off x="9480904" y="4321898"/>
            <a:ext cx="26074" cy="34052"/>
          </a:xfrm>
          <a:custGeom>
            <a:avLst/>
            <a:gdLst/>
            <a:ahLst/>
            <a:cxnLst/>
            <a:rect l="l" t="t" r="r" b="b"/>
            <a:pathLst>
              <a:path w="26074" h="34052">
                <a:moveTo>
                  <a:pt x="2219" y="8356"/>
                </a:moveTo>
                <a:lnTo>
                  <a:pt x="8949" y="16778"/>
                </a:lnTo>
                <a:lnTo>
                  <a:pt x="12034" y="13364"/>
                </a:lnTo>
                <a:lnTo>
                  <a:pt x="10415" y="13052"/>
                </a:lnTo>
                <a:lnTo>
                  <a:pt x="13349" y="11910"/>
                </a:lnTo>
                <a:lnTo>
                  <a:pt x="16778" y="14280"/>
                </a:lnTo>
                <a:lnTo>
                  <a:pt x="23745" y="34052"/>
                </a:lnTo>
                <a:lnTo>
                  <a:pt x="26074" y="30649"/>
                </a:lnTo>
                <a:lnTo>
                  <a:pt x="25578" y="26621"/>
                </a:lnTo>
                <a:lnTo>
                  <a:pt x="24780" y="22464"/>
                </a:lnTo>
                <a:lnTo>
                  <a:pt x="23853" y="18070"/>
                </a:lnTo>
                <a:lnTo>
                  <a:pt x="22709" y="15206"/>
                </a:lnTo>
                <a:lnTo>
                  <a:pt x="21545" y="10747"/>
                </a:lnTo>
                <a:lnTo>
                  <a:pt x="15549" y="5492"/>
                </a:lnTo>
                <a:lnTo>
                  <a:pt x="11386" y="301"/>
                </a:lnTo>
                <a:lnTo>
                  <a:pt x="278" y="0"/>
                </a:lnTo>
                <a:lnTo>
                  <a:pt x="817" y="8486"/>
                </a:lnTo>
                <a:lnTo>
                  <a:pt x="0" y="9482"/>
                </a:lnTo>
                <a:lnTo>
                  <a:pt x="2219" y="8356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3" name="object 1283"/>
          <p:cNvSpPr/>
          <p:nvPr/>
        </p:nvSpPr>
        <p:spPr>
          <a:xfrm>
            <a:off x="9492939" y="4333809"/>
            <a:ext cx="4743" cy="2369"/>
          </a:xfrm>
          <a:custGeom>
            <a:avLst/>
            <a:gdLst/>
            <a:ahLst/>
            <a:cxnLst/>
            <a:rect l="l" t="t" r="r" b="b"/>
            <a:pathLst>
              <a:path w="4743" h="2369">
                <a:moveTo>
                  <a:pt x="4743" y="2369"/>
                </a:moveTo>
                <a:lnTo>
                  <a:pt x="1314" y="0"/>
                </a:lnTo>
                <a:lnTo>
                  <a:pt x="0" y="1453"/>
                </a:lnTo>
                <a:lnTo>
                  <a:pt x="4743" y="2369"/>
                </a:lnTo>
                <a:close/>
              </a:path>
            </a:pathLst>
          </a:custGeom>
          <a:solidFill>
            <a:srgbClr val="3991C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4" name="object 1284"/>
          <p:cNvSpPr/>
          <p:nvPr/>
        </p:nvSpPr>
        <p:spPr>
          <a:xfrm>
            <a:off x="9756853" y="5297303"/>
            <a:ext cx="109784" cy="62491"/>
          </a:xfrm>
          <a:custGeom>
            <a:avLst/>
            <a:gdLst/>
            <a:ahLst/>
            <a:cxnLst/>
            <a:rect l="l" t="t" r="r" b="b"/>
            <a:pathLst>
              <a:path w="109784" h="62491">
                <a:moveTo>
                  <a:pt x="79761" y="50839"/>
                </a:moveTo>
                <a:lnTo>
                  <a:pt x="90039" y="57344"/>
                </a:lnTo>
                <a:lnTo>
                  <a:pt x="101335" y="62361"/>
                </a:lnTo>
                <a:lnTo>
                  <a:pt x="109784" y="62491"/>
                </a:lnTo>
                <a:lnTo>
                  <a:pt x="101958" y="53325"/>
                </a:lnTo>
                <a:lnTo>
                  <a:pt x="89628" y="46700"/>
                </a:lnTo>
                <a:lnTo>
                  <a:pt x="85757" y="44614"/>
                </a:lnTo>
                <a:lnTo>
                  <a:pt x="74781" y="38131"/>
                </a:lnTo>
                <a:lnTo>
                  <a:pt x="64185" y="31938"/>
                </a:lnTo>
                <a:lnTo>
                  <a:pt x="57825" y="28202"/>
                </a:lnTo>
                <a:lnTo>
                  <a:pt x="50069" y="23360"/>
                </a:lnTo>
                <a:lnTo>
                  <a:pt x="38203" y="15939"/>
                </a:lnTo>
                <a:lnTo>
                  <a:pt x="24756" y="8119"/>
                </a:lnTo>
                <a:lnTo>
                  <a:pt x="12258" y="2080"/>
                </a:lnTo>
                <a:lnTo>
                  <a:pt x="3238" y="0"/>
                </a:lnTo>
                <a:lnTo>
                  <a:pt x="1466" y="546"/>
                </a:lnTo>
                <a:lnTo>
                  <a:pt x="3029" y="5876"/>
                </a:lnTo>
                <a:lnTo>
                  <a:pt x="13027" y="11596"/>
                </a:lnTo>
                <a:lnTo>
                  <a:pt x="79761" y="50839"/>
                </a:lnTo>
                <a:close/>
              </a:path>
              <a:path w="109784" h="62491">
                <a:moveTo>
                  <a:pt x="3127" y="6211"/>
                </a:moveTo>
                <a:lnTo>
                  <a:pt x="3029" y="5876"/>
                </a:lnTo>
                <a:lnTo>
                  <a:pt x="0" y="4143"/>
                </a:lnTo>
                <a:lnTo>
                  <a:pt x="3127" y="6211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5" name="object 1285"/>
          <p:cNvSpPr/>
          <p:nvPr/>
        </p:nvSpPr>
        <p:spPr>
          <a:xfrm>
            <a:off x="9774453" y="5287804"/>
            <a:ext cx="108318" cy="61375"/>
          </a:xfrm>
          <a:custGeom>
            <a:avLst/>
            <a:gdLst/>
            <a:ahLst/>
            <a:cxnLst/>
            <a:rect l="l" t="t" r="r" b="b"/>
            <a:pathLst>
              <a:path w="108318" h="61375">
                <a:moveTo>
                  <a:pt x="2482" y="0"/>
                </a:moveTo>
                <a:lnTo>
                  <a:pt x="0" y="1021"/>
                </a:lnTo>
                <a:lnTo>
                  <a:pt x="8580" y="9106"/>
                </a:lnTo>
                <a:lnTo>
                  <a:pt x="20569" y="15662"/>
                </a:lnTo>
                <a:lnTo>
                  <a:pt x="25257" y="18230"/>
                </a:lnTo>
                <a:lnTo>
                  <a:pt x="78682" y="49655"/>
                </a:lnTo>
                <a:lnTo>
                  <a:pt x="88628" y="56088"/>
                </a:lnTo>
                <a:lnTo>
                  <a:pt x="100087" y="61375"/>
                </a:lnTo>
                <a:lnTo>
                  <a:pt x="108318" y="61372"/>
                </a:lnTo>
                <a:lnTo>
                  <a:pt x="101840" y="53243"/>
                </a:lnTo>
                <a:lnTo>
                  <a:pt x="90049" y="46407"/>
                </a:lnTo>
                <a:lnTo>
                  <a:pt x="83384" y="42698"/>
                </a:lnTo>
                <a:lnTo>
                  <a:pt x="72239" y="36133"/>
                </a:lnTo>
                <a:lnTo>
                  <a:pt x="61601" y="29817"/>
                </a:lnTo>
                <a:lnTo>
                  <a:pt x="56725" y="26953"/>
                </a:lnTo>
                <a:lnTo>
                  <a:pt x="46787" y="20807"/>
                </a:lnTo>
                <a:lnTo>
                  <a:pt x="34826" y="13352"/>
                </a:lnTo>
                <a:lnTo>
                  <a:pt x="22410" y="6274"/>
                </a:lnTo>
                <a:lnTo>
                  <a:pt x="11106" y="1261"/>
                </a:lnTo>
                <a:lnTo>
                  <a:pt x="2482" y="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6" name="object 1286"/>
          <p:cNvSpPr/>
          <p:nvPr/>
        </p:nvSpPr>
        <p:spPr>
          <a:xfrm>
            <a:off x="9791686" y="5278319"/>
            <a:ext cx="108253" cy="61596"/>
          </a:xfrm>
          <a:custGeom>
            <a:avLst/>
            <a:gdLst/>
            <a:ahLst/>
            <a:cxnLst/>
            <a:rect l="l" t="t" r="r" b="b"/>
            <a:pathLst>
              <a:path w="108253" h="61596">
                <a:moveTo>
                  <a:pt x="78316" y="49921"/>
                </a:moveTo>
                <a:lnTo>
                  <a:pt x="88304" y="56367"/>
                </a:lnTo>
                <a:lnTo>
                  <a:pt x="99205" y="61596"/>
                </a:lnTo>
                <a:lnTo>
                  <a:pt x="108253" y="61035"/>
                </a:lnTo>
                <a:lnTo>
                  <a:pt x="105514" y="54315"/>
                </a:lnTo>
                <a:lnTo>
                  <a:pt x="104112" y="55112"/>
                </a:lnTo>
                <a:lnTo>
                  <a:pt x="96455" y="50847"/>
                </a:lnTo>
                <a:lnTo>
                  <a:pt x="29657" y="11647"/>
                </a:lnTo>
                <a:lnTo>
                  <a:pt x="20116" y="5440"/>
                </a:lnTo>
                <a:lnTo>
                  <a:pt x="9061" y="0"/>
                </a:lnTo>
                <a:lnTo>
                  <a:pt x="0" y="857"/>
                </a:lnTo>
                <a:lnTo>
                  <a:pt x="7313" y="8594"/>
                </a:lnTo>
                <a:lnTo>
                  <a:pt x="19623" y="15597"/>
                </a:lnTo>
                <a:lnTo>
                  <a:pt x="24890" y="18561"/>
                </a:lnTo>
                <a:lnTo>
                  <a:pt x="78316" y="49921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7" name="object 1287"/>
          <p:cNvSpPr/>
          <p:nvPr/>
        </p:nvSpPr>
        <p:spPr>
          <a:xfrm>
            <a:off x="10279291" y="5154037"/>
            <a:ext cx="51959" cy="31670"/>
          </a:xfrm>
          <a:custGeom>
            <a:avLst/>
            <a:gdLst/>
            <a:ahLst/>
            <a:cxnLst/>
            <a:rect l="l" t="t" r="r" b="b"/>
            <a:pathLst>
              <a:path w="51959" h="31670">
                <a:moveTo>
                  <a:pt x="27545" y="9842"/>
                </a:moveTo>
                <a:lnTo>
                  <a:pt x="32368" y="4519"/>
                </a:lnTo>
                <a:lnTo>
                  <a:pt x="33129" y="193"/>
                </a:lnTo>
                <a:lnTo>
                  <a:pt x="21897" y="2428"/>
                </a:lnTo>
                <a:lnTo>
                  <a:pt x="11795" y="3035"/>
                </a:lnTo>
                <a:lnTo>
                  <a:pt x="3731" y="0"/>
                </a:lnTo>
                <a:lnTo>
                  <a:pt x="3872" y="13020"/>
                </a:lnTo>
                <a:lnTo>
                  <a:pt x="618" y="23509"/>
                </a:lnTo>
                <a:lnTo>
                  <a:pt x="0" y="27052"/>
                </a:lnTo>
                <a:lnTo>
                  <a:pt x="14296" y="30614"/>
                </a:lnTo>
                <a:lnTo>
                  <a:pt x="23421" y="31670"/>
                </a:lnTo>
                <a:lnTo>
                  <a:pt x="30524" y="31225"/>
                </a:lnTo>
                <a:lnTo>
                  <a:pt x="38751" y="30282"/>
                </a:lnTo>
                <a:lnTo>
                  <a:pt x="51251" y="29844"/>
                </a:lnTo>
                <a:lnTo>
                  <a:pt x="51959" y="29852"/>
                </a:lnTo>
                <a:lnTo>
                  <a:pt x="50114" y="27978"/>
                </a:lnTo>
                <a:lnTo>
                  <a:pt x="45855" y="25953"/>
                </a:lnTo>
                <a:lnTo>
                  <a:pt x="21892" y="15378"/>
                </a:lnTo>
                <a:lnTo>
                  <a:pt x="27545" y="9842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8" name="object 1288"/>
          <p:cNvSpPr/>
          <p:nvPr/>
        </p:nvSpPr>
        <p:spPr>
          <a:xfrm>
            <a:off x="10327583" y="5180164"/>
            <a:ext cx="4723" cy="3230"/>
          </a:xfrm>
          <a:custGeom>
            <a:avLst/>
            <a:gdLst/>
            <a:ahLst/>
            <a:cxnLst/>
            <a:rect l="l" t="t" r="r" b="b"/>
            <a:pathLst>
              <a:path w="4723" h="3230">
                <a:moveTo>
                  <a:pt x="4723" y="3230"/>
                </a:moveTo>
                <a:lnTo>
                  <a:pt x="0" y="0"/>
                </a:lnTo>
                <a:lnTo>
                  <a:pt x="1822" y="1852"/>
                </a:lnTo>
                <a:lnTo>
                  <a:pt x="4723" y="3230"/>
                </a:lnTo>
                <a:close/>
              </a:path>
            </a:pathLst>
          </a:custGeom>
          <a:solidFill>
            <a:srgbClr val="F9C6A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9" name="object 1289"/>
          <p:cNvSpPr/>
          <p:nvPr/>
        </p:nvSpPr>
        <p:spPr>
          <a:xfrm>
            <a:off x="11055852" y="4390068"/>
            <a:ext cx="3601" cy="4824"/>
          </a:xfrm>
          <a:custGeom>
            <a:avLst/>
            <a:gdLst/>
            <a:ahLst/>
            <a:cxnLst/>
            <a:rect l="l" t="t" r="r" b="b"/>
            <a:pathLst>
              <a:path w="3601" h="4824">
                <a:moveTo>
                  <a:pt x="3601" y="0"/>
                </a:moveTo>
                <a:lnTo>
                  <a:pt x="0" y="4824"/>
                </a:lnTo>
                <a:lnTo>
                  <a:pt x="1677" y="3322"/>
                </a:lnTo>
                <a:lnTo>
                  <a:pt x="3601" y="0"/>
                </a:lnTo>
                <a:close/>
              </a:path>
            </a:pathLst>
          </a:custGeom>
          <a:solidFill>
            <a:srgbClr val="F099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0" name="object 1290"/>
          <p:cNvSpPr/>
          <p:nvPr/>
        </p:nvSpPr>
        <p:spPr>
          <a:xfrm>
            <a:off x="11056585" y="4378609"/>
            <a:ext cx="55000" cy="29055"/>
          </a:xfrm>
          <a:custGeom>
            <a:avLst/>
            <a:gdLst/>
            <a:ahLst/>
            <a:cxnLst/>
            <a:rect l="l" t="t" r="r" b="b"/>
            <a:pathLst>
              <a:path w="55000" h="29055">
                <a:moveTo>
                  <a:pt x="12702" y="22336"/>
                </a:moveTo>
                <a:lnTo>
                  <a:pt x="24117" y="28430"/>
                </a:lnTo>
                <a:lnTo>
                  <a:pt x="27262" y="29055"/>
                </a:lnTo>
                <a:lnTo>
                  <a:pt x="37220" y="24603"/>
                </a:lnTo>
                <a:lnTo>
                  <a:pt x="49365" y="17961"/>
                </a:lnTo>
                <a:lnTo>
                  <a:pt x="55000" y="16649"/>
                </a:lnTo>
                <a:lnTo>
                  <a:pt x="44793" y="8530"/>
                </a:lnTo>
                <a:lnTo>
                  <a:pt x="31327" y="1353"/>
                </a:lnTo>
                <a:lnTo>
                  <a:pt x="27435" y="0"/>
                </a:lnTo>
                <a:lnTo>
                  <a:pt x="6233" y="10683"/>
                </a:lnTo>
                <a:lnTo>
                  <a:pt x="3105" y="12880"/>
                </a:lnTo>
                <a:lnTo>
                  <a:pt x="944" y="14781"/>
                </a:lnTo>
                <a:lnTo>
                  <a:pt x="0" y="16412"/>
                </a:lnTo>
                <a:lnTo>
                  <a:pt x="12702" y="22336"/>
                </a:lnTo>
                <a:close/>
              </a:path>
            </a:pathLst>
          </a:custGeom>
          <a:solidFill>
            <a:srgbClr val="F099A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1" name="object 1291"/>
          <p:cNvSpPr/>
          <p:nvPr/>
        </p:nvSpPr>
        <p:spPr>
          <a:xfrm>
            <a:off x="10301852" y="4696496"/>
            <a:ext cx="113149" cy="70000"/>
          </a:xfrm>
          <a:custGeom>
            <a:avLst/>
            <a:gdLst/>
            <a:ahLst/>
            <a:cxnLst/>
            <a:rect l="l" t="t" r="r" b="b"/>
            <a:pathLst>
              <a:path w="113149" h="70000">
                <a:moveTo>
                  <a:pt x="113084" y="70000"/>
                </a:moveTo>
                <a:lnTo>
                  <a:pt x="113149" y="61040"/>
                </a:lnTo>
                <a:lnTo>
                  <a:pt x="109116" y="61276"/>
                </a:lnTo>
                <a:lnTo>
                  <a:pt x="102516" y="57680"/>
                </a:lnTo>
                <a:lnTo>
                  <a:pt x="94446" y="53155"/>
                </a:lnTo>
                <a:lnTo>
                  <a:pt x="83381" y="46752"/>
                </a:lnTo>
                <a:lnTo>
                  <a:pt x="70258" y="39076"/>
                </a:lnTo>
                <a:lnTo>
                  <a:pt x="56015" y="30733"/>
                </a:lnTo>
                <a:lnTo>
                  <a:pt x="41590" y="22329"/>
                </a:lnTo>
                <a:lnTo>
                  <a:pt x="27918" y="14470"/>
                </a:lnTo>
                <a:lnTo>
                  <a:pt x="15940" y="7760"/>
                </a:lnTo>
                <a:lnTo>
                  <a:pt x="6590" y="2806"/>
                </a:lnTo>
                <a:lnTo>
                  <a:pt x="808" y="213"/>
                </a:lnTo>
                <a:lnTo>
                  <a:pt x="0" y="0"/>
                </a:lnTo>
                <a:lnTo>
                  <a:pt x="3842" y="8173"/>
                </a:lnTo>
                <a:lnTo>
                  <a:pt x="15414" y="15107"/>
                </a:lnTo>
                <a:lnTo>
                  <a:pt x="24523" y="20009"/>
                </a:lnTo>
                <a:lnTo>
                  <a:pt x="33074" y="24962"/>
                </a:lnTo>
                <a:lnTo>
                  <a:pt x="44534" y="31701"/>
                </a:lnTo>
                <a:lnTo>
                  <a:pt x="57807" y="39517"/>
                </a:lnTo>
                <a:lnTo>
                  <a:pt x="71800" y="47703"/>
                </a:lnTo>
                <a:lnTo>
                  <a:pt x="85416" y="55551"/>
                </a:lnTo>
                <a:lnTo>
                  <a:pt x="97561" y="62354"/>
                </a:lnTo>
                <a:lnTo>
                  <a:pt x="107140" y="67403"/>
                </a:lnTo>
                <a:lnTo>
                  <a:pt x="113056" y="69991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2" name="object 1292"/>
          <p:cNvSpPr/>
          <p:nvPr/>
        </p:nvSpPr>
        <p:spPr>
          <a:xfrm>
            <a:off x="11263624" y="5034283"/>
            <a:ext cx="44259" cy="81673"/>
          </a:xfrm>
          <a:custGeom>
            <a:avLst/>
            <a:gdLst/>
            <a:ahLst/>
            <a:cxnLst/>
            <a:rect l="l" t="t" r="r" b="b"/>
            <a:pathLst>
              <a:path w="44259" h="81673">
                <a:moveTo>
                  <a:pt x="431" y="4393"/>
                </a:moveTo>
                <a:lnTo>
                  <a:pt x="0" y="4695"/>
                </a:lnTo>
                <a:lnTo>
                  <a:pt x="25796" y="3833"/>
                </a:lnTo>
                <a:lnTo>
                  <a:pt x="30727" y="14509"/>
                </a:lnTo>
                <a:lnTo>
                  <a:pt x="34337" y="26013"/>
                </a:lnTo>
                <a:lnTo>
                  <a:pt x="36237" y="38083"/>
                </a:lnTo>
                <a:lnTo>
                  <a:pt x="36038" y="50455"/>
                </a:lnTo>
                <a:lnTo>
                  <a:pt x="33351" y="62865"/>
                </a:lnTo>
                <a:lnTo>
                  <a:pt x="31296" y="68233"/>
                </a:lnTo>
                <a:lnTo>
                  <a:pt x="26939" y="78249"/>
                </a:lnTo>
                <a:lnTo>
                  <a:pt x="25106" y="77344"/>
                </a:lnTo>
                <a:lnTo>
                  <a:pt x="13372" y="76978"/>
                </a:lnTo>
                <a:lnTo>
                  <a:pt x="23991" y="80083"/>
                </a:lnTo>
                <a:lnTo>
                  <a:pt x="35392" y="81122"/>
                </a:lnTo>
                <a:lnTo>
                  <a:pt x="37227" y="81673"/>
                </a:lnTo>
                <a:lnTo>
                  <a:pt x="41048" y="70724"/>
                </a:lnTo>
                <a:lnTo>
                  <a:pt x="43323" y="57735"/>
                </a:lnTo>
                <a:lnTo>
                  <a:pt x="44227" y="44272"/>
                </a:lnTo>
                <a:lnTo>
                  <a:pt x="44259" y="40772"/>
                </a:lnTo>
                <a:lnTo>
                  <a:pt x="44259" y="33449"/>
                </a:lnTo>
                <a:lnTo>
                  <a:pt x="43525" y="26190"/>
                </a:lnTo>
                <a:lnTo>
                  <a:pt x="42425" y="19470"/>
                </a:lnTo>
                <a:lnTo>
                  <a:pt x="41800" y="16046"/>
                </a:lnTo>
                <a:lnTo>
                  <a:pt x="41433" y="13483"/>
                </a:lnTo>
                <a:lnTo>
                  <a:pt x="40527" y="10015"/>
                </a:lnTo>
                <a:lnTo>
                  <a:pt x="35804" y="0"/>
                </a:lnTo>
                <a:lnTo>
                  <a:pt x="30196" y="3661"/>
                </a:lnTo>
                <a:lnTo>
                  <a:pt x="24933" y="1335"/>
                </a:lnTo>
                <a:lnTo>
                  <a:pt x="17233" y="1593"/>
                </a:lnTo>
                <a:lnTo>
                  <a:pt x="1337" y="4092"/>
                </a:lnTo>
                <a:lnTo>
                  <a:pt x="1100" y="3661"/>
                </a:lnTo>
                <a:lnTo>
                  <a:pt x="431" y="4393"/>
                </a:lnTo>
                <a:close/>
              </a:path>
            </a:pathLst>
          </a:custGeom>
          <a:solidFill>
            <a:srgbClr val="1B569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3" name="object 1293"/>
          <p:cNvSpPr/>
          <p:nvPr/>
        </p:nvSpPr>
        <p:spPr>
          <a:xfrm>
            <a:off x="9814678" y="4110390"/>
            <a:ext cx="41325" cy="55375"/>
          </a:xfrm>
          <a:custGeom>
            <a:avLst/>
            <a:gdLst/>
            <a:ahLst/>
            <a:cxnLst/>
            <a:rect l="l" t="t" r="r" b="b"/>
            <a:pathLst>
              <a:path w="41325" h="55375">
                <a:moveTo>
                  <a:pt x="3394" y="31364"/>
                </a:moveTo>
                <a:lnTo>
                  <a:pt x="0" y="31812"/>
                </a:lnTo>
                <a:lnTo>
                  <a:pt x="733" y="41030"/>
                </a:lnTo>
                <a:lnTo>
                  <a:pt x="3731" y="48655"/>
                </a:lnTo>
                <a:lnTo>
                  <a:pt x="7894" y="55375"/>
                </a:lnTo>
                <a:lnTo>
                  <a:pt x="18570" y="48690"/>
                </a:lnTo>
                <a:lnTo>
                  <a:pt x="27962" y="38773"/>
                </a:lnTo>
                <a:lnTo>
                  <a:pt x="31058" y="34440"/>
                </a:lnTo>
                <a:lnTo>
                  <a:pt x="37281" y="23425"/>
                </a:lnTo>
                <a:lnTo>
                  <a:pt x="40523" y="12315"/>
                </a:lnTo>
                <a:lnTo>
                  <a:pt x="41325" y="0"/>
                </a:lnTo>
                <a:lnTo>
                  <a:pt x="34244" y="10488"/>
                </a:lnTo>
                <a:lnTo>
                  <a:pt x="27192" y="21099"/>
                </a:lnTo>
                <a:lnTo>
                  <a:pt x="26292" y="21990"/>
                </a:lnTo>
                <a:lnTo>
                  <a:pt x="16394" y="28318"/>
                </a:lnTo>
                <a:lnTo>
                  <a:pt x="3394" y="31364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4" name="object 1294"/>
          <p:cNvSpPr/>
          <p:nvPr/>
        </p:nvSpPr>
        <p:spPr>
          <a:xfrm>
            <a:off x="10301183" y="4621477"/>
            <a:ext cx="113581" cy="72821"/>
          </a:xfrm>
          <a:custGeom>
            <a:avLst/>
            <a:gdLst/>
            <a:ahLst/>
            <a:cxnLst/>
            <a:rect l="l" t="t" r="r" b="b"/>
            <a:pathLst>
              <a:path w="113581" h="72821">
                <a:moveTo>
                  <a:pt x="939" y="4107"/>
                </a:moveTo>
                <a:lnTo>
                  <a:pt x="366" y="0"/>
                </a:lnTo>
                <a:lnTo>
                  <a:pt x="0" y="4458"/>
                </a:lnTo>
                <a:lnTo>
                  <a:pt x="939" y="4107"/>
                </a:lnTo>
                <a:close/>
              </a:path>
              <a:path w="113581" h="72821">
                <a:moveTo>
                  <a:pt x="113581" y="72821"/>
                </a:moveTo>
                <a:lnTo>
                  <a:pt x="110712" y="64027"/>
                </a:lnTo>
                <a:lnTo>
                  <a:pt x="99802" y="57284"/>
                </a:lnTo>
                <a:lnTo>
                  <a:pt x="89682" y="51821"/>
                </a:lnTo>
                <a:lnTo>
                  <a:pt x="78382" y="45447"/>
                </a:lnTo>
                <a:lnTo>
                  <a:pt x="67566" y="39220"/>
                </a:lnTo>
                <a:lnTo>
                  <a:pt x="61492" y="35646"/>
                </a:lnTo>
                <a:lnTo>
                  <a:pt x="4098" y="2929"/>
                </a:lnTo>
                <a:lnTo>
                  <a:pt x="939" y="4107"/>
                </a:lnTo>
                <a:lnTo>
                  <a:pt x="1466" y="7883"/>
                </a:lnTo>
                <a:lnTo>
                  <a:pt x="113581" y="72821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5" name="object 1295"/>
          <p:cNvSpPr/>
          <p:nvPr/>
        </p:nvSpPr>
        <p:spPr>
          <a:xfrm>
            <a:off x="10959504" y="5077554"/>
            <a:ext cx="114314" cy="74716"/>
          </a:xfrm>
          <a:custGeom>
            <a:avLst/>
            <a:gdLst/>
            <a:ahLst/>
            <a:cxnLst/>
            <a:rect l="l" t="t" r="r" b="b"/>
            <a:pathLst>
              <a:path w="114314" h="74716">
                <a:moveTo>
                  <a:pt x="114314" y="69353"/>
                </a:moveTo>
                <a:lnTo>
                  <a:pt x="113181" y="69757"/>
                </a:lnTo>
                <a:lnTo>
                  <a:pt x="113775" y="74716"/>
                </a:lnTo>
                <a:lnTo>
                  <a:pt x="114314" y="69353"/>
                </a:lnTo>
                <a:close/>
              </a:path>
              <a:path w="114314" h="74716">
                <a:moveTo>
                  <a:pt x="882" y="4365"/>
                </a:moveTo>
                <a:lnTo>
                  <a:pt x="0" y="0"/>
                </a:lnTo>
                <a:lnTo>
                  <a:pt x="64" y="4760"/>
                </a:lnTo>
                <a:lnTo>
                  <a:pt x="882" y="4365"/>
                </a:lnTo>
                <a:close/>
              </a:path>
              <a:path w="114314" h="74716">
                <a:moveTo>
                  <a:pt x="112782" y="66424"/>
                </a:moveTo>
                <a:lnTo>
                  <a:pt x="3990" y="2864"/>
                </a:lnTo>
                <a:lnTo>
                  <a:pt x="882" y="4365"/>
                </a:lnTo>
                <a:lnTo>
                  <a:pt x="1466" y="7258"/>
                </a:lnTo>
                <a:lnTo>
                  <a:pt x="7721" y="11862"/>
                </a:lnTo>
                <a:lnTo>
                  <a:pt x="19684" y="19206"/>
                </a:lnTo>
                <a:lnTo>
                  <a:pt x="33939" y="27499"/>
                </a:lnTo>
                <a:lnTo>
                  <a:pt x="47067" y="34946"/>
                </a:lnTo>
                <a:lnTo>
                  <a:pt x="55388" y="39609"/>
                </a:lnTo>
                <a:lnTo>
                  <a:pt x="64699" y="44748"/>
                </a:lnTo>
                <a:lnTo>
                  <a:pt x="77596" y="51866"/>
                </a:lnTo>
                <a:lnTo>
                  <a:pt x="91248" y="59603"/>
                </a:lnTo>
                <a:lnTo>
                  <a:pt x="102827" y="66600"/>
                </a:lnTo>
                <a:lnTo>
                  <a:pt x="109180" y="71184"/>
                </a:lnTo>
                <a:lnTo>
                  <a:pt x="113181" y="69757"/>
                </a:lnTo>
                <a:lnTo>
                  <a:pt x="112782" y="66424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6" name="object 1296"/>
          <p:cNvSpPr/>
          <p:nvPr/>
        </p:nvSpPr>
        <p:spPr>
          <a:xfrm>
            <a:off x="10959332" y="5003570"/>
            <a:ext cx="113882" cy="72153"/>
          </a:xfrm>
          <a:custGeom>
            <a:avLst/>
            <a:gdLst/>
            <a:ahLst/>
            <a:cxnLst/>
            <a:rect l="l" t="t" r="r" b="b"/>
            <a:pathLst>
              <a:path w="113882" h="72153">
                <a:moveTo>
                  <a:pt x="984" y="5041"/>
                </a:moveTo>
                <a:lnTo>
                  <a:pt x="1401" y="8443"/>
                </a:lnTo>
                <a:lnTo>
                  <a:pt x="109784" y="70753"/>
                </a:lnTo>
                <a:lnTo>
                  <a:pt x="113882" y="72153"/>
                </a:lnTo>
                <a:lnTo>
                  <a:pt x="113084" y="66963"/>
                </a:lnTo>
                <a:lnTo>
                  <a:pt x="4572" y="3553"/>
                </a:lnTo>
                <a:lnTo>
                  <a:pt x="984" y="5041"/>
                </a:lnTo>
                <a:close/>
              </a:path>
              <a:path w="113882" h="72153">
                <a:moveTo>
                  <a:pt x="984" y="5041"/>
                </a:moveTo>
                <a:lnTo>
                  <a:pt x="366" y="0"/>
                </a:lnTo>
                <a:lnTo>
                  <a:pt x="0" y="5449"/>
                </a:lnTo>
                <a:lnTo>
                  <a:pt x="984" y="5041"/>
                </a:lnTo>
                <a:close/>
              </a:path>
            </a:pathLst>
          </a:custGeom>
          <a:solidFill>
            <a:srgbClr val="184D7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7" name="object 1297"/>
          <p:cNvSpPr/>
          <p:nvPr/>
        </p:nvSpPr>
        <p:spPr>
          <a:xfrm>
            <a:off x="9464369" y="4255431"/>
            <a:ext cx="40517" cy="37244"/>
          </a:xfrm>
          <a:custGeom>
            <a:avLst/>
            <a:gdLst/>
            <a:ahLst/>
            <a:cxnLst/>
            <a:rect l="l" t="t" r="r" b="b"/>
            <a:pathLst>
              <a:path w="40517" h="37244">
                <a:moveTo>
                  <a:pt x="27587" y="12745"/>
                </a:moveTo>
                <a:lnTo>
                  <a:pt x="28360" y="12000"/>
                </a:lnTo>
                <a:lnTo>
                  <a:pt x="32580" y="12255"/>
                </a:lnTo>
                <a:lnTo>
                  <a:pt x="38253" y="26600"/>
                </a:lnTo>
                <a:lnTo>
                  <a:pt x="38382" y="26233"/>
                </a:lnTo>
                <a:lnTo>
                  <a:pt x="38749" y="25027"/>
                </a:lnTo>
                <a:lnTo>
                  <a:pt x="38878" y="25329"/>
                </a:lnTo>
                <a:lnTo>
                  <a:pt x="40517" y="29227"/>
                </a:lnTo>
                <a:lnTo>
                  <a:pt x="38253" y="23261"/>
                </a:lnTo>
                <a:lnTo>
                  <a:pt x="37217" y="15076"/>
                </a:lnTo>
                <a:lnTo>
                  <a:pt x="40410" y="17986"/>
                </a:lnTo>
                <a:lnTo>
                  <a:pt x="37088" y="11652"/>
                </a:lnTo>
                <a:lnTo>
                  <a:pt x="34953" y="7495"/>
                </a:lnTo>
                <a:lnTo>
                  <a:pt x="33788" y="4824"/>
                </a:lnTo>
                <a:lnTo>
                  <a:pt x="28784" y="2670"/>
                </a:lnTo>
                <a:lnTo>
                  <a:pt x="22486" y="0"/>
                </a:lnTo>
                <a:lnTo>
                  <a:pt x="11658" y="1163"/>
                </a:lnTo>
                <a:lnTo>
                  <a:pt x="6158" y="3898"/>
                </a:lnTo>
                <a:lnTo>
                  <a:pt x="5748" y="4092"/>
                </a:lnTo>
                <a:lnTo>
                  <a:pt x="5252" y="4393"/>
                </a:lnTo>
                <a:lnTo>
                  <a:pt x="4886" y="4566"/>
                </a:lnTo>
                <a:lnTo>
                  <a:pt x="474" y="9953"/>
                </a:lnTo>
                <a:lnTo>
                  <a:pt x="0" y="17371"/>
                </a:lnTo>
                <a:lnTo>
                  <a:pt x="2821" y="25363"/>
                </a:lnTo>
                <a:lnTo>
                  <a:pt x="8297" y="32473"/>
                </a:lnTo>
                <a:lnTo>
                  <a:pt x="15787" y="37244"/>
                </a:lnTo>
                <a:lnTo>
                  <a:pt x="13880" y="28258"/>
                </a:lnTo>
                <a:lnTo>
                  <a:pt x="10192" y="23304"/>
                </a:lnTo>
                <a:lnTo>
                  <a:pt x="12960" y="25874"/>
                </a:lnTo>
                <a:lnTo>
                  <a:pt x="11054" y="20935"/>
                </a:lnTo>
                <a:lnTo>
                  <a:pt x="8250" y="13418"/>
                </a:lnTo>
                <a:lnTo>
                  <a:pt x="7150" y="20569"/>
                </a:lnTo>
                <a:lnTo>
                  <a:pt x="7582" y="10747"/>
                </a:lnTo>
                <a:lnTo>
                  <a:pt x="13380" y="9672"/>
                </a:lnTo>
                <a:lnTo>
                  <a:pt x="14739" y="11276"/>
                </a:lnTo>
                <a:lnTo>
                  <a:pt x="18823" y="10256"/>
                </a:lnTo>
                <a:lnTo>
                  <a:pt x="22615" y="8055"/>
                </a:lnTo>
                <a:lnTo>
                  <a:pt x="27587" y="12745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8" name="object 1298"/>
          <p:cNvSpPr/>
          <p:nvPr/>
        </p:nvSpPr>
        <p:spPr>
          <a:xfrm>
            <a:off x="9501586" y="4270507"/>
            <a:ext cx="6427" cy="8184"/>
          </a:xfrm>
          <a:custGeom>
            <a:avLst/>
            <a:gdLst/>
            <a:ahLst/>
            <a:cxnLst/>
            <a:rect l="l" t="t" r="r" b="b"/>
            <a:pathLst>
              <a:path w="6427" h="8184">
                <a:moveTo>
                  <a:pt x="4162" y="4760"/>
                </a:moveTo>
                <a:lnTo>
                  <a:pt x="0" y="0"/>
                </a:lnTo>
                <a:lnTo>
                  <a:pt x="1035" y="8184"/>
                </a:lnTo>
                <a:lnTo>
                  <a:pt x="6427" y="5858"/>
                </a:lnTo>
                <a:lnTo>
                  <a:pt x="3192" y="2909"/>
                </a:lnTo>
                <a:lnTo>
                  <a:pt x="4162" y="4760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9" name="object 1299"/>
          <p:cNvSpPr/>
          <p:nvPr/>
        </p:nvSpPr>
        <p:spPr>
          <a:xfrm>
            <a:off x="9477329" y="4281306"/>
            <a:ext cx="21927" cy="12347"/>
          </a:xfrm>
          <a:custGeom>
            <a:avLst/>
            <a:gdLst/>
            <a:ahLst/>
            <a:cxnLst/>
            <a:rect l="l" t="t" r="r" b="b"/>
            <a:pathLst>
              <a:path w="21927" h="12347">
                <a:moveTo>
                  <a:pt x="4090" y="3783"/>
                </a:moveTo>
                <a:lnTo>
                  <a:pt x="3486" y="3245"/>
                </a:lnTo>
                <a:lnTo>
                  <a:pt x="2990" y="2878"/>
                </a:lnTo>
                <a:lnTo>
                  <a:pt x="2752" y="2555"/>
                </a:lnTo>
                <a:lnTo>
                  <a:pt x="0" y="0"/>
                </a:lnTo>
                <a:lnTo>
                  <a:pt x="919" y="2383"/>
                </a:lnTo>
                <a:lnTo>
                  <a:pt x="2826" y="11369"/>
                </a:lnTo>
                <a:lnTo>
                  <a:pt x="11690" y="12347"/>
                </a:lnTo>
                <a:lnTo>
                  <a:pt x="21286" y="8074"/>
                </a:lnTo>
                <a:lnTo>
                  <a:pt x="21927" y="7574"/>
                </a:lnTo>
                <a:lnTo>
                  <a:pt x="4823" y="4515"/>
                </a:lnTo>
                <a:lnTo>
                  <a:pt x="4521" y="4214"/>
                </a:lnTo>
                <a:lnTo>
                  <a:pt x="4090" y="3783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0" name="object 1300"/>
          <p:cNvSpPr/>
          <p:nvPr/>
        </p:nvSpPr>
        <p:spPr>
          <a:xfrm>
            <a:off x="11329581" y="5568438"/>
            <a:ext cx="58968" cy="38144"/>
          </a:xfrm>
          <a:custGeom>
            <a:avLst/>
            <a:gdLst/>
            <a:ahLst/>
            <a:cxnLst/>
            <a:rect l="l" t="t" r="r" b="b"/>
            <a:pathLst>
              <a:path w="58968" h="38144">
                <a:moveTo>
                  <a:pt x="6772" y="10855"/>
                </a:moveTo>
                <a:lnTo>
                  <a:pt x="8239" y="19276"/>
                </a:lnTo>
                <a:lnTo>
                  <a:pt x="22967" y="17247"/>
                </a:lnTo>
                <a:lnTo>
                  <a:pt x="33619" y="17101"/>
                </a:lnTo>
                <a:lnTo>
                  <a:pt x="42554" y="20853"/>
                </a:lnTo>
                <a:lnTo>
                  <a:pt x="52136" y="30515"/>
                </a:lnTo>
                <a:lnTo>
                  <a:pt x="53533" y="32286"/>
                </a:lnTo>
                <a:lnTo>
                  <a:pt x="54159" y="33083"/>
                </a:lnTo>
                <a:lnTo>
                  <a:pt x="54763" y="33815"/>
                </a:lnTo>
                <a:lnTo>
                  <a:pt x="55065" y="34310"/>
                </a:lnTo>
                <a:lnTo>
                  <a:pt x="55431" y="34676"/>
                </a:lnTo>
                <a:lnTo>
                  <a:pt x="58968" y="38144"/>
                </a:lnTo>
                <a:lnTo>
                  <a:pt x="53912" y="25146"/>
                </a:lnTo>
                <a:lnTo>
                  <a:pt x="46351" y="15574"/>
                </a:lnTo>
                <a:lnTo>
                  <a:pt x="43698" y="13310"/>
                </a:lnTo>
                <a:lnTo>
                  <a:pt x="38327" y="9024"/>
                </a:lnTo>
                <a:lnTo>
                  <a:pt x="24437" y="3467"/>
                </a:lnTo>
                <a:lnTo>
                  <a:pt x="21870" y="796"/>
                </a:lnTo>
                <a:lnTo>
                  <a:pt x="0" y="0"/>
                </a:lnTo>
                <a:lnTo>
                  <a:pt x="5241" y="5492"/>
                </a:lnTo>
                <a:lnTo>
                  <a:pt x="6772" y="10855"/>
                </a:lnTo>
                <a:close/>
              </a:path>
            </a:pathLst>
          </a:custGeom>
          <a:solidFill>
            <a:srgbClr val="8BC1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1" name="object 1301"/>
          <p:cNvSpPr/>
          <p:nvPr/>
        </p:nvSpPr>
        <p:spPr>
          <a:xfrm>
            <a:off x="10052215" y="5452884"/>
            <a:ext cx="22129" cy="44498"/>
          </a:xfrm>
          <a:custGeom>
            <a:avLst/>
            <a:gdLst/>
            <a:ahLst/>
            <a:cxnLst/>
            <a:rect l="l" t="t" r="r" b="b"/>
            <a:pathLst>
              <a:path w="22129" h="44498">
                <a:moveTo>
                  <a:pt x="127" y="16656"/>
                </a:moveTo>
                <a:lnTo>
                  <a:pt x="752" y="26598"/>
                </a:lnTo>
                <a:lnTo>
                  <a:pt x="4125" y="33366"/>
                </a:lnTo>
                <a:lnTo>
                  <a:pt x="12495" y="40502"/>
                </a:lnTo>
                <a:lnTo>
                  <a:pt x="18096" y="44498"/>
                </a:lnTo>
                <a:lnTo>
                  <a:pt x="21402" y="42879"/>
                </a:lnTo>
                <a:lnTo>
                  <a:pt x="22129" y="36270"/>
                </a:lnTo>
                <a:lnTo>
                  <a:pt x="22129" y="35775"/>
                </a:lnTo>
                <a:lnTo>
                  <a:pt x="21202" y="27655"/>
                </a:lnTo>
                <a:lnTo>
                  <a:pt x="21029" y="26729"/>
                </a:lnTo>
                <a:lnTo>
                  <a:pt x="20058" y="21236"/>
                </a:lnTo>
                <a:lnTo>
                  <a:pt x="18894" y="16606"/>
                </a:lnTo>
                <a:lnTo>
                  <a:pt x="17298" y="11480"/>
                </a:lnTo>
                <a:lnTo>
                  <a:pt x="6837" y="9649"/>
                </a:lnTo>
                <a:lnTo>
                  <a:pt x="6535" y="3661"/>
                </a:lnTo>
                <a:lnTo>
                  <a:pt x="0" y="0"/>
                </a:lnTo>
                <a:lnTo>
                  <a:pt x="127" y="16656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2" name="object 1302"/>
          <p:cNvSpPr/>
          <p:nvPr/>
        </p:nvSpPr>
        <p:spPr>
          <a:xfrm>
            <a:off x="10073245" y="5494087"/>
            <a:ext cx="3796" cy="5061"/>
          </a:xfrm>
          <a:custGeom>
            <a:avLst/>
            <a:gdLst/>
            <a:ahLst/>
            <a:cxnLst/>
            <a:rect l="l" t="t" r="r" b="b"/>
            <a:pathLst>
              <a:path w="3796" h="5061">
                <a:moveTo>
                  <a:pt x="3796" y="0"/>
                </a:moveTo>
                <a:lnTo>
                  <a:pt x="372" y="1676"/>
                </a:lnTo>
                <a:lnTo>
                  <a:pt x="0" y="5061"/>
                </a:lnTo>
                <a:lnTo>
                  <a:pt x="3796" y="0"/>
                </a:lnTo>
                <a:close/>
              </a:path>
            </a:pathLst>
          </a:custGeom>
          <a:solidFill>
            <a:srgbClr val="405AA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3" name="object 1303"/>
          <p:cNvSpPr/>
          <p:nvPr/>
        </p:nvSpPr>
        <p:spPr>
          <a:xfrm>
            <a:off x="9565042" y="5237908"/>
            <a:ext cx="68523" cy="37541"/>
          </a:xfrm>
          <a:custGeom>
            <a:avLst/>
            <a:gdLst/>
            <a:ahLst/>
            <a:cxnLst/>
            <a:rect l="l" t="t" r="r" b="b"/>
            <a:pathLst>
              <a:path w="68523" h="37541">
                <a:moveTo>
                  <a:pt x="52800" y="25687"/>
                </a:moveTo>
                <a:lnTo>
                  <a:pt x="39371" y="17262"/>
                </a:lnTo>
                <a:lnTo>
                  <a:pt x="24961" y="9178"/>
                </a:lnTo>
                <a:lnTo>
                  <a:pt x="11617" y="2938"/>
                </a:lnTo>
                <a:lnTo>
                  <a:pt x="1388" y="47"/>
                </a:lnTo>
                <a:lnTo>
                  <a:pt x="0" y="0"/>
                </a:lnTo>
                <a:lnTo>
                  <a:pt x="5836" y="7883"/>
                </a:lnTo>
                <a:lnTo>
                  <a:pt x="16614" y="14848"/>
                </a:lnTo>
                <a:lnTo>
                  <a:pt x="29618" y="21571"/>
                </a:lnTo>
                <a:lnTo>
                  <a:pt x="42131" y="28725"/>
                </a:lnTo>
                <a:lnTo>
                  <a:pt x="50859" y="36249"/>
                </a:lnTo>
                <a:lnTo>
                  <a:pt x="68523" y="37541"/>
                </a:lnTo>
                <a:lnTo>
                  <a:pt x="63200" y="32948"/>
                </a:lnTo>
                <a:lnTo>
                  <a:pt x="52800" y="25687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4" name="object 1304"/>
          <p:cNvSpPr/>
          <p:nvPr/>
        </p:nvSpPr>
        <p:spPr>
          <a:xfrm>
            <a:off x="10342509" y="4568255"/>
            <a:ext cx="34359" cy="32587"/>
          </a:xfrm>
          <a:custGeom>
            <a:avLst/>
            <a:gdLst/>
            <a:ahLst/>
            <a:cxnLst/>
            <a:rect l="l" t="t" r="r" b="b"/>
            <a:pathLst>
              <a:path w="34359" h="32587">
                <a:moveTo>
                  <a:pt x="7096" y="2670"/>
                </a:moveTo>
                <a:lnTo>
                  <a:pt x="0" y="0"/>
                </a:lnTo>
                <a:lnTo>
                  <a:pt x="1480" y="14878"/>
                </a:lnTo>
                <a:lnTo>
                  <a:pt x="9855" y="23347"/>
                </a:lnTo>
                <a:lnTo>
                  <a:pt x="10266" y="23627"/>
                </a:lnTo>
                <a:lnTo>
                  <a:pt x="14364" y="26427"/>
                </a:lnTo>
                <a:lnTo>
                  <a:pt x="17535" y="28624"/>
                </a:lnTo>
                <a:lnTo>
                  <a:pt x="21029" y="30390"/>
                </a:lnTo>
                <a:lnTo>
                  <a:pt x="21331" y="30520"/>
                </a:lnTo>
                <a:lnTo>
                  <a:pt x="26464" y="32458"/>
                </a:lnTo>
                <a:lnTo>
                  <a:pt x="26637" y="32458"/>
                </a:lnTo>
                <a:lnTo>
                  <a:pt x="27068" y="32523"/>
                </a:lnTo>
                <a:lnTo>
                  <a:pt x="27737" y="32587"/>
                </a:lnTo>
                <a:lnTo>
                  <a:pt x="28168" y="32587"/>
                </a:lnTo>
                <a:lnTo>
                  <a:pt x="33302" y="31920"/>
                </a:lnTo>
                <a:lnTo>
                  <a:pt x="34359" y="19535"/>
                </a:lnTo>
                <a:lnTo>
                  <a:pt x="33927" y="19212"/>
                </a:lnTo>
                <a:lnTo>
                  <a:pt x="33366" y="18846"/>
                </a:lnTo>
                <a:lnTo>
                  <a:pt x="33064" y="18673"/>
                </a:lnTo>
                <a:lnTo>
                  <a:pt x="32827" y="18544"/>
                </a:lnTo>
                <a:lnTo>
                  <a:pt x="32137" y="18113"/>
                </a:lnTo>
                <a:lnTo>
                  <a:pt x="31835" y="17876"/>
                </a:lnTo>
                <a:lnTo>
                  <a:pt x="15939" y="10316"/>
                </a:lnTo>
                <a:lnTo>
                  <a:pt x="8864" y="6160"/>
                </a:lnTo>
                <a:lnTo>
                  <a:pt x="7096" y="2670"/>
                </a:lnTo>
                <a:close/>
              </a:path>
            </a:pathLst>
          </a:custGeom>
          <a:solidFill>
            <a:srgbClr val="5CBAE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5" name="object 1305"/>
          <p:cNvSpPr/>
          <p:nvPr/>
        </p:nvSpPr>
        <p:spPr>
          <a:xfrm>
            <a:off x="9692362" y="4574049"/>
            <a:ext cx="48723" cy="18031"/>
          </a:xfrm>
          <a:custGeom>
            <a:avLst/>
            <a:gdLst/>
            <a:ahLst/>
            <a:cxnLst/>
            <a:rect l="l" t="t" r="r" b="b"/>
            <a:pathLst>
              <a:path w="48723" h="18031">
                <a:moveTo>
                  <a:pt x="26960" y="3166"/>
                </a:moveTo>
                <a:lnTo>
                  <a:pt x="0" y="15680"/>
                </a:lnTo>
                <a:lnTo>
                  <a:pt x="4701" y="17640"/>
                </a:lnTo>
                <a:lnTo>
                  <a:pt x="17649" y="18031"/>
                </a:lnTo>
                <a:lnTo>
                  <a:pt x="29534" y="17539"/>
                </a:lnTo>
                <a:lnTo>
                  <a:pt x="35631" y="16972"/>
                </a:lnTo>
                <a:lnTo>
                  <a:pt x="47321" y="15809"/>
                </a:lnTo>
                <a:lnTo>
                  <a:pt x="47990" y="11652"/>
                </a:lnTo>
                <a:lnTo>
                  <a:pt x="48723" y="0"/>
                </a:lnTo>
                <a:lnTo>
                  <a:pt x="26960" y="3166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6" name="object 1306"/>
          <p:cNvSpPr/>
          <p:nvPr/>
        </p:nvSpPr>
        <p:spPr>
          <a:xfrm>
            <a:off x="9724219" y="4595588"/>
            <a:ext cx="47861" cy="15083"/>
          </a:xfrm>
          <a:custGeom>
            <a:avLst/>
            <a:gdLst/>
            <a:ahLst/>
            <a:cxnLst/>
            <a:rect l="l" t="t" r="r" b="b"/>
            <a:pathLst>
              <a:path w="47861" h="15083">
                <a:moveTo>
                  <a:pt x="3170" y="12836"/>
                </a:moveTo>
                <a:lnTo>
                  <a:pt x="15547" y="14387"/>
                </a:lnTo>
                <a:lnTo>
                  <a:pt x="28390" y="15083"/>
                </a:lnTo>
                <a:lnTo>
                  <a:pt x="29031" y="15076"/>
                </a:lnTo>
                <a:lnTo>
                  <a:pt x="32504" y="15033"/>
                </a:lnTo>
                <a:lnTo>
                  <a:pt x="38068" y="14775"/>
                </a:lnTo>
                <a:lnTo>
                  <a:pt x="41368" y="13806"/>
                </a:lnTo>
                <a:lnTo>
                  <a:pt x="46304" y="12395"/>
                </a:lnTo>
                <a:lnTo>
                  <a:pt x="47861" y="8313"/>
                </a:lnTo>
                <a:lnTo>
                  <a:pt x="47666" y="495"/>
                </a:lnTo>
                <a:lnTo>
                  <a:pt x="40570" y="624"/>
                </a:lnTo>
                <a:lnTo>
                  <a:pt x="27262" y="0"/>
                </a:lnTo>
                <a:lnTo>
                  <a:pt x="0" y="10209"/>
                </a:lnTo>
                <a:lnTo>
                  <a:pt x="3170" y="12836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7" name="object 1307"/>
          <p:cNvSpPr/>
          <p:nvPr/>
        </p:nvSpPr>
        <p:spPr>
          <a:xfrm>
            <a:off x="9770290" y="4607262"/>
            <a:ext cx="2760" cy="1335"/>
          </a:xfrm>
          <a:custGeom>
            <a:avLst/>
            <a:gdLst/>
            <a:ahLst/>
            <a:cxnLst/>
            <a:rect l="l" t="t" r="r" b="b"/>
            <a:pathLst>
              <a:path w="2760" h="1335">
                <a:moveTo>
                  <a:pt x="2760" y="0"/>
                </a:moveTo>
                <a:lnTo>
                  <a:pt x="233" y="721"/>
                </a:lnTo>
                <a:lnTo>
                  <a:pt x="0" y="1335"/>
                </a:lnTo>
                <a:lnTo>
                  <a:pt x="2760" y="0"/>
                </a:lnTo>
                <a:close/>
              </a:path>
            </a:pathLst>
          </a:custGeom>
          <a:solidFill>
            <a:srgbClr val="1636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9724219" y="4557378"/>
            <a:ext cx="27262" cy="48418"/>
          </a:xfrm>
          <a:custGeom>
            <a:avLst/>
            <a:gdLst/>
            <a:ahLst/>
            <a:cxnLst/>
            <a:rect l="l" t="t" r="r" b="b"/>
            <a:pathLst>
              <a:path w="27262" h="48418">
                <a:moveTo>
                  <a:pt x="23704" y="8852"/>
                </a:moveTo>
                <a:lnTo>
                  <a:pt x="18570" y="15141"/>
                </a:lnTo>
                <a:lnTo>
                  <a:pt x="16866" y="16670"/>
                </a:lnTo>
                <a:lnTo>
                  <a:pt x="16133" y="28323"/>
                </a:lnTo>
                <a:lnTo>
                  <a:pt x="15464" y="32480"/>
                </a:lnTo>
                <a:lnTo>
                  <a:pt x="3774" y="33643"/>
                </a:lnTo>
                <a:lnTo>
                  <a:pt x="4270" y="42129"/>
                </a:lnTo>
                <a:lnTo>
                  <a:pt x="2998" y="45166"/>
                </a:lnTo>
                <a:lnTo>
                  <a:pt x="2998" y="44003"/>
                </a:lnTo>
                <a:lnTo>
                  <a:pt x="0" y="48418"/>
                </a:lnTo>
                <a:lnTo>
                  <a:pt x="27262" y="38209"/>
                </a:lnTo>
                <a:lnTo>
                  <a:pt x="23531" y="0"/>
                </a:lnTo>
                <a:lnTo>
                  <a:pt x="19239" y="6547"/>
                </a:lnTo>
                <a:lnTo>
                  <a:pt x="23704" y="8852"/>
                </a:lnTo>
                <a:close/>
              </a:path>
            </a:pathLst>
          </a:custGeom>
          <a:solidFill>
            <a:srgbClr val="448A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9" name="object 1309"/>
          <p:cNvSpPr/>
          <p:nvPr/>
        </p:nvSpPr>
        <p:spPr>
          <a:xfrm>
            <a:off x="9697064" y="4591022"/>
            <a:ext cx="31425" cy="10360"/>
          </a:xfrm>
          <a:custGeom>
            <a:avLst/>
            <a:gdLst/>
            <a:ahLst/>
            <a:cxnLst/>
            <a:rect l="l" t="t" r="r" b="b"/>
            <a:pathLst>
              <a:path w="31425" h="10360">
                <a:moveTo>
                  <a:pt x="30153" y="10360"/>
                </a:moveTo>
                <a:lnTo>
                  <a:pt x="31425" y="8486"/>
                </a:lnTo>
                <a:lnTo>
                  <a:pt x="30929" y="0"/>
                </a:lnTo>
                <a:lnTo>
                  <a:pt x="18029" y="968"/>
                </a:lnTo>
                <a:lnTo>
                  <a:pt x="6125" y="931"/>
                </a:lnTo>
                <a:lnTo>
                  <a:pt x="0" y="667"/>
                </a:lnTo>
                <a:lnTo>
                  <a:pt x="11501" y="2834"/>
                </a:lnTo>
                <a:lnTo>
                  <a:pt x="24700" y="2083"/>
                </a:lnTo>
                <a:lnTo>
                  <a:pt x="30153" y="1593"/>
                </a:lnTo>
                <a:lnTo>
                  <a:pt x="30153" y="10360"/>
                </a:lnTo>
                <a:close/>
              </a:path>
            </a:pathLst>
          </a:custGeom>
          <a:solidFill>
            <a:srgbClr val="448A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0" name="object 1310"/>
          <p:cNvSpPr/>
          <p:nvPr/>
        </p:nvSpPr>
        <p:spPr>
          <a:xfrm>
            <a:off x="11254629" y="5036782"/>
            <a:ext cx="6103" cy="4652"/>
          </a:xfrm>
          <a:custGeom>
            <a:avLst/>
            <a:gdLst/>
            <a:ahLst/>
            <a:cxnLst/>
            <a:rect l="l" t="t" r="r" b="b"/>
            <a:pathLst>
              <a:path w="6103" h="4652">
                <a:moveTo>
                  <a:pt x="6103" y="0"/>
                </a:moveTo>
                <a:lnTo>
                  <a:pt x="0" y="4652"/>
                </a:lnTo>
                <a:lnTo>
                  <a:pt x="3499" y="3684"/>
                </a:lnTo>
                <a:lnTo>
                  <a:pt x="6103" y="0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1" name="object 1311"/>
          <p:cNvSpPr/>
          <p:nvPr/>
        </p:nvSpPr>
        <p:spPr>
          <a:xfrm>
            <a:off x="11256592" y="5039776"/>
            <a:ext cx="22158" cy="68771"/>
          </a:xfrm>
          <a:custGeom>
            <a:avLst/>
            <a:gdLst/>
            <a:ahLst/>
            <a:cxnLst/>
            <a:rect l="l" t="t" r="r" b="b"/>
            <a:pathLst>
              <a:path w="22158" h="68771">
                <a:moveTo>
                  <a:pt x="1536" y="690"/>
                </a:moveTo>
                <a:lnTo>
                  <a:pt x="0" y="2864"/>
                </a:lnTo>
                <a:lnTo>
                  <a:pt x="8360" y="9948"/>
                </a:lnTo>
                <a:lnTo>
                  <a:pt x="13344" y="21649"/>
                </a:lnTo>
                <a:lnTo>
                  <a:pt x="14946" y="35545"/>
                </a:lnTo>
                <a:lnTo>
                  <a:pt x="13165" y="49214"/>
                </a:lnTo>
                <a:lnTo>
                  <a:pt x="7997" y="60237"/>
                </a:lnTo>
                <a:lnTo>
                  <a:pt x="1768" y="65369"/>
                </a:lnTo>
                <a:lnTo>
                  <a:pt x="4261" y="68771"/>
                </a:lnTo>
                <a:lnTo>
                  <a:pt x="5996" y="68363"/>
                </a:lnTo>
                <a:lnTo>
                  <a:pt x="15585" y="60650"/>
                </a:lnTo>
                <a:lnTo>
                  <a:pt x="20769" y="49366"/>
                </a:lnTo>
                <a:lnTo>
                  <a:pt x="22158" y="34546"/>
                </a:lnTo>
                <a:lnTo>
                  <a:pt x="22129" y="33384"/>
                </a:lnTo>
                <a:lnTo>
                  <a:pt x="19945" y="18368"/>
                </a:lnTo>
                <a:lnTo>
                  <a:pt x="14045" y="7431"/>
                </a:lnTo>
                <a:lnTo>
                  <a:pt x="4033" y="0"/>
                </a:lnTo>
                <a:lnTo>
                  <a:pt x="1536" y="690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2" name="object 1312"/>
          <p:cNvSpPr/>
          <p:nvPr/>
        </p:nvSpPr>
        <p:spPr>
          <a:xfrm>
            <a:off x="11254263" y="5108547"/>
            <a:ext cx="7096" cy="1551"/>
          </a:xfrm>
          <a:custGeom>
            <a:avLst/>
            <a:gdLst/>
            <a:ahLst/>
            <a:cxnLst/>
            <a:rect l="l" t="t" r="r" b="b"/>
            <a:pathLst>
              <a:path w="7096" h="1551">
                <a:moveTo>
                  <a:pt x="7096" y="690"/>
                </a:moveTo>
                <a:lnTo>
                  <a:pt x="6590" y="0"/>
                </a:lnTo>
                <a:lnTo>
                  <a:pt x="0" y="1551"/>
                </a:lnTo>
                <a:lnTo>
                  <a:pt x="7096" y="690"/>
                </a:lnTo>
                <a:close/>
              </a:path>
            </a:pathLst>
          </a:custGeom>
          <a:solidFill>
            <a:srgbClr val="39C3E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3" name="object 1313"/>
          <p:cNvSpPr/>
          <p:nvPr/>
        </p:nvSpPr>
        <p:spPr>
          <a:xfrm>
            <a:off x="9703060" y="5359751"/>
            <a:ext cx="26019" cy="42646"/>
          </a:xfrm>
          <a:custGeom>
            <a:avLst/>
            <a:gdLst/>
            <a:ahLst/>
            <a:cxnLst/>
            <a:rect l="l" t="t" r="r" b="b"/>
            <a:pathLst>
              <a:path w="26019" h="42646">
                <a:moveTo>
                  <a:pt x="21892" y="42646"/>
                </a:moveTo>
                <a:lnTo>
                  <a:pt x="24980" y="31307"/>
                </a:lnTo>
                <a:lnTo>
                  <a:pt x="26019" y="18415"/>
                </a:lnTo>
                <a:lnTo>
                  <a:pt x="25582" y="5127"/>
                </a:lnTo>
                <a:lnTo>
                  <a:pt x="25127" y="0"/>
                </a:lnTo>
                <a:lnTo>
                  <a:pt x="21158" y="5061"/>
                </a:lnTo>
                <a:lnTo>
                  <a:pt x="17858" y="12880"/>
                </a:lnTo>
                <a:lnTo>
                  <a:pt x="13868" y="18113"/>
                </a:lnTo>
                <a:lnTo>
                  <a:pt x="9360" y="24166"/>
                </a:lnTo>
                <a:lnTo>
                  <a:pt x="5801" y="26793"/>
                </a:lnTo>
                <a:lnTo>
                  <a:pt x="0" y="32156"/>
                </a:lnTo>
                <a:lnTo>
                  <a:pt x="21892" y="42646"/>
                </a:lnTo>
                <a:close/>
              </a:path>
            </a:pathLst>
          </a:custGeom>
          <a:solidFill>
            <a:srgbClr val="EB618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4" name="object 1314"/>
          <p:cNvSpPr/>
          <p:nvPr/>
        </p:nvSpPr>
        <p:spPr>
          <a:xfrm>
            <a:off x="9503118" y="4318301"/>
            <a:ext cx="24696" cy="24171"/>
          </a:xfrm>
          <a:custGeom>
            <a:avLst/>
            <a:gdLst/>
            <a:ahLst/>
            <a:cxnLst/>
            <a:rect l="l" t="t" r="r" b="b"/>
            <a:pathLst>
              <a:path w="24696" h="24171">
                <a:moveTo>
                  <a:pt x="3731" y="15615"/>
                </a:moveTo>
                <a:lnTo>
                  <a:pt x="3617" y="15767"/>
                </a:lnTo>
                <a:lnTo>
                  <a:pt x="3494" y="18436"/>
                </a:lnTo>
                <a:lnTo>
                  <a:pt x="3731" y="15615"/>
                </a:lnTo>
                <a:close/>
              </a:path>
              <a:path w="24696" h="24171">
                <a:moveTo>
                  <a:pt x="4033" y="6763"/>
                </a:moveTo>
                <a:lnTo>
                  <a:pt x="4227" y="6698"/>
                </a:lnTo>
                <a:lnTo>
                  <a:pt x="7700" y="5126"/>
                </a:lnTo>
                <a:lnTo>
                  <a:pt x="8066" y="4932"/>
                </a:lnTo>
                <a:lnTo>
                  <a:pt x="24502" y="0"/>
                </a:lnTo>
                <a:lnTo>
                  <a:pt x="24696" y="796"/>
                </a:lnTo>
                <a:lnTo>
                  <a:pt x="24933" y="7129"/>
                </a:lnTo>
                <a:lnTo>
                  <a:pt x="24598" y="1592"/>
                </a:lnTo>
                <a:lnTo>
                  <a:pt x="23962" y="6763"/>
                </a:lnTo>
                <a:lnTo>
                  <a:pt x="23660" y="9455"/>
                </a:lnTo>
                <a:lnTo>
                  <a:pt x="23265" y="12064"/>
                </a:lnTo>
                <a:lnTo>
                  <a:pt x="22431" y="17575"/>
                </a:lnTo>
                <a:lnTo>
                  <a:pt x="20727" y="16175"/>
                </a:lnTo>
                <a:lnTo>
                  <a:pt x="19260" y="18609"/>
                </a:lnTo>
                <a:lnTo>
                  <a:pt x="20598" y="17144"/>
                </a:lnTo>
                <a:lnTo>
                  <a:pt x="18592" y="21107"/>
                </a:lnTo>
                <a:lnTo>
                  <a:pt x="6281" y="22507"/>
                </a:lnTo>
                <a:lnTo>
                  <a:pt x="5477" y="23138"/>
                </a:lnTo>
                <a:lnTo>
                  <a:pt x="4831" y="24898"/>
                </a:lnTo>
                <a:lnTo>
                  <a:pt x="13696" y="24726"/>
                </a:lnTo>
                <a:lnTo>
                  <a:pt x="22129" y="25501"/>
                </a:lnTo>
                <a:lnTo>
                  <a:pt x="27025" y="19901"/>
                </a:lnTo>
                <a:lnTo>
                  <a:pt x="29031" y="17575"/>
                </a:lnTo>
                <a:lnTo>
                  <a:pt x="30325" y="13849"/>
                </a:lnTo>
                <a:lnTo>
                  <a:pt x="30735" y="9520"/>
                </a:lnTo>
                <a:lnTo>
                  <a:pt x="28633" y="-2918"/>
                </a:lnTo>
                <a:lnTo>
                  <a:pt x="20331" y="-5734"/>
                </a:lnTo>
                <a:lnTo>
                  <a:pt x="8108" y="-3282"/>
                </a:lnTo>
                <a:lnTo>
                  <a:pt x="4831" y="-2390"/>
                </a:lnTo>
                <a:lnTo>
                  <a:pt x="431" y="7560"/>
                </a:lnTo>
                <a:lnTo>
                  <a:pt x="0" y="6763"/>
                </a:lnTo>
                <a:lnTo>
                  <a:pt x="798" y="19535"/>
                </a:lnTo>
                <a:lnTo>
                  <a:pt x="3617" y="15767"/>
                </a:lnTo>
                <a:lnTo>
                  <a:pt x="4033" y="6763"/>
                </a:lnTo>
                <a:close/>
              </a:path>
              <a:path w="24696" h="24171">
                <a:moveTo>
                  <a:pt x="24696" y="796"/>
                </a:moveTo>
                <a:lnTo>
                  <a:pt x="24502" y="0"/>
                </a:lnTo>
                <a:lnTo>
                  <a:pt x="24598" y="1592"/>
                </a:lnTo>
                <a:lnTo>
                  <a:pt x="24696" y="796"/>
                </a:lnTo>
                <a:close/>
              </a:path>
              <a:path w="24696" h="24171">
                <a:moveTo>
                  <a:pt x="20727" y="16175"/>
                </a:moveTo>
                <a:lnTo>
                  <a:pt x="22431" y="17575"/>
                </a:lnTo>
                <a:lnTo>
                  <a:pt x="23265" y="12064"/>
                </a:lnTo>
                <a:lnTo>
                  <a:pt x="20727" y="16175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5" name="object 1315"/>
          <p:cNvSpPr/>
          <p:nvPr/>
        </p:nvSpPr>
        <p:spPr>
          <a:xfrm>
            <a:off x="10173669" y="4994847"/>
            <a:ext cx="96714" cy="62633"/>
          </a:xfrm>
          <a:custGeom>
            <a:avLst/>
            <a:gdLst/>
            <a:ahLst/>
            <a:cxnLst/>
            <a:rect l="l" t="t" r="r" b="b"/>
            <a:pathLst>
              <a:path w="96714" h="62633">
                <a:moveTo>
                  <a:pt x="11235" y="13173"/>
                </a:moveTo>
                <a:lnTo>
                  <a:pt x="20792" y="20540"/>
                </a:lnTo>
                <a:lnTo>
                  <a:pt x="31244" y="27311"/>
                </a:lnTo>
                <a:lnTo>
                  <a:pt x="43034" y="34173"/>
                </a:lnTo>
                <a:lnTo>
                  <a:pt x="44992" y="35280"/>
                </a:lnTo>
                <a:lnTo>
                  <a:pt x="55545" y="41508"/>
                </a:lnTo>
                <a:lnTo>
                  <a:pt x="67053" y="48483"/>
                </a:lnTo>
                <a:lnTo>
                  <a:pt x="78701" y="55266"/>
                </a:lnTo>
                <a:lnTo>
                  <a:pt x="89677" y="60918"/>
                </a:lnTo>
                <a:lnTo>
                  <a:pt x="93651" y="62633"/>
                </a:lnTo>
                <a:lnTo>
                  <a:pt x="96714" y="58347"/>
                </a:lnTo>
                <a:lnTo>
                  <a:pt x="91097" y="56342"/>
                </a:lnTo>
                <a:lnTo>
                  <a:pt x="81221" y="51475"/>
                </a:lnTo>
                <a:lnTo>
                  <a:pt x="68473" y="44569"/>
                </a:lnTo>
                <a:lnTo>
                  <a:pt x="54241" y="36447"/>
                </a:lnTo>
                <a:lnTo>
                  <a:pt x="39911" y="27932"/>
                </a:lnTo>
                <a:lnTo>
                  <a:pt x="26872" y="19848"/>
                </a:lnTo>
                <a:lnTo>
                  <a:pt x="16510" y="13017"/>
                </a:lnTo>
                <a:lnTo>
                  <a:pt x="11258" y="9153"/>
                </a:lnTo>
                <a:lnTo>
                  <a:pt x="0" y="0"/>
                </a:lnTo>
                <a:lnTo>
                  <a:pt x="3364" y="2864"/>
                </a:lnTo>
                <a:lnTo>
                  <a:pt x="2135" y="4523"/>
                </a:lnTo>
                <a:lnTo>
                  <a:pt x="11235" y="13173"/>
                </a:lnTo>
                <a:close/>
              </a:path>
            </a:pathLst>
          </a:custGeom>
          <a:solidFill>
            <a:srgbClr val="3862A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6" name="object 1316"/>
          <p:cNvSpPr/>
          <p:nvPr/>
        </p:nvSpPr>
        <p:spPr>
          <a:xfrm>
            <a:off x="10098480" y="5500807"/>
            <a:ext cx="14791" cy="44003"/>
          </a:xfrm>
          <a:custGeom>
            <a:avLst/>
            <a:gdLst/>
            <a:ahLst/>
            <a:cxnLst/>
            <a:rect l="l" t="t" r="r" b="b"/>
            <a:pathLst>
              <a:path w="14791" h="44003">
                <a:moveTo>
                  <a:pt x="11366" y="366"/>
                </a:moveTo>
                <a:lnTo>
                  <a:pt x="0" y="0"/>
                </a:lnTo>
                <a:lnTo>
                  <a:pt x="1248" y="12308"/>
                </a:lnTo>
                <a:lnTo>
                  <a:pt x="4297" y="25589"/>
                </a:lnTo>
                <a:lnTo>
                  <a:pt x="8101" y="38067"/>
                </a:lnTo>
                <a:lnTo>
                  <a:pt x="10158" y="44003"/>
                </a:lnTo>
                <a:lnTo>
                  <a:pt x="14094" y="32856"/>
                </a:lnTo>
                <a:lnTo>
                  <a:pt x="14791" y="19640"/>
                </a:lnTo>
                <a:lnTo>
                  <a:pt x="13101" y="6746"/>
                </a:lnTo>
                <a:lnTo>
                  <a:pt x="11366" y="366"/>
                </a:lnTo>
                <a:close/>
              </a:path>
            </a:pathLst>
          </a:custGeom>
          <a:solidFill>
            <a:srgbClr val="EDEFF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7" name="object 1317"/>
          <p:cNvSpPr/>
          <p:nvPr/>
        </p:nvSpPr>
        <p:spPr>
          <a:xfrm>
            <a:off x="9579579" y="5272783"/>
            <a:ext cx="17298" cy="1999"/>
          </a:xfrm>
          <a:custGeom>
            <a:avLst/>
            <a:gdLst/>
            <a:ahLst/>
            <a:cxnLst/>
            <a:rect l="l" t="t" r="r" b="b"/>
            <a:pathLst>
              <a:path w="17298" h="1999">
                <a:moveTo>
                  <a:pt x="1531" y="1439"/>
                </a:moveTo>
                <a:lnTo>
                  <a:pt x="166" y="0"/>
                </a:lnTo>
                <a:lnTo>
                  <a:pt x="0" y="1999"/>
                </a:lnTo>
                <a:lnTo>
                  <a:pt x="17298" y="1073"/>
                </a:lnTo>
                <a:lnTo>
                  <a:pt x="1531" y="1439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8" name="object 1318"/>
          <p:cNvSpPr/>
          <p:nvPr/>
        </p:nvSpPr>
        <p:spPr>
          <a:xfrm>
            <a:off x="9546644" y="5247562"/>
            <a:ext cx="50233" cy="26660"/>
          </a:xfrm>
          <a:custGeom>
            <a:avLst/>
            <a:gdLst/>
            <a:ahLst/>
            <a:cxnLst/>
            <a:rect l="l" t="t" r="r" b="b"/>
            <a:pathLst>
              <a:path w="50233" h="26660">
                <a:moveTo>
                  <a:pt x="7478" y="9960"/>
                </a:moveTo>
                <a:lnTo>
                  <a:pt x="19844" y="16146"/>
                </a:lnTo>
                <a:lnTo>
                  <a:pt x="30957" y="22968"/>
                </a:lnTo>
                <a:lnTo>
                  <a:pt x="31404" y="23429"/>
                </a:lnTo>
                <a:lnTo>
                  <a:pt x="33102" y="25220"/>
                </a:lnTo>
                <a:lnTo>
                  <a:pt x="33302" y="22826"/>
                </a:lnTo>
                <a:lnTo>
                  <a:pt x="34466" y="26660"/>
                </a:lnTo>
                <a:lnTo>
                  <a:pt x="50233" y="26293"/>
                </a:lnTo>
                <a:lnTo>
                  <a:pt x="40942" y="19012"/>
                </a:lnTo>
                <a:lnTo>
                  <a:pt x="29009" y="12121"/>
                </a:lnTo>
                <a:lnTo>
                  <a:pt x="26637" y="10743"/>
                </a:lnTo>
                <a:lnTo>
                  <a:pt x="16357" y="4077"/>
                </a:lnTo>
                <a:lnTo>
                  <a:pt x="5364" y="0"/>
                </a:lnTo>
                <a:lnTo>
                  <a:pt x="0" y="663"/>
                </a:lnTo>
                <a:lnTo>
                  <a:pt x="7478" y="9960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9" name="object 1319"/>
          <p:cNvSpPr/>
          <p:nvPr/>
        </p:nvSpPr>
        <p:spPr>
          <a:xfrm>
            <a:off x="11072223" y="5676712"/>
            <a:ext cx="14219" cy="43895"/>
          </a:xfrm>
          <a:custGeom>
            <a:avLst/>
            <a:gdLst/>
            <a:ahLst/>
            <a:cxnLst/>
            <a:rect l="l" t="t" r="r" b="b"/>
            <a:pathLst>
              <a:path w="14219" h="43895">
                <a:moveTo>
                  <a:pt x="2458" y="12212"/>
                </a:moveTo>
                <a:lnTo>
                  <a:pt x="733" y="13806"/>
                </a:lnTo>
                <a:lnTo>
                  <a:pt x="0" y="43895"/>
                </a:lnTo>
                <a:lnTo>
                  <a:pt x="4594" y="41569"/>
                </a:lnTo>
                <a:lnTo>
                  <a:pt x="5866" y="40772"/>
                </a:lnTo>
                <a:lnTo>
                  <a:pt x="9123" y="36873"/>
                </a:lnTo>
                <a:lnTo>
                  <a:pt x="11258" y="34310"/>
                </a:lnTo>
                <a:lnTo>
                  <a:pt x="12854" y="31876"/>
                </a:lnTo>
                <a:lnTo>
                  <a:pt x="13588" y="27892"/>
                </a:lnTo>
                <a:lnTo>
                  <a:pt x="14219" y="15702"/>
                </a:lnTo>
                <a:lnTo>
                  <a:pt x="13933" y="2110"/>
                </a:lnTo>
                <a:lnTo>
                  <a:pt x="13890" y="0"/>
                </a:lnTo>
                <a:lnTo>
                  <a:pt x="12953" y="964"/>
                </a:lnTo>
                <a:lnTo>
                  <a:pt x="10590" y="3596"/>
                </a:lnTo>
                <a:lnTo>
                  <a:pt x="8864" y="5556"/>
                </a:lnTo>
                <a:lnTo>
                  <a:pt x="8864" y="5793"/>
                </a:lnTo>
                <a:lnTo>
                  <a:pt x="6923" y="7883"/>
                </a:lnTo>
                <a:lnTo>
                  <a:pt x="4960" y="10015"/>
                </a:lnTo>
                <a:lnTo>
                  <a:pt x="2458" y="12212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0" name="object 1320"/>
          <p:cNvSpPr/>
          <p:nvPr/>
        </p:nvSpPr>
        <p:spPr>
          <a:xfrm>
            <a:off x="11084085" y="5676970"/>
            <a:ext cx="1725" cy="1830"/>
          </a:xfrm>
          <a:custGeom>
            <a:avLst/>
            <a:gdLst/>
            <a:ahLst/>
            <a:cxnLst/>
            <a:rect l="l" t="t" r="r" b="b"/>
            <a:pathLst>
              <a:path w="1725" h="1830">
                <a:moveTo>
                  <a:pt x="1725" y="0"/>
                </a:moveTo>
                <a:lnTo>
                  <a:pt x="0" y="1830"/>
                </a:lnTo>
                <a:lnTo>
                  <a:pt x="1091" y="706"/>
                </a:lnTo>
                <a:lnTo>
                  <a:pt x="1725" y="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1" name="object 1321"/>
          <p:cNvSpPr/>
          <p:nvPr/>
        </p:nvSpPr>
        <p:spPr>
          <a:xfrm>
            <a:off x="11468138" y="5062047"/>
            <a:ext cx="16025" cy="39803"/>
          </a:xfrm>
          <a:custGeom>
            <a:avLst/>
            <a:gdLst/>
            <a:ahLst/>
            <a:cxnLst/>
            <a:rect l="l" t="t" r="r" b="b"/>
            <a:pathLst>
              <a:path w="16025" h="39803">
                <a:moveTo>
                  <a:pt x="2219" y="35234"/>
                </a:moveTo>
                <a:lnTo>
                  <a:pt x="129" y="39803"/>
                </a:lnTo>
                <a:lnTo>
                  <a:pt x="13092" y="39673"/>
                </a:lnTo>
                <a:lnTo>
                  <a:pt x="16025" y="34440"/>
                </a:lnTo>
                <a:lnTo>
                  <a:pt x="15896" y="20698"/>
                </a:lnTo>
                <a:lnTo>
                  <a:pt x="12890" y="5741"/>
                </a:lnTo>
                <a:lnTo>
                  <a:pt x="1005" y="112"/>
                </a:lnTo>
                <a:lnTo>
                  <a:pt x="0" y="0"/>
                </a:lnTo>
                <a:lnTo>
                  <a:pt x="4965" y="11507"/>
                </a:lnTo>
                <a:lnTo>
                  <a:pt x="5365" y="23509"/>
                </a:lnTo>
                <a:lnTo>
                  <a:pt x="2219" y="35234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2" name="object 1322"/>
          <p:cNvSpPr/>
          <p:nvPr/>
        </p:nvSpPr>
        <p:spPr>
          <a:xfrm>
            <a:off x="10104174" y="4926117"/>
            <a:ext cx="25602" cy="21193"/>
          </a:xfrm>
          <a:custGeom>
            <a:avLst/>
            <a:gdLst/>
            <a:ahLst/>
            <a:cxnLst/>
            <a:rect l="l" t="t" r="r" b="b"/>
            <a:pathLst>
              <a:path w="25602" h="21193">
                <a:moveTo>
                  <a:pt x="1880" y="10137"/>
                </a:moveTo>
                <a:lnTo>
                  <a:pt x="0" y="13440"/>
                </a:lnTo>
                <a:lnTo>
                  <a:pt x="2372" y="19233"/>
                </a:lnTo>
                <a:lnTo>
                  <a:pt x="1703" y="19966"/>
                </a:lnTo>
                <a:lnTo>
                  <a:pt x="8498" y="21193"/>
                </a:lnTo>
                <a:lnTo>
                  <a:pt x="14429" y="19901"/>
                </a:lnTo>
                <a:lnTo>
                  <a:pt x="20900" y="18264"/>
                </a:lnTo>
                <a:lnTo>
                  <a:pt x="25602" y="14043"/>
                </a:lnTo>
                <a:lnTo>
                  <a:pt x="19498" y="0"/>
                </a:lnTo>
                <a:lnTo>
                  <a:pt x="7104" y="2588"/>
                </a:lnTo>
                <a:lnTo>
                  <a:pt x="1880" y="10137"/>
                </a:lnTo>
                <a:close/>
              </a:path>
            </a:pathLst>
          </a:custGeom>
          <a:solidFill>
            <a:srgbClr val="EE5F8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3" name="object 1323"/>
          <p:cNvSpPr/>
          <p:nvPr/>
        </p:nvSpPr>
        <p:spPr>
          <a:xfrm>
            <a:off x="11204029" y="5081151"/>
            <a:ext cx="14602" cy="41267"/>
          </a:xfrm>
          <a:custGeom>
            <a:avLst/>
            <a:gdLst/>
            <a:ahLst/>
            <a:cxnLst/>
            <a:rect l="l" t="t" r="r" b="b"/>
            <a:pathLst>
              <a:path w="14602" h="41267">
                <a:moveTo>
                  <a:pt x="14602" y="39006"/>
                </a:moveTo>
                <a:lnTo>
                  <a:pt x="7441" y="1055"/>
                </a:lnTo>
                <a:lnTo>
                  <a:pt x="0" y="0"/>
                </a:lnTo>
                <a:lnTo>
                  <a:pt x="300" y="12821"/>
                </a:lnTo>
                <a:lnTo>
                  <a:pt x="2277" y="25483"/>
                </a:lnTo>
                <a:lnTo>
                  <a:pt x="5194" y="37660"/>
                </a:lnTo>
                <a:lnTo>
                  <a:pt x="6168" y="41267"/>
                </a:lnTo>
                <a:lnTo>
                  <a:pt x="14602" y="39006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4" name="object 1324"/>
          <p:cNvSpPr/>
          <p:nvPr/>
        </p:nvSpPr>
        <p:spPr>
          <a:xfrm>
            <a:off x="9472124" y="4522465"/>
            <a:ext cx="30498" cy="28121"/>
          </a:xfrm>
          <a:custGeom>
            <a:avLst/>
            <a:gdLst/>
            <a:ahLst/>
            <a:cxnLst/>
            <a:rect l="l" t="t" r="r" b="b"/>
            <a:pathLst>
              <a:path w="30498" h="28121">
                <a:moveTo>
                  <a:pt x="8433" y="14969"/>
                </a:moveTo>
                <a:lnTo>
                  <a:pt x="8692" y="14473"/>
                </a:lnTo>
                <a:lnTo>
                  <a:pt x="16758" y="4027"/>
                </a:lnTo>
                <a:lnTo>
                  <a:pt x="22258" y="4824"/>
                </a:lnTo>
                <a:lnTo>
                  <a:pt x="23229" y="6353"/>
                </a:lnTo>
                <a:lnTo>
                  <a:pt x="27090" y="3424"/>
                </a:lnTo>
                <a:lnTo>
                  <a:pt x="16996" y="0"/>
                </a:lnTo>
                <a:lnTo>
                  <a:pt x="11560" y="1356"/>
                </a:lnTo>
                <a:lnTo>
                  <a:pt x="4162" y="5190"/>
                </a:lnTo>
                <a:lnTo>
                  <a:pt x="3170" y="12880"/>
                </a:lnTo>
                <a:lnTo>
                  <a:pt x="0" y="13870"/>
                </a:lnTo>
                <a:lnTo>
                  <a:pt x="1768" y="24424"/>
                </a:lnTo>
                <a:lnTo>
                  <a:pt x="14747" y="28121"/>
                </a:lnTo>
                <a:lnTo>
                  <a:pt x="24013" y="25395"/>
                </a:lnTo>
                <a:lnTo>
                  <a:pt x="28923" y="20267"/>
                </a:lnTo>
                <a:lnTo>
                  <a:pt x="30498" y="9649"/>
                </a:lnTo>
                <a:lnTo>
                  <a:pt x="25292" y="17951"/>
                </a:lnTo>
                <a:lnTo>
                  <a:pt x="18183" y="21286"/>
                </a:lnTo>
                <a:lnTo>
                  <a:pt x="13200" y="20763"/>
                </a:lnTo>
                <a:lnTo>
                  <a:pt x="6427" y="19104"/>
                </a:lnTo>
                <a:lnTo>
                  <a:pt x="6729" y="18566"/>
                </a:lnTo>
                <a:lnTo>
                  <a:pt x="7700" y="16541"/>
                </a:lnTo>
                <a:lnTo>
                  <a:pt x="8002" y="16003"/>
                </a:lnTo>
                <a:lnTo>
                  <a:pt x="8196" y="15572"/>
                </a:lnTo>
                <a:lnTo>
                  <a:pt x="8433" y="14969"/>
                </a:lnTo>
                <a:close/>
              </a:path>
            </a:pathLst>
          </a:custGeom>
          <a:solidFill>
            <a:srgbClr val="3A85C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5" name="object 1325"/>
          <p:cNvSpPr/>
          <p:nvPr/>
        </p:nvSpPr>
        <p:spPr>
          <a:xfrm>
            <a:off x="9856004" y="4064427"/>
            <a:ext cx="21266" cy="37606"/>
          </a:xfrm>
          <a:custGeom>
            <a:avLst/>
            <a:gdLst/>
            <a:ahLst/>
            <a:cxnLst/>
            <a:rect l="l" t="t" r="r" b="b"/>
            <a:pathLst>
              <a:path w="21266" h="37606">
                <a:moveTo>
                  <a:pt x="0" y="24661"/>
                </a:moveTo>
                <a:lnTo>
                  <a:pt x="733" y="26061"/>
                </a:lnTo>
                <a:lnTo>
                  <a:pt x="431" y="37606"/>
                </a:lnTo>
                <a:lnTo>
                  <a:pt x="6901" y="30110"/>
                </a:lnTo>
                <a:lnTo>
                  <a:pt x="10072" y="27224"/>
                </a:lnTo>
                <a:lnTo>
                  <a:pt x="12703" y="27116"/>
                </a:lnTo>
                <a:lnTo>
                  <a:pt x="15766" y="23498"/>
                </a:lnTo>
                <a:lnTo>
                  <a:pt x="21266" y="17101"/>
                </a:lnTo>
                <a:lnTo>
                  <a:pt x="19994" y="7689"/>
                </a:lnTo>
                <a:lnTo>
                  <a:pt x="17772" y="0"/>
                </a:lnTo>
                <a:lnTo>
                  <a:pt x="11496" y="6483"/>
                </a:lnTo>
                <a:lnTo>
                  <a:pt x="9231" y="5018"/>
                </a:lnTo>
                <a:lnTo>
                  <a:pt x="4766" y="14473"/>
                </a:lnTo>
                <a:lnTo>
                  <a:pt x="0" y="24661"/>
                </a:lnTo>
                <a:close/>
              </a:path>
            </a:pathLst>
          </a:custGeom>
          <a:solidFill>
            <a:srgbClr val="FAC9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6" name="object 1326"/>
          <p:cNvSpPr/>
          <p:nvPr/>
        </p:nvSpPr>
        <p:spPr>
          <a:xfrm>
            <a:off x="11202562" y="5032625"/>
            <a:ext cx="15205" cy="44929"/>
          </a:xfrm>
          <a:custGeom>
            <a:avLst/>
            <a:gdLst/>
            <a:ahLst/>
            <a:cxnLst/>
            <a:rect l="l" t="t" r="r" b="b"/>
            <a:pathLst>
              <a:path w="15205" h="44929">
                <a:moveTo>
                  <a:pt x="4507" y="2024"/>
                </a:moveTo>
                <a:lnTo>
                  <a:pt x="0" y="44326"/>
                </a:lnTo>
                <a:lnTo>
                  <a:pt x="9037" y="44929"/>
                </a:lnTo>
                <a:lnTo>
                  <a:pt x="8975" y="31959"/>
                </a:lnTo>
                <a:lnTo>
                  <a:pt x="10210" y="18605"/>
                </a:lnTo>
                <a:lnTo>
                  <a:pt x="13692" y="6695"/>
                </a:lnTo>
                <a:lnTo>
                  <a:pt x="15205" y="3855"/>
                </a:lnTo>
                <a:lnTo>
                  <a:pt x="9641" y="0"/>
                </a:lnTo>
                <a:lnTo>
                  <a:pt x="4507" y="2024"/>
                </a:lnTo>
                <a:close/>
              </a:path>
            </a:pathLst>
          </a:custGeom>
          <a:solidFill>
            <a:srgbClr val="16AF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7" name="object 1327"/>
          <p:cNvSpPr/>
          <p:nvPr/>
        </p:nvSpPr>
        <p:spPr>
          <a:xfrm>
            <a:off x="11242529" y="5563074"/>
            <a:ext cx="26529" cy="15981"/>
          </a:xfrm>
          <a:custGeom>
            <a:avLst/>
            <a:gdLst/>
            <a:ahLst/>
            <a:cxnLst/>
            <a:rect l="l" t="t" r="r" b="b"/>
            <a:pathLst>
              <a:path w="26529" h="15981">
                <a:moveTo>
                  <a:pt x="0" y="4566"/>
                </a:moveTo>
                <a:lnTo>
                  <a:pt x="496" y="12126"/>
                </a:lnTo>
                <a:lnTo>
                  <a:pt x="2803" y="14689"/>
                </a:lnTo>
                <a:lnTo>
                  <a:pt x="11302" y="15314"/>
                </a:lnTo>
                <a:lnTo>
                  <a:pt x="20598" y="15981"/>
                </a:lnTo>
                <a:lnTo>
                  <a:pt x="24566" y="13418"/>
                </a:lnTo>
                <a:lnTo>
                  <a:pt x="26529" y="6957"/>
                </a:lnTo>
                <a:lnTo>
                  <a:pt x="17146" y="0"/>
                </a:lnTo>
                <a:lnTo>
                  <a:pt x="5445" y="1427"/>
                </a:lnTo>
                <a:lnTo>
                  <a:pt x="0" y="4566"/>
                </a:lnTo>
                <a:close/>
              </a:path>
            </a:pathLst>
          </a:custGeom>
          <a:solidFill>
            <a:srgbClr val="F8E7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8" name="object 1328"/>
          <p:cNvSpPr/>
          <p:nvPr/>
        </p:nvSpPr>
        <p:spPr>
          <a:xfrm>
            <a:off x="9527577" y="5274847"/>
            <a:ext cx="42727" cy="17383"/>
          </a:xfrm>
          <a:custGeom>
            <a:avLst/>
            <a:gdLst/>
            <a:ahLst/>
            <a:cxnLst/>
            <a:rect l="l" t="t" r="r" b="b"/>
            <a:pathLst>
              <a:path w="42727" h="17383">
                <a:moveTo>
                  <a:pt x="42727" y="0"/>
                </a:moveTo>
                <a:lnTo>
                  <a:pt x="38675" y="1438"/>
                </a:lnTo>
                <a:lnTo>
                  <a:pt x="42727" y="0"/>
                </a:lnTo>
                <a:close/>
              </a:path>
              <a:path w="42727" h="17383">
                <a:moveTo>
                  <a:pt x="9355" y="-6283"/>
                </a:moveTo>
                <a:lnTo>
                  <a:pt x="20591" y="246"/>
                </a:lnTo>
                <a:lnTo>
                  <a:pt x="24070" y="4803"/>
                </a:lnTo>
                <a:lnTo>
                  <a:pt x="26896" y="4264"/>
                </a:lnTo>
                <a:lnTo>
                  <a:pt x="30929" y="3661"/>
                </a:lnTo>
                <a:lnTo>
                  <a:pt x="33302" y="3101"/>
                </a:lnTo>
                <a:lnTo>
                  <a:pt x="33970" y="2929"/>
                </a:lnTo>
                <a:lnTo>
                  <a:pt x="35933" y="2433"/>
                </a:lnTo>
                <a:lnTo>
                  <a:pt x="36537" y="2196"/>
                </a:lnTo>
                <a:lnTo>
                  <a:pt x="38675" y="1438"/>
                </a:lnTo>
                <a:lnTo>
                  <a:pt x="41066" y="-64"/>
                </a:lnTo>
                <a:lnTo>
                  <a:pt x="29219" y="-4798"/>
                </a:lnTo>
                <a:lnTo>
                  <a:pt x="18209" y="-11392"/>
                </a:lnTo>
                <a:lnTo>
                  <a:pt x="8039" y="-15875"/>
                </a:lnTo>
                <a:lnTo>
                  <a:pt x="0" y="-15033"/>
                </a:lnTo>
                <a:lnTo>
                  <a:pt x="9355" y="-6283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9" name="object 1329"/>
          <p:cNvSpPr/>
          <p:nvPr/>
        </p:nvSpPr>
        <p:spPr>
          <a:xfrm>
            <a:off x="9556716" y="4469975"/>
            <a:ext cx="2264" cy="1593"/>
          </a:xfrm>
          <a:custGeom>
            <a:avLst/>
            <a:gdLst/>
            <a:ahLst/>
            <a:cxnLst/>
            <a:rect l="l" t="t" r="r" b="b"/>
            <a:pathLst>
              <a:path w="2264" h="1593">
                <a:moveTo>
                  <a:pt x="2264" y="1593"/>
                </a:moveTo>
                <a:lnTo>
                  <a:pt x="0" y="0"/>
                </a:lnTo>
                <a:lnTo>
                  <a:pt x="1135" y="1347"/>
                </a:lnTo>
                <a:lnTo>
                  <a:pt x="2264" y="1593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0" name="object 1330"/>
          <p:cNvSpPr/>
          <p:nvPr/>
        </p:nvSpPr>
        <p:spPr>
          <a:xfrm>
            <a:off x="9507820" y="4469911"/>
            <a:ext cx="52455" cy="16003"/>
          </a:xfrm>
          <a:custGeom>
            <a:avLst/>
            <a:gdLst/>
            <a:ahLst/>
            <a:cxnLst/>
            <a:rect l="l" t="t" r="r" b="b"/>
            <a:pathLst>
              <a:path w="52455" h="16003">
                <a:moveTo>
                  <a:pt x="12044" y="12107"/>
                </a:moveTo>
                <a:lnTo>
                  <a:pt x="21000" y="8176"/>
                </a:lnTo>
                <a:lnTo>
                  <a:pt x="30723" y="5165"/>
                </a:lnTo>
                <a:lnTo>
                  <a:pt x="45073" y="4031"/>
                </a:lnTo>
                <a:lnTo>
                  <a:pt x="52455" y="4286"/>
                </a:lnTo>
                <a:lnTo>
                  <a:pt x="50031" y="1411"/>
                </a:lnTo>
                <a:lnTo>
                  <a:pt x="44755" y="258"/>
                </a:lnTo>
                <a:lnTo>
                  <a:pt x="43892" y="64"/>
                </a:lnTo>
                <a:lnTo>
                  <a:pt x="39859" y="366"/>
                </a:lnTo>
                <a:lnTo>
                  <a:pt x="37788" y="0"/>
                </a:lnTo>
                <a:lnTo>
                  <a:pt x="24308" y="3086"/>
                </a:lnTo>
                <a:lnTo>
                  <a:pt x="14364" y="3378"/>
                </a:lnTo>
                <a:lnTo>
                  <a:pt x="862" y="2498"/>
                </a:lnTo>
                <a:lnTo>
                  <a:pt x="0" y="16003"/>
                </a:lnTo>
                <a:lnTo>
                  <a:pt x="12044" y="12107"/>
                </a:lnTo>
                <a:close/>
              </a:path>
            </a:pathLst>
          </a:custGeom>
          <a:solidFill>
            <a:srgbClr val="EBF5F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1" name="object 1331"/>
          <p:cNvSpPr/>
          <p:nvPr/>
        </p:nvSpPr>
        <p:spPr>
          <a:xfrm>
            <a:off x="9472361" y="4500862"/>
            <a:ext cx="30260" cy="29249"/>
          </a:xfrm>
          <a:custGeom>
            <a:avLst/>
            <a:gdLst/>
            <a:ahLst/>
            <a:cxnLst/>
            <a:rect l="l" t="t" r="r" b="b"/>
            <a:pathLst>
              <a:path w="30260" h="29249">
                <a:moveTo>
                  <a:pt x="30260" y="21861"/>
                </a:moveTo>
                <a:lnTo>
                  <a:pt x="30037" y="22069"/>
                </a:lnTo>
                <a:lnTo>
                  <a:pt x="29419" y="29249"/>
                </a:lnTo>
                <a:lnTo>
                  <a:pt x="30260" y="21861"/>
                </a:lnTo>
                <a:close/>
              </a:path>
              <a:path w="30260" h="29249">
                <a:moveTo>
                  <a:pt x="4960" y="21603"/>
                </a:moveTo>
                <a:lnTo>
                  <a:pt x="0" y="26255"/>
                </a:lnTo>
                <a:lnTo>
                  <a:pt x="3925" y="26793"/>
                </a:lnTo>
                <a:lnTo>
                  <a:pt x="11323" y="22960"/>
                </a:lnTo>
                <a:lnTo>
                  <a:pt x="16758" y="21603"/>
                </a:lnTo>
                <a:lnTo>
                  <a:pt x="26853" y="25027"/>
                </a:lnTo>
                <a:lnTo>
                  <a:pt x="30037" y="22069"/>
                </a:lnTo>
                <a:lnTo>
                  <a:pt x="30260" y="19470"/>
                </a:lnTo>
                <a:lnTo>
                  <a:pt x="28621" y="0"/>
                </a:lnTo>
                <a:lnTo>
                  <a:pt x="25127" y="2627"/>
                </a:lnTo>
                <a:lnTo>
                  <a:pt x="19821" y="10747"/>
                </a:lnTo>
                <a:lnTo>
                  <a:pt x="15788" y="14947"/>
                </a:lnTo>
                <a:lnTo>
                  <a:pt x="9123" y="21904"/>
                </a:lnTo>
                <a:lnTo>
                  <a:pt x="4960" y="21603"/>
                </a:lnTo>
                <a:close/>
              </a:path>
            </a:pathLst>
          </a:custGeom>
          <a:solidFill>
            <a:srgbClr val="46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2" name="object 1332"/>
          <p:cNvSpPr/>
          <p:nvPr/>
        </p:nvSpPr>
        <p:spPr>
          <a:xfrm>
            <a:off x="10051978" y="5431216"/>
            <a:ext cx="17535" cy="33147"/>
          </a:xfrm>
          <a:custGeom>
            <a:avLst/>
            <a:gdLst/>
            <a:ahLst/>
            <a:cxnLst/>
            <a:rect l="l" t="t" r="r" b="b"/>
            <a:pathLst>
              <a:path w="17535" h="33147">
                <a:moveTo>
                  <a:pt x="7635" y="0"/>
                </a:moveTo>
                <a:lnTo>
                  <a:pt x="0" y="5427"/>
                </a:lnTo>
                <a:lnTo>
                  <a:pt x="301" y="9778"/>
                </a:lnTo>
                <a:lnTo>
                  <a:pt x="237" y="21667"/>
                </a:lnTo>
                <a:lnTo>
                  <a:pt x="6772" y="25329"/>
                </a:lnTo>
                <a:lnTo>
                  <a:pt x="7074" y="31316"/>
                </a:lnTo>
                <a:lnTo>
                  <a:pt x="17535" y="33147"/>
                </a:lnTo>
                <a:lnTo>
                  <a:pt x="7635" y="0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3" name="object 1333"/>
          <p:cNvSpPr/>
          <p:nvPr/>
        </p:nvSpPr>
        <p:spPr>
          <a:xfrm>
            <a:off x="11388377" y="5124745"/>
            <a:ext cx="7462" cy="31424"/>
          </a:xfrm>
          <a:custGeom>
            <a:avLst/>
            <a:gdLst/>
            <a:ahLst/>
            <a:cxnLst/>
            <a:rect l="l" t="t" r="r" b="b"/>
            <a:pathLst>
              <a:path w="7462" h="31424">
                <a:moveTo>
                  <a:pt x="7462" y="31424"/>
                </a:moveTo>
                <a:lnTo>
                  <a:pt x="5053" y="28150"/>
                </a:lnTo>
                <a:lnTo>
                  <a:pt x="2329" y="27160"/>
                </a:lnTo>
                <a:lnTo>
                  <a:pt x="7462" y="31424"/>
                </a:lnTo>
                <a:close/>
              </a:path>
              <a:path w="7462" h="31424">
                <a:moveTo>
                  <a:pt x="2803" y="25092"/>
                </a:moveTo>
                <a:lnTo>
                  <a:pt x="5053" y="28150"/>
                </a:lnTo>
                <a:lnTo>
                  <a:pt x="8196" y="29292"/>
                </a:lnTo>
                <a:lnTo>
                  <a:pt x="23402" y="603"/>
                </a:lnTo>
                <a:lnTo>
                  <a:pt x="13803" y="0"/>
                </a:lnTo>
                <a:lnTo>
                  <a:pt x="8994" y="5729"/>
                </a:lnTo>
                <a:lnTo>
                  <a:pt x="6103" y="14409"/>
                </a:lnTo>
                <a:lnTo>
                  <a:pt x="0" y="19836"/>
                </a:lnTo>
                <a:lnTo>
                  <a:pt x="539" y="20741"/>
                </a:lnTo>
                <a:lnTo>
                  <a:pt x="2631" y="24898"/>
                </a:lnTo>
                <a:lnTo>
                  <a:pt x="2803" y="25092"/>
                </a:lnTo>
                <a:close/>
              </a:path>
            </a:pathLst>
          </a:custGeom>
          <a:solidFill>
            <a:srgbClr val="2A3B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4" name="object 1334"/>
          <p:cNvSpPr/>
          <p:nvPr/>
        </p:nvSpPr>
        <p:spPr>
          <a:xfrm>
            <a:off x="9504951" y="5269096"/>
            <a:ext cx="39427" cy="18006"/>
          </a:xfrm>
          <a:custGeom>
            <a:avLst/>
            <a:gdLst/>
            <a:ahLst/>
            <a:cxnLst/>
            <a:rect l="l" t="t" r="r" b="b"/>
            <a:pathLst>
              <a:path w="39427" h="18006">
                <a:moveTo>
                  <a:pt x="7894" y="0"/>
                </a:moveTo>
                <a:lnTo>
                  <a:pt x="0" y="64"/>
                </a:lnTo>
                <a:lnTo>
                  <a:pt x="7869" y="17"/>
                </a:lnTo>
                <a:close/>
              </a:path>
              <a:path w="39427" h="18006">
                <a:moveTo>
                  <a:pt x="7869" y="17"/>
                </a:moveTo>
                <a:lnTo>
                  <a:pt x="4594" y="2390"/>
                </a:lnTo>
                <a:lnTo>
                  <a:pt x="13215" y="10102"/>
                </a:lnTo>
                <a:lnTo>
                  <a:pt x="21112" y="14963"/>
                </a:lnTo>
                <a:lnTo>
                  <a:pt x="22560" y="18006"/>
                </a:lnTo>
                <a:lnTo>
                  <a:pt x="28794" y="16476"/>
                </a:lnTo>
                <a:lnTo>
                  <a:pt x="35092" y="15443"/>
                </a:lnTo>
                <a:lnTo>
                  <a:pt x="39427" y="11178"/>
                </a:lnTo>
                <a:lnTo>
                  <a:pt x="24190" y="6950"/>
                </a:lnTo>
                <a:lnTo>
                  <a:pt x="14873" y="855"/>
                </a:lnTo>
                <a:lnTo>
                  <a:pt x="10870" y="0"/>
                </a:lnTo>
                <a:lnTo>
                  <a:pt x="7869" y="17"/>
                </a:lnTo>
                <a:close/>
              </a:path>
            </a:pathLst>
          </a:custGeom>
          <a:solidFill>
            <a:srgbClr val="CAE1E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5" name="object 1335"/>
          <p:cNvSpPr/>
          <p:nvPr/>
        </p:nvSpPr>
        <p:spPr>
          <a:xfrm>
            <a:off x="11377377" y="5124745"/>
            <a:ext cx="24804" cy="19836"/>
          </a:xfrm>
          <a:custGeom>
            <a:avLst/>
            <a:gdLst/>
            <a:ahLst/>
            <a:cxnLst/>
            <a:rect l="l" t="t" r="r" b="b"/>
            <a:pathLst>
              <a:path w="24804" h="19836">
                <a:moveTo>
                  <a:pt x="64" y="8723"/>
                </a:moveTo>
                <a:lnTo>
                  <a:pt x="733" y="8723"/>
                </a:lnTo>
                <a:lnTo>
                  <a:pt x="0" y="11049"/>
                </a:lnTo>
                <a:lnTo>
                  <a:pt x="5737" y="14409"/>
                </a:lnTo>
                <a:lnTo>
                  <a:pt x="6039" y="16778"/>
                </a:lnTo>
                <a:lnTo>
                  <a:pt x="11000" y="19836"/>
                </a:lnTo>
                <a:lnTo>
                  <a:pt x="17104" y="14409"/>
                </a:lnTo>
                <a:lnTo>
                  <a:pt x="19994" y="5729"/>
                </a:lnTo>
                <a:lnTo>
                  <a:pt x="24804" y="0"/>
                </a:lnTo>
                <a:lnTo>
                  <a:pt x="19131" y="1960"/>
                </a:lnTo>
                <a:lnTo>
                  <a:pt x="1898" y="5729"/>
                </a:lnTo>
                <a:lnTo>
                  <a:pt x="64" y="8723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6" name="object 1336"/>
          <p:cNvSpPr/>
          <p:nvPr/>
        </p:nvSpPr>
        <p:spPr>
          <a:xfrm>
            <a:off x="9507583" y="4281086"/>
            <a:ext cx="24933" cy="23695"/>
          </a:xfrm>
          <a:custGeom>
            <a:avLst/>
            <a:gdLst/>
            <a:ahLst/>
            <a:cxnLst/>
            <a:rect l="l" t="t" r="r" b="b"/>
            <a:pathLst>
              <a:path w="24933" h="23695">
                <a:moveTo>
                  <a:pt x="10568" y="2538"/>
                </a:moveTo>
                <a:lnTo>
                  <a:pt x="10029" y="1806"/>
                </a:lnTo>
                <a:lnTo>
                  <a:pt x="13566" y="5037"/>
                </a:lnTo>
                <a:lnTo>
                  <a:pt x="17966" y="9064"/>
                </a:lnTo>
                <a:lnTo>
                  <a:pt x="18700" y="12252"/>
                </a:lnTo>
                <a:lnTo>
                  <a:pt x="20296" y="17917"/>
                </a:lnTo>
                <a:lnTo>
                  <a:pt x="15162" y="17852"/>
                </a:lnTo>
                <a:lnTo>
                  <a:pt x="12035" y="18714"/>
                </a:lnTo>
                <a:lnTo>
                  <a:pt x="9339" y="18175"/>
                </a:lnTo>
                <a:lnTo>
                  <a:pt x="2895" y="16819"/>
                </a:lnTo>
                <a:lnTo>
                  <a:pt x="0" y="19683"/>
                </a:lnTo>
                <a:lnTo>
                  <a:pt x="11376" y="23695"/>
                </a:lnTo>
                <a:lnTo>
                  <a:pt x="22291" y="20872"/>
                </a:lnTo>
                <a:lnTo>
                  <a:pt x="24933" y="19274"/>
                </a:lnTo>
                <a:lnTo>
                  <a:pt x="19658" y="3631"/>
                </a:lnTo>
                <a:lnTo>
                  <a:pt x="10636" y="0"/>
                </a:lnTo>
                <a:lnTo>
                  <a:pt x="4098" y="3098"/>
                </a:lnTo>
                <a:lnTo>
                  <a:pt x="10568" y="2538"/>
                </a:lnTo>
                <a:close/>
              </a:path>
              <a:path w="24933" h="23695">
                <a:moveTo>
                  <a:pt x="6664" y="13092"/>
                </a:moveTo>
                <a:lnTo>
                  <a:pt x="2070" y="16646"/>
                </a:lnTo>
                <a:lnTo>
                  <a:pt x="2895" y="16819"/>
                </a:lnTo>
                <a:lnTo>
                  <a:pt x="6664" y="13092"/>
                </a:lnTo>
                <a:close/>
              </a:path>
            </a:pathLst>
          </a:custGeom>
          <a:solidFill>
            <a:srgbClr val="3B8E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7" name="object 1337"/>
          <p:cNvSpPr/>
          <p:nvPr/>
        </p:nvSpPr>
        <p:spPr>
          <a:xfrm>
            <a:off x="11356348" y="5160887"/>
            <a:ext cx="7333" cy="3360"/>
          </a:xfrm>
          <a:custGeom>
            <a:avLst/>
            <a:gdLst/>
            <a:ahLst/>
            <a:cxnLst/>
            <a:rect l="l" t="t" r="r" b="b"/>
            <a:pathLst>
              <a:path w="7333" h="3360">
                <a:moveTo>
                  <a:pt x="7333" y="0"/>
                </a:moveTo>
                <a:lnTo>
                  <a:pt x="1164" y="2929"/>
                </a:lnTo>
                <a:lnTo>
                  <a:pt x="6757" y="599"/>
                </a:lnTo>
                <a:lnTo>
                  <a:pt x="7333" y="0"/>
                </a:lnTo>
                <a:close/>
              </a:path>
              <a:path w="7333" h="3360">
                <a:moveTo>
                  <a:pt x="10389" y="22261"/>
                </a:moveTo>
                <a:lnTo>
                  <a:pt x="11496" y="22636"/>
                </a:lnTo>
                <a:lnTo>
                  <a:pt x="10935" y="1270"/>
                </a:lnTo>
                <a:lnTo>
                  <a:pt x="9231" y="-430"/>
                </a:lnTo>
                <a:lnTo>
                  <a:pt x="6757" y="599"/>
                </a:lnTo>
                <a:lnTo>
                  <a:pt x="1768" y="5793"/>
                </a:lnTo>
                <a:lnTo>
                  <a:pt x="0" y="11049"/>
                </a:lnTo>
                <a:lnTo>
                  <a:pt x="3458" y="18044"/>
                </a:lnTo>
                <a:lnTo>
                  <a:pt x="10389" y="22261"/>
                </a:lnTo>
                <a:close/>
              </a:path>
            </a:pathLst>
          </a:custGeom>
          <a:solidFill>
            <a:srgbClr val="1275B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8" name="object 1338"/>
          <p:cNvSpPr/>
          <p:nvPr/>
        </p:nvSpPr>
        <p:spPr>
          <a:xfrm>
            <a:off x="11243996" y="5586731"/>
            <a:ext cx="20102" cy="12334"/>
          </a:xfrm>
          <a:custGeom>
            <a:avLst/>
            <a:gdLst/>
            <a:ahLst/>
            <a:cxnLst/>
            <a:rect l="l" t="t" r="r" b="b"/>
            <a:pathLst>
              <a:path w="20102" h="12334">
                <a:moveTo>
                  <a:pt x="9900" y="12226"/>
                </a:moveTo>
                <a:lnTo>
                  <a:pt x="16802" y="12334"/>
                </a:lnTo>
                <a:lnTo>
                  <a:pt x="17362" y="11192"/>
                </a:lnTo>
                <a:lnTo>
                  <a:pt x="20102" y="6368"/>
                </a:lnTo>
                <a:lnTo>
                  <a:pt x="10870" y="0"/>
                </a:lnTo>
                <a:lnTo>
                  <a:pt x="1292" y="4673"/>
                </a:lnTo>
                <a:lnTo>
                  <a:pt x="0" y="6368"/>
                </a:lnTo>
                <a:lnTo>
                  <a:pt x="2998" y="9361"/>
                </a:lnTo>
                <a:lnTo>
                  <a:pt x="1164" y="12032"/>
                </a:lnTo>
                <a:lnTo>
                  <a:pt x="9900" y="12226"/>
                </a:lnTo>
                <a:close/>
              </a:path>
            </a:pathLst>
          </a:custGeom>
          <a:solidFill>
            <a:srgbClr val="F8E7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9" name="object 1339"/>
          <p:cNvSpPr/>
          <p:nvPr/>
        </p:nvSpPr>
        <p:spPr>
          <a:xfrm>
            <a:off x="10098307" y="5456610"/>
            <a:ext cx="9705" cy="31489"/>
          </a:xfrm>
          <a:custGeom>
            <a:avLst/>
            <a:gdLst/>
            <a:ahLst/>
            <a:cxnLst/>
            <a:rect l="l" t="t" r="r" b="b"/>
            <a:pathLst>
              <a:path w="9705" h="31489">
                <a:moveTo>
                  <a:pt x="0" y="27590"/>
                </a:moveTo>
                <a:lnTo>
                  <a:pt x="9705" y="31489"/>
                </a:lnTo>
                <a:lnTo>
                  <a:pt x="7455" y="18282"/>
                </a:lnTo>
                <a:lnTo>
                  <a:pt x="3684" y="5603"/>
                </a:lnTo>
                <a:lnTo>
                  <a:pt x="733" y="0"/>
                </a:lnTo>
                <a:lnTo>
                  <a:pt x="0" y="27590"/>
                </a:lnTo>
                <a:close/>
              </a:path>
            </a:pathLst>
          </a:custGeom>
          <a:solidFill>
            <a:srgbClr val="5188B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0" name="object 1340"/>
          <p:cNvSpPr/>
          <p:nvPr/>
        </p:nvSpPr>
        <p:spPr>
          <a:xfrm>
            <a:off x="10098307" y="5484201"/>
            <a:ext cx="11539" cy="16972"/>
          </a:xfrm>
          <a:custGeom>
            <a:avLst/>
            <a:gdLst/>
            <a:ahLst/>
            <a:cxnLst/>
            <a:rect l="l" t="t" r="r" b="b"/>
            <a:pathLst>
              <a:path w="11539" h="16972">
                <a:moveTo>
                  <a:pt x="172" y="16606"/>
                </a:moveTo>
                <a:lnTo>
                  <a:pt x="11539" y="16972"/>
                </a:lnTo>
                <a:lnTo>
                  <a:pt x="9705" y="3898"/>
                </a:lnTo>
                <a:lnTo>
                  <a:pt x="0" y="0"/>
                </a:lnTo>
                <a:lnTo>
                  <a:pt x="172" y="16606"/>
                </a:lnTo>
                <a:close/>
              </a:path>
            </a:pathLst>
          </a:custGeom>
          <a:solidFill>
            <a:srgbClr val="425AA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1" name="object 1341"/>
          <p:cNvSpPr/>
          <p:nvPr/>
        </p:nvSpPr>
        <p:spPr>
          <a:xfrm>
            <a:off x="9742488" y="4548354"/>
            <a:ext cx="5866" cy="24166"/>
          </a:xfrm>
          <a:custGeom>
            <a:avLst/>
            <a:gdLst/>
            <a:ahLst/>
            <a:cxnLst/>
            <a:rect l="l" t="t" r="r" b="b"/>
            <a:pathLst>
              <a:path w="5866" h="24166">
                <a:moveTo>
                  <a:pt x="970" y="15572"/>
                </a:moveTo>
                <a:lnTo>
                  <a:pt x="5262" y="9024"/>
                </a:lnTo>
                <a:lnTo>
                  <a:pt x="5866" y="0"/>
                </a:lnTo>
                <a:lnTo>
                  <a:pt x="1273" y="1855"/>
                </a:lnTo>
                <a:lnTo>
                  <a:pt x="496" y="10446"/>
                </a:lnTo>
                <a:lnTo>
                  <a:pt x="0" y="15313"/>
                </a:lnTo>
                <a:lnTo>
                  <a:pt x="129" y="19341"/>
                </a:lnTo>
                <a:lnTo>
                  <a:pt x="301" y="24166"/>
                </a:lnTo>
                <a:lnTo>
                  <a:pt x="5435" y="17876"/>
                </a:lnTo>
                <a:lnTo>
                  <a:pt x="970" y="15572"/>
                </a:lnTo>
                <a:close/>
              </a:path>
              <a:path w="5866" h="24166">
                <a:moveTo>
                  <a:pt x="1401" y="430"/>
                </a:moveTo>
                <a:lnTo>
                  <a:pt x="0" y="2369"/>
                </a:lnTo>
                <a:lnTo>
                  <a:pt x="1273" y="1855"/>
                </a:lnTo>
                <a:lnTo>
                  <a:pt x="1401" y="430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2" name="object 1342"/>
          <p:cNvSpPr/>
          <p:nvPr/>
        </p:nvSpPr>
        <p:spPr>
          <a:xfrm>
            <a:off x="11616204" y="5556419"/>
            <a:ext cx="4706" cy="36421"/>
          </a:xfrm>
          <a:custGeom>
            <a:avLst/>
            <a:gdLst/>
            <a:ahLst/>
            <a:cxnLst/>
            <a:rect l="l" t="t" r="r" b="b"/>
            <a:pathLst>
              <a:path w="4706" h="36421">
                <a:moveTo>
                  <a:pt x="2074" y="28129"/>
                </a:moveTo>
                <a:lnTo>
                  <a:pt x="1632" y="29227"/>
                </a:lnTo>
                <a:lnTo>
                  <a:pt x="543" y="36421"/>
                </a:lnTo>
                <a:lnTo>
                  <a:pt x="2074" y="28129"/>
                </a:lnTo>
                <a:close/>
              </a:path>
              <a:path w="4706" h="36421">
                <a:moveTo>
                  <a:pt x="77" y="25124"/>
                </a:moveTo>
                <a:lnTo>
                  <a:pt x="478" y="32092"/>
                </a:lnTo>
                <a:lnTo>
                  <a:pt x="1632" y="29227"/>
                </a:lnTo>
                <a:lnTo>
                  <a:pt x="1945" y="27160"/>
                </a:lnTo>
                <a:lnTo>
                  <a:pt x="2247" y="25264"/>
                </a:lnTo>
                <a:lnTo>
                  <a:pt x="2074" y="23132"/>
                </a:lnTo>
                <a:lnTo>
                  <a:pt x="2247" y="21236"/>
                </a:lnTo>
                <a:lnTo>
                  <a:pt x="2802" y="14884"/>
                </a:lnTo>
                <a:lnTo>
                  <a:pt x="2009" y="16283"/>
                </a:lnTo>
                <a:lnTo>
                  <a:pt x="2182" y="0"/>
                </a:lnTo>
                <a:lnTo>
                  <a:pt x="0" y="11267"/>
                </a:lnTo>
                <a:lnTo>
                  <a:pt x="77" y="25124"/>
                </a:lnTo>
                <a:close/>
              </a:path>
              <a:path w="4706" h="36421">
                <a:moveTo>
                  <a:pt x="2808" y="14818"/>
                </a:moveTo>
                <a:lnTo>
                  <a:pt x="4706" y="11523"/>
                </a:lnTo>
                <a:lnTo>
                  <a:pt x="2182" y="0"/>
                </a:lnTo>
                <a:lnTo>
                  <a:pt x="2009" y="16283"/>
                </a:lnTo>
                <a:lnTo>
                  <a:pt x="2808" y="14818"/>
                </a:lnTo>
                <a:close/>
              </a:path>
            </a:pathLst>
          </a:custGeom>
          <a:solidFill>
            <a:srgbClr val="F3B7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3" name="object 1343"/>
          <p:cNvSpPr/>
          <p:nvPr/>
        </p:nvSpPr>
        <p:spPr>
          <a:xfrm>
            <a:off x="9893771" y="4336178"/>
            <a:ext cx="10892" cy="32781"/>
          </a:xfrm>
          <a:custGeom>
            <a:avLst/>
            <a:gdLst/>
            <a:ahLst/>
            <a:cxnLst/>
            <a:rect l="l" t="t" r="r" b="b"/>
            <a:pathLst>
              <a:path w="10892" h="32781">
                <a:moveTo>
                  <a:pt x="10892" y="24295"/>
                </a:moveTo>
                <a:lnTo>
                  <a:pt x="10202" y="17467"/>
                </a:lnTo>
                <a:lnTo>
                  <a:pt x="10158" y="16670"/>
                </a:lnTo>
                <a:lnTo>
                  <a:pt x="9598" y="10876"/>
                </a:lnTo>
                <a:lnTo>
                  <a:pt x="9102" y="5858"/>
                </a:lnTo>
                <a:lnTo>
                  <a:pt x="9058" y="0"/>
                </a:lnTo>
                <a:lnTo>
                  <a:pt x="0" y="2993"/>
                </a:lnTo>
                <a:lnTo>
                  <a:pt x="8929" y="1335"/>
                </a:lnTo>
                <a:lnTo>
                  <a:pt x="6901" y="32781"/>
                </a:lnTo>
                <a:lnTo>
                  <a:pt x="10293" y="32286"/>
                </a:lnTo>
                <a:lnTo>
                  <a:pt x="10632" y="29724"/>
                </a:lnTo>
                <a:lnTo>
                  <a:pt x="10892" y="24489"/>
                </a:lnTo>
                <a:lnTo>
                  <a:pt x="10892" y="24295"/>
                </a:lnTo>
                <a:close/>
              </a:path>
            </a:pathLst>
          </a:custGeom>
          <a:solidFill>
            <a:srgbClr val="BD4A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4" name="object 1344"/>
          <p:cNvSpPr/>
          <p:nvPr/>
        </p:nvSpPr>
        <p:spPr>
          <a:xfrm>
            <a:off x="10123672" y="4923920"/>
            <a:ext cx="17233" cy="17338"/>
          </a:xfrm>
          <a:custGeom>
            <a:avLst/>
            <a:gdLst/>
            <a:ahLst/>
            <a:cxnLst/>
            <a:rect l="l" t="t" r="r" b="b"/>
            <a:pathLst>
              <a:path w="17233" h="17338">
                <a:moveTo>
                  <a:pt x="17233" y="17338"/>
                </a:moveTo>
                <a:lnTo>
                  <a:pt x="9619" y="16587"/>
                </a:lnTo>
                <a:lnTo>
                  <a:pt x="17233" y="17338"/>
                </a:lnTo>
                <a:close/>
              </a:path>
              <a:path w="17233" h="17338">
                <a:moveTo>
                  <a:pt x="3601" y="0"/>
                </a:moveTo>
                <a:lnTo>
                  <a:pt x="0" y="2196"/>
                </a:lnTo>
                <a:lnTo>
                  <a:pt x="6103" y="16240"/>
                </a:lnTo>
                <a:lnTo>
                  <a:pt x="9619" y="16587"/>
                </a:lnTo>
                <a:lnTo>
                  <a:pt x="12402" y="14107"/>
                </a:lnTo>
                <a:lnTo>
                  <a:pt x="4766" y="11975"/>
                </a:lnTo>
                <a:lnTo>
                  <a:pt x="4594" y="7624"/>
                </a:lnTo>
                <a:lnTo>
                  <a:pt x="3601" y="0"/>
                </a:lnTo>
                <a:close/>
              </a:path>
            </a:pathLst>
          </a:custGeom>
          <a:solidFill>
            <a:srgbClr val="6974A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5" name="object 1345"/>
          <p:cNvSpPr/>
          <p:nvPr/>
        </p:nvSpPr>
        <p:spPr>
          <a:xfrm>
            <a:off x="11365752" y="5130474"/>
            <a:ext cx="13523" cy="10144"/>
          </a:xfrm>
          <a:custGeom>
            <a:avLst/>
            <a:gdLst/>
            <a:ahLst/>
            <a:cxnLst/>
            <a:rect l="l" t="t" r="r" b="b"/>
            <a:pathLst>
              <a:path w="13523" h="10144">
                <a:moveTo>
                  <a:pt x="1294" y="10144"/>
                </a:moveTo>
                <a:lnTo>
                  <a:pt x="8325" y="5492"/>
                </a:lnTo>
                <a:lnTo>
                  <a:pt x="3623" y="5621"/>
                </a:lnTo>
                <a:lnTo>
                  <a:pt x="11625" y="5320"/>
                </a:lnTo>
                <a:lnTo>
                  <a:pt x="12358" y="2993"/>
                </a:lnTo>
                <a:lnTo>
                  <a:pt x="11690" y="2993"/>
                </a:lnTo>
                <a:lnTo>
                  <a:pt x="13523" y="0"/>
                </a:lnTo>
                <a:lnTo>
                  <a:pt x="7462" y="2024"/>
                </a:lnTo>
                <a:lnTo>
                  <a:pt x="4766" y="2196"/>
                </a:lnTo>
                <a:lnTo>
                  <a:pt x="0" y="6418"/>
                </a:lnTo>
                <a:lnTo>
                  <a:pt x="1294" y="10144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6" name="object 1346"/>
          <p:cNvSpPr/>
          <p:nvPr/>
        </p:nvSpPr>
        <p:spPr>
          <a:xfrm>
            <a:off x="11291253" y="4980028"/>
            <a:ext cx="14968" cy="9627"/>
          </a:xfrm>
          <a:custGeom>
            <a:avLst/>
            <a:gdLst/>
            <a:ahLst/>
            <a:cxnLst/>
            <a:rect l="l" t="t" r="r" b="b"/>
            <a:pathLst>
              <a:path w="14968" h="9627">
                <a:moveTo>
                  <a:pt x="6837" y="8529"/>
                </a:moveTo>
                <a:lnTo>
                  <a:pt x="6600" y="7926"/>
                </a:lnTo>
                <a:lnTo>
                  <a:pt x="8864" y="9627"/>
                </a:lnTo>
                <a:lnTo>
                  <a:pt x="8864" y="6995"/>
                </a:lnTo>
                <a:lnTo>
                  <a:pt x="8002" y="7129"/>
                </a:lnTo>
                <a:lnTo>
                  <a:pt x="8864" y="6095"/>
                </a:lnTo>
                <a:lnTo>
                  <a:pt x="9034" y="3462"/>
                </a:lnTo>
                <a:lnTo>
                  <a:pt x="7031" y="2304"/>
                </a:lnTo>
                <a:lnTo>
                  <a:pt x="6707" y="2132"/>
                </a:lnTo>
                <a:lnTo>
                  <a:pt x="2868" y="1141"/>
                </a:lnTo>
                <a:lnTo>
                  <a:pt x="2372" y="1033"/>
                </a:lnTo>
                <a:lnTo>
                  <a:pt x="1367" y="1974"/>
                </a:lnTo>
                <a:lnTo>
                  <a:pt x="2998" y="4329"/>
                </a:lnTo>
                <a:lnTo>
                  <a:pt x="3235" y="4695"/>
                </a:lnTo>
                <a:lnTo>
                  <a:pt x="4400" y="6030"/>
                </a:lnTo>
                <a:lnTo>
                  <a:pt x="4831" y="6461"/>
                </a:lnTo>
                <a:lnTo>
                  <a:pt x="6837" y="8529"/>
                </a:lnTo>
                <a:close/>
              </a:path>
              <a:path w="14968" h="9627">
                <a:moveTo>
                  <a:pt x="14968" y="6892"/>
                </a:moveTo>
                <a:lnTo>
                  <a:pt x="8131" y="2304"/>
                </a:lnTo>
                <a:lnTo>
                  <a:pt x="9034" y="3462"/>
                </a:lnTo>
                <a:lnTo>
                  <a:pt x="14968" y="6892"/>
                </a:lnTo>
                <a:close/>
              </a:path>
              <a:path w="14968" h="9627">
                <a:moveTo>
                  <a:pt x="1367" y="1974"/>
                </a:moveTo>
                <a:lnTo>
                  <a:pt x="0" y="0"/>
                </a:lnTo>
                <a:lnTo>
                  <a:pt x="1337" y="2003"/>
                </a:lnTo>
                <a:close/>
              </a:path>
              <a:path w="14968" h="9627">
                <a:moveTo>
                  <a:pt x="8864" y="6095"/>
                </a:moveTo>
                <a:lnTo>
                  <a:pt x="8864" y="6995"/>
                </a:lnTo>
                <a:lnTo>
                  <a:pt x="11474" y="6590"/>
                </a:lnTo>
                <a:lnTo>
                  <a:pt x="9034" y="3462"/>
                </a:lnTo>
                <a:lnTo>
                  <a:pt x="8864" y="6095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7" name="object 1347"/>
          <p:cNvSpPr/>
          <p:nvPr/>
        </p:nvSpPr>
        <p:spPr>
          <a:xfrm>
            <a:off x="9764790" y="4593219"/>
            <a:ext cx="9425" cy="10683"/>
          </a:xfrm>
          <a:custGeom>
            <a:avLst/>
            <a:gdLst/>
            <a:ahLst/>
            <a:cxnLst/>
            <a:rect l="l" t="t" r="r" b="b"/>
            <a:pathLst>
              <a:path w="9425" h="10683">
                <a:moveTo>
                  <a:pt x="6858" y="236"/>
                </a:moveTo>
                <a:lnTo>
                  <a:pt x="6600" y="0"/>
                </a:lnTo>
                <a:lnTo>
                  <a:pt x="3925" y="796"/>
                </a:lnTo>
                <a:lnTo>
                  <a:pt x="431" y="1701"/>
                </a:lnTo>
                <a:lnTo>
                  <a:pt x="1790" y="1636"/>
                </a:lnTo>
                <a:lnTo>
                  <a:pt x="0" y="2993"/>
                </a:lnTo>
                <a:lnTo>
                  <a:pt x="7096" y="2864"/>
                </a:lnTo>
                <a:lnTo>
                  <a:pt x="7290" y="10683"/>
                </a:lnTo>
                <a:lnTo>
                  <a:pt x="9360" y="10683"/>
                </a:lnTo>
                <a:lnTo>
                  <a:pt x="9425" y="64"/>
                </a:lnTo>
                <a:lnTo>
                  <a:pt x="6858" y="236"/>
                </a:lnTo>
                <a:close/>
              </a:path>
            </a:pathLst>
          </a:custGeom>
          <a:solidFill>
            <a:srgbClr val="5246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8" name="object 1348"/>
          <p:cNvSpPr/>
          <p:nvPr/>
        </p:nvSpPr>
        <p:spPr>
          <a:xfrm>
            <a:off x="10375703" y="5077124"/>
            <a:ext cx="13803" cy="8012"/>
          </a:xfrm>
          <a:custGeom>
            <a:avLst/>
            <a:gdLst/>
            <a:ahLst/>
            <a:cxnLst/>
            <a:rect l="l" t="t" r="r" b="b"/>
            <a:pathLst>
              <a:path w="13803" h="8012">
                <a:moveTo>
                  <a:pt x="2200" y="0"/>
                </a:moveTo>
                <a:lnTo>
                  <a:pt x="0" y="1055"/>
                </a:lnTo>
                <a:lnTo>
                  <a:pt x="6168" y="5750"/>
                </a:lnTo>
                <a:lnTo>
                  <a:pt x="9533" y="7280"/>
                </a:lnTo>
                <a:lnTo>
                  <a:pt x="10439" y="7215"/>
                </a:lnTo>
                <a:lnTo>
                  <a:pt x="13803" y="8012"/>
                </a:lnTo>
                <a:lnTo>
                  <a:pt x="9770" y="3058"/>
                </a:lnTo>
                <a:lnTo>
                  <a:pt x="7872" y="2821"/>
                </a:lnTo>
                <a:lnTo>
                  <a:pt x="2200" y="0"/>
                </a:lnTo>
                <a:close/>
              </a:path>
            </a:pathLst>
          </a:custGeom>
          <a:solidFill>
            <a:srgbClr val="7086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9" name="object 1349"/>
          <p:cNvSpPr/>
          <p:nvPr/>
        </p:nvSpPr>
        <p:spPr>
          <a:xfrm>
            <a:off x="11221931" y="5586142"/>
            <a:ext cx="7937" cy="7560"/>
          </a:xfrm>
          <a:custGeom>
            <a:avLst/>
            <a:gdLst/>
            <a:ahLst/>
            <a:cxnLst/>
            <a:rect l="l" t="t" r="r" b="b"/>
            <a:pathLst>
              <a:path w="7937" h="7560">
                <a:moveTo>
                  <a:pt x="7937" y="7560"/>
                </a:moveTo>
                <a:lnTo>
                  <a:pt x="5026" y="5593"/>
                </a:lnTo>
                <a:lnTo>
                  <a:pt x="4572" y="5858"/>
                </a:lnTo>
                <a:lnTo>
                  <a:pt x="7937" y="7560"/>
                </a:lnTo>
                <a:close/>
              </a:path>
              <a:path w="7937" h="7560">
                <a:moveTo>
                  <a:pt x="5133" y="236"/>
                </a:moveTo>
                <a:lnTo>
                  <a:pt x="0" y="0"/>
                </a:lnTo>
                <a:lnTo>
                  <a:pt x="1703" y="2627"/>
                </a:lnTo>
                <a:lnTo>
                  <a:pt x="1337" y="3101"/>
                </a:lnTo>
                <a:lnTo>
                  <a:pt x="5026" y="5593"/>
                </a:lnTo>
                <a:lnTo>
                  <a:pt x="9296" y="3101"/>
                </a:lnTo>
                <a:lnTo>
                  <a:pt x="7764" y="1335"/>
                </a:lnTo>
                <a:lnTo>
                  <a:pt x="10396" y="430"/>
                </a:lnTo>
                <a:lnTo>
                  <a:pt x="5133" y="236"/>
                </a:lnTo>
                <a:close/>
              </a:path>
            </a:pathLst>
          </a:custGeom>
          <a:solidFill>
            <a:srgbClr val="D5D3D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0" name="object 1350"/>
          <p:cNvSpPr/>
          <p:nvPr/>
        </p:nvSpPr>
        <p:spPr>
          <a:xfrm>
            <a:off x="11267528" y="5580219"/>
            <a:ext cx="9468" cy="6396"/>
          </a:xfrm>
          <a:custGeom>
            <a:avLst/>
            <a:gdLst/>
            <a:ahLst/>
            <a:cxnLst/>
            <a:rect l="l" t="t" r="r" b="b"/>
            <a:pathLst>
              <a:path w="9468" h="6396">
                <a:moveTo>
                  <a:pt x="9468" y="0"/>
                </a:moveTo>
                <a:lnTo>
                  <a:pt x="6470" y="430"/>
                </a:lnTo>
                <a:lnTo>
                  <a:pt x="7607" y="1057"/>
                </a:lnTo>
                <a:lnTo>
                  <a:pt x="9468" y="0"/>
                </a:lnTo>
                <a:close/>
              </a:path>
              <a:path w="9468" h="6396">
                <a:moveTo>
                  <a:pt x="7635" y="6289"/>
                </a:moveTo>
                <a:lnTo>
                  <a:pt x="11927" y="6396"/>
                </a:lnTo>
                <a:lnTo>
                  <a:pt x="10827" y="4329"/>
                </a:lnTo>
                <a:lnTo>
                  <a:pt x="11668" y="3295"/>
                </a:lnTo>
                <a:lnTo>
                  <a:pt x="7607" y="1057"/>
                </a:lnTo>
                <a:lnTo>
                  <a:pt x="3666" y="3295"/>
                </a:lnTo>
                <a:lnTo>
                  <a:pt x="5435" y="5621"/>
                </a:lnTo>
                <a:lnTo>
                  <a:pt x="0" y="6030"/>
                </a:lnTo>
                <a:lnTo>
                  <a:pt x="7635" y="6289"/>
                </a:lnTo>
                <a:close/>
              </a:path>
            </a:pathLst>
          </a:custGeom>
          <a:solidFill>
            <a:srgbClr val="D7D4D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1" name="object 1351"/>
          <p:cNvSpPr/>
          <p:nvPr/>
        </p:nvSpPr>
        <p:spPr>
          <a:xfrm>
            <a:off x="10741466" y="4294006"/>
            <a:ext cx="12531" cy="12083"/>
          </a:xfrm>
          <a:custGeom>
            <a:avLst/>
            <a:gdLst/>
            <a:ahLst/>
            <a:cxnLst/>
            <a:rect l="l" t="t" r="r" b="b"/>
            <a:pathLst>
              <a:path w="12531" h="12083">
                <a:moveTo>
                  <a:pt x="10673" y="8986"/>
                </a:moveTo>
                <a:lnTo>
                  <a:pt x="10638" y="9131"/>
                </a:lnTo>
                <a:lnTo>
                  <a:pt x="11982" y="9193"/>
                </a:lnTo>
                <a:lnTo>
                  <a:pt x="10673" y="8986"/>
                </a:lnTo>
                <a:close/>
              </a:path>
              <a:path w="12531" h="12083">
                <a:moveTo>
                  <a:pt x="12121" y="9692"/>
                </a:moveTo>
                <a:lnTo>
                  <a:pt x="12021" y="9194"/>
                </a:lnTo>
                <a:lnTo>
                  <a:pt x="12121" y="9692"/>
                </a:lnTo>
                <a:close/>
              </a:path>
              <a:path w="12531" h="12083">
                <a:moveTo>
                  <a:pt x="12531" y="9218"/>
                </a:moveTo>
                <a:lnTo>
                  <a:pt x="12013" y="9153"/>
                </a:lnTo>
                <a:lnTo>
                  <a:pt x="12531" y="9218"/>
                </a:lnTo>
                <a:close/>
              </a:path>
              <a:path w="12531" h="12083">
                <a:moveTo>
                  <a:pt x="7398" y="10747"/>
                </a:moveTo>
                <a:lnTo>
                  <a:pt x="0" y="12083"/>
                </a:lnTo>
                <a:lnTo>
                  <a:pt x="7398" y="10747"/>
                </a:lnTo>
                <a:close/>
              </a:path>
              <a:path w="12531" h="12083">
                <a:moveTo>
                  <a:pt x="11129" y="4760"/>
                </a:moveTo>
                <a:lnTo>
                  <a:pt x="10525" y="1464"/>
                </a:lnTo>
                <a:lnTo>
                  <a:pt x="9792" y="1335"/>
                </a:lnTo>
                <a:lnTo>
                  <a:pt x="8929" y="0"/>
                </a:lnTo>
                <a:lnTo>
                  <a:pt x="9123" y="6827"/>
                </a:lnTo>
                <a:lnTo>
                  <a:pt x="7327" y="8568"/>
                </a:lnTo>
                <a:lnTo>
                  <a:pt x="10673" y="8986"/>
                </a:lnTo>
                <a:lnTo>
                  <a:pt x="11258" y="6590"/>
                </a:lnTo>
                <a:lnTo>
                  <a:pt x="11970" y="9148"/>
                </a:lnTo>
                <a:lnTo>
                  <a:pt x="11129" y="4760"/>
                </a:lnTo>
                <a:close/>
              </a:path>
              <a:path w="12531" h="12083">
                <a:moveTo>
                  <a:pt x="7327" y="8568"/>
                </a:moveTo>
                <a:lnTo>
                  <a:pt x="4594" y="8227"/>
                </a:lnTo>
                <a:lnTo>
                  <a:pt x="7343" y="10698"/>
                </a:lnTo>
                <a:lnTo>
                  <a:pt x="10396" y="10123"/>
                </a:lnTo>
                <a:lnTo>
                  <a:pt x="10638" y="9131"/>
                </a:lnTo>
                <a:lnTo>
                  <a:pt x="6923" y="8960"/>
                </a:lnTo>
                <a:lnTo>
                  <a:pt x="7327" y="8568"/>
                </a:lnTo>
                <a:close/>
              </a:path>
            </a:pathLst>
          </a:custGeom>
          <a:solidFill>
            <a:srgbClr val="F8D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2" name="object 1352"/>
          <p:cNvSpPr/>
          <p:nvPr/>
        </p:nvSpPr>
        <p:spPr>
          <a:xfrm>
            <a:off x="11019530" y="4745991"/>
            <a:ext cx="12531" cy="14344"/>
          </a:xfrm>
          <a:custGeom>
            <a:avLst/>
            <a:gdLst/>
            <a:ahLst/>
            <a:cxnLst/>
            <a:rect l="l" t="t" r="r" b="b"/>
            <a:pathLst>
              <a:path w="12531" h="14344">
                <a:moveTo>
                  <a:pt x="7096" y="13440"/>
                </a:moveTo>
                <a:lnTo>
                  <a:pt x="0" y="14344"/>
                </a:lnTo>
                <a:lnTo>
                  <a:pt x="7096" y="13440"/>
                </a:lnTo>
                <a:close/>
              </a:path>
              <a:path w="12531" h="14344">
                <a:moveTo>
                  <a:pt x="12531" y="12815"/>
                </a:moveTo>
                <a:lnTo>
                  <a:pt x="10312" y="12236"/>
                </a:lnTo>
                <a:lnTo>
                  <a:pt x="10283" y="12446"/>
                </a:lnTo>
                <a:lnTo>
                  <a:pt x="12531" y="12815"/>
                </a:lnTo>
                <a:close/>
              </a:path>
              <a:path w="12531" h="14344">
                <a:moveTo>
                  <a:pt x="8498" y="2692"/>
                </a:moveTo>
                <a:lnTo>
                  <a:pt x="8864" y="9347"/>
                </a:lnTo>
                <a:lnTo>
                  <a:pt x="7037" y="11382"/>
                </a:lnTo>
                <a:lnTo>
                  <a:pt x="10312" y="12236"/>
                </a:lnTo>
                <a:lnTo>
                  <a:pt x="10698" y="9455"/>
                </a:lnTo>
                <a:lnTo>
                  <a:pt x="11431" y="11673"/>
                </a:lnTo>
                <a:lnTo>
                  <a:pt x="10525" y="7387"/>
                </a:lnTo>
                <a:lnTo>
                  <a:pt x="8994" y="0"/>
                </a:lnTo>
                <a:lnTo>
                  <a:pt x="9964" y="5255"/>
                </a:lnTo>
                <a:lnTo>
                  <a:pt x="8498" y="2692"/>
                </a:lnTo>
                <a:close/>
              </a:path>
              <a:path w="12531" h="14344">
                <a:moveTo>
                  <a:pt x="7037" y="11382"/>
                </a:moveTo>
                <a:lnTo>
                  <a:pt x="4356" y="10683"/>
                </a:lnTo>
                <a:lnTo>
                  <a:pt x="6998" y="13341"/>
                </a:lnTo>
                <a:lnTo>
                  <a:pt x="10223" y="12880"/>
                </a:lnTo>
                <a:lnTo>
                  <a:pt x="10283" y="12446"/>
                </a:lnTo>
                <a:lnTo>
                  <a:pt x="6621" y="11846"/>
                </a:lnTo>
                <a:lnTo>
                  <a:pt x="7037" y="11382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3" name="object 1353"/>
          <p:cNvSpPr/>
          <p:nvPr/>
        </p:nvSpPr>
        <p:spPr>
          <a:xfrm>
            <a:off x="10400076" y="4351923"/>
            <a:ext cx="12660" cy="9412"/>
          </a:xfrm>
          <a:custGeom>
            <a:avLst/>
            <a:gdLst/>
            <a:ahLst/>
            <a:cxnLst/>
            <a:rect l="l" t="t" r="r" b="b"/>
            <a:pathLst>
              <a:path w="12660" h="9412">
                <a:moveTo>
                  <a:pt x="12660" y="2498"/>
                </a:moveTo>
                <a:lnTo>
                  <a:pt x="5392" y="258"/>
                </a:lnTo>
                <a:lnTo>
                  <a:pt x="6236" y="1197"/>
                </a:lnTo>
                <a:lnTo>
                  <a:pt x="12660" y="2498"/>
                </a:lnTo>
                <a:close/>
              </a:path>
              <a:path w="12660" h="9412">
                <a:moveTo>
                  <a:pt x="4162" y="430"/>
                </a:moveTo>
                <a:lnTo>
                  <a:pt x="560" y="0"/>
                </a:lnTo>
                <a:lnTo>
                  <a:pt x="3404" y="607"/>
                </a:lnTo>
                <a:lnTo>
                  <a:pt x="4162" y="430"/>
                </a:lnTo>
                <a:close/>
              </a:path>
              <a:path w="12660" h="9412">
                <a:moveTo>
                  <a:pt x="6236" y="1197"/>
                </a:moveTo>
                <a:lnTo>
                  <a:pt x="4896" y="926"/>
                </a:lnTo>
                <a:lnTo>
                  <a:pt x="3404" y="607"/>
                </a:lnTo>
                <a:lnTo>
                  <a:pt x="0" y="1400"/>
                </a:lnTo>
                <a:lnTo>
                  <a:pt x="560" y="9412"/>
                </a:lnTo>
                <a:lnTo>
                  <a:pt x="1423" y="5987"/>
                </a:lnTo>
                <a:lnTo>
                  <a:pt x="2933" y="7753"/>
                </a:lnTo>
                <a:lnTo>
                  <a:pt x="2264" y="2261"/>
                </a:lnTo>
                <a:lnTo>
                  <a:pt x="8627" y="3855"/>
                </a:lnTo>
                <a:lnTo>
                  <a:pt x="6236" y="1197"/>
                </a:lnTo>
                <a:close/>
              </a:path>
            </a:pathLst>
          </a:custGeom>
          <a:solidFill>
            <a:srgbClr val="F6D3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4" name="object 1354"/>
          <p:cNvSpPr/>
          <p:nvPr/>
        </p:nvSpPr>
        <p:spPr>
          <a:xfrm>
            <a:off x="10263416" y="4273243"/>
            <a:ext cx="10007" cy="11781"/>
          </a:xfrm>
          <a:custGeom>
            <a:avLst/>
            <a:gdLst/>
            <a:ahLst/>
            <a:cxnLst/>
            <a:rect l="l" t="t" r="r" b="b"/>
            <a:pathLst>
              <a:path w="10007" h="11781">
                <a:moveTo>
                  <a:pt x="10007" y="0"/>
                </a:moveTo>
                <a:lnTo>
                  <a:pt x="5607" y="495"/>
                </a:lnTo>
                <a:lnTo>
                  <a:pt x="10007" y="0"/>
                </a:lnTo>
                <a:close/>
              </a:path>
              <a:path w="10007" h="11781">
                <a:moveTo>
                  <a:pt x="1035" y="3920"/>
                </a:moveTo>
                <a:lnTo>
                  <a:pt x="3170" y="6956"/>
                </a:lnTo>
                <a:lnTo>
                  <a:pt x="2803" y="2196"/>
                </a:lnTo>
                <a:lnTo>
                  <a:pt x="8368" y="3553"/>
                </a:lnTo>
                <a:lnTo>
                  <a:pt x="5610" y="498"/>
                </a:lnTo>
                <a:lnTo>
                  <a:pt x="1272" y="990"/>
                </a:lnTo>
                <a:lnTo>
                  <a:pt x="0" y="11781"/>
                </a:lnTo>
                <a:lnTo>
                  <a:pt x="1035" y="3920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5" name="object 1355"/>
          <p:cNvSpPr/>
          <p:nvPr/>
        </p:nvSpPr>
        <p:spPr>
          <a:xfrm>
            <a:off x="10609940" y="4683486"/>
            <a:ext cx="9705" cy="9649"/>
          </a:xfrm>
          <a:custGeom>
            <a:avLst/>
            <a:gdLst/>
            <a:ahLst/>
            <a:cxnLst/>
            <a:rect l="l" t="t" r="r" b="b"/>
            <a:pathLst>
              <a:path w="9705" h="9649">
                <a:moveTo>
                  <a:pt x="7139" y="7516"/>
                </a:moveTo>
                <a:lnTo>
                  <a:pt x="6626" y="6929"/>
                </a:lnTo>
                <a:lnTo>
                  <a:pt x="0" y="9649"/>
                </a:lnTo>
                <a:lnTo>
                  <a:pt x="7139" y="7516"/>
                </a:lnTo>
                <a:close/>
              </a:path>
              <a:path w="9705" h="9649">
                <a:moveTo>
                  <a:pt x="8605" y="6116"/>
                </a:moveTo>
                <a:lnTo>
                  <a:pt x="9705" y="0"/>
                </a:lnTo>
                <a:lnTo>
                  <a:pt x="9231" y="495"/>
                </a:lnTo>
                <a:lnTo>
                  <a:pt x="7441" y="1960"/>
                </a:lnTo>
                <a:lnTo>
                  <a:pt x="6707" y="2455"/>
                </a:lnTo>
                <a:lnTo>
                  <a:pt x="6039" y="2929"/>
                </a:lnTo>
                <a:lnTo>
                  <a:pt x="5305" y="3424"/>
                </a:lnTo>
                <a:lnTo>
                  <a:pt x="4701" y="3790"/>
                </a:lnTo>
                <a:lnTo>
                  <a:pt x="4205" y="4156"/>
                </a:lnTo>
                <a:lnTo>
                  <a:pt x="6626" y="6929"/>
                </a:lnTo>
                <a:lnTo>
                  <a:pt x="8605" y="6116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6" name="object 1356"/>
          <p:cNvSpPr/>
          <p:nvPr/>
        </p:nvSpPr>
        <p:spPr>
          <a:xfrm>
            <a:off x="11043752" y="4727683"/>
            <a:ext cx="8303" cy="9950"/>
          </a:xfrm>
          <a:custGeom>
            <a:avLst/>
            <a:gdLst/>
            <a:ahLst/>
            <a:cxnLst/>
            <a:rect l="l" t="t" r="r" b="b"/>
            <a:pathLst>
              <a:path w="8303" h="9950">
                <a:moveTo>
                  <a:pt x="431" y="9950"/>
                </a:moveTo>
                <a:lnTo>
                  <a:pt x="294" y="3675"/>
                </a:lnTo>
                <a:lnTo>
                  <a:pt x="0" y="3424"/>
                </a:lnTo>
                <a:lnTo>
                  <a:pt x="431" y="9950"/>
                </a:lnTo>
                <a:close/>
              </a:path>
              <a:path w="8303" h="9950">
                <a:moveTo>
                  <a:pt x="4766" y="0"/>
                </a:moveTo>
                <a:lnTo>
                  <a:pt x="237" y="1033"/>
                </a:lnTo>
                <a:lnTo>
                  <a:pt x="294" y="3675"/>
                </a:lnTo>
                <a:lnTo>
                  <a:pt x="2933" y="5923"/>
                </a:lnTo>
                <a:lnTo>
                  <a:pt x="2005" y="2067"/>
                </a:lnTo>
                <a:lnTo>
                  <a:pt x="8303" y="2756"/>
                </a:lnTo>
                <a:lnTo>
                  <a:pt x="5198" y="301"/>
                </a:lnTo>
                <a:lnTo>
                  <a:pt x="4766" y="0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7" name="object 1357"/>
          <p:cNvSpPr/>
          <p:nvPr/>
        </p:nvSpPr>
        <p:spPr>
          <a:xfrm>
            <a:off x="10736656" y="5238576"/>
            <a:ext cx="5737" cy="7689"/>
          </a:xfrm>
          <a:custGeom>
            <a:avLst/>
            <a:gdLst/>
            <a:ahLst/>
            <a:cxnLst/>
            <a:rect l="l" t="t" r="r" b="b"/>
            <a:pathLst>
              <a:path w="5737" h="7689">
                <a:moveTo>
                  <a:pt x="3105" y="2455"/>
                </a:moveTo>
                <a:lnTo>
                  <a:pt x="5168" y="3245"/>
                </a:lnTo>
                <a:lnTo>
                  <a:pt x="1401" y="495"/>
                </a:lnTo>
                <a:lnTo>
                  <a:pt x="2434" y="2730"/>
                </a:lnTo>
                <a:lnTo>
                  <a:pt x="3105" y="2455"/>
                </a:lnTo>
                <a:close/>
              </a:path>
              <a:path w="5737" h="7689">
                <a:moveTo>
                  <a:pt x="5305" y="7689"/>
                </a:moveTo>
                <a:lnTo>
                  <a:pt x="3794" y="6710"/>
                </a:lnTo>
                <a:lnTo>
                  <a:pt x="2501" y="6289"/>
                </a:lnTo>
                <a:lnTo>
                  <a:pt x="5305" y="7689"/>
                </a:lnTo>
                <a:close/>
              </a:path>
              <a:path w="5737" h="7689">
                <a:moveTo>
                  <a:pt x="5737" y="3661"/>
                </a:moveTo>
                <a:lnTo>
                  <a:pt x="4766" y="0"/>
                </a:lnTo>
                <a:lnTo>
                  <a:pt x="5168" y="3245"/>
                </a:lnTo>
                <a:lnTo>
                  <a:pt x="5737" y="3661"/>
                </a:lnTo>
                <a:close/>
              </a:path>
              <a:path w="5737" h="7689">
                <a:moveTo>
                  <a:pt x="3968" y="6052"/>
                </a:moveTo>
                <a:lnTo>
                  <a:pt x="2434" y="2730"/>
                </a:lnTo>
                <a:lnTo>
                  <a:pt x="0" y="3726"/>
                </a:lnTo>
                <a:lnTo>
                  <a:pt x="1337" y="4889"/>
                </a:lnTo>
                <a:lnTo>
                  <a:pt x="1207" y="5018"/>
                </a:lnTo>
                <a:lnTo>
                  <a:pt x="3343" y="6418"/>
                </a:lnTo>
                <a:lnTo>
                  <a:pt x="3794" y="6710"/>
                </a:lnTo>
                <a:lnTo>
                  <a:pt x="5672" y="7323"/>
                </a:lnTo>
                <a:lnTo>
                  <a:pt x="5168" y="3245"/>
                </a:lnTo>
                <a:lnTo>
                  <a:pt x="3105" y="2455"/>
                </a:lnTo>
                <a:lnTo>
                  <a:pt x="3968" y="6052"/>
                </a:lnTo>
                <a:close/>
              </a:path>
            </a:pathLst>
          </a:custGeom>
          <a:solidFill>
            <a:srgbClr val="B6E2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8" name="object 1358"/>
          <p:cNvSpPr/>
          <p:nvPr/>
        </p:nvSpPr>
        <p:spPr>
          <a:xfrm>
            <a:off x="9767249" y="4085858"/>
            <a:ext cx="5672" cy="6956"/>
          </a:xfrm>
          <a:custGeom>
            <a:avLst/>
            <a:gdLst/>
            <a:ahLst/>
            <a:cxnLst/>
            <a:rect l="l" t="t" r="r" b="b"/>
            <a:pathLst>
              <a:path w="5672" h="6956">
                <a:moveTo>
                  <a:pt x="1639" y="6956"/>
                </a:moveTo>
                <a:lnTo>
                  <a:pt x="3839" y="4824"/>
                </a:lnTo>
                <a:lnTo>
                  <a:pt x="4439" y="1195"/>
                </a:lnTo>
                <a:lnTo>
                  <a:pt x="798" y="1292"/>
                </a:lnTo>
                <a:lnTo>
                  <a:pt x="0" y="1335"/>
                </a:lnTo>
                <a:lnTo>
                  <a:pt x="1639" y="6956"/>
                </a:lnTo>
                <a:close/>
              </a:path>
              <a:path w="5672" h="6956">
                <a:moveTo>
                  <a:pt x="5672" y="1163"/>
                </a:moveTo>
                <a:lnTo>
                  <a:pt x="4637" y="0"/>
                </a:lnTo>
                <a:lnTo>
                  <a:pt x="4439" y="1195"/>
                </a:lnTo>
                <a:lnTo>
                  <a:pt x="5672" y="1163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9" name="object 1359"/>
          <p:cNvSpPr/>
          <p:nvPr/>
        </p:nvSpPr>
        <p:spPr>
          <a:xfrm>
            <a:off x="11065558" y="5065773"/>
            <a:ext cx="9856" cy="11113"/>
          </a:xfrm>
          <a:custGeom>
            <a:avLst/>
            <a:gdLst/>
            <a:ahLst/>
            <a:cxnLst/>
            <a:rect l="l" t="t" r="r" b="b"/>
            <a:pathLst>
              <a:path w="9856" h="11113">
                <a:moveTo>
                  <a:pt x="5564" y="11113"/>
                </a:moveTo>
                <a:lnTo>
                  <a:pt x="0" y="10984"/>
                </a:lnTo>
                <a:lnTo>
                  <a:pt x="5564" y="11113"/>
                </a:lnTo>
                <a:close/>
              </a:path>
              <a:path w="9856" h="11113">
                <a:moveTo>
                  <a:pt x="3558" y="8550"/>
                </a:moveTo>
                <a:lnTo>
                  <a:pt x="5527" y="11066"/>
                </a:lnTo>
                <a:lnTo>
                  <a:pt x="8756" y="11113"/>
                </a:lnTo>
                <a:lnTo>
                  <a:pt x="9856" y="0"/>
                </a:lnTo>
                <a:lnTo>
                  <a:pt x="8821" y="7646"/>
                </a:lnTo>
                <a:lnTo>
                  <a:pt x="6858" y="4760"/>
                </a:lnTo>
                <a:lnTo>
                  <a:pt x="7656" y="9950"/>
                </a:lnTo>
                <a:lnTo>
                  <a:pt x="3558" y="855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0" name="object 1360"/>
          <p:cNvSpPr/>
          <p:nvPr/>
        </p:nvSpPr>
        <p:spPr>
          <a:xfrm>
            <a:off x="11063724" y="5139262"/>
            <a:ext cx="11754" cy="13375"/>
          </a:xfrm>
          <a:custGeom>
            <a:avLst/>
            <a:gdLst/>
            <a:ahLst/>
            <a:cxnLst/>
            <a:rect l="l" t="t" r="r" b="b"/>
            <a:pathLst>
              <a:path w="11754" h="13375">
                <a:moveTo>
                  <a:pt x="8454" y="11415"/>
                </a:moveTo>
                <a:lnTo>
                  <a:pt x="7905" y="11110"/>
                </a:lnTo>
                <a:lnTo>
                  <a:pt x="0" y="13375"/>
                </a:lnTo>
                <a:lnTo>
                  <a:pt x="8454" y="11415"/>
                </a:lnTo>
                <a:close/>
              </a:path>
              <a:path w="11754" h="13375">
                <a:moveTo>
                  <a:pt x="9800" y="10567"/>
                </a:moveTo>
                <a:lnTo>
                  <a:pt x="9280" y="10716"/>
                </a:lnTo>
                <a:lnTo>
                  <a:pt x="9554" y="13009"/>
                </a:lnTo>
                <a:lnTo>
                  <a:pt x="9800" y="10567"/>
                </a:lnTo>
                <a:close/>
              </a:path>
              <a:path w="11754" h="13375">
                <a:moveTo>
                  <a:pt x="8961" y="8050"/>
                </a:moveTo>
                <a:lnTo>
                  <a:pt x="4960" y="9476"/>
                </a:lnTo>
                <a:lnTo>
                  <a:pt x="7905" y="11110"/>
                </a:lnTo>
                <a:lnTo>
                  <a:pt x="9280" y="10716"/>
                </a:lnTo>
                <a:lnTo>
                  <a:pt x="8961" y="8050"/>
                </a:lnTo>
                <a:close/>
              </a:path>
              <a:path w="11754" h="13375">
                <a:moveTo>
                  <a:pt x="10590" y="7646"/>
                </a:moveTo>
                <a:lnTo>
                  <a:pt x="8562" y="4716"/>
                </a:lnTo>
                <a:lnTo>
                  <a:pt x="8961" y="8050"/>
                </a:lnTo>
                <a:lnTo>
                  <a:pt x="10094" y="7646"/>
                </a:lnTo>
                <a:lnTo>
                  <a:pt x="9800" y="10567"/>
                </a:lnTo>
                <a:lnTo>
                  <a:pt x="10223" y="10446"/>
                </a:lnTo>
                <a:lnTo>
                  <a:pt x="11754" y="0"/>
                </a:lnTo>
                <a:lnTo>
                  <a:pt x="10590" y="7646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1" name="object 1361"/>
          <p:cNvSpPr/>
          <p:nvPr/>
        </p:nvSpPr>
        <p:spPr>
          <a:xfrm>
            <a:off x="10957994" y="5003570"/>
            <a:ext cx="10503" cy="13203"/>
          </a:xfrm>
          <a:custGeom>
            <a:avLst/>
            <a:gdLst/>
            <a:ahLst/>
            <a:cxnLst/>
            <a:rect l="l" t="t" r="r" b="b"/>
            <a:pathLst>
              <a:path w="10503" h="13203">
                <a:moveTo>
                  <a:pt x="3305" y="1943"/>
                </a:moveTo>
                <a:lnTo>
                  <a:pt x="1968" y="2156"/>
                </a:lnTo>
                <a:lnTo>
                  <a:pt x="2322" y="5041"/>
                </a:lnTo>
                <a:lnTo>
                  <a:pt x="5909" y="3553"/>
                </a:lnTo>
                <a:lnTo>
                  <a:pt x="3305" y="1943"/>
                </a:lnTo>
                <a:close/>
              </a:path>
              <a:path w="10503" h="13203">
                <a:moveTo>
                  <a:pt x="1968" y="2156"/>
                </a:moveTo>
                <a:lnTo>
                  <a:pt x="1703" y="0"/>
                </a:lnTo>
                <a:lnTo>
                  <a:pt x="1554" y="2222"/>
                </a:lnTo>
                <a:lnTo>
                  <a:pt x="1968" y="2156"/>
                </a:lnTo>
                <a:close/>
              </a:path>
              <a:path w="10503" h="13203">
                <a:moveTo>
                  <a:pt x="10503" y="796"/>
                </a:moveTo>
                <a:lnTo>
                  <a:pt x="2739" y="1593"/>
                </a:lnTo>
                <a:lnTo>
                  <a:pt x="3305" y="1943"/>
                </a:lnTo>
                <a:lnTo>
                  <a:pt x="10503" y="796"/>
                </a:lnTo>
                <a:close/>
              </a:path>
              <a:path w="10503" h="13203">
                <a:moveTo>
                  <a:pt x="1337" y="5449"/>
                </a:moveTo>
                <a:lnTo>
                  <a:pt x="1554" y="2222"/>
                </a:lnTo>
                <a:lnTo>
                  <a:pt x="905" y="2326"/>
                </a:lnTo>
                <a:lnTo>
                  <a:pt x="0" y="13203"/>
                </a:lnTo>
                <a:lnTo>
                  <a:pt x="841" y="5513"/>
                </a:lnTo>
                <a:lnTo>
                  <a:pt x="2739" y="8443"/>
                </a:lnTo>
                <a:lnTo>
                  <a:pt x="2322" y="5041"/>
                </a:lnTo>
                <a:lnTo>
                  <a:pt x="1337" y="5449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2" name="object 1362"/>
          <p:cNvSpPr/>
          <p:nvPr/>
        </p:nvSpPr>
        <p:spPr>
          <a:xfrm>
            <a:off x="11700800" y="5346678"/>
            <a:ext cx="3903" cy="11178"/>
          </a:xfrm>
          <a:custGeom>
            <a:avLst/>
            <a:gdLst/>
            <a:ahLst/>
            <a:cxnLst/>
            <a:rect l="l" t="t" r="r" b="b"/>
            <a:pathLst>
              <a:path w="3903" h="11178">
                <a:moveTo>
                  <a:pt x="970" y="11178"/>
                </a:moveTo>
                <a:lnTo>
                  <a:pt x="457" y="6663"/>
                </a:lnTo>
                <a:lnTo>
                  <a:pt x="0" y="6526"/>
                </a:lnTo>
                <a:lnTo>
                  <a:pt x="970" y="11178"/>
                </a:lnTo>
                <a:close/>
              </a:path>
              <a:path w="3903" h="11178">
                <a:moveTo>
                  <a:pt x="2868" y="7387"/>
                </a:moveTo>
                <a:lnTo>
                  <a:pt x="3903" y="0"/>
                </a:lnTo>
                <a:lnTo>
                  <a:pt x="3472" y="495"/>
                </a:lnTo>
                <a:lnTo>
                  <a:pt x="2868" y="969"/>
                </a:lnTo>
                <a:lnTo>
                  <a:pt x="2200" y="1701"/>
                </a:lnTo>
                <a:lnTo>
                  <a:pt x="1574" y="3058"/>
                </a:lnTo>
                <a:lnTo>
                  <a:pt x="1035" y="2433"/>
                </a:lnTo>
                <a:lnTo>
                  <a:pt x="539" y="3661"/>
                </a:lnTo>
                <a:lnTo>
                  <a:pt x="172" y="4156"/>
                </a:lnTo>
                <a:lnTo>
                  <a:pt x="457" y="6663"/>
                </a:lnTo>
                <a:lnTo>
                  <a:pt x="2868" y="7387"/>
                </a:lnTo>
                <a:close/>
              </a:path>
            </a:pathLst>
          </a:custGeom>
          <a:solidFill>
            <a:srgbClr val="8FB3D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3" name="object 1363"/>
          <p:cNvSpPr/>
          <p:nvPr/>
        </p:nvSpPr>
        <p:spPr>
          <a:xfrm>
            <a:off x="10761827" y="4767917"/>
            <a:ext cx="9900" cy="6095"/>
          </a:xfrm>
          <a:custGeom>
            <a:avLst/>
            <a:gdLst/>
            <a:ahLst/>
            <a:cxnLst/>
            <a:rect l="l" t="t" r="r" b="b"/>
            <a:pathLst>
              <a:path w="9900" h="6095">
                <a:moveTo>
                  <a:pt x="2501" y="1766"/>
                </a:moveTo>
                <a:lnTo>
                  <a:pt x="0" y="0"/>
                </a:lnTo>
                <a:lnTo>
                  <a:pt x="1358" y="5363"/>
                </a:lnTo>
                <a:lnTo>
                  <a:pt x="2326" y="5438"/>
                </a:lnTo>
                <a:lnTo>
                  <a:pt x="5198" y="2606"/>
                </a:lnTo>
                <a:lnTo>
                  <a:pt x="2200" y="1033"/>
                </a:lnTo>
                <a:lnTo>
                  <a:pt x="2501" y="1766"/>
                </a:lnTo>
                <a:close/>
              </a:path>
              <a:path w="9900" h="6095">
                <a:moveTo>
                  <a:pt x="9900" y="6030"/>
                </a:moveTo>
                <a:lnTo>
                  <a:pt x="2326" y="5438"/>
                </a:lnTo>
                <a:lnTo>
                  <a:pt x="1660" y="6095"/>
                </a:lnTo>
                <a:lnTo>
                  <a:pt x="9900" y="6030"/>
                </a:lnTo>
                <a:close/>
              </a:path>
            </a:pathLst>
          </a:custGeom>
          <a:solidFill>
            <a:srgbClr val="F9E4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4" name="object 1364"/>
          <p:cNvSpPr/>
          <p:nvPr/>
        </p:nvSpPr>
        <p:spPr>
          <a:xfrm>
            <a:off x="11085919" y="5198665"/>
            <a:ext cx="11194" cy="12880"/>
          </a:xfrm>
          <a:custGeom>
            <a:avLst/>
            <a:gdLst/>
            <a:ahLst/>
            <a:cxnLst/>
            <a:rect l="l" t="t" r="r" b="b"/>
            <a:pathLst>
              <a:path w="11194" h="12880">
                <a:moveTo>
                  <a:pt x="9598" y="7689"/>
                </a:moveTo>
                <a:lnTo>
                  <a:pt x="7764" y="4760"/>
                </a:lnTo>
                <a:lnTo>
                  <a:pt x="8239" y="8237"/>
                </a:lnTo>
                <a:lnTo>
                  <a:pt x="9360" y="7818"/>
                </a:lnTo>
                <a:lnTo>
                  <a:pt x="9064" y="10800"/>
                </a:lnTo>
                <a:lnTo>
                  <a:pt x="9296" y="10747"/>
                </a:lnTo>
                <a:lnTo>
                  <a:pt x="11194" y="0"/>
                </a:lnTo>
                <a:lnTo>
                  <a:pt x="9598" y="7689"/>
                </a:lnTo>
                <a:close/>
              </a:path>
              <a:path w="11194" h="12880">
                <a:moveTo>
                  <a:pt x="7635" y="11587"/>
                </a:moveTo>
                <a:lnTo>
                  <a:pt x="7089" y="11253"/>
                </a:lnTo>
                <a:lnTo>
                  <a:pt x="0" y="12880"/>
                </a:lnTo>
                <a:lnTo>
                  <a:pt x="7635" y="11587"/>
                </a:lnTo>
                <a:close/>
              </a:path>
              <a:path w="11194" h="12880">
                <a:moveTo>
                  <a:pt x="9064" y="10800"/>
                </a:moveTo>
                <a:lnTo>
                  <a:pt x="8604" y="10906"/>
                </a:lnTo>
                <a:lnTo>
                  <a:pt x="8864" y="12815"/>
                </a:lnTo>
                <a:lnTo>
                  <a:pt x="9064" y="10800"/>
                </a:lnTo>
                <a:close/>
              </a:path>
              <a:path w="11194" h="12880">
                <a:moveTo>
                  <a:pt x="8239" y="8237"/>
                </a:moveTo>
                <a:lnTo>
                  <a:pt x="4464" y="9649"/>
                </a:lnTo>
                <a:lnTo>
                  <a:pt x="7089" y="11253"/>
                </a:lnTo>
                <a:lnTo>
                  <a:pt x="8604" y="10906"/>
                </a:lnTo>
                <a:lnTo>
                  <a:pt x="8239" y="8237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5" name="object 1365"/>
          <p:cNvSpPr/>
          <p:nvPr/>
        </p:nvSpPr>
        <p:spPr>
          <a:xfrm>
            <a:off x="10430272" y="4816120"/>
            <a:ext cx="7894" cy="10747"/>
          </a:xfrm>
          <a:custGeom>
            <a:avLst/>
            <a:gdLst/>
            <a:ahLst/>
            <a:cxnLst/>
            <a:rect l="l" t="t" r="r" b="b"/>
            <a:pathLst>
              <a:path w="7894" h="10747">
                <a:moveTo>
                  <a:pt x="5931" y="9476"/>
                </a:moveTo>
                <a:lnTo>
                  <a:pt x="2092" y="8120"/>
                </a:lnTo>
                <a:lnTo>
                  <a:pt x="4128" y="10483"/>
                </a:lnTo>
                <a:lnTo>
                  <a:pt x="7398" y="10273"/>
                </a:lnTo>
                <a:lnTo>
                  <a:pt x="7534" y="7444"/>
                </a:lnTo>
                <a:lnTo>
                  <a:pt x="5262" y="4587"/>
                </a:lnTo>
                <a:lnTo>
                  <a:pt x="5931" y="9476"/>
                </a:lnTo>
                <a:close/>
              </a:path>
              <a:path w="7894" h="10747">
                <a:moveTo>
                  <a:pt x="4356" y="10747"/>
                </a:moveTo>
                <a:lnTo>
                  <a:pt x="4128" y="10483"/>
                </a:lnTo>
                <a:lnTo>
                  <a:pt x="0" y="10747"/>
                </a:lnTo>
                <a:lnTo>
                  <a:pt x="4356" y="10747"/>
                </a:lnTo>
                <a:close/>
              </a:path>
              <a:path w="7894" h="10747">
                <a:moveTo>
                  <a:pt x="7894" y="0"/>
                </a:moveTo>
                <a:lnTo>
                  <a:pt x="7534" y="7444"/>
                </a:lnTo>
                <a:lnTo>
                  <a:pt x="7894" y="0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6" name="object 1366"/>
          <p:cNvSpPr/>
          <p:nvPr/>
        </p:nvSpPr>
        <p:spPr>
          <a:xfrm>
            <a:off x="11361179" y="5157031"/>
            <a:ext cx="9037" cy="9089"/>
          </a:xfrm>
          <a:custGeom>
            <a:avLst/>
            <a:gdLst/>
            <a:ahLst/>
            <a:cxnLst/>
            <a:rect l="l" t="t" r="r" b="b"/>
            <a:pathLst>
              <a:path w="9037" h="9089">
                <a:moveTo>
                  <a:pt x="7259" y="569"/>
                </a:moveTo>
                <a:lnTo>
                  <a:pt x="4400" y="3424"/>
                </a:lnTo>
                <a:lnTo>
                  <a:pt x="6103" y="5126"/>
                </a:lnTo>
                <a:lnTo>
                  <a:pt x="8462" y="3169"/>
                </a:lnTo>
                <a:lnTo>
                  <a:pt x="8800" y="301"/>
                </a:lnTo>
                <a:lnTo>
                  <a:pt x="7259" y="569"/>
                </a:lnTo>
                <a:close/>
              </a:path>
              <a:path w="9037" h="9089">
                <a:moveTo>
                  <a:pt x="9037" y="2692"/>
                </a:moveTo>
                <a:lnTo>
                  <a:pt x="8462" y="3169"/>
                </a:lnTo>
                <a:lnTo>
                  <a:pt x="7764" y="9089"/>
                </a:lnTo>
                <a:lnTo>
                  <a:pt x="9037" y="2692"/>
                </a:lnTo>
                <a:close/>
              </a:path>
              <a:path w="9037" h="9089">
                <a:moveTo>
                  <a:pt x="7829" y="0"/>
                </a:moveTo>
                <a:lnTo>
                  <a:pt x="0" y="1830"/>
                </a:lnTo>
                <a:lnTo>
                  <a:pt x="7259" y="569"/>
                </a:lnTo>
                <a:lnTo>
                  <a:pt x="7829" y="0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7" name="object 1367"/>
          <p:cNvSpPr/>
          <p:nvPr/>
        </p:nvSpPr>
        <p:spPr>
          <a:xfrm>
            <a:off x="10313283" y="5051493"/>
            <a:ext cx="4658" cy="5190"/>
          </a:xfrm>
          <a:custGeom>
            <a:avLst/>
            <a:gdLst/>
            <a:ahLst/>
            <a:cxnLst/>
            <a:rect l="l" t="t" r="r" b="b"/>
            <a:pathLst>
              <a:path w="4658" h="5190">
                <a:moveTo>
                  <a:pt x="4658" y="1098"/>
                </a:moveTo>
                <a:lnTo>
                  <a:pt x="2135" y="0"/>
                </a:lnTo>
                <a:lnTo>
                  <a:pt x="3742" y="954"/>
                </a:lnTo>
                <a:lnTo>
                  <a:pt x="4658" y="1098"/>
                </a:lnTo>
                <a:close/>
              </a:path>
              <a:path w="4658" h="5190">
                <a:moveTo>
                  <a:pt x="8929" y="5190"/>
                </a:moveTo>
                <a:lnTo>
                  <a:pt x="6966" y="3123"/>
                </a:lnTo>
                <a:lnTo>
                  <a:pt x="8498" y="3790"/>
                </a:lnTo>
                <a:lnTo>
                  <a:pt x="5435" y="1960"/>
                </a:lnTo>
                <a:lnTo>
                  <a:pt x="3742" y="954"/>
                </a:lnTo>
                <a:lnTo>
                  <a:pt x="0" y="366"/>
                </a:lnTo>
                <a:lnTo>
                  <a:pt x="1962" y="2067"/>
                </a:lnTo>
                <a:lnTo>
                  <a:pt x="366" y="1658"/>
                </a:lnTo>
                <a:lnTo>
                  <a:pt x="3968" y="3489"/>
                </a:lnTo>
                <a:lnTo>
                  <a:pt x="7225" y="5126"/>
                </a:lnTo>
                <a:lnTo>
                  <a:pt x="6492" y="4393"/>
                </a:lnTo>
                <a:lnTo>
                  <a:pt x="8929" y="5190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8" name="object 1368"/>
          <p:cNvSpPr/>
          <p:nvPr/>
        </p:nvSpPr>
        <p:spPr>
          <a:xfrm>
            <a:off x="11033895" y="4939988"/>
            <a:ext cx="6298" cy="6267"/>
          </a:xfrm>
          <a:custGeom>
            <a:avLst/>
            <a:gdLst/>
            <a:ahLst/>
            <a:cxnLst/>
            <a:rect l="l" t="t" r="r" b="b"/>
            <a:pathLst>
              <a:path w="6298" h="6267">
                <a:moveTo>
                  <a:pt x="366" y="473"/>
                </a:moveTo>
                <a:lnTo>
                  <a:pt x="0" y="6267"/>
                </a:lnTo>
                <a:lnTo>
                  <a:pt x="4033" y="2800"/>
                </a:lnTo>
                <a:lnTo>
                  <a:pt x="2270" y="556"/>
                </a:lnTo>
                <a:lnTo>
                  <a:pt x="366" y="473"/>
                </a:lnTo>
                <a:close/>
              </a:path>
              <a:path w="6298" h="6267">
                <a:moveTo>
                  <a:pt x="6298" y="732"/>
                </a:moveTo>
                <a:lnTo>
                  <a:pt x="1833" y="0"/>
                </a:lnTo>
                <a:lnTo>
                  <a:pt x="2270" y="556"/>
                </a:lnTo>
                <a:lnTo>
                  <a:pt x="6298" y="732"/>
                </a:lnTo>
                <a:close/>
              </a:path>
            </a:pathLst>
          </a:custGeom>
          <a:solidFill>
            <a:srgbClr val="8697C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9" name="object 1369"/>
          <p:cNvSpPr/>
          <p:nvPr/>
        </p:nvSpPr>
        <p:spPr>
          <a:xfrm>
            <a:off x="11352746" y="5166681"/>
            <a:ext cx="5370" cy="8120"/>
          </a:xfrm>
          <a:custGeom>
            <a:avLst/>
            <a:gdLst/>
            <a:ahLst/>
            <a:cxnLst/>
            <a:rect l="l" t="t" r="r" b="b"/>
            <a:pathLst>
              <a:path w="5370" h="8120">
                <a:moveTo>
                  <a:pt x="539" y="2196"/>
                </a:moveTo>
                <a:lnTo>
                  <a:pt x="471" y="2939"/>
                </a:lnTo>
                <a:lnTo>
                  <a:pt x="3601" y="5255"/>
                </a:lnTo>
                <a:lnTo>
                  <a:pt x="5370" y="0"/>
                </a:lnTo>
                <a:lnTo>
                  <a:pt x="539" y="2196"/>
                </a:lnTo>
                <a:close/>
              </a:path>
              <a:path w="5370" h="8120">
                <a:moveTo>
                  <a:pt x="471" y="2939"/>
                </a:moveTo>
                <a:lnTo>
                  <a:pt x="107" y="2670"/>
                </a:lnTo>
                <a:lnTo>
                  <a:pt x="0" y="8120"/>
                </a:lnTo>
                <a:lnTo>
                  <a:pt x="471" y="2939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0" name="object 1370"/>
          <p:cNvSpPr/>
          <p:nvPr/>
        </p:nvSpPr>
        <p:spPr>
          <a:xfrm>
            <a:off x="10299112" y="4621477"/>
            <a:ext cx="9641" cy="12578"/>
          </a:xfrm>
          <a:custGeom>
            <a:avLst/>
            <a:gdLst/>
            <a:ahLst/>
            <a:cxnLst/>
            <a:rect l="l" t="t" r="r" b="b"/>
            <a:pathLst>
              <a:path w="9641" h="12578">
                <a:moveTo>
                  <a:pt x="4190" y="1167"/>
                </a:moveTo>
                <a:lnTo>
                  <a:pt x="2627" y="1360"/>
                </a:lnTo>
                <a:lnTo>
                  <a:pt x="3010" y="4107"/>
                </a:lnTo>
                <a:lnTo>
                  <a:pt x="6168" y="2929"/>
                </a:lnTo>
                <a:lnTo>
                  <a:pt x="4190" y="1167"/>
                </a:lnTo>
                <a:close/>
              </a:path>
              <a:path w="9641" h="12578">
                <a:moveTo>
                  <a:pt x="2627" y="1360"/>
                </a:moveTo>
                <a:lnTo>
                  <a:pt x="2437" y="0"/>
                </a:lnTo>
                <a:lnTo>
                  <a:pt x="2322" y="1398"/>
                </a:lnTo>
                <a:lnTo>
                  <a:pt x="2627" y="1360"/>
                </a:lnTo>
                <a:close/>
              </a:path>
              <a:path w="9641" h="12578">
                <a:moveTo>
                  <a:pt x="9641" y="495"/>
                </a:moveTo>
                <a:lnTo>
                  <a:pt x="3774" y="796"/>
                </a:lnTo>
                <a:lnTo>
                  <a:pt x="4190" y="1167"/>
                </a:lnTo>
                <a:lnTo>
                  <a:pt x="9641" y="495"/>
                </a:lnTo>
                <a:close/>
              </a:path>
              <a:path w="9641" h="12578">
                <a:moveTo>
                  <a:pt x="2070" y="4458"/>
                </a:moveTo>
                <a:lnTo>
                  <a:pt x="2322" y="1398"/>
                </a:lnTo>
                <a:lnTo>
                  <a:pt x="0" y="12578"/>
                </a:lnTo>
                <a:lnTo>
                  <a:pt x="2135" y="5126"/>
                </a:lnTo>
                <a:lnTo>
                  <a:pt x="3537" y="7883"/>
                </a:lnTo>
                <a:lnTo>
                  <a:pt x="3010" y="4107"/>
                </a:lnTo>
                <a:lnTo>
                  <a:pt x="2070" y="4458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1" name="object 1371"/>
          <p:cNvSpPr/>
          <p:nvPr/>
        </p:nvSpPr>
        <p:spPr>
          <a:xfrm>
            <a:off x="10331013" y="5058644"/>
            <a:ext cx="8498" cy="5793"/>
          </a:xfrm>
          <a:custGeom>
            <a:avLst/>
            <a:gdLst/>
            <a:ahLst/>
            <a:cxnLst/>
            <a:rect l="l" t="t" r="r" b="b"/>
            <a:pathLst>
              <a:path w="8498" h="5793">
                <a:moveTo>
                  <a:pt x="6103" y="4996"/>
                </a:moveTo>
                <a:lnTo>
                  <a:pt x="8498" y="5793"/>
                </a:lnTo>
                <a:lnTo>
                  <a:pt x="6470" y="3467"/>
                </a:lnTo>
                <a:lnTo>
                  <a:pt x="8131" y="4458"/>
                </a:lnTo>
                <a:lnTo>
                  <a:pt x="5068" y="2498"/>
                </a:lnTo>
                <a:lnTo>
                  <a:pt x="4343" y="2034"/>
                </a:lnTo>
                <a:lnTo>
                  <a:pt x="0" y="840"/>
                </a:lnTo>
                <a:lnTo>
                  <a:pt x="1898" y="2670"/>
                </a:lnTo>
                <a:lnTo>
                  <a:pt x="366" y="2196"/>
                </a:lnTo>
                <a:lnTo>
                  <a:pt x="3666" y="3963"/>
                </a:lnTo>
                <a:lnTo>
                  <a:pt x="6729" y="5600"/>
                </a:lnTo>
                <a:lnTo>
                  <a:pt x="6103" y="4996"/>
                </a:lnTo>
                <a:close/>
              </a:path>
              <a:path w="8498" h="5793">
                <a:moveTo>
                  <a:pt x="4464" y="2067"/>
                </a:moveTo>
                <a:lnTo>
                  <a:pt x="1164" y="0"/>
                </a:lnTo>
                <a:lnTo>
                  <a:pt x="4343" y="2034"/>
                </a:lnTo>
                <a:close/>
              </a:path>
            </a:pathLst>
          </a:custGeom>
          <a:solidFill>
            <a:srgbClr val="A89F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2" name="object 1372"/>
          <p:cNvSpPr/>
          <p:nvPr/>
        </p:nvSpPr>
        <p:spPr>
          <a:xfrm>
            <a:off x="11086717" y="5126080"/>
            <a:ext cx="9727" cy="11544"/>
          </a:xfrm>
          <a:custGeom>
            <a:avLst/>
            <a:gdLst/>
            <a:ahLst/>
            <a:cxnLst/>
            <a:rect l="l" t="t" r="r" b="b"/>
            <a:pathLst>
              <a:path w="9727" h="11544">
                <a:moveTo>
                  <a:pt x="6966" y="10812"/>
                </a:moveTo>
                <a:lnTo>
                  <a:pt x="6463" y="10479"/>
                </a:lnTo>
                <a:lnTo>
                  <a:pt x="0" y="11544"/>
                </a:lnTo>
                <a:lnTo>
                  <a:pt x="6966" y="10812"/>
                </a:lnTo>
                <a:close/>
              </a:path>
              <a:path w="9727" h="11544">
                <a:moveTo>
                  <a:pt x="8327" y="10172"/>
                </a:moveTo>
                <a:lnTo>
                  <a:pt x="7961" y="10233"/>
                </a:lnTo>
                <a:lnTo>
                  <a:pt x="8303" y="11910"/>
                </a:lnTo>
                <a:lnTo>
                  <a:pt x="8327" y="10172"/>
                </a:lnTo>
                <a:close/>
              </a:path>
              <a:path w="9727" h="11544">
                <a:moveTo>
                  <a:pt x="7412" y="7546"/>
                </a:moveTo>
                <a:lnTo>
                  <a:pt x="4098" y="8916"/>
                </a:lnTo>
                <a:lnTo>
                  <a:pt x="6463" y="10479"/>
                </a:lnTo>
                <a:lnTo>
                  <a:pt x="7961" y="10233"/>
                </a:lnTo>
                <a:lnTo>
                  <a:pt x="7412" y="7546"/>
                </a:lnTo>
                <a:close/>
              </a:path>
              <a:path w="9727" h="11544">
                <a:moveTo>
                  <a:pt x="8670" y="7258"/>
                </a:moveTo>
                <a:lnTo>
                  <a:pt x="6794" y="4523"/>
                </a:lnTo>
                <a:lnTo>
                  <a:pt x="7412" y="7546"/>
                </a:lnTo>
                <a:lnTo>
                  <a:pt x="8368" y="7150"/>
                </a:lnTo>
                <a:lnTo>
                  <a:pt x="8327" y="10172"/>
                </a:lnTo>
                <a:lnTo>
                  <a:pt x="8498" y="10144"/>
                </a:lnTo>
                <a:lnTo>
                  <a:pt x="9727" y="0"/>
                </a:lnTo>
                <a:lnTo>
                  <a:pt x="8670" y="7258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3" name="object 1373"/>
          <p:cNvSpPr/>
          <p:nvPr/>
        </p:nvSpPr>
        <p:spPr>
          <a:xfrm>
            <a:off x="10958361" y="5077554"/>
            <a:ext cx="5133" cy="11910"/>
          </a:xfrm>
          <a:custGeom>
            <a:avLst/>
            <a:gdLst/>
            <a:ahLst/>
            <a:cxnLst/>
            <a:rect l="l" t="t" r="r" b="b"/>
            <a:pathLst>
              <a:path w="5133" h="11910">
                <a:moveTo>
                  <a:pt x="1207" y="4760"/>
                </a:moveTo>
                <a:lnTo>
                  <a:pt x="1162" y="1393"/>
                </a:lnTo>
                <a:lnTo>
                  <a:pt x="539" y="1163"/>
                </a:lnTo>
                <a:lnTo>
                  <a:pt x="376" y="4406"/>
                </a:lnTo>
                <a:lnTo>
                  <a:pt x="2609" y="7258"/>
                </a:lnTo>
                <a:lnTo>
                  <a:pt x="2025" y="4365"/>
                </a:lnTo>
                <a:lnTo>
                  <a:pt x="1207" y="4760"/>
                </a:lnTo>
                <a:close/>
              </a:path>
              <a:path w="5133" h="11910">
                <a:moveTo>
                  <a:pt x="1446" y="1498"/>
                </a:moveTo>
                <a:lnTo>
                  <a:pt x="1143" y="0"/>
                </a:lnTo>
                <a:lnTo>
                  <a:pt x="1162" y="1393"/>
                </a:lnTo>
                <a:lnTo>
                  <a:pt x="1446" y="1498"/>
                </a:lnTo>
                <a:close/>
              </a:path>
              <a:path w="5133" h="11910">
                <a:moveTo>
                  <a:pt x="5133" y="2864"/>
                </a:moveTo>
                <a:lnTo>
                  <a:pt x="1446" y="1498"/>
                </a:lnTo>
                <a:lnTo>
                  <a:pt x="2025" y="4365"/>
                </a:lnTo>
                <a:lnTo>
                  <a:pt x="5133" y="2864"/>
                </a:lnTo>
                <a:close/>
              </a:path>
              <a:path w="5133" h="11910">
                <a:moveTo>
                  <a:pt x="376" y="4406"/>
                </a:moveTo>
                <a:lnTo>
                  <a:pt x="0" y="11910"/>
                </a:lnTo>
                <a:lnTo>
                  <a:pt x="376" y="4406"/>
                </a:lnTo>
                <a:close/>
              </a:path>
            </a:pathLst>
          </a:custGeom>
          <a:solidFill>
            <a:srgbClr val="7086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4" name="object 1374"/>
          <p:cNvSpPr/>
          <p:nvPr/>
        </p:nvSpPr>
        <p:spPr>
          <a:xfrm>
            <a:off x="9864804" y="4127126"/>
            <a:ext cx="7398" cy="6655"/>
          </a:xfrm>
          <a:custGeom>
            <a:avLst/>
            <a:gdLst/>
            <a:ahLst/>
            <a:cxnLst/>
            <a:rect l="l" t="t" r="r" b="b"/>
            <a:pathLst>
              <a:path w="7398" h="6655">
                <a:moveTo>
                  <a:pt x="2005" y="1960"/>
                </a:moveTo>
                <a:lnTo>
                  <a:pt x="5500" y="2929"/>
                </a:lnTo>
                <a:lnTo>
                  <a:pt x="3564" y="529"/>
                </a:lnTo>
                <a:lnTo>
                  <a:pt x="0" y="0"/>
                </a:lnTo>
                <a:lnTo>
                  <a:pt x="2135" y="6655"/>
                </a:lnTo>
                <a:lnTo>
                  <a:pt x="2005" y="1960"/>
                </a:lnTo>
                <a:close/>
              </a:path>
              <a:path w="7398" h="6655">
                <a:moveTo>
                  <a:pt x="7398" y="1098"/>
                </a:moveTo>
                <a:lnTo>
                  <a:pt x="3537" y="495"/>
                </a:lnTo>
                <a:lnTo>
                  <a:pt x="7398" y="1098"/>
                </a:lnTo>
                <a:close/>
              </a:path>
            </a:pathLst>
          </a:custGeom>
          <a:solidFill>
            <a:srgbClr val="92A7B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5" name="object 1375"/>
          <p:cNvSpPr/>
          <p:nvPr/>
        </p:nvSpPr>
        <p:spPr>
          <a:xfrm>
            <a:off x="11207070" y="5029523"/>
            <a:ext cx="5801" cy="5126"/>
          </a:xfrm>
          <a:custGeom>
            <a:avLst/>
            <a:gdLst/>
            <a:ahLst/>
            <a:cxnLst/>
            <a:rect l="l" t="t" r="r" b="b"/>
            <a:pathLst>
              <a:path w="5801" h="5126">
                <a:moveTo>
                  <a:pt x="2394" y="1098"/>
                </a:moveTo>
                <a:lnTo>
                  <a:pt x="0" y="5126"/>
                </a:lnTo>
                <a:lnTo>
                  <a:pt x="5133" y="3101"/>
                </a:lnTo>
                <a:lnTo>
                  <a:pt x="5133" y="908"/>
                </a:lnTo>
                <a:lnTo>
                  <a:pt x="2394" y="1098"/>
                </a:lnTo>
                <a:close/>
              </a:path>
              <a:path w="5801" h="5126">
                <a:moveTo>
                  <a:pt x="5801" y="861"/>
                </a:moveTo>
                <a:lnTo>
                  <a:pt x="5133" y="0"/>
                </a:lnTo>
                <a:lnTo>
                  <a:pt x="5133" y="908"/>
                </a:lnTo>
                <a:lnTo>
                  <a:pt x="5801" y="861"/>
                </a:lnTo>
                <a:close/>
              </a:path>
            </a:pathLst>
          </a:custGeom>
          <a:solidFill>
            <a:srgbClr val="67C9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6" name="object 1376"/>
          <p:cNvSpPr/>
          <p:nvPr/>
        </p:nvSpPr>
        <p:spPr>
          <a:xfrm>
            <a:off x="10433896" y="4720662"/>
            <a:ext cx="5866" cy="12276"/>
          </a:xfrm>
          <a:custGeom>
            <a:avLst/>
            <a:gdLst/>
            <a:ahLst/>
            <a:cxnLst/>
            <a:rect l="l" t="t" r="r" b="b"/>
            <a:pathLst>
              <a:path w="5866" h="12276">
                <a:moveTo>
                  <a:pt x="3111" y="11093"/>
                </a:moveTo>
                <a:lnTo>
                  <a:pt x="2878" y="10975"/>
                </a:lnTo>
                <a:lnTo>
                  <a:pt x="2998" y="12276"/>
                </a:lnTo>
                <a:lnTo>
                  <a:pt x="3111" y="11093"/>
                </a:lnTo>
                <a:close/>
              </a:path>
              <a:path w="5866" h="12276">
                <a:moveTo>
                  <a:pt x="2878" y="10975"/>
                </a:moveTo>
                <a:lnTo>
                  <a:pt x="2636" y="8336"/>
                </a:lnTo>
                <a:lnTo>
                  <a:pt x="0" y="9520"/>
                </a:lnTo>
                <a:lnTo>
                  <a:pt x="2878" y="10975"/>
                </a:lnTo>
                <a:close/>
              </a:path>
              <a:path w="5866" h="12276">
                <a:moveTo>
                  <a:pt x="3731" y="7581"/>
                </a:moveTo>
                <a:lnTo>
                  <a:pt x="2307" y="4760"/>
                </a:lnTo>
                <a:lnTo>
                  <a:pt x="2636" y="8336"/>
                </a:lnTo>
                <a:lnTo>
                  <a:pt x="3407" y="7990"/>
                </a:lnTo>
                <a:lnTo>
                  <a:pt x="3111" y="11093"/>
                </a:lnTo>
                <a:lnTo>
                  <a:pt x="3407" y="11243"/>
                </a:lnTo>
                <a:lnTo>
                  <a:pt x="5866" y="0"/>
                </a:lnTo>
                <a:lnTo>
                  <a:pt x="3731" y="7581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7" name="object 1377"/>
          <p:cNvSpPr/>
          <p:nvPr/>
        </p:nvSpPr>
        <p:spPr>
          <a:xfrm>
            <a:off x="9429029" y="4506655"/>
            <a:ext cx="4227" cy="4716"/>
          </a:xfrm>
          <a:custGeom>
            <a:avLst/>
            <a:gdLst/>
            <a:ahLst/>
            <a:cxnLst/>
            <a:rect l="l" t="t" r="r" b="b"/>
            <a:pathLst>
              <a:path w="4227" h="4716">
                <a:moveTo>
                  <a:pt x="0" y="3984"/>
                </a:moveTo>
                <a:lnTo>
                  <a:pt x="4227" y="4716"/>
                </a:lnTo>
                <a:lnTo>
                  <a:pt x="301" y="0"/>
                </a:lnTo>
                <a:lnTo>
                  <a:pt x="0" y="3984"/>
                </a:lnTo>
                <a:close/>
              </a:path>
            </a:pathLst>
          </a:custGeom>
          <a:solidFill>
            <a:srgbClr val="A4A0A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8" name="object 1378"/>
          <p:cNvSpPr/>
          <p:nvPr/>
        </p:nvSpPr>
        <p:spPr>
          <a:xfrm>
            <a:off x="10970159" y="4925019"/>
            <a:ext cx="4443" cy="4458"/>
          </a:xfrm>
          <a:custGeom>
            <a:avLst/>
            <a:gdLst/>
            <a:ahLst/>
            <a:cxnLst/>
            <a:rect l="l" t="t" r="r" b="b"/>
            <a:pathLst>
              <a:path w="4443" h="4458">
                <a:moveTo>
                  <a:pt x="0" y="1033"/>
                </a:moveTo>
                <a:lnTo>
                  <a:pt x="1466" y="4458"/>
                </a:lnTo>
                <a:lnTo>
                  <a:pt x="4443" y="0"/>
                </a:lnTo>
                <a:lnTo>
                  <a:pt x="0" y="1033"/>
                </a:lnTo>
                <a:close/>
              </a:path>
            </a:pathLst>
          </a:custGeom>
          <a:solidFill>
            <a:srgbClr val="6F90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9" name="object 1379"/>
          <p:cNvSpPr/>
          <p:nvPr/>
        </p:nvSpPr>
        <p:spPr>
          <a:xfrm>
            <a:off x="10159865" y="4975268"/>
            <a:ext cx="9900" cy="3769"/>
          </a:xfrm>
          <a:custGeom>
            <a:avLst/>
            <a:gdLst/>
            <a:ahLst/>
            <a:cxnLst/>
            <a:rect l="l" t="t" r="r" b="b"/>
            <a:pathLst>
              <a:path w="9900" h="3769">
                <a:moveTo>
                  <a:pt x="9900" y="0"/>
                </a:moveTo>
                <a:lnTo>
                  <a:pt x="5384" y="687"/>
                </a:lnTo>
                <a:lnTo>
                  <a:pt x="2998" y="3769"/>
                </a:lnTo>
                <a:lnTo>
                  <a:pt x="9900" y="0"/>
                </a:lnTo>
                <a:close/>
              </a:path>
              <a:path w="9900" h="3769">
                <a:moveTo>
                  <a:pt x="5500" y="538"/>
                </a:moveTo>
                <a:lnTo>
                  <a:pt x="0" y="1507"/>
                </a:lnTo>
                <a:lnTo>
                  <a:pt x="5384" y="687"/>
                </a:lnTo>
                <a:lnTo>
                  <a:pt x="5500" y="538"/>
                </a:lnTo>
                <a:close/>
              </a:path>
            </a:pathLst>
          </a:custGeom>
          <a:solidFill>
            <a:srgbClr val="7058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0" name="object 1380"/>
          <p:cNvSpPr/>
          <p:nvPr/>
        </p:nvSpPr>
        <p:spPr>
          <a:xfrm>
            <a:off x="11271065" y="5573004"/>
            <a:ext cx="4464" cy="1787"/>
          </a:xfrm>
          <a:custGeom>
            <a:avLst/>
            <a:gdLst/>
            <a:ahLst/>
            <a:cxnLst/>
            <a:rect l="l" t="t" r="r" b="b"/>
            <a:pathLst>
              <a:path w="4464" h="1787">
                <a:moveTo>
                  <a:pt x="0" y="0"/>
                </a:moveTo>
                <a:lnTo>
                  <a:pt x="3364" y="1787"/>
                </a:lnTo>
                <a:lnTo>
                  <a:pt x="3558" y="1723"/>
                </a:lnTo>
                <a:lnTo>
                  <a:pt x="4033" y="1098"/>
                </a:lnTo>
                <a:lnTo>
                  <a:pt x="4464" y="861"/>
                </a:lnTo>
                <a:lnTo>
                  <a:pt x="0" y="0"/>
                </a:lnTo>
                <a:close/>
              </a:path>
            </a:pathLst>
          </a:custGeom>
          <a:solidFill>
            <a:srgbClr val="8697A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1" name="object 1381"/>
          <p:cNvSpPr/>
          <p:nvPr/>
        </p:nvSpPr>
        <p:spPr>
          <a:xfrm>
            <a:off x="8686177" y="715004"/>
            <a:ext cx="1687619" cy="2691055"/>
          </a:xfrm>
          <a:custGeom>
            <a:avLst/>
            <a:gdLst/>
            <a:ahLst/>
            <a:cxnLst/>
            <a:rect l="l" t="t" r="r" b="b"/>
            <a:pathLst>
              <a:path w="1687619" h="2691055">
                <a:moveTo>
                  <a:pt x="38582" y="1266668"/>
                </a:moveTo>
                <a:lnTo>
                  <a:pt x="20884" y="1263345"/>
                </a:lnTo>
                <a:lnTo>
                  <a:pt x="671" y="1261524"/>
                </a:lnTo>
                <a:lnTo>
                  <a:pt x="18679" y="1615683"/>
                </a:lnTo>
                <a:lnTo>
                  <a:pt x="21251" y="1617584"/>
                </a:lnTo>
                <a:lnTo>
                  <a:pt x="24383" y="1617584"/>
                </a:lnTo>
                <a:lnTo>
                  <a:pt x="25390" y="1621374"/>
                </a:lnTo>
                <a:lnTo>
                  <a:pt x="29285" y="1627624"/>
                </a:lnTo>
                <a:lnTo>
                  <a:pt x="36684" y="1633784"/>
                </a:lnTo>
                <a:lnTo>
                  <a:pt x="46825" y="1639952"/>
                </a:lnTo>
                <a:lnTo>
                  <a:pt x="58945" y="1646223"/>
                </a:lnTo>
                <a:lnTo>
                  <a:pt x="72279" y="1652695"/>
                </a:lnTo>
                <a:lnTo>
                  <a:pt x="86064" y="1659464"/>
                </a:lnTo>
                <a:lnTo>
                  <a:pt x="99538" y="1666627"/>
                </a:lnTo>
                <a:lnTo>
                  <a:pt x="111936" y="1674280"/>
                </a:lnTo>
                <a:lnTo>
                  <a:pt x="122496" y="1682520"/>
                </a:lnTo>
                <a:lnTo>
                  <a:pt x="127623" y="1687776"/>
                </a:lnTo>
                <a:lnTo>
                  <a:pt x="141269" y="1705171"/>
                </a:lnTo>
                <a:lnTo>
                  <a:pt x="142275" y="1705797"/>
                </a:lnTo>
                <a:lnTo>
                  <a:pt x="145407" y="1706747"/>
                </a:lnTo>
                <a:lnTo>
                  <a:pt x="146302" y="1707697"/>
                </a:lnTo>
                <a:lnTo>
                  <a:pt x="152450" y="1711055"/>
                </a:lnTo>
                <a:lnTo>
                  <a:pt x="157828" y="1712469"/>
                </a:lnTo>
                <a:lnTo>
                  <a:pt x="162453" y="1712697"/>
                </a:lnTo>
                <a:lnTo>
                  <a:pt x="166342" y="1712494"/>
                </a:lnTo>
                <a:lnTo>
                  <a:pt x="169514" y="1712618"/>
                </a:lnTo>
                <a:lnTo>
                  <a:pt x="171986" y="1713824"/>
                </a:lnTo>
                <a:lnTo>
                  <a:pt x="173777" y="1716869"/>
                </a:lnTo>
                <a:lnTo>
                  <a:pt x="174903" y="1722510"/>
                </a:lnTo>
                <a:lnTo>
                  <a:pt x="175382" y="1731503"/>
                </a:lnTo>
                <a:lnTo>
                  <a:pt x="175233" y="1744604"/>
                </a:lnTo>
                <a:lnTo>
                  <a:pt x="174473" y="1762570"/>
                </a:lnTo>
                <a:lnTo>
                  <a:pt x="174265" y="1766510"/>
                </a:lnTo>
                <a:lnTo>
                  <a:pt x="163456" y="1774434"/>
                </a:lnTo>
                <a:lnTo>
                  <a:pt x="155492" y="1779370"/>
                </a:lnTo>
                <a:lnTo>
                  <a:pt x="149647" y="1781969"/>
                </a:lnTo>
                <a:lnTo>
                  <a:pt x="145192" y="1782883"/>
                </a:lnTo>
                <a:lnTo>
                  <a:pt x="141402" y="1782765"/>
                </a:lnTo>
                <a:lnTo>
                  <a:pt x="137549" y="1782266"/>
                </a:lnTo>
                <a:lnTo>
                  <a:pt x="132905" y="1782039"/>
                </a:lnTo>
                <a:lnTo>
                  <a:pt x="126743" y="1782737"/>
                </a:lnTo>
                <a:lnTo>
                  <a:pt x="118337" y="1785010"/>
                </a:lnTo>
                <a:lnTo>
                  <a:pt x="108944" y="1788644"/>
                </a:lnTo>
                <a:lnTo>
                  <a:pt x="208380" y="2292657"/>
                </a:lnTo>
                <a:lnTo>
                  <a:pt x="221560" y="2305503"/>
                </a:lnTo>
                <a:lnTo>
                  <a:pt x="233338" y="2317915"/>
                </a:lnTo>
                <a:lnTo>
                  <a:pt x="243846" y="2329970"/>
                </a:lnTo>
                <a:lnTo>
                  <a:pt x="253218" y="2341745"/>
                </a:lnTo>
                <a:lnTo>
                  <a:pt x="261585" y="2353318"/>
                </a:lnTo>
                <a:lnTo>
                  <a:pt x="269081" y="2364767"/>
                </a:lnTo>
                <a:lnTo>
                  <a:pt x="275839" y="2376169"/>
                </a:lnTo>
                <a:lnTo>
                  <a:pt x="281991" y="2387601"/>
                </a:lnTo>
                <a:lnTo>
                  <a:pt x="287671" y="2399142"/>
                </a:lnTo>
                <a:lnTo>
                  <a:pt x="293010" y="2410869"/>
                </a:lnTo>
                <a:lnTo>
                  <a:pt x="298143" y="2422858"/>
                </a:lnTo>
                <a:lnTo>
                  <a:pt x="303200" y="2435189"/>
                </a:lnTo>
                <a:lnTo>
                  <a:pt x="308317" y="2447938"/>
                </a:lnTo>
                <a:lnTo>
                  <a:pt x="313624" y="2461182"/>
                </a:lnTo>
                <a:lnTo>
                  <a:pt x="319255" y="2475001"/>
                </a:lnTo>
                <a:lnTo>
                  <a:pt x="325344" y="2489470"/>
                </a:lnTo>
                <a:lnTo>
                  <a:pt x="332021" y="2504667"/>
                </a:lnTo>
                <a:lnTo>
                  <a:pt x="339421" y="2520671"/>
                </a:lnTo>
                <a:lnTo>
                  <a:pt x="347677" y="2537558"/>
                </a:lnTo>
                <a:lnTo>
                  <a:pt x="356920" y="2555406"/>
                </a:lnTo>
                <a:lnTo>
                  <a:pt x="370225" y="2556756"/>
                </a:lnTo>
                <a:lnTo>
                  <a:pt x="382974" y="2557777"/>
                </a:lnTo>
                <a:lnTo>
                  <a:pt x="395351" y="2558698"/>
                </a:lnTo>
                <a:lnTo>
                  <a:pt x="407540" y="2559741"/>
                </a:lnTo>
                <a:lnTo>
                  <a:pt x="419727" y="2561135"/>
                </a:lnTo>
                <a:lnTo>
                  <a:pt x="432096" y="2563103"/>
                </a:lnTo>
                <a:lnTo>
                  <a:pt x="444833" y="2565871"/>
                </a:lnTo>
                <a:lnTo>
                  <a:pt x="462631" y="2571136"/>
                </a:lnTo>
                <a:lnTo>
                  <a:pt x="473639" y="2575509"/>
                </a:lnTo>
                <a:lnTo>
                  <a:pt x="482219" y="2579611"/>
                </a:lnTo>
                <a:lnTo>
                  <a:pt x="490380" y="2583458"/>
                </a:lnTo>
                <a:lnTo>
                  <a:pt x="500133" y="2587067"/>
                </a:lnTo>
                <a:lnTo>
                  <a:pt x="513488" y="2590454"/>
                </a:lnTo>
                <a:lnTo>
                  <a:pt x="515303" y="2590821"/>
                </a:lnTo>
                <a:lnTo>
                  <a:pt x="515974" y="2427352"/>
                </a:lnTo>
                <a:lnTo>
                  <a:pt x="497739" y="2430187"/>
                </a:lnTo>
                <a:lnTo>
                  <a:pt x="479853" y="2432134"/>
                </a:lnTo>
                <a:lnTo>
                  <a:pt x="462381" y="2433169"/>
                </a:lnTo>
                <a:lnTo>
                  <a:pt x="445388" y="2433272"/>
                </a:lnTo>
                <a:lnTo>
                  <a:pt x="428937" y="2432422"/>
                </a:lnTo>
                <a:lnTo>
                  <a:pt x="413093" y="2430597"/>
                </a:lnTo>
                <a:lnTo>
                  <a:pt x="397920" y="2427776"/>
                </a:lnTo>
                <a:lnTo>
                  <a:pt x="383483" y="2423938"/>
                </a:lnTo>
                <a:lnTo>
                  <a:pt x="369846" y="2419061"/>
                </a:lnTo>
                <a:lnTo>
                  <a:pt x="357074" y="2413124"/>
                </a:lnTo>
                <a:lnTo>
                  <a:pt x="345230" y="2406105"/>
                </a:lnTo>
                <a:lnTo>
                  <a:pt x="334379" y="2397984"/>
                </a:lnTo>
                <a:lnTo>
                  <a:pt x="324585" y="2388739"/>
                </a:lnTo>
                <a:lnTo>
                  <a:pt x="315913" y="2378348"/>
                </a:lnTo>
                <a:lnTo>
                  <a:pt x="308427" y="2366791"/>
                </a:lnTo>
                <a:lnTo>
                  <a:pt x="302191" y="2354045"/>
                </a:lnTo>
                <a:lnTo>
                  <a:pt x="297270" y="2340090"/>
                </a:lnTo>
                <a:lnTo>
                  <a:pt x="293728" y="2324905"/>
                </a:lnTo>
                <a:lnTo>
                  <a:pt x="291630" y="2308467"/>
                </a:lnTo>
                <a:lnTo>
                  <a:pt x="291039" y="2290757"/>
                </a:lnTo>
                <a:lnTo>
                  <a:pt x="291996" y="2272140"/>
                </a:lnTo>
                <a:lnTo>
                  <a:pt x="294332" y="2255053"/>
                </a:lnTo>
                <a:lnTo>
                  <a:pt x="297995" y="2239445"/>
                </a:lnTo>
                <a:lnTo>
                  <a:pt x="302937" y="2225266"/>
                </a:lnTo>
                <a:lnTo>
                  <a:pt x="309108" y="2212467"/>
                </a:lnTo>
                <a:lnTo>
                  <a:pt x="316458" y="2200996"/>
                </a:lnTo>
                <a:lnTo>
                  <a:pt x="324938" y="2190804"/>
                </a:lnTo>
                <a:lnTo>
                  <a:pt x="334497" y="2181842"/>
                </a:lnTo>
                <a:lnTo>
                  <a:pt x="345085" y="2174059"/>
                </a:lnTo>
                <a:lnTo>
                  <a:pt x="356654" y="2167404"/>
                </a:lnTo>
                <a:lnTo>
                  <a:pt x="369153" y="2161829"/>
                </a:lnTo>
                <a:lnTo>
                  <a:pt x="382533" y="2157282"/>
                </a:lnTo>
                <a:lnTo>
                  <a:pt x="396744" y="2153714"/>
                </a:lnTo>
                <a:lnTo>
                  <a:pt x="411735" y="2151076"/>
                </a:lnTo>
                <a:lnTo>
                  <a:pt x="427458" y="2149316"/>
                </a:lnTo>
                <a:lnTo>
                  <a:pt x="443863" y="2148385"/>
                </a:lnTo>
                <a:lnTo>
                  <a:pt x="460899" y="2148232"/>
                </a:lnTo>
                <a:lnTo>
                  <a:pt x="478518" y="2148809"/>
                </a:lnTo>
                <a:lnTo>
                  <a:pt x="496669" y="2150064"/>
                </a:lnTo>
                <a:lnTo>
                  <a:pt x="515303" y="2151948"/>
                </a:lnTo>
                <a:lnTo>
                  <a:pt x="515458" y="2139924"/>
                </a:lnTo>
                <a:lnTo>
                  <a:pt x="515389" y="2114758"/>
                </a:lnTo>
                <a:lnTo>
                  <a:pt x="515229" y="2101724"/>
                </a:lnTo>
                <a:lnTo>
                  <a:pt x="515028" y="2088463"/>
                </a:lnTo>
                <a:lnTo>
                  <a:pt x="514818" y="2075028"/>
                </a:lnTo>
                <a:lnTo>
                  <a:pt x="514632" y="2061476"/>
                </a:lnTo>
                <a:lnTo>
                  <a:pt x="514501" y="2047859"/>
                </a:lnTo>
                <a:lnTo>
                  <a:pt x="514534" y="2020651"/>
                </a:lnTo>
                <a:lnTo>
                  <a:pt x="514762" y="2007170"/>
                </a:lnTo>
                <a:lnTo>
                  <a:pt x="515174" y="1993842"/>
                </a:lnTo>
                <a:lnTo>
                  <a:pt x="515802" y="1980724"/>
                </a:lnTo>
                <a:lnTo>
                  <a:pt x="516678" y="1967868"/>
                </a:lnTo>
                <a:lnTo>
                  <a:pt x="517835" y="1955330"/>
                </a:lnTo>
                <a:lnTo>
                  <a:pt x="519304" y="1943164"/>
                </a:lnTo>
                <a:lnTo>
                  <a:pt x="521118" y="1931426"/>
                </a:lnTo>
                <a:lnTo>
                  <a:pt x="523309" y="1920168"/>
                </a:lnTo>
                <a:lnTo>
                  <a:pt x="525908" y="1909447"/>
                </a:lnTo>
                <a:lnTo>
                  <a:pt x="528949" y="1899315"/>
                </a:lnTo>
                <a:lnTo>
                  <a:pt x="547841" y="1895430"/>
                </a:lnTo>
                <a:lnTo>
                  <a:pt x="559701" y="1893712"/>
                </a:lnTo>
                <a:lnTo>
                  <a:pt x="572922" y="1892149"/>
                </a:lnTo>
                <a:lnTo>
                  <a:pt x="587318" y="1890745"/>
                </a:lnTo>
                <a:lnTo>
                  <a:pt x="602703" y="1889505"/>
                </a:lnTo>
                <a:lnTo>
                  <a:pt x="618891" y="1888433"/>
                </a:lnTo>
                <a:lnTo>
                  <a:pt x="635697" y="1887534"/>
                </a:lnTo>
                <a:lnTo>
                  <a:pt x="652933" y="1886810"/>
                </a:lnTo>
                <a:lnTo>
                  <a:pt x="670414" y="1886268"/>
                </a:lnTo>
                <a:lnTo>
                  <a:pt x="687953" y="1885911"/>
                </a:lnTo>
                <a:lnTo>
                  <a:pt x="705365" y="1885743"/>
                </a:lnTo>
                <a:lnTo>
                  <a:pt x="722464" y="1885768"/>
                </a:lnTo>
                <a:lnTo>
                  <a:pt x="739064" y="1885991"/>
                </a:lnTo>
                <a:lnTo>
                  <a:pt x="754977" y="1886417"/>
                </a:lnTo>
                <a:lnTo>
                  <a:pt x="770020" y="1887048"/>
                </a:lnTo>
                <a:lnTo>
                  <a:pt x="784004" y="1887891"/>
                </a:lnTo>
                <a:lnTo>
                  <a:pt x="796745" y="1888948"/>
                </a:lnTo>
                <a:lnTo>
                  <a:pt x="808056" y="1890225"/>
                </a:lnTo>
                <a:lnTo>
                  <a:pt x="820925" y="1904114"/>
                </a:lnTo>
                <a:lnTo>
                  <a:pt x="822280" y="1915082"/>
                </a:lnTo>
                <a:lnTo>
                  <a:pt x="822106" y="1924888"/>
                </a:lnTo>
                <a:lnTo>
                  <a:pt x="818329" y="1942047"/>
                </a:lnTo>
                <a:lnTo>
                  <a:pt x="811916" y="1957662"/>
                </a:lnTo>
                <a:lnTo>
                  <a:pt x="808446" y="1965539"/>
                </a:lnTo>
                <a:lnTo>
                  <a:pt x="805188" y="1973806"/>
                </a:lnTo>
                <a:lnTo>
                  <a:pt x="802431" y="1982723"/>
                </a:lnTo>
                <a:lnTo>
                  <a:pt x="800466" y="1992549"/>
                </a:lnTo>
                <a:lnTo>
                  <a:pt x="799582" y="2003543"/>
                </a:lnTo>
                <a:lnTo>
                  <a:pt x="800071" y="2015963"/>
                </a:lnTo>
                <a:lnTo>
                  <a:pt x="802221" y="2030069"/>
                </a:lnTo>
                <a:lnTo>
                  <a:pt x="806324" y="2046120"/>
                </a:lnTo>
                <a:lnTo>
                  <a:pt x="811856" y="2060502"/>
                </a:lnTo>
                <a:lnTo>
                  <a:pt x="818111" y="2071380"/>
                </a:lnTo>
                <a:lnTo>
                  <a:pt x="826077" y="2082703"/>
                </a:lnTo>
                <a:lnTo>
                  <a:pt x="835380" y="2094087"/>
                </a:lnTo>
                <a:lnTo>
                  <a:pt x="845650" y="2105145"/>
                </a:lnTo>
                <a:lnTo>
                  <a:pt x="856513" y="2115492"/>
                </a:lnTo>
                <a:lnTo>
                  <a:pt x="867598" y="2124744"/>
                </a:lnTo>
                <a:lnTo>
                  <a:pt x="878533" y="2132513"/>
                </a:lnTo>
                <a:lnTo>
                  <a:pt x="888944" y="2138416"/>
                </a:lnTo>
                <a:lnTo>
                  <a:pt x="898461" y="2142067"/>
                </a:lnTo>
                <a:lnTo>
                  <a:pt x="911998" y="2143737"/>
                </a:lnTo>
                <a:lnTo>
                  <a:pt x="922321" y="2143349"/>
                </a:lnTo>
                <a:lnTo>
                  <a:pt x="932632" y="2141666"/>
                </a:lnTo>
                <a:lnTo>
                  <a:pt x="942843" y="2138739"/>
                </a:lnTo>
                <a:lnTo>
                  <a:pt x="952864" y="2134619"/>
                </a:lnTo>
                <a:lnTo>
                  <a:pt x="962608" y="2129354"/>
                </a:lnTo>
                <a:lnTo>
                  <a:pt x="971986" y="2122996"/>
                </a:lnTo>
                <a:lnTo>
                  <a:pt x="980909" y="2115594"/>
                </a:lnTo>
                <a:lnTo>
                  <a:pt x="989288" y="2107200"/>
                </a:lnTo>
                <a:lnTo>
                  <a:pt x="997036" y="2097862"/>
                </a:lnTo>
                <a:lnTo>
                  <a:pt x="1004064" y="2087631"/>
                </a:lnTo>
                <a:lnTo>
                  <a:pt x="1010283" y="2076557"/>
                </a:lnTo>
                <a:lnTo>
                  <a:pt x="1015604" y="2064690"/>
                </a:lnTo>
                <a:lnTo>
                  <a:pt x="1019939" y="2052081"/>
                </a:lnTo>
                <a:lnTo>
                  <a:pt x="1023200" y="2038780"/>
                </a:lnTo>
                <a:lnTo>
                  <a:pt x="1025298" y="2024837"/>
                </a:lnTo>
                <a:lnTo>
                  <a:pt x="1026145" y="2010301"/>
                </a:lnTo>
                <a:lnTo>
                  <a:pt x="1025651" y="1995224"/>
                </a:lnTo>
                <a:lnTo>
                  <a:pt x="1023729" y="1979655"/>
                </a:lnTo>
                <a:lnTo>
                  <a:pt x="1023671" y="1979312"/>
                </a:lnTo>
                <a:lnTo>
                  <a:pt x="1013492" y="1923026"/>
                </a:lnTo>
                <a:lnTo>
                  <a:pt x="1014467" y="1909829"/>
                </a:lnTo>
                <a:lnTo>
                  <a:pt x="1014793" y="1903093"/>
                </a:lnTo>
                <a:lnTo>
                  <a:pt x="1017399" y="1902526"/>
                </a:lnTo>
                <a:lnTo>
                  <a:pt x="1020323" y="1899422"/>
                </a:lnTo>
                <a:lnTo>
                  <a:pt x="1030041" y="1894483"/>
                </a:lnTo>
                <a:lnTo>
                  <a:pt x="1040093" y="1891745"/>
                </a:lnTo>
                <a:lnTo>
                  <a:pt x="1051443" y="1889481"/>
                </a:lnTo>
                <a:lnTo>
                  <a:pt x="1063946" y="1887656"/>
                </a:lnTo>
                <a:lnTo>
                  <a:pt x="1077452" y="1886238"/>
                </a:lnTo>
                <a:lnTo>
                  <a:pt x="1091817" y="1885191"/>
                </a:lnTo>
                <a:lnTo>
                  <a:pt x="1106893" y="1884484"/>
                </a:lnTo>
                <a:lnTo>
                  <a:pt x="1122532" y="1884081"/>
                </a:lnTo>
                <a:lnTo>
                  <a:pt x="1138589" y="1883950"/>
                </a:lnTo>
                <a:lnTo>
                  <a:pt x="1154915" y="1884056"/>
                </a:lnTo>
                <a:lnTo>
                  <a:pt x="1171365" y="1884366"/>
                </a:lnTo>
                <a:lnTo>
                  <a:pt x="1187792" y="1884846"/>
                </a:lnTo>
                <a:lnTo>
                  <a:pt x="1204048" y="1885463"/>
                </a:lnTo>
                <a:lnTo>
                  <a:pt x="1219987" y="1886183"/>
                </a:lnTo>
                <a:lnTo>
                  <a:pt x="1235461" y="1886972"/>
                </a:lnTo>
                <a:lnTo>
                  <a:pt x="1250324" y="1887796"/>
                </a:lnTo>
                <a:lnTo>
                  <a:pt x="1264430" y="1888622"/>
                </a:lnTo>
                <a:lnTo>
                  <a:pt x="1277630" y="1889417"/>
                </a:lnTo>
                <a:lnTo>
                  <a:pt x="1289779" y="1890145"/>
                </a:lnTo>
                <a:lnTo>
                  <a:pt x="1300729" y="1890775"/>
                </a:lnTo>
                <a:lnTo>
                  <a:pt x="1311802" y="1931566"/>
                </a:lnTo>
                <a:lnTo>
                  <a:pt x="1311243" y="2292333"/>
                </a:lnTo>
                <a:lnTo>
                  <a:pt x="1319327" y="2284770"/>
                </a:lnTo>
                <a:lnTo>
                  <a:pt x="1327454" y="2275881"/>
                </a:lnTo>
                <a:lnTo>
                  <a:pt x="1335648" y="2265876"/>
                </a:lnTo>
                <a:lnTo>
                  <a:pt x="1343931" y="2254967"/>
                </a:lnTo>
                <a:lnTo>
                  <a:pt x="1352327" y="2243363"/>
                </a:lnTo>
                <a:lnTo>
                  <a:pt x="1360860" y="2231275"/>
                </a:lnTo>
                <a:lnTo>
                  <a:pt x="1369551" y="2218915"/>
                </a:lnTo>
                <a:lnTo>
                  <a:pt x="1378424" y="2206492"/>
                </a:lnTo>
                <a:lnTo>
                  <a:pt x="1387503" y="2194217"/>
                </a:lnTo>
                <a:lnTo>
                  <a:pt x="1396810" y="2182300"/>
                </a:lnTo>
                <a:lnTo>
                  <a:pt x="1406369" y="2170953"/>
                </a:lnTo>
                <a:lnTo>
                  <a:pt x="1416202" y="2160385"/>
                </a:lnTo>
                <a:lnTo>
                  <a:pt x="1426334" y="2150808"/>
                </a:lnTo>
                <a:lnTo>
                  <a:pt x="1436787" y="2142432"/>
                </a:lnTo>
                <a:lnTo>
                  <a:pt x="1447584" y="2135467"/>
                </a:lnTo>
                <a:lnTo>
                  <a:pt x="1458748" y="2130125"/>
                </a:lnTo>
                <a:lnTo>
                  <a:pt x="1470303" y="2126615"/>
                </a:lnTo>
                <a:lnTo>
                  <a:pt x="1482272" y="2125148"/>
                </a:lnTo>
                <a:lnTo>
                  <a:pt x="1494678" y="2125936"/>
                </a:lnTo>
                <a:lnTo>
                  <a:pt x="1507543" y="2129188"/>
                </a:lnTo>
                <a:lnTo>
                  <a:pt x="1508332" y="2148992"/>
                </a:lnTo>
                <a:lnTo>
                  <a:pt x="1505809" y="2167865"/>
                </a:lnTo>
                <a:lnTo>
                  <a:pt x="1500347" y="2185891"/>
                </a:lnTo>
                <a:lnTo>
                  <a:pt x="1492314" y="2203152"/>
                </a:lnTo>
                <a:lnTo>
                  <a:pt x="1482083" y="2219732"/>
                </a:lnTo>
                <a:lnTo>
                  <a:pt x="1470023" y="2235714"/>
                </a:lnTo>
                <a:lnTo>
                  <a:pt x="1456504" y="2251183"/>
                </a:lnTo>
                <a:lnTo>
                  <a:pt x="1441898" y="2266221"/>
                </a:lnTo>
                <a:lnTo>
                  <a:pt x="1426574" y="2280911"/>
                </a:lnTo>
                <a:lnTo>
                  <a:pt x="1410903" y="2295339"/>
                </a:lnTo>
                <a:lnTo>
                  <a:pt x="1395256" y="2309585"/>
                </a:lnTo>
                <a:lnTo>
                  <a:pt x="1380002" y="2323736"/>
                </a:lnTo>
                <a:lnTo>
                  <a:pt x="1365513" y="2337873"/>
                </a:lnTo>
                <a:lnTo>
                  <a:pt x="1352159" y="2352080"/>
                </a:lnTo>
                <a:lnTo>
                  <a:pt x="1340310" y="2366441"/>
                </a:lnTo>
                <a:lnTo>
                  <a:pt x="1330337" y="2381039"/>
                </a:lnTo>
                <a:lnTo>
                  <a:pt x="1322610" y="2395958"/>
                </a:lnTo>
                <a:lnTo>
                  <a:pt x="1317500" y="2411280"/>
                </a:lnTo>
                <a:lnTo>
                  <a:pt x="1315377" y="2427091"/>
                </a:lnTo>
                <a:lnTo>
                  <a:pt x="1316612" y="2443472"/>
                </a:lnTo>
                <a:lnTo>
                  <a:pt x="1324367" y="2433547"/>
                </a:lnTo>
                <a:lnTo>
                  <a:pt x="1332762" y="2424240"/>
                </a:lnTo>
                <a:lnTo>
                  <a:pt x="1341710" y="2415451"/>
                </a:lnTo>
                <a:lnTo>
                  <a:pt x="1351124" y="2407080"/>
                </a:lnTo>
                <a:lnTo>
                  <a:pt x="1360918" y="2399025"/>
                </a:lnTo>
                <a:lnTo>
                  <a:pt x="1371003" y="2391187"/>
                </a:lnTo>
                <a:lnTo>
                  <a:pt x="1381293" y="2383465"/>
                </a:lnTo>
                <a:lnTo>
                  <a:pt x="1391702" y="2375758"/>
                </a:lnTo>
                <a:lnTo>
                  <a:pt x="1402140" y="2367967"/>
                </a:lnTo>
                <a:lnTo>
                  <a:pt x="1408442" y="2363162"/>
                </a:lnTo>
                <a:lnTo>
                  <a:pt x="1422159" y="2352748"/>
                </a:lnTo>
                <a:lnTo>
                  <a:pt x="1434159" y="2344187"/>
                </a:lnTo>
                <a:lnTo>
                  <a:pt x="1444823" y="2337453"/>
                </a:lnTo>
                <a:lnTo>
                  <a:pt x="1454535" y="2332520"/>
                </a:lnTo>
                <a:lnTo>
                  <a:pt x="1463674" y="2329361"/>
                </a:lnTo>
                <a:lnTo>
                  <a:pt x="1472623" y="2327950"/>
                </a:lnTo>
                <a:lnTo>
                  <a:pt x="1481763" y="2328260"/>
                </a:lnTo>
                <a:lnTo>
                  <a:pt x="1491475" y="2330263"/>
                </a:lnTo>
                <a:lnTo>
                  <a:pt x="1502142" y="2333935"/>
                </a:lnTo>
                <a:lnTo>
                  <a:pt x="1514144" y="2339248"/>
                </a:lnTo>
                <a:lnTo>
                  <a:pt x="1525887" y="2345142"/>
                </a:lnTo>
                <a:lnTo>
                  <a:pt x="1529116" y="2358617"/>
                </a:lnTo>
                <a:lnTo>
                  <a:pt x="1530733" y="2371024"/>
                </a:lnTo>
                <a:lnTo>
                  <a:pt x="1530766" y="2382454"/>
                </a:lnTo>
                <a:lnTo>
                  <a:pt x="1529244" y="2392995"/>
                </a:lnTo>
                <a:lnTo>
                  <a:pt x="1526193" y="2402737"/>
                </a:lnTo>
                <a:lnTo>
                  <a:pt x="1521642" y="2411771"/>
                </a:lnTo>
                <a:lnTo>
                  <a:pt x="1515618" y="2420185"/>
                </a:lnTo>
                <a:lnTo>
                  <a:pt x="1508150" y="2428069"/>
                </a:lnTo>
                <a:lnTo>
                  <a:pt x="1499265" y="2435513"/>
                </a:lnTo>
                <a:lnTo>
                  <a:pt x="1488990" y="2442607"/>
                </a:lnTo>
                <a:lnTo>
                  <a:pt x="1477354" y="2449440"/>
                </a:lnTo>
                <a:lnTo>
                  <a:pt x="1464384" y="2456102"/>
                </a:lnTo>
                <a:lnTo>
                  <a:pt x="1450108" y="2462682"/>
                </a:lnTo>
                <a:lnTo>
                  <a:pt x="1434553" y="2469270"/>
                </a:lnTo>
                <a:lnTo>
                  <a:pt x="1417749" y="2475956"/>
                </a:lnTo>
                <a:lnTo>
                  <a:pt x="1399721" y="2482829"/>
                </a:lnTo>
                <a:lnTo>
                  <a:pt x="1380499" y="2489980"/>
                </a:lnTo>
                <a:lnTo>
                  <a:pt x="1360110" y="2497496"/>
                </a:lnTo>
                <a:lnTo>
                  <a:pt x="1338581" y="2505470"/>
                </a:lnTo>
                <a:lnTo>
                  <a:pt x="1315941" y="2513989"/>
                </a:lnTo>
                <a:lnTo>
                  <a:pt x="1311802" y="2593672"/>
                </a:lnTo>
                <a:lnTo>
                  <a:pt x="1324289" y="2597146"/>
                </a:lnTo>
                <a:lnTo>
                  <a:pt x="1337079" y="2601250"/>
                </a:lnTo>
                <a:lnTo>
                  <a:pt x="1350058" y="2605930"/>
                </a:lnTo>
                <a:lnTo>
                  <a:pt x="1363111" y="2611135"/>
                </a:lnTo>
                <a:lnTo>
                  <a:pt x="1376127" y="2616813"/>
                </a:lnTo>
                <a:lnTo>
                  <a:pt x="1388990" y="2622911"/>
                </a:lnTo>
                <a:lnTo>
                  <a:pt x="1401586" y="2629379"/>
                </a:lnTo>
                <a:lnTo>
                  <a:pt x="1413803" y="2636163"/>
                </a:lnTo>
                <a:lnTo>
                  <a:pt x="1425526" y="2643211"/>
                </a:lnTo>
                <a:lnTo>
                  <a:pt x="1436641" y="2650472"/>
                </a:lnTo>
                <a:lnTo>
                  <a:pt x="1447035" y="2657894"/>
                </a:lnTo>
                <a:lnTo>
                  <a:pt x="1456593" y="2665423"/>
                </a:lnTo>
                <a:lnTo>
                  <a:pt x="1465203" y="2673009"/>
                </a:lnTo>
                <a:lnTo>
                  <a:pt x="1472750" y="2680600"/>
                </a:lnTo>
                <a:lnTo>
                  <a:pt x="1479120" y="2688142"/>
                </a:lnTo>
                <a:lnTo>
                  <a:pt x="1481258" y="2691055"/>
                </a:lnTo>
                <a:lnTo>
                  <a:pt x="1510478" y="2690922"/>
                </a:lnTo>
                <a:lnTo>
                  <a:pt x="1525635" y="2690698"/>
                </a:lnTo>
                <a:lnTo>
                  <a:pt x="1540955" y="2690251"/>
                </a:lnTo>
                <a:lnTo>
                  <a:pt x="1556286" y="2689492"/>
                </a:lnTo>
                <a:lnTo>
                  <a:pt x="1571476" y="2688332"/>
                </a:lnTo>
                <a:lnTo>
                  <a:pt x="1586374" y="2686682"/>
                </a:lnTo>
                <a:lnTo>
                  <a:pt x="1600828" y="2684454"/>
                </a:lnTo>
                <a:lnTo>
                  <a:pt x="1614687" y="2681559"/>
                </a:lnTo>
                <a:lnTo>
                  <a:pt x="1627800" y="2677907"/>
                </a:lnTo>
                <a:lnTo>
                  <a:pt x="1640013" y="2673411"/>
                </a:lnTo>
                <a:lnTo>
                  <a:pt x="1651177" y="2667981"/>
                </a:lnTo>
                <a:lnTo>
                  <a:pt x="1661139" y="2661528"/>
                </a:lnTo>
                <a:lnTo>
                  <a:pt x="1669748" y="2653965"/>
                </a:lnTo>
                <a:lnTo>
                  <a:pt x="1676852" y="2645201"/>
                </a:lnTo>
                <a:lnTo>
                  <a:pt x="1682299" y="2635148"/>
                </a:lnTo>
                <a:lnTo>
                  <a:pt x="1685939" y="2623717"/>
                </a:lnTo>
                <a:lnTo>
                  <a:pt x="1687619" y="2610820"/>
                </a:lnTo>
                <a:lnTo>
                  <a:pt x="1687514" y="2600312"/>
                </a:lnTo>
                <a:lnTo>
                  <a:pt x="1686478" y="2585430"/>
                </a:lnTo>
                <a:lnTo>
                  <a:pt x="1685389" y="2570568"/>
                </a:lnTo>
                <a:lnTo>
                  <a:pt x="1684253" y="2555722"/>
                </a:lnTo>
                <a:lnTo>
                  <a:pt x="1683079" y="2540890"/>
                </a:lnTo>
                <a:lnTo>
                  <a:pt x="1681872" y="2526067"/>
                </a:lnTo>
                <a:lnTo>
                  <a:pt x="1680640" y="2511251"/>
                </a:lnTo>
                <a:lnTo>
                  <a:pt x="1679390" y="2496437"/>
                </a:lnTo>
                <a:lnTo>
                  <a:pt x="1678129" y="2481621"/>
                </a:lnTo>
                <a:lnTo>
                  <a:pt x="1676863" y="2466802"/>
                </a:lnTo>
                <a:lnTo>
                  <a:pt x="1675601" y="2451973"/>
                </a:lnTo>
                <a:lnTo>
                  <a:pt x="1674349" y="2437134"/>
                </a:lnTo>
                <a:lnTo>
                  <a:pt x="1673114" y="2422279"/>
                </a:lnTo>
                <a:lnTo>
                  <a:pt x="1671903" y="2407405"/>
                </a:lnTo>
                <a:lnTo>
                  <a:pt x="1670724" y="2392508"/>
                </a:lnTo>
                <a:lnTo>
                  <a:pt x="1669582" y="2377586"/>
                </a:lnTo>
                <a:lnTo>
                  <a:pt x="1668486" y="2362634"/>
                </a:lnTo>
                <a:lnTo>
                  <a:pt x="1667442" y="2347649"/>
                </a:lnTo>
                <a:lnTo>
                  <a:pt x="1666458" y="2332628"/>
                </a:lnTo>
                <a:lnTo>
                  <a:pt x="1665540" y="2317566"/>
                </a:lnTo>
                <a:lnTo>
                  <a:pt x="1664696" y="2302461"/>
                </a:lnTo>
                <a:lnTo>
                  <a:pt x="1663073" y="2272400"/>
                </a:lnTo>
                <a:lnTo>
                  <a:pt x="1661272" y="2242358"/>
                </a:lnTo>
                <a:lnTo>
                  <a:pt x="1659310" y="2212336"/>
                </a:lnTo>
                <a:lnTo>
                  <a:pt x="1657208" y="2182333"/>
                </a:lnTo>
                <a:lnTo>
                  <a:pt x="1654984" y="2152351"/>
                </a:lnTo>
                <a:lnTo>
                  <a:pt x="1652657" y="2122389"/>
                </a:lnTo>
                <a:lnTo>
                  <a:pt x="1650246" y="2092447"/>
                </a:lnTo>
                <a:lnTo>
                  <a:pt x="1647771" y="2062526"/>
                </a:lnTo>
                <a:lnTo>
                  <a:pt x="1645250" y="2032626"/>
                </a:lnTo>
                <a:lnTo>
                  <a:pt x="1642703" y="2002747"/>
                </a:lnTo>
                <a:lnTo>
                  <a:pt x="1640148" y="1972889"/>
                </a:lnTo>
                <a:lnTo>
                  <a:pt x="1637604" y="1943053"/>
                </a:lnTo>
                <a:lnTo>
                  <a:pt x="1635091" y="1913239"/>
                </a:lnTo>
                <a:lnTo>
                  <a:pt x="1632628" y="1883447"/>
                </a:lnTo>
                <a:lnTo>
                  <a:pt x="1630233" y="1853677"/>
                </a:lnTo>
                <a:lnTo>
                  <a:pt x="1627926" y="1823930"/>
                </a:lnTo>
                <a:lnTo>
                  <a:pt x="1625725" y="1794206"/>
                </a:lnTo>
                <a:lnTo>
                  <a:pt x="1623651" y="1764504"/>
                </a:lnTo>
                <a:lnTo>
                  <a:pt x="1621721" y="1734826"/>
                </a:lnTo>
                <a:lnTo>
                  <a:pt x="1619955" y="1705171"/>
                </a:lnTo>
                <a:lnTo>
                  <a:pt x="1616934" y="1697181"/>
                </a:lnTo>
                <a:lnTo>
                  <a:pt x="1612298" y="1673620"/>
                </a:lnTo>
                <a:lnTo>
                  <a:pt x="1610619" y="1658585"/>
                </a:lnTo>
                <a:lnTo>
                  <a:pt x="1609324" y="1641735"/>
                </a:lnTo>
                <a:lnTo>
                  <a:pt x="1608379" y="1623338"/>
                </a:lnTo>
                <a:lnTo>
                  <a:pt x="1607754" y="1603662"/>
                </a:lnTo>
                <a:lnTo>
                  <a:pt x="1607415" y="1582972"/>
                </a:lnTo>
                <a:lnTo>
                  <a:pt x="1607331" y="1561538"/>
                </a:lnTo>
                <a:lnTo>
                  <a:pt x="1607469" y="1539625"/>
                </a:lnTo>
                <a:lnTo>
                  <a:pt x="1607798" y="1517501"/>
                </a:lnTo>
                <a:lnTo>
                  <a:pt x="1608286" y="1495433"/>
                </a:lnTo>
                <a:lnTo>
                  <a:pt x="1608899" y="1473688"/>
                </a:lnTo>
                <a:lnTo>
                  <a:pt x="1609606" y="1452534"/>
                </a:lnTo>
                <a:lnTo>
                  <a:pt x="1610376" y="1432237"/>
                </a:lnTo>
                <a:lnTo>
                  <a:pt x="1611175" y="1413065"/>
                </a:lnTo>
                <a:lnTo>
                  <a:pt x="1611972" y="1395285"/>
                </a:lnTo>
                <a:lnTo>
                  <a:pt x="1612734" y="1379164"/>
                </a:lnTo>
                <a:lnTo>
                  <a:pt x="1613430" y="1364969"/>
                </a:lnTo>
                <a:lnTo>
                  <a:pt x="1614027" y="1352968"/>
                </a:lnTo>
                <a:lnTo>
                  <a:pt x="1603073" y="1354229"/>
                </a:lnTo>
                <a:lnTo>
                  <a:pt x="1591100" y="1355163"/>
                </a:lnTo>
                <a:lnTo>
                  <a:pt x="1578236" y="1355773"/>
                </a:lnTo>
                <a:lnTo>
                  <a:pt x="1564607" y="1356059"/>
                </a:lnTo>
                <a:lnTo>
                  <a:pt x="1550341" y="1356024"/>
                </a:lnTo>
                <a:lnTo>
                  <a:pt x="1535565" y="1355670"/>
                </a:lnTo>
                <a:lnTo>
                  <a:pt x="1520406" y="1354998"/>
                </a:lnTo>
                <a:lnTo>
                  <a:pt x="1504991" y="1354010"/>
                </a:lnTo>
                <a:lnTo>
                  <a:pt x="1489448" y="1352709"/>
                </a:lnTo>
                <a:lnTo>
                  <a:pt x="1473904" y="1351095"/>
                </a:lnTo>
                <a:lnTo>
                  <a:pt x="1458485" y="1349171"/>
                </a:lnTo>
                <a:lnTo>
                  <a:pt x="1443320" y="1346939"/>
                </a:lnTo>
                <a:lnTo>
                  <a:pt x="1428534" y="1344400"/>
                </a:lnTo>
                <a:lnTo>
                  <a:pt x="1414256" y="1341557"/>
                </a:lnTo>
                <a:lnTo>
                  <a:pt x="1400613" y="1338410"/>
                </a:lnTo>
                <a:lnTo>
                  <a:pt x="1387731" y="1334963"/>
                </a:lnTo>
                <a:lnTo>
                  <a:pt x="1375738" y="1331217"/>
                </a:lnTo>
                <a:lnTo>
                  <a:pt x="1364761" y="1327173"/>
                </a:lnTo>
                <a:lnTo>
                  <a:pt x="1354928" y="1322834"/>
                </a:lnTo>
                <a:lnTo>
                  <a:pt x="1346364" y="1318201"/>
                </a:lnTo>
                <a:lnTo>
                  <a:pt x="1344146" y="1331104"/>
                </a:lnTo>
                <a:lnTo>
                  <a:pt x="1342111" y="1344289"/>
                </a:lnTo>
                <a:lnTo>
                  <a:pt x="1340204" y="1357679"/>
                </a:lnTo>
                <a:lnTo>
                  <a:pt x="1338371" y="1371198"/>
                </a:lnTo>
                <a:lnTo>
                  <a:pt x="1336558" y="1384766"/>
                </a:lnTo>
                <a:lnTo>
                  <a:pt x="1334708" y="1398308"/>
                </a:lnTo>
                <a:lnTo>
                  <a:pt x="1332767" y="1411745"/>
                </a:lnTo>
                <a:lnTo>
                  <a:pt x="1330681" y="1425000"/>
                </a:lnTo>
                <a:lnTo>
                  <a:pt x="1328395" y="1437996"/>
                </a:lnTo>
                <a:lnTo>
                  <a:pt x="1325853" y="1450656"/>
                </a:lnTo>
                <a:lnTo>
                  <a:pt x="1323002" y="1462901"/>
                </a:lnTo>
                <a:lnTo>
                  <a:pt x="1319785" y="1474655"/>
                </a:lnTo>
                <a:lnTo>
                  <a:pt x="1316149" y="1485841"/>
                </a:lnTo>
                <a:lnTo>
                  <a:pt x="1312038" y="1496380"/>
                </a:lnTo>
                <a:lnTo>
                  <a:pt x="1307397" y="1506195"/>
                </a:lnTo>
                <a:lnTo>
                  <a:pt x="1304532" y="1511373"/>
                </a:lnTo>
                <a:lnTo>
                  <a:pt x="1292240" y="1513506"/>
                </a:lnTo>
                <a:lnTo>
                  <a:pt x="1279959" y="1514768"/>
                </a:lnTo>
                <a:lnTo>
                  <a:pt x="1267688" y="1515245"/>
                </a:lnTo>
                <a:lnTo>
                  <a:pt x="1255424" y="1515027"/>
                </a:lnTo>
                <a:lnTo>
                  <a:pt x="1243165" y="1514203"/>
                </a:lnTo>
                <a:lnTo>
                  <a:pt x="1230909" y="1512860"/>
                </a:lnTo>
                <a:lnTo>
                  <a:pt x="1218654" y="1511088"/>
                </a:lnTo>
                <a:lnTo>
                  <a:pt x="1206397" y="1508974"/>
                </a:lnTo>
                <a:lnTo>
                  <a:pt x="1194137" y="1506609"/>
                </a:lnTo>
                <a:lnTo>
                  <a:pt x="1181872" y="1504079"/>
                </a:lnTo>
                <a:lnTo>
                  <a:pt x="1169599" y="1501473"/>
                </a:lnTo>
                <a:lnTo>
                  <a:pt x="1157316" y="1498881"/>
                </a:lnTo>
                <a:lnTo>
                  <a:pt x="1145022" y="1496391"/>
                </a:lnTo>
                <a:lnTo>
                  <a:pt x="1132714" y="1494090"/>
                </a:lnTo>
                <a:lnTo>
                  <a:pt x="1120390" y="1492068"/>
                </a:lnTo>
                <a:lnTo>
                  <a:pt x="1108048" y="1490414"/>
                </a:lnTo>
                <a:lnTo>
                  <a:pt x="1095685" y="1489215"/>
                </a:lnTo>
                <a:lnTo>
                  <a:pt x="1083301" y="1488561"/>
                </a:lnTo>
                <a:lnTo>
                  <a:pt x="1070892" y="1488539"/>
                </a:lnTo>
                <a:lnTo>
                  <a:pt x="1058457" y="1489239"/>
                </a:lnTo>
                <a:lnTo>
                  <a:pt x="1058484" y="1492370"/>
                </a:lnTo>
                <a:lnTo>
                  <a:pt x="1058792" y="1498829"/>
                </a:lnTo>
                <a:lnTo>
                  <a:pt x="1059171" y="1508185"/>
                </a:lnTo>
                <a:lnTo>
                  <a:pt x="1059408" y="1520009"/>
                </a:lnTo>
                <a:lnTo>
                  <a:pt x="1059292" y="1533872"/>
                </a:lnTo>
                <a:lnTo>
                  <a:pt x="1058612" y="1549345"/>
                </a:lnTo>
                <a:lnTo>
                  <a:pt x="1057155" y="1565997"/>
                </a:lnTo>
                <a:lnTo>
                  <a:pt x="1054711" y="1583399"/>
                </a:lnTo>
                <a:lnTo>
                  <a:pt x="1051068" y="1601122"/>
                </a:lnTo>
                <a:lnTo>
                  <a:pt x="1046013" y="1618737"/>
                </a:lnTo>
                <a:lnTo>
                  <a:pt x="1039336" y="1635813"/>
                </a:lnTo>
                <a:lnTo>
                  <a:pt x="1030826" y="1651922"/>
                </a:lnTo>
                <a:lnTo>
                  <a:pt x="1020269" y="1666633"/>
                </a:lnTo>
                <a:lnTo>
                  <a:pt x="1007456" y="1679518"/>
                </a:lnTo>
                <a:lnTo>
                  <a:pt x="992174" y="1690147"/>
                </a:lnTo>
                <a:lnTo>
                  <a:pt x="974212" y="1698090"/>
                </a:lnTo>
                <a:lnTo>
                  <a:pt x="953357" y="1702918"/>
                </a:lnTo>
                <a:lnTo>
                  <a:pt x="929400" y="1704201"/>
                </a:lnTo>
                <a:lnTo>
                  <a:pt x="902127" y="1701511"/>
                </a:lnTo>
                <a:lnTo>
                  <a:pt x="871328" y="1694417"/>
                </a:lnTo>
                <a:lnTo>
                  <a:pt x="858665" y="1690145"/>
                </a:lnTo>
                <a:lnTo>
                  <a:pt x="846490" y="1684793"/>
                </a:lnTo>
                <a:lnTo>
                  <a:pt x="834880" y="1678412"/>
                </a:lnTo>
                <a:lnTo>
                  <a:pt x="823913" y="1671049"/>
                </a:lnTo>
                <a:lnTo>
                  <a:pt x="813668" y="1662756"/>
                </a:lnTo>
                <a:lnTo>
                  <a:pt x="804221" y="1653581"/>
                </a:lnTo>
                <a:lnTo>
                  <a:pt x="795650" y="1643574"/>
                </a:lnTo>
                <a:lnTo>
                  <a:pt x="788034" y="1632784"/>
                </a:lnTo>
                <a:lnTo>
                  <a:pt x="781449" y="1621261"/>
                </a:lnTo>
                <a:lnTo>
                  <a:pt x="775975" y="1609054"/>
                </a:lnTo>
                <a:lnTo>
                  <a:pt x="771688" y="1596213"/>
                </a:lnTo>
                <a:lnTo>
                  <a:pt x="767310" y="1575634"/>
                </a:lnTo>
                <a:lnTo>
                  <a:pt x="765738" y="1560181"/>
                </a:lnTo>
                <a:lnTo>
                  <a:pt x="765863" y="1546531"/>
                </a:lnTo>
                <a:lnTo>
                  <a:pt x="767375" y="1534368"/>
                </a:lnTo>
                <a:lnTo>
                  <a:pt x="769968" y="1523378"/>
                </a:lnTo>
                <a:lnTo>
                  <a:pt x="773335" y="1513246"/>
                </a:lnTo>
                <a:lnTo>
                  <a:pt x="777167" y="1503657"/>
                </a:lnTo>
                <a:lnTo>
                  <a:pt x="781158" y="1494297"/>
                </a:lnTo>
                <a:lnTo>
                  <a:pt x="784999" y="1484850"/>
                </a:lnTo>
                <a:lnTo>
                  <a:pt x="788384" y="1475003"/>
                </a:lnTo>
                <a:lnTo>
                  <a:pt x="791005" y="1464441"/>
                </a:lnTo>
                <a:lnTo>
                  <a:pt x="792555" y="1452848"/>
                </a:lnTo>
                <a:lnTo>
                  <a:pt x="792808" y="1447765"/>
                </a:lnTo>
                <a:lnTo>
                  <a:pt x="783929" y="1441981"/>
                </a:lnTo>
                <a:lnTo>
                  <a:pt x="774019" y="1437069"/>
                </a:lnTo>
                <a:lnTo>
                  <a:pt x="763201" y="1432926"/>
                </a:lnTo>
                <a:lnTo>
                  <a:pt x="751597" y="1429447"/>
                </a:lnTo>
                <a:lnTo>
                  <a:pt x="739330" y="1426528"/>
                </a:lnTo>
                <a:lnTo>
                  <a:pt x="726524" y="1424067"/>
                </a:lnTo>
                <a:lnTo>
                  <a:pt x="713300" y="1421959"/>
                </a:lnTo>
                <a:lnTo>
                  <a:pt x="699783" y="1420100"/>
                </a:lnTo>
                <a:lnTo>
                  <a:pt x="686094" y="1418387"/>
                </a:lnTo>
                <a:lnTo>
                  <a:pt x="672357" y="1416715"/>
                </a:lnTo>
                <a:lnTo>
                  <a:pt x="658695" y="1414982"/>
                </a:lnTo>
                <a:lnTo>
                  <a:pt x="645230" y="1413082"/>
                </a:lnTo>
                <a:lnTo>
                  <a:pt x="632086" y="1410913"/>
                </a:lnTo>
                <a:lnTo>
                  <a:pt x="619385" y="1408371"/>
                </a:lnTo>
                <a:lnTo>
                  <a:pt x="607250" y="1405351"/>
                </a:lnTo>
                <a:lnTo>
                  <a:pt x="595805" y="1401751"/>
                </a:lnTo>
                <a:lnTo>
                  <a:pt x="585171" y="1397465"/>
                </a:lnTo>
                <a:lnTo>
                  <a:pt x="575473" y="1392391"/>
                </a:lnTo>
                <a:lnTo>
                  <a:pt x="566832" y="1386424"/>
                </a:lnTo>
                <a:lnTo>
                  <a:pt x="559372" y="1379462"/>
                </a:lnTo>
                <a:lnTo>
                  <a:pt x="554912" y="1362384"/>
                </a:lnTo>
                <a:lnTo>
                  <a:pt x="553631" y="1351676"/>
                </a:lnTo>
                <a:lnTo>
                  <a:pt x="552927" y="1339746"/>
                </a:lnTo>
                <a:lnTo>
                  <a:pt x="552761" y="1326762"/>
                </a:lnTo>
                <a:lnTo>
                  <a:pt x="553092" y="1312891"/>
                </a:lnTo>
                <a:lnTo>
                  <a:pt x="553879" y="1298301"/>
                </a:lnTo>
                <a:lnTo>
                  <a:pt x="555083" y="1283160"/>
                </a:lnTo>
                <a:lnTo>
                  <a:pt x="556661" y="1267636"/>
                </a:lnTo>
                <a:lnTo>
                  <a:pt x="558575" y="1251896"/>
                </a:lnTo>
                <a:lnTo>
                  <a:pt x="560784" y="1236108"/>
                </a:lnTo>
                <a:lnTo>
                  <a:pt x="563246" y="1220441"/>
                </a:lnTo>
                <a:lnTo>
                  <a:pt x="565922" y="1205061"/>
                </a:lnTo>
                <a:lnTo>
                  <a:pt x="568770" y="1190137"/>
                </a:lnTo>
                <a:lnTo>
                  <a:pt x="571751" y="1175836"/>
                </a:lnTo>
                <a:lnTo>
                  <a:pt x="574824" y="1162326"/>
                </a:lnTo>
                <a:lnTo>
                  <a:pt x="577948" y="1149774"/>
                </a:lnTo>
                <a:lnTo>
                  <a:pt x="581083" y="1138350"/>
                </a:lnTo>
                <a:lnTo>
                  <a:pt x="584188" y="1128220"/>
                </a:lnTo>
                <a:lnTo>
                  <a:pt x="599106" y="1115922"/>
                </a:lnTo>
                <a:lnTo>
                  <a:pt x="609430" y="1113844"/>
                </a:lnTo>
                <a:lnTo>
                  <a:pt x="618385" y="1113152"/>
                </a:lnTo>
                <a:lnTo>
                  <a:pt x="626161" y="1113680"/>
                </a:lnTo>
                <a:lnTo>
                  <a:pt x="638931" y="1117735"/>
                </a:lnTo>
                <a:lnTo>
                  <a:pt x="649260" y="1124686"/>
                </a:lnTo>
                <a:lnTo>
                  <a:pt x="658664" y="1133209"/>
                </a:lnTo>
                <a:lnTo>
                  <a:pt x="663494" y="1137647"/>
                </a:lnTo>
                <a:lnTo>
                  <a:pt x="674356" y="1146046"/>
                </a:lnTo>
                <a:lnTo>
                  <a:pt x="688087" y="1152709"/>
                </a:lnTo>
                <a:lnTo>
                  <a:pt x="706203" y="1156311"/>
                </a:lnTo>
                <a:lnTo>
                  <a:pt x="717380" y="1156550"/>
                </a:lnTo>
                <a:lnTo>
                  <a:pt x="730223" y="1155529"/>
                </a:lnTo>
                <a:lnTo>
                  <a:pt x="741468" y="1153759"/>
                </a:lnTo>
                <a:lnTo>
                  <a:pt x="753737" y="1150512"/>
                </a:lnTo>
                <a:lnTo>
                  <a:pt x="765667" y="1145559"/>
                </a:lnTo>
                <a:lnTo>
                  <a:pt x="777141" y="1139073"/>
                </a:lnTo>
                <a:lnTo>
                  <a:pt x="788047" y="1131226"/>
                </a:lnTo>
                <a:lnTo>
                  <a:pt x="798267" y="1122191"/>
                </a:lnTo>
                <a:lnTo>
                  <a:pt x="807687" y="1112140"/>
                </a:lnTo>
                <a:lnTo>
                  <a:pt x="816192" y="1101247"/>
                </a:lnTo>
                <a:lnTo>
                  <a:pt x="823666" y="1089683"/>
                </a:lnTo>
                <a:lnTo>
                  <a:pt x="829995" y="1077622"/>
                </a:lnTo>
                <a:lnTo>
                  <a:pt x="835064" y="1065235"/>
                </a:lnTo>
                <a:lnTo>
                  <a:pt x="838757" y="1052695"/>
                </a:lnTo>
                <a:lnTo>
                  <a:pt x="841985" y="1033634"/>
                </a:lnTo>
                <a:lnTo>
                  <a:pt x="842955" y="1019195"/>
                </a:lnTo>
                <a:lnTo>
                  <a:pt x="842673" y="1005187"/>
                </a:lnTo>
                <a:lnTo>
                  <a:pt x="841225" y="991664"/>
                </a:lnTo>
                <a:lnTo>
                  <a:pt x="838699" y="978676"/>
                </a:lnTo>
                <a:lnTo>
                  <a:pt x="835181" y="966276"/>
                </a:lnTo>
                <a:lnTo>
                  <a:pt x="830759" y="954515"/>
                </a:lnTo>
                <a:lnTo>
                  <a:pt x="825520" y="943446"/>
                </a:lnTo>
                <a:lnTo>
                  <a:pt x="819552" y="933121"/>
                </a:lnTo>
                <a:lnTo>
                  <a:pt x="812941" y="923591"/>
                </a:lnTo>
                <a:lnTo>
                  <a:pt x="805775" y="914908"/>
                </a:lnTo>
                <a:lnTo>
                  <a:pt x="798142" y="907125"/>
                </a:lnTo>
                <a:lnTo>
                  <a:pt x="790127" y="900293"/>
                </a:lnTo>
                <a:lnTo>
                  <a:pt x="774723" y="890005"/>
                </a:lnTo>
                <a:lnTo>
                  <a:pt x="764388" y="884723"/>
                </a:lnTo>
                <a:lnTo>
                  <a:pt x="754954" y="881215"/>
                </a:lnTo>
                <a:lnTo>
                  <a:pt x="738223" y="878507"/>
                </a:lnTo>
                <a:lnTo>
                  <a:pt x="730647" y="878802"/>
                </a:lnTo>
                <a:lnTo>
                  <a:pt x="723410" y="879859"/>
                </a:lnTo>
                <a:lnTo>
                  <a:pt x="716373" y="881425"/>
                </a:lnTo>
                <a:lnTo>
                  <a:pt x="709395" y="883246"/>
                </a:lnTo>
                <a:lnTo>
                  <a:pt x="702337" y="885069"/>
                </a:lnTo>
                <a:lnTo>
                  <a:pt x="670497" y="887328"/>
                </a:lnTo>
                <a:lnTo>
                  <a:pt x="638909" y="876651"/>
                </a:lnTo>
                <a:lnTo>
                  <a:pt x="626635" y="842784"/>
                </a:lnTo>
                <a:lnTo>
                  <a:pt x="626334" y="829990"/>
                </a:lnTo>
                <a:lnTo>
                  <a:pt x="626632" y="816108"/>
                </a:lnTo>
                <a:lnTo>
                  <a:pt x="628866" y="785899"/>
                </a:lnTo>
                <a:lnTo>
                  <a:pt x="633024" y="753787"/>
                </a:lnTo>
                <a:lnTo>
                  <a:pt x="638790" y="721399"/>
                </a:lnTo>
                <a:lnTo>
                  <a:pt x="645854" y="690367"/>
                </a:lnTo>
                <a:lnTo>
                  <a:pt x="653900" y="662318"/>
                </a:lnTo>
                <a:lnTo>
                  <a:pt x="667126" y="629403"/>
                </a:lnTo>
                <a:lnTo>
                  <a:pt x="686275" y="614723"/>
                </a:lnTo>
                <a:lnTo>
                  <a:pt x="704457" y="615159"/>
                </a:lnTo>
                <a:lnTo>
                  <a:pt x="761746" y="620381"/>
                </a:lnTo>
                <a:lnTo>
                  <a:pt x="799070" y="624860"/>
                </a:lnTo>
                <a:lnTo>
                  <a:pt x="840990" y="630378"/>
                </a:lnTo>
                <a:lnTo>
                  <a:pt x="886616" y="636784"/>
                </a:lnTo>
                <a:lnTo>
                  <a:pt x="935053" y="643924"/>
                </a:lnTo>
                <a:lnTo>
                  <a:pt x="985412" y="651644"/>
                </a:lnTo>
                <a:lnTo>
                  <a:pt x="1036799" y="659790"/>
                </a:lnTo>
                <a:lnTo>
                  <a:pt x="1088324" y="668210"/>
                </a:lnTo>
                <a:lnTo>
                  <a:pt x="1139092" y="676750"/>
                </a:lnTo>
                <a:lnTo>
                  <a:pt x="1188214" y="685256"/>
                </a:lnTo>
                <a:lnTo>
                  <a:pt x="1234796" y="693575"/>
                </a:lnTo>
                <a:lnTo>
                  <a:pt x="1277948" y="701554"/>
                </a:lnTo>
                <a:lnTo>
                  <a:pt x="1316775" y="709039"/>
                </a:lnTo>
                <a:lnTo>
                  <a:pt x="1350388" y="715877"/>
                </a:lnTo>
                <a:lnTo>
                  <a:pt x="1377894" y="721914"/>
                </a:lnTo>
                <a:lnTo>
                  <a:pt x="1411015" y="730972"/>
                </a:lnTo>
                <a:lnTo>
                  <a:pt x="1419536" y="758161"/>
                </a:lnTo>
                <a:lnTo>
                  <a:pt x="1422958" y="790730"/>
                </a:lnTo>
                <a:lnTo>
                  <a:pt x="1423043" y="808669"/>
                </a:lnTo>
                <a:lnTo>
                  <a:pt x="1422195" y="827518"/>
                </a:lnTo>
                <a:lnTo>
                  <a:pt x="1418161" y="867364"/>
                </a:lnTo>
                <a:lnTo>
                  <a:pt x="1411770" y="909108"/>
                </a:lnTo>
                <a:lnTo>
                  <a:pt x="1403936" y="951590"/>
                </a:lnTo>
                <a:lnTo>
                  <a:pt x="1395573" y="993650"/>
                </a:lnTo>
                <a:lnTo>
                  <a:pt x="1391479" y="1014159"/>
                </a:lnTo>
                <a:lnTo>
                  <a:pt x="1387596" y="1034127"/>
                </a:lnTo>
                <a:lnTo>
                  <a:pt x="1384037" y="1053409"/>
                </a:lnTo>
                <a:lnTo>
                  <a:pt x="1380918" y="1071860"/>
                </a:lnTo>
                <a:lnTo>
                  <a:pt x="1378351" y="1089335"/>
                </a:lnTo>
                <a:lnTo>
                  <a:pt x="1376453" y="1105690"/>
                </a:lnTo>
                <a:lnTo>
                  <a:pt x="1387615" y="1106856"/>
                </a:lnTo>
                <a:lnTo>
                  <a:pt x="1399288" y="1108344"/>
                </a:lnTo>
                <a:lnTo>
                  <a:pt x="1411398" y="1110072"/>
                </a:lnTo>
                <a:lnTo>
                  <a:pt x="1423874" y="1111959"/>
                </a:lnTo>
                <a:lnTo>
                  <a:pt x="1436644" y="1113924"/>
                </a:lnTo>
                <a:lnTo>
                  <a:pt x="1449634" y="1115884"/>
                </a:lnTo>
                <a:lnTo>
                  <a:pt x="1462774" y="1117758"/>
                </a:lnTo>
                <a:lnTo>
                  <a:pt x="1475991" y="1119465"/>
                </a:lnTo>
                <a:lnTo>
                  <a:pt x="1489212" y="1120922"/>
                </a:lnTo>
                <a:lnTo>
                  <a:pt x="1502367" y="1122049"/>
                </a:lnTo>
                <a:lnTo>
                  <a:pt x="1515381" y="1122764"/>
                </a:lnTo>
                <a:lnTo>
                  <a:pt x="1528184" y="1122985"/>
                </a:lnTo>
                <a:lnTo>
                  <a:pt x="1540703" y="1122630"/>
                </a:lnTo>
                <a:lnTo>
                  <a:pt x="1552866" y="1121618"/>
                </a:lnTo>
                <a:lnTo>
                  <a:pt x="1564601" y="1119868"/>
                </a:lnTo>
                <a:lnTo>
                  <a:pt x="1575835" y="1117297"/>
                </a:lnTo>
                <a:lnTo>
                  <a:pt x="1586497" y="1113825"/>
                </a:lnTo>
                <a:lnTo>
                  <a:pt x="1596515" y="1109369"/>
                </a:lnTo>
                <a:lnTo>
                  <a:pt x="1605815" y="1103848"/>
                </a:lnTo>
                <a:lnTo>
                  <a:pt x="1607651" y="1102560"/>
                </a:lnTo>
                <a:lnTo>
                  <a:pt x="1584498" y="1100324"/>
                </a:lnTo>
                <a:lnTo>
                  <a:pt x="1582648" y="1065047"/>
                </a:lnTo>
                <a:lnTo>
                  <a:pt x="1581446" y="1030924"/>
                </a:lnTo>
                <a:lnTo>
                  <a:pt x="1580715" y="997810"/>
                </a:lnTo>
                <a:lnTo>
                  <a:pt x="1580281" y="965559"/>
                </a:lnTo>
                <a:lnTo>
                  <a:pt x="1579969" y="934027"/>
                </a:lnTo>
                <a:lnTo>
                  <a:pt x="1579604" y="903069"/>
                </a:lnTo>
                <a:lnTo>
                  <a:pt x="1578014" y="842298"/>
                </a:lnTo>
                <a:lnTo>
                  <a:pt x="1574109" y="782088"/>
                </a:lnTo>
                <a:lnTo>
                  <a:pt x="1566490" y="721280"/>
                </a:lnTo>
                <a:lnTo>
                  <a:pt x="1553756" y="658718"/>
                </a:lnTo>
                <a:lnTo>
                  <a:pt x="1534506" y="593244"/>
                </a:lnTo>
                <a:lnTo>
                  <a:pt x="1507339" y="523700"/>
                </a:lnTo>
                <a:lnTo>
                  <a:pt x="1490350" y="487040"/>
                </a:lnTo>
                <a:lnTo>
                  <a:pt x="1470856" y="448928"/>
                </a:lnTo>
                <a:lnTo>
                  <a:pt x="1442546" y="400331"/>
                </a:lnTo>
                <a:lnTo>
                  <a:pt x="1411312" y="354657"/>
                </a:lnTo>
                <a:lnTo>
                  <a:pt x="1377262" y="311873"/>
                </a:lnTo>
                <a:lnTo>
                  <a:pt x="1340504" y="271945"/>
                </a:lnTo>
                <a:lnTo>
                  <a:pt x="1301148" y="234837"/>
                </a:lnTo>
                <a:lnTo>
                  <a:pt x="1259302" y="200517"/>
                </a:lnTo>
                <a:lnTo>
                  <a:pt x="1215075" y="168949"/>
                </a:lnTo>
                <a:lnTo>
                  <a:pt x="1168576" y="140100"/>
                </a:lnTo>
                <a:lnTo>
                  <a:pt x="1119913" y="113934"/>
                </a:lnTo>
                <a:lnTo>
                  <a:pt x="1069195" y="90419"/>
                </a:lnTo>
                <a:lnTo>
                  <a:pt x="1020263" y="71692"/>
                </a:lnTo>
                <a:lnTo>
                  <a:pt x="962226" y="53595"/>
                </a:lnTo>
                <a:lnTo>
                  <a:pt x="897154" y="36912"/>
                </a:lnTo>
                <a:lnTo>
                  <a:pt x="827114" y="22427"/>
                </a:lnTo>
                <a:lnTo>
                  <a:pt x="754177" y="10923"/>
                </a:lnTo>
                <a:lnTo>
                  <a:pt x="680411" y="3186"/>
                </a:lnTo>
                <a:lnTo>
                  <a:pt x="607885" y="0"/>
                </a:lnTo>
                <a:lnTo>
                  <a:pt x="572733" y="357"/>
                </a:lnTo>
                <a:lnTo>
                  <a:pt x="505947" y="5466"/>
                </a:lnTo>
                <a:lnTo>
                  <a:pt x="445574" y="17086"/>
                </a:lnTo>
                <a:lnTo>
                  <a:pt x="406610" y="30087"/>
                </a:lnTo>
                <a:lnTo>
                  <a:pt x="369362" y="46645"/>
                </a:lnTo>
                <a:lnTo>
                  <a:pt x="330680" y="66920"/>
                </a:lnTo>
                <a:lnTo>
                  <a:pt x="292115" y="89833"/>
                </a:lnTo>
                <a:lnTo>
                  <a:pt x="255219" y="114299"/>
                </a:lnTo>
                <a:lnTo>
                  <a:pt x="221543" y="139238"/>
                </a:lnTo>
                <a:lnTo>
                  <a:pt x="184332" y="171355"/>
                </a:lnTo>
                <a:lnTo>
                  <a:pt x="150266" y="207347"/>
                </a:lnTo>
                <a:lnTo>
                  <a:pt x="123775" y="237482"/>
                </a:lnTo>
                <a:lnTo>
                  <a:pt x="106913" y="256989"/>
                </a:lnTo>
                <a:lnTo>
                  <a:pt x="98972" y="266152"/>
                </a:lnTo>
                <a:lnTo>
                  <a:pt x="95074" y="270624"/>
                </a:lnTo>
                <a:lnTo>
                  <a:pt x="86494" y="280808"/>
                </a:lnTo>
                <a:lnTo>
                  <a:pt x="78426" y="291150"/>
                </a:lnTo>
                <a:lnTo>
                  <a:pt x="70736" y="301575"/>
                </a:lnTo>
                <a:lnTo>
                  <a:pt x="63291" y="312008"/>
                </a:lnTo>
                <a:lnTo>
                  <a:pt x="55959" y="322376"/>
                </a:lnTo>
                <a:lnTo>
                  <a:pt x="48605" y="332605"/>
                </a:lnTo>
                <a:lnTo>
                  <a:pt x="41096" y="342619"/>
                </a:lnTo>
                <a:lnTo>
                  <a:pt x="33300" y="352346"/>
                </a:lnTo>
                <a:lnTo>
                  <a:pt x="25083" y="361711"/>
                </a:lnTo>
                <a:lnTo>
                  <a:pt x="16312" y="370640"/>
                </a:lnTo>
                <a:lnTo>
                  <a:pt x="6854" y="379058"/>
                </a:lnTo>
                <a:lnTo>
                  <a:pt x="0" y="384425"/>
                </a:lnTo>
                <a:lnTo>
                  <a:pt x="2864" y="392951"/>
                </a:lnTo>
                <a:lnTo>
                  <a:pt x="6342" y="403545"/>
                </a:lnTo>
                <a:lnTo>
                  <a:pt x="10341" y="415818"/>
                </a:lnTo>
                <a:lnTo>
                  <a:pt x="14771" y="429381"/>
                </a:lnTo>
                <a:lnTo>
                  <a:pt x="19539" y="443844"/>
                </a:lnTo>
                <a:lnTo>
                  <a:pt x="24555" y="458819"/>
                </a:lnTo>
                <a:lnTo>
                  <a:pt x="29727" y="473916"/>
                </a:lnTo>
                <a:lnTo>
                  <a:pt x="34963" y="488746"/>
                </a:lnTo>
                <a:lnTo>
                  <a:pt x="40173" y="502920"/>
                </a:lnTo>
                <a:lnTo>
                  <a:pt x="45265" y="516048"/>
                </a:lnTo>
                <a:lnTo>
                  <a:pt x="50146" y="527741"/>
                </a:lnTo>
                <a:lnTo>
                  <a:pt x="54727" y="537610"/>
                </a:lnTo>
                <a:lnTo>
                  <a:pt x="58916" y="545266"/>
                </a:lnTo>
                <a:lnTo>
                  <a:pt x="62413" y="550097"/>
                </a:lnTo>
                <a:lnTo>
                  <a:pt x="71344" y="558634"/>
                </a:lnTo>
                <a:lnTo>
                  <a:pt x="80949" y="565603"/>
                </a:lnTo>
                <a:lnTo>
                  <a:pt x="91076" y="571316"/>
                </a:lnTo>
                <a:lnTo>
                  <a:pt x="101569" y="576085"/>
                </a:lnTo>
                <a:lnTo>
                  <a:pt x="112277" y="580222"/>
                </a:lnTo>
                <a:lnTo>
                  <a:pt x="123044" y="584040"/>
                </a:lnTo>
                <a:lnTo>
                  <a:pt x="133717" y="587850"/>
                </a:lnTo>
                <a:lnTo>
                  <a:pt x="144142" y="591966"/>
                </a:lnTo>
                <a:lnTo>
                  <a:pt x="154167" y="596700"/>
                </a:lnTo>
                <a:lnTo>
                  <a:pt x="163636" y="602363"/>
                </a:lnTo>
                <a:lnTo>
                  <a:pt x="172397" y="609269"/>
                </a:lnTo>
                <a:lnTo>
                  <a:pt x="180295" y="617729"/>
                </a:lnTo>
                <a:lnTo>
                  <a:pt x="187178" y="628055"/>
                </a:lnTo>
                <a:lnTo>
                  <a:pt x="190707" y="635169"/>
                </a:lnTo>
                <a:lnTo>
                  <a:pt x="210008" y="647911"/>
                </a:lnTo>
                <a:lnTo>
                  <a:pt x="226038" y="659599"/>
                </a:lnTo>
                <a:lnTo>
                  <a:pt x="239105" y="670419"/>
                </a:lnTo>
                <a:lnTo>
                  <a:pt x="249519" y="680556"/>
                </a:lnTo>
                <a:lnTo>
                  <a:pt x="257590" y="690195"/>
                </a:lnTo>
                <a:lnTo>
                  <a:pt x="263626" y="699522"/>
                </a:lnTo>
                <a:lnTo>
                  <a:pt x="267936" y="708722"/>
                </a:lnTo>
                <a:lnTo>
                  <a:pt x="270829" y="717980"/>
                </a:lnTo>
                <a:lnTo>
                  <a:pt x="272616" y="727482"/>
                </a:lnTo>
                <a:lnTo>
                  <a:pt x="273604" y="737414"/>
                </a:lnTo>
                <a:lnTo>
                  <a:pt x="274103" y="747960"/>
                </a:lnTo>
                <a:lnTo>
                  <a:pt x="274422" y="759306"/>
                </a:lnTo>
                <a:lnTo>
                  <a:pt x="274870" y="771637"/>
                </a:lnTo>
                <a:lnTo>
                  <a:pt x="275757" y="785139"/>
                </a:lnTo>
                <a:lnTo>
                  <a:pt x="277391" y="799997"/>
                </a:lnTo>
                <a:lnTo>
                  <a:pt x="280082" y="816396"/>
                </a:lnTo>
                <a:lnTo>
                  <a:pt x="284138" y="834522"/>
                </a:lnTo>
                <a:lnTo>
                  <a:pt x="289869" y="854561"/>
                </a:lnTo>
                <a:lnTo>
                  <a:pt x="297585" y="876696"/>
                </a:lnTo>
                <a:lnTo>
                  <a:pt x="307593" y="901115"/>
                </a:lnTo>
                <a:lnTo>
                  <a:pt x="345795" y="885847"/>
                </a:lnTo>
                <a:lnTo>
                  <a:pt x="380856" y="877194"/>
                </a:lnTo>
                <a:lnTo>
                  <a:pt x="412747" y="874548"/>
                </a:lnTo>
                <a:lnTo>
                  <a:pt x="441437" y="877298"/>
                </a:lnTo>
                <a:lnTo>
                  <a:pt x="466899" y="884832"/>
                </a:lnTo>
                <a:lnTo>
                  <a:pt x="489102" y="896542"/>
                </a:lnTo>
                <a:lnTo>
                  <a:pt x="508017" y="911815"/>
                </a:lnTo>
                <a:lnTo>
                  <a:pt x="523616" y="930041"/>
                </a:lnTo>
                <a:lnTo>
                  <a:pt x="535869" y="950610"/>
                </a:lnTo>
                <a:lnTo>
                  <a:pt x="544748" y="972912"/>
                </a:lnTo>
                <a:lnTo>
                  <a:pt x="550222" y="996335"/>
                </a:lnTo>
                <a:lnTo>
                  <a:pt x="552262" y="1020270"/>
                </a:lnTo>
                <a:lnTo>
                  <a:pt x="550840" y="1044106"/>
                </a:lnTo>
                <a:lnTo>
                  <a:pt x="545926" y="1067231"/>
                </a:lnTo>
                <a:lnTo>
                  <a:pt x="537491" y="1089037"/>
                </a:lnTo>
                <a:lnTo>
                  <a:pt x="525506" y="1108911"/>
                </a:lnTo>
                <a:lnTo>
                  <a:pt x="509942" y="1126244"/>
                </a:lnTo>
                <a:lnTo>
                  <a:pt x="490769" y="1140425"/>
                </a:lnTo>
                <a:lnTo>
                  <a:pt x="467958" y="1150844"/>
                </a:lnTo>
                <a:lnTo>
                  <a:pt x="441480" y="1156889"/>
                </a:lnTo>
                <a:lnTo>
                  <a:pt x="427809" y="1157987"/>
                </a:lnTo>
                <a:lnTo>
                  <a:pt x="415930" y="1158155"/>
                </a:lnTo>
                <a:lnTo>
                  <a:pt x="403969" y="1158579"/>
                </a:lnTo>
                <a:lnTo>
                  <a:pt x="398417" y="1159125"/>
                </a:lnTo>
                <a:lnTo>
                  <a:pt x="395285" y="1159460"/>
                </a:lnTo>
                <a:lnTo>
                  <a:pt x="391818" y="1159684"/>
                </a:lnTo>
                <a:lnTo>
                  <a:pt x="389245" y="1160019"/>
                </a:lnTo>
                <a:lnTo>
                  <a:pt x="386784" y="1160355"/>
                </a:lnTo>
                <a:lnTo>
                  <a:pt x="382981" y="1161584"/>
                </a:lnTo>
                <a:lnTo>
                  <a:pt x="381080" y="1161920"/>
                </a:lnTo>
                <a:lnTo>
                  <a:pt x="374740" y="1164309"/>
                </a:lnTo>
                <a:lnTo>
                  <a:pt x="369986" y="1168640"/>
                </a:lnTo>
                <a:lnTo>
                  <a:pt x="366675" y="1174780"/>
                </a:lnTo>
                <a:lnTo>
                  <a:pt x="364662" y="1182600"/>
                </a:lnTo>
                <a:lnTo>
                  <a:pt x="363804" y="1191967"/>
                </a:lnTo>
                <a:lnTo>
                  <a:pt x="363957" y="1202749"/>
                </a:lnTo>
                <a:lnTo>
                  <a:pt x="364979" y="1214817"/>
                </a:lnTo>
                <a:lnTo>
                  <a:pt x="366723" y="1228038"/>
                </a:lnTo>
                <a:lnTo>
                  <a:pt x="369049" y="1242281"/>
                </a:lnTo>
                <a:lnTo>
                  <a:pt x="371810" y="1257416"/>
                </a:lnTo>
                <a:lnTo>
                  <a:pt x="374865" y="1273309"/>
                </a:lnTo>
                <a:lnTo>
                  <a:pt x="378068" y="1289832"/>
                </a:lnTo>
                <a:lnTo>
                  <a:pt x="381277" y="1306851"/>
                </a:lnTo>
                <a:lnTo>
                  <a:pt x="384347" y="1324236"/>
                </a:lnTo>
                <a:lnTo>
                  <a:pt x="387136" y="1341855"/>
                </a:lnTo>
                <a:lnTo>
                  <a:pt x="389498" y="1359577"/>
                </a:lnTo>
                <a:lnTo>
                  <a:pt x="391292" y="1377272"/>
                </a:lnTo>
                <a:lnTo>
                  <a:pt x="392372" y="1394806"/>
                </a:lnTo>
                <a:lnTo>
                  <a:pt x="392595" y="1412050"/>
                </a:lnTo>
                <a:lnTo>
                  <a:pt x="391818" y="1428872"/>
                </a:lnTo>
                <a:lnTo>
                  <a:pt x="381168" y="1431720"/>
                </a:lnTo>
                <a:lnTo>
                  <a:pt x="369436" y="1435008"/>
                </a:lnTo>
                <a:lnTo>
                  <a:pt x="356749" y="1438657"/>
                </a:lnTo>
                <a:lnTo>
                  <a:pt x="343231" y="1442583"/>
                </a:lnTo>
                <a:lnTo>
                  <a:pt x="329009" y="1446706"/>
                </a:lnTo>
                <a:lnTo>
                  <a:pt x="314210" y="1450944"/>
                </a:lnTo>
                <a:lnTo>
                  <a:pt x="298958" y="1455216"/>
                </a:lnTo>
                <a:lnTo>
                  <a:pt x="283380" y="1459438"/>
                </a:lnTo>
                <a:lnTo>
                  <a:pt x="267602" y="1463531"/>
                </a:lnTo>
                <a:lnTo>
                  <a:pt x="251751" y="1467412"/>
                </a:lnTo>
                <a:lnTo>
                  <a:pt x="235951" y="1470999"/>
                </a:lnTo>
                <a:lnTo>
                  <a:pt x="220330" y="1474211"/>
                </a:lnTo>
                <a:lnTo>
                  <a:pt x="205012" y="1476967"/>
                </a:lnTo>
                <a:lnTo>
                  <a:pt x="190124" y="1479184"/>
                </a:lnTo>
                <a:lnTo>
                  <a:pt x="175793" y="1480781"/>
                </a:lnTo>
                <a:lnTo>
                  <a:pt x="162143" y="1481676"/>
                </a:lnTo>
                <a:lnTo>
                  <a:pt x="149302" y="1481788"/>
                </a:lnTo>
                <a:lnTo>
                  <a:pt x="137394" y="1481035"/>
                </a:lnTo>
                <a:lnTo>
                  <a:pt x="126547" y="1479335"/>
                </a:lnTo>
                <a:lnTo>
                  <a:pt x="116885" y="1476606"/>
                </a:lnTo>
                <a:lnTo>
                  <a:pt x="115990" y="1462248"/>
                </a:lnTo>
                <a:lnTo>
                  <a:pt x="115576" y="1447708"/>
                </a:lnTo>
                <a:lnTo>
                  <a:pt x="115557" y="1403935"/>
                </a:lnTo>
                <a:lnTo>
                  <a:pt x="115403" y="1389604"/>
                </a:lnTo>
                <a:lnTo>
                  <a:pt x="114899" y="1375559"/>
                </a:lnTo>
                <a:lnTo>
                  <a:pt x="113877" y="1361893"/>
                </a:lnTo>
                <a:lnTo>
                  <a:pt x="112171" y="1348700"/>
                </a:lnTo>
                <a:lnTo>
                  <a:pt x="109615" y="1336073"/>
                </a:lnTo>
                <a:lnTo>
                  <a:pt x="106042" y="1324107"/>
                </a:lnTo>
                <a:lnTo>
                  <a:pt x="101286" y="1312893"/>
                </a:lnTo>
                <a:lnTo>
                  <a:pt x="95180" y="1302527"/>
                </a:lnTo>
                <a:lnTo>
                  <a:pt x="87558" y="1293100"/>
                </a:lnTo>
                <a:lnTo>
                  <a:pt x="78254" y="1284708"/>
                </a:lnTo>
                <a:lnTo>
                  <a:pt x="67101" y="1277443"/>
                </a:lnTo>
                <a:lnTo>
                  <a:pt x="53933" y="1271398"/>
                </a:lnTo>
                <a:lnTo>
                  <a:pt x="38582" y="1266668"/>
                </a:lnTo>
                <a:close/>
              </a:path>
            </a:pathLst>
          </a:custGeom>
          <a:solidFill>
            <a:srgbClr val="EAF0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2" name="object 1382"/>
          <p:cNvSpPr/>
          <p:nvPr/>
        </p:nvSpPr>
        <p:spPr>
          <a:xfrm>
            <a:off x="6371687" y="2000228"/>
            <a:ext cx="4948273" cy="1424169"/>
          </a:xfrm>
          <a:custGeom>
            <a:avLst/>
            <a:gdLst/>
            <a:ahLst/>
            <a:cxnLst/>
            <a:rect l="l" t="t" r="r" b="b"/>
            <a:pathLst>
              <a:path w="4948273" h="1424169">
                <a:moveTo>
                  <a:pt x="637221" y="1405831"/>
                </a:moveTo>
                <a:lnTo>
                  <a:pt x="40855" y="1406463"/>
                </a:lnTo>
                <a:lnTo>
                  <a:pt x="26652" y="1409350"/>
                </a:lnTo>
                <a:lnTo>
                  <a:pt x="17507" y="1411036"/>
                </a:lnTo>
                <a:lnTo>
                  <a:pt x="12300" y="1411922"/>
                </a:lnTo>
                <a:lnTo>
                  <a:pt x="9915" y="1412409"/>
                </a:lnTo>
                <a:lnTo>
                  <a:pt x="8508" y="1415493"/>
                </a:lnTo>
                <a:lnTo>
                  <a:pt x="6230" y="1418401"/>
                </a:lnTo>
                <a:lnTo>
                  <a:pt x="1185" y="1422918"/>
                </a:lnTo>
                <a:lnTo>
                  <a:pt x="0" y="1423853"/>
                </a:lnTo>
                <a:lnTo>
                  <a:pt x="60736" y="1421967"/>
                </a:lnTo>
                <a:lnTo>
                  <a:pt x="121783" y="1420463"/>
                </a:lnTo>
                <a:lnTo>
                  <a:pt x="183106" y="1419308"/>
                </a:lnTo>
                <a:lnTo>
                  <a:pt x="244673" y="1418473"/>
                </a:lnTo>
                <a:lnTo>
                  <a:pt x="306453" y="1417924"/>
                </a:lnTo>
                <a:lnTo>
                  <a:pt x="368412" y="1417632"/>
                </a:lnTo>
                <a:lnTo>
                  <a:pt x="430517" y="1417565"/>
                </a:lnTo>
                <a:lnTo>
                  <a:pt x="492737" y="1417691"/>
                </a:lnTo>
                <a:lnTo>
                  <a:pt x="555039" y="1417980"/>
                </a:lnTo>
                <a:lnTo>
                  <a:pt x="617390" y="1418399"/>
                </a:lnTo>
                <a:lnTo>
                  <a:pt x="679758" y="1418918"/>
                </a:lnTo>
                <a:lnTo>
                  <a:pt x="742110" y="1419505"/>
                </a:lnTo>
                <a:lnTo>
                  <a:pt x="804414" y="1420129"/>
                </a:lnTo>
                <a:lnTo>
                  <a:pt x="866637" y="1420759"/>
                </a:lnTo>
                <a:lnTo>
                  <a:pt x="928747" y="1421363"/>
                </a:lnTo>
                <a:lnTo>
                  <a:pt x="990711" y="1421911"/>
                </a:lnTo>
                <a:lnTo>
                  <a:pt x="1052496" y="1422370"/>
                </a:lnTo>
                <a:lnTo>
                  <a:pt x="1114071" y="1422709"/>
                </a:lnTo>
                <a:lnTo>
                  <a:pt x="1175403" y="1422898"/>
                </a:lnTo>
                <a:lnTo>
                  <a:pt x="4813219" y="1423013"/>
                </a:lnTo>
                <a:lnTo>
                  <a:pt x="4826087" y="1423280"/>
                </a:lnTo>
                <a:lnTo>
                  <a:pt x="4839128" y="1423619"/>
                </a:lnTo>
                <a:lnTo>
                  <a:pt x="4852122" y="1423943"/>
                </a:lnTo>
                <a:lnTo>
                  <a:pt x="4864850" y="1424164"/>
                </a:lnTo>
                <a:lnTo>
                  <a:pt x="4879596" y="1424169"/>
                </a:lnTo>
                <a:lnTo>
                  <a:pt x="4901858" y="1423497"/>
                </a:lnTo>
                <a:lnTo>
                  <a:pt x="4927838" y="1419841"/>
                </a:lnTo>
                <a:lnTo>
                  <a:pt x="4943184" y="1410155"/>
                </a:lnTo>
                <a:lnTo>
                  <a:pt x="4948273" y="1405515"/>
                </a:lnTo>
                <a:lnTo>
                  <a:pt x="4421002" y="1404566"/>
                </a:lnTo>
                <a:lnTo>
                  <a:pt x="4430017" y="1380871"/>
                </a:lnTo>
                <a:lnTo>
                  <a:pt x="4437899" y="1361641"/>
                </a:lnTo>
                <a:lnTo>
                  <a:pt x="4444693" y="1346405"/>
                </a:lnTo>
                <a:lnTo>
                  <a:pt x="4450447" y="1334692"/>
                </a:lnTo>
                <a:lnTo>
                  <a:pt x="4455206" y="1326029"/>
                </a:lnTo>
                <a:lnTo>
                  <a:pt x="4459017" y="1319945"/>
                </a:lnTo>
                <a:lnTo>
                  <a:pt x="4461926" y="1315967"/>
                </a:lnTo>
                <a:lnTo>
                  <a:pt x="4463979" y="1313626"/>
                </a:lnTo>
                <a:lnTo>
                  <a:pt x="4464555" y="1311181"/>
                </a:lnTo>
                <a:lnTo>
                  <a:pt x="4458265" y="1303409"/>
                </a:lnTo>
                <a:lnTo>
                  <a:pt x="4455134" y="1297171"/>
                </a:lnTo>
                <a:lnTo>
                  <a:pt x="4451564" y="1288324"/>
                </a:lnTo>
                <a:lnTo>
                  <a:pt x="4447599" y="1276395"/>
                </a:lnTo>
                <a:lnTo>
                  <a:pt x="4443288" y="1260914"/>
                </a:lnTo>
                <a:lnTo>
                  <a:pt x="4438675" y="1241408"/>
                </a:lnTo>
                <a:lnTo>
                  <a:pt x="4436490" y="1230540"/>
                </a:lnTo>
                <a:lnTo>
                  <a:pt x="4434427" y="1219086"/>
                </a:lnTo>
                <a:lnTo>
                  <a:pt x="4432471" y="1207123"/>
                </a:lnTo>
                <a:lnTo>
                  <a:pt x="4430604" y="1194733"/>
                </a:lnTo>
                <a:lnTo>
                  <a:pt x="4428811" y="1181992"/>
                </a:lnTo>
                <a:lnTo>
                  <a:pt x="4427073" y="1168981"/>
                </a:lnTo>
                <a:lnTo>
                  <a:pt x="4425376" y="1155778"/>
                </a:lnTo>
                <a:lnTo>
                  <a:pt x="4423701" y="1142461"/>
                </a:lnTo>
                <a:lnTo>
                  <a:pt x="4422033" y="1129111"/>
                </a:lnTo>
                <a:lnTo>
                  <a:pt x="4420354" y="1115805"/>
                </a:lnTo>
                <a:lnTo>
                  <a:pt x="4418649" y="1102624"/>
                </a:lnTo>
                <a:lnTo>
                  <a:pt x="4416900" y="1089644"/>
                </a:lnTo>
                <a:lnTo>
                  <a:pt x="4415091" y="1076947"/>
                </a:lnTo>
                <a:lnTo>
                  <a:pt x="4413205" y="1064610"/>
                </a:lnTo>
                <a:lnTo>
                  <a:pt x="4411226" y="1052712"/>
                </a:lnTo>
                <a:lnTo>
                  <a:pt x="4402894" y="1008279"/>
                </a:lnTo>
                <a:lnTo>
                  <a:pt x="4395330" y="971200"/>
                </a:lnTo>
                <a:lnTo>
                  <a:pt x="4388109" y="938774"/>
                </a:lnTo>
                <a:lnTo>
                  <a:pt x="4381208" y="910587"/>
                </a:lnTo>
                <a:lnTo>
                  <a:pt x="4374603" y="886225"/>
                </a:lnTo>
                <a:lnTo>
                  <a:pt x="4368271" y="865273"/>
                </a:lnTo>
                <a:lnTo>
                  <a:pt x="4362189" y="847317"/>
                </a:lnTo>
                <a:lnTo>
                  <a:pt x="4356333" y="831941"/>
                </a:lnTo>
                <a:lnTo>
                  <a:pt x="4350681" y="818733"/>
                </a:lnTo>
                <a:lnTo>
                  <a:pt x="4345208" y="807276"/>
                </a:lnTo>
                <a:lnTo>
                  <a:pt x="4339893" y="797157"/>
                </a:lnTo>
                <a:lnTo>
                  <a:pt x="4329640" y="779273"/>
                </a:lnTo>
                <a:lnTo>
                  <a:pt x="4324656" y="770680"/>
                </a:lnTo>
                <a:lnTo>
                  <a:pt x="4319736" y="761765"/>
                </a:lnTo>
                <a:lnTo>
                  <a:pt x="4314856" y="752116"/>
                </a:lnTo>
                <a:lnTo>
                  <a:pt x="4309994" y="741317"/>
                </a:lnTo>
                <a:lnTo>
                  <a:pt x="4305126" y="728954"/>
                </a:lnTo>
                <a:lnTo>
                  <a:pt x="4300229" y="714612"/>
                </a:lnTo>
                <a:lnTo>
                  <a:pt x="4295280" y="697878"/>
                </a:lnTo>
                <a:lnTo>
                  <a:pt x="4288777" y="686977"/>
                </a:lnTo>
                <a:lnTo>
                  <a:pt x="4282776" y="675012"/>
                </a:lnTo>
                <a:lnTo>
                  <a:pt x="4277250" y="662071"/>
                </a:lnTo>
                <a:lnTo>
                  <a:pt x="4272178" y="648244"/>
                </a:lnTo>
                <a:lnTo>
                  <a:pt x="4267534" y="633617"/>
                </a:lnTo>
                <a:lnTo>
                  <a:pt x="4263294" y="618281"/>
                </a:lnTo>
                <a:lnTo>
                  <a:pt x="4259435" y="602322"/>
                </a:lnTo>
                <a:lnTo>
                  <a:pt x="4255932" y="585831"/>
                </a:lnTo>
                <a:lnTo>
                  <a:pt x="4252760" y="568894"/>
                </a:lnTo>
                <a:lnTo>
                  <a:pt x="4249896" y="551601"/>
                </a:lnTo>
                <a:lnTo>
                  <a:pt x="4247316" y="534040"/>
                </a:lnTo>
                <a:lnTo>
                  <a:pt x="4244995" y="516300"/>
                </a:lnTo>
                <a:lnTo>
                  <a:pt x="4242910" y="498469"/>
                </a:lnTo>
                <a:lnTo>
                  <a:pt x="4241035" y="480635"/>
                </a:lnTo>
                <a:lnTo>
                  <a:pt x="4239347" y="462886"/>
                </a:lnTo>
                <a:lnTo>
                  <a:pt x="4237822" y="445313"/>
                </a:lnTo>
                <a:lnTo>
                  <a:pt x="4236436" y="428001"/>
                </a:lnTo>
                <a:lnTo>
                  <a:pt x="4235164" y="411042"/>
                </a:lnTo>
                <a:lnTo>
                  <a:pt x="4233982" y="394521"/>
                </a:lnTo>
                <a:lnTo>
                  <a:pt x="4232867" y="378529"/>
                </a:lnTo>
                <a:lnTo>
                  <a:pt x="4214223" y="386492"/>
                </a:lnTo>
                <a:lnTo>
                  <a:pt x="4197032" y="393442"/>
                </a:lnTo>
                <a:lnTo>
                  <a:pt x="4181116" y="399447"/>
                </a:lnTo>
                <a:lnTo>
                  <a:pt x="4166300" y="404571"/>
                </a:lnTo>
                <a:lnTo>
                  <a:pt x="4152405" y="408878"/>
                </a:lnTo>
                <a:lnTo>
                  <a:pt x="4139256" y="412436"/>
                </a:lnTo>
                <a:lnTo>
                  <a:pt x="4126675" y="415307"/>
                </a:lnTo>
                <a:lnTo>
                  <a:pt x="4114486" y="417559"/>
                </a:lnTo>
                <a:lnTo>
                  <a:pt x="4102512" y="419256"/>
                </a:lnTo>
                <a:lnTo>
                  <a:pt x="4090577" y="420463"/>
                </a:lnTo>
                <a:lnTo>
                  <a:pt x="4078503" y="421245"/>
                </a:lnTo>
                <a:lnTo>
                  <a:pt x="4066114" y="421668"/>
                </a:lnTo>
                <a:lnTo>
                  <a:pt x="4053233" y="421798"/>
                </a:lnTo>
                <a:lnTo>
                  <a:pt x="4039683" y="421698"/>
                </a:lnTo>
                <a:lnTo>
                  <a:pt x="4025288" y="421435"/>
                </a:lnTo>
                <a:lnTo>
                  <a:pt x="4009871" y="421073"/>
                </a:lnTo>
                <a:lnTo>
                  <a:pt x="3993255" y="420678"/>
                </a:lnTo>
                <a:lnTo>
                  <a:pt x="3975263" y="420316"/>
                </a:lnTo>
                <a:lnTo>
                  <a:pt x="3955719" y="420050"/>
                </a:lnTo>
                <a:lnTo>
                  <a:pt x="3934445" y="419947"/>
                </a:lnTo>
                <a:lnTo>
                  <a:pt x="3936211" y="449602"/>
                </a:lnTo>
                <a:lnTo>
                  <a:pt x="3938141" y="479280"/>
                </a:lnTo>
                <a:lnTo>
                  <a:pt x="3940216" y="508982"/>
                </a:lnTo>
                <a:lnTo>
                  <a:pt x="3942416" y="538706"/>
                </a:lnTo>
                <a:lnTo>
                  <a:pt x="3944723" y="568454"/>
                </a:lnTo>
                <a:lnTo>
                  <a:pt x="3947118" y="598223"/>
                </a:lnTo>
                <a:lnTo>
                  <a:pt x="3949582" y="628016"/>
                </a:lnTo>
                <a:lnTo>
                  <a:pt x="3952095" y="657830"/>
                </a:lnTo>
                <a:lnTo>
                  <a:pt x="3954638" y="687666"/>
                </a:lnTo>
                <a:lnTo>
                  <a:pt x="3957193" y="717523"/>
                </a:lnTo>
                <a:lnTo>
                  <a:pt x="3959741" y="747402"/>
                </a:lnTo>
                <a:lnTo>
                  <a:pt x="3962261" y="777302"/>
                </a:lnTo>
                <a:lnTo>
                  <a:pt x="3964737" y="807223"/>
                </a:lnTo>
                <a:lnTo>
                  <a:pt x="3967147" y="837165"/>
                </a:lnTo>
                <a:lnTo>
                  <a:pt x="3969474" y="867127"/>
                </a:lnTo>
                <a:lnTo>
                  <a:pt x="3971698" y="897109"/>
                </a:lnTo>
                <a:lnTo>
                  <a:pt x="3973800" y="927112"/>
                </a:lnTo>
                <a:lnTo>
                  <a:pt x="3975762" y="957134"/>
                </a:lnTo>
                <a:lnTo>
                  <a:pt x="3977563" y="987176"/>
                </a:lnTo>
                <a:lnTo>
                  <a:pt x="3979186" y="1017237"/>
                </a:lnTo>
                <a:lnTo>
                  <a:pt x="3980030" y="1032343"/>
                </a:lnTo>
                <a:lnTo>
                  <a:pt x="3980948" y="1047404"/>
                </a:lnTo>
                <a:lnTo>
                  <a:pt x="3981933" y="1062426"/>
                </a:lnTo>
                <a:lnTo>
                  <a:pt x="3982977" y="1077411"/>
                </a:lnTo>
                <a:lnTo>
                  <a:pt x="3984073" y="1092362"/>
                </a:lnTo>
                <a:lnTo>
                  <a:pt x="3985214" y="1107285"/>
                </a:lnTo>
                <a:lnTo>
                  <a:pt x="3986394" y="1122181"/>
                </a:lnTo>
                <a:lnTo>
                  <a:pt x="3987604" y="1137055"/>
                </a:lnTo>
                <a:lnTo>
                  <a:pt x="3988840" y="1151910"/>
                </a:lnTo>
                <a:lnTo>
                  <a:pt x="3990092" y="1166750"/>
                </a:lnTo>
                <a:lnTo>
                  <a:pt x="3991354" y="1181578"/>
                </a:lnTo>
                <a:lnTo>
                  <a:pt x="3992619" y="1196398"/>
                </a:lnTo>
                <a:lnTo>
                  <a:pt x="3993880" y="1211213"/>
                </a:lnTo>
                <a:lnTo>
                  <a:pt x="3995130" y="1226027"/>
                </a:lnTo>
                <a:lnTo>
                  <a:pt x="3996362" y="1240844"/>
                </a:lnTo>
                <a:lnTo>
                  <a:pt x="3997569" y="1255666"/>
                </a:lnTo>
                <a:lnTo>
                  <a:pt x="3998744" y="1270499"/>
                </a:lnTo>
                <a:lnTo>
                  <a:pt x="3999879" y="1285344"/>
                </a:lnTo>
                <a:lnTo>
                  <a:pt x="4000968" y="1300206"/>
                </a:lnTo>
                <a:lnTo>
                  <a:pt x="4002004" y="1315089"/>
                </a:lnTo>
                <a:lnTo>
                  <a:pt x="4001867" y="1329125"/>
                </a:lnTo>
                <a:lnTo>
                  <a:pt x="3995530" y="1352690"/>
                </a:lnTo>
                <a:lnTo>
                  <a:pt x="3982120" y="1370837"/>
                </a:lnTo>
                <a:lnTo>
                  <a:pt x="3962850" y="1384276"/>
                </a:lnTo>
                <a:lnTo>
                  <a:pt x="3938932" y="1393719"/>
                </a:lnTo>
                <a:lnTo>
                  <a:pt x="3925610" y="1397164"/>
                </a:lnTo>
                <a:lnTo>
                  <a:pt x="3911580" y="1399875"/>
                </a:lnTo>
                <a:lnTo>
                  <a:pt x="3896994" y="1401943"/>
                </a:lnTo>
                <a:lnTo>
                  <a:pt x="3882005" y="1403456"/>
                </a:lnTo>
                <a:lnTo>
                  <a:pt x="3866763" y="1404502"/>
                </a:lnTo>
                <a:lnTo>
                  <a:pt x="3851421" y="1405171"/>
                </a:lnTo>
                <a:lnTo>
                  <a:pt x="3836129" y="1405551"/>
                </a:lnTo>
                <a:lnTo>
                  <a:pt x="3821040" y="1405731"/>
                </a:lnTo>
                <a:lnTo>
                  <a:pt x="3795748" y="1405831"/>
                </a:lnTo>
                <a:lnTo>
                  <a:pt x="3601685" y="1405515"/>
                </a:lnTo>
                <a:lnTo>
                  <a:pt x="2883370" y="1405831"/>
                </a:lnTo>
                <a:lnTo>
                  <a:pt x="2307219" y="1406146"/>
                </a:lnTo>
                <a:lnTo>
                  <a:pt x="1750196" y="1405515"/>
                </a:lnTo>
                <a:lnTo>
                  <a:pt x="1717870" y="1405198"/>
                </a:lnTo>
                <a:lnTo>
                  <a:pt x="1443609" y="1405515"/>
                </a:lnTo>
                <a:lnTo>
                  <a:pt x="1453212" y="1397200"/>
                </a:lnTo>
                <a:lnTo>
                  <a:pt x="1460242" y="1390420"/>
                </a:lnTo>
                <a:lnTo>
                  <a:pt x="1466387" y="1384418"/>
                </a:lnTo>
                <a:lnTo>
                  <a:pt x="1473336" y="1378433"/>
                </a:lnTo>
                <a:lnTo>
                  <a:pt x="1482778" y="1371708"/>
                </a:lnTo>
                <a:lnTo>
                  <a:pt x="1496402" y="1363483"/>
                </a:lnTo>
                <a:lnTo>
                  <a:pt x="1501548" y="1360615"/>
                </a:lnTo>
                <a:lnTo>
                  <a:pt x="1515129" y="1353679"/>
                </a:lnTo>
                <a:lnTo>
                  <a:pt x="1527487" y="1347679"/>
                </a:lnTo>
                <a:lnTo>
                  <a:pt x="1538629" y="1341853"/>
                </a:lnTo>
                <a:lnTo>
                  <a:pt x="1548562" y="1335442"/>
                </a:lnTo>
                <a:lnTo>
                  <a:pt x="1557292" y="1327684"/>
                </a:lnTo>
                <a:lnTo>
                  <a:pt x="1564826" y="1317820"/>
                </a:lnTo>
                <a:lnTo>
                  <a:pt x="1569331" y="1309387"/>
                </a:lnTo>
                <a:lnTo>
                  <a:pt x="1435667" y="1306235"/>
                </a:lnTo>
                <a:lnTo>
                  <a:pt x="1432158" y="1295423"/>
                </a:lnTo>
                <a:lnTo>
                  <a:pt x="1429329" y="1284673"/>
                </a:lnTo>
                <a:lnTo>
                  <a:pt x="1426367" y="1272871"/>
                </a:lnTo>
                <a:lnTo>
                  <a:pt x="1422460" y="1258904"/>
                </a:lnTo>
                <a:lnTo>
                  <a:pt x="1420455" y="1252475"/>
                </a:lnTo>
                <a:lnTo>
                  <a:pt x="1411963" y="1236504"/>
                </a:lnTo>
                <a:lnTo>
                  <a:pt x="1399714" y="1213767"/>
                </a:lnTo>
                <a:lnTo>
                  <a:pt x="1384167" y="1185034"/>
                </a:lnTo>
                <a:lnTo>
                  <a:pt x="1365786" y="1151077"/>
                </a:lnTo>
                <a:lnTo>
                  <a:pt x="1345032" y="1112665"/>
                </a:lnTo>
                <a:lnTo>
                  <a:pt x="1322365" y="1070569"/>
                </a:lnTo>
                <a:lnTo>
                  <a:pt x="1298246" y="1025559"/>
                </a:lnTo>
                <a:lnTo>
                  <a:pt x="1273139" y="978406"/>
                </a:lnTo>
                <a:lnTo>
                  <a:pt x="1247502" y="929881"/>
                </a:lnTo>
                <a:lnTo>
                  <a:pt x="1221799" y="880754"/>
                </a:lnTo>
                <a:lnTo>
                  <a:pt x="1196489" y="831795"/>
                </a:lnTo>
                <a:lnTo>
                  <a:pt x="1172036" y="783774"/>
                </a:lnTo>
                <a:lnTo>
                  <a:pt x="1148899" y="737463"/>
                </a:lnTo>
                <a:lnTo>
                  <a:pt x="1127540" y="693632"/>
                </a:lnTo>
                <a:lnTo>
                  <a:pt x="1108421" y="653051"/>
                </a:lnTo>
                <a:lnTo>
                  <a:pt x="1092002" y="616491"/>
                </a:lnTo>
                <a:lnTo>
                  <a:pt x="1078746" y="584722"/>
                </a:lnTo>
                <a:lnTo>
                  <a:pt x="1069113" y="558515"/>
                </a:lnTo>
                <a:lnTo>
                  <a:pt x="1062562" y="525867"/>
                </a:lnTo>
                <a:lnTo>
                  <a:pt x="1088534" y="510060"/>
                </a:lnTo>
                <a:lnTo>
                  <a:pt x="1113340" y="499539"/>
                </a:lnTo>
                <a:lnTo>
                  <a:pt x="1138771" y="491734"/>
                </a:lnTo>
                <a:lnTo>
                  <a:pt x="1164235" y="485892"/>
                </a:lnTo>
                <a:lnTo>
                  <a:pt x="1189139" y="481255"/>
                </a:lnTo>
                <a:lnTo>
                  <a:pt x="1201195" y="479153"/>
                </a:lnTo>
                <a:lnTo>
                  <a:pt x="1212889" y="477070"/>
                </a:lnTo>
                <a:lnTo>
                  <a:pt x="1224146" y="474910"/>
                </a:lnTo>
                <a:lnTo>
                  <a:pt x="1226951" y="474333"/>
                </a:lnTo>
                <a:lnTo>
                  <a:pt x="1239590" y="427538"/>
                </a:lnTo>
                <a:lnTo>
                  <a:pt x="1049263" y="266617"/>
                </a:lnTo>
                <a:lnTo>
                  <a:pt x="1028562" y="250277"/>
                </a:lnTo>
                <a:lnTo>
                  <a:pt x="1010936" y="235925"/>
                </a:lnTo>
                <a:lnTo>
                  <a:pt x="996115" y="223340"/>
                </a:lnTo>
                <a:lnTo>
                  <a:pt x="983828" y="212305"/>
                </a:lnTo>
                <a:lnTo>
                  <a:pt x="973807" y="202602"/>
                </a:lnTo>
                <a:lnTo>
                  <a:pt x="965781" y="194011"/>
                </a:lnTo>
                <a:lnTo>
                  <a:pt x="959481" y="186316"/>
                </a:lnTo>
                <a:lnTo>
                  <a:pt x="954636" y="179296"/>
                </a:lnTo>
                <a:lnTo>
                  <a:pt x="950977" y="172734"/>
                </a:lnTo>
                <a:lnTo>
                  <a:pt x="948233" y="166412"/>
                </a:lnTo>
                <a:lnTo>
                  <a:pt x="946136" y="160110"/>
                </a:lnTo>
                <a:lnTo>
                  <a:pt x="944415" y="153611"/>
                </a:lnTo>
                <a:lnTo>
                  <a:pt x="942800" y="146697"/>
                </a:lnTo>
                <a:lnTo>
                  <a:pt x="941022" y="139148"/>
                </a:lnTo>
                <a:lnTo>
                  <a:pt x="938810" y="130746"/>
                </a:lnTo>
                <a:lnTo>
                  <a:pt x="935896" y="121273"/>
                </a:lnTo>
                <a:lnTo>
                  <a:pt x="932008" y="110511"/>
                </a:lnTo>
                <a:lnTo>
                  <a:pt x="926877" y="98240"/>
                </a:lnTo>
                <a:lnTo>
                  <a:pt x="920233" y="84244"/>
                </a:lnTo>
                <a:lnTo>
                  <a:pt x="911807" y="68303"/>
                </a:lnTo>
                <a:lnTo>
                  <a:pt x="902621" y="57809"/>
                </a:lnTo>
                <a:lnTo>
                  <a:pt x="894562" y="47824"/>
                </a:lnTo>
                <a:lnTo>
                  <a:pt x="879266" y="29915"/>
                </a:lnTo>
                <a:lnTo>
                  <a:pt x="860804" y="15653"/>
                </a:lnTo>
                <a:lnTo>
                  <a:pt x="834059" y="6112"/>
                </a:lnTo>
                <a:lnTo>
                  <a:pt x="712912" y="0"/>
                </a:lnTo>
                <a:lnTo>
                  <a:pt x="701947" y="13225"/>
                </a:lnTo>
                <a:lnTo>
                  <a:pt x="684149" y="42957"/>
                </a:lnTo>
                <a:lnTo>
                  <a:pt x="677187" y="59255"/>
                </a:lnTo>
                <a:lnTo>
                  <a:pt x="671430" y="76369"/>
                </a:lnTo>
                <a:lnTo>
                  <a:pt x="666815" y="94195"/>
                </a:lnTo>
                <a:lnTo>
                  <a:pt x="663276" y="112629"/>
                </a:lnTo>
                <a:lnTo>
                  <a:pt x="660751" y="131566"/>
                </a:lnTo>
                <a:lnTo>
                  <a:pt x="659173" y="150902"/>
                </a:lnTo>
                <a:lnTo>
                  <a:pt x="658479" y="170534"/>
                </a:lnTo>
                <a:lnTo>
                  <a:pt x="658604" y="190357"/>
                </a:lnTo>
                <a:lnTo>
                  <a:pt x="659485" y="210267"/>
                </a:lnTo>
                <a:lnTo>
                  <a:pt x="661056" y="230160"/>
                </a:lnTo>
                <a:lnTo>
                  <a:pt x="663254" y="249932"/>
                </a:lnTo>
                <a:lnTo>
                  <a:pt x="666014" y="269478"/>
                </a:lnTo>
                <a:lnTo>
                  <a:pt x="669271" y="288695"/>
                </a:lnTo>
                <a:lnTo>
                  <a:pt x="672961" y="307478"/>
                </a:lnTo>
                <a:lnTo>
                  <a:pt x="677021" y="325723"/>
                </a:lnTo>
                <a:lnTo>
                  <a:pt x="681385" y="343327"/>
                </a:lnTo>
                <a:lnTo>
                  <a:pt x="689398" y="372162"/>
                </a:lnTo>
                <a:lnTo>
                  <a:pt x="696556" y="396596"/>
                </a:lnTo>
                <a:lnTo>
                  <a:pt x="704143" y="421394"/>
                </a:lnTo>
                <a:lnTo>
                  <a:pt x="712131" y="446221"/>
                </a:lnTo>
                <a:lnTo>
                  <a:pt x="720492" y="470746"/>
                </a:lnTo>
                <a:lnTo>
                  <a:pt x="729198" y="494635"/>
                </a:lnTo>
                <a:lnTo>
                  <a:pt x="738222" y="517556"/>
                </a:lnTo>
                <a:lnTo>
                  <a:pt x="742374" y="527455"/>
                </a:lnTo>
                <a:lnTo>
                  <a:pt x="747030" y="538590"/>
                </a:lnTo>
                <a:lnTo>
                  <a:pt x="751468" y="549912"/>
                </a:lnTo>
                <a:lnTo>
                  <a:pt x="755749" y="561398"/>
                </a:lnTo>
                <a:lnTo>
                  <a:pt x="759937" y="573025"/>
                </a:lnTo>
                <a:lnTo>
                  <a:pt x="764093" y="584772"/>
                </a:lnTo>
                <a:lnTo>
                  <a:pt x="768281" y="596615"/>
                </a:lnTo>
                <a:lnTo>
                  <a:pt x="772564" y="608533"/>
                </a:lnTo>
                <a:lnTo>
                  <a:pt x="777003" y="620502"/>
                </a:lnTo>
                <a:lnTo>
                  <a:pt x="781661" y="632500"/>
                </a:lnTo>
                <a:lnTo>
                  <a:pt x="786602" y="644506"/>
                </a:lnTo>
                <a:lnTo>
                  <a:pt x="791887" y="656496"/>
                </a:lnTo>
                <a:lnTo>
                  <a:pt x="797580" y="668448"/>
                </a:lnTo>
                <a:lnTo>
                  <a:pt x="803743" y="680339"/>
                </a:lnTo>
                <a:lnTo>
                  <a:pt x="813971" y="698092"/>
                </a:lnTo>
                <a:lnTo>
                  <a:pt x="821009" y="709605"/>
                </a:lnTo>
                <a:lnTo>
                  <a:pt x="828090" y="720762"/>
                </a:lnTo>
                <a:lnTo>
                  <a:pt x="835213" y="731606"/>
                </a:lnTo>
                <a:lnTo>
                  <a:pt x="842376" y="742176"/>
                </a:lnTo>
                <a:lnTo>
                  <a:pt x="849577" y="752515"/>
                </a:lnTo>
                <a:lnTo>
                  <a:pt x="856815" y="762663"/>
                </a:lnTo>
                <a:lnTo>
                  <a:pt x="864086" y="772661"/>
                </a:lnTo>
                <a:lnTo>
                  <a:pt x="871390" y="782551"/>
                </a:lnTo>
                <a:lnTo>
                  <a:pt x="878724" y="792372"/>
                </a:lnTo>
                <a:lnTo>
                  <a:pt x="886087" y="802167"/>
                </a:lnTo>
                <a:lnTo>
                  <a:pt x="893476" y="811976"/>
                </a:lnTo>
                <a:lnTo>
                  <a:pt x="898508" y="818666"/>
                </a:lnTo>
                <a:lnTo>
                  <a:pt x="919578" y="848333"/>
                </a:lnTo>
                <a:lnTo>
                  <a:pt x="936570" y="875905"/>
                </a:lnTo>
                <a:lnTo>
                  <a:pt x="949846" y="901726"/>
                </a:lnTo>
                <a:lnTo>
                  <a:pt x="959769" y="926140"/>
                </a:lnTo>
                <a:lnTo>
                  <a:pt x="966704" y="949489"/>
                </a:lnTo>
                <a:lnTo>
                  <a:pt x="971012" y="972117"/>
                </a:lnTo>
                <a:lnTo>
                  <a:pt x="973058" y="994368"/>
                </a:lnTo>
                <a:lnTo>
                  <a:pt x="973204" y="1016584"/>
                </a:lnTo>
                <a:lnTo>
                  <a:pt x="971814" y="1039110"/>
                </a:lnTo>
                <a:lnTo>
                  <a:pt x="969250" y="1062288"/>
                </a:lnTo>
                <a:lnTo>
                  <a:pt x="965877" y="1086463"/>
                </a:lnTo>
                <a:lnTo>
                  <a:pt x="962057" y="1111976"/>
                </a:lnTo>
                <a:lnTo>
                  <a:pt x="958154" y="1139173"/>
                </a:lnTo>
                <a:lnTo>
                  <a:pt x="954530" y="1168396"/>
                </a:lnTo>
                <a:lnTo>
                  <a:pt x="951549" y="1199989"/>
                </a:lnTo>
                <a:lnTo>
                  <a:pt x="949574" y="1234294"/>
                </a:lnTo>
                <a:lnTo>
                  <a:pt x="948968" y="1271656"/>
                </a:lnTo>
                <a:lnTo>
                  <a:pt x="950094" y="1312418"/>
                </a:lnTo>
                <a:lnTo>
                  <a:pt x="953317" y="1356923"/>
                </a:lnTo>
                <a:lnTo>
                  <a:pt x="958998" y="1405515"/>
                </a:lnTo>
                <a:lnTo>
                  <a:pt x="916561" y="1404882"/>
                </a:lnTo>
                <a:lnTo>
                  <a:pt x="729701" y="1404882"/>
                </a:lnTo>
                <a:lnTo>
                  <a:pt x="637221" y="1405831"/>
                </a:lnTo>
                <a:close/>
              </a:path>
            </a:pathLst>
          </a:custGeom>
          <a:solidFill>
            <a:srgbClr val="2A448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3" name="object 1383"/>
          <p:cNvSpPr/>
          <p:nvPr/>
        </p:nvSpPr>
        <p:spPr>
          <a:xfrm>
            <a:off x="6475556" y="1511150"/>
            <a:ext cx="964569" cy="1894909"/>
          </a:xfrm>
          <a:custGeom>
            <a:avLst/>
            <a:gdLst/>
            <a:ahLst/>
            <a:cxnLst/>
            <a:rect l="l" t="t" r="r" b="b"/>
            <a:pathLst>
              <a:path w="964569" h="1894909">
                <a:moveTo>
                  <a:pt x="637554" y="1882325"/>
                </a:moveTo>
                <a:lnTo>
                  <a:pt x="638976" y="1879508"/>
                </a:lnTo>
                <a:lnTo>
                  <a:pt x="639833" y="1875850"/>
                </a:lnTo>
                <a:lnTo>
                  <a:pt x="641922" y="1869220"/>
                </a:lnTo>
                <a:lnTo>
                  <a:pt x="645786" y="1860127"/>
                </a:lnTo>
                <a:lnTo>
                  <a:pt x="633813" y="1855330"/>
                </a:lnTo>
                <a:lnTo>
                  <a:pt x="622267" y="1849650"/>
                </a:lnTo>
                <a:lnTo>
                  <a:pt x="611238" y="1843068"/>
                </a:lnTo>
                <a:lnTo>
                  <a:pt x="600818" y="1835561"/>
                </a:lnTo>
                <a:lnTo>
                  <a:pt x="591098" y="1827109"/>
                </a:lnTo>
                <a:lnTo>
                  <a:pt x="582170" y="1817689"/>
                </a:lnTo>
                <a:lnTo>
                  <a:pt x="574126" y="1807281"/>
                </a:lnTo>
                <a:lnTo>
                  <a:pt x="567055" y="1795862"/>
                </a:lnTo>
                <a:lnTo>
                  <a:pt x="561539" y="1784559"/>
                </a:lnTo>
                <a:lnTo>
                  <a:pt x="575494" y="1779142"/>
                </a:lnTo>
                <a:lnTo>
                  <a:pt x="588052" y="1776288"/>
                </a:lnTo>
                <a:lnTo>
                  <a:pt x="599364" y="1775734"/>
                </a:lnTo>
                <a:lnTo>
                  <a:pt x="609579" y="1777220"/>
                </a:lnTo>
                <a:lnTo>
                  <a:pt x="618848" y="1780486"/>
                </a:lnTo>
                <a:lnTo>
                  <a:pt x="627322" y="1785269"/>
                </a:lnTo>
                <a:lnTo>
                  <a:pt x="635151" y="1791309"/>
                </a:lnTo>
                <a:lnTo>
                  <a:pt x="642486" y="1798344"/>
                </a:lnTo>
                <a:lnTo>
                  <a:pt x="649476" y="1806115"/>
                </a:lnTo>
                <a:lnTo>
                  <a:pt x="656273" y="1814359"/>
                </a:lnTo>
                <a:lnTo>
                  <a:pt x="663026" y="1822816"/>
                </a:lnTo>
                <a:lnTo>
                  <a:pt x="669887" y="1831224"/>
                </a:lnTo>
                <a:lnTo>
                  <a:pt x="677004" y="1839323"/>
                </a:lnTo>
                <a:lnTo>
                  <a:pt x="684530" y="1846852"/>
                </a:lnTo>
                <a:lnTo>
                  <a:pt x="692615" y="1853549"/>
                </a:lnTo>
                <a:lnTo>
                  <a:pt x="701408" y="1859153"/>
                </a:lnTo>
                <a:lnTo>
                  <a:pt x="711060" y="1863404"/>
                </a:lnTo>
                <a:lnTo>
                  <a:pt x="711656" y="1863606"/>
                </a:lnTo>
                <a:lnTo>
                  <a:pt x="707628" y="1856244"/>
                </a:lnTo>
                <a:lnTo>
                  <a:pt x="701939" y="1847178"/>
                </a:lnTo>
                <a:lnTo>
                  <a:pt x="694773" y="1836585"/>
                </a:lnTo>
                <a:lnTo>
                  <a:pt x="686317" y="1824646"/>
                </a:lnTo>
                <a:lnTo>
                  <a:pt x="676757" y="1811538"/>
                </a:lnTo>
                <a:lnTo>
                  <a:pt x="666279" y="1797440"/>
                </a:lnTo>
                <a:lnTo>
                  <a:pt x="655068" y="1782531"/>
                </a:lnTo>
                <a:lnTo>
                  <a:pt x="643312" y="1766988"/>
                </a:lnTo>
                <a:lnTo>
                  <a:pt x="631195" y="1750992"/>
                </a:lnTo>
                <a:lnTo>
                  <a:pt x="618904" y="1734719"/>
                </a:lnTo>
                <a:lnTo>
                  <a:pt x="606624" y="1718349"/>
                </a:lnTo>
                <a:lnTo>
                  <a:pt x="594543" y="1702060"/>
                </a:lnTo>
                <a:lnTo>
                  <a:pt x="582845" y="1686032"/>
                </a:lnTo>
                <a:lnTo>
                  <a:pt x="571718" y="1670441"/>
                </a:lnTo>
                <a:lnTo>
                  <a:pt x="561346" y="1655468"/>
                </a:lnTo>
                <a:lnTo>
                  <a:pt x="551916" y="1641290"/>
                </a:lnTo>
                <a:lnTo>
                  <a:pt x="543613" y="1628086"/>
                </a:lnTo>
                <a:lnTo>
                  <a:pt x="536625" y="1616035"/>
                </a:lnTo>
                <a:lnTo>
                  <a:pt x="531137" y="1605315"/>
                </a:lnTo>
                <a:lnTo>
                  <a:pt x="527334" y="1596104"/>
                </a:lnTo>
                <a:lnTo>
                  <a:pt x="524241" y="1587618"/>
                </a:lnTo>
                <a:lnTo>
                  <a:pt x="522975" y="1584861"/>
                </a:lnTo>
                <a:lnTo>
                  <a:pt x="522788" y="1582982"/>
                </a:lnTo>
                <a:lnTo>
                  <a:pt x="522933" y="1577134"/>
                </a:lnTo>
                <a:lnTo>
                  <a:pt x="522905" y="1571757"/>
                </a:lnTo>
                <a:lnTo>
                  <a:pt x="522642" y="1558463"/>
                </a:lnTo>
                <a:lnTo>
                  <a:pt x="522459" y="1551829"/>
                </a:lnTo>
                <a:lnTo>
                  <a:pt x="524814" y="1552254"/>
                </a:lnTo>
                <a:lnTo>
                  <a:pt x="526751" y="1549195"/>
                </a:lnTo>
                <a:lnTo>
                  <a:pt x="527334" y="1547733"/>
                </a:lnTo>
                <a:lnTo>
                  <a:pt x="540150" y="1544101"/>
                </a:lnTo>
                <a:lnTo>
                  <a:pt x="552829" y="1544185"/>
                </a:lnTo>
                <a:lnTo>
                  <a:pt x="565337" y="1547665"/>
                </a:lnTo>
                <a:lnTo>
                  <a:pt x="577642" y="1554222"/>
                </a:lnTo>
                <a:lnTo>
                  <a:pt x="589710" y="1563536"/>
                </a:lnTo>
                <a:lnTo>
                  <a:pt x="601509" y="1575286"/>
                </a:lnTo>
                <a:lnTo>
                  <a:pt x="613005" y="1589153"/>
                </a:lnTo>
                <a:lnTo>
                  <a:pt x="624166" y="1604818"/>
                </a:lnTo>
                <a:lnTo>
                  <a:pt x="634958" y="1621959"/>
                </a:lnTo>
                <a:lnTo>
                  <a:pt x="645348" y="1640257"/>
                </a:lnTo>
                <a:lnTo>
                  <a:pt x="655304" y="1659392"/>
                </a:lnTo>
                <a:lnTo>
                  <a:pt x="664792" y="1679045"/>
                </a:lnTo>
                <a:lnTo>
                  <a:pt x="673780" y="1698895"/>
                </a:lnTo>
                <a:lnTo>
                  <a:pt x="682234" y="1718622"/>
                </a:lnTo>
                <a:lnTo>
                  <a:pt x="690121" y="1737907"/>
                </a:lnTo>
                <a:lnTo>
                  <a:pt x="697408" y="1756430"/>
                </a:lnTo>
                <a:lnTo>
                  <a:pt x="704063" y="1773870"/>
                </a:lnTo>
                <a:lnTo>
                  <a:pt x="710051" y="1789908"/>
                </a:lnTo>
                <a:lnTo>
                  <a:pt x="715341" y="1804223"/>
                </a:lnTo>
                <a:lnTo>
                  <a:pt x="719899" y="1816497"/>
                </a:lnTo>
                <a:lnTo>
                  <a:pt x="725177" y="1829686"/>
                </a:lnTo>
                <a:lnTo>
                  <a:pt x="730083" y="1840336"/>
                </a:lnTo>
                <a:lnTo>
                  <a:pt x="734682" y="1848727"/>
                </a:lnTo>
                <a:lnTo>
                  <a:pt x="739040" y="1855135"/>
                </a:lnTo>
                <a:lnTo>
                  <a:pt x="743222" y="1859838"/>
                </a:lnTo>
                <a:lnTo>
                  <a:pt x="747293" y="1863115"/>
                </a:lnTo>
                <a:lnTo>
                  <a:pt x="751317" y="1865242"/>
                </a:lnTo>
                <a:lnTo>
                  <a:pt x="755360" y="1866498"/>
                </a:lnTo>
                <a:lnTo>
                  <a:pt x="759487" y="1867161"/>
                </a:lnTo>
                <a:lnTo>
                  <a:pt x="763764" y="1867508"/>
                </a:lnTo>
                <a:lnTo>
                  <a:pt x="768254" y="1867817"/>
                </a:lnTo>
                <a:lnTo>
                  <a:pt x="773023" y="1868366"/>
                </a:lnTo>
                <a:lnTo>
                  <a:pt x="778136" y="1869433"/>
                </a:lnTo>
                <a:lnTo>
                  <a:pt x="783659" y="1871295"/>
                </a:lnTo>
                <a:lnTo>
                  <a:pt x="789656" y="1874230"/>
                </a:lnTo>
                <a:lnTo>
                  <a:pt x="796192" y="1878517"/>
                </a:lnTo>
                <a:lnTo>
                  <a:pt x="803333" y="1884432"/>
                </a:lnTo>
                <a:lnTo>
                  <a:pt x="811143" y="1892254"/>
                </a:lnTo>
                <a:lnTo>
                  <a:pt x="812692" y="1893960"/>
                </a:lnTo>
                <a:lnTo>
                  <a:pt x="855128" y="1894593"/>
                </a:lnTo>
                <a:lnTo>
                  <a:pt x="849447" y="1846001"/>
                </a:lnTo>
                <a:lnTo>
                  <a:pt x="846225" y="1801496"/>
                </a:lnTo>
                <a:lnTo>
                  <a:pt x="845098" y="1760734"/>
                </a:lnTo>
                <a:lnTo>
                  <a:pt x="845704" y="1723372"/>
                </a:lnTo>
                <a:lnTo>
                  <a:pt x="847679" y="1689067"/>
                </a:lnTo>
                <a:lnTo>
                  <a:pt x="850660" y="1657474"/>
                </a:lnTo>
                <a:lnTo>
                  <a:pt x="854284" y="1628251"/>
                </a:lnTo>
                <a:lnTo>
                  <a:pt x="858188" y="1601055"/>
                </a:lnTo>
                <a:lnTo>
                  <a:pt x="862008" y="1575541"/>
                </a:lnTo>
                <a:lnTo>
                  <a:pt x="865381" y="1551366"/>
                </a:lnTo>
                <a:lnTo>
                  <a:pt x="867944" y="1528188"/>
                </a:lnTo>
                <a:lnTo>
                  <a:pt x="869335" y="1505662"/>
                </a:lnTo>
                <a:lnTo>
                  <a:pt x="869188" y="1483446"/>
                </a:lnTo>
                <a:lnTo>
                  <a:pt x="867143" y="1461195"/>
                </a:lnTo>
                <a:lnTo>
                  <a:pt x="862834" y="1438567"/>
                </a:lnTo>
                <a:lnTo>
                  <a:pt x="855900" y="1415218"/>
                </a:lnTo>
                <a:lnTo>
                  <a:pt x="845976" y="1390805"/>
                </a:lnTo>
                <a:lnTo>
                  <a:pt x="832700" y="1364983"/>
                </a:lnTo>
                <a:lnTo>
                  <a:pt x="815709" y="1337411"/>
                </a:lnTo>
                <a:lnTo>
                  <a:pt x="794639" y="1307744"/>
                </a:lnTo>
                <a:lnTo>
                  <a:pt x="787232" y="1297902"/>
                </a:lnTo>
                <a:lnTo>
                  <a:pt x="779852" y="1288102"/>
                </a:lnTo>
                <a:lnTo>
                  <a:pt x="772498" y="1278303"/>
                </a:lnTo>
                <a:lnTo>
                  <a:pt x="765173" y="1268464"/>
                </a:lnTo>
                <a:lnTo>
                  <a:pt x="757880" y="1258545"/>
                </a:lnTo>
                <a:lnTo>
                  <a:pt x="750619" y="1248503"/>
                </a:lnTo>
                <a:lnTo>
                  <a:pt x="743393" y="1238298"/>
                </a:lnTo>
                <a:lnTo>
                  <a:pt x="736204" y="1227889"/>
                </a:lnTo>
                <a:lnTo>
                  <a:pt x="729053" y="1217235"/>
                </a:lnTo>
                <a:lnTo>
                  <a:pt x="721943" y="1206296"/>
                </a:lnTo>
                <a:lnTo>
                  <a:pt x="714876" y="1195029"/>
                </a:lnTo>
                <a:lnTo>
                  <a:pt x="707853" y="1183394"/>
                </a:lnTo>
                <a:lnTo>
                  <a:pt x="703110" y="1175262"/>
                </a:lnTo>
                <a:lnTo>
                  <a:pt x="696692" y="1163409"/>
                </a:lnTo>
                <a:lnTo>
                  <a:pt x="690775" y="1151484"/>
                </a:lnTo>
                <a:lnTo>
                  <a:pt x="685296" y="1139510"/>
                </a:lnTo>
                <a:lnTo>
                  <a:pt x="680193" y="1127510"/>
                </a:lnTo>
                <a:lnTo>
                  <a:pt x="675403" y="1115505"/>
                </a:lnTo>
                <a:lnTo>
                  <a:pt x="670864" y="1103518"/>
                </a:lnTo>
                <a:lnTo>
                  <a:pt x="666512" y="1091573"/>
                </a:lnTo>
                <a:lnTo>
                  <a:pt x="662285" y="1079690"/>
                </a:lnTo>
                <a:lnTo>
                  <a:pt x="658121" y="1067893"/>
                </a:lnTo>
                <a:lnTo>
                  <a:pt x="653956" y="1056204"/>
                </a:lnTo>
                <a:lnTo>
                  <a:pt x="649729" y="1044645"/>
                </a:lnTo>
                <a:lnTo>
                  <a:pt x="645376" y="1033240"/>
                </a:lnTo>
                <a:lnTo>
                  <a:pt x="640836" y="1022009"/>
                </a:lnTo>
                <a:lnTo>
                  <a:pt x="638504" y="1016533"/>
                </a:lnTo>
                <a:lnTo>
                  <a:pt x="633890" y="1005505"/>
                </a:lnTo>
                <a:lnTo>
                  <a:pt x="624882" y="982528"/>
                </a:lnTo>
                <a:lnTo>
                  <a:pt x="616192" y="958599"/>
                </a:lnTo>
                <a:lnTo>
                  <a:pt x="607849" y="934051"/>
                </a:lnTo>
                <a:lnTo>
                  <a:pt x="599881" y="909217"/>
                </a:lnTo>
                <a:lnTo>
                  <a:pt x="592315" y="884429"/>
                </a:lnTo>
                <a:lnTo>
                  <a:pt x="585179" y="860022"/>
                </a:lnTo>
                <a:lnTo>
                  <a:pt x="577515" y="832405"/>
                </a:lnTo>
                <a:lnTo>
                  <a:pt x="573151" y="814802"/>
                </a:lnTo>
                <a:lnTo>
                  <a:pt x="569092" y="796556"/>
                </a:lnTo>
                <a:lnTo>
                  <a:pt x="565401" y="777773"/>
                </a:lnTo>
                <a:lnTo>
                  <a:pt x="562144" y="758556"/>
                </a:lnTo>
                <a:lnTo>
                  <a:pt x="559385" y="739010"/>
                </a:lnTo>
                <a:lnTo>
                  <a:pt x="557187" y="719238"/>
                </a:lnTo>
                <a:lnTo>
                  <a:pt x="555616" y="699345"/>
                </a:lnTo>
                <a:lnTo>
                  <a:pt x="554735" y="679435"/>
                </a:lnTo>
                <a:lnTo>
                  <a:pt x="554610" y="659612"/>
                </a:lnTo>
                <a:lnTo>
                  <a:pt x="555303" y="639980"/>
                </a:lnTo>
                <a:lnTo>
                  <a:pt x="556881" y="620644"/>
                </a:lnTo>
                <a:lnTo>
                  <a:pt x="559407" y="601707"/>
                </a:lnTo>
                <a:lnTo>
                  <a:pt x="562945" y="583273"/>
                </a:lnTo>
                <a:lnTo>
                  <a:pt x="567561" y="565447"/>
                </a:lnTo>
                <a:lnTo>
                  <a:pt x="573317" y="548333"/>
                </a:lnTo>
                <a:lnTo>
                  <a:pt x="580279" y="532035"/>
                </a:lnTo>
                <a:lnTo>
                  <a:pt x="588511" y="516657"/>
                </a:lnTo>
                <a:lnTo>
                  <a:pt x="598077" y="502303"/>
                </a:lnTo>
                <a:lnTo>
                  <a:pt x="609042" y="489078"/>
                </a:lnTo>
                <a:lnTo>
                  <a:pt x="622666" y="411608"/>
                </a:lnTo>
                <a:lnTo>
                  <a:pt x="610814" y="407992"/>
                </a:lnTo>
                <a:lnTo>
                  <a:pt x="598999" y="404213"/>
                </a:lnTo>
                <a:lnTo>
                  <a:pt x="587356" y="400184"/>
                </a:lnTo>
                <a:lnTo>
                  <a:pt x="576019" y="395818"/>
                </a:lnTo>
                <a:lnTo>
                  <a:pt x="565123" y="391028"/>
                </a:lnTo>
                <a:lnTo>
                  <a:pt x="554803" y="385728"/>
                </a:lnTo>
                <a:lnTo>
                  <a:pt x="545194" y="379831"/>
                </a:lnTo>
                <a:lnTo>
                  <a:pt x="536430" y="373251"/>
                </a:lnTo>
                <a:lnTo>
                  <a:pt x="528647" y="365899"/>
                </a:lnTo>
                <a:lnTo>
                  <a:pt x="521978" y="357691"/>
                </a:lnTo>
                <a:lnTo>
                  <a:pt x="516560" y="348538"/>
                </a:lnTo>
                <a:lnTo>
                  <a:pt x="512526" y="338355"/>
                </a:lnTo>
                <a:lnTo>
                  <a:pt x="510011" y="327054"/>
                </a:lnTo>
                <a:lnTo>
                  <a:pt x="509151" y="314549"/>
                </a:lnTo>
                <a:lnTo>
                  <a:pt x="510079" y="300753"/>
                </a:lnTo>
                <a:lnTo>
                  <a:pt x="512931" y="285579"/>
                </a:lnTo>
                <a:lnTo>
                  <a:pt x="514986" y="277908"/>
                </a:lnTo>
                <a:lnTo>
                  <a:pt x="519629" y="264782"/>
                </a:lnTo>
                <a:lnTo>
                  <a:pt x="525435" y="253404"/>
                </a:lnTo>
                <a:lnTo>
                  <a:pt x="532346" y="243634"/>
                </a:lnTo>
                <a:lnTo>
                  <a:pt x="540301" y="235334"/>
                </a:lnTo>
                <a:lnTo>
                  <a:pt x="549243" y="228364"/>
                </a:lnTo>
                <a:lnTo>
                  <a:pt x="559113" y="222587"/>
                </a:lnTo>
                <a:lnTo>
                  <a:pt x="569852" y="217864"/>
                </a:lnTo>
                <a:lnTo>
                  <a:pt x="581400" y="214056"/>
                </a:lnTo>
                <a:lnTo>
                  <a:pt x="593699" y="211025"/>
                </a:lnTo>
                <a:lnTo>
                  <a:pt x="606691" y="208631"/>
                </a:lnTo>
                <a:lnTo>
                  <a:pt x="620315" y="206736"/>
                </a:lnTo>
                <a:lnTo>
                  <a:pt x="634515" y="205202"/>
                </a:lnTo>
                <a:lnTo>
                  <a:pt x="649229" y="203890"/>
                </a:lnTo>
                <a:lnTo>
                  <a:pt x="664401" y="202660"/>
                </a:lnTo>
                <a:lnTo>
                  <a:pt x="679970" y="201376"/>
                </a:lnTo>
                <a:lnTo>
                  <a:pt x="695878" y="199897"/>
                </a:lnTo>
                <a:lnTo>
                  <a:pt x="699307" y="199543"/>
                </a:lnTo>
                <a:lnTo>
                  <a:pt x="687909" y="267735"/>
                </a:lnTo>
                <a:lnTo>
                  <a:pt x="694268" y="276126"/>
                </a:lnTo>
                <a:lnTo>
                  <a:pt x="701133" y="285774"/>
                </a:lnTo>
                <a:lnTo>
                  <a:pt x="708194" y="296468"/>
                </a:lnTo>
                <a:lnTo>
                  <a:pt x="715140" y="307998"/>
                </a:lnTo>
                <a:lnTo>
                  <a:pt x="721662" y="320154"/>
                </a:lnTo>
                <a:lnTo>
                  <a:pt x="727449" y="332728"/>
                </a:lnTo>
                <a:lnTo>
                  <a:pt x="732191" y="345507"/>
                </a:lnTo>
                <a:lnTo>
                  <a:pt x="735577" y="358283"/>
                </a:lnTo>
                <a:lnTo>
                  <a:pt x="737296" y="370846"/>
                </a:lnTo>
                <a:lnTo>
                  <a:pt x="737542" y="380104"/>
                </a:lnTo>
                <a:lnTo>
                  <a:pt x="737174" y="387338"/>
                </a:lnTo>
                <a:lnTo>
                  <a:pt x="736291" y="393099"/>
                </a:lnTo>
                <a:lnTo>
                  <a:pt x="734976" y="397646"/>
                </a:lnTo>
                <a:lnTo>
                  <a:pt x="731370" y="404128"/>
                </a:lnTo>
                <a:lnTo>
                  <a:pt x="727008" y="408849"/>
                </a:lnTo>
                <a:lnTo>
                  <a:pt x="724748" y="411194"/>
                </a:lnTo>
                <a:lnTo>
                  <a:pt x="722542" y="413872"/>
                </a:lnTo>
                <a:lnTo>
                  <a:pt x="720473" y="417142"/>
                </a:lnTo>
                <a:lnTo>
                  <a:pt x="718622" y="421262"/>
                </a:lnTo>
                <a:lnTo>
                  <a:pt x="717070" y="426490"/>
                </a:lnTo>
                <a:lnTo>
                  <a:pt x="715899" y="433083"/>
                </a:lnTo>
                <a:lnTo>
                  <a:pt x="715191" y="441301"/>
                </a:lnTo>
                <a:lnTo>
                  <a:pt x="715026" y="451400"/>
                </a:lnTo>
                <a:lnTo>
                  <a:pt x="715486" y="463639"/>
                </a:lnTo>
                <a:lnTo>
                  <a:pt x="716652" y="478276"/>
                </a:lnTo>
                <a:lnTo>
                  <a:pt x="718311" y="493214"/>
                </a:lnTo>
                <a:lnTo>
                  <a:pt x="735245" y="496357"/>
                </a:lnTo>
                <a:lnTo>
                  <a:pt x="749034" y="500907"/>
                </a:lnTo>
                <a:lnTo>
                  <a:pt x="760318" y="506727"/>
                </a:lnTo>
                <a:lnTo>
                  <a:pt x="769736" y="513686"/>
                </a:lnTo>
                <a:lnTo>
                  <a:pt x="777928" y="521646"/>
                </a:lnTo>
                <a:lnTo>
                  <a:pt x="785534" y="530476"/>
                </a:lnTo>
                <a:lnTo>
                  <a:pt x="793192" y="540039"/>
                </a:lnTo>
                <a:lnTo>
                  <a:pt x="801543" y="550202"/>
                </a:lnTo>
                <a:lnTo>
                  <a:pt x="807938" y="557381"/>
                </a:lnTo>
                <a:lnTo>
                  <a:pt x="811367" y="549555"/>
                </a:lnTo>
                <a:lnTo>
                  <a:pt x="813127" y="542427"/>
                </a:lnTo>
                <a:lnTo>
                  <a:pt x="812959" y="533973"/>
                </a:lnTo>
                <a:lnTo>
                  <a:pt x="810605" y="522172"/>
                </a:lnTo>
                <a:lnTo>
                  <a:pt x="805807" y="505004"/>
                </a:lnTo>
                <a:lnTo>
                  <a:pt x="800970" y="489078"/>
                </a:lnTo>
                <a:lnTo>
                  <a:pt x="797042" y="476222"/>
                </a:lnTo>
                <a:lnTo>
                  <a:pt x="793197" y="463702"/>
                </a:lnTo>
                <a:lnTo>
                  <a:pt x="789429" y="451469"/>
                </a:lnTo>
                <a:lnTo>
                  <a:pt x="785730" y="439473"/>
                </a:lnTo>
                <a:lnTo>
                  <a:pt x="782093" y="427664"/>
                </a:lnTo>
                <a:lnTo>
                  <a:pt x="778512" y="415992"/>
                </a:lnTo>
                <a:lnTo>
                  <a:pt x="766584" y="375740"/>
                </a:lnTo>
                <a:lnTo>
                  <a:pt x="758686" y="345757"/>
                </a:lnTo>
                <a:lnTo>
                  <a:pt x="753147" y="320332"/>
                </a:lnTo>
                <a:lnTo>
                  <a:pt x="749910" y="299033"/>
                </a:lnTo>
                <a:lnTo>
                  <a:pt x="748917" y="281429"/>
                </a:lnTo>
                <a:lnTo>
                  <a:pt x="750111" y="267088"/>
                </a:lnTo>
                <a:lnTo>
                  <a:pt x="753433" y="255579"/>
                </a:lnTo>
                <a:lnTo>
                  <a:pt x="758826" y="246469"/>
                </a:lnTo>
                <a:lnTo>
                  <a:pt x="766233" y="239328"/>
                </a:lnTo>
                <a:lnTo>
                  <a:pt x="775594" y="233723"/>
                </a:lnTo>
                <a:lnTo>
                  <a:pt x="786854" y="229223"/>
                </a:lnTo>
                <a:lnTo>
                  <a:pt x="799954" y="225397"/>
                </a:lnTo>
                <a:lnTo>
                  <a:pt x="814836" y="221813"/>
                </a:lnTo>
                <a:lnTo>
                  <a:pt x="831443" y="218038"/>
                </a:lnTo>
                <a:lnTo>
                  <a:pt x="849717" y="213643"/>
                </a:lnTo>
                <a:lnTo>
                  <a:pt x="869601" y="208194"/>
                </a:lnTo>
                <a:lnTo>
                  <a:pt x="891035" y="201261"/>
                </a:lnTo>
                <a:lnTo>
                  <a:pt x="913964" y="192411"/>
                </a:lnTo>
                <a:lnTo>
                  <a:pt x="938329" y="181213"/>
                </a:lnTo>
                <a:lnTo>
                  <a:pt x="964072" y="167236"/>
                </a:lnTo>
                <a:lnTo>
                  <a:pt x="964569" y="155752"/>
                </a:lnTo>
                <a:lnTo>
                  <a:pt x="963747" y="145680"/>
                </a:lnTo>
                <a:lnTo>
                  <a:pt x="961826" y="136646"/>
                </a:lnTo>
                <a:lnTo>
                  <a:pt x="959021" y="128276"/>
                </a:lnTo>
                <a:lnTo>
                  <a:pt x="955552" y="120194"/>
                </a:lnTo>
                <a:lnTo>
                  <a:pt x="951634" y="112026"/>
                </a:lnTo>
                <a:lnTo>
                  <a:pt x="947486" y="103397"/>
                </a:lnTo>
                <a:lnTo>
                  <a:pt x="943324" y="93933"/>
                </a:lnTo>
                <a:lnTo>
                  <a:pt x="939367" y="83259"/>
                </a:lnTo>
                <a:lnTo>
                  <a:pt x="935831" y="71000"/>
                </a:lnTo>
                <a:lnTo>
                  <a:pt x="932934" y="56781"/>
                </a:lnTo>
                <a:lnTo>
                  <a:pt x="930893" y="40228"/>
                </a:lnTo>
                <a:lnTo>
                  <a:pt x="929926" y="20966"/>
                </a:lnTo>
                <a:lnTo>
                  <a:pt x="930192" y="0"/>
                </a:lnTo>
                <a:lnTo>
                  <a:pt x="927861" y="1713"/>
                </a:lnTo>
                <a:lnTo>
                  <a:pt x="924291" y="3590"/>
                </a:lnTo>
                <a:lnTo>
                  <a:pt x="920163" y="6464"/>
                </a:lnTo>
                <a:lnTo>
                  <a:pt x="916154" y="11167"/>
                </a:lnTo>
                <a:lnTo>
                  <a:pt x="912944" y="18532"/>
                </a:lnTo>
                <a:lnTo>
                  <a:pt x="911211" y="29390"/>
                </a:lnTo>
                <a:lnTo>
                  <a:pt x="911633" y="44575"/>
                </a:lnTo>
                <a:lnTo>
                  <a:pt x="914891" y="64918"/>
                </a:lnTo>
                <a:lnTo>
                  <a:pt x="921323" y="90102"/>
                </a:lnTo>
                <a:lnTo>
                  <a:pt x="876745" y="75977"/>
                </a:lnTo>
                <a:lnTo>
                  <a:pt x="834385" y="63876"/>
                </a:lnTo>
                <a:lnTo>
                  <a:pt x="794051" y="53832"/>
                </a:lnTo>
                <a:lnTo>
                  <a:pt x="755551" y="45878"/>
                </a:lnTo>
                <a:lnTo>
                  <a:pt x="718695" y="40046"/>
                </a:lnTo>
                <a:lnTo>
                  <a:pt x="683289" y="36371"/>
                </a:lnTo>
                <a:lnTo>
                  <a:pt x="649144" y="34884"/>
                </a:lnTo>
                <a:lnTo>
                  <a:pt x="616067" y="35620"/>
                </a:lnTo>
                <a:lnTo>
                  <a:pt x="583867" y="38611"/>
                </a:lnTo>
                <a:lnTo>
                  <a:pt x="552353" y="43891"/>
                </a:lnTo>
                <a:lnTo>
                  <a:pt x="521333" y="51492"/>
                </a:lnTo>
                <a:lnTo>
                  <a:pt x="490615" y="61448"/>
                </a:lnTo>
                <a:lnTo>
                  <a:pt x="460009" y="73792"/>
                </a:lnTo>
                <a:lnTo>
                  <a:pt x="429322" y="88556"/>
                </a:lnTo>
                <a:lnTo>
                  <a:pt x="398364" y="105775"/>
                </a:lnTo>
                <a:lnTo>
                  <a:pt x="366942" y="125481"/>
                </a:lnTo>
                <a:lnTo>
                  <a:pt x="334866" y="147707"/>
                </a:lnTo>
                <a:lnTo>
                  <a:pt x="301943" y="172486"/>
                </a:lnTo>
                <a:lnTo>
                  <a:pt x="267983" y="199853"/>
                </a:lnTo>
                <a:lnTo>
                  <a:pt x="232794" y="229838"/>
                </a:lnTo>
                <a:lnTo>
                  <a:pt x="209469" y="250224"/>
                </a:lnTo>
                <a:lnTo>
                  <a:pt x="184925" y="272416"/>
                </a:lnTo>
                <a:lnTo>
                  <a:pt x="164261" y="294137"/>
                </a:lnTo>
                <a:lnTo>
                  <a:pt x="146999" y="317747"/>
                </a:lnTo>
                <a:lnTo>
                  <a:pt x="136105" y="333970"/>
                </a:lnTo>
                <a:lnTo>
                  <a:pt x="129472" y="343835"/>
                </a:lnTo>
                <a:lnTo>
                  <a:pt x="121813" y="355116"/>
                </a:lnTo>
                <a:lnTo>
                  <a:pt x="112951" y="367998"/>
                </a:lnTo>
                <a:lnTo>
                  <a:pt x="102709" y="382668"/>
                </a:lnTo>
                <a:lnTo>
                  <a:pt x="90909" y="399311"/>
                </a:lnTo>
                <a:lnTo>
                  <a:pt x="64795" y="440945"/>
                </a:lnTo>
                <a:lnTo>
                  <a:pt x="43481" y="485465"/>
                </a:lnTo>
                <a:lnTo>
                  <a:pt x="26712" y="532526"/>
                </a:lnTo>
                <a:lnTo>
                  <a:pt x="14234" y="581783"/>
                </a:lnTo>
                <a:lnTo>
                  <a:pt x="5793" y="632892"/>
                </a:lnTo>
                <a:lnTo>
                  <a:pt x="1133" y="685508"/>
                </a:lnTo>
                <a:lnTo>
                  <a:pt x="0" y="739287"/>
                </a:lnTo>
                <a:lnTo>
                  <a:pt x="2139" y="793884"/>
                </a:lnTo>
                <a:lnTo>
                  <a:pt x="7295" y="848955"/>
                </a:lnTo>
                <a:lnTo>
                  <a:pt x="15215" y="904154"/>
                </a:lnTo>
                <a:lnTo>
                  <a:pt x="25643" y="959137"/>
                </a:lnTo>
                <a:lnTo>
                  <a:pt x="38325" y="1013560"/>
                </a:lnTo>
                <a:lnTo>
                  <a:pt x="53006" y="1067078"/>
                </a:lnTo>
                <a:lnTo>
                  <a:pt x="69432" y="1119347"/>
                </a:lnTo>
                <a:lnTo>
                  <a:pt x="87347" y="1170021"/>
                </a:lnTo>
                <a:lnTo>
                  <a:pt x="106497" y="1218756"/>
                </a:lnTo>
                <a:lnTo>
                  <a:pt x="126628" y="1265208"/>
                </a:lnTo>
                <a:lnTo>
                  <a:pt x="147485" y="1309031"/>
                </a:lnTo>
                <a:lnTo>
                  <a:pt x="168813" y="1349882"/>
                </a:lnTo>
                <a:lnTo>
                  <a:pt x="190357" y="1387416"/>
                </a:lnTo>
                <a:lnTo>
                  <a:pt x="221564" y="1438997"/>
                </a:lnTo>
                <a:lnTo>
                  <a:pt x="248314" y="1482771"/>
                </a:lnTo>
                <a:lnTo>
                  <a:pt x="271778" y="1520474"/>
                </a:lnTo>
                <a:lnTo>
                  <a:pt x="293122" y="1553841"/>
                </a:lnTo>
                <a:lnTo>
                  <a:pt x="323722" y="1599560"/>
                </a:lnTo>
                <a:lnTo>
                  <a:pt x="356129" y="1645289"/>
                </a:lnTo>
                <a:lnTo>
                  <a:pt x="380684" y="1678673"/>
                </a:lnTo>
                <a:lnTo>
                  <a:pt x="408964" y="1716402"/>
                </a:lnTo>
                <a:lnTo>
                  <a:pt x="442137" y="1760211"/>
                </a:lnTo>
                <a:lnTo>
                  <a:pt x="467864" y="1792687"/>
                </a:lnTo>
                <a:lnTo>
                  <a:pt x="484619" y="1812865"/>
                </a:lnTo>
                <a:lnTo>
                  <a:pt x="492773" y="1822647"/>
                </a:lnTo>
                <a:lnTo>
                  <a:pt x="500732" y="1832283"/>
                </a:lnTo>
                <a:lnTo>
                  <a:pt x="508461" y="1841819"/>
                </a:lnTo>
                <a:lnTo>
                  <a:pt x="515924" y="1851300"/>
                </a:lnTo>
                <a:lnTo>
                  <a:pt x="523087" y="1860770"/>
                </a:lnTo>
                <a:lnTo>
                  <a:pt x="529915" y="1870274"/>
                </a:lnTo>
                <a:lnTo>
                  <a:pt x="535880" y="1879099"/>
                </a:lnTo>
                <a:lnTo>
                  <a:pt x="538419" y="1878466"/>
                </a:lnTo>
                <a:lnTo>
                  <a:pt x="539370" y="1881629"/>
                </a:lnTo>
                <a:lnTo>
                  <a:pt x="538732" y="1883209"/>
                </a:lnTo>
                <a:lnTo>
                  <a:pt x="534940" y="1891747"/>
                </a:lnTo>
                <a:lnTo>
                  <a:pt x="533352" y="1894909"/>
                </a:lnTo>
                <a:lnTo>
                  <a:pt x="625831" y="1893960"/>
                </a:lnTo>
                <a:lnTo>
                  <a:pt x="633771" y="1886432"/>
                </a:lnTo>
                <a:lnTo>
                  <a:pt x="637554" y="1882325"/>
                </a:lnTo>
                <a:close/>
              </a:path>
            </a:pathLst>
          </a:custGeom>
          <a:solidFill>
            <a:srgbClr val="EAF0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4" name="object 1384"/>
          <p:cNvSpPr/>
          <p:nvPr/>
        </p:nvSpPr>
        <p:spPr>
          <a:xfrm>
            <a:off x="8977217" y="2598954"/>
            <a:ext cx="1028975" cy="807105"/>
          </a:xfrm>
          <a:custGeom>
            <a:avLst/>
            <a:gdLst/>
            <a:ahLst/>
            <a:cxnLst/>
            <a:rect l="l" t="t" r="r" b="b"/>
            <a:pathLst>
              <a:path w="1028975" h="807105">
                <a:moveTo>
                  <a:pt x="1017224" y="772215"/>
                </a:moveTo>
                <a:lnTo>
                  <a:pt x="1020358" y="745151"/>
                </a:lnTo>
                <a:lnTo>
                  <a:pt x="1022936" y="714341"/>
                </a:lnTo>
                <a:lnTo>
                  <a:pt x="1024997" y="680229"/>
                </a:lnTo>
                <a:lnTo>
                  <a:pt x="1026582" y="643260"/>
                </a:lnTo>
                <a:lnTo>
                  <a:pt x="1027733" y="603876"/>
                </a:lnTo>
                <a:lnTo>
                  <a:pt x="1028488" y="562521"/>
                </a:lnTo>
                <a:lnTo>
                  <a:pt x="1028888" y="519641"/>
                </a:lnTo>
                <a:lnTo>
                  <a:pt x="1028975" y="475678"/>
                </a:lnTo>
                <a:lnTo>
                  <a:pt x="1028788" y="431076"/>
                </a:lnTo>
                <a:lnTo>
                  <a:pt x="1028368" y="386280"/>
                </a:lnTo>
                <a:lnTo>
                  <a:pt x="1027755" y="341734"/>
                </a:lnTo>
                <a:lnTo>
                  <a:pt x="1026989" y="297881"/>
                </a:lnTo>
                <a:lnTo>
                  <a:pt x="1026112" y="255165"/>
                </a:lnTo>
                <a:lnTo>
                  <a:pt x="1025163" y="214031"/>
                </a:lnTo>
                <a:lnTo>
                  <a:pt x="1024184" y="174922"/>
                </a:lnTo>
                <a:lnTo>
                  <a:pt x="1023213" y="138282"/>
                </a:lnTo>
                <a:lnTo>
                  <a:pt x="1022293" y="104555"/>
                </a:lnTo>
                <a:lnTo>
                  <a:pt x="1021462" y="74185"/>
                </a:lnTo>
                <a:lnTo>
                  <a:pt x="1020763" y="47616"/>
                </a:lnTo>
                <a:lnTo>
                  <a:pt x="1009689" y="6824"/>
                </a:lnTo>
                <a:lnTo>
                  <a:pt x="998739" y="6195"/>
                </a:lnTo>
                <a:lnTo>
                  <a:pt x="986591" y="5466"/>
                </a:lnTo>
                <a:lnTo>
                  <a:pt x="973390" y="4672"/>
                </a:lnTo>
                <a:lnTo>
                  <a:pt x="959285" y="3846"/>
                </a:lnTo>
                <a:lnTo>
                  <a:pt x="944422" y="3022"/>
                </a:lnTo>
                <a:lnTo>
                  <a:pt x="928947" y="2233"/>
                </a:lnTo>
                <a:lnTo>
                  <a:pt x="913009" y="1513"/>
                </a:lnTo>
                <a:lnTo>
                  <a:pt x="896753" y="896"/>
                </a:lnTo>
                <a:lnTo>
                  <a:pt x="880326" y="416"/>
                </a:lnTo>
                <a:lnTo>
                  <a:pt x="863876" y="106"/>
                </a:lnTo>
                <a:lnTo>
                  <a:pt x="847549" y="0"/>
                </a:lnTo>
                <a:lnTo>
                  <a:pt x="831493" y="131"/>
                </a:lnTo>
                <a:lnTo>
                  <a:pt x="815853" y="534"/>
                </a:lnTo>
                <a:lnTo>
                  <a:pt x="800778" y="1241"/>
                </a:lnTo>
                <a:lnTo>
                  <a:pt x="786413" y="2287"/>
                </a:lnTo>
                <a:lnTo>
                  <a:pt x="772906" y="3706"/>
                </a:lnTo>
                <a:lnTo>
                  <a:pt x="760404" y="5531"/>
                </a:lnTo>
                <a:lnTo>
                  <a:pt x="749053" y="7795"/>
                </a:lnTo>
                <a:lnTo>
                  <a:pt x="739001" y="10533"/>
                </a:lnTo>
                <a:lnTo>
                  <a:pt x="730394" y="13778"/>
                </a:lnTo>
                <a:lnTo>
                  <a:pt x="727034" y="18098"/>
                </a:lnTo>
                <a:lnTo>
                  <a:pt x="724150" y="17747"/>
                </a:lnTo>
                <a:lnTo>
                  <a:pt x="723782" y="18150"/>
                </a:lnTo>
                <a:lnTo>
                  <a:pt x="723568" y="23412"/>
                </a:lnTo>
                <a:lnTo>
                  <a:pt x="722815" y="34598"/>
                </a:lnTo>
                <a:lnTo>
                  <a:pt x="722453" y="39075"/>
                </a:lnTo>
                <a:lnTo>
                  <a:pt x="732631" y="95361"/>
                </a:lnTo>
                <a:lnTo>
                  <a:pt x="734586" y="110941"/>
                </a:lnTo>
                <a:lnTo>
                  <a:pt x="735109" y="126029"/>
                </a:lnTo>
                <a:lnTo>
                  <a:pt x="734291" y="140577"/>
                </a:lnTo>
                <a:lnTo>
                  <a:pt x="732219" y="154534"/>
                </a:lnTo>
                <a:lnTo>
                  <a:pt x="728983" y="167850"/>
                </a:lnTo>
                <a:lnTo>
                  <a:pt x="724669" y="180474"/>
                </a:lnTo>
                <a:lnTo>
                  <a:pt x="719369" y="192357"/>
                </a:lnTo>
                <a:lnTo>
                  <a:pt x="713168" y="203449"/>
                </a:lnTo>
                <a:lnTo>
                  <a:pt x="706157" y="213699"/>
                </a:lnTo>
                <a:lnTo>
                  <a:pt x="698424" y="223057"/>
                </a:lnTo>
                <a:lnTo>
                  <a:pt x="690057" y="231472"/>
                </a:lnTo>
                <a:lnTo>
                  <a:pt x="681145" y="238896"/>
                </a:lnTo>
                <a:lnTo>
                  <a:pt x="671776" y="245277"/>
                </a:lnTo>
                <a:lnTo>
                  <a:pt x="662040" y="250566"/>
                </a:lnTo>
                <a:lnTo>
                  <a:pt x="652023" y="254712"/>
                </a:lnTo>
                <a:lnTo>
                  <a:pt x="641816" y="257665"/>
                </a:lnTo>
                <a:lnTo>
                  <a:pt x="631506" y="259375"/>
                </a:lnTo>
                <a:lnTo>
                  <a:pt x="621182" y="259793"/>
                </a:lnTo>
                <a:lnTo>
                  <a:pt x="610933" y="258866"/>
                </a:lnTo>
                <a:lnTo>
                  <a:pt x="601632" y="256133"/>
                </a:lnTo>
                <a:lnTo>
                  <a:pt x="591515" y="251037"/>
                </a:lnTo>
                <a:lnTo>
                  <a:pt x="580735" y="243929"/>
                </a:lnTo>
                <a:lnTo>
                  <a:pt x="569663" y="235193"/>
                </a:lnTo>
                <a:lnTo>
                  <a:pt x="558672" y="225215"/>
                </a:lnTo>
                <a:lnTo>
                  <a:pt x="548134" y="214381"/>
                </a:lnTo>
                <a:lnTo>
                  <a:pt x="538421" y="203075"/>
                </a:lnTo>
                <a:lnTo>
                  <a:pt x="529906" y="191684"/>
                </a:lnTo>
                <a:lnTo>
                  <a:pt x="522959" y="180592"/>
                </a:lnTo>
                <a:lnTo>
                  <a:pt x="517955" y="170184"/>
                </a:lnTo>
                <a:lnTo>
                  <a:pt x="512010" y="149928"/>
                </a:lnTo>
                <a:lnTo>
                  <a:pt x="509401" y="135362"/>
                </a:lnTo>
                <a:lnTo>
                  <a:pt x="508525" y="122546"/>
                </a:lnTo>
                <a:lnTo>
                  <a:pt x="509094" y="111220"/>
                </a:lnTo>
                <a:lnTo>
                  <a:pt x="510816" y="101127"/>
                </a:lnTo>
                <a:lnTo>
                  <a:pt x="513403" y="92008"/>
                </a:lnTo>
                <a:lnTo>
                  <a:pt x="516564" y="83603"/>
                </a:lnTo>
                <a:lnTo>
                  <a:pt x="520008" y="75653"/>
                </a:lnTo>
                <a:lnTo>
                  <a:pt x="523445" y="67900"/>
                </a:lnTo>
                <a:lnTo>
                  <a:pt x="526586" y="60085"/>
                </a:lnTo>
                <a:lnTo>
                  <a:pt x="529141" y="51948"/>
                </a:lnTo>
                <a:lnTo>
                  <a:pt x="530818" y="43231"/>
                </a:lnTo>
                <a:lnTo>
                  <a:pt x="531329" y="33675"/>
                </a:lnTo>
                <a:lnTo>
                  <a:pt x="530383" y="23021"/>
                </a:lnTo>
                <a:lnTo>
                  <a:pt x="527689" y="11010"/>
                </a:lnTo>
                <a:lnTo>
                  <a:pt x="517016" y="6275"/>
                </a:lnTo>
                <a:lnTo>
                  <a:pt x="505705" y="4998"/>
                </a:lnTo>
                <a:lnTo>
                  <a:pt x="492965" y="3941"/>
                </a:lnTo>
                <a:lnTo>
                  <a:pt x="478980" y="3098"/>
                </a:lnTo>
                <a:lnTo>
                  <a:pt x="463938" y="2466"/>
                </a:lnTo>
                <a:lnTo>
                  <a:pt x="448024" y="2041"/>
                </a:lnTo>
                <a:lnTo>
                  <a:pt x="431425" y="1818"/>
                </a:lnTo>
                <a:lnTo>
                  <a:pt x="414326" y="1792"/>
                </a:lnTo>
                <a:lnTo>
                  <a:pt x="396914" y="1960"/>
                </a:lnTo>
                <a:lnTo>
                  <a:pt x="379374" y="2318"/>
                </a:lnTo>
                <a:lnTo>
                  <a:pt x="361893" y="2860"/>
                </a:lnTo>
                <a:lnTo>
                  <a:pt x="344657" y="3583"/>
                </a:lnTo>
                <a:lnTo>
                  <a:pt x="327852" y="4483"/>
                </a:lnTo>
                <a:lnTo>
                  <a:pt x="311664" y="5555"/>
                </a:lnTo>
                <a:lnTo>
                  <a:pt x="296278" y="6795"/>
                </a:lnTo>
                <a:lnTo>
                  <a:pt x="281882" y="8199"/>
                </a:lnTo>
                <a:lnTo>
                  <a:pt x="268661" y="9762"/>
                </a:lnTo>
                <a:lnTo>
                  <a:pt x="256801" y="11480"/>
                </a:lnTo>
                <a:lnTo>
                  <a:pt x="246488" y="13349"/>
                </a:lnTo>
                <a:lnTo>
                  <a:pt x="234869" y="25496"/>
                </a:lnTo>
                <a:lnTo>
                  <a:pt x="232269" y="36218"/>
                </a:lnTo>
                <a:lnTo>
                  <a:pt x="230079" y="47475"/>
                </a:lnTo>
                <a:lnTo>
                  <a:pt x="228265" y="59214"/>
                </a:lnTo>
                <a:lnTo>
                  <a:pt x="226796" y="71380"/>
                </a:lnTo>
                <a:lnTo>
                  <a:pt x="225639" y="83918"/>
                </a:lnTo>
                <a:lnTo>
                  <a:pt x="224762" y="96773"/>
                </a:lnTo>
                <a:lnTo>
                  <a:pt x="224134" y="109892"/>
                </a:lnTo>
                <a:lnTo>
                  <a:pt x="223722" y="123219"/>
                </a:lnTo>
                <a:lnTo>
                  <a:pt x="223494" y="136701"/>
                </a:lnTo>
                <a:lnTo>
                  <a:pt x="223461" y="163908"/>
                </a:lnTo>
                <a:lnTo>
                  <a:pt x="223592" y="177525"/>
                </a:lnTo>
                <a:lnTo>
                  <a:pt x="223779" y="191078"/>
                </a:lnTo>
                <a:lnTo>
                  <a:pt x="223989" y="204512"/>
                </a:lnTo>
                <a:lnTo>
                  <a:pt x="224190" y="217774"/>
                </a:lnTo>
                <a:lnTo>
                  <a:pt x="224350" y="230807"/>
                </a:lnTo>
                <a:lnTo>
                  <a:pt x="224419" y="255974"/>
                </a:lnTo>
                <a:lnTo>
                  <a:pt x="224263" y="267998"/>
                </a:lnTo>
                <a:lnTo>
                  <a:pt x="205630" y="266114"/>
                </a:lnTo>
                <a:lnTo>
                  <a:pt x="187479" y="264858"/>
                </a:lnTo>
                <a:lnTo>
                  <a:pt x="169860" y="264282"/>
                </a:lnTo>
                <a:lnTo>
                  <a:pt x="152824" y="264434"/>
                </a:lnTo>
                <a:lnTo>
                  <a:pt x="136419" y="265365"/>
                </a:lnTo>
                <a:lnTo>
                  <a:pt x="120696" y="267125"/>
                </a:lnTo>
                <a:lnTo>
                  <a:pt x="105704" y="269764"/>
                </a:lnTo>
                <a:lnTo>
                  <a:pt x="91494" y="273332"/>
                </a:lnTo>
                <a:lnTo>
                  <a:pt x="78114" y="277878"/>
                </a:lnTo>
                <a:lnTo>
                  <a:pt x="65615" y="283454"/>
                </a:lnTo>
                <a:lnTo>
                  <a:pt x="54046" y="290108"/>
                </a:lnTo>
                <a:lnTo>
                  <a:pt x="43457" y="297892"/>
                </a:lnTo>
                <a:lnTo>
                  <a:pt x="33898" y="306854"/>
                </a:lnTo>
                <a:lnTo>
                  <a:pt x="25419" y="317046"/>
                </a:lnTo>
                <a:lnTo>
                  <a:pt x="18069" y="328516"/>
                </a:lnTo>
                <a:lnTo>
                  <a:pt x="11898" y="341316"/>
                </a:lnTo>
                <a:lnTo>
                  <a:pt x="6956" y="355495"/>
                </a:lnTo>
                <a:lnTo>
                  <a:pt x="3292" y="371103"/>
                </a:lnTo>
                <a:lnTo>
                  <a:pt x="957" y="388190"/>
                </a:lnTo>
                <a:lnTo>
                  <a:pt x="0" y="406806"/>
                </a:lnTo>
                <a:lnTo>
                  <a:pt x="590" y="424517"/>
                </a:lnTo>
                <a:lnTo>
                  <a:pt x="2689" y="440955"/>
                </a:lnTo>
                <a:lnTo>
                  <a:pt x="6231" y="456140"/>
                </a:lnTo>
                <a:lnTo>
                  <a:pt x="11152" y="470095"/>
                </a:lnTo>
                <a:lnTo>
                  <a:pt x="17387" y="482840"/>
                </a:lnTo>
                <a:lnTo>
                  <a:pt x="24873" y="494398"/>
                </a:lnTo>
                <a:lnTo>
                  <a:pt x="33545" y="504789"/>
                </a:lnTo>
                <a:lnTo>
                  <a:pt x="43339" y="514034"/>
                </a:lnTo>
                <a:lnTo>
                  <a:pt x="54190" y="522155"/>
                </a:lnTo>
                <a:lnTo>
                  <a:pt x="66034" y="529174"/>
                </a:lnTo>
                <a:lnTo>
                  <a:pt x="78807" y="535111"/>
                </a:lnTo>
                <a:lnTo>
                  <a:pt x="92444" y="539988"/>
                </a:lnTo>
                <a:lnTo>
                  <a:pt x="106881" y="543826"/>
                </a:lnTo>
                <a:lnTo>
                  <a:pt x="122054" y="546647"/>
                </a:lnTo>
                <a:lnTo>
                  <a:pt x="137898" y="548472"/>
                </a:lnTo>
                <a:lnTo>
                  <a:pt x="154348" y="549322"/>
                </a:lnTo>
                <a:lnTo>
                  <a:pt x="171342" y="549219"/>
                </a:lnTo>
                <a:lnTo>
                  <a:pt x="188813" y="548183"/>
                </a:lnTo>
                <a:lnTo>
                  <a:pt x="206699" y="546237"/>
                </a:lnTo>
                <a:lnTo>
                  <a:pt x="224934" y="543402"/>
                </a:lnTo>
                <a:lnTo>
                  <a:pt x="224263" y="706871"/>
                </a:lnTo>
                <a:lnTo>
                  <a:pt x="225494" y="752719"/>
                </a:lnTo>
                <a:lnTo>
                  <a:pt x="227731" y="754616"/>
                </a:lnTo>
                <a:lnTo>
                  <a:pt x="231534" y="754300"/>
                </a:lnTo>
                <a:lnTo>
                  <a:pt x="232540" y="757779"/>
                </a:lnTo>
                <a:lnTo>
                  <a:pt x="277840" y="807105"/>
                </a:lnTo>
                <a:lnTo>
                  <a:pt x="996155" y="806788"/>
                </a:lnTo>
                <a:lnTo>
                  <a:pt x="1013492" y="795088"/>
                </a:lnTo>
                <a:lnTo>
                  <a:pt x="1017224" y="772215"/>
                </a:lnTo>
                <a:close/>
              </a:path>
            </a:pathLst>
          </a:custGeom>
          <a:solidFill>
            <a:srgbClr val="F0A0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5" name="object 1385"/>
          <p:cNvSpPr/>
          <p:nvPr/>
        </p:nvSpPr>
        <p:spPr>
          <a:xfrm>
            <a:off x="9238938" y="1329728"/>
            <a:ext cx="1023907" cy="1089478"/>
          </a:xfrm>
          <a:custGeom>
            <a:avLst/>
            <a:gdLst/>
            <a:ahLst/>
            <a:cxnLst/>
            <a:rect l="l" t="t" r="r" b="b"/>
            <a:pathLst>
              <a:path w="1023907" h="1089478">
                <a:moveTo>
                  <a:pt x="823025" y="649933"/>
                </a:moveTo>
                <a:lnTo>
                  <a:pt x="827494" y="649372"/>
                </a:lnTo>
                <a:lnTo>
                  <a:pt x="839524" y="647947"/>
                </a:lnTo>
                <a:lnTo>
                  <a:pt x="851922" y="646704"/>
                </a:lnTo>
                <a:lnTo>
                  <a:pt x="864624" y="645604"/>
                </a:lnTo>
                <a:lnTo>
                  <a:pt x="877566" y="644606"/>
                </a:lnTo>
                <a:lnTo>
                  <a:pt x="890684" y="643673"/>
                </a:lnTo>
                <a:lnTo>
                  <a:pt x="903916" y="642763"/>
                </a:lnTo>
                <a:lnTo>
                  <a:pt x="917196" y="641838"/>
                </a:lnTo>
                <a:lnTo>
                  <a:pt x="930461" y="640858"/>
                </a:lnTo>
                <a:lnTo>
                  <a:pt x="943649" y="639785"/>
                </a:lnTo>
                <a:lnTo>
                  <a:pt x="956694" y="638578"/>
                </a:lnTo>
                <a:lnTo>
                  <a:pt x="969533" y="637198"/>
                </a:lnTo>
                <a:lnTo>
                  <a:pt x="982102" y="635607"/>
                </a:lnTo>
                <a:lnTo>
                  <a:pt x="994339" y="633764"/>
                </a:lnTo>
                <a:lnTo>
                  <a:pt x="1006178" y="631630"/>
                </a:lnTo>
                <a:lnTo>
                  <a:pt x="1017557" y="629165"/>
                </a:lnTo>
                <a:lnTo>
                  <a:pt x="1023907" y="627573"/>
                </a:lnTo>
                <a:lnTo>
                  <a:pt x="974468" y="615835"/>
                </a:lnTo>
                <a:lnTo>
                  <a:pt x="954964" y="612788"/>
                </a:lnTo>
                <a:lnTo>
                  <a:pt x="938228" y="609626"/>
                </a:lnTo>
                <a:lnTo>
                  <a:pt x="923874" y="606354"/>
                </a:lnTo>
                <a:lnTo>
                  <a:pt x="911515" y="602977"/>
                </a:lnTo>
                <a:lnTo>
                  <a:pt x="900766" y="599500"/>
                </a:lnTo>
                <a:lnTo>
                  <a:pt x="891239" y="595930"/>
                </a:lnTo>
                <a:lnTo>
                  <a:pt x="882550" y="592272"/>
                </a:lnTo>
                <a:lnTo>
                  <a:pt x="874311" y="588531"/>
                </a:lnTo>
                <a:lnTo>
                  <a:pt x="866137" y="584712"/>
                </a:lnTo>
                <a:lnTo>
                  <a:pt x="857641" y="580822"/>
                </a:lnTo>
                <a:lnTo>
                  <a:pt x="848438" y="576865"/>
                </a:lnTo>
                <a:lnTo>
                  <a:pt x="838140" y="572847"/>
                </a:lnTo>
                <a:lnTo>
                  <a:pt x="826362" y="568774"/>
                </a:lnTo>
                <a:lnTo>
                  <a:pt x="813848" y="564971"/>
                </a:lnTo>
                <a:lnTo>
                  <a:pt x="823691" y="490966"/>
                </a:lnTo>
                <a:lnTo>
                  <a:pt x="825590" y="474612"/>
                </a:lnTo>
                <a:lnTo>
                  <a:pt x="828156" y="457136"/>
                </a:lnTo>
                <a:lnTo>
                  <a:pt x="831276" y="438685"/>
                </a:lnTo>
                <a:lnTo>
                  <a:pt x="834834" y="419403"/>
                </a:lnTo>
                <a:lnTo>
                  <a:pt x="838718" y="399435"/>
                </a:lnTo>
                <a:lnTo>
                  <a:pt x="842812" y="378926"/>
                </a:lnTo>
                <a:lnTo>
                  <a:pt x="847002" y="358022"/>
                </a:lnTo>
                <a:lnTo>
                  <a:pt x="851175" y="336867"/>
                </a:lnTo>
                <a:lnTo>
                  <a:pt x="859009" y="294385"/>
                </a:lnTo>
                <a:lnTo>
                  <a:pt x="865400" y="252640"/>
                </a:lnTo>
                <a:lnTo>
                  <a:pt x="869434" y="212794"/>
                </a:lnTo>
                <a:lnTo>
                  <a:pt x="870281" y="193946"/>
                </a:lnTo>
                <a:lnTo>
                  <a:pt x="870197" y="176007"/>
                </a:lnTo>
                <a:lnTo>
                  <a:pt x="866775" y="143438"/>
                </a:lnTo>
                <a:lnTo>
                  <a:pt x="858254" y="116248"/>
                </a:lnTo>
                <a:lnTo>
                  <a:pt x="825132" y="107190"/>
                </a:lnTo>
                <a:lnTo>
                  <a:pt x="797627" y="101153"/>
                </a:lnTo>
                <a:lnTo>
                  <a:pt x="764014" y="94315"/>
                </a:lnTo>
                <a:lnTo>
                  <a:pt x="725186" y="86830"/>
                </a:lnTo>
                <a:lnTo>
                  <a:pt x="682035" y="78852"/>
                </a:lnTo>
                <a:lnTo>
                  <a:pt x="635453" y="70532"/>
                </a:lnTo>
                <a:lnTo>
                  <a:pt x="586331" y="62026"/>
                </a:lnTo>
                <a:lnTo>
                  <a:pt x="535562" y="53486"/>
                </a:lnTo>
                <a:lnTo>
                  <a:pt x="484038" y="45067"/>
                </a:lnTo>
                <a:lnTo>
                  <a:pt x="432651" y="36920"/>
                </a:lnTo>
                <a:lnTo>
                  <a:pt x="382292" y="29200"/>
                </a:lnTo>
                <a:lnTo>
                  <a:pt x="333854" y="22061"/>
                </a:lnTo>
                <a:lnTo>
                  <a:pt x="288229" y="15655"/>
                </a:lnTo>
                <a:lnTo>
                  <a:pt x="246309" y="10136"/>
                </a:lnTo>
                <a:lnTo>
                  <a:pt x="208985" y="5658"/>
                </a:lnTo>
                <a:lnTo>
                  <a:pt x="177150" y="2373"/>
                </a:lnTo>
                <a:lnTo>
                  <a:pt x="133514" y="0"/>
                </a:lnTo>
                <a:lnTo>
                  <a:pt x="123497" y="1217"/>
                </a:lnTo>
                <a:lnTo>
                  <a:pt x="109854" y="24158"/>
                </a:lnTo>
                <a:lnTo>
                  <a:pt x="97012" y="61144"/>
                </a:lnTo>
                <a:lnTo>
                  <a:pt x="89418" y="90888"/>
                </a:lnTo>
                <a:lnTo>
                  <a:pt x="82964" y="122802"/>
                </a:lnTo>
                <a:lnTo>
                  <a:pt x="77963" y="155256"/>
                </a:lnTo>
                <a:lnTo>
                  <a:pt x="74728" y="186620"/>
                </a:lnTo>
                <a:lnTo>
                  <a:pt x="73573" y="215266"/>
                </a:lnTo>
                <a:lnTo>
                  <a:pt x="73873" y="228060"/>
                </a:lnTo>
                <a:lnTo>
                  <a:pt x="78756" y="257885"/>
                </a:lnTo>
                <a:lnTo>
                  <a:pt x="112177" y="271613"/>
                </a:lnTo>
                <a:lnTo>
                  <a:pt x="145301" y="271324"/>
                </a:lnTo>
                <a:lnTo>
                  <a:pt x="159482" y="267765"/>
                </a:lnTo>
                <a:lnTo>
                  <a:pt x="166467" y="266017"/>
                </a:lnTo>
                <a:lnTo>
                  <a:pt x="173568" y="264629"/>
                </a:lnTo>
                <a:lnTo>
                  <a:pt x="180927" y="263852"/>
                </a:lnTo>
                <a:lnTo>
                  <a:pt x="188681" y="263940"/>
                </a:lnTo>
                <a:lnTo>
                  <a:pt x="205941" y="267724"/>
                </a:lnTo>
                <a:lnTo>
                  <a:pt x="215726" y="271925"/>
                </a:lnTo>
                <a:lnTo>
                  <a:pt x="226467" y="278004"/>
                </a:lnTo>
                <a:lnTo>
                  <a:pt x="241504" y="288939"/>
                </a:lnTo>
                <a:lnTo>
                  <a:pt x="249335" y="296264"/>
                </a:lnTo>
                <a:lnTo>
                  <a:pt x="256740" y="304514"/>
                </a:lnTo>
                <a:lnTo>
                  <a:pt x="263633" y="313636"/>
                </a:lnTo>
                <a:lnTo>
                  <a:pt x="269927" y="323579"/>
                </a:lnTo>
                <a:lnTo>
                  <a:pt x="275533" y="334291"/>
                </a:lnTo>
                <a:lnTo>
                  <a:pt x="280365" y="345720"/>
                </a:lnTo>
                <a:lnTo>
                  <a:pt x="284336" y="357813"/>
                </a:lnTo>
                <a:lnTo>
                  <a:pt x="287358" y="370520"/>
                </a:lnTo>
                <a:lnTo>
                  <a:pt x="289344" y="383789"/>
                </a:lnTo>
                <a:lnTo>
                  <a:pt x="290207" y="397566"/>
                </a:lnTo>
                <a:lnTo>
                  <a:pt x="289860" y="411801"/>
                </a:lnTo>
                <a:lnTo>
                  <a:pt x="288215" y="426441"/>
                </a:lnTo>
                <a:lnTo>
                  <a:pt x="283711" y="446282"/>
                </a:lnTo>
                <a:lnTo>
                  <a:pt x="279094" y="458740"/>
                </a:lnTo>
                <a:lnTo>
                  <a:pt x="273178" y="470930"/>
                </a:lnTo>
                <a:lnTo>
                  <a:pt x="266077" y="482682"/>
                </a:lnTo>
                <a:lnTo>
                  <a:pt x="257908" y="493821"/>
                </a:lnTo>
                <a:lnTo>
                  <a:pt x="248784" y="504176"/>
                </a:lnTo>
                <a:lnTo>
                  <a:pt x="238822" y="513573"/>
                </a:lnTo>
                <a:lnTo>
                  <a:pt x="228135" y="521841"/>
                </a:lnTo>
                <a:lnTo>
                  <a:pt x="216840" y="528806"/>
                </a:lnTo>
                <a:lnTo>
                  <a:pt x="205051" y="534297"/>
                </a:lnTo>
                <a:lnTo>
                  <a:pt x="192884" y="538140"/>
                </a:lnTo>
                <a:lnTo>
                  <a:pt x="174439" y="541151"/>
                </a:lnTo>
                <a:lnTo>
                  <a:pt x="161985" y="541877"/>
                </a:lnTo>
                <a:lnTo>
                  <a:pt x="151154" y="541378"/>
                </a:lnTo>
                <a:lnTo>
                  <a:pt x="141756" y="539820"/>
                </a:lnTo>
                <a:lnTo>
                  <a:pt x="126503" y="534189"/>
                </a:lnTo>
                <a:lnTo>
                  <a:pt x="114707" y="526307"/>
                </a:lnTo>
                <a:lnTo>
                  <a:pt x="104851" y="517497"/>
                </a:lnTo>
                <a:lnTo>
                  <a:pt x="100177" y="513159"/>
                </a:lnTo>
                <a:lnTo>
                  <a:pt x="90388" y="505440"/>
                </a:lnTo>
                <a:lnTo>
                  <a:pt x="78745" y="500103"/>
                </a:lnTo>
                <a:lnTo>
                  <a:pt x="63733" y="498472"/>
                </a:lnTo>
                <a:lnTo>
                  <a:pt x="54489" y="499459"/>
                </a:lnTo>
                <a:lnTo>
                  <a:pt x="43833" y="501869"/>
                </a:lnTo>
                <a:lnTo>
                  <a:pt x="31427" y="513496"/>
                </a:lnTo>
                <a:lnTo>
                  <a:pt x="28322" y="523626"/>
                </a:lnTo>
                <a:lnTo>
                  <a:pt x="25187" y="535051"/>
                </a:lnTo>
                <a:lnTo>
                  <a:pt x="22063" y="547602"/>
                </a:lnTo>
                <a:lnTo>
                  <a:pt x="18990" y="561112"/>
                </a:lnTo>
                <a:lnTo>
                  <a:pt x="16009" y="575413"/>
                </a:lnTo>
                <a:lnTo>
                  <a:pt x="13160" y="590338"/>
                </a:lnTo>
                <a:lnTo>
                  <a:pt x="10485" y="605717"/>
                </a:lnTo>
                <a:lnTo>
                  <a:pt x="8022" y="621385"/>
                </a:lnTo>
                <a:lnTo>
                  <a:pt x="5814" y="637173"/>
                </a:lnTo>
                <a:lnTo>
                  <a:pt x="3900" y="652912"/>
                </a:lnTo>
                <a:lnTo>
                  <a:pt x="2321" y="668437"/>
                </a:lnTo>
                <a:lnTo>
                  <a:pt x="1118" y="683577"/>
                </a:lnTo>
                <a:lnTo>
                  <a:pt x="330" y="698167"/>
                </a:lnTo>
                <a:lnTo>
                  <a:pt x="0" y="712038"/>
                </a:lnTo>
                <a:lnTo>
                  <a:pt x="166" y="725022"/>
                </a:lnTo>
                <a:lnTo>
                  <a:pt x="869" y="736952"/>
                </a:lnTo>
                <a:lnTo>
                  <a:pt x="2151" y="747660"/>
                </a:lnTo>
                <a:lnTo>
                  <a:pt x="6611" y="764738"/>
                </a:lnTo>
                <a:lnTo>
                  <a:pt x="14071" y="771701"/>
                </a:lnTo>
                <a:lnTo>
                  <a:pt x="22712" y="777667"/>
                </a:lnTo>
                <a:lnTo>
                  <a:pt x="32410" y="782742"/>
                </a:lnTo>
                <a:lnTo>
                  <a:pt x="43044" y="787027"/>
                </a:lnTo>
                <a:lnTo>
                  <a:pt x="54489" y="790628"/>
                </a:lnTo>
                <a:lnTo>
                  <a:pt x="66624" y="793647"/>
                </a:lnTo>
                <a:lnTo>
                  <a:pt x="79325" y="796190"/>
                </a:lnTo>
                <a:lnTo>
                  <a:pt x="92469" y="798359"/>
                </a:lnTo>
                <a:lnTo>
                  <a:pt x="105933" y="800258"/>
                </a:lnTo>
                <a:lnTo>
                  <a:pt x="119596" y="801992"/>
                </a:lnTo>
                <a:lnTo>
                  <a:pt x="133333" y="803663"/>
                </a:lnTo>
                <a:lnTo>
                  <a:pt x="147021" y="805377"/>
                </a:lnTo>
                <a:lnTo>
                  <a:pt x="160539" y="807235"/>
                </a:lnTo>
                <a:lnTo>
                  <a:pt x="173762" y="809344"/>
                </a:lnTo>
                <a:lnTo>
                  <a:pt x="186569" y="811805"/>
                </a:lnTo>
                <a:lnTo>
                  <a:pt x="198836" y="814723"/>
                </a:lnTo>
                <a:lnTo>
                  <a:pt x="210440" y="818202"/>
                </a:lnTo>
                <a:lnTo>
                  <a:pt x="221258" y="822346"/>
                </a:lnTo>
                <a:lnTo>
                  <a:pt x="231168" y="827257"/>
                </a:lnTo>
                <a:lnTo>
                  <a:pt x="240047" y="833041"/>
                </a:lnTo>
                <a:lnTo>
                  <a:pt x="239021" y="845143"/>
                </a:lnTo>
                <a:lnTo>
                  <a:pt x="236799" y="856086"/>
                </a:lnTo>
                <a:lnTo>
                  <a:pt x="233688" y="866186"/>
                </a:lnTo>
                <a:lnTo>
                  <a:pt x="229995" y="875758"/>
                </a:lnTo>
                <a:lnTo>
                  <a:pt x="226028" y="885115"/>
                </a:lnTo>
                <a:lnTo>
                  <a:pt x="222094" y="894573"/>
                </a:lnTo>
                <a:lnTo>
                  <a:pt x="218501" y="904446"/>
                </a:lnTo>
                <a:lnTo>
                  <a:pt x="215556" y="915049"/>
                </a:lnTo>
                <a:lnTo>
                  <a:pt x="213566" y="926697"/>
                </a:lnTo>
                <a:lnTo>
                  <a:pt x="212840" y="939704"/>
                </a:lnTo>
                <a:lnTo>
                  <a:pt x="213685" y="954385"/>
                </a:lnTo>
                <a:lnTo>
                  <a:pt x="216408" y="971055"/>
                </a:lnTo>
                <a:lnTo>
                  <a:pt x="222129" y="991458"/>
                </a:lnTo>
                <a:lnTo>
                  <a:pt x="227340" y="1003814"/>
                </a:lnTo>
                <a:lnTo>
                  <a:pt x="233678" y="1015497"/>
                </a:lnTo>
                <a:lnTo>
                  <a:pt x="241066" y="1026458"/>
                </a:lnTo>
                <a:lnTo>
                  <a:pt x="249426" y="1036648"/>
                </a:lnTo>
                <a:lnTo>
                  <a:pt x="258680" y="1046017"/>
                </a:lnTo>
                <a:lnTo>
                  <a:pt x="268751" y="1054516"/>
                </a:lnTo>
                <a:lnTo>
                  <a:pt x="279560" y="1062095"/>
                </a:lnTo>
                <a:lnTo>
                  <a:pt x="291030" y="1068704"/>
                </a:lnTo>
                <a:lnTo>
                  <a:pt x="303083" y="1074295"/>
                </a:lnTo>
                <a:lnTo>
                  <a:pt x="315642" y="1078817"/>
                </a:lnTo>
                <a:lnTo>
                  <a:pt x="349366" y="1086787"/>
                </a:lnTo>
                <a:lnTo>
                  <a:pt x="376638" y="1089478"/>
                </a:lnTo>
                <a:lnTo>
                  <a:pt x="400596" y="1088194"/>
                </a:lnTo>
                <a:lnTo>
                  <a:pt x="421450" y="1083366"/>
                </a:lnTo>
                <a:lnTo>
                  <a:pt x="439413" y="1075423"/>
                </a:lnTo>
                <a:lnTo>
                  <a:pt x="454695" y="1064794"/>
                </a:lnTo>
                <a:lnTo>
                  <a:pt x="467508" y="1051909"/>
                </a:lnTo>
                <a:lnTo>
                  <a:pt x="478064" y="1037198"/>
                </a:lnTo>
                <a:lnTo>
                  <a:pt x="486575" y="1021089"/>
                </a:lnTo>
                <a:lnTo>
                  <a:pt x="493252" y="1004013"/>
                </a:lnTo>
                <a:lnTo>
                  <a:pt x="498306" y="986399"/>
                </a:lnTo>
                <a:lnTo>
                  <a:pt x="501950" y="968676"/>
                </a:lnTo>
                <a:lnTo>
                  <a:pt x="504394" y="951273"/>
                </a:lnTo>
                <a:lnTo>
                  <a:pt x="505851" y="934621"/>
                </a:lnTo>
                <a:lnTo>
                  <a:pt x="506531" y="919149"/>
                </a:lnTo>
                <a:lnTo>
                  <a:pt x="506647" y="905286"/>
                </a:lnTo>
                <a:lnTo>
                  <a:pt x="506409" y="893461"/>
                </a:lnTo>
                <a:lnTo>
                  <a:pt x="506031" y="884105"/>
                </a:lnTo>
                <a:lnTo>
                  <a:pt x="505722" y="877647"/>
                </a:lnTo>
                <a:lnTo>
                  <a:pt x="505696" y="874515"/>
                </a:lnTo>
                <a:lnTo>
                  <a:pt x="518131" y="873815"/>
                </a:lnTo>
                <a:lnTo>
                  <a:pt x="530540" y="873837"/>
                </a:lnTo>
                <a:lnTo>
                  <a:pt x="542924" y="874491"/>
                </a:lnTo>
                <a:lnTo>
                  <a:pt x="555286" y="875690"/>
                </a:lnTo>
                <a:lnTo>
                  <a:pt x="567628" y="877345"/>
                </a:lnTo>
                <a:lnTo>
                  <a:pt x="579952" y="879367"/>
                </a:lnTo>
                <a:lnTo>
                  <a:pt x="592261" y="881667"/>
                </a:lnTo>
                <a:lnTo>
                  <a:pt x="604555" y="884158"/>
                </a:lnTo>
                <a:lnTo>
                  <a:pt x="616838" y="886750"/>
                </a:lnTo>
                <a:lnTo>
                  <a:pt x="629110" y="889355"/>
                </a:lnTo>
                <a:lnTo>
                  <a:pt x="641376" y="891885"/>
                </a:lnTo>
                <a:lnTo>
                  <a:pt x="653636" y="894251"/>
                </a:lnTo>
                <a:lnTo>
                  <a:pt x="665892" y="896364"/>
                </a:lnTo>
                <a:lnTo>
                  <a:pt x="678148" y="898136"/>
                </a:lnTo>
                <a:lnTo>
                  <a:pt x="690404" y="899479"/>
                </a:lnTo>
                <a:lnTo>
                  <a:pt x="702663" y="900304"/>
                </a:lnTo>
                <a:lnTo>
                  <a:pt x="714927" y="900521"/>
                </a:lnTo>
                <a:lnTo>
                  <a:pt x="727198" y="900044"/>
                </a:lnTo>
                <a:lnTo>
                  <a:pt x="739479" y="898783"/>
                </a:lnTo>
                <a:lnTo>
                  <a:pt x="751770" y="896649"/>
                </a:lnTo>
                <a:lnTo>
                  <a:pt x="756733" y="887276"/>
                </a:lnTo>
                <a:lnTo>
                  <a:pt x="761135" y="877134"/>
                </a:lnTo>
                <a:lnTo>
                  <a:pt x="765032" y="866304"/>
                </a:lnTo>
                <a:lnTo>
                  <a:pt x="768478" y="854860"/>
                </a:lnTo>
                <a:lnTo>
                  <a:pt x="771528" y="842882"/>
                </a:lnTo>
                <a:lnTo>
                  <a:pt x="774238" y="830446"/>
                </a:lnTo>
                <a:lnTo>
                  <a:pt x="776661" y="817630"/>
                </a:lnTo>
                <a:lnTo>
                  <a:pt x="778853" y="804511"/>
                </a:lnTo>
                <a:lnTo>
                  <a:pt x="780869" y="791167"/>
                </a:lnTo>
                <a:lnTo>
                  <a:pt x="782763" y="777674"/>
                </a:lnTo>
                <a:lnTo>
                  <a:pt x="784590" y="764111"/>
                </a:lnTo>
                <a:lnTo>
                  <a:pt x="786405" y="750555"/>
                </a:lnTo>
                <a:lnTo>
                  <a:pt x="788264" y="737083"/>
                </a:lnTo>
                <a:lnTo>
                  <a:pt x="790220" y="723773"/>
                </a:lnTo>
                <a:lnTo>
                  <a:pt x="792328" y="710702"/>
                </a:lnTo>
                <a:lnTo>
                  <a:pt x="793603" y="703478"/>
                </a:lnTo>
                <a:lnTo>
                  <a:pt x="776318" y="701659"/>
                </a:lnTo>
                <a:lnTo>
                  <a:pt x="760712" y="699032"/>
                </a:lnTo>
                <a:lnTo>
                  <a:pt x="746679" y="695543"/>
                </a:lnTo>
                <a:lnTo>
                  <a:pt x="734116" y="691142"/>
                </a:lnTo>
                <a:lnTo>
                  <a:pt x="722921" y="685776"/>
                </a:lnTo>
                <a:lnTo>
                  <a:pt x="712988" y="679392"/>
                </a:lnTo>
                <a:lnTo>
                  <a:pt x="704215" y="671939"/>
                </a:lnTo>
                <a:lnTo>
                  <a:pt x="696498" y="663364"/>
                </a:lnTo>
                <a:lnTo>
                  <a:pt x="689733" y="653614"/>
                </a:lnTo>
                <a:lnTo>
                  <a:pt x="687455" y="649707"/>
                </a:lnTo>
                <a:lnTo>
                  <a:pt x="700232" y="640583"/>
                </a:lnTo>
                <a:lnTo>
                  <a:pt x="709985" y="635130"/>
                </a:lnTo>
                <a:lnTo>
                  <a:pt x="718777" y="633062"/>
                </a:lnTo>
                <a:lnTo>
                  <a:pt x="728671" y="634094"/>
                </a:lnTo>
                <a:lnTo>
                  <a:pt x="741730" y="637941"/>
                </a:lnTo>
                <a:lnTo>
                  <a:pt x="748303" y="640205"/>
                </a:lnTo>
                <a:lnTo>
                  <a:pt x="757921" y="643787"/>
                </a:lnTo>
                <a:lnTo>
                  <a:pt x="765074" y="646871"/>
                </a:lnTo>
                <a:lnTo>
                  <a:pt x="770176" y="649475"/>
                </a:lnTo>
                <a:lnTo>
                  <a:pt x="773644" y="651618"/>
                </a:lnTo>
                <a:lnTo>
                  <a:pt x="778409" y="655460"/>
                </a:lnTo>
                <a:lnTo>
                  <a:pt x="781049" y="656047"/>
                </a:lnTo>
                <a:lnTo>
                  <a:pt x="783457" y="655803"/>
                </a:lnTo>
                <a:lnTo>
                  <a:pt x="787145" y="655224"/>
                </a:lnTo>
                <a:lnTo>
                  <a:pt x="792529" y="654330"/>
                </a:lnTo>
                <a:lnTo>
                  <a:pt x="800027" y="653138"/>
                </a:lnTo>
                <a:lnTo>
                  <a:pt x="810053" y="651666"/>
                </a:lnTo>
                <a:lnTo>
                  <a:pt x="823025" y="649933"/>
                </a:lnTo>
                <a:close/>
              </a:path>
            </a:pathLst>
          </a:custGeom>
          <a:solidFill>
            <a:srgbClr val="689D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6" name="object 1386"/>
          <p:cNvSpPr/>
          <p:nvPr/>
        </p:nvSpPr>
        <p:spPr>
          <a:xfrm>
            <a:off x="8186597" y="1350173"/>
            <a:ext cx="1051842" cy="947580"/>
          </a:xfrm>
          <a:custGeom>
            <a:avLst/>
            <a:gdLst/>
            <a:ahLst/>
            <a:cxnLst/>
            <a:rect l="l" t="t" r="r" b="b"/>
            <a:pathLst>
              <a:path w="1051842" h="947580">
                <a:moveTo>
                  <a:pt x="420964" y="888621"/>
                </a:moveTo>
                <a:lnTo>
                  <a:pt x="418947" y="874520"/>
                </a:lnTo>
                <a:lnTo>
                  <a:pt x="415912" y="861757"/>
                </a:lnTo>
                <a:lnTo>
                  <a:pt x="412092" y="850128"/>
                </a:lnTo>
                <a:lnTo>
                  <a:pt x="407723" y="839433"/>
                </a:lnTo>
                <a:lnTo>
                  <a:pt x="403036" y="829466"/>
                </a:lnTo>
                <a:lnTo>
                  <a:pt x="398266" y="820027"/>
                </a:lnTo>
                <a:lnTo>
                  <a:pt x="393645" y="810912"/>
                </a:lnTo>
                <a:lnTo>
                  <a:pt x="389408" y="801918"/>
                </a:lnTo>
                <a:lnTo>
                  <a:pt x="385789" y="792844"/>
                </a:lnTo>
                <a:lnTo>
                  <a:pt x="383019" y="783485"/>
                </a:lnTo>
                <a:lnTo>
                  <a:pt x="381334" y="773639"/>
                </a:lnTo>
                <a:lnTo>
                  <a:pt x="380966" y="763104"/>
                </a:lnTo>
                <a:lnTo>
                  <a:pt x="382150" y="751676"/>
                </a:lnTo>
                <a:lnTo>
                  <a:pt x="385118" y="739154"/>
                </a:lnTo>
                <a:lnTo>
                  <a:pt x="390076" y="725400"/>
                </a:lnTo>
                <a:lnTo>
                  <a:pt x="393076" y="711228"/>
                </a:lnTo>
                <a:lnTo>
                  <a:pt x="397156" y="697697"/>
                </a:lnTo>
                <a:lnTo>
                  <a:pt x="402282" y="684933"/>
                </a:lnTo>
                <a:lnTo>
                  <a:pt x="408422" y="673062"/>
                </a:lnTo>
                <a:lnTo>
                  <a:pt x="415543" y="662207"/>
                </a:lnTo>
                <a:lnTo>
                  <a:pt x="423613" y="652496"/>
                </a:lnTo>
                <a:lnTo>
                  <a:pt x="432598" y="644052"/>
                </a:lnTo>
                <a:lnTo>
                  <a:pt x="442466" y="637001"/>
                </a:lnTo>
                <a:lnTo>
                  <a:pt x="453184" y="631468"/>
                </a:lnTo>
                <a:lnTo>
                  <a:pt x="464719" y="627578"/>
                </a:lnTo>
                <a:lnTo>
                  <a:pt x="477038" y="625457"/>
                </a:lnTo>
                <a:lnTo>
                  <a:pt x="490109" y="625230"/>
                </a:lnTo>
                <a:lnTo>
                  <a:pt x="500251" y="626355"/>
                </a:lnTo>
                <a:lnTo>
                  <a:pt x="520464" y="628176"/>
                </a:lnTo>
                <a:lnTo>
                  <a:pt x="538162" y="631499"/>
                </a:lnTo>
                <a:lnTo>
                  <a:pt x="553513" y="636229"/>
                </a:lnTo>
                <a:lnTo>
                  <a:pt x="566681" y="642274"/>
                </a:lnTo>
                <a:lnTo>
                  <a:pt x="577834" y="649539"/>
                </a:lnTo>
                <a:lnTo>
                  <a:pt x="587138" y="657931"/>
                </a:lnTo>
                <a:lnTo>
                  <a:pt x="594760" y="667358"/>
                </a:lnTo>
                <a:lnTo>
                  <a:pt x="600866" y="677724"/>
                </a:lnTo>
                <a:lnTo>
                  <a:pt x="605622" y="688938"/>
                </a:lnTo>
                <a:lnTo>
                  <a:pt x="609195" y="700904"/>
                </a:lnTo>
                <a:lnTo>
                  <a:pt x="611751" y="713531"/>
                </a:lnTo>
                <a:lnTo>
                  <a:pt x="613457" y="726724"/>
                </a:lnTo>
                <a:lnTo>
                  <a:pt x="614479" y="740389"/>
                </a:lnTo>
                <a:lnTo>
                  <a:pt x="614983" y="754435"/>
                </a:lnTo>
                <a:lnTo>
                  <a:pt x="615137" y="768766"/>
                </a:lnTo>
                <a:lnTo>
                  <a:pt x="615156" y="812539"/>
                </a:lnTo>
                <a:lnTo>
                  <a:pt x="615570" y="827079"/>
                </a:lnTo>
                <a:lnTo>
                  <a:pt x="616465" y="841437"/>
                </a:lnTo>
                <a:lnTo>
                  <a:pt x="626127" y="844166"/>
                </a:lnTo>
                <a:lnTo>
                  <a:pt x="636974" y="845866"/>
                </a:lnTo>
                <a:lnTo>
                  <a:pt x="648882" y="846619"/>
                </a:lnTo>
                <a:lnTo>
                  <a:pt x="661723" y="846507"/>
                </a:lnTo>
                <a:lnTo>
                  <a:pt x="675373" y="845612"/>
                </a:lnTo>
                <a:lnTo>
                  <a:pt x="689704" y="844015"/>
                </a:lnTo>
                <a:lnTo>
                  <a:pt x="704592" y="841798"/>
                </a:lnTo>
                <a:lnTo>
                  <a:pt x="719910" y="839042"/>
                </a:lnTo>
                <a:lnTo>
                  <a:pt x="735531" y="835830"/>
                </a:lnTo>
                <a:lnTo>
                  <a:pt x="751331" y="832243"/>
                </a:lnTo>
                <a:lnTo>
                  <a:pt x="767183" y="828362"/>
                </a:lnTo>
                <a:lnTo>
                  <a:pt x="782960" y="824269"/>
                </a:lnTo>
                <a:lnTo>
                  <a:pt x="798538" y="820046"/>
                </a:lnTo>
                <a:lnTo>
                  <a:pt x="813790" y="815775"/>
                </a:lnTo>
                <a:lnTo>
                  <a:pt x="828589" y="811537"/>
                </a:lnTo>
                <a:lnTo>
                  <a:pt x="842811" y="807414"/>
                </a:lnTo>
                <a:lnTo>
                  <a:pt x="856329" y="803487"/>
                </a:lnTo>
                <a:lnTo>
                  <a:pt x="869016" y="799839"/>
                </a:lnTo>
                <a:lnTo>
                  <a:pt x="880748" y="796550"/>
                </a:lnTo>
                <a:lnTo>
                  <a:pt x="891398" y="793703"/>
                </a:lnTo>
                <a:lnTo>
                  <a:pt x="892175" y="776881"/>
                </a:lnTo>
                <a:lnTo>
                  <a:pt x="891952" y="759637"/>
                </a:lnTo>
                <a:lnTo>
                  <a:pt x="890872" y="742103"/>
                </a:lnTo>
                <a:lnTo>
                  <a:pt x="889078" y="724408"/>
                </a:lnTo>
                <a:lnTo>
                  <a:pt x="886716" y="706686"/>
                </a:lnTo>
                <a:lnTo>
                  <a:pt x="883927" y="689067"/>
                </a:lnTo>
                <a:lnTo>
                  <a:pt x="880857" y="671682"/>
                </a:lnTo>
                <a:lnTo>
                  <a:pt x="877648" y="654663"/>
                </a:lnTo>
                <a:lnTo>
                  <a:pt x="874445" y="638140"/>
                </a:lnTo>
                <a:lnTo>
                  <a:pt x="871390" y="622247"/>
                </a:lnTo>
                <a:lnTo>
                  <a:pt x="868629" y="607112"/>
                </a:lnTo>
                <a:lnTo>
                  <a:pt x="866304" y="592869"/>
                </a:lnTo>
                <a:lnTo>
                  <a:pt x="864559" y="579648"/>
                </a:lnTo>
                <a:lnTo>
                  <a:pt x="863538" y="567580"/>
                </a:lnTo>
                <a:lnTo>
                  <a:pt x="863384" y="556797"/>
                </a:lnTo>
                <a:lnTo>
                  <a:pt x="864242" y="547431"/>
                </a:lnTo>
                <a:lnTo>
                  <a:pt x="866255" y="539611"/>
                </a:lnTo>
                <a:lnTo>
                  <a:pt x="869566" y="533471"/>
                </a:lnTo>
                <a:lnTo>
                  <a:pt x="874320" y="529140"/>
                </a:lnTo>
                <a:lnTo>
                  <a:pt x="880660" y="526751"/>
                </a:lnTo>
                <a:lnTo>
                  <a:pt x="882561" y="526415"/>
                </a:lnTo>
                <a:lnTo>
                  <a:pt x="886364" y="525186"/>
                </a:lnTo>
                <a:lnTo>
                  <a:pt x="888825" y="524850"/>
                </a:lnTo>
                <a:lnTo>
                  <a:pt x="891398" y="524515"/>
                </a:lnTo>
                <a:lnTo>
                  <a:pt x="894865" y="524291"/>
                </a:lnTo>
                <a:lnTo>
                  <a:pt x="897997" y="523956"/>
                </a:lnTo>
                <a:lnTo>
                  <a:pt x="910558" y="523066"/>
                </a:lnTo>
                <a:lnTo>
                  <a:pt x="922243" y="522934"/>
                </a:lnTo>
                <a:lnTo>
                  <a:pt x="934926" y="522375"/>
                </a:lnTo>
                <a:lnTo>
                  <a:pt x="967538" y="515675"/>
                </a:lnTo>
                <a:lnTo>
                  <a:pt x="990349" y="505256"/>
                </a:lnTo>
                <a:lnTo>
                  <a:pt x="1009522" y="491075"/>
                </a:lnTo>
                <a:lnTo>
                  <a:pt x="1025086" y="473742"/>
                </a:lnTo>
                <a:lnTo>
                  <a:pt x="1037071" y="453867"/>
                </a:lnTo>
                <a:lnTo>
                  <a:pt x="1045506" y="432062"/>
                </a:lnTo>
                <a:lnTo>
                  <a:pt x="1050420" y="408936"/>
                </a:lnTo>
                <a:lnTo>
                  <a:pt x="1051842" y="385101"/>
                </a:lnTo>
                <a:lnTo>
                  <a:pt x="1049802" y="361166"/>
                </a:lnTo>
                <a:lnTo>
                  <a:pt x="1044328" y="337743"/>
                </a:lnTo>
                <a:lnTo>
                  <a:pt x="1035450" y="315441"/>
                </a:lnTo>
                <a:lnTo>
                  <a:pt x="1023196" y="294872"/>
                </a:lnTo>
                <a:lnTo>
                  <a:pt x="1007597" y="276645"/>
                </a:lnTo>
                <a:lnTo>
                  <a:pt x="988682" y="261372"/>
                </a:lnTo>
                <a:lnTo>
                  <a:pt x="966479" y="249663"/>
                </a:lnTo>
                <a:lnTo>
                  <a:pt x="941017" y="242129"/>
                </a:lnTo>
                <a:lnTo>
                  <a:pt x="912327" y="239379"/>
                </a:lnTo>
                <a:lnTo>
                  <a:pt x="880437" y="242025"/>
                </a:lnTo>
                <a:lnTo>
                  <a:pt x="845376" y="250677"/>
                </a:lnTo>
                <a:lnTo>
                  <a:pt x="807173" y="265946"/>
                </a:lnTo>
                <a:lnTo>
                  <a:pt x="797165" y="241527"/>
                </a:lnTo>
                <a:lnTo>
                  <a:pt x="789450" y="219391"/>
                </a:lnTo>
                <a:lnTo>
                  <a:pt x="783718" y="199353"/>
                </a:lnTo>
                <a:lnTo>
                  <a:pt x="779662" y="181227"/>
                </a:lnTo>
                <a:lnTo>
                  <a:pt x="776971" y="164828"/>
                </a:lnTo>
                <a:lnTo>
                  <a:pt x="775337" y="149970"/>
                </a:lnTo>
                <a:lnTo>
                  <a:pt x="774451" y="136468"/>
                </a:lnTo>
                <a:lnTo>
                  <a:pt x="774002" y="124137"/>
                </a:lnTo>
                <a:lnTo>
                  <a:pt x="773683" y="112791"/>
                </a:lnTo>
                <a:lnTo>
                  <a:pt x="773184" y="102245"/>
                </a:lnTo>
                <a:lnTo>
                  <a:pt x="772196" y="92313"/>
                </a:lnTo>
                <a:lnTo>
                  <a:pt x="770410" y="82811"/>
                </a:lnTo>
                <a:lnTo>
                  <a:pt x="767516" y="73553"/>
                </a:lnTo>
                <a:lnTo>
                  <a:pt x="763206" y="64353"/>
                </a:lnTo>
                <a:lnTo>
                  <a:pt x="757170" y="55026"/>
                </a:lnTo>
                <a:lnTo>
                  <a:pt x="749099" y="45387"/>
                </a:lnTo>
                <a:lnTo>
                  <a:pt x="738685" y="35250"/>
                </a:lnTo>
                <a:lnTo>
                  <a:pt x="725618" y="24430"/>
                </a:lnTo>
                <a:lnTo>
                  <a:pt x="709588" y="12742"/>
                </a:lnTo>
                <a:lnTo>
                  <a:pt x="690288" y="0"/>
                </a:lnTo>
                <a:lnTo>
                  <a:pt x="683311" y="5795"/>
                </a:lnTo>
                <a:lnTo>
                  <a:pt x="671528" y="12130"/>
                </a:lnTo>
                <a:lnTo>
                  <a:pt x="635469" y="26109"/>
                </a:lnTo>
                <a:lnTo>
                  <a:pt x="612157" y="33597"/>
                </a:lnTo>
                <a:lnTo>
                  <a:pt x="585965" y="41315"/>
                </a:lnTo>
                <a:lnTo>
                  <a:pt x="557376" y="49185"/>
                </a:lnTo>
                <a:lnTo>
                  <a:pt x="526871" y="57128"/>
                </a:lnTo>
                <a:lnTo>
                  <a:pt x="494931" y="65069"/>
                </a:lnTo>
                <a:lnTo>
                  <a:pt x="462039" y="72928"/>
                </a:lnTo>
                <a:lnTo>
                  <a:pt x="428677" y="80629"/>
                </a:lnTo>
                <a:lnTo>
                  <a:pt x="395325" y="88094"/>
                </a:lnTo>
                <a:lnTo>
                  <a:pt x="362467" y="95245"/>
                </a:lnTo>
                <a:lnTo>
                  <a:pt x="330583" y="102006"/>
                </a:lnTo>
                <a:lnTo>
                  <a:pt x="300156" y="108297"/>
                </a:lnTo>
                <a:lnTo>
                  <a:pt x="271667" y="114042"/>
                </a:lnTo>
                <a:lnTo>
                  <a:pt x="245598" y="119164"/>
                </a:lnTo>
                <a:lnTo>
                  <a:pt x="222431" y="123584"/>
                </a:lnTo>
                <a:lnTo>
                  <a:pt x="202647" y="127226"/>
                </a:lnTo>
                <a:lnTo>
                  <a:pt x="165813" y="130234"/>
                </a:lnTo>
                <a:lnTo>
                  <a:pt x="128790" y="128669"/>
                </a:lnTo>
                <a:lnTo>
                  <a:pt x="121152" y="139735"/>
                </a:lnTo>
                <a:lnTo>
                  <a:pt x="115183" y="146540"/>
                </a:lnTo>
                <a:lnTo>
                  <a:pt x="109374" y="150405"/>
                </a:lnTo>
                <a:lnTo>
                  <a:pt x="102219" y="152645"/>
                </a:lnTo>
                <a:lnTo>
                  <a:pt x="92209" y="154581"/>
                </a:lnTo>
                <a:lnTo>
                  <a:pt x="77839" y="157530"/>
                </a:lnTo>
                <a:lnTo>
                  <a:pt x="69172" y="159635"/>
                </a:lnTo>
                <a:lnTo>
                  <a:pt x="51939" y="163831"/>
                </a:lnTo>
                <a:lnTo>
                  <a:pt x="39924" y="166708"/>
                </a:lnTo>
                <a:lnTo>
                  <a:pt x="30929" y="169302"/>
                </a:lnTo>
                <a:lnTo>
                  <a:pt x="22754" y="172647"/>
                </a:lnTo>
                <a:lnTo>
                  <a:pt x="13200" y="177777"/>
                </a:lnTo>
                <a:lnTo>
                  <a:pt x="4857" y="182775"/>
                </a:lnTo>
                <a:lnTo>
                  <a:pt x="2291" y="196057"/>
                </a:lnTo>
                <a:lnTo>
                  <a:pt x="704" y="209153"/>
                </a:lnTo>
                <a:lnTo>
                  <a:pt x="0" y="222080"/>
                </a:lnTo>
                <a:lnTo>
                  <a:pt x="83" y="234858"/>
                </a:lnTo>
                <a:lnTo>
                  <a:pt x="860" y="247504"/>
                </a:lnTo>
                <a:lnTo>
                  <a:pt x="2235" y="260038"/>
                </a:lnTo>
                <a:lnTo>
                  <a:pt x="4112" y="272476"/>
                </a:lnTo>
                <a:lnTo>
                  <a:pt x="6396" y="284838"/>
                </a:lnTo>
                <a:lnTo>
                  <a:pt x="8993" y="297141"/>
                </a:lnTo>
                <a:lnTo>
                  <a:pt x="11806" y="309404"/>
                </a:lnTo>
                <a:lnTo>
                  <a:pt x="14741" y="321646"/>
                </a:lnTo>
                <a:lnTo>
                  <a:pt x="17702" y="333884"/>
                </a:lnTo>
                <a:lnTo>
                  <a:pt x="20595" y="346136"/>
                </a:lnTo>
                <a:lnTo>
                  <a:pt x="23324" y="358422"/>
                </a:lnTo>
                <a:lnTo>
                  <a:pt x="25793" y="370759"/>
                </a:lnTo>
                <a:lnTo>
                  <a:pt x="27908" y="383166"/>
                </a:lnTo>
                <a:lnTo>
                  <a:pt x="29573" y="395660"/>
                </a:lnTo>
                <a:lnTo>
                  <a:pt x="30693" y="408261"/>
                </a:lnTo>
                <a:lnTo>
                  <a:pt x="31174" y="420986"/>
                </a:lnTo>
                <a:lnTo>
                  <a:pt x="30919" y="433854"/>
                </a:lnTo>
                <a:lnTo>
                  <a:pt x="35316" y="440647"/>
                </a:lnTo>
                <a:lnTo>
                  <a:pt x="44493" y="463324"/>
                </a:lnTo>
                <a:lnTo>
                  <a:pt x="49182" y="478551"/>
                </a:lnTo>
                <a:lnTo>
                  <a:pt x="53880" y="495933"/>
                </a:lnTo>
                <a:lnTo>
                  <a:pt x="58542" y="515142"/>
                </a:lnTo>
                <a:lnTo>
                  <a:pt x="63123" y="535848"/>
                </a:lnTo>
                <a:lnTo>
                  <a:pt x="67580" y="557725"/>
                </a:lnTo>
                <a:lnTo>
                  <a:pt x="71866" y="580444"/>
                </a:lnTo>
                <a:lnTo>
                  <a:pt x="75939" y="603676"/>
                </a:lnTo>
                <a:lnTo>
                  <a:pt x="79754" y="627093"/>
                </a:lnTo>
                <a:lnTo>
                  <a:pt x="83266" y="650367"/>
                </a:lnTo>
                <a:lnTo>
                  <a:pt x="86430" y="673170"/>
                </a:lnTo>
                <a:lnTo>
                  <a:pt x="89203" y="695174"/>
                </a:lnTo>
                <a:lnTo>
                  <a:pt x="91539" y="716050"/>
                </a:lnTo>
                <a:lnTo>
                  <a:pt x="93395" y="735470"/>
                </a:lnTo>
                <a:lnTo>
                  <a:pt x="94726" y="753106"/>
                </a:lnTo>
                <a:lnTo>
                  <a:pt x="95487" y="768630"/>
                </a:lnTo>
                <a:lnTo>
                  <a:pt x="95634" y="781712"/>
                </a:lnTo>
                <a:lnTo>
                  <a:pt x="95122" y="792027"/>
                </a:lnTo>
                <a:lnTo>
                  <a:pt x="103815" y="802614"/>
                </a:lnTo>
                <a:lnTo>
                  <a:pt x="109448" y="812220"/>
                </a:lnTo>
                <a:lnTo>
                  <a:pt x="112864" y="821876"/>
                </a:lnTo>
                <a:lnTo>
                  <a:pt x="114904" y="832609"/>
                </a:lnTo>
                <a:lnTo>
                  <a:pt x="116409" y="845452"/>
                </a:lnTo>
                <a:lnTo>
                  <a:pt x="118221" y="861433"/>
                </a:lnTo>
                <a:lnTo>
                  <a:pt x="118611" y="864466"/>
                </a:lnTo>
                <a:lnTo>
                  <a:pt x="120832" y="882706"/>
                </a:lnTo>
                <a:lnTo>
                  <a:pt x="122418" y="896455"/>
                </a:lnTo>
                <a:lnTo>
                  <a:pt x="124239" y="906965"/>
                </a:lnTo>
                <a:lnTo>
                  <a:pt x="132082" y="923276"/>
                </a:lnTo>
                <a:lnTo>
                  <a:pt x="139848" y="931582"/>
                </a:lnTo>
                <a:lnTo>
                  <a:pt x="151272" y="941601"/>
                </a:lnTo>
                <a:lnTo>
                  <a:pt x="171764" y="946015"/>
                </a:lnTo>
                <a:lnTo>
                  <a:pt x="183904" y="947129"/>
                </a:lnTo>
                <a:lnTo>
                  <a:pt x="197095" y="947580"/>
                </a:lnTo>
                <a:lnTo>
                  <a:pt x="211179" y="947415"/>
                </a:lnTo>
                <a:lnTo>
                  <a:pt x="225997" y="946684"/>
                </a:lnTo>
                <a:lnTo>
                  <a:pt x="241390" y="945436"/>
                </a:lnTo>
                <a:lnTo>
                  <a:pt x="257200" y="943718"/>
                </a:lnTo>
                <a:lnTo>
                  <a:pt x="273269" y="941581"/>
                </a:lnTo>
                <a:lnTo>
                  <a:pt x="289437" y="939071"/>
                </a:lnTo>
                <a:lnTo>
                  <a:pt x="305547" y="936239"/>
                </a:lnTo>
                <a:lnTo>
                  <a:pt x="321439" y="933133"/>
                </a:lnTo>
                <a:lnTo>
                  <a:pt x="336956" y="929802"/>
                </a:lnTo>
                <a:lnTo>
                  <a:pt x="351938" y="926294"/>
                </a:lnTo>
                <a:lnTo>
                  <a:pt x="366227" y="922658"/>
                </a:lnTo>
                <a:lnTo>
                  <a:pt x="379665" y="918942"/>
                </a:lnTo>
                <a:lnTo>
                  <a:pt x="392093" y="915196"/>
                </a:lnTo>
                <a:lnTo>
                  <a:pt x="403352" y="911469"/>
                </a:lnTo>
                <a:lnTo>
                  <a:pt x="413284" y="907808"/>
                </a:lnTo>
                <a:lnTo>
                  <a:pt x="421730" y="904263"/>
                </a:lnTo>
                <a:lnTo>
                  <a:pt x="420964" y="888621"/>
                </a:lnTo>
                <a:close/>
              </a:path>
            </a:pathLst>
          </a:custGeom>
          <a:solidFill>
            <a:srgbClr val="F0A0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7434249" y="1784027"/>
            <a:ext cx="847982" cy="1498241"/>
          </a:xfrm>
          <a:custGeom>
            <a:avLst/>
            <a:gdLst/>
            <a:ahLst/>
            <a:cxnLst/>
            <a:rect l="l" t="t" r="r" b="b"/>
            <a:pathLst>
              <a:path w="847982" h="1498241">
                <a:moveTo>
                  <a:pt x="429441" y="63412"/>
                </a:moveTo>
                <a:lnTo>
                  <a:pt x="430605" y="60247"/>
                </a:lnTo>
                <a:lnTo>
                  <a:pt x="432718" y="57520"/>
                </a:lnTo>
                <a:lnTo>
                  <a:pt x="436161" y="52025"/>
                </a:lnTo>
                <a:lnTo>
                  <a:pt x="441214" y="42604"/>
                </a:lnTo>
                <a:lnTo>
                  <a:pt x="442118" y="40803"/>
                </a:lnTo>
                <a:lnTo>
                  <a:pt x="431697" y="48251"/>
                </a:lnTo>
                <a:lnTo>
                  <a:pt x="422658" y="56713"/>
                </a:lnTo>
                <a:lnTo>
                  <a:pt x="414949" y="66073"/>
                </a:lnTo>
                <a:lnTo>
                  <a:pt x="408516" y="76219"/>
                </a:lnTo>
                <a:lnTo>
                  <a:pt x="403307" y="87034"/>
                </a:lnTo>
                <a:lnTo>
                  <a:pt x="399267" y="98404"/>
                </a:lnTo>
                <a:lnTo>
                  <a:pt x="396345" y="110215"/>
                </a:lnTo>
                <a:lnTo>
                  <a:pt x="394486" y="122351"/>
                </a:lnTo>
                <a:lnTo>
                  <a:pt x="393638" y="134700"/>
                </a:lnTo>
                <a:lnTo>
                  <a:pt x="393748" y="147144"/>
                </a:lnTo>
                <a:lnTo>
                  <a:pt x="394763" y="159571"/>
                </a:lnTo>
                <a:lnTo>
                  <a:pt x="396630" y="171866"/>
                </a:lnTo>
                <a:lnTo>
                  <a:pt x="399295" y="183913"/>
                </a:lnTo>
                <a:lnTo>
                  <a:pt x="402705" y="195599"/>
                </a:lnTo>
                <a:lnTo>
                  <a:pt x="406808" y="206808"/>
                </a:lnTo>
                <a:lnTo>
                  <a:pt x="411551" y="217426"/>
                </a:lnTo>
                <a:lnTo>
                  <a:pt x="416879" y="227339"/>
                </a:lnTo>
                <a:lnTo>
                  <a:pt x="422741" y="236432"/>
                </a:lnTo>
                <a:lnTo>
                  <a:pt x="429083" y="244590"/>
                </a:lnTo>
                <a:lnTo>
                  <a:pt x="447057" y="262090"/>
                </a:lnTo>
                <a:lnTo>
                  <a:pt x="460207" y="272171"/>
                </a:lnTo>
                <a:lnTo>
                  <a:pt x="472795" y="279655"/>
                </a:lnTo>
                <a:lnTo>
                  <a:pt x="484883" y="284771"/>
                </a:lnTo>
                <a:lnTo>
                  <a:pt x="496536" y="287754"/>
                </a:lnTo>
                <a:lnTo>
                  <a:pt x="507816" y="288833"/>
                </a:lnTo>
                <a:lnTo>
                  <a:pt x="518788" y="288242"/>
                </a:lnTo>
                <a:lnTo>
                  <a:pt x="529515" y="286211"/>
                </a:lnTo>
                <a:lnTo>
                  <a:pt x="540061" y="282973"/>
                </a:lnTo>
                <a:lnTo>
                  <a:pt x="550488" y="278760"/>
                </a:lnTo>
                <a:lnTo>
                  <a:pt x="560861" y="273803"/>
                </a:lnTo>
                <a:lnTo>
                  <a:pt x="571243" y="268334"/>
                </a:lnTo>
                <a:lnTo>
                  <a:pt x="581698" y="262585"/>
                </a:lnTo>
                <a:lnTo>
                  <a:pt x="592288" y="256788"/>
                </a:lnTo>
                <a:lnTo>
                  <a:pt x="603078" y="251174"/>
                </a:lnTo>
                <a:lnTo>
                  <a:pt x="614131" y="245976"/>
                </a:lnTo>
                <a:lnTo>
                  <a:pt x="625511" y="241425"/>
                </a:lnTo>
                <a:lnTo>
                  <a:pt x="637280" y="237753"/>
                </a:lnTo>
                <a:lnTo>
                  <a:pt x="649503" y="235193"/>
                </a:lnTo>
                <a:lnTo>
                  <a:pt x="662243" y="233974"/>
                </a:lnTo>
                <a:lnTo>
                  <a:pt x="665796" y="248078"/>
                </a:lnTo>
                <a:lnTo>
                  <a:pt x="669664" y="261968"/>
                </a:lnTo>
                <a:lnTo>
                  <a:pt x="673778" y="275670"/>
                </a:lnTo>
                <a:lnTo>
                  <a:pt x="678069" y="289208"/>
                </a:lnTo>
                <a:lnTo>
                  <a:pt x="682469" y="302610"/>
                </a:lnTo>
                <a:lnTo>
                  <a:pt x="686907" y="315899"/>
                </a:lnTo>
                <a:lnTo>
                  <a:pt x="691316" y="329103"/>
                </a:lnTo>
                <a:lnTo>
                  <a:pt x="695625" y="342247"/>
                </a:lnTo>
                <a:lnTo>
                  <a:pt x="699766" y="355357"/>
                </a:lnTo>
                <a:lnTo>
                  <a:pt x="703670" y="368457"/>
                </a:lnTo>
                <a:lnTo>
                  <a:pt x="707268" y="381574"/>
                </a:lnTo>
                <a:lnTo>
                  <a:pt x="710490" y="394734"/>
                </a:lnTo>
                <a:lnTo>
                  <a:pt x="713269" y="407961"/>
                </a:lnTo>
                <a:lnTo>
                  <a:pt x="715534" y="421283"/>
                </a:lnTo>
                <a:lnTo>
                  <a:pt x="717216" y="434724"/>
                </a:lnTo>
                <a:lnTo>
                  <a:pt x="718248" y="448309"/>
                </a:lnTo>
                <a:lnTo>
                  <a:pt x="718558" y="462066"/>
                </a:lnTo>
                <a:lnTo>
                  <a:pt x="718080" y="476019"/>
                </a:lnTo>
                <a:lnTo>
                  <a:pt x="716743" y="490194"/>
                </a:lnTo>
                <a:lnTo>
                  <a:pt x="714478" y="504616"/>
                </a:lnTo>
                <a:lnTo>
                  <a:pt x="701884" y="508288"/>
                </a:lnTo>
                <a:lnTo>
                  <a:pt x="689172" y="512088"/>
                </a:lnTo>
                <a:lnTo>
                  <a:pt x="676348" y="516005"/>
                </a:lnTo>
                <a:lnTo>
                  <a:pt x="663418" y="520030"/>
                </a:lnTo>
                <a:lnTo>
                  <a:pt x="650388" y="524152"/>
                </a:lnTo>
                <a:lnTo>
                  <a:pt x="637265" y="528362"/>
                </a:lnTo>
                <a:lnTo>
                  <a:pt x="624055" y="532649"/>
                </a:lnTo>
                <a:lnTo>
                  <a:pt x="610763" y="537004"/>
                </a:lnTo>
                <a:lnTo>
                  <a:pt x="597396" y="541417"/>
                </a:lnTo>
                <a:lnTo>
                  <a:pt x="583960" y="545878"/>
                </a:lnTo>
                <a:lnTo>
                  <a:pt x="570461" y="550376"/>
                </a:lnTo>
                <a:lnTo>
                  <a:pt x="556906" y="554903"/>
                </a:lnTo>
                <a:lnTo>
                  <a:pt x="543299" y="559448"/>
                </a:lnTo>
                <a:lnTo>
                  <a:pt x="529649" y="564000"/>
                </a:lnTo>
                <a:lnTo>
                  <a:pt x="515959" y="568551"/>
                </a:lnTo>
                <a:lnTo>
                  <a:pt x="502238" y="573090"/>
                </a:lnTo>
                <a:lnTo>
                  <a:pt x="488490" y="577607"/>
                </a:lnTo>
                <a:lnTo>
                  <a:pt x="474722" y="582093"/>
                </a:lnTo>
                <a:lnTo>
                  <a:pt x="460941" y="586537"/>
                </a:lnTo>
                <a:lnTo>
                  <a:pt x="447151" y="590929"/>
                </a:lnTo>
                <a:lnTo>
                  <a:pt x="434813" y="594902"/>
                </a:lnTo>
                <a:lnTo>
                  <a:pt x="422606" y="598943"/>
                </a:lnTo>
                <a:lnTo>
                  <a:pt x="410510" y="603042"/>
                </a:lnTo>
                <a:lnTo>
                  <a:pt x="398503" y="607189"/>
                </a:lnTo>
                <a:lnTo>
                  <a:pt x="386565" y="611374"/>
                </a:lnTo>
                <a:lnTo>
                  <a:pt x="374673" y="615588"/>
                </a:lnTo>
                <a:lnTo>
                  <a:pt x="362807" y="619820"/>
                </a:lnTo>
                <a:lnTo>
                  <a:pt x="350946" y="624062"/>
                </a:lnTo>
                <a:lnTo>
                  <a:pt x="339069" y="628302"/>
                </a:lnTo>
                <a:lnTo>
                  <a:pt x="327153" y="632532"/>
                </a:lnTo>
                <a:lnTo>
                  <a:pt x="315179" y="636742"/>
                </a:lnTo>
                <a:lnTo>
                  <a:pt x="298730" y="642440"/>
                </a:lnTo>
                <a:lnTo>
                  <a:pt x="285660" y="646701"/>
                </a:lnTo>
                <a:lnTo>
                  <a:pt x="274675" y="649976"/>
                </a:lnTo>
                <a:lnTo>
                  <a:pt x="265503" y="652356"/>
                </a:lnTo>
                <a:lnTo>
                  <a:pt x="257870" y="653934"/>
                </a:lnTo>
                <a:lnTo>
                  <a:pt x="251502" y="654802"/>
                </a:lnTo>
                <a:lnTo>
                  <a:pt x="246128" y="655055"/>
                </a:lnTo>
                <a:lnTo>
                  <a:pt x="241473" y="654784"/>
                </a:lnTo>
                <a:lnTo>
                  <a:pt x="237265" y="654083"/>
                </a:lnTo>
                <a:lnTo>
                  <a:pt x="233229" y="653043"/>
                </a:lnTo>
                <a:lnTo>
                  <a:pt x="229094" y="651758"/>
                </a:lnTo>
                <a:lnTo>
                  <a:pt x="224586" y="650321"/>
                </a:lnTo>
                <a:lnTo>
                  <a:pt x="219431" y="648825"/>
                </a:lnTo>
                <a:lnTo>
                  <a:pt x="213357" y="647361"/>
                </a:lnTo>
                <a:lnTo>
                  <a:pt x="206091" y="646024"/>
                </a:lnTo>
                <a:lnTo>
                  <a:pt x="197359" y="644905"/>
                </a:lnTo>
                <a:lnTo>
                  <a:pt x="186887" y="644098"/>
                </a:lnTo>
                <a:lnTo>
                  <a:pt x="177028" y="643738"/>
                </a:lnTo>
                <a:lnTo>
                  <a:pt x="164389" y="690533"/>
                </a:lnTo>
                <a:lnTo>
                  <a:pt x="153255" y="692728"/>
                </a:lnTo>
                <a:lnTo>
                  <a:pt x="141666" y="694822"/>
                </a:lnTo>
                <a:lnTo>
                  <a:pt x="129696" y="696910"/>
                </a:lnTo>
                <a:lnTo>
                  <a:pt x="117418" y="699087"/>
                </a:lnTo>
                <a:lnTo>
                  <a:pt x="92237" y="704084"/>
                </a:lnTo>
                <a:lnTo>
                  <a:pt x="66716" y="710568"/>
                </a:lnTo>
                <a:lnTo>
                  <a:pt x="41448" y="719294"/>
                </a:lnTo>
                <a:lnTo>
                  <a:pt x="0" y="742068"/>
                </a:lnTo>
                <a:lnTo>
                  <a:pt x="1002" y="754840"/>
                </a:lnTo>
                <a:lnTo>
                  <a:pt x="16183" y="800923"/>
                </a:lnTo>
                <a:lnTo>
                  <a:pt x="29440" y="832692"/>
                </a:lnTo>
                <a:lnTo>
                  <a:pt x="45858" y="869252"/>
                </a:lnTo>
                <a:lnTo>
                  <a:pt x="64978" y="909833"/>
                </a:lnTo>
                <a:lnTo>
                  <a:pt x="86337" y="953664"/>
                </a:lnTo>
                <a:lnTo>
                  <a:pt x="109473" y="999975"/>
                </a:lnTo>
                <a:lnTo>
                  <a:pt x="133927" y="1047995"/>
                </a:lnTo>
                <a:lnTo>
                  <a:pt x="159236" y="1096954"/>
                </a:lnTo>
                <a:lnTo>
                  <a:pt x="184940" y="1146081"/>
                </a:lnTo>
                <a:lnTo>
                  <a:pt x="210576" y="1194607"/>
                </a:lnTo>
                <a:lnTo>
                  <a:pt x="235684" y="1241759"/>
                </a:lnTo>
                <a:lnTo>
                  <a:pt x="259802" y="1286769"/>
                </a:lnTo>
                <a:lnTo>
                  <a:pt x="282469" y="1328865"/>
                </a:lnTo>
                <a:lnTo>
                  <a:pt x="303224" y="1367277"/>
                </a:lnTo>
                <a:lnTo>
                  <a:pt x="321605" y="1401235"/>
                </a:lnTo>
                <a:lnTo>
                  <a:pt x="337151" y="1429967"/>
                </a:lnTo>
                <a:lnTo>
                  <a:pt x="349401" y="1452705"/>
                </a:lnTo>
                <a:lnTo>
                  <a:pt x="357893" y="1468676"/>
                </a:lnTo>
                <a:lnTo>
                  <a:pt x="379046" y="1466135"/>
                </a:lnTo>
                <a:lnTo>
                  <a:pt x="399045" y="1464609"/>
                </a:lnTo>
                <a:lnTo>
                  <a:pt x="417980" y="1464000"/>
                </a:lnTo>
                <a:lnTo>
                  <a:pt x="435940" y="1464208"/>
                </a:lnTo>
                <a:lnTo>
                  <a:pt x="453016" y="1465136"/>
                </a:lnTo>
                <a:lnTo>
                  <a:pt x="469299" y="1466684"/>
                </a:lnTo>
                <a:lnTo>
                  <a:pt x="484879" y="1468753"/>
                </a:lnTo>
                <a:lnTo>
                  <a:pt x="499845" y="1471244"/>
                </a:lnTo>
                <a:lnTo>
                  <a:pt x="514289" y="1474059"/>
                </a:lnTo>
                <a:lnTo>
                  <a:pt x="528300" y="1477098"/>
                </a:lnTo>
                <a:lnTo>
                  <a:pt x="541969" y="1480263"/>
                </a:lnTo>
                <a:lnTo>
                  <a:pt x="555385" y="1483454"/>
                </a:lnTo>
                <a:lnTo>
                  <a:pt x="568641" y="1486574"/>
                </a:lnTo>
                <a:lnTo>
                  <a:pt x="581824" y="1489522"/>
                </a:lnTo>
                <a:lnTo>
                  <a:pt x="595027" y="1492201"/>
                </a:lnTo>
                <a:lnTo>
                  <a:pt x="608338" y="1494511"/>
                </a:lnTo>
                <a:lnTo>
                  <a:pt x="621849" y="1496354"/>
                </a:lnTo>
                <a:lnTo>
                  <a:pt x="635649" y="1497630"/>
                </a:lnTo>
                <a:lnTo>
                  <a:pt x="649829" y="1498241"/>
                </a:lnTo>
                <a:lnTo>
                  <a:pt x="664480" y="1498088"/>
                </a:lnTo>
                <a:lnTo>
                  <a:pt x="671184" y="1488110"/>
                </a:lnTo>
                <a:lnTo>
                  <a:pt x="676796" y="1477145"/>
                </a:lnTo>
                <a:lnTo>
                  <a:pt x="681457" y="1465372"/>
                </a:lnTo>
                <a:lnTo>
                  <a:pt x="685306" y="1452972"/>
                </a:lnTo>
                <a:lnTo>
                  <a:pt x="688485" y="1440123"/>
                </a:lnTo>
                <a:lnTo>
                  <a:pt x="691133" y="1427005"/>
                </a:lnTo>
                <a:lnTo>
                  <a:pt x="693391" y="1413799"/>
                </a:lnTo>
                <a:lnTo>
                  <a:pt x="695400" y="1400684"/>
                </a:lnTo>
                <a:lnTo>
                  <a:pt x="697299" y="1387840"/>
                </a:lnTo>
                <a:lnTo>
                  <a:pt x="699229" y="1375447"/>
                </a:lnTo>
                <a:lnTo>
                  <a:pt x="700608" y="1367495"/>
                </a:lnTo>
                <a:lnTo>
                  <a:pt x="702934" y="1354617"/>
                </a:lnTo>
                <a:lnTo>
                  <a:pt x="705289" y="1342279"/>
                </a:lnTo>
                <a:lnTo>
                  <a:pt x="707687" y="1330205"/>
                </a:lnTo>
                <a:lnTo>
                  <a:pt x="710138" y="1318119"/>
                </a:lnTo>
                <a:lnTo>
                  <a:pt x="712655" y="1305742"/>
                </a:lnTo>
                <a:lnTo>
                  <a:pt x="715250" y="1292798"/>
                </a:lnTo>
                <a:lnTo>
                  <a:pt x="715484" y="1291613"/>
                </a:lnTo>
                <a:lnTo>
                  <a:pt x="719595" y="1271149"/>
                </a:lnTo>
                <a:lnTo>
                  <a:pt x="721976" y="1256106"/>
                </a:lnTo>
                <a:lnTo>
                  <a:pt x="722430" y="1244996"/>
                </a:lnTo>
                <a:lnTo>
                  <a:pt x="720758" y="1236329"/>
                </a:lnTo>
                <a:lnTo>
                  <a:pt x="716761" y="1228618"/>
                </a:lnTo>
                <a:lnTo>
                  <a:pt x="711681" y="1222046"/>
                </a:lnTo>
                <a:lnTo>
                  <a:pt x="702110" y="1212446"/>
                </a:lnTo>
                <a:lnTo>
                  <a:pt x="692614" y="1203080"/>
                </a:lnTo>
                <a:lnTo>
                  <a:pt x="683193" y="1193920"/>
                </a:lnTo>
                <a:lnTo>
                  <a:pt x="673845" y="1184937"/>
                </a:lnTo>
                <a:lnTo>
                  <a:pt x="664569" y="1176104"/>
                </a:lnTo>
                <a:lnTo>
                  <a:pt x="655363" y="1167393"/>
                </a:lnTo>
                <a:lnTo>
                  <a:pt x="646225" y="1158774"/>
                </a:lnTo>
                <a:lnTo>
                  <a:pt x="637154" y="1150220"/>
                </a:lnTo>
                <a:lnTo>
                  <a:pt x="628150" y="1141703"/>
                </a:lnTo>
                <a:lnTo>
                  <a:pt x="619209" y="1133194"/>
                </a:lnTo>
                <a:lnTo>
                  <a:pt x="610331" y="1124666"/>
                </a:lnTo>
                <a:lnTo>
                  <a:pt x="601515" y="1116089"/>
                </a:lnTo>
                <a:lnTo>
                  <a:pt x="592758" y="1107436"/>
                </a:lnTo>
                <a:lnTo>
                  <a:pt x="591328" y="1106009"/>
                </a:lnTo>
                <a:lnTo>
                  <a:pt x="583189" y="1098007"/>
                </a:lnTo>
                <a:lnTo>
                  <a:pt x="574835" y="1089885"/>
                </a:lnTo>
                <a:lnTo>
                  <a:pt x="566395" y="1081560"/>
                </a:lnTo>
                <a:lnTo>
                  <a:pt x="558001" y="1072950"/>
                </a:lnTo>
                <a:lnTo>
                  <a:pt x="549781" y="1063971"/>
                </a:lnTo>
                <a:lnTo>
                  <a:pt x="541867" y="1054542"/>
                </a:lnTo>
                <a:lnTo>
                  <a:pt x="534389" y="1044580"/>
                </a:lnTo>
                <a:lnTo>
                  <a:pt x="527476" y="1034001"/>
                </a:lnTo>
                <a:lnTo>
                  <a:pt x="521258" y="1022724"/>
                </a:lnTo>
                <a:lnTo>
                  <a:pt x="515867" y="1010665"/>
                </a:lnTo>
                <a:lnTo>
                  <a:pt x="511431" y="997743"/>
                </a:lnTo>
                <a:lnTo>
                  <a:pt x="508082" y="983873"/>
                </a:lnTo>
                <a:lnTo>
                  <a:pt x="505949" y="968975"/>
                </a:lnTo>
                <a:lnTo>
                  <a:pt x="505163" y="952965"/>
                </a:lnTo>
                <a:lnTo>
                  <a:pt x="505202" y="948230"/>
                </a:lnTo>
                <a:lnTo>
                  <a:pt x="521686" y="941979"/>
                </a:lnTo>
                <a:lnTo>
                  <a:pt x="537718" y="937127"/>
                </a:lnTo>
                <a:lnTo>
                  <a:pt x="553302" y="933607"/>
                </a:lnTo>
                <a:lnTo>
                  <a:pt x="568440" y="931352"/>
                </a:lnTo>
                <a:lnTo>
                  <a:pt x="583135" y="930294"/>
                </a:lnTo>
                <a:lnTo>
                  <a:pt x="597391" y="930369"/>
                </a:lnTo>
                <a:lnTo>
                  <a:pt x="611210" y="931507"/>
                </a:lnTo>
                <a:lnTo>
                  <a:pt x="624596" y="933643"/>
                </a:lnTo>
                <a:lnTo>
                  <a:pt x="637551" y="936709"/>
                </a:lnTo>
                <a:lnTo>
                  <a:pt x="650079" y="940639"/>
                </a:lnTo>
                <a:lnTo>
                  <a:pt x="662182" y="945366"/>
                </a:lnTo>
                <a:lnTo>
                  <a:pt x="673864" y="950823"/>
                </a:lnTo>
                <a:lnTo>
                  <a:pt x="685127" y="956943"/>
                </a:lnTo>
                <a:lnTo>
                  <a:pt x="695975" y="963659"/>
                </a:lnTo>
                <a:lnTo>
                  <a:pt x="706410" y="970905"/>
                </a:lnTo>
                <a:lnTo>
                  <a:pt x="716437" y="978613"/>
                </a:lnTo>
                <a:lnTo>
                  <a:pt x="726056" y="986716"/>
                </a:lnTo>
                <a:lnTo>
                  <a:pt x="735273" y="995149"/>
                </a:lnTo>
                <a:lnTo>
                  <a:pt x="744089" y="1003843"/>
                </a:lnTo>
                <a:lnTo>
                  <a:pt x="752508" y="1012732"/>
                </a:lnTo>
                <a:lnTo>
                  <a:pt x="760520" y="1006945"/>
                </a:lnTo>
                <a:lnTo>
                  <a:pt x="765186" y="1004214"/>
                </a:lnTo>
                <a:lnTo>
                  <a:pt x="767442" y="1003394"/>
                </a:lnTo>
                <a:lnTo>
                  <a:pt x="769106" y="1000934"/>
                </a:lnTo>
                <a:lnTo>
                  <a:pt x="771079" y="996295"/>
                </a:lnTo>
                <a:lnTo>
                  <a:pt x="775321" y="987837"/>
                </a:lnTo>
                <a:lnTo>
                  <a:pt x="776891" y="984908"/>
                </a:lnTo>
                <a:lnTo>
                  <a:pt x="827896" y="713931"/>
                </a:lnTo>
                <a:lnTo>
                  <a:pt x="749935" y="706027"/>
                </a:lnTo>
                <a:lnTo>
                  <a:pt x="750270" y="646577"/>
                </a:lnTo>
                <a:lnTo>
                  <a:pt x="829797" y="638987"/>
                </a:lnTo>
                <a:lnTo>
                  <a:pt x="829385" y="635823"/>
                </a:lnTo>
                <a:lnTo>
                  <a:pt x="829030" y="629922"/>
                </a:lnTo>
                <a:lnTo>
                  <a:pt x="828745" y="621550"/>
                </a:lnTo>
                <a:lnTo>
                  <a:pt x="828543" y="610971"/>
                </a:lnTo>
                <a:lnTo>
                  <a:pt x="828442" y="584257"/>
                </a:lnTo>
                <a:lnTo>
                  <a:pt x="828570" y="568651"/>
                </a:lnTo>
                <a:lnTo>
                  <a:pt x="828835" y="551901"/>
                </a:lnTo>
                <a:lnTo>
                  <a:pt x="829248" y="534271"/>
                </a:lnTo>
                <a:lnTo>
                  <a:pt x="829825" y="516027"/>
                </a:lnTo>
                <a:lnTo>
                  <a:pt x="830578" y="497434"/>
                </a:lnTo>
                <a:lnTo>
                  <a:pt x="831521" y="478757"/>
                </a:lnTo>
                <a:lnTo>
                  <a:pt x="832666" y="460262"/>
                </a:lnTo>
                <a:lnTo>
                  <a:pt x="834027" y="442214"/>
                </a:lnTo>
                <a:lnTo>
                  <a:pt x="835617" y="424879"/>
                </a:lnTo>
                <a:lnTo>
                  <a:pt x="837450" y="408521"/>
                </a:lnTo>
                <a:lnTo>
                  <a:pt x="839538" y="393406"/>
                </a:lnTo>
                <a:lnTo>
                  <a:pt x="841896" y="379799"/>
                </a:lnTo>
                <a:lnTo>
                  <a:pt x="844535" y="367966"/>
                </a:lnTo>
                <a:lnTo>
                  <a:pt x="847470" y="358172"/>
                </a:lnTo>
                <a:lnTo>
                  <a:pt x="847982" y="347858"/>
                </a:lnTo>
                <a:lnTo>
                  <a:pt x="847835" y="334775"/>
                </a:lnTo>
                <a:lnTo>
                  <a:pt x="847074" y="319252"/>
                </a:lnTo>
                <a:lnTo>
                  <a:pt x="845743" y="301616"/>
                </a:lnTo>
                <a:lnTo>
                  <a:pt x="843887" y="282196"/>
                </a:lnTo>
                <a:lnTo>
                  <a:pt x="841551" y="261320"/>
                </a:lnTo>
                <a:lnTo>
                  <a:pt x="838778" y="239316"/>
                </a:lnTo>
                <a:lnTo>
                  <a:pt x="835614" y="216513"/>
                </a:lnTo>
                <a:lnTo>
                  <a:pt x="832102" y="193239"/>
                </a:lnTo>
                <a:lnTo>
                  <a:pt x="828287" y="169821"/>
                </a:lnTo>
                <a:lnTo>
                  <a:pt x="824214" y="146589"/>
                </a:lnTo>
                <a:lnTo>
                  <a:pt x="819928" y="123871"/>
                </a:lnTo>
                <a:lnTo>
                  <a:pt x="815471" y="101994"/>
                </a:lnTo>
                <a:lnTo>
                  <a:pt x="810890" y="81288"/>
                </a:lnTo>
                <a:lnTo>
                  <a:pt x="806228" y="62079"/>
                </a:lnTo>
                <a:lnTo>
                  <a:pt x="801530" y="44697"/>
                </a:lnTo>
                <a:lnTo>
                  <a:pt x="796841" y="29470"/>
                </a:lnTo>
                <a:lnTo>
                  <a:pt x="792204" y="16726"/>
                </a:lnTo>
                <a:lnTo>
                  <a:pt x="783267" y="0"/>
                </a:lnTo>
                <a:lnTo>
                  <a:pt x="778807" y="13905"/>
                </a:lnTo>
                <a:lnTo>
                  <a:pt x="773207" y="26572"/>
                </a:lnTo>
                <a:lnTo>
                  <a:pt x="766541" y="38079"/>
                </a:lnTo>
                <a:lnTo>
                  <a:pt x="758886" y="48507"/>
                </a:lnTo>
                <a:lnTo>
                  <a:pt x="750316" y="57936"/>
                </a:lnTo>
                <a:lnTo>
                  <a:pt x="740906" y="66447"/>
                </a:lnTo>
                <a:lnTo>
                  <a:pt x="730731" y="74120"/>
                </a:lnTo>
                <a:lnTo>
                  <a:pt x="719865" y="81035"/>
                </a:lnTo>
                <a:lnTo>
                  <a:pt x="708385" y="87273"/>
                </a:lnTo>
                <a:lnTo>
                  <a:pt x="696365" y="92914"/>
                </a:lnTo>
                <a:lnTo>
                  <a:pt x="683880" y="98038"/>
                </a:lnTo>
                <a:lnTo>
                  <a:pt x="671005" y="102725"/>
                </a:lnTo>
                <a:lnTo>
                  <a:pt x="657814" y="107057"/>
                </a:lnTo>
                <a:lnTo>
                  <a:pt x="647031" y="110336"/>
                </a:lnTo>
                <a:lnTo>
                  <a:pt x="631710" y="114323"/>
                </a:lnTo>
                <a:lnTo>
                  <a:pt x="617207" y="117205"/>
                </a:lnTo>
                <a:lnTo>
                  <a:pt x="603444" y="119068"/>
                </a:lnTo>
                <a:lnTo>
                  <a:pt x="590345" y="120000"/>
                </a:lnTo>
                <a:lnTo>
                  <a:pt x="577832" y="120089"/>
                </a:lnTo>
                <a:lnTo>
                  <a:pt x="565828" y="119420"/>
                </a:lnTo>
                <a:lnTo>
                  <a:pt x="554256" y="118082"/>
                </a:lnTo>
                <a:lnTo>
                  <a:pt x="543040" y="116162"/>
                </a:lnTo>
                <a:lnTo>
                  <a:pt x="532103" y="113747"/>
                </a:lnTo>
                <a:lnTo>
                  <a:pt x="521367" y="110924"/>
                </a:lnTo>
                <a:lnTo>
                  <a:pt x="510755" y="107781"/>
                </a:lnTo>
                <a:lnTo>
                  <a:pt x="500191" y="104404"/>
                </a:lnTo>
                <a:lnTo>
                  <a:pt x="489598" y="100882"/>
                </a:lnTo>
                <a:lnTo>
                  <a:pt x="478898" y="97302"/>
                </a:lnTo>
                <a:lnTo>
                  <a:pt x="468015" y="93750"/>
                </a:lnTo>
                <a:lnTo>
                  <a:pt x="456871" y="90314"/>
                </a:lnTo>
                <a:lnTo>
                  <a:pt x="445390" y="87081"/>
                </a:lnTo>
                <a:lnTo>
                  <a:pt x="433494" y="84139"/>
                </a:lnTo>
                <a:lnTo>
                  <a:pt x="430149" y="83394"/>
                </a:lnTo>
                <a:lnTo>
                  <a:pt x="430173" y="72933"/>
                </a:lnTo>
                <a:lnTo>
                  <a:pt x="429843" y="66659"/>
                </a:lnTo>
                <a:lnTo>
                  <a:pt x="429441" y="63412"/>
                </a:lnTo>
                <a:close/>
              </a:path>
            </a:pathLst>
          </a:custGeom>
          <a:solidFill>
            <a:srgbClr val="EAF0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7224474" y="1397694"/>
            <a:ext cx="928334" cy="1041383"/>
          </a:xfrm>
          <a:custGeom>
            <a:avLst/>
            <a:gdLst/>
            <a:ahLst/>
            <a:cxnLst/>
            <a:rect l="l" t="t" r="r" b="b"/>
            <a:pathLst>
              <a:path w="928334" h="1041383">
                <a:moveTo>
                  <a:pt x="614976" y="589026"/>
                </a:moveTo>
                <a:lnTo>
                  <a:pt x="611125" y="577625"/>
                </a:lnTo>
                <a:lnTo>
                  <a:pt x="607986" y="565791"/>
                </a:lnTo>
                <a:lnTo>
                  <a:pt x="605613" y="553638"/>
                </a:lnTo>
                <a:lnTo>
                  <a:pt x="604058" y="541281"/>
                </a:lnTo>
                <a:lnTo>
                  <a:pt x="603374" y="528834"/>
                </a:lnTo>
                <a:lnTo>
                  <a:pt x="603615" y="516412"/>
                </a:lnTo>
                <a:lnTo>
                  <a:pt x="604833" y="504129"/>
                </a:lnTo>
                <a:lnTo>
                  <a:pt x="607082" y="492101"/>
                </a:lnTo>
                <a:lnTo>
                  <a:pt x="610415" y="480441"/>
                </a:lnTo>
                <a:lnTo>
                  <a:pt x="614884" y="469264"/>
                </a:lnTo>
                <a:lnTo>
                  <a:pt x="620544" y="458685"/>
                </a:lnTo>
                <a:lnTo>
                  <a:pt x="627446" y="448819"/>
                </a:lnTo>
                <a:lnTo>
                  <a:pt x="635645" y="439780"/>
                </a:lnTo>
                <a:lnTo>
                  <a:pt x="645192" y="431683"/>
                </a:lnTo>
                <a:lnTo>
                  <a:pt x="651893" y="427136"/>
                </a:lnTo>
                <a:lnTo>
                  <a:pt x="656472" y="417116"/>
                </a:lnTo>
                <a:lnTo>
                  <a:pt x="662537" y="409750"/>
                </a:lnTo>
                <a:lnTo>
                  <a:pt x="669953" y="404667"/>
                </a:lnTo>
                <a:lnTo>
                  <a:pt x="678584" y="401495"/>
                </a:lnTo>
                <a:lnTo>
                  <a:pt x="688294" y="399862"/>
                </a:lnTo>
                <a:lnTo>
                  <a:pt x="698948" y="399397"/>
                </a:lnTo>
                <a:lnTo>
                  <a:pt x="710408" y="399727"/>
                </a:lnTo>
                <a:lnTo>
                  <a:pt x="722541" y="400482"/>
                </a:lnTo>
                <a:lnTo>
                  <a:pt x="735209" y="401289"/>
                </a:lnTo>
                <a:lnTo>
                  <a:pt x="748277" y="401777"/>
                </a:lnTo>
                <a:lnTo>
                  <a:pt x="761609" y="401574"/>
                </a:lnTo>
                <a:lnTo>
                  <a:pt x="775070" y="400307"/>
                </a:lnTo>
                <a:lnTo>
                  <a:pt x="785503" y="390508"/>
                </a:lnTo>
                <a:lnTo>
                  <a:pt x="786985" y="380028"/>
                </a:lnTo>
                <a:lnTo>
                  <a:pt x="787302" y="367777"/>
                </a:lnTo>
                <a:lnTo>
                  <a:pt x="786550" y="354007"/>
                </a:lnTo>
                <a:lnTo>
                  <a:pt x="784826" y="338971"/>
                </a:lnTo>
                <a:lnTo>
                  <a:pt x="782224" y="322921"/>
                </a:lnTo>
                <a:lnTo>
                  <a:pt x="778842" y="306109"/>
                </a:lnTo>
                <a:lnTo>
                  <a:pt x="774776" y="288787"/>
                </a:lnTo>
                <a:lnTo>
                  <a:pt x="770122" y="271209"/>
                </a:lnTo>
                <a:lnTo>
                  <a:pt x="764975" y="253625"/>
                </a:lnTo>
                <a:lnTo>
                  <a:pt x="759433" y="236289"/>
                </a:lnTo>
                <a:lnTo>
                  <a:pt x="753591" y="219452"/>
                </a:lnTo>
                <a:lnTo>
                  <a:pt x="747545" y="203367"/>
                </a:lnTo>
                <a:lnTo>
                  <a:pt x="741391" y="188287"/>
                </a:lnTo>
                <a:lnTo>
                  <a:pt x="735226" y="174463"/>
                </a:lnTo>
                <a:lnTo>
                  <a:pt x="729146" y="162147"/>
                </a:lnTo>
                <a:lnTo>
                  <a:pt x="723247" y="151593"/>
                </a:lnTo>
                <a:lnTo>
                  <a:pt x="717624" y="143052"/>
                </a:lnTo>
                <a:lnTo>
                  <a:pt x="707595" y="133018"/>
                </a:lnTo>
                <a:lnTo>
                  <a:pt x="695688" y="132022"/>
                </a:lnTo>
                <a:lnTo>
                  <a:pt x="683640" y="132346"/>
                </a:lnTo>
                <a:lnTo>
                  <a:pt x="671478" y="133833"/>
                </a:lnTo>
                <a:lnTo>
                  <a:pt x="659227" y="136321"/>
                </a:lnTo>
                <a:lnTo>
                  <a:pt x="646912" y="139652"/>
                </a:lnTo>
                <a:lnTo>
                  <a:pt x="634559" y="143667"/>
                </a:lnTo>
                <a:lnTo>
                  <a:pt x="622195" y="148205"/>
                </a:lnTo>
                <a:lnTo>
                  <a:pt x="609844" y="153108"/>
                </a:lnTo>
                <a:lnTo>
                  <a:pt x="597532" y="158216"/>
                </a:lnTo>
                <a:lnTo>
                  <a:pt x="585285" y="163369"/>
                </a:lnTo>
                <a:lnTo>
                  <a:pt x="573129" y="168408"/>
                </a:lnTo>
                <a:lnTo>
                  <a:pt x="561088" y="173174"/>
                </a:lnTo>
                <a:lnTo>
                  <a:pt x="549190" y="177507"/>
                </a:lnTo>
                <a:lnTo>
                  <a:pt x="537460" y="181247"/>
                </a:lnTo>
                <a:lnTo>
                  <a:pt x="525923" y="184235"/>
                </a:lnTo>
                <a:lnTo>
                  <a:pt x="514605" y="186312"/>
                </a:lnTo>
                <a:lnTo>
                  <a:pt x="503531" y="187319"/>
                </a:lnTo>
                <a:lnTo>
                  <a:pt x="492728" y="187094"/>
                </a:lnTo>
                <a:lnTo>
                  <a:pt x="482220" y="185481"/>
                </a:lnTo>
                <a:lnTo>
                  <a:pt x="472034" y="182318"/>
                </a:lnTo>
                <a:lnTo>
                  <a:pt x="469167" y="168871"/>
                </a:lnTo>
                <a:lnTo>
                  <a:pt x="466765" y="155540"/>
                </a:lnTo>
                <a:lnTo>
                  <a:pt x="464669" y="142381"/>
                </a:lnTo>
                <a:lnTo>
                  <a:pt x="462717" y="129449"/>
                </a:lnTo>
                <a:lnTo>
                  <a:pt x="460748" y="116800"/>
                </a:lnTo>
                <a:lnTo>
                  <a:pt x="458599" y="104491"/>
                </a:lnTo>
                <a:lnTo>
                  <a:pt x="456109" y="92577"/>
                </a:lnTo>
                <a:lnTo>
                  <a:pt x="453118" y="81114"/>
                </a:lnTo>
                <a:lnTo>
                  <a:pt x="449462" y="70158"/>
                </a:lnTo>
                <a:lnTo>
                  <a:pt x="444982" y="59765"/>
                </a:lnTo>
                <a:lnTo>
                  <a:pt x="439515" y="49991"/>
                </a:lnTo>
                <a:lnTo>
                  <a:pt x="432901" y="40892"/>
                </a:lnTo>
                <a:lnTo>
                  <a:pt x="424976" y="32524"/>
                </a:lnTo>
                <a:lnTo>
                  <a:pt x="415581" y="24943"/>
                </a:lnTo>
                <a:lnTo>
                  <a:pt x="404553" y="18205"/>
                </a:lnTo>
                <a:lnTo>
                  <a:pt x="391732" y="12366"/>
                </a:lnTo>
                <a:lnTo>
                  <a:pt x="376955" y="7481"/>
                </a:lnTo>
                <a:lnTo>
                  <a:pt x="360061" y="3607"/>
                </a:lnTo>
                <a:lnTo>
                  <a:pt x="339453" y="726"/>
                </a:lnTo>
                <a:lnTo>
                  <a:pt x="321788" y="0"/>
                </a:lnTo>
                <a:lnTo>
                  <a:pt x="305546" y="999"/>
                </a:lnTo>
                <a:lnTo>
                  <a:pt x="290656" y="3557"/>
                </a:lnTo>
                <a:lnTo>
                  <a:pt x="277043" y="7509"/>
                </a:lnTo>
                <a:lnTo>
                  <a:pt x="264636" y="12688"/>
                </a:lnTo>
                <a:lnTo>
                  <a:pt x="253360" y="18927"/>
                </a:lnTo>
                <a:lnTo>
                  <a:pt x="243143" y="26062"/>
                </a:lnTo>
                <a:lnTo>
                  <a:pt x="233911" y="33925"/>
                </a:lnTo>
                <a:lnTo>
                  <a:pt x="225592" y="42352"/>
                </a:lnTo>
                <a:lnTo>
                  <a:pt x="218113" y="51175"/>
                </a:lnTo>
                <a:lnTo>
                  <a:pt x="211400" y="60229"/>
                </a:lnTo>
                <a:lnTo>
                  <a:pt x="205380" y="69347"/>
                </a:lnTo>
                <a:lnTo>
                  <a:pt x="199981" y="78364"/>
                </a:lnTo>
                <a:lnTo>
                  <a:pt x="195129" y="87114"/>
                </a:lnTo>
                <a:lnTo>
                  <a:pt x="190750" y="95430"/>
                </a:lnTo>
                <a:lnTo>
                  <a:pt x="186773" y="103147"/>
                </a:lnTo>
                <a:lnTo>
                  <a:pt x="183124" y="110097"/>
                </a:lnTo>
                <a:lnTo>
                  <a:pt x="181275" y="113455"/>
                </a:lnTo>
                <a:lnTo>
                  <a:pt x="181031" y="135613"/>
                </a:lnTo>
                <a:lnTo>
                  <a:pt x="182066" y="154708"/>
                </a:lnTo>
                <a:lnTo>
                  <a:pt x="184162" y="171116"/>
                </a:lnTo>
                <a:lnTo>
                  <a:pt x="187101" y="185212"/>
                </a:lnTo>
                <a:lnTo>
                  <a:pt x="190668" y="197370"/>
                </a:lnTo>
                <a:lnTo>
                  <a:pt x="194643" y="207964"/>
                </a:lnTo>
                <a:lnTo>
                  <a:pt x="198809" y="217370"/>
                </a:lnTo>
                <a:lnTo>
                  <a:pt x="202950" y="225962"/>
                </a:lnTo>
                <a:lnTo>
                  <a:pt x="206848" y="234115"/>
                </a:lnTo>
                <a:lnTo>
                  <a:pt x="210286" y="242203"/>
                </a:lnTo>
                <a:lnTo>
                  <a:pt x="213045" y="250601"/>
                </a:lnTo>
                <a:lnTo>
                  <a:pt x="214909" y="259685"/>
                </a:lnTo>
                <a:lnTo>
                  <a:pt x="215660" y="269828"/>
                </a:lnTo>
                <a:lnTo>
                  <a:pt x="215155" y="280692"/>
                </a:lnTo>
                <a:lnTo>
                  <a:pt x="189411" y="294669"/>
                </a:lnTo>
                <a:lnTo>
                  <a:pt x="165046" y="305867"/>
                </a:lnTo>
                <a:lnTo>
                  <a:pt x="142118" y="314716"/>
                </a:lnTo>
                <a:lnTo>
                  <a:pt x="120683" y="321650"/>
                </a:lnTo>
                <a:lnTo>
                  <a:pt x="100800" y="327099"/>
                </a:lnTo>
                <a:lnTo>
                  <a:pt x="82526" y="331494"/>
                </a:lnTo>
                <a:lnTo>
                  <a:pt x="65919" y="335268"/>
                </a:lnTo>
                <a:lnTo>
                  <a:pt x="51036" y="338853"/>
                </a:lnTo>
                <a:lnTo>
                  <a:pt x="37937" y="342679"/>
                </a:lnTo>
                <a:lnTo>
                  <a:pt x="26677" y="347179"/>
                </a:lnTo>
                <a:lnTo>
                  <a:pt x="17315" y="352783"/>
                </a:lnTo>
                <a:lnTo>
                  <a:pt x="9908" y="359925"/>
                </a:lnTo>
                <a:lnTo>
                  <a:pt x="4515" y="369034"/>
                </a:lnTo>
                <a:lnTo>
                  <a:pt x="1193" y="380544"/>
                </a:lnTo>
                <a:lnTo>
                  <a:pt x="0" y="394885"/>
                </a:lnTo>
                <a:lnTo>
                  <a:pt x="992" y="412489"/>
                </a:lnTo>
                <a:lnTo>
                  <a:pt x="4229" y="433788"/>
                </a:lnTo>
                <a:lnTo>
                  <a:pt x="9768" y="459213"/>
                </a:lnTo>
                <a:lnTo>
                  <a:pt x="17666" y="489196"/>
                </a:lnTo>
                <a:lnTo>
                  <a:pt x="27981" y="524169"/>
                </a:lnTo>
                <a:lnTo>
                  <a:pt x="31540" y="535796"/>
                </a:lnTo>
                <a:lnTo>
                  <a:pt x="35151" y="547536"/>
                </a:lnTo>
                <a:lnTo>
                  <a:pt x="38820" y="559441"/>
                </a:lnTo>
                <a:lnTo>
                  <a:pt x="42556" y="571560"/>
                </a:lnTo>
                <a:lnTo>
                  <a:pt x="46365" y="583943"/>
                </a:lnTo>
                <a:lnTo>
                  <a:pt x="50254" y="596640"/>
                </a:lnTo>
                <a:lnTo>
                  <a:pt x="52052" y="602533"/>
                </a:lnTo>
                <a:lnTo>
                  <a:pt x="58675" y="624553"/>
                </a:lnTo>
                <a:lnTo>
                  <a:pt x="62678" y="639817"/>
                </a:lnTo>
                <a:lnTo>
                  <a:pt x="64318" y="650349"/>
                </a:lnTo>
                <a:lnTo>
                  <a:pt x="63852" y="658169"/>
                </a:lnTo>
                <a:lnTo>
                  <a:pt x="61540" y="665299"/>
                </a:lnTo>
                <a:lnTo>
                  <a:pt x="59020" y="670837"/>
                </a:lnTo>
                <a:lnTo>
                  <a:pt x="67446" y="686778"/>
                </a:lnTo>
                <a:lnTo>
                  <a:pt x="74090" y="700774"/>
                </a:lnTo>
                <a:lnTo>
                  <a:pt x="79221" y="713045"/>
                </a:lnTo>
                <a:lnTo>
                  <a:pt x="83108" y="723807"/>
                </a:lnTo>
                <a:lnTo>
                  <a:pt x="86023" y="733280"/>
                </a:lnTo>
                <a:lnTo>
                  <a:pt x="88235" y="741681"/>
                </a:lnTo>
                <a:lnTo>
                  <a:pt x="90013" y="749230"/>
                </a:lnTo>
                <a:lnTo>
                  <a:pt x="91628" y="756145"/>
                </a:lnTo>
                <a:lnTo>
                  <a:pt x="93349" y="762644"/>
                </a:lnTo>
                <a:lnTo>
                  <a:pt x="95446" y="768946"/>
                </a:lnTo>
                <a:lnTo>
                  <a:pt x="98190" y="775268"/>
                </a:lnTo>
                <a:lnTo>
                  <a:pt x="101849" y="781830"/>
                </a:lnTo>
                <a:lnTo>
                  <a:pt x="106694" y="788850"/>
                </a:lnTo>
                <a:lnTo>
                  <a:pt x="112994" y="796545"/>
                </a:lnTo>
                <a:lnTo>
                  <a:pt x="121020" y="805136"/>
                </a:lnTo>
                <a:lnTo>
                  <a:pt x="131041" y="814839"/>
                </a:lnTo>
                <a:lnTo>
                  <a:pt x="143327" y="825874"/>
                </a:lnTo>
                <a:lnTo>
                  <a:pt x="158149" y="838459"/>
                </a:lnTo>
                <a:lnTo>
                  <a:pt x="175775" y="852811"/>
                </a:lnTo>
                <a:lnTo>
                  <a:pt x="196475" y="869151"/>
                </a:lnTo>
                <a:lnTo>
                  <a:pt x="386803" y="1030071"/>
                </a:lnTo>
                <a:lnTo>
                  <a:pt x="398870" y="1030561"/>
                </a:lnTo>
                <a:lnTo>
                  <a:pt x="408978" y="1031437"/>
                </a:lnTo>
                <a:lnTo>
                  <a:pt x="417401" y="1032606"/>
                </a:lnTo>
                <a:lnTo>
                  <a:pt x="424411" y="1033975"/>
                </a:lnTo>
                <a:lnTo>
                  <a:pt x="430283" y="1035452"/>
                </a:lnTo>
                <a:lnTo>
                  <a:pt x="435289" y="1036945"/>
                </a:lnTo>
                <a:lnTo>
                  <a:pt x="439702" y="1038359"/>
                </a:lnTo>
                <a:lnTo>
                  <a:pt x="443796" y="1039603"/>
                </a:lnTo>
                <a:lnTo>
                  <a:pt x="447844" y="1040583"/>
                </a:lnTo>
                <a:lnTo>
                  <a:pt x="452119" y="1041208"/>
                </a:lnTo>
                <a:lnTo>
                  <a:pt x="456893" y="1041383"/>
                </a:lnTo>
                <a:lnTo>
                  <a:pt x="462441" y="1041017"/>
                </a:lnTo>
                <a:lnTo>
                  <a:pt x="469036" y="1040016"/>
                </a:lnTo>
                <a:lnTo>
                  <a:pt x="476950" y="1038288"/>
                </a:lnTo>
                <a:lnTo>
                  <a:pt x="486457" y="1035740"/>
                </a:lnTo>
                <a:lnTo>
                  <a:pt x="497829" y="1032279"/>
                </a:lnTo>
                <a:lnTo>
                  <a:pt x="511341" y="1027812"/>
                </a:lnTo>
                <a:lnTo>
                  <a:pt x="523934" y="1023431"/>
                </a:lnTo>
                <a:lnTo>
                  <a:pt x="535914" y="1019224"/>
                </a:lnTo>
                <a:lnTo>
                  <a:pt x="547834" y="1014995"/>
                </a:lnTo>
                <a:lnTo>
                  <a:pt x="559714" y="1010755"/>
                </a:lnTo>
                <a:lnTo>
                  <a:pt x="571576" y="1006514"/>
                </a:lnTo>
                <a:lnTo>
                  <a:pt x="583440" y="1002280"/>
                </a:lnTo>
                <a:lnTo>
                  <a:pt x="595329" y="998064"/>
                </a:lnTo>
                <a:lnTo>
                  <a:pt x="607262" y="993876"/>
                </a:lnTo>
                <a:lnTo>
                  <a:pt x="619262" y="989726"/>
                </a:lnTo>
                <a:lnTo>
                  <a:pt x="631350" y="985622"/>
                </a:lnTo>
                <a:lnTo>
                  <a:pt x="643547" y="981576"/>
                </a:lnTo>
                <a:lnTo>
                  <a:pt x="655873" y="977597"/>
                </a:lnTo>
                <a:lnTo>
                  <a:pt x="656926" y="977262"/>
                </a:lnTo>
                <a:lnTo>
                  <a:pt x="670716" y="972870"/>
                </a:lnTo>
                <a:lnTo>
                  <a:pt x="684497" y="968426"/>
                </a:lnTo>
                <a:lnTo>
                  <a:pt x="698265" y="963941"/>
                </a:lnTo>
                <a:lnTo>
                  <a:pt x="712013" y="959423"/>
                </a:lnTo>
                <a:lnTo>
                  <a:pt x="725734" y="954884"/>
                </a:lnTo>
                <a:lnTo>
                  <a:pt x="739424" y="950334"/>
                </a:lnTo>
                <a:lnTo>
                  <a:pt x="753075" y="945781"/>
                </a:lnTo>
                <a:lnTo>
                  <a:pt x="766681" y="941236"/>
                </a:lnTo>
                <a:lnTo>
                  <a:pt x="780237" y="936710"/>
                </a:lnTo>
                <a:lnTo>
                  <a:pt x="793735" y="932211"/>
                </a:lnTo>
                <a:lnTo>
                  <a:pt x="807171" y="927750"/>
                </a:lnTo>
                <a:lnTo>
                  <a:pt x="820538" y="923337"/>
                </a:lnTo>
                <a:lnTo>
                  <a:pt x="833830" y="918982"/>
                </a:lnTo>
                <a:lnTo>
                  <a:pt x="847040" y="914695"/>
                </a:lnTo>
                <a:lnTo>
                  <a:pt x="860163" y="910485"/>
                </a:lnTo>
                <a:lnTo>
                  <a:pt x="873193" y="906363"/>
                </a:lnTo>
                <a:lnTo>
                  <a:pt x="886123" y="902339"/>
                </a:lnTo>
                <a:lnTo>
                  <a:pt x="898947" y="898422"/>
                </a:lnTo>
                <a:lnTo>
                  <a:pt x="911659" y="894622"/>
                </a:lnTo>
                <a:lnTo>
                  <a:pt x="924253" y="890950"/>
                </a:lnTo>
                <a:lnTo>
                  <a:pt x="926518" y="876527"/>
                </a:lnTo>
                <a:lnTo>
                  <a:pt x="927855" y="862352"/>
                </a:lnTo>
                <a:lnTo>
                  <a:pt x="928334" y="848399"/>
                </a:lnTo>
                <a:lnTo>
                  <a:pt x="928023" y="834643"/>
                </a:lnTo>
                <a:lnTo>
                  <a:pt x="926992" y="821057"/>
                </a:lnTo>
                <a:lnTo>
                  <a:pt x="925309" y="807616"/>
                </a:lnTo>
                <a:lnTo>
                  <a:pt x="923044" y="794295"/>
                </a:lnTo>
                <a:lnTo>
                  <a:pt x="920266" y="781067"/>
                </a:lnTo>
                <a:lnTo>
                  <a:pt x="917043" y="767908"/>
                </a:lnTo>
                <a:lnTo>
                  <a:pt x="913445" y="754790"/>
                </a:lnTo>
                <a:lnTo>
                  <a:pt x="909541" y="741690"/>
                </a:lnTo>
                <a:lnTo>
                  <a:pt x="905400" y="728581"/>
                </a:lnTo>
                <a:lnTo>
                  <a:pt x="901091" y="715437"/>
                </a:lnTo>
                <a:lnTo>
                  <a:pt x="896682" y="702233"/>
                </a:lnTo>
                <a:lnTo>
                  <a:pt x="892244" y="688943"/>
                </a:lnTo>
                <a:lnTo>
                  <a:pt x="887845" y="675542"/>
                </a:lnTo>
                <a:lnTo>
                  <a:pt x="883553" y="662003"/>
                </a:lnTo>
                <a:lnTo>
                  <a:pt x="879439" y="648302"/>
                </a:lnTo>
                <a:lnTo>
                  <a:pt x="875571" y="634412"/>
                </a:lnTo>
                <a:lnTo>
                  <a:pt x="872018" y="620308"/>
                </a:lnTo>
                <a:lnTo>
                  <a:pt x="859278" y="621526"/>
                </a:lnTo>
                <a:lnTo>
                  <a:pt x="847055" y="624087"/>
                </a:lnTo>
                <a:lnTo>
                  <a:pt x="835286" y="627759"/>
                </a:lnTo>
                <a:lnTo>
                  <a:pt x="823906" y="632310"/>
                </a:lnTo>
                <a:lnTo>
                  <a:pt x="812853" y="637508"/>
                </a:lnTo>
                <a:lnTo>
                  <a:pt x="802063" y="643121"/>
                </a:lnTo>
                <a:lnTo>
                  <a:pt x="791473" y="648918"/>
                </a:lnTo>
                <a:lnTo>
                  <a:pt x="781019" y="654667"/>
                </a:lnTo>
                <a:lnTo>
                  <a:pt x="770637" y="660136"/>
                </a:lnTo>
                <a:lnTo>
                  <a:pt x="760264" y="665093"/>
                </a:lnTo>
                <a:lnTo>
                  <a:pt x="749836" y="669307"/>
                </a:lnTo>
                <a:lnTo>
                  <a:pt x="739291" y="672545"/>
                </a:lnTo>
                <a:lnTo>
                  <a:pt x="728563" y="674575"/>
                </a:lnTo>
                <a:lnTo>
                  <a:pt x="717591" y="675167"/>
                </a:lnTo>
                <a:lnTo>
                  <a:pt x="706311" y="674087"/>
                </a:lnTo>
                <a:lnTo>
                  <a:pt x="694658" y="671105"/>
                </a:lnTo>
                <a:lnTo>
                  <a:pt x="682570" y="665988"/>
                </a:lnTo>
                <a:lnTo>
                  <a:pt x="669982" y="658505"/>
                </a:lnTo>
                <a:lnTo>
                  <a:pt x="656832" y="648423"/>
                </a:lnTo>
                <a:lnTo>
                  <a:pt x="643056" y="635511"/>
                </a:lnTo>
                <a:lnTo>
                  <a:pt x="636441" y="627998"/>
                </a:lnTo>
                <a:lnTo>
                  <a:pt x="630272" y="619479"/>
                </a:lnTo>
                <a:lnTo>
                  <a:pt x="624603" y="610067"/>
                </a:lnTo>
                <a:lnTo>
                  <a:pt x="619486" y="599878"/>
                </a:lnTo>
                <a:lnTo>
                  <a:pt x="614976" y="589026"/>
                </a:lnTo>
                <a:close/>
              </a:path>
            </a:pathLst>
          </a:custGeom>
          <a:solidFill>
            <a:srgbClr val="689D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8243131" y="2495108"/>
            <a:ext cx="720887" cy="823776"/>
          </a:xfrm>
          <a:custGeom>
            <a:avLst/>
            <a:gdLst/>
            <a:ahLst/>
            <a:cxnLst/>
            <a:rect l="l" t="t" r="r" b="b"/>
            <a:pathLst>
              <a:path w="720887" h="823776">
                <a:moveTo>
                  <a:pt x="218561" y="405215"/>
                </a:moveTo>
                <a:lnTo>
                  <a:pt x="228000" y="389958"/>
                </a:lnTo>
                <a:lnTo>
                  <a:pt x="238187" y="377131"/>
                </a:lnTo>
                <a:lnTo>
                  <a:pt x="248847" y="366821"/>
                </a:lnTo>
                <a:lnTo>
                  <a:pt x="259702" y="359113"/>
                </a:lnTo>
                <a:lnTo>
                  <a:pt x="270474" y="354094"/>
                </a:lnTo>
                <a:lnTo>
                  <a:pt x="280888" y="351848"/>
                </a:lnTo>
                <a:lnTo>
                  <a:pt x="290666" y="352462"/>
                </a:lnTo>
                <a:lnTo>
                  <a:pt x="299532" y="356022"/>
                </a:lnTo>
                <a:lnTo>
                  <a:pt x="307207" y="362613"/>
                </a:lnTo>
                <a:lnTo>
                  <a:pt x="313415" y="372322"/>
                </a:lnTo>
                <a:lnTo>
                  <a:pt x="317880" y="385234"/>
                </a:lnTo>
                <a:lnTo>
                  <a:pt x="320324" y="401436"/>
                </a:lnTo>
                <a:lnTo>
                  <a:pt x="320469" y="421012"/>
                </a:lnTo>
                <a:lnTo>
                  <a:pt x="318040" y="444049"/>
                </a:lnTo>
                <a:lnTo>
                  <a:pt x="312759" y="470633"/>
                </a:lnTo>
                <a:lnTo>
                  <a:pt x="304349" y="500849"/>
                </a:lnTo>
                <a:lnTo>
                  <a:pt x="300308" y="513647"/>
                </a:lnTo>
                <a:lnTo>
                  <a:pt x="296532" y="525956"/>
                </a:lnTo>
                <a:lnTo>
                  <a:pt x="292931" y="537939"/>
                </a:lnTo>
                <a:lnTo>
                  <a:pt x="289416" y="549761"/>
                </a:lnTo>
                <a:lnTo>
                  <a:pt x="285899" y="561585"/>
                </a:lnTo>
                <a:lnTo>
                  <a:pt x="282291" y="573575"/>
                </a:lnTo>
                <a:lnTo>
                  <a:pt x="278501" y="585896"/>
                </a:lnTo>
                <a:lnTo>
                  <a:pt x="273991" y="599467"/>
                </a:lnTo>
                <a:lnTo>
                  <a:pt x="269917" y="611671"/>
                </a:lnTo>
                <a:lnTo>
                  <a:pt x="266602" y="623148"/>
                </a:lnTo>
                <a:lnTo>
                  <a:pt x="264476" y="634208"/>
                </a:lnTo>
                <a:lnTo>
                  <a:pt x="263963" y="645161"/>
                </a:lnTo>
                <a:lnTo>
                  <a:pt x="265491" y="656320"/>
                </a:lnTo>
                <a:lnTo>
                  <a:pt x="269486" y="667994"/>
                </a:lnTo>
                <a:lnTo>
                  <a:pt x="270123" y="669382"/>
                </a:lnTo>
                <a:lnTo>
                  <a:pt x="279897" y="668736"/>
                </a:lnTo>
                <a:lnTo>
                  <a:pt x="287496" y="668718"/>
                </a:lnTo>
                <a:lnTo>
                  <a:pt x="293261" y="669016"/>
                </a:lnTo>
                <a:lnTo>
                  <a:pt x="297531" y="669316"/>
                </a:lnTo>
                <a:lnTo>
                  <a:pt x="300645" y="669308"/>
                </a:lnTo>
                <a:lnTo>
                  <a:pt x="302946" y="668679"/>
                </a:lnTo>
                <a:lnTo>
                  <a:pt x="304771" y="667117"/>
                </a:lnTo>
                <a:lnTo>
                  <a:pt x="306462" y="664310"/>
                </a:lnTo>
                <a:lnTo>
                  <a:pt x="308359" y="659945"/>
                </a:lnTo>
                <a:lnTo>
                  <a:pt x="310801" y="653710"/>
                </a:lnTo>
                <a:lnTo>
                  <a:pt x="314129" y="645293"/>
                </a:lnTo>
                <a:lnTo>
                  <a:pt x="318683" y="634382"/>
                </a:lnTo>
                <a:lnTo>
                  <a:pt x="324803" y="620665"/>
                </a:lnTo>
                <a:lnTo>
                  <a:pt x="332829" y="603830"/>
                </a:lnTo>
                <a:lnTo>
                  <a:pt x="335444" y="598553"/>
                </a:lnTo>
                <a:lnTo>
                  <a:pt x="342989" y="584259"/>
                </a:lnTo>
                <a:lnTo>
                  <a:pt x="349992" y="572951"/>
                </a:lnTo>
                <a:lnTo>
                  <a:pt x="357136" y="564299"/>
                </a:lnTo>
                <a:lnTo>
                  <a:pt x="365106" y="557976"/>
                </a:lnTo>
                <a:lnTo>
                  <a:pt x="374587" y="553651"/>
                </a:lnTo>
                <a:lnTo>
                  <a:pt x="386262" y="550996"/>
                </a:lnTo>
                <a:lnTo>
                  <a:pt x="400817" y="549682"/>
                </a:lnTo>
                <a:lnTo>
                  <a:pt x="418936" y="549380"/>
                </a:lnTo>
                <a:lnTo>
                  <a:pt x="431637" y="549544"/>
                </a:lnTo>
                <a:lnTo>
                  <a:pt x="430385" y="565930"/>
                </a:lnTo>
                <a:lnTo>
                  <a:pt x="428204" y="579779"/>
                </a:lnTo>
                <a:lnTo>
                  <a:pt x="425173" y="591402"/>
                </a:lnTo>
                <a:lnTo>
                  <a:pt x="421373" y="601112"/>
                </a:lnTo>
                <a:lnTo>
                  <a:pt x="416882" y="609222"/>
                </a:lnTo>
                <a:lnTo>
                  <a:pt x="411779" y="616043"/>
                </a:lnTo>
                <a:lnTo>
                  <a:pt x="406145" y="621889"/>
                </a:lnTo>
                <a:lnTo>
                  <a:pt x="400058" y="627070"/>
                </a:lnTo>
                <a:lnTo>
                  <a:pt x="393597" y="631900"/>
                </a:lnTo>
                <a:lnTo>
                  <a:pt x="386843" y="636690"/>
                </a:lnTo>
                <a:lnTo>
                  <a:pt x="379874" y="641753"/>
                </a:lnTo>
                <a:lnTo>
                  <a:pt x="372770" y="647401"/>
                </a:lnTo>
                <a:lnTo>
                  <a:pt x="365610" y="653946"/>
                </a:lnTo>
                <a:lnTo>
                  <a:pt x="358474" y="661701"/>
                </a:lnTo>
                <a:lnTo>
                  <a:pt x="351440" y="670977"/>
                </a:lnTo>
                <a:lnTo>
                  <a:pt x="345511" y="680450"/>
                </a:lnTo>
                <a:lnTo>
                  <a:pt x="356594" y="684232"/>
                </a:lnTo>
                <a:lnTo>
                  <a:pt x="368024" y="689067"/>
                </a:lnTo>
                <a:lnTo>
                  <a:pt x="379733" y="694801"/>
                </a:lnTo>
                <a:lnTo>
                  <a:pt x="391655" y="701281"/>
                </a:lnTo>
                <a:lnTo>
                  <a:pt x="403723" y="708353"/>
                </a:lnTo>
                <a:lnTo>
                  <a:pt x="415867" y="715863"/>
                </a:lnTo>
                <a:lnTo>
                  <a:pt x="428022" y="723658"/>
                </a:lnTo>
                <a:lnTo>
                  <a:pt x="440119" y="731583"/>
                </a:lnTo>
                <a:lnTo>
                  <a:pt x="452092" y="739484"/>
                </a:lnTo>
                <a:lnTo>
                  <a:pt x="463872" y="747209"/>
                </a:lnTo>
                <a:lnTo>
                  <a:pt x="475392" y="754603"/>
                </a:lnTo>
                <a:lnTo>
                  <a:pt x="486586" y="761512"/>
                </a:lnTo>
                <a:lnTo>
                  <a:pt x="497384" y="767783"/>
                </a:lnTo>
                <a:lnTo>
                  <a:pt x="507721" y="773262"/>
                </a:lnTo>
                <a:lnTo>
                  <a:pt x="517528" y="777794"/>
                </a:lnTo>
                <a:lnTo>
                  <a:pt x="526738" y="781227"/>
                </a:lnTo>
                <a:lnTo>
                  <a:pt x="535284" y="783407"/>
                </a:lnTo>
                <a:lnTo>
                  <a:pt x="543098" y="784179"/>
                </a:lnTo>
                <a:lnTo>
                  <a:pt x="550113" y="783390"/>
                </a:lnTo>
                <a:lnTo>
                  <a:pt x="553556" y="782256"/>
                </a:lnTo>
                <a:lnTo>
                  <a:pt x="550746" y="767927"/>
                </a:lnTo>
                <a:lnTo>
                  <a:pt x="549456" y="760143"/>
                </a:lnTo>
                <a:lnTo>
                  <a:pt x="549481" y="757159"/>
                </a:lnTo>
                <a:lnTo>
                  <a:pt x="552657" y="758614"/>
                </a:lnTo>
                <a:lnTo>
                  <a:pt x="555399" y="759562"/>
                </a:lnTo>
                <a:lnTo>
                  <a:pt x="558637" y="758330"/>
                </a:lnTo>
                <a:lnTo>
                  <a:pt x="560603" y="756019"/>
                </a:lnTo>
                <a:lnTo>
                  <a:pt x="576260" y="756703"/>
                </a:lnTo>
                <a:lnTo>
                  <a:pt x="591037" y="758535"/>
                </a:lnTo>
                <a:lnTo>
                  <a:pt x="604985" y="761413"/>
                </a:lnTo>
                <a:lnTo>
                  <a:pt x="618152" y="765235"/>
                </a:lnTo>
                <a:lnTo>
                  <a:pt x="630585" y="769898"/>
                </a:lnTo>
                <a:lnTo>
                  <a:pt x="642336" y="775300"/>
                </a:lnTo>
                <a:lnTo>
                  <a:pt x="653451" y="781338"/>
                </a:lnTo>
                <a:lnTo>
                  <a:pt x="663980" y="787910"/>
                </a:lnTo>
                <a:lnTo>
                  <a:pt x="673972" y="794913"/>
                </a:lnTo>
                <a:lnTo>
                  <a:pt x="683475" y="802244"/>
                </a:lnTo>
                <a:lnTo>
                  <a:pt x="692539" y="809802"/>
                </a:lnTo>
                <a:lnTo>
                  <a:pt x="701211" y="817483"/>
                </a:lnTo>
                <a:lnTo>
                  <a:pt x="705899" y="821785"/>
                </a:lnTo>
                <a:lnTo>
                  <a:pt x="709144" y="818583"/>
                </a:lnTo>
                <a:lnTo>
                  <a:pt x="711672" y="817881"/>
                </a:lnTo>
                <a:lnTo>
                  <a:pt x="715025" y="820718"/>
                </a:lnTo>
                <a:lnTo>
                  <a:pt x="716849" y="823776"/>
                </a:lnTo>
                <a:lnTo>
                  <a:pt x="717465" y="823350"/>
                </a:lnTo>
                <a:lnTo>
                  <a:pt x="718665" y="814513"/>
                </a:lnTo>
                <a:lnTo>
                  <a:pt x="719471" y="804472"/>
                </a:lnTo>
                <a:lnTo>
                  <a:pt x="720562" y="789596"/>
                </a:lnTo>
                <a:lnTo>
                  <a:pt x="720887" y="785107"/>
                </a:lnTo>
                <a:lnTo>
                  <a:pt x="720800" y="777573"/>
                </a:lnTo>
                <a:lnTo>
                  <a:pt x="719490" y="770329"/>
                </a:lnTo>
                <a:lnTo>
                  <a:pt x="717040" y="763219"/>
                </a:lnTo>
                <a:lnTo>
                  <a:pt x="713535" y="756085"/>
                </a:lnTo>
                <a:lnTo>
                  <a:pt x="709060" y="748771"/>
                </a:lnTo>
                <a:lnTo>
                  <a:pt x="703700" y="741123"/>
                </a:lnTo>
                <a:lnTo>
                  <a:pt x="697539" y="732982"/>
                </a:lnTo>
                <a:lnTo>
                  <a:pt x="690662" y="724193"/>
                </a:lnTo>
                <a:lnTo>
                  <a:pt x="683153" y="714600"/>
                </a:lnTo>
                <a:lnTo>
                  <a:pt x="675097" y="704046"/>
                </a:lnTo>
                <a:lnTo>
                  <a:pt x="666580" y="692375"/>
                </a:lnTo>
                <a:lnTo>
                  <a:pt x="657684" y="679430"/>
                </a:lnTo>
                <a:lnTo>
                  <a:pt x="648496" y="665057"/>
                </a:lnTo>
                <a:lnTo>
                  <a:pt x="639099" y="649097"/>
                </a:lnTo>
                <a:lnTo>
                  <a:pt x="629579" y="631396"/>
                </a:lnTo>
                <a:lnTo>
                  <a:pt x="620020" y="611797"/>
                </a:lnTo>
                <a:lnTo>
                  <a:pt x="610506" y="590142"/>
                </a:lnTo>
                <a:lnTo>
                  <a:pt x="601122" y="566277"/>
                </a:lnTo>
                <a:lnTo>
                  <a:pt x="591954" y="540045"/>
                </a:lnTo>
                <a:lnTo>
                  <a:pt x="583085" y="511290"/>
                </a:lnTo>
                <a:lnTo>
                  <a:pt x="585881" y="508126"/>
                </a:lnTo>
                <a:lnTo>
                  <a:pt x="589684" y="504013"/>
                </a:lnTo>
                <a:lnTo>
                  <a:pt x="591586" y="501486"/>
                </a:lnTo>
                <a:lnTo>
                  <a:pt x="502663" y="0"/>
                </a:lnTo>
                <a:lnTo>
                  <a:pt x="71585" y="950"/>
                </a:lnTo>
                <a:lnTo>
                  <a:pt x="68431" y="10805"/>
                </a:lnTo>
                <a:lnTo>
                  <a:pt x="60569" y="38845"/>
                </a:lnTo>
                <a:lnTo>
                  <a:pt x="51196" y="75775"/>
                </a:lnTo>
                <a:lnTo>
                  <a:pt x="46154" y="96741"/>
                </a:lnTo>
                <a:lnTo>
                  <a:pt x="40988" y="118931"/>
                </a:lnTo>
                <a:lnTo>
                  <a:pt x="35782" y="142013"/>
                </a:lnTo>
                <a:lnTo>
                  <a:pt x="30619" y="165654"/>
                </a:lnTo>
                <a:lnTo>
                  <a:pt x="25586" y="189520"/>
                </a:lnTo>
                <a:lnTo>
                  <a:pt x="20765" y="213280"/>
                </a:lnTo>
                <a:lnTo>
                  <a:pt x="16242" y="236600"/>
                </a:lnTo>
                <a:lnTo>
                  <a:pt x="12101" y="259148"/>
                </a:lnTo>
                <a:lnTo>
                  <a:pt x="8426" y="280591"/>
                </a:lnTo>
                <a:lnTo>
                  <a:pt x="5302" y="300597"/>
                </a:lnTo>
                <a:lnTo>
                  <a:pt x="1043" y="334965"/>
                </a:lnTo>
                <a:lnTo>
                  <a:pt x="0" y="359590"/>
                </a:lnTo>
                <a:lnTo>
                  <a:pt x="894" y="367417"/>
                </a:lnTo>
                <a:lnTo>
                  <a:pt x="16750" y="394586"/>
                </a:lnTo>
                <a:lnTo>
                  <a:pt x="31406" y="418650"/>
                </a:lnTo>
                <a:lnTo>
                  <a:pt x="45126" y="440530"/>
                </a:lnTo>
                <a:lnTo>
                  <a:pt x="51718" y="450937"/>
                </a:lnTo>
                <a:lnTo>
                  <a:pt x="58175" y="461142"/>
                </a:lnTo>
                <a:lnTo>
                  <a:pt x="64530" y="471259"/>
                </a:lnTo>
                <a:lnTo>
                  <a:pt x="70816" y="481405"/>
                </a:lnTo>
                <a:lnTo>
                  <a:pt x="77066" y="491692"/>
                </a:lnTo>
                <a:lnTo>
                  <a:pt x="83312" y="502237"/>
                </a:lnTo>
                <a:lnTo>
                  <a:pt x="89589" y="513153"/>
                </a:lnTo>
                <a:lnTo>
                  <a:pt x="95928" y="524556"/>
                </a:lnTo>
                <a:lnTo>
                  <a:pt x="102364" y="536561"/>
                </a:lnTo>
                <a:lnTo>
                  <a:pt x="108928" y="549281"/>
                </a:lnTo>
                <a:lnTo>
                  <a:pt x="115653" y="562833"/>
                </a:lnTo>
                <a:lnTo>
                  <a:pt x="122574" y="577330"/>
                </a:lnTo>
                <a:lnTo>
                  <a:pt x="129722" y="592887"/>
                </a:lnTo>
                <a:lnTo>
                  <a:pt x="137130" y="609620"/>
                </a:lnTo>
                <a:lnTo>
                  <a:pt x="145247" y="628851"/>
                </a:lnTo>
                <a:lnTo>
                  <a:pt x="151560" y="644683"/>
                </a:lnTo>
                <a:lnTo>
                  <a:pt x="156372" y="657418"/>
                </a:lnTo>
                <a:lnTo>
                  <a:pt x="159988" y="667359"/>
                </a:lnTo>
                <a:lnTo>
                  <a:pt x="162712" y="674806"/>
                </a:lnTo>
                <a:lnTo>
                  <a:pt x="164848" y="680062"/>
                </a:lnTo>
                <a:lnTo>
                  <a:pt x="166701" y="683428"/>
                </a:lnTo>
                <a:lnTo>
                  <a:pt x="170774" y="685701"/>
                </a:lnTo>
                <a:lnTo>
                  <a:pt x="173603" y="685210"/>
                </a:lnTo>
                <a:lnTo>
                  <a:pt x="177366" y="684038"/>
                </a:lnTo>
                <a:lnTo>
                  <a:pt x="182367" y="682486"/>
                </a:lnTo>
                <a:lnTo>
                  <a:pt x="188910" y="680855"/>
                </a:lnTo>
                <a:lnTo>
                  <a:pt x="197299" y="679448"/>
                </a:lnTo>
                <a:lnTo>
                  <a:pt x="203011" y="678862"/>
                </a:lnTo>
                <a:lnTo>
                  <a:pt x="208368" y="672139"/>
                </a:lnTo>
                <a:lnTo>
                  <a:pt x="212216" y="668635"/>
                </a:lnTo>
                <a:lnTo>
                  <a:pt x="214731" y="667342"/>
                </a:lnTo>
                <a:lnTo>
                  <a:pt x="216020" y="666655"/>
                </a:lnTo>
                <a:lnTo>
                  <a:pt x="214945" y="664132"/>
                </a:lnTo>
                <a:lnTo>
                  <a:pt x="213409" y="658782"/>
                </a:lnTo>
                <a:lnTo>
                  <a:pt x="211585" y="649599"/>
                </a:lnTo>
                <a:lnTo>
                  <a:pt x="209946" y="638081"/>
                </a:lnTo>
                <a:lnTo>
                  <a:pt x="208659" y="630468"/>
                </a:lnTo>
                <a:lnTo>
                  <a:pt x="206798" y="622729"/>
                </a:lnTo>
                <a:lnTo>
                  <a:pt x="204532" y="614644"/>
                </a:lnTo>
                <a:lnTo>
                  <a:pt x="202030" y="605998"/>
                </a:lnTo>
                <a:lnTo>
                  <a:pt x="199459" y="596572"/>
                </a:lnTo>
                <a:lnTo>
                  <a:pt x="196988" y="586148"/>
                </a:lnTo>
                <a:lnTo>
                  <a:pt x="194784" y="574509"/>
                </a:lnTo>
                <a:lnTo>
                  <a:pt x="193017" y="561436"/>
                </a:lnTo>
                <a:lnTo>
                  <a:pt x="191853" y="546712"/>
                </a:lnTo>
                <a:lnTo>
                  <a:pt x="191462" y="530120"/>
                </a:lnTo>
                <a:lnTo>
                  <a:pt x="192012" y="511442"/>
                </a:lnTo>
                <a:lnTo>
                  <a:pt x="193670" y="490459"/>
                </a:lnTo>
                <a:lnTo>
                  <a:pt x="197511" y="464711"/>
                </a:lnTo>
                <a:lnTo>
                  <a:pt x="203040" y="442677"/>
                </a:lnTo>
                <a:lnTo>
                  <a:pt x="210149" y="422816"/>
                </a:lnTo>
                <a:lnTo>
                  <a:pt x="218561" y="405215"/>
                </a:lnTo>
                <a:close/>
              </a:path>
            </a:pathLst>
          </a:custGeom>
          <a:solidFill>
            <a:srgbClr val="EAF0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9926394" y="1733387"/>
            <a:ext cx="685132" cy="688639"/>
          </a:xfrm>
          <a:custGeom>
            <a:avLst/>
            <a:gdLst/>
            <a:ahLst/>
            <a:cxnLst/>
            <a:rect l="l" t="t" r="r" b="b"/>
            <a:pathLst>
              <a:path w="685132" h="688639">
                <a:moveTo>
                  <a:pt x="367114" y="543155"/>
                </a:moveTo>
                <a:lnTo>
                  <a:pt x="367198" y="564590"/>
                </a:lnTo>
                <a:lnTo>
                  <a:pt x="367536" y="585279"/>
                </a:lnTo>
                <a:lnTo>
                  <a:pt x="368162" y="604955"/>
                </a:lnTo>
                <a:lnTo>
                  <a:pt x="369106" y="623352"/>
                </a:lnTo>
                <a:lnTo>
                  <a:pt x="370402" y="640202"/>
                </a:lnTo>
                <a:lnTo>
                  <a:pt x="372081" y="655238"/>
                </a:lnTo>
                <a:lnTo>
                  <a:pt x="374175" y="668192"/>
                </a:lnTo>
                <a:lnTo>
                  <a:pt x="376717" y="678798"/>
                </a:lnTo>
                <a:lnTo>
                  <a:pt x="379738" y="686788"/>
                </a:lnTo>
                <a:lnTo>
                  <a:pt x="401011" y="686891"/>
                </a:lnTo>
                <a:lnTo>
                  <a:pt x="420556" y="687157"/>
                </a:lnTo>
                <a:lnTo>
                  <a:pt x="438547" y="687519"/>
                </a:lnTo>
                <a:lnTo>
                  <a:pt x="455164" y="687914"/>
                </a:lnTo>
                <a:lnTo>
                  <a:pt x="470581" y="688276"/>
                </a:lnTo>
                <a:lnTo>
                  <a:pt x="484976" y="688539"/>
                </a:lnTo>
                <a:lnTo>
                  <a:pt x="498526" y="688639"/>
                </a:lnTo>
                <a:lnTo>
                  <a:pt x="511407" y="688509"/>
                </a:lnTo>
                <a:lnTo>
                  <a:pt x="523796" y="688086"/>
                </a:lnTo>
                <a:lnTo>
                  <a:pt x="535869" y="687304"/>
                </a:lnTo>
                <a:lnTo>
                  <a:pt x="547805" y="686097"/>
                </a:lnTo>
                <a:lnTo>
                  <a:pt x="559779" y="684400"/>
                </a:lnTo>
                <a:lnTo>
                  <a:pt x="571967" y="682148"/>
                </a:lnTo>
                <a:lnTo>
                  <a:pt x="584548" y="679277"/>
                </a:lnTo>
                <a:lnTo>
                  <a:pt x="597697" y="675719"/>
                </a:lnTo>
                <a:lnTo>
                  <a:pt x="611592" y="671412"/>
                </a:lnTo>
                <a:lnTo>
                  <a:pt x="626409" y="666288"/>
                </a:lnTo>
                <a:lnTo>
                  <a:pt x="642324" y="660283"/>
                </a:lnTo>
                <a:lnTo>
                  <a:pt x="659516" y="653333"/>
                </a:lnTo>
                <a:lnTo>
                  <a:pt x="678159" y="645370"/>
                </a:lnTo>
                <a:lnTo>
                  <a:pt x="681082" y="629639"/>
                </a:lnTo>
                <a:lnTo>
                  <a:pt x="682196" y="617501"/>
                </a:lnTo>
                <a:lnTo>
                  <a:pt x="683101" y="602942"/>
                </a:lnTo>
                <a:lnTo>
                  <a:pt x="683817" y="586281"/>
                </a:lnTo>
                <a:lnTo>
                  <a:pt x="684359" y="567840"/>
                </a:lnTo>
                <a:lnTo>
                  <a:pt x="684748" y="547937"/>
                </a:lnTo>
                <a:lnTo>
                  <a:pt x="684999" y="526893"/>
                </a:lnTo>
                <a:lnTo>
                  <a:pt x="685132" y="505029"/>
                </a:lnTo>
                <a:lnTo>
                  <a:pt x="685113" y="460121"/>
                </a:lnTo>
                <a:lnTo>
                  <a:pt x="684997" y="437716"/>
                </a:lnTo>
                <a:lnTo>
                  <a:pt x="684833" y="415772"/>
                </a:lnTo>
                <a:lnTo>
                  <a:pt x="684640" y="394608"/>
                </a:lnTo>
                <a:lnTo>
                  <a:pt x="684435" y="374544"/>
                </a:lnTo>
                <a:lnTo>
                  <a:pt x="684237" y="355902"/>
                </a:lnTo>
                <a:lnTo>
                  <a:pt x="684063" y="339000"/>
                </a:lnTo>
                <a:lnTo>
                  <a:pt x="683931" y="324159"/>
                </a:lnTo>
                <a:lnTo>
                  <a:pt x="683832" y="281270"/>
                </a:lnTo>
                <a:lnTo>
                  <a:pt x="683547" y="261506"/>
                </a:lnTo>
                <a:lnTo>
                  <a:pt x="682977" y="242597"/>
                </a:lnTo>
                <a:lnTo>
                  <a:pt x="682092" y="224490"/>
                </a:lnTo>
                <a:lnTo>
                  <a:pt x="680860" y="207131"/>
                </a:lnTo>
                <a:lnTo>
                  <a:pt x="679248" y="190466"/>
                </a:lnTo>
                <a:lnTo>
                  <a:pt x="677227" y="174442"/>
                </a:lnTo>
                <a:lnTo>
                  <a:pt x="674764" y="159004"/>
                </a:lnTo>
                <a:lnTo>
                  <a:pt x="671827" y="144100"/>
                </a:lnTo>
                <a:lnTo>
                  <a:pt x="668386" y="129675"/>
                </a:lnTo>
                <a:lnTo>
                  <a:pt x="664409" y="115676"/>
                </a:lnTo>
                <a:lnTo>
                  <a:pt x="659865" y="102050"/>
                </a:lnTo>
                <a:lnTo>
                  <a:pt x="654721" y="88742"/>
                </a:lnTo>
                <a:lnTo>
                  <a:pt x="648947" y="75699"/>
                </a:lnTo>
                <a:lnTo>
                  <a:pt x="642512" y="62867"/>
                </a:lnTo>
                <a:lnTo>
                  <a:pt x="635383" y="50193"/>
                </a:lnTo>
                <a:lnTo>
                  <a:pt x="627529" y="37623"/>
                </a:lnTo>
                <a:lnTo>
                  <a:pt x="618919" y="25103"/>
                </a:lnTo>
                <a:lnTo>
                  <a:pt x="609521" y="12580"/>
                </a:lnTo>
                <a:lnTo>
                  <a:pt x="599304" y="0"/>
                </a:lnTo>
                <a:lnTo>
                  <a:pt x="591424" y="10402"/>
                </a:lnTo>
                <a:lnTo>
                  <a:pt x="584879" y="18252"/>
                </a:lnTo>
                <a:lnTo>
                  <a:pt x="576934" y="24762"/>
                </a:lnTo>
                <a:lnTo>
                  <a:pt x="564855" y="31146"/>
                </a:lnTo>
                <a:lnTo>
                  <a:pt x="552102" y="36331"/>
                </a:lnTo>
                <a:lnTo>
                  <a:pt x="535126" y="41937"/>
                </a:lnTo>
                <a:lnTo>
                  <a:pt x="523384" y="43982"/>
                </a:lnTo>
                <a:lnTo>
                  <a:pt x="514191" y="42913"/>
                </a:lnTo>
                <a:lnTo>
                  <a:pt x="504865" y="39177"/>
                </a:lnTo>
                <a:lnTo>
                  <a:pt x="500426" y="37002"/>
                </a:lnTo>
                <a:lnTo>
                  <a:pt x="490221" y="39837"/>
                </a:lnTo>
                <a:lnTo>
                  <a:pt x="481856" y="42820"/>
                </a:lnTo>
                <a:lnTo>
                  <a:pt x="475088" y="45918"/>
                </a:lnTo>
                <a:lnTo>
                  <a:pt x="469672" y="49098"/>
                </a:lnTo>
                <a:lnTo>
                  <a:pt x="465364" y="52327"/>
                </a:lnTo>
                <a:lnTo>
                  <a:pt x="461919" y="55572"/>
                </a:lnTo>
                <a:lnTo>
                  <a:pt x="459093" y="58800"/>
                </a:lnTo>
                <a:lnTo>
                  <a:pt x="456641" y="61978"/>
                </a:lnTo>
                <a:lnTo>
                  <a:pt x="454319" y="65073"/>
                </a:lnTo>
                <a:lnTo>
                  <a:pt x="451882" y="68051"/>
                </a:lnTo>
                <a:lnTo>
                  <a:pt x="449087" y="70880"/>
                </a:lnTo>
                <a:lnTo>
                  <a:pt x="445688" y="73527"/>
                </a:lnTo>
                <a:lnTo>
                  <a:pt x="441440" y="75959"/>
                </a:lnTo>
                <a:lnTo>
                  <a:pt x="436101" y="78142"/>
                </a:lnTo>
                <a:lnTo>
                  <a:pt x="429425" y="80044"/>
                </a:lnTo>
                <a:lnTo>
                  <a:pt x="421167" y="81632"/>
                </a:lnTo>
                <a:lnTo>
                  <a:pt x="411083" y="82872"/>
                </a:lnTo>
                <a:lnTo>
                  <a:pt x="398930" y="83731"/>
                </a:lnTo>
                <a:lnTo>
                  <a:pt x="384461" y="84177"/>
                </a:lnTo>
                <a:lnTo>
                  <a:pt x="367434" y="84177"/>
                </a:lnTo>
                <a:lnTo>
                  <a:pt x="358292" y="89929"/>
                </a:lnTo>
                <a:lnTo>
                  <a:pt x="348417" y="94600"/>
                </a:lnTo>
                <a:lnTo>
                  <a:pt x="337884" y="98270"/>
                </a:lnTo>
                <a:lnTo>
                  <a:pt x="326762" y="101021"/>
                </a:lnTo>
                <a:lnTo>
                  <a:pt x="315125" y="102935"/>
                </a:lnTo>
                <a:lnTo>
                  <a:pt x="303045" y="104094"/>
                </a:lnTo>
                <a:lnTo>
                  <a:pt x="290594" y="104578"/>
                </a:lnTo>
                <a:lnTo>
                  <a:pt x="277845" y="104470"/>
                </a:lnTo>
                <a:lnTo>
                  <a:pt x="264868" y="103852"/>
                </a:lnTo>
                <a:lnTo>
                  <a:pt x="251737" y="102804"/>
                </a:lnTo>
                <a:lnTo>
                  <a:pt x="238524" y="101408"/>
                </a:lnTo>
                <a:lnTo>
                  <a:pt x="225300" y="99746"/>
                </a:lnTo>
                <a:lnTo>
                  <a:pt x="212138" y="97900"/>
                </a:lnTo>
                <a:lnTo>
                  <a:pt x="199111" y="95951"/>
                </a:lnTo>
                <a:lnTo>
                  <a:pt x="186289" y="93981"/>
                </a:lnTo>
                <a:lnTo>
                  <a:pt x="173746" y="92071"/>
                </a:lnTo>
                <a:lnTo>
                  <a:pt x="161554" y="90303"/>
                </a:lnTo>
                <a:lnTo>
                  <a:pt x="149784" y="88758"/>
                </a:lnTo>
                <a:lnTo>
                  <a:pt x="138510" y="87519"/>
                </a:lnTo>
                <a:lnTo>
                  <a:pt x="136235" y="87307"/>
                </a:lnTo>
                <a:lnTo>
                  <a:pt x="126392" y="161311"/>
                </a:lnTo>
                <a:lnTo>
                  <a:pt x="139879" y="165431"/>
                </a:lnTo>
                <a:lnTo>
                  <a:pt x="151528" y="169500"/>
                </a:lnTo>
                <a:lnTo>
                  <a:pt x="161728" y="173514"/>
                </a:lnTo>
                <a:lnTo>
                  <a:pt x="170863" y="177466"/>
                </a:lnTo>
                <a:lnTo>
                  <a:pt x="179320" y="181351"/>
                </a:lnTo>
                <a:lnTo>
                  <a:pt x="187485" y="185164"/>
                </a:lnTo>
                <a:lnTo>
                  <a:pt x="195745" y="188899"/>
                </a:lnTo>
                <a:lnTo>
                  <a:pt x="204485" y="192550"/>
                </a:lnTo>
                <a:lnTo>
                  <a:pt x="214093" y="196113"/>
                </a:lnTo>
                <a:lnTo>
                  <a:pt x="224953" y="199582"/>
                </a:lnTo>
                <a:lnTo>
                  <a:pt x="237452" y="202951"/>
                </a:lnTo>
                <a:lnTo>
                  <a:pt x="251977" y="206215"/>
                </a:lnTo>
                <a:lnTo>
                  <a:pt x="268913" y="209369"/>
                </a:lnTo>
                <a:lnTo>
                  <a:pt x="287012" y="212176"/>
                </a:lnTo>
                <a:lnTo>
                  <a:pt x="336451" y="223913"/>
                </a:lnTo>
                <a:lnTo>
                  <a:pt x="325368" y="226587"/>
                </a:lnTo>
                <a:lnTo>
                  <a:pt x="313788" y="228907"/>
                </a:lnTo>
                <a:lnTo>
                  <a:pt x="301773" y="230914"/>
                </a:lnTo>
                <a:lnTo>
                  <a:pt x="289389" y="232646"/>
                </a:lnTo>
                <a:lnTo>
                  <a:pt x="276698" y="234144"/>
                </a:lnTo>
                <a:lnTo>
                  <a:pt x="263764" y="235446"/>
                </a:lnTo>
                <a:lnTo>
                  <a:pt x="250652" y="236592"/>
                </a:lnTo>
                <a:lnTo>
                  <a:pt x="237424" y="237621"/>
                </a:lnTo>
                <a:lnTo>
                  <a:pt x="224144" y="238573"/>
                </a:lnTo>
                <a:lnTo>
                  <a:pt x="210877" y="239486"/>
                </a:lnTo>
                <a:lnTo>
                  <a:pt x="197685" y="240402"/>
                </a:lnTo>
                <a:lnTo>
                  <a:pt x="184634" y="241357"/>
                </a:lnTo>
                <a:lnTo>
                  <a:pt x="171785" y="242393"/>
                </a:lnTo>
                <a:lnTo>
                  <a:pt x="159203" y="243549"/>
                </a:lnTo>
                <a:lnTo>
                  <a:pt x="146953" y="244863"/>
                </a:lnTo>
                <a:lnTo>
                  <a:pt x="140038" y="245712"/>
                </a:lnTo>
                <a:lnTo>
                  <a:pt x="126114" y="247520"/>
                </a:lnTo>
                <a:lnTo>
                  <a:pt x="115259" y="249071"/>
                </a:lnTo>
                <a:lnTo>
                  <a:pt x="107056" y="250348"/>
                </a:lnTo>
                <a:lnTo>
                  <a:pt x="101089" y="251332"/>
                </a:lnTo>
                <a:lnTo>
                  <a:pt x="96942" y="252006"/>
                </a:lnTo>
                <a:lnTo>
                  <a:pt x="94198" y="252351"/>
                </a:lnTo>
                <a:lnTo>
                  <a:pt x="91256" y="251982"/>
                </a:lnTo>
                <a:lnTo>
                  <a:pt x="88934" y="250080"/>
                </a:lnTo>
                <a:lnTo>
                  <a:pt x="86963" y="248508"/>
                </a:lnTo>
                <a:lnTo>
                  <a:pt x="83899" y="246498"/>
                </a:lnTo>
                <a:lnTo>
                  <a:pt x="79324" y="244032"/>
                </a:lnTo>
                <a:lnTo>
                  <a:pt x="72823" y="241092"/>
                </a:lnTo>
                <a:lnTo>
                  <a:pt x="63978" y="237660"/>
                </a:lnTo>
                <a:lnTo>
                  <a:pt x="45944" y="231652"/>
                </a:lnTo>
                <a:lnTo>
                  <a:pt x="35031" y="229460"/>
                </a:lnTo>
                <a:lnTo>
                  <a:pt x="26046" y="230253"/>
                </a:lnTo>
                <a:lnTo>
                  <a:pt x="16925" y="234318"/>
                </a:lnTo>
                <a:lnTo>
                  <a:pt x="5605" y="241939"/>
                </a:lnTo>
                <a:lnTo>
                  <a:pt x="0" y="246048"/>
                </a:lnTo>
                <a:lnTo>
                  <a:pt x="6439" y="256244"/>
                </a:lnTo>
                <a:lnTo>
                  <a:pt x="13792" y="265246"/>
                </a:lnTo>
                <a:lnTo>
                  <a:pt x="22163" y="273108"/>
                </a:lnTo>
                <a:lnTo>
                  <a:pt x="31655" y="279880"/>
                </a:lnTo>
                <a:lnTo>
                  <a:pt x="42372" y="285616"/>
                </a:lnTo>
                <a:lnTo>
                  <a:pt x="54418" y="290368"/>
                </a:lnTo>
                <a:lnTo>
                  <a:pt x="67896" y="294187"/>
                </a:lnTo>
                <a:lnTo>
                  <a:pt x="82909" y="297126"/>
                </a:lnTo>
                <a:lnTo>
                  <a:pt x="99562" y="299238"/>
                </a:lnTo>
                <a:lnTo>
                  <a:pt x="106147" y="299818"/>
                </a:lnTo>
                <a:lnTo>
                  <a:pt x="114710" y="304451"/>
                </a:lnTo>
                <a:lnTo>
                  <a:pt x="124544" y="308790"/>
                </a:lnTo>
                <a:lnTo>
                  <a:pt x="135521" y="312834"/>
                </a:lnTo>
                <a:lnTo>
                  <a:pt x="147514" y="316580"/>
                </a:lnTo>
                <a:lnTo>
                  <a:pt x="160396" y="320028"/>
                </a:lnTo>
                <a:lnTo>
                  <a:pt x="174039" y="323174"/>
                </a:lnTo>
                <a:lnTo>
                  <a:pt x="188317" y="326017"/>
                </a:lnTo>
                <a:lnTo>
                  <a:pt x="203103" y="328556"/>
                </a:lnTo>
                <a:lnTo>
                  <a:pt x="218268" y="330788"/>
                </a:lnTo>
                <a:lnTo>
                  <a:pt x="233687" y="332712"/>
                </a:lnTo>
                <a:lnTo>
                  <a:pt x="249231" y="334326"/>
                </a:lnTo>
                <a:lnTo>
                  <a:pt x="264774" y="335628"/>
                </a:lnTo>
                <a:lnTo>
                  <a:pt x="280189" y="336615"/>
                </a:lnTo>
                <a:lnTo>
                  <a:pt x="295348" y="337287"/>
                </a:lnTo>
                <a:lnTo>
                  <a:pt x="310124" y="337642"/>
                </a:lnTo>
                <a:lnTo>
                  <a:pt x="324390" y="337676"/>
                </a:lnTo>
                <a:lnTo>
                  <a:pt x="338018" y="337390"/>
                </a:lnTo>
                <a:lnTo>
                  <a:pt x="350883" y="336781"/>
                </a:lnTo>
                <a:lnTo>
                  <a:pt x="362856" y="335846"/>
                </a:lnTo>
                <a:lnTo>
                  <a:pt x="373810" y="334585"/>
                </a:lnTo>
                <a:lnTo>
                  <a:pt x="373213" y="346586"/>
                </a:lnTo>
                <a:lnTo>
                  <a:pt x="372517" y="360781"/>
                </a:lnTo>
                <a:lnTo>
                  <a:pt x="371755" y="376902"/>
                </a:lnTo>
                <a:lnTo>
                  <a:pt x="370958" y="394682"/>
                </a:lnTo>
                <a:lnTo>
                  <a:pt x="370159" y="413854"/>
                </a:lnTo>
                <a:lnTo>
                  <a:pt x="369389" y="434151"/>
                </a:lnTo>
                <a:lnTo>
                  <a:pt x="368682" y="455305"/>
                </a:lnTo>
                <a:lnTo>
                  <a:pt x="368068" y="477050"/>
                </a:lnTo>
                <a:lnTo>
                  <a:pt x="367581" y="499118"/>
                </a:lnTo>
                <a:lnTo>
                  <a:pt x="367252" y="521242"/>
                </a:lnTo>
                <a:lnTo>
                  <a:pt x="367114" y="543155"/>
                </a:lnTo>
                <a:close/>
              </a:path>
            </a:pathLst>
          </a:custGeom>
          <a:solidFill>
            <a:srgbClr val="F0A0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1" name="object 1391"/>
          <p:cNvSpPr/>
          <p:nvPr/>
        </p:nvSpPr>
        <p:spPr>
          <a:xfrm>
            <a:off x="10666968" y="2697341"/>
            <a:ext cx="652993" cy="708401"/>
          </a:xfrm>
          <a:custGeom>
            <a:avLst/>
            <a:gdLst/>
            <a:ahLst/>
            <a:cxnLst/>
            <a:rect l="l" t="t" r="r" b="b"/>
            <a:pathLst>
              <a:path w="652993" h="708401">
                <a:moveTo>
                  <a:pt x="4949" y="17499"/>
                </a:moveTo>
                <a:lnTo>
                  <a:pt x="9846" y="31840"/>
                </a:lnTo>
                <a:lnTo>
                  <a:pt x="14713" y="44203"/>
                </a:lnTo>
                <a:lnTo>
                  <a:pt x="19575" y="55002"/>
                </a:lnTo>
                <a:lnTo>
                  <a:pt x="24455" y="64652"/>
                </a:lnTo>
                <a:lnTo>
                  <a:pt x="29375" y="73566"/>
                </a:lnTo>
                <a:lnTo>
                  <a:pt x="34359" y="82159"/>
                </a:lnTo>
                <a:lnTo>
                  <a:pt x="39431" y="90847"/>
                </a:lnTo>
                <a:lnTo>
                  <a:pt x="44612" y="100043"/>
                </a:lnTo>
                <a:lnTo>
                  <a:pt x="49928" y="110162"/>
                </a:lnTo>
                <a:lnTo>
                  <a:pt x="55400" y="121619"/>
                </a:lnTo>
                <a:lnTo>
                  <a:pt x="61052" y="134828"/>
                </a:lnTo>
                <a:lnTo>
                  <a:pt x="66908" y="150203"/>
                </a:lnTo>
                <a:lnTo>
                  <a:pt x="72990" y="168159"/>
                </a:lnTo>
                <a:lnTo>
                  <a:pt x="79322" y="189111"/>
                </a:lnTo>
                <a:lnTo>
                  <a:pt x="85927" y="213473"/>
                </a:lnTo>
                <a:lnTo>
                  <a:pt x="92828" y="241660"/>
                </a:lnTo>
                <a:lnTo>
                  <a:pt x="100049" y="274086"/>
                </a:lnTo>
                <a:lnTo>
                  <a:pt x="107613" y="311166"/>
                </a:lnTo>
                <a:lnTo>
                  <a:pt x="115543" y="353314"/>
                </a:lnTo>
                <a:lnTo>
                  <a:pt x="117542" y="365116"/>
                </a:lnTo>
                <a:lnTo>
                  <a:pt x="119445" y="377373"/>
                </a:lnTo>
                <a:lnTo>
                  <a:pt x="121268" y="390006"/>
                </a:lnTo>
                <a:lnTo>
                  <a:pt x="123028" y="402936"/>
                </a:lnTo>
                <a:lnTo>
                  <a:pt x="124740" y="416084"/>
                </a:lnTo>
                <a:lnTo>
                  <a:pt x="126423" y="429371"/>
                </a:lnTo>
                <a:lnTo>
                  <a:pt x="128092" y="442719"/>
                </a:lnTo>
                <a:lnTo>
                  <a:pt x="129764" y="456048"/>
                </a:lnTo>
                <a:lnTo>
                  <a:pt x="131456" y="469280"/>
                </a:lnTo>
                <a:lnTo>
                  <a:pt x="133184" y="482335"/>
                </a:lnTo>
                <a:lnTo>
                  <a:pt x="134965" y="495135"/>
                </a:lnTo>
                <a:lnTo>
                  <a:pt x="136816" y="507601"/>
                </a:lnTo>
                <a:lnTo>
                  <a:pt x="138753" y="519654"/>
                </a:lnTo>
                <a:lnTo>
                  <a:pt x="140793" y="531215"/>
                </a:lnTo>
                <a:lnTo>
                  <a:pt x="142953" y="542204"/>
                </a:lnTo>
                <a:lnTo>
                  <a:pt x="148007" y="563800"/>
                </a:lnTo>
                <a:lnTo>
                  <a:pt x="152319" y="579282"/>
                </a:lnTo>
                <a:lnTo>
                  <a:pt x="156283" y="591210"/>
                </a:lnTo>
                <a:lnTo>
                  <a:pt x="159853" y="600057"/>
                </a:lnTo>
                <a:lnTo>
                  <a:pt x="162984" y="606295"/>
                </a:lnTo>
                <a:lnTo>
                  <a:pt x="167740" y="612828"/>
                </a:lnTo>
                <a:lnTo>
                  <a:pt x="170183" y="614584"/>
                </a:lnTo>
                <a:lnTo>
                  <a:pt x="168698" y="616512"/>
                </a:lnTo>
                <a:lnTo>
                  <a:pt x="155166" y="637578"/>
                </a:lnTo>
                <a:lnTo>
                  <a:pt x="142618" y="664527"/>
                </a:lnTo>
                <a:lnTo>
                  <a:pt x="134736" y="683757"/>
                </a:lnTo>
                <a:lnTo>
                  <a:pt x="125721" y="707452"/>
                </a:lnTo>
                <a:lnTo>
                  <a:pt x="652993" y="708401"/>
                </a:lnTo>
                <a:lnTo>
                  <a:pt x="516197" y="699231"/>
                </a:lnTo>
                <a:lnTo>
                  <a:pt x="519956" y="667754"/>
                </a:lnTo>
                <a:lnTo>
                  <a:pt x="523201" y="637137"/>
                </a:lnTo>
                <a:lnTo>
                  <a:pt x="525870" y="607345"/>
                </a:lnTo>
                <a:lnTo>
                  <a:pt x="527896" y="578344"/>
                </a:lnTo>
                <a:lnTo>
                  <a:pt x="529216" y="550096"/>
                </a:lnTo>
                <a:lnTo>
                  <a:pt x="529764" y="522567"/>
                </a:lnTo>
                <a:lnTo>
                  <a:pt x="529477" y="495721"/>
                </a:lnTo>
                <a:lnTo>
                  <a:pt x="528288" y="469522"/>
                </a:lnTo>
                <a:lnTo>
                  <a:pt x="526134" y="443936"/>
                </a:lnTo>
                <a:lnTo>
                  <a:pt x="522950" y="418925"/>
                </a:lnTo>
                <a:lnTo>
                  <a:pt x="518672" y="394456"/>
                </a:lnTo>
                <a:lnTo>
                  <a:pt x="513234" y="370491"/>
                </a:lnTo>
                <a:lnTo>
                  <a:pt x="506572" y="346996"/>
                </a:lnTo>
                <a:lnTo>
                  <a:pt x="498621" y="323936"/>
                </a:lnTo>
                <a:lnTo>
                  <a:pt x="489316" y="301273"/>
                </a:lnTo>
                <a:lnTo>
                  <a:pt x="478594" y="278974"/>
                </a:lnTo>
                <a:lnTo>
                  <a:pt x="466388" y="257002"/>
                </a:lnTo>
                <a:lnTo>
                  <a:pt x="452635" y="235322"/>
                </a:lnTo>
                <a:lnTo>
                  <a:pt x="437270" y="213898"/>
                </a:lnTo>
                <a:lnTo>
                  <a:pt x="420228" y="192695"/>
                </a:lnTo>
                <a:lnTo>
                  <a:pt x="404919" y="176292"/>
                </a:lnTo>
                <a:lnTo>
                  <a:pt x="387301" y="160231"/>
                </a:lnTo>
                <a:lnTo>
                  <a:pt x="367658" y="144574"/>
                </a:lnTo>
                <a:lnTo>
                  <a:pt x="346276" y="129385"/>
                </a:lnTo>
                <a:lnTo>
                  <a:pt x="323439" y="114726"/>
                </a:lnTo>
                <a:lnTo>
                  <a:pt x="299433" y="100658"/>
                </a:lnTo>
                <a:lnTo>
                  <a:pt x="274541" y="87244"/>
                </a:lnTo>
                <a:lnTo>
                  <a:pt x="249050" y="74547"/>
                </a:lnTo>
                <a:lnTo>
                  <a:pt x="223242" y="62628"/>
                </a:lnTo>
                <a:lnTo>
                  <a:pt x="197405" y="51551"/>
                </a:lnTo>
                <a:lnTo>
                  <a:pt x="171821" y="41378"/>
                </a:lnTo>
                <a:lnTo>
                  <a:pt x="146776" y="32170"/>
                </a:lnTo>
                <a:lnTo>
                  <a:pt x="122556" y="23990"/>
                </a:lnTo>
                <a:lnTo>
                  <a:pt x="99443" y="16902"/>
                </a:lnTo>
                <a:lnTo>
                  <a:pt x="77725" y="10966"/>
                </a:lnTo>
                <a:lnTo>
                  <a:pt x="39606" y="2803"/>
                </a:lnTo>
                <a:lnTo>
                  <a:pt x="10479" y="0"/>
                </a:lnTo>
                <a:lnTo>
                  <a:pt x="0" y="764"/>
                </a:lnTo>
                <a:lnTo>
                  <a:pt x="4949" y="17499"/>
                </a:lnTo>
                <a:close/>
              </a:path>
            </a:pathLst>
          </a:custGeom>
          <a:solidFill>
            <a:srgbClr val="EAF0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2" name="object 1392"/>
          <p:cNvSpPr/>
          <p:nvPr/>
        </p:nvSpPr>
        <p:spPr>
          <a:xfrm>
            <a:off x="8121883" y="2846956"/>
            <a:ext cx="821442" cy="559418"/>
          </a:xfrm>
          <a:custGeom>
            <a:avLst/>
            <a:gdLst/>
            <a:ahLst/>
            <a:cxnLst/>
            <a:rect l="l" t="t" r="r" b="b"/>
            <a:pathLst>
              <a:path w="821442" h="559418">
                <a:moveTo>
                  <a:pt x="337707" y="315523"/>
                </a:moveTo>
                <a:lnTo>
                  <a:pt x="335673" y="315589"/>
                </a:lnTo>
                <a:lnTo>
                  <a:pt x="332964" y="317156"/>
                </a:lnTo>
                <a:lnTo>
                  <a:pt x="328895" y="321089"/>
                </a:lnTo>
                <a:lnTo>
                  <a:pt x="324259" y="327014"/>
                </a:lnTo>
                <a:lnTo>
                  <a:pt x="314683" y="328159"/>
                </a:lnTo>
                <a:lnTo>
                  <a:pt x="307127" y="329700"/>
                </a:lnTo>
                <a:lnTo>
                  <a:pt x="301286" y="331334"/>
                </a:lnTo>
                <a:lnTo>
                  <a:pt x="296857" y="332760"/>
                </a:lnTo>
                <a:lnTo>
                  <a:pt x="293534" y="333675"/>
                </a:lnTo>
                <a:lnTo>
                  <a:pt x="291014" y="333778"/>
                </a:lnTo>
                <a:lnTo>
                  <a:pt x="288993" y="332767"/>
                </a:lnTo>
                <a:lnTo>
                  <a:pt x="287165" y="330341"/>
                </a:lnTo>
                <a:lnTo>
                  <a:pt x="285227" y="326196"/>
                </a:lnTo>
                <a:lnTo>
                  <a:pt x="282875" y="320032"/>
                </a:lnTo>
                <a:lnTo>
                  <a:pt x="279803" y="311547"/>
                </a:lnTo>
                <a:lnTo>
                  <a:pt x="275709" y="300438"/>
                </a:lnTo>
                <a:lnTo>
                  <a:pt x="270287" y="286405"/>
                </a:lnTo>
                <a:lnTo>
                  <a:pt x="263234" y="269144"/>
                </a:lnTo>
                <a:lnTo>
                  <a:pt x="258378" y="257772"/>
                </a:lnTo>
                <a:lnTo>
                  <a:pt x="250969" y="241039"/>
                </a:lnTo>
                <a:lnTo>
                  <a:pt x="243821" y="225481"/>
                </a:lnTo>
                <a:lnTo>
                  <a:pt x="236901" y="210984"/>
                </a:lnTo>
                <a:lnTo>
                  <a:pt x="230175" y="197433"/>
                </a:lnTo>
                <a:lnTo>
                  <a:pt x="223611" y="184712"/>
                </a:lnTo>
                <a:lnTo>
                  <a:pt x="217176" y="172708"/>
                </a:lnTo>
                <a:lnTo>
                  <a:pt x="210837" y="161305"/>
                </a:lnTo>
                <a:lnTo>
                  <a:pt x="204560" y="150388"/>
                </a:lnTo>
                <a:lnTo>
                  <a:pt x="198313" y="139844"/>
                </a:lnTo>
                <a:lnTo>
                  <a:pt x="192064" y="129556"/>
                </a:lnTo>
                <a:lnTo>
                  <a:pt x="185778" y="119411"/>
                </a:lnTo>
                <a:lnTo>
                  <a:pt x="179423" y="109293"/>
                </a:lnTo>
                <a:lnTo>
                  <a:pt x="172966" y="99088"/>
                </a:lnTo>
                <a:lnTo>
                  <a:pt x="166374" y="88681"/>
                </a:lnTo>
                <a:lnTo>
                  <a:pt x="159614" y="77957"/>
                </a:lnTo>
                <a:lnTo>
                  <a:pt x="152654" y="66802"/>
                </a:lnTo>
                <a:lnTo>
                  <a:pt x="145459" y="55100"/>
                </a:lnTo>
                <a:lnTo>
                  <a:pt x="137997" y="42737"/>
                </a:lnTo>
                <a:lnTo>
                  <a:pt x="130236" y="29598"/>
                </a:lnTo>
                <a:lnTo>
                  <a:pt x="122142" y="15569"/>
                </a:lnTo>
                <a:lnTo>
                  <a:pt x="117239" y="23790"/>
                </a:lnTo>
                <a:lnTo>
                  <a:pt x="112589" y="33318"/>
                </a:lnTo>
                <a:lnTo>
                  <a:pt x="108209" y="43990"/>
                </a:lnTo>
                <a:lnTo>
                  <a:pt x="104116" y="55644"/>
                </a:lnTo>
                <a:lnTo>
                  <a:pt x="100329" y="68116"/>
                </a:lnTo>
                <a:lnTo>
                  <a:pt x="96865" y="81244"/>
                </a:lnTo>
                <a:lnTo>
                  <a:pt x="93742" y="94866"/>
                </a:lnTo>
                <a:lnTo>
                  <a:pt x="90976" y="108820"/>
                </a:lnTo>
                <a:lnTo>
                  <a:pt x="88587" y="122942"/>
                </a:lnTo>
                <a:lnTo>
                  <a:pt x="86590" y="137070"/>
                </a:lnTo>
                <a:lnTo>
                  <a:pt x="85005" y="151042"/>
                </a:lnTo>
                <a:lnTo>
                  <a:pt x="83848" y="164695"/>
                </a:lnTo>
                <a:lnTo>
                  <a:pt x="83137" y="177866"/>
                </a:lnTo>
                <a:lnTo>
                  <a:pt x="82890" y="190394"/>
                </a:lnTo>
                <a:lnTo>
                  <a:pt x="83124" y="202115"/>
                </a:lnTo>
                <a:lnTo>
                  <a:pt x="83857" y="212866"/>
                </a:lnTo>
                <a:lnTo>
                  <a:pt x="83889" y="213190"/>
                </a:lnTo>
                <a:lnTo>
                  <a:pt x="92078" y="218567"/>
                </a:lnTo>
                <a:lnTo>
                  <a:pt x="101026" y="225195"/>
                </a:lnTo>
                <a:lnTo>
                  <a:pt x="110564" y="232936"/>
                </a:lnTo>
                <a:lnTo>
                  <a:pt x="120520" y="241650"/>
                </a:lnTo>
                <a:lnTo>
                  <a:pt x="130727" y="251197"/>
                </a:lnTo>
                <a:lnTo>
                  <a:pt x="141013" y="261438"/>
                </a:lnTo>
                <a:lnTo>
                  <a:pt x="151209" y="272234"/>
                </a:lnTo>
                <a:lnTo>
                  <a:pt x="161145" y="283444"/>
                </a:lnTo>
                <a:lnTo>
                  <a:pt x="170652" y="294930"/>
                </a:lnTo>
                <a:lnTo>
                  <a:pt x="179559" y="306552"/>
                </a:lnTo>
                <a:lnTo>
                  <a:pt x="187697" y="318171"/>
                </a:lnTo>
                <a:lnTo>
                  <a:pt x="194897" y="329646"/>
                </a:lnTo>
                <a:lnTo>
                  <a:pt x="200988" y="340839"/>
                </a:lnTo>
                <a:lnTo>
                  <a:pt x="205800" y="351610"/>
                </a:lnTo>
                <a:lnTo>
                  <a:pt x="209164" y="361819"/>
                </a:lnTo>
                <a:lnTo>
                  <a:pt x="210841" y="370656"/>
                </a:lnTo>
                <a:lnTo>
                  <a:pt x="199160" y="377401"/>
                </a:lnTo>
                <a:lnTo>
                  <a:pt x="187699" y="383970"/>
                </a:lnTo>
                <a:lnTo>
                  <a:pt x="176386" y="390306"/>
                </a:lnTo>
                <a:lnTo>
                  <a:pt x="165147" y="396349"/>
                </a:lnTo>
                <a:lnTo>
                  <a:pt x="153910" y="402042"/>
                </a:lnTo>
                <a:lnTo>
                  <a:pt x="142600" y="407325"/>
                </a:lnTo>
                <a:lnTo>
                  <a:pt x="131146" y="412140"/>
                </a:lnTo>
                <a:lnTo>
                  <a:pt x="119474" y="416428"/>
                </a:lnTo>
                <a:lnTo>
                  <a:pt x="107510" y="420130"/>
                </a:lnTo>
                <a:lnTo>
                  <a:pt x="95183" y="423189"/>
                </a:lnTo>
                <a:lnTo>
                  <a:pt x="82419" y="425545"/>
                </a:lnTo>
                <a:lnTo>
                  <a:pt x="76954" y="426305"/>
                </a:lnTo>
                <a:lnTo>
                  <a:pt x="25949" y="448752"/>
                </a:lnTo>
                <a:lnTo>
                  <a:pt x="0" y="558787"/>
                </a:lnTo>
                <a:lnTo>
                  <a:pt x="557023" y="559418"/>
                </a:lnTo>
                <a:lnTo>
                  <a:pt x="565514" y="550140"/>
                </a:lnTo>
                <a:lnTo>
                  <a:pt x="574873" y="542172"/>
                </a:lnTo>
                <a:lnTo>
                  <a:pt x="585038" y="535435"/>
                </a:lnTo>
                <a:lnTo>
                  <a:pt x="595948" y="529851"/>
                </a:lnTo>
                <a:lnTo>
                  <a:pt x="607540" y="525339"/>
                </a:lnTo>
                <a:lnTo>
                  <a:pt x="619754" y="521821"/>
                </a:lnTo>
                <a:lnTo>
                  <a:pt x="632527" y="519217"/>
                </a:lnTo>
                <a:lnTo>
                  <a:pt x="645798" y="517449"/>
                </a:lnTo>
                <a:lnTo>
                  <a:pt x="659506" y="516436"/>
                </a:lnTo>
                <a:lnTo>
                  <a:pt x="673587" y="516100"/>
                </a:lnTo>
                <a:lnTo>
                  <a:pt x="687982" y="516362"/>
                </a:lnTo>
                <a:lnTo>
                  <a:pt x="702628" y="517143"/>
                </a:lnTo>
                <a:lnTo>
                  <a:pt x="717464" y="518362"/>
                </a:lnTo>
                <a:lnTo>
                  <a:pt x="732427" y="519941"/>
                </a:lnTo>
                <a:lnTo>
                  <a:pt x="747457" y="521802"/>
                </a:lnTo>
                <a:lnTo>
                  <a:pt x="762491" y="523863"/>
                </a:lnTo>
                <a:lnTo>
                  <a:pt x="777469" y="526047"/>
                </a:lnTo>
                <a:lnTo>
                  <a:pt x="792327" y="528275"/>
                </a:lnTo>
                <a:lnTo>
                  <a:pt x="807006" y="530466"/>
                </a:lnTo>
                <a:lnTo>
                  <a:pt x="821442" y="532542"/>
                </a:lnTo>
                <a:lnTo>
                  <a:pt x="816034" y="522755"/>
                </a:lnTo>
                <a:lnTo>
                  <a:pt x="807768" y="514503"/>
                </a:lnTo>
                <a:lnTo>
                  <a:pt x="797372" y="507306"/>
                </a:lnTo>
                <a:lnTo>
                  <a:pt x="785572" y="500682"/>
                </a:lnTo>
                <a:lnTo>
                  <a:pt x="773096" y="494149"/>
                </a:lnTo>
                <a:lnTo>
                  <a:pt x="760671" y="487226"/>
                </a:lnTo>
                <a:lnTo>
                  <a:pt x="757239" y="485113"/>
                </a:lnTo>
                <a:lnTo>
                  <a:pt x="745522" y="477603"/>
                </a:lnTo>
                <a:lnTo>
                  <a:pt x="734786" y="470369"/>
                </a:lnTo>
                <a:lnTo>
                  <a:pt x="724695" y="463342"/>
                </a:lnTo>
                <a:lnTo>
                  <a:pt x="714916" y="456453"/>
                </a:lnTo>
                <a:lnTo>
                  <a:pt x="705113" y="449635"/>
                </a:lnTo>
                <a:lnTo>
                  <a:pt x="694950" y="442819"/>
                </a:lnTo>
                <a:lnTo>
                  <a:pt x="684094" y="435937"/>
                </a:lnTo>
                <a:lnTo>
                  <a:pt x="674804" y="430408"/>
                </a:lnTo>
                <a:lnTo>
                  <a:pt x="668250" y="432107"/>
                </a:lnTo>
                <a:lnTo>
                  <a:pt x="660861" y="432161"/>
                </a:lnTo>
                <a:lnTo>
                  <a:pt x="652704" y="430725"/>
                </a:lnTo>
                <a:lnTo>
                  <a:pt x="643845" y="427953"/>
                </a:lnTo>
                <a:lnTo>
                  <a:pt x="634353" y="423997"/>
                </a:lnTo>
                <a:lnTo>
                  <a:pt x="624295" y="419012"/>
                </a:lnTo>
                <a:lnTo>
                  <a:pt x="613739" y="413151"/>
                </a:lnTo>
                <a:lnTo>
                  <a:pt x="602751" y="406569"/>
                </a:lnTo>
                <a:lnTo>
                  <a:pt x="591399" y="399418"/>
                </a:lnTo>
                <a:lnTo>
                  <a:pt x="579751" y="391854"/>
                </a:lnTo>
                <a:lnTo>
                  <a:pt x="567875" y="384029"/>
                </a:lnTo>
                <a:lnTo>
                  <a:pt x="555837" y="376098"/>
                </a:lnTo>
                <a:lnTo>
                  <a:pt x="543705" y="368214"/>
                </a:lnTo>
                <a:lnTo>
                  <a:pt x="531546" y="360530"/>
                </a:lnTo>
                <a:lnTo>
                  <a:pt x="519429" y="353202"/>
                </a:lnTo>
                <a:lnTo>
                  <a:pt x="507420" y="346382"/>
                </a:lnTo>
                <a:lnTo>
                  <a:pt x="495587" y="340224"/>
                </a:lnTo>
                <a:lnTo>
                  <a:pt x="483997" y="334883"/>
                </a:lnTo>
                <a:lnTo>
                  <a:pt x="472717" y="330511"/>
                </a:lnTo>
                <a:lnTo>
                  <a:pt x="466759" y="328601"/>
                </a:lnTo>
                <a:lnTo>
                  <a:pt x="473640" y="317760"/>
                </a:lnTo>
                <a:lnTo>
                  <a:pt x="480692" y="308710"/>
                </a:lnTo>
                <a:lnTo>
                  <a:pt x="487837" y="301139"/>
                </a:lnTo>
                <a:lnTo>
                  <a:pt x="494994" y="294735"/>
                </a:lnTo>
                <a:lnTo>
                  <a:pt x="502084" y="289185"/>
                </a:lnTo>
                <a:lnTo>
                  <a:pt x="509028" y="284178"/>
                </a:lnTo>
                <a:lnTo>
                  <a:pt x="515747" y="279401"/>
                </a:lnTo>
                <a:lnTo>
                  <a:pt x="522161" y="274541"/>
                </a:lnTo>
                <a:lnTo>
                  <a:pt x="528191" y="269288"/>
                </a:lnTo>
                <a:lnTo>
                  <a:pt x="533757" y="263328"/>
                </a:lnTo>
                <a:lnTo>
                  <a:pt x="538781" y="256348"/>
                </a:lnTo>
                <a:lnTo>
                  <a:pt x="543182" y="248038"/>
                </a:lnTo>
                <a:lnTo>
                  <a:pt x="546882" y="238085"/>
                </a:lnTo>
                <a:lnTo>
                  <a:pt x="549801" y="226176"/>
                </a:lnTo>
                <a:lnTo>
                  <a:pt x="551860" y="211999"/>
                </a:lnTo>
                <a:lnTo>
                  <a:pt x="552885" y="197696"/>
                </a:lnTo>
                <a:lnTo>
                  <a:pt x="532331" y="197554"/>
                </a:lnTo>
                <a:lnTo>
                  <a:pt x="515746" y="198228"/>
                </a:lnTo>
                <a:lnTo>
                  <a:pt x="502447" y="200049"/>
                </a:lnTo>
                <a:lnTo>
                  <a:pt x="491747" y="203344"/>
                </a:lnTo>
                <a:lnTo>
                  <a:pt x="482964" y="208443"/>
                </a:lnTo>
                <a:lnTo>
                  <a:pt x="475413" y="215675"/>
                </a:lnTo>
                <a:lnTo>
                  <a:pt x="468409" y="225368"/>
                </a:lnTo>
                <a:lnTo>
                  <a:pt x="461269" y="237853"/>
                </a:lnTo>
                <a:lnTo>
                  <a:pt x="456692" y="246704"/>
                </a:lnTo>
                <a:lnTo>
                  <a:pt x="448076" y="264463"/>
                </a:lnTo>
                <a:lnTo>
                  <a:pt x="441460" y="279015"/>
                </a:lnTo>
                <a:lnTo>
                  <a:pt x="436505" y="290675"/>
                </a:lnTo>
                <a:lnTo>
                  <a:pt x="432871" y="299754"/>
                </a:lnTo>
                <a:lnTo>
                  <a:pt x="430216" y="306564"/>
                </a:lnTo>
                <a:lnTo>
                  <a:pt x="428202" y="311417"/>
                </a:lnTo>
                <a:lnTo>
                  <a:pt x="426488" y="314627"/>
                </a:lnTo>
                <a:lnTo>
                  <a:pt x="422600" y="317361"/>
                </a:lnTo>
                <a:lnTo>
                  <a:pt x="419746" y="317510"/>
                </a:lnTo>
                <a:lnTo>
                  <a:pt x="415831" y="317264"/>
                </a:lnTo>
                <a:lnTo>
                  <a:pt x="410516" y="316934"/>
                </a:lnTo>
                <a:lnTo>
                  <a:pt x="403461" y="316833"/>
                </a:lnTo>
                <a:lnTo>
                  <a:pt x="394326" y="317274"/>
                </a:lnTo>
                <a:lnTo>
                  <a:pt x="391370" y="317534"/>
                </a:lnTo>
                <a:lnTo>
                  <a:pt x="387064" y="305781"/>
                </a:lnTo>
                <a:lnTo>
                  <a:pt x="385274" y="294579"/>
                </a:lnTo>
                <a:lnTo>
                  <a:pt x="385574" y="283618"/>
                </a:lnTo>
                <a:lnTo>
                  <a:pt x="387537" y="272586"/>
                </a:lnTo>
                <a:lnTo>
                  <a:pt x="390737" y="261173"/>
                </a:lnTo>
                <a:lnTo>
                  <a:pt x="394745" y="249068"/>
                </a:lnTo>
                <a:lnTo>
                  <a:pt x="399137" y="235959"/>
                </a:lnTo>
                <a:lnTo>
                  <a:pt x="399647" y="234374"/>
                </a:lnTo>
                <a:lnTo>
                  <a:pt x="403443" y="222042"/>
                </a:lnTo>
                <a:lnTo>
                  <a:pt x="407055" y="210045"/>
                </a:lnTo>
                <a:lnTo>
                  <a:pt x="410573" y="198219"/>
                </a:lnTo>
                <a:lnTo>
                  <a:pt x="414087" y="186400"/>
                </a:lnTo>
                <a:lnTo>
                  <a:pt x="417684" y="174423"/>
                </a:lnTo>
                <a:lnTo>
                  <a:pt x="421455" y="162124"/>
                </a:lnTo>
                <a:lnTo>
                  <a:pt x="425488" y="149341"/>
                </a:lnTo>
                <a:lnTo>
                  <a:pt x="425597" y="149001"/>
                </a:lnTo>
                <a:lnTo>
                  <a:pt x="434007" y="118784"/>
                </a:lnTo>
                <a:lnTo>
                  <a:pt x="439288" y="92201"/>
                </a:lnTo>
                <a:lnTo>
                  <a:pt x="441717" y="69164"/>
                </a:lnTo>
                <a:lnTo>
                  <a:pt x="441571" y="49587"/>
                </a:lnTo>
                <a:lnTo>
                  <a:pt x="439128" y="33386"/>
                </a:lnTo>
                <a:lnTo>
                  <a:pt x="434663" y="20474"/>
                </a:lnTo>
                <a:lnTo>
                  <a:pt x="428455" y="10765"/>
                </a:lnTo>
                <a:lnTo>
                  <a:pt x="420779" y="4174"/>
                </a:lnTo>
                <a:lnTo>
                  <a:pt x="411914" y="614"/>
                </a:lnTo>
                <a:lnTo>
                  <a:pt x="402136" y="0"/>
                </a:lnTo>
                <a:lnTo>
                  <a:pt x="391722" y="2245"/>
                </a:lnTo>
                <a:lnTo>
                  <a:pt x="380949" y="7265"/>
                </a:lnTo>
                <a:lnTo>
                  <a:pt x="370095" y="14973"/>
                </a:lnTo>
                <a:lnTo>
                  <a:pt x="359435" y="25283"/>
                </a:lnTo>
                <a:lnTo>
                  <a:pt x="349247" y="38109"/>
                </a:lnTo>
                <a:lnTo>
                  <a:pt x="339809" y="53366"/>
                </a:lnTo>
                <a:lnTo>
                  <a:pt x="331397" y="70968"/>
                </a:lnTo>
                <a:lnTo>
                  <a:pt x="324288" y="90829"/>
                </a:lnTo>
                <a:lnTo>
                  <a:pt x="318759" y="112862"/>
                </a:lnTo>
                <a:lnTo>
                  <a:pt x="315087" y="136983"/>
                </a:lnTo>
                <a:lnTo>
                  <a:pt x="313341" y="158143"/>
                </a:lnTo>
                <a:lnTo>
                  <a:pt x="312716" y="176982"/>
                </a:lnTo>
                <a:lnTo>
                  <a:pt x="313044" y="193719"/>
                </a:lnTo>
                <a:lnTo>
                  <a:pt x="314157" y="208572"/>
                </a:lnTo>
                <a:lnTo>
                  <a:pt x="315886" y="221757"/>
                </a:lnTo>
                <a:lnTo>
                  <a:pt x="318063" y="233494"/>
                </a:lnTo>
                <a:lnTo>
                  <a:pt x="320521" y="243999"/>
                </a:lnTo>
                <a:lnTo>
                  <a:pt x="323090" y="253491"/>
                </a:lnTo>
                <a:lnTo>
                  <a:pt x="325603" y="262187"/>
                </a:lnTo>
                <a:lnTo>
                  <a:pt x="327892" y="270305"/>
                </a:lnTo>
                <a:lnTo>
                  <a:pt x="329788" y="278062"/>
                </a:lnTo>
                <a:lnTo>
                  <a:pt x="331123" y="285677"/>
                </a:lnTo>
                <a:lnTo>
                  <a:pt x="331194" y="286233"/>
                </a:lnTo>
                <a:lnTo>
                  <a:pt x="333125" y="299450"/>
                </a:lnTo>
                <a:lnTo>
                  <a:pt x="334916" y="307979"/>
                </a:lnTo>
                <a:lnTo>
                  <a:pt x="336393" y="312830"/>
                </a:lnTo>
                <a:lnTo>
                  <a:pt x="337707" y="315523"/>
                </a:lnTo>
                <a:close/>
              </a:path>
            </a:pathLst>
          </a:custGeom>
          <a:solidFill>
            <a:srgbClr val="ABD19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8245793" y="1026542"/>
            <a:ext cx="631092" cy="453865"/>
          </a:xfrm>
          <a:custGeom>
            <a:avLst/>
            <a:gdLst/>
            <a:ahLst/>
            <a:cxnLst/>
            <a:rect l="l" t="t" r="r" b="b"/>
            <a:pathLst>
              <a:path w="631092" h="453865">
                <a:moveTo>
                  <a:pt x="163235" y="447215"/>
                </a:moveTo>
                <a:lnTo>
                  <a:pt x="186402" y="442795"/>
                </a:lnTo>
                <a:lnTo>
                  <a:pt x="212471" y="437674"/>
                </a:lnTo>
                <a:lnTo>
                  <a:pt x="240960" y="431928"/>
                </a:lnTo>
                <a:lnTo>
                  <a:pt x="271388" y="425637"/>
                </a:lnTo>
                <a:lnTo>
                  <a:pt x="303271" y="418876"/>
                </a:lnTo>
                <a:lnTo>
                  <a:pt x="336130" y="411725"/>
                </a:lnTo>
                <a:lnTo>
                  <a:pt x="369481" y="404260"/>
                </a:lnTo>
                <a:lnTo>
                  <a:pt x="402844" y="396559"/>
                </a:lnTo>
                <a:lnTo>
                  <a:pt x="435736" y="388700"/>
                </a:lnTo>
                <a:lnTo>
                  <a:pt x="467675" y="380759"/>
                </a:lnTo>
                <a:lnTo>
                  <a:pt x="498181" y="372816"/>
                </a:lnTo>
                <a:lnTo>
                  <a:pt x="526770" y="364946"/>
                </a:lnTo>
                <a:lnTo>
                  <a:pt x="552962" y="357229"/>
                </a:lnTo>
                <a:lnTo>
                  <a:pt x="576274" y="349740"/>
                </a:lnTo>
                <a:lnTo>
                  <a:pt x="596225" y="342559"/>
                </a:lnTo>
                <a:lnTo>
                  <a:pt x="612333" y="335761"/>
                </a:lnTo>
                <a:lnTo>
                  <a:pt x="631092" y="323631"/>
                </a:lnTo>
                <a:lnTo>
                  <a:pt x="624883" y="312053"/>
                </a:lnTo>
                <a:lnTo>
                  <a:pt x="609298" y="294739"/>
                </a:lnTo>
                <a:lnTo>
                  <a:pt x="590514" y="283133"/>
                </a:lnTo>
                <a:lnTo>
                  <a:pt x="569762" y="274736"/>
                </a:lnTo>
                <a:lnTo>
                  <a:pt x="559032" y="270960"/>
                </a:lnTo>
                <a:lnTo>
                  <a:pt x="548271" y="267050"/>
                </a:lnTo>
                <a:lnTo>
                  <a:pt x="537632" y="262693"/>
                </a:lnTo>
                <a:lnTo>
                  <a:pt x="527270" y="257576"/>
                </a:lnTo>
                <a:lnTo>
                  <a:pt x="517338" y="251388"/>
                </a:lnTo>
                <a:lnTo>
                  <a:pt x="507990" y="243816"/>
                </a:lnTo>
                <a:lnTo>
                  <a:pt x="502798" y="238559"/>
                </a:lnTo>
                <a:lnTo>
                  <a:pt x="499062" y="233338"/>
                </a:lnTo>
                <a:lnTo>
                  <a:pt x="494847" y="225539"/>
                </a:lnTo>
                <a:lnTo>
                  <a:pt x="490246" y="215549"/>
                </a:lnTo>
                <a:lnTo>
                  <a:pt x="485349" y="203759"/>
                </a:lnTo>
                <a:lnTo>
                  <a:pt x="480248" y="190557"/>
                </a:lnTo>
                <a:lnTo>
                  <a:pt x="475034" y="176333"/>
                </a:lnTo>
                <a:lnTo>
                  <a:pt x="469799" y="161476"/>
                </a:lnTo>
                <a:lnTo>
                  <a:pt x="464633" y="146376"/>
                </a:lnTo>
                <a:lnTo>
                  <a:pt x="459630" y="131421"/>
                </a:lnTo>
                <a:lnTo>
                  <a:pt x="454879" y="117000"/>
                </a:lnTo>
                <a:lnTo>
                  <a:pt x="450473" y="103504"/>
                </a:lnTo>
                <a:lnTo>
                  <a:pt x="446502" y="91320"/>
                </a:lnTo>
                <a:lnTo>
                  <a:pt x="443059" y="80839"/>
                </a:lnTo>
                <a:lnTo>
                  <a:pt x="440384" y="72887"/>
                </a:lnTo>
                <a:lnTo>
                  <a:pt x="435812" y="60507"/>
                </a:lnTo>
                <a:lnTo>
                  <a:pt x="432565" y="51364"/>
                </a:lnTo>
                <a:lnTo>
                  <a:pt x="430260" y="44882"/>
                </a:lnTo>
                <a:lnTo>
                  <a:pt x="428511" y="40484"/>
                </a:lnTo>
                <a:lnTo>
                  <a:pt x="426932" y="37596"/>
                </a:lnTo>
                <a:lnTo>
                  <a:pt x="425138" y="35641"/>
                </a:lnTo>
                <a:lnTo>
                  <a:pt x="422744" y="34042"/>
                </a:lnTo>
                <a:lnTo>
                  <a:pt x="419365" y="32223"/>
                </a:lnTo>
                <a:lnTo>
                  <a:pt x="414615" y="29609"/>
                </a:lnTo>
                <a:lnTo>
                  <a:pt x="408109" y="25623"/>
                </a:lnTo>
                <a:lnTo>
                  <a:pt x="399462" y="19689"/>
                </a:lnTo>
                <a:lnTo>
                  <a:pt x="391952" y="14086"/>
                </a:lnTo>
                <a:lnTo>
                  <a:pt x="353587" y="12186"/>
                </a:lnTo>
                <a:lnTo>
                  <a:pt x="337605" y="16066"/>
                </a:lnTo>
                <a:lnTo>
                  <a:pt x="324485" y="18022"/>
                </a:lnTo>
                <a:lnTo>
                  <a:pt x="313369" y="18258"/>
                </a:lnTo>
                <a:lnTo>
                  <a:pt x="303401" y="16978"/>
                </a:lnTo>
                <a:lnTo>
                  <a:pt x="293723" y="14386"/>
                </a:lnTo>
                <a:lnTo>
                  <a:pt x="283477" y="10687"/>
                </a:lnTo>
                <a:lnTo>
                  <a:pt x="271805" y="6086"/>
                </a:lnTo>
                <a:lnTo>
                  <a:pt x="262092" y="2348"/>
                </a:lnTo>
                <a:lnTo>
                  <a:pt x="240775" y="358"/>
                </a:lnTo>
                <a:lnTo>
                  <a:pt x="222355" y="0"/>
                </a:lnTo>
                <a:lnTo>
                  <a:pt x="206510" y="1118"/>
                </a:lnTo>
                <a:lnTo>
                  <a:pt x="192914" y="3561"/>
                </a:lnTo>
                <a:lnTo>
                  <a:pt x="181245" y="7171"/>
                </a:lnTo>
                <a:lnTo>
                  <a:pt x="171177" y="11796"/>
                </a:lnTo>
                <a:lnTo>
                  <a:pt x="162388" y="17282"/>
                </a:lnTo>
                <a:lnTo>
                  <a:pt x="154553" y="23472"/>
                </a:lnTo>
                <a:lnTo>
                  <a:pt x="147348" y="30215"/>
                </a:lnTo>
                <a:lnTo>
                  <a:pt x="140450" y="37354"/>
                </a:lnTo>
                <a:lnTo>
                  <a:pt x="133535" y="44735"/>
                </a:lnTo>
                <a:lnTo>
                  <a:pt x="126278" y="52205"/>
                </a:lnTo>
                <a:lnTo>
                  <a:pt x="118357" y="59609"/>
                </a:lnTo>
                <a:lnTo>
                  <a:pt x="109446" y="66792"/>
                </a:lnTo>
                <a:lnTo>
                  <a:pt x="107512" y="68192"/>
                </a:lnTo>
                <a:lnTo>
                  <a:pt x="102346" y="81088"/>
                </a:lnTo>
                <a:lnTo>
                  <a:pt x="96704" y="93393"/>
                </a:lnTo>
                <a:lnTo>
                  <a:pt x="90655" y="105181"/>
                </a:lnTo>
                <a:lnTo>
                  <a:pt x="84269" y="116525"/>
                </a:lnTo>
                <a:lnTo>
                  <a:pt x="77614" y="127498"/>
                </a:lnTo>
                <a:lnTo>
                  <a:pt x="70761" y="138172"/>
                </a:lnTo>
                <a:lnTo>
                  <a:pt x="63780" y="148622"/>
                </a:lnTo>
                <a:lnTo>
                  <a:pt x="56739" y="158919"/>
                </a:lnTo>
                <a:lnTo>
                  <a:pt x="49708" y="169136"/>
                </a:lnTo>
                <a:lnTo>
                  <a:pt x="42758" y="179348"/>
                </a:lnTo>
                <a:lnTo>
                  <a:pt x="35956" y="189625"/>
                </a:lnTo>
                <a:lnTo>
                  <a:pt x="29374" y="200043"/>
                </a:lnTo>
                <a:lnTo>
                  <a:pt x="23081" y="210673"/>
                </a:lnTo>
                <a:lnTo>
                  <a:pt x="17145" y="221589"/>
                </a:lnTo>
                <a:lnTo>
                  <a:pt x="11638" y="232863"/>
                </a:lnTo>
                <a:lnTo>
                  <a:pt x="6627" y="244569"/>
                </a:lnTo>
                <a:lnTo>
                  <a:pt x="2560" y="257259"/>
                </a:lnTo>
                <a:lnTo>
                  <a:pt x="716" y="268160"/>
                </a:lnTo>
                <a:lnTo>
                  <a:pt x="0" y="279745"/>
                </a:lnTo>
                <a:lnTo>
                  <a:pt x="327" y="291890"/>
                </a:lnTo>
                <a:lnTo>
                  <a:pt x="1615" y="304468"/>
                </a:lnTo>
                <a:lnTo>
                  <a:pt x="3780" y="317356"/>
                </a:lnTo>
                <a:lnTo>
                  <a:pt x="6740" y="330427"/>
                </a:lnTo>
                <a:lnTo>
                  <a:pt x="10409" y="343557"/>
                </a:lnTo>
                <a:lnTo>
                  <a:pt x="14706" y="356621"/>
                </a:lnTo>
                <a:lnTo>
                  <a:pt x="19547" y="369493"/>
                </a:lnTo>
                <a:lnTo>
                  <a:pt x="24848" y="382049"/>
                </a:lnTo>
                <a:lnTo>
                  <a:pt x="30526" y="394163"/>
                </a:lnTo>
                <a:lnTo>
                  <a:pt x="36497" y="405710"/>
                </a:lnTo>
                <a:lnTo>
                  <a:pt x="42679" y="416565"/>
                </a:lnTo>
                <a:lnTo>
                  <a:pt x="48988" y="426604"/>
                </a:lnTo>
                <a:lnTo>
                  <a:pt x="55340" y="435700"/>
                </a:lnTo>
                <a:lnTo>
                  <a:pt x="61652" y="443729"/>
                </a:lnTo>
                <a:lnTo>
                  <a:pt x="67841" y="450565"/>
                </a:lnTo>
                <a:lnTo>
                  <a:pt x="106617" y="453865"/>
                </a:lnTo>
                <a:lnTo>
                  <a:pt x="105655" y="436291"/>
                </a:lnTo>
                <a:lnTo>
                  <a:pt x="103920" y="420025"/>
                </a:lnTo>
                <a:lnTo>
                  <a:pt x="101583" y="404971"/>
                </a:lnTo>
                <a:lnTo>
                  <a:pt x="98812" y="391032"/>
                </a:lnTo>
                <a:lnTo>
                  <a:pt x="95776" y="378112"/>
                </a:lnTo>
                <a:lnTo>
                  <a:pt x="92646" y="366114"/>
                </a:lnTo>
                <a:lnTo>
                  <a:pt x="89589" y="354941"/>
                </a:lnTo>
                <a:lnTo>
                  <a:pt x="86776" y="344496"/>
                </a:lnTo>
                <a:lnTo>
                  <a:pt x="84374" y="334683"/>
                </a:lnTo>
                <a:lnTo>
                  <a:pt x="82555" y="325405"/>
                </a:lnTo>
                <a:lnTo>
                  <a:pt x="81486" y="316566"/>
                </a:lnTo>
                <a:lnTo>
                  <a:pt x="81338" y="308069"/>
                </a:lnTo>
                <a:lnTo>
                  <a:pt x="82278" y="299816"/>
                </a:lnTo>
                <a:lnTo>
                  <a:pt x="84477" y="291713"/>
                </a:lnTo>
                <a:lnTo>
                  <a:pt x="88104" y="283661"/>
                </a:lnTo>
                <a:lnTo>
                  <a:pt x="93327" y="275564"/>
                </a:lnTo>
                <a:lnTo>
                  <a:pt x="100317" y="267326"/>
                </a:lnTo>
                <a:lnTo>
                  <a:pt x="109242" y="258849"/>
                </a:lnTo>
                <a:lnTo>
                  <a:pt x="120271" y="250038"/>
                </a:lnTo>
                <a:lnTo>
                  <a:pt x="133574" y="240795"/>
                </a:lnTo>
                <a:lnTo>
                  <a:pt x="142588" y="254232"/>
                </a:lnTo>
                <a:lnTo>
                  <a:pt x="150241" y="266432"/>
                </a:lnTo>
                <a:lnTo>
                  <a:pt x="156595" y="277553"/>
                </a:lnTo>
                <a:lnTo>
                  <a:pt x="161712" y="287757"/>
                </a:lnTo>
                <a:lnTo>
                  <a:pt x="165654" y="297203"/>
                </a:lnTo>
                <a:lnTo>
                  <a:pt x="168485" y="306052"/>
                </a:lnTo>
                <a:lnTo>
                  <a:pt x="170267" y="314463"/>
                </a:lnTo>
                <a:lnTo>
                  <a:pt x="171063" y="322597"/>
                </a:lnTo>
                <a:lnTo>
                  <a:pt x="170935" y="330613"/>
                </a:lnTo>
                <a:lnTo>
                  <a:pt x="169945" y="338672"/>
                </a:lnTo>
                <a:lnTo>
                  <a:pt x="168156" y="346934"/>
                </a:lnTo>
                <a:lnTo>
                  <a:pt x="165631" y="355559"/>
                </a:lnTo>
                <a:lnTo>
                  <a:pt x="162432" y="364706"/>
                </a:lnTo>
                <a:lnTo>
                  <a:pt x="158622" y="374537"/>
                </a:lnTo>
                <a:lnTo>
                  <a:pt x="154263" y="385211"/>
                </a:lnTo>
                <a:lnTo>
                  <a:pt x="149418" y="396887"/>
                </a:lnTo>
                <a:lnTo>
                  <a:pt x="144150" y="409727"/>
                </a:lnTo>
                <a:lnTo>
                  <a:pt x="138520" y="423891"/>
                </a:lnTo>
                <a:lnTo>
                  <a:pt x="132592" y="439537"/>
                </a:lnTo>
                <a:lnTo>
                  <a:pt x="127534" y="453642"/>
                </a:lnTo>
                <a:lnTo>
                  <a:pt x="143452" y="450857"/>
                </a:lnTo>
                <a:lnTo>
                  <a:pt x="163235" y="447215"/>
                </a:lnTo>
                <a:close/>
              </a:path>
            </a:pathLst>
          </a:custGeom>
          <a:solidFill>
            <a:srgbClr val="83BB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4" name="object 1394"/>
          <p:cNvSpPr/>
          <p:nvPr/>
        </p:nvSpPr>
        <p:spPr>
          <a:xfrm>
            <a:off x="8089558" y="2330688"/>
            <a:ext cx="805000" cy="865461"/>
          </a:xfrm>
          <a:custGeom>
            <a:avLst/>
            <a:gdLst/>
            <a:ahLst/>
            <a:cxnLst/>
            <a:rect l="l" t="t" r="r" b="b"/>
            <a:pathLst>
              <a:path w="805000" h="865461">
                <a:moveTo>
                  <a:pt x="739454" y="672546"/>
                </a:moveTo>
                <a:lnTo>
                  <a:pt x="736658" y="675710"/>
                </a:lnTo>
                <a:lnTo>
                  <a:pt x="805000" y="676973"/>
                </a:lnTo>
                <a:lnTo>
                  <a:pt x="705563" y="172960"/>
                </a:lnTo>
                <a:lnTo>
                  <a:pt x="716434" y="168845"/>
                </a:lnTo>
                <a:lnTo>
                  <a:pt x="724445" y="166858"/>
                </a:lnTo>
                <a:lnTo>
                  <a:pt x="730324" y="166347"/>
                </a:lnTo>
                <a:lnTo>
                  <a:pt x="734798" y="166658"/>
                </a:lnTo>
                <a:lnTo>
                  <a:pt x="738594" y="167140"/>
                </a:lnTo>
                <a:lnTo>
                  <a:pt x="742440" y="167142"/>
                </a:lnTo>
                <a:lnTo>
                  <a:pt x="747062" y="166009"/>
                </a:lnTo>
                <a:lnTo>
                  <a:pt x="753187" y="163092"/>
                </a:lnTo>
                <a:lnTo>
                  <a:pt x="761544" y="157736"/>
                </a:lnTo>
                <a:lnTo>
                  <a:pt x="770885" y="150826"/>
                </a:lnTo>
                <a:lnTo>
                  <a:pt x="771757" y="131871"/>
                </a:lnTo>
                <a:lnTo>
                  <a:pt x="772021" y="117922"/>
                </a:lnTo>
                <a:lnTo>
                  <a:pt x="771660" y="108223"/>
                </a:lnTo>
                <a:lnTo>
                  <a:pt x="770655" y="102016"/>
                </a:lnTo>
                <a:lnTo>
                  <a:pt x="768990" y="98545"/>
                </a:lnTo>
                <a:lnTo>
                  <a:pt x="766646" y="97054"/>
                </a:lnTo>
                <a:lnTo>
                  <a:pt x="763606" y="96786"/>
                </a:lnTo>
                <a:lnTo>
                  <a:pt x="759851" y="96985"/>
                </a:lnTo>
                <a:lnTo>
                  <a:pt x="755364" y="96895"/>
                </a:lnTo>
                <a:lnTo>
                  <a:pt x="750128" y="95758"/>
                </a:lnTo>
                <a:lnTo>
                  <a:pt x="744125" y="92820"/>
                </a:lnTo>
                <a:lnTo>
                  <a:pt x="742027" y="91063"/>
                </a:lnTo>
                <a:lnTo>
                  <a:pt x="738895" y="90113"/>
                </a:lnTo>
                <a:lnTo>
                  <a:pt x="737888" y="89487"/>
                </a:lnTo>
                <a:lnTo>
                  <a:pt x="724242" y="72092"/>
                </a:lnTo>
                <a:lnTo>
                  <a:pt x="715149" y="63454"/>
                </a:lnTo>
                <a:lnTo>
                  <a:pt x="703760" y="55461"/>
                </a:lnTo>
                <a:lnTo>
                  <a:pt x="690839" y="48016"/>
                </a:lnTo>
                <a:lnTo>
                  <a:pt x="677148" y="41023"/>
                </a:lnTo>
                <a:lnTo>
                  <a:pt x="663452" y="34385"/>
                </a:lnTo>
                <a:lnTo>
                  <a:pt x="650514" y="28005"/>
                </a:lnTo>
                <a:lnTo>
                  <a:pt x="639096" y="21787"/>
                </a:lnTo>
                <a:lnTo>
                  <a:pt x="629963" y="15634"/>
                </a:lnTo>
                <a:lnTo>
                  <a:pt x="623878" y="9449"/>
                </a:lnTo>
                <a:lnTo>
                  <a:pt x="622010" y="5690"/>
                </a:lnTo>
                <a:lnTo>
                  <a:pt x="621003" y="1900"/>
                </a:lnTo>
                <a:lnTo>
                  <a:pt x="617871" y="1900"/>
                </a:lnTo>
                <a:lnTo>
                  <a:pt x="615298" y="0"/>
                </a:lnTo>
                <a:lnTo>
                  <a:pt x="560826" y="12330"/>
                </a:lnTo>
                <a:lnTo>
                  <a:pt x="562169" y="14543"/>
                </a:lnTo>
                <a:lnTo>
                  <a:pt x="564070" y="17707"/>
                </a:lnTo>
                <a:lnTo>
                  <a:pt x="564965" y="20245"/>
                </a:lnTo>
                <a:lnTo>
                  <a:pt x="567202" y="24034"/>
                </a:lnTo>
                <a:lnTo>
                  <a:pt x="567873" y="25610"/>
                </a:lnTo>
                <a:lnTo>
                  <a:pt x="570648" y="37521"/>
                </a:lnTo>
                <a:lnTo>
                  <a:pt x="571189" y="48790"/>
                </a:lnTo>
                <a:lnTo>
                  <a:pt x="569747" y="59930"/>
                </a:lnTo>
                <a:lnTo>
                  <a:pt x="566575" y="71453"/>
                </a:lnTo>
                <a:lnTo>
                  <a:pt x="561925" y="83874"/>
                </a:lnTo>
                <a:lnTo>
                  <a:pt x="557695" y="93914"/>
                </a:lnTo>
                <a:lnTo>
                  <a:pt x="348701" y="92042"/>
                </a:lnTo>
                <a:lnTo>
                  <a:pt x="349853" y="93796"/>
                </a:lnTo>
                <a:lnTo>
                  <a:pt x="350670" y="96506"/>
                </a:lnTo>
                <a:lnTo>
                  <a:pt x="348236" y="98982"/>
                </a:lnTo>
                <a:lnTo>
                  <a:pt x="345543" y="99027"/>
                </a:lnTo>
                <a:lnTo>
                  <a:pt x="342239" y="98463"/>
                </a:lnTo>
                <a:lnTo>
                  <a:pt x="338604" y="97429"/>
                </a:lnTo>
                <a:lnTo>
                  <a:pt x="334917" y="96066"/>
                </a:lnTo>
                <a:lnTo>
                  <a:pt x="331457" y="94513"/>
                </a:lnTo>
                <a:lnTo>
                  <a:pt x="328504" y="92910"/>
                </a:lnTo>
                <a:lnTo>
                  <a:pt x="225158" y="165369"/>
                </a:lnTo>
                <a:lnTo>
                  <a:pt x="656236" y="164419"/>
                </a:lnTo>
                <a:lnTo>
                  <a:pt x="745159" y="665906"/>
                </a:lnTo>
                <a:lnTo>
                  <a:pt x="743257" y="668432"/>
                </a:lnTo>
                <a:lnTo>
                  <a:pt x="739454" y="672546"/>
                </a:lnTo>
                <a:close/>
              </a:path>
              <a:path w="805000" h="865461">
                <a:moveTo>
                  <a:pt x="58274" y="965020"/>
                </a:moveTo>
                <a:lnTo>
                  <a:pt x="109279" y="942573"/>
                </a:lnTo>
                <a:lnTo>
                  <a:pt x="61406" y="950790"/>
                </a:lnTo>
                <a:lnTo>
                  <a:pt x="62574" y="942087"/>
                </a:lnTo>
                <a:lnTo>
                  <a:pt x="63949" y="931861"/>
                </a:lnTo>
                <a:lnTo>
                  <a:pt x="65533" y="920317"/>
                </a:lnTo>
                <a:lnTo>
                  <a:pt x="67331" y="907660"/>
                </a:lnTo>
                <a:lnTo>
                  <a:pt x="69344" y="894098"/>
                </a:lnTo>
                <a:lnTo>
                  <a:pt x="71575" y="879837"/>
                </a:lnTo>
                <a:lnTo>
                  <a:pt x="74028" y="865083"/>
                </a:lnTo>
                <a:lnTo>
                  <a:pt x="76705" y="850041"/>
                </a:lnTo>
                <a:lnTo>
                  <a:pt x="79610" y="834918"/>
                </a:lnTo>
                <a:lnTo>
                  <a:pt x="82744" y="819921"/>
                </a:lnTo>
                <a:lnTo>
                  <a:pt x="86112" y="805256"/>
                </a:lnTo>
                <a:lnTo>
                  <a:pt x="89715" y="791128"/>
                </a:lnTo>
                <a:lnTo>
                  <a:pt x="93558" y="777744"/>
                </a:lnTo>
                <a:lnTo>
                  <a:pt x="97642" y="765310"/>
                </a:lnTo>
                <a:lnTo>
                  <a:pt x="101970" y="754032"/>
                </a:lnTo>
                <a:lnTo>
                  <a:pt x="106546" y="744116"/>
                </a:lnTo>
                <a:lnTo>
                  <a:pt x="111373" y="735770"/>
                </a:lnTo>
                <a:lnTo>
                  <a:pt x="116214" y="729458"/>
                </a:lnTo>
                <a:lnTo>
                  <a:pt x="115465" y="718740"/>
                </a:lnTo>
                <a:lnTo>
                  <a:pt x="115215" y="707047"/>
                </a:lnTo>
                <a:lnTo>
                  <a:pt x="115447" y="694543"/>
                </a:lnTo>
                <a:lnTo>
                  <a:pt x="116144" y="681389"/>
                </a:lnTo>
                <a:lnTo>
                  <a:pt x="117287" y="667749"/>
                </a:lnTo>
                <a:lnTo>
                  <a:pt x="118859" y="653785"/>
                </a:lnTo>
                <a:lnTo>
                  <a:pt x="120842" y="639659"/>
                </a:lnTo>
                <a:lnTo>
                  <a:pt x="123220" y="625534"/>
                </a:lnTo>
                <a:lnTo>
                  <a:pt x="125974" y="611573"/>
                </a:lnTo>
                <a:lnTo>
                  <a:pt x="129086" y="597938"/>
                </a:lnTo>
                <a:lnTo>
                  <a:pt x="132539" y="584791"/>
                </a:lnTo>
                <a:lnTo>
                  <a:pt x="136317" y="572296"/>
                </a:lnTo>
                <a:lnTo>
                  <a:pt x="140399" y="560614"/>
                </a:lnTo>
                <a:lnTo>
                  <a:pt x="144771" y="549908"/>
                </a:lnTo>
                <a:lnTo>
                  <a:pt x="149413" y="540342"/>
                </a:lnTo>
                <a:lnTo>
                  <a:pt x="154308" y="532076"/>
                </a:lnTo>
                <a:lnTo>
                  <a:pt x="154467" y="531837"/>
                </a:lnTo>
                <a:lnTo>
                  <a:pt x="153572" y="524010"/>
                </a:lnTo>
                <a:lnTo>
                  <a:pt x="154616" y="499385"/>
                </a:lnTo>
                <a:lnTo>
                  <a:pt x="156386" y="483252"/>
                </a:lnTo>
                <a:lnTo>
                  <a:pt x="158875" y="465017"/>
                </a:lnTo>
                <a:lnTo>
                  <a:pt x="161999" y="445011"/>
                </a:lnTo>
                <a:lnTo>
                  <a:pt x="165674" y="423568"/>
                </a:lnTo>
                <a:lnTo>
                  <a:pt x="169815" y="401020"/>
                </a:lnTo>
                <a:lnTo>
                  <a:pt x="174338" y="377699"/>
                </a:lnTo>
                <a:lnTo>
                  <a:pt x="179159" y="353940"/>
                </a:lnTo>
                <a:lnTo>
                  <a:pt x="184192" y="330073"/>
                </a:lnTo>
                <a:lnTo>
                  <a:pt x="189355" y="306433"/>
                </a:lnTo>
                <a:lnTo>
                  <a:pt x="194561" y="283351"/>
                </a:lnTo>
                <a:lnTo>
                  <a:pt x="199727" y="261161"/>
                </a:lnTo>
                <a:lnTo>
                  <a:pt x="204769" y="240194"/>
                </a:lnTo>
                <a:lnTo>
                  <a:pt x="209602" y="220785"/>
                </a:lnTo>
                <a:lnTo>
                  <a:pt x="214142" y="203265"/>
                </a:lnTo>
                <a:lnTo>
                  <a:pt x="218304" y="187967"/>
                </a:lnTo>
                <a:lnTo>
                  <a:pt x="225158" y="165369"/>
                </a:lnTo>
                <a:lnTo>
                  <a:pt x="328504" y="92910"/>
                </a:lnTo>
                <a:lnTo>
                  <a:pt x="326338" y="91396"/>
                </a:lnTo>
                <a:lnTo>
                  <a:pt x="327354" y="88788"/>
                </a:lnTo>
                <a:lnTo>
                  <a:pt x="331129" y="89028"/>
                </a:lnTo>
                <a:lnTo>
                  <a:pt x="337088" y="90057"/>
                </a:lnTo>
                <a:lnTo>
                  <a:pt x="345511" y="92013"/>
                </a:lnTo>
                <a:lnTo>
                  <a:pt x="348701" y="92042"/>
                </a:lnTo>
                <a:lnTo>
                  <a:pt x="347306" y="89918"/>
                </a:lnTo>
                <a:lnTo>
                  <a:pt x="342751" y="84732"/>
                </a:lnTo>
                <a:lnTo>
                  <a:pt x="335907" y="78099"/>
                </a:lnTo>
                <a:lnTo>
                  <a:pt x="326496" y="69879"/>
                </a:lnTo>
                <a:lnTo>
                  <a:pt x="312291" y="59449"/>
                </a:lnTo>
                <a:lnTo>
                  <a:pt x="300664" y="53089"/>
                </a:lnTo>
                <a:lnTo>
                  <a:pt x="290361" y="48320"/>
                </a:lnTo>
                <a:lnTo>
                  <a:pt x="281322" y="44743"/>
                </a:lnTo>
                <a:lnTo>
                  <a:pt x="273485" y="41957"/>
                </a:lnTo>
                <a:lnTo>
                  <a:pt x="266789" y="39564"/>
                </a:lnTo>
                <a:lnTo>
                  <a:pt x="261172" y="37165"/>
                </a:lnTo>
                <a:lnTo>
                  <a:pt x="256575" y="34358"/>
                </a:lnTo>
                <a:lnTo>
                  <a:pt x="252935" y="30745"/>
                </a:lnTo>
                <a:lnTo>
                  <a:pt x="250190" y="25927"/>
                </a:lnTo>
                <a:lnTo>
                  <a:pt x="248281" y="19503"/>
                </a:lnTo>
                <a:lnTo>
                  <a:pt x="247146" y="11074"/>
                </a:lnTo>
                <a:lnTo>
                  <a:pt x="246723" y="240"/>
                </a:lnTo>
                <a:lnTo>
                  <a:pt x="246952" y="-13396"/>
                </a:lnTo>
                <a:lnTo>
                  <a:pt x="247770" y="-30237"/>
                </a:lnTo>
                <a:lnTo>
                  <a:pt x="248311" y="-38913"/>
                </a:lnTo>
                <a:lnTo>
                  <a:pt x="236840" y="-48977"/>
                </a:lnTo>
                <a:lnTo>
                  <a:pt x="229090" y="-57277"/>
                </a:lnTo>
                <a:lnTo>
                  <a:pt x="224190" y="-65066"/>
                </a:lnTo>
                <a:lnTo>
                  <a:pt x="221267" y="-73595"/>
                </a:lnTo>
                <a:lnTo>
                  <a:pt x="219449" y="-84118"/>
                </a:lnTo>
                <a:lnTo>
                  <a:pt x="217863" y="-97887"/>
                </a:lnTo>
                <a:lnTo>
                  <a:pt x="215651" y="-116048"/>
                </a:lnTo>
                <a:lnTo>
                  <a:pt x="213706" y="-132650"/>
                </a:lnTo>
                <a:lnTo>
                  <a:pt x="212208" y="-145943"/>
                </a:lnTo>
                <a:lnTo>
                  <a:pt x="210315" y="-156956"/>
                </a:lnTo>
                <a:lnTo>
                  <a:pt x="207187" y="-166719"/>
                </a:lnTo>
                <a:lnTo>
                  <a:pt x="201980" y="-176262"/>
                </a:lnTo>
                <a:lnTo>
                  <a:pt x="193855" y="-186615"/>
                </a:lnTo>
                <a:lnTo>
                  <a:pt x="192162" y="-188487"/>
                </a:lnTo>
                <a:lnTo>
                  <a:pt x="189227" y="-178693"/>
                </a:lnTo>
                <a:lnTo>
                  <a:pt x="186587" y="-166860"/>
                </a:lnTo>
                <a:lnTo>
                  <a:pt x="184230" y="-153254"/>
                </a:lnTo>
                <a:lnTo>
                  <a:pt x="182141" y="-138139"/>
                </a:lnTo>
                <a:lnTo>
                  <a:pt x="180309" y="-121781"/>
                </a:lnTo>
                <a:lnTo>
                  <a:pt x="178719" y="-104445"/>
                </a:lnTo>
                <a:lnTo>
                  <a:pt x="177357" y="-86397"/>
                </a:lnTo>
                <a:lnTo>
                  <a:pt x="176212" y="-67902"/>
                </a:lnTo>
                <a:lnTo>
                  <a:pt x="175270" y="-49226"/>
                </a:lnTo>
                <a:lnTo>
                  <a:pt x="174517" y="-30633"/>
                </a:lnTo>
                <a:lnTo>
                  <a:pt x="173940" y="-12388"/>
                </a:lnTo>
                <a:lnTo>
                  <a:pt x="173526" y="5240"/>
                </a:lnTo>
                <a:lnTo>
                  <a:pt x="173262" y="21991"/>
                </a:lnTo>
                <a:lnTo>
                  <a:pt x="173134" y="37596"/>
                </a:lnTo>
                <a:lnTo>
                  <a:pt x="173234" y="64311"/>
                </a:lnTo>
                <a:lnTo>
                  <a:pt x="173436" y="74889"/>
                </a:lnTo>
                <a:lnTo>
                  <a:pt x="173721" y="83262"/>
                </a:lnTo>
                <a:lnTo>
                  <a:pt x="174077" y="89162"/>
                </a:lnTo>
                <a:lnTo>
                  <a:pt x="174489" y="92326"/>
                </a:lnTo>
                <a:lnTo>
                  <a:pt x="94962" y="99917"/>
                </a:lnTo>
                <a:lnTo>
                  <a:pt x="94626" y="159366"/>
                </a:lnTo>
                <a:lnTo>
                  <a:pt x="172587" y="167270"/>
                </a:lnTo>
                <a:lnTo>
                  <a:pt x="121583" y="438247"/>
                </a:lnTo>
                <a:lnTo>
                  <a:pt x="116607" y="447871"/>
                </a:lnTo>
                <a:lnTo>
                  <a:pt x="114140" y="453382"/>
                </a:lnTo>
                <a:lnTo>
                  <a:pt x="113246" y="455925"/>
                </a:lnTo>
                <a:lnTo>
                  <a:pt x="110650" y="457206"/>
                </a:lnTo>
                <a:lnTo>
                  <a:pt x="106692" y="459337"/>
                </a:lnTo>
                <a:lnTo>
                  <a:pt x="99630" y="464229"/>
                </a:lnTo>
                <a:lnTo>
                  <a:pt x="97199" y="466071"/>
                </a:lnTo>
                <a:lnTo>
                  <a:pt x="102795" y="477931"/>
                </a:lnTo>
                <a:lnTo>
                  <a:pt x="106189" y="488759"/>
                </a:lnTo>
                <a:lnTo>
                  <a:pt x="107680" y="498995"/>
                </a:lnTo>
                <a:lnTo>
                  <a:pt x="107570" y="509084"/>
                </a:lnTo>
                <a:lnTo>
                  <a:pt x="106159" y="519465"/>
                </a:lnTo>
                <a:lnTo>
                  <a:pt x="103749" y="530582"/>
                </a:lnTo>
                <a:lnTo>
                  <a:pt x="100640" y="542875"/>
                </a:lnTo>
                <a:lnTo>
                  <a:pt x="97132" y="556788"/>
                </a:lnTo>
                <a:lnTo>
                  <a:pt x="94291" y="569152"/>
                </a:lnTo>
                <a:lnTo>
                  <a:pt x="91782" y="581285"/>
                </a:lnTo>
                <a:lnTo>
                  <a:pt x="89397" y="594052"/>
                </a:lnTo>
                <a:lnTo>
                  <a:pt x="87042" y="606939"/>
                </a:lnTo>
                <a:lnTo>
                  <a:pt x="84624" y="619435"/>
                </a:lnTo>
                <a:lnTo>
                  <a:pt x="82994" y="627014"/>
                </a:lnTo>
                <a:lnTo>
                  <a:pt x="79649" y="642984"/>
                </a:lnTo>
                <a:lnTo>
                  <a:pt x="77983" y="653679"/>
                </a:lnTo>
                <a:lnTo>
                  <a:pt x="77134" y="660333"/>
                </a:lnTo>
                <a:lnTo>
                  <a:pt x="76241" y="664179"/>
                </a:lnTo>
                <a:lnTo>
                  <a:pt x="74443" y="666448"/>
                </a:lnTo>
                <a:lnTo>
                  <a:pt x="70880" y="668374"/>
                </a:lnTo>
                <a:lnTo>
                  <a:pt x="64690" y="671188"/>
                </a:lnTo>
                <a:lnTo>
                  <a:pt x="56373" y="675386"/>
                </a:lnTo>
                <a:lnTo>
                  <a:pt x="62399" y="683416"/>
                </a:lnTo>
                <a:lnTo>
                  <a:pt x="65939" y="691194"/>
                </a:lnTo>
                <a:lnTo>
                  <a:pt x="67193" y="700210"/>
                </a:lnTo>
                <a:lnTo>
                  <a:pt x="66358" y="711952"/>
                </a:lnTo>
                <a:lnTo>
                  <a:pt x="63633" y="727909"/>
                </a:lnTo>
                <a:lnTo>
                  <a:pt x="60176" y="744952"/>
                </a:lnTo>
                <a:lnTo>
                  <a:pt x="57574" y="757959"/>
                </a:lnTo>
                <a:lnTo>
                  <a:pt x="55050" y="770375"/>
                </a:lnTo>
                <a:lnTo>
                  <a:pt x="52594" y="782477"/>
                </a:lnTo>
                <a:lnTo>
                  <a:pt x="50192" y="794540"/>
                </a:lnTo>
                <a:lnTo>
                  <a:pt x="47833" y="806843"/>
                </a:lnTo>
                <a:lnTo>
                  <a:pt x="45505" y="819663"/>
                </a:lnTo>
                <a:lnTo>
                  <a:pt x="43270" y="832826"/>
                </a:lnTo>
                <a:lnTo>
                  <a:pt x="41366" y="845389"/>
                </a:lnTo>
                <a:lnTo>
                  <a:pt x="39446" y="858342"/>
                </a:lnTo>
                <a:lnTo>
                  <a:pt x="37370" y="871507"/>
                </a:lnTo>
                <a:lnTo>
                  <a:pt x="34998" y="884704"/>
                </a:lnTo>
                <a:lnTo>
                  <a:pt x="32190" y="897752"/>
                </a:lnTo>
                <a:lnTo>
                  <a:pt x="28805" y="910473"/>
                </a:lnTo>
                <a:lnTo>
                  <a:pt x="24703" y="922686"/>
                </a:lnTo>
                <a:lnTo>
                  <a:pt x="19743" y="934211"/>
                </a:lnTo>
                <a:lnTo>
                  <a:pt x="13785" y="944869"/>
                </a:lnTo>
                <a:lnTo>
                  <a:pt x="9171" y="951427"/>
                </a:lnTo>
                <a:lnTo>
                  <a:pt x="0" y="1074738"/>
                </a:lnTo>
                <a:lnTo>
                  <a:pt x="32325" y="1075055"/>
                </a:lnTo>
                <a:lnTo>
                  <a:pt x="58274" y="965020"/>
                </a:lnTo>
                <a:close/>
              </a:path>
            </a:pathLst>
          </a:custGeom>
          <a:solidFill>
            <a:srgbClr val="C5DA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5" name="object 1395"/>
          <p:cNvSpPr/>
          <p:nvPr/>
        </p:nvSpPr>
        <p:spPr>
          <a:xfrm>
            <a:off x="10451876" y="2882759"/>
            <a:ext cx="297131" cy="525749"/>
          </a:xfrm>
          <a:custGeom>
            <a:avLst/>
            <a:gdLst/>
            <a:ahLst/>
            <a:cxnLst/>
            <a:rect l="l" t="t" r="r" b="b"/>
            <a:pathLst>
              <a:path w="297131" h="525749">
                <a:moveTo>
                  <a:pt x="16128" y="522317"/>
                </a:moveTo>
                <a:lnTo>
                  <a:pt x="27032" y="522854"/>
                </a:lnTo>
                <a:lnTo>
                  <a:pt x="39517" y="523410"/>
                </a:lnTo>
                <a:lnTo>
                  <a:pt x="53353" y="523961"/>
                </a:lnTo>
                <a:lnTo>
                  <a:pt x="68306" y="524481"/>
                </a:lnTo>
                <a:lnTo>
                  <a:pt x="84144" y="524945"/>
                </a:lnTo>
                <a:lnTo>
                  <a:pt x="100634" y="525328"/>
                </a:lnTo>
                <a:lnTo>
                  <a:pt x="117544" y="525604"/>
                </a:lnTo>
                <a:lnTo>
                  <a:pt x="134642" y="525749"/>
                </a:lnTo>
                <a:lnTo>
                  <a:pt x="151694" y="525738"/>
                </a:lnTo>
                <a:lnTo>
                  <a:pt x="168468" y="525545"/>
                </a:lnTo>
                <a:lnTo>
                  <a:pt x="184731" y="525146"/>
                </a:lnTo>
                <a:lnTo>
                  <a:pt x="200252" y="524514"/>
                </a:lnTo>
                <a:lnTo>
                  <a:pt x="214798" y="523625"/>
                </a:lnTo>
                <a:lnTo>
                  <a:pt x="228135" y="522454"/>
                </a:lnTo>
                <a:lnTo>
                  <a:pt x="240032" y="520976"/>
                </a:lnTo>
                <a:lnTo>
                  <a:pt x="250256" y="519165"/>
                </a:lnTo>
                <a:lnTo>
                  <a:pt x="264754" y="514446"/>
                </a:lnTo>
                <a:lnTo>
                  <a:pt x="276803" y="506198"/>
                </a:lnTo>
                <a:lnTo>
                  <a:pt x="285830" y="496363"/>
                </a:lnTo>
                <a:lnTo>
                  <a:pt x="292069" y="485110"/>
                </a:lnTo>
                <a:lnTo>
                  <a:pt x="295757" y="472607"/>
                </a:lnTo>
                <a:lnTo>
                  <a:pt x="297131" y="459023"/>
                </a:lnTo>
                <a:lnTo>
                  <a:pt x="296428" y="444526"/>
                </a:lnTo>
                <a:lnTo>
                  <a:pt x="293882" y="429284"/>
                </a:lnTo>
                <a:lnTo>
                  <a:pt x="289732" y="413466"/>
                </a:lnTo>
                <a:lnTo>
                  <a:pt x="284212" y="397240"/>
                </a:lnTo>
                <a:lnTo>
                  <a:pt x="277561" y="380775"/>
                </a:lnTo>
                <a:lnTo>
                  <a:pt x="270013" y="364238"/>
                </a:lnTo>
                <a:lnTo>
                  <a:pt x="261806" y="347799"/>
                </a:lnTo>
                <a:lnTo>
                  <a:pt x="253176" y="331625"/>
                </a:lnTo>
                <a:lnTo>
                  <a:pt x="244359" y="315885"/>
                </a:lnTo>
                <a:lnTo>
                  <a:pt x="235592" y="300748"/>
                </a:lnTo>
                <a:lnTo>
                  <a:pt x="227110" y="286381"/>
                </a:lnTo>
                <a:lnTo>
                  <a:pt x="219152" y="272953"/>
                </a:lnTo>
                <a:lnTo>
                  <a:pt x="211952" y="260633"/>
                </a:lnTo>
                <a:lnTo>
                  <a:pt x="205747" y="249589"/>
                </a:lnTo>
                <a:lnTo>
                  <a:pt x="200774" y="239989"/>
                </a:lnTo>
                <a:lnTo>
                  <a:pt x="196982" y="232069"/>
                </a:lnTo>
                <a:lnTo>
                  <a:pt x="192407" y="222487"/>
                </a:lnTo>
                <a:lnTo>
                  <a:pt x="187135" y="211447"/>
                </a:lnTo>
                <a:lnTo>
                  <a:pt x="181254" y="199155"/>
                </a:lnTo>
                <a:lnTo>
                  <a:pt x="174849" y="185817"/>
                </a:lnTo>
                <a:lnTo>
                  <a:pt x="168007" y="171639"/>
                </a:lnTo>
                <a:lnTo>
                  <a:pt x="160815" y="156825"/>
                </a:lnTo>
                <a:lnTo>
                  <a:pt x="153358" y="141582"/>
                </a:lnTo>
                <a:lnTo>
                  <a:pt x="145723" y="126114"/>
                </a:lnTo>
                <a:lnTo>
                  <a:pt x="137997" y="110629"/>
                </a:lnTo>
                <a:lnTo>
                  <a:pt x="130266" y="95331"/>
                </a:lnTo>
                <a:lnTo>
                  <a:pt x="122616" y="80426"/>
                </a:lnTo>
                <a:lnTo>
                  <a:pt x="115134" y="66119"/>
                </a:lnTo>
                <a:lnTo>
                  <a:pt x="107907" y="52616"/>
                </a:lnTo>
                <a:lnTo>
                  <a:pt x="101020" y="40123"/>
                </a:lnTo>
                <a:lnTo>
                  <a:pt x="94559" y="28845"/>
                </a:lnTo>
                <a:lnTo>
                  <a:pt x="88613" y="18989"/>
                </a:lnTo>
                <a:lnTo>
                  <a:pt x="83266" y="10758"/>
                </a:lnTo>
                <a:lnTo>
                  <a:pt x="78605" y="4360"/>
                </a:lnTo>
                <a:lnTo>
                  <a:pt x="74717" y="0"/>
                </a:lnTo>
                <a:lnTo>
                  <a:pt x="73267" y="13914"/>
                </a:lnTo>
                <a:lnTo>
                  <a:pt x="71925" y="27773"/>
                </a:lnTo>
                <a:lnTo>
                  <a:pt x="70673" y="41581"/>
                </a:lnTo>
                <a:lnTo>
                  <a:pt x="69494" y="55345"/>
                </a:lnTo>
                <a:lnTo>
                  <a:pt x="68369" y="69070"/>
                </a:lnTo>
                <a:lnTo>
                  <a:pt x="67282" y="82761"/>
                </a:lnTo>
                <a:lnTo>
                  <a:pt x="66213" y="96425"/>
                </a:lnTo>
                <a:lnTo>
                  <a:pt x="65146" y="110067"/>
                </a:lnTo>
                <a:lnTo>
                  <a:pt x="64062" y="123693"/>
                </a:lnTo>
                <a:lnTo>
                  <a:pt x="62944" y="137309"/>
                </a:lnTo>
                <a:lnTo>
                  <a:pt x="61774" y="150920"/>
                </a:lnTo>
                <a:lnTo>
                  <a:pt x="60535" y="164531"/>
                </a:lnTo>
                <a:lnTo>
                  <a:pt x="59208" y="178149"/>
                </a:lnTo>
                <a:lnTo>
                  <a:pt x="57775" y="191780"/>
                </a:lnTo>
                <a:lnTo>
                  <a:pt x="56219" y="205429"/>
                </a:lnTo>
                <a:lnTo>
                  <a:pt x="54523" y="219101"/>
                </a:lnTo>
                <a:lnTo>
                  <a:pt x="52667" y="232802"/>
                </a:lnTo>
                <a:lnTo>
                  <a:pt x="50635" y="246539"/>
                </a:lnTo>
                <a:lnTo>
                  <a:pt x="48409" y="260316"/>
                </a:lnTo>
                <a:lnTo>
                  <a:pt x="45971" y="274140"/>
                </a:lnTo>
                <a:lnTo>
                  <a:pt x="43560" y="286831"/>
                </a:lnTo>
                <a:lnTo>
                  <a:pt x="40958" y="299514"/>
                </a:lnTo>
                <a:lnTo>
                  <a:pt x="38200" y="312187"/>
                </a:lnTo>
                <a:lnTo>
                  <a:pt x="35319" y="324849"/>
                </a:lnTo>
                <a:lnTo>
                  <a:pt x="32348" y="337496"/>
                </a:lnTo>
                <a:lnTo>
                  <a:pt x="29322" y="350126"/>
                </a:lnTo>
                <a:lnTo>
                  <a:pt x="26274" y="362737"/>
                </a:lnTo>
                <a:lnTo>
                  <a:pt x="23237" y="375326"/>
                </a:lnTo>
                <a:lnTo>
                  <a:pt x="20246" y="387890"/>
                </a:lnTo>
                <a:lnTo>
                  <a:pt x="17334" y="400428"/>
                </a:lnTo>
                <a:lnTo>
                  <a:pt x="14535" y="412936"/>
                </a:lnTo>
                <a:lnTo>
                  <a:pt x="11882" y="425413"/>
                </a:lnTo>
                <a:lnTo>
                  <a:pt x="9410" y="437855"/>
                </a:lnTo>
                <a:lnTo>
                  <a:pt x="7151" y="450261"/>
                </a:lnTo>
                <a:lnTo>
                  <a:pt x="5141" y="462628"/>
                </a:lnTo>
                <a:lnTo>
                  <a:pt x="3411" y="474953"/>
                </a:lnTo>
                <a:lnTo>
                  <a:pt x="1997" y="487234"/>
                </a:lnTo>
                <a:lnTo>
                  <a:pt x="931" y="499468"/>
                </a:lnTo>
                <a:lnTo>
                  <a:pt x="248" y="511653"/>
                </a:lnTo>
                <a:lnTo>
                  <a:pt x="0" y="521401"/>
                </a:lnTo>
                <a:lnTo>
                  <a:pt x="7040" y="521824"/>
                </a:lnTo>
                <a:lnTo>
                  <a:pt x="16128" y="522317"/>
                </a:lnTo>
                <a:close/>
              </a:path>
            </a:pathLst>
          </a:custGeom>
          <a:solidFill>
            <a:srgbClr val="EAF0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8678907" y="3006398"/>
            <a:ext cx="576150" cy="399976"/>
          </a:xfrm>
          <a:custGeom>
            <a:avLst/>
            <a:gdLst/>
            <a:ahLst/>
            <a:cxnLst/>
            <a:rect l="l" t="t" r="r" b="b"/>
            <a:pathLst>
              <a:path w="576150" h="399976">
                <a:moveTo>
                  <a:pt x="274051" y="306919"/>
                </a:moveTo>
                <a:lnTo>
                  <a:pt x="270992" y="309432"/>
                </a:lnTo>
                <a:lnTo>
                  <a:pt x="270123" y="310494"/>
                </a:lnTo>
                <a:lnTo>
                  <a:pt x="261647" y="302789"/>
                </a:lnTo>
                <a:lnTo>
                  <a:pt x="252808" y="295150"/>
                </a:lnTo>
                <a:lnTo>
                  <a:pt x="243556" y="287679"/>
                </a:lnTo>
                <a:lnTo>
                  <a:pt x="233842" y="280480"/>
                </a:lnTo>
                <a:lnTo>
                  <a:pt x="223619" y="273655"/>
                </a:lnTo>
                <a:lnTo>
                  <a:pt x="212837" y="267307"/>
                </a:lnTo>
                <a:lnTo>
                  <a:pt x="201447" y="261537"/>
                </a:lnTo>
                <a:lnTo>
                  <a:pt x="189401" y="256449"/>
                </a:lnTo>
                <a:lnTo>
                  <a:pt x="176649" y="252145"/>
                </a:lnTo>
                <a:lnTo>
                  <a:pt x="163143" y="248728"/>
                </a:lnTo>
                <a:lnTo>
                  <a:pt x="148835" y="246299"/>
                </a:lnTo>
                <a:lnTo>
                  <a:pt x="133675" y="244962"/>
                </a:lnTo>
                <a:lnTo>
                  <a:pt x="124827" y="244729"/>
                </a:lnTo>
                <a:lnTo>
                  <a:pt x="121399" y="247957"/>
                </a:lnTo>
                <a:lnTo>
                  <a:pt x="118353" y="248023"/>
                </a:lnTo>
                <a:lnTo>
                  <a:pt x="115892" y="246671"/>
                </a:lnTo>
                <a:lnTo>
                  <a:pt x="113545" y="246692"/>
                </a:lnTo>
                <a:lnTo>
                  <a:pt x="114069" y="251557"/>
                </a:lnTo>
                <a:lnTo>
                  <a:pt x="115998" y="261983"/>
                </a:lnTo>
                <a:lnTo>
                  <a:pt x="117780" y="270966"/>
                </a:lnTo>
                <a:lnTo>
                  <a:pt x="129422" y="277947"/>
                </a:lnTo>
                <a:lnTo>
                  <a:pt x="140105" y="284810"/>
                </a:lnTo>
                <a:lnTo>
                  <a:pt x="150164" y="291620"/>
                </a:lnTo>
                <a:lnTo>
                  <a:pt x="159935" y="298448"/>
                </a:lnTo>
                <a:lnTo>
                  <a:pt x="169752" y="305360"/>
                </a:lnTo>
                <a:lnTo>
                  <a:pt x="179950" y="312425"/>
                </a:lnTo>
                <a:lnTo>
                  <a:pt x="190864" y="319712"/>
                </a:lnTo>
                <a:lnTo>
                  <a:pt x="200215" y="325671"/>
                </a:lnTo>
                <a:lnTo>
                  <a:pt x="212492" y="332793"/>
                </a:lnTo>
                <a:lnTo>
                  <a:pt x="225027" y="339388"/>
                </a:lnTo>
                <a:lnTo>
                  <a:pt x="237094" y="345937"/>
                </a:lnTo>
                <a:lnTo>
                  <a:pt x="247964" y="352922"/>
                </a:lnTo>
                <a:lnTo>
                  <a:pt x="256912" y="360824"/>
                </a:lnTo>
                <a:lnTo>
                  <a:pt x="263209" y="370124"/>
                </a:lnTo>
                <a:lnTo>
                  <a:pt x="264418" y="373100"/>
                </a:lnTo>
                <a:lnTo>
                  <a:pt x="249982" y="371024"/>
                </a:lnTo>
                <a:lnTo>
                  <a:pt x="235304" y="368832"/>
                </a:lnTo>
                <a:lnTo>
                  <a:pt x="220445" y="366605"/>
                </a:lnTo>
                <a:lnTo>
                  <a:pt x="205468" y="364421"/>
                </a:lnTo>
                <a:lnTo>
                  <a:pt x="175403" y="360499"/>
                </a:lnTo>
                <a:lnTo>
                  <a:pt x="145604" y="357700"/>
                </a:lnTo>
                <a:lnTo>
                  <a:pt x="116563" y="356658"/>
                </a:lnTo>
                <a:lnTo>
                  <a:pt x="88774" y="358006"/>
                </a:lnTo>
                <a:lnTo>
                  <a:pt x="62730" y="362379"/>
                </a:lnTo>
                <a:lnTo>
                  <a:pt x="38924" y="370409"/>
                </a:lnTo>
                <a:lnTo>
                  <a:pt x="17849" y="382730"/>
                </a:lnTo>
                <a:lnTo>
                  <a:pt x="0" y="399976"/>
                </a:lnTo>
                <a:lnTo>
                  <a:pt x="576150" y="399661"/>
                </a:lnTo>
                <a:lnTo>
                  <a:pt x="530850" y="350335"/>
                </a:lnTo>
                <a:lnTo>
                  <a:pt x="529843" y="346856"/>
                </a:lnTo>
                <a:lnTo>
                  <a:pt x="526040" y="347172"/>
                </a:lnTo>
                <a:lnTo>
                  <a:pt x="523803" y="345275"/>
                </a:lnTo>
                <a:lnTo>
                  <a:pt x="522573" y="299427"/>
                </a:lnTo>
                <a:lnTo>
                  <a:pt x="508688" y="296064"/>
                </a:lnTo>
                <a:lnTo>
                  <a:pt x="498630" y="292481"/>
                </a:lnTo>
                <a:lnTo>
                  <a:pt x="490390" y="288662"/>
                </a:lnTo>
                <a:lnTo>
                  <a:pt x="481958" y="284589"/>
                </a:lnTo>
                <a:lnTo>
                  <a:pt x="471323" y="280247"/>
                </a:lnTo>
                <a:lnTo>
                  <a:pt x="456476" y="275618"/>
                </a:lnTo>
                <a:lnTo>
                  <a:pt x="441632" y="272142"/>
                </a:lnTo>
                <a:lnTo>
                  <a:pt x="429210" y="270046"/>
                </a:lnTo>
                <a:lnTo>
                  <a:pt x="417004" y="268566"/>
                </a:lnTo>
                <a:lnTo>
                  <a:pt x="404829" y="267476"/>
                </a:lnTo>
                <a:lnTo>
                  <a:pt x="392500" y="266550"/>
                </a:lnTo>
                <a:lnTo>
                  <a:pt x="379832" y="265563"/>
                </a:lnTo>
                <a:lnTo>
                  <a:pt x="366640" y="264290"/>
                </a:lnTo>
                <a:lnTo>
                  <a:pt x="354947" y="246164"/>
                </a:lnTo>
                <a:lnTo>
                  <a:pt x="346692" y="229277"/>
                </a:lnTo>
                <a:lnTo>
                  <a:pt x="339292" y="213273"/>
                </a:lnTo>
                <a:lnTo>
                  <a:pt x="332614" y="198076"/>
                </a:lnTo>
                <a:lnTo>
                  <a:pt x="326526" y="183606"/>
                </a:lnTo>
                <a:lnTo>
                  <a:pt x="320894" y="169788"/>
                </a:lnTo>
                <a:lnTo>
                  <a:pt x="315587" y="156543"/>
                </a:lnTo>
                <a:lnTo>
                  <a:pt x="310471" y="143795"/>
                </a:lnTo>
                <a:lnTo>
                  <a:pt x="305413" y="131464"/>
                </a:lnTo>
                <a:lnTo>
                  <a:pt x="300281" y="119474"/>
                </a:lnTo>
                <a:lnTo>
                  <a:pt x="294941" y="107748"/>
                </a:lnTo>
                <a:lnTo>
                  <a:pt x="289262" y="96207"/>
                </a:lnTo>
                <a:lnTo>
                  <a:pt x="283110" y="84774"/>
                </a:lnTo>
                <a:lnTo>
                  <a:pt x="276352" y="73373"/>
                </a:lnTo>
                <a:lnTo>
                  <a:pt x="268855" y="61924"/>
                </a:lnTo>
                <a:lnTo>
                  <a:pt x="260488" y="50351"/>
                </a:lnTo>
                <a:lnTo>
                  <a:pt x="251117" y="38575"/>
                </a:lnTo>
                <a:lnTo>
                  <a:pt x="240608" y="26521"/>
                </a:lnTo>
                <a:lnTo>
                  <a:pt x="228831" y="14109"/>
                </a:lnTo>
                <a:lnTo>
                  <a:pt x="215651" y="1263"/>
                </a:lnTo>
                <a:lnTo>
                  <a:pt x="147309" y="0"/>
                </a:lnTo>
                <a:lnTo>
                  <a:pt x="156178" y="28755"/>
                </a:lnTo>
                <a:lnTo>
                  <a:pt x="165346" y="54987"/>
                </a:lnTo>
                <a:lnTo>
                  <a:pt x="174730" y="78852"/>
                </a:lnTo>
                <a:lnTo>
                  <a:pt x="184243" y="100506"/>
                </a:lnTo>
                <a:lnTo>
                  <a:pt x="193803" y="120106"/>
                </a:lnTo>
                <a:lnTo>
                  <a:pt x="203323" y="137807"/>
                </a:lnTo>
                <a:lnTo>
                  <a:pt x="212720" y="153766"/>
                </a:lnTo>
                <a:lnTo>
                  <a:pt x="221908" y="168140"/>
                </a:lnTo>
                <a:lnTo>
                  <a:pt x="230803" y="181084"/>
                </a:lnTo>
                <a:lnTo>
                  <a:pt x="239321" y="192755"/>
                </a:lnTo>
                <a:lnTo>
                  <a:pt x="247377" y="203309"/>
                </a:lnTo>
                <a:lnTo>
                  <a:pt x="254886" y="212902"/>
                </a:lnTo>
                <a:lnTo>
                  <a:pt x="261763" y="221691"/>
                </a:lnTo>
                <a:lnTo>
                  <a:pt x="267924" y="229832"/>
                </a:lnTo>
                <a:lnTo>
                  <a:pt x="273284" y="237481"/>
                </a:lnTo>
                <a:lnTo>
                  <a:pt x="277759" y="244794"/>
                </a:lnTo>
                <a:lnTo>
                  <a:pt x="281264" y="251928"/>
                </a:lnTo>
                <a:lnTo>
                  <a:pt x="283714" y="259039"/>
                </a:lnTo>
                <a:lnTo>
                  <a:pt x="285024" y="266283"/>
                </a:lnTo>
                <a:lnTo>
                  <a:pt x="285111" y="273816"/>
                </a:lnTo>
                <a:lnTo>
                  <a:pt x="283932" y="290005"/>
                </a:lnTo>
                <a:lnTo>
                  <a:pt x="283066" y="301159"/>
                </a:lnTo>
                <a:lnTo>
                  <a:pt x="282402" y="308093"/>
                </a:lnTo>
                <a:lnTo>
                  <a:pt x="281829" y="311621"/>
                </a:lnTo>
                <a:lnTo>
                  <a:pt x="279537" y="309923"/>
                </a:lnTo>
                <a:lnTo>
                  <a:pt x="276420" y="306707"/>
                </a:lnTo>
                <a:lnTo>
                  <a:pt x="274051" y="306919"/>
                </a:lnTo>
                <a:close/>
              </a:path>
            </a:pathLst>
          </a:custGeom>
          <a:solidFill>
            <a:srgbClr val="83B4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9973372" y="2646571"/>
            <a:ext cx="243571" cy="759488"/>
          </a:xfrm>
          <a:custGeom>
            <a:avLst/>
            <a:gdLst/>
            <a:ahLst/>
            <a:cxnLst/>
            <a:rect l="l" t="t" r="r" b="b"/>
            <a:pathLst>
              <a:path w="243571" h="759488">
                <a:moveTo>
                  <a:pt x="30305" y="479713"/>
                </a:moveTo>
                <a:lnTo>
                  <a:pt x="28182" y="495524"/>
                </a:lnTo>
                <a:lnTo>
                  <a:pt x="29417" y="511905"/>
                </a:lnTo>
                <a:lnTo>
                  <a:pt x="32397" y="507972"/>
                </a:lnTo>
                <a:lnTo>
                  <a:pt x="32729" y="472446"/>
                </a:lnTo>
                <a:lnTo>
                  <a:pt x="30305" y="479713"/>
                </a:lnTo>
                <a:close/>
              </a:path>
              <a:path w="243571" h="759488">
                <a:moveTo>
                  <a:pt x="32819" y="428061"/>
                </a:moveTo>
                <a:lnTo>
                  <a:pt x="32729" y="472446"/>
                </a:lnTo>
                <a:lnTo>
                  <a:pt x="35415" y="464391"/>
                </a:lnTo>
                <a:lnTo>
                  <a:pt x="43142" y="449472"/>
                </a:lnTo>
                <a:lnTo>
                  <a:pt x="53115" y="434874"/>
                </a:lnTo>
                <a:lnTo>
                  <a:pt x="64964" y="420513"/>
                </a:lnTo>
                <a:lnTo>
                  <a:pt x="78318" y="406306"/>
                </a:lnTo>
                <a:lnTo>
                  <a:pt x="92807" y="392169"/>
                </a:lnTo>
                <a:lnTo>
                  <a:pt x="108061" y="378019"/>
                </a:lnTo>
                <a:lnTo>
                  <a:pt x="123708" y="363772"/>
                </a:lnTo>
                <a:lnTo>
                  <a:pt x="139379" y="349344"/>
                </a:lnTo>
                <a:lnTo>
                  <a:pt x="154703" y="334654"/>
                </a:lnTo>
                <a:lnTo>
                  <a:pt x="169309" y="319616"/>
                </a:lnTo>
                <a:lnTo>
                  <a:pt x="182828" y="304147"/>
                </a:lnTo>
                <a:lnTo>
                  <a:pt x="194888" y="288165"/>
                </a:lnTo>
                <a:lnTo>
                  <a:pt x="205119" y="271585"/>
                </a:lnTo>
                <a:lnTo>
                  <a:pt x="213152" y="254324"/>
                </a:lnTo>
                <a:lnTo>
                  <a:pt x="218614" y="236298"/>
                </a:lnTo>
                <a:lnTo>
                  <a:pt x="221137" y="217425"/>
                </a:lnTo>
                <a:lnTo>
                  <a:pt x="220348" y="197621"/>
                </a:lnTo>
                <a:lnTo>
                  <a:pt x="207483" y="194369"/>
                </a:lnTo>
                <a:lnTo>
                  <a:pt x="195077" y="193581"/>
                </a:lnTo>
                <a:lnTo>
                  <a:pt x="183108" y="195048"/>
                </a:lnTo>
                <a:lnTo>
                  <a:pt x="171553" y="198558"/>
                </a:lnTo>
                <a:lnTo>
                  <a:pt x="160389" y="203900"/>
                </a:lnTo>
                <a:lnTo>
                  <a:pt x="149592" y="210865"/>
                </a:lnTo>
                <a:lnTo>
                  <a:pt x="139139" y="219241"/>
                </a:lnTo>
                <a:lnTo>
                  <a:pt x="129007" y="228818"/>
                </a:lnTo>
                <a:lnTo>
                  <a:pt x="119173" y="239386"/>
                </a:lnTo>
                <a:lnTo>
                  <a:pt x="109615" y="250733"/>
                </a:lnTo>
                <a:lnTo>
                  <a:pt x="100307" y="262650"/>
                </a:lnTo>
                <a:lnTo>
                  <a:pt x="91229" y="274925"/>
                </a:lnTo>
                <a:lnTo>
                  <a:pt x="82356" y="287348"/>
                </a:lnTo>
                <a:lnTo>
                  <a:pt x="73664" y="299709"/>
                </a:lnTo>
                <a:lnTo>
                  <a:pt x="65132" y="311796"/>
                </a:lnTo>
                <a:lnTo>
                  <a:pt x="56736" y="323400"/>
                </a:lnTo>
                <a:lnTo>
                  <a:pt x="48453" y="334309"/>
                </a:lnTo>
                <a:lnTo>
                  <a:pt x="40259" y="344314"/>
                </a:lnTo>
                <a:lnTo>
                  <a:pt x="32346" y="352968"/>
                </a:lnTo>
                <a:lnTo>
                  <a:pt x="32632" y="383460"/>
                </a:lnTo>
                <a:lnTo>
                  <a:pt x="32819" y="428061"/>
                </a:lnTo>
                <a:close/>
              </a:path>
              <a:path w="243571" h="759488">
                <a:moveTo>
                  <a:pt x="60168" y="478769"/>
                </a:moveTo>
                <a:lnTo>
                  <a:pt x="50927" y="487293"/>
                </a:lnTo>
                <a:lnTo>
                  <a:pt x="42186" y="496274"/>
                </a:lnTo>
                <a:lnTo>
                  <a:pt x="34033" y="505813"/>
                </a:lnTo>
                <a:lnTo>
                  <a:pt x="32397" y="507972"/>
                </a:lnTo>
                <a:lnTo>
                  <a:pt x="32332" y="514905"/>
                </a:lnTo>
                <a:lnTo>
                  <a:pt x="31577" y="556259"/>
                </a:lnTo>
                <a:lnTo>
                  <a:pt x="30836" y="581635"/>
                </a:lnTo>
                <a:lnTo>
                  <a:pt x="51386" y="573903"/>
                </a:lnTo>
                <a:lnTo>
                  <a:pt x="72915" y="565929"/>
                </a:lnTo>
                <a:lnTo>
                  <a:pt x="93304" y="558413"/>
                </a:lnTo>
                <a:lnTo>
                  <a:pt x="112526" y="551262"/>
                </a:lnTo>
                <a:lnTo>
                  <a:pt x="130554" y="544389"/>
                </a:lnTo>
                <a:lnTo>
                  <a:pt x="147358" y="537703"/>
                </a:lnTo>
                <a:lnTo>
                  <a:pt x="162913" y="531115"/>
                </a:lnTo>
                <a:lnTo>
                  <a:pt x="177189" y="524535"/>
                </a:lnTo>
                <a:lnTo>
                  <a:pt x="190159" y="517873"/>
                </a:lnTo>
                <a:lnTo>
                  <a:pt x="201795" y="511040"/>
                </a:lnTo>
                <a:lnTo>
                  <a:pt x="212070" y="503946"/>
                </a:lnTo>
                <a:lnTo>
                  <a:pt x="220955" y="496502"/>
                </a:lnTo>
                <a:lnTo>
                  <a:pt x="228423" y="488618"/>
                </a:lnTo>
                <a:lnTo>
                  <a:pt x="234447" y="480204"/>
                </a:lnTo>
                <a:lnTo>
                  <a:pt x="238998" y="471170"/>
                </a:lnTo>
                <a:lnTo>
                  <a:pt x="242049" y="461428"/>
                </a:lnTo>
                <a:lnTo>
                  <a:pt x="243571" y="450887"/>
                </a:lnTo>
                <a:lnTo>
                  <a:pt x="243538" y="439457"/>
                </a:lnTo>
                <a:lnTo>
                  <a:pt x="241921" y="427050"/>
                </a:lnTo>
                <a:lnTo>
                  <a:pt x="238692" y="413575"/>
                </a:lnTo>
                <a:lnTo>
                  <a:pt x="225228" y="406865"/>
                </a:lnTo>
                <a:lnTo>
                  <a:pt x="213429" y="401773"/>
                </a:lnTo>
                <a:lnTo>
                  <a:pt x="202915" y="398326"/>
                </a:lnTo>
                <a:lnTo>
                  <a:pt x="193302" y="396551"/>
                </a:lnTo>
                <a:lnTo>
                  <a:pt x="184211" y="396473"/>
                </a:lnTo>
                <a:lnTo>
                  <a:pt x="175258" y="398120"/>
                </a:lnTo>
                <a:lnTo>
                  <a:pt x="166064" y="401518"/>
                </a:lnTo>
                <a:lnTo>
                  <a:pt x="156245" y="406694"/>
                </a:lnTo>
                <a:lnTo>
                  <a:pt x="145422" y="413674"/>
                </a:lnTo>
                <a:lnTo>
                  <a:pt x="133211" y="422485"/>
                </a:lnTo>
                <a:lnTo>
                  <a:pt x="121247" y="431596"/>
                </a:lnTo>
                <a:lnTo>
                  <a:pt x="110832" y="439488"/>
                </a:lnTo>
                <a:lnTo>
                  <a:pt x="100395" y="447234"/>
                </a:lnTo>
                <a:lnTo>
                  <a:pt x="90023" y="454935"/>
                </a:lnTo>
                <a:lnTo>
                  <a:pt x="79803" y="462690"/>
                </a:lnTo>
                <a:lnTo>
                  <a:pt x="69823" y="470602"/>
                </a:lnTo>
                <a:lnTo>
                  <a:pt x="60168" y="478769"/>
                </a:lnTo>
                <a:close/>
              </a:path>
              <a:path w="243571" h="759488">
                <a:moveTo>
                  <a:pt x="194063" y="759488"/>
                </a:moveTo>
                <a:lnTo>
                  <a:pt x="188182" y="751978"/>
                </a:lnTo>
                <a:lnTo>
                  <a:pt x="181079" y="744400"/>
                </a:lnTo>
                <a:lnTo>
                  <a:pt x="172870" y="736806"/>
                </a:lnTo>
                <a:lnTo>
                  <a:pt x="163667" y="729249"/>
                </a:lnTo>
                <a:lnTo>
                  <a:pt x="153585" y="721779"/>
                </a:lnTo>
                <a:lnTo>
                  <a:pt x="142737" y="714449"/>
                </a:lnTo>
                <a:lnTo>
                  <a:pt x="131237" y="707312"/>
                </a:lnTo>
                <a:lnTo>
                  <a:pt x="119200" y="700419"/>
                </a:lnTo>
                <a:lnTo>
                  <a:pt x="106737" y="693822"/>
                </a:lnTo>
                <a:lnTo>
                  <a:pt x="93965" y="687573"/>
                </a:lnTo>
                <a:lnTo>
                  <a:pt x="80995" y="681725"/>
                </a:lnTo>
                <a:lnTo>
                  <a:pt x="67943" y="676330"/>
                </a:lnTo>
                <a:lnTo>
                  <a:pt x="54921" y="671439"/>
                </a:lnTo>
                <a:lnTo>
                  <a:pt x="42044" y="667105"/>
                </a:lnTo>
                <a:lnTo>
                  <a:pt x="29426" y="663380"/>
                </a:lnTo>
                <a:lnTo>
                  <a:pt x="27020" y="662743"/>
                </a:lnTo>
                <a:lnTo>
                  <a:pt x="26780" y="666725"/>
                </a:lnTo>
                <a:lnTo>
                  <a:pt x="24202" y="697534"/>
                </a:lnTo>
                <a:lnTo>
                  <a:pt x="21068" y="724598"/>
                </a:lnTo>
                <a:lnTo>
                  <a:pt x="17337" y="747472"/>
                </a:lnTo>
                <a:lnTo>
                  <a:pt x="0" y="759172"/>
                </a:lnTo>
                <a:lnTo>
                  <a:pt x="194063" y="759488"/>
                </a:lnTo>
                <a:close/>
              </a:path>
              <a:path w="243571" h="759488">
                <a:moveTo>
                  <a:pt x="24607" y="662105"/>
                </a:moveTo>
                <a:lnTo>
                  <a:pt x="27020" y="662743"/>
                </a:lnTo>
                <a:lnTo>
                  <a:pt x="28841" y="632613"/>
                </a:lnTo>
                <a:lnTo>
                  <a:pt x="30427" y="595643"/>
                </a:lnTo>
                <a:lnTo>
                  <a:pt x="30836" y="581635"/>
                </a:lnTo>
                <a:lnTo>
                  <a:pt x="28746" y="582422"/>
                </a:lnTo>
                <a:lnTo>
                  <a:pt x="24607" y="662105"/>
                </a:lnTo>
                <a:close/>
              </a:path>
              <a:path w="243571" h="759488">
                <a:moveTo>
                  <a:pt x="32132" y="353203"/>
                </a:moveTo>
                <a:lnTo>
                  <a:pt x="32346" y="352968"/>
                </a:lnTo>
                <a:lnTo>
                  <a:pt x="32212" y="338664"/>
                </a:lnTo>
                <a:lnTo>
                  <a:pt x="31599" y="294117"/>
                </a:lnTo>
                <a:lnTo>
                  <a:pt x="30834" y="250264"/>
                </a:lnTo>
                <a:lnTo>
                  <a:pt x="29956" y="207549"/>
                </a:lnTo>
                <a:lnTo>
                  <a:pt x="29008" y="166414"/>
                </a:lnTo>
                <a:lnTo>
                  <a:pt x="28028" y="127305"/>
                </a:lnTo>
                <a:lnTo>
                  <a:pt x="27057" y="90665"/>
                </a:lnTo>
                <a:lnTo>
                  <a:pt x="26137" y="56938"/>
                </a:lnTo>
                <a:lnTo>
                  <a:pt x="25307" y="26568"/>
                </a:lnTo>
                <a:lnTo>
                  <a:pt x="24607" y="0"/>
                </a:lnTo>
                <a:lnTo>
                  <a:pt x="24048" y="360766"/>
                </a:lnTo>
                <a:lnTo>
                  <a:pt x="32132" y="353203"/>
                </a:lnTo>
                <a:close/>
              </a:path>
            </a:pathLst>
          </a:custGeom>
          <a:solidFill>
            <a:srgbClr val="ABD19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7416196" y="3070901"/>
            <a:ext cx="265305" cy="336748"/>
          </a:xfrm>
          <a:custGeom>
            <a:avLst/>
            <a:gdLst/>
            <a:ahLst/>
            <a:cxnLst/>
            <a:rect l="l" t="t" r="r" b="b"/>
            <a:pathLst>
              <a:path w="265305" h="336748">
                <a:moveTo>
                  <a:pt x="1610" y="287182"/>
                </a:moveTo>
                <a:lnTo>
                  <a:pt x="0" y="291522"/>
                </a:lnTo>
                <a:lnTo>
                  <a:pt x="11420" y="295658"/>
                </a:lnTo>
                <a:lnTo>
                  <a:pt x="23344" y="301051"/>
                </a:lnTo>
                <a:lnTo>
                  <a:pt x="35507" y="307213"/>
                </a:lnTo>
                <a:lnTo>
                  <a:pt x="47644" y="313657"/>
                </a:lnTo>
                <a:lnTo>
                  <a:pt x="59490" y="319897"/>
                </a:lnTo>
                <a:lnTo>
                  <a:pt x="70781" y="325445"/>
                </a:lnTo>
                <a:lnTo>
                  <a:pt x="81251" y="329814"/>
                </a:lnTo>
                <a:lnTo>
                  <a:pt x="95181" y="333595"/>
                </a:lnTo>
                <a:lnTo>
                  <a:pt x="106764" y="335306"/>
                </a:lnTo>
                <a:lnTo>
                  <a:pt x="119360" y="336312"/>
                </a:lnTo>
                <a:lnTo>
                  <a:pt x="132672" y="336748"/>
                </a:lnTo>
                <a:lnTo>
                  <a:pt x="146404" y="336746"/>
                </a:lnTo>
                <a:lnTo>
                  <a:pt x="160261" y="336440"/>
                </a:lnTo>
                <a:lnTo>
                  <a:pt x="173946" y="335964"/>
                </a:lnTo>
                <a:lnTo>
                  <a:pt x="187162" y="335450"/>
                </a:lnTo>
                <a:lnTo>
                  <a:pt x="199614" y="335032"/>
                </a:lnTo>
                <a:lnTo>
                  <a:pt x="211005" y="334843"/>
                </a:lnTo>
                <a:lnTo>
                  <a:pt x="211859" y="334842"/>
                </a:lnTo>
                <a:lnTo>
                  <a:pt x="215964" y="320260"/>
                </a:lnTo>
                <a:lnTo>
                  <a:pt x="219644" y="308698"/>
                </a:lnTo>
                <a:lnTo>
                  <a:pt x="223656" y="298678"/>
                </a:lnTo>
                <a:lnTo>
                  <a:pt x="228758" y="288721"/>
                </a:lnTo>
                <a:lnTo>
                  <a:pt x="235706" y="277350"/>
                </a:lnTo>
                <a:lnTo>
                  <a:pt x="239486" y="271603"/>
                </a:lnTo>
                <a:lnTo>
                  <a:pt x="247087" y="260701"/>
                </a:lnTo>
                <a:lnTo>
                  <a:pt x="256255" y="248130"/>
                </a:lnTo>
                <a:lnTo>
                  <a:pt x="257830" y="245992"/>
                </a:lnTo>
                <a:lnTo>
                  <a:pt x="262520" y="238140"/>
                </a:lnTo>
                <a:lnTo>
                  <a:pt x="264720" y="235361"/>
                </a:lnTo>
                <a:lnTo>
                  <a:pt x="265305" y="233613"/>
                </a:lnTo>
                <a:lnTo>
                  <a:pt x="265154" y="228851"/>
                </a:lnTo>
                <a:lnTo>
                  <a:pt x="265100" y="219431"/>
                </a:lnTo>
                <a:lnTo>
                  <a:pt x="257435" y="205438"/>
                </a:lnTo>
                <a:lnTo>
                  <a:pt x="249510" y="193583"/>
                </a:lnTo>
                <a:lnTo>
                  <a:pt x="241352" y="183466"/>
                </a:lnTo>
                <a:lnTo>
                  <a:pt x="232987" y="174684"/>
                </a:lnTo>
                <a:lnTo>
                  <a:pt x="224444" y="166837"/>
                </a:lnTo>
                <a:lnTo>
                  <a:pt x="215748" y="159524"/>
                </a:lnTo>
                <a:lnTo>
                  <a:pt x="206927" y="152342"/>
                </a:lnTo>
                <a:lnTo>
                  <a:pt x="198007" y="144891"/>
                </a:lnTo>
                <a:lnTo>
                  <a:pt x="189017" y="136769"/>
                </a:lnTo>
                <a:lnTo>
                  <a:pt x="179982" y="127576"/>
                </a:lnTo>
                <a:lnTo>
                  <a:pt x="170929" y="116909"/>
                </a:lnTo>
                <a:lnTo>
                  <a:pt x="168796" y="114136"/>
                </a:lnTo>
                <a:lnTo>
                  <a:pt x="161743" y="104949"/>
                </a:lnTo>
                <a:lnTo>
                  <a:pt x="154444" y="95402"/>
                </a:lnTo>
                <a:lnTo>
                  <a:pt x="146930" y="85560"/>
                </a:lnTo>
                <a:lnTo>
                  <a:pt x="139234" y="75486"/>
                </a:lnTo>
                <a:lnTo>
                  <a:pt x="131388" y="65244"/>
                </a:lnTo>
                <a:lnTo>
                  <a:pt x="123423" y="54899"/>
                </a:lnTo>
                <a:lnTo>
                  <a:pt x="115373" y="44515"/>
                </a:lnTo>
                <a:lnTo>
                  <a:pt x="107269" y="34155"/>
                </a:lnTo>
                <a:lnTo>
                  <a:pt x="99143" y="23885"/>
                </a:lnTo>
                <a:lnTo>
                  <a:pt x="91028" y="13767"/>
                </a:lnTo>
                <a:lnTo>
                  <a:pt x="82956" y="3866"/>
                </a:lnTo>
                <a:lnTo>
                  <a:pt x="79761" y="0"/>
                </a:lnTo>
                <a:lnTo>
                  <a:pt x="26922" y="215317"/>
                </a:lnTo>
                <a:lnTo>
                  <a:pt x="22337" y="232498"/>
                </a:lnTo>
                <a:lnTo>
                  <a:pt x="18055" y="246057"/>
                </a:lnTo>
                <a:lnTo>
                  <a:pt x="13960" y="257150"/>
                </a:lnTo>
                <a:lnTo>
                  <a:pt x="9933" y="266931"/>
                </a:lnTo>
                <a:lnTo>
                  <a:pt x="5856" y="276557"/>
                </a:lnTo>
                <a:lnTo>
                  <a:pt x="1610" y="287182"/>
                </a:lnTo>
                <a:close/>
              </a:path>
            </a:pathLst>
          </a:custGeom>
          <a:solidFill>
            <a:srgbClr val="EAF0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7939452" y="2714322"/>
            <a:ext cx="257819" cy="291751"/>
          </a:xfrm>
          <a:custGeom>
            <a:avLst/>
            <a:gdLst/>
            <a:ahLst/>
            <a:cxnLst/>
            <a:rect l="l" t="t" r="r" b="b"/>
            <a:pathLst>
              <a:path w="257819" h="291751">
                <a:moveTo>
                  <a:pt x="16483" y="11684"/>
                </a:moveTo>
                <a:lnTo>
                  <a:pt x="0" y="17935"/>
                </a:lnTo>
                <a:lnTo>
                  <a:pt x="382" y="34274"/>
                </a:lnTo>
                <a:lnTo>
                  <a:pt x="2148" y="49478"/>
                </a:lnTo>
                <a:lnTo>
                  <a:pt x="5167" y="63630"/>
                </a:lnTo>
                <a:lnTo>
                  <a:pt x="9309" y="76811"/>
                </a:lnTo>
                <a:lnTo>
                  <a:pt x="14443" y="89105"/>
                </a:lnTo>
                <a:lnTo>
                  <a:pt x="20441" y="100595"/>
                </a:lnTo>
                <a:lnTo>
                  <a:pt x="27170" y="111363"/>
                </a:lnTo>
                <a:lnTo>
                  <a:pt x="34502" y="121491"/>
                </a:lnTo>
                <a:lnTo>
                  <a:pt x="42307" y="131062"/>
                </a:lnTo>
                <a:lnTo>
                  <a:pt x="50453" y="140160"/>
                </a:lnTo>
                <a:lnTo>
                  <a:pt x="58811" y="148865"/>
                </a:lnTo>
                <a:lnTo>
                  <a:pt x="67251" y="157263"/>
                </a:lnTo>
                <a:lnTo>
                  <a:pt x="75643" y="165434"/>
                </a:lnTo>
                <a:lnTo>
                  <a:pt x="83856" y="173461"/>
                </a:lnTo>
                <a:lnTo>
                  <a:pt x="86126" y="175714"/>
                </a:lnTo>
                <a:lnTo>
                  <a:pt x="94873" y="184382"/>
                </a:lnTo>
                <a:lnTo>
                  <a:pt x="103680" y="192969"/>
                </a:lnTo>
                <a:lnTo>
                  <a:pt x="112547" y="201504"/>
                </a:lnTo>
                <a:lnTo>
                  <a:pt x="121477" y="210014"/>
                </a:lnTo>
                <a:lnTo>
                  <a:pt x="130472" y="218528"/>
                </a:lnTo>
                <a:lnTo>
                  <a:pt x="139531" y="227074"/>
                </a:lnTo>
                <a:lnTo>
                  <a:pt x="148658" y="235680"/>
                </a:lnTo>
                <a:lnTo>
                  <a:pt x="157853" y="244374"/>
                </a:lnTo>
                <a:lnTo>
                  <a:pt x="167118" y="253185"/>
                </a:lnTo>
                <a:lnTo>
                  <a:pt x="176454" y="262141"/>
                </a:lnTo>
                <a:lnTo>
                  <a:pt x="185863" y="271270"/>
                </a:lnTo>
                <a:lnTo>
                  <a:pt x="195346" y="280601"/>
                </a:lnTo>
                <a:lnTo>
                  <a:pt x="204905" y="290161"/>
                </a:lnTo>
                <a:lnTo>
                  <a:pt x="206479" y="291751"/>
                </a:lnTo>
                <a:lnTo>
                  <a:pt x="215697" y="287133"/>
                </a:lnTo>
                <a:lnTo>
                  <a:pt x="221529" y="284488"/>
                </a:lnTo>
                <a:lnTo>
                  <a:pt x="224838" y="282587"/>
                </a:lnTo>
                <a:lnTo>
                  <a:pt x="226483" y="280195"/>
                </a:lnTo>
                <a:lnTo>
                  <a:pt x="227326" y="276080"/>
                </a:lnTo>
                <a:lnTo>
                  <a:pt x="228227" y="269010"/>
                </a:lnTo>
                <a:lnTo>
                  <a:pt x="230048" y="257753"/>
                </a:lnTo>
                <a:lnTo>
                  <a:pt x="233099" y="243380"/>
                </a:lnTo>
                <a:lnTo>
                  <a:pt x="235608" y="231406"/>
                </a:lnTo>
                <a:lnTo>
                  <a:pt x="237993" y="218711"/>
                </a:lnTo>
                <a:lnTo>
                  <a:pt x="240348" y="205808"/>
                </a:lnTo>
                <a:lnTo>
                  <a:pt x="242766" y="193209"/>
                </a:lnTo>
                <a:lnTo>
                  <a:pt x="244397" y="185518"/>
                </a:lnTo>
                <a:lnTo>
                  <a:pt x="248006" y="170022"/>
                </a:lnTo>
                <a:lnTo>
                  <a:pt x="251454" y="156492"/>
                </a:lnTo>
                <a:lnTo>
                  <a:pt x="254439" y="144487"/>
                </a:lnTo>
                <a:lnTo>
                  <a:pt x="256661" y="133565"/>
                </a:lnTo>
                <a:lnTo>
                  <a:pt x="257819" y="123283"/>
                </a:lnTo>
                <a:lnTo>
                  <a:pt x="257612" y="113201"/>
                </a:lnTo>
                <a:lnTo>
                  <a:pt x="255739" y="102875"/>
                </a:lnTo>
                <a:lnTo>
                  <a:pt x="251900" y="91864"/>
                </a:lnTo>
                <a:lnTo>
                  <a:pt x="247305" y="82437"/>
                </a:lnTo>
                <a:lnTo>
                  <a:pt x="238886" y="73548"/>
                </a:lnTo>
                <a:lnTo>
                  <a:pt x="230070" y="64854"/>
                </a:lnTo>
                <a:lnTo>
                  <a:pt x="220853" y="56421"/>
                </a:lnTo>
                <a:lnTo>
                  <a:pt x="211234" y="48318"/>
                </a:lnTo>
                <a:lnTo>
                  <a:pt x="201208" y="40610"/>
                </a:lnTo>
                <a:lnTo>
                  <a:pt x="190772" y="33364"/>
                </a:lnTo>
                <a:lnTo>
                  <a:pt x="179924" y="26648"/>
                </a:lnTo>
                <a:lnTo>
                  <a:pt x="168661" y="20528"/>
                </a:lnTo>
                <a:lnTo>
                  <a:pt x="156979" y="15071"/>
                </a:lnTo>
                <a:lnTo>
                  <a:pt x="144876" y="10344"/>
                </a:lnTo>
                <a:lnTo>
                  <a:pt x="132348" y="6414"/>
                </a:lnTo>
                <a:lnTo>
                  <a:pt x="119393" y="3348"/>
                </a:lnTo>
                <a:lnTo>
                  <a:pt x="106008" y="1212"/>
                </a:lnTo>
                <a:lnTo>
                  <a:pt x="92188" y="74"/>
                </a:lnTo>
                <a:lnTo>
                  <a:pt x="77933" y="0"/>
                </a:lnTo>
                <a:lnTo>
                  <a:pt x="63237" y="1057"/>
                </a:lnTo>
                <a:lnTo>
                  <a:pt x="48099" y="3312"/>
                </a:lnTo>
                <a:lnTo>
                  <a:pt x="32516" y="6832"/>
                </a:lnTo>
                <a:lnTo>
                  <a:pt x="16483" y="11684"/>
                </a:lnTo>
                <a:close/>
              </a:path>
            </a:pathLst>
          </a:custGeom>
          <a:solidFill>
            <a:srgbClr val="ABD19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8336306" y="2075574"/>
            <a:ext cx="324500" cy="354141"/>
          </a:xfrm>
          <a:custGeom>
            <a:avLst/>
            <a:gdLst/>
            <a:ahLst/>
            <a:cxnLst/>
            <a:rect l="l" t="t" r="r" b="b"/>
            <a:pathLst>
              <a:path w="324500" h="354141">
                <a:moveTo>
                  <a:pt x="11125" y="218788"/>
                </a:moveTo>
                <a:lnTo>
                  <a:pt x="1563" y="216200"/>
                </a:lnTo>
                <a:lnTo>
                  <a:pt x="500" y="234603"/>
                </a:lnTo>
                <a:lnTo>
                  <a:pt x="0" y="249625"/>
                </a:lnTo>
                <a:lnTo>
                  <a:pt x="123" y="261663"/>
                </a:lnTo>
                <a:lnTo>
                  <a:pt x="932" y="271118"/>
                </a:lnTo>
                <a:lnTo>
                  <a:pt x="2488" y="278390"/>
                </a:lnTo>
                <a:lnTo>
                  <a:pt x="4851" y="283877"/>
                </a:lnTo>
                <a:lnTo>
                  <a:pt x="8083" y="287980"/>
                </a:lnTo>
                <a:lnTo>
                  <a:pt x="12245" y="291097"/>
                </a:lnTo>
                <a:lnTo>
                  <a:pt x="17398" y="293630"/>
                </a:lnTo>
                <a:lnTo>
                  <a:pt x="23603" y="295977"/>
                </a:lnTo>
                <a:lnTo>
                  <a:pt x="30922" y="298537"/>
                </a:lnTo>
                <a:lnTo>
                  <a:pt x="39416" y="301710"/>
                </a:lnTo>
                <a:lnTo>
                  <a:pt x="49146" y="305897"/>
                </a:lnTo>
                <a:lnTo>
                  <a:pt x="60173" y="311496"/>
                </a:lnTo>
                <a:lnTo>
                  <a:pt x="65542" y="314563"/>
                </a:lnTo>
                <a:lnTo>
                  <a:pt x="79747" y="324993"/>
                </a:lnTo>
                <a:lnTo>
                  <a:pt x="89158" y="333213"/>
                </a:lnTo>
                <a:lnTo>
                  <a:pt x="96002" y="339846"/>
                </a:lnTo>
                <a:lnTo>
                  <a:pt x="100557" y="345032"/>
                </a:lnTo>
                <a:lnTo>
                  <a:pt x="101952" y="347156"/>
                </a:lnTo>
                <a:lnTo>
                  <a:pt x="310946" y="349028"/>
                </a:lnTo>
                <a:lnTo>
                  <a:pt x="316524" y="335616"/>
                </a:lnTo>
                <a:lnTo>
                  <a:pt x="320811" y="323480"/>
                </a:lnTo>
                <a:lnTo>
                  <a:pt x="323554" y="312107"/>
                </a:lnTo>
                <a:lnTo>
                  <a:pt x="324500" y="300983"/>
                </a:lnTo>
                <a:lnTo>
                  <a:pt x="323398" y="289595"/>
                </a:lnTo>
                <a:lnTo>
                  <a:pt x="321124" y="280725"/>
                </a:lnTo>
                <a:lnTo>
                  <a:pt x="320453" y="279148"/>
                </a:lnTo>
                <a:lnTo>
                  <a:pt x="318216" y="275359"/>
                </a:lnTo>
                <a:lnTo>
                  <a:pt x="317321" y="272821"/>
                </a:lnTo>
                <a:lnTo>
                  <a:pt x="315420" y="269658"/>
                </a:lnTo>
                <a:lnTo>
                  <a:pt x="314078" y="267444"/>
                </a:lnTo>
                <a:lnTo>
                  <a:pt x="240367" y="0"/>
                </a:lnTo>
                <a:lnTo>
                  <a:pt x="235391" y="13813"/>
                </a:lnTo>
                <a:lnTo>
                  <a:pt x="232431" y="26330"/>
                </a:lnTo>
                <a:lnTo>
                  <a:pt x="231255" y="37753"/>
                </a:lnTo>
                <a:lnTo>
                  <a:pt x="231630" y="48285"/>
                </a:lnTo>
                <a:lnTo>
                  <a:pt x="233320" y="58128"/>
                </a:lnTo>
                <a:lnTo>
                  <a:pt x="236094" y="67485"/>
                </a:lnTo>
                <a:lnTo>
                  <a:pt x="239717" y="76559"/>
                </a:lnTo>
                <a:lnTo>
                  <a:pt x="243956" y="85553"/>
                </a:lnTo>
                <a:lnTo>
                  <a:pt x="248578" y="94669"/>
                </a:lnTo>
                <a:lnTo>
                  <a:pt x="253349" y="104110"/>
                </a:lnTo>
                <a:lnTo>
                  <a:pt x="258034" y="114079"/>
                </a:lnTo>
                <a:lnTo>
                  <a:pt x="262402" y="124779"/>
                </a:lnTo>
                <a:lnTo>
                  <a:pt x="266218" y="136412"/>
                </a:lnTo>
                <a:lnTo>
                  <a:pt x="269249" y="149181"/>
                </a:lnTo>
                <a:lnTo>
                  <a:pt x="271261" y="163289"/>
                </a:lnTo>
                <a:lnTo>
                  <a:pt x="272021" y="178862"/>
                </a:lnTo>
                <a:lnTo>
                  <a:pt x="263575" y="182407"/>
                </a:lnTo>
                <a:lnTo>
                  <a:pt x="253643" y="186068"/>
                </a:lnTo>
                <a:lnTo>
                  <a:pt x="242384" y="189796"/>
                </a:lnTo>
                <a:lnTo>
                  <a:pt x="229956" y="193542"/>
                </a:lnTo>
                <a:lnTo>
                  <a:pt x="216518" y="197257"/>
                </a:lnTo>
                <a:lnTo>
                  <a:pt x="202229" y="200893"/>
                </a:lnTo>
                <a:lnTo>
                  <a:pt x="187247" y="204401"/>
                </a:lnTo>
                <a:lnTo>
                  <a:pt x="171730" y="207733"/>
                </a:lnTo>
                <a:lnTo>
                  <a:pt x="155838" y="210839"/>
                </a:lnTo>
                <a:lnTo>
                  <a:pt x="139728" y="213671"/>
                </a:lnTo>
                <a:lnTo>
                  <a:pt x="123560" y="216180"/>
                </a:lnTo>
                <a:lnTo>
                  <a:pt x="107491" y="218318"/>
                </a:lnTo>
                <a:lnTo>
                  <a:pt x="91681" y="220035"/>
                </a:lnTo>
                <a:lnTo>
                  <a:pt x="76288" y="221284"/>
                </a:lnTo>
                <a:lnTo>
                  <a:pt x="61470" y="222015"/>
                </a:lnTo>
                <a:lnTo>
                  <a:pt x="47386" y="222179"/>
                </a:lnTo>
                <a:lnTo>
                  <a:pt x="34195" y="221729"/>
                </a:lnTo>
                <a:lnTo>
                  <a:pt x="22055" y="220615"/>
                </a:lnTo>
                <a:lnTo>
                  <a:pt x="11125" y="218788"/>
                </a:lnTo>
                <a:close/>
              </a:path>
              <a:path w="324500" h="354141">
                <a:moveTo>
                  <a:pt x="84380" y="344143"/>
                </a:moveTo>
                <a:lnTo>
                  <a:pt x="80605" y="343902"/>
                </a:lnTo>
                <a:lnTo>
                  <a:pt x="78489" y="345225"/>
                </a:lnTo>
                <a:lnTo>
                  <a:pt x="81755" y="348024"/>
                </a:lnTo>
                <a:lnTo>
                  <a:pt x="84708" y="349628"/>
                </a:lnTo>
                <a:lnTo>
                  <a:pt x="88168" y="351181"/>
                </a:lnTo>
                <a:lnTo>
                  <a:pt x="91855" y="352544"/>
                </a:lnTo>
                <a:lnTo>
                  <a:pt x="95491" y="353577"/>
                </a:lnTo>
                <a:lnTo>
                  <a:pt x="98794" y="354141"/>
                </a:lnTo>
                <a:lnTo>
                  <a:pt x="101487" y="354096"/>
                </a:lnTo>
                <a:lnTo>
                  <a:pt x="103921" y="351620"/>
                </a:lnTo>
                <a:lnTo>
                  <a:pt x="103104" y="348910"/>
                </a:lnTo>
                <a:lnTo>
                  <a:pt x="101952" y="347156"/>
                </a:lnTo>
                <a:lnTo>
                  <a:pt x="98762" y="347128"/>
                </a:lnTo>
                <a:lnTo>
                  <a:pt x="90339" y="345171"/>
                </a:lnTo>
                <a:lnTo>
                  <a:pt x="84380" y="344143"/>
                </a:lnTo>
                <a:close/>
              </a:path>
            </a:pathLst>
          </a:custGeom>
          <a:solidFill>
            <a:srgbClr val="EAF0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7792143" y="3248028"/>
            <a:ext cx="306586" cy="157715"/>
          </a:xfrm>
          <a:custGeom>
            <a:avLst/>
            <a:gdLst/>
            <a:ahLst/>
            <a:cxnLst/>
            <a:rect l="l" t="t" r="r" b="b"/>
            <a:pathLst>
              <a:path w="306586" h="157715">
                <a:moveTo>
                  <a:pt x="148875" y="61588"/>
                </a:moveTo>
                <a:lnTo>
                  <a:pt x="142162" y="73349"/>
                </a:lnTo>
                <a:lnTo>
                  <a:pt x="134258" y="82479"/>
                </a:lnTo>
                <a:lnTo>
                  <a:pt x="125156" y="89738"/>
                </a:lnTo>
                <a:lnTo>
                  <a:pt x="114849" y="95887"/>
                </a:lnTo>
                <a:lnTo>
                  <a:pt x="103331" y="101685"/>
                </a:lnTo>
                <a:lnTo>
                  <a:pt x="90594" y="107894"/>
                </a:lnTo>
                <a:lnTo>
                  <a:pt x="81092" y="112815"/>
                </a:lnTo>
                <a:lnTo>
                  <a:pt x="65888" y="121637"/>
                </a:lnTo>
                <a:lnTo>
                  <a:pt x="55371" y="128732"/>
                </a:lnTo>
                <a:lnTo>
                  <a:pt x="47852" y="134858"/>
                </a:lnTo>
                <a:lnTo>
                  <a:pt x="41643" y="140776"/>
                </a:lnTo>
                <a:lnTo>
                  <a:pt x="35055" y="147243"/>
                </a:lnTo>
                <a:lnTo>
                  <a:pt x="26400" y="155018"/>
                </a:lnTo>
                <a:lnTo>
                  <a:pt x="23153" y="157715"/>
                </a:lnTo>
                <a:lnTo>
                  <a:pt x="297414" y="157399"/>
                </a:lnTo>
                <a:lnTo>
                  <a:pt x="306586" y="34087"/>
                </a:lnTo>
                <a:lnTo>
                  <a:pt x="291936" y="34241"/>
                </a:lnTo>
                <a:lnTo>
                  <a:pt x="277756" y="33630"/>
                </a:lnTo>
                <a:lnTo>
                  <a:pt x="263955" y="32354"/>
                </a:lnTo>
                <a:lnTo>
                  <a:pt x="250445" y="30511"/>
                </a:lnTo>
                <a:lnTo>
                  <a:pt x="237133" y="28201"/>
                </a:lnTo>
                <a:lnTo>
                  <a:pt x="223931" y="25522"/>
                </a:lnTo>
                <a:lnTo>
                  <a:pt x="210747" y="22574"/>
                </a:lnTo>
                <a:lnTo>
                  <a:pt x="197492" y="19454"/>
                </a:lnTo>
                <a:lnTo>
                  <a:pt x="184075" y="16262"/>
                </a:lnTo>
                <a:lnTo>
                  <a:pt x="170406" y="13098"/>
                </a:lnTo>
                <a:lnTo>
                  <a:pt x="156395" y="10058"/>
                </a:lnTo>
                <a:lnTo>
                  <a:pt x="141952" y="7244"/>
                </a:lnTo>
                <a:lnTo>
                  <a:pt x="126985" y="4753"/>
                </a:lnTo>
                <a:lnTo>
                  <a:pt x="111406" y="2684"/>
                </a:lnTo>
                <a:lnTo>
                  <a:pt x="95123" y="1136"/>
                </a:lnTo>
                <a:lnTo>
                  <a:pt x="78046" y="208"/>
                </a:lnTo>
                <a:lnTo>
                  <a:pt x="60086" y="0"/>
                </a:lnTo>
                <a:lnTo>
                  <a:pt x="41152" y="609"/>
                </a:lnTo>
                <a:lnTo>
                  <a:pt x="21153" y="2134"/>
                </a:lnTo>
                <a:lnTo>
                  <a:pt x="0" y="4676"/>
                </a:lnTo>
                <a:lnTo>
                  <a:pt x="4510" y="19817"/>
                </a:lnTo>
                <a:lnTo>
                  <a:pt x="7752" y="32350"/>
                </a:lnTo>
                <a:lnTo>
                  <a:pt x="10537" y="43386"/>
                </a:lnTo>
                <a:lnTo>
                  <a:pt x="13677" y="54040"/>
                </a:lnTo>
                <a:lnTo>
                  <a:pt x="15211" y="58435"/>
                </a:lnTo>
                <a:lnTo>
                  <a:pt x="148875" y="61588"/>
                </a:lnTo>
                <a:close/>
              </a:path>
            </a:pathLst>
          </a:custGeom>
          <a:solidFill>
            <a:srgbClr val="ABD19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6997996" y="3055251"/>
            <a:ext cx="290252" cy="349859"/>
          </a:xfrm>
          <a:custGeom>
            <a:avLst/>
            <a:gdLst/>
            <a:ahLst/>
            <a:cxnLst/>
            <a:rect l="l" t="t" r="r" b="b"/>
            <a:pathLst>
              <a:path w="290252" h="349859">
                <a:moveTo>
                  <a:pt x="45202" y="252815"/>
                </a:moveTo>
                <a:lnTo>
                  <a:pt x="52362" y="264144"/>
                </a:lnTo>
                <a:lnTo>
                  <a:pt x="60489" y="274464"/>
                </a:lnTo>
                <a:lnTo>
                  <a:pt x="69491" y="283797"/>
                </a:lnTo>
                <a:lnTo>
                  <a:pt x="79276" y="292164"/>
                </a:lnTo>
                <a:lnTo>
                  <a:pt x="89754" y="299588"/>
                </a:lnTo>
                <a:lnTo>
                  <a:pt x="100832" y="306089"/>
                </a:lnTo>
                <a:lnTo>
                  <a:pt x="112420" y="311689"/>
                </a:lnTo>
                <a:lnTo>
                  <a:pt x="123347" y="316026"/>
                </a:lnTo>
                <a:lnTo>
                  <a:pt x="118923" y="326660"/>
                </a:lnTo>
                <a:lnTo>
                  <a:pt x="117197" y="332583"/>
                </a:lnTo>
                <a:lnTo>
                  <a:pt x="116370" y="335926"/>
                </a:lnTo>
                <a:lnTo>
                  <a:pt x="114648" y="338820"/>
                </a:lnTo>
                <a:lnTo>
                  <a:pt x="110234" y="343397"/>
                </a:lnTo>
                <a:lnTo>
                  <a:pt x="103392" y="349859"/>
                </a:lnTo>
                <a:lnTo>
                  <a:pt x="290252" y="349859"/>
                </a:lnTo>
                <a:lnTo>
                  <a:pt x="282309" y="341648"/>
                </a:lnTo>
                <a:lnTo>
                  <a:pt x="275047" y="335395"/>
                </a:lnTo>
                <a:lnTo>
                  <a:pt x="268402" y="330824"/>
                </a:lnTo>
                <a:lnTo>
                  <a:pt x="262309" y="327655"/>
                </a:lnTo>
                <a:lnTo>
                  <a:pt x="256702" y="325613"/>
                </a:lnTo>
                <a:lnTo>
                  <a:pt x="251517" y="324418"/>
                </a:lnTo>
                <a:lnTo>
                  <a:pt x="246688" y="323792"/>
                </a:lnTo>
                <a:lnTo>
                  <a:pt x="242150" y="323460"/>
                </a:lnTo>
                <a:lnTo>
                  <a:pt x="237839" y="323141"/>
                </a:lnTo>
                <a:lnTo>
                  <a:pt x="233689" y="322559"/>
                </a:lnTo>
                <a:lnTo>
                  <a:pt x="229635" y="321435"/>
                </a:lnTo>
                <a:lnTo>
                  <a:pt x="225612" y="319493"/>
                </a:lnTo>
                <a:lnTo>
                  <a:pt x="221555" y="316454"/>
                </a:lnTo>
                <a:lnTo>
                  <a:pt x="217399" y="312040"/>
                </a:lnTo>
                <a:lnTo>
                  <a:pt x="213079" y="305973"/>
                </a:lnTo>
                <a:lnTo>
                  <a:pt x="208530" y="297977"/>
                </a:lnTo>
                <a:lnTo>
                  <a:pt x="203686" y="287772"/>
                </a:lnTo>
                <a:lnTo>
                  <a:pt x="198483" y="275082"/>
                </a:lnTo>
                <a:lnTo>
                  <a:pt x="197460" y="272396"/>
                </a:lnTo>
                <a:lnTo>
                  <a:pt x="192902" y="260122"/>
                </a:lnTo>
                <a:lnTo>
                  <a:pt x="187612" y="245806"/>
                </a:lnTo>
                <a:lnTo>
                  <a:pt x="181623" y="229769"/>
                </a:lnTo>
                <a:lnTo>
                  <a:pt x="174969" y="212328"/>
                </a:lnTo>
                <a:lnTo>
                  <a:pt x="167681" y="193806"/>
                </a:lnTo>
                <a:lnTo>
                  <a:pt x="159794" y="174521"/>
                </a:lnTo>
                <a:lnTo>
                  <a:pt x="151341" y="154794"/>
                </a:lnTo>
                <a:lnTo>
                  <a:pt x="142353" y="134944"/>
                </a:lnTo>
                <a:lnTo>
                  <a:pt x="132865" y="115291"/>
                </a:lnTo>
                <a:lnTo>
                  <a:pt x="122909" y="96156"/>
                </a:lnTo>
                <a:lnTo>
                  <a:pt x="112518" y="77858"/>
                </a:lnTo>
                <a:lnTo>
                  <a:pt x="101726" y="60716"/>
                </a:lnTo>
                <a:lnTo>
                  <a:pt x="90566" y="45052"/>
                </a:lnTo>
                <a:lnTo>
                  <a:pt x="79069" y="31185"/>
                </a:lnTo>
                <a:lnTo>
                  <a:pt x="67271" y="19435"/>
                </a:lnTo>
                <a:lnTo>
                  <a:pt x="55202" y="10121"/>
                </a:lnTo>
                <a:lnTo>
                  <a:pt x="42898" y="3564"/>
                </a:lnTo>
                <a:lnTo>
                  <a:pt x="30390" y="83"/>
                </a:lnTo>
                <a:lnTo>
                  <a:pt x="17711" y="0"/>
                </a:lnTo>
                <a:lnTo>
                  <a:pt x="4895" y="3632"/>
                </a:lnTo>
                <a:lnTo>
                  <a:pt x="2782" y="7783"/>
                </a:lnTo>
                <a:lnTo>
                  <a:pt x="487" y="6874"/>
                </a:lnTo>
                <a:lnTo>
                  <a:pt x="0" y="6896"/>
                </a:lnTo>
                <a:lnTo>
                  <a:pt x="146" y="12208"/>
                </a:lnTo>
                <a:lnTo>
                  <a:pt x="401" y="23697"/>
                </a:lnTo>
                <a:lnTo>
                  <a:pt x="360" y="40077"/>
                </a:lnTo>
                <a:lnTo>
                  <a:pt x="1035" y="41826"/>
                </a:lnTo>
                <a:lnTo>
                  <a:pt x="3193" y="47068"/>
                </a:lnTo>
                <a:lnTo>
                  <a:pt x="4895" y="52003"/>
                </a:lnTo>
                <a:lnTo>
                  <a:pt x="8698" y="61213"/>
                </a:lnTo>
                <a:lnTo>
                  <a:pt x="14186" y="71934"/>
                </a:lnTo>
                <a:lnTo>
                  <a:pt x="21174" y="83985"/>
                </a:lnTo>
                <a:lnTo>
                  <a:pt x="29476" y="97189"/>
                </a:lnTo>
                <a:lnTo>
                  <a:pt x="38906" y="111367"/>
                </a:lnTo>
                <a:lnTo>
                  <a:pt x="49278" y="126340"/>
                </a:lnTo>
                <a:lnTo>
                  <a:pt x="60406" y="141930"/>
                </a:lnTo>
                <a:lnTo>
                  <a:pt x="72104" y="157959"/>
                </a:lnTo>
                <a:lnTo>
                  <a:pt x="84185" y="174248"/>
                </a:lnTo>
                <a:lnTo>
                  <a:pt x="96464" y="190618"/>
                </a:lnTo>
                <a:lnTo>
                  <a:pt x="108755" y="206890"/>
                </a:lnTo>
                <a:lnTo>
                  <a:pt x="120872" y="222887"/>
                </a:lnTo>
                <a:lnTo>
                  <a:pt x="132629" y="238430"/>
                </a:lnTo>
                <a:lnTo>
                  <a:pt x="143840" y="253339"/>
                </a:lnTo>
                <a:lnTo>
                  <a:pt x="154318" y="267437"/>
                </a:lnTo>
                <a:lnTo>
                  <a:pt x="163878" y="280545"/>
                </a:lnTo>
                <a:lnTo>
                  <a:pt x="172334" y="292484"/>
                </a:lnTo>
                <a:lnTo>
                  <a:pt x="179500" y="303076"/>
                </a:lnTo>
                <a:lnTo>
                  <a:pt x="185189" y="312143"/>
                </a:lnTo>
                <a:lnTo>
                  <a:pt x="189216" y="319505"/>
                </a:lnTo>
                <a:lnTo>
                  <a:pt x="179509" y="315341"/>
                </a:lnTo>
                <a:lnTo>
                  <a:pt x="170670" y="309809"/>
                </a:lnTo>
                <a:lnTo>
                  <a:pt x="162548" y="303169"/>
                </a:lnTo>
                <a:lnTo>
                  <a:pt x="154994" y="295682"/>
                </a:lnTo>
                <a:lnTo>
                  <a:pt x="147856" y="287609"/>
                </a:lnTo>
                <a:lnTo>
                  <a:pt x="140985" y="279211"/>
                </a:lnTo>
                <a:lnTo>
                  <a:pt x="134229" y="270750"/>
                </a:lnTo>
                <a:lnTo>
                  <a:pt x="127439" y="262486"/>
                </a:lnTo>
                <a:lnTo>
                  <a:pt x="120464" y="254681"/>
                </a:lnTo>
                <a:lnTo>
                  <a:pt x="113154" y="247595"/>
                </a:lnTo>
                <a:lnTo>
                  <a:pt x="105358" y="241489"/>
                </a:lnTo>
                <a:lnTo>
                  <a:pt x="96926" y="236626"/>
                </a:lnTo>
                <a:lnTo>
                  <a:pt x="87708" y="233264"/>
                </a:lnTo>
                <a:lnTo>
                  <a:pt x="77552" y="231666"/>
                </a:lnTo>
                <a:lnTo>
                  <a:pt x="66309" y="232093"/>
                </a:lnTo>
                <a:lnTo>
                  <a:pt x="53828" y="234805"/>
                </a:lnTo>
                <a:lnTo>
                  <a:pt x="39959" y="240065"/>
                </a:lnTo>
                <a:lnTo>
                  <a:pt x="39099" y="240458"/>
                </a:lnTo>
                <a:lnTo>
                  <a:pt x="45202" y="252815"/>
                </a:lnTo>
                <a:close/>
              </a:path>
            </a:pathLst>
          </a:custGeom>
          <a:solidFill>
            <a:srgbClr val="ABD19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8576674" y="1975273"/>
            <a:ext cx="128182" cy="367745"/>
          </a:xfrm>
          <a:custGeom>
            <a:avLst/>
            <a:gdLst/>
            <a:ahLst/>
            <a:cxnLst/>
            <a:rect l="l" t="t" r="r" b="b"/>
            <a:pathLst>
              <a:path w="128182" h="367745">
                <a:moveTo>
                  <a:pt x="0" y="100300"/>
                </a:moveTo>
                <a:lnTo>
                  <a:pt x="73710" y="367745"/>
                </a:lnTo>
                <a:lnTo>
                  <a:pt x="128182" y="355414"/>
                </a:lnTo>
                <a:lnTo>
                  <a:pt x="110174" y="1255"/>
                </a:lnTo>
                <a:lnTo>
                  <a:pt x="96567" y="0"/>
                </a:lnTo>
                <a:lnTo>
                  <a:pt x="83688" y="731"/>
                </a:lnTo>
                <a:lnTo>
                  <a:pt x="71569" y="3323"/>
                </a:lnTo>
                <a:lnTo>
                  <a:pt x="60244" y="7652"/>
                </a:lnTo>
                <a:lnTo>
                  <a:pt x="49743" y="13591"/>
                </a:lnTo>
                <a:lnTo>
                  <a:pt x="40102" y="21016"/>
                </a:lnTo>
                <a:lnTo>
                  <a:pt x="31351" y="29801"/>
                </a:lnTo>
                <a:lnTo>
                  <a:pt x="23525" y="39821"/>
                </a:lnTo>
                <a:lnTo>
                  <a:pt x="16655" y="50952"/>
                </a:lnTo>
                <a:lnTo>
                  <a:pt x="10775" y="63067"/>
                </a:lnTo>
                <a:lnTo>
                  <a:pt x="5918" y="76042"/>
                </a:lnTo>
                <a:lnTo>
                  <a:pt x="2115" y="89751"/>
                </a:lnTo>
                <a:lnTo>
                  <a:pt x="0" y="100300"/>
                </a:lnTo>
                <a:close/>
              </a:path>
            </a:pathLst>
          </a:custGeom>
          <a:solidFill>
            <a:srgbClr val="2A448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8353305" y="783320"/>
            <a:ext cx="297038" cy="311414"/>
          </a:xfrm>
          <a:custGeom>
            <a:avLst/>
            <a:gdLst/>
            <a:ahLst/>
            <a:cxnLst/>
            <a:rect l="l" t="t" r="r" b="b"/>
            <a:pathLst>
              <a:path w="297038" h="311414">
                <a:moveTo>
                  <a:pt x="284440" y="257308"/>
                </a:moveTo>
                <a:lnTo>
                  <a:pt x="291826" y="212117"/>
                </a:lnTo>
                <a:lnTo>
                  <a:pt x="295928" y="172315"/>
                </a:lnTo>
                <a:lnTo>
                  <a:pt x="297038" y="137587"/>
                </a:lnTo>
                <a:lnTo>
                  <a:pt x="295449" y="107617"/>
                </a:lnTo>
                <a:lnTo>
                  <a:pt x="291457" y="82091"/>
                </a:lnTo>
                <a:lnTo>
                  <a:pt x="285353" y="60692"/>
                </a:lnTo>
                <a:lnTo>
                  <a:pt x="277431" y="43107"/>
                </a:lnTo>
                <a:lnTo>
                  <a:pt x="267986" y="29018"/>
                </a:lnTo>
                <a:lnTo>
                  <a:pt x="257310" y="18112"/>
                </a:lnTo>
                <a:lnTo>
                  <a:pt x="245697" y="10072"/>
                </a:lnTo>
                <a:lnTo>
                  <a:pt x="233440" y="4584"/>
                </a:lnTo>
                <a:lnTo>
                  <a:pt x="220834" y="1331"/>
                </a:lnTo>
                <a:lnTo>
                  <a:pt x="208172" y="0"/>
                </a:lnTo>
                <a:lnTo>
                  <a:pt x="195746" y="273"/>
                </a:lnTo>
                <a:lnTo>
                  <a:pt x="183851" y="1837"/>
                </a:lnTo>
                <a:lnTo>
                  <a:pt x="172781" y="4375"/>
                </a:lnTo>
                <a:lnTo>
                  <a:pt x="162828" y="7572"/>
                </a:lnTo>
                <a:lnTo>
                  <a:pt x="154286" y="11114"/>
                </a:lnTo>
                <a:lnTo>
                  <a:pt x="142611" y="17967"/>
                </a:lnTo>
                <a:lnTo>
                  <a:pt x="133599" y="26493"/>
                </a:lnTo>
                <a:lnTo>
                  <a:pt x="126054" y="35817"/>
                </a:lnTo>
                <a:lnTo>
                  <a:pt x="119818" y="45872"/>
                </a:lnTo>
                <a:lnTo>
                  <a:pt x="114735" y="56588"/>
                </a:lnTo>
                <a:lnTo>
                  <a:pt x="110649" y="67896"/>
                </a:lnTo>
                <a:lnTo>
                  <a:pt x="107401" y="79726"/>
                </a:lnTo>
                <a:lnTo>
                  <a:pt x="104835" y="92010"/>
                </a:lnTo>
                <a:lnTo>
                  <a:pt x="102795" y="104679"/>
                </a:lnTo>
                <a:lnTo>
                  <a:pt x="101123" y="117663"/>
                </a:lnTo>
                <a:lnTo>
                  <a:pt x="99662" y="130894"/>
                </a:lnTo>
                <a:lnTo>
                  <a:pt x="98257" y="144301"/>
                </a:lnTo>
                <a:lnTo>
                  <a:pt x="96749" y="157816"/>
                </a:lnTo>
                <a:lnTo>
                  <a:pt x="94983" y="171371"/>
                </a:lnTo>
                <a:lnTo>
                  <a:pt x="93508" y="180844"/>
                </a:lnTo>
                <a:lnTo>
                  <a:pt x="90504" y="194720"/>
                </a:lnTo>
                <a:lnTo>
                  <a:pt x="86804" y="206429"/>
                </a:lnTo>
                <a:lnTo>
                  <a:pt x="82477" y="216276"/>
                </a:lnTo>
                <a:lnTo>
                  <a:pt x="77588" y="224564"/>
                </a:lnTo>
                <a:lnTo>
                  <a:pt x="72204" y="231593"/>
                </a:lnTo>
                <a:lnTo>
                  <a:pt x="66394" y="237668"/>
                </a:lnTo>
                <a:lnTo>
                  <a:pt x="60222" y="243091"/>
                </a:lnTo>
                <a:lnTo>
                  <a:pt x="53758" y="248165"/>
                </a:lnTo>
                <a:lnTo>
                  <a:pt x="47067" y="253192"/>
                </a:lnTo>
                <a:lnTo>
                  <a:pt x="40217" y="258476"/>
                </a:lnTo>
                <a:lnTo>
                  <a:pt x="33274" y="264318"/>
                </a:lnTo>
                <a:lnTo>
                  <a:pt x="26306" y="271021"/>
                </a:lnTo>
                <a:lnTo>
                  <a:pt x="19380" y="278889"/>
                </a:lnTo>
                <a:lnTo>
                  <a:pt x="12562" y="288223"/>
                </a:lnTo>
                <a:lnTo>
                  <a:pt x="5919" y="299327"/>
                </a:lnTo>
                <a:lnTo>
                  <a:pt x="0" y="311414"/>
                </a:lnTo>
                <a:lnTo>
                  <a:pt x="9147" y="304294"/>
                </a:lnTo>
                <a:lnTo>
                  <a:pt x="17241" y="296922"/>
                </a:lnTo>
                <a:lnTo>
                  <a:pt x="24605" y="289453"/>
                </a:lnTo>
                <a:lnTo>
                  <a:pt x="31563" y="282041"/>
                </a:lnTo>
                <a:lnTo>
                  <a:pt x="38438" y="274841"/>
                </a:lnTo>
                <a:lnTo>
                  <a:pt x="45556" y="268007"/>
                </a:lnTo>
                <a:lnTo>
                  <a:pt x="53238" y="261693"/>
                </a:lnTo>
                <a:lnTo>
                  <a:pt x="61810" y="256054"/>
                </a:lnTo>
                <a:lnTo>
                  <a:pt x="71596" y="251244"/>
                </a:lnTo>
                <a:lnTo>
                  <a:pt x="82918" y="247418"/>
                </a:lnTo>
                <a:lnTo>
                  <a:pt x="96102" y="244729"/>
                </a:lnTo>
                <a:lnTo>
                  <a:pt x="111470" y="243332"/>
                </a:lnTo>
                <a:lnTo>
                  <a:pt x="129348" y="243382"/>
                </a:lnTo>
                <a:lnTo>
                  <a:pt x="150058" y="245033"/>
                </a:lnTo>
                <a:lnTo>
                  <a:pt x="154579" y="245570"/>
                </a:lnTo>
                <a:lnTo>
                  <a:pt x="159148" y="230098"/>
                </a:lnTo>
                <a:lnTo>
                  <a:pt x="162059" y="216929"/>
                </a:lnTo>
                <a:lnTo>
                  <a:pt x="163628" y="205404"/>
                </a:lnTo>
                <a:lnTo>
                  <a:pt x="164172" y="194865"/>
                </a:lnTo>
                <a:lnTo>
                  <a:pt x="164007" y="184654"/>
                </a:lnTo>
                <a:lnTo>
                  <a:pt x="163451" y="174113"/>
                </a:lnTo>
                <a:lnTo>
                  <a:pt x="162820" y="162585"/>
                </a:lnTo>
                <a:lnTo>
                  <a:pt x="162430" y="149410"/>
                </a:lnTo>
                <a:lnTo>
                  <a:pt x="162521" y="136576"/>
                </a:lnTo>
                <a:lnTo>
                  <a:pt x="173984" y="129691"/>
                </a:lnTo>
                <a:lnTo>
                  <a:pt x="182658" y="125771"/>
                </a:lnTo>
                <a:lnTo>
                  <a:pt x="190079" y="123141"/>
                </a:lnTo>
                <a:lnTo>
                  <a:pt x="197784" y="120121"/>
                </a:lnTo>
                <a:lnTo>
                  <a:pt x="207310" y="115034"/>
                </a:lnTo>
                <a:lnTo>
                  <a:pt x="219789" y="106504"/>
                </a:lnTo>
                <a:lnTo>
                  <a:pt x="230632" y="97609"/>
                </a:lnTo>
                <a:lnTo>
                  <a:pt x="237567" y="90745"/>
                </a:lnTo>
                <a:lnTo>
                  <a:pt x="242538" y="85245"/>
                </a:lnTo>
                <a:lnTo>
                  <a:pt x="247491" y="80443"/>
                </a:lnTo>
                <a:lnTo>
                  <a:pt x="254372" y="75673"/>
                </a:lnTo>
                <a:lnTo>
                  <a:pt x="265126" y="70269"/>
                </a:lnTo>
                <a:lnTo>
                  <a:pt x="269228" y="68496"/>
                </a:lnTo>
                <a:lnTo>
                  <a:pt x="271654" y="82223"/>
                </a:lnTo>
                <a:lnTo>
                  <a:pt x="273951" y="95551"/>
                </a:lnTo>
                <a:lnTo>
                  <a:pt x="275965" y="108485"/>
                </a:lnTo>
                <a:lnTo>
                  <a:pt x="277540" y="121030"/>
                </a:lnTo>
                <a:lnTo>
                  <a:pt x="278520" y="133193"/>
                </a:lnTo>
                <a:lnTo>
                  <a:pt x="278749" y="144978"/>
                </a:lnTo>
                <a:lnTo>
                  <a:pt x="278072" y="156392"/>
                </a:lnTo>
                <a:lnTo>
                  <a:pt x="276334" y="167440"/>
                </a:lnTo>
                <a:lnTo>
                  <a:pt x="273379" y="178127"/>
                </a:lnTo>
                <a:lnTo>
                  <a:pt x="269051" y="188460"/>
                </a:lnTo>
                <a:lnTo>
                  <a:pt x="263195" y="198443"/>
                </a:lnTo>
                <a:lnTo>
                  <a:pt x="255655" y="208082"/>
                </a:lnTo>
                <a:lnTo>
                  <a:pt x="246276" y="217384"/>
                </a:lnTo>
                <a:lnTo>
                  <a:pt x="234903" y="226352"/>
                </a:lnTo>
                <a:lnTo>
                  <a:pt x="234442" y="226678"/>
                </a:lnTo>
                <a:lnTo>
                  <a:pt x="246074" y="255408"/>
                </a:lnTo>
                <a:lnTo>
                  <a:pt x="284440" y="257308"/>
                </a:lnTo>
                <a:close/>
              </a:path>
            </a:pathLst>
          </a:custGeom>
          <a:solidFill>
            <a:srgbClr val="C752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6984915" y="1710694"/>
            <a:ext cx="189949" cy="212064"/>
          </a:xfrm>
          <a:custGeom>
            <a:avLst/>
            <a:gdLst/>
            <a:ahLst/>
            <a:cxnLst/>
            <a:rect l="l" t="t" r="r" b="b"/>
            <a:pathLst>
              <a:path w="189949" h="212064">
                <a:moveTo>
                  <a:pt x="128251" y="5364"/>
                </a:moveTo>
                <a:lnTo>
                  <a:pt x="113937" y="6840"/>
                </a:lnTo>
                <a:lnTo>
                  <a:pt x="100185" y="8646"/>
                </a:lnTo>
                <a:lnTo>
                  <a:pt x="87054" y="10922"/>
                </a:lnTo>
                <a:lnTo>
                  <a:pt x="74602" y="13806"/>
                </a:lnTo>
                <a:lnTo>
                  <a:pt x="62889" y="17437"/>
                </a:lnTo>
                <a:lnTo>
                  <a:pt x="51973" y="21953"/>
                </a:lnTo>
                <a:lnTo>
                  <a:pt x="41913" y="27494"/>
                </a:lnTo>
                <a:lnTo>
                  <a:pt x="32768" y="34197"/>
                </a:lnTo>
                <a:lnTo>
                  <a:pt x="24597" y="42202"/>
                </a:lnTo>
                <a:lnTo>
                  <a:pt x="17459" y="51647"/>
                </a:lnTo>
                <a:lnTo>
                  <a:pt x="11413" y="62671"/>
                </a:lnTo>
                <a:lnTo>
                  <a:pt x="6517" y="75413"/>
                </a:lnTo>
                <a:lnTo>
                  <a:pt x="1820" y="94218"/>
                </a:lnTo>
                <a:lnTo>
                  <a:pt x="0" y="108654"/>
                </a:lnTo>
                <a:lnTo>
                  <a:pt x="32" y="121758"/>
                </a:lnTo>
                <a:lnTo>
                  <a:pt x="1782" y="133617"/>
                </a:lnTo>
                <a:lnTo>
                  <a:pt x="5115" y="144318"/>
                </a:lnTo>
                <a:lnTo>
                  <a:pt x="9896" y="153946"/>
                </a:lnTo>
                <a:lnTo>
                  <a:pt x="15991" y="162590"/>
                </a:lnTo>
                <a:lnTo>
                  <a:pt x="23265" y="170336"/>
                </a:lnTo>
                <a:lnTo>
                  <a:pt x="31582" y="177269"/>
                </a:lnTo>
                <a:lnTo>
                  <a:pt x="40809" y="183479"/>
                </a:lnTo>
                <a:lnTo>
                  <a:pt x="50810" y="189050"/>
                </a:lnTo>
                <a:lnTo>
                  <a:pt x="61450" y="194070"/>
                </a:lnTo>
                <a:lnTo>
                  <a:pt x="72596" y="198625"/>
                </a:lnTo>
                <a:lnTo>
                  <a:pt x="84111" y="202802"/>
                </a:lnTo>
                <a:lnTo>
                  <a:pt x="95862" y="206689"/>
                </a:lnTo>
                <a:lnTo>
                  <a:pt x="107713" y="210371"/>
                </a:lnTo>
                <a:lnTo>
                  <a:pt x="113308" y="212064"/>
                </a:lnTo>
                <a:lnTo>
                  <a:pt x="113899" y="205322"/>
                </a:lnTo>
                <a:lnTo>
                  <a:pt x="112943" y="200603"/>
                </a:lnTo>
                <a:lnTo>
                  <a:pt x="111092" y="196950"/>
                </a:lnTo>
                <a:lnTo>
                  <a:pt x="108995" y="193406"/>
                </a:lnTo>
                <a:lnTo>
                  <a:pt x="107303" y="189016"/>
                </a:lnTo>
                <a:lnTo>
                  <a:pt x="106667" y="182823"/>
                </a:lnTo>
                <a:lnTo>
                  <a:pt x="107738" y="173871"/>
                </a:lnTo>
                <a:lnTo>
                  <a:pt x="111166" y="161204"/>
                </a:lnTo>
                <a:lnTo>
                  <a:pt x="117603" y="143866"/>
                </a:lnTo>
                <a:lnTo>
                  <a:pt x="124741" y="127214"/>
                </a:lnTo>
                <a:lnTo>
                  <a:pt x="130839" y="114860"/>
                </a:lnTo>
                <a:lnTo>
                  <a:pt x="136548" y="105497"/>
                </a:lnTo>
                <a:lnTo>
                  <a:pt x="142383" y="98143"/>
                </a:lnTo>
                <a:lnTo>
                  <a:pt x="148858" y="91820"/>
                </a:lnTo>
                <a:lnTo>
                  <a:pt x="156489" y="85546"/>
                </a:lnTo>
                <a:lnTo>
                  <a:pt x="165791" y="78343"/>
                </a:lnTo>
                <a:lnTo>
                  <a:pt x="177280" y="69230"/>
                </a:lnTo>
                <a:lnTo>
                  <a:pt x="178551" y="68191"/>
                </a:lnTo>
                <a:lnTo>
                  <a:pt x="189949" y="0"/>
                </a:lnTo>
                <a:lnTo>
                  <a:pt x="173976" y="1538"/>
                </a:lnTo>
                <a:lnTo>
                  <a:pt x="158329" y="2852"/>
                </a:lnTo>
                <a:lnTo>
                  <a:pt x="143068" y="4081"/>
                </a:lnTo>
                <a:lnTo>
                  <a:pt x="128251" y="5364"/>
                </a:lnTo>
                <a:close/>
              </a:path>
            </a:pathLst>
          </a:custGeom>
          <a:solidFill>
            <a:srgbClr val="2538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8150964" y="3060147"/>
            <a:ext cx="181759" cy="221331"/>
          </a:xfrm>
          <a:custGeom>
            <a:avLst/>
            <a:gdLst/>
            <a:ahLst/>
            <a:cxnLst/>
            <a:rect l="l" t="t" r="r" b="b"/>
            <a:pathLst>
              <a:path w="181759" h="221331">
                <a:moveTo>
                  <a:pt x="47872" y="213115"/>
                </a:moveTo>
                <a:lnTo>
                  <a:pt x="60840" y="211069"/>
                </a:lnTo>
                <a:lnTo>
                  <a:pt x="73341" y="208296"/>
                </a:lnTo>
                <a:lnTo>
                  <a:pt x="85447" y="204854"/>
                </a:lnTo>
                <a:lnTo>
                  <a:pt x="97232" y="200803"/>
                </a:lnTo>
                <a:lnTo>
                  <a:pt x="108768" y="196201"/>
                </a:lnTo>
                <a:lnTo>
                  <a:pt x="120129" y="191105"/>
                </a:lnTo>
                <a:lnTo>
                  <a:pt x="131388" y="185576"/>
                </a:lnTo>
                <a:lnTo>
                  <a:pt x="142617" y="179672"/>
                </a:lnTo>
                <a:lnTo>
                  <a:pt x="153890" y="173451"/>
                </a:lnTo>
                <a:lnTo>
                  <a:pt x="165281" y="166972"/>
                </a:lnTo>
                <a:lnTo>
                  <a:pt x="176861" y="160293"/>
                </a:lnTo>
                <a:lnTo>
                  <a:pt x="181759" y="157466"/>
                </a:lnTo>
                <a:lnTo>
                  <a:pt x="179889" y="147902"/>
                </a:lnTo>
                <a:lnTo>
                  <a:pt x="176412" y="137646"/>
                </a:lnTo>
                <a:lnTo>
                  <a:pt x="171501" y="126840"/>
                </a:lnTo>
                <a:lnTo>
                  <a:pt x="165323" y="115622"/>
                </a:lnTo>
                <a:lnTo>
                  <a:pt x="158049" y="104131"/>
                </a:lnTo>
                <a:lnTo>
                  <a:pt x="149848" y="92508"/>
                </a:lnTo>
                <a:lnTo>
                  <a:pt x="140891" y="80891"/>
                </a:lnTo>
                <a:lnTo>
                  <a:pt x="131347" y="69421"/>
                </a:lnTo>
                <a:lnTo>
                  <a:pt x="121386" y="58236"/>
                </a:lnTo>
                <a:lnTo>
                  <a:pt x="111178" y="47476"/>
                </a:lnTo>
                <a:lnTo>
                  <a:pt x="100892" y="37281"/>
                </a:lnTo>
                <a:lnTo>
                  <a:pt x="90698" y="27790"/>
                </a:lnTo>
                <a:lnTo>
                  <a:pt x="80766" y="19143"/>
                </a:lnTo>
                <a:lnTo>
                  <a:pt x="71266" y="11479"/>
                </a:lnTo>
                <a:lnTo>
                  <a:pt x="62368" y="4937"/>
                </a:lnTo>
                <a:lnTo>
                  <a:pt x="54807" y="0"/>
                </a:lnTo>
                <a:lnTo>
                  <a:pt x="49739" y="6657"/>
                </a:lnTo>
                <a:lnTo>
                  <a:pt x="44924" y="15081"/>
                </a:lnTo>
                <a:lnTo>
                  <a:pt x="40359" y="25063"/>
                </a:lnTo>
                <a:lnTo>
                  <a:pt x="36042" y="36398"/>
                </a:lnTo>
                <a:lnTo>
                  <a:pt x="31969" y="48881"/>
                </a:lnTo>
                <a:lnTo>
                  <a:pt x="28138" y="62303"/>
                </a:lnTo>
                <a:lnTo>
                  <a:pt x="24545" y="76461"/>
                </a:lnTo>
                <a:lnTo>
                  <a:pt x="21188" y="91146"/>
                </a:lnTo>
                <a:lnTo>
                  <a:pt x="18064" y="106153"/>
                </a:lnTo>
                <a:lnTo>
                  <a:pt x="15170" y="121277"/>
                </a:lnTo>
                <a:lnTo>
                  <a:pt x="12504" y="136310"/>
                </a:lnTo>
                <a:lnTo>
                  <a:pt x="10061" y="151046"/>
                </a:lnTo>
                <a:lnTo>
                  <a:pt x="7840" y="165280"/>
                </a:lnTo>
                <a:lnTo>
                  <a:pt x="5837" y="178805"/>
                </a:lnTo>
                <a:lnTo>
                  <a:pt x="4049" y="191414"/>
                </a:lnTo>
                <a:lnTo>
                  <a:pt x="2474" y="202903"/>
                </a:lnTo>
                <a:lnTo>
                  <a:pt x="1109" y="213064"/>
                </a:lnTo>
                <a:lnTo>
                  <a:pt x="0" y="221331"/>
                </a:lnTo>
                <a:lnTo>
                  <a:pt x="47872" y="213115"/>
                </a:lnTo>
                <a:close/>
              </a:path>
            </a:pathLst>
          </a:custGeom>
          <a:solidFill>
            <a:srgbClr val="EAF0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7" name="object 1407"/>
          <p:cNvSpPr/>
          <p:nvPr/>
        </p:nvSpPr>
        <p:spPr>
          <a:xfrm>
            <a:off x="10383112" y="1550611"/>
            <a:ext cx="142586" cy="226674"/>
          </a:xfrm>
          <a:custGeom>
            <a:avLst/>
            <a:gdLst/>
            <a:ahLst/>
            <a:cxnLst/>
            <a:rect l="l" t="t" r="r" b="b"/>
            <a:pathLst>
              <a:path w="142586" h="226674">
                <a:moveTo>
                  <a:pt x="377" y="50691"/>
                </a:moveTo>
                <a:lnTo>
                  <a:pt x="0" y="63580"/>
                </a:lnTo>
                <a:lnTo>
                  <a:pt x="231" y="76337"/>
                </a:lnTo>
                <a:lnTo>
                  <a:pt x="1246" y="88854"/>
                </a:lnTo>
                <a:lnTo>
                  <a:pt x="3221" y="101021"/>
                </a:lnTo>
                <a:lnTo>
                  <a:pt x="6332" y="112729"/>
                </a:lnTo>
                <a:lnTo>
                  <a:pt x="10489" y="123303"/>
                </a:lnTo>
                <a:lnTo>
                  <a:pt x="14472" y="131382"/>
                </a:lnTo>
                <a:lnTo>
                  <a:pt x="18046" y="137422"/>
                </a:lnTo>
                <a:lnTo>
                  <a:pt x="21247" y="141852"/>
                </a:lnTo>
                <a:lnTo>
                  <a:pt x="24113" y="145102"/>
                </a:lnTo>
                <a:lnTo>
                  <a:pt x="26681" y="147602"/>
                </a:lnTo>
                <a:lnTo>
                  <a:pt x="28989" y="149780"/>
                </a:lnTo>
                <a:lnTo>
                  <a:pt x="31073" y="152068"/>
                </a:lnTo>
                <a:lnTo>
                  <a:pt x="32973" y="154893"/>
                </a:lnTo>
                <a:lnTo>
                  <a:pt x="34724" y="158686"/>
                </a:lnTo>
                <a:lnTo>
                  <a:pt x="36365" y="163877"/>
                </a:lnTo>
                <a:lnTo>
                  <a:pt x="37933" y="170894"/>
                </a:lnTo>
                <a:lnTo>
                  <a:pt x="39464" y="180168"/>
                </a:lnTo>
                <a:lnTo>
                  <a:pt x="40998" y="192127"/>
                </a:lnTo>
                <a:lnTo>
                  <a:pt x="42570" y="207202"/>
                </a:lnTo>
                <a:lnTo>
                  <a:pt x="43709" y="219777"/>
                </a:lnTo>
                <a:lnTo>
                  <a:pt x="53855" y="224468"/>
                </a:lnTo>
                <a:lnTo>
                  <a:pt x="62778" y="226674"/>
                </a:lnTo>
                <a:lnTo>
                  <a:pt x="73162" y="225947"/>
                </a:lnTo>
                <a:lnTo>
                  <a:pt x="87690" y="221840"/>
                </a:lnTo>
                <a:lnTo>
                  <a:pt x="95384" y="219106"/>
                </a:lnTo>
                <a:lnTo>
                  <a:pt x="112120" y="212065"/>
                </a:lnTo>
                <a:lnTo>
                  <a:pt x="122756" y="205768"/>
                </a:lnTo>
                <a:lnTo>
                  <a:pt x="130030" y="199003"/>
                </a:lnTo>
                <a:lnTo>
                  <a:pt x="136674" y="190556"/>
                </a:lnTo>
                <a:lnTo>
                  <a:pt x="142586" y="182775"/>
                </a:lnTo>
                <a:lnTo>
                  <a:pt x="138649" y="170075"/>
                </a:lnTo>
                <a:lnTo>
                  <a:pt x="135259" y="158269"/>
                </a:lnTo>
                <a:lnTo>
                  <a:pt x="132543" y="146987"/>
                </a:lnTo>
                <a:lnTo>
                  <a:pt x="130630" y="135860"/>
                </a:lnTo>
                <a:lnTo>
                  <a:pt x="129648" y="124519"/>
                </a:lnTo>
                <a:lnTo>
                  <a:pt x="129726" y="112595"/>
                </a:lnTo>
                <a:lnTo>
                  <a:pt x="130991" y="99718"/>
                </a:lnTo>
                <a:lnTo>
                  <a:pt x="133573" y="85520"/>
                </a:lnTo>
                <a:lnTo>
                  <a:pt x="134309" y="82276"/>
                </a:lnTo>
                <a:lnTo>
                  <a:pt x="132743" y="80376"/>
                </a:lnTo>
                <a:lnTo>
                  <a:pt x="131736" y="76911"/>
                </a:lnTo>
                <a:lnTo>
                  <a:pt x="131513" y="75569"/>
                </a:lnTo>
                <a:lnTo>
                  <a:pt x="99187" y="24034"/>
                </a:lnTo>
                <a:lnTo>
                  <a:pt x="4449" y="0"/>
                </a:lnTo>
                <a:lnTo>
                  <a:pt x="3398" y="12325"/>
                </a:lnTo>
                <a:lnTo>
                  <a:pt x="2251" y="24954"/>
                </a:lnTo>
                <a:lnTo>
                  <a:pt x="1186" y="37779"/>
                </a:lnTo>
                <a:lnTo>
                  <a:pt x="377" y="50691"/>
                </a:lnTo>
                <a:close/>
              </a:path>
            </a:pathLst>
          </a:custGeom>
          <a:solidFill>
            <a:srgbClr val="9A6A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8" name="object 1408"/>
          <p:cNvSpPr/>
          <p:nvPr/>
        </p:nvSpPr>
        <p:spPr>
          <a:xfrm>
            <a:off x="7084599" y="1778885"/>
            <a:ext cx="128505" cy="225478"/>
          </a:xfrm>
          <a:custGeom>
            <a:avLst/>
            <a:gdLst/>
            <a:ahLst/>
            <a:cxnLst/>
            <a:rect l="l" t="t" r="r" b="b"/>
            <a:pathLst>
              <a:path w="128505" h="225478">
                <a:moveTo>
                  <a:pt x="9278" y="125152"/>
                </a:moveTo>
                <a:lnTo>
                  <a:pt x="11373" y="128702"/>
                </a:lnTo>
                <a:lnTo>
                  <a:pt x="13234" y="132346"/>
                </a:lnTo>
                <a:lnTo>
                  <a:pt x="14209" y="137040"/>
                </a:lnTo>
                <a:lnTo>
                  <a:pt x="13649" y="143740"/>
                </a:lnTo>
                <a:lnTo>
                  <a:pt x="13623" y="143872"/>
                </a:lnTo>
                <a:lnTo>
                  <a:pt x="0" y="221342"/>
                </a:lnTo>
                <a:lnTo>
                  <a:pt x="109268" y="225478"/>
                </a:lnTo>
                <a:lnTo>
                  <a:pt x="107419" y="208538"/>
                </a:lnTo>
                <a:lnTo>
                  <a:pt x="106347" y="194220"/>
                </a:lnTo>
                <a:lnTo>
                  <a:pt x="105971" y="182267"/>
                </a:lnTo>
                <a:lnTo>
                  <a:pt x="106210" y="172422"/>
                </a:lnTo>
                <a:lnTo>
                  <a:pt x="106981" y="164425"/>
                </a:lnTo>
                <a:lnTo>
                  <a:pt x="108205" y="158019"/>
                </a:lnTo>
                <a:lnTo>
                  <a:pt x="109799" y="152947"/>
                </a:lnTo>
                <a:lnTo>
                  <a:pt x="111683" y="148949"/>
                </a:lnTo>
                <a:lnTo>
                  <a:pt x="113774" y="145769"/>
                </a:lnTo>
                <a:lnTo>
                  <a:pt x="115991" y="143147"/>
                </a:lnTo>
                <a:lnTo>
                  <a:pt x="118253" y="140826"/>
                </a:lnTo>
                <a:lnTo>
                  <a:pt x="120478" y="138548"/>
                </a:lnTo>
                <a:lnTo>
                  <a:pt x="122586" y="136055"/>
                </a:lnTo>
                <a:lnTo>
                  <a:pt x="126121" y="129391"/>
                </a:lnTo>
                <a:lnTo>
                  <a:pt x="127387" y="124704"/>
                </a:lnTo>
                <a:lnTo>
                  <a:pt x="128208" y="118770"/>
                </a:lnTo>
                <a:lnTo>
                  <a:pt x="128505" y="111331"/>
                </a:lnTo>
                <a:lnTo>
                  <a:pt x="128272" y="103405"/>
                </a:lnTo>
                <a:lnTo>
                  <a:pt x="126595" y="90849"/>
                </a:lnTo>
                <a:lnTo>
                  <a:pt x="123245" y="78076"/>
                </a:lnTo>
                <a:lnTo>
                  <a:pt x="118532" y="65294"/>
                </a:lnTo>
                <a:lnTo>
                  <a:pt x="112766" y="52713"/>
                </a:lnTo>
                <a:lnTo>
                  <a:pt x="106258" y="40545"/>
                </a:lnTo>
                <a:lnTo>
                  <a:pt x="99318" y="28997"/>
                </a:lnTo>
                <a:lnTo>
                  <a:pt x="92256" y="18281"/>
                </a:lnTo>
                <a:lnTo>
                  <a:pt x="85383" y="8606"/>
                </a:lnTo>
                <a:lnTo>
                  <a:pt x="79009" y="182"/>
                </a:lnTo>
                <a:lnTo>
                  <a:pt x="78866" y="0"/>
                </a:lnTo>
                <a:lnTo>
                  <a:pt x="67134" y="9354"/>
                </a:lnTo>
                <a:lnTo>
                  <a:pt x="57639" y="16702"/>
                </a:lnTo>
                <a:lnTo>
                  <a:pt x="49866" y="23023"/>
                </a:lnTo>
                <a:lnTo>
                  <a:pt x="43300" y="29298"/>
                </a:lnTo>
                <a:lnTo>
                  <a:pt x="37425" y="36507"/>
                </a:lnTo>
                <a:lnTo>
                  <a:pt x="31727" y="45628"/>
                </a:lnTo>
                <a:lnTo>
                  <a:pt x="25690" y="57643"/>
                </a:lnTo>
                <a:lnTo>
                  <a:pt x="18798" y="73531"/>
                </a:lnTo>
                <a:lnTo>
                  <a:pt x="11561" y="92769"/>
                </a:lnTo>
                <a:lnTo>
                  <a:pt x="8089" y="105505"/>
                </a:lnTo>
                <a:lnTo>
                  <a:pt x="6985" y="114510"/>
                </a:lnTo>
                <a:lnTo>
                  <a:pt x="7598" y="120740"/>
                </a:lnTo>
                <a:lnTo>
                  <a:pt x="9278" y="125152"/>
                </a:lnTo>
                <a:close/>
              </a:path>
            </a:pathLst>
          </a:custGeom>
          <a:solidFill>
            <a:srgbClr val="FAAB7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9" name="object 1409"/>
          <p:cNvSpPr/>
          <p:nvPr/>
        </p:nvSpPr>
        <p:spPr>
          <a:xfrm>
            <a:off x="10367940" y="1462888"/>
            <a:ext cx="196411" cy="170000"/>
          </a:xfrm>
          <a:custGeom>
            <a:avLst/>
            <a:gdLst/>
            <a:ahLst/>
            <a:cxnLst/>
            <a:rect l="l" t="t" r="r" b="b"/>
            <a:pathLst>
              <a:path w="196411" h="170000">
                <a:moveTo>
                  <a:pt x="3849" y="7794"/>
                </a:moveTo>
                <a:lnTo>
                  <a:pt x="677" y="23729"/>
                </a:lnTo>
                <a:lnTo>
                  <a:pt x="0" y="37392"/>
                </a:lnTo>
                <a:lnTo>
                  <a:pt x="1416" y="49262"/>
                </a:lnTo>
                <a:lnTo>
                  <a:pt x="4529" y="59819"/>
                </a:lnTo>
                <a:lnTo>
                  <a:pt x="8937" y="69544"/>
                </a:lnTo>
                <a:lnTo>
                  <a:pt x="14241" y="78916"/>
                </a:lnTo>
                <a:lnTo>
                  <a:pt x="19621" y="87723"/>
                </a:lnTo>
                <a:lnTo>
                  <a:pt x="114359" y="111758"/>
                </a:lnTo>
                <a:lnTo>
                  <a:pt x="146685" y="163293"/>
                </a:lnTo>
                <a:lnTo>
                  <a:pt x="146908" y="164634"/>
                </a:lnTo>
                <a:lnTo>
                  <a:pt x="147915" y="168099"/>
                </a:lnTo>
                <a:lnTo>
                  <a:pt x="149481" y="170000"/>
                </a:lnTo>
                <a:lnTo>
                  <a:pt x="155416" y="162705"/>
                </a:lnTo>
                <a:lnTo>
                  <a:pt x="161613" y="154604"/>
                </a:lnTo>
                <a:lnTo>
                  <a:pt x="167871" y="145790"/>
                </a:lnTo>
                <a:lnTo>
                  <a:pt x="173988" y="136355"/>
                </a:lnTo>
                <a:lnTo>
                  <a:pt x="179761" y="126392"/>
                </a:lnTo>
                <a:lnTo>
                  <a:pt x="184989" y="115994"/>
                </a:lnTo>
                <a:lnTo>
                  <a:pt x="189470" y="105254"/>
                </a:lnTo>
                <a:lnTo>
                  <a:pt x="193002" y="94264"/>
                </a:lnTo>
                <a:lnTo>
                  <a:pt x="195383" y="83117"/>
                </a:lnTo>
                <a:lnTo>
                  <a:pt x="196411" y="71906"/>
                </a:lnTo>
                <a:lnTo>
                  <a:pt x="195883" y="60723"/>
                </a:lnTo>
                <a:lnTo>
                  <a:pt x="193599" y="49661"/>
                </a:lnTo>
                <a:lnTo>
                  <a:pt x="189356" y="38813"/>
                </a:lnTo>
                <a:lnTo>
                  <a:pt x="182953" y="28272"/>
                </a:lnTo>
                <a:lnTo>
                  <a:pt x="173338" y="17873"/>
                </a:lnTo>
                <a:lnTo>
                  <a:pt x="164597" y="11855"/>
                </a:lnTo>
                <a:lnTo>
                  <a:pt x="154726" y="7252"/>
                </a:lnTo>
                <a:lnTo>
                  <a:pt x="143873" y="3916"/>
                </a:lnTo>
                <a:lnTo>
                  <a:pt x="132188" y="1695"/>
                </a:lnTo>
                <a:lnTo>
                  <a:pt x="119819" y="439"/>
                </a:lnTo>
                <a:lnTo>
                  <a:pt x="106915" y="0"/>
                </a:lnTo>
                <a:lnTo>
                  <a:pt x="93625" y="226"/>
                </a:lnTo>
                <a:lnTo>
                  <a:pt x="80097" y="968"/>
                </a:lnTo>
                <a:lnTo>
                  <a:pt x="66481" y="2076"/>
                </a:lnTo>
                <a:lnTo>
                  <a:pt x="52925" y="3400"/>
                </a:lnTo>
                <a:lnTo>
                  <a:pt x="39578" y="4791"/>
                </a:lnTo>
                <a:lnTo>
                  <a:pt x="26588" y="6098"/>
                </a:lnTo>
                <a:lnTo>
                  <a:pt x="14105" y="7170"/>
                </a:lnTo>
                <a:lnTo>
                  <a:pt x="3849" y="7794"/>
                </a:lnTo>
                <a:close/>
              </a:path>
            </a:pathLst>
          </a:custGeom>
          <a:solidFill>
            <a:srgbClr val="2538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0" name="object 1410"/>
          <p:cNvSpPr/>
          <p:nvPr/>
        </p:nvSpPr>
        <p:spPr>
          <a:xfrm>
            <a:off x="8507885" y="851817"/>
            <a:ext cx="124161" cy="193080"/>
          </a:xfrm>
          <a:custGeom>
            <a:avLst/>
            <a:gdLst/>
            <a:ahLst/>
            <a:cxnLst/>
            <a:rect l="l" t="t" r="r" b="b"/>
            <a:pathLst>
              <a:path w="124161" h="193080">
                <a:moveTo>
                  <a:pt x="8332" y="96016"/>
                </a:moveTo>
                <a:lnTo>
                  <a:pt x="8973" y="107344"/>
                </a:lnTo>
                <a:lnTo>
                  <a:pt x="9488" y="117788"/>
                </a:lnTo>
                <a:lnTo>
                  <a:pt x="9561" y="128007"/>
                </a:lnTo>
                <a:lnTo>
                  <a:pt x="8875" y="138658"/>
                </a:lnTo>
                <a:lnTo>
                  <a:pt x="7114" y="150401"/>
                </a:lnTo>
                <a:lnTo>
                  <a:pt x="3960" y="163893"/>
                </a:lnTo>
                <a:lnTo>
                  <a:pt x="0" y="177074"/>
                </a:lnTo>
                <a:lnTo>
                  <a:pt x="13219" y="182196"/>
                </a:lnTo>
                <a:lnTo>
                  <a:pt x="24398" y="186563"/>
                </a:lnTo>
                <a:lnTo>
                  <a:pt x="34396" y="189968"/>
                </a:lnTo>
                <a:lnTo>
                  <a:pt x="44070" y="192209"/>
                </a:lnTo>
                <a:lnTo>
                  <a:pt x="54276" y="193080"/>
                </a:lnTo>
                <a:lnTo>
                  <a:pt x="65873" y="192377"/>
                </a:lnTo>
                <a:lnTo>
                  <a:pt x="79718" y="189895"/>
                </a:lnTo>
                <a:lnTo>
                  <a:pt x="91495" y="186911"/>
                </a:lnTo>
                <a:lnTo>
                  <a:pt x="79862" y="158181"/>
                </a:lnTo>
                <a:lnTo>
                  <a:pt x="91312" y="149225"/>
                </a:lnTo>
                <a:lnTo>
                  <a:pt x="100762" y="139936"/>
                </a:lnTo>
                <a:lnTo>
                  <a:pt x="108367" y="130309"/>
                </a:lnTo>
                <a:lnTo>
                  <a:pt x="114282" y="120339"/>
                </a:lnTo>
                <a:lnTo>
                  <a:pt x="118664" y="110019"/>
                </a:lnTo>
                <a:lnTo>
                  <a:pt x="121667" y="99345"/>
                </a:lnTo>
                <a:lnTo>
                  <a:pt x="123448" y="88311"/>
                </a:lnTo>
                <a:lnTo>
                  <a:pt x="124161" y="76911"/>
                </a:lnTo>
                <a:lnTo>
                  <a:pt x="123963" y="65139"/>
                </a:lnTo>
                <a:lnTo>
                  <a:pt x="123008" y="52991"/>
                </a:lnTo>
                <a:lnTo>
                  <a:pt x="121453" y="40459"/>
                </a:lnTo>
                <a:lnTo>
                  <a:pt x="119452" y="27540"/>
                </a:lnTo>
                <a:lnTo>
                  <a:pt x="117162" y="14227"/>
                </a:lnTo>
                <a:lnTo>
                  <a:pt x="114738" y="515"/>
                </a:lnTo>
                <a:lnTo>
                  <a:pt x="114648" y="0"/>
                </a:lnTo>
                <a:lnTo>
                  <a:pt x="102414" y="5710"/>
                </a:lnTo>
                <a:lnTo>
                  <a:pt x="94614" y="10595"/>
                </a:lnTo>
                <a:lnTo>
                  <a:pt x="89304" y="15319"/>
                </a:lnTo>
                <a:lnTo>
                  <a:pt x="84538" y="20549"/>
                </a:lnTo>
                <a:lnTo>
                  <a:pt x="78370" y="26952"/>
                </a:lnTo>
                <a:lnTo>
                  <a:pt x="68856" y="35192"/>
                </a:lnTo>
                <a:lnTo>
                  <a:pt x="65209" y="38008"/>
                </a:lnTo>
                <a:lnTo>
                  <a:pt x="52436" y="46716"/>
                </a:lnTo>
                <a:lnTo>
                  <a:pt x="42980" y="51725"/>
                </a:lnTo>
                <a:lnTo>
                  <a:pt x="35302" y="54713"/>
                </a:lnTo>
                <a:lnTo>
                  <a:pt x="27868" y="57356"/>
                </a:lnTo>
                <a:lnTo>
                  <a:pt x="19139" y="61333"/>
                </a:lnTo>
                <a:lnTo>
                  <a:pt x="7941" y="68079"/>
                </a:lnTo>
                <a:lnTo>
                  <a:pt x="7883" y="83148"/>
                </a:lnTo>
                <a:lnTo>
                  <a:pt x="8332" y="96016"/>
                </a:lnTo>
                <a:close/>
              </a:path>
            </a:pathLst>
          </a:custGeom>
          <a:solidFill>
            <a:srgbClr val="FAAB7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1" name="object 1411"/>
          <p:cNvSpPr/>
          <p:nvPr/>
        </p:nvSpPr>
        <p:spPr>
          <a:xfrm>
            <a:off x="8327131" y="1267337"/>
            <a:ext cx="89684" cy="213070"/>
          </a:xfrm>
          <a:custGeom>
            <a:avLst/>
            <a:gdLst/>
            <a:ahLst/>
            <a:cxnLst/>
            <a:rect l="l" t="t" r="r" b="b"/>
            <a:pathLst>
              <a:path w="89684" h="213070">
                <a:moveTo>
                  <a:pt x="940" y="59021"/>
                </a:moveTo>
                <a:lnTo>
                  <a:pt x="0" y="67273"/>
                </a:lnTo>
                <a:lnTo>
                  <a:pt x="148" y="75771"/>
                </a:lnTo>
                <a:lnTo>
                  <a:pt x="1217" y="84610"/>
                </a:lnTo>
                <a:lnTo>
                  <a:pt x="3036" y="93888"/>
                </a:lnTo>
                <a:lnTo>
                  <a:pt x="5437" y="103701"/>
                </a:lnTo>
                <a:lnTo>
                  <a:pt x="8251" y="114145"/>
                </a:lnTo>
                <a:lnTo>
                  <a:pt x="11307" y="125319"/>
                </a:lnTo>
                <a:lnTo>
                  <a:pt x="14438" y="137317"/>
                </a:lnTo>
                <a:lnTo>
                  <a:pt x="17473" y="150237"/>
                </a:lnTo>
                <a:lnTo>
                  <a:pt x="20245" y="164176"/>
                </a:lnTo>
                <a:lnTo>
                  <a:pt x="22582" y="179230"/>
                </a:lnTo>
                <a:lnTo>
                  <a:pt x="24316" y="195496"/>
                </a:lnTo>
                <a:lnTo>
                  <a:pt x="25279" y="213070"/>
                </a:lnTo>
                <a:lnTo>
                  <a:pt x="46195" y="212846"/>
                </a:lnTo>
                <a:lnTo>
                  <a:pt x="52322" y="195859"/>
                </a:lnTo>
                <a:lnTo>
                  <a:pt x="58202" y="180486"/>
                </a:lnTo>
                <a:lnTo>
                  <a:pt x="63772" y="166569"/>
                </a:lnTo>
                <a:lnTo>
                  <a:pt x="68970" y="153946"/>
                </a:lnTo>
                <a:lnTo>
                  <a:pt x="73733" y="142458"/>
                </a:lnTo>
                <a:lnTo>
                  <a:pt x="78000" y="131946"/>
                </a:lnTo>
                <a:lnTo>
                  <a:pt x="81706" y="122248"/>
                </a:lnTo>
                <a:lnTo>
                  <a:pt x="84790" y="113204"/>
                </a:lnTo>
                <a:lnTo>
                  <a:pt x="87190" y="104655"/>
                </a:lnTo>
                <a:lnTo>
                  <a:pt x="88842" y="96441"/>
                </a:lnTo>
                <a:lnTo>
                  <a:pt x="89684" y="88401"/>
                </a:lnTo>
                <a:lnTo>
                  <a:pt x="89653" y="80376"/>
                </a:lnTo>
                <a:lnTo>
                  <a:pt x="88688" y="72205"/>
                </a:lnTo>
                <a:lnTo>
                  <a:pt x="86724" y="63728"/>
                </a:lnTo>
                <a:lnTo>
                  <a:pt x="83701" y="54785"/>
                </a:lnTo>
                <a:lnTo>
                  <a:pt x="79555" y="45216"/>
                </a:lnTo>
                <a:lnTo>
                  <a:pt x="74224" y="34862"/>
                </a:lnTo>
                <a:lnTo>
                  <a:pt x="67645" y="23561"/>
                </a:lnTo>
                <a:lnTo>
                  <a:pt x="59756" y="11154"/>
                </a:lnTo>
                <a:lnTo>
                  <a:pt x="52235" y="0"/>
                </a:lnTo>
                <a:lnTo>
                  <a:pt x="38933" y="9242"/>
                </a:lnTo>
                <a:lnTo>
                  <a:pt x="27903" y="18054"/>
                </a:lnTo>
                <a:lnTo>
                  <a:pt x="18979" y="26530"/>
                </a:lnTo>
                <a:lnTo>
                  <a:pt x="11989" y="34769"/>
                </a:lnTo>
                <a:lnTo>
                  <a:pt x="6766" y="42865"/>
                </a:lnTo>
                <a:lnTo>
                  <a:pt x="3139" y="50917"/>
                </a:lnTo>
                <a:lnTo>
                  <a:pt x="940" y="59021"/>
                </a:lnTo>
                <a:close/>
              </a:path>
            </a:pathLst>
          </a:custGeom>
          <a:solidFill>
            <a:srgbClr val="FDFDF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2" name="object 1412"/>
          <p:cNvSpPr/>
          <p:nvPr/>
        </p:nvSpPr>
        <p:spPr>
          <a:xfrm>
            <a:off x="7628055" y="3290332"/>
            <a:ext cx="159053" cy="115727"/>
          </a:xfrm>
          <a:custGeom>
            <a:avLst/>
            <a:gdLst/>
            <a:ahLst/>
            <a:cxnLst/>
            <a:rect l="l" t="t" r="r" b="b"/>
            <a:pathLst>
              <a:path w="159053" h="115727">
                <a:moveTo>
                  <a:pt x="53241" y="0"/>
                </a:moveTo>
                <a:lnTo>
                  <a:pt x="53426" y="14539"/>
                </a:lnTo>
                <a:lnTo>
                  <a:pt x="52653" y="16184"/>
                </a:lnTo>
                <a:lnTo>
                  <a:pt x="50134" y="19470"/>
                </a:lnTo>
                <a:lnTo>
                  <a:pt x="45971" y="26561"/>
                </a:lnTo>
                <a:lnTo>
                  <a:pt x="40147" y="34496"/>
                </a:lnTo>
                <a:lnTo>
                  <a:pt x="30355" y="48108"/>
                </a:lnTo>
                <a:lnTo>
                  <a:pt x="19642" y="64616"/>
                </a:lnTo>
                <a:lnTo>
                  <a:pt x="13832" y="75005"/>
                </a:lnTo>
                <a:lnTo>
                  <a:pt x="9440" y="84817"/>
                </a:lnTo>
                <a:lnTo>
                  <a:pt x="5709" y="95528"/>
                </a:lnTo>
                <a:lnTo>
                  <a:pt x="1881" y="108618"/>
                </a:lnTo>
                <a:lnTo>
                  <a:pt x="0" y="115411"/>
                </a:lnTo>
                <a:lnTo>
                  <a:pt x="159053" y="115727"/>
                </a:lnTo>
                <a:lnTo>
                  <a:pt x="150003" y="100768"/>
                </a:lnTo>
                <a:lnTo>
                  <a:pt x="142954" y="88495"/>
                </a:lnTo>
                <a:lnTo>
                  <a:pt x="137410" y="78450"/>
                </a:lnTo>
                <a:lnTo>
                  <a:pt x="132875" y="70177"/>
                </a:lnTo>
                <a:lnTo>
                  <a:pt x="128853" y="63217"/>
                </a:lnTo>
                <a:lnTo>
                  <a:pt x="124846" y="57114"/>
                </a:lnTo>
                <a:lnTo>
                  <a:pt x="120359" y="51409"/>
                </a:lnTo>
                <a:lnTo>
                  <a:pt x="114894" y="45646"/>
                </a:lnTo>
                <a:lnTo>
                  <a:pt x="107957" y="39366"/>
                </a:lnTo>
                <a:lnTo>
                  <a:pt x="99049" y="32112"/>
                </a:lnTo>
                <a:lnTo>
                  <a:pt x="87676" y="23428"/>
                </a:lnTo>
                <a:lnTo>
                  <a:pt x="86797" y="22771"/>
                </a:lnTo>
                <a:lnTo>
                  <a:pt x="77998" y="15919"/>
                </a:lnTo>
                <a:lnTo>
                  <a:pt x="73530" y="11981"/>
                </a:lnTo>
                <a:lnTo>
                  <a:pt x="70819" y="9547"/>
                </a:lnTo>
                <a:lnTo>
                  <a:pt x="67288" y="7205"/>
                </a:lnTo>
                <a:lnTo>
                  <a:pt x="60362" y="3545"/>
                </a:lnTo>
                <a:lnTo>
                  <a:pt x="53241" y="0"/>
                </a:lnTo>
                <a:close/>
              </a:path>
            </a:pathLst>
          </a:custGeom>
          <a:solidFill>
            <a:srgbClr val="ABD19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3" name="object 1413"/>
          <p:cNvSpPr/>
          <p:nvPr/>
        </p:nvSpPr>
        <p:spPr>
          <a:xfrm>
            <a:off x="5397497" y="2183095"/>
            <a:ext cx="2437442" cy="952110"/>
          </a:xfrm>
          <a:custGeom>
            <a:avLst/>
            <a:gdLst/>
            <a:ahLst/>
            <a:cxnLst/>
            <a:rect l="l" t="t" r="r" b="b"/>
            <a:pathLst>
              <a:path w="2437442" h="952110">
                <a:moveTo>
                  <a:pt x="1026923" y="527110"/>
                </a:moveTo>
                <a:lnTo>
                  <a:pt x="343422" y="527110"/>
                </a:lnTo>
                <a:lnTo>
                  <a:pt x="332832" y="532944"/>
                </a:lnTo>
                <a:lnTo>
                  <a:pt x="321708" y="538630"/>
                </a:lnTo>
                <a:lnTo>
                  <a:pt x="310185" y="544186"/>
                </a:lnTo>
                <a:lnTo>
                  <a:pt x="298401" y="549633"/>
                </a:lnTo>
                <a:lnTo>
                  <a:pt x="286492" y="554989"/>
                </a:lnTo>
                <a:lnTo>
                  <a:pt x="274595" y="560275"/>
                </a:lnTo>
                <a:lnTo>
                  <a:pt x="262846" y="565510"/>
                </a:lnTo>
                <a:lnTo>
                  <a:pt x="251384" y="570714"/>
                </a:lnTo>
                <a:lnTo>
                  <a:pt x="244712" y="573824"/>
                </a:lnTo>
                <a:lnTo>
                  <a:pt x="233215" y="579161"/>
                </a:lnTo>
                <a:lnTo>
                  <a:pt x="221823" y="584479"/>
                </a:lnTo>
                <a:lnTo>
                  <a:pt x="210491" y="589787"/>
                </a:lnTo>
                <a:lnTo>
                  <a:pt x="199169" y="595095"/>
                </a:lnTo>
                <a:lnTo>
                  <a:pt x="187812" y="600413"/>
                </a:lnTo>
                <a:lnTo>
                  <a:pt x="176371" y="605751"/>
                </a:lnTo>
                <a:lnTo>
                  <a:pt x="164801" y="611121"/>
                </a:lnTo>
                <a:lnTo>
                  <a:pt x="153054" y="616530"/>
                </a:lnTo>
                <a:lnTo>
                  <a:pt x="141082" y="621991"/>
                </a:lnTo>
                <a:lnTo>
                  <a:pt x="126365" y="628549"/>
                </a:lnTo>
                <a:lnTo>
                  <a:pt x="112690" y="634531"/>
                </a:lnTo>
                <a:lnTo>
                  <a:pt x="99621" y="640307"/>
                </a:lnTo>
                <a:lnTo>
                  <a:pt x="87193" y="646031"/>
                </a:lnTo>
                <a:lnTo>
                  <a:pt x="75442" y="651857"/>
                </a:lnTo>
                <a:lnTo>
                  <a:pt x="64403" y="657942"/>
                </a:lnTo>
                <a:lnTo>
                  <a:pt x="54110" y="664438"/>
                </a:lnTo>
                <a:lnTo>
                  <a:pt x="44600" y="671502"/>
                </a:lnTo>
                <a:lnTo>
                  <a:pt x="35907" y="679288"/>
                </a:lnTo>
                <a:lnTo>
                  <a:pt x="28066" y="687951"/>
                </a:lnTo>
                <a:lnTo>
                  <a:pt x="21113" y="697646"/>
                </a:lnTo>
                <a:lnTo>
                  <a:pt x="15082" y="708527"/>
                </a:lnTo>
                <a:lnTo>
                  <a:pt x="10009" y="720750"/>
                </a:lnTo>
                <a:lnTo>
                  <a:pt x="5928" y="734469"/>
                </a:lnTo>
                <a:lnTo>
                  <a:pt x="2876" y="749840"/>
                </a:lnTo>
                <a:lnTo>
                  <a:pt x="887" y="767016"/>
                </a:lnTo>
                <a:lnTo>
                  <a:pt x="8" y="785498"/>
                </a:lnTo>
                <a:lnTo>
                  <a:pt x="34846" y="786331"/>
                </a:lnTo>
                <a:lnTo>
                  <a:pt x="104939" y="785498"/>
                </a:lnTo>
                <a:lnTo>
                  <a:pt x="114890" y="898366"/>
                </a:lnTo>
                <a:lnTo>
                  <a:pt x="34846" y="897942"/>
                </a:lnTo>
                <a:lnTo>
                  <a:pt x="8" y="898775"/>
                </a:lnTo>
                <a:lnTo>
                  <a:pt x="0" y="924227"/>
                </a:lnTo>
                <a:lnTo>
                  <a:pt x="1031" y="938131"/>
                </a:lnTo>
                <a:lnTo>
                  <a:pt x="4066" y="949650"/>
                </a:lnTo>
                <a:lnTo>
                  <a:pt x="5400" y="952110"/>
                </a:lnTo>
                <a:lnTo>
                  <a:pt x="686000" y="950868"/>
                </a:lnTo>
                <a:lnTo>
                  <a:pt x="684755" y="897942"/>
                </a:lnTo>
                <a:lnTo>
                  <a:pt x="673125" y="895376"/>
                </a:lnTo>
                <a:lnTo>
                  <a:pt x="661627" y="893326"/>
                </a:lnTo>
                <a:lnTo>
                  <a:pt x="656968" y="891745"/>
                </a:lnTo>
                <a:lnTo>
                  <a:pt x="656968" y="792938"/>
                </a:lnTo>
                <a:lnTo>
                  <a:pt x="673604" y="792247"/>
                </a:lnTo>
                <a:lnTo>
                  <a:pt x="683415" y="790865"/>
                </a:lnTo>
                <a:lnTo>
                  <a:pt x="690578" y="788992"/>
                </a:lnTo>
                <a:lnTo>
                  <a:pt x="699268" y="786832"/>
                </a:lnTo>
                <a:lnTo>
                  <a:pt x="704251" y="785908"/>
                </a:lnTo>
                <a:lnTo>
                  <a:pt x="2210258" y="785089"/>
                </a:lnTo>
                <a:lnTo>
                  <a:pt x="2222007" y="784977"/>
                </a:lnTo>
                <a:lnTo>
                  <a:pt x="2234145" y="784797"/>
                </a:lnTo>
                <a:lnTo>
                  <a:pt x="2246620" y="784565"/>
                </a:lnTo>
                <a:lnTo>
                  <a:pt x="2259378" y="784299"/>
                </a:lnTo>
                <a:lnTo>
                  <a:pt x="2272366" y="784015"/>
                </a:lnTo>
                <a:lnTo>
                  <a:pt x="2285532" y="783732"/>
                </a:lnTo>
                <a:lnTo>
                  <a:pt x="2298823" y="783465"/>
                </a:lnTo>
                <a:lnTo>
                  <a:pt x="2312186" y="783233"/>
                </a:lnTo>
                <a:lnTo>
                  <a:pt x="2325569" y="783052"/>
                </a:lnTo>
                <a:lnTo>
                  <a:pt x="2352181" y="782914"/>
                </a:lnTo>
                <a:lnTo>
                  <a:pt x="2365305" y="782990"/>
                </a:lnTo>
                <a:lnTo>
                  <a:pt x="2378237" y="783187"/>
                </a:lnTo>
                <a:lnTo>
                  <a:pt x="2390925" y="783521"/>
                </a:lnTo>
                <a:lnTo>
                  <a:pt x="2403315" y="784010"/>
                </a:lnTo>
                <a:lnTo>
                  <a:pt x="2415355" y="784670"/>
                </a:lnTo>
                <a:lnTo>
                  <a:pt x="2426992" y="785519"/>
                </a:lnTo>
                <a:lnTo>
                  <a:pt x="2435830" y="786331"/>
                </a:lnTo>
                <a:lnTo>
                  <a:pt x="2435830" y="445258"/>
                </a:lnTo>
                <a:lnTo>
                  <a:pt x="2427957" y="449274"/>
                </a:lnTo>
                <a:lnTo>
                  <a:pt x="2424826" y="451801"/>
                </a:lnTo>
                <a:lnTo>
                  <a:pt x="2418400" y="458077"/>
                </a:lnTo>
                <a:lnTo>
                  <a:pt x="2410826" y="465286"/>
                </a:lnTo>
                <a:lnTo>
                  <a:pt x="2401562" y="474356"/>
                </a:lnTo>
                <a:lnTo>
                  <a:pt x="2390817" y="485050"/>
                </a:lnTo>
                <a:lnTo>
                  <a:pt x="2378803" y="497134"/>
                </a:lnTo>
                <a:lnTo>
                  <a:pt x="2365733" y="510371"/>
                </a:lnTo>
                <a:lnTo>
                  <a:pt x="2351816" y="524526"/>
                </a:lnTo>
                <a:lnTo>
                  <a:pt x="2337265" y="539363"/>
                </a:lnTo>
                <a:lnTo>
                  <a:pt x="2322291" y="554647"/>
                </a:lnTo>
                <a:lnTo>
                  <a:pt x="2307104" y="570142"/>
                </a:lnTo>
                <a:lnTo>
                  <a:pt x="2291918" y="585612"/>
                </a:lnTo>
                <a:lnTo>
                  <a:pt x="2276942" y="600821"/>
                </a:lnTo>
                <a:lnTo>
                  <a:pt x="2262389" y="615535"/>
                </a:lnTo>
                <a:lnTo>
                  <a:pt x="2248469" y="629516"/>
                </a:lnTo>
                <a:lnTo>
                  <a:pt x="2223376" y="654341"/>
                </a:lnTo>
                <a:lnTo>
                  <a:pt x="2203354" y="673411"/>
                </a:lnTo>
                <a:lnTo>
                  <a:pt x="2186528" y="687101"/>
                </a:lnTo>
                <a:lnTo>
                  <a:pt x="2154161" y="689538"/>
                </a:lnTo>
                <a:lnTo>
                  <a:pt x="2134201" y="690059"/>
                </a:lnTo>
                <a:lnTo>
                  <a:pt x="2110590" y="690455"/>
                </a:lnTo>
                <a:lnTo>
                  <a:pt x="2083887" y="690738"/>
                </a:lnTo>
                <a:lnTo>
                  <a:pt x="2054653" y="690920"/>
                </a:lnTo>
                <a:lnTo>
                  <a:pt x="1923611" y="690878"/>
                </a:lnTo>
                <a:lnTo>
                  <a:pt x="1890126" y="690736"/>
                </a:lnTo>
                <a:lnTo>
                  <a:pt x="1857471" y="690565"/>
                </a:lnTo>
                <a:lnTo>
                  <a:pt x="1826207" y="690378"/>
                </a:lnTo>
                <a:lnTo>
                  <a:pt x="1796893" y="690186"/>
                </a:lnTo>
                <a:lnTo>
                  <a:pt x="1770092" y="690002"/>
                </a:lnTo>
                <a:lnTo>
                  <a:pt x="1746361" y="689838"/>
                </a:lnTo>
                <a:lnTo>
                  <a:pt x="1726263" y="689706"/>
                </a:lnTo>
                <a:lnTo>
                  <a:pt x="1674812" y="689530"/>
                </a:lnTo>
                <a:lnTo>
                  <a:pt x="1186583" y="689636"/>
                </a:lnTo>
                <a:lnTo>
                  <a:pt x="1162270" y="689774"/>
                </a:lnTo>
                <a:lnTo>
                  <a:pt x="1137751" y="689985"/>
                </a:lnTo>
                <a:lnTo>
                  <a:pt x="1113053" y="690251"/>
                </a:lnTo>
                <a:lnTo>
                  <a:pt x="1088203" y="690555"/>
                </a:lnTo>
                <a:lnTo>
                  <a:pt x="1063229" y="690881"/>
                </a:lnTo>
                <a:lnTo>
                  <a:pt x="1038158" y="691212"/>
                </a:lnTo>
                <a:lnTo>
                  <a:pt x="1013018" y="691531"/>
                </a:lnTo>
                <a:lnTo>
                  <a:pt x="987835" y="691821"/>
                </a:lnTo>
                <a:lnTo>
                  <a:pt x="962638" y="692067"/>
                </a:lnTo>
                <a:lnTo>
                  <a:pt x="937453" y="692250"/>
                </a:lnTo>
                <a:lnTo>
                  <a:pt x="862247" y="692260"/>
                </a:lnTo>
                <a:lnTo>
                  <a:pt x="837386" y="692027"/>
                </a:lnTo>
                <a:lnTo>
                  <a:pt x="812674" y="691649"/>
                </a:lnTo>
                <a:lnTo>
                  <a:pt x="788139" y="691108"/>
                </a:lnTo>
                <a:lnTo>
                  <a:pt x="763808" y="690388"/>
                </a:lnTo>
                <a:lnTo>
                  <a:pt x="739708" y="689472"/>
                </a:lnTo>
                <a:lnTo>
                  <a:pt x="715866" y="688343"/>
                </a:lnTo>
                <a:lnTo>
                  <a:pt x="722819" y="678005"/>
                </a:lnTo>
                <a:lnTo>
                  <a:pt x="731461" y="669346"/>
                </a:lnTo>
                <a:lnTo>
                  <a:pt x="741491" y="662015"/>
                </a:lnTo>
                <a:lnTo>
                  <a:pt x="752609" y="655659"/>
                </a:lnTo>
                <a:lnTo>
                  <a:pt x="764513" y="649925"/>
                </a:lnTo>
                <a:lnTo>
                  <a:pt x="776905" y="644463"/>
                </a:lnTo>
                <a:lnTo>
                  <a:pt x="789482" y="638919"/>
                </a:lnTo>
                <a:lnTo>
                  <a:pt x="792591" y="637493"/>
                </a:lnTo>
                <a:lnTo>
                  <a:pt x="806606" y="631408"/>
                </a:lnTo>
                <a:lnTo>
                  <a:pt x="818709" y="627034"/>
                </a:lnTo>
                <a:lnTo>
                  <a:pt x="829528" y="624107"/>
                </a:lnTo>
                <a:lnTo>
                  <a:pt x="839689" y="622365"/>
                </a:lnTo>
                <a:lnTo>
                  <a:pt x="849820" y="621543"/>
                </a:lnTo>
                <a:lnTo>
                  <a:pt x="860549" y="621378"/>
                </a:lnTo>
                <a:lnTo>
                  <a:pt x="872503" y="621608"/>
                </a:lnTo>
                <a:lnTo>
                  <a:pt x="886311" y="621969"/>
                </a:lnTo>
                <a:lnTo>
                  <a:pt x="902599" y="622197"/>
                </a:lnTo>
                <a:lnTo>
                  <a:pt x="2130135" y="622204"/>
                </a:lnTo>
                <a:lnTo>
                  <a:pt x="2174102" y="605005"/>
                </a:lnTo>
                <a:lnTo>
                  <a:pt x="2177447" y="601522"/>
                </a:lnTo>
                <a:lnTo>
                  <a:pt x="2186518" y="592312"/>
                </a:lnTo>
                <a:lnTo>
                  <a:pt x="2195541" y="583188"/>
                </a:lnTo>
                <a:lnTo>
                  <a:pt x="2204525" y="574138"/>
                </a:lnTo>
                <a:lnTo>
                  <a:pt x="2213479" y="565150"/>
                </a:lnTo>
                <a:lnTo>
                  <a:pt x="2222412" y="556212"/>
                </a:lnTo>
                <a:lnTo>
                  <a:pt x="2231333" y="547312"/>
                </a:lnTo>
                <a:lnTo>
                  <a:pt x="2240251" y="538437"/>
                </a:lnTo>
                <a:lnTo>
                  <a:pt x="2249174" y="529576"/>
                </a:lnTo>
                <a:lnTo>
                  <a:pt x="2258112" y="520717"/>
                </a:lnTo>
                <a:lnTo>
                  <a:pt x="2267074" y="511847"/>
                </a:lnTo>
                <a:lnTo>
                  <a:pt x="2276067" y="502954"/>
                </a:lnTo>
                <a:lnTo>
                  <a:pt x="2285102" y="494027"/>
                </a:lnTo>
                <a:lnTo>
                  <a:pt x="2294187" y="485052"/>
                </a:lnTo>
                <a:lnTo>
                  <a:pt x="2303331" y="476019"/>
                </a:lnTo>
                <a:lnTo>
                  <a:pt x="2305174" y="474199"/>
                </a:lnTo>
                <a:lnTo>
                  <a:pt x="2314463" y="464951"/>
                </a:lnTo>
                <a:lnTo>
                  <a:pt x="2323473" y="455979"/>
                </a:lnTo>
                <a:lnTo>
                  <a:pt x="2332311" y="447176"/>
                </a:lnTo>
                <a:lnTo>
                  <a:pt x="2341083" y="438438"/>
                </a:lnTo>
                <a:lnTo>
                  <a:pt x="2349894" y="429661"/>
                </a:lnTo>
                <a:lnTo>
                  <a:pt x="2358853" y="420739"/>
                </a:lnTo>
                <a:lnTo>
                  <a:pt x="2368064" y="411568"/>
                </a:lnTo>
                <a:lnTo>
                  <a:pt x="2370356" y="409287"/>
                </a:lnTo>
                <a:lnTo>
                  <a:pt x="2379477" y="400147"/>
                </a:lnTo>
                <a:lnTo>
                  <a:pt x="2388413" y="390990"/>
                </a:lnTo>
                <a:lnTo>
                  <a:pt x="2397284" y="381896"/>
                </a:lnTo>
                <a:lnTo>
                  <a:pt x="2406210" y="372943"/>
                </a:lnTo>
                <a:lnTo>
                  <a:pt x="2415308" y="364212"/>
                </a:lnTo>
                <a:lnTo>
                  <a:pt x="2424698" y="355781"/>
                </a:lnTo>
                <a:lnTo>
                  <a:pt x="2434500" y="347729"/>
                </a:lnTo>
                <a:lnTo>
                  <a:pt x="2436709" y="346028"/>
                </a:lnTo>
                <a:lnTo>
                  <a:pt x="2437442" y="141808"/>
                </a:lnTo>
                <a:lnTo>
                  <a:pt x="1964617" y="142626"/>
                </a:lnTo>
                <a:lnTo>
                  <a:pt x="1953653" y="150460"/>
                </a:lnTo>
                <a:lnTo>
                  <a:pt x="1944564" y="155323"/>
                </a:lnTo>
                <a:lnTo>
                  <a:pt x="1934995" y="157924"/>
                </a:lnTo>
                <a:lnTo>
                  <a:pt x="1922588" y="158971"/>
                </a:lnTo>
                <a:lnTo>
                  <a:pt x="1904985" y="159171"/>
                </a:lnTo>
                <a:lnTo>
                  <a:pt x="1900754" y="159172"/>
                </a:lnTo>
                <a:lnTo>
                  <a:pt x="1883456" y="158855"/>
                </a:lnTo>
                <a:lnTo>
                  <a:pt x="1872247" y="157731"/>
                </a:lnTo>
                <a:lnTo>
                  <a:pt x="1864602" y="155536"/>
                </a:lnTo>
                <a:lnTo>
                  <a:pt x="1857996" y="152007"/>
                </a:lnTo>
                <a:lnTo>
                  <a:pt x="1849904" y="146882"/>
                </a:lnTo>
                <a:lnTo>
                  <a:pt x="1842749" y="142626"/>
                </a:lnTo>
                <a:lnTo>
                  <a:pt x="1152174" y="142626"/>
                </a:lnTo>
                <a:lnTo>
                  <a:pt x="1154534" y="130086"/>
                </a:lnTo>
                <a:lnTo>
                  <a:pt x="1161452" y="103728"/>
                </a:lnTo>
                <a:lnTo>
                  <a:pt x="1171395" y="80649"/>
                </a:lnTo>
                <a:lnTo>
                  <a:pt x="1196596" y="73120"/>
                </a:lnTo>
                <a:lnTo>
                  <a:pt x="1245434" y="71651"/>
                </a:lnTo>
                <a:lnTo>
                  <a:pt x="1278064" y="71134"/>
                </a:lnTo>
                <a:lnTo>
                  <a:pt x="1315099" y="70747"/>
                </a:lnTo>
                <a:lnTo>
                  <a:pt x="1355737" y="70480"/>
                </a:lnTo>
                <a:lnTo>
                  <a:pt x="1399177" y="70320"/>
                </a:lnTo>
                <a:lnTo>
                  <a:pt x="1538296" y="70378"/>
                </a:lnTo>
                <a:lnTo>
                  <a:pt x="1584931" y="70538"/>
                </a:lnTo>
                <a:lnTo>
                  <a:pt x="1630359" y="70751"/>
                </a:lnTo>
                <a:lnTo>
                  <a:pt x="1673782" y="71005"/>
                </a:lnTo>
                <a:lnTo>
                  <a:pt x="1714395" y="71288"/>
                </a:lnTo>
                <a:lnTo>
                  <a:pt x="1751400" y="71590"/>
                </a:lnTo>
                <a:lnTo>
                  <a:pt x="1783993" y="71899"/>
                </a:lnTo>
                <a:lnTo>
                  <a:pt x="1811373" y="72205"/>
                </a:lnTo>
                <a:lnTo>
                  <a:pt x="1847290" y="72760"/>
                </a:lnTo>
                <a:lnTo>
                  <a:pt x="1857067" y="62742"/>
                </a:lnTo>
                <a:lnTo>
                  <a:pt x="1865710" y="57576"/>
                </a:lnTo>
                <a:lnTo>
                  <a:pt x="1875150" y="55765"/>
                </a:lnTo>
                <a:lnTo>
                  <a:pt x="1887321" y="55814"/>
                </a:lnTo>
                <a:lnTo>
                  <a:pt x="1904153" y="56225"/>
                </a:lnTo>
                <a:lnTo>
                  <a:pt x="1905734" y="56229"/>
                </a:lnTo>
                <a:lnTo>
                  <a:pt x="1922938" y="55982"/>
                </a:lnTo>
                <a:lnTo>
                  <a:pt x="1935409" y="56342"/>
                </a:lnTo>
                <a:lnTo>
                  <a:pt x="1945046" y="58955"/>
                </a:lnTo>
                <a:lnTo>
                  <a:pt x="1953751" y="65469"/>
                </a:lnTo>
                <a:lnTo>
                  <a:pt x="1959637" y="72351"/>
                </a:lnTo>
                <a:lnTo>
                  <a:pt x="2437442" y="73184"/>
                </a:lnTo>
                <a:lnTo>
                  <a:pt x="2424052" y="31236"/>
                </a:lnTo>
                <a:lnTo>
                  <a:pt x="2394523" y="9724"/>
                </a:lnTo>
                <a:lnTo>
                  <a:pt x="2348459" y="2982"/>
                </a:lnTo>
                <a:lnTo>
                  <a:pt x="2340475" y="2894"/>
                </a:lnTo>
                <a:lnTo>
                  <a:pt x="1502193" y="3317"/>
                </a:lnTo>
                <a:lnTo>
                  <a:pt x="1458422" y="3804"/>
                </a:lnTo>
                <a:lnTo>
                  <a:pt x="1406817" y="4869"/>
                </a:lnTo>
                <a:lnTo>
                  <a:pt x="1388515" y="5249"/>
                </a:lnTo>
                <a:lnTo>
                  <a:pt x="1369892" y="5606"/>
                </a:lnTo>
                <a:lnTo>
                  <a:pt x="1351083" y="5916"/>
                </a:lnTo>
                <a:lnTo>
                  <a:pt x="1332228" y="6158"/>
                </a:lnTo>
                <a:lnTo>
                  <a:pt x="1313462" y="6311"/>
                </a:lnTo>
                <a:lnTo>
                  <a:pt x="1276750" y="6258"/>
                </a:lnTo>
                <a:lnTo>
                  <a:pt x="1259078" y="6008"/>
                </a:lnTo>
                <a:lnTo>
                  <a:pt x="1242044" y="5580"/>
                </a:lnTo>
                <a:lnTo>
                  <a:pt x="1225787" y="4953"/>
                </a:lnTo>
                <a:lnTo>
                  <a:pt x="1210442" y="4103"/>
                </a:lnTo>
                <a:lnTo>
                  <a:pt x="1196148" y="3008"/>
                </a:lnTo>
                <a:lnTo>
                  <a:pt x="1183042" y="1648"/>
                </a:lnTo>
                <a:lnTo>
                  <a:pt x="1171260" y="0"/>
                </a:lnTo>
                <a:lnTo>
                  <a:pt x="1163461" y="1213"/>
                </a:lnTo>
                <a:lnTo>
                  <a:pt x="1133295" y="3136"/>
                </a:lnTo>
                <a:lnTo>
                  <a:pt x="1112007" y="3863"/>
                </a:lnTo>
                <a:lnTo>
                  <a:pt x="1087298" y="4444"/>
                </a:lnTo>
                <a:lnTo>
                  <a:pt x="1059710" y="4890"/>
                </a:lnTo>
                <a:lnTo>
                  <a:pt x="1029780" y="5207"/>
                </a:lnTo>
                <a:lnTo>
                  <a:pt x="998047" y="5405"/>
                </a:lnTo>
                <a:lnTo>
                  <a:pt x="897418" y="5372"/>
                </a:lnTo>
                <a:lnTo>
                  <a:pt x="863861" y="5180"/>
                </a:lnTo>
                <a:lnTo>
                  <a:pt x="831194" y="4913"/>
                </a:lnTo>
                <a:lnTo>
                  <a:pt x="799958" y="4579"/>
                </a:lnTo>
                <a:lnTo>
                  <a:pt x="770689" y="4186"/>
                </a:lnTo>
                <a:lnTo>
                  <a:pt x="743928" y="3744"/>
                </a:lnTo>
                <a:lnTo>
                  <a:pt x="720213" y="3261"/>
                </a:lnTo>
                <a:lnTo>
                  <a:pt x="700082" y="2745"/>
                </a:lnTo>
                <a:lnTo>
                  <a:pt x="672729" y="1651"/>
                </a:lnTo>
                <a:lnTo>
                  <a:pt x="656948" y="1420"/>
                </a:lnTo>
                <a:lnTo>
                  <a:pt x="641760" y="1179"/>
                </a:lnTo>
                <a:lnTo>
                  <a:pt x="627163" y="1057"/>
                </a:lnTo>
                <a:lnTo>
                  <a:pt x="613155" y="1185"/>
                </a:lnTo>
                <a:lnTo>
                  <a:pt x="586888" y="2704"/>
                </a:lnTo>
                <a:lnTo>
                  <a:pt x="562936" y="6771"/>
                </a:lnTo>
                <a:lnTo>
                  <a:pt x="541273" y="14420"/>
                </a:lnTo>
                <a:lnTo>
                  <a:pt x="521875" y="26684"/>
                </a:lnTo>
                <a:lnTo>
                  <a:pt x="504646" y="45165"/>
                </a:lnTo>
                <a:lnTo>
                  <a:pt x="488652" y="76431"/>
                </a:lnTo>
                <a:lnTo>
                  <a:pt x="478221" y="103156"/>
                </a:lnTo>
                <a:lnTo>
                  <a:pt x="468769" y="131418"/>
                </a:lnTo>
                <a:lnTo>
                  <a:pt x="460975" y="158498"/>
                </a:lnTo>
                <a:lnTo>
                  <a:pt x="455518" y="181680"/>
                </a:lnTo>
                <a:lnTo>
                  <a:pt x="454993" y="184385"/>
                </a:lnTo>
                <a:lnTo>
                  <a:pt x="1134348" y="185218"/>
                </a:lnTo>
                <a:lnTo>
                  <a:pt x="1134758" y="191416"/>
                </a:lnTo>
                <a:lnTo>
                  <a:pt x="1026923" y="527110"/>
                </a:lnTo>
                <a:close/>
              </a:path>
            </a:pathLst>
          </a:custGeom>
          <a:solidFill>
            <a:srgbClr val="DCDC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4" name="object 1414"/>
          <p:cNvSpPr/>
          <p:nvPr/>
        </p:nvSpPr>
        <p:spPr>
          <a:xfrm>
            <a:off x="6054466" y="2966052"/>
            <a:ext cx="1780912" cy="274157"/>
          </a:xfrm>
          <a:custGeom>
            <a:avLst/>
            <a:gdLst/>
            <a:ahLst/>
            <a:cxnLst/>
            <a:rect l="l" t="t" r="r" b="b"/>
            <a:pathLst>
              <a:path w="1780912" h="274157">
                <a:moveTo>
                  <a:pt x="1191581" y="258693"/>
                </a:moveTo>
                <a:lnTo>
                  <a:pt x="1195271" y="245485"/>
                </a:lnTo>
                <a:lnTo>
                  <a:pt x="1198496" y="233962"/>
                </a:lnTo>
                <a:lnTo>
                  <a:pt x="1201727" y="223558"/>
                </a:lnTo>
                <a:lnTo>
                  <a:pt x="1205438" y="213704"/>
                </a:lnTo>
                <a:lnTo>
                  <a:pt x="1210100" y="203832"/>
                </a:lnTo>
                <a:lnTo>
                  <a:pt x="1216186" y="193374"/>
                </a:lnTo>
                <a:lnTo>
                  <a:pt x="1224169" y="181761"/>
                </a:lnTo>
                <a:lnTo>
                  <a:pt x="1234030" y="169672"/>
                </a:lnTo>
                <a:lnTo>
                  <a:pt x="1242517" y="160842"/>
                </a:lnTo>
                <a:lnTo>
                  <a:pt x="1252121" y="152169"/>
                </a:lnTo>
                <a:lnTo>
                  <a:pt x="1262711" y="144070"/>
                </a:lnTo>
                <a:lnTo>
                  <a:pt x="1274154" y="136959"/>
                </a:lnTo>
                <a:lnTo>
                  <a:pt x="1286318" y="131251"/>
                </a:lnTo>
                <a:lnTo>
                  <a:pt x="1299071" y="127362"/>
                </a:lnTo>
                <a:lnTo>
                  <a:pt x="1312280" y="125708"/>
                </a:lnTo>
                <a:lnTo>
                  <a:pt x="1317169" y="125742"/>
                </a:lnTo>
                <a:lnTo>
                  <a:pt x="1325600" y="121913"/>
                </a:lnTo>
                <a:lnTo>
                  <a:pt x="1336902" y="119781"/>
                </a:lnTo>
                <a:lnTo>
                  <a:pt x="1350180" y="118962"/>
                </a:lnTo>
                <a:lnTo>
                  <a:pt x="1364538" y="119070"/>
                </a:lnTo>
                <a:lnTo>
                  <a:pt x="1379080" y="119721"/>
                </a:lnTo>
                <a:lnTo>
                  <a:pt x="1392910" y="120530"/>
                </a:lnTo>
                <a:lnTo>
                  <a:pt x="1405132" y="121111"/>
                </a:lnTo>
                <a:lnTo>
                  <a:pt x="1426340" y="121617"/>
                </a:lnTo>
                <a:lnTo>
                  <a:pt x="1440158" y="122647"/>
                </a:lnTo>
                <a:lnTo>
                  <a:pt x="1452272" y="124492"/>
                </a:lnTo>
                <a:lnTo>
                  <a:pt x="1463319" y="127362"/>
                </a:lnTo>
                <a:lnTo>
                  <a:pt x="1473934" y="131465"/>
                </a:lnTo>
                <a:lnTo>
                  <a:pt x="1484753" y="137008"/>
                </a:lnTo>
                <a:lnTo>
                  <a:pt x="1491476" y="141031"/>
                </a:lnTo>
                <a:lnTo>
                  <a:pt x="1501310" y="147880"/>
                </a:lnTo>
                <a:lnTo>
                  <a:pt x="1510631" y="155564"/>
                </a:lnTo>
                <a:lnTo>
                  <a:pt x="1519421" y="164049"/>
                </a:lnTo>
                <a:lnTo>
                  <a:pt x="1527665" y="173303"/>
                </a:lnTo>
                <a:lnTo>
                  <a:pt x="1535347" y="183290"/>
                </a:lnTo>
                <a:lnTo>
                  <a:pt x="1542449" y="193979"/>
                </a:lnTo>
                <a:lnTo>
                  <a:pt x="1548956" y="205334"/>
                </a:lnTo>
                <a:lnTo>
                  <a:pt x="1554851" y="217323"/>
                </a:lnTo>
                <a:lnTo>
                  <a:pt x="1560117" y="229913"/>
                </a:lnTo>
                <a:lnTo>
                  <a:pt x="1564739" y="243069"/>
                </a:lnTo>
                <a:lnTo>
                  <a:pt x="1568700" y="256759"/>
                </a:lnTo>
                <a:lnTo>
                  <a:pt x="1570719" y="265065"/>
                </a:lnTo>
                <a:lnTo>
                  <a:pt x="1651134" y="265884"/>
                </a:lnTo>
                <a:lnTo>
                  <a:pt x="1647609" y="254955"/>
                </a:lnTo>
                <a:lnTo>
                  <a:pt x="1644690" y="242580"/>
                </a:lnTo>
                <a:lnTo>
                  <a:pt x="1642758" y="229413"/>
                </a:lnTo>
                <a:lnTo>
                  <a:pt x="1642190" y="216106"/>
                </a:lnTo>
                <a:lnTo>
                  <a:pt x="1643365" y="203308"/>
                </a:lnTo>
                <a:lnTo>
                  <a:pt x="1646660" y="191674"/>
                </a:lnTo>
                <a:lnTo>
                  <a:pt x="1652455" y="181854"/>
                </a:lnTo>
                <a:lnTo>
                  <a:pt x="1661127" y="174500"/>
                </a:lnTo>
                <a:lnTo>
                  <a:pt x="1669559" y="171332"/>
                </a:lnTo>
                <a:lnTo>
                  <a:pt x="1680133" y="169458"/>
                </a:lnTo>
                <a:lnTo>
                  <a:pt x="1692868" y="168331"/>
                </a:lnTo>
                <a:lnTo>
                  <a:pt x="1707082" y="167801"/>
                </a:lnTo>
                <a:lnTo>
                  <a:pt x="1722093" y="167714"/>
                </a:lnTo>
                <a:lnTo>
                  <a:pt x="1737221" y="167917"/>
                </a:lnTo>
                <a:lnTo>
                  <a:pt x="1751784" y="168260"/>
                </a:lnTo>
                <a:lnTo>
                  <a:pt x="1765100" y="168589"/>
                </a:lnTo>
                <a:lnTo>
                  <a:pt x="1776487" y="168752"/>
                </a:lnTo>
                <a:lnTo>
                  <a:pt x="1780912" y="168729"/>
                </a:lnTo>
                <a:lnTo>
                  <a:pt x="1778861" y="3374"/>
                </a:lnTo>
                <a:lnTo>
                  <a:pt x="1767578" y="2364"/>
                </a:lnTo>
                <a:lnTo>
                  <a:pt x="1755851" y="1556"/>
                </a:lnTo>
                <a:lnTo>
                  <a:pt x="1743732" y="934"/>
                </a:lnTo>
                <a:lnTo>
                  <a:pt x="1731273" y="480"/>
                </a:lnTo>
                <a:lnTo>
                  <a:pt x="1718529" y="176"/>
                </a:lnTo>
                <a:lnTo>
                  <a:pt x="1705552" y="7"/>
                </a:lnTo>
                <a:lnTo>
                  <a:pt x="1679108" y="0"/>
                </a:lnTo>
                <a:lnTo>
                  <a:pt x="1665747" y="128"/>
                </a:lnTo>
                <a:lnTo>
                  <a:pt x="1652364" y="321"/>
                </a:lnTo>
                <a:lnTo>
                  <a:pt x="1639012" y="562"/>
                </a:lnTo>
                <a:lnTo>
                  <a:pt x="1625743" y="834"/>
                </a:lnTo>
                <a:lnTo>
                  <a:pt x="1612611" y="1119"/>
                </a:lnTo>
                <a:lnTo>
                  <a:pt x="1599667" y="1400"/>
                </a:lnTo>
                <a:lnTo>
                  <a:pt x="1586965" y="1660"/>
                </a:lnTo>
                <a:lnTo>
                  <a:pt x="1574558" y="1883"/>
                </a:lnTo>
                <a:lnTo>
                  <a:pt x="1562498" y="2050"/>
                </a:lnTo>
                <a:lnTo>
                  <a:pt x="1553289" y="2131"/>
                </a:lnTo>
                <a:lnTo>
                  <a:pt x="47282" y="2950"/>
                </a:lnTo>
                <a:lnTo>
                  <a:pt x="36755" y="5171"/>
                </a:lnTo>
                <a:lnTo>
                  <a:pt x="29471" y="7186"/>
                </a:lnTo>
                <a:lnTo>
                  <a:pt x="21253" y="8794"/>
                </a:lnTo>
                <a:lnTo>
                  <a:pt x="7925" y="9793"/>
                </a:lnTo>
                <a:lnTo>
                  <a:pt x="0" y="9980"/>
                </a:lnTo>
                <a:lnTo>
                  <a:pt x="0" y="108787"/>
                </a:lnTo>
                <a:lnTo>
                  <a:pt x="12544" y="111965"/>
                </a:lnTo>
                <a:lnTo>
                  <a:pt x="23585" y="113709"/>
                </a:lnTo>
                <a:lnTo>
                  <a:pt x="27786" y="114984"/>
                </a:lnTo>
                <a:lnTo>
                  <a:pt x="29031" y="167910"/>
                </a:lnTo>
                <a:lnTo>
                  <a:pt x="207790" y="167910"/>
                </a:lnTo>
                <a:lnTo>
                  <a:pt x="220214" y="157974"/>
                </a:lnTo>
                <a:lnTo>
                  <a:pt x="230957" y="149613"/>
                </a:lnTo>
                <a:lnTo>
                  <a:pt x="240403" y="142693"/>
                </a:lnTo>
                <a:lnTo>
                  <a:pt x="256931" y="132631"/>
                </a:lnTo>
                <a:lnTo>
                  <a:pt x="272858" y="126704"/>
                </a:lnTo>
                <a:lnTo>
                  <a:pt x="291242" y="123824"/>
                </a:lnTo>
                <a:lnTo>
                  <a:pt x="302311" y="123189"/>
                </a:lnTo>
                <a:lnTo>
                  <a:pt x="315142" y="122908"/>
                </a:lnTo>
                <a:lnTo>
                  <a:pt x="366643" y="122848"/>
                </a:lnTo>
                <a:lnTo>
                  <a:pt x="383986" y="123114"/>
                </a:lnTo>
                <a:lnTo>
                  <a:pt x="399569" y="123765"/>
                </a:lnTo>
                <a:lnTo>
                  <a:pt x="413620" y="124945"/>
                </a:lnTo>
                <a:lnTo>
                  <a:pt x="426364" y="126796"/>
                </a:lnTo>
                <a:lnTo>
                  <a:pt x="438030" y="129461"/>
                </a:lnTo>
                <a:lnTo>
                  <a:pt x="448845" y="133085"/>
                </a:lnTo>
                <a:lnTo>
                  <a:pt x="459037" y="137810"/>
                </a:lnTo>
                <a:lnTo>
                  <a:pt x="468831" y="143779"/>
                </a:lnTo>
                <a:lnTo>
                  <a:pt x="478456" y="151135"/>
                </a:lnTo>
                <a:lnTo>
                  <a:pt x="488139" y="160023"/>
                </a:lnTo>
                <a:lnTo>
                  <a:pt x="499036" y="171702"/>
                </a:lnTo>
                <a:lnTo>
                  <a:pt x="507078" y="181619"/>
                </a:lnTo>
                <a:lnTo>
                  <a:pt x="513813" y="191330"/>
                </a:lnTo>
                <a:lnTo>
                  <a:pt x="519524" y="201126"/>
                </a:lnTo>
                <a:lnTo>
                  <a:pt x="524492" y="211298"/>
                </a:lnTo>
                <a:lnTo>
                  <a:pt x="528999" y="222138"/>
                </a:lnTo>
                <a:lnTo>
                  <a:pt x="533327" y="233935"/>
                </a:lnTo>
                <a:lnTo>
                  <a:pt x="537759" y="246981"/>
                </a:lnTo>
                <a:lnTo>
                  <a:pt x="542576" y="261567"/>
                </a:lnTo>
                <a:lnTo>
                  <a:pt x="543733" y="265065"/>
                </a:lnTo>
                <a:lnTo>
                  <a:pt x="1176992" y="265475"/>
                </a:lnTo>
                <a:lnTo>
                  <a:pt x="1184349" y="266807"/>
                </a:lnTo>
                <a:lnTo>
                  <a:pt x="1185086" y="268648"/>
                </a:lnTo>
                <a:lnTo>
                  <a:pt x="1186952" y="274157"/>
                </a:lnTo>
                <a:lnTo>
                  <a:pt x="1191581" y="258693"/>
                </a:lnTo>
                <a:close/>
              </a:path>
            </a:pathLst>
          </a:custGeom>
          <a:solidFill>
            <a:srgbClr val="AACD0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5" name="object 1415"/>
          <p:cNvSpPr/>
          <p:nvPr/>
        </p:nvSpPr>
        <p:spPr>
          <a:xfrm>
            <a:off x="5740919" y="2370374"/>
            <a:ext cx="791336" cy="339830"/>
          </a:xfrm>
          <a:custGeom>
            <a:avLst/>
            <a:gdLst/>
            <a:ahLst/>
            <a:cxnLst/>
            <a:rect l="l" t="t" r="r" b="b"/>
            <a:pathLst>
              <a:path w="791336" h="339830">
                <a:moveTo>
                  <a:pt x="683500" y="339830"/>
                </a:moveTo>
                <a:lnTo>
                  <a:pt x="791336" y="4136"/>
                </a:lnTo>
                <a:lnTo>
                  <a:pt x="114046" y="0"/>
                </a:lnTo>
                <a:lnTo>
                  <a:pt x="108259" y="1438"/>
                </a:lnTo>
                <a:lnTo>
                  <a:pt x="105208" y="4973"/>
                </a:lnTo>
                <a:lnTo>
                  <a:pt x="101971" y="15056"/>
                </a:lnTo>
                <a:lnTo>
                  <a:pt x="95809" y="35561"/>
                </a:lnTo>
                <a:lnTo>
                  <a:pt x="0" y="339830"/>
                </a:lnTo>
                <a:lnTo>
                  <a:pt x="683500" y="339830"/>
                </a:lnTo>
                <a:close/>
              </a:path>
            </a:pathLst>
          </a:custGeom>
          <a:solidFill>
            <a:srgbClr val="C7C8C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6" name="object 1416"/>
          <p:cNvSpPr/>
          <p:nvPr/>
        </p:nvSpPr>
        <p:spPr>
          <a:xfrm>
            <a:off x="5803485" y="2401359"/>
            <a:ext cx="670755" cy="277376"/>
          </a:xfrm>
          <a:custGeom>
            <a:avLst/>
            <a:gdLst/>
            <a:ahLst/>
            <a:cxnLst/>
            <a:rect l="l" t="t" r="r" b="b"/>
            <a:pathLst>
              <a:path w="670755" h="277376">
                <a:moveTo>
                  <a:pt x="850" y="255082"/>
                </a:moveTo>
                <a:lnTo>
                  <a:pt x="7427" y="265395"/>
                </a:lnTo>
                <a:lnTo>
                  <a:pt x="16456" y="271430"/>
                </a:lnTo>
                <a:lnTo>
                  <a:pt x="27737" y="275003"/>
                </a:lnTo>
                <a:lnTo>
                  <a:pt x="40625" y="276669"/>
                </a:lnTo>
                <a:lnTo>
                  <a:pt x="54471" y="276983"/>
                </a:lnTo>
                <a:lnTo>
                  <a:pt x="68631" y="276500"/>
                </a:lnTo>
                <a:lnTo>
                  <a:pt x="82457" y="275775"/>
                </a:lnTo>
                <a:lnTo>
                  <a:pt x="95303" y="275362"/>
                </a:lnTo>
                <a:lnTo>
                  <a:pt x="129898" y="275482"/>
                </a:lnTo>
                <a:lnTo>
                  <a:pt x="151184" y="275620"/>
                </a:lnTo>
                <a:lnTo>
                  <a:pt x="174932" y="275796"/>
                </a:lnTo>
                <a:lnTo>
                  <a:pt x="200751" y="275999"/>
                </a:lnTo>
                <a:lnTo>
                  <a:pt x="228252" y="276219"/>
                </a:lnTo>
                <a:lnTo>
                  <a:pt x="257043" y="276445"/>
                </a:lnTo>
                <a:lnTo>
                  <a:pt x="286734" y="276669"/>
                </a:lnTo>
                <a:lnTo>
                  <a:pt x="316936" y="276878"/>
                </a:lnTo>
                <a:lnTo>
                  <a:pt x="347257" y="277064"/>
                </a:lnTo>
                <a:lnTo>
                  <a:pt x="377307" y="277216"/>
                </a:lnTo>
                <a:lnTo>
                  <a:pt x="435034" y="277376"/>
                </a:lnTo>
                <a:lnTo>
                  <a:pt x="486993" y="277277"/>
                </a:lnTo>
                <a:lnTo>
                  <a:pt x="509834" y="277105"/>
                </a:lnTo>
                <a:lnTo>
                  <a:pt x="530061" y="276837"/>
                </a:lnTo>
                <a:lnTo>
                  <a:pt x="547285" y="276464"/>
                </a:lnTo>
                <a:lnTo>
                  <a:pt x="561116" y="275975"/>
                </a:lnTo>
                <a:lnTo>
                  <a:pt x="584920" y="272284"/>
                </a:lnTo>
                <a:lnTo>
                  <a:pt x="602260" y="256728"/>
                </a:lnTo>
                <a:lnTo>
                  <a:pt x="607587" y="245124"/>
                </a:lnTo>
                <a:lnTo>
                  <a:pt x="611847" y="231555"/>
                </a:lnTo>
                <a:lnTo>
                  <a:pt x="615913" y="216457"/>
                </a:lnTo>
                <a:lnTo>
                  <a:pt x="619279" y="204660"/>
                </a:lnTo>
                <a:lnTo>
                  <a:pt x="622181" y="195873"/>
                </a:lnTo>
                <a:lnTo>
                  <a:pt x="625704" y="185695"/>
                </a:lnTo>
                <a:lnTo>
                  <a:pt x="629720" y="174335"/>
                </a:lnTo>
                <a:lnTo>
                  <a:pt x="634105" y="162000"/>
                </a:lnTo>
                <a:lnTo>
                  <a:pt x="638733" y="148899"/>
                </a:lnTo>
                <a:lnTo>
                  <a:pt x="643479" y="135239"/>
                </a:lnTo>
                <a:lnTo>
                  <a:pt x="648217" y="121229"/>
                </a:lnTo>
                <a:lnTo>
                  <a:pt x="652821" y="107077"/>
                </a:lnTo>
                <a:lnTo>
                  <a:pt x="657166" y="92992"/>
                </a:lnTo>
                <a:lnTo>
                  <a:pt x="661125" y="79180"/>
                </a:lnTo>
                <a:lnTo>
                  <a:pt x="664575" y="65850"/>
                </a:lnTo>
                <a:lnTo>
                  <a:pt x="667388" y="53210"/>
                </a:lnTo>
                <a:lnTo>
                  <a:pt x="669440" y="41469"/>
                </a:lnTo>
                <a:lnTo>
                  <a:pt x="670604" y="30834"/>
                </a:lnTo>
                <a:lnTo>
                  <a:pt x="670755" y="21513"/>
                </a:lnTo>
                <a:lnTo>
                  <a:pt x="670297" y="16562"/>
                </a:lnTo>
                <a:lnTo>
                  <a:pt x="660316" y="9836"/>
                </a:lnTo>
                <a:lnTo>
                  <a:pt x="652259" y="5155"/>
                </a:lnTo>
                <a:lnTo>
                  <a:pt x="645148" y="2180"/>
                </a:lnTo>
                <a:lnTo>
                  <a:pt x="638006" y="574"/>
                </a:lnTo>
                <a:lnTo>
                  <a:pt x="629855" y="0"/>
                </a:lnTo>
                <a:lnTo>
                  <a:pt x="619718" y="117"/>
                </a:lnTo>
                <a:lnTo>
                  <a:pt x="606616" y="591"/>
                </a:lnTo>
                <a:lnTo>
                  <a:pt x="589571" y="1081"/>
                </a:lnTo>
                <a:lnTo>
                  <a:pt x="571587" y="1259"/>
                </a:lnTo>
                <a:lnTo>
                  <a:pt x="212823" y="1683"/>
                </a:lnTo>
                <a:lnTo>
                  <a:pt x="201396" y="1563"/>
                </a:lnTo>
                <a:lnTo>
                  <a:pt x="188870" y="1264"/>
                </a:lnTo>
                <a:lnTo>
                  <a:pt x="175578" y="872"/>
                </a:lnTo>
                <a:lnTo>
                  <a:pt x="161853" y="477"/>
                </a:lnTo>
                <a:lnTo>
                  <a:pt x="148030" y="166"/>
                </a:lnTo>
                <a:lnTo>
                  <a:pt x="134441" y="27"/>
                </a:lnTo>
                <a:lnTo>
                  <a:pt x="121421" y="149"/>
                </a:lnTo>
                <a:lnTo>
                  <a:pt x="109302" y="620"/>
                </a:lnTo>
                <a:lnTo>
                  <a:pt x="98418" y="1527"/>
                </a:lnTo>
                <a:lnTo>
                  <a:pt x="84159" y="5339"/>
                </a:lnTo>
                <a:lnTo>
                  <a:pt x="74520" y="12579"/>
                </a:lnTo>
                <a:lnTo>
                  <a:pt x="67437" y="22677"/>
                </a:lnTo>
                <a:lnTo>
                  <a:pt x="62157" y="34905"/>
                </a:lnTo>
                <a:lnTo>
                  <a:pt x="57928" y="48535"/>
                </a:lnTo>
                <a:lnTo>
                  <a:pt x="53996" y="62841"/>
                </a:lnTo>
                <a:lnTo>
                  <a:pt x="50235" y="75261"/>
                </a:lnTo>
                <a:lnTo>
                  <a:pt x="47947" y="82253"/>
                </a:lnTo>
                <a:lnTo>
                  <a:pt x="44780" y="91448"/>
                </a:lnTo>
                <a:lnTo>
                  <a:pt x="40905" y="102504"/>
                </a:lnTo>
                <a:lnTo>
                  <a:pt x="36489" y="115075"/>
                </a:lnTo>
                <a:lnTo>
                  <a:pt x="31704" y="128818"/>
                </a:lnTo>
                <a:lnTo>
                  <a:pt x="26719" y="143390"/>
                </a:lnTo>
                <a:lnTo>
                  <a:pt x="21704" y="158447"/>
                </a:lnTo>
                <a:lnTo>
                  <a:pt x="16827" y="173644"/>
                </a:lnTo>
                <a:lnTo>
                  <a:pt x="12260" y="188638"/>
                </a:lnTo>
                <a:lnTo>
                  <a:pt x="8172" y="203085"/>
                </a:lnTo>
                <a:lnTo>
                  <a:pt x="4732" y="216641"/>
                </a:lnTo>
                <a:lnTo>
                  <a:pt x="2110" y="228963"/>
                </a:lnTo>
                <a:lnTo>
                  <a:pt x="476" y="239706"/>
                </a:lnTo>
                <a:lnTo>
                  <a:pt x="0" y="248527"/>
                </a:lnTo>
                <a:lnTo>
                  <a:pt x="850" y="255082"/>
                </a:lnTo>
                <a:close/>
              </a:path>
            </a:pathLst>
          </a:custGeom>
          <a:solidFill>
            <a:srgbClr val="EDEDE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7" name="object 1417"/>
          <p:cNvSpPr/>
          <p:nvPr/>
        </p:nvSpPr>
        <p:spPr>
          <a:xfrm>
            <a:off x="5373028" y="3133963"/>
            <a:ext cx="889228" cy="333687"/>
          </a:xfrm>
          <a:custGeom>
            <a:avLst/>
            <a:gdLst/>
            <a:ahLst/>
            <a:cxnLst/>
            <a:rect l="l" t="t" r="r" b="b"/>
            <a:pathLst>
              <a:path w="889228" h="333687">
                <a:moveTo>
                  <a:pt x="719333" y="137784"/>
                </a:moveTo>
                <a:lnTo>
                  <a:pt x="721250" y="131883"/>
                </a:lnTo>
                <a:lnTo>
                  <a:pt x="723921" y="120382"/>
                </a:lnTo>
                <a:lnTo>
                  <a:pt x="726011" y="107325"/>
                </a:lnTo>
                <a:lnTo>
                  <a:pt x="727886" y="94157"/>
                </a:lnTo>
                <a:lnTo>
                  <a:pt x="729130" y="86397"/>
                </a:lnTo>
                <a:lnTo>
                  <a:pt x="732175" y="70786"/>
                </a:lnTo>
                <a:lnTo>
                  <a:pt x="734763" y="57599"/>
                </a:lnTo>
                <a:lnTo>
                  <a:pt x="736296" y="46271"/>
                </a:lnTo>
                <a:lnTo>
                  <a:pt x="736178" y="36241"/>
                </a:lnTo>
                <a:lnTo>
                  <a:pt x="733810" y="26943"/>
                </a:lnTo>
                <a:lnTo>
                  <a:pt x="728595" y="17815"/>
                </a:lnTo>
                <a:lnTo>
                  <a:pt x="719935" y="8294"/>
                </a:lnTo>
                <a:lnTo>
                  <a:pt x="716694" y="5378"/>
                </a:lnTo>
                <a:lnTo>
                  <a:pt x="726588" y="4166"/>
                </a:lnTo>
                <a:lnTo>
                  <a:pt x="738087" y="3507"/>
                </a:lnTo>
                <a:lnTo>
                  <a:pt x="750886" y="3293"/>
                </a:lnTo>
                <a:lnTo>
                  <a:pt x="764680" y="3417"/>
                </a:lnTo>
                <a:lnTo>
                  <a:pt x="779164" y="3771"/>
                </a:lnTo>
                <a:lnTo>
                  <a:pt x="794032" y="4247"/>
                </a:lnTo>
                <a:lnTo>
                  <a:pt x="808980" y="4738"/>
                </a:lnTo>
                <a:lnTo>
                  <a:pt x="823702" y="5136"/>
                </a:lnTo>
                <a:lnTo>
                  <a:pt x="863460" y="4699"/>
                </a:lnTo>
                <a:lnTo>
                  <a:pt x="889228" y="0"/>
                </a:lnTo>
                <a:lnTo>
                  <a:pt x="710469" y="0"/>
                </a:lnTo>
                <a:lnTo>
                  <a:pt x="29869" y="1242"/>
                </a:lnTo>
                <a:lnTo>
                  <a:pt x="2637" y="25088"/>
                </a:lnTo>
                <a:lnTo>
                  <a:pt x="0" y="44382"/>
                </a:lnTo>
                <a:lnTo>
                  <a:pt x="1722" y="57924"/>
                </a:lnTo>
                <a:lnTo>
                  <a:pt x="4755" y="75339"/>
                </a:lnTo>
                <a:lnTo>
                  <a:pt x="5398" y="78957"/>
                </a:lnTo>
                <a:lnTo>
                  <a:pt x="7523" y="93368"/>
                </a:lnTo>
                <a:lnTo>
                  <a:pt x="9505" y="107904"/>
                </a:lnTo>
                <a:lnTo>
                  <a:pt x="12018" y="121928"/>
                </a:lnTo>
                <a:lnTo>
                  <a:pt x="15738" y="134802"/>
                </a:lnTo>
                <a:lnTo>
                  <a:pt x="21338" y="145886"/>
                </a:lnTo>
                <a:lnTo>
                  <a:pt x="29493" y="154545"/>
                </a:lnTo>
                <a:lnTo>
                  <a:pt x="40876" y="160138"/>
                </a:lnTo>
                <a:lnTo>
                  <a:pt x="52992" y="162382"/>
                </a:lnTo>
                <a:lnTo>
                  <a:pt x="63639" y="163420"/>
                </a:lnTo>
                <a:lnTo>
                  <a:pt x="75339" y="164005"/>
                </a:lnTo>
                <a:lnTo>
                  <a:pt x="87938" y="164203"/>
                </a:lnTo>
                <a:lnTo>
                  <a:pt x="101277" y="164080"/>
                </a:lnTo>
                <a:lnTo>
                  <a:pt x="115203" y="163702"/>
                </a:lnTo>
                <a:lnTo>
                  <a:pt x="129557" y="163135"/>
                </a:lnTo>
                <a:lnTo>
                  <a:pt x="144185" y="162447"/>
                </a:lnTo>
                <a:lnTo>
                  <a:pt x="158930" y="161703"/>
                </a:lnTo>
                <a:lnTo>
                  <a:pt x="173637" y="160969"/>
                </a:lnTo>
                <a:lnTo>
                  <a:pt x="188148" y="160311"/>
                </a:lnTo>
                <a:lnTo>
                  <a:pt x="202308" y="159797"/>
                </a:lnTo>
                <a:lnTo>
                  <a:pt x="215961" y="159492"/>
                </a:lnTo>
                <a:lnTo>
                  <a:pt x="228950" y="159462"/>
                </a:lnTo>
                <a:lnTo>
                  <a:pt x="241121" y="159775"/>
                </a:lnTo>
                <a:lnTo>
                  <a:pt x="252315" y="160495"/>
                </a:lnTo>
                <a:lnTo>
                  <a:pt x="262378" y="161689"/>
                </a:lnTo>
                <a:lnTo>
                  <a:pt x="271153" y="163424"/>
                </a:lnTo>
                <a:lnTo>
                  <a:pt x="277472" y="165369"/>
                </a:lnTo>
                <a:lnTo>
                  <a:pt x="284408" y="189166"/>
                </a:lnTo>
                <a:lnTo>
                  <a:pt x="291214" y="210542"/>
                </a:lnTo>
                <a:lnTo>
                  <a:pt x="297977" y="229628"/>
                </a:lnTo>
                <a:lnTo>
                  <a:pt x="304784" y="246559"/>
                </a:lnTo>
                <a:lnTo>
                  <a:pt x="311723" y="261466"/>
                </a:lnTo>
                <a:lnTo>
                  <a:pt x="318881" y="274484"/>
                </a:lnTo>
                <a:lnTo>
                  <a:pt x="326345" y="285746"/>
                </a:lnTo>
                <a:lnTo>
                  <a:pt x="334204" y="295383"/>
                </a:lnTo>
                <a:lnTo>
                  <a:pt x="342544" y="303530"/>
                </a:lnTo>
                <a:lnTo>
                  <a:pt x="351453" y="310319"/>
                </a:lnTo>
                <a:lnTo>
                  <a:pt x="361018" y="315883"/>
                </a:lnTo>
                <a:lnTo>
                  <a:pt x="371327" y="320356"/>
                </a:lnTo>
                <a:lnTo>
                  <a:pt x="382467" y="323870"/>
                </a:lnTo>
                <a:lnTo>
                  <a:pt x="394526" y="326558"/>
                </a:lnTo>
                <a:lnTo>
                  <a:pt x="407590" y="328554"/>
                </a:lnTo>
                <a:lnTo>
                  <a:pt x="421748" y="329990"/>
                </a:lnTo>
                <a:lnTo>
                  <a:pt x="437087" y="331000"/>
                </a:lnTo>
                <a:lnTo>
                  <a:pt x="453694" y="331715"/>
                </a:lnTo>
                <a:lnTo>
                  <a:pt x="471657" y="332271"/>
                </a:lnTo>
                <a:lnTo>
                  <a:pt x="491063" y="332798"/>
                </a:lnTo>
                <a:lnTo>
                  <a:pt x="503876" y="333484"/>
                </a:lnTo>
                <a:lnTo>
                  <a:pt x="516523" y="333687"/>
                </a:lnTo>
                <a:lnTo>
                  <a:pt x="518029" y="333626"/>
                </a:lnTo>
                <a:lnTo>
                  <a:pt x="533044" y="333012"/>
                </a:lnTo>
                <a:lnTo>
                  <a:pt x="538438" y="332205"/>
                </a:lnTo>
                <a:lnTo>
                  <a:pt x="541550" y="329250"/>
                </a:lnTo>
                <a:lnTo>
                  <a:pt x="544980" y="327838"/>
                </a:lnTo>
                <a:lnTo>
                  <a:pt x="546226" y="327010"/>
                </a:lnTo>
                <a:lnTo>
                  <a:pt x="529244" y="328870"/>
                </a:lnTo>
                <a:lnTo>
                  <a:pt x="513949" y="329474"/>
                </a:lnTo>
                <a:lnTo>
                  <a:pt x="500150" y="328857"/>
                </a:lnTo>
                <a:lnTo>
                  <a:pt x="487656" y="327052"/>
                </a:lnTo>
                <a:lnTo>
                  <a:pt x="476276" y="324095"/>
                </a:lnTo>
                <a:lnTo>
                  <a:pt x="465818" y="320019"/>
                </a:lnTo>
                <a:lnTo>
                  <a:pt x="456091" y="314859"/>
                </a:lnTo>
                <a:lnTo>
                  <a:pt x="446904" y="308649"/>
                </a:lnTo>
                <a:lnTo>
                  <a:pt x="438065" y="301424"/>
                </a:lnTo>
                <a:lnTo>
                  <a:pt x="429384" y="293217"/>
                </a:lnTo>
                <a:lnTo>
                  <a:pt x="421384" y="284842"/>
                </a:lnTo>
                <a:lnTo>
                  <a:pt x="414469" y="276824"/>
                </a:lnTo>
                <a:lnTo>
                  <a:pt x="407617" y="267766"/>
                </a:lnTo>
                <a:lnTo>
                  <a:pt x="400982" y="257762"/>
                </a:lnTo>
                <a:lnTo>
                  <a:pt x="394720" y="246904"/>
                </a:lnTo>
                <a:lnTo>
                  <a:pt x="388983" y="235286"/>
                </a:lnTo>
                <a:lnTo>
                  <a:pt x="383925" y="223000"/>
                </a:lnTo>
                <a:lnTo>
                  <a:pt x="379702" y="210141"/>
                </a:lnTo>
                <a:lnTo>
                  <a:pt x="376467" y="196801"/>
                </a:lnTo>
                <a:lnTo>
                  <a:pt x="374374" y="183073"/>
                </a:lnTo>
                <a:lnTo>
                  <a:pt x="373578" y="169051"/>
                </a:lnTo>
                <a:lnTo>
                  <a:pt x="373692" y="162475"/>
                </a:lnTo>
                <a:lnTo>
                  <a:pt x="666512" y="162884"/>
                </a:lnTo>
                <a:lnTo>
                  <a:pt x="698443" y="162051"/>
                </a:lnTo>
                <a:lnTo>
                  <a:pt x="707455" y="154267"/>
                </a:lnTo>
                <a:lnTo>
                  <a:pt x="713936" y="148240"/>
                </a:lnTo>
                <a:lnTo>
                  <a:pt x="719333" y="137784"/>
                </a:lnTo>
                <a:close/>
              </a:path>
            </a:pathLst>
          </a:custGeom>
          <a:solidFill>
            <a:srgbClr val="424A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8" name="object 1418"/>
          <p:cNvSpPr/>
          <p:nvPr/>
        </p:nvSpPr>
        <p:spPr>
          <a:xfrm>
            <a:off x="6113364" y="2529123"/>
            <a:ext cx="1722934" cy="346232"/>
          </a:xfrm>
          <a:custGeom>
            <a:avLst/>
            <a:gdLst/>
            <a:ahLst/>
            <a:cxnLst/>
            <a:rect l="l" t="t" r="r" b="b"/>
            <a:pathLst>
              <a:path w="1722934" h="346232">
                <a:moveTo>
                  <a:pt x="23841" y="343444"/>
                </a:moveTo>
                <a:lnTo>
                  <a:pt x="47941" y="344360"/>
                </a:lnTo>
                <a:lnTo>
                  <a:pt x="72272" y="345080"/>
                </a:lnTo>
                <a:lnTo>
                  <a:pt x="96807" y="345621"/>
                </a:lnTo>
                <a:lnTo>
                  <a:pt x="121519" y="345999"/>
                </a:lnTo>
                <a:lnTo>
                  <a:pt x="146380" y="346232"/>
                </a:lnTo>
                <a:lnTo>
                  <a:pt x="221586" y="346222"/>
                </a:lnTo>
                <a:lnTo>
                  <a:pt x="246771" y="346039"/>
                </a:lnTo>
                <a:lnTo>
                  <a:pt x="271969" y="345793"/>
                </a:lnTo>
                <a:lnTo>
                  <a:pt x="297151" y="345503"/>
                </a:lnTo>
                <a:lnTo>
                  <a:pt x="322291" y="345184"/>
                </a:lnTo>
                <a:lnTo>
                  <a:pt x="347362" y="344853"/>
                </a:lnTo>
                <a:lnTo>
                  <a:pt x="372336" y="344527"/>
                </a:lnTo>
                <a:lnTo>
                  <a:pt x="397186" y="344222"/>
                </a:lnTo>
                <a:lnTo>
                  <a:pt x="421884" y="343957"/>
                </a:lnTo>
                <a:lnTo>
                  <a:pt x="446403" y="343746"/>
                </a:lnTo>
                <a:lnTo>
                  <a:pt x="470716" y="343607"/>
                </a:lnTo>
                <a:lnTo>
                  <a:pt x="641467" y="343480"/>
                </a:lnTo>
                <a:lnTo>
                  <a:pt x="1010396" y="343678"/>
                </a:lnTo>
                <a:lnTo>
                  <a:pt x="1030494" y="343810"/>
                </a:lnTo>
                <a:lnTo>
                  <a:pt x="1054225" y="343974"/>
                </a:lnTo>
                <a:lnTo>
                  <a:pt x="1081026" y="344158"/>
                </a:lnTo>
                <a:lnTo>
                  <a:pt x="1110340" y="344350"/>
                </a:lnTo>
                <a:lnTo>
                  <a:pt x="1141604" y="344537"/>
                </a:lnTo>
                <a:lnTo>
                  <a:pt x="1174259" y="344708"/>
                </a:lnTo>
                <a:lnTo>
                  <a:pt x="1207744" y="344850"/>
                </a:lnTo>
                <a:lnTo>
                  <a:pt x="1274966" y="345000"/>
                </a:lnTo>
                <a:lnTo>
                  <a:pt x="1338786" y="344892"/>
                </a:lnTo>
                <a:lnTo>
                  <a:pt x="1368020" y="344710"/>
                </a:lnTo>
                <a:lnTo>
                  <a:pt x="1394723" y="344427"/>
                </a:lnTo>
                <a:lnTo>
                  <a:pt x="1418334" y="344031"/>
                </a:lnTo>
                <a:lnTo>
                  <a:pt x="1438294" y="343509"/>
                </a:lnTo>
                <a:lnTo>
                  <a:pt x="1465018" y="342042"/>
                </a:lnTo>
                <a:lnTo>
                  <a:pt x="1487487" y="327383"/>
                </a:lnTo>
                <a:lnTo>
                  <a:pt x="1507509" y="308313"/>
                </a:lnTo>
                <a:lnTo>
                  <a:pt x="1532602" y="283488"/>
                </a:lnTo>
                <a:lnTo>
                  <a:pt x="1546522" y="269507"/>
                </a:lnTo>
                <a:lnTo>
                  <a:pt x="1561075" y="254793"/>
                </a:lnTo>
                <a:lnTo>
                  <a:pt x="1576051" y="239584"/>
                </a:lnTo>
                <a:lnTo>
                  <a:pt x="1591237" y="224114"/>
                </a:lnTo>
                <a:lnTo>
                  <a:pt x="1606424" y="208619"/>
                </a:lnTo>
                <a:lnTo>
                  <a:pt x="1621398" y="193335"/>
                </a:lnTo>
                <a:lnTo>
                  <a:pt x="1635949" y="178498"/>
                </a:lnTo>
                <a:lnTo>
                  <a:pt x="1649866" y="164343"/>
                </a:lnTo>
                <a:lnTo>
                  <a:pt x="1662936" y="151106"/>
                </a:lnTo>
                <a:lnTo>
                  <a:pt x="1674950" y="139022"/>
                </a:lnTo>
                <a:lnTo>
                  <a:pt x="1685695" y="128327"/>
                </a:lnTo>
                <a:lnTo>
                  <a:pt x="1694959" y="119258"/>
                </a:lnTo>
                <a:lnTo>
                  <a:pt x="1702533" y="112049"/>
                </a:lnTo>
                <a:lnTo>
                  <a:pt x="1709220" y="105509"/>
                </a:lnTo>
                <a:lnTo>
                  <a:pt x="1712396" y="103076"/>
                </a:lnTo>
                <a:lnTo>
                  <a:pt x="1719964" y="99230"/>
                </a:lnTo>
                <a:lnTo>
                  <a:pt x="1721012" y="90846"/>
                </a:lnTo>
                <a:lnTo>
                  <a:pt x="1721882" y="79319"/>
                </a:lnTo>
                <a:lnTo>
                  <a:pt x="1722526" y="65622"/>
                </a:lnTo>
                <a:lnTo>
                  <a:pt x="1722893" y="50727"/>
                </a:lnTo>
                <a:lnTo>
                  <a:pt x="1722934" y="35607"/>
                </a:lnTo>
                <a:lnTo>
                  <a:pt x="1722600" y="21235"/>
                </a:lnTo>
                <a:lnTo>
                  <a:pt x="1721843" y="8585"/>
                </a:lnTo>
                <a:lnTo>
                  <a:pt x="1720842" y="0"/>
                </a:lnTo>
                <a:lnTo>
                  <a:pt x="1710935" y="7957"/>
                </a:lnTo>
                <a:lnTo>
                  <a:pt x="1701465" y="16312"/>
                </a:lnTo>
                <a:lnTo>
                  <a:pt x="1692313" y="24984"/>
                </a:lnTo>
                <a:lnTo>
                  <a:pt x="1683360" y="33895"/>
                </a:lnTo>
                <a:lnTo>
                  <a:pt x="1674487" y="42965"/>
                </a:lnTo>
                <a:lnTo>
                  <a:pt x="1665575" y="52116"/>
                </a:lnTo>
                <a:lnTo>
                  <a:pt x="1656505" y="61266"/>
                </a:lnTo>
                <a:lnTo>
                  <a:pt x="1654489" y="63259"/>
                </a:lnTo>
                <a:lnTo>
                  <a:pt x="1645200" y="72507"/>
                </a:lnTo>
                <a:lnTo>
                  <a:pt x="1636189" y="81479"/>
                </a:lnTo>
                <a:lnTo>
                  <a:pt x="1627352" y="90282"/>
                </a:lnTo>
                <a:lnTo>
                  <a:pt x="1618580" y="99020"/>
                </a:lnTo>
                <a:lnTo>
                  <a:pt x="1609768" y="107797"/>
                </a:lnTo>
                <a:lnTo>
                  <a:pt x="1600810" y="116719"/>
                </a:lnTo>
                <a:lnTo>
                  <a:pt x="1591598" y="125890"/>
                </a:lnTo>
                <a:lnTo>
                  <a:pt x="1589307" y="128171"/>
                </a:lnTo>
                <a:lnTo>
                  <a:pt x="1580150" y="137217"/>
                </a:lnTo>
                <a:lnTo>
                  <a:pt x="1571054" y="146202"/>
                </a:lnTo>
                <a:lnTo>
                  <a:pt x="1562009" y="155138"/>
                </a:lnTo>
                <a:lnTo>
                  <a:pt x="1553008" y="164037"/>
                </a:lnTo>
                <a:lnTo>
                  <a:pt x="1544041" y="172910"/>
                </a:lnTo>
                <a:lnTo>
                  <a:pt x="1535099" y="181771"/>
                </a:lnTo>
                <a:lnTo>
                  <a:pt x="1526174" y="190631"/>
                </a:lnTo>
                <a:lnTo>
                  <a:pt x="1517255" y="199501"/>
                </a:lnTo>
                <a:lnTo>
                  <a:pt x="1508336" y="208395"/>
                </a:lnTo>
                <a:lnTo>
                  <a:pt x="1499406" y="217325"/>
                </a:lnTo>
                <a:lnTo>
                  <a:pt x="1490457" y="226302"/>
                </a:lnTo>
                <a:lnTo>
                  <a:pt x="1481479" y="235338"/>
                </a:lnTo>
                <a:lnTo>
                  <a:pt x="1472465" y="244447"/>
                </a:lnTo>
                <a:lnTo>
                  <a:pt x="1463404" y="253638"/>
                </a:lnTo>
                <a:lnTo>
                  <a:pt x="1452534" y="265090"/>
                </a:lnTo>
                <a:lnTo>
                  <a:pt x="1445368" y="271314"/>
                </a:lnTo>
                <a:lnTo>
                  <a:pt x="1436169" y="274780"/>
                </a:lnTo>
                <a:lnTo>
                  <a:pt x="1421026" y="276104"/>
                </a:lnTo>
                <a:lnTo>
                  <a:pt x="189949" y="276176"/>
                </a:lnTo>
                <a:lnTo>
                  <a:pt x="173152" y="275999"/>
                </a:lnTo>
                <a:lnTo>
                  <a:pt x="158948" y="275642"/>
                </a:lnTo>
                <a:lnTo>
                  <a:pt x="146709" y="275370"/>
                </a:lnTo>
                <a:lnTo>
                  <a:pt x="135807" y="275444"/>
                </a:lnTo>
                <a:lnTo>
                  <a:pt x="125615" y="276130"/>
                </a:lnTo>
                <a:lnTo>
                  <a:pt x="115505" y="277689"/>
                </a:lnTo>
                <a:lnTo>
                  <a:pt x="104851" y="280385"/>
                </a:lnTo>
                <a:lnTo>
                  <a:pt x="93023" y="284481"/>
                </a:lnTo>
                <a:lnTo>
                  <a:pt x="79395" y="290241"/>
                </a:lnTo>
                <a:lnTo>
                  <a:pt x="76724" y="291465"/>
                </a:lnTo>
                <a:lnTo>
                  <a:pt x="64147" y="297083"/>
                </a:lnTo>
                <a:lnTo>
                  <a:pt x="51682" y="302533"/>
                </a:lnTo>
                <a:lnTo>
                  <a:pt x="39629" y="308166"/>
                </a:lnTo>
                <a:lnTo>
                  <a:pt x="28288" y="314335"/>
                </a:lnTo>
                <a:lnTo>
                  <a:pt x="17961" y="321392"/>
                </a:lnTo>
                <a:lnTo>
                  <a:pt x="8947" y="329689"/>
                </a:lnTo>
                <a:lnTo>
                  <a:pt x="1548" y="339579"/>
                </a:lnTo>
                <a:lnTo>
                  <a:pt x="0" y="342315"/>
                </a:lnTo>
                <a:lnTo>
                  <a:pt x="23841" y="343444"/>
                </a:lnTo>
                <a:close/>
              </a:path>
            </a:pathLst>
          </a:custGeom>
          <a:solidFill>
            <a:srgbClr val="AACD0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9" name="object 1419"/>
          <p:cNvSpPr/>
          <p:nvPr/>
        </p:nvSpPr>
        <p:spPr>
          <a:xfrm>
            <a:off x="7332525" y="3084975"/>
            <a:ext cx="294630" cy="380959"/>
          </a:xfrm>
          <a:custGeom>
            <a:avLst/>
            <a:gdLst/>
            <a:ahLst/>
            <a:cxnLst/>
            <a:rect l="l" t="t" r="r" b="b"/>
            <a:pathLst>
              <a:path w="294630" h="380959">
                <a:moveTo>
                  <a:pt x="441" y="177539"/>
                </a:moveTo>
                <a:lnTo>
                  <a:pt x="0" y="193240"/>
                </a:lnTo>
                <a:lnTo>
                  <a:pt x="578" y="208952"/>
                </a:lnTo>
                <a:lnTo>
                  <a:pt x="2180" y="224586"/>
                </a:lnTo>
                <a:lnTo>
                  <a:pt x="4808" y="240053"/>
                </a:lnTo>
                <a:lnTo>
                  <a:pt x="8468" y="255262"/>
                </a:lnTo>
                <a:lnTo>
                  <a:pt x="13162" y="270126"/>
                </a:lnTo>
                <a:lnTo>
                  <a:pt x="18894" y="284554"/>
                </a:lnTo>
                <a:lnTo>
                  <a:pt x="25668" y="298458"/>
                </a:lnTo>
                <a:lnTo>
                  <a:pt x="33487" y="311747"/>
                </a:lnTo>
                <a:lnTo>
                  <a:pt x="42355" y="324334"/>
                </a:lnTo>
                <a:lnTo>
                  <a:pt x="52276" y="336128"/>
                </a:lnTo>
                <a:lnTo>
                  <a:pt x="63253" y="347040"/>
                </a:lnTo>
                <a:lnTo>
                  <a:pt x="75289" y="356981"/>
                </a:lnTo>
                <a:lnTo>
                  <a:pt x="87023" y="364375"/>
                </a:lnTo>
                <a:lnTo>
                  <a:pt x="98208" y="369484"/>
                </a:lnTo>
                <a:lnTo>
                  <a:pt x="109339" y="373729"/>
                </a:lnTo>
                <a:lnTo>
                  <a:pt x="120909" y="378534"/>
                </a:lnTo>
                <a:lnTo>
                  <a:pt x="125823" y="380959"/>
                </a:lnTo>
                <a:lnTo>
                  <a:pt x="142961" y="380638"/>
                </a:lnTo>
                <a:lnTo>
                  <a:pt x="158582" y="379437"/>
                </a:lnTo>
                <a:lnTo>
                  <a:pt x="172823" y="377329"/>
                </a:lnTo>
                <a:lnTo>
                  <a:pt x="185820" y="374286"/>
                </a:lnTo>
                <a:lnTo>
                  <a:pt x="208634" y="365286"/>
                </a:lnTo>
                <a:lnTo>
                  <a:pt x="228122" y="352219"/>
                </a:lnTo>
                <a:lnTo>
                  <a:pt x="245380" y="334866"/>
                </a:lnTo>
                <a:lnTo>
                  <a:pt x="253515" y="324513"/>
                </a:lnTo>
                <a:lnTo>
                  <a:pt x="263140" y="310321"/>
                </a:lnTo>
                <a:lnTo>
                  <a:pt x="274909" y="288833"/>
                </a:lnTo>
                <a:lnTo>
                  <a:pt x="283667" y="266741"/>
                </a:lnTo>
                <a:lnTo>
                  <a:pt x="289689" y="243476"/>
                </a:lnTo>
                <a:lnTo>
                  <a:pt x="293252" y="218471"/>
                </a:lnTo>
                <a:lnTo>
                  <a:pt x="294197" y="205139"/>
                </a:lnTo>
                <a:lnTo>
                  <a:pt x="294630" y="191160"/>
                </a:lnTo>
                <a:lnTo>
                  <a:pt x="294587" y="176462"/>
                </a:lnTo>
                <a:lnTo>
                  <a:pt x="292660" y="146143"/>
                </a:lnTo>
                <a:lnTo>
                  <a:pt x="289096" y="132155"/>
                </a:lnTo>
                <a:lnTo>
                  <a:pt x="284862" y="118680"/>
                </a:lnTo>
                <a:lnTo>
                  <a:pt x="279973" y="105752"/>
                </a:lnTo>
                <a:lnTo>
                  <a:pt x="274447" y="93405"/>
                </a:lnTo>
                <a:lnTo>
                  <a:pt x="268299" y="81672"/>
                </a:lnTo>
                <a:lnTo>
                  <a:pt x="261545" y="70586"/>
                </a:lnTo>
                <a:lnTo>
                  <a:pt x="254203" y="60181"/>
                </a:lnTo>
                <a:lnTo>
                  <a:pt x="237819" y="41549"/>
                </a:lnTo>
                <a:lnTo>
                  <a:pt x="219275" y="26043"/>
                </a:lnTo>
                <a:lnTo>
                  <a:pt x="202180" y="15619"/>
                </a:lnTo>
                <a:lnTo>
                  <a:pt x="180806" y="7122"/>
                </a:lnTo>
                <a:lnTo>
                  <a:pt x="156660" y="3214"/>
                </a:lnTo>
                <a:lnTo>
                  <a:pt x="141957" y="2460"/>
                </a:lnTo>
                <a:lnTo>
                  <a:pt x="132122" y="2274"/>
                </a:lnTo>
                <a:lnTo>
                  <a:pt x="120995" y="1939"/>
                </a:lnTo>
                <a:lnTo>
                  <a:pt x="107828" y="1192"/>
                </a:lnTo>
                <a:lnTo>
                  <a:pt x="93517" y="417"/>
                </a:lnTo>
                <a:lnTo>
                  <a:pt x="78959" y="0"/>
                </a:lnTo>
                <a:lnTo>
                  <a:pt x="65048" y="324"/>
                </a:lnTo>
                <a:lnTo>
                  <a:pt x="52682" y="1775"/>
                </a:lnTo>
                <a:lnTo>
                  <a:pt x="42756" y="4738"/>
                </a:lnTo>
                <a:lnTo>
                  <a:pt x="39110" y="6819"/>
                </a:lnTo>
                <a:lnTo>
                  <a:pt x="117621" y="8880"/>
                </a:lnTo>
                <a:lnTo>
                  <a:pt x="106572" y="9373"/>
                </a:lnTo>
                <a:lnTo>
                  <a:pt x="95347" y="12962"/>
                </a:lnTo>
                <a:lnTo>
                  <a:pt x="84179" y="19068"/>
                </a:lnTo>
                <a:lnTo>
                  <a:pt x="73300" y="27110"/>
                </a:lnTo>
                <a:lnTo>
                  <a:pt x="62943" y="36510"/>
                </a:lnTo>
                <a:lnTo>
                  <a:pt x="53341" y="46688"/>
                </a:lnTo>
                <a:lnTo>
                  <a:pt x="44725" y="57063"/>
                </a:lnTo>
                <a:lnTo>
                  <a:pt x="37329" y="67058"/>
                </a:lnTo>
                <a:lnTo>
                  <a:pt x="31786" y="75443"/>
                </a:lnTo>
                <a:lnTo>
                  <a:pt x="24306" y="88567"/>
                </a:lnTo>
                <a:lnTo>
                  <a:pt x="17821" y="102326"/>
                </a:lnTo>
                <a:lnTo>
                  <a:pt x="12335" y="116632"/>
                </a:lnTo>
                <a:lnTo>
                  <a:pt x="7849" y="131396"/>
                </a:lnTo>
                <a:lnTo>
                  <a:pt x="4370" y="146528"/>
                </a:lnTo>
                <a:lnTo>
                  <a:pt x="1899" y="161939"/>
                </a:lnTo>
                <a:lnTo>
                  <a:pt x="441" y="177539"/>
                </a:lnTo>
                <a:close/>
              </a:path>
            </a:pathLst>
          </a:custGeom>
          <a:solidFill>
            <a:srgbClr val="424A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0" name="object 1420"/>
          <p:cNvSpPr/>
          <p:nvPr/>
        </p:nvSpPr>
        <p:spPr>
          <a:xfrm>
            <a:off x="6306115" y="3088901"/>
            <a:ext cx="293766" cy="377447"/>
          </a:xfrm>
          <a:custGeom>
            <a:avLst/>
            <a:gdLst/>
            <a:ahLst/>
            <a:cxnLst/>
            <a:rect l="l" t="t" r="r" b="b"/>
            <a:pathLst>
              <a:path w="293766" h="377447">
                <a:moveTo>
                  <a:pt x="87337" y="14432"/>
                </a:moveTo>
                <a:lnTo>
                  <a:pt x="74669" y="22275"/>
                </a:lnTo>
                <a:lnTo>
                  <a:pt x="54888" y="40550"/>
                </a:lnTo>
                <a:lnTo>
                  <a:pt x="37213" y="60694"/>
                </a:lnTo>
                <a:lnTo>
                  <a:pt x="27701" y="74984"/>
                </a:lnTo>
                <a:lnTo>
                  <a:pt x="19646" y="90260"/>
                </a:lnTo>
                <a:lnTo>
                  <a:pt x="13013" y="106368"/>
                </a:lnTo>
                <a:lnTo>
                  <a:pt x="7768" y="123153"/>
                </a:lnTo>
                <a:lnTo>
                  <a:pt x="3879" y="140461"/>
                </a:lnTo>
                <a:lnTo>
                  <a:pt x="1310" y="158136"/>
                </a:lnTo>
                <a:lnTo>
                  <a:pt x="28" y="176025"/>
                </a:lnTo>
                <a:lnTo>
                  <a:pt x="0" y="193972"/>
                </a:lnTo>
                <a:lnTo>
                  <a:pt x="1190" y="211823"/>
                </a:lnTo>
                <a:lnTo>
                  <a:pt x="3565" y="229422"/>
                </a:lnTo>
                <a:lnTo>
                  <a:pt x="7092" y="246616"/>
                </a:lnTo>
                <a:lnTo>
                  <a:pt x="11736" y="263249"/>
                </a:lnTo>
                <a:lnTo>
                  <a:pt x="17463" y="279167"/>
                </a:lnTo>
                <a:lnTo>
                  <a:pt x="24240" y="294215"/>
                </a:lnTo>
                <a:lnTo>
                  <a:pt x="32032" y="308238"/>
                </a:lnTo>
                <a:lnTo>
                  <a:pt x="40806" y="321082"/>
                </a:lnTo>
                <a:lnTo>
                  <a:pt x="50527" y="332591"/>
                </a:lnTo>
                <a:lnTo>
                  <a:pt x="61162" y="342612"/>
                </a:lnTo>
                <a:lnTo>
                  <a:pt x="72677" y="350988"/>
                </a:lnTo>
                <a:lnTo>
                  <a:pt x="84524" y="357789"/>
                </a:lnTo>
                <a:lnTo>
                  <a:pt x="96500" y="363818"/>
                </a:lnTo>
                <a:lnTo>
                  <a:pt x="107968" y="369451"/>
                </a:lnTo>
                <a:lnTo>
                  <a:pt x="118289" y="375064"/>
                </a:lnTo>
                <a:lnTo>
                  <a:pt x="122040" y="377447"/>
                </a:lnTo>
                <a:lnTo>
                  <a:pt x="140348" y="377017"/>
                </a:lnTo>
                <a:lnTo>
                  <a:pt x="156833" y="375718"/>
                </a:lnTo>
                <a:lnTo>
                  <a:pt x="171665" y="373535"/>
                </a:lnTo>
                <a:lnTo>
                  <a:pt x="185015" y="370453"/>
                </a:lnTo>
                <a:lnTo>
                  <a:pt x="197055" y="366459"/>
                </a:lnTo>
                <a:lnTo>
                  <a:pt x="217887" y="355674"/>
                </a:lnTo>
                <a:lnTo>
                  <a:pt x="235529" y="341064"/>
                </a:lnTo>
                <a:lnTo>
                  <a:pt x="251348" y="322513"/>
                </a:lnTo>
                <a:lnTo>
                  <a:pt x="262930" y="305738"/>
                </a:lnTo>
                <a:lnTo>
                  <a:pt x="274930" y="284230"/>
                </a:lnTo>
                <a:lnTo>
                  <a:pt x="283643" y="262486"/>
                </a:lnTo>
                <a:lnTo>
                  <a:pt x="289439" y="239635"/>
                </a:lnTo>
                <a:lnTo>
                  <a:pt x="292690" y="214809"/>
                </a:lnTo>
                <a:lnTo>
                  <a:pt x="293477" y="201383"/>
                </a:lnTo>
                <a:lnTo>
                  <a:pt x="293766" y="187136"/>
                </a:lnTo>
                <a:lnTo>
                  <a:pt x="293604" y="171961"/>
                </a:lnTo>
                <a:lnTo>
                  <a:pt x="292084" y="142217"/>
                </a:lnTo>
                <a:lnTo>
                  <a:pt x="287142" y="127247"/>
                </a:lnTo>
                <a:lnTo>
                  <a:pt x="282649" y="113882"/>
                </a:lnTo>
                <a:lnTo>
                  <a:pt x="278322" y="101831"/>
                </a:lnTo>
                <a:lnTo>
                  <a:pt x="269039" y="80507"/>
                </a:lnTo>
                <a:lnTo>
                  <a:pt x="257037" y="60947"/>
                </a:lnTo>
                <a:lnTo>
                  <a:pt x="240059" y="40825"/>
                </a:lnTo>
                <a:lnTo>
                  <a:pt x="228049" y="29345"/>
                </a:lnTo>
                <a:lnTo>
                  <a:pt x="208669" y="15659"/>
                </a:lnTo>
                <a:lnTo>
                  <a:pt x="187820" y="7024"/>
                </a:lnTo>
                <a:lnTo>
                  <a:pt x="163684" y="2294"/>
                </a:lnTo>
                <a:lnTo>
                  <a:pt x="149815" y="1036"/>
                </a:lnTo>
                <a:lnTo>
                  <a:pt x="134443" y="325"/>
                </a:lnTo>
                <a:lnTo>
                  <a:pt x="117340" y="17"/>
                </a:lnTo>
                <a:lnTo>
                  <a:pt x="114994" y="0"/>
                </a:lnTo>
                <a:lnTo>
                  <a:pt x="105942" y="5798"/>
                </a:lnTo>
                <a:lnTo>
                  <a:pt x="98808" y="9510"/>
                </a:lnTo>
                <a:lnTo>
                  <a:pt x="92852" y="12075"/>
                </a:lnTo>
                <a:lnTo>
                  <a:pt x="87337" y="14432"/>
                </a:lnTo>
                <a:close/>
              </a:path>
            </a:pathLst>
          </a:custGeom>
          <a:solidFill>
            <a:srgbClr val="424A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1" name="object 1421"/>
          <p:cNvSpPr/>
          <p:nvPr/>
        </p:nvSpPr>
        <p:spPr>
          <a:xfrm>
            <a:off x="6534745" y="2369132"/>
            <a:ext cx="287019" cy="341482"/>
          </a:xfrm>
          <a:custGeom>
            <a:avLst/>
            <a:gdLst/>
            <a:ahLst/>
            <a:cxnLst/>
            <a:rect l="l" t="t" r="r" b="b"/>
            <a:pathLst>
              <a:path w="287019" h="341482">
                <a:moveTo>
                  <a:pt x="0" y="341073"/>
                </a:moveTo>
                <a:lnTo>
                  <a:pt x="55572" y="341482"/>
                </a:lnTo>
                <a:lnTo>
                  <a:pt x="286594" y="341482"/>
                </a:lnTo>
                <a:lnTo>
                  <a:pt x="287019" y="323299"/>
                </a:lnTo>
                <a:lnTo>
                  <a:pt x="286594" y="309647"/>
                </a:lnTo>
                <a:lnTo>
                  <a:pt x="287019" y="0"/>
                </a:lnTo>
                <a:lnTo>
                  <a:pt x="106590" y="0"/>
                </a:lnTo>
                <a:lnTo>
                  <a:pt x="0" y="341073"/>
                </a:lnTo>
                <a:close/>
              </a:path>
            </a:pathLst>
          </a:custGeom>
          <a:solidFill>
            <a:srgbClr val="C7C8C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2" name="object 1422"/>
          <p:cNvSpPr/>
          <p:nvPr/>
        </p:nvSpPr>
        <p:spPr>
          <a:xfrm>
            <a:off x="6071471" y="3088901"/>
            <a:ext cx="356683" cy="377447"/>
          </a:xfrm>
          <a:custGeom>
            <a:avLst/>
            <a:gdLst/>
            <a:ahLst/>
            <a:cxnLst/>
            <a:rect l="l" t="t" r="r" b="b"/>
            <a:pathLst>
              <a:path w="356683" h="377447">
                <a:moveTo>
                  <a:pt x="37692" y="48643"/>
                </a:moveTo>
                <a:lnTo>
                  <a:pt x="26431" y="49384"/>
                </a:lnTo>
                <a:lnTo>
                  <a:pt x="18250" y="50441"/>
                </a:lnTo>
                <a:lnTo>
                  <a:pt x="28021" y="60182"/>
                </a:lnTo>
                <a:lnTo>
                  <a:pt x="34173" y="69366"/>
                </a:lnTo>
                <a:lnTo>
                  <a:pt x="37305" y="78556"/>
                </a:lnTo>
                <a:lnTo>
                  <a:pt x="38015" y="88316"/>
                </a:lnTo>
                <a:lnTo>
                  <a:pt x="36899" y="99209"/>
                </a:lnTo>
                <a:lnTo>
                  <a:pt x="34555" y="111799"/>
                </a:lnTo>
                <a:lnTo>
                  <a:pt x="31581" y="126649"/>
                </a:lnTo>
                <a:lnTo>
                  <a:pt x="30686" y="131459"/>
                </a:lnTo>
                <a:lnTo>
                  <a:pt x="28760" y="143948"/>
                </a:lnTo>
                <a:lnTo>
                  <a:pt x="26849" y="157243"/>
                </a:lnTo>
                <a:lnTo>
                  <a:pt x="24588" y="169899"/>
                </a:lnTo>
                <a:lnTo>
                  <a:pt x="22806" y="176945"/>
                </a:lnTo>
                <a:lnTo>
                  <a:pt x="17445" y="190438"/>
                </a:lnTo>
                <a:lnTo>
                  <a:pt x="11512" y="197321"/>
                </a:lnTo>
                <a:lnTo>
                  <a:pt x="3558" y="203780"/>
                </a:lnTo>
                <a:lnTo>
                  <a:pt x="0" y="207114"/>
                </a:lnTo>
                <a:lnTo>
                  <a:pt x="141012" y="207537"/>
                </a:lnTo>
                <a:lnTo>
                  <a:pt x="143209" y="222470"/>
                </a:lnTo>
                <a:lnTo>
                  <a:pt x="146099" y="236852"/>
                </a:lnTo>
                <a:lnTo>
                  <a:pt x="149641" y="250657"/>
                </a:lnTo>
                <a:lnTo>
                  <a:pt x="153794" y="263860"/>
                </a:lnTo>
                <a:lnTo>
                  <a:pt x="158517" y="276434"/>
                </a:lnTo>
                <a:lnTo>
                  <a:pt x="163769" y="288352"/>
                </a:lnTo>
                <a:lnTo>
                  <a:pt x="169510" y="299590"/>
                </a:lnTo>
                <a:lnTo>
                  <a:pt x="175697" y="310121"/>
                </a:lnTo>
                <a:lnTo>
                  <a:pt x="182291" y="319918"/>
                </a:lnTo>
                <a:lnTo>
                  <a:pt x="189251" y="328956"/>
                </a:lnTo>
                <a:lnTo>
                  <a:pt x="196535" y="337209"/>
                </a:lnTo>
                <a:lnTo>
                  <a:pt x="210106" y="349851"/>
                </a:lnTo>
                <a:lnTo>
                  <a:pt x="220024" y="357075"/>
                </a:lnTo>
                <a:lnTo>
                  <a:pt x="230146" y="362891"/>
                </a:lnTo>
                <a:lnTo>
                  <a:pt x="240543" y="367453"/>
                </a:lnTo>
                <a:lnTo>
                  <a:pt x="251287" y="370916"/>
                </a:lnTo>
                <a:lnTo>
                  <a:pt x="262451" y="373433"/>
                </a:lnTo>
                <a:lnTo>
                  <a:pt x="274106" y="375157"/>
                </a:lnTo>
                <a:lnTo>
                  <a:pt x="286324" y="376243"/>
                </a:lnTo>
                <a:lnTo>
                  <a:pt x="299178" y="376844"/>
                </a:lnTo>
                <a:lnTo>
                  <a:pt x="312739" y="377115"/>
                </a:lnTo>
                <a:lnTo>
                  <a:pt x="342269" y="377278"/>
                </a:lnTo>
                <a:lnTo>
                  <a:pt x="356683" y="377447"/>
                </a:lnTo>
                <a:lnTo>
                  <a:pt x="347017" y="371733"/>
                </a:lnTo>
                <a:lnTo>
                  <a:pt x="335942" y="366154"/>
                </a:lnTo>
                <a:lnTo>
                  <a:pt x="324097" y="360333"/>
                </a:lnTo>
                <a:lnTo>
                  <a:pt x="312120" y="353894"/>
                </a:lnTo>
                <a:lnTo>
                  <a:pt x="295806" y="342612"/>
                </a:lnTo>
                <a:lnTo>
                  <a:pt x="285170" y="332591"/>
                </a:lnTo>
                <a:lnTo>
                  <a:pt x="275449" y="321082"/>
                </a:lnTo>
                <a:lnTo>
                  <a:pt x="266675" y="308238"/>
                </a:lnTo>
                <a:lnTo>
                  <a:pt x="258883" y="294215"/>
                </a:lnTo>
                <a:lnTo>
                  <a:pt x="252106" y="279167"/>
                </a:lnTo>
                <a:lnTo>
                  <a:pt x="246379" y="263249"/>
                </a:lnTo>
                <a:lnTo>
                  <a:pt x="241735" y="246616"/>
                </a:lnTo>
                <a:lnTo>
                  <a:pt x="238208" y="229422"/>
                </a:lnTo>
                <a:lnTo>
                  <a:pt x="235833" y="211823"/>
                </a:lnTo>
                <a:lnTo>
                  <a:pt x="234643" y="193972"/>
                </a:lnTo>
                <a:lnTo>
                  <a:pt x="234672" y="176025"/>
                </a:lnTo>
                <a:lnTo>
                  <a:pt x="235953" y="158136"/>
                </a:lnTo>
                <a:lnTo>
                  <a:pt x="238522" y="140461"/>
                </a:lnTo>
                <a:lnTo>
                  <a:pt x="242412" y="123153"/>
                </a:lnTo>
                <a:lnTo>
                  <a:pt x="247656" y="106368"/>
                </a:lnTo>
                <a:lnTo>
                  <a:pt x="254289" y="90260"/>
                </a:lnTo>
                <a:lnTo>
                  <a:pt x="262344" y="74984"/>
                </a:lnTo>
                <a:lnTo>
                  <a:pt x="271857" y="60694"/>
                </a:lnTo>
                <a:lnTo>
                  <a:pt x="282859" y="47547"/>
                </a:lnTo>
                <a:lnTo>
                  <a:pt x="295526" y="34534"/>
                </a:lnTo>
                <a:lnTo>
                  <a:pt x="305311" y="25533"/>
                </a:lnTo>
                <a:lnTo>
                  <a:pt x="319187" y="15809"/>
                </a:lnTo>
                <a:lnTo>
                  <a:pt x="330404" y="10864"/>
                </a:lnTo>
                <a:lnTo>
                  <a:pt x="336862" y="7837"/>
                </a:lnTo>
                <a:lnTo>
                  <a:pt x="344874" y="3187"/>
                </a:lnTo>
                <a:lnTo>
                  <a:pt x="349637" y="0"/>
                </a:lnTo>
                <a:lnTo>
                  <a:pt x="297265" y="70"/>
                </a:lnTo>
                <a:lnTo>
                  <a:pt x="284557" y="368"/>
                </a:lnTo>
                <a:lnTo>
                  <a:pt x="273586" y="1031"/>
                </a:lnTo>
                <a:lnTo>
                  <a:pt x="263970" y="2193"/>
                </a:lnTo>
                <a:lnTo>
                  <a:pt x="255327" y="3990"/>
                </a:lnTo>
                <a:lnTo>
                  <a:pt x="247273" y="6558"/>
                </a:lnTo>
                <a:lnTo>
                  <a:pt x="239428" y="10032"/>
                </a:lnTo>
                <a:lnTo>
                  <a:pt x="231408" y="14548"/>
                </a:lnTo>
                <a:lnTo>
                  <a:pt x="222830" y="20242"/>
                </a:lnTo>
                <a:lnTo>
                  <a:pt x="213314" y="27250"/>
                </a:lnTo>
                <a:lnTo>
                  <a:pt x="202476" y="35706"/>
                </a:lnTo>
                <a:lnTo>
                  <a:pt x="190784" y="45062"/>
                </a:lnTo>
                <a:lnTo>
                  <a:pt x="183474" y="47352"/>
                </a:lnTo>
                <a:lnTo>
                  <a:pt x="174156" y="48922"/>
                </a:lnTo>
                <a:lnTo>
                  <a:pt x="163136" y="49879"/>
                </a:lnTo>
                <a:lnTo>
                  <a:pt x="150718" y="50330"/>
                </a:lnTo>
                <a:lnTo>
                  <a:pt x="137208" y="50383"/>
                </a:lnTo>
                <a:lnTo>
                  <a:pt x="122910" y="50145"/>
                </a:lnTo>
                <a:lnTo>
                  <a:pt x="108132" y="49725"/>
                </a:lnTo>
                <a:lnTo>
                  <a:pt x="93176" y="49229"/>
                </a:lnTo>
                <a:lnTo>
                  <a:pt x="78349" y="48765"/>
                </a:lnTo>
                <a:lnTo>
                  <a:pt x="63956" y="48441"/>
                </a:lnTo>
                <a:lnTo>
                  <a:pt x="50302" y="48365"/>
                </a:lnTo>
                <a:lnTo>
                  <a:pt x="37692" y="48643"/>
                </a:lnTo>
                <a:close/>
              </a:path>
            </a:pathLst>
          </a:custGeom>
          <a:solidFill>
            <a:srgbClr val="1D25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3" name="object 1423"/>
          <p:cNvSpPr/>
          <p:nvPr/>
        </p:nvSpPr>
        <p:spPr>
          <a:xfrm>
            <a:off x="6708114" y="3294363"/>
            <a:ext cx="385656" cy="171340"/>
          </a:xfrm>
          <a:custGeom>
            <a:avLst/>
            <a:gdLst/>
            <a:ahLst/>
            <a:cxnLst/>
            <a:rect l="l" t="t" r="r" b="b"/>
            <a:pathLst>
              <a:path w="385656" h="171340">
                <a:moveTo>
                  <a:pt x="385656" y="0"/>
                </a:moveTo>
                <a:lnTo>
                  <a:pt x="0" y="1651"/>
                </a:lnTo>
                <a:lnTo>
                  <a:pt x="1047" y="16355"/>
                </a:lnTo>
                <a:lnTo>
                  <a:pt x="3190" y="30481"/>
                </a:lnTo>
                <a:lnTo>
                  <a:pt x="6320" y="44016"/>
                </a:lnTo>
                <a:lnTo>
                  <a:pt x="10333" y="56948"/>
                </a:lnTo>
                <a:lnTo>
                  <a:pt x="15121" y="69265"/>
                </a:lnTo>
                <a:lnTo>
                  <a:pt x="20579" y="80954"/>
                </a:lnTo>
                <a:lnTo>
                  <a:pt x="33077" y="102403"/>
                </a:lnTo>
                <a:lnTo>
                  <a:pt x="46978" y="121196"/>
                </a:lnTo>
                <a:lnTo>
                  <a:pt x="61567" y="137078"/>
                </a:lnTo>
                <a:lnTo>
                  <a:pt x="80542" y="152398"/>
                </a:lnTo>
                <a:lnTo>
                  <a:pt x="100306" y="162150"/>
                </a:lnTo>
                <a:lnTo>
                  <a:pt x="122579" y="167638"/>
                </a:lnTo>
                <a:lnTo>
                  <a:pt x="149085" y="170166"/>
                </a:lnTo>
                <a:lnTo>
                  <a:pt x="164463" y="170727"/>
                </a:lnTo>
                <a:lnTo>
                  <a:pt x="181545" y="171037"/>
                </a:lnTo>
                <a:lnTo>
                  <a:pt x="208934" y="171289"/>
                </a:lnTo>
                <a:lnTo>
                  <a:pt x="224621" y="171340"/>
                </a:lnTo>
                <a:lnTo>
                  <a:pt x="238844" y="171117"/>
                </a:lnTo>
                <a:lnTo>
                  <a:pt x="251809" y="170427"/>
                </a:lnTo>
                <a:lnTo>
                  <a:pt x="274795" y="166878"/>
                </a:lnTo>
                <a:lnTo>
                  <a:pt x="295240" y="159148"/>
                </a:lnTo>
                <a:lnTo>
                  <a:pt x="314800" y="145696"/>
                </a:lnTo>
                <a:lnTo>
                  <a:pt x="324766" y="136342"/>
                </a:lnTo>
                <a:lnTo>
                  <a:pt x="337931" y="121801"/>
                </a:lnTo>
                <a:lnTo>
                  <a:pt x="352565" y="102846"/>
                </a:lnTo>
                <a:lnTo>
                  <a:pt x="365355" y="81864"/>
                </a:lnTo>
                <a:lnTo>
                  <a:pt x="375594" y="58457"/>
                </a:lnTo>
                <a:lnTo>
                  <a:pt x="379537" y="45720"/>
                </a:lnTo>
                <a:lnTo>
                  <a:pt x="382579" y="32227"/>
                </a:lnTo>
                <a:lnTo>
                  <a:pt x="384630" y="17929"/>
                </a:lnTo>
                <a:lnTo>
                  <a:pt x="385603" y="2777"/>
                </a:lnTo>
                <a:lnTo>
                  <a:pt x="385656" y="0"/>
                </a:lnTo>
                <a:close/>
              </a:path>
            </a:pathLst>
          </a:custGeom>
          <a:solidFill>
            <a:srgbClr val="1D25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4" name="object 1424"/>
          <p:cNvSpPr/>
          <p:nvPr/>
        </p:nvSpPr>
        <p:spPr>
          <a:xfrm>
            <a:off x="6549671" y="2253415"/>
            <a:ext cx="695116" cy="72305"/>
          </a:xfrm>
          <a:custGeom>
            <a:avLst/>
            <a:gdLst/>
            <a:ahLst/>
            <a:cxnLst/>
            <a:rect l="l" t="t" r="r" b="b"/>
            <a:pathLst>
              <a:path w="695116" h="72305">
                <a:moveTo>
                  <a:pt x="680565" y="2174"/>
                </a:moveTo>
                <a:lnTo>
                  <a:pt x="631818" y="1578"/>
                </a:lnTo>
                <a:lnTo>
                  <a:pt x="599225" y="1269"/>
                </a:lnTo>
                <a:lnTo>
                  <a:pt x="562221" y="967"/>
                </a:lnTo>
                <a:lnTo>
                  <a:pt x="521607" y="684"/>
                </a:lnTo>
                <a:lnTo>
                  <a:pt x="478185" y="430"/>
                </a:lnTo>
                <a:lnTo>
                  <a:pt x="432756" y="217"/>
                </a:lnTo>
                <a:lnTo>
                  <a:pt x="386122" y="57"/>
                </a:lnTo>
                <a:lnTo>
                  <a:pt x="247003" y="0"/>
                </a:lnTo>
                <a:lnTo>
                  <a:pt x="203562" y="159"/>
                </a:lnTo>
                <a:lnTo>
                  <a:pt x="162924" y="426"/>
                </a:lnTo>
                <a:lnTo>
                  <a:pt x="125889" y="813"/>
                </a:lnTo>
                <a:lnTo>
                  <a:pt x="93259" y="1330"/>
                </a:lnTo>
                <a:lnTo>
                  <a:pt x="65836" y="1988"/>
                </a:lnTo>
                <a:lnTo>
                  <a:pt x="29815" y="3774"/>
                </a:lnTo>
                <a:lnTo>
                  <a:pt x="11946" y="25847"/>
                </a:lnTo>
                <a:lnTo>
                  <a:pt x="4129" y="51847"/>
                </a:lnTo>
                <a:lnTo>
                  <a:pt x="0" y="72305"/>
                </a:lnTo>
                <a:lnTo>
                  <a:pt x="690575" y="72305"/>
                </a:lnTo>
                <a:lnTo>
                  <a:pt x="690564" y="60046"/>
                </a:lnTo>
                <a:lnTo>
                  <a:pt x="690060" y="46432"/>
                </a:lnTo>
                <a:lnTo>
                  <a:pt x="689761" y="32529"/>
                </a:lnTo>
                <a:lnTo>
                  <a:pt x="690367" y="19408"/>
                </a:lnTo>
                <a:lnTo>
                  <a:pt x="692574" y="8135"/>
                </a:lnTo>
                <a:lnTo>
                  <a:pt x="695116" y="2439"/>
                </a:lnTo>
                <a:lnTo>
                  <a:pt x="680565" y="2174"/>
                </a:lnTo>
                <a:close/>
              </a:path>
            </a:pathLst>
          </a:custGeom>
          <a:solidFill>
            <a:srgbClr val="AACD0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5" name="object 1425"/>
          <p:cNvSpPr/>
          <p:nvPr/>
        </p:nvSpPr>
        <p:spPr>
          <a:xfrm>
            <a:off x="5528922" y="2965097"/>
            <a:ext cx="427588" cy="117962"/>
          </a:xfrm>
          <a:custGeom>
            <a:avLst/>
            <a:gdLst/>
            <a:ahLst/>
            <a:cxnLst/>
            <a:rect l="l" t="t" r="r" b="b"/>
            <a:pathLst>
              <a:path w="427588" h="117962">
                <a:moveTo>
                  <a:pt x="1288" y="46370"/>
                </a:moveTo>
                <a:lnTo>
                  <a:pt x="3478" y="59989"/>
                </a:lnTo>
                <a:lnTo>
                  <a:pt x="5551" y="72048"/>
                </a:lnTo>
                <a:lnTo>
                  <a:pt x="6272" y="77499"/>
                </a:lnTo>
                <a:lnTo>
                  <a:pt x="7797" y="95390"/>
                </a:lnTo>
                <a:lnTo>
                  <a:pt x="10423" y="107056"/>
                </a:lnTo>
                <a:lnTo>
                  <a:pt x="17179" y="113685"/>
                </a:lnTo>
                <a:lnTo>
                  <a:pt x="31096" y="116468"/>
                </a:lnTo>
                <a:lnTo>
                  <a:pt x="39463" y="116773"/>
                </a:lnTo>
                <a:lnTo>
                  <a:pt x="89455" y="117000"/>
                </a:lnTo>
                <a:lnTo>
                  <a:pt x="108338" y="117147"/>
                </a:lnTo>
                <a:lnTo>
                  <a:pt x="128066" y="117309"/>
                </a:lnTo>
                <a:lnTo>
                  <a:pt x="148481" y="117477"/>
                </a:lnTo>
                <a:lnTo>
                  <a:pt x="169422" y="117637"/>
                </a:lnTo>
                <a:lnTo>
                  <a:pt x="190731" y="117779"/>
                </a:lnTo>
                <a:lnTo>
                  <a:pt x="233818" y="117962"/>
                </a:lnTo>
                <a:lnTo>
                  <a:pt x="297236" y="117813"/>
                </a:lnTo>
                <a:lnTo>
                  <a:pt x="317416" y="117604"/>
                </a:lnTo>
                <a:lnTo>
                  <a:pt x="336851" y="117297"/>
                </a:lnTo>
                <a:lnTo>
                  <a:pt x="355383" y="116880"/>
                </a:lnTo>
                <a:lnTo>
                  <a:pt x="372853" y="116340"/>
                </a:lnTo>
                <a:lnTo>
                  <a:pt x="389101" y="115668"/>
                </a:lnTo>
                <a:lnTo>
                  <a:pt x="403969" y="114852"/>
                </a:lnTo>
                <a:lnTo>
                  <a:pt x="419629" y="103939"/>
                </a:lnTo>
                <a:lnTo>
                  <a:pt x="423913" y="78626"/>
                </a:lnTo>
                <a:lnTo>
                  <a:pt x="426887" y="50151"/>
                </a:lnTo>
                <a:lnTo>
                  <a:pt x="427588" y="23415"/>
                </a:lnTo>
                <a:lnTo>
                  <a:pt x="426785" y="12230"/>
                </a:lnTo>
                <a:lnTo>
                  <a:pt x="411536" y="5705"/>
                </a:lnTo>
                <a:lnTo>
                  <a:pt x="397116" y="4874"/>
                </a:lnTo>
                <a:lnTo>
                  <a:pt x="378670" y="4029"/>
                </a:lnTo>
                <a:lnTo>
                  <a:pt x="356771" y="3199"/>
                </a:lnTo>
                <a:lnTo>
                  <a:pt x="331993" y="2409"/>
                </a:lnTo>
                <a:lnTo>
                  <a:pt x="304910" y="1686"/>
                </a:lnTo>
                <a:lnTo>
                  <a:pt x="276095" y="1057"/>
                </a:lnTo>
                <a:lnTo>
                  <a:pt x="246124" y="549"/>
                </a:lnTo>
                <a:lnTo>
                  <a:pt x="215569" y="187"/>
                </a:lnTo>
                <a:lnTo>
                  <a:pt x="185005" y="0"/>
                </a:lnTo>
                <a:lnTo>
                  <a:pt x="155006" y="12"/>
                </a:lnTo>
                <a:lnTo>
                  <a:pt x="126145" y="252"/>
                </a:lnTo>
                <a:lnTo>
                  <a:pt x="98996" y="745"/>
                </a:lnTo>
                <a:lnTo>
                  <a:pt x="74134" y="1519"/>
                </a:lnTo>
                <a:lnTo>
                  <a:pt x="52132" y="2600"/>
                </a:lnTo>
                <a:lnTo>
                  <a:pt x="33565" y="4015"/>
                </a:lnTo>
                <a:lnTo>
                  <a:pt x="19005" y="5789"/>
                </a:lnTo>
                <a:lnTo>
                  <a:pt x="4206" y="10526"/>
                </a:lnTo>
                <a:lnTo>
                  <a:pt x="0" y="32629"/>
                </a:lnTo>
                <a:lnTo>
                  <a:pt x="1288" y="46370"/>
                </a:lnTo>
                <a:close/>
              </a:path>
            </a:pathLst>
          </a:custGeom>
          <a:solidFill>
            <a:srgbClr val="2C39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6" name="object 1426"/>
          <p:cNvSpPr/>
          <p:nvPr/>
        </p:nvSpPr>
        <p:spPr>
          <a:xfrm>
            <a:off x="6588053" y="2671764"/>
            <a:ext cx="201340" cy="272052"/>
          </a:xfrm>
          <a:custGeom>
            <a:avLst/>
            <a:gdLst/>
            <a:ahLst/>
            <a:cxnLst/>
            <a:rect l="l" t="t" r="r" b="b"/>
            <a:pathLst>
              <a:path w="201340" h="272052">
                <a:moveTo>
                  <a:pt x="201340" y="0"/>
                </a:moveTo>
                <a:lnTo>
                  <a:pt x="196222" y="1852"/>
                </a:lnTo>
                <a:lnTo>
                  <a:pt x="195540" y="2470"/>
                </a:lnTo>
                <a:lnTo>
                  <a:pt x="201340" y="0"/>
                </a:lnTo>
                <a:close/>
              </a:path>
              <a:path w="201340" h="272052">
                <a:moveTo>
                  <a:pt x="2789" y="-1724"/>
                </a:moveTo>
                <a:lnTo>
                  <a:pt x="11354" y="3204"/>
                </a:lnTo>
                <a:lnTo>
                  <a:pt x="27030" y="5253"/>
                </a:lnTo>
                <a:lnTo>
                  <a:pt x="33376" y="5364"/>
                </a:lnTo>
                <a:lnTo>
                  <a:pt x="188904" y="4545"/>
                </a:lnTo>
                <a:lnTo>
                  <a:pt x="192215" y="3303"/>
                </a:lnTo>
                <a:lnTo>
                  <a:pt x="196222" y="1852"/>
                </a:lnTo>
                <a:lnTo>
                  <a:pt x="201506" y="-5538"/>
                </a:lnTo>
                <a:lnTo>
                  <a:pt x="203838" y="-21554"/>
                </a:lnTo>
                <a:lnTo>
                  <a:pt x="204767" y="-33062"/>
                </a:lnTo>
                <a:lnTo>
                  <a:pt x="205542" y="-46489"/>
                </a:lnTo>
                <a:lnTo>
                  <a:pt x="206168" y="-61524"/>
                </a:lnTo>
                <a:lnTo>
                  <a:pt x="206649" y="-77855"/>
                </a:lnTo>
                <a:lnTo>
                  <a:pt x="206988" y="-95172"/>
                </a:lnTo>
                <a:lnTo>
                  <a:pt x="207188" y="-113164"/>
                </a:lnTo>
                <a:lnTo>
                  <a:pt x="207189" y="-149928"/>
                </a:lnTo>
                <a:lnTo>
                  <a:pt x="206998" y="-168078"/>
                </a:lnTo>
                <a:lnTo>
                  <a:pt x="206683" y="-185658"/>
                </a:lnTo>
                <a:lnTo>
                  <a:pt x="206248" y="-202359"/>
                </a:lnTo>
                <a:lnTo>
                  <a:pt x="205698" y="-217868"/>
                </a:lnTo>
                <a:lnTo>
                  <a:pt x="205035" y="-231875"/>
                </a:lnTo>
                <a:lnTo>
                  <a:pt x="204265" y="-244069"/>
                </a:lnTo>
                <a:lnTo>
                  <a:pt x="203390" y="-254138"/>
                </a:lnTo>
                <a:lnTo>
                  <a:pt x="201340" y="-266661"/>
                </a:lnTo>
                <a:lnTo>
                  <a:pt x="189847" y="-268311"/>
                </a:lnTo>
                <a:lnTo>
                  <a:pt x="177558" y="-269223"/>
                </a:lnTo>
                <a:lnTo>
                  <a:pt x="164720" y="-269582"/>
                </a:lnTo>
                <a:lnTo>
                  <a:pt x="151581" y="-269571"/>
                </a:lnTo>
                <a:lnTo>
                  <a:pt x="138390" y="-269377"/>
                </a:lnTo>
                <a:lnTo>
                  <a:pt x="125393" y="-269184"/>
                </a:lnTo>
                <a:lnTo>
                  <a:pt x="99370" y="-269194"/>
                </a:lnTo>
                <a:lnTo>
                  <a:pt x="87471" y="-267733"/>
                </a:lnTo>
                <a:lnTo>
                  <a:pt x="80284" y="-263065"/>
                </a:lnTo>
                <a:lnTo>
                  <a:pt x="75404" y="-253492"/>
                </a:lnTo>
                <a:lnTo>
                  <a:pt x="70423" y="-237316"/>
                </a:lnTo>
                <a:lnTo>
                  <a:pt x="69453" y="-233993"/>
                </a:lnTo>
                <a:lnTo>
                  <a:pt x="6410" y="-37622"/>
                </a:lnTo>
                <a:lnTo>
                  <a:pt x="1651" y="-21754"/>
                </a:lnTo>
                <a:lnTo>
                  <a:pt x="0" y="-9916"/>
                </a:lnTo>
                <a:lnTo>
                  <a:pt x="2789" y="-1724"/>
                </a:lnTo>
                <a:close/>
              </a:path>
            </a:pathLst>
          </a:custGeom>
          <a:solidFill>
            <a:srgbClr val="EDEDE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7" name="object 1427"/>
          <p:cNvSpPr/>
          <p:nvPr/>
        </p:nvSpPr>
        <p:spPr>
          <a:xfrm>
            <a:off x="6048157" y="2086780"/>
            <a:ext cx="535829" cy="101719"/>
          </a:xfrm>
          <a:custGeom>
            <a:avLst/>
            <a:gdLst/>
            <a:ahLst/>
            <a:cxnLst/>
            <a:rect l="l" t="t" r="r" b="b"/>
            <a:pathLst>
              <a:path w="535829" h="101719">
                <a:moveTo>
                  <a:pt x="148660" y="33246"/>
                </a:moveTo>
                <a:lnTo>
                  <a:pt x="154857" y="24956"/>
                </a:lnTo>
                <a:lnTo>
                  <a:pt x="163349" y="16638"/>
                </a:lnTo>
                <a:lnTo>
                  <a:pt x="174141" y="8030"/>
                </a:lnTo>
                <a:lnTo>
                  <a:pt x="181333" y="2886"/>
                </a:lnTo>
                <a:lnTo>
                  <a:pt x="171296" y="2650"/>
                </a:lnTo>
                <a:lnTo>
                  <a:pt x="159522" y="2212"/>
                </a:lnTo>
                <a:lnTo>
                  <a:pt x="146398" y="1656"/>
                </a:lnTo>
                <a:lnTo>
                  <a:pt x="132314" y="1070"/>
                </a:lnTo>
                <a:lnTo>
                  <a:pt x="117656" y="541"/>
                </a:lnTo>
                <a:lnTo>
                  <a:pt x="102813" y="155"/>
                </a:lnTo>
                <a:lnTo>
                  <a:pt x="88173" y="0"/>
                </a:lnTo>
                <a:lnTo>
                  <a:pt x="74125" y="160"/>
                </a:lnTo>
                <a:lnTo>
                  <a:pt x="49355" y="1779"/>
                </a:lnTo>
                <a:lnTo>
                  <a:pt x="22536" y="10514"/>
                </a:lnTo>
                <a:lnTo>
                  <a:pt x="6746" y="28052"/>
                </a:lnTo>
                <a:lnTo>
                  <a:pt x="0" y="50525"/>
                </a:lnTo>
                <a:lnTo>
                  <a:pt x="154" y="62260"/>
                </a:lnTo>
                <a:lnTo>
                  <a:pt x="7792" y="84024"/>
                </a:lnTo>
                <a:lnTo>
                  <a:pt x="22069" y="97966"/>
                </a:lnTo>
                <a:lnTo>
                  <a:pt x="49422" y="99059"/>
                </a:lnTo>
                <a:lnTo>
                  <a:pt x="69553" y="99575"/>
                </a:lnTo>
                <a:lnTo>
                  <a:pt x="93268" y="100058"/>
                </a:lnTo>
                <a:lnTo>
                  <a:pt x="120030" y="100501"/>
                </a:lnTo>
                <a:lnTo>
                  <a:pt x="149298" y="100893"/>
                </a:lnTo>
                <a:lnTo>
                  <a:pt x="180535" y="101228"/>
                </a:lnTo>
                <a:lnTo>
                  <a:pt x="213201" y="101495"/>
                </a:lnTo>
                <a:lnTo>
                  <a:pt x="246758" y="101686"/>
                </a:lnTo>
                <a:lnTo>
                  <a:pt x="347387" y="101719"/>
                </a:lnTo>
                <a:lnTo>
                  <a:pt x="379120" y="101521"/>
                </a:lnTo>
                <a:lnTo>
                  <a:pt x="409050" y="101204"/>
                </a:lnTo>
                <a:lnTo>
                  <a:pt x="436639" y="100759"/>
                </a:lnTo>
                <a:lnTo>
                  <a:pt x="461347" y="100177"/>
                </a:lnTo>
                <a:lnTo>
                  <a:pt x="482636" y="99451"/>
                </a:lnTo>
                <a:lnTo>
                  <a:pt x="512801" y="97528"/>
                </a:lnTo>
                <a:lnTo>
                  <a:pt x="530570" y="77452"/>
                </a:lnTo>
                <a:lnTo>
                  <a:pt x="535829" y="55704"/>
                </a:lnTo>
                <a:lnTo>
                  <a:pt x="534919" y="43816"/>
                </a:lnTo>
                <a:lnTo>
                  <a:pt x="527646" y="25629"/>
                </a:lnTo>
                <a:lnTo>
                  <a:pt x="510872" y="8786"/>
                </a:lnTo>
                <a:lnTo>
                  <a:pt x="487290" y="1764"/>
                </a:lnTo>
                <a:lnTo>
                  <a:pt x="457132" y="401"/>
                </a:lnTo>
                <a:lnTo>
                  <a:pt x="431821" y="553"/>
                </a:lnTo>
                <a:lnTo>
                  <a:pt x="406384" y="683"/>
                </a:lnTo>
                <a:lnTo>
                  <a:pt x="380875" y="815"/>
                </a:lnTo>
                <a:lnTo>
                  <a:pt x="355348" y="973"/>
                </a:lnTo>
                <a:lnTo>
                  <a:pt x="329859" y="1182"/>
                </a:lnTo>
                <a:lnTo>
                  <a:pt x="317146" y="1312"/>
                </a:lnTo>
                <a:lnTo>
                  <a:pt x="304462" y="1464"/>
                </a:lnTo>
                <a:lnTo>
                  <a:pt x="291815" y="1641"/>
                </a:lnTo>
                <a:lnTo>
                  <a:pt x="279211" y="1845"/>
                </a:lnTo>
                <a:lnTo>
                  <a:pt x="268017" y="2053"/>
                </a:lnTo>
                <a:lnTo>
                  <a:pt x="260703" y="7373"/>
                </a:lnTo>
                <a:lnTo>
                  <a:pt x="253298" y="12649"/>
                </a:lnTo>
                <a:lnTo>
                  <a:pt x="246186" y="18124"/>
                </a:lnTo>
                <a:lnTo>
                  <a:pt x="239749" y="24042"/>
                </a:lnTo>
                <a:lnTo>
                  <a:pt x="234373" y="30646"/>
                </a:lnTo>
                <a:lnTo>
                  <a:pt x="230440" y="38180"/>
                </a:lnTo>
                <a:lnTo>
                  <a:pt x="228334" y="46888"/>
                </a:lnTo>
                <a:lnTo>
                  <a:pt x="228438" y="57012"/>
                </a:lnTo>
                <a:lnTo>
                  <a:pt x="231137" y="68798"/>
                </a:lnTo>
                <a:lnTo>
                  <a:pt x="236813" y="82488"/>
                </a:lnTo>
                <a:lnTo>
                  <a:pt x="245621" y="97966"/>
                </a:lnTo>
                <a:lnTo>
                  <a:pt x="159347" y="97147"/>
                </a:lnTo>
                <a:lnTo>
                  <a:pt x="151894" y="83496"/>
                </a:lnTo>
                <a:lnTo>
                  <a:pt x="146703" y="71396"/>
                </a:lnTo>
                <a:lnTo>
                  <a:pt x="143778" y="60584"/>
                </a:lnTo>
                <a:lnTo>
                  <a:pt x="143126" y="50797"/>
                </a:lnTo>
                <a:lnTo>
                  <a:pt x="144751" y="41772"/>
                </a:lnTo>
                <a:lnTo>
                  <a:pt x="148660" y="33246"/>
                </a:lnTo>
                <a:close/>
              </a:path>
            </a:pathLst>
          </a:custGeom>
          <a:solidFill>
            <a:srgbClr val="EB5F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8" name="object 1428"/>
          <p:cNvSpPr/>
          <p:nvPr/>
        </p:nvSpPr>
        <p:spPr>
          <a:xfrm>
            <a:off x="6598199" y="3231118"/>
            <a:ext cx="643219" cy="64896"/>
          </a:xfrm>
          <a:custGeom>
            <a:avLst/>
            <a:gdLst/>
            <a:ahLst/>
            <a:cxnLst/>
            <a:rect l="l" t="t" r="r" b="b"/>
            <a:pathLst>
              <a:path w="643219" h="64896">
                <a:moveTo>
                  <a:pt x="1245" y="20667"/>
                </a:moveTo>
                <a:lnTo>
                  <a:pt x="5800" y="64896"/>
                </a:lnTo>
                <a:lnTo>
                  <a:pt x="109915" y="64896"/>
                </a:lnTo>
                <a:lnTo>
                  <a:pt x="495571" y="63245"/>
                </a:lnTo>
                <a:lnTo>
                  <a:pt x="641608" y="62835"/>
                </a:lnTo>
                <a:lnTo>
                  <a:pt x="643219" y="9091"/>
                </a:lnTo>
                <a:lnTo>
                  <a:pt x="0" y="0"/>
                </a:lnTo>
                <a:lnTo>
                  <a:pt x="1245" y="20667"/>
                </a:lnTo>
                <a:close/>
              </a:path>
            </a:pathLst>
          </a:custGeom>
          <a:solidFill>
            <a:srgbClr val="DCDC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9" name="object 1429"/>
          <p:cNvSpPr/>
          <p:nvPr/>
        </p:nvSpPr>
        <p:spPr>
          <a:xfrm>
            <a:off x="5746720" y="3296439"/>
            <a:ext cx="292819" cy="166995"/>
          </a:xfrm>
          <a:custGeom>
            <a:avLst/>
            <a:gdLst/>
            <a:ahLst/>
            <a:cxnLst/>
            <a:rect l="l" t="t" r="r" b="b"/>
            <a:pathLst>
              <a:path w="292819" h="166995">
                <a:moveTo>
                  <a:pt x="172533" y="164535"/>
                </a:moveTo>
                <a:lnTo>
                  <a:pt x="184304" y="163167"/>
                </a:lnTo>
                <a:lnTo>
                  <a:pt x="195670" y="159936"/>
                </a:lnTo>
                <a:lnTo>
                  <a:pt x="206598" y="154986"/>
                </a:lnTo>
                <a:lnTo>
                  <a:pt x="217052" y="148465"/>
                </a:lnTo>
                <a:lnTo>
                  <a:pt x="226997" y="140518"/>
                </a:lnTo>
                <a:lnTo>
                  <a:pt x="236398" y="131291"/>
                </a:lnTo>
                <a:lnTo>
                  <a:pt x="245220" y="120929"/>
                </a:lnTo>
                <a:lnTo>
                  <a:pt x="253428" y="109579"/>
                </a:lnTo>
                <a:lnTo>
                  <a:pt x="260987" y="97387"/>
                </a:lnTo>
                <a:lnTo>
                  <a:pt x="267862" y="84499"/>
                </a:lnTo>
                <a:lnTo>
                  <a:pt x="274018" y="71061"/>
                </a:lnTo>
                <a:lnTo>
                  <a:pt x="279420" y="57217"/>
                </a:lnTo>
                <a:lnTo>
                  <a:pt x="284032" y="43116"/>
                </a:lnTo>
                <a:lnTo>
                  <a:pt x="287821" y="28902"/>
                </a:lnTo>
                <a:lnTo>
                  <a:pt x="290750" y="14721"/>
                </a:lnTo>
                <a:lnTo>
                  <a:pt x="292784" y="719"/>
                </a:lnTo>
                <a:lnTo>
                  <a:pt x="292819" y="409"/>
                </a:lnTo>
                <a:lnTo>
                  <a:pt x="0" y="0"/>
                </a:lnTo>
                <a:lnTo>
                  <a:pt x="143" y="14127"/>
                </a:lnTo>
                <a:lnTo>
                  <a:pt x="1654" y="28003"/>
                </a:lnTo>
                <a:lnTo>
                  <a:pt x="4378" y="41535"/>
                </a:lnTo>
                <a:lnTo>
                  <a:pt x="8162" y="54628"/>
                </a:lnTo>
                <a:lnTo>
                  <a:pt x="12852" y="67191"/>
                </a:lnTo>
                <a:lnTo>
                  <a:pt x="18293" y="79130"/>
                </a:lnTo>
                <a:lnTo>
                  <a:pt x="24331" y="90352"/>
                </a:lnTo>
                <a:lnTo>
                  <a:pt x="30812" y="100764"/>
                </a:lnTo>
                <a:lnTo>
                  <a:pt x="37583" y="110272"/>
                </a:lnTo>
                <a:lnTo>
                  <a:pt x="44488" y="118784"/>
                </a:lnTo>
                <a:lnTo>
                  <a:pt x="56397" y="131444"/>
                </a:lnTo>
                <a:lnTo>
                  <a:pt x="65083" y="139573"/>
                </a:lnTo>
                <a:lnTo>
                  <a:pt x="73943" y="146717"/>
                </a:lnTo>
                <a:lnTo>
                  <a:pt x="83167" y="152843"/>
                </a:lnTo>
                <a:lnTo>
                  <a:pt x="92946" y="157916"/>
                </a:lnTo>
                <a:lnTo>
                  <a:pt x="103472" y="161902"/>
                </a:lnTo>
                <a:lnTo>
                  <a:pt x="114936" y="164767"/>
                </a:lnTo>
                <a:lnTo>
                  <a:pt x="127529" y="166476"/>
                </a:lnTo>
                <a:lnTo>
                  <a:pt x="141442" y="166995"/>
                </a:lnTo>
                <a:lnTo>
                  <a:pt x="156867" y="166291"/>
                </a:lnTo>
                <a:lnTo>
                  <a:pt x="172533" y="164535"/>
                </a:lnTo>
                <a:close/>
              </a:path>
            </a:pathLst>
          </a:custGeom>
          <a:solidFill>
            <a:srgbClr val="1D25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0" name="object 1430"/>
          <p:cNvSpPr/>
          <p:nvPr/>
        </p:nvSpPr>
        <p:spPr>
          <a:xfrm>
            <a:off x="7239807" y="3091795"/>
            <a:ext cx="218542" cy="374139"/>
          </a:xfrm>
          <a:custGeom>
            <a:avLst/>
            <a:gdLst/>
            <a:ahLst/>
            <a:cxnLst/>
            <a:rect l="l" t="t" r="r" b="b"/>
            <a:pathLst>
              <a:path w="218542" h="374139">
                <a:moveTo>
                  <a:pt x="32857" y="64537"/>
                </a:moveTo>
                <a:lnTo>
                  <a:pt x="26290" y="75260"/>
                </a:lnTo>
                <a:lnTo>
                  <a:pt x="21278" y="85239"/>
                </a:lnTo>
                <a:lnTo>
                  <a:pt x="17350" y="95041"/>
                </a:lnTo>
                <a:lnTo>
                  <a:pt x="14033" y="105234"/>
                </a:lnTo>
                <a:lnTo>
                  <a:pt x="10854" y="116388"/>
                </a:lnTo>
                <a:lnTo>
                  <a:pt x="7341" y="129070"/>
                </a:lnTo>
                <a:lnTo>
                  <a:pt x="3021" y="143849"/>
                </a:lnTo>
                <a:lnTo>
                  <a:pt x="1611" y="148414"/>
                </a:lnTo>
                <a:lnTo>
                  <a:pt x="0" y="202159"/>
                </a:lnTo>
                <a:lnTo>
                  <a:pt x="1862" y="217529"/>
                </a:lnTo>
                <a:lnTo>
                  <a:pt x="4411" y="232119"/>
                </a:lnTo>
                <a:lnTo>
                  <a:pt x="7620" y="245954"/>
                </a:lnTo>
                <a:lnTo>
                  <a:pt x="11462" y="259059"/>
                </a:lnTo>
                <a:lnTo>
                  <a:pt x="15911" y="271459"/>
                </a:lnTo>
                <a:lnTo>
                  <a:pt x="20939" y="283179"/>
                </a:lnTo>
                <a:lnTo>
                  <a:pt x="26520" y="294245"/>
                </a:lnTo>
                <a:lnTo>
                  <a:pt x="32628" y="304682"/>
                </a:lnTo>
                <a:lnTo>
                  <a:pt x="39235" y="314514"/>
                </a:lnTo>
                <a:lnTo>
                  <a:pt x="46315" y="323768"/>
                </a:lnTo>
                <a:lnTo>
                  <a:pt x="53841" y="332467"/>
                </a:lnTo>
                <a:lnTo>
                  <a:pt x="68753" y="346667"/>
                </a:lnTo>
                <a:lnTo>
                  <a:pt x="78680" y="353985"/>
                </a:lnTo>
                <a:lnTo>
                  <a:pt x="88744" y="359870"/>
                </a:lnTo>
                <a:lnTo>
                  <a:pt x="99027" y="364477"/>
                </a:lnTo>
                <a:lnTo>
                  <a:pt x="109610" y="367961"/>
                </a:lnTo>
                <a:lnTo>
                  <a:pt x="120575" y="370478"/>
                </a:lnTo>
                <a:lnTo>
                  <a:pt x="132002" y="372183"/>
                </a:lnTo>
                <a:lnTo>
                  <a:pt x="143974" y="373233"/>
                </a:lnTo>
                <a:lnTo>
                  <a:pt x="156572" y="373782"/>
                </a:lnTo>
                <a:lnTo>
                  <a:pt x="169876" y="373986"/>
                </a:lnTo>
                <a:lnTo>
                  <a:pt x="218542" y="374139"/>
                </a:lnTo>
                <a:lnTo>
                  <a:pt x="206654" y="368704"/>
                </a:lnTo>
                <a:lnTo>
                  <a:pt x="195405" y="364404"/>
                </a:lnTo>
                <a:lnTo>
                  <a:pt x="184301" y="359816"/>
                </a:lnTo>
                <a:lnTo>
                  <a:pt x="172849" y="353517"/>
                </a:lnTo>
                <a:lnTo>
                  <a:pt x="155971" y="340220"/>
                </a:lnTo>
                <a:lnTo>
                  <a:pt x="144994" y="329308"/>
                </a:lnTo>
                <a:lnTo>
                  <a:pt x="135074" y="317514"/>
                </a:lnTo>
                <a:lnTo>
                  <a:pt x="126205" y="304927"/>
                </a:lnTo>
                <a:lnTo>
                  <a:pt x="118386" y="291638"/>
                </a:lnTo>
                <a:lnTo>
                  <a:pt x="111613" y="277734"/>
                </a:lnTo>
                <a:lnTo>
                  <a:pt x="105880" y="263306"/>
                </a:lnTo>
                <a:lnTo>
                  <a:pt x="101186" y="248442"/>
                </a:lnTo>
                <a:lnTo>
                  <a:pt x="97527" y="233233"/>
                </a:lnTo>
                <a:lnTo>
                  <a:pt x="94898" y="217766"/>
                </a:lnTo>
                <a:lnTo>
                  <a:pt x="93296" y="202132"/>
                </a:lnTo>
                <a:lnTo>
                  <a:pt x="92718" y="186420"/>
                </a:lnTo>
                <a:lnTo>
                  <a:pt x="93159" y="170719"/>
                </a:lnTo>
                <a:lnTo>
                  <a:pt x="94617" y="155119"/>
                </a:lnTo>
                <a:lnTo>
                  <a:pt x="97088" y="139708"/>
                </a:lnTo>
                <a:lnTo>
                  <a:pt x="100568" y="124576"/>
                </a:lnTo>
                <a:lnTo>
                  <a:pt x="105053" y="109812"/>
                </a:lnTo>
                <a:lnTo>
                  <a:pt x="110539" y="95506"/>
                </a:lnTo>
                <a:lnTo>
                  <a:pt x="117024" y="81747"/>
                </a:lnTo>
                <a:lnTo>
                  <a:pt x="124504" y="68623"/>
                </a:lnTo>
                <a:lnTo>
                  <a:pt x="138066" y="49451"/>
                </a:lnTo>
                <a:lnTo>
                  <a:pt x="146766" y="39069"/>
                </a:lnTo>
                <a:lnTo>
                  <a:pt x="156435" y="28931"/>
                </a:lnTo>
                <a:lnTo>
                  <a:pt x="166840" y="19615"/>
                </a:lnTo>
                <a:lnTo>
                  <a:pt x="177750" y="11702"/>
                </a:lnTo>
                <a:lnTo>
                  <a:pt x="188931" y="5769"/>
                </a:lnTo>
                <a:lnTo>
                  <a:pt x="210339" y="2060"/>
                </a:lnTo>
                <a:lnTo>
                  <a:pt x="131828" y="0"/>
                </a:lnTo>
                <a:lnTo>
                  <a:pt x="118485" y="738"/>
                </a:lnTo>
                <a:lnTo>
                  <a:pt x="105551" y="3863"/>
                </a:lnTo>
                <a:lnTo>
                  <a:pt x="93157" y="8957"/>
                </a:lnTo>
                <a:lnTo>
                  <a:pt x="81437" y="15606"/>
                </a:lnTo>
                <a:lnTo>
                  <a:pt x="70522" y="23394"/>
                </a:lnTo>
                <a:lnTo>
                  <a:pt x="60544" y="31907"/>
                </a:lnTo>
                <a:lnTo>
                  <a:pt x="51636" y="40727"/>
                </a:lnTo>
                <a:lnTo>
                  <a:pt x="43930" y="49441"/>
                </a:lnTo>
                <a:lnTo>
                  <a:pt x="41452" y="52502"/>
                </a:lnTo>
                <a:lnTo>
                  <a:pt x="32857" y="64537"/>
                </a:lnTo>
                <a:close/>
              </a:path>
            </a:pathLst>
          </a:custGeom>
          <a:solidFill>
            <a:srgbClr val="1D25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1" name="object 1431"/>
          <p:cNvSpPr/>
          <p:nvPr/>
        </p:nvSpPr>
        <p:spPr>
          <a:xfrm>
            <a:off x="7357134" y="2255446"/>
            <a:ext cx="477804" cy="70275"/>
          </a:xfrm>
          <a:custGeom>
            <a:avLst/>
            <a:gdLst/>
            <a:ahLst/>
            <a:cxnLst/>
            <a:rect l="l" t="t" r="r" b="b"/>
            <a:pathLst>
              <a:path w="477804" h="70275">
                <a:moveTo>
                  <a:pt x="4805" y="62183"/>
                </a:moveTo>
                <a:lnTo>
                  <a:pt x="4980" y="70275"/>
                </a:lnTo>
                <a:lnTo>
                  <a:pt x="477804" y="69457"/>
                </a:lnTo>
                <a:lnTo>
                  <a:pt x="477804" y="833"/>
                </a:lnTo>
                <a:lnTo>
                  <a:pt x="0" y="0"/>
                </a:lnTo>
                <a:lnTo>
                  <a:pt x="3631" y="9624"/>
                </a:lnTo>
                <a:lnTo>
                  <a:pt x="5229" y="21647"/>
                </a:lnTo>
                <a:lnTo>
                  <a:pt x="5492" y="35076"/>
                </a:lnTo>
                <a:lnTo>
                  <a:pt x="5118" y="48919"/>
                </a:lnTo>
                <a:lnTo>
                  <a:pt x="4805" y="62183"/>
                </a:lnTo>
                <a:close/>
              </a:path>
            </a:pathLst>
          </a:custGeom>
          <a:solidFill>
            <a:srgbClr val="AACD0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2" name="object 1432"/>
          <p:cNvSpPr/>
          <p:nvPr/>
        </p:nvSpPr>
        <p:spPr>
          <a:xfrm>
            <a:off x="5570398" y="3171215"/>
            <a:ext cx="340975" cy="89070"/>
          </a:xfrm>
          <a:custGeom>
            <a:avLst/>
            <a:gdLst/>
            <a:ahLst/>
            <a:cxnLst/>
            <a:rect l="l" t="t" r="r" b="b"/>
            <a:pathLst>
              <a:path w="340975" h="89070">
                <a:moveTo>
                  <a:pt x="52" y="53281"/>
                </a:moveTo>
                <a:lnTo>
                  <a:pt x="94" y="64313"/>
                </a:lnTo>
                <a:lnTo>
                  <a:pt x="579" y="72871"/>
                </a:lnTo>
                <a:lnTo>
                  <a:pt x="2045" y="79252"/>
                </a:lnTo>
                <a:lnTo>
                  <a:pt x="5028" y="83754"/>
                </a:lnTo>
                <a:lnTo>
                  <a:pt x="10067" y="86673"/>
                </a:lnTo>
                <a:lnTo>
                  <a:pt x="17698" y="88308"/>
                </a:lnTo>
                <a:lnTo>
                  <a:pt x="28461" y="88955"/>
                </a:lnTo>
                <a:lnTo>
                  <a:pt x="42891" y="88911"/>
                </a:lnTo>
                <a:lnTo>
                  <a:pt x="61527" y="88474"/>
                </a:lnTo>
                <a:lnTo>
                  <a:pt x="84907" y="87940"/>
                </a:lnTo>
                <a:lnTo>
                  <a:pt x="113567" y="87607"/>
                </a:lnTo>
                <a:lnTo>
                  <a:pt x="135221" y="87653"/>
                </a:lnTo>
                <a:lnTo>
                  <a:pt x="145095" y="87794"/>
                </a:lnTo>
                <a:lnTo>
                  <a:pt x="157045" y="87996"/>
                </a:lnTo>
                <a:lnTo>
                  <a:pt x="170697" y="88235"/>
                </a:lnTo>
                <a:lnTo>
                  <a:pt x="185681" y="88485"/>
                </a:lnTo>
                <a:lnTo>
                  <a:pt x="201626" y="88719"/>
                </a:lnTo>
                <a:lnTo>
                  <a:pt x="218159" y="88911"/>
                </a:lnTo>
                <a:lnTo>
                  <a:pt x="251504" y="89070"/>
                </a:lnTo>
                <a:lnTo>
                  <a:pt x="267573" y="88985"/>
                </a:lnTo>
                <a:lnTo>
                  <a:pt x="282745" y="88755"/>
                </a:lnTo>
                <a:lnTo>
                  <a:pt x="296646" y="88355"/>
                </a:lnTo>
                <a:lnTo>
                  <a:pt x="308907" y="87758"/>
                </a:lnTo>
                <a:lnTo>
                  <a:pt x="327019" y="85874"/>
                </a:lnTo>
                <a:lnTo>
                  <a:pt x="340975" y="48736"/>
                </a:lnTo>
                <a:lnTo>
                  <a:pt x="340961" y="35530"/>
                </a:lnTo>
                <a:lnTo>
                  <a:pt x="340438" y="23516"/>
                </a:lnTo>
                <a:lnTo>
                  <a:pt x="338688" y="11211"/>
                </a:lnTo>
                <a:lnTo>
                  <a:pt x="322405" y="3128"/>
                </a:lnTo>
                <a:lnTo>
                  <a:pt x="310138" y="2383"/>
                </a:lnTo>
                <a:lnTo>
                  <a:pt x="295156" y="1738"/>
                </a:lnTo>
                <a:lnTo>
                  <a:pt x="277848" y="1191"/>
                </a:lnTo>
                <a:lnTo>
                  <a:pt x="258604" y="744"/>
                </a:lnTo>
                <a:lnTo>
                  <a:pt x="237813" y="397"/>
                </a:lnTo>
                <a:lnTo>
                  <a:pt x="215863" y="148"/>
                </a:lnTo>
                <a:lnTo>
                  <a:pt x="193145" y="0"/>
                </a:lnTo>
                <a:lnTo>
                  <a:pt x="146958" y="0"/>
                </a:lnTo>
                <a:lnTo>
                  <a:pt x="124267" y="148"/>
                </a:lnTo>
                <a:lnTo>
                  <a:pt x="102365" y="397"/>
                </a:lnTo>
                <a:lnTo>
                  <a:pt x="81639" y="744"/>
                </a:lnTo>
                <a:lnTo>
                  <a:pt x="62479" y="1191"/>
                </a:lnTo>
                <a:lnTo>
                  <a:pt x="45274" y="1738"/>
                </a:lnTo>
                <a:lnTo>
                  <a:pt x="30413" y="2383"/>
                </a:lnTo>
                <a:lnTo>
                  <a:pt x="18285" y="3128"/>
                </a:lnTo>
                <a:lnTo>
                  <a:pt x="3787" y="4916"/>
                </a:lnTo>
                <a:lnTo>
                  <a:pt x="1209" y="17587"/>
                </a:lnTo>
                <a:lnTo>
                  <a:pt x="167" y="29981"/>
                </a:lnTo>
                <a:lnTo>
                  <a:pt x="0" y="42495"/>
                </a:lnTo>
                <a:lnTo>
                  <a:pt x="52" y="53281"/>
                </a:lnTo>
                <a:close/>
              </a:path>
            </a:pathLst>
          </a:custGeom>
          <a:solidFill>
            <a:srgbClr val="F0F1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3" name="object 1433"/>
          <p:cNvSpPr/>
          <p:nvPr/>
        </p:nvSpPr>
        <p:spPr>
          <a:xfrm>
            <a:off x="7190005" y="2431149"/>
            <a:ext cx="216930" cy="217462"/>
          </a:xfrm>
          <a:custGeom>
            <a:avLst/>
            <a:gdLst/>
            <a:ahLst/>
            <a:cxnLst/>
            <a:rect l="l" t="t" r="r" b="b"/>
            <a:pathLst>
              <a:path w="216930" h="217462">
                <a:moveTo>
                  <a:pt x="28709" y="31425"/>
                </a:moveTo>
                <a:lnTo>
                  <a:pt x="0" y="77306"/>
                </a:lnTo>
                <a:lnTo>
                  <a:pt x="47311" y="107898"/>
                </a:lnTo>
                <a:lnTo>
                  <a:pt x="878" y="139323"/>
                </a:lnTo>
                <a:lnTo>
                  <a:pt x="26219" y="187279"/>
                </a:lnTo>
                <a:lnTo>
                  <a:pt x="78804" y="160400"/>
                </a:lnTo>
                <a:lnTo>
                  <a:pt x="81294" y="217038"/>
                </a:lnTo>
                <a:lnTo>
                  <a:pt x="135636" y="217462"/>
                </a:lnTo>
                <a:lnTo>
                  <a:pt x="137394" y="160824"/>
                </a:lnTo>
                <a:lnTo>
                  <a:pt x="188368" y="187688"/>
                </a:lnTo>
                <a:lnTo>
                  <a:pt x="196327" y="178174"/>
                </a:lnTo>
                <a:lnTo>
                  <a:pt x="203702" y="167336"/>
                </a:lnTo>
                <a:lnTo>
                  <a:pt x="210003" y="155741"/>
                </a:lnTo>
                <a:lnTo>
                  <a:pt x="214741" y="143958"/>
                </a:lnTo>
                <a:lnTo>
                  <a:pt x="215759" y="140565"/>
                </a:lnTo>
                <a:lnTo>
                  <a:pt x="169619" y="111216"/>
                </a:lnTo>
                <a:lnTo>
                  <a:pt x="216930" y="79790"/>
                </a:lnTo>
                <a:lnTo>
                  <a:pt x="190858" y="31834"/>
                </a:lnTo>
                <a:lnTo>
                  <a:pt x="137687" y="58699"/>
                </a:lnTo>
                <a:lnTo>
                  <a:pt x="136076" y="409"/>
                </a:lnTo>
                <a:lnTo>
                  <a:pt x="81294" y="0"/>
                </a:lnTo>
                <a:lnTo>
                  <a:pt x="80122" y="58290"/>
                </a:lnTo>
                <a:lnTo>
                  <a:pt x="28709" y="31425"/>
                </a:lnTo>
                <a:close/>
              </a:path>
            </a:pathLst>
          </a:custGeom>
          <a:solidFill>
            <a:srgbClr val="AACD0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4" name="object 1434"/>
          <p:cNvSpPr/>
          <p:nvPr/>
        </p:nvSpPr>
        <p:spPr>
          <a:xfrm>
            <a:off x="7696677" y="3133767"/>
            <a:ext cx="192330" cy="163281"/>
          </a:xfrm>
          <a:custGeom>
            <a:avLst/>
            <a:gdLst/>
            <a:ahLst/>
            <a:cxnLst/>
            <a:rect l="l" t="t" r="r" b="b"/>
            <a:pathLst>
              <a:path w="192330" h="163281">
                <a:moveTo>
                  <a:pt x="8923" y="98169"/>
                </a:moveTo>
                <a:lnTo>
                  <a:pt x="11163" y="114129"/>
                </a:lnTo>
                <a:lnTo>
                  <a:pt x="13096" y="126389"/>
                </a:lnTo>
                <a:lnTo>
                  <a:pt x="16016" y="136390"/>
                </a:lnTo>
                <a:lnTo>
                  <a:pt x="21220" y="145574"/>
                </a:lnTo>
                <a:lnTo>
                  <a:pt x="30003" y="155385"/>
                </a:lnTo>
                <a:lnTo>
                  <a:pt x="33385" y="158535"/>
                </a:lnTo>
                <a:lnTo>
                  <a:pt x="44935" y="160768"/>
                </a:lnTo>
                <a:lnTo>
                  <a:pt x="57188" y="162201"/>
                </a:lnTo>
                <a:lnTo>
                  <a:pt x="69942" y="162987"/>
                </a:lnTo>
                <a:lnTo>
                  <a:pt x="82995" y="163281"/>
                </a:lnTo>
                <a:lnTo>
                  <a:pt x="96149" y="163236"/>
                </a:lnTo>
                <a:lnTo>
                  <a:pt x="109200" y="163007"/>
                </a:lnTo>
                <a:lnTo>
                  <a:pt x="121948" y="162746"/>
                </a:lnTo>
                <a:lnTo>
                  <a:pt x="126690" y="162671"/>
                </a:lnTo>
                <a:lnTo>
                  <a:pt x="144067" y="161254"/>
                </a:lnTo>
                <a:lnTo>
                  <a:pt x="157190" y="157523"/>
                </a:lnTo>
                <a:lnTo>
                  <a:pt x="166787" y="150845"/>
                </a:lnTo>
                <a:lnTo>
                  <a:pt x="173585" y="140584"/>
                </a:lnTo>
                <a:lnTo>
                  <a:pt x="178311" y="126106"/>
                </a:lnTo>
                <a:lnTo>
                  <a:pt x="179421" y="120912"/>
                </a:lnTo>
                <a:lnTo>
                  <a:pt x="182463" y="106188"/>
                </a:lnTo>
                <a:lnTo>
                  <a:pt x="185557" y="92062"/>
                </a:lnTo>
                <a:lnTo>
                  <a:pt x="188396" y="78622"/>
                </a:lnTo>
                <a:lnTo>
                  <a:pt x="190676" y="65952"/>
                </a:lnTo>
                <a:lnTo>
                  <a:pt x="192089" y="54139"/>
                </a:lnTo>
                <a:lnTo>
                  <a:pt x="192330" y="43269"/>
                </a:lnTo>
                <a:lnTo>
                  <a:pt x="191092" y="33427"/>
                </a:lnTo>
                <a:lnTo>
                  <a:pt x="188069" y="24700"/>
                </a:lnTo>
                <a:lnTo>
                  <a:pt x="182955" y="17174"/>
                </a:lnTo>
                <a:lnTo>
                  <a:pt x="175444" y="10935"/>
                </a:lnTo>
                <a:lnTo>
                  <a:pt x="165229" y="6068"/>
                </a:lnTo>
                <a:lnTo>
                  <a:pt x="152006" y="2660"/>
                </a:lnTo>
                <a:lnTo>
                  <a:pt x="138701" y="1014"/>
                </a:lnTo>
                <a:lnTo>
                  <a:pt x="128436" y="979"/>
                </a:lnTo>
                <a:lnTo>
                  <a:pt x="115927" y="708"/>
                </a:lnTo>
                <a:lnTo>
                  <a:pt x="101856" y="353"/>
                </a:lnTo>
                <a:lnTo>
                  <a:pt x="86905" y="66"/>
                </a:lnTo>
                <a:lnTo>
                  <a:pt x="71755" y="0"/>
                </a:lnTo>
                <a:lnTo>
                  <a:pt x="57088" y="306"/>
                </a:lnTo>
                <a:lnTo>
                  <a:pt x="43584" y="1138"/>
                </a:lnTo>
                <a:lnTo>
                  <a:pt x="31926" y="2648"/>
                </a:lnTo>
                <a:lnTo>
                  <a:pt x="22795" y="4988"/>
                </a:lnTo>
                <a:lnTo>
                  <a:pt x="10736" y="13556"/>
                </a:lnTo>
                <a:lnTo>
                  <a:pt x="4759" y="23229"/>
                </a:lnTo>
                <a:lnTo>
                  <a:pt x="1306" y="34761"/>
                </a:lnTo>
                <a:lnTo>
                  <a:pt x="0" y="47500"/>
                </a:lnTo>
                <a:lnTo>
                  <a:pt x="461" y="60794"/>
                </a:lnTo>
                <a:lnTo>
                  <a:pt x="2313" y="73991"/>
                </a:lnTo>
                <a:lnTo>
                  <a:pt x="5176" y="86440"/>
                </a:lnTo>
                <a:lnTo>
                  <a:pt x="8673" y="97488"/>
                </a:lnTo>
                <a:lnTo>
                  <a:pt x="8923" y="98169"/>
                </a:lnTo>
                <a:close/>
              </a:path>
            </a:pathLst>
          </a:custGeom>
          <a:solidFill>
            <a:srgbClr val="1D25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5" name="object 1435"/>
          <p:cNvSpPr/>
          <p:nvPr/>
        </p:nvSpPr>
        <p:spPr>
          <a:xfrm>
            <a:off x="7404201" y="3161370"/>
            <a:ext cx="148166" cy="231219"/>
          </a:xfrm>
          <a:custGeom>
            <a:avLst/>
            <a:gdLst/>
            <a:ahLst/>
            <a:cxnLst/>
            <a:rect l="l" t="t" r="r" b="b"/>
            <a:pathLst>
              <a:path w="148166" h="231219">
                <a:moveTo>
                  <a:pt x="59567" y="2776"/>
                </a:moveTo>
                <a:lnTo>
                  <a:pt x="49272" y="7266"/>
                </a:lnTo>
                <a:lnTo>
                  <a:pt x="39859" y="13626"/>
                </a:lnTo>
                <a:lnTo>
                  <a:pt x="31360" y="21667"/>
                </a:lnTo>
                <a:lnTo>
                  <a:pt x="23806" y="31199"/>
                </a:lnTo>
                <a:lnTo>
                  <a:pt x="17228" y="42033"/>
                </a:lnTo>
                <a:lnTo>
                  <a:pt x="11657" y="53977"/>
                </a:lnTo>
                <a:lnTo>
                  <a:pt x="7125" y="66844"/>
                </a:lnTo>
                <a:lnTo>
                  <a:pt x="3661" y="80443"/>
                </a:lnTo>
                <a:lnTo>
                  <a:pt x="1299" y="94584"/>
                </a:lnTo>
                <a:lnTo>
                  <a:pt x="68" y="109077"/>
                </a:lnTo>
                <a:lnTo>
                  <a:pt x="0" y="123733"/>
                </a:lnTo>
                <a:lnTo>
                  <a:pt x="684" y="134235"/>
                </a:lnTo>
                <a:lnTo>
                  <a:pt x="2334" y="145451"/>
                </a:lnTo>
                <a:lnTo>
                  <a:pt x="5100" y="157149"/>
                </a:lnTo>
                <a:lnTo>
                  <a:pt x="8934" y="169009"/>
                </a:lnTo>
                <a:lnTo>
                  <a:pt x="13784" y="180710"/>
                </a:lnTo>
                <a:lnTo>
                  <a:pt x="19602" y="191931"/>
                </a:lnTo>
                <a:lnTo>
                  <a:pt x="26338" y="202351"/>
                </a:lnTo>
                <a:lnTo>
                  <a:pt x="33941" y="211650"/>
                </a:lnTo>
                <a:lnTo>
                  <a:pt x="42363" y="219507"/>
                </a:lnTo>
                <a:lnTo>
                  <a:pt x="51554" y="225602"/>
                </a:lnTo>
                <a:lnTo>
                  <a:pt x="61464" y="229612"/>
                </a:lnTo>
                <a:lnTo>
                  <a:pt x="72043" y="231219"/>
                </a:lnTo>
                <a:lnTo>
                  <a:pt x="83241" y="230100"/>
                </a:lnTo>
                <a:lnTo>
                  <a:pt x="91059" y="227669"/>
                </a:lnTo>
                <a:lnTo>
                  <a:pt x="104517" y="220784"/>
                </a:lnTo>
                <a:lnTo>
                  <a:pt x="116058" y="211505"/>
                </a:lnTo>
                <a:lnTo>
                  <a:pt x="125737" y="200154"/>
                </a:lnTo>
                <a:lnTo>
                  <a:pt x="133611" y="187056"/>
                </a:lnTo>
                <a:lnTo>
                  <a:pt x="139735" y="172530"/>
                </a:lnTo>
                <a:lnTo>
                  <a:pt x="144165" y="156902"/>
                </a:lnTo>
                <a:lnTo>
                  <a:pt x="146957" y="140491"/>
                </a:lnTo>
                <a:lnTo>
                  <a:pt x="148166" y="123622"/>
                </a:lnTo>
                <a:lnTo>
                  <a:pt x="147849" y="106617"/>
                </a:lnTo>
                <a:lnTo>
                  <a:pt x="146061" y="89797"/>
                </a:lnTo>
                <a:lnTo>
                  <a:pt x="142858" y="73486"/>
                </a:lnTo>
                <a:lnTo>
                  <a:pt x="138296" y="58006"/>
                </a:lnTo>
                <a:lnTo>
                  <a:pt x="132431" y="43680"/>
                </a:lnTo>
                <a:lnTo>
                  <a:pt x="125318" y="30829"/>
                </a:lnTo>
                <a:lnTo>
                  <a:pt x="117013" y="19777"/>
                </a:lnTo>
                <a:lnTo>
                  <a:pt x="107572" y="10845"/>
                </a:lnTo>
                <a:lnTo>
                  <a:pt x="97052" y="4357"/>
                </a:lnTo>
                <a:lnTo>
                  <a:pt x="85507" y="634"/>
                </a:lnTo>
                <a:lnTo>
                  <a:pt x="72993" y="0"/>
                </a:lnTo>
                <a:lnTo>
                  <a:pt x="59567" y="2776"/>
                </a:lnTo>
                <a:close/>
              </a:path>
            </a:pathLst>
          </a:custGeom>
          <a:solidFill>
            <a:srgbClr val="EDEDE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6" name="object 1436"/>
          <p:cNvSpPr/>
          <p:nvPr/>
        </p:nvSpPr>
        <p:spPr>
          <a:xfrm>
            <a:off x="6377334" y="3161583"/>
            <a:ext cx="148960" cy="231184"/>
          </a:xfrm>
          <a:custGeom>
            <a:avLst/>
            <a:gdLst/>
            <a:ahLst/>
            <a:cxnLst/>
            <a:rect l="l" t="t" r="r" b="b"/>
            <a:pathLst>
              <a:path w="148960" h="231184">
                <a:moveTo>
                  <a:pt x="57866" y="4214"/>
                </a:moveTo>
                <a:lnTo>
                  <a:pt x="43246" y="12335"/>
                </a:lnTo>
                <a:lnTo>
                  <a:pt x="30926" y="22717"/>
                </a:lnTo>
                <a:lnTo>
                  <a:pt x="20811" y="35035"/>
                </a:lnTo>
                <a:lnTo>
                  <a:pt x="12807" y="48965"/>
                </a:lnTo>
                <a:lnTo>
                  <a:pt x="6819" y="64181"/>
                </a:lnTo>
                <a:lnTo>
                  <a:pt x="2752" y="80358"/>
                </a:lnTo>
                <a:lnTo>
                  <a:pt x="510" y="97172"/>
                </a:lnTo>
                <a:lnTo>
                  <a:pt x="0" y="114297"/>
                </a:lnTo>
                <a:lnTo>
                  <a:pt x="1125" y="131409"/>
                </a:lnTo>
                <a:lnTo>
                  <a:pt x="3792" y="148182"/>
                </a:lnTo>
                <a:lnTo>
                  <a:pt x="7906" y="164291"/>
                </a:lnTo>
                <a:lnTo>
                  <a:pt x="13371" y="179412"/>
                </a:lnTo>
                <a:lnTo>
                  <a:pt x="20093" y="193220"/>
                </a:lnTo>
                <a:lnTo>
                  <a:pt x="27977" y="205389"/>
                </a:lnTo>
                <a:lnTo>
                  <a:pt x="36928" y="215595"/>
                </a:lnTo>
                <a:lnTo>
                  <a:pt x="46851" y="223513"/>
                </a:lnTo>
                <a:lnTo>
                  <a:pt x="57651" y="228818"/>
                </a:lnTo>
                <a:lnTo>
                  <a:pt x="69234" y="231184"/>
                </a:lnTo>
                <a:lnTo>
                  <a:pt x="81504" y="230287"/>
                </a:lnTo>
                <a:lnTo>
                  <a:pt x="94367" y="225802"/>
                </a:lnTo>
                <a:lnTo>
                  <a:pt x="103569" y="220330"/>
                </a:lnTo>
                <a:lnTo>
                  <a:pt x="112120" y="213272"/>
                </a:lnTo>
                <a:lnTo>
                  <a:pt x="119954" y="204778"/>
                </a:lnTo>
                <a:lnTo>
                  <a:pt x="127002" y="194998"/>
                </a:lnTo>
                <a:lnTo>
                  <a:pt x="133196" y="184085"/>
                </a:lnTo>
                <a:lnTo>
                  <a:pt x="138467" y="172188"/>
                </a:lnTo>
                <a:lnTo>
                  <a:pt x="142747" y="159459"/>
                </a:lnTo>
                <a:lnTo>
                  <a:pt x="145968" y="146049"/>
                </a:lnTo>
                <a:lnTo>
                  <a:pt x="148062" y="132107"/>
                </a:lnTo>
                <a:lnTo>
                  <a:pt x="148960" y="117786"/>
                </a:lnTo>
                <a:lnTo>
                  <a:pt x="148593" y="103235"/>
                </a:lnTo>
                <a:lnTo>
                  <a:pt x="146084" y="84639"/>
                </a:lnTo>
                <a:lnTo>
                  <a:pt x="143266" y="73173"/>
                </a:lnTo>
                <a:lnTo>
                  <a:pt x="139458" y="61507"/>
                </a:lnTo>
                <a:lnTo>
                  <a:pt x="134699" y="49967"/>
                </a:lnTo>
                <a:lnTo>
                  <a:pt x="129027" y="38877"/>
                </a:lnTo>
                <a:lnTo>
                  <a:pt x="122480" y="28563"/>
                </a:lnTo>
                <a:lnTo>
                  <a:pt x="115096" y="19350"/>
                </a:lnTo>
                <a:lnTo>
                  <a:pt x="106914" y="11561"/>
                </a:lnTo>
                <a:lnTo>
                  <a:pt x="97971" y="5524"/>
                </a:lnTo>
                <a:lnTo>
                  <a:pt x="88306" y="1561"/>
                </a:lnTo>
                <a:lnTo>
                  <a:pt x="77957" y="0"/>
                </a:lnTo>
                <a:lnTo>
                  <a:pt x="66962" y="1163"/>
                </a:lnTo>
                <a:lnTo>
                  <a:pt x="57866" y="4214"/>
                </a:lnTo>
                <a:close/>
              </a:path>
            </a:pathLst>
          </a:custGeom>
          <a:solidFill>
            <a:srgbClr val="EDEDE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7" name="object 1437"/>
          <p:cNvSpPr/>
          <p:nvPr/>
        </p:nvSpPr>
        <p:spPr>
          <a:xfrm>
            <a:off x="7239475" y="2238816"/>
            <a:ext cx="123169" cy="103332"/>
          </a:xfrm>
          <a:custGeom>
            <a:avLst/>
            <a:gdLst/>
            <a:ahLst/>
            <a:cxnLst/>
            <a:rect l="l" t="t" r="r" b="b"/>
            <a:pathLst>
              <a:path w="123169" h="103332">
                <a:moveTo>
                  <a:pt x="5312" y="17038"/>
                </a:moveTo>
                <a:lnTo>
                  <a:pt x="1730" y="26589"/>
                </a:lnTo>
                <a:lnTo>
                  <a:pt x="192" y="38664"/>
                </a:lnTo>
                <a:lnTo>
                  <a:pt x="0" y="52197"/>
                </a:lnTo>
                <a:lnTo>
                  <a:pt x="454" y="66117"/>
                </a:lnTo>
                <a:lnTo>
                  <a:pt x="858" y="79358"/>
                </a:lnTo>
                <a:lnTo>
                  <a:pt x="771" y="86904"/>
                </a:lnTo>
                <a:lnTo>
                  <a:pt x="11149" y="93193"/>
                </a:lnTo>
                <a:lnTo>
                  <a:pt x="18419" y="97717"/>
                </a:lnTo>
                <a:lnTo>
                  <a:pt x="25107" y="100738"/>
                </a:lnTo>
                <a:lnTo>
                  <a:pt x="33737" y="102520"/>
                </a:lnTo>
                <a:lnTo>
                  <a:pt x="46833" y="103326"/>
                </a:lnTo>
                <a:lnTo>
                  <a:pt x="77664" y="103332"/>
                </a:lnTo>
                <a:lnTo>
                  <a:pt x="90898" y="102506"/>
                </a:lnTo>
                <a:lnTo>
                  <a:pt x="100835" y="100263"/>
                </a:lnTo>
                <a:lnTo>
                  <a:pt x="109832" y="95896"/>
                </a:lnTo>
                <a:lnTo>
                  <a:pt x="120247" y="88695"/>
                </a:lnTo>
                <a:lnTo>
                  <a:pt x="122639" y="86904"/>
                </a:lnTo>
                <a:lnTo>
                  <a:pt x="122518" y="74586"/>
                </a:lnTo>
                <a:lnTo>
                  <a:pt x="122927" y="61023"/>
                </a:lnTo>
                <a:lnTo>
                  <a:pt x="123169" y="47206"/>
                </a:lnTo>
                <a:lnTo>
                  <a:pt x="122545" y="34129"/>
                </a:lnTo>
                <a:lnTo>
                  <a:pt x="120357" y="22783"/>
                </a:lnTo>
                <a:lnTo>
                  <a:pt x="117659" y="16629"/>
                </a:lnTo>
                <a:lnTo>
                  <a:pt x="108562" y="6796"/>
                </a:lnTo>
                <a:lnTo>
                  <a:pt x="99736" y="1907"/>
                </a:lnTo>
                <a:lnTo>
                  <a:pt x="89278" y="313"/>
                </a:lnTo>
                <a:lnTo>
                  <a:pt x="75289" y="368"/>
                </a:lnTo>
                <a:lnTo>
                  <a:pt x="63756" y="507"/>
                </a:lnTo>
                <a:lnTo>
                  <a:pt x="46474" y="131"/>
                </a:lnTo>
                <a:lnTo>
                  <a:pt x="34007" y="0"/>
                </a:lnTo>
                <a:lnTo>
                  <a:pt x="24422" y="1609"/>
                </a:lnTo>
                <a:lnTo>
                  <a:pt x="15786" y="6457"/>
                </a:lnTo>
                <a:lnTo>
                  <a:pt x="6169" y="16038"/>
                </a:lnTo>
                <a:lnTo>
                  <a:pt x="5312" y="17038"/>
                </a:lnTo>
                <a:close/>
              </a:path>
            </a:pathLst>
          </a:custGeom>
          <a:solidFill>
            <a:srgbClr val="424A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8" name="object 1438"/>
          <p:cNvSpPr/>
          <p:nvPr/>
        </p:nvSpPr>
        <p:spPr>
          <a:xfrm>
            <a:off x="5432343" y="2968593"/>
            <a:ext cx="80044" cy="112867"/>
          </a:xfrm>
          <a:custGeom>
            <a:avLst/>
            <a:gdLst/>
            <a:ahLst/>
            <a:cxnLst/>
            <a:rect l="l" t="t" r="r" b="b"/>
            <a:pathLst>
              <a:path w="80044" h="112867">
                <a:moveTo>
                  <a:pt x="0" y="112443"/>
                </a:moveTo>
                <a:lnTo>
                  <a:pt x="80044" y="112867"/>
                </a:lnTo>
                <a:lnTo>
                  <a:pt x="70093" y="0"/>
                </a:lnTo>
                <a:lnTo>
                  <a:pt x="0" y="833"/>
                </a:lnTo>
                <a:lnTo>
                  <a:pt x="0" y="112443"/>
                </a:lnTo>
                <a:close/>
              </a:path>
            </a:pathLst>
          </a:custGeom>
          <a:solidFill>
            <a:srgbClr val="DCDC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9" name="object 1439"/>
          <p:cNvSpPr/>
          <p:nvPr/>
        </p:nvSpPr>
        <p:spPr>
          <a:xfrm>
            <a:off x="6191284" y="2088834"/>
            <a:ext cx="124889" cy="95912"/>
          </a:xfrm>
          <a:custGeom>
            <a:avLst/>
            <a:gdLst/>
            <a:ahLst/>
            <a:cxnLst/>
            <a:rect l="l" t="t" r="r" b="b"/>
            <a:pathLst>
              <a:path w="124889" h="95912">
                <a:moveTo>
                  <a:pt x="16295" y="18176"/>
                </a:moveTo>
                <a:lnTo>
                  <a:pt x="8789" y="26449"/>
                </a:lnTo>
                <a:lnTo>
                  <a:pt x="3574" y="34809"/>
                </a:lnTo>
                <a:lnTo>
                  <a:pt x="646" y="43517"/>
                </a:lnTo>
                <a:lnTo>
                  <a:pt x="0" y="52836"/>
                </a:lnTo>
                <a:lnTo>
                  <a:pt x="1628" y="63031"/>
                </a:lnTo>
                <a:lnTo>
                  <a:pt x="5526" y="74364"/>
                </a:lnTo>
                <a:lnTo>
                  <a:pt x="11689" y="87097"/>
                </a:lnTo>
                <a:lnTo>
                  <a:pt x="16219" y="95094"/>
                </a:lnTo>
                <a:lnTo>
                  <a:pt x="102493" y="95912"/>
                </a:lnTo>
                <a:lnTo>
                  <a:pt x="93531" y="80122"/>
                </a:lnTo>
                <a:lnTo>
                  <a:pt x="87922" y="66475"/>
                </a:lnTo>
                <a:lnTo>
                  <a:pt x="85282" y="54727"/>
                </a:lnTo>
                <a:lnTo>
                  <a:pt x="85229" y="44635"/>
                </a:lnTo>
                <a:lnTo>
                  <a:pt x="87378" y="35955"/>
                </a:lnTo>
                <a:lnTo>
                  <a:pt x="91346" y="28443"/>
                </a:lnTo>
                <a:lnTo>
                  <a:pt x="96749" y="21856"/>
                </a:lnTo>
                <a:lnTo>
                  <a:pt x="103204" y="15951"/>
                </a:lnTo>
                <a:lnTo>
                  <a:pt x="110326" y="10482"/>
                </a:lnTo>
                <a:lnTo>
                  <a:pt x="117733" y="5208"/>
                </a:lnTo>
                <a:lnTo>
                  <a:pt x="124889" y="0"/>
                </a:lnTo>
                <a:lnTo>
                  <a:pt x="38205" y="833"/>
                </a:lnTo>
                <a:lnTo>
                  <a:pt x="26098" y="9724"/>
                </a:lnTo>
                <a:lnTo>
                  <a:pt x="16295" y="18176"/>
                </a:lnTo>
                <a:close/>
              </a:path>
            </a:pathLst>
          </a:custGeom>
          <a:solidFill>
            <a:srgbClr val="424A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0" name="object 1440"/>
          <p:cNvSpPr/>
          <p:nvPr/>
        </p:nvSpPr>
        <p:spPr>
          <a:xfrm>
            <a:off x="5748800" y="2778845"/>
            <a:ext cx="199910" cy="63866"/>
          </a:xfrm>
          <a:custGeom>
            <a:avLst/>
            <a:gdLst/>
            <a:ahLst/>
            <a:cxnLst/>
            <a:rect l="l" t="t" r="r" b="b"/>
            <a:pathLst>
              <a:path w="199910" h="63866">
                <a:moveTo>
                  <a:pt x="1655" y="63653"/>
                </a:moveTo>
                <a:lnTo>
                  <a:pt x="20170" y="63866"/>
                </a:lnTo>
                <a:lnTo>
                  <a:pt x="35831" y="63728"/>
                </a:lnTo>
                <a:lnTo>
                  <a:pt x="48908" y="63275"/>
                </a:lnTo>
                <a:lnTo>
                  <a:pt x="59672" y="62542"/>
                </a:lnTo>
                <a:lnTo>
                  <a:pt x="68392" y="61564"/>
                </a:lnTo>
                <a:lnTo>
                  <a:pt x="75339" y="60376"/>
                </a:lnTo>
                <a:lnTo>
                  <a:pt x="80783" y="59015"/>
                </a:lnTo>
                <a:lnTo>
                  <a:pt x="84995" y="57514"/>
                </a:lnTo>
                <a:lnTo>
                  <a:pt x="88246" y="55910"/>
                </a:lnTo>
                <a:lnTo>
                  <a:pt x="94931" y="50828"/>
                </a:lnTo>
                <a:lnTo>
                  <a:pt x="99535" y="47568"/>
                </a:lnTo>
                <a:lnTo>
                  <a:pt x="102693" y="46083"/>
                </a:lnTo>
                <a:lnTo>
                  <a:pt x="106782" y="44741"/>
                </a:lnTo>
                <a:lnTo>
                  <a:pt x="112072" y="43577"/>
                </a:lnTo>
                <a:lnTo>
                  <a:pt x="118834" y="42627"/>
                </a:lnTo>
                <a:lnTo>
                  <a:pt x="124006" y="42152"/>
                </a:lnTo>
                <a:lnTo>
                  <a:pt x="139117" y="41064"/>
                </a:lnTo>
                <a:lnTo>
                  <a:pt x="150119" y="40025"/>
                </a:lnTo>
                <a:lnTo>
                  <a:pt x="157972" y="38900"/>
                </a:lnTo>
                <a:lnTo>
                  <a:pt x="163634" y="37552"/>
                </a:lnTo>
                <a:lnTo>
                  <a:pt x="168067" y="35844"/>
                </a:lnTo>
                <a:lnTo>
                  <a:pt x="172229" y="33638"/>
                </a:lnTo>
                <a:lnTo>
                  <a:pt x="177082" y="30798"/>
                </a:lnTo>
                <a:lnTo>
                  <a:pt x="183584" y="27187"/>
                </a:lnTo>
                <a:lnTo>
                  <a:pt x="192696" y="22668"/>
                </a:lnTo>
                <a:lnTo>
                  <a:pt x="199910" y="19424"/>
                </a:lnTo>
                <a:lnTo>
                  <a:pt x="171288" y="13635"/>
                </a:lnTo>
                <a:lnTo>
                  <a:pt x="189949" y="817"/>
                </a:lnTo>
                <a:lnTo>
                  <a:pt x="171155" y="122"/>
                </a:lnTo>
                <a:lnTo>
                  <a:pt x="156132" y="0"/>
                </a:lnTo>
                <a:lnTo>
                  <a:pt x="144380" y="374"/>
                </a:lnTo>
                <a:lnTo>
                  <a:pt x="135401" y="1170"/>
                </a:lnTo>
                <a:lnTo>
                  <a:pt x="128694" y="2310"/>
                </a:lnTo>
                <a:lnTo>
                  <a:pt x="123761" y="3721"/>
                </a:lnTo>
                <a:lnTo>
                  <a:pt x="120103" y="5325"/>
                </a:lnTo>
                <a:lnTo>
                  <a:pt x="117219" y="7048"/>
                </a:lnTo>
                <a:lnTo>
                  <a:pt x="114612" y="8813"/>
                </a:lnTo>
                <a:lnTo>
                  <a:pt x="111781" y="10544"/>
                </a:lnTo>
                <a:lnTo>
                  <a:pt x="108227" y="12166"/>
                </a:lnTo>
                <a:lnTo>
                  <a:pt x="103452" y="13603"/>
                </a:lnTo>
                <a:lnTo>
                  <a:pt x="96955" y="14780"/>
                </a:lnTo>
                <a:lnTo>
                  <a:pt x="92484" y="15287"/>
                </a:lnTo>
                <a:lnTo>
                  <a:pt x="77684" y="16513"/>
                </a:lnTo>
                <a:lnTo>
                  <a:pt x="66156" y="17176"/>
                </a:lnTo>
                <a:lnTo>
                  <a:pt x="57288" y="17504"/>
                </a:lnTo>
                <a:lnTo>
                  <a:pt x="50471" y="17726"/>
                </a:lnTo>
                <a:lnTo>
                  <a:pt x="45092" y="18069"/>
                </a:lnTo>
                <a:lnTo>
                  <a:pt x="40543" y="18764"/>
                </a:lnTo>
                <a:lnTo>
                  <a:pt x="36212" y="20037"/>
                </a:lnTo>
                <a:lnTo>
                  <a:pt x="31488" y="22118"/>
                </a:lnTo>
                <a:lnTo>
                  <a:pt x="25761" y="25235"/>
                </a:lnTo>
                <a:lnTo>
                  <a:pt x="18420" y="29617"/>
                </a:lnTo>
                <a:lnTo>
                  <a:pt x="8854" y="35491"/>
                </a:lnTo>
                <a:lnTo>
                  <a:pt x="0" y="40924"/>
                </a:lnTo>
                <a:lnTo>
                  <a:pt x="34831" y="43394"/>
                </a:lnTo>
                <a:lnTo>
                  <a:pt x="1655" y="63653"/>
                </a:lnTo>
                <a:close/>
              </a:path>
            </a:pathLst>
          </a:custGeom>
          <a:solidFill>
            <a:srgbClr val="AACD0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1" name="object 1441"/>
          <p:cNvSpPr/>
          <p:nvPr/>
        </p:nvSpPr>
        <p:spPr>
          <a:xfrm>
            <a:off x="7256694" y="2255087"/>
            <a:ext cx="88543" cy="71716"/>
          </a:xfrm>
          <a:custGeom>
            <a:avLst/>
            <a:gdLst/>
            <a:ahLst/>
            <a:cxnLst/>
            <a:rect l="l" t="t" r="r" b="b"/>
            <a:pathLst>
              <a:path w="88543" h="71716">
                <a:moveTo>
                  <a:pt x="5963" y="66088"/>
                </a:moveTo>
                <a:lnTo>
                  <a:pt x="16260" y="69142"/>
                </a:lnTo>
                <a:lnTo>
                  <a:pt x="29186" y="71015"/>
                </a:lnTo>
                <a:lnTo>
                  <a:pt x="43446" y="71716"/>
                </a:lnTo>
                <a:lnTo>
                  <a:pt x="57746" y="71257"/>
                </a:lnTo>
                <a:lnTo>
                  <a:pt x="70790" y="69649"/>
                </a:lnTo>
                <a:lnTo>
                  <a:pt x="81286" y="66903"/>
                </a:lnTo>
                <a:lnTo>
                  <a:pt x="85739" y="59448"/>
                </a:lnTo>
                <a:lnTo>
                  <a:pt x="88057" y="46938"/>
                </a:lnTo>
                <a:lnTo>
                  <a:pt x="88543" y="31987"/>
                </a:lnTo>
                <a:lnTo>
                  <a:pt x="86509" y="17598"/>
                </a:lnTo>
                <a:lnTo>
                  <a:pt x="81266" y="6773"/>
                </a:lnTo>
                <a:lnTo>
                  <a:pt x="79787" y="5313"/>
                </a:lnTo>
                <a:lnTo>
                  <a:pt x="70180" y="1258"/>
                </a:lnTo>
                <a:lnTo>
                  <a:pt x="57255" y="0"/>
                </a:lnTo>
                <a:lnTo>
                  <a:pt x="43187" y="152"/>
                </a:lnTo>
                <a:lnTo>
                  <a:pt x="32915" y="358"/>
                </a:lnTo>
                <a:lnTo>
                  <a:pt x="15902" y="918"/>
                </a:lnTo>
                <a:lnTo>
                  <a:pt x="6256" y="5184"/>
                </a:lnTo>
                <a:lnTo>
                  <a:pt x="1423" y="17313"/>
                </a:lnTo>
                <a:lnTo>
                  <a:pt x="0" y="29715"/>
                </a:lnTo>
                <a:lnTo>
                  <a:pt x="274" y="43446"/>
                </a:lnTo>
                <a:lnTo>
                  <a:pt x="2347" y="56457"/>
                </a:lnTo>
                <a:lnTo>
                  <a:pt x="5963" y="66088"/>
                </a:lnTo>
                <a:close/>
              </a:path>
            </a:pathLst>
          </a:custGeom>
          <a:solidFill>
            <a:srgbClr val="AACD0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2" name="object 1442"/>
          <p:cNvSpPr/>
          <p:nvPr/>
        </p:nvSpPr>
        <p:spPr>
          <a:xfrm>
            <a:off x="7625185" y="3231118"/>
            <a:ext cx="104876" cy="66156"/>
          </a:xfrm>
          <a:custGeom>
            <a:avLst/>
            <a:gdLst/>
            <a:ahLst/>
            <a:cxnLst/>
            <a:rect l="l" t="t" r="r" b="b"/>
            <a:pathLst>
              <a:path w="104876" h="66156">
                <a:moveTo>
                  <a:pt x="1611" y="19015"/>
                </a:moveTo>
                <a:lnTo>
                  <a:pt x="6151" y="64896"/>
                </a:lnTo>
                <a:lnTo>
                  <a:pt x="16101" y="64878"/>
                </a:lnTo>
                <a:lnTo>
                  <a:pt x="29099" y="65265"/>
                </a:lnTo>
                <a:lnTo>
                  <a:pt x="43973" y="65782"/>
                </a:lnTo>
                <a:lnTo>
                  <a:pt x="59551" y="66156"/>
                </a:lnTo>
                <a:lnTo>
                  <a:pt x="74660" y="66113"/>
                </a:lnTo>
                <a:lnTo>
                  <a:pt x="88127" y="65380"/>
                </a:lnTo>
                <a:lnTo>
                  <a:pt x="98779" y="63681"/>
                </a:lnTo>
                <a:lnTo>
                  <a:pt x="104876" y="61184"/>
                </a:lnTo>
                <a:lnTo>
                  <a:pt x="94820" y="50925"/>
                </a:lnTo>
                <a:lnTo>
                  <a:pt x="88717" y="41708"/>
                </a:lnTo>
                <a:lnTo>
                  <a:pt x="85271" y="32090"/>
                </a:lnTo>
                <a:lnTo>
                  <a:pt x="83186" y="20630"/>
                </a:lnTo>
                <a:lnTo>
                  <a:pt x="81168" y="5885"/>
                </a:lnTo>
                <a:lnTo>
                  <a:pt x="80415" y="818"/>
                </a:lnTo>
                <a:lnTo>
                  <a:pt x="0" y="0"/>
                </a:lnTo>
                <a:lnTo>
                  <a:pt x="1611" y="19015"/>
                </a:lnTo>
                <a:close/>
              </a:path>
            </a:pathLst>
          </a:custGeom>
          <a:solidFill>
            <a:srgbClr val="DCDCD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3" name="object 1443"/>
          <p:cNvSpPr/>
          <p:nvPr/>
        </p:nvSpPr>
        <p:spPr>
          <a:xfrm>
            <a:off x="5382989" y="2968593"/>
            <a:ext cx="49353" cy="113276"/>
          </a:xfrm>
          <a:custGeom>
            <a:avLst/>
            <a:gdLst/>
            <a:ahLst/>
            <a:cxnLst/>
            <a:rect l="l" t="t" r="r" b="b"/>
            <a:pathLst>
              <a:path w="49353" h="113276">
                <a:moveTo>
                  <a:pt x="14515" y="113276"/>
                </a:moveTo>
                <a:lnTo>
                  <a:pt x="49353" y="112443"/>
                </a:lnTo>
                <a:lnTo>
                  <a:pt x="49353" y="833"/>
                </a:lnTo>
                <a:lnTo>
                  <a:pt x="14515" y="0"/>
                </a:lnTo>
                <a:lnTo>
                  <a:pt x="2072" y="5788"/>
                </a:lnTo>
                <a:lnTo>
                  <a:pt x="0" y="107898"/>
                </a:lnTo>
                <a:lnTo>
                  <a:pt x="14515" y="113276"/>
                </a:lnTo>
                <a:close/>
              </a:path>
            </a:pathLst>
          </a:custGeom>
          <a:solidFill>
            <a:srgbClr val="FFE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4" name="object 1444"/>
          <p:cNvSpPr/>
          <p:nvPr/>
        </p:nvSpPr>
        <p:spPr>
          <a:xfrm>
            <a:off x="6035805" y="2968593"/>
            <a:ext cx="68433" cy="113276"/>
          </a:xfrm>
          <a:custGeom>
            <a:avLst/>
            <a:gdLst/>
            <a:ahLst/>
            <a:cxnLst/>
            <a:rect l="l" t="t" r="r" b="b"/>
            <a:pathLst>
              <a:path w="68433" h="113276">
                <a:moveTo>
                  <a:pt x="20316" y="113276"/>
                </a:moveTo>
                <a:lnTo>
                  <a:pt x="68433" y="112443"/>
                </a:lnTo>
                <a:lnTo>
                  <a:pt x="68433" y="833"/>
                </a:lnTo>
                <a:lnTo>
                  <a:pt x="20316" y="0"/>
                </a:lnTo>
                <a:lnTo>
                  <a:pt x="2900" y="5788"/>
                </a:lnTo>
                <a:lnTo>
                  <a:pt x="0" y="107898"/>
                </a:lnTo>
                <a:lnTo>
                  <a:pt x="20316" y="113276"/>
                </a:lnTo>
                <a:close/>
              </a:path>
            </a:pathLst>
          </a:custGeom>
          <a:solidFill>
            <a:srgbClr val="FFE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97509" y="932033"/>
            <a:ext cx="4537527" cy="226493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5029">
              <a:lnSpc>
                <a:spcPts val="4255"/>
              </a:lnSpc>
              <a:spcBef>
                <a:spcPts val="212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Kecelakaan</a:t>
            </a:r>
            <a:r>
              <a:rPr sz="4000" b="1" spc="-212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Kerja</a:t>
            </a:r>
            <a:endParaRPr sz="4000">
              <a:latin typeface="Century Gothic"/>
              <a:cs typeface="Century Gothic"/>
            </a:endParaRPr>
          </a:p>
          <a:p>
            <a:pPr marL="12700">
              <a:lnSpc>
                <a:spcPct val="99995"/>
              </a:lnSpc>
              <a:spcBef>
                <a:spcPts val="1779"/>
              </a:spcBef>
            </a:pP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4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lam</a:t>
            </a:r>
            <a:r>
              <a:rPr sz="2400" spc="-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hal</a:t>
            </a:r>
            <a:r>
              <a:rPr sz="2400" spc="-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400" spc="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1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2400" spc="-2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badan Adhoc m</a:t>
            </a:r>
            <a:r>
              <a:rPr sz="2400" spc="9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5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al</a:t>
            </a:r>
            <a:r>
              <a:rPr sz="2400" spc="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mi</a:t>
            </a:r>
            <a:r>
              <a:rPr sz="2400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6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9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el</a:t>
            </a:r>
            <a:r>
              <a:rPr sz="24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3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aan</a:t>
            </a:r>
            <a:r>
              <a:rPr sz="2400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6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ja</a:t>
            </a:r>
            <a:r>
              <a:rPr sz="2400" spc="-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dalam p</a:t>
            </a:r>
            <a:r>
              <a:rPr sz="24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-4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19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-5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-5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emil</a:t>
            </a:r>
            <a:r>
              <a:rPr sz="2400" spc="1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2400" spc="-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KPU</a:t>
            </a:r>
            <a:r>
              <a:rPr sz="2400" spc="-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dap</a:t>
            </a:r>
            <a:r>
              <a:rPr sz="2400" spc="-1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t m</a:t>
            </a:r>
            <a:r>
              <a:rPr sz="2400" spc="9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mb</a:t>
            </a:r>
            <a:r>
              <a:rPr sz="2400" spc="1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2400" spc="-2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2400" spc="-2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sa</a:t>
            </a:r>
            <a:r>
              <a:rPr sz="2400" spc="-25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tuna</a:t>
            </a:r>
            <a:r>
              <a:rPr sz="24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400" spc="0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152136" y="3696197"/>
            <a:ext cx="1831968" cy="584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5"/>
              </a:lnSpc>
              <a:spcBef>
                <a:spcPts val="230"/>
              </a:spcBef>
            </a:pPr>
            <a:r>
              <a:rPr sz="4400" b="1" spc="0" dirty="0">
                <a:solidFill>
                  <a:srgbClr val="FFC000"/>
                </a:solidFill>
                <a:latin typeface="Century Gothic"/>
                <a:cs typeface="Century Gothic"/>
              </a:rPr>
              <a:t>Sistem</a:t>
            </a:r>
            <a:endParaRPr sz="4400">
              <a:latin typeface="Century Gothic"/>
              <a:cs typeface="Century Gothic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028433" y="3696197"/>
            <a:ext cx="2569923" cy="584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605"/>
              </a:lnSpc>
              <a:spcBef>
                <a:spcPts val="230"/>
              </a:spcBef>
            </a:pPr>
            <a:r>
              <a:rPr sz="4400" b="1" spc="0" dirty="0">
                <a:solidFill>
                  <a:srgbClr val="FFC000"/>
                </a:solidFill>
                <a:latin typeface="Century Gothic"/>
                <a:cs typeface="Century Gothic"/>
              </a:rPr>
              <a:t>Informasi</a:t>
            </a:r>
            <a:endParaRPr sz="4400">
              <a:latin typeface="Century Gothic"/>
              <a:cs typeface="Century Gothic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152136" y="4460875"/>
            <a:ext cx="86407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Dalam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08522" y="4460875"/>
            <a:ext cx="1797322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p</a:t>
            </a:r>
            <a:r>
              <a:rPr sz="3600" spc="-4" baseline="3413" dirty="0">
                <a:solidFill>
                  <a:srgbClr val="F1F1F1"/>
                </a:solidFill>
                <a:latin typeface="Calibri"/>
                <a:cs typeface="Calibri"/>
              </a:rPr>
              <a:t>e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mb</a:t>
            </a:r>
            <a:r>
              <a:rPr sz="3600" spc="4" baseline="3413" dirty="0">
                <a:solidFill>
                  <a:srgbClr val="F1F1F1"/>
                </a:solidFill>
                <a:latin typeface="Calibri"/>
                <a:cs typeface="Calibri"/>
              </a:rPr>
              <a:t>e</a:t>
            </a:r>
            <a:r>
              <a:rPr sz="3600" spc="-25" baseline="3413" dirty="0">
                <a:solidFill>
                  <a:srgbClr val="F1F1F1"/>
                </a:solidFill>
                <a:latin typeface="Calibri"/>
                <a:cs typeface="Calibri"/>
              </a:rPr>
              <a:t>n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tu</a:t>
            </a:r>
            <a:r>
              <a:rPr sz="3600" spc="-34" baseline="3413" dirty="0">
                <a:solidFill>
                  <a:srgbClr val="F1F1F1"/>
                </a:solidFill>
                <a:latin typeface="Calibri"/>
                <a:cs typeface="Calibri"/>
              </a:rPr>
              <a:t>k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an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95818" y="4460875"/>
            <a:ext cx="620444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PPK,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802869" y="4494189"/>
            <a:ext cx="3229326" cy="11463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6060"/>
              </a:lnSpc>
              <a:spcBef>
                <a:spcPts val="303"/>
              </a:spcBef>
            </a:pPr>
            <a:r>
              <a:rPr sz="9075" b="1" baseline="-2395" dirty="0">
                <a:solidFill>
                  <a:srgbClr val="E40012"/>
                </a:solidFill>
                <a:latin typeface="Times New Roman"/>
                <a:cs typeface="Times New Roman"/>
              </a:rPr>
              <a:t>S</a:t>
            </a:r>
            <a:r>
              <a:rPr sz="9075" b="1" spc="-19" baseline="-2395" dirty="0">
                <a:solidFill>
                  <a:srgbClr val="E40012"/>
                </a:solidFill>
                <a:latin typeface="Times New Roman"/>
                <a:cs typeface="Times New Roman"/>
              </a:rPr>
              <a:t>I</a:t>
            </a:r>
            <a:r>
              <a:rPr sz="9075" b="1" spc="0" baseline="-2395" dirty="0">
                <a:solidFill>
                  <a:srgbClr val="E40012"/>
                </a:solidFill>
                <a:latin typeface="Times New Roman"/>
                <a:cs typeface="Times New Roman"/>
              </a:rPr>
              <a:t>A</a:t>
            </a:r>
            <a:r>
              <a:rPr sz="9075" b="1" spc="-25" baseline="-2395" dirty="0">
                <a:solidFill>
                  <a:srgbClr val="E40012"/>
                </a:solidFill>
                <a:latin typeface="Times New Roman"/>
                <a:cs typeface="Times New Roman"/>
              </a:rPr>
              <a:t>KB</a:t>
            </a:r>
            <a:r>
              <a:rPr sz="9075" b="1" spc="0" baseline="-2395" dirty="0">
                <a:solidFill>
                  <a:srgbClr val="E40012"/>
                </a:solidFill>
                <a:latin typeface="Times New Roman"/>
                <a:cs typeface="Times New Roman"/>
              </a:rPr>
              <a:t>A</a:t>
            </a:r>
            <a:endParaRPr sz="6050" dirty="0">
              <a:latin typeface="Times New Roman"/>
              <a:cs typeface="Times New Roman"/>
            </a:endParaRPr>
          </a:p>
          <a:p>
            <a:pPr marL="53470" marR="95997">
              <a:lnSpc>
                <a:spcPts val="1240"/>
              </a:lnSpc>
            </a:pPr>
            <a:r>
              <a:rPr sz="2250" b="1" spc="12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2250" b="1" spc="-6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2250" b="1" spc="12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2250" b="1" spc="6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2250" b="1" spc="0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em</a:t>
            </a:r>
            <a:r>
              <a:rPr sz="2250" b="1" spc="-6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250" b="1" spc="-4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2250" b="1" spc="9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2250" b="1" spc="4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2250" b="1" spc="0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2250" b="1" spc="4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2250" b="1" spc="-4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2250" b="1" spc="4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2250" b="1" spc="9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2250" b="1" spc="0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2250" b="1" spc="75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250" b="1" spc="-6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2250" b="1" spc="12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ngg</a:t>
            </a:r>
            <a:r>
              <a:rPr sz="2250" b="1" spc="0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2250" b="1" spc="12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2250" b="1" spc="0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2250" b="1" spc="38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250" b="1" spc="4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K</a:t>
            </a:r>
            <a:r>
              <a:rPr sz="2250" b="1" spc="0" baseline="3865" dirty="0">
                <a:solidFill>
                  <a:srgbClr val="FF0000"/>
                </a:solidFill>
                <a:latin typeface="Times New Roman"/>
                <a:cs typeface="Times New Roman"/>
              </a:rPr>
              <a:t>PU</a:t>
            </a:r>
            <a:endParaRPr sz="1500" dirty="0">
              <a:solidFill>
                <a:srgbClr val="FF0000"/>
              </a:solidFill>
              <a:latin typeface="Times New Roman"/>
              <a:cs typeface="Times New Roman"/>
            </a:endParaRPr>
          </a:p>
          <a:p>
            <a:pPr marL="53470" marR="115662">
              <a:lnSpc>
                <a:spcPts val="1680"/>
              </a:lnSpc>
              <a:spcBef>
                <a:spcPts val="21"/>
              </a:spcBef>
            </a:pPr>
            <a:r>
              <a:rPr sz="1500" b="1" spc="9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1500" b="1" spc="4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1500" b="1" spc="0" dirty="0">
                <a:solidFill>
                  <a:srgbClr val="FF0000"/>
                </a:solidFill>
                <a:latin typeface="Times New Roman"/>
                <a:cs typeface="Times New Roman"/>
              </a:rPr>
              <a:t>n </a:t>
            </a:r>
            <a:r>
              <a:rPr sz="1500" b="1" spc="16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00" b="1" spc="-11" dirty="0">
                <a:solidFill>
                  <a:srgbClr val="FF0000"/>
                </a:solidFill>
                <a:latin typeface="Times New Roman"/>
                <a:cs typeface="Times New Roman"/>
              </a:rPr>
              <a:t>B</a:t>
            </a:r>
            <a:r>
              <a:rPr sz="15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1500" b="1" spc="11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1500" b="1" spc="5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1500" b="1" spc="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1500" b="1" spc="5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00" b="1" spc="-4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1500" b="1" spc="0" dirty="0">
                <a:solidFill>
                  <a:srgbClr val="FF0000"/>
                </a:solidFill>
                <a:latin typeface="Times New Roman"/>
                <a:cs typeface="Times New Roman"/>
              </a:rPr>
              <a:t>d </a:t>
            </a:r>
            <a:r>
              <a:rPr sz="1500" b="1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1500" b="1" spc="9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1500" b="1" spc="0" dirty="0">
                <a:solidFill>
                  <a:srgbClr val="FF0000"/>
                </a:solidFill>
                <a:latin typeface="Times New Roman"/>
                <a:cs typeface="Times New Roman"/>
              </a:rPr>
              <a:t>oc</a:t>
            </a:r>
            <a:endParaRPr sz="1500" dirty="0">
              <a:solidFill>
                <a:srgbClr val="FF0000"/>
              </a:solidFill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52136" y="4826635"/>
            <a:ext cx="3664476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P</a:t>
            </a:r>
            <a:r>
              <a:rPr sz="3600" spc="-9" baseline="3413" dirty="0">
                <a:solidFill>
                  <a:srgbClr val="F1F1F1"/>
                </a:solidFill>
                <a:latin typeface="Calibri"/>
                <a:cs typeface="Calibri"/>
              </a:rPr>
              <a:t>P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S,</a:t>
            </a:r>
            <a:r>
              <a:rPr sz="3600" spc="69" baseline="3413" dirty="0">
                <a:solidFill>
                  <a:srgbClr val="F1F1F1"/>
                </a:solidFill>
                <a:latin typeface="Calibri"/>
                <a:cs typeface="Calibri"/>
              </a:rPr>
              <a:t> 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dan</a:t>
            </a:r>
            <a:r>
              <a:rPr sz="3600" spc="69" baseline="3413" dirty="0">
                <a:solidFill>
                  <a:srgbClr val="F1F1F1"/>
                </a:solidFill>
                <a:latin typeface="Calibri"/>
                <a:cs typeface="Calibri"/>
              </a:rPr>
              <a:t> 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KP</a:t>
            </a:r>
            <a:r>
              <a:rPr sz="3600" spc="-4" baseline="3413" dirty="0">
                <a:solidFill>
                  <a:srgbClr val="F1F1F1"/>
                </a:solidFill>
                <a:latin typeface="Calibri"/>
                <a:cs typeface="Calibri"/>
              </a:rPr>
              <a:t>P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S</a:t>
            </a:r>
            <a:r>
              <a:rPr sz="3600" spc="69" baseline="3413" dirty="0">
                <a:solidFill>
                  <a:srgbClr val="F1F1F1"/>
                </a:solidFill>
                <a:latin typeface="Calibri"/>
                <a:cs typeface="Calibri"/>
              </a:rPr>
              <a:t> 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men</a:t>
            </a:r>
            <a:r>
              <a:rPr sz="3600" spc="29" baseline="3413" dirty="0">
                <a:solidFill>
                  <a:srgbClr val="F1F1F1"/>
                </a:solidFill>
                <a:latin typeface="Calibri"/>
                <a:cs typeface="Calibri"/>
              </a:rPr>
              <a:t>g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gu</a:t>
            </a:r>
            <a:r>
              <a:rPr sz="3600" spc="-14" baseline="3413" dirty="0">
                <a:solidFill>
                  <a:srgbClr val="F1F1F1"/>
                </a:solidFill>
                <a:latin typeface="Calibri"/>
                <a:cs typeface="Calibri"/>
              </a:rPr>
              <a:t>n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a</a:t>
            </a:r>
            <a:r>
              <a:rPr sz="3600" spc="-34" baseline="3413" dirty="0">
                <a:solidFill>
                  <a:srgbClr val="F1F1F1"/>
                </a:solidFill>
                <a:latin typeface="Calibri"/>
                <a:cs typeface="Calibri"/>
              </a:rPr>
              <a:t>k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an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152136" y="5192395"/>
            <a:ext cx="960713" cy="6962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SIAK</a:t>
            </a:r>
            <a:r>
              <a:rPr sz="3600" spc="-29" baseline="3413" dirty="0">
                <a:solidFill>
                  <a:srgbClr val="F1F1F1"/>
                </a:solidFill>
                <a:latin typeface="Calibri"/>
                <a:cs typeface="Calibri"/>
              </a:rPr>
              <a:t>B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A</a:t>
            </a:r>
            <a:endParaRPr sz="2400">
              <a:latin typeface="Calibri"/>
              <a:cs typeface="Calibri"/>
            </a:endParaRPr>
          </a:p>
          <a:p>
            <a:pPr marL="12700" marR="45720">
              <a:lnSpc>
                <a:spcPts val="2880"/>
              </a:lnSpc>
              <a:spcBef>
                <a:spcPts val="16"/>
              </a:spcBef>
            </a:pPr>
            <a:r>
              <a:rPr sz="3600" spc="0" baseline="1137" dirty="0">
                <a:solidFill>
                  <a:srgbClr val="F1F1F1"/>
                </a:solidFill>
                <a:latin typeface="Calibri"/>
                <a:cs typeface="Calibri"/>
              </a:rPr>
              <a:t>u</a:t>
            </a:r>
            <a:r>
              <a:rPr sz="3600" spc="-25" baseline="1137" dirty="0">
                <a:solidFill>
                  <a:srgbClr val="F1F1F1"/>
                </a:solidFill>
                <a:latin typeface="Calibri"/>
                <a:cs typeface="Calibri"/>
              </a:rPr>
              <a:t>n</a:t>
            </a:r>
            <a:r>
              <a:rPr sz="3600" spc="0" baseline="1137" dirty="0">
                <a:solidFill>
                  <a:srgbClr val="F1F1F1"/>
                </a:solidFill>
                <a:latin typeface="Calibri"/>
                <a:cs typeface="Calibri"/>
              </a:rPr>
              <a:t>tuk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37478" y="5192395"/>
            <a:ext cx="100182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seba</a:t>
            </a:r>
            <a:r>
              <a:rPr sz="3600" spc="-44" baseline="3413" dirty="0">
                <a:solidFill>
                  <a:srgbClr val="F1F1F1"/>
                </a:solidFill>
                <a:latin typeface="Calibri"/>
                <a:cs typeface="Calibri"/>
              </a:rPr>
              <a:t>g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ai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363714" y="5192395"/>
            <a:ext cx="532880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al</a:t>
            </a:r>
            <a:r>
              <a:rPr sz="3600" spc="-19" baseline="3413" dirty="0">
                <a:solidFill>
                  <a:srgbClr val="F1F1F1"/>
                </a:solidFill>
                <a:latin typeface="Calibri"/>
                <a:cs typeface="Calibri"/>
              </a:rPr>
              <a:t>a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t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020558" y="5192395"/>
            <a:ext cx="795443" cy="6962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316">
              <a:lnSpc>
                <a:spcPts val="2545"/>
              </a:lnSpc>
              <a:spcBef>
                <a:spcPts val="127"/>
              </a:spcBef>
            </a:pPr>
            <a:r>
              <a:rPr sz="3600" spc="-14" baseline="3413" dirty="0">
                <a:solidFill>
                  <a:srgbClr val="F1F1F1"/>
                </a:solidFill>
                <a:latin typeface="Calibri"/>
                <a:cs typeface="Calibri"/>
              </a:rPr>
              <a:t>b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a</a:t>
            </a:r>
            <a:r>
              <a:rPr sz="3600" spc="-25" baseline="3413" dirty="0">
                <a:solidFill>
                  <a:srgbClr val="F1F1F1"/>
                </a:solidFill>
                <a:latin typeface="Calibri"/>
                <a:cs typeface="Calibri"/>
              </a:rPr>
              <a:t>n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tu</a:t>
            </a:r>
            <a:endParaRPr sz="2400">
              <a:latin typeface="Calibri"/>
              <a:cs typeface="Calibri"/>
            </a:endParaRPr>
          </a:p>
          <a:p>
            <a:pPr marL="270256">
              <a:lnSpc>
                <a:spcPts val="2880"/>
              </a:lnSpc>
              <a:spcBef>
                <a:spcPts val="16"/>
              </a:spcBef>
            </a:pPr>
            <a:r>
              <a:rPr sz="3600" spc="0" baseline="1137" dirty="0">
                <a:solidFill>
                  <a:srgbClr val="F1F1F1"/>
                </a:solidFill>
                <a:latin typeface="Calibri"/>
                <a:cs typeface="Calibri"/>
              </a:rPr>
              <a:t>d</a:t>
            </a:r>
            <a:r>
              <a:rPr sz="3600" spc="4" baseline="1137" dirty="0">
                <a:solidFill>
                  <a:srgbClr val="F1F1F1"/>
                </a:solidFill>
                <a:latin typeface="Calibri"/>
                <a:cs typeface="Calibri"/>
              </a:rPr>
              <a:t>a</a:t>
            </a:r>
            <a:r>
              <a:rPr sz="3600" spc="0" baseline="1137" dirty="0">
                <a:solidFill>
                  <a:srgbClr val="F1F1F1"/>
                </a:solidFill>
                <a:latin typeface="Calibri"/>
                <a:cs typeface="Calibri"/>
              </a:rPr>
              <a:t>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313678" y="5558434"/>
            <a:ext cx="1593411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pendaf</a:t>
            </a:r>
            <a:r>
              <a:rPr sz="3600" spc="-29" baseline="3413" dirty="0">
                <a:solidFill>
                  <a:srgbClr val="F1F1F1"/>
                </a:solidFill>
                <a:latin typeface="Calibri"/>
                <a:cs typeface="Calibri"/>
              </a:rPr>
              <a:t>t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a</a:t>
            </a:r>
            <a:r>
              <a:rPr sz="3600" spc="-39" baseline="3413" dirty="0">
                <a:solidFill>
                  <a:srgbClr val="F1F1F1"/>
                </a:solidFill>
                <a:latin typeface="Calibri"/>
                <a:cs typeface="Calibri"/>
              </a:rPr>
              <a:t>r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an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5152136" y="5924194"/>
            <a:ext cx="1475722" cy="330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pend</a:t>
            </a:r>
            <a:r>
              <a:rPr sz="3600" spc="-19" baseline="3413" dirty="0">
                <a:solidFill>
                  <a:srgbClr val="F1F1F1"/>
                </a:solidFill>
                <a:latin typeface="Calibri"/>
                <a:cs typeface="Calibri"/>
              </a:rPr>
              <a:t>a</a:t>
            </a:r>
            <a:r>
              <a:rPr sz="3600" spc="-25" baseline="3413" dirty="0">
                <a:solidFill>
                  <a:srgbClr val="F1F1F1"/>
                </a:solidFill>
                <a:latin typeface="Calibri"/>
                <a:cs typeface="Calibri"/>
              </a:rPr>
              <a:t>t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aa</a:t>
            </a:r>
            <a:r>
              <a:rPr sz="3600" spc="4" baseline="3413" dirty="0">
                <a:solidFill>
                  <a:srgbClr val="F1F1F1"/>
                </a:solidFill>
                <a:latin typeface="Calibri"/>
                <a:cs typeface="Calibri"/>
              </a:rPr>
              <a:t>n</a:t>
            </a:r>
            <a:r>
              <a:rPr sz="3600" spc="0" baseline="3413" dirty="0">
                <a:solidFill>
                  <a:srgbClr val="F1F1F1"/>
                </a:solidFill>
                <a:latin typeface="Calibri"/>
                <a:cs typeface="Calibri"/>
              </a:rPr>
              <a:t>.</a:t>
            </a:r>
            <a:endParaRPr sz="2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bject 1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949940" y="-379475"/>
            <a:ext cx="1809114" cy="1812036"/>
          </a:xfrm>
          <a:custGeom>
            <a:avLst/>
            <a:gdLst/>
            <a:ahLst/>
            <a:cxnLst/>
            <a:rect l="l" t="t" r="r" b="b"/>
            <a:pathLst>
              <a:path w="1809114" h="1812036">
                <a:moveTo>
                  <a:pt x="978789" y="1809023"/>
                </a:moveTo>
                <a:lnTo>
                  <a:pt x="1051330" y="1800142"/>
                </a:lnTo>
                <a:lnTo>
                  <a:pt x="1122004" y="1785629"/>
                </a:lnTo>
                <a:lnTo>
                  <a:pt x="1190578" y="1765719"/>
                </a:lnTo>
                <a:lnTo>
                  <a:pt x="1242059" y="1746232"/>
                </a:lnTo>
                <a:lnTo>
                  <a:pt x="1242059" y="1130896"/>
                </a:lnTo>
                <a:lnTo>
                  <a:pt x="1232387" y="1145185"/>
                </a:lnTo>
                <a:lnTo>
                  <a:pt x="1212913" y="1169698"/>
                </a:lnTo>
                <a:lnTo>
                  <a:pt x="1191656" y="1192641"/>
                </a:lnTo>
                <a:lnTo>
                  <a:pt x="1168724" y="1213906"/>
                </a:lnTo>
                <a:lnTo>
                  <a:pt x="1144224" y="1233387"/>
                </a:lnTo>
                <a:lnTo>
                  <a:pt x="1118262" y="1250977"/>
                </a:lnTo>
                <a:lnTo>
                  <a:pt x="1090947" y="1266568"/>
                </a:lnTo>
                <a:lnTo>
                  <a:pt x="1062384" y="1280054"/>
                </a:lnTo>
                <a:lnTo>
                  <a:pt x="1032682" y="1291328"/>
                </a:lnTo>
                <a:lnTo>
                  <a:pt x="1001948" y="1300283"/>
                </a:lnTo>
                <a:lnTo>
                  <a:pt x="970288" y="1306812"/>
                </a:lnTo>
                <a:lnTo>
                  <a:pt x="937810" y="1310808"/>
                </a:lnTo>
                <a:lnTo>
                  <a:pt x="904620" y="1312164"/>
                </a:lnTo>
                <a:lnTo>
                  <a:pt x="871414" y="1310808"/>
                </a:lnTo>
                <a:lnTo>
                  <a:pt x="838922" y="1306812"/>
                </a:lnTo>
                <a:lnTo>
                  <a:pt x="807252" y="1300283"/>
                </a:lnTo>
                <a:lnTo>
                  <a:pt x="776510" y="1291328"/>
                </a:lnTo>
                <a:lnTo>
                  <a:pt x="746803" y="1280054"/>
                </a:lnTo>
                <a:lnTo>
                  <a:pt x="718238" y="1266568"/>
                </a:lnTo>
                <a:lnTo>
                  <a:pt x="690922" y="1250977"/>
                </a:lnTo>
                <a:lnTo>
                  <a:pt x="664962" y="1233387"/>
                </a:lnTo>
                <a:lnTo>
                  <a:pt x="640465" y="1213906"/>
                </a:lnTo>
                <a:lnTo>
                  <a:pt x="617537" y="1192641"/>
                </a:lnTo>
                <a:lnTo>
                  <a:pt x="596285" y="1169698"/>
                </a:lnTo>
                <a:lnTo>
                  <a:pt x="619272" y="1765719"/>
                </a:lnTo>
                <a:lnTo>
                  <a:pt x="687722" y="1785629"/>
                </a:lnTo>
                <a:lnTo>
                  <a:pt x="758254" y="1800142"/>
                </a:lnTo>
                <a:lnTo>
                  <a:pt x="830633" y="1809023"/>
                </a:lnTo>
                <a:lnTo>
                  <a:pt x="904620" y="1812036"/>
                </a:lnTo>
                <a:lnTo>
                  <a:pt x="978789" y="1809023"/>
                </a:lnTo>
                <a:close/>
              </a:path>
              <a:path w="1809114" h="1812036">
                <a:moveTo>
                  <a:pt x="509966" y="1002808"/>
                </a:moveTo>
                <a:lnTo>
                  <a:pt x="503441" y="971119"/>
                </a:lnTo>
                <a:lnTo>
                  <a:pt x="499448" y="938608"/>
                </a:lnTo>
                <a:lnTo>
                  <a:pt x="498093" y="905383"/>
                </a:lnTo>
                <a:lnTo>
                  <a:pt x="499448" y="872156"/>
                </a:lnTo>
                <a:lnTo>
                  <a:pt x="503441" y="839643"/>
                </a:lnTo>
                <a:lnTo>
                  <a:pt x="509966" y="807950"/>
                </a:lnTo>
                <a:lnTo>
                  <a:pt x="518914" y="777184"/>
                </a:lnTo>
                <a:lnTo>
                  <a:pt x="530181" y="747452"/>
                </a:lnTo>
                <a:lnTo>
                  <a:pt x="543658" y="718862"/>
                </a:lnTo>
                <a:lnTo>
                  <a:pt x="559239" y="691521"/>
                </a:lnTo>
                <a:lnTo>
                  <a:pt x="576817" y="665535"/>
                </a:lnTo>
                <a:lnTo>
                  <a:pt x="596285" y="641013"/>
                </a:lnTo>
                <a:lnTo>
                  <a:pt x="617537" y="618061"/>
                </a:lnTo>
                <a:lnTo>
                  <a:pt x="640465" y="596786"/>
                </a:lnTo>
                <a:lnTo>
                  <a:pt x="664962" y="577296"/>
                </a:lnTo>
                <a:lnTo>
                  <a:pt x="690922" y="559697"/>
                </a:lnTo>
                <a:lnTo>
                  <a:pt x="718238" y="544097"/>
                </a:lnTo>
                <a:lnTo>
                  <a:pt x="746803" y="530604"/>
                </a:lnTo>
                <a:lnTo>
                  <a:pt x="776510" y="519323"/>
                </a:lnTo>
                <a:lnTo>
                  <a:pt x="807252" y="510362"/>
                </a:lnTo>
                <a:lnTo>
                  <a:pt x="838922" y="503829"/>
                </a:lnTo>
                <a:lnTo>
                  <a:pt x="871414" y="499831"/>
                </a:lnTo>
                <a:lnTo>
                  <a:pt x="904620" y="498475"/>
                </a:lnTo>
                <a:lnTo>
                  <a:pt x="937999" y="499831"/>
                </a:lnTo>
                <a:lnTo>
                  <a:pt x="970627" y="503829"/>
                </a:lnTo>
                <a:lnTo>
                  <a:pt x="1002402" y="510362"/>
                </a:lnTo>
                <a:lnTo>
                  <a:pt x="1033219" y="519323"/>
                </a:lnTo>
                <a:lnTo>
                  <a:pt x="1062974" y="530604"/>
                </a:lnTo>
                <a:lnTo>
                  <a:pt x="1091563" y="544097"/>
                </a:lnTo>
                <a:lnTo>
                  <a:pt x="1118882" y="559697"/>
                </a:lnTo>
                <a:lnTo>
                  <a:pt x="1144827" y="577296"/>
                </a:lnTo>
                <a:lnTo>
                  <a:pt x="1169295" y="596786"/>
                </a:lnTo>
                <a:lnTo>
                  <a:pt x="1192180" y="618061"/>
                </a:lnTo>
                <a:lnTo>
                  <a:pt x="1213380" y="641013"/>
                </a:lnTo>
                <a:lnTo>
                  <a:pt x="1232790" y="665535"/>
                </a:lnTo>
                <a:lnTo>
                  <a:pt x="1242059" y="679288"/>
                </a:lnTo>
                <a:lnTo>
                  <a:pt x="1242059" y="379475"/>
                </a:lnTo>
                <a:lnTo>
                  <a:pt x="169479" y="379475"/>
                </a:lnTo>
                <a:lnTo>
                  <a:pt x="135894" y="429155"/>
                </a:lnTo>
                <a:lnTo>
                  <a:pt x="101258" y="489992"/>
                </a:lnTo>
                <a:lnTo>
                  <a:pt x="71302" y="553622"/>
                </a:lnTo>
                <a:lnTo>
                  <a:pt x="46263" y="619808"/>
                </a:lnTo>
                <a:lnTo>
                  <a:pt x="26377" y="688314"/>
                </a:lnTo>
                <a:lnTo>
                  <a:pt x="11880" y="758902"/>
                </a:lnTo>
                <a:lnTo>
                  <a:pt x="3009" y="831337"/>
                </a:lnTo>
                <a:lnTo>
                  <a:pt x="0" y="905383"/>
                </a:lnTo>
                <a:lnTo>
                  <a:pt x="3009" y="979609"/>
                </a:lnTo>
                <a:lnTo>
                  <a:pt x="11880" y="1052207"/>
                </a:lnTo>
                <a:lnTo>
                  <a:pt x="26377" y="1122941"/>
                </a:lnTo>
                <a:lnTo>
                  <a:pt x="46263" y="1191576"/>
                </a:lnTo>
                <a:lnTo>
                  <a:pt x="71302" y="1257877"/>
                </a:lnTo>
                <a:lnTo>
                  <a:pt x="101258" y="1321607"/>
                </a:lnTo>
                <a:lnTo>
                  <a:pt x="135894" y="1382531"/>
                </a:lnTo>
                <a:lnTo>
                  <a:pt x="174975" y="1440414"/>
                </a:lnTo>
                <a:lnTo>
                  <a:pt x="218264" y="1495020"/>
                </a:lnTo>
                <a:lnTo>
                  <a:pt x="265525" y="1546113"/>
                </a:lnTo>
                <a:lnTo>
                  <a:pt x="316521" y="1593459"/>
                </a:lnTo>
                <a:lnTo>
                  <a:pt x="371017" y="1636820"/>
                </a:lnTo>
                <a:lnTo>
                  <a:pt x="428777" y="1675963"/>
                </a:lnTo>
                <a:lnTo>
                  <a:pt x="489563" y="1710650"/>
                </a:lnTo>
                <a:lnTo>
                  <a:pt x="553140" y="1740648"/>
                </a:lnTo>
                <a:lnTo>
                  <a:pt x="509966" y="1002808"/>
                </a:lnTo>
                <a:close/>
              </a:path>
              <a:path w="1809114" h="1812036">
                <a:moveTo>
                  <a:pt x="596285" y="1169698"/>
                </a:moveTo>
                <a:lnTo>
                  <a:pt x="576817" y="1145185"/>
                </a:lnTo>
                <a:lnTo>
                  <a:pt x="559239" y="1119208"/>
                </a:lnTo>
                <a:lnTo>
                  <a:pt x="543658" y="1091876"/>
                </a:lnTo>
                <a:lnTo>
                  <a:pt x="530181" y="1063293"/>
                </a:lnTo>
                <a:lnTo>
                  <a:pt x="518914" y="1033568"/>
                </a:lnTo>
                <a:lnTo>
                  <a:pt x="509966" y="1002808"/>
                </a:lnTo>
                <a:lnTo>
                  <a:pt x="553140" y="1740648"/>
                </a:lnTo>
                <a:lnTo>
                  <a:pt x="619272" y="1765719"/>
                </a:lnTo>
                <a:lnTo>
                  <a:pt x="596285" y="1169698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049762" y="542544"/>
            <a:ext cx="276606" cy="277367"/>
          </a:xfrm>
          <a:custGeom>
            <a:avLst/>
            <a:gdLst/>
            <a:ahLst/>
            <a:cxnLst/>
            <a:rect l="l" t="t" r="r" b="b"/>
            <a:pathLst>
              <a:path w="276606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6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3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0634853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0219944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097411" y="2206192"/>
            <a:ext cx="360055" cy="513984"/>
          </a:xfrm>
          <a:custGeom>
            <a:avLst/>
            <a:gdLst/>
            <a:ahLst/>
            <a:cxnLst/>
            <a:rect l="l" t="t" r="r" b="b"/>
            <a:pathLst>
              <a:path w="360055" h="513984">
                <a:moveTo>
                  <a:pt x="1612" y="196514"/>
                </a:moveTo>
                <a:lnTo>
                  <a:pt x="290" y="208448"/>
                </a:lnTo>
                <a:lnTo>
                  <a:pt x="0" y="218078"/>
                </a:lnTo>
                <a:lnTo>
                  <a:pt x="950" y="224818"/>
                </a:lnTo>
                <a:lnTo>
                  <a:pt x="3580" y="225440"/>
                </a:lnTo>
                <a:lnTo>
                  <a:pt x="15199" y="226252"/>
                </a:lnTo>
                <a:lnTo>
                  <a:pt x="27592" y="224898"/>
                </a:lnTo>
                <a:lnTo>
                  <a:pt x="40316" y="222305"/>
                </a:lnTo>
                <a:lnTo>
                  <a:pt x="52931" y="219399"/>
                </a:lnTo>
                <a:lnTo>
                  <a:pt x="64996" y="217107"/>
                </a:lnTo>
                <a:lnTo>
                  <a:pt x="65073" y="218034"/>
                </a:lnTo>
                <a:lnTo>
                  <a:pt x="65355" y="224761"/>
                </a:lnTo>
                <a:lnTo>
                  <a:pt x="65623" y="165439"/>
                </a:lnTo>
                <a:lnTo>
                  <a:pt x="79640" y="130086"/>
                </a:lnTo>
                <a:lnTo>
                  <a:pt x="92124" y="133753"/>
                </a:lnTo>
                <a:lnTo>
                  <a:pt x="104222" y="139234"/>
                </a:lnTo>
                <a:lnTo>
                  <a:pt x="107551" y="141961"/>
                </a:lnTo>
                <a:lnTo>
                  <a:pt x="101933" y="146744"/>
                </a:lnTo>
                <a:lnTo>
                  <a:pt x="96893" y="150703"/>
                </a:lnTo>
                <a:lnTo>
                  <a:pt x="90925" y="155897"/>
                </a:lnTo>
                <a:lnTo>
                  <a:pt x="81882" y="162930"/>
                </a:lnTo>
                <a:lnTo>
                  <a:pt x="144513" y="369050"/>
                </a:lnTo>
                <a:lnTo>
                  <a:pt x="144162" y="343111"/>
                </a:lnTo>
                <a:lnTo>
                  <a:pt x="144238" y="203103"/>
                </a:lnTo>
                <a:lnTo>
                  <a:pt x="146068" y="201936"/>
                </a:lnTo>
                <a:lnTo>
                  <a:pt x="146143" y="201616"/>
                </a:lnTo>
                <a:lnTo>
                  <a:pt x="149353" y="200243"/>
                </a:lnTo>
                <a:lnTo>
                  <a:pt x="149980" y="199922"/>
                </a:lnTo>
                <a:lnTo>
                  <a:pt x="153190" y="199213"/>
                </a:lnTo>
                <a:lnTo>
                  <a:pt x="154168" y="199030"/>
                </a:lnTo>
                <a:lnTo>
                  <a:pt x="167882" y="197229"/>
                </a:lnTo>
                <a:lnTo>
                  <a:pt x="162844" y="149215"/>
                </a:lnTo>
                <a:lnTo>
                  <a:pt x="160011" y="148437"/>
                </a:lnTo>
                <a:lnTo>
                  <a:pt x="161993" y="148743"/>
                </a:lnTo>
                <a:lnTo>
                  <a:pt x="159008" y="147087"/>
                </a:lnTo>
                <a:lnTo>
                  <a:pt x="144162" y="146492"/>
                </a:lnTo>
                <a:lnTo>
                  <a:pt x="143084" y="7070"/>
                </a:lnTo>
                <a:lnTo>
                  <a:pt x="142608" y="6818"/>
                </a:lnTo>
                <a:lnTo>
                  <a:pt x="142307" y="145073"/>
                </a:lnTo>
                <a:lnTo>
                  <a:pt x="132452" y="143807"/>
                </a:lnTo>
                <a:lnTo>
                  <a:pt x="118212" y="140845"/>
                </a:lnTo>
                <a:lnTo>
                  <a:pt x="105343" y="135662"/>
                </a:lnTo>
                <a:lnTo>
                  <a:pt x="97470" y="127500"/>
                </a:lnTo>
                <a:lnTo>
                  <a:pt x="97251" y="125845"/>
                </a:lnTo>
                <a:lnTo>
                  <a:pt x="97692" y="117803"/>
                </a:lnTo>
                <a:lnTo>
                  <a:pt x="99105" y="105093"/>
                </a:lnTo>
                <a:lnTo>
                  <a:pt x="101160" y="89501"/>
                </a:lnTo>
                <a:lnTo>
                  <a:pt x="103530" y="72809"/>
                </a:lnTo>
                <a:lnTo>
                  <a:pt x="105888" y="56802"/>
                </a:lnTo>
                <a:lnTo>
                  <a:pt x="107906" y="43265"/>
                </a:lnTo>
                <a:lnTo>
                  <a:pt x="109256" y="33980"/>
                </a:lnTo>
                <a:lnTo>
                  <a:pt x="109659" y="30018"/>
                </a:lnTo>
                <a:lnTo>
                  <a:pt x="110321" y="15177"/>
                </a:lnTo>
                <a:lnTo>
                  <a:pt x="111111" y="4599"/>
                </a:lnTo>
                <a:lnTo>
                  <a:pt x="105645" y="0"/>
                </a:lnTo>
                <a:lnTo>
                  <a:pt x="103786" y="753"/>
                </a:lnTo>
                <a:lnTo>
                  <a:pt x="86843" y="7450"/>
                </a:lnTo>
                <a:lnTo>
                  <a:pt x="72973" y="12911"/>
                </a:lnTo>
                <a:lnTo>
                  <a:pt x="61776" y="17753"/>
                </a:lnTo>
                <a:lnTo>
                  <a:pt x="52851" y="22593"/>
                </a:lnTo>
                <a:lnTo>
                  <a:pt x="45799" y="28050"/>
                </a:lnTo>
                <a:lnTo>
                  <a:pt x="40219" y="34740"/>
                </a:lnTo>
                <a:lnTo>
                  <a:pt x="35712" y="43283"/>
                </a:lnTo>
                <a:lnTo>
                  <a:pt x="31877" y="54294"/>
                </a:lnTo>
                <a:lnTo>
                  <a:pt x="28314" y="68393"/>
                </a:lnTo>
                <a:lnTo>
                  <a:pt x="24622" y="86197"/>
                </a:lnTo>
                <a:lnTo>
                  <a:pt x="24200" y="88280"/>
                </a:lnTo>
                <a:lnTo>
                  <a:pt x="22163" y="97591"/>
                </a:lnTo>
                <a:lnTo>
                  <a:pt x="19482" y="109278"/>
                </a:lnTo>
                <a:lnTo>
                  <a:pt x="16368" y="122754"/>
                </a:lnTo>
                <a:lnTo>
                  <a:pt x="13028" y="137435"/>
                </a:lnTo>
                <a:lnTo>
                  <a:pt x="9674" y="152737"/>
                </a:lnTo>
                <a:lnTo>
                  <a:pt x="6513" y="168074"/>
                </a:lnTo>
                <a:lnTo>
                  <a:pt x="3756" y="182861"/>
                </a:lnTo>
                <a:lnTo>
                  <a:pt x="1612" y="196514"/>
                </a:lnTo>
                <a:close/>
              </a:path>
              <a:path w="360055" h="513984">
                <a:moveTo>
                  <a:pt x="215304" y="346937"/>
                </a:moveTo>
                <a:lnTo>
                  <a:pt x="215154" y="365030"/>
                </a:lnTo>
                <a:lnTo>
                  <a:pt x="179470" y="364577"/>
                </a:lnTo>
                <a:lnTo>
                  <a:pt x="172041" y="369112"/>
                </a:lnTo>
                <a:lnTo>
                  <a:pt x="159478" y="369530"/>
                </a:lnTo>
                <a:lnTo>
                  <a:pt x="144513" y="369050"/>
                </a:lnTo>
                <a:lnTo>
                  <a:pt x="81882" y="162930"/>
                </a:lnTo>
                <a:lnTo>
                  <a:pt x="68402" y="165398"/>
                </a:lnTo>
                <a:lnTo>
                  <a:pt x="65623" y="165439"/>
                </a:lnTo>
                <a:lnTo>
                  <a:pt x="65355" y="224761"/>
                </a:lnTo>
                <a:lnTo>
                  <a:pt x="65333" y="233241"/>
                </a:lnTo>
                <a:lnTo>
                  <a:pt x="65038" y="243283"/>
                </a:lnTo>
                <a:lnTo>
                  <a:pt x="64501" y="254694"/>
                </a:lnTo>
                <a:lnTo>
                  <a:pt x="63751" y="267281"/>
                </a:lnTo>
                <a:lnTo>
                  <a:pt x="62821" y="280853"/>
                </a:lnTo>
                <a:lnTo>
                  <a:pt x="61739" y="295217"/>
                </a:lnTo>
                <a:lnTo>
                  <a:pt x="60537" y="310182"/>
                </a:lnTo>
                <a:lnTo>
                  <a:pt x="59245" y="325553"/>
                </a:lnTo>
                <a:lnTo>
                  <a:pt x="57893" y="341140"/>
                </a:lnTo>
                <a:lnTo>
                  <a:pt x="56512" y="356750"/>
                </a:lnTo>
                <a:lnTo>
                  <a:pt x="55132" y="372191"/>
                </a:lnTo>
                <a:lnTo>
                  <a:pt x="53784" y="387270"/>
                </a:lnTo>
                <a:lnTo>
                  <a:pt x="52499" y="401795"/>
                </a:lnTo>
                <a:lnTo>
                  <a:pt x="51305" y="415574"/>
                </a:lnTo>
                <a:lnTo>
                  <a:pt x="50236" y="428415"/>
                </a:lnTo>
                <a:lnTo>
                  <a:pt x="49319" y="440125"/>
                </a:lnTo>
                <a:lnTo>
                  <a:pt x="48587" y="450511"/>
                </a:lnTo>
                <a:lnTo>
                  <a:pt x="48069" y="459383"/>
                </a:lnTo>
                <a:lnTo>
                  <a:pt x="76581" y="460486"/>
                </a:lnTo>
                <a:lnTo>
                  <a:pt x="76721" y="461536"/>
                </a:lnTo>
                <a:lnTo>
                  <a:pt x="77020" y="468914"/>
                </a:lnTo>
                <a:lnTo>
                  <a:pt x="76799" y="480352"/>
                </a:lnTo>
                <a:lnTo>
                  <a:pt x="76096" y="495494"/>
                </a:lnTo>
                <a:lnTo>
                  <a:pt x="74951" y="513984"/>
                </a:lnTo>
                <a:lnTo>
                  <a:pt x="184661" y="513984"/>
                </a:lnTo>
                <a:lnTo>
                  <a:pt x="188799" y="491546"/>
                </a:lnTo>
                <a:lnTo>
                  <a:pt x="189350" y="495178"/>
                </a:lnTo>
                <a:lnTo>
                  <a:pt x="190203" y="502960"/>
                </a:lnTo>
                <a:lnTo>
                  <a:pt x="191131" y="513984"/>
                </a:lnTo>
                <a:lnTo>
                  <a:pt x="286447" y="513984"/>
                </a:lnTo>
                <a:lnTo>
                  <a:pt x="286903" y="492432"/>
                </a:lnTo>
                <a:lnTo>
                  <a:pt x="287351" y="476977"/>
                </a:lnTo>
                <a:lnTo>
                  <a:pt x="287813" y="466665"/>
                </a:lnTo>
                <a:lnTo>
                  <a:pt x="288277" y="462236"/>
                </a:lnTo>
                <a:lnTo>
                  <a:pt x="295205" y="460589"/>
                </a:lnTo>
                <a:lnTo>
                  <a:pt x="311154" y="460089"/>
                </a:lnTo>
                <a:lnTo>
                  <a:pt x="323309" y="460097"/>
                </a:lnTo>
                <a:lnTo>
                  <a:pt x="304000" y="242003"/>
                </a:lnTo>
                <a:lnTo>
                  <a:pt x="312930" y="244570"/>
                </a:lnTo>
                <a:lnTo>
                  <a:pt x="324573" y="248353"/>
                </a:lnTo>
                <a:lnTo>
                  <a:pt x="336259" y="250587"/>
                </a:lnTo>
                <a:lnTo>
                  <a:pt x="348411" y="249142"/>
                </a:lnTo>
                <a:lnTo>
                  <a:pt x="355772" y="245253"/>
                </a:lnTo>
                <a:lnTo>
                  <a:pt x="360055" y="236483"/>
                </a:lnTo>
                <a:lnTo>
                  <a:pt x="359128" y="224950"/>
                </a:lnTo>
                <a:lnTo>
                  <a:pt x="356360" y="211478"/>
                </a:lnTo>
                <a:lnTo>
                  <a:pt x="354617" y="201169"/>
                </a:lnTo>
                <a:lnTo>
                  <a:pt x="352663" y="188398"/>
                </a:lnTo>
                <a:lnTo>
                  <a:pt x="350655" y="174915"/>
                </a:lnTo>
                <a:lnTo>
                  <a:pt x="348532" y="161294"/>
                </a:lnTo>
                <a:lnTo>
                  <a:pt x="346232" y="148110"/>
                </a:lnTo>
                <a:lnTo>
                  <a:pt x="343696" y="135937"/>
                </a:lnTo>
                <a:lnTo>
                  <a:pt x="340863" y="125349"/>
                </a:lnTo>
                <a:lnTo>
                  <a:pt x="340644" y="127196"/>
                </a:lnTo>
                <a:lnTo>
                  <a:pt x="340523" y="129491"/>
                </a:lnTo>
                <a:lnTo>
                  <a:pt x="335471" y="128530"/>
                </a:lnTo>
                <a:lnTo>
                  <a:pt x="327416" y="130642"/>
                </a:lnTo>
                <a:lnTo>
                  <a:pt x="315594" y="136162"/>
                </a:lnTo>
                <a:lnTo>
                  <a:pt x="304276" y="140268"/>
                </a:lnTo>
                <a:lnTo>
                  <a:pt x="313304" y="139033"/>
                </a:lnTo>
                <a:lnTo>
                  <a:pt x="321127" y="134616"/>
                </a:lnTo>
                <a:lnTo>
                  <a:pt x="327948" y="135074"/>
                </a:lnTo>
                <a:lnTo>
                  <a:pt x="333265" y="136767"/>
                </a:lnTo>
                <a:lnTo>
                  <a:pt x="325852" y="141773"/>
                </a:lnTo>
                <a:lnTo>
                  <a:pt x="313303" y="147519"/>
                </a:lnTo>
                <a:lnTo>
                  <a:pt x="301066" y="152007"/>
                </a:lnTo>
                <a:lnTo>
                  <a:pt x="314529" y="150740"/>
                </a:lnTo>
                <a:lnTo>
                  <a:pt x="319080" y="150200"/>
                </a:lnTo>
                <a:lnTo>
                  <a:pt x="322757" y="153494"/>
                </a:lnTo>
                <a:lnTo>
                  <a:pt x="316808" y="156879"/>
                </a:lnTo>
                <a:lnTo>
                  <a:pt x="305720" y="161635"/>
                </a:lnTo>
                <a:lnTo>
                  <a:pt x="293311" y="165443"/>
                </a:lnTo>
                <a:lnTo>
                  <a:pt x="280117" y="168253"/>
                </a:lnTo>
                <a:lnTo>
                  <a:pt x="266675" y="170015"/>
                </a:lnTo>
                <a:lnTo>
                  <a:pt x="253521" y="170679"/>
                </a:lnTo>
                <a:lnTo>
                  <a:pt x="252242" y="166468"/>
                </a:lnTo>
                <a:lnTo>
                  <a:pt x="248130" y="155576"/>
                </a:lnTo>
                <a:lnTo>
                  <a:pt x="247779" y="152144"/>
                </a:lnTo>
                <a:lnTo>
                  <a:pt x="247317" y="144969"/>
                </a:lnTo>
                <a:lnTo>
                  <a:pt x="247902" y="143021"/>
                </a:lnTo>
                <a:lnTo>
                  <a:pt x="249245" y="144055"/>
                </a:lnTo>
                <a:lnTo>
                  <a:pt x="250843" y="143627"/>
                </a:lnTo>
                <a:lnTo>
                  <a:pt x="252192" y="137293"/>
                </a:lnTo>
                <a:lnTo>
                  <a:pt x="251798" y="137019"/>
                </a:lnTo>
                <a:lnTo>
                  <a:pt x="249682" y="134939"/>
                </a:lnTo>
                <a:lnTo>
                  <a:pt x="246224" y="137545"/>
                </a:lnTo>
                <a:lnTo>
                  <a:pt x="242663" y="138392"/>
                </a:lnTo>
                <a:lnTo>
                  <a:pt x="240657" y="139170"/>
                </a:lnTo>
                <a:lnTo>
                  <a:pt x="235616" y="140016"/>
                </a:lnTo>
                <a:lnTo>
                  <a:pt x="227592" y="141367"/>
                </a:lnTo>
                <a:lnTo>
                  <a:pt x="222476" y="142030"/>
                </a:lnTo>
                <a:lnTo>
                  <a:pt x="214653" y="142534"/>
                </a:lnTo>
                <a:lnTo>
                  <a:pt x="192059" y="145577"/>
                </a:lnTo>
                <a:lnTo>
                  <a:pt x="186717" y="146629"/>
                </a:lnTo>
                <a:lnTo>
                  <a:pt x="178693" y="148437"/>
                </a:lnTo>
                <a:lnTo>
                  <a:pt x="173226" y="149078"/>
                </a:lnTo>
                <a:lnTo>
                  <a:pt x="170016" y="149536"/>
                </a:lnTo>
                <a:lnTo>
                  <a:pt x="168311" y="149673"/>
                </a:lnTo>
                <a:lnTo>
                  <a:pt x="165051" y="149215"/>
                </a:lnTo>
                <a:lnTo>
                  <a:pt x="161993" y="148743"/>
                </a:lnTo>
                <a:lnTo>
                  <a:pt x="162844" y="149215"/>
                </a:lnTo>
                <a:lnTo>
                  <a:pt x="167882" y="197229"/>
                </a:lnTo>
                <a:lnTo>
                  <a:pt x="179141" y="198170"/>
                </a:lnTo>
                <a:lnTo>
                  <a:pt x="190345" y="202288"/>
                </a:lnTo>
                <a:lnTo>
                  <a:pt x="195695" y="205117"/>
                </a:lnTo>
                <a:lnTo>
                  <a:pt x="215229" y="210952"/>
                </a:lnTo>
                <a:lnTo>
                  <a:pt x="215229" y="343111"/>
                </a:lnTo>
                <a:lnTo>
                  <a:pt x="215304" y="346937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022507" y="2040387"/>
            <a:ext cx="351172" cy="679789"/>
          </a:xfrm>
          <a:custGeom>
            <a:avLst/>
            <a:gdLst/>
            <a:ahLst/>
            <a:cxnLst/>
            <a:rect l="l" t="t" r="r" b="b"/>
            <a:pathLst>
              <a:path w="351172" h="679789">
                <a:moveTo>
                  <a:pt x="201139" y="340260"/>
                </a:moveTo>
                <a:lnTo>
                  <a:pt x="168464" y="339207"/>
                </a:lnTo>
                <a:lnTo>
                  <a:pt x="168238" y="322617"/>
                </a:lnTo>
                <a:lnTo>
                  <a:pt x="168238" y="21921"/>
                </a:lnTo>
                <a:lnTo>
                  <a:pt x="167035" y="215231"/>
                </a:lnTo>
                <a:lnTo>
                  <a:pt x="157505" y="209121"/>
                </a:lnTo>
                <a:lnTo>
                  <a:pt x="158007" y="204979"/>
                </a:lnTo>
                <a:lnTo>
                  <a:pt x="154020" y="196032"/>
                </a:lnTo>
                <a:lnTo>
                  <a:pt x="150960" y="189214"/>
                </a:lnTo>
                <a:lnTo>
                  <a:pt x="148829" y="184866"/>
                </a:lnTo>
                <a:lnTo>
                  <a:pt x="145920" y="178070"/>
                </a:lnTo>
                <a:lnTo>
                  <a:pt x="144606" y="175146"/>
                </a:lnTo>
                <a:lnTo>
                  <a:pt x="139041" y="163385"/>
                </a:lnTo>
                <a:lnTo>
                  <a:pt x="133508" y="151031"/>
                </a:lnTo>
                <a:lnTo>
                  <a:pt x="129721" y="139742"/>
                </a:lnTo>
                <a:lnTo>
                  <a:pt x="136600" y="390529"/>
                </a:lnTo>
                <a:lnTo>
                  <a:pt x="147846" y="393362"/>
                </a:lnTo>
                <a:lnTo>
                  <a:pt x="157380" y="401264"/>
                </a:lnTo>
                <a:lnTo>
                  <a:pt x="145824" y="404362"/>
                </a:lnTo>
                <a:lnTo>
                  <a:pt x="132962" y="406674"/>
                </a:lnTo>
                <a:lnTo>
                  <a:pt x="119895" y="407691"/>
                </a:lnTo>
                <a:lnTo>
                  <a:pt x="108556" y="407030"/>
                </a:lnTo>
                <a:lnTo>
                  <a:pt x="107793" y="397488"/>
                </a:lnTo>
                <a:lnTo>
                  <a:pt x="105146" y="398358"/>
                </a:lnTo>
                <a:lnTo>
                  <a:pt x="104143" y="679789"/>
                </a:lnTo>
                <a:lnTo>
                  <a:pt x="177341" y="679789"/>
                </a:lnTo>
                <a:lnTo>
                  <a:pt x="177762" y="671637"/>
                </a:lnTo>
                <a:lnTo>
                  <a:pt x="178414" y="658998"/>
                </a:lnTo>
                <a:lnTo>
                  <a:pt x="179068" y="646330"/>
                </a:lnTo>
                <a:lnTo>
                  <a:pt x="179728" y="633639"/>
                </a:lnTo>
                <a:lnTo>
                  <a:pt x="180398" y="620929"/>
                </a:lnTo>
                <a:lnTo>
                  <a:pt x="181081" y="608204"/>
                </a:lnTo>
                <a:lnTo>
                  <a:pt x="181781" y="595471"/>
                </a:lnTo>
                <a:lnTo>
                  <a:pt x="182501" y="582732"/>
                </a:lnTo>
                <a:lnTo>
                  <a:pt x="183244" y="569994"/>
                </a:lnTo>
                <a:lnTo>
                  <a:pt x="184014" y="557260"/>
                </a:lnTo>
                <a:lnTo>
                  <a:pt x="184815" y="544536"/>
                </a:lnTo>
                <a:lnTo>
                  <a:pt x="185649" y="531826"/>
                </a:lnTo>
                <a:lnTo>
                  <a:pt x="186521" y="519135"/>
                </a:lnTo>
                <a:lnTo>
                  <a:pt x="187433" y="506468"/>
                </a:lnTo>
                <a:lnTo>
                  <a:pt x="188390" y="493829"/>
                </a:lnTo>
                <a:lnTo>
                  <a:pt x="189394" y="481223"/>
                </a:lnTo>
                <a:lnTo>
                  <a:pt x="190450" y="468656"/>
                </a:lnTo>
                <a:lnTo>
                  <a:pt x="191559" y="456131"/>
                </a:lnTo>
                <a:lnTo>
                  <a:pt x="192365" y="458965"/>
                </a:lnTo>
                <a:lnTo>
                  <a:pt x="194839" y="469482"/>
                </a:lnTo>
                <a:lnTo>
                  <a:pt x="196436" y="476873"/>
                </a:lnTo>
                <a:lnTo>
                  <a:pt x="198254" y="485573"/>
                </a:lnTo>
                <a:lnTo>
                  <a:pt x="200278" y="495500"/>
                </a:lnTo>
                <a:lnTo>
                  <a:pt x="202492" y="506570"/>
                </a:lnTo>
                <a:lnTo>
                  <a:pt x="204882" y="518698"/>
                </a:lnTo>
                <a:lnTo>
                  <a:pt x="207433" y="531801"/>
                </a:lnTo>
                <a:lnTo>
                  <a:pt x="210130" y="545795"/>
                </a:lnTo>
                <a:lnTo>
                  <a:pt x="212959" y="560597"/>
                </a:lnTo>
                <a:lnTo>
                  <a:pt x="215904" y="576123"/>
                </a:lnTo>
                <a:lnTo>
                  <a:pt x="218952" y="592289"/>
                </a:lnTo>
                <a:lnTo>
                  <a:pt x="222085" y="609011"/>
                </a:lnTo>
                <a:lnTo>
                  <a:pt x="225291" y="626206"/>
                </a:lnTo>
                <a:lnTo>
                  <a:pt x="228554" y="643790"/>
                </a:lnTo>
                <a:lnTo>
                  <a:pt x="231860" y="661679"/>
                </a:lnTo>
                <a:lnTo>
                  <a:pt x="235193" y="679789"/>
                </a:lnTo>
                <a:lnTo>
                  <a:pt x="314635" y="679789"/>
                </a:lnTo>
                <a:lnTo>
                  <a:pt x="313317" y="665566"/>
                </a:lnTo>
                <a:lnTo>
                  <a:pt x="312161" y="652946"/>
                </a:lnTo>
                <a:lnTo>
                  <a:pt x="311020" y="640320"/>
                </a:lnTo>
                <a:lnTo>
                  <a:pt x="309894" y="627690"/>
                </a:lnTo>
                <a:lnTo>
                  <a:pt x="308783" y="615053"/>
                </a:lnTo>
                <a:lnTo>
                  <a:pt x="307687" y="602411"/>
                </a:lnTo>
                <a:lnTo>
                  <a:pt x="306608" y="589762"/>
                </a:lnTo>
                <a:lnTo>
                  <a:pt x="305546" y="577106"/>
                </a:lnTo>
                <a:lnTo>
                  <a:pt x="304502" y="564444"/>
                </a:lnTo>
                <a:lnTo>
                  <a:pt x="303476" y="551773"/>
                </a:lnTo>
                <a:lnTo>
                  <a:pt x="302468" y="539094"/>
                </a:lnTo>
                <a:lnTo>
                  <a:pt x="301480" y="526407"/>
                </a:lnTo>
                <a:lnTo>
                  <a:pt x="300512" y="513711"/>
                </a:lnTo>
                <a:lnTo>
                  <a:pt x="299564" y="501006"/>
                </a:lnTo>
                <a:lnTo>
                  <a:pt x="299138" y="496985"/>
                </a:lnTo>
                <a:lnTo>
                  <a:pt x="298811" y="487721"/>
                </a:lnTo>
                <a:lnTo>
                  <a:pt x="297862" y="474761"/>
                </a:lnTo>
                <a:lnTo>
                  <a:pt x="296534" y="458982"/>
                </a:lnTo>
                <a:lnTo>
                  <a:pt x="295055" y="441996"/>
                </a:lnTo>
                <a:lnTo>
                  <a:pt x="293652" y="425418"/>
                </a:lnTo>
                <a:lnTo>
                  <a:pt x="292555" y="410861"/>
                </a:lnTo>
                <a:lnTo>
                  <a:pt x="291992" y="399938"/>
                </a:lnTo>
                <a:lnTo>
                  <a:pt x="292192" y="394262"/>
                </a:lnTo>
                <a:lnTo>
                  <a:pt x="292923" y="391467"/>
                </a:lnTo>
                <a:lnTo>
                  <a:pt x="290687" y="393621"/>
                </a:lnTo>
                <a:lnTo>
                  <a:pt x="269377" y="147066"/>
                </a:lnTo>
                <a:lnTo>
                  <a:pt x="264923" y="159069"/>
                </a:lnTo>
                <a:lnTo>
                  <a:pt x="260880" y="169142"/>
                </a:lnTo>
                <a:lnTo>
                  <a:pt x="257228" y="177529"/>
                </a:lnTo>
                <a:lnTo>
                  <a:pt x="253948" y="184474"/>
                </a:lnTo>
                <a:lnTo>
                  <a:pt x="251021" y="190223"/>
                </a:lnTo>
                <a:lnTo>
                  <a:pt x="248427" y="195020"/>
                </a:lnTo>
                <a:lnTo>
                  <a:pt x="246147" y="199110"/>
                </a:lnTo>
                <a:lnTo>
                  <a:pt x="244161" y="202737"/>
                </a:lnTo>
                <a:lnTo>
                  <a:pt x="242450" y="206145"/>
                </a:lnTo>
                <a:lnTo>
                  <a:pt x="240994" y="209580"/>
                </a:lnTo>
                <a:lnTo>
                  <a:pt x="239774" y="213285"/>
                </a:lnTo>
                <a:lnTo>
                  <a:pt x="238771" y="217506"/>
                </a:lnTo>
                <a:lnTo>
                  <a:pt x="237964" y="222487"/>
                </a:lnTo>
                <a:lnTo>
                  <a:pt x="237335" y="228472"/>
                </a:lnTo>
                <a:lnTo>
                  <a:pt x="236864" y="235706"/>
                </a:lnTo>
                <a:lnTo>
                  <a:pt x="236531" y="244434"/>
                </a:lnTo>
                <a:lnTo>
                  <a:pt x="236318" y="254900"/>
                </a:lnTo>
                <a:lnTo>
                  <a:pt x="236204" y="267348"/>
                </a:lnTo>
                <a:lnTo>
                  <a:pt x="236171" y="282024"/>
                </a:lnTo>
                <a:lnTo>
                  <a:pt x="236185" y="288641"/>
                </a:lnTo>
                <a:lnTo>
                  <a:pt x="236225" y="301359"/>
                </a:lnTo>
                <a:lnTo>
                  <a:pt x="236120" y="314060"/>
                </a:lnTo>
                <a:lnTo>
                  <a:pt x="236126" y="316885"/>
                </a:lnTo>
                <a:lnTo>
                  <a:pt x="236029" y="330119"/>
                </a:lnTo>
                <a:lnTo>
                  <a:pt x="232133" y="341610"/>
                </a:lnTo>
                <a:lnTo>
                  <a:pt x="226895" y="342724"/>
                </a:lnTo>
                <a:lnTo>
                  <a:pt x="211465" y="343561"/>
                </a:lnTo>
                <a:lnTo>
                  <a:pt x="201139" y="340260"/>
                </a:lnTo>
                <a:close/>
              </a:path>
              <a:path w="351172" h="679789">
                <a:moveTo>
                  <a:pt x="311382" y="33804"/>
                </a:moveTo>
                <a:lnTo>
                  <a:pt x="303461" y="23813"/>
                </a:lnTo>
                <a:lnTo>
                  <a:pt x="294459" y="16324"/>
                </a:lnTo>
                <a:lnTo>
                  <a:pt x="283360" y="10520"/>
                </a:lnTo>
                <a:lnTo>
                  <a:pt x="269146" y="5583"/>
                </a:lnTo>
                <a:lnTo>
                  <a:pt x="262539" y="9255"/>
                </a:lnTo>
                <a:lnTo>
                  <a:pt x="261548" y="14187"/>
                </a:lnTo>
                <a:lnTo>
                  <a:pt x="276619" y="125029"/>
                </a:lnTo>
                <a:lnTo>
                  <a:pt x="256708" y="135600"/>
                </a:lnTo>
                <a:lnTo>
                  <a:pt x="260570" y="138255"/>
                </a:lnTo>
                <a:lnTo>
                  <a:pt x="260144" y="137202"/>
                </a:lnTo>
                <a:lnTo>
                  <a:pt x="263905" y="138895"/>
                </a:lnTo>
                <a:lnTo>
                  <a:pt x="271002" y="142465"/>
                </a:lnTo>
                <a:lnTo>
                  <a:pt x="269377" y="147066"/>
                </a:lnTo>
                <a:lnTo>
                  <a:pt x="290687" y="393621"/>
                </a:lnTo>
                <a:lnTo>
                  <a:pt x="294173" y="386688"/>
                </a:lnTo>
                <a:lnTo>
                  <a:pt x="292923" y="391467"/>
                </a:lnTo>
                <a:lnTo>
                  <a:pt x="295602" y="388885"/>
                </a:lnTo>
                <a:lnTo>
                  <a:pt x="297019" y="392680"/>
                </a:lnTo>
                <a:lnTo>
                  <a:pt x="299514" y="402819"/>
                </a:lnTo>
                <a:lnTo>
                  <a:pt x="302063" y="416485"/>
                </a:lnTo>
                <a:lnTo>
                  <a:pt x="304487" y="432152"/>
                </a:lnTo>
                <a:lnTo>
                  <a:pt x="306607" y="448293"/>
                </a:lnTo>
                <a:lnTo>
                  <a:pt x="308247" y="463378"/>
                </a:lnTo>
                <a:lnTo>
                  <a:pt x="309227" y="475881"/>
                </a:lnTo>
                <a:lnTo>
                  <a:pt x="309369" y="484274"/>
                </a:lnTo>
                <a:lnTo>
                  <a:pt x="342646" y="478050"/>
                </a:lnTo>
                <a:lnTo>
                  <a:pt x="351172" y="476947"/>
                </a:lnTo>
                <a:lnTo>
                  <a:pt x="350597" y="454552"/>
                </a:lnTo>
                <a:lnTo>
                  <a:pt x="350018" y="433037"/>
                </a:lnTo>
                <a:lnTo>
                  <a:pt x="349426" y="412309"/>
                </a:lnTo>
                <a:lnTo>
                  <a:pt x="348809" y="392270"/>
                </a:lnTo>
                <a:lnTo>
                  <a:pt x="348160" y="372826"/>
                </a:lnTo>
                <a:lnTo>
                  <a:pt x="347468" y="353881"/>
                </a:lnTo>
                <a:lnTo>
                  <a:pt x="346724" y="335340"/>
                </a:lnTo>
                <a:lnTo>
                  <a:pt x="345918" y="317108"/>
                </a:lnTo>
                <a:lnTo>
                  <a:pt x="345040" y="299088"/>
                </a:lnTo>
                <a:lnTo>
                  <a:pt x="344081" y="281185"/>
                </a:lnTo>
                <a:lnTo>
                  <a:pt x="343032" y="263304"/>
                </a:lnTo>
                <a:lnTo>
                  <a:pt x="341882" y="245349"/>
                </a:lnTo>
                <a:lnTo>
                  <a:pt x="340623" y="227224"/>
                </a:lnTo>
                <a:lnTo>
                  <a:pt x="339244" y="208835"/>
                </a:lnTo>
                <a:lnTo>
                  <a:pt x="337736" y="190086"/>
                </a:lnTo>
                <a:lnTo>
                  <a:pt x="336090" y="170881"/>
                </a:lnTo>
                <a:lnTo>
                  <a:pt x="334295" y="151125"/>
                </a:lnTo>
                <a:lnTo>
                  <a:pt x="332342" y="130722"/>
                </a:lnTo>
                <a:lnTo>
                  <a:pt x="330222" y="109576"/>
                </a:lnTo>
                <a:lnTo>
                  <a:pt x="327926" y="87593"/>
                </a:lnTo>
                <a:lnTo>
                  <a:pt x="325203" y="69392"/>
                </a:lnTo>
                <a:lnTo>
                  <a:pt x="317566" y="44983"/>
                </a:lnTo>
                <a:lnTo>
                  <a:pt x="311576" y="34094"/>
                </a:lnTo>
                <a:lnTo>
                  <a:pt x="311382" y="33804"/>
                </a:lnTo>
                <a:close/>
              </a:path>
              <a:path w="351172" h="679789">
                <a:moveTo>
                  <a:pt x="262977" y="7070"/>
                </a:moveTo>
                <a:lnTo>
                  <a:pt x="259717" y="10823"/>
                </a:lnTo>
                <a:lnTo>
                  <a:pt x="262539" y="9255"/>
                </a:lnTo>
                <a:lnTo>
                  <a:pt x="262977" y="7070"/>
                </a:lnTo>
                <a:close/>
              </a:path>
              <a:path w="351172" h="679789">
                <a:moveTo>
                  <a:pt x="81982" y="221959"/>
                </a:moveTo>
                <a:lnTo>
                  <a:pt x="80663" y="361026"/>
                </a:lnTo>
                <a:lnTo>
                  <a:pt x="84240" y="372446"/>
                </a:lnTo>
                <a:lnTo>
                  <a:pt x="82267" y="232323"/>
                </a:lnTo>
                <a:lnTo>
                  <a:pt x="81982" y="221959"/>
                </a:lnTo>
                <a:close/>
              </a:path>
              <a:path w="351172" h="679789">
                <a:moveTo>
                  <a:pt x="149980" y="43075"/>
                </a:moveTo>
                <a:lnTo>
                  <a:pt x="145569" y="32424"/>
                </a:lnTo>
                <a:lnTo>
                  <a:pt x="141042" y="26126"/>
                </a:lnTo>
                <a:lnTo>
                  <a:pt x="137636" y="20232"/>
                </a:lnTo>
                <a:lnTo>
                  <a:pt x="141105" y="10434"/>
                </a:lnTo>
                <a:lnTo>
                  <a:pt x="138322" y="2654"/>
                </a:lnTo>
                <a:lnTo>
                  <a:pt x="138247" y="2448"/>
                </a:lnTo>
                <a:lnTo>
                  <a:pt x="127589" y="0"/>
                </a:lnTo>
                <a:lnTo>
                  <a:pt x="123781" y="3274"/>
                </a:lnTo>
                <a:lnTo>
                  <a:pt x="118102" y="6793"/>
                </a:lnTo>
                <a:lnTo>
                  <a:pt x="112261" y="9375"/>
                </a:lnTo>
                <a:lnTo>
                  <a:pt x="106206" y="11677"/>
                </a:lnTo>
                <a:lnTo>
                  <a:pt x="99888" y="14353"/>
                </a:lnTo>
                <a:lnTo>
                  <a:pt x="93255" y="18059"/>
                </a:lnTo>
                <a:lnTo>
                  <a:pt x="86258" y="23450"/>
                </a:lnTo>
                <a:lnTo>
                  <a:pt x="78846" y="31180"/>
                </a:lnTo>
                <a:lnTo>
                  <a:pt x="70968" y="41906"/>
                </a:lnTo>
                <a:lnTo>
                  <a:pt x="62574" y="56281"/>
                </a:lnTo>
                <a:lnTo>
                  <a:pt x="53613" y="74962"/>
                </a:lnTo>
                <a:lnTo>
                  <a:pt x="48319" y="87196"/>
                </a:lnTo>
                <a:lnTo>
                  <a:pt x="43384" y="98895"/>
                </a:lnTo>
                <a:lnTo>
                  <a:pt x="38519" y="110646"/>
                </a:lnTo>
                <a:lnTo>
                  <a:pt x="33703" y="122431"/>
                </a:lnTo>
                <a:lnTo>
                  <a:pt x="28916" y="134230"/>
                </a:lnTo>
                <a:lnTo>
                  <a:pt x="24136" y="146024"/>
                </a:lnTo>
                <a:lnTo>
                  <a:pt x="19342" y="157793"/>
                </a:lnTo>
                <a:lnTo>
                  <a:pt x="14514" y="169519"/>
                </a:lnTo>
                <a:lnTo>
                  <a:pt x="9629" y="181182"/>
                </a:lnTo>
                <a:lnTo>
                  <a:pt x="7002" y="187268"/>
                </a:lnTo>
                <a:lnTo>
                  <a:pt x="2410" y="197877"/>
                </a:lnTo>
                <a:lnTo>
                  <a:pt x="87" y="204710"/>
                </a:lnTo>
                <a:lnTo>
                  <a:pt x="0" y="209725"/>
                </a:lnTo>
                <a:lnTo>
                  <a:pt x="2114" y="214880"/>
                </a:lnTo>
                <a:lnTo>
                  <a:pt x="6396" y="222134"/>
                </a:lnTo>
                <a:lnTo>
                  <a:pt x="12814" y="233445"/>
                </a:lnTo>
                <a:lnTo>
                  <a:pt x="65324" y="331953"/>
                </a:lnTo>
                <a:lnTo>
                  <a:pt x="69887" y="340343"/>
                </a:lnTo>
                <a:lnTo>
                  <a:pt x="75855" y="350993"/>
                </a:lnTo>
                <a:lnTo>
                  <a:pt x="80663" y="361026"/>
                </a:lnTo>
                <a:lnTo>
                  <a:pt x="81982" y="221959"/>
                </a:lnTo>
                <a:lnTo>
                  <a:pt x="86514" y="216466"/>
                </a:lnTo>
                <a:lnTo>
                  <a:pt x="87567" y="241431"/>
                </a:lnTo>
                <a:lnTo>
                  <a:pt x="82267" y="232323"/>
                </a:lnTo>
                <a:lnTo>
                  <a:pt x="84240" y="372446"/>
                </a:lnTo>
                <a:lnTo>
                  <a:pt x="86514" y="387260"/>
                </a:lnTo>
                <a:lnTo>
                  <a:pt x="86914" y="387410"/>
                </a:lnTo>
                <a:lnTo>
                  <a:pt x="96796" y="393075"/>
                </a:lnTo>
                <a:lnTo>
                  <a:pt x="101660" y="400793"/>
                </a:lnTo>
                <a:lnTo>
                  <a:pt x="103147" y="411377"/>
                </a:lnTo>
                <a:lnTo>
                  <a:pt x="102900" y="425641"/>
                </a:lnTo>
                <a:lnTo>
                  <a:pt x="102563" y="444397"/>
                </a:lnTo>
                <a:lnTo>
                  <a:pt x="102665" y="456436"/>
                </a:lnTo>
                <a:lnTo>
                  <a:pt x="102765" y="469136"/>
                </a:lnTo>
                <a:lnTo>
                  <a:pt x="102858" y="481840"/>
                </a:lnTo>
                <a:lnTo>
                  <a:pt x="102949" y="494545"/>
                </a:lnTo>
                <a:lnTo>
                  <a:pt x="103042" y="507247"/>
                </a:lnTo>
                <a:lnTo>
                  <a:pt x="103139" y="519941"/>
                </a:lnTo>
                <a:lnTo>
                  <a:pt x="103202" y="528934"/>
                </a:lnTo>
                <a:lnTo>
                  <a:pt x="103286" y="541628"/>
                </a:lnTo>
                <a:lnTo>
                  <a:pt x="103366" y="554323"/>
                </a:lnTo>
                <a:lnTo>
                  <a:pt x="103443" y="567019"/>
                </a:lnTo>
                <a:lnTo>
                  <a:pt x="103519" y="579715"/>
                </a:lnTo>
                <a:lnTo>
                  <a:pt x="103593" y="592413"/>
                </a:lnTo>
                <a:lnTo>
                  <a:pt x="103667" y="605112"/>
                </a:lnTo>
                <a:lnTo>
                  <a:pt x="103741" y="617813"/>
                </a:lnTo>
                <a:lnTo>
                  <a:pt x="103818" y="630515"/>
                </a:lnTo>
                <a:lnTo>
                  <a:pt x="103897" y="643219"/>
                </a:lnTo>
                <a:lnTo>
                  <a:pt x="103980" y="655926"/>
                </a:lnTo>
                <a:lnTo>
                  <a:pt x="104067" y="668635"/>
                </a:lnTo>
                <a:lnTo>
                  <a:pt x="104067" y="676093"/>
                </a:lnTo>
                <a:lnTo>
                  <a:pt x="104143" y="679789"/>
                </a:lnTo>
                <a:lnTo>
                  <a:pt x="105146" y="398358"/>
                </a:lnTo>
                <a:lnTo>
                  <a:pt x="107628" y="395429"/>
                </a:lnTo>
                <a:lnTo>
                  <a:pt x="107793" y="397488"/>
                </a:lnTo>
                <a:lnTo>
                  <a:pt x="115803" y="394857"/>
                </a:lnTo>
                <a:lnTo>
                  <a:pt x="125685" y="391884"/>
                </a:lnTo>
                <a:lnTo>
                  <a:pt x="136600" y="390529"/>
                </a:lnTo>
                <a:lnTo>
                  <a:pt x="129721" y="139742"/>
                </a:lnTo>
                <a:lnTo>
                  <a:pt x="144441" y="135326"/>
                </a:lnTo>
                <a:lnTo>
                  <a:pt x="127012" y="125143"/>
                </a:lnTo>
                <a:lnTo>
                  <a:pt x="128143" y="121379"/>
                </a:lnTo>
                <a:lnTo>
                  <a:pt x="131805" y="112090"/>
                </a:lnTo>
                <a:lnTo>
                  <a:pt x="136502" y="101621"/>
                </a:lnTo>
                <a:lnTo>
                  <a:pt x="141504" y="90301"/>
                </a:lnTo>
                <a:lnTo>
                  <a:pt x="146083" y="78458"/>
                </a:lnTo>
                <a:lnTo>
                  <a:pt x="149507" y="66420"/>
                </a:lnTo>
                <a:lnTo>
                  <a:pt x="151050" y="54516"/>
                </a:lnTo>
                <a:lnTo>
                  <a:pt x="149980" y="43075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75368" y="2220196"/>
            <a:ext cx="275932" cy="499980"/>
          </a:xfrm>
          <a:custGeom>
            <a:avLst/>
            <a:gdLst/>
            <a:ahLst/>
            <a:cxnLst/>
            <a:rect l="l" t="t" r="r" b="b"/>
            <a:pathLst>
              <a:path w="275932" h="499980">
                <a:moveTo>
                  <a:pt x="214815" y="333033"/>
                </a:moveTo>
                <a:lnTo>
                  <a:pt x="201932" y="334445"/>
                </a:lnTo>
                <a:lnTo>
                  <a:pt x="200552" y="441617"/>
                </a:lnTo>
                <a:lnTo>
                  <a:pt x="205883" y="437922"/>
                </a:lnTo>
                <a:lnTo>
                  <a:pt x="208228" y="436235"/>
                </a:lnTo>
                <a:lnTo>
                  <a:pt x="211069" y="434743"/>
                </a:lnTo>
                <a:lnTo>
                  <a:pt x="214409" y="434029"/>
                </a:lnTo>
                <a:lnTo>
                  <a:pt x="214815" y="333033"/>
                </a:lnTo>
                <a:close/>
              </a:path>
              <a:path w="275932" h="499980">
                <a:moveTo>
                  <a:pt x="105325" y="246703"/>
                </a:moveTo>
                <a:lnTo>
                  <a:pt x="105607" y="234887"/>
                </a:lnTo>
                <a:lnTo>
                  <a:pt x="106019" y="224867"/>
                </a:lnTo>
                <a:lnTo>
                  <a:pt x="106523" y="213016"/>
                </a:lnTo>
                <a:lnTo>
                  <a:pt x="107056" y="200175"/>
                </a:lnTo>
                <a:lnTo>
                  <a:pt x="107577" y="186607"/>
                </a:lnTo>
                <a:lnTo>
                  <a:pt x="108046" y="172576"/>
                </a:lnTo>
                <a:lnTo>
                  <a:pt x="108422" y="158346"/>
                </a:lnTo>
                <a:lnTo>
                  <a:pt x="108665" y="144183"/>
                </a:lnTo>
                <a:lnTo>
                  <a:pt x="108734" y="130348"/>
                </a:lnTo>
                <a:lnTo>
                  <a:pt x="108589" y="117107"/>
                </a:lnTo>
                <a:lnTo>
                  <a:pt x="108188" y="104725"/>
                </a:lnTo>
                <a:lnTo>
                  <a:pt x="107492" y="93464"/>
                </a:lnTo>
                <a:lnTo>
                  <a:pt x="106460" y="83589"/>
                </a:lnTo>
                <a:lnTo>
                  <a:pt x="105724" y="78239"/>
                </a:lnTo>
                <a:lnTo>
                  <a:pt x="103832" y="65727"/>
                </a:lnTo>
                <a:lnTo>
                  <a:pt x="101815" y="53177"/>
                </a:lnTo>
                <a:lnTo>
                  <a:pt x="99814" y="40596"/>
                </a:lnTo>
                <a:lnTo>
                  <a:pt x="97974" y="27993"/>
                </a:lnTo>
                <a:lnTo>
                  <a:pt x="96439" y="15376"/>
                </a:lnTo>
                <a:lnTo>
                  <a:pt x="98152" y="14911"/>
                </a:lnTo>
                <a:lnTo>
                  <a:pt x="109393" y="11081"/>
                </a:lnTo>
                <a:lnTo>
                  <a:pt x="112002" y="0"/>
                </a:lnTo>
                <a:lnTo>
                  <a:pt x="92530" y="2082"/>
                </a:lnTo>
                <a:lnTo>
                  <a:pt x="55645" y="28602"/>
                </a:lnTo>
                <a:lnTo>
                  <a:pt x="50370" y="35714"/>
                </a:lnTo>
                <a:lnTo>
                  <a:pt x="45382" y="44673"/>
                </a:lnTo>
                <a:lnTo>
                  <a:pt x="39696" y="56063"/>
                </a:lnTo>
                <a:lnTo>
                  <a:pt x="33546" y="69221"/>
                </a:lnTo>
                <a:lnTo>
                  <a:pt x="27166" y="83479"/>
                </a:lnTo>
                <a:lnTo>
                  <a:pt x="20790" y="98172"/>
                </a:lnTo>
                <a:lnTo>
                  <a:pt x="14651" y="112634"/>
                </a:lnTo>
                <a:lnTo>
                  <a:pt x="8983" y="126200"/>
                </a:lnTo>
                <a:lnTo>
                  <a:pt x="4022" y="138204"/>
                </a:lnTo>
                <a:lnTo>
                  <a:pt x="0" y="147980"/>
                </a:lnTo>
                <a:lnTo>
                  <a:pt x="0" y="234360"/>
                </a:lnTo>
                <a:lnTo>
                  <a:pt x="1563" y="238914"/>
                </a:lnTo>
                <a:lnTo>
                  <a:pt x="3198" y="243902"/>
                </a:lnTo>
                <a:lnTo>
                  <a:pt x="5045" y="249486"/>
                </a:lnTo>
                <a:lnTo>
                  <a:pt x="7786" y="258311"/>
                </a:lnTo>
                <a:lnTo>
                  <a:pt x="11282" y="270375"/>
                </a:lnTo>
                <a:lnTo>
                  <a:pt x="14799" y="282994"/>
                </a:lnTo>
                <a:lnTo>
                  <a:pt x="18387" y="295865"/>
                </a:lnTo>
                <a:lnTo>
                  <a:pt x="22092" y="308687"/>
                </a:lnTo>
                <a:lnTo>
                  <a:pt x="25964" y="321156"/>
                </a:lnTo>
                <a:lnTo>
                  <a:pt x="30050" y="332970"/>
                </a:lnTo>
                <a:lnTo>
                  <a:pt x="34397" y="343827"/>
                </a:lnTo>
                <a:lnTo>
                  <a:pt x="40225" y="342077"/>
                </a:lnTo>
                <a:lnTo>
                  <a:pt x="44870" y="338361"/>
                </a:lnTo>
                <a:lnTo>
                  <a:pt x="42783" y="338770"/>
                </a:lnTo>
                <a:lnTo>
                  <a:pt x="45980" y="337473"/>
                </a:lnTo>
                <a:lnTo>
                  <a:pt x="54186" y="326606"/>
                </a:lnTo>
                <a:lnTo>
                  <a:pt x="42143" y="325217"/>
                </a:lnTo>
                <a:lnTo>
                  <a:pt x="54082" y="270103"/>
                </a:lnTo>
                <a:lnTo>
                  <a:pt x="52322" y="260029"/>
                </a:lnTo>
                <a:lnTo>
                  <a:pt x="50530" y="247393"/>
                </a:lnTo>
                <a:lnTo>
                  <a:pt x="48986" y="234504"/>
                </a:lnTo>
                <a:lnTo>
                  <a:pt x="47579" y="221684"/>
                </a:lnTo>
                <a:lnTo>
                  <a:pt x="46193" y="209258"/>
                </a:lnTo>
                <a:lnTo>
                  <a:pt x="45789" y="204977"/>
                </a:lnTo>
                <a:lnTo>
                  <a:pt x="45875" y="191700"/>
                </a:lnTo>
                <a:lnTo>
                  <a:pt x="48331" y="179844"/>
                </a:lnTo>
                <a:lnTo>
                  <a:pt x="53331" y="168901"/>
                </a:lnTo>
                <a:lnTo>
                  <a:pt x="61046" y="158368"/>
                </a:lnTo>
                <a:lnTo>
                  <a:pt x="75616" y="164134"/>
                </a:lnTo>
                <a:lnTo>
                  <a:pt x="74865" y="170089"/>
                </a:lnTo>
                <a:lnTo>
                  <a:pt x="72743" y="183883"/>
                </a:lnTo>
                <a:lnTo>
                  <a:pt x="70057" y="199006"/>
                </a:lnTo>
                <a:lnTo>
                  <a:pt x="67055" y="214610"/>
                </a:lnTo>
                <a:lnTo>
                  <a:pt x="63989" y="229844"/>
                </a:lnTo>
                <a:lnTo>
                  <a:pt x="61107" y="243859"/>
                </a:lnTo>
                <a:lnTo>
                  <a:pt x="58660" y="255807"/>
                </a:lnTo>
                <a:lnTo>
                  <a:pt x="56898" y="264838"/>
                </a:lnTo>
                <a:lnTo>
                  <a:pt x="56071" y="270103"/>
                </a:lnTo>
                <a:lnTo>
                  <a:pt x="55360" y="282754"/>
                </a:lnTo>
                <a:lnTo>
                  <a:pt x="52573" y="293858"/>
                </a:lnTo>
                <a:lnTo>
                  <a:pt x="50243" y="306604"/>
                </a:lnTo>
                <a:lnTo>
                  <a:pt x="54825" y="307713"/>
                </a:lnTo>
                <a:lnTo>
                  <a:pt x="67646" y="310602"/>
                </a:lnTo>
                <a:lnTo>
                  <a:pt x="80490" y="312546"/>
                </a:lnTo>
                <a:lnTo>
                  <a:pt x="92574" y="312542"/>
                </a:lnTo>
                <a:lnTo>
                  <a:pt x="103120" y="309588"/>
                </a:lnTo>
                <a:lnTo>
                  <a:pt x="104179" y="300249"/>
                </a:lnTo>
                <a:lnTo>
                  <a:pt x="104839" y="287789"/>
                </a:lnTo>
                <a:lnTo>
                  <a:pt x="105127" y="274088"/>
                </a:lnTo>
                <a:lnTo>
                  <a:pt x="105227" y="260082"/>
                </a:lnTo>
                <a:lnTo>
                  <a:pt x="105325" y="246703"/>
                </a:lnTo>
                <a:close/>
              </a:path>
              <a:path w="275932" h="499980">
                <a:moveTo>
                  <a:pt x="44502" y="438229"/>
                </a:moveTo>
                <a:lnTo>
                  <a:pt x="44201" y="450978"/>
                </a:lnTo>
                <a:lnTo>
                  <a:pt x="44418" y="463600"/>
                </a:lnTo>
                <a:lnTo>
                  <a:pt x="44926" y="472477"/>
                </a:lnTo>
                <a:lnTo>
                  <a:pt x="45640" y="485087"/>
                </a:lnTo>
                <a:lnTo>
                  <a:pt x="46477" y="499980"/>
                </a:lnTo>
                <a:lnTo>
                  <a:pt x="129485" y="499980"/>
                </a:lnTo>
                <a:lnTo>
                  <a:pt x="131330" y="486896"/>
                </a:lnTo>
                <a:lnTo>
                  <a:pt x="133747" y="473758"/>
                </a:lnTo>
                <a:lnTo>
                  <a:pt x="136236" y="465417"/>
                </a:lnTo>
                <a:lnTo>
                  <a:pt x="137884" y="471824"/>
                </a:lnTo>
                <a:lnTo>
                  <a:pt x="139406" y="484307"/>
                </a:lnTo>
                <a:lnTo>
                  <a:pt x="140288" y="499980"/>
                </a:lnTo>
                <a:lnTo>
                  <a:pt x="228269" y="499980"/>
                </a:lnTo>
                <a:lnTo>
                  <a:pt x="230505" y="490211"/>
                </a:lnTo>
                <a:lnTo>
                  <a:pt x="233456" y="477390"/>
                </a:lnTo>
                <a:lnTo>
                  <a:pt x="236512" y="464523"/>
                </a:lnTo>
                <a:lnTo>
                  <a:pt x="239706" y="451822"/>
                </a:lnTo>
                <a:lnTo>
                  <a:pt x="243071" y="439500"/>
                </a:lnTo>
                <a:lnTo>
                  <a:pt x="246640" y="427770"/>
                </a:lnTo>
                <a:lnTo>
                  <a:pt x="250447" y="416845"/>
                </a:lnTo>
                <a:lnTo>
                  <a:pt x="252550" y="410865"/>
                </a:lnTo>
                <a:lnTo>
                  <a:pt x="255944" y="398742"/>
                </a:lnTo>
                <a:lnTo>
                  <a:pt x="258280" y="386225"/>
                </a:lnTo>
                <a:lnTo>
                  <a:pt x="259444" y="373484"/>
                </a:lnTo>
                <a:lnTo>
                  <a:pt x="259324" y="360687"/>
                </a:lnTo>
                <a:lnTo>
                  <a:pt x="259293" y="360180"/>
                </a:lnTo>
                <a:lnTo>
                  <a:pt x="259136" y="348876"/>
                </a:lnTo>
                <a:lnTo>
                  <a:pt x="259831" y="336758"/>
                </a:lnTo>
                <a:lnTo>
                  <a:pt x="261222" y="324044"/>
                </a:lnTo>
                <a:lnTo>
                  <a:pt x="263152" y="310956"/>
                </a:lnTo>
                <a:lnTo>
                  <a:pt x="265467" y="297712"/>
                </a:lnTo>
                <a:lnTo>
                  <a:pt x="268009" y="284533"/>
                </a:lnTo>
                <a:lnTo>
                  <a:pt x="270624" y="271639"/>
                </a:lnTo>
                <a:lnTo>
                  <a:pt x="273156" y="259250"/>
                </a:lnTo>
                <a:lnTo>
                  <a:pt x="275448" y="247586"/>
                </a:lnTo>
                <a:lnTo>
                  <a:pt x="275932" y="242113"/>
                </a:lnTo>
                <a:lnTo>
                  <a:pt x="275753" y="233391"/>
                </a:lnTo>
                <a:lnTo>
                  <a:pt x="274915" y="222340"/>
                </a:lnTo>
                <a:lnTo>
                  <a:pt x="273523" y="209403"/>
                </a:lnTo>
                <a:lnTo>
                  <a:pt x="271681" y="195025"/>
                </a:lnTo>
                <a:lnTo>
                  <a:pt x="269492" y="179648"/>
                </a:lnTo>
                <a:lnTo>
                  <a:pt x="267062" y="163718"/>
                </a:lnTo>
                <a:lnTo>
                  <a:pt x="264493" y="147677"/>
                </a:lnTo>
                <a:lnTo>
                  <a:pt x="261890" y="131972"/>
                </a:lnTo>
                <a:lnTo>
                  <a:pt x="259357" y="117044"/>
                </a:lnTo>
                <a:lnTo>
                  <a:pt x="256997" y="103340"/>
                </a:lnTo>
                <a:lnTo>
                  <a:pt x="254915" y="91301"/>
                </a:lnTo>
                <a:lnTo>
                  <a:pt x="253216" y="81374"/>
                </a:lnTo>
                <a:lnTo>
                  <a:pt x="252001" y="74001"/>
                </a:lnTo>
                <a:lnTo>
                  <a:pt x="251527" y="70957"/>
                </a:lnTo>
                <a:lnTo>
                  <a:pt x="248493" y="53628"/>
                </a:lnTo>
                <a:lnTo>
                  <a:pt x="245590" y="41889"/>
                </a:lnTo>
                <a:lnTo>
                  <a:pt x="242401" y="34491"/>
                </a:lnTo>
                <a:lnTo>
                  <a:pt x="238506" y="30184"/>
                </a:lnTo>
                <a:lnTo>
                  <a:pt x="233489" y="27718"/>
                </a:lnTo>
                <a:lnTo>
                  <a:pt x="226930" y="25845"/>
                </a:lnTo>
                <a:lnTo>
                  <a:pt x="218412" y="23315"/>
                </a:lnTo>
                <a:lnTo>
                  <a:pt x="207516" y="18877"/>
                </a:lnTo>
                <a:lnTo>
                  <a:pt x="207201" y="18724"/>
                </a:lnTo>
                <a:lnTo>
                  <a:pt x="197386" y="10549"/>
                </a:lnTo>
                <a:lnTo>
                  <a:pt x="189109" y="915"/>
                </a:lnTo>
                <a:lnTo>
                  <a:pt x="173903" y="846"/>
                </a:lnTo>
                <a:lnTo>
                  <a:pt x="170175" y="1772"/>
                </a:lnTo>
                <a:lnTo>
                  <a:pt x="167150" y="3844"/>
                </a:lnTo>
                <a:lnTo>
                  <a:pt x="168074" y="6844"/>
                </a:lnTo>
                <a:lnTo>
                  <a:pt x="170825" y="11499"/>
                </a:lnTo>
                <a:lnTo>
                  <a:pt x="174121" y="11338"/>
                </a:lnTo>
                <a:lnTo>
                  <a:pt x="180654" y="15445"/>
                </a:lnTo>
                <a:lnTo>
                  <a:pt x="174662" y="27864"/>
                </a:lnTo>
                <a:lnTo>
                  <a:pt x="169223" y="39731"/>
                </a:lnTo>
                <a:lnTo>
                  <a:pt x="163848" y="51989"/>
                </a:lnTo>
                <a:lnTo>
                  <a:pt x="158803" y="64056"/>
                </a:lnTo>
                <a:lnTo>
                  <a:pt x="154358" y="75351"/>
                </a:lnTo>
                <a:lnTo>
                  <a:pt x="151943" y="81704"/>
                </a:lnTo>
                <a:lnTo>
                  <a:pt x="147595" y="92779"/>
                </a:lnTo>
                <a:lnTo>
                  <a:pt x="144530" y="100818"/>
                </a:lnTo>
                <a:lnTo>
                  <a:pt x="142568" y="107324"/>
                </a:lnTo>
                <a:lnTo>
                  <a:pt x="141528" y="113798"/>
                </a:lnTo>
                <a:lnTo>
                  <a:pt x="141229" y="121742"/>
                </a:lnTo>
                <a:lnTo>
                  <a:pt x="141491" y="132658"/>
                </a:lnTo>
                <a:lnTo>
                  <a:pt x="142134" y="148048"/>
                </a:lnTo>
                <a:lnTo>
                  <a:pt x="142593" y="157507"/>
                </a:lnTo>
                <a:lnTo>
                  <a:pt x="143312" y="169868"/>
                </a:lnTo>
                <a:lnTo>
                  <a:pt x="144139" y="182514"/>
                </a:lnTo>
                <a:lnTo>
                  <a:pt x="145034" y="195379"/>
                </a:lnTo>
                <a:lnTo>
                  <a:pt x="145954" y="208396"/>
                </a:lnTo>
                <a:lnTo>
                  <a:pt x="146855" y="221498"/>
                </a:lnTo>
                <a:lnTo>
                  <a:pt x="147696" y="234618"/>
                </a:lnTo>
                <a:lnTo>
                  <a:pt x="148435" y="247690"/>
                </a:lnTo>
                <a:lnTo>
                  <a:pt x="149028" y="260645"/>
                </a:lnTo>
                <a:lnTo>
                  <a:pt x="149434" y="273419"/>
                </a:lnTo>
                <a:lnTo>
                  <a:pt x="149609" y="285943"/>
                </a:lnTo>
                <a:lnTo>
                  <a:pt x="149512" y="298152"/>
                </a:lnTo>
                <a:lnTo>
                  <a:pt x="149100" y="309977"/>
                </a:lnTo>
                <a:lnTo>
                  <a:pt x="155206" y="310891"/>
                </a:lnTo>
                <a:lnTo>
                  <a:pt x="168216" y="311640"/>
                </a:lnTo>
                <a:lnTo>
                  <a:pt x="180892" y="311054"/>
                </a:lnTo>
                <a:lnTo>
                  <a:pt x="193262" y="309567"/>
                </a:lnTo>
                <a:lnTo>
                  <a:pt x="205350" y="307615"/>
                </a:lnTo>
                <a:lnTo>
                  <a:pt x="206625" y="219113"/>
                </a:lnTo>
                <a:lnTo>
                  <a:pt x="205910" y="207709"/>
                </a:lnTo>
                <a:lnTo>
                  <a:pt x="206993" y="194605"/>
                </a:lnTo>
                <a:lnTo>
                  <a:pt x="208724" y="183653"/>
                </a:lnTo>
                <a:lnTo>
                  <a:pt x="209933" y="185209"/>
                </a:lnTo>
                <a:lnTo>
                  <a:pt x="210572" y="185461"/>
                </a:lnTo>
                <a:lnTo>
                  <a:pt x="211994" y="188779"/>
                </a:lnTo>
                <a:lnTo>
                  <a:pt x="222371" y="251934"/>
                </a:lnTo>
                <a:lnTo>
                  <a:pt x="217183" y="305632"/>
                </a:lnTo>
                <a:lnTo>
                  <a:pt x="215691" y="332933"/>
                </a:lnTo>
                <a:lnTo>
                  <a:pt x="214815" y="333033"/>
                </a:lnTo>
                <a:lnTo>
                  <a:pt x="214409" y="434029"/>
                </a:lnTo>
                <a:lnTo>
                  <a:pt x="220097" y="432862"/>
                </a:lnTo>
                <a:lnTo>
                  <a:pt x="230401" y="433512"/>
                </a:lnTo>
                <a:lnTo>
                  <a:pt x="236584" y="433707"/>
                </a:lnTo>
                <a:lnTo>
                  <a:pt x="235645" y="446343"/>
                </a:lnTo>
                <a:lnTo>
                  <a:pt x="233947" y="459598"/>
                </a:lnTo>
                <a:lnTo>
                  <a:pt x="231893" y="466518"/>
                </a:lnTo>
                <a:lnTo>
                  <a:pt x="224964" y="477206"/>
                </a:lnTo>
                <a:lnTo>
                  <a:pt x="218294" y="478364"/>
                </a:lnTo>
                <a:lnTo>
                  <a:pt x="209697" y="478867"/>
                </a:lnTo>
                <a:lnTo>
                  <a:pt x="208434" y="470160"/>
                </a:lnTo>
                <a:lnTo>
                  <a:pt x="208015" y="465911"/>
                </a:lnTo>
                <a:lnTo>
                  <a:pt x="208234" y="464502"/>
                </a:lnTo>
                <a:lnTo>
                  <a:pt x="209008" y="464281"/>
                </a:lnTo>
                <a:lnTo>
                  <a:pt x="210251" y="463596"/>
                </a:lnTo>
                <a:lnTo>
                  <a:pt x="211879" y="460792"/>
                </a:lnTo>
                <a:lnTo>
                  <a:pt x="213806" y="454217"/>
                </a:lnTo>
                <a:lnTo>
                  <a:pt x="215477" y="445313"/>
                </a:lnTo>
                <a:lnTo>
                  <a:pt x="200196" y="443045"/>
                </a:lnTo>
                <a:lnTo>
                  <a:pt x="203039" y="439997"/>
                </a:lnTo>
                <a:lnTo>
                  <a:pt x="200552" y="441617"/>
                </a:lnTo>
                <a:lnTo>
                  <a:pt x="201932" y="334445"/>
                </a:lnTo>
                <a:lnTo>
                  <a:pt x="189523" y="335641"/>
                </a:lnTo>
                <a:lnTo>
                  <a:pt x="177350" y="336574"/>
                </a:lnTo>
                <a:lnTo>
                  <a:pt x="165177" y="337194"/>
                </a:lnTo>
                <a:lnTo>
                  <a:pt x="152767" y="337453"/>
                </a:lnTo>
                <a:lnTo>
                  <a:pt x="139883" y="337303"/>
                </a:lnTo>
                <a:lnTo>
                  <a:pt x="126288" y="336695"/>
                </a:lnTo>
                <a:lnTo>
                  <a:pt x="116831" y="335975"/>
                </a:lnTo>
                <a:lnTo>
                  <a:pt x="103568" y="334455"/>
                </a:lnTo>
                <a:lnTo>
                  <a:pt x="90795" y="332555"/>
                </a:lnTo>
                <a:lnTo>
                  <a:pt x="78389" y="330478"/>
                </a:lnTo>
                <a:lnTo>
                  <a:pt x="66227" y="328428"/>
                </a:lnTo>
                <a:lnTo>
                  <a:pt x="54186" y="326606"/>
                </a:lnTo>
                <a:lnTo>
                  <a:pt x="45980" y="337473"/>
                </a:lnTo>
                <a:lnTo>
                  <a:pt x="44870" y="338361"/>
                </a:lnTo>
                <a:lnTo>
                  <a:pt x="50386" y="337278"/>
                </a:lnTo>
                <a:lnTo>
                  <a:pt x="43635" y="408804"/>
                </a:lnTo>
                <a:lnTo>
                  <a:pt x="44115" y="412996"/>
                </a:lnTo>
                <a:lnTo>
                  <a:pt x="44685" y="425515"/>
                </a:lnTo>
                <a:lnTo>
                  <a:pt x="44502" y="438229"/>
                </a:lnTo>
                <a:close/>
              </a:path>
              <a:path w="275932" h="499980">
                <a:moveTo>
                  <a:pt x="171059" y="1166"/>
                </a:moveTo>
                <a:lnTo>
                  <a:pt x="167363" y="2471"/>
                </a:lnTo>
                <a:lnTo>
                  <a:pt x="170175" y="1772"/>
                </a:lnTo>
                <a:lnTo>
                  <a:pt x="171059" y="1166"/>
                </a:lnTo>
                <a:close/>
              </a:path>
              <a:path w="275932" h="499980">
                <a:moveTo>
                  <a:pt x="217183" y="305632"/>
                </a:moveTo>
                <a:lnTo>
                  <a:pt x="222371" y="251934"/>
                </a:lnTo>
                <a:lnTo>
                  <a:pt x="214575" y="240345"/>
                </a:lnTo>
                <a:lnTo>
                  <a:pt x="209420" y="229698"/>
                </a:lnTo>
                <a:lnTo>
                  <a:pt x="206625" y="219113"/>
                </a:lnTo>
                <a:lnTo>
                  <a:pt x="205350" y="307615"/>
                </a:lnTo>
                <a:lnTo>
                  <a:pt x="217183" y="305632"/>
                </a:lnTo>
                <a:close/>
              </a:path>
            </a:pathLst>
          </a:custGeom>
          <a:solidFill>
            <a:srgbClr val="1C22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498816" y="2547878"/>
            <a:ext cx="215481" cy="172298"/>
          </a:xfrm>
          <a:custGeom>
            <a:avLst/>
            <a:gdLst/>
            <a:ahLst/>
            <a:cxnLst/>
            <a:rect l="l" t="t" r="r" b="b"/>
            <a:pathLst>
              <a:path w="215481" h="172298">
                <a:moveTo>
                  <a:pt x="56939" y="7174"/>
                </a:moveTo>
                <a:lnTo>
                  <a:pt x="46902" y="7315"/>
                </a:lnTo>
                <a:lnTo>
                  <a:pt x="43500" y="7846"/>
                </a:lnTo>
                <a:lnTo>
                  <a:pt x="44002" y="19257"/>
                </a:lnTo>
                <a:lnTo>
                  <a:pt x="45160" y="29091"/>
                </a:lnTo>
                <a:lnTo>
                  <a:pt x="46633" y="42088"/>
                </a:lnTo>
                <a:lnTo>
                  <a:pt x="48164" y="56898"/>
                </a:lnTo>
                <a:lnTo>
                  <a:pt x="49498" y="72169"/>
                </a:lnTo>
                <a:lnTo>
                  <a:pt x="50377" y="86549"/>
                </a:lnTo>
                <a:lnTo>
                  <a:pt x="50545" y="98687"/>
                </a:lnTo>
                <a:lnTo>
                  <a:pt x="49770" y="107125"/>
                </a:lnTo>
                <a:lnTo>
                  <a:pt x="54308" y="111732"/>
                </a:lnTo>
                <a:lnTo>
                  <a:pt x="56164" y="110757"/>
                </a:lnTo>
                <a:lnTo>
                  <a:pt x="58998" y="117372"/>
                </a:lnTo>
                <a:lnTo>
                  <a:pt x="49770" y="117372"/>
                </a:lnTo>
                <a:lnTo>
                  <a:pt x="53255" y="116919"/>
                </a:lnTo>
                <a:lnTo>
                  <a:pt x="43225" y="113805"/>
                </a:lnTo>
                <a:lnTo>
                  <a:pt x="45150" y="125846"/>
                </a:lnTo>
                <a:lnTo>
                  <a:pt x="47014" y="132445"/>
                </a:lnTo>
                <a:lnTo>
                  <a:pt x="48654" y="135444"/>
                </a:lnTo>
                <a:lnTo>
                  <a:pt x="49910" y="136688"/>
                </a:lnTo>
                <a:lnTo>
                  <a:pt x="50620" y="138019"/>
                </a:lnTo>
                <a:lnTo>
                  <a:pt x="50622" y="141281"/>
                </a:lnTo>
                <a:lnTo>
                  <a:pt x="49755" y="148318"/>
                </a:lnTo>
                <a:lnTo>
                  <a:pt x="49343" y="151158"/>
                </a:lnTo>
                <a:lnTo>
                  <a:pt x="41795" y="149341"/>
                </a:lnTo>
                <a:lnTo>
                  <a:pt x="44228" y="150316"/>
                </a:lnTo>
                <a:lnTo>
                  <a:pt x="36830" y="151872"/>
                </a:lnTo>
                <a:lnTo>
                  <a:pt x="29900" y="142670"/>
                </a:lnTo>
                <a:lnTo>
                  <a:pt x="25889" y="135011"/>
                </a:lnTo>
                <a:lnTo>
                  <a:pt x="23972" y="120846"/>
                </a:lnTo>
                <a:lnTo>
                  <a:pt x="23891" y="119317"/>
                </a:lnTo>
                <a:lnTo>
                  <a:pt x="21346" y="108263"/>
                </a:lnTo>
                <a:lnTo>
                  <a:pt x="19275" y="103999"/>
                </a:lnTo>
                <a:lnTo>
                  <a:pt x="16869" y="97206"/>
                </a:lnTo>
                <a:lnTo>
                  <a:pt x="369" y="23669"/>
                </a:lnTo>
                <a:lnTo>
                  <a:pt x="0" y="36340"/>
                </a:lnTo>
                <a:lnTo>
                  <a:pt x="660" y="48891"/>
                </a:lnTo>
                <a:lnTo>
                  <a:pt x="2192" y="61339"/>
                </a:lnTo>
                <a:lnTo>
                  <a:pt x="4440" y="73701"/>
                </a:lnTo>
                <a:lnTo>
                  <a:pt x="7245" y="85995"/>
                </a:lnTo>
                <a:lnTo>
                  <a:pt x="10450" y="98239"/>
                </a:lnTo>
                <a:lnTo>
                  <a:pt x="13899" y="110450"/>
                </a:lnTo>
                <a:lnTo>
                  <a:pt x="17434" y="122646"/>
                </a:lnTo>
                <a:lnTo>
                  <a:pt x="20897" y="134844"/>
                </a:lnTo>
                <a:lnTo>
                  <a:pt x="24131" y="147062"/>
                </a:lnTo>
                <a:lnTo>
                  <a:pt x="24743" y="149536"/>
                </a:lnTo>
                <a:lnTo>
                  <a:pt x="26875" y="158356"/>
                </a:lnTo>
                <a:lnTo>
                  <a:pt x="28730" y="165813"/>
                </a:lnTo>
                <a:lnTo>
                  <a:pt x="30285" y="172298"/>
                </a:lnTo>
                <a:lnTo>
                  <a:pt x="120134" y="172298"/>
                </a:lnTo>
                <a:lnTo>
                  <a:pt x="120559" y="159496"/>
                </a:lnTo>
                <a:lnTo>
                  <a:pt x="121168" y="146787"/>
                </a:lnTo>
                <a:lnTo>
                  <a:pt x="121965" y="135140"/>
                </a:lnTo>
                <a:lnTo>
                  <a:pt x="124512" y="142796"/>
                </a:lnTo>
                <a:lnTo>
                  <a:pt x="127014" y="155601"/>
                </a:lnTo>
                <a:lnTo>
                  <a:pt x="129438" y="172298"/>
                </a:lnTo>
                <a:lnTo>
                  <a:pt x="213570" y="172298"/>
                </a:lnTo>
                <a:lnTo>
                  <a:pt x="214241" y="159316"/>
                </a:lnTo>
                <a:lnTo>
                  <a:pt x="214799" y="146394"/>
                </a:lnTo>
                <a:lnTo>
                  <a:pt x="215212" y="133553"/>
                </a:lnTo>
                <a:lnTo>
                  <a:pt x="215450" y="120816"/>
                </a:lnTo>
                <a:lnTo>
                  <a:pt x="215481" y="108203"/>
                </a:lnTo>
                <a:lnTo>
                  <a:pt x="215274" y="95737"/>
                </a:lnTo>
                <a:lnTo>
                  <a:pt x="214800" y="83438"/>
                </a:lnTo>
                <a:lnTo>
                  <a:pt x="214723" y="81966"/>
                </a:lnTo>
                <a:lnTo>
                  <a:pt x="207827" y="0"/>
                </a:lnTo>
                <a:lnTo>
                  <a:pt x="195019" y="1492"/>
                </a:lnTo>
                <a:lnTo>
                  <a:pt x="182651" y="3149"/>
                </a:lnTo>
                <a:lnTo>
                  <a:pt x="170471" y="4855"/>
                </a:lnTo>
                <a:lnTo>
                  <a:pt x="158228" y="6496"/>
                </a:lnTo>
                <a:lnTo>
                  <a:pt x="145668" y="7958"/>
                </a:lnTo>
                <a:lnTo>
                  <a:pt x="132540" y="9127"/>
                </a:lnTo>
                <a:lnTo>
                  <a:pt x="127432" y="9466"/>
                </a:lnTo>
                <a:lnTo>
                  <a:pt x="117299" y="9559"/>
                </a:lnTo>
                <a:lnTo>
                  <a:pt x="103181" y="9091"/>
                </a:lnTo>
                <a:lnTo>
                  <a:pt x="87081" y="8348"/>
                </a:lnTo>
                <a:lnTo>
                  <a:pt x="70999" y="7614"/>
                </a:lnTo>
                <a:lnTo>
                  <a:pt x="56939" y="7174"/>
                </a:lnTo>
                <a:close/>
              </a:path>
            </a:pathLst>
          </a:custGeom>
          <a:solidFill>
            <a:srgbClr val="1E22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482001" y="2230905"/>
            <a:ext cx="234542" cy="436290"/>
          </a:xfrm>
          <a:custGeom>
            <a:avLst/>
            <a:gdLst/>
            <a:ahLst/>
            <a:cxnLst/>
            <a:rect l="l" t="t" r="r" b="b"/>
            <a:pathLst>
              <a:path w="234542" h="436290">
                <a:moveTo>
                  <a:pt x="14819" y="310529"/>
                </a:moveTo>
                <a:lnTo>
                  <a:pt x="16659" y="323941"/>
                </a:lnTo>
                <a:lnTo>
                  <a:pt x="17468" y="334790"/>
                </a:lnTo>
                <a:lnTo>
                  <a:pt x="17183" y="340642"/>
                </a:lnTo>
                <a:lnTo>
                  <a:pt x="33684" y="414179"/>
                </a:lnTo>
                <a:lnTo>
                  <a:pt x="36314" y="421407"/>
                </a:lnTo>
                <a:lnTo>
                  <a:pt x="38380" y="425878"/>
                </a:lnTo>
                <a:lnTo>
                  <a:pt x="40705" y="436290"/>
                </a:lnTo>
                <a:lnTo>
                  <a:pt x="39502" y="422867"/>
                </a:lnTo>
                <a:lnTo>
                  <a:pt x="66584" y="424098"/>
                </a:lnTo>
                <a:lnTo>
                  <a:pt x="67364" y="415483"/>
                </a:lnTo>
                <a:lnTo>
                  <a:pt x="67182" y="403297"/>
                </a:lnTo>
                <a:lnTo>
                  <a:pt x="66293" y="388891"/>
                </a:lnTo>
                <a:lnTo>
                  <a:pt x="64954" y="373617"/>
                </a:lnTo>
                <a:lnTo>
                  <a:pt x="63422" y="358827"/>
                </a:lnTo>
                <a:lnTo>
                  <a:pt x="61952" y="345871"/>
                </a:lnTo>
                <a:lnTo>
                  <a:pt x="60817" y="336230"/>
                </a:lnTo>
                <a:lnTo>
                  <a:pt x="58109" y="324741"/>
                </a:lnTo>
                <a:lnTo>
                  <a:pt x="58853" y="312419"/>
                </a:lnTo>
                <a:lnTo>
                  <a:pt x="58836" y="311005"/>
                </a:lnTo>
                <a:lnTo>
                  <a:pt x="57997" y="300094"/>
                </a:lnTo>
                <a:lnTo>
                  <a:pt x="56440" y="286585"/>
                </a:lnTo>
                <a:lnTo>
                  <a:pt x="54903" y="272111"/>
                </a:lnTo>
                <a:lnTo>
                  <a:pt x="54127" y="258308"/>
                </a:lnTo>
                <a:lnTo>
                  <a:pt x="54852" y="246809"/>
                </a:lnTo>
                <a:lnTo>
                  <a:pt x="56052" y="242323"/>
                </a:lnTo>
                <a:lnTo>
                  <a:pt x="56202" y="241934"/>
                </a:lnTo>
                <a:lnTo>
                  <a:pt x="56629" y="241294"/>
                </a:lnTo>
                <a:lnTo>
                  <a:pt x="56980" y="240767"/>
                </a:lnTo>
                <a:lnTo>
                  <a:pt x="53068" y="237655"/>
                </a:lnTo>
                <a:lnTo>
                  <a:pt x="52717" y="244612"/>
                </a:lnTo>
                <a:lnTo>
                  <a:pt x="52792" y="231111"/>
                </a:lnTo>
                <a:lnTo>
                  <a:pt x="58610" y="203286"/>
                </a:lnTo>
                <a:lnTo>
                  <a:pt x="60629" y="190756"/>
                </a:lnTo>
                <a:lnTo>
                  <a:pt x="63437" y="177511"/>
                </a:lnTo>
                <a:lnTo>
                  <a:pt x="66158" y="170358"/>
                </a:lnTo>
                <a:lnTo>
                  <a:pt x="72628" y="133449"/>
                </a:lnTo>
                <a:lnTo>
                  <a:pt x="84104" y="135745"/>
                </a:lnTo>
                <a:lnTo>
                  <a:pt x="96636" y="138775"/>
                </a:lnTo>
                <a:lnTo>
                  <a:pt x="103898" y="139879"/>
                </a:lnTo>
                <a:lnTo>
                  <a:pt x="116762" y="140450"/>
                </a:lnTo>
                <a:lnTo>
                  <a:pt x="129659" y="140397"/>
                </a:lnTo>
                <a:lnTo>
                  <a:pt x="141850" y="141190"/>
                </a:lnTo>
                <a:lnTo>
                  <a:pt x="144673" y="141687"/>
                </a:lnTo>
                <a:lnTo>
                  <a:pt x="137507" y="145762"/>
                </a:lnTo>
                <a:lnTo>
                  <a:pt x="130594" y="147477"/>
                </a:lnTo>
                <a:lnTo>
                  <a:pt x="123935" y="148278"/>
                </a:lnTo>
                <a:lnTo>
                  <a:pt x="117536" y="149616"/>
                </a:lnTo>
                <a:lnTo>
                  <a:pt x="111400" y="152939"/>
                </a:lnTo>
                <a:lnTo>
                  <a:pt x="105530" y="159696"/>
                </a:lnTo>
                <a:lnTo>
                  <a:pt x="99931" y="171335"/>
                </a:lnTo>
                <a:lnTo>
                  <a:pt x="96726" y="181182"/>
                </a:lnTo>
                <a:lnTo>
                  <a:pt x="93094" y="193016"/>
                </a:lnTo>
                <a:lnTo>
                  <a:pt x="89218" y="205161"/>
                </a:lnTo>
                <a:lnTo>
                  <a:pt x="85581" y="217519"/>
                </a:lnTo>
                <a:lnTo>
                  <a:pt x="82667" y="229990"/>
                </a:lnTo>
                <a:lnTo>
                  <a:pt x="80960" y="242476"/>
                </a:lnTo>
                <a:lnTo>
                  <a:pt x="80878" y="254016"/>
                </a:lnTo>
                <a:lnTo>
                  <a:pt x="84122" y="268622"/>
                </a:lnTo>
                <a:lnTo>
                  <a:pt x="91252" y="278834"/>
                </a:lnTo>
                <a:lnTo>
                  <a:pt x="101894" y="285379"/>
                </a:lnTo>
                <a:lnTo>
                  <a:pt x="115679" y="288981"/>
                </a:lnTo>
                <a:lnTo>
                  <a:pt x="132232" y="290367"/>
                </a:lnTo>
                <a:lnTo>
                  <a:pt x="136523" y="290450"/>
                </a:lnTo>
                <a:lnTo>
                  <a:pt x="147541" y="290675"/>
                </a:lnTo>
                <a:lnTo>
                  <a:pt x="160697" y="290989"/>
                </a:lnTo>
                <a:lnTo>
                  <a:pt x="175047" y="291178"/>
                </a:lnTo>
                <a:lnTo>
                  <a:pt x="189646" y="291025"/>
                </a:lnTo>
                <a:lnTo>
                  <a:pt x="203549" y="290315"/>
                </a:lnTo>
                <a:lnTo>
                  <a:pt x="215812" y="288833"/>
                </a:lnTo>
                <a:lnTo>
                  <a:pt x="225490" y="286362"/>
                </a:lnTo>
                <a:lnTo>
                  <a:pt x="226623" y="285910"/>
                </a:lnTo>
                <a:lnTo>
                  <a:pt x="225748" y="278889"/>
                </a:lnTo>
                <a:lnTo>
                  <a:pt x="223638" y="269599"/>
                </a:lnTo>
                <a:lnTo>
                  <a:pt x="220590" y="258445"/>
                </a:lnTo>
                <a:lnTo>
                  <a:pt x="216903" y="245834"/>
                </a:lnTo>
                <a:lnTo>
                  <a:pt x="212876" y="232172"/>
                </a:lnTo>
                <a:lnTo>
                  <a:pt x="208807" y="217865"/>
                </a:lnTo>
                <a:lnTo>
                  <a:pt x="204994" y="203320"/>
                </a:lnTo>
                <a:lnTo>
                  <a:pt x="201735" y="188942"/>
                </a:lnTo>
                <a:lnTo>
                  <a:pt x="199329" y="175138"/>
                </a:lnTo>
                <a:lnTo>
                  <a:pt x="198074" y="162314"/>
                </a:lnTo>
                <a:lnTo>
                  <a:pt x="198261" y="150954"/>
                </a:lnTo>
                <a:lnTo>
                  <a:pt x="209868" y="144234"/>
                </a:lnTo>
                <a:lnTo>
                  <a:pt x="220213" y="138330"/>
                </a:lnTo>
                <a:lnTo>
                  <a:pt x="225695" y="133724"/>
                </a:lnTo>
                <a:lnTo>
                  <a:pt x="231955" y="124219"/>
                </a:lnTo>
                <a:lnTo>
                  <a:pt x="234542" y="112223"/>
                </a:lnTo>
                <a:lnTo>
                  <a:pt x="233519" y="98622"/>
                </a:lnTo>
                <a:lnTo>
                  <a:pt x="229040" y="87046"/>
                </a:lnTo>
                <a:lnTo>
                  <a:pt x="223987" y="76211"/>
                </a:lnTo>
                <a:lnTo>
                  <a:pt x="222635" y="66267"/>
                </a:lnTo>
                <a:lnTo>
                  <a:pt x="222861" y="56679"/>
                </a:lnTo>
                <a:lnTo>
                  <a:pt x="225143" y="57182"/>
                </a:lnTo>
                <a:lnTo>
                  <a:pt x="227275" y="48052"/>
                </a:lnTo>
                <a:lnTo>
                  <a:pt x="229532" y="38396"/>
                </a:lnTo>
                <a:lnTo>
                  <a:pt x="226848" y="37160"/>
                </a:lnTo>
                <a:lnTo>
                  <a:pt x="228679" y="27504"/>
                </a:lnTo>
                <a:lnTo>
                  <a:pt x="228604" y="19770"/>
                </a:lnTo>
                <a:lnTo>
                  <a:pt x="228177" y="21326"/>
                </a:lnTo>
                <a:lnTo>
                  <a:pt x="217520" y="17573"/>
                </a:lnTo>
                <a:lnTo>
                  <a:pt x="210699" y="15102"/>
                </a:lnTo>
                <a:lnTo>
                  <a:pt x="205308" y="13431"/>
                </a:lnTo>
                <a:lnTo>
                  <a:pt x="199264" y="11418"/>
                </a:lnTo>
                <a:lnTo>
                  <a:pt x="187226" y="7228"/>
                </a:lnTo>
                <a:lnTo>
                  <a:pt x="175322" y="3076"/>
                </a:lnTo>
                <a:lnTo>
                  <a:pt x="165160" y="0"/>
                </a:lnTo>
                <a:lnTo>
                  <a:pt x="159041" y="4210"/>
                </a:lnTo>
                <a:lnTo>
                  <a:pt x="157762" y="6292"/>
                </a:lnTo>
                <a:lnTo>
                  <a:pt x="153349" y="13042"/>
                </a:lnTo>
                <a:lnTo>
                  <a:pt x="149738" y="18603"/>
                </a:lnTo>
                <a:lnTo>
                  <a:pt x="147381" y="22378"/>
                </a:lnTo>
                <a:lnTo>
                  <a:pt x="144121" y="26840"/>
                </a:lnTo>
                <a:lnTo>
                  <a:pt x="133484" y="21152"/>
                </a:lnTo>
                <a:lnTo>
                  <a:pt x="122743" y="13741"/>
                </a:lnTo>
                <a:lnTo>
                  <a:pt x="111571" y="6671"/>
                </a:lnTo>
                <a:lnTo>
                  <a:pt x="99645" y="2002"/>
                </a:lnTo>
                <a:lnTo>
                  <a:pt x="96776" y="1487"/>
                </a:lnTo>
                <a:lnTo>
                  <a:pt x="82076" y="5803"/>
                </a:lnTo>
                <a:lnTo>
                  <a:pt x="68557" y="9090"/>
                </a:lnTo>
                <a:lnTo>
                  <a:pt x="56444" y="12372"/>
                </a:lnTo>
                <a:lnTo>
                  <a:pt x="45962" y="16675"/>
                </a:lnTo>
                <a:lnTo>
                  <a:pt x="37334" y="23022"/>
                </a:lnTo>
                <a:lnTo>
                  <a:pt x="30785" y="32439"/>
                </a:lnTo>
                <a:lnTo>
                  <a:pt x="26540" y="45949"/>
                </a:lnTo>
                <a:lnTo>
                  <a:pt x="24202" y="60302"/>
                </a:lnTo>
                <a:lnTo>
                  <a:pt x="22240" y="72851"/>
                </a:lnTo>
                <a:lnTo>
                  <a:pt x="20311" y="85431"/>
                </a:lnTo>
                <a:lnTo>
                  <a:pt x="18401" y="98024"/>
                </a:lnTo>
                <a:lnTo>
                  <a:pt x="16496" y="110614"/>
                </a:lnTo>
                <a:lnTo>
                  <a:pt x="14582" y="123183"/>
                </a:lnTo>
                <a:lnTo>
                  <a:pt x="12644" y="135713"/>
                </a:lnTo>
                <a:lnTo>
                  <a:pt x="11015" y="146035"/>
                </a:lnTo>
                <a:lnTo>
                  <a:pt x="8873" y="158240"/>
                </a:lnTo>
                <a:lnTo>
                  <a:pt x="6505" y="170627"/>
                </a:lnTo>
                <a:lnTo>
                  <a:pt x="4170" y="183131"/>
                </a:lnTo>
                <a:lnTo>
                  <a:pt x="2133" y="195690"/>
                </a:lnTo>
                <a:lnTo>
                  <a:pt x="655" y="208240"/>
                </a:lnTo>
                <a:lnTo>
                  <a:pt x="0" y="220719"/>
                </a:lnTo>
                <a:lnTo>
                  <a:pt x="428" y="233065"/>
                </a:lnTo>
                <a:lnTo>
                  <a:pt x="1987" y="244154"/>
                </a:lnTo>
                <a:lnTo>
                  <a:pt x="3912" y="253611"/>
                </a:lnTo>
                <a:lnTo>
                  <a:pt x="6495" y="266095"/>
                </a:lnTo>
                <a:lnTo>
                  <a:pt x="9400" y="280488"/>
                </a:lnTo>
                <a:lnTo>
                  <a:pt x="12287" y="295673"/>
                </a:lnTo>
                <a:lnTo>
                  <a:pt x="14819" y="310529"/>
                </a:lnTo>
                <a:close/>
              </a:path>
            </a:pathLst>
          </a:custGeom>
          <a:solidFill>
            <a:srgbClr val="E345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790122" y="2337308"/>
            <a:ext cx="217036" cy="328262"/>
          </a:xfrm>
          <a:custGeom>
            <a:avLst/>
            <a:gdLst/>
            <a:ahLst/>
            <a:cxnLst/>
            <a:rect l="l" t="t" r="r" b="b"/>
            <a:pathLst>
              <a:path w="217036" h="328262">
                <a:moveTo>
                  <a:pt x="113930" y="328013"/>
                </a:moveTo>
                <a:lnTo>
                  <a:pt x="124033" y="328262"/>
                </a:lnTo>
                <a:lnTo>
                  <a:pt x="134349" y="328105"/>
                </a:lnTo>
                <a:lnTo>
                  <a:pt x="145153" y="327525"/>
                </a:lnTo>
                <a:lnTo>
                  <a:pt x="156718" y="326508"/>
                </a:lnTo>
                <a:lnTo>
                  <a:pt x="169319" y="325037"/>
                </a:lnTo>
                <a:lnTo>
                  <a:pt x="183228" y="323098"/>
                </a:lnTo>
                <a:lnTo>
                  <a:pt x="198720" y="320674"/>
                </a:lnTo>
                <a:lnTo>
                  <a:pt x="208813" y="318993"/>
                </a:lnTo>
                <a:lnTo>
                  <a:pt x="215985" y="315167"/>
                </a:lnTo>
                <a:lnTo>
                  <a:pt x="216480" y="303332"/>
                </a:lnTo>
                <a:lnTo>
                  <a:pt x="216810" y="290939"/>
                </a:lnTo>
                <a:lnTo>
                  <a:pt x="216990" y="278122"/>
                </a:lnTo>
                <a:lnTo>
                  <a:pt x="217036" y="265017"/>
                </a:lnTo>
                <a:lnTo>
                  <a:pt x="216963" y="251759"/>
                </a:lnTo>
                <a:lnTo>
                  <a:pt x="216787" y="238482"/>
                </a:lnTo>
                <a:lnTo>
                  <a:pt x="216523" y="225322"/>
                </a:lnTo>
                <a:lnTo>
                  <a:pt x="216186" y="212413"/>
                </a:lnTo>
                <a:lnTo>
                  <a:pt x="215792" y="199891"/>
                </a:lnTo>
                <a:lnTo>
                  <a:pt x="215356" y="187891"/>
                </a:lnTo>
                <a:lnTo>
                  <a:pt x="214504" y="170769"/>
                </a:lnTo>
                <a:lnTo>
                  <a:pt x="213477" y="157780"/>
                </a:lnTo>
                <a:lnTo>
                  <a:pt x="212194" y="145068"/>
                </a:lnTo>
                <a:lnTo>
                  <a:pt x="210724" y="132560"/>
                </a:lnTo>
                <a:lnTo>
                  <a:pt x="209134" y="120184"/>
                </a:lnTo>
                <a:lnTo>
                  <a:pt x="207492" y="107864"/>
                </a:lnTo>
                <a:lnTo>
                  <a:pt x="205865" y="95529"/>
                </a:lnTo>
                <a:lnTo>
                  <a:pt x="204321" y="83104"/>
                </a:lnTo>
                <a:lnTo>
                  <a:pt x="202929" y="70515"/>
                </a:lnTo>
                <a:lnTo>
                  <a:pt x="202419" y="65306"/>
                </a:lnTo>
                <a:lnTo>
                  <a:pt x="191074" y="68067"/>
                </a:lnTo>
                <a:lnTo>
                  <a:pt x="180281" y="69914"/>
                </a:lnTo>
                <a:lnTo>
                  <a:pt x="167869" y="70326"/>
                </a:lnTo>
                <a:lnTo>
                  <a:pt x="154723" y="69196"/>
                </a:lnTo>
                <a:lnTo>
                  <a:pt x="152667" y="0"/>
                </a:lnTo>
                <a:lnTo>
                  <a:pt x="108031" y="2608"/>
                </a:lnTo>
                <a:lnTo>
                  <a:pt x="110241" y="12962"/>
                </a:lnTo>
                <a:lnTo>
                  <a:pt x="109214" y="28431"/>
                </a:lnTo>
                <a:lnTo>
                  <a:pt x="108532" y="35421"/>
                </a:lnTo>
                <a:lnTo>
                  <a:pt x="108372" y="54359"/>
                </a:lnTo>
                <a:lnTo>
                  <a:pt x="107240" y="64211"/>
                </a:lnTo>
                <a:lnTo>
                  <a:pt x="101009" y="68418"/>
                </a:lnTo>
                <a:lnTo>
                  <a:pt x="100783" y="68486"/>
                </a:lnTo>
                <a:lnTo>
                  <a:pt x="94539" y="69722"/>
                </a:lnTo>
                <a:lnTo>
                  <a:pt x="83109" y="70311"/>
                </a:lnTo>
                <a:lnTo>
                  <a:pt x="69329" y="69564"/>
                </a:lnTo>
                <a:lnTo>
                  <a:pt x="54724" y="67476"/>
                </a:lnTo>
                <a:lnTo>
                  <a:pt x="40895" y="64041"/>
                </a:lnTo>
                <a:lnTo>
                  <a:pt x="29440" y="59256"/>
                </a:lnTo>
                <a:lnTo>
                  <a:pt x="22469" y="53773"/>
                </a:lnTo>
                <a:lnTo>
                  <a:pt x="20062" y="49997"/>
                </a:lnTo>
                <a:lnTo>
                  <a:pt x="19209" y="48647"/>
                </a:lnTo>
                <a:lnTo>
                  <a:pt x="18934" y="48121"/>
                </a:lnTo>
                <a:lnTo>
                  <a:pt x="18206" y="47801"/>
                </a:lnTo>
                <a:lnTo>
                  <a:pt x="18006" y="46634"/>
                </a:lnTo>
                <a:lnTo>
                  <a:pt x="17780" y="45467"/>
                </a:lnTo>
                <a:lnTo>
                  <a:pt x="17279" y="45215"/>
                </a:lnTo>
                <a:lnTo>
                  <a:pt x="16802" y="44551"/>
                </a:lnTo>
                <a:lnTo>
                  <a:pt x="15799" y="49677"/>
                </a:lnTo>
                <a:lnTo>
                  <a:pt x="16000" y="55054"/>
                </a:lnTo>
                <a:lnTo>
                  <a:pt x="16927" y="66404"/>
                </a:lnTo>
                <a:lnTo>
                  <a:pt x="20488" y="70820"/>
                </a:lnTo>
                <a:lnTo>
                  <a:pt x="29364" y="75513"/>
                </a:lnTo>
                <a:lnTo>
                  <a:pt x="42696" y="78338"/>
                </a:lnTo>
                <a:lnTo>
                  <a:pt x="55925" y="81984"/>
                </a:lnTo>
                <a:lnTo>
                  <a:pt x="64490" y="89138"/>
                </a:lnTo>
                <a:lnTo>
                  <a:pt x="65551" y="93062"/>
                </a:lnTo>
                <a:lnTo>
                  <a:pt x="61763" y="102960"/>
                </a:lnTo>
                <a:lnTo>
                  <a:pt x="51600" y="103407"/>
                </a:lnTo>
                <a:lnTo>
                  <a:pt x="41498" y="99981"/>
                </a:lnTo>
                <a:lnTo>
                  <a:pt x="37766" y="98188"/>
                </a:lnTo>
                <a:lnTo>
                  <a:pt x="25568" y="93983"/>
                </a:lnTo>
                <a:lnTo>
                  <a:pt x="12468" y="90627"/>
                </a:lnTo>
                <a:lnTo>
                  <a:pt x="1806" y="88257"/>
                </a:lnTo>
                <a:lnTo>
                  <a:pt x="1916" y="95830"/>
                </a:lnTo>
                <a:lnTo>
                  <a:pt x="1211" y="109247"/>
                </a:lnTo>
                <a:lnTo>
                  <a:pt x="352" y="124998"/>
                </a:lnTo>
                <a:lnTo>
                  <a:pt x="0" y="139569"/>
                </a:lnTo>
                <a:lnTo>
                  <a:pt x="302" y="146240"/>
                </a:lnTo>
                <a:lnTo>
                  <a:pt x="2275" y="159091"/>
                </a:lnTo>
                <a:lnTo>
                  <a:pt x="5085" y="171360"/>
                </a:lnTo>
                <a:lnTo>
                  <a:pt x="8049" y="183488"/>
                </a:lnTo>
                <a:lnTo>
                  <a:pt x="10488" y="195915"/>
                </a:lnTo>
                <a:lnTo>
                  <a:pt x="11110" y="200581"/>
                </a:lnTo>
                <a:lnTo>
                  <a:pt x="18432" y="289294"/>
                </a:lnTo>
                <a:lnTo>
                  <a:pt x="18806" y="303231"/>
                </a:lnTo>
                <a:lnTo>
                  <a:pt x="22595" y="313134"/>
                </a:lnTo>
                <a:lnTo>
                  <a:pt x="26181" y="316206"/>
                </a:lnTo>
                <a:lnTo>
                  <a:pt x="42458" y="318862"/>
                </a:lnTo>
                <a:lnTo>
                  <a:pt x="57031" y="321220"/>
                </a:lnTo>
                <a:lnTo>
                  <a:pt x="70175" y="323267"/>
                </a:lnTo>
                <a:lnTo>
                  <a:pt x="82163" y="324985"/>
                </a:lnTo>
                <a:lnTo>
                  <a:pt x="93269" y="326359"/>
                </a:lnTo>
                <a:lnTo>
                  <a:pt x="103766" y="327374"/>
                </a:lnTo>
                <a:lnTo>
                  <a:pt x="113930" y="328013"/>
                </a:lnTo>
                <a:close/>
              </a:path>
            </a:pathLst>
          </a:custGeom>
          <a:solidFill>
            <a:srgbClr val="2C33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816303" y="2653514"/>
            <a:ext cx="182632" cy="66662"/>
          </a:xfrm>
          <a:custGeom>
            <a:avLst/>
            <a:gdLst/>
            <a:ahLst/>
            <a:cxnLst/>
            <a:rect l="l" t="t" r="r" b="b"/>
            <a:pathLst>
              <a:path w="182632" h="66662">
                <a:moveTo>
                  <a:pt x="2407" y="66662"/>
                </a:moveTo>
                <a:lnTo>
                  <a:pt x="81222" y="66662"/>
                </a:lnTo>
                <a:lnTo>
                  <a:pt x="85059" y="36636"/>
                </a:lnTo>
                <a:lnTo>
                  <a:pt x="85958" y="22807"/>
                </a:lnTo>
                <a:lnTo>
                  <a:pt x="91657" y="13721"/>
                </a:lnTo>
                <a:lnTo>
                  <a:pt x="93159" y="12969"/>
                </a:lnTo>
                <a:lnTo>
                  <a:pt x="97053" y="15401"/>
                </a:lnTo>
                <a:lnTo>
                  <a:pt x="98288" y="21650"/>
                </a:lnTo>
                <a:lnTo>
                  <a:pt x="99353" y="34433"/>
                </a:lnTo>
                <a:lnTo>
                  <a:pt x="100488" y="47003"/>
                </a:lnTo>
                <a:lnTo>
                  <a:pt x="101741" y="59669"/>
                </a:lnTo>
                <a:lnTo>
                  <a:pt x="102462" y="66662"/>
                </a:lnTo>
                <a:lnTo>
                  <a:pt x="179573" y="66662"/>
                </a:lnTo>
                <a:lnTo>
                  <a:pt x="182632" y="2787"/>
                </a:lnTo>
                <a:lnTo>
                  <a:pt x="166067" y="5507"/>
                </a:lnTo>
                <a:lnTo>
                  <a:pt x="151247" y="7733"/>
                </a:lnTo>
                <a:lnTo>
                  <a:pt x="137900" y="9481"/>
                </a:lnTo>
                <a:lnTo>
                  <a:pt x="125752" y="10767"/>
                </a:lnTo>
                <a:lnTo>
                  <a:pt x="114527" y="11605"/>
                </a:lnTo>
                <a:lnTo>
                  <a:pt x="103953" y="12012"/>
                </a:lnTo>
                <a:lnTo>
                  <a:pt x="93756" y="12003"/>
                </a:lnTo>
                <a:lnTo>
                  <a:pt x="83662" y="11594"/>
                </a:lnTo>
                <a:lnTo>
                  <a:pt x="73396" y="10801"/>
                </a:lnTo>
                <a:lnTo>
                  <a:pt x="62686" y="9639"/>
                </a:lnTo>
                <a:lnTo>
                  <a:pt x="51256" y="8124"/>
                </a:lnTo>
                <a:lnTo>
                  <a:pt x="38834" y="6271"/>
                </a:lnTo>
                <a:lnTo>
                  <a:pt x="25145" y="4097"/>
                </a:lnTo>
                <a:lnTo>
                  <a:pt x="9916" y="1616"/>
                </a:lnTo>
                <a:lnTo>
                  <a:pt x="0" y="0"/>
                </a:lnTo>
                <a:lnTo>
                  <a:pt x="2407" y="66662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937097" y="2102329"/>
            <a:ext cx="166" cy="640"/>
          </a:xfrm>
          <a:custGeom>
            <a:avLst/>
            <a:gdLst/>
            <a:ahLst/>
            <a:cxnLst/>
            <a:rect l="l" t="t" r="r" b="b"/>
            <a:pathLst>
              <a:path w="166" h="640">
                <a:moveTo>
                  <a:pt x="166" y="320"/>
                </a:moveTo>
                <a:lnTo>
                  <a:pt x="160" y="0"/>
                </a:lnTo>
                <a:lnTo>
                  <a:pt x="0" y="640"/>
                </a:lnTo>
                <a:lnTo>
                  <a:pt x="166" y="320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784230" y="1840680"/>
            <a:ext cx="224386" cy="387051"/>
          </a:xfrm>
          <a:custGeom>
            <a:avLst/>
            <a:gdLst/>
            <a:ahLst/>
            <a:cxnLst/>
            <a:rect l="l" t="t" r="r" b="b"/>
            <a:pathLst>
              <a:path w="224386" h="387051">
                <a:moveTo>
                  <a:pt x="151387" y="241603"/>
                </a:moveTo>
                <a:lnTo>
                  <a:pt x="154095" y="246317"/>
                </a:lnTo>
                <a:lnTo>
                  <a:pt x="152941" y="257026"/>
                </a:lnTo>
                <a:lnTo>
                  <a:pt x="153026" y="261648"/>
                </a:lnTo>
                <a:lnTo>
                  <a:pt x="153794" y="258582"/>
                </a:lnTo>
                <a:lnTo>
                  <a:pt x="153980" y="260142"/>
                </a:lnTo>
                <a:lnTo>
                  <a:pt x="157781" y="252816"/>
                </a:lnTo>
                <a:lnTo>
                  <a:pt x="173003" y="254761"/>
                </a:lnTo>
                <a:lnTo>
                  <a:pt x="175629" y="261287"/>
                </a:lnTo>
                <a:lnTo>
                  <a:pt x="177588" y="261756"/>
                </a:lnTo>
                <a:lnTo>
                  <a:pt x="177742" y="261946"/>
                </a:lnTo>
                <a:lnTo>
                  <a:pt x="179949" y="258056"/>
                </a:lnTo>
                <a:lnTo>
                  <a:pt x="185547" y="250668"/>
                </a:lnTo>
                <a:lnTo>
                  <a:pt x="191886" y="243218"/>
                </a:lnTo>
                <a:lnTo>
                  <a:pt x="198458" y="234694"/>
                </a:lnTo>
                <a:lnTo>
                  <a:pt x="204755" y="224084"/>
                </a:lnTo>
                <a:lnTo>
                  <a:pt x="210270" y="210374"/>
                </a:lnTo>
                <a:lnTo>
                  <a:pt x="214496" y="192552"/>
                </a:lnTo>
                <a:lnTo>
                  <a:pt x="215407" y="186480"/>
                </a:lnTo>
                <a:lnTo>
                  <a:pt x="216273" y="173745"/>
                </a:lnTo>
                <a:lnTo>
                  <a:pt x="216237" y="160636"/>
                </a:lnTo>
                <a:lnTo>
                  <a:pt x="216325" y="147913"/>
                </a:lnTo>
                <a:lnTo>
                  <a:pt x="217538" y="136482"/>
                </a:lnTo>
                <a:lnTo>
                  <a:pt x="219821" y="124814"/>
                </a:lnTo>
                <a:lnTo>
                  <a:pt x="221902" y="112817"/>
                </a:lnTo>
                <a:lnTo>
                  <a:pt x="223514" y="100631"/>
                </a:lnTo>
                <a:lnTo>
                  <a:pt x="224386" y="88398"/>
                </a:lnTo>
                <a:lnTo>
                  <a:pt x="224252" y="76262"/>
                </a:lnTo>
                <a:lnTo>
                  <a:pt x="222841" y="64363"/>
                </a:lnTo>
                <a:lnTo>
                  <a:pt x="219886" y="52845"/>
                </a:lnTo>
                <a:lnTo>
                  <a:pt x="215118" y="41848"/>
                </a:lnTo>
                <a:lnTo>
                  <a:pt x="208269" y="31516"/>
                </a:lnTo>
                <a:lnTo>
                  <a:pt x="199069" y="21990"/>
                </a:lnTo>
                <a:lnTo>
                  <a:pt x="188700" y="14313"/>
                </a:lnTo>
                <a:lnTo>
                  <a:pt x="178641" y="8990"/>
                </a:lnTo>
                <a:lnTo>
                  <a:pt x="167287" y="4871"/>
                </a:lnTo>
                <a:lnTo>
                  <a:pt x="154994" y="1982"/>
                </a:lnTo>
                <a:lnTo>
                  <a:pt x="142113" y="349"/>
                </a:lnTo>
                <a:lnTo>
                  <a:pt x="129001" y="0"/>
                </a:lnTo>
                <a:lnTo>
                  <a:pt x="116009" y="959"/>
                </a:lnTo>
                <a:lnTo>
                  <a:pt x="103492" y="3253"/>
                </a:lnTo>
                <a:lnTo>
                  <a:pt x="91803" y="6909"/>
                </a:lnTo>
                <a:lnTo>
                  <a:pt x="79122" y="13331"/>
                </a:lnTo>
                <a:lnTo>
                  <a:pt x="70067" y="20812"/>
                </a:lnTo>
                <a:lnTo>
                  <a:pt x="61310" y="30047"/>
                </a:lnTo>
                <a:lnTo>
                  <a:pt x="60208" y="31223"/>
                </a:lnTo>
                <a:lnTo>
                  <a:pt x="50950" y="40701"/>
                </a:lnTo>
                <a:lnTo>
                  <a:pt x="42157" y="49688"/>
                </a:lnTo>
                <a:lnTo>
                  <a:pt x="34248" y="59187"/>
                </a:lnTo>
                <a:lnTo>
                  <a:pt x="32850" y="61176"/>
                </a:lnTo>
                <a:lnTo>
                  <a:pt x="26990" y="72598"/>
                </a:lnTo>
                <a:lnTo>
                  <a:pt x="24595" y="84072"/>
                </a:lnTo>
                <a:lnTo>
                  <a:pt x="24672" y="96641"/>
                </a:lnTo>
                <a:lnTo>
                  <a:pt x="25603" y="106117"/>
                </a:lnTo>
                <a:lnTo>
                  <a:pt x="25205" y="119211"/>
                </a:lnTo>
                <a:lnTo>
                  <a:pt x="22404" y="129557"/>
                </a:lnTo>
                <a:lnTo>
                  <a:pt x="20096" y="140357"/>
                </a:lnTo>
                <a:lnTo>
                  <a:pt x="20612" y="151836"/>
                </a:lnTo>
                <a:lnTo>
                  <a:pt x="21841" y="158907"/>
                </a:lnTo>
                <a:lnTo>
                  <a:pt x="25302" y="164673"/>
                </a:lnTo>
                <a:lnTo>
                  <a:pt x="23973" y="172087"/>
                </a:lnTo>
                <a:lnTo>
                  <a:pt x="22543" y="179867"/>
                </a:lnTo>
                <a:lnTo>
                  <a:pt x="17277" y="182247"/>
                </a:lnTo>
                <a:lnTo>
                  <a:pt x="16149" y="191720"/>
                </a:lnTo>
                <a:lnTo>
                  <a:pt x="17452" y="203898"/>
                </a:lnTo>
                <a:lnTo>
                  <a:pt x="21315" y="215521"/>
                </a:lnTo>
                <a:lnTo>
                  <a:pt x="23598" y="226297"/>
                </a:lnTo>
                <a:lnTo>
                  <a:pt x="21691" y="233800"/>
                </a:lnTo>
                <a:lnTo>
                  <a:pt x="14240" y="240983"/>
                </a:lnTo>
                <a:lnTo>
                  <a:pt x="5805" y="247838"/>
                </a:lnTo>
                <a:lnTo>
                  <a:pt x="419" y="260584"/>
                </a:lnTo>
                <a:lnTo>
                  <a:pt x="0" y="266682"/>
                </a:lnTo>
                <a:lnTo>
                  <a:pt x="2220" y="281988"/>
                </a:lnTo>
                <a:lnTo>
                  <a:pt x="7115" y="291352"/>
                </a:lnTo>
                <a:lnTo>
                  <a:pt x="11746" y="299630"/>
                </a:lnTo>
                <a:lnTo>
                  <a:pt x="13240" y="310662"/>
                </a:lnTo>
                <a:lnTo>
                  <a:pt x="10958" y="320708"/>
                </a:lnTo>
                <a:lnTo>
                  <a:pt x="7698" y="324918"/>
                </a:lnTo>
                <a:lnTo>
                  <a:pt x="5065" y="333293"/>
                </a:lnTo>
                <a:lnTo>
                  <a:pt x="4618" y="346494"/>
                </a:lnTo>
                <a:lnTo>
                  <a:pt x="8365" y="355157"/>
                </a:lnTo>
                <a:lnTo>
                  <a:pt x="8475" y="356107"/>
                </a:lnTo>
                <a:lnTo>
                  <a:pt x="7156" y="362162"/>
                </a:lnTo>
                <a:lnTo>
                  <a:pt x="4336" y="369913"/>
                </a:lnTo>
                <a:lnTo>
                  <a:pt x="2862" y="377730"/>
                </a:lnTo>
                <a:lnTo>
                  <a:pt x="5578" y="383985"/>
                </a:lnTo>
                <a:lnTo>
                  <a:pt x="15330" y="387051"/>
                </a:lnTo>
                <a:lnTo>
                  <a:pt x="24675" y="386792"/>
                </a:lnTo>
                <a:lnTo>
                  <a:pt x="36887" y="377707"/>
                </a:lnTo>
                <a:lnTo>
                  <a:pt x="40724" y="375831"/>
                </a:lnTo>
                <a:lnTo>
                  <a:pt x="48197" y="375831"/>
                </a:lnTo>
                <a:lnTo>
                  <a:pt x="52109" y="373680"/>
                </a:lnTo>
                <a:lnTo>
                  <a:pt x="58091" y="366763"/>
                </a:lnTo>
                <a:lnTo>
                  <a:pt x="58851" y="358240"/>
                </a:lnTo>
                <a:lnTo>
                  <a:pt x="61022" y="349080"/>
                </a:lnTo>
                <a:lnTo>
                  <a:pt x="63694" y="345535"/>
                </a:lnTo>
                <a:lnTo>
                  <a:pt x="71312" y="339848"/>
                </a:lnTo>
                <a:lnTo>
                  <a:pt x="76458" y="335807"/>
                </a:lnTo>
                <a:lnTo>
                  <a:pt x="78252" y="326621"/>
                </a:lnTo>
                <a:lnTo>
                  <a:pt x="77762" y="319289"/>
                </a:lnTo>
                <a:lnTo>
                  <a:pt x="78374" y="304879"/>
                </a:lnTo>
                <a:lnTo>
                  <a:pt x="86271" y="297909"/>
                </a:lnTo>
                <a:lnTo>
                  <a:pt x="84783" y="250024"/>
                </a:lnTo>
                <a:lnTo>
                  <a:pt x="85774" y="255545"/>
                </a:lnTo>
                <a:lnTo>
                  <a:pt x="95090" y="254234"/>
                </a:lnTo>
                <a:lnTo>
                  <a:pt x="98300" y="269543"/>
                </a:lnTo>
                <a:lnTo>
                  <a:pt x="99954" y="257806"/>
                </a:lnTo>
                <a:lnTo>
                  <a:pt x="99515" y="244520"/>
                </a:lnTo>
                <a:lnTo>
                  <a:pt x="99428" y="239269"/>
                </a:lnTo>
                <a:lnTo>
                  <a:pt x="99654" y="220506"/>
                </a:lnTo>
                <a:lnTo>
                  <a:pt x="90049" y="200484"/>
                </a:lnTo>
                <a:lnTo>
                  <a:pt x="85711" y="193802"/>
                </a:lnTo>
                <a:lnTo>
                  <a:pt x="80947" y="190759"/>
                </a:lnTo>
                <a:lnTo>
                  <a:pt x="76483" y="185244"/>
                </a:lnTo>
                <a:lnTo>
                  <a:pt x="70940" y="174112"/>
                </a:lnTo>
                <a:lnTo>
                  <a:pt x="71392" y="164053"/>
                </a:lnTo>
                <a:lnTo>
                  <a:pt x="74257" y="154110"/>
                </a:lnTo>
                <a:lnTo>
                  <a:pt x="75952" y="143328"/>
                </a:lnTo>
                <a:lnTo>
                  <a:pt x="75831" y="140944"/>
                </a:lnTo>
                <a:lnTo>
                  <a:pt x="73465" y="128762"/>
                </a:lnTo>
                <a:lnTo>
                  <a:pt x="70869" y="121064"/>
                </a:lnTo>
                <a:lnTo>
                  <a:pt x="70621" y="114939"/>
                </a:lnTo>
                <a:lnTo>
                  <a:pt x="75297" y="107473"/>
                </a:lnTo>
                <a:lnTo>
                  <a:pt x="82877" y="99893"/>
                </a:lnTo>
                <a:lnTo>
                  <a:pt x="91914" y="91637"/>
                </a:lnTo>
                <a:lnTo>
                  <a:pt x="99356" y="82550"/>
                </a:lnTo>
                <a:lnTo>
                  <a:pt x="104558" y="69513"/>
                </a:lnTo>
                <a:lnTo>
                  <a:pt x="105396" y="65478"/>
                </a:lnTo>
                <a:lnTo>
                  <a:pt x="118387" y="64734"/>
                </a:lnTo>
                <a:lnTo>
                  <a:pt x="130462" y="64149"/>
                </a:lnTo>
                <a:lnTo>
                  <a:pt x="142697" y="65021"/>
                </a:lnTo>
                <a:lnTo>
                  <a:pt x="149330" y="66439"/>
                </a:lnTo>
                <a:lnTo>
                  <a:pt x="159499" y="67914"/>
                </a:lnTo>
                <a:lnTo>
                  <a:pt x="165156" y="66561"/>
                </a:lnTo>
                <a:lnTo>
                  <a:pt x="170741" y="65005"/>
                </a:lnTo>
                <a:lnTo>
                  <a:pt x="180693" y="65868"/>
                </a:lnTo>
                <a:lnTo>
                  <a:pt x="195227" y="72580"/>
                </a:lnTo>
                <a:lnTo>
                  <a:pt x="202770" y="82486"/>
                </a:lnTo>
                <a:lnTo>
                  <a:pt x="207382" y="95236"/>
                </a:lnTo>
                <a:lnTo>
                  <a:pt x="209728" y="109658"/>
                </a:lnTo>
                <a:lnTo>
                  <a:pt x="210442" y="122478"/>
                </a:lnTo>
                <a:lnTo>
                  <a:pt x="210332" y="135218"/>
                </a:lnTo>
                <a:lnTo>
                  <a:pt x="209478" y="148137"/>
                </a:lnTo>
                <a:lnTo>
                  <a:pt x="207781" y="160997"/>
                </a:lnTo>
                <a:lnTo>
                  <a:pt x="205140" y="173560"/>
                </a:lnTo>
                <a:lnTo>
                  <a:pt x="201458" y="185588"/>
                </a:lnTo>
                <a:lnTo>
                  <a:pt x="198856" y="192109"/>
                </a:lnTo>
                <a:lnTo>
                  <a:pt x="192658" y="204489"/>
                </a:lnTo>
                <a:lnTo>
                  <a:pt x="184983" y="215934"/>
                </a:lnTo>
                <a:lnTo>
                  <a:pt x="175746" y="225366"/>
                </a:lnTo>
                <a:lnTo>
                  <a:pt x="164862" y="231711"/>
                </a:lnTo>
                <a:lnTo>
                  <a:pt x="156728" y="233686"/>
                </a:lnTo>
                <a:lnTo>
                  <a:pt x="151387" y="241603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936395" y="2100822"/>
            <a:ext cx="2908" cy="9149"/>
          </a:xfrm>
          <a:custGeom>
            <a:avLst/>
            <a:gdLst/>
            <a:ahLst/>
            <a:cxnLst/>
            <a:rect l="l" t="t" r="r" b="b"/>
            <a:pathLst>
              <a:path w="2908" h="9149">
                <a:moveTo>
                  <a:pt x="927" y="5053"/>
                </a:moveTo>
                <a:lnTo>
                  <a:pt x="0" y="3566"/>
                </a:lnTo>
                <a:lnTo>
                  <a:pt x="2908" y="9149"/>
                </a:lnTo>
                <a:lnTo>
                  <a:pt x="1816" y="0"/>
                </a:lnTo>
                <a:lnTo>
                  <a:pt x="868" y="1826"/>
                </a:lnTo>
                <a:lnTo>
                  <a:pt x="927" y="5053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869014" y="2090705"/>
            <a:ext cx="12437" cy="47885"/>
          </a:xfrm>
          <a:custGeom>
            <a:avLst/>
            <a:gdLst/>
            <a:ahLst/>
            <a:cxnLst/>
            <a:rect l="l" t="t" r="r" b="b"/>
            <a:pathLst>
              <a:path w="12437" h="47885">
                <a:moveTo>
                  <a:pt x="12437" y="28854"/>
                </a:moveTo>
                <a:lnTo>
                  <a:pt x="8402" y="23202"/>
                </a:lnTo>
                <a:lnTo>
                  <a:pt x="7698" y="24255"/>
                </a:lnTo>
                <a:lnTo>
                  <a:pt x="8124" y="22813"/>
                </a:lnTo>
                <a:lnTo>
                  <a:pt x="8402" y="23202"/>
                </a:lnTo>
                <a:lnTo>
                  <a:pt x="11033" y="19266"/>
                </a:lnTo>
                <a:lnTo>
                  <a:pt x="3435" y="19312"/>
                </a:lnTo>
                <a:lnTo>
                  <a:pt x="2081" y="11601"/>
                </a:lnTo>
                <a:lnTo>
                  <a:pt x="990" y="5521"/>
                </a:lnTo>
                <a:lnTo>
                  <a:pt x="225" y="5629"/>
                </a:lnTo>
                <a:lnTo>
                  <a:pt x="0" y="0"/>
                </a:lnTo>
                <a:lnTo>
                  <a:pt x="1487" y="47885"/>
                </a:lnTo>
                <a:lnTo>
                  <a:pt x="8751" y="44345"/>
                </a:lnTo>
                <a:lnTo>
                  <a:pt x="12437" y="28854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806924" y="2095441"/>
            <a:ext cx="201898" cy="312245"/>
          </a:xfrm>
          <a:custGeom>
            <a:avLst/>
            <a:gdLst/>
            <a:ahLst/>
            <a:cxnLst/>
            <a:rect l="l" t="t" r="r" b="b"/>
            <a:pathLst>
              <a:path w="201898" h="312245">
                <a:moveTo>
                  <a:pt x="25502" y="121070"/>
                </a:moveTo>
                <a:lnTo>
                  <a:pt x="18030" y="121070"/>
                </a:lnTo>
                <a:lnTo>
                  <a:pt x="14193" y="122946"/>
                </a:lnTo>
                <a:lnTo>
                  <a:pt x="1981" y="132031"/>
                </a:lnTo>
                <a:lnTo>
                  <a:pt x="2758" y="134479"/>
                </a:lnTo>
                <a:lnTo>
                  <a:pt x="7452" y="145879"/>
                </a:lnTo>
                <a:lnTo>
                  <a:pt x="13881" y="158049"/>
                </a:lnTo>
                <a:lnTo>
                  <a:pt x="20397" y="168723"/>
                </a:lnTo>
                <a:lnTo>
                  <a:pt x="21515" y="170404"/>
                </a:lnTo>
                <a:lnTo>
                  <a:pt x="28684" y="180637"/>
                </a:lnTo>
                <a:lnTo>
                  <a:pt x="33691" y="190041"/>
                </a:lnTo>
                <a:lnTo>
                  <a:pt x="35762" y="201771"/>
                </a:lnTo>
                <a:lnTo>
                  <a:pt x="35031" y="213217"/>
                </a:lnTo>
                <a:lnTo>
                  <a:pt x="31501" y="227508"/>
                </a:lnTo>
                <a:lnTo>
                  <a:pt x="25514" y="241074"/>
                </a:lnTo>
                <a:lnTo>
                  <a:pt x="18254" y="253691"/>
                </a:lnTo>
                <a:lnTo>
                  <a:pt x="10905" y="265137"/>
                </a:lnTo>
                <a:lnTo>
                  <a:pt x="4651" y="275187"/>
                </a:lnTo>
                <a:lnTo>
                  <a:pt x="676" y="283618"/>
                </a:lnTo>
                <a:lnTo>
                  <a:pt x="0" y="286418"/>
                </a:lnTo>
                <a:lnTo>
                  <a:pt x="476" y="287081"/>
                </a:lnTo>
                <a:lnTo>
                  <a:pt x="977" y="287333"/>
                </a:lnTo>
                <a:lnTo>
                  <a:pt x="1203" y="288500"/>
                </a:lnTo>
                <a:lnTo>
                  <a:pt x="1404" y="289667"/>
                </a:lnTo>
                <a:lnTo>
                  <a:pt x="2131" y="289987"/>
                </a:lnTo>
                <a:lnTo>
                  <a:pt x="2407" y="290514"/>
                </a:lnTo>
                <a:lnTo>
                  <a:pt x="3259" y="291864"/>
                </a:lnTo>
                <a:lnTo>
                  <a:pt x="4538" y="294266"/>
                </a:lnTo>
                <a:lnTo>
                  <a:pt x="5667" y="295639"/>
                </a:lnTo>
                <a:lnTo>
                  <a:pt x="13603" y="301647"/>
                </a:lnTo>
                <a:lnTo>
                  <a:pt x="25359" y="306301"/>
                </a:lnTo>
                <a:lnTo>
                  <a:pt x="39334" y="309604"/>
                </a:lnTo>
                <a:lnTo>
                  <a:pt x="53929" y="311562"/>
                </a:lnTo>
                <a:lnTo>
                  <a:pt x="67543" y="312179"/>
                </a:lnTo>
                <a:lnTo>
                  <a:pt x="77662" y="311588"/>
                </a:lnTo>
                <a:lnTo>
                  <a:pt x="83981" y="310353"/>
                </a:lnTo>
                <a:lnTo>
                  <a:pt x="90713" y="305467"/>
                </a:lnTo>
                <a:lnTo>
                  <a:pt x="91547" y="294951"/>
                </a:lnTo>
                <a:lnTo>
                  <a:pt x="91729" y="277288"/>
                </a:lnTo>
                <a:lnTo>
                  <a:pt x="92886" y="265374"/>
                </a:lnTo>
                <a:lnTo>
                  <a:pt x="93244" y="250214"/>
                </a:lnTo>
                <a:lnTo>
                  <a:pt x="91228" y="244474"/>
                </a:lnTo>
                <a:lnTo>
                  <a:pt x="135864" y="241866"/>
                </a:lnTo>
                <a:lnTo>
                  <a:pt x="137920" y="311062"/>
                </a:lnTo>
                <a:lnTo>
                  <a:pt x="153341" y="312245"/>
                </a:lnTo>
                <a:lnTo>
                  <a:pt x="165333" y="311558"/>
                </a:lnTo>
                <a:lnTo>
                  <a:pt x="176067" y="309522"/>
                </a:lnTo>
                <a:lnTo>
                  <a:pt x="185616" y="307172"/>
                </a:lnTo>
                <a:lnTo>
                  <a:pt x="189804" y="306669"/>
                </a:lnTo>
                <a:lnTo>
                  <a:pt x="189502" y="301948"/>
                </a:lnTo>
                <a:lnTo>
                  <a:pt x="188270" y="293861"/>
                </a:lnTo>
                <a:lnTo>
                  <a:pt x="186292" y="283004"/>
                </a:lnTo>
                <a:lnTo>
                  <a:pt x="183755" y="269978"/>
                </a:lnTo>
                <a:lnTo>
                  <a:pt x="180843" y="255381"/>
                </a:lnTo>
                <a:lnTo>
                  <a:pt x="177744" y="239813"/>
                </a:lnTo>
                <a:lnTo>
                  <a:pt x="174642" y="223871"/>
                </a:lnTo>
                <a:lnTo>
                  <a:pt x="171723" y="208156"/>
                </a:lnTo>
                <a:lnTo>
                  <a:pt x="169174" y="193265"/>
                </a:lnTo>
                <a:lnTo>
                  <a:pt x="167178" y="179799"/>
                </a:lnTo>
                <a:lnTo>
                  <a:pt x="165923" y="168355"/>
                </a:lnTo>
                <a:lnTo>
                  <a:pt x="165705" y="165164"/>
                </a:lnTo>
                <a:lnTo>
                  <a:pt x="176129" y="159109"/>
                </a:lnTo>
                <a:lnTo>
                  <a:pt x="186228" y="152420"/>
                </a:lnTo>
                <a:lnTo>
                  <a:pt x="194733" y="143978"/>
                </a:lnTo>
                <a:lnTo>
                  <a:pt x="200378" y="132662"/>
                </a:lnTo>
                <a:lnTo>
                  <a:pt x="201898" y="117352"/>
                </a:lnTo>
                <a:lnTo>
                  <a:pt x="201740" y="115166"/>
                </a:lnTo>
                <a:lnTo>
                  <a:pt x="198265" y="101090"/>
                </a:lnTo>
                <a:lnTo>
                  <a:pt x="193393" y="90405"/>
                </a:lnTo>
                <a:lnTo>
                  <a:pt x="191384" y="84092"/>
                </a:lnTo>
                <a:lnTo>
                  <a:pt x="192456" y="74851"/>
                </a:lnTo>
                <a:lnTo>
                  <a:pt x="195497" y="60600"/>
                </a:lnTo>
                <a:lnTo>
                  <a:pt x="197201" y="47206"/>
                </a:lnTo>
                <a:lnTo>
                  <a:pt x="190927" y="34396"/>
                </a:lnTo>
                <a:lnTo>
                  <a:pt x="182303" y="26382"/>
                </a:lnTo>
                <a:lnTo>
                  <a:pt x="179372" y="24117"/>
                </a:lnTo>
                <a:lnTo>
                  <a:pt x="172902" y="19060"/>
                </a:lnTo>
                <a:lnTo>
                  <a:pt x="172752" y="19129"/>
                </a:lnTo>
                <a:lnTo>
                  <a:pt x="166633" y="14965"/>
                </a:lnTo>
                <a:lnTo>
                  <a:pt x="161091" y="11212"/>
                </a:lnTo>
                <a:lnTo>
                  <a:pt x="160314" y="8306"/>
                </a:lnTo>
                <a:lnTo>
                  <a:pt x="155048" y="7185"/>
                </a:lnTo>
                <a:lnTo>
                  <a:pt x="152967" y="6509"/>
                </a:lnTo>
                <a:lnTo>
                  <a:pt x="150499" y="581"/>
                </a:lnTo>
                <a:lnTo>
                  <a:pt x="150308" y="0"/>
                </a:lnTo>
                <a:lnTo>
                  <a:pt x="141908" y="17115"/>
                </a:lnTo>
                <a:lnTo>
                  <a:pt x="143538" y="21921"/>
                </a:lnTo>
                <a:lnTo>
                  <a:pt x="142377" y="20496"/>
                </a:lnTo>
                <a:lnTo>
                  <a:pt x="142835" y="23797"/>
                </a:lnTo>
                <a:lnTo>
                  <a:pt x="142702" y="29600"/>
                </a:lnTo>
                <a:lnTo>
                  <a:pt x="141471" y="39012"/>
                </a:lnTo>
                <a:lnTo>
                  <a:pt x="139507" y="51190"/>
                </a:lnTo>
                <a:lnTo>
                  <a:pt x="137173" y="65288"/>
                </a:lnTo>
                <a:lnTo>
                  <a:pt x="134832" y="80462"/>
                </a:lnTo>
                <a:lnTo>
                  <a:pt x="132847" y="95866"/>
                </a:lnTo>
                <a:lnTo>
                  <a:pt x="131583" y="110657"/>
                </a:lnTo>
                <a:lnTo>
                  <a:pt x="131401" y="123976"/>
                </a:lnTo>
                <a:lnTo>
                  <a:pt x="131889" y="134105"/>
                </a:lnTo>
                <a:lnTo>
                  <a:pt x="132590" y="146378"/>
                </a:lnTo>
                <a:lnTo>
                  <a:pt x="133398" y="160154"/>
                </a:lnTo>
                <a:lnTo>
                  <a:pt x="134203" y="174795"/>
                </a:lnTo>
                <a:lnTo>
                  <a:pt x="134897" y="189660"/>
                </a:lnTo>
                <a:lnTo>
                  <a:pt x="135374" y="204109"/>
                </a:lnTo>
                <a:lnTo>
                  <a:pt x="135524" y="217502"/>
                </a:lnTo>
                <a:lnTo>
                  <a:pt x="135240" y="229200"/>
                </a:lnTo>
                <a:lnTo>
                  <a:pt x="134413" y="238563"/>
                </a:lnTo>
                <a:lnTo>
                  <a:pt x="134234" y="239738"/>
                </a:lnTo>
                <a:lnTo>
                  <a:pt x="95792" y="239532"/>
                </a:lnTo>
                <a:lnTo>
                  <a:pt x="94880" y="231140"/>
                </a:lnTo>
                <a:lnTo>
                  <a:pt x="94620" y="219849"/>
                </a:lnTo>
                <a:lnTo>
                  <a:pt x="94876" y="206460"/>
                </a:lnTo>
                <a:lnTo>
                  <a:pt x="95513" y="191771"/>
                </a:lnTo>
                <a:lnTo>
                  <a:pt x="96392" y="176582"/>
                </a:lnTo>
                <a:lnTo>
                  <a:pt x="97380" y="161690"/>
                </a:lnTo>
                <a:lnTo>
                  <a:pt x="98339" y="147897"/>
                </a:lnTo>
                <a:lnTo>
                  <a:pt x="99132" y="135999"/>
                </a:lnTo>
                <a:lnTo>
                  <a:pt x="99553" y="128461"/>
                </a:lnTo>
                <a:lnTo>
                  <a:pt x="99335" y="115524"/>
                </a:lnTo>
                <a:lnTo>
                  <a:pt x="97533" y="104072"/>
                </a:lnTo>
                <a:lnTo>
                  <a:pt x="94395" y="93453"/>
                </a:lnTo>
                <a:lnTo>
                  <a:pt x="90172" y="83018"/>
                </a:lnTo>
                <a:lnTo>
                  <a:pt x="85113" y="72118"/>
                </a:lnTo>
                <a:lnTo>
                  <a:pt x="79468" y="60104"/>
                </a:lnTo>
                <a:lnTo>
                  <a:pt x="73487" y="46324"/>
                </a:lnTo>
                <a:lnTo>
                  <a:pt x="70841" y="39609"/>
                </a:lnTo>
                <a:lnTo>
                  <a:pt x="58496" y="46349"/>
                </a:lnTo>
                <a:lnTo>
                  <a:pt x="54608" y="55938"/>
                </a:lnTo>
                <a:lnTo>
                  <a:pt x="55068" y="64528"/>
                </a:lnTo>
                <a:lnTo>
                  <a:pt x="55009" y="78076"/>
                </a:lnTo>
                <a:lnTo>
                  <a:pt x="51215" y="83524"/>
                </a:lnTo>
                <a:lnTo>
                  <a:pt x="44566" y="87659"/>
                </a:lnTo>
                <a:lnTo>
                  <a:pt x="41000" y="90774"/>
                </a:lnTo>
                <a:lnTo>
                  <a:pt x="36472" y="99917"/>
                </a:lnTo>
                <a:lnTo>
                  <a:pt x="35950" y="108805"/>
                </a:lnTo>
                <a:lnTo>
                  <a:pt x="32800" y="116466"/>
                </a:lnTo>
                <a:lnTo>
                  <a:pt x="29414" y="118919"/>
                </a:lnTo>
                <a:lnTo>
                  <a:pt x="25502" y="121070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937097" y="2099263"/>
            <a:ext cx="1114" cy="3706"/>
          </a:xfrm>
          <a:custGeom>
            <a:avLst/>
            <a:gdLst/>
            <a:ahLst/>
            <a:cxnLst/>
            <a:rect l="l" t="t" r="r" b="b"/>
            <a:pathLst>
              <a:path w="1114" h="3706">
                <a:moveTo>
                  <a:pt x="1114" y="1559"/>
                </a:moveTo>
                <a:lnTo>
                  <a:pt x="927" y="0"/>
                </a:lnTo>
                <a:lnTo>
                  <a:pt x="0" y="3706"/>
                </a:lnTo>
                <a:lnTo>
                  <a:pt x="1114" y="1559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938211" y="2093496"/>
            <a:ext cx="19022" cy="22441"/>
          </a:xfrm>
          <a:custGeom>
            <a:avLst/>
            <a:gdLst/>
            <a:ahLst/>
            <a:cxnLst/>
            <a:rect l="l" t="t" r="r" b="b"/>
            <a:pathLst>
              <a:path w="19022" h="22441">
                <a:moveTo>
                  <a:pt x="9493" y="20479"/>
                </a:moveTo>
                <a:lnTo>
                  <a:pt x="11091" y="22441"/>
                </a:lnTo>
                <a:lnTo>
                  <a:pt x="10621" y="19060"/>
                </a:lnTo>
                <a:lnTo>
                  <a:pt x="19022" y="1944"/>
                </a:lnTo>
                <a:lnTo>
                  <a:pt x="3800" y="0"/>
                </a:lnTo>
                <a:lnTo>
                  <a:pt x="0" y="7325"/>
                </a:lnTo>
                <a:lnTo>
                  <a:pt x="1092" y="16475"/>
                </a:lnTo>
                <a:lnTo>
                  <a:pt x="9493" y="20479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479999" y="1959784"/>
            <a:ext cx="256426" cy="251344"/>
          </a:xfrm>
          <a:custGeom>
            <a:avLst/>
            <a:gdLst/>
            <a:ahLst/>
            <a:cxnLst/>
            <a:rect l="l" t="t" r="r" b="b"/>
            <a:pathLst>
              <a:path w="256426" h="251344">
                <a:moveTo>
                  <a:pt x="90621" y="204177"/>
                </a:moveTo>
                <a:lnTo>
                  <a:pt x="87845" y="200689"/>
                </a:lnTo>
                <a:lnTo>
                  <a:pt x="83356" y="194351"/>
                </a:lnTo>
                <a:lnTo>
                  <a:pt x="83657" y="192406"/>
                </a:lnTo>
                <a:lnTo>
                  <a:pt x="80798" y="186227"/>
                </a:lnTo>
                <a:lnTo>
                  <a:pt x="78071" y="179922"/>
                </a:lnTo>
                <a:lnTo>
                  <a:pt x="77042" y="179658"/>
                </a:lnTo>
                <a:lnTo>
                  <a:pt x="71771" y="176388"/>
                </a:lnTo>
                <a:lnTo>
                  <a:pt x="68661" y="175541"/>
                </a:lnTo>
                <a:lnTo>
                  <a:pt x="59869" y="168282"/>
                </a:lnTo>
                <a:lnTo>
                  <a:pt x="56221" y="155616"/>
                </a:lnTo>
                <a:lnTo>
                  <a:pt x="56499" y="152522"/>
                </a:lnTo>
                <a:lnTo>
                  <a:pt x="61857" y="142944"/>
                </a:lnTo>
                <a:lnTo>
                  <a:pt x="70693" y="144226"/>
                </a:lnTo>
                <a:lnTo>
                  <a:pt x="78316" y="147076"/>
                </a:lnTo>
                <a:lnTo>
                  <a:pt x="79245" y="132257"/>
                </a:lnTo>
                <a:lnTo>
                  <a:pt x="80181" y="121393"/>
                </a:lnTo>
                <a:lnTo>
                  <a:pt x="83864" y="112107"/>
                </a:lnTo>
                <a:lnTo>
                  <a:pt x="92108" y="102844"/>
                </a:lnTo>
                <a:lnTo>
                  <a:pt x="100894" y="94818"/>
                </a:lnTo>
                <a:lnTo>
                  <a:pt x="108946" y="85530"/>
                </a:lnTo>
                <a:lnTo>
                  <a:pt x="115116" y="73338"/>
                </a:lnTo>
                <a:lnTo>
                  <a:pt x="116633" y="68017"/>
                </a:lnTo>
                <a:lnTo>
                  <a:pt x="129608" y="66957"/>
                </a:lnTo>
                <a:lnTo>
                  <a:pt x="142101" y="65133"/>
                </a:lnTo>
                <a:lnTo>
                  <a:pt x="154027" y="62960"/>
                </a:lnTo>
                <a:lnTo>
                  <a:pt x="165299" y="60854"/>
                </a:lnTo>
                <a:lnTo>
                  <a:pt x="175831" y="59230"/>
                </a:lnTo>
                <a:lnTo>
                  <a:pt x="185537" y="58502"/>
                </a:lnTo>
                <a:lnTo>
                  <a:pt x="194331" y="59086"/>
                </a:lnTo>
                <a:lnTo>
                  <a:pt x="202128" y="61396"/>
                </a:lnTo>
                <a:lnTo>
                  <a:pt x="208840" y="65848"/>
                </a:lnTo>
                <a:lnTo>
                  <a:pt x="214383" y="72857"/>
                </a:lnTo>
                <a:lnTo>
                  <a:pt x="218670" y="82837"/>
                </a:lnTo>
                <a:lnTo>
                  <a:pt x="221616" y="96205"/>
                </a:lnTo>
                <a:lnTo>
                  <a:pt x="223133" y="113374"/>
                </a:lnTo>
                <a:lnTo>
                  <a:pt x="223308" y="120097"/>
                </a:lnTo>
                <a:lnTo>
                  <a:pt x="223132" y="133097"/>
                </a:lnTo>
                <a:lnTo>
                  <a:pt x="222273" y="146114"/>
                </a:lnTo>
                <a:lnTo>
                  <a:pt x="220659" y="158979"/>
                </a:lnTo>
                <a:lnTo>
                  <a:pt x="218220" y="171523"/>
                </a:lnTo>
                <a:lnTo>
                  <a:pt x="214883" y="183580"/>
                </a:lnTo>
                <a:lnTo>
                  <a:pt x="211297" y="193298"/>
                </a:lnTo>
                <a:lnTo>
                  <a:pt x="205705" y="204632"/>
                </a:lnTo>
                <a:lnTo>
                  <a:pt x="198019" y="216146"/>
                </a:lnTo>
                <a:lnTo>
                  <a:pt x="188560" y="226223"/>
                </a:lnTo>
                <a:lnTo>
                  <a:pt x="177650" y="233242"/>
                </a:lnTo>
                <a:lnTo>
                  <a:pt x="165612" y="235586"/>
                </a:lnTo>
                <a:lnTo>
                  <a:pt x="165080" y="244852"/>
                </a:lnTo>
                <a:lnTo>
                  <a:pt x="168717" y="245836"/>
                </a:lnTo>
                <a:lnTo>
                  <a:pt x="181811" y="250375"/>
                </a:lnTo>
                <a:lnTo>
                  <a:pt x="190827" y="249419"/>
                </a:lnTo>
                <a:lnTo>
                  <a:pt x="198036" y="245805"/>
                </a:lnTo>
                <a:lnTo>
                  <a:pt x="205704" y="242372"/>
                </a:lnTo>
                <a:lnTo>
                  <a:pt x="216102" y="241957"/>
                </a:lnTo>
                <a:lnTo>
                  <a:pt x="217741" y="242266"/>
                </a:lnTo>
                <a:lnTo>
                  <a:pt x="227697" y="244348"/>
                </a:lnTo>
                <a:lnTo>
                  <a:pt x="228976" y="251213"/>
                </a:lnTo>
                <a:lnTo>
                  <a:pt x="240360" y="249268"/>
                </a:lnTo>
                <a:lnTo>
                  <a:pt x="251330" y="244397"/>
                </a:lnTo>
                <a:lnTo>
                  <a:pt x="256179" y="235674"/>
                </a:lnTo>
                <a:lnTo>
                  <a:pt x="256426" y="224615"/>
                </a:lnTo>
                <a:lnTo>
                  <a:pt x="253589" y="212734"/>
                </a:lnTo>
                <a:lnTo>
                  <a:pt x="249185" y="201547"/>
                </a:lnTo>
                <a:lnTo>
                  <a:pt x="244734" y="192566"/>
                </a:lnTo>
                <a:lnTo>
                  <a:pt x="241753" y="187308"/>
                </a:lnTo>
                <a:lnTo>
                  <a:pt x="241288" y="186548"/>
                </a:lnTo>
                <a:lnTo>
                  <a:pt x="240632" y="182347"/>
                </a:lnTo>
                <a:lnTo>
                  <a:pt x="240737" y="176099"/>
                </a:lnTo>
                <a:lnTo>
                  <a:pt x="241365" y="168030"/>
                </a:lnTo>
                <a:lnTo>
                  <a:pt x="242280" y="158366"/>
                </a:lnTo>
                <a:lnTo>
                  <a:pt x="243245" y="147335"/>
                </a:lnTo>
                <a:lnTo>
                  <a:pt x="244020" y="135162"/>
                </a:lnTo>
                <a:lnTo>
                  <a:pt x="244370" y="122074"/>
                </a:lnTo>
                <a:lnTo>
                  <a:pt x="244057" y="108298"/>
                </a:lnTo>
                <a:lnTo>
                  <a:pt x="242843" y="94059"/>
                </a:lnTo>
                <a:lnTo>
                  <a:pt x="240491" y="79584"/>
                </a:lnTo>
                <a:lnTo>
                  <a:pt x="236763" y="65100"/>
                </a:lnTo>
                <a:lnTo>
                  <a:pt x="231423" y="50834"/>
                </a:lnTo>
                <a:lnTo>
                  <a:pt x="224232" y="37010"/>
                </a:lnTo>
                <a:lnTo>
                  <a:pt x="220675" y="31497"/>
                </a:lnTo>
                <a:lnTo>
                  <a:pt x="214276" y="24023"/>
                </a:lnTo>
                <a:lnTo>
                  <a:pt x="205965" y="17316"/>
                </a:lnTo>
                <a:lnTo>
                  <a:pt x="195983" y="11511"/>
                </a:lnTo>
                <a:lnTo>
                  <a:pt x="184571" y="6743"/>
                </a:lnTo>
                <a:lnTo>
                  <a:pt x="171968" y="3145"/>
                </a:lnTo>
                <a:lnTo>
                  <a:pt x="158417" y="852"/>
                </a:lnTo>
                <a:lnTo>
                  <a:pt x="144157" y="0"/>
                </a:lnTo>
                <a:lnTo>
                  <a:pt x="129428" y="721"/>
                </a:lnTo>
                <a:lnTo>
                  <a:pt x="121748" y="1750"/>
                </a:lnTo>
                <a:lnTo>
                  <a:pt x="105272" y="5859"/>
                </a:lnTo>
                <a:lnTo>
                  <a:pt x="94980" y="10879"/>
                </a:lnTo>
                <a:lnTo>
                  <a:pt x="86218" y="16154"/>
                </a:lnTo>
                <a:lnTo>
                  <a:pt x="76686" y="20285"/>
                </a:lnTo>
                <a:lnTo>
                  <a:pt x="64044" y="25928"/>
                </a:lnTo>
                <a:lnTo>
                  <a:pt x="53964" y="33746"/>
                </a:lnTo>
                <a:lnTo>
                  <a:pt x="46536" y="44073"/>
                </a:lnTo>
                <a:lnTo>
                  <a:pt x="43434" y="51473"/>
                </a:lnTo>
                <a:lnTo>
                  <a:pt x="41028" y="63908"/>
                </a:lnTo>
                <a:lnTo>
                  <a:pt x="38776" y="76185"/>
                </a:lnTo>
                <a:lnTo>
                  <a:pt x="38519" y="76964"/>
                </a:lnTo>
                <a:lnTo>
                  <a:pt x="35761" y="84950"/>
                </a:lnTo>
                <a:lnTo>
                  <a:pt x="30771" y="89687"/>
                </a:lnTo>
                <a:lnTo>
                  <a:pt x="28213" y="97124"/>
                </a:lnTo>
                <a:lnTo>
                  <a:pt x="26792" y="109303"/>
                </a:lnTo>
                <a:lnTo>
                  <a:pt x="29292" y="120903"/>
                </a:lnTo>
                <a:lnTo>
                  <a:pt x="29341" y="121264"/>
                </a:lnTo>
                <a:lnTo>
                  <a:pt x="31197" y="135131"/>
                </a:lnTo>
                <a:lnTo>
                  <a:pt x="26783" y="135589"/>
                </a:lnTo>
                <a:lnTo>
                  <a:pt x="21618" y="143689"/>
                </a:lnTo>
                <a:lnTo>
                  <a:pt x="17949" y="153727"/>
                </a:lnTo>
                <a:lnTo>
                  <a:pt x="18435" y="163408"/>
                </a:lnTo>
                <a:lnTo>
                  <a:pt x="20539" y="173072"/>
                </a:lnTo>
                <a:lnTo>
                  <a:pt x="21728" y="183063"/>
                </a:lnTo>
                <a:lnTo>
                  <a:pt x="19468" y="193723"/>
                </a:lnTo>
                <a:lnTo>
                  <a:pt x="18483" y="195769"/>
                </a:lnTo>
                <a:lnTo>
                  <a:pt x="13806" y="201758"/>
                </a:lnTo>
                <a:lnTo>
                  <a:pt x="6962" y="209829"/>
                </a:lnTo>
                <a:lnTo>
                  <a:pt x="1258" y="219342"/>
                </a:lnTo>
                <a:lnTo>
                  <a:pt x="0" y="229657"/>
                </a:lnTo>
                <a:lnTo>
                  <a:pt x="4415" y="238056"/>
                </a:lnTo>
                <a:lnTo>
                  <a:pt x="14850" y="243462"/>
                </a:lnTo>
                <a:lnTo>
                  <a:pt x="28215" y="243220"/>
                </a:lnTo>
                <a:lnTo>
                  <a:pt x="29918" y="242907"/>
                </a:lnTo>
                <a:lnTo>
                  <a:pt x="41349" y="241129"/>
                </a:lnTo>
                <a:lnTo>
                  <a:pt x="45707" y="242491"/>
                </a:lnTo>
                <a:lnTo>
                  <a:pt x="51225" y="246452"/>
                </a:lnTo>
                <a:lnTo>
                  <a:pt x="53741" y="247781"/>
                </a:lnTo>
                <a:lnTo>
                  <a:pt x="65594" y="251344"/>
                </a:lnTo>
                <a:lnTo>
                  <a:pt x="74302" y="250001"/>
                </a:lnTo>
                <a:lnTo>
                  <a:pt x="82120" y="246388"/>
                </a:lnTo>
                <a:lnTo>
                  <a:pt x="91304" y="243139"/>
                </a:lnTo>
                <a:lnTo>
                  <a:pt x="104112" y="242890"/>
                </a:lnTo>
                <a:lnTo>
                  <a:pt x="106602" y="243296"/>
                </a:lnTo>
                <a:lnTo>
                  <a:pt x="110163" y="243502"/>
                </a:lnTo>
                <a:lnTo>
                  <a:pt x="110589" y="220528"/>
                </a:lnTo>
                <a:lnTo>
                  <a:pt x="99890" y="212312"/>
                </a:lnTo>
                <a:lnTo>
                  <a:pt x="90621" y="204177"/>
                </a:lnTo>
                <a:close/>
              </a:path>
            </a:pathLst>
          </a:custGeom>
          <a:solidFill>
            <a:srgbClr val="B04F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536268" y="2258409"/>
            <a:ext cx="224440" cy="398541"/>
          </a:xfrm>
          <a:custGeom>
            <a:avLst/>
            <a:gdLst/>
            <a:ahLst/>
            <a:cxnLst/>
            <a:rect l="l" t="t" r="r" b="b"/>
            <a:pathLst>
              <a:path w="224440" h="398541">
                <a:moveTo>
                  <a:pt x="145076" y="147732"/>
                </a:moveTo>
                <a:lnTo>
                  <a:pt x="147490" y="161542"/>
                </a:lnTo>
                <a:lnTo>
                  <a:pt x="150754" y="175922"/>
                </a:lnTo>
                <a:lnTo>
                  <a:pt x="154570" y="190468"/>
                </a:lnTo>
                <a:lnTo>
                  <a:pt x="158640" y="204771"/>
                </a:lnTo>
                <a:lnTo>
                  <a:pt x="162666" y="218427"/>
                </a:lnTo>
                <a:lnTo>
                  <a:pt x="166349" y="231029"/>
                </a:lnTo>
                <a:lnTo>
                  <a:pt x="169391" y="242170"/>
                </a:lnTo>
                <a:lnTo>
                  <a:pt x="171493" y="251445"/>
                </a:lnTo>
                <a:lnTo>
                  <a:pt x="172356" y="258405"/>
                </a:lnTo>
                <a:lnTo>
                  <a:pt x="163131" y="261037"/>
                </a:lnTo>
                <a:lnTo>
                  <a:pt x="151184" y="262649"/>
                </a:lnTo>
                <a:lnTo>
                  <a:pt x="137460" y="263457"/>
                </a:lnTo>
                <a:lnTo>
                  <a:pt x="122904" y="263677"/>
                </a:lnTo>
                <a:lnTo>
                  <a:pt x="108459" y="263525"/>
                </a:lnTo>
                <a:lnTo>
                  <a:pt x="95071" y="263215"/>
                </a:lnTo>
                <a:lnTo>
                  <a:pt x="83685" y="262964"/>
                </a:lnTo>
                <a:lnTo>
                  <a:pt x="65100" y="261978"/>
                </a:lnTo>
                <a:lnTo>
                  <a:pt x="50626" y="258967"/>
                </a:lnTo>
                <a:lnTo>
                  <a:pt x="39205" y="253186"/>
                </a:lnTo>
                <a:lnTo>
                  <a:pt x="31209" y="243909"/>
                </a:lnTo>
                <a:lnTo>
                  <a:pt x="27010" y="230411"/>
                </a:lnTo>
                <a:lnTo>
                  <a:pt x="26611" y="226512"/>
                </a:lnTo>
                <a:lnTo>
                  <a:pt x="26763" y="214100"/>
                </a:lnTo>
                <a:lnTo>
                  <a:pt x="28571" y="201612"/>
                </a:lnTo>
                <a:lnTo>
                  <a:pt x="31551" y="189145"/>
                </a:lnTo>
                <a:lnTo>
                  <a:pt x="35220" y="176799"/>
                </a:lnTo>
                <a:lnTo>
                  <a:pt x="39095" y="164673"/>
                </a:lnTo>
                <a:lnTo>
                  <a:pt x="42460" y="153677"/>
                </a:lnTo>
                <a:lnTo>
                  <a:pt x="47896" y="138442"/>
                </a:lnTo>
                <a:lnTo>
                  <a:pt x="53605" y="128952"/>
                </a:lnTo>
                <a:lnTo>
                  <a:pt x="59583" y="123759"/>
                </a:lnTo>
                <a:lnTo>
                  <a:pt x="65827" y="121413"/>
                </a:lnTo>
                <a:lnTo>
                  <a:pt x="72331" y="120467"/>
                </a:lnTo>
                <a:lnTo>
                  <a:pt x="79093" y="119470"/>
                </a:lnTo>
                <a:lnTo>
                  <a:pt x="86109" y="116975"/>
                </a:lnTo>
                <a:lnTo>
                  <a:pt x="90406" y="114182"/>
                </a:lnTo>
                <a:lnTo>
                  <a:pt x="78504" y="112953"/>
                </a:lnTo>
                <a:lnTo>
                  <a:pt x="65713" y="112934"/>
                </a:lnTo>
                <a:lnTo>
                  <a:pt x="52772" y="112654"/>
                </a:lnTo>
                <a:lnTo>
                  <a:pt x="49632" y="112375"/>
                </a:lnTo>
                <a:lnTo>
                  <a:pt x="36064" y="109848"/>
                </a:lnTo>
                <a:lnTo>
                  <a:pt x="24204" y="106893"/>
                </a:lnTo>
                <a:lnTo>
                  <a:pt x="18361" y="105945"/>
                </a:lnTo>
                <a:lnTo>
                  <a:pt x="11892" y="142854"/>
                </a:lnTo>
                <a:lnTo>
                  <a:pt x="15725" y="153914"/>
                </a:lnTo>
                <a:lnTo>
                  <a:pt x="17023" y="166757"/>
                </a:lnTo>
                <a:lnTo>
                  <a:pt x="15815" y="179849"/>
                </a:lnTo>
                <a:lnTo>
                  <a:pt x="15503" y="181365"/>
                </a:lnTo>
                <a:lnTo>
                  <a:pt x="10851" y="193968"/>
                </a:lnTo>
                <a:lnTo>
                  <a:pt x="5259" y="205466"/>
                </a:lnTo>
                <a:lnTo>
                  <a:pt x="2714" y="213263"/>
                </a:lnTo>
                <a:lnTo>
                  <a:pt x="2362" y="213789"/>
                </a:lnTo>
                <a:lnTo>
                  <a:pt x="1936" y="214430"/>
                </a:lnTo>
                <a:lnTo>
                  <a:pt x="1786" y="214819"/>
                </a:lnTo>
                <a:lnTo>
                  <a:pt x="0" y="224493"/>
                </a:lnTo>
                <a:lnTo>
                  <a:pt x="95" y="237314"/>
                </a:lnTo>
                <a:lnTo>
                  <a:pt x="1333" y="251647"/>
                </a:lnTo>
                <a:lnTo>
                  <a:pt x="2972" y="265857"/>
                </a:lnTo>
                <a:lnTo>
                  <a:pt x="4273" y="278309"/>
                </a:lnTo>
                <a:lnTo>
                  <a:pt x="4569" y="283500"/>
                </a:lnTo>
                <a:lnTo>
                  <a:pt x="3879" y="296302"/>
                </a:lnTo>
                <a:lnTo>
                  <a:pt x="5980" y="307525"/>
                </a:lnTo>
                <a:lnTo>
                  <a:pt x="6550" y="308726"/>
                </a:lnTo>
                <a:lnTo>
                  <a:pt x="6049" y="297314"/>
                </a:lnTo>
                <a:lnTo>
                  <a:pt x="12430" y="296649"/>
                </a:lnTo>
                <a:lnTo>
                  <a:pt x="24126" y="296747"/>
                </a:lnTo>
                <a:lnTo>
                  <a:pt x="39134" y="297324"/>
                </a:lnTo>
                <a:lnTo>
                  <a:pt x="55452" y="298094"/>
                </a:lnTo>
                <a:lnTo>
                  <a:pt x="71077" y="298772"/>
                </a:lnTo>
                <a:lnTo>
                  <a:pt x="84008" y="299074"/>
                </a:lnTo>
                <a:lnTo>
                  <a:pt x="89980" y="298934"/>
                </a:lnTo>
                <a:lnTo>
                  <a:pt x="103385" y="297904"/>
                </a:lnTo>
                <a:lnTo>
                  <a:pt x="116128" y="296539"/>
                </a:lnTo>
                <a:lnTo>
                  <a:pt x="128460" y="294951"/>
                </a:lnTo>
                <a:lnTo>
                  <a:pt x="140634" y="293256"/>
                </a:lnTo>
                <a:lnTo>
                  <a:pt x="152902" y="291568"/>
                </a:lnTo>
                <a:lnTo>
                  <a:pt x="165516" y="290000"/>
                </a:lnTo>
                <a:lnTo>
                  <a:pt x="170375" y="289468"/>
                </a:lnTo>
                <a:lnTo>
                  <a:pt x="177271" y="371435"/>
                </a:lnTo>
                <a:lnTo>
                  <a:pt x="180255" y="375778"/>
                </a:lnTo>
                <a:lnTo>
                  <a:pt x="180606" y="379020"/>
                </a:lnTo>
                <a:lnTo>
                  <a:pt x="182086" y="384857"/>
                </a:lnTo>
                <a:lnTo>
                  <a:pt x="184644" y="395104"/>
                </a:lnTo>
                <a:lnTo>
                  <a:pt x="182738" y="395816"/>
                </a:lnTo>
                <a:lnTo>
                  <a:pt x="191114" y="398541"/>
                </a:lnTo>
                <a:lnTo>
                  <a:pt x="202263" y="394890"/>
                </a:lnTo>
                <a:lnTo>
                  <a:pt x="216228" y="393055"/>
                </a:lnTo>
                <a:lnTo>
                  <a:pt x="224440" y="392251"/>
                </a:lnTo>
                <a:lnTo>
                  <a:pt x="189835" y="203927"/>
                </a:lnTo>
                <a:lnTo>
                  <a:pt x="188888" y="192590"/>
                </a:lnTo>
                <a:lnTo>
                  <a:pt x="188079" y="180672"/>
                </a:lnTo>
                <a:lnTo>
                  <a:pt x="187385" y="168273"/>
                </a:lnTo>
                <a:lnTo>
                  <a:pt x="186787" y="155493"/>
                </a:lnTo>
                <a:lnTo>
                  <a:pt x="186261" y="142430"/>
                </a:lnTo>
                <a:lnTo>
                  <a:pt x="185788" y="129185"/>
                </a:lnTo>
                <a:lnTo>
                  <a:pt x="185346" y="115858"/>
                </a:lnTo>
                <a:lnTo>
                  <a:pt x="184913" y="102547"/>
                </a:lnTo>
                <a:lnTo>
                  <a:pt x="184470" y="89353"/>
                </a:lnTo>
                <a:lnTo>
                  <a:pt x="183993" y="76375"/>
                </a:lnTo>
                <a:lnTo>
                  <a:pt x="183462" y="63713"/>
                </a:lnTo>
                <a:lnTo>
                  <a:pt x="182857" y="51467"/>
                </a:lnTo>
                <a:lnTo>
                  <a:pt x="182663" y="47984"/>
                </a:lnTo>
                <a:lnTo>
                  <a:pt x="182545" y="35431"/>
                </a:lnTo>
                <a:lnTo>
                  <a:pt x="182218" y="21570"/>
                </a:lnTo>
                <a:lnTo>
                  <a:pt x="179947" y="8836"/>
                </a:lnTo>
                <a:lnTo>
                  <a:pt x="174413" y="0"/>
                </a:lnTo>
                <a:lnTo>
                  <a:pt x="172582" y="9656"/>
                </a:lnTo>
                <a:lnTo>
                  <a:pt x="175265" y="10891"/>
                </a:lnTo>
                <a:lnTo>
                  <a:pt x="173008" y="20548"/>
                </a:lnTo>
                <a:lnTo>
                  <a:pt x="170877" y="29678"/>
                </a:lnTo>
                <a:lnTo>
                  <a:pt x="168595" y="29174"/>
                </a:lnTo>
                <a:lnTo>
                  <a:pt x="168369" y="38762"/>
                </a:lnTo>
                <a:lnTo>
                  <a:pt x="171006" y="52163"/>
                </a:lnTo>
                <a:lnTo>
                  <a:pt x="176382" y="62679"/>
                </a:lnTo>
                <a:lnTo>
                  <a:pt x="179252" y="71118"/>
                </a:lnTo>
                <a:lnTo>
                  <a:pt x="180244" y="85229"/>
                </a:lnTo>
                <a:lnTo>
                  <a:pt x="177513" y="97133"/>
                </a:lnTo>
                <a:lnTo>
                  <a:pt x="171428" y="106219"/>
                </a:lnTo>
                <a:lnTo>
                  <a:pt x="161399" y="113676"/>
                </a:lnTo>
                <a:lnTo>
                  <a:pt x="150598" y="119366"/>
                </a:lnTo>
                <a:lnTo>
                  <a:pt x="143995" y="123450"/>
                </a:lnTo>
                <a:lnTo>
                  <a:pt x="143812" y="134899"/>
                </a:lnTo>
                <a:lnTo>
                  <a:pt x="145076" y="147732"/>
                </a:lnTo>
                <a:close/>
              </a:path>
            </a:pathLst>
          </a:custGeom>
          <a:solidFill>
            <a:srgbClr val="C33B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829238" y="2018462"/>
            <a:ext cx="83217" cy="177278"/>
          </a:xfrm>
          <a:custGeom>
            <a:avLst/>
            <a:gdLst/>
            <a:ahLst/>
            <a:cxnLst/>
            <a:rect l="l" t="t" r="r" b="b"/>
            <a:pathLst>
              <a:path w="83217" h="177278">
                <a:moveTo>
                  <a:pt x="2757" y="108742"/>
                </a:moveTo>
                <a:lnTo>
                  <a:pt x="8477" y="123061"/>
                </a:lnTo>
                <a:lnTo>
                  <a:pt x="11229" y="43776"/>
                </a:lnTo>
                <a:lnTo>
                  <a:pt x="27288" y="43708"/>
                </a:lnTo>
                <a:lnTo>
                  <a:pt x="36172" y="43708"/>
                </a:lnTo>
                <a:lnTo>
                  <a:pt x="39229" y="44486"/>
                </a:lnTo>
                <a:lnTo>
                  <a:pt x="42356" y="50000"/>
                </a:lnTo>
                <a:lnTo>
                  <a:pt x="32588" y="50803"/>
                </a:lnTo>
                <a:lnTo>
                  <a:pt x="16134" y="51005"/>
                </a:lnTo>
                <a:lnTo>
                  <a:pt x="22220" y="66011"/>
                </a:lnTo>
                <a:lnTo>
                  <a:pt x="23918" y="65471"/>
                </a:lnTo>
                <a:lnTo>
                  <a:pt x="32123" y="65240"/>
                </a:lnTo>
                <a:lnTo>
                  <a:pt x="31197" y="82951"/>
                </a:lnTo>
                <a:lnTo>
                  <a:pt x="20823" y="81967"/>
                </a:lnTo>
                <a:lnTo>
                  <a:pt x="19736" y="147661"/>
                </a:lnTo>
                <a:lnTo>
                  <a:pt x="29236" y="160935"/>
                </a:lnTo>
                <a:lnTo>
                  <a:pt x="36880" y="167906"/>
                </a:lnTo>
                <a:lnTo>
                  <a:pt x="44403" y="172284"/>
                </a:lnTo>
                <a:lnTo>
                  <a:pt x="53232" y="177278"/>
                </a:lnTo>
                <a:lnTo>
                  <a:pt x="53869" y="140591"/>
                </a:lnTo>
                <a:lnTo>
                  <a:pt x="50243" y="136450"/>
                </a:lnTo>
                <a:lnTo>
                  <a:pt x="45483" y="130866"/>
                </a:lnTo>
                <a:lnTo>
                  <a:pt x="51025" y="132743"/>
                </a:lnTo>
                <a:lnTo>
                  <a:pt x="43705" y="129951"/>
                </a:lnTo>
                <a:lnTo>
                  <a:pt x="81443" y="129631"/>
                </a:lnTo>
                <a:lnTo>
                  <a:pt x="83217" y="6757"/>
                </a:lnTo>
                <a:lnTo>
                  <a:pt x="71320" y="4308"/>
                </a:lnTo>
                <a:lnTo>
                  <a:pt x="59645" y="1882"/>
                </a:lnTo>
                <a:lnTo>
                  <a:pt x="48267" y="203"/>
                </a:lnTo>
                <a:lnTo>
                  <a:pt x="37260" y="0"/>
                </a:lnTo>
                <a:lnTo>
                  <a:pt x="26697" y="1997"/>
                </a:lnTo>
                <a:lnTo>
                  <a:pt x="16653" y="6921"/>
                </a:lnTo>
                <a:lnTo>
                  <a:pt x="11796" y="10757"/>
                </a:lnTo>
                <a:lnTo>
                  <a:pt x="5404" y="19646"/>
                </a:lnTo>
                <a:lnTo>
                  <a:pt x="1975" y="30967"/>
                </a:lnTo>
                <a:lnTo>
                  <a:pt x="730" y="43832"/>
                </a:lnTo>
                <a:lnTo>
                  <a:pt x="890" y="57350"/>
                </a:lnTo>
                <a:lnTo>
                  <a:pt x="1674" y="70632"/>
                </a:lnTo>
                <a:lnTo>
                  <a:pt x="2304" y="82787"/>
                </a:lnTo>
                <a:lnTo>
                  <a:pt x="2000" y="92928"/>
                </a:lnTo>
                <a:lnTo>
                  <a:pt x="0" y="100135"/>
                </a:lnTo>
                <a:lnTo>
                  <a:pt x="2757" y="108742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837716" y="2062239"/>
            <a:ext cx="13742" cy="103884"/>
          </a:xfrm>
          <a:custGeom>
            <a:avLst/>
            <a:gdLst/>
            <a:ahLst/>
            <a:cxnLst/>
            <a:rect l="l" t="t" r="r" b="b"/>
            <a:pathLst>
              <a:path w="13742" h="103884">
                <a:moveTo>
                  <a:pt x="3603" y="5629"/>
                </a:moveTo>
                <a:lnTo>
                  <a:pt x="2751" y="0"/>
                </a:lnTo>
                <a:lnTo>
                  <a:pt x="0" y="79284"/>
                </a:lnTo>
                <a:lnTo>
                  <a:pt x="6415" y="94021"/>
                </a:lnTo>
                <a:lnTo>
                  <a:pt x="11258" y="103884"/>
                </a:lnTo>
                <a:lnTo>
                  <a:pt x="12345" y="38190"/>
                </a:lnTo>
                <a:lnTo>
                  <a:pt x="10637" y="38716"/>
                </a:lnTo>
                <a:lnTo>
                  <a:pt x="13198" y="29632"/>
                </a:lnTo>
                <a:lnTo>
                  <a:pt x="13742" y="22235"/>
                </a:lnTo>
                <a:lnTo>
                  <a:pt x="7656" y="7228"/>
                </a:lnTo>
                <a:lnTo>
                  <a:pt x="3177" y="6223"/>
                </a:lnTo>
                <a:lnTo>
                  <a:pt x="3603" y="562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882470" y="2025219"/>
            <a:ext cx="113566" cy="195640"/>
          </a:xfrm>
          <a:custGeom>
            <a:avLst/>
            <a:gdLst/>
            <a:ahLst/>
            <a:cxnLst/>
            <a:rect l="l" t="t" r="r" b="b"/>
            <a:pathLst>
              <a:path w="113566" h="195640">
                <a:moveTo>
                  <a:pt x="92314" y="81502"/>
                </a:moveTo>
                <a:lnTo>
                  <a:pt x="91623" y="66493"/>
                </a:lnTo>
                <a:lnTo>
                  <a:pt x="90462" y="55138"/>
                </a:lnTo>
                <a:lnTo>
                  <a:pt x="86380" y="45414"/>
                </a:lnTo>
                <a:lnTo>
                  <a:pt x="78740" y="36882"/>
                </a:lnTo>
                <a:lnTo>
                  <a:pt x="69656" y="28811"/>
                </a:lnTo>
                <a:lnTo>
                  <a:pt x="61718" y="19846"/>
                </a:lnTo>
                <a:lnTo>
                  <a:pt x="55692" y="7642"/>
                </a:lnTo>
                <a:lnTo>
                  <a:pt x="54150" y="2055"/>
                </a:lnTo>
                <a:lnTo>
                  <a:pt x="42030" y="1743"/>
                </a:lnTo>
                <a:lnTo>
                  <a:pt x="29984" y="0"/>
                </a:lnTo>
                <a:lnTo>
                  <a:pt x="28211" y="122874"/>
                </a:lnTo>
                <a:lnTo>
                  <a:pt x="22221" y="128824"/>
                </a:lnTo>
                <a:lnTo>
                  <a:pt x="14451" y="135022"/>
                </a:lnTo>
                <a:lnTo>
                  <a:pt x="6605" y="137084"/>
                </a:lnTo>
                <a:lnTo>
                  <a:pt x="1203" y="133834"/>
                </a:lnTo>
                <a:lnTo>
                  <a:pt x="636" y="133834"/>
                </a:lnTo>
                <a:lnTo>
                  <a:pt x="0" y="170521"/>
                </a:lnTo>
                <a:lnTo>
                  <a:pt x="4543" y="173650"/>
                </a:lnTo>
                <a:lnTo>
                  <a:pt x="5539" y="195365"/>
                </a:lnTo>
                <a:lnTo>
                  <a:pt x="6818" y="195640"/>
                </a:lnTo>
                <a:lnTo>
                  <a:pt x="7317" y="170858"/>
                </a:lnTo>
                <a:lnTo>
                  <a:pt x="23560" y="168605"/>
                </a:lnTo>
                <a:lnTo>
                  <a:pt x="34721" y="165310"/>
                </a:lnTo>
                <a:lnTo>
                  <a:pt x="29489" y="43243"/>
                </a:lnTo>
                <a:lnTo>
                  <a:pt x="32331" y="37088"/>
                </a:lnTo>
                <a:lnTo>
                  <a:pt x="35601" y="36882"/>
                </a:lnTo>
                <a:lnTo>
                  <a:pt x="61256" y="36882"/>
                </a:lnTo>
                <a:lnTo>
                  <a:pt x="60120" y="42992"/>
                </a:lnTo>
                <a:lnTo>
                  <a:pt x="60334" y="43243"/>
                </a:lnTo>
                <a:lnTo>
                  <a:pt x="47132" y="44404"/>
                </a:lnTo>
                <a:lnTo>
                  <a:pt x="32031" y="43498"/>
                </a:lnTo>
                <a:lnTo>
                  <a:pt x="39458" y="61435"/>
                </a:lnTo>
                <a:lnTo>
                  <a:pt x="45519" y="58559"/>
                </a:lnTo>
                <a:lnTo>
                  <a:pt x="46687" y="58231"/>
                </a:lnTo>
                <a:lnTo>
                  <a:pt x="46973" y="58872"/>
                </a:lnTo>
                <a:lnTo>
                  <a:pt x="47256" y="59650"/>
                </a:lnTo>
                <a:lnTo>
                  <a:pt x="47469" y="60176"/>
                </a:lnTo>
                <a:lnTo>
                  <a:pt x="50240" y="67750"/>
                </a:lnTo>
                <a:lnTo>
                  <a:pt x="52018" y="74752"/>
                </a:lnTo>
                <a:lnTo>
                  <a:pt x="48818" y="76377"/>
                </a:lnTo>
                <a:lnTo>
                  <a:pt x="44210" y="161335"/>
                </a:lnTo>
                <a:lnTo>
                  <a:pt x="55437" y="157040"/>
                </a:lnTo>
                <a:lnTo>
                  <a:pt x="60334" y="155550"/>
                </a:lnTo>
                <a:lnTo>
                  <a:pt x="63388" y="151339"/>
                </a:lnTo>
                <a:lnTo>
                  <a:pt x="68220" y="148754"/>
                </a:lnTo>
                <a:lnTo>
                  <a:pt x="71490" y="146031"/>
                </a:lnTo>
                <a:lnTo>
                  <a:pt x="83603" y="133818"/>
                </a:lnTo>
                <a:lnTo>
                  <a:pt x="89002" y="123569"/>
                </a:lnTo>
                <a:lnTo>
                  <a:pt x="90696" y="114409"/>
                </a:lnTo>
                <a:lnTo>
                  <a:pt x="91697" y="105464"/>
                </a:lnTo>
                <a:lnTo>
                  <a:pt x="92241" y="102966"/>
                </a:lnTo>
                <a:lnTo>
                  <a:pt x="101151" y="103136"/>
                </a:lnTo>
                <a:lnTo>
                  <a:pt x="101947" y="105091"/>
                </a:lnTo>
                <a:lnTo>
                  <a:pt x="104118" y="107947"/>
                </a:lnTo>
                <a:lnTo>
                  <a:pt x="105888" y="108664"/>
                </a:lnTo>
                <a:lnTo>
                  <a:pt x="112393" y="98161"/>
                </a:lnTo>
                <a:lnTo>
                  <a:pt x="113566" y="87149"/>
                </a:lnTo>
                <a:lnTo>
                  <a:pt x="111715" y="78711"/>
                </a:lnTo>
                <a:lnTo>
                  <a:pt x="101997" y="77246"/>
                </a:lnTo>
                <a:lnTo>
                  <a:pt x="95939" y="80170"/>
                </a:lnTo>
                <a:lnTo>
                  <a:pt x="92314" y="81502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911960" y="2068463"/>
            <a:ext cx="19328" cy="122066"/>
          </a:xfrm>
          <a:custGeom>
            <a:avLst/>
            <a:gdLst/>
            <a:ahLst/>
            <a:cxnLst/>
            <a:rect l="l" t="t" r="r" b="b"/>
            <a:pathLst>
              <a:path w="19328" h="122066">
                <a:moveTo>
                  <a:pt x="19328" y="33133"/>
                </a:moveTo>
                <a:lnTo>
                  <a:pt x="11229" y="32744"/>
                </a:lnTo>
                <a:lnTo>
                  <a:pt x="9968" y="18191"/>
                </a:lnTo>
                <a:lnTo>
                  <a:pt x="2542" y="255"/>
                </a:lnTo>
                <a:lnTo>
                  <a:pt x="0" y="0"/>
                </a:lnTo>
                <a:lnTo>
                  <a:pt x="5232" y="122066"/>
                </a:lnTo>
                <a:lnTo>
                  <a:pt x="14721" y="118091"/>
                </a:lnTo>
                <a:lnTo>
                  <a:pt x="19328" y="33133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628339" y="2150729"/>
            <a:ext cx="29283" cy="44683"/>
          </a:xfrm>
          <a:custGeom>
            <a:avLst/>
            <a:gdLst/>
            <a:ahLst/>
            <a:cxnLst/>
            <a:rect l="l" t="t" r="r" b="b"/>
            <a:pathLst>
              <a:path w="29283" h="44683">
                <a:moveTo>
                  <a:pt x="27770" y="0"/>
                </a:moveTo>
                <a:lnTo>
                  <a:pt x="26886" y="3326"/>
                </a:lnTo>
                <a:lnTo>
                  <a:pt x="25643" y="4824"/>
                </a:lnTo>
                <a:lnTo>
                  <a:pt x="15758" y="11267"/>
                </a:lnTo>
                <a:lnTo>
                  <a:pt x="7282" y="9463"/>
                </a:lnTo>
                <a:lnTo>
                  <a:pt x="0" y="3365"/>
                </a:lnTo>
                <a:lnTo>
                  <a:pt x="8098" y="44683"/>
                </a:lnTo>
                <a:lnTo>
                  <a:pt x="17243" y="44639"/>
                </a:lnTo>
                <a:lnTo>
                  <a:pt x="29283" y="42308"/>
                </a:lnTo>
                <a:lnTo>
                  <a:pt x="27770" y="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536499" y="2018315"/>
            <a:ext cx="166809" cy="177097"/>
          </a:xfrm>
          <a:custGeom>
            <a:avLst/>
            <a:gdLst/>
            <a:ahLst/>
            <a:cxnLst/>
            <a:rect l="l" t="t" r="r" b="b"/>
            <a:pathLst>
              <a:path w="166809" h="177097">
                <a:moveTo>
                  <a:pt x="69712" y="50284"/>
                </a:moveTo>
                <a:lnTo>
                  <a:pt x="65374" y="68362"/>
                </a:lnTo>
                <a:lnTo>
                  <a:pt x="68860" y="64288"/>
                </a:lnTo>
                <a:lnTo>
                  <a:pt x="72345" y="65776"/>
                </a:lnTo>
                <a:lnTo>
                  <a:pt x="74276" y="65524"/>
                </a:lnTo>
                <a:lnTo>
                  <a:pt x="73348" y="83098"/>
                </a:lnTo>
                <a:lnTo>
                  <a:pt x="62265" y="81588"/>
                </a:lnTo>
                <a:lnTo>
                  <a:pt x="61838" y="81656"/>
                </a:lnTo>
                <a:lnTo>
                  <a:pt x="65316" y="166168"/>
                </a:lnTo>
                <a:lnTo>
                  <a:pt x="75617" y="170874"/>
                </a:lnTo>
                <a:lnTo>
                  <a:pt x="86616" y="174917"/>
                </a:lnTo>
                <a:lnTo>
                  <a:pt x="99937" y="177097"/>
                </a:lnTo>
                <a:lnTo>
                  <a:pt x="91839" y="135778"/>
                </a:lnTo>
                <a:lnTo>
                  <a:pt x="85862" y="129640"/>
                </a:lnTo>
                <a:lnTo>
                  <a:pt x="124379" y="129961"/>
                </a:lnTo>
                <a:lnTo>
                  <a:pt x="119610" y="132413"/>
                </a:lnTo>
                <a:lnTo>
                  <a:pt x="121123" y="174722"/>
                </a:lnTo>
                <a:lnTo>
                  <a:pt x="132036" y="167712"/>
                </a:lnTo>
                <a:lnTo>
                  <a:pt x="125157" y="50147"/>
                </a:lnTo>
                <a:lnTo>
                  <a:pt x="128065" y="44060"/>
                </a:lnTo>
                <a:lnTo>
                  <a:pt x="131325" y="43923"/>
                </a:lnTo>
                <a:lnTo>
                  <a:pt x="139801" y="43855"/>
                </a:lnTo>
                <a:lnTo>
                  <a:pt x="156703" y="43717"/>
                </a:lnTo>
                <a:lnTo>
                  <a:pt x="155700" y="49827"/>
                </a:lnTo>
                <a:lnTo>
                  <a:pt x="155925" y="50147"/>
                </a:lnTo>
                <a:lnTo>
                  <a:pt x="143270" y="51338"/>
                </a:lnTo>
                <a:lnTo>
                  <a:pt x="145723" y="71469"/>
                </a:lnTo>
                <a:lnTo>
                  <a:pt x="146026" y="79786"/>
                </a:lnTo>
                <a:lnTo>
                  <a:pt x="149190" y="146128"/>
                </a:lnTo>
                <a:lnTo>
                  <a:pt x="154786" y="134792"/>
                </a:lnTo>
                <a:lnTo>
                  <a:pt x="158951" y="123255"/>
                </a:lnTo>
                <a:lnTo>
                  <a:pt x="162147" y="111113"/>
                </a:lnTo>
                <a:lnTo>
                  <a:pt x="164456" y="98509"/>
                </a:lnTo>
                <a:lnTo>
                  <a:pt x="165951" y="85610"/>
                </a:lnTo>
                <a:lnTo>
                  <a:pt x="166701" y="72586"/>
                </a:lnTo>
                <a:lnTo>
                  <a:pt x="166809" y="61565"/>
                </a:lnTo>
                <a:lnTo>
                  <a:pt x="165792" y="43020"/>
                </a:lnTo>
                <a:lnTo>
                  <a:pt x="163319" y="28416"/>
                </a:lnTo>
                <a:lnTo>
                  <a:pt x="159475" y="17339"/>
                </a:lnTo>
                <a:lnTo>
                  <a:pt x="154346" y="9374"/>
                </a:lnTo>
                <a:lnTo>
                  <a:pt x="148018" y="4106"/>
                </a:lnTo>
                <a:lnTo>
                  <a:pt x="140578" y="1119"/>
                </a:lnTo>
                <a:lnTo>
                  <a:pt x="132110" y="0"/>
                </a:lnTo>
                <a:lnTo>
                  <a:pt x="122702" y="331"/>
                </a:lnTo>
                <a:lnTo>
                  <a:pt x="112439" y="1700"/>
                </a:lnTo>
                <a:lnTo>
                  <a:pt x="101408" y="3689"/>
                </a:lnTo>
                <a:lnTo>
                  <a:pt x="89693" y="5886"/>
                </a:lnTo>
                <a:lnTo>
                  <a:pt x="77382" y="7874"/>
                </a:lnTo>
                <a:lnTo>
                  <a:pt x="64559" y="9239"/>
                </a:lnTo>
                <a:lnTo>
                  <a:pt x="60133" y="9485"/>
                </a:lnTo>
                <a:lnTo>
                  <a:pt x="54905" y="23099"/>
                </a:lnTo>
                <a:lnTo>
                  <a:pt x="47388" y="33228"/>
                </a:lnTo>
                <a:lnTo>
                  <a:pt x="38730" y="41513"/>
                </a:lnTo>
                <a:lnTo>
                  <a:pt x="35608" y="44312"/>
                </a:lnTo>
                <a:lnTo>
                  <a:pt x="26939" y="54258"/>
                </a:lnTo>
                <a:lnTo>
                  <a:pt x="23552" y="63579"/>
                </a:lnTo>
                <a:lnTo>
                  <a:pt x="22710" y="74653"/>
                </a:lnTo>
                <a:lnTo>
                  <a:pt x="21816" y="88544"/>
                </a:lnTo>
                <a:lnTo>
                  <a:pt x="12499" y="85068"/>
                </a:lnTo>
                <a:lnTo>
                  <a:pt x="4052" y="85068"/>
                </a:lnTo>
                <a:lnTo>
                  <a:pt x="0" y="93990"/>
                </a:lnTo>
                <a:lnTo>
                  <a:pt x="2111" y="107702"/>
                </a:lnTo>
                <a:lnTo>
                  <a:pt x="10260" y="116021"/>
                </a:lnTo>
                <a:lnTo>
                  <a:pt x="12162" y="117009"/>
                </a:lnTo>
                <a:lnTo>
                  <a:pt x="13290" y="109481"/>
                </a:lnTo>
                <a:lnTo>
                  <a:pt x="22213" y="109986"/>
                </a:lnTo>
                <a:lnTo>
                  <a:pt x="22837" y="116696"/>
                </a:lnTo>
                <a:lnTo>
                  <a:pt x="23095" y="118245"/>
                </a:lnTo>
                <a:lnTo>
                  <a:pt x="15271" y="117856"/>
                </a:lnTo>
                <a:lnTo>
                  <a:pt x="20706" y="121151"/>
                </a:lnTo>
                <a:lnTo>
                  <a:pt x="21632" y="121529"/>
                </a:lnTo>
                <a:lnTo>
                  <a:pt x="24299" y="127695"/>
                </a:lnTo>
                <a:lnTo>
                  <a:pt x="27157" y="133874"/>
                </a:lnTo>
                <a:lnTo>
                  <a:pt x="26856" y="135819"/>
                </a:lnTo>
                <a:lnTo>
                  <a:pt x="31345" y="142157"/>
                </a:lnTo>
                <a:lnTo>
                  <a:pt x="39643" y="150825"/>
                </a:lnTo>
                <a:lnTo>
                  <a:pt x="50000" y="158755"/>
                </a:lnTo>
                <a:lnTo>
                  <a:pt x="54165" y="50147"/>
                </a:lnTo>
                <a:lnTo>
                  <a:pt x="64854" y="43987"/>
                </a:lnTo>
                <a:lnTo>
                  <a:pt x="77636" y="44662"/>
                </a:lnTo>
                <a:lnTo>
                  <a:pt x="84934" y="50147"/>
                </a:lnTo>
                <a:lnTo>
                  <a:pt x="76834" y="52870"/>
                </a:lnTo>
                <a:lnTo>
                  <a:pt x="79091" y="49827"/>
                </a:lnTo>
                <a:lnTo>
                  <a:pt x="69712" y="5028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586499" y="2068463"/>
            <a:ext cx="19712" cy="116020"/>
          </a:xfrm>
          <a:custGeom>
            <a:avLst/>
            <a:gdLst/>
            <a:ahLst/>
            <a:cxnLst/>
            <a:rect l="l" t="t" r="r" b="b"/>
            <a:pathLst>
              <a:path w="19712" h="116020">
                <a:moveTo>
                  <a:pt x="19712" y="137"/>
                </a:moveTo>
                <a:lnTo>
                  <a:pt x="10655" y="2022"/>
                </a:lnTo>
                <a:lnTo>
                  <a:pt x="4715" y="323"/>
                </a:lnTo>
                <a:lnTo>
                  <a:pt x="4164" y="0"/>
                </a:lnTo>
                <a:lnTo>
                  <a:pt x="0" y="108607"/>
                </a:lnTo>
                <a:lnTo>
                  <a:pt x="4089" y="111848"/>
                </a:lnTo>
                <a:lnTo>
                  <a:pt x="15316" y="116020"/>
                </a:lnTo>
                <a:lnTo>
                  <a:pt x="11838" y="31508"/>
                </a:lnTo>
                <a:lnTo>
                  <a:pt x="14095" y="23088"/>
                </a:lnTo>
                <a:lnTo>
                  <a:pt x="15374" y="18214"/>
                </a:lnTo>
                <a:lnTo>
                  <a:pt x="19712" y="13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661656" y="2068463"/>
            <a:ext cx="24033" cy="117564"/>
          </a:xfrm>
          <a:custGeom>
            <a:avLst/>
            <a:gdLst/>
            <a:ahLst/>
            <a:cxnLst/>
            <a:rect l="l" t="t" r="r" b="b"/>
            <a:pathLst>
              <a:path w="24033" h="117564">
                <a:moveTo>
                  <a:pt x="16342" y="107493"/>
                </a:moveTo>
                <a:lnTo>
                  <a:pt x="24033" y="95980"/>
                </a:lnTo>
                <a:lnTo>
                  <a:pt x="20869" y="29638"/>
                </a:lnTo>
                <a:lnTo>
                  <a:pt x="11434" y="32492"/>
                </a:lnTo>
                <a:lnTo>
                  <a:pt x="8450" y="23019"/>
                </a:lnTo>
                <a:lnTo>
                  <a:pt x="6820" y="18740"/>
                </a:lnTo>
                <a:lnTo>
                  <a:pt x="16475" y="15033"/>
                </a:lnTo>
                <a:lnTo>
                  <a:pt x="20566" y="21322"/>
                </a:lnTo>
                <a:lnTo>
                  <a:pt x="18113" y="1190"/>
                </a:lnTo>
                <a:lnTo>
                  <a:pt x="2936" y="428"/>
                </a:lnTo>
                <a:lnTo>
                  <a:pt x="0" y="0"/>
                </a:lnTo>
                <a:lnTo>
                  <a:pt x="6879" y="117564"/>
                </a:lnTo>
                <a:lnTo>
                  <a:pt x="16342" y="107493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216422" y="2032151"/>
            <a:ext cx="15723" cy="49893"/>
          </a:xfrm>
          <a:custGeom>
            <a:avLst/>
            <a:gdLst/>
            <a:ahLst/>
            <a:cxnLst/>
            <a:rect l="l" t="t" r="r" b="b"/>
            <a:pathLst>
              <a:path w="15723" h="49893">
                <a:moveTo>
                  <a:pt x="3155" y="6253"/>
                </a:moveTo>
                <a:lnTo>
                  <a:pt x="0" y="6793"/>
                </a:lnTo>
                <a:lnTo>
                  <a:pt x="943" y="49893"/>
                </a:lnTo>
                <a:lnTo>
                  <a:pt x="15723" y="49249"/>
                </a:lnTo>
                <a:lnTo>
                  <a:pt x="11659" y="0"/>
                </a:lnTo>
                <a:lnTo>
                  <a:pt x="3155" y="6253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283577" y="1938021"/>
            <a:ext cx="63080" cy="148415"/>
          </a:xfrm>
          <a:custGeom>
            <a:avLst/>
            <a:gdLst/>
            <a:ahLst/>
            <a:cxnLst/>
            <a:rect l="l" t="t" r="r" b="b"/>
            <a:pathLst>
              <a:path w="63080" h="148415">
                <a:moveTo>
                  <a:pt x="48523" y="48088"/>
                </a:moveTo>
                <a:lnTo>
                  <a:pt x="54591" y="39054"/>
                </a:lnTo>
                <a:lnTo>
                  <a:pt x="58446" y="31327"/>
                </a:lnTo>
                <a:lnTo>
                  <a:pt x="56299" y="22063"/>
                </a:lnTo>
                <a:lnTo>
                  <a:pt x="51808" y="15984"/>
                </a:lnTo>
                <a:lnTo>
                  <a:pt x="43293" y="6614"/>
                </a:lnTo>
                <a:lnTo>
                  <a:pt x="32467" y="1123"/>
                </a:lnTo>
                <a:lnTo>
                  <a:pt x="24374" y="424"/>
                </a:lnTo>
                <a:lnTo>
                  <a:pt x="14126" y="330"/>
                </a:lnTo>
                <a:lnTo>
                  <a:pt x="886" y="0"/>
                </a:lnTo>
                <a:lnTo>
                  <a:pt x="1951" y="61355"/>
                </a:lnTo>
                <a:lnTo>
                  <a:pt x="15884" y="60580"/>
                </a:lnTo>
                <a:lnTo>
                  <a:pt x="28101" y="66051"/>
                </a:lnTo>
                <a:lnTo>
                  <a:pt x="31195" y="73052"/>
                </a:lnTo>
                <a:lnTo>
                  <a:pt x="23167" y="71481"/>
                </a:lnTo>
                <a:lnTo>
                  <a:pt x="18443" y="68980"/>
                </a:lnTo>
                <a:lnTo>
                  <a:pt x="14218" y="68178"/>
                </a:lnTo>
                <a:lnTo>
                  <a:pt x="4538" y="66897"/>
                </a:lnTo>
                <a:lnTo>
                  <a:pt x="2407" y="70123"/>
                </a:lnTo>
                <a:lnTo>
                  <a:pt x="0" y="94310"/>
                </a:lnTo>
                <a:lnTo>
                  <a:pt x="1705" y="87377"/>
                </a:lnTo>
                <a:lnTo>
                  <a:pt x="3485" y="80443"/>
                </a:lnTo>
                <a:lnTo>
                  <a:pt x="4764" y="81473"/>
                </a:lnTo>
                <a:lnTo>
                  <a:pt x="12086" y="80626"/>
                </a:lnTo>
                <a:lnTo>
                  <a:pt x="14218" y="89848"/>
                </a:lnTo>
                <a:lnTo>
                  <a:pt x="17080" y="91078"/>
                </a:lnTo>
                <a:lnTo>
                  <a:pt x="15720" y="97255"/>
                </a:lnTo>
                <a:lnTo>
                  <a:pt x="14694" y="99436"/>
                </a:lnTo>
                <a:lnTo>
                  <a:pt x="4889" y="99825"/>
                </a:lnTo>
                <a:lnTo>
                  <a:pt x="1479" y="95157"/>
                </a:lnTo>
                <a:lnTo>
                  <a:pt x="7874" y="143141"/>
                </a:lnTo>
                <a:lnTo>
                  <a:pt x="19880" y="146631"/>
                </a:lnTo>
                <a:lnTo>
                  <a:pt x="31093" y="148415"/>
                </a:lnTo>
                <a:lnTo>
                  <a:pt x="39445" y="146985"/>
                </a:lnTo>
                <a:lnTo>
                  <a:pt x="49382" y="138486"/>
                </a:lnTo>
                <a:lnTo>
                  <a:pt x="53924" y="127477"/>
                </a:lnTo>
                <a:lnTo>
                  <a:pt x="55856" y="115747"/>
                </a:lnTo>
                <a:lnTo>
                  <a:pt x="57965" y="105084"/>
                </a:lnTo>
                <a:lnTo>
                  <a:pt x="59205" y="102044"/>
                </a:lnTo>
                <a:lnTo>
                  <a:pt x="61759" y="82287"/>
                </a:lnTo>
                <a:lnTo>
                  <a:pt x="63080" y="69867"/>
                </a:lnTo>
                <a:lnTo>
                  <a:pt x="62722" y="62451"/>
                </a:lnTo>
                <a:lnTo>
                  <a:pt x="60240" y="57709"/>
                </a:lnTo>
                <a:lnTo>
                  <a:pt x="55186" y="53310"/>
                </a:lnTo>
                <a:lnTo>
                  <a:pt x="48523" y="4808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183722" y="1937269"/>
            <a:ext cx="107728" cy="144775"/>
          </a:xfrm>
          <a:custGeom>
            <a:avLst/>
            <a:gdLst/>
            <a:ahLst/>
            <a:cxnLst/>
            <a:rect l="l" t="t" r="r" b="b"/>
            <a:pathLst>
              <a:path w="107728" h="144775">
                <a:moveTo>
                  <a:pt x="9604" y="139500"/>
                </a:moveTo>
                <a:lnTo>
                  <a:pt x="11434" y="134306"/>
                </a:lnTo>
                <a:lnTo>
                  <a:pt x="13787" y="141177"/>
                </a:lnTo>
                <a:lnTo>
                  <a:pt x="21643" y="144229"/>
                </a:lnTo>
                <a:lnTo>
                  <a:pt x="33642" y="144775"/>
                </a:lnTo>
                <a:lnTo>
                  <a:pt x="32699" y="101676"/>
                </a:lnTo>
                <a:lnTo>
                  <a:pt x="30693" y="98449"/>
                </a:lnTo>
                <a:lnTo>
                  <a:pt x="27709" y="102019"/>
                </a:lnTo>
                <a:lnTo>
                  <a:pt x="31195" y="92225"/>
                </a:lnTo>
                <a:lnTo>
                  <a:pt x="34028" y="82111"/>
                </a:lnTo>
                <a:lnTo>
                  <a:pt x="42354" y="82157"/>
                </a:lnTo>
                <a:lnTo>
                  <a:pt x="44358" y="94882"/>
                </a:lnTo>
                <a:lnTo>
                  <a:pt x="48423" y="144131"/>
                </a:lnTo>
                <a:lnTo>
                  <a:pt x="64625" y="143611"/>
                </a:lnTo>
                <a:lnTo>
                  <a:pt x="72270" y="143779"/>
                </a:lnTo>
                <a:lnTo>
                  <a:pt x="85225" y="143168"/>
                </a:lnTo>
                <a:lnTo>
                  <a:pt x="95253" y="142205"/>
                </a:lnTo>
                <a:lnTo>
                  <a:pt x="107728" y="143893"/>
                </a:lnTo>
                <a:lnTo>
                  <a:pt x="101334" y="95909"/>
                </a:lnTo>
                <a:lnTo>
                  <a:pt x="99854" y="95063"/>
                </a:lnTo>
                <a:lnTo>
                  <a:pt x="102262" y="70876"/>
                </a:lnTo>
                <a:lnTo>
                  <a:pt x="94388" y="67764"/>
                </a:lnTo>
                <a:lnTo>
                  <a:pt x="101806" y="62107"/>
                </a:lnTo>
                <a:lnTo>
                  <a:pt x="100740" y="752"/>
                </a:lnTo>
                <a:lnTo>
                  <a:pt x="85788" y="339"/>
                </a:lnTo>
                <a:lnTo>
                  <a:pt x="70403" y="0"/>
                </a:lnTo>
                <a:lnTo>
                  <a:pt x="59055" y="63874"/>
                </a:lnTo>
                <a:lnTo>
                  <a:pt x="51918" y="62699"/>
                </a:lnTo>
                <a:lnTo>
                  <a:pt x="54942" y="67123"/>
                </a:lnTo>
                <a:lnTo>
                  <a:pt x="43858" y="68862"/>
                </a:lnTo>
                <a:lnTo>
                  <a:pt x="32059" y="69487"/>
                </a:lnTo>
                <a:lnTo>
                  <a:pt x="27821" y="70574"/>
                </a:lnTo>
                <a:lnTo>
                  <a:pt x="25887" y="72050"/>
                </a:lnTo>
                <a:lnTo>
                  <a:pt x="21002" y="73845"/>
                </a:lnTo>
                <a:lnTo>
                  <a:pt x="18481" y="74377"/>
                </a:lnTo>
                <a:lnTo>
                  <a:pt x="20537" y="64926"/>
                </a:lnTo>
                <a:lnTo>
                  <a:pt x="22593" y="63416"/>
                </a:lnTo>
                <a:lnTo>
                  <a:pt x="24800" y="48840"/>
                </a:lnTo>
                <a:lnTo>
                  <a:pt x="18055" y="53371"/>
                </a:lnTo>
                <a:lnTo>
                  <a:pt x="15697" y="52662"/>
                </a:lnTo>
                <a:lnTo>
                  <a:pt x="7823" y="54927"/>
                </a:lnTo>
                <a:lnTo>
                  <a:pt x="5667" y="70544"/>
                </a:lnTo>
                <a:lnTo>
                  <a:pt x="5161" y="82312"/>
                </a:lnTo>
                <a:lnTo>
                  <a:pt x="3601" y="92069"/>
                </a:lnTo>
                <a:lnTo>
                  <a:pt x="2783" y="94285"/>
                </a:lnTo>
                <a:lnTo>
                  <a:pt x="2482" y="94948"/>
                </a:lnTo>
                <a:lnTo>
                  <a:pt x="1629" y="96619"/>
                </a:lnTo>
                <a:lnTo>
                  <a:pt x="1203" y="95978"/>
                </a:lnTo>
                <a:lnTo>
                  <a:pt x="702" y="97854"/>
                </a:lnTo>
                <a:lnTo>
                  <a:pt x="0" y="98312"/>
                </a:lnTo>
                <a:lnTo>
                  <a:pt x="3438" y="105867"/>
                </a:lnTo>
                <a:lnTo>
                  <a:pt x="5786" y="112892"/>
                </a:lnTo>
                <a:lnTo>
                  <a:pt x="6394" y="117304"/>
                </a:lnTo>
                <a:lnTo>
                  <a:pt x="7322" y="125153"/>
                </a:lnTo>
                <a:lnTo>
                  <a:pt x="6193" y="134626"/>
                </a:lnTo>
                <a:lnTo>
                  <a:pt x="9604" y="13950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196311" y="1937157"/>
            <a:ext cx="57814" cy="63986"/>
          </a:xfrm>
          <a:custGeom>
            <a:avLst/>
            <a:gdLst/>
            <a:ahLst/>
            <a:cxnLst/>
            <a:rect l="l" t="t" r="r" b="b"/>
            <a:pathLst>
              <a:path w="57814" h="63986">
                <a:moveTo>
                  <a:pt x="39330" y="62811"/>
                </a:moveTo>
                <a:lnTo>
                  <a:pt x="39069" y="62430"/>
                </a:lnTo>
                <a:lnTo>
                  <a:pt x="46466" y="63986"/>
                </a:lnTo>
                <a:lnTo>
                  <a:pt x="57814" y="111"/>
                </a:lnTo>
                <a:lnTo>
                  <a:pt x="43277" y="0"/>
                </a:lnTo>
                <a:lnTo>
                  <a:pt x="30869" y="271"/>
                </a:lnTo>
                <a:lnTo>
                  <a:pt x="21868" y="1080"/>
                </a:lnTo>
                <a:lnTo>
                  <a:pt x="13410" y="9376"/>
                </a:lnTo>
                <a:lnTo>
                  <a:pt x="4388" y="21516"/>
                </a:lnTo>
                <a:lnTo>
                  <a:pt x="0" y="30669"/>
                </a:lnTo>
                <a:lnTo>
                  <a:pt x="3886" y="39479"/>
                </a:lnTo>
                <a:lnTo>
                  <a:pt x="7447" y="38907"/>
                </a:lnTo>
                <a:lnTo>
                  <a:pt x="12212" y="48952"/>
                </a:lnTo>
                <a:lnTo>
                  <a:pt x="10005" y="63528"/>
                </a:lnTo>
                <a:lnTo>
                  <a:pt x="21089" y="62178"/>
                </a:lnTo>
                <a:lnTo>
                  <a:pt x="23020" y="61972"/>
                </a:lnTo>
                <a:lnTo>
                  <a:pt x="32248" y="61652"/>
                </a:lnTo>
                <a:lnTo>
                  <a:pt x="33953" y="61926"/>
                </a:lnTo>
                <a:lnTo>
                  <a:pt x="39330" y="62811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129969" y="1727631"/>
            <a:ext cx="188082" cy="265184"/>
          </a:xfrm>
          <a:custGeom>
            <a:avLst/>
            <a:gdLst/>
            <a:ahLst/>
            <a:cxnLst/>
            <a:rect l="l" t="t" r="r" b="b"/>
            <a:pathLst>
              <a:path w="188082" h="265184">
                <a:moveTo>
                  <a:pt x="169809" y="196284"/>
                </a:moveTo>
                <a:lnTo>
                  <a:pt x="167176" y="203034"/>
                </a:lnTo>
                <a:lnTo>
                  <a:pt x="166248" y="206650"/>
                </a:lnTo>
                <a:lnTo>
                  <a:pt x="162537" y="212164"/>
                </a:lnTo>
                <a:lnTo>
                  <a:pt x="156944" y="220608"/>
                </a:lnTo>
                <a:lnTo>
                  <a:pt x="154813" y="220677"/>
                </a:lnTo>
                <a:lnTo>
                  <a:pt x="150525" y="222805"/>
                </a:lnTo>
                <a:lnTo>
                  <a:pt x="140946" y="201410"/>
                </a:lnTo>
                <a:lnTo>
                  <a:pt x="131914" y="200770"/>
                </a:lnTo>
                <a:lnTo>
                  <a:pt x="115712" y="200214"/>
                </a:lnTo>
                <a:lnTo>
                  <a:pt x="98912" y="199991"/>
                </a:lnTo>
                <a:lnTo>
                  <a:pt x="88085" y="200352"/>
                </a:lnTo>
                <a:lnTo>
                  <a:pt x="87081" y="200563"/>
                </a:lnTo>
                <a:lnTo>
                  <a:pt x="80627" y="205700"/>
                </a:lnTo>
                <a:lnTo>
                  <a:pt x="76864" y="212351"/>
                </a:lnTo>
                <a:lnTo>
                  <a:pt x="72297" y="218469"/>
                </a:lnTo>
                <a:lnTo>
                  <a:pt x="63432" y="222006"/>
                </a:lnTo>
                <a:lnTo>
                  <a:pt x="52175" y="221775"/>
                </a:lnTo>
                <a:lnTo>
                  <a:pt x="46811" y="214277"/>
                </a:lnTo>
                <a:lnTo>
                  <a:pt x="41957" y="203909"/>
                </a:lnTo>
                <a:lnTo>
                  <a:pt x="37727" y="191440"/>
                </a:lnTo>
                <a:lnTo>
                  <a:pt x="34238" y="177638"/>
                </a:lnTo>
                <a:lnTo>
                  <a:pt x="31606" y="163273"/>
                </a:lnTo>
                <a:lnTo>
                  <a:pt x="29946" y="149115"/>
                </a:lnTo>
                <a:lnTo>
                  <a:pt x="29374" y="135932"/>
                </a:lnTo>
                <a:lnTo>
                  <a:pt x="29857" y="125807"/>
                </a:lnTo>
                <a:lnTo>
                  <a:pt x="43072" y="117180"/>
                </a:lnTo>
                <a:lnTo>
                  <a:pt x="37121" y="107743"/>
                </a:lnTo>
                <a:lnTo>
                  <a:pt x="34023" y="99378"/>
                </a:lnTo>
                <a:lnTo>
                  <a:pt x="36903" y="90911"/>
                </a:lnTo>
                <a:lnTo>
                  <a:pt x="45529" y="80855"/>
                </a:lnTo>
                <a:lnTo>
                  <a:pt x="56009" y="73206"/>
                </a:lnTo>
                <a:lnTo>
                  <a:pt x="57717" y="72308"/>
                </a:lnTo>
                <a:lnTo>
                  <a:pt x="69113" y="74740"/>
                </a:lnTo>
                <a:lnTo>
                  <a:pt x="79812" y="78160"/>
                </a:lnTo>
                <a:lnTo>
                  <a:pt x="93812" y="80324"/>
                </a:lnTo>
                <a:lnTo>
                  <a:pt x="97864" y="80408"/>
                </a:lnTo>
                <a:lnTo>
                  <a:pt x="112824" y="79265"/>
                </a:lnTo>
                <a:lnTo>
                  <a:pt x="123719" y="76768"/>
                </a:lnTo>
                <a:lnTo>
                  <a:pt x="131622" y="73953"/>
                </a:lnTo>
                <a:lnTo>
                  <a:pt x="137602" y="71852"/>
                </a:lnTo>
                <a:lnTo>
                  <a:pt x="142732" y="71500"/>
                </a:lnTo>
                <a:lnTo>
                  <a:pt x="148083" y="73931"/>
                </a:lnTo>
                <a:lnTo>
                  <a:pt x="154726" y="80180"/>
                </a:lnTo>
                <a:lnTo>
                  <a:pt x="162612" y="89813"/>
                </a:lnTo>
                <a:lnTo>
                  <a:pt x="166668" y="100264"/>
                </a:lnTo>
                <a:lnTo>
                  <a:pt x="162309" y="107404"/>
                </a:lnTo>
                <a:lnTo>
                  <a:pt x="156631" y="116316"/>
                </a:lnTo>
                <a:lnTo>
                  <a:pt x="156518" y="116654"/>
                </a:lnTo>
                <a:lnTo>
                  <a:pt x="165023" y="120927"/>
                </a:lnTo>
                <a:lnTo>
                  <a:pt x="169930" y="122629"/>
                </a:lnTo>
                <a:lnTo>
                  <a:pt x="172365" y="125732"/>
                </a:lnTo>
                <a:lnTo>
                  <a:pt x="173458" y="134204"/>
                </a:lnTo>
                <a:lnTo>
                  <a:pt x="174072" y="146424"/>
                </a:lnTo>
                <a:lnTo>
                  <a:pt x="174072" y="146607"/>
                </a:lnTo>
                <a:lnTo>
                  <a:pt x="174623" y="153151"/>
                </a:lnTo>
                <a:lnTo>
                  <a:pt x="174900" y="154491"/>
                </a:lnTo>
                <a:lnTo>
                  <a:pt x="175386" y="155438"/>
                </a:lnTo>
                <a:lnTo>
                  <a:pt x="176203" y="157316"/>
                </a:lnTo>
                <a:lnTo>
                  <a:pt x="178611" y="161137"/>
                </a:lnTo>
                <a:lnTo>
                  <a:pt x="180230" y="151291"/>
                </a:lnTo>
                <a:lnTo>
                  <a:pt x="182552" y="138801"/>
                </a:lnTo>
                <a:lnTo>
                  <a:pt x="185011" y="124773"/>
                </a:lnTo>
                <a:lnTo>
                  <a:pt x="187043" y="110311"/>
                </a:lnTo>
                <a:lnTo>
                  <a:pt x="188082" y="96522"/>
                </a:lnTo>
                <a:lnTo>
                  <a:pt x="187563" y="84510"/>
                </a:lnTo>
                <a:lnTo>
                  <a:pt x="184922" y="75380"/>
                </a:lnTo>
                <a:lnTo>
                  <a:pt x="184504" y="74642"/>
                </a:lnTo>
                <a:lnTo>
                  <a:pt x="179922" y="69787"/>
                </a:lnTo>
                <a:lnTo>
                  <a:pt x="176289" y="63887"/>
                </a:lnTo>
                <a:lnTo>
                  <a:pt x="175050" y="59654"/>
                </a:lnTo>
                <a:lnTo>
                  <a:pt x="171285" y="47075"/>
                </a:lnTo>
                <a:lnTo>
                  <a:pt x="165854" y="37153"/>
                </a:lnTo>
                <a:lnTo>
                  <a:pt x="156763" y="28966"/>
                </a:lnTo>
                <a:lnTo>
                  <a:pt x="142019" y="21594"/>
                </a:lnTo>
                <a:lnTo>
                  <a:pt x="140519" y="21005"/>
                </a:lnTo>
                <a:lnTo>
                  <a:pt x="135178" y="30525"/>
                </a:lnTo>
                <a:lnTo>
                  <a:pt x="129735" y="20869"/>
                </a:lnTo>
                <a:lnTo>
                  <a:pt x="120546" y="12847"/>
                </a:lnTo>
                <a:lnTo>
                  <a:pt x="108505" y="6593"/>
                </a:lnTo>
                <a:lnTo>
                  <a:pt x="94509" y="2242"/>
                </a:lnTo>
                <a:lnTo>
                  <a:pt x="80311" y="0"/>
                </a:lnTo>
                <a:lnTo>
                  <a:pt x="76745" y="11609"/>
                </a:lnTo>
                <a:lnTo>
                  <a:pt x="74932" y="17281"/>
                </a:lnTo>
                <a:lnTo>
                  <a:pt x="72836" y="21107"/>
                </a:lnTo>
                <a:lnTo>
                  <a:pt x="68421" y="27177"/>
                </a:lnTo>
                <a:lnTo>
                  <a:pt x="65114" y="31760"/>
                </a:lnTo>
                <a:lnTo>
                  <a:pt x="62130" y="25468"/>
                </a:lnTo>
                <a:lnTo>
                  <a:pt x="60851" y="22104"/>
                </a:lnTo>
                <a:lnTo>
                  <a:pt x="60625" y="20296"/>
                </a:lnTo>
                <a:lnTo>
                  <a:pt x="59221" y="17115"/>
                </a:lnTo>
                <a:lnTo>
                  <a:pt x="25894" y="37275"/>
                </a:lnTo>
                <a:lnTo>
                  <a:pt x="20628" y="42149"/>
                </a:lnTo>
                <a:lnTo>
                  <a:pt x="19349" y="46496"/>
                </a:lnTo>
                <a:lnTo>
                  <a:pt x="18271" y="54986"/>
                </a:lnTo>
                <a:lnTo>
                  <a:pt x="16061" y="65298"/>
                </a:lnTo>
                <a:lnTo>
                  <a:pt x="11622" y="69533"/>
                </a:lnTo>
                <a:lnTo>
                  <a:pt x="9043" y="72239"/>
                </a:lnTo>
                <a:lnTo>
                  <a:pt x="2988" y="82090"/>
                </a:lnTo>
                <a:lnTo>
                  <a:pt x="248" y="93032"/>
                </a:lnTo>
                <a:lnTo>
                  <a:pt x="0" y="104766"/>
                </a:lnTo>
                <a:lnTo>
                  <a:pt x="1422" y="116990"/>
                </a:lnTo>
                <a:lnTo>
                  <a:pt x="3694" y="129403"/>
                </a:lnTo>
                <a:lnTo>
                  <a:pt x="5995" y="141706"/>
                </a:lnTo>
                <a:lnTo>
                  <a:pt x="7501" y="153597"/>
                </a:lnTo>
                <a:lnTo>
                  <a:pt x="7614" y="155439"/>
                </a:lnTo>
                <a:lnTo>
                  <a:pt x="15199" y="160664"/>
                </a:lnTo>
                <a:lnTo>
                  <a:pt x="18416" y="163606"/>
                </a:lnTo>
                <a:lnTo>
                  <a:pt x="20409" y="171772"/>
                </a:lnTo>
                <a:lnTo>
                  <a:pt x="21406" y="177292"/>
                </a:lnTo>
                <a:lnTo>
                  <a:pt x="23818" y="189841"/>
                </a:lnTo>
                <a:lnTo>
                  <a:pt x="26695" y="202198"/>
                </a:lnTo>
                <a:lnTo>
                  <a:pt x="28151" y="207382"/>
                </a:lnTo>
                <a:lnTo>
                  <a:pt x="31680" y="222413"/>
                </a:lnTo>
                <a:lnTo>
                  <a:pt x="37684" y="233223"/>
                </a:lnTo>
                <a:lnTo>
                  <a:pt x="46095" y="241537"/>
                </a:lnTo>
                <a:lnTo>
                  <a:pt x="56844" y="249078"/>
                </a:lnTo>
                <a:lnTo>
                  <a:pt x="59848" y="251019"/>
                </a:lnTo>
                <a:lnTo>
                  <a:pt x="70458" y="255283"/>
                </a:lnTo>
                <a:lnTo>
                  <a:pt x="82221" y="259570"/>
                </a:lnTo>
                <a:lnTo>
                  <a:pt x="94691" y="263122"/>
                </a:lnTo>
                <a:lnTo>
                  <a:pt x="89213" y="209716"/>
                </a:lnTo>
                <a:lnTo>
                  <a:pt x="137259" y="210036"/>
                </a:lnTo>
                <a:lnTo>
                  <a:pt x="132750" y="223582"/>
                </a:lnTo>
                <a:lnTo>
                  <a:pt x="123376" y="231113"/>
                </a:lnTo>
                <a:lnTo>
                  <a:pt x="114991" y="232415"/>
                </a:lnTo>
                <a:lnTo>
                  <a:pt x="119969" y="265001"/>
                </a:lnTo>
                <a:lnTo>
                  <a:pt x="122389" y="264634"/>
                </a:lnTo>
                <a:lnTo>
                  <a:pt x="136728" y="262513"/>
                </a:lnTo>
                <a:lnTo>
                  <a:pt x="148174" y="256064"/>
                </a:lnTo>
                <a:lnTo>
                  <a:pt x="157010" y="246287"/>
                </a:lnTo>
                <a:lnTo>
                  <a:pt x="163517" y="234181"/>
                </a:lnTo>
                <a:lnTo>
                  <a:pt x="167977" y="220746"/>
                </a:lnTo>
                <a:lnTo>
                  <a:pt x="170673" y="206982"/>
                </a:lnTo>
                <a:lnTo>
                  <a:pt x="171012" y="204384"/>
                </a:lnTo>
                <a:lnTo>
                  <a:pt x="169809" y="196284"/>
                </a:lnTo>
                <a:close/>
              </a:path>
              <a:path w="188082" h="265184">
                <a:moveTo>
                  <a:pt x="119969" y="265001"/>
                </a:moveTo>
                <a:lnTo>
                  <a:pt x="114991" y="232415"/>
                </a:lnTo>
                <a:lnTo>
                  <a:pt x="99604" y="229616"/>
                </a:lnTo>
                <a:lnTo>
                  <a:pt x="92097" y="220446"/>
                </a:lnTo>
                <a:lnTo>
                  <a:pt x="89213" y="209716"/>
                </a:lnTo>
                <a:lnTo>
                  <a:pt x="94691" y="263122"/>
                </a:lnTo>
                <a:lnTo>
                  <a:pt x="107422" y="265184"/>
                </a:lnTo>
                <a:lnTo>
                  <a:pt x="119969" y="265001"/>
                </a:lnTo>
                <a:close/>
              </a:path>
              <a:path w="188082" h="265184">
                <a:moveTo>
                  <a:pt x="174900" y="154491"/>
                </a:moveTo>
                <a:lnTo>
                  <a:pt x="173453" y="151667"/>
                </a:lnTo>
                <a:lnTo>
                  <a:pt x="173734" y="153448"/>
                </a:lnTo>
                <a:lnTo>
                  <a:pt x="174905" y="156886"/>
                </a:lnTo>
                <a:lnTo>
                  <a:pt x="175642" y="158085"/>
                </a:lnTo>
                <a:lnTo>
                  <a:pt x="174900" y="154491"/>
                </a:lnTo>
                <a:close/>
              </a:path>
            </a:pathLst>
          </a:custGeom>
          <a:solidFill>
            <a:srgbClr val="AA71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915280" y="1954074"/>
            <a:ext cx="66528" cy="121138"/>
          </a:xfrm>
          <a:custGeom>
            <a:avLst/>
            <a:gdLst/>
            <a:ahLst/>
            <a:cxnLst/>
            <a:rect l="l" t="t" r="r" b="b"/>
            <a:pathLst>
              <a:path w="66528" h="121138">
                <a:moveTo>
                  <a:pt x="426" y="85007"/>
                </a:moveTo>
                <a:lnTo>
                  <a:pt x="0" y="75488"/>
                </a:lnTo>
                <a:lnTo>
                  <a:pt x="535" y="118933"/>
                </a:lnTo>
                <a:lnTo>
                  <a:pt x="12933" y="121138"/>
                </a:lnTo>
                <a:lnTo>
                  <a:pt x="25678" y="120292"/>
                </a:lnTo>
                <a:lnTo>
                  <a:pt x="37695" y="116576"/>
                </a:lnTo>
                <a:lnTo>
                  <a:pt x="48011" y="109063"/>
                </a:lnTo>
                <a:lnTo>
                  <a:pt x="56708" y="98827"/>
                </a:lnTo>
                <a:lnTo>
                  <a:pt x="60906" y="25702"/>
                </a:lnTo>
                <a:lnTo>
                  <a:pt x="50529" y="27939"/>
                </a:lnTo>
                <a:lnTo>
                  <a:pt x="46491" y="19976"/>
                </a:lnTo>
                <a:lnTo>
                  <a:pt x="44987" y="12127"/>
                </a:lnTo>
                <a:lnTo>
                  <a:pt x="56572" y="9976"/>
                </a:lnTo>
                <a:lnTo>
                  <a:pt x="56673" y="10130"/>
                </a:lnTo>
                <a:lnTo>
                  <a:pt x="56497" y="9473"/>
                </a:lnTo>
                <a:lnTo>
                  <a:pt x="59632" y="14644"/>
                </a:lnTo>
                <a:lnTo>
                  <a:pt x="66528" y="2448"/>
                </a:lnTo>
                <a:lnTo>
                  <a:pt x="55189" y="2165"/>
                </a:lnTo>
                <a:lnTo>
                  <a:pt x="39012" y="800"/>
                </a:lnTo>
                <a:lnTo>
                  <a:pt x="35533" y="0"/>
                </a:lnTo>
                <a:lnTo>
                  <a:pt x="35483" y="71461"/>
                </a:lnTo>
                <a:lnTo>
                  <a:pt x="41576" y="73131"/>
                </a:lnTo>
                <a:lnTo>
                  <a:pt x="35623" y="72043"/>
                </a:lnTo>
                <a:lnTo>
                  <a:pt x="36386" y="75214"/>
                </a:lnTo>
                <a:lnTo>
                  <a:pt x="35533" y="76518"/>
                </a:lnTo>
                <a:lnTo>
                  <a:pt x="39650" y="76319"/>
                </a:lnTo>
                <a:lnTo>
                  <a:pt x="40384" y="77002"/>
                </a:lnTo>
                <a:lnTo>
                  <a:pt x="39244" y="82216"/>
                </a:lnTo>
                <a:lnTo>
                  <a:pt x="33477" y="86769"/>
                </a:lnTo>
                <a:lnTo>
                  <a:pt x="28085" y="92787"/>
                </a:lnTo>
                <a:lnTo>
                  <a:pt x="17077" y="91552"/>
                </a:lnTo>
                <a:lnTo>
                  <a:pt x="6269" y="90316"/>
                </a:lnTo>
                <a:lnTo>
                  <a:pt x="426" y="85007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879972" y="1954074"/>
            <a:ext cx="30844" cy="114762"/>
          </a:xfrm>
          <a:custGeom>
            <a:avLst/>
            <a:gdLst/>
            <a:ahLst/>
            <a:cxnLst/>
            <a:rect l="l" t="t" r="r" b="b"/>
            <a:pathLst>
              <a:path w="30844" h="114762">
                <a:moveTo>
                  <a:pt x="18829" y="1591"/>
                </a:moveTo>
                <a:lnTo>
                  <a:pt x="2902" y="2311"/>
                </a:lnTo>
                <a:lnTo>
                  <a:pt x="0" y="2265"/>
                </a:lnTo>
                <a:lnTo>
                  <a:pt x="3911" y="107112"/>
                </a:lnTo>
                <a:lnTo>
                  <a:pt x="15126" y="110272"/>
                </a:lnTo>
                <a:lnTo>
                  <a:pt x="25287" y="114762"/>
                </a:lnTo>
                <a:lnTo>
                  <a:pt x="19459" y="27687"/>
                </a:lnTo>
                <a:lnTo>
                  <a:pt x="10807" y="27229"/>
                </a:lnTo>
                <a:lnTo>
                  <a:pt x="12162" y="22561"/>
                </a:lnTo>
                <a:lnTo>
                  <a:pt x="13641" y="17756"/>
                </a:lnTo>
                <a:lnTo>
                  <a:pt x="16901" y="10113"/>
                </a:lnTo>
                <a:lnTo>
                  <a:pt x="25410" y="16803"/>
                </a:lnTo>
                <a:lnTo>
                  <a:pt x="30844" y="0"/>
                </a:lnTo>
                <a:lnTo>
                  <a:pt x="18829" y="159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854526" y="1905010"/>
            <a:ext cx="140169" cy="167997"/>
          </a:xfrm>
          <a:custGeom>
            <a:avLst/>
            <a:gdLst/>
            <a:ahLst/>
            <a:cxnLst/>
            <a:rect l="l" t="t" r="r" b="b"/>
            <a:pathLst>
              <a:path w="140169" h="167997">
                <a:moveTo>
                  <a:pt x="4518" y="87684"/>
                </a:moveTo>
                <a:lnTo>
                  <a:pt x="1601" y="97720"/>
                </a:lnTo>
                <a:lnTo>
                  <a:pt x="367" y="107679"/>
                </a:lnTo>
                <a:lnTo>
                  <a:pt x="4399" y="118515"/>
                </a:lnTo>
                <a:lnTo>
                  <a:pt x="6187" y="120914"/>
                </a:lnTo>
                <a:lnTo>
                  <a:pt x="10651" y="126429"/>
                </a:lnTo>
                <a:lnTo>
                  <a:pt x="15415" y="129472"/>
                </a:lnTo>
                <a:lnTo>
                  <a:pt x="19754" y="136154"/>
                </a:lnTo>
                <a:lnTo>
                  <a:pt x="29358" y="156176"/>
                </a:lnTo>
                <a:lnTo>
                  <a:pt x="25446" y="51329"/>
                </a:lnTo>
                <a:lnTo>
                  <a:pt x="34452" y="43594"/>
                </a:lnTo>
                <a:lnTo>
                  <a:pt x="47288" y="43501"/>
                </a:lnTo>
                <a:lnTo>
                  <a:pt x="56290" y="49064"/>
                </a:lnTo>
                <a:lnTo>
                  <a:pt x="50856" y="65867"/>
                </a:lnTo>
                <a:lnTo>
                  <a:pt x="47357" y="74364"/>
                </a:lnTo>
                <a:lnTo>
                  <a:pt x="44906" y="76751"/>
                </a:lnTo>
                <a:lnTo>
                  <a:pt x="50734" y="163826"/>
                </a:lnTo>
                <a:lnTo>
                  <a:pt x="61289" y="167997"/>
                </a:lnTo>
                <a:lnTo>
                  <a:pt x="60754" y="124553"/>
                </a:lnTo>
                <a:lnTo>
                  <a:pt x="71637" y="120079"/>
                </a:lnTo>
                <a:lnTo>
                  <a:pt x="84860" y="119309"/>
                </a:lnTo>
                <a:lnTo>
                  <a:pt x="90319" y="119999"/>
                </a:lnTo>
                <a:lnTo>
                  <a:pt x="96377" y="121107"/>
                </a:lnTo>
                <a:lnTo>
                  <a:pt x="96237" y="120525"/>
                </a:lnTo>
                <a:lnTo>
                  <a:pt x="96287" y="49064"/>
                </a:lnTo>
                <a:lnTo>
                  <a:pt x="105547" y="43636"/>
                </a:lnTo>
                <a:lnTo>
                  <a:pt x="118367" y="43823"/>
                </a:lnTo>
                <a:lnTo>
                  <a:pt x="127282" y="51512"/>
                </a:lnTo>
                <a:lnTo>
                  <a:pt x="124448" y="74166"/>
                </a:lnTo>
                <a:lnTo>
                  <a:pt x="121740" y="75058"/>
                </a:lnTo>
                <a:lnTo>
                  <a:pt x="121660" y="74767"/>
                </a:lnTo>
                <a:lnTo>
                  <a:pt x="117463" y="147892"/>
                </a:lnTo>
                <a:lnTo>
                  <a:pt x="124627" y="136009"/>
                </a:lnTo>
                <a:lnTo>
                  <a:pt x="128561" y="127779"/>
                </a:lnTo>
                <a:lnTo>
                  <a:pt x="132882" y="116161"/>
                </a:lnTo>
                <a:lnTo>
                  <a:pt x="136103" y="103873"/>
                </a:lnTo>
                <a:lnTo>
                  <a:pt x="138326" y="91154"/>
                </a:lnTo>
                <a:lnTo>
                  <a:pt x="139648" y="78240"/>
                </a:lnTo>
                <a:lnTo>
                  <a:pt x="140169" y="65368"/>
                </a:lnTo>
                <a:lnTo>
                  <a:pt x="140146" y="58148"/>
                </a:lnTo>
                <a:lnTo>
                  <a:pt x="139212" y="43226"/>
                </a:lnTo>
                <a:lnTo>
                  <a:pt x="136585" y="28969"/>
                </a:lnTo>
                <a:lnTo>
                  <a:pt x="131599" y="16551"/>
                </a:lnTo>
                <a:lnTo>
                  <a:pt x="123587" y="7144"/>
                </a:lnTo>
                <a:lnTo>
                  <a:pt x="113791" y="2361"/>
                </a:lnTo>
                <a:lnTo>
                  <a:pt x="102197" y="564"/>
                </a:lnTo>
                <a:lnTo>
                  <a:pt x="95996" y="1794"/>
                </a:lnTo>
                <a:lnTo>
                  <a:pt x="90750" y="3427"/>
                </a:lnTo>
                <a:lnTo>
                  <a:pt x="82020" y="2839"/>
                </a:lnTo>
                <a:lnTo>
                  <a:pt x="79035" y="2109"/>
                </a:lnTo>
                <a:lnTo>
                  <a:pt x="66305" y="0"/>
                </a:lnTo>
                <a:lnTo>
                  <a:pt x="54283" y="5"/>
                </a:lnTo>
                <a:lnTo>
                  <a:pt x="41893" y="830"/>
                </a:lnTo>
                <a:lnTo>
                  <a:pt x="35101" y="1148"/>
                </a:lnTo>
                <a:lnTo>
                  <a:pt x="30528" y="15588"/>
                </a:lnTo>
                <a:lnTo>
                  <a:pt x="23561" y="25333"/>
                </a:lnTo>
                <a:lnTo>
                  <a:pt x="14846" y="33504"/>
                </a:lnTo>
                <a:lnTo>
                  <a:pt x="12582" y="35563"/>
                </a:lnTo>
                <a:lnTo>
                  <a:pt x="2927" y="45699"/>
                </a:lnTo>
                <a:lnTo>
                  <a:pt x="0" y="52456"/>
                </a:lnTo>
                <a:lnTo>
                  <a:pt x="1223" y="58748"/>
                </a:lnTo>
                <a:lnTo>
                  <a:pt x="4021" y="67486"/>
                </a:lnTo>
                <a:lnTo>
                  <a:pt x="5535" y="76614"/>
                </a:lnTo>
                <a:lnTo>
                  <a:pt x="4518" y="87684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971953" y="1956523"/>
            <a:ext cx="9854" cy="23254"/>
          </a:xfrm>
          <a:custGeom>
            <a:avLst/>
            <a:gdLst/>
            <a:ahLst/>
            <a:cxnLst/>
            <a:rect l="l" t="t" r="r" b="b"/>
            <a:pathLst>
              <a:path w="9854" h="23254">
                <a:moveTo>
                  <a:pt x="0" y="7681"/>
                </a:moveTo>
                <a:lnTo>
                  <a:pt x="1178" y="12081"/>
                </a:lnTo>
                <a:lnTo>
                  <a:pt x="4233" y="23254"/>
                </a:lnTo>
                <a:lnTo>
                  <a:pt x="7021" y="22653"/>
                </a:lnTo>
                <a:lnTo>
                  <a:pt x="9854" y="0"/>
                </a:lnTo>
                <a:lnTo>
                  <a:pt x="2958" y="12196"/>
                </a:lnTo>
                <a:lnTo>
                  <a:pt x="0" y="768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260848" y="1799054"/>
            <a:ext cx="47732" cy="151382"/>
          </a:xfrm>
          <a:custGeom>
            <a:avLst/>
            <a:gdLst/>
            <a:ahLst/>
            <a:cxnLst/>
            <a:rect l="l" t="t" r="r" b="b"/>
            <a:pathLst>
              <a:path w="47732" h="151382">
                <a:moveTo>
                  <a:pt x="11306" y="0"/>
                </a:moveTo>
                <a:lnTo>
                  <a:pt x="6136" y="591"/>
                </a:lnTo>
                <a:lnTo>
                  <a:pt x="0" y="2819"/>
                </a:lnTo>
                <a:lnTo>
                  <a:pt x="7394" y="89043"/>
                </a:lnTo>
                <a:lnTo>
                  <a:pt x="8815" y="77836"/>
                </a:lnTo>
                <a:lnTo>
                  <a:pt x="9365" y="76671"/>
                </a:lnTo>
                <a:lnTo>
                  <a:pt x="18242" y="74726"/>
                </a:lnTo>
                <a:lnTo>
                  <a:pt x="19365" y="84728"/>
                </a:lnTo>
                <a:lnTo>
                  <a:pt x="20846" y="87421"/>
                </a:lnTo>
                <a:lnTo>
                  <a:pt x="19435" y="91594"/>
                </a:lnTo>
                <a:lnTo>
                  <a:pt x="18367" y="93673"/>
                </a:lnTo>
                <a:lnTo>
                  <a:pt x="10067" y="129987"/>
                </a:lnTo>
                <a:lnTo>
                  <a:pt x="19646" y="151382"/>
                </a:lnTo>
                <a:lnTo>
                  <a:pt x="23934" y="149254"/>
                </a:lnTo>
                <a:lnTo>
                  <a:pt x="26066" y="149185"/>
                </a:lnTo>
                <a:lnTo>
                  <a:pt x="31658" y="140742"/>
                </a:lnTo>
                <a:lnTo>
                  <a:pt x="35369" y="135227"/>
                </a:lnTo>
                <a:lnTo>
                  <a:pt x="36297" y="131612"/>
                </a:lnTo>
                <a:lnTo>
                  <a:pt x="38930" y="124861"/>
                </a:lnTo>
                <a:lnTo>
                  <a:pt x="40134" y="132962"/>
                </a:lnTo>
                <a:lnTo>
                  <a:pt x="43544" y="124083"/>
                </a:lnTo>
                <a:lnTo>
                  <a:pt x="40987" y="119553"/>
                </a:lnTo>
                <a:lnTo>
                  <a:pt x="41839" y="109095"/>
                </a:lnTo>
                <a:lnTo>
                  <a:pt x="42767" y="97700"/>
                </a:lnTo>
                <a:lnTo>
                  <a:pt x="44397" y="98798"/>
                </a:lnTo>
                <a:lnTo>
                  <a:pt x="47732" y="89714"/>
                </a:lnTo>
                <a:lnTo>
                  <a:pt x="45325" y="85893"/>
                </a:lnTo>
                <a:lnTo>
                  <a:pt x="44173" y="83477"/>
                </a:lnTo>
                <a:lnTo>
                  <a:pt x="44710" y="86789"/>
                </a:lnTo>
                <a:lnTo>
                  <a:pt x="43770" y="84791"/>
                </a:lnTo>
                <a:lnTo>
                  <a:pt x="42677" y="81379"/>
                </a:lnTo>
                <a:lnTo>
                  <a:pt x="42754" y="80448"/>
                </a:lnTo>
                <a:lnTo>
                  <a:pt x="44160" y="83426"/>
                </a:lnTo>
                <a:lnTo>
                  <a:pt x="43745" y="81728"/>
                </a:lnTo>
                <a:lnTo>
                  <a:pt x="43193" y="75184"/>
                </a:lnTo>
                <a:lnTo>
                  <a:pt x="43193" y="75001"/>
                </a:lnTo>
                <a:lnTo>
                  <a:pt x="42368" y="59919"/>
                </a:lnTo>
                <a:lnTo>
                  <a:pt x="41043" y="53176"/>
                </a:lnTo>
                <a:lnTo>
                  <a:pt x="38090" y="50801"/>
                </a:lnTo>
                <a:lnTo>
                  <a:pt x="32382" y="48825"/>
                </a:lnTo>
                <a:lnTo>
                  <a:pt x="25640" y="45231"/>
                </a:lnTo>
                <a:lnTo>
                  <a:pt x="31249" y="36191"/>
                </a:lnTo>
                <a:lnTo>
                  <a:pt x="35747" y="29071"/>
                </a:lnTo>
                <a:lnTo>
                  <a:pt x="32036" y="18788"/>
                </a:lnTo>
                <a:lnTo>
                  <a:pt x="31733" y="18390"/>
                </a:lnTo>
                <a:lnTo>
                  <a:pt x="23033" y="7865"/>
                </a:lnTo>
                <a:lnTo>
                  <a:pt x="16582" y="2080"/>
                </a:lnTo>
                <a:lnTo>
                  <a:pt x="11306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201430" y="1801873"/>
            <a:ext cx="77785" cy="142763"/>
          </a:xfrm>
          <a:custGeom>
            <a:avLst/>
            <a:gdLst/>
            <a:ahLst/>
            <a:cxnLst/>
            <a:rect l="l" t="t" r="r" b="b"/>
            <a:pathLst>
              <a:path w="77785" h="142763">
                <a:moveTo>
                  <a:pt x="68255" y="127014"/>
                </a:moveTo>
                <a:lnTo>
                  <a:pt x="69485" y="127168"/>
                </a:lnTo>
                <a:lnTo>
                  <a:pt x="77785" y="90854"/>
                </a:lnTo>
                <a:lnTo>
                  <a:pt x="66811" y="86224"/>
                </a:lnTo>
                <a:lnTo>
                  <a:pt x="59417" y="0"/>
                </a:lnTo>
                <a:lnTo>
                  <a:pt x="51243" y="2831"/>
                </a:lnTo>
                <a:lnTo>
                  <a:pt x="39959" y="5230"/>
                </a:lnTo>
                <a:lnTo>
                  <a:pt x="26403" y="6166"/>
                </a:lnTo>
                <a:lnTo>
                  <a:pt x="11097" y="4600"/>
                </a:lnTo>
                <a:lnTo>
                  <a:pt x="0" y="1269"/>
                </a:lnTo>
                <a:lnTo>
                  <a:pt x="1945" y="86972"/>
                </a:lnTo>
                <a:lnTo>
                  <a:pt x="3864" y="76431"/>
                </a:lnTo>
                <a:lnTo>
                  <a:pt x="6367" y="72250"/>
                </a:lnTo>
                <a:lnTo>
                  <a:pt x="14997" y="79558"/>
                </a:lnTo>
                <a:lnTo>
                  <a:pt x="10845" y="88785"/>
                </a:lnTo>
                <a:lnTo>
                  <a:pt x="8850" y="90533"/>
                </a:lnTo>
                <a:lnTo>
                  <a:pt x="2330" y="142763"/>
                </a:lnTo>
                <a:lnTo>
                  <a:pt x="6341" y="136304"/>
                </a:lnTo>
                <a:lnTo>
                  <a:pt x="10480" y="129856"/>
                </a:lnTo>
                <a:lnTo>
                  <a:pt x="15620" y="126321"/>
                </a:lnTo>
                <a:lnTo>
                  <a:pt x="23921" y="125775"/>
                </a:lnTo>
                <a:lnTo>
                  <a:pt x="39842" y="125875"/>
                </a:lnTo>
                <a:lnTo>
                  <a:pt x="56810" y="126371"/>
                </a:lnTo>
                <a:lnTo>
                  <a:pt x="68255" y="12701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159352" y="1799939"/>
            <a:ext cx="50928" cy="149467"/>
          </a:xfrm>
          <a:custGeom>
            <a:avLst/>
            <a:gdLst/>
            <a:ahLst/>
            <a:cxnLst/>
            <a:rect l="l" t="t" r="r" b="b"/>
            <a:pathLst>
              <a:path w="50928" h="149467">
                <a:moveTo>
                  <a:pt x="13690" y="44872"/>
                </a:moveTo>
                <a:lnTo>
                  <a:pt x="474" y="53498"/>
                </a:lnTo>
                <a:lnTo>
                  <a:pt x="0" y="65197"/>
                </a:lnTo>
                <a:lnTo>
                  <a:pt x="714" y="78544"/>
                </a:lnTo>
                <a:lnTo>
                  <a:pt x="2503" y="92770"/>
                </a:lnTo>
                <a:lnTo>
                  <a:pt x="5249" y="107107"/>
                </a:lnTo>
                <a:lnTo>
                  <a:pt x="8837" y="120783"/>
                </a:lnTo>
                <a:lnTo>
                  <a:pt x="13151" y="133032"/>
                </a:lnTo>
                <a:lnTo>
                  <a:pt x="18076" y="143082"/>
                </a:lnTo>
                <a:lnTo>
                  <a:pt x="22792" y="149467"/>
                </a:lnTo>
                <a:lnTo>
                  <a:pt x="37031" y="149123"/>
                </a:lnTo>
                <a:lnTo>
                  <a:pt x="44408" y="144697"/>
                </a:lnTo>
                <a:lnTo>
                  <a:pt x="50928" y="92467"/>
                </a:lnTo>
                <a:lnTo>
                  <a:pt x="44024" y="88906"/>
                </a:lnTo>
                <a:lnTo>
                  <a:pt x="42078" y="3202"/>
                </a:lnTo>
                <a:lnTo>
                  <a:pt x="31191" y="349"/>
                </a:lnTo>
                <a:lnTo>
                  <a:pt x="28334" y="0"/>
                </a:lnTo>
                <a:lnTo>
                  <a:pt x="18290" y="6720"/>
                </a:lnTo>
                <a:lnTo>
                  <a:pt x="8759" y="16601"/>
                </a:lnTo>
                <a:lnTo>
                  <a:pt x="7521" y="18603"/>
                </a:lnTo>
                <a:lnTo>
                  <a:pt x="4937" y="30180"/>
                </a:lnTo>
                <a:lnTo>
                  <a:pt x="9745" y="38116"/>
                </a:lnTo>
                <a:lnTo>
                  <a:pt x="13690" y="4487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305009" y="1882480"/>
            <a:ext cx="1164" cy="2466"/>
          </a:xfrm>
          <a:custGeom>
            <a:avLst/>
            <a:gdLst/>
            <a:ahLst/>
            <a:cxnLst/>
            <a:rect l="l" t="t" r="r" b="b"/>
            <a:pathLst>
              <a:path w="1164" h="2466">
                <a:moveTo>
                  <a:pt x="12" y="51"/>
                </a:moveTo>
                <a:lnTo>
                  <a:pt x="1164" y="2466"/>
                </a:lnTo>
                <a:lnTo>
                  <a:pt x="0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867898" y="2218251"/>
            <a:ext cx="17680" cy="4027"/>
          </a:xfrm>
          <a:custGeom>
            <a:avLst/>
            <a:gdLst/>
            <a:ahLst/>
            <a:cxnLst/>
            <a:rect l="l" t="t" r="r" b="b"/>
            <a:pathLst>
              <a:path w="17680" h="4027">
                <a:moveTo>
                  <a:pt x="12222" y="1693"/>
                </a:moveTo>
                <a:lnTo>
                  <a:pt x="5115" y="0"/>
                </a:lnTo>
                <a:lnTo>
                  <a:pt x="0" y="4027"/>
                </a:lnTo>
                <a:lnTo>
                  <a:pt x="17680" y="2136"/>
                </a:lnTo>
                <a:lnTo>
                  <a:pt x="12222" y="1693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885579" y="2220196"/>
            <a:ext cx="1791" cy="330"/>
          </a:xfrm>
          <a:custGeom>
            <a:avLst/>
            <a:gdLst/>
            <a:ahLst/>
            <a:cxnLst/>
            <a:rect l="l" t="t" r="r" b="b"/>
            <a:pathLst>
              <a:path w="1791" h="330">
                <a:moveTo>
                  <a:pt x="1791" y="0"/>
                </a:moveTo>
                <a:lnTo>
                  <a:pt x="0" y="191"/>
                </a:lnTo>
                <a:lnTo>
                  <a:pt x="1713" y="330"/>
                </a:lnTo>
                <a:lnTo>
                  <a:pt x="1791" y="0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817512" y="2220196"/>
            <a:ext cx="175039" cy="337453"/>
          </a:xfrm>
          <a:custGeom>
            <a:avLst/>
            <a:gdLst/>
            <a:ahLst/>
            <a:cxnLst/>
            <a:rect l="l" t="t" r="r" b="b"/>
            <a:pathLst>
              <a:path w="175039" h="337453">
                <a:moveTo>
                  <a:pt x="11938" y="270103"/>
                </a:moveTo>
                <a:lnTo>
                  <a:pt x="0" y="325217"/>
                </a:lnTo>
                <a:lnTo>
                  <a:pt x="12042" y="326606"/>
                </a:lnTo>
                <a:lnTo>
                  <a:pt x="24083" y="328428"/>
                </a:lnTo>
                <a:lnTo>
                  <a:pt x="36245" y="330478"/>
                </a:lnTo>
                <a:lnTo>
                  <a:pt x="48651" y="332555"/>
                </a:lnTo>
                <a:lnTo>
                  <a:pt x="61424" y="334455"/>
                </a:lnTo>
                <a:lnTo>
                  <a:pt x="74687" y="335975"/>
                </a:lnTo>
                <a:lnTo>
                  <a:pt x="84144" y="336695"/>
                </a:lnTo>
                <a:lnTo>
                  <a:pt x="97739" y="337303"/>
                </a:lnTo>
                <a:lnTo>
                  <a:pt x="110623" y="337453"/>
                </a:lnTo>
                <a:lnTo>
                  <a:pt x="123034" y="337194"/>
                </a:lnTo>
                <a:lnTo>
                  <a:pt x="135206" y="336574"/>
                </a:lnTo>
                <a:lnTo>
                  <a:pt x="147379" y="335641"/>
                </a:lnTo>
                <a:lnTo>
                  <a:pt x="159788" y="334445"/>
                </a:lnTo>
                <a:lnTo>
                  <a:pt x="172671" y="333033"/>
                </a:lnTo>
                <a:lnTo>
                  <a:pt x="175039" y="305632"/>
                </a:lnTo>
                <a:lnTo>
                  <a:pt x="163206" y="307615"/>
                </a:lnTo>
                <a:lnTo>
                  <a:pt x="151118" y="309567"/>
                </a:lnTo>
                <a:lnTo>
                  <a:pt x="138748" y="311054"/>
                </a:lnTo>
                <a:lnTo>
                  <a:pt x="126072" y="311640"/>
                </a:lnTo>
                <a:lnTo>
                  <a:pt x="113062" y="310891"/>
                </a:lnTo>
                <a:lnTo>
                  <a:pt x="106956" y="309977"/>
                </a:lnTo>
                <a:lnTo>
                  <a:pt x="107368" y="298152"/>
                </a:lnTo>
                <a:lnTo>
                  <a:pt x="107465" y="285943"/>
                </a:lnTo>
                <a:lnTo>
                  <a:pt x="107290" y="273419"/>
                </a:lnTo>
                <a:lnTo>
                  <a:pt x="106884" y="260645"/>
                </a:lnTo>
                <a:lnTo>
                  <a:pt x="106291" y="247690"/>
                </a:lnTo>
                <a:lnTo>
                  <a:pt x="105553" y="234618"/>
                </a:lnTo>
                <a:lnTo>
                  <a:pt x="104711" y="221498"/>
                </a:lnTo>
                <a:lnTo>
                  <a:pt x="103810" y="208396"/>
                </a:lnTo>
                <a:lnTo>
                  <a:pt x="102890" y="195379"/>
                </a:lnTo>
                <a:lnTo>
                  <a:pt x="101996" y="182514"/>
                </a:lnTo>
                <a:lnTo>
                  <a:pt x="101168" y="169868"/>
                </a:lnTo>
                <a:lnTo>
                  <a:pt x="100449" y="157507"/>
                </a:lnTo>
                <a:lnTo>
                  <a:pt x="99990" y="148048"/>
                </a:lnTo>
                <a:lnTo>
                  <a:pt x="99347" y="132658"/>
                </a:lnTo>
                <a:lnTo>
                  <a:pt x="99085" y="121742"/>
                </a:lnTo>
                <a:lnTo>
                  <a:pt x="99384" y="113798"/>
                </a:lnTo>
                <a:lnTo>
                  <a:pt x="100424" y="107324"/>
                </a:lnTo>
                <a:lnTo>
                  <a:pt x="102386" y="100818"/>
                </a:lnTo>
                <a:lnTo>
                  <a:pt x="105451" y="92779"/>
                </a:lnTo>
                <a:lnTo>
                  <a:pt x="109799" y="81704"/>
                </a:lnTo>
                <a:lnTo>
                  <a:pt x="112215" y="75351"/>
                </a:lnTo>
                <a:lnTo>
                  <a:pt x="116659" y="64056"/>
                </a:lnTo>
                <a:lnTo>
                  <a:pt x="121704" y="51989"/>
                </a:lnTo>
                <a:lnTo>
                  <a:pt x="127080" y="39731"/>
                </a:lnTo>
                <a:lnTo>
                  <a:pt x="132518" y="27864"/>
                </a:lnTo>
                <a:lnTo>
                  <a:pt x="137752" y="16973"/>
                </a:lnTo>
                <a:lnTo>
                  <a:pt x="138510" y="15445"/>
                </a:lnTo>
                <a:lnTo>
                  <a:pt x="131977" y="11338"/>
                </a:lnTo>
                <a:lnTo>
                  <a:pt x="128681" y="11499"/>
                </a:lnTo>
                <a:lnTo>
                  <a:pt x="125930" y="6844"/>
                </a:lnTo>
                <a:lnTo>
                  <a:pt x="125006" y="3844"/>
                </a:lnTo>
                <a:lnTo>
                  <a:pt x="128031" y="1772"/>
                </a:lnTo>
                <a:lnTo>
                  <a:pt x="125219" y="2471"/>
                </a:lnTo>
                <a:lnTo>
                  <a:pt x="124936" y="0"/>
                </a:lnTo>
                <a:lnTo>
                  <a:pt x="122386" y="9448"/>
                </a:lnTo>
                <a:lnTo>
                  <a:pt x="116854" y="21429"/>
                </a:lnTo>
                <a:lnTo>
                  <a:pt x="109486" y="34341"/>
                </a:lnTo>
                <a:lnTo>
                  <a:pt x="101431" y="46585"/>
                </a:lnTo>
                <a:lnTo>
                  <a:pt x="93836" y="56559"/>
                </a:lnTo>
                <a:lnTo>
                  <a:pt x="91391" y="59333"/>
                </a:lnTo>
                <a:lnTo>
                  <a:pt x="88194" y="62194"/>
                </a:lnTo>
                <a:lnTo>
                  <a:pt x="85050" y="51212"/>
                </a:lnTo>
                <a:lnTo>
                  <a:pt x="80224" y="39015"/>
                </a:lnTo>
                <a:lnTo>
                  <a:pt x="75275" y="26411"/>
                </a:lnTo>
                <a:lnTo>
                  <a:pt x="71760" y="14205"/>
                </a:lnTo>
                <a:lnTo>
                  <a:pt x="71236" y="3205"/>
                </a:lnTo>
                <a:lnTo>
                  <a:pt x="71776" y="663"/>
                </a:lnTo>
                <a:lnTo>
                  <a:pt x="70497" y="388"/>
                </a:lnTo>
                <a:lnTo>
                  <a:pt x="69780" y="330"/>
                </a:lnTo>
                <a:lnTo>
                  <a:pt x="67249" y="11081"/>
                </a:lnTo>
                <a:lnTo>
                  <a:pt x="56008" y="14911"/>
                </a:lnTo>
                <a:lnTo>
                  <a:pt x="54295" y="15376"/>
                </a:lnTo>
                <a:lnTo>
                  <a:pt x="55830" y="27993"/>
                </a:lnTo>
                <a:lnTo>
                  <a:pt x="57670" y="40596"/>
                </a:lnTo>
                <a:lnTo>
                  <a:pt x="59671" y="53177"/>
                </a:lnTo>
                <a:lnTo>
                  <a:pt x="61689" y="65727"/>
                </a:lnTo>
                <a:lnTo>
                  <a:pt x="63580" y="78239"/>
                </a:lnTo>
                <a:lnTo>
                  <a:pt x="64316" y="83589"/>
                </a:lnTo>
                <a:lnTo>
                  <a:pt x="65348" y="93464"/>
                </a:lnTo>
                <a:lnTo>
                  <a:pt x="66044" y="104725"/>
                </a:lnTo>
                <a:lnTo>
                  <a:pt x="66445" y="117107"/>
                </a:lnTo>
                <a:lnTo>
                  <a:pt x="66590" y="130348"/>
                </a:lnTo>
                <a:lnTo>
                  <a:pt x="66521" y="144183"/>
                </a:lnTo>
                <a:lnTo>
                  <a:pt x="66278" y="158346"/>
                </a:lnTo>
                <a:lnTo>
                  <a:pt x="65902" y="172576"/>
                </a:lnTo>
                <a:lnTo>
                  <a:pt x="65433" y="186607"/>
                </a:lnTo>
                <a:lnTo>
                  <a:pt x="64912" y="200175"/>
                </a:lnTo>
                <a:lnTo>
                  <a:pt x="64379" y="213016"/>
                </a:lnTo>
                <a:lnTo>
                  <a:pt x="63875" y="224867"/>
                </a:lnTo>
                <a:lnTo>
                  <a:pt x="63463" y="234887"/>
                </a:lnTo>
                <a:lnTo>
                  <a:pt x="63182" y="246703"/>
                </a:lnTo>
                <a:lnTo>
                  <a:pt x="63083" y="260082"/>
                </a:lnTo>
                <a:lnTo>
                  <a:pt x="62983" y="274088"/>
                </a:lnTo>
                <a:lnTo>
                  <a:pt x="62696" y="287789"/>
                </a:lnTo>
                <a:lnTo>
                  <a:pt x="62035" y="300249"/>
                </a:lnTo>
                <a:lnTo>
                  <a:pt x="60976" y="309588"/>
                </a:lnTo>
                <a:lnTo>
                  <a:pt x="50431" y="312542"/>
                </a:lnTo>
                <a:lnTo>
                  <a:pt x="38346" y="312546"/>
                </a:lnTo>
                <a:lnTo>
                  <a:pt x="25502" y="310602"/>
                </a:lnTo>
                <a:lnTo>
                  <a:pt x="12681" y="307713"/>
                </a:lnTo>
                <a:lnTo>
                  <a:pt x="8099" y="306604"/>
                </a:lnTo>
                <a:lnTo>
                  <a:pt x="10429" y="293858"/>
                </a:lnTo>
                <a:lnTo>
                  <a:pt x="13216" y="282754"/>
                </a:lnTo>
                <a:lnTo>
                  <a:pt x="13927" y="270103"/>
                </a:lnTo>
                <a:lnTo>
                  <a:pt x="11938" y="270103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942448" y="2220196"/>
            <a:ext cx="22029" cy="2471"/>
          </a:xfrm>
          <a:custGeom>
            <a:avLst/>
            <a:gdLst/>
            <a:ahLst/>
            <a:cxnLst/>
            <a:rect l="l" t="t" r="r" b="b"/>
            <a:pathLst>
              <a:path w="22029" h="2471">
                <a:moveTo>
                  <a:pt x="3979" y="1166"/>
                </a:moveTo>
                <a:lnTo>
                  <a:pt x="3094" y="1772"/>
                </a:lnTo>
                <a:lnTo>
                  <a:pt x="6823" y="846"/>
                </a:lnTo>
                <a:lnTo>
                  <a:pt x="22029" y="915"/>
                </a:lnTo>
                <a:lnTo>
                  <a:pt x="0" y="0"/>
                </a:lnTo>
                <a:lnTo>
                  <a:pt x="283" y="2471"/>
                </a:lnTo>
                <a:lnTo>
                  <a:pt x="3979" y="1166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174224" y="1855429"/>
            <a:ext cx="189095" cy="195460"/>
          </a:xfrm>
          <a:custGeom>
            <a:avLst/>
            <a:gdLst/>
            <a:ahLst/>
            <a:cxnLst/>
            <a:rect l="l" t="t" r="r" b="b"/>
            <a:pathLst>
              <a:path w="189095" h="195460">
                <a:moveTo>
                  <a:pt x="545" y="93977"/>
                </a:moveTo>
                <a:lnTo>
                  <a:pt x="0" y="107609"/>
                </a:lnTo>
                <a:lnTo>
                  <a:pt x="707" y="120599"/>
                </a:lnTo>
                <a:lnTo>
                  <a:pt x="2283" y="133108"/>
                </a:lnTo>
                <a:lnTo>
                  <a:pt x="4343" y="145298"/>
                </a:lnTo>
                <a:lnTo>
                  <a:pt x="6504" y="157327"/>
                </a:lnTo>
                <a:lnTo>
                  <a:pt x="8381" y="169358"/>
                </a:lnTo>
                <a:lnTo>
                  <a:pt x="9497" y="180152"/>
                </a:lnTo>
                <a:lnTo>
                  <a:pt x="10199" y="179694"/>
                </a:lnTo>
                <a:lnTo>
                  <a:pt x="10701" y="177818"/>
                </a:lnTo>
                <a:lnTo>
                  <a:pt x="11127" y="178459"/>
                </a:lnTo>
                <a:lnTo>
                  <a:pt x="11980" y="176788"/>
                </a:lnTo>
                <a:lnTo>
                  <a:pt x="12281" y="176125"/>
                </a:lnTo>
                <a:lnTo>
                  <a:pt x="14485" y="166575"/>
                </a:lnTo>
                <a:lnTo>
                  <a:pt x="14997" y="155449"/>
                </a:lnTo>
                <a:lnTo>
                  <a:pt x="16518" y="140909"/>
                </a:lnTo>
                <a:lnTo>
                  <a:pt x="17321" y="136767"/>
                </a:lnTo>
                <a:lnTo>
                  <a:pt x="25195" y="134502"/>
                </a:lnTo>
                <a:lnTo>
                  <a:pt x="27552" y="135211"/>
                </a:lnTo>
                <a:lnTo>
                  <a:pt x="34298" y="130680"/>
                </a:lnTo>
                <a:lnTo>
                  <a:pt x="29533" y="120635"/>
                </a:lnTo>
                <a:lnTo>
                  <a:pt x="25973" y="121207"/>
                </a:lnTo>
                <a:lnTo>
                  <a:pt x="22086" y="112398"/>
                </a:lnTo>
                <a:lnTo>
                  <a:pt x="27849" y="101157"/>
                </a:lnTo>
                <a:lnTo>
                  <a:pt x="37015" y="89307"/>
                </a:lnTo>
                <a:lnTo>
                  <a:pt x="42824" y="83017"/>
                </a:lnTo>
                <a:lnTo>
                  <a:pt x="51096" y="82097"/>
                </a:lnTo>
                <a:lnTo>
                  <a:pt x="63000" y="81743"/>
                </a:lnTo>
                <a:lnTo>
                  <a:pt x="77257" y="81799"/>
                </a:lnTo>
                <a:lnTo>
                  <a:pt x="92585" y="82110"/>
                </a:lnTo>
                <a:lnTo>
                  <a:pt x="107706" y="82522"/>
                </a:lnTo>
                <a:lnTo>
                  <a:pt x="121339" y="82878"/>
                </a:lnTo>
                <a:lnTo>
                  <a:pt x="132204" y="83024"/>
                </a:lnTo>
                <a:lnTo>
                  <a:pt x="133726" y="83017"/>
                </a:lnTo>
                <a:lnTo>
                  <a:pt x="147969" y="85891"/>
                </a:lnTo>
                <a:lnTo>
                  <a:pt x="156856" y="93580"/>
                </a:lnTo>
                <a:lnTo>
                  <a:pt x="161160" y="98577"/>
                </a:lnTo>
                <a:lnTo>
                  <a:pt x="167715" y="109670"/>
                </a:lnTo>
                <a:lnTo>
                  <a:pt x="166379" y="117808"/>
                </a:lnTo>
                <a:lnTo>
                  <a:pt x="160941" y="125835"/>
                </a:lnTo>
                <a:lnTo>
                  <a:pt x="157875" y="130680"/>
                </a:lnTo>
                <a:lnTo>
                  <a:pt x="165469" y="136626"/>
                </a:lnTo>
                <a:lnTo>
                  <a:pt x="170113" y="140928"/>
                </a:lnTo>
                <a:lnTo>
                  <a:pt x="172251" y="145920"/>
                </a:lnTo>
                <a:lnTo>
                  <a:pt x="172332" y="153931"/>
                </a:lnTo>
                <a:lnTo>
                  <a:pt x="170799" y="167294"/>
                </a:lnTo>
                <a:lnTo>
                  <a:pt x="168558" y="184637"/>
                </a:lnTo>
                <a:lnTo>
                  <a:pt x="168483" y="195460"/>
                </a:lnTo>
                <a:lnTo>
                  <a:pt x="168834" y="189808"/>
                </a:lnTo>
                <a:lnTo>
                  <a:pt x="171116" y="192211"/>
                </a:lnTo>
                <a:lnTo>
                  <a:pt x="178426" y="191101"/>
                </a:lnTo>
                <a:lnTo>
                  <a:pt x="179285" y="188963"/>
                </a:lnTo>
                <a:lnTo>
                  <a:pt x="184180" y="183195"/>
                </a:lnTo>
                <a:lnTo>
                  <a:pt x="185107" y="180428"/>
                </a:lnTo>
                <a:lnTo>
                  <a:pt x="182902" y="182028"/>
                </a:lnTo>
                <a:lnTo>
                  <a:pt x="186111" y="177429"/>
                </a:lnTo>
                <a:lnTo>
                  <a:pt x="189095" y="77639"/>
                </a:lnTo>
                <a:lnTo>
                  <a:pt x="184871" y="68044"/>
                </a:lnTo>
                <a:lnTo>
                  <a:pt x="184349" y="58751"/>
                </a:lnTo>
                <a:lnTo>
                  <a:pt x="181611" y="49157"/>
                </a:lnTo>
                <a:lnTo>
                  <a:pt x="179065" y="45650"/>
                </a:lnTo>
                <a:lnTo>
                  <a:pt x="168698" y="38936"/>
                </a:lnTo>
                <a:lnTo>
                  <a:pt x="156562" y="33956"/>
                </a:lnTo>
                <a:lnTo>
                  <a:pt x="152133" y="31325"/>
                </a:lnTo>
                <a:lnTo>
                  <a:pt x="144680" y="23509"/>
                </a:lnTo>
                <a:lnTo>
                  <a:pt x="135643" y="16825"/>
                </a:lnTo>
                <a:lnTo>
                  <a:pt x="127683" y="14850"/>
                </a:lnTo>
                <a:lnTo>
                  <a:pt x="114295" y="14826"/>
                </a:lnTo>
                <a:lnTo>
                  <a:pt x="103781" y="17520"/>
                </a:lnTo>
                <a:lnTo>
                  <a:pt x="95533" y="20492"/>
                </a:lnTo>
                <a:lnTo>
                  <a:pt x="88944" y="21305"/>
                </a:lnTo>
                <a:lnTo>
                  <a:pt x="83406" y="17520"/>
                </a:lnTo>
                <a:lnTo>
                  <a:pt x="79085" y="8901"/>
                </a:lnTo>
                <a:lnTo>
                  <a:pt x="77229" y="3455"/>
                </a:lnTo>
                <a:lnTo>
                  <a:pt x="77003" y="2997"/>
                </a:lnTo>
                <a:lnTo>
                  <a:pt x="76728" y="2150"/>
                </a:lnTo>
                <a:lnTo>
                  <a:pt x="76376" y="1304"/>
                </a:lnTo>
                <a:lnTo>
                  <a:pt x="76151" y="526"/>
                </a:lnTo>
                <a:lnTo>
                  <a:pt x="75875" y="0"/>
                </a:lnTo>
                <a:lnTo>
                  <a:pt x="65115" y="7129"/>
                </a:lnTo>
                <a:lnTo>
                  <a:pt x="61109" y="16709"/>
                </a:lnTo>
                <a:lnTo>
                  <a:pt x="63161" y="30158"/>
                </a:lnTo>
                <a:lnTo>
                  <a:pt x="53482" y="25101"/>
                </a:lnTo>
                <a:lnTo>
                  <a:pt x="49519" y="23477"/>
                </a:lnTo>
                <a:lnTo>
                  <a:pt x="47589" y="12402"/>
                </a:lnTo>
                <a:lnTo>
                  <a:pt x="35508" y="19391"/>
                </a:lnTo>
                <a:lnTo>
                  <a:pt x="30503" y="29724"/>
                </a:lnTo>
                <a:lnTo>
                  <a:pt x="29885" y="42812"/>
                </a:lnTo>
                <a:lnTo>
                  <a:pt x="19453" y="26795"/>
                </a:lnTo>
                <a:lnTo>
                  <a:pt x="12963" y="35323"/>
                </a:lnTo>
                <a:lnTo>
                  <a:pt x="8691" y="45416"/>
                </a:lnTo>
                <a:lnTo>
                  <a:pt x="9489" y="59265"/>
                </a:lnTo>
                <a:lnTo>
                  <a:pt x="9848" y="60569"/>
                </a:lnTo>
                <a:lnTo>
                  <a:pt x="12093" y="71943"/>
                </a:lnTo>
                <a:lnTo>
                  <a:pt x="10887" y="77546"/>
                </a:lnTo>
                <a:lnTo>
                  <a:pt x="7678" y="80461"/>
                </a:lnTo>
                <a:lnTo>
                  <a:pt x="3913" y="83769"/>
                </a:lnTo>
                <a:lnTo>
                  <a:pt x="1040" y="90555"/>
                </a:lnTo>
                <a:lnTo>
                  <a:pt x="545" y="93977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359332" y="1933068"/>
            <a:ext cx="20123" cy="102788"/>
          </a:xfrm>
          <a:custGeom>
            <a:avLst/>
            <a:gdLst/>
            <a:ahLst/>
            <a:cxnLst/>
            <a:rect l="l" t="t" r="r" b="b"/>
            <a:pathLst>
              <a:path w="20123" h="102788">
                <a:moveTo>
                  <a:pt x="11360" y="96426"/>
                </a:moveTo>
                <a:lnTo>
                  <a:pt x="12086" y="85030"/>
                </a:lnTo>
                <a:lnTo>
                  <a:pt x="14164" y="73066"/>
                </a:lnTo>
                <a:lnTo>
                  <a:pt x="16755" y="60787"/>
                </a:lnTo>
                <a:lnTo>
                  <a:pt x="19021" y="48448"/>
                </a:lnTo>
                <a:lnTo>
                  <a:pt x="20123" y="36302"/>
                </a:lnTo>
                <a:lnTo>
                  <a:pt x="19222" y="24602"/>
                </a:lnTo>
                <a:lnTo>
                  <a:pt x="15480" y="13604"/>
                </a:lnTo>
                <a:lnTo>
                  <a:pt x="14219" y="11349"/>
                </a:lnTo>
                <a:lnTo>
                  <a:pt x="9806" y="4141"/>
                </a:lnTo>
                <a:lnTo>
                  <a:pt x="7022" y="3752"/>
                </a:lnTo>
                <a:lnTo>
                  <a:pt x="3988" y="0"/>
                </a:lnTo>
                <a:lnTo>
                  <a:pt x="1004" y="99789"/>
                </a:lnTo>
                <a:lnTo>
                  <a:pt x="0" y="102788"/>
                </a:lnTo>
                <a:lnTo>
                  <a:pt x="3060" y="100567"/>
                </a:lnTo>
                <a:lnTo>
                  <a:pt x="4765" y="99217"/>
                </a:lnTo>
                <a:lnTo>
                  <a:pt x="8802" y="97913"/>
                </a:lnTo>
                <a:lnTo>
                  <a:pt x="11360" y="96426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150097" y="2011715"/>
            <a:ext cx="105547" cy="372232"/>
          </a:xfrm>
          <a:custGeom>
            <a:avLst/>
            <a:gdLst/>
            <a:ahLst/>
            <a:cxnLst/>
            <a:rect l="l" t="t" r="r" b="b"/>
            <a:pathLst>
              <a:path w="105547" h="372232">
                <a:moveTo>
                  <a:pt x="89376" y="54790"/>
                </a:moveTo>
                <a:lnTo>
                  <a:pt x="87083" y="63006"/>
                </a:lnTo>
                <a:lnTo>
                  <a:pt x="86990" y="63612"/>
                </a:lnTo>
                <a:lnTo>
                  <a:pt x="86716" y="68223"/>
                </a:lnTo>
                <a:lnTo>
                  <a:pt x="86779" y="75614"/>
                </a:lnTo>
                <a:lnTo>
                  <a:pt x="87138" y="85454"/>
                </a:lnTo>
                <a:lnTo>
                  <a:pt x="87749" y="97409"/>
                </a:lnTo>
                <a:lnTo>
                  <a:pt x="88570" y="111148"/>
                </a:lnTo>
                <a:lnTo>
                  <a:pt x="89560" y="126336"/>
                </a:lnTo>
                <a:lnTo>
                  <a:pt x="90675" y="142641"/>
                </a:lnTo>
                <a:lnTo>
                  <a:pt x="91874" y="159730"/>
                </a:lnTo>
                <a:lnTo>
                  <a:pt x="93113" y="177271"/>
                </a:lnTo>
                <a:lnTo>
                  <a:pt x="94351" y="194930"/>
                </a:lnTo>
                <a:lnTo>
                  <a:pt x="95545" y="212374"/>
                </a:lnTo>
                <a:lnTo>
                  <a:pt x="96653" y="229271"/>
                </a:lnTo>
                <a:lnTo>
                  <a:pt x="97633" y="245288"/>
                </a:lnTo>
                <a:lnTo>
                  <a:pt x="98442" y="260092"/>
                </a:lnTo>
                <a:lnTo>
                  <a:pt x="99038" y="273350"/>
                </a:lnTo>
                <a:lnTo>
                  <a:pt x="99378" y="284729"/>
                </a:lnTo>
                <a:lnTo>
                  <a:pt x="99421" y="293896"/>
                </a:lnTo>
                <a:lnTo>
                  <a:pt x="99123" y="300519"/>
                </a:lnTo>
                <a:lnTo>
                  <a:pt x="91613" y="313401"/>
                </a:lnTo>
                <a:lnTo>
                  <a:pt x="81378" y="325177"/>
                </a:lnTo>
                <a:lnTo>
                  <a:pt x="77737" y="328841"/>
                </a:lnTo>
                <a:lnTo>
                  <a:pt x="77260" y="328521"/>
                </a:lnTo>
                <a:lnTo>
                  <a:pt x="76608" y="327423"/>
                </a:lnTo>
                <a:lnTo>
                  <a:pt x="76257" y="328132"/>
                </a:lnTo>
                <a:lnTo>
                  <a:pt x="75329" y="326965"/>
                </a:lnTo>
                <a:lnTo>
                  <a:pt x="74903" y="326507"/>
                </a:lnTo>
                <a:lnTo>
                  <a:pt x="74126" y="325935"/>
                </a:lnTo>
                <a:lnTo>
                  <a:pt x="73549" y="325340"/>
                </a:lnTo>
                <a:lnTo>
                  <a:pt x="72997" y="324814"/>
                </a:lnTo>
                <a:lnTo>
                  <a:pt x="72621" y="324494"/>
                </a:lnTo>
                <a:lnTo>
                  <a:pt x="69637" y="321519"/>
                </a:lnTo>
                <a:lnTo>
                  <a:pt x="68935" y="320421"/>
                </a:lnTo>
                <a:lnTo>
                  <a:pt x="67154" y="318201"/>
                </a:lnTo>
                <a:lnTo>
                  <a:pt x="59122" y="308172"/>
                </a:lnTo>
                <a:lnTo>
                  <a:pt x="54939" y="301404"/>
                </a:lnTo>
                <a:lnTo>
                  <a:pt x="53597" y="295545"/>
                </a:lnTo>
                <a:lnTo>
                  <a:pt x="54086" y="288242"/>
                </a:lnTo>
                <a:lnTo>
                  <a:pt x="55396" y="277141"/>
                </a:lnTo>
                <a:lnTo>
                  <a:pt x="56296" y="265160"/>
                </a:lnTo>
                <a:lnTo>
                  <a:pt x="56930" y="252583"/>
                </a:lnTo>
                <a:lnTo>
                  <a:pt x="57580" y="239922"/>
                </a:lnTo>
                <a:lnTo>
                  <a:pt x="58259" y="227209"/>
                </a:lnTo>
                <a:lnTo>
                  <a:pt x="58982" y="214474"/>
                </a:lnTo>
                <a:lnTo>
                  <a:pt x="59760" y="201751"/>
                </a:lnTo>
                <a:lnTo>
                  <a:pt x="60608" y="189071"/>
                </a:lnTo>
                <a:lnTo>
                  <a:pt x="60910" y="184820"/>
                </a:lnTo>
                <a:lnTo>
                  <a:pt x="67455" y="63887"/>
                </a:lnTo>
                <a:lnTo>
                  <a:pt x="65832" y="56345"/>
                </a:lnTo>
                <a:lnTo>
                  <a:pt x="63831" y="53075"/>
                </a:lnTo>
                <a:lnTo>
                  <a:pt x="62238" y="51179"/>
                </a:lnTo>
                <a:lnTo>
                  <a:pt x="61837" y="47758"/>
                </a:lnTo>
                <a:lnTo>
                  <a:pt x="63417" y="39913"/>
                </a:lnTo>
                <a:lnTo>
                  <a:pt x="65876" y="31074"/>
                </a:lnTo>
                <a:lnTo>
                  <a:pt x="57440" y="22255"/>
                </a:lnTo>
                <a:lnTo>
                  <a:pt x="48297" y="13910"/>
                </a:lnTo>
                <a:lnTo>
                  <a:pt x="39019" y="5377"/>
                </a:lnTo>
                <a:lnTo>
                  <a:pt x="39595" y="0"/>
                </a:lnTo>
                <a:lnTo>
                  <a:pt x="33051" y="972"/>
                </a:lnTo>
                <a:lnTo>
                  <a:pt x="32318" y="1937"/>
                </a:lnTo>
                <a:lnTo>
                  <a:pt x="28286" y="4667"/>
                </a:lnTo>
                <a:lnTo>
                  <a:pt x="17629" y="11754"/>
                </a:lnTo>
                <a:lnTo>
                  <a:pt x="6468" y="21004"/>
                </a:lnTo>
                <a:lnTo>
                  <a:pt x="0" y="28671"/>
                </a:lnTo>
                <a:lnTo>
                  <a:pt x="10657" y="31119"/>
                </a:lnTo>
                <a:lnTo>
                  <a:pt x="10732" y="31325"/>
                </a:lnTo>
                <a:lnTo>
                  <a:pt x="13516" y="39105"/>
                </a:lnTo>
                <a:lnTo>
                  <a:pt x="22242" y="43247"/>
                </a:lnTo>
                <a:lnTo>
                  <a:pt x="23371" y="44414"/>
                </a:lnTo>
                <a:lnTo>
                  <a:pt x="28637" y="51050"/>
                </a:lnTo>
                <a:lnTo>
                  <a:pt x="33616" y="48542"/>
                </a:lnTo>
                <a:lnTo>
                  <a:pt x="36110" y="44025"/>
                </a:lnTo>
                <a:lnTo>
                  <a:pt x="40753" y="44116"/>
                </a:lnTo>
                <a:lnTo>
                  <a:pt x="40677" y="50015"/>
                </a:lnTo>
                <a:lnTo>
                  <a:pt x="40649" y="50592"/>
                </a:lnTo>
                <a:lnTo>
                  <a:pt x="40649" y="351289"/>
                </a:lnTo>
                <a:lnTo>
                  <a:pt x="73549" y="351861"/>
                </a:lnTo>
                <a:lnTo>
                  <a:pt x="78319" y="367643"/>
                </a:lnTo>
                <a:lnTo>
                  <a:pt x="77978" y="364824"/>
                </a:lnTo>
                <a:lnTo>
                  <a:pt x="77461" y="363279"/>
                </a:lnTo>
                <a:lnTo>
                  <a:pt x="81319" y="361179"/>
                </a:lnTo>
                <a:lnTo>
                  <a:pt x="79442" y="361334"/>
                </a:lnTo>
                <a:lnTo>
                  <a:pt x="77461" y="357513"/>
                </a:lnTo>
                <a:lnTo>
                  <a:pt x="77604" y="353375"/>
                </a:lnTo>
                <a:lnTo>
                  <a:pt x="79428" y="351113"/>
                </a:lnTo>
                <a:lnTo>
                  <a:pt x="90582" y="350752"/>
                </a:lnTo>
                <a:lnTo>
                  <a:pt x="100782" y="351220"/>
                </a:lnTo>
                <a:lnTo>
                  <a:pt x="101208" y="368085"/>
                </a:lnTo>
                <a:lnTo>
                  <a:pt x="83335" y="368513"/>
                </a:lnTo>
                <a:lnTo>
                  <a:pt x="83876" y="372232"/>
                </a:lnTo>
                <a:lnTo>
                  <a:pt x="99305" y="371395"/>
                </a:lnTo>
                <a:lnTo>
                  <a:pt x="104544" y="370281"/>
                </a:lnTo>
                <a:lnTo>
                  <a:pt x="105547" y="47984"/>
                </a:lnTo>
                <a:lnTo>
                  <a:pt x="99590" y="37771"/>
                </a:lnTo>
                <a:lnTo>
                  <a:pt x="92156" y="26439"/>
                </a:lnTo>
                <a:lnTo>
                  <a:pt x="88043" y="30868"/>
                </a:lnTo>
                <a:lnTo>
                  <a:pt x="92298" y="42376"/>
                </a:lnTo>
                <a:lnTo>
                  <a:pt x="93157" y="47910"/>
                </a:lnTo>
                <a:lnTo>
                  <a:pt x="91792" y="50903"/>
                </a:lnTo>
                <a:lnTo>
                  <a:pt x="89376" y="54790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227558" y="2369229"/>
            <a:ext cx="11861" cy="3821"/>
          </a:xfrm>
          <a:custGeom>
            <a:avLst/>
            <a:gdLst/>
            <a:ahLst/>
            <a:cxnLst/>
            <a:rect l="l" t="t" r="r" b="b"/>
            <a:pathLst>
              <a:path w="11861" h="3821">
                <a:moveTo>
                  <a:pt x="5968" y="2517"/>
                </a:moveTo>
                <a:lnTo>
                  <a:pt x="3857" y="3666"/>
                </a:lnTo>
                <a:lnTo>
                  <a:pt x="11384" y="3043"/>
                </a:lnTo>
                <a:lnTo>
                  <a:pt x="11861" y="1555"/>
                </a:lnTo>
                <a:lnTo>
                  <a:pt x="0" y="0"/>
                </a:lnTo>
                <a:lnTo>
                  <a:pt x="1981" y="3821"/>
                </a:lnTo>
                <a:lnTo>
                  <a:pt x="5968" y="2517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182872" y="2059974"/>
            <a:ext cx="1404" cy="1807"/>
          </a:xfrm>
          <a:custGeom>
            <a:avLst/>
            <a:gdLst/>
            <a:ahLst/>
            <a:cxnLst/>
            <a:rect l="l" t="t" r="r" b="b"/>
            <a:pathLst>
              <a:path w="1404" h="1807">
                <a:moveTo>
                  <a:pt x="1404" y="0"/>
                </a:moveTo>
                <a:lnTo>
                  <a:pt x="841" y="283"/>
                </a:lnTo>
                <a:lnTo>
                  <a:pt x="0" y="1807"/>
                </a:lnTo>
                <a:lnTo>
                  <a:pt x="1404" y="0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223646" y="2363577"/>
            <a:ext cx="10326" cy="20371"/>
          </a:xfrm>
          <a:custGeom>
            <a:avLst/>
            <a:gdLst/>
            <a:ahLst/>
            <a:cxnLst/>
            <a:rect l="l" t="t" r="r" b="b"/>
            <a:pathLst>
              <a:path w="10326" h="20371">
                <a:moveTo>
                  <a:pt x="4769" y="15781"/>
                </a:moveTo>
                <a:lnTo>
                  <a:pt x="0" y="0"/>
                </a:lnTo>
                <a:lnTo>
                  <a:pt x="0" y="17070"/>
                </a:lnTo>
                <a:lnTo>
                  <a:pt x="10326" y="20371"/>
                </a:lnTo>
                <a:lnTo>
                  <a:pt x="9786" y="16652"/>
                </a:lnTo>
                <a:lnTo>
                  <a:pt x="4769" y="15781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815177" y="1960157"/>
            <a:ext cx="185260" cy="158441"/>
          </a:xfrm>
          <a:custGeom>
            <a:avLst/>
            <a:gdLst/>
            <a:ahLst/>
            <a:cxnLst/>
            <a:rect l="l" t="t" r="r" b="b"/>
            <a:pathLst>
              <a:path w="185260" h="158441">
                <a:moveTo>
                  <a:pt x="894" y="99571"/>
                </a:moveTo>
                <a:lnTo>
                  <a:pt x="2688" y="111193"/>
                </a:lnTo>
                <a:lnTo>
                  <a:pt x="5148" y="122931"/>
                </a:lnTo>
                <a:lnTo>
                  <a:pt x="8041" y="134802"/>
                </a:lnTo>
                <a:lnTo>
                  <a:pt x="11135" y="146819"/>
                </a:lnTo>
                <a:lnTo>
                  <a:pt x="14060" y="158441"/>
                </a:lnTo>
                <a:lnTo>
                  <a:pt x="16066" y="151190"/>
                </a:lnTo>
                <a:lnTo>
                  <a:pt x="16363" y="141038"/>
                </a:lnTo>
                <a:lnTo>
                  <a:pt x="15730" y="128874"/>
                </a:lnTo>
                <a:lnTo>
                  <a:pt x="14947" y="115589"/>
                </a:lnTo>
                <a:lnTo>
                  <a:pt x="14793" y="102072"/>
                </a:lnTo>
                <a:lnTo>
                  <a:pt x="16047" y="89213"/>
                </a:lnTo>
                <a:lnTo>
                  <a:pt x="19488" y="77901"/>
                </a:lnTo>
                <a:lnTo>
                  <a:pt x="25856" y="69062"/>
                </a:lnTo>
                <a:lnTo>
                  <a:pt x="35609" y="62381"/>
                </a:lnTo>
                <a:lnTo>
                  <a:pt x="45919" y="58994"/>
                </a:lnTo>
                <a:lnTo>
                  <a:pt x="56711" y="58176"/>
                </a:lnTo>
                <a:lnTo>
                  <a:pt x="67911" y="59199"/>
                </a:lnTo>
                <a:lnTo>
                  <a:pt x="79445" y="61338"/>
                </a:lnTo>
                <a:lnTo>
                  <a:pt x="91238" y="63866"/>
                </a:lnTo>
                <a:lnTo>
                  <a:pt x="103218" y="66057"/>
                </a:lnTo>
                <a:lnTo>
                  <a:pt x="115310" y="67184"/>
                </a:lnTo>
                <a:lnTo>
                  <a:pt x="121443" y="67117"/>
                </a:lnTo>
                <a:lnTo>
                  <a:pt x="126601" y="81046"/>
                </a:lnTo>
                <a:lnTo>
                  <a:pt x="133944" y="90898"/>
                </a:lnTo>
                <a:lnTo>
                  <a:pt x="142707" y="99019"/>
                </a:lnTo>
                <a:lnTo>
                  <a:pt x="146033" y="101944"/>
                </a:lnTo>
                <a:lnTo>
                  <a:pt x="154547" y="111875"/>
                </a:lnTo>
                <a:lnTo>
                  <a:pt x="158049" y="121711"/>
                </a:lnTo>
                <a:lnTo>
                  <a:pt x="158988" y="133475"/>
                </a:lnTo>
                <a:lnTo>
                  <a:pt x="159607" y="146565"/>
                </a:lnTo>
                <a:lnTo>
                  <a:pt x="167703" y="142910"/>
                </a:lnTo>
                <a:lnTo>
                  <a:pt x="174603" y="142643"/>
                </a:lnTo>
                <a:lnTo>
                  <a:pt x="179008" y="143773"/>
                </a:lnTo>
                <a:lnTo>
                  <a:pt x="185260" y="86911"/>
                </a:lnTo>
                <a:lnTo>
                  <a:pt x="181637" y="81396"/>
                </a:lnTo>
                <a:lnTo>
                  <a:pt x="184941" y="84868"/>
                </a:lnTo>
                <a:lnTo>
                  <a:pt x="183698" y="76911"/>
                </a:lnTo>
                <a:lnTo>
                  <a:pt x="178613" y="55262"/>
                </a:lnTo>
                <a:lnTo>
                  <a:pt x="171866" y="39481"/>
                </a:lnTo>
                <a:lnTo>
                  <a:pt x="164358" y="28497"/>
                </a:lnTo>
                <a:lnTo>
                  <a:pt x="156986" y="21239"/>
                </a:lnTo>
                <a:lnTo>
                  <a:pt x="150650" y="16635"/>
                </a:lnTo>
                <a:lnTo>
                  <a:pt x="146249" y="13614"/>
                </a:lnTo>
                <a:lnTo>
                  <a:pt x="144680" y="11104"/>
                </a:lnTo>
                <a:lnTo>
                  <a:pt x="146529" y="8310"/>
                </a:lnTo>
                <a:lnTo>
                  <a:pt x="141981" y="7557"/>
                </a:lnTo>
                <a:lnTo>
                  <a:pt x="135078" y="6059"/>
                </a:lnTo>
                <a:lnTo>
                  <a:pt x="126187" y="4185"/>
                </a:lnTo>
                <a:lnTo>
                  <a:pt x="115675" y="2304"/>
                </a:lnTo>
                <a:lnTo>
                  <a:pt x="103910" y="786"/>
                </a:lnTo>
                <a:lnTo>
                  <a:pt x="91258" y="0"/>
                </a:lnTo>
                <a:lnTo>
                  <a:pt x="78087" y="314"/>
                </a:lnTo>
                <a:lnTo>
                  <a:pt x="64763" y="2098"/>
                </a:lnTo>
                <a:lnTo>
                  <a:pt x="51655" y="5722"/>
                </a:lnTo>
                <a:lnTo>
                  <a:pt x="39129" y="11555"/>
                </a:lnTo>
                <a:lnTo>
                  <a:pt x="27552" y="19965"/>
                </a:lnTo>
                <a:lnTo>
                  <a:pt x="17292" y="31323"/>
                </a:lnTo>
                <a:lnTo>
                  <a:pt x="10084" y="42699"/>
                </a:lnTo>
                <a:lnTo>
                  <a:pt x="5047" y="53959"/>
                </a:lnTo>
                <a:lnTo>
                  <a:pt x="1843" y="65261"/>
                </a:lnTo>
                <a:lnTo>
                  <a:pt x="238" y="76620"/>
                </a:lnTo>
                <a:lnTo>
                  <a:pt x="0" y="88052"/>
                </a:lnTo>
                <a:lnTo>
                  <a:pt x="894" y="99571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994186" y="2045025"/>
            <a:ext cx="7746" cy="58905"/>
          </a:xfrm>
          <a:custGeom>
            <a:avLst/>
            <a:gdLst/>
            <a:ahLst/>
            <a:cxnLst/>
            <a:rect l="l" t="t" r="r" b="b"/>
            <a:pathLst>
              <a:path w="7746" h="58905">
                <a:moveTo>
                  <a:pt x="7746" y="1905"/>
                </a:moveTo>
                <a:lnTo>
                  <a:pt x="5932" y="0"/>
                </a:lnTo>
                <a:lnTo>
                  <a:pt x="6251" y="2042"/>
                </a:lnTo>
                <a:lnTo>
                  <a:pt x="0" y="58905"/>
                </a:lnTo>
                <a:lnTo>
                  <a:pt x="7746" y="1905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067684" y="2577124"/>
            <a:ext cx="963" cy="4020"/>
          </a:xfrm>
          <a:custGeom>
            <a:avLst/>
            <a:gdLst/>
            <a:ahLst/>
            <a:cxnLst/>
            <a:rect l="l" t="t" r="r" b="b"/>
            <a:pathLst>
              <a:path w="963" h="4020">
                <a:moveTo>
                  <a:pt x="963" y="4020"/>
                </a:moveTo>
                <a:lnTo>
                  <a:pt x="462" y="0"/>
                </a:lnTo>
                <a:lnTo>
                  <a:pt x="0" y="431"/>
                </a:lnTo>
                <a:lnTo>
                  <a:pt x="963" y="402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972630" y="2142648"/>
            <a:ext cx="107051" cy="437846"/>
          </a:xfrm>
          <a:custGeom>
            <a:avLst/>
            <a:gdLst/>
            <a:ahLst/>
            <a:cxnLst/>
            <a:rect l="l" t="t" r="r" b="b"/>
            <a:pathLst>
              <a:path w="107051" h="437846">
                <a:moveTo>
                  <a:pt x="99353" y="433048"/>
                </a:moveTo>
                <a:lnTo>
                  <a:pt x="100253" y="423405"/>
                </a:lnTo>
                <a:lnTo>
                  <a:pt x="95747" y="410759"/>
                </a:lnTo>
                <a:lnTo>
                  <a:pt x="90958" y="399878"/>
                </a:lnTo>
                <a:lnTo>
                  <a:pt x="90777" y="399392"/>
                </a:lnTo>
                <a:lnTo>
                  <a:pt x="99813" y="401866"/>
                </a:lnTo>
                <a:lnTo>
                  <a:pt x="103533" y="403038"/>
                </a:lnTo>
                <a:lnTo>
                  <a:pt x="107051" y="401662"/>
                </a:lnTo>
                <a:lnTo>
                  <a:pt x="103189" y="394463"/>
                </a:lnTo>
                <a:lnTo>
                  <a:pt x="99152" y="393880"/>
                </a:lnTo>
                <a:lnTo>
                  <a:pt x="90626" y="389340"/>
                </a:lnTo>
                <a:lnTo>
                  <a:pt x="81022" y="384153"/>
                </a:lnTo>
                <a:lnTo>
                  <a:pt x="78038" y="371119"/>
                </a:lnTo>
                <a:lnTo>
                  <a:pt x="75425" y="358816"/>
                </a:lnTo>
                <a:lnTo>
                  <a:pt x="72942" y="346257"/>
                </a:lnTo>
                <a:lnTo>
                  <a:pt x="70602" y="333655"/>
                </a:lnTo>
                <a:lnTo>
                  <a:pt x="68415" y="321225"/>
                </a:lnTo>
                <a:lnTo>
                  <a:pt x="68308" y="320604"/>
                </a:lnTo>
                <a:lnTo>
                  <a:pt x="65407" y="304230"/>
                </a:lnTo>
                <a:lnTo>
                  <a:pt x="62691" y="289705"/>
                </a:lnTo>
                <a:lnTo>
                  <a:pt x="60156" y="276774"/>
                </a:lnTo>
                <a:lnTo>
                  <a:pt x="57797" y="265181"/>
                </a:lnTo>
                <a:lnTo>
                  <a:pt x="55609" y="254672"/>
                </a:lnTo>
                <a:lnTo>
                  <a:pt x="53589" y="244991"/>
                </a:lnTo>
                <a:lnTo>
                  <a:pt x="51732" y="235884"/>
                </a:lnTo>
                <a:lnTo>
                  <a:pt x="50034" y="227095"/>
                </a:lnTo>
                <a:lnTo>
                  <a:pt x="48491" y="218370"/>
                </a:lnTo>
                <a:lnTo>
                  <a:pt x="47098" y="209453"/>
                </a:lnTo>
                <a:lnTo>
                  <a:pt x="45850" y="200089"/>
                </a:lnTo>
                <a:lnTo>
                  <a:pt x="44745" y="190023"/>
                </a:lnTo>
                <a:lnTo>
                  <a:pt x="43776" y="179000"/>
                </a:lnTo>
                <a:lnTo>
                  <a:pt x="42941" y="166766"/>
                </a:lnTo>
                <a:lnTo>
                  <a:pt x="42234" y="153064"/>
                </a:lnTo>
                <a:lnTo>
                  <a:pt x="41652" y="137640"/>
                </a:lnTo>
                <a:lnTo>
                  <a:pt x="41190" y="120239"/>
                </a:lnTo>
                <a:lnTo>
                  <a:pt x="41025" y="111986"/>
                </a:lnTo>
                <a:lnTo>
                  <a:pt x="40684" y="99329"/>
                </a:lnTo>
                <a:lnTo>
                  <a:pt x="40179" y="86629"/>
                </a:lnTo>
                <a:lnTo>
                  <a:pt x="39599" y="73914"/>
                </a:lnTo>
                <a:lnTo>
                  <a:pt x="39031" y="61213"/>
                </a:lnTo>
                <a:lnTo>
                  <a:pt x="38743" y="53887"/>
                </a:lnTo>
                <a:lnTo>
                  <a:pt x="38820" y="42330"/>
                </a:lnTo>
                <a:lnTo>
                  <a:pt x="38892" y="27936"/>
                </a:lnTo>
                <a:lnTo>
                  <a:pt x="37686" y="13736"/>
                </a:lnTo>
                <a:lnTo>
                  <a:pt x="33934" y="2760"/>
                </a:lnTo>
                <a:lnTo>
                  <a:pt x="31496" y="0"/>
                </a:lnTo>
                <a:lnTo>
                  <a:pt x="29700" y="13856"/>
                </a:lnTo>
                <a:lnTo>
                  <a:pt x="26671" y="28034"/>
                </a:lnTo>
                <a:lnTo>
                  <a:pt x="25678" y="36886"/>
                </a:lnTo>
                <a:lnTo>
                  <a:pt x="29671" y="47556"/>
                </a:lnTo>
                <a:lnTo>
                  <a:pt x="34405" y="59149"/>
                </a:lnTo>
                <a:lnTo>
                  <a:pt x="36034" y="67960"/>
                </a:lnTo>
                <a:lnTo>
                  <a:pt x="35103" y="83831"/>
                </a:lnTo>
                <a:lnTo>
                  <a:pt x="29890" y="95573"/>
                </a:lnTo>
                <a:lnTo>
                  <a:pt x="21665" y="104304"/>
                </a:lnTo>
                <a:lnTo>
                  <a:pt x="11693" y="111146"/>
                </a:lnTo>
                <a:lnTo>
                  <a:pt x="1241" y="117219"/>
                </a:lnTo>
                <a:lnTo>
                  <a:pt x="0" y="117958"/>
                </a:lnTo>
                <a:lnTo>
                  <a:pt x="973" y="128613"/>
                </a:lnTo>
                <a:lnTo>
                  <a:pt x="2748" y="141486"/>
                </a:lnTo>
                <a:lnTo>
                  <a:pt x="5137" y="155978"/>
                </a:lnTo>
                <a:lnTo>
                  <a:pt x="7956" y="171491"/>
                </a:lnTo>
                <a:lnTo>
                  <a:pt x="11019" y="187424"/>
                </a:lnTo>
                <a:lnTo>
                  <a:pt x="14140" y="203180"/>
                </a:lnTo>
                <a:lnTo>
                  <a:pt x="17132" y="218160"/>
                </a:lnTo>
                <a:lnTo>
                  <a:pt x="19812" y="231763"/>
                </a:lnTo>
                <a:lnTo>
                  <a:pt x="21992" y="243392"/>
                </a:lnTo>
                <a:lnTo>
                  <a:pt x="23488" y="252448"/>
                </a:lnTo>
                <a:lnTo>
                  <a:pt x="24113" y="258331"/>
                </a:lnTo>
                <a:lnTo>
                  <a:pt x="24098" y="259462"/>
                </a:lnTo>
                <a:lnTo>
                  <a:pt x="25089" y="266820"/>
                </a:lnTo>
                <a:lnTo>
                  <a:pt x="27067" y="275923"/>
                </a:lnTo>
                <a:lnTo>
                  <a:pt x="29876" y="286520"/>
                </a:lnTo>
                <a:lnTo>
                  <a:pt x="33365" y="298362"/>
                </a:lnTo>
                <a:lnTo>
                  <a:pt x="37379" y="311198"/>
                </a:lnTo>
                <a:lnTo>
                  <a:pt x="41765" y="324778"/>
                </a:lnTo>
                <a:lnTo>
                  <a:pt x="46369" y="338851"/>
                </a:lnTo>
                <a:lnTo>
                  <a:pt x="51038" y="353167"/>
                </a:lnTo>
                <a:lnTo>
                  <a:pt x="55619" y="367475"/>
                </a:lnTo>
                <a:lnTo>
                  <a:pt x="59958" y="381526"/>
                </a:lnTo>
                <a:lnTo>
                  <a:pt x="63902" y="395069"/>
                </a:lnTo>
                <a:lnTo>
                  <a:pt x="67296" y="407853"/>
                </a:lnTo>
                <a:lnTo>
                  <a:pt x="69988" y="419629"/>
                </a:lnTo>
                <a:lnTo>
                  <a:pt x="71518" y="428055"/>
                </a:lnTo>
                <a:lnTo>
                  <a:pt x="74928" y="424487"/>
                </a:lnTo>
                <a:lnTo>
                  <a:pt x="75054" y="426499"/>
                </a:lnTo>
                <a:lnTo>
                  <a:pt x="76558" y="417744"/>
                </a:lnTo>
                <a:lnTo>
                  <a:pt x="82301" y="435123"/>
                </a:lnTo>
                <a:lnTo>
                  <a:pt x="85877" y="433178"/>
                </a:lnTo>
                <a:lnTo>
                  <a:pt x="86003" y="429922"/>
                </a:lnTo>
                <a:lnTo>
                  <a:pt x="85360" y="423387"/>
                </a:lnTo>
                <a:lnTo>
                  <a:pt x="91905" y="437846"/>
                </a:lnTo>
                <a:lnTo>
                  <a:pt x="95054" y="434907"/>
                </a:lnTo>
                <a:lnTo>
                  <a:pt x="91629" y="422153"/>
                </a:lnTo>
                <a:lnTo>
                  <a:pt x="96093" y="426888"/>
                </a:lnTo>
                <a:lnTo>
                  <a:pt x="95240" y="428444"/>
                </a:lnTo>
                <a:lnTo>
                  <a:pt x="99353" y="43304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806955" y="2227472"/>
            <a:ext cx="2727" cy="4260"/>
          </a:xfrm>
          <a:custGeom>
            <a:avLst/>
            <a:gdLst/>
            <a:ahLst/>
            <a:cxnLst/>
            <a:rect l="l" t="t" r="r" b="b"/>
            <a:pathLst>
              <a:path w="2727" h="4260">
                <a:moveTo>
                  <a:pt x="1674" y="2585"/>
                </a:moveTo>
                <a:lnTo>
                  <a:pt x="0" y="4260"/>
                </a:lnTo>
                <a:lnTo>
                  <a:pt x="2727" y="2448"/>
                </a:lnTo>
                <a:lnTo>
                  <a:pt x="1949" y="0"/>
                </a:lnTo>
                <a:lnTo>
                  <a:pt x="1674" y="2585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728529" y="2151343"/>
            <a:ext cx="127144" cy="289691"/>
          </a:xfrm>
          <a:custGeom>
            <a:avLst/>
            <a:gdLst/>
            <a:ahLst/>
            <a:cxnLst/>
            <a:rect l="l" t="t" r="r" b="b"/>
            <a:pathLst>
              <a:path w="127144" h="289691">
                <a:moveTo>
                  <a:pt x="58732" y="257568"/>
                </a:moveTo>
                <a:lnTo>
                  <a:pt x="61918" y="266633"/>
                </a:lnTo>
                <a:lnTo>
                  <a:pt x="63360" y="272869"/>
                </a:lnTo>
                <a:lnTo>
                  <a:pt x="63399" y="274221"/>
                </a:lnTo>
                <a:lnTo>
                  <a:pt x="74854" y="276777"/>
                </a:lnTo>
                <a:lnTo>
                  <a:pt x="87978" y="280186"/>
                </a:lnTo>
                <a:lnTo>
                  <a:pt x="99359" y="284152"/>
                </a:lnTo>
                <a:lnTo>
                  <a:pt x="104362" y="286493"/>
                </a:lnTo>
                <a:lnTo>
                  <a:pt x="114887" y="289691"/>
                </a:lnTo>
                <a:lnTo>
                  <a:pt x="124498" y="288170"/>
                </a:lnTo>
                <a:lnTo>
                  <a:pt x="127144" y="279027"/>
                </a:lnTo>
                <a:lnTo>
                  <a:pt x="121354" y="269965"/>
                </a:lnTo>
                <a:lnTo>
                  <a:pt x="109269" y="265373"/>
                </a:lnTo>
                <a:lnTo>
                  <a:pt x="95450" y="262563"/>
                </a:lnTo>
                <a:lnTo>
                  <a:pt x="84457" y="258847"/>
                </a:lnTo>
                <a:lnTo>
                  <a:pt x="82081" y="256785"/>
                </a:lnTo>
                <a:lnTo>
                  <a:pt x="78520" y="252369"/>
                </a:lnTo>
                <a:lnTo>
                  <a:pt x="77592" y="241019"/>
                </a:lnTo>
                <a:lnTo>
                  <a:pt x="77392" y="235642"/>
                </a:lnTo>
                <a:lnTo>
                  <a:pt x="74526" y="230051"/>
                </a:lnTo>
                <a:lnTo>
                  <a:pt x="70757" y="218941"/>
                </a:lnTo>
                <a:lnTo>
                  <a:pt x="66476" y="204322"/>
                </a:lnTo>
                <a:lnTo>
                  <a:pt x="62077" y="188204"/>
                </a:lnTo>
                <a:lnTo>
                  <a:pt x="57953" y="172597"/>
                </a:lnTo>
                <a:lnTo>
                  <a:pt x="54496" y="159509"/>
                </a:lnTo>
                <a:lnTo>
                  <a:pt x="52240" y="151412"/>
                </a:lnTo>
                <a:lnTo>
                  <a:pt x="49035" y="141143"/>
                </a:lnTo>
                <a:lnTo>
                  <a:pt x="47063" y="133523"/>
                </a:lnTo>
                <a:lnTo>
                  <a:pt x="46916" y="127030"/>
                </a:lnTo>
                <a:lnTo>
                  <a:pt x="49184" y="120144"/>
                </a:lnTo>
                <a:lnTo>
                  <a:pt x="54461" y="111346"/>
                </a:lnTo>
                <a:lnTo>
                  <a:pt x="63339" y="99113"/>
                </a:lnTo>
                <a:lnTo>
                  <a:pt x="72978" y="86426"/>
                </a:lnTo>
                <a:lnTo>
                  <a:pt x="75962" y="82856"/>
                </a:lnTo>
                <a:lnTo>
                  <a:pt x="78426" y="80390"/>
                </a:lnTo>
                <a:lnTo>
                  <a:pt x="76539" y="81644"/>
                </a:lnTo>
                <a:lnTo>
                  <a:pt x="80100" y="78715"/>
                </a:lnTo>
                <a:lnTo>
                  <a:pt x="80376" y="76129"/>
                </a:lnTo>
                <a:lnTo>
                  <a:pt x="65565" y="75500"/>
                </a:lnTo>
                <a:lnTo>
                  <a:pt x="59349" y="70790"/>
                </a:lnTo>
                <a:lnTo>
                  <a:pt x="58882" y="63626"/>
                </a:lnTo>
                <a:lnTo>
                  <a:pt x="61317" y="55637"/>
                </a:lnTo>
                <a:lnTo>
                  <a:pt x="63811" y="48452"/>
                </a:lnTo>
                <a:lnTo>
                  <a:pt x="64176" y="45444"/>
                </a:lnTo>
                <a:lnTo>
                  <a:pt x="60623" y="36475"/>
                </a:lnTo>
                <a:lnTo>
                  <a:pt x="60291" y="24199"/>
                </a:lnTo>
                <a:lnTo>
                  <a:pt x="60766" y="22630"/>
                </a:lnTo>
                <a:lnTo>
                  <a:pt x="63399" y="14255"/>
                </a:lnTo>
                <a:lnTo>
                  <a:pt x="66659" y="10045"/>
                </a:lnTo>
                <a:lnTo>
                  <a:pt x="68941" y="0"/>
                </a:lnTo>
                <a:lnTo>
                  <a:pt x="65278" y="4465"/>
                </a:lnTo>
                <a:lnTo>
                  <a:pt x="59591" y="12973"/>
                </a:lnTo>
                <a:lnTo>
                  <a:pt x="52442" y="24466"/>
                </a:lnTo>
                <a:lnTo>
                  <a:pt x="44395" y="37888"/>
                </a:lnTo>
                <a:lnTo>
                  <a:pt x="36013" y="52180"/>
                </a:lnTo>
                <a:lnTo>
                  <a:pt x="27860" y="66286"/>
                </a:lnTo>
                <a:lnTo>
                  <a:pt x="20498" y="79149"/>
                </a:lnTo>
                <a:lnTo>
                  <a:pt x="14491" y="89710"/>
                </a:lnTo>
                <a:lnTo>
                  <a:pt x="10939" y="95968"/>
                </a:lnTo>
                <a:lnTo>
                  <a:pt x="4838" y="106099"/>
                </a:lnTo>
                <a:lnTo>
                  <a:pt x="159" y="116666"/>
                </a:lnTo>
                <a:lnTo>
                  <a:pt x="0" y="128367"/>
                </a:lnTo>
                <a:lnTo>
                  <a:pt x="984" y="131436"/>
                </a:lnTo>
                <a:lnTo>
                  <a:pt x="4108" y="138756"/>
                </a:lnTo>
                <a:lnTo>
                  <a:pt x="8669" y="148710"/>
                </a:lnTo>
                <a:lnTo>
                  <a:pt x="14349" y="160751"/>
                </a:lnTo>
                <a:lnTo>
                  <a:pt x="20830" y="174331"/>
                </a:lnTo>
                <a:lnTo>
                  <a:pt x="27794" y="188906"/>
                </a:lnTo>
                <a:lnTo>
                  <a:pt x="34924" y="203928"/>
                </a:lnTo>
                <a:lnTo>
                  <a:pt x="41900" y="218852"/>
                </a:lnTo>
                <a:lnTo>
                  <a:pt x="48406" y="233131"/>
                </a:lnTo>
                <a:lnTo>
                  <a:pt x="54122" y="246218"/>
                </a:lnTo>
                <a:lnTo>
                  <a:pt x="58732" y="25756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373752" y="2044307"/>
            <a:ext cx="4647" cy="20654"/>
          </a:xfrm>
          <a:custGeom>
            <a:avLst/>
            <a:gdLst/>
            <a:ahLst/>
            <a:cxnLst/>
            <a:rect l="l" t="t" r="r" b="b"/>
            <a:pathLst>
              <a:path w="4647" h="20654">
                <a:moveTo>
                  <a:pt x="2830" y="8767"/>
                </a:moveTo>
                <a:lnTo>
                  <a:pt x="462" y="18833"/>
                </a:lnTo>
                <a:lnTo>
                  <a:pt x="0" y="20654"/>
                </a:lnTo>
                <a:lnTo>
                  <a:pt x="3049" y="12929"/>
                </a:lnTo>
                <a:lnTo>
                  <a:pt x="4647" y="2990"/>
                </a:lnTo>
                <a:lnTo>
                  <a:pt x="1125" y="0"/>
                </a:lnTo>
                <a:lnTo>
                  <a:pt x="2830" y="8767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360494" y="2040387"/>
            <a:ext cx="11628" cy="3070"/>
          </a:xfrm>
          <a:custGeom>
            <a:avLst/>
            <a:gdLst/>
            <a:ahLst/>
            <a:cxnLst/>
            <a:rect l="l" t="t" r="r" b="b"/>
            <a:pathLst>
              <a:path w="11628" h="3070">
                <a:moveTo>
                  <a:pt x="7791" y="0"/>
                </a:moveTo>
                <a:lnTo>
                  <a:pt x="34" y="300"/>
                </a:lnTo>
                <a:lnTo>
                  <a:pt x="395" y="831"/>
                </a:lnTo>
                <a:lnTo>
                  <a:pt x="1273" y="3070"/>
                </a:lnTo>
                <a:lnTo>
                  <a:pt x="3997" y="2842"/>
                </a:lnTo>
                <a:lnTo>
                  <a:pt x="7520" y="1752"/>
                </a:lnTo>
                <a:lnTo>
                  <a:pt x="11628" y="1582"/>
                </a:lnTo>
                <a:lnTo>
                  <a:pt x="10167" y="342"/>
                </a:lnTo>
                <a:lnTo>
                  <a:pt x="7791" y="0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246689" y="2103404"/>
            <a:ext cx="29339" cy="65695"/>
          </a:xfrm>
          <a:custGeom>
            <a:avLst/>
            <a:gdLst/>
            <a:ahLst/>
            <a:cxnLst/>
            <a:rect l="l" t="t" r="r" b="b"/>
            <a:pathLst>
              <a:path w="29339" h="65695">
                <a:moveTo>
                  <a:pt x="0" y="46039"/>
                </a:moveTo>
                <a:lnTo>
                  <a:pt x="576" y="51622"/>
                </a:lnTo>
                <a:lnTo>
                  <a:pt x="10887" y="57024"/>
                </a:lnTo>
                <a:lnTo>
                  <a:pt x="22079" y="63260"/>
                </a:lnTo>
                <a:lnTo>
                  <a:pt x="28436" y="65695"/>
                </a:lnTo>
                <a:lnTo>
                  <a:pt x="29339" y="0"/>
                </a:lnTo>
                <a:lnTo>
                  <a:pt x="26731" y="6567"/>
                </a:lnTo>
                <a:lnTo>
                  <a:pt x="18330" y="9679"/>
                </a:lnTo>
                <a:lnTo>
                  <a:pt x="8375" y="9541"/>
                </a:lnTo>
                <a:lnTo>
                  <a:pt x="0" y="46039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372122" y="2041874"/>
            <a:ext cx="2755" cy="2433"/>
          </a:xfrm>
          <a:custGeom>
            <a:avLst/>
            <a:gdLst/>
            <a:ahLst/>
            <a:cxnLst/>
            <a:rect l="l" t="t" r="r" b="b"/>
            <a:pathLst>
              <a:path w="2755" h="2433">
                <a:moveTo>
                  <a:pt x="2755" y="2433"/>
                </a:moveTo>
                <a:lnTo>
                  <a:pt x="2281" y="0"/>
                </a:lnTo>
                <a:lnTo>
                  <a:pt x="0" y="94"/>
                </a:lnTo>
                <a:lnTo>
                  <a:pt x="2755" y="2433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193326" y="2038625"/>
            <a:ext cx="171165" cy="134587"/>
          </a:xfrm>
          <a:custGeom>
            <a:avLst/>
            <a:gdLst/>
            <a:ahLst/>
            <a:cxnLst/>
            <a:rect l="l" t="t" r="r" b="b"/>
            <a:pathLst>
              <a:path w="171165" h="134587">
                <a:moveTo>
                  <a:pt x="165078" y="0"/>
                </a:moveTo>
                <a:lnTo>
                  <a:pt x="160139" y="5899"/>
                </a:lnTo>
                <a:lnTo>
                  <a:pt x="159236" y="7946"/>
                </a:lnTo>
                <a:lnTo>
                  <a:pt x="152013" y="9015"/>
                </a:lnTo>
                <a:lnTo>
                  <a:pt x="149732" y="6612"/>
                </a:lnTo>
                <a:lnTo>
                  <a:pt x="149380" y="12264"/>
                </a:lnTo>
                <a:lnTo>
                  <a:pt x="149456" y="1441"/>
                </a:lnTo>
                <a:lnTo>
                  <a:pt x="146659" y="11341"/>
                </a:lnTo>
                <a:lnTo>
                  <a:pt x="144978" y="22911"/>
                </a:lnTo>
                <a:lnTo>
                  <a:pt x="141628" y="34363"/>
                </a:lnTo>
                <a:lnTo>
                  <a:pt x="133821" y="43908"/>
                </a:lnTo>
                <a:lnTo>
                  <a:pt x="129695" y="46382"/>
                </a:lnTo>
                <a:lnTo>
                  <a:pt x="117300" y="47602"/>
                </a:lnTo>
                <a:lnTo>
                  <a:pt x="106170" y="44816"/>
                </a:lnTo>
                <a:lnTo>
                  <a:pt x="98124" y="42538"/>
                </a:lnTo>
                <a:lnTo>
                  <a:pt x="84454" y="40865"/>
                </a:lnTo>
                <a:lnTo>
                  <a:pt x="74468" y="41962"/>
                </a:lnTo>
                <a:lnTo>
                  <a:pt x="62666" y="42423"/>
                </a:lnTo>
                <a:lnTo>
                  <a:pt x="46267" y="42438"/>
                </a:lnTo>
                <a:lnTo>
                  <a:pt x="30656" y="43188"/>
                </a:lnTo>
                <a:lnTo>
                  <a:pt x="17192" y="43359"/>
                </a:lnTo>
                <a:lnTo>
                  <a:pt x="7238" y="41637"/>
                </a:lnTo>
                <a:lnTo>
                  <a:pt x="2154" y="36708"/>
                </a:lnTo>
                <a:lnTo>
                  <a:pt x="1830" y="32950"/>
                </a:lnTo>
                <a:lnTo>
                  <a:pt x="0" y="38144"/>
                </a:lnTo>
                <a:lnTo>
                  <a:pt x="325" y="50535"/>
                </a:lnTo>
                <a:lnTo>
                  <a:pt x="3248" y="63073"/>
                </a:lnTo>
                <a:lnTo>
                  <a:pt x="7819" y="75147"/>
                </a:lnTo>
                <a:lnTo>
                  <a:pt x="12914" y="85808"/>
                </a:lnTo>
                <a:lnTo>
                  <a:pt x="20108" y="96550"/>
                </a:lnTo>
                <a:lnTo>
                  <a:pt x="29083" y="103678"/>
                </a:lnTo>
                <a:lnTo>
                  <a:pt x="41298" y="108315"/>
                </a:lnTo>
                <a:lnTo>
                  <a:pt x="53362" y="110819"/>
                </a:lnTo>
                <a:lnTo>
                  <a:pt x="61738" y="74321"/>
                </a:lnTo>
                <a:lnTo>
                  <a:pt x="44057" y="68773"/>
                </a:lnTo>
                <a:lnTo>
                  <a:pt x="41010" y="60641"/>
                </a:lnTo>
                <a:lnTo>
                  <a:pt x="41200" y="59082"/>
                </a:lnTo>
                <a:lnTo>
                  <a:pt x="41125" y="58944"/>
                </a:lnTo>
                <a:lnTo>
                  <a:pt x="41000" y="58441"/>
                </a:lnTo>
                <a:lnTo>
                  <a:pt x="40924" y="58304"/>
                </a:lnTo>
                <a:lnTo>
                  <a:pt x="36737" y="49746"/>
                </a:lnTo>
                <a:lnTo>
                  <a:pt x="88470" y="49814"/>
                </a:lnTo>
                <a:lnTo>
                  <a:pt x="84636" y="57876"/>
                </a:lnTo>
                <a:lnTo>
                  <a:pt x="83047" y="59075"/>
                </a:lnTo>
                <a:lnTo>
                  <a:pt x="82928" y="59997"/>
                </a:lnTo>
                <a:lnTo>
                  <a:pt x="82702" y="64779"/>
                </a:lnTo>
                <a:lnTo>
                  <a:pt x="81799" y="130475"/>
                </a:lnTo>
                <a:lnTo>
                  <a:pt x="93734" y="133250"/>
                </a:lnTo>
                <a:lnTo>
                  <a:pt x="106713" y="134587"/>
                </a:lnTo>
                <a:lnTo>
                  <a:pt x="119478" y="134441"/>
                </a:lnTo>
                <a:lnTo>
                  <a:pt x="120442" y="134365"/>
                </a:lnTo>
                <a:lnTo>
                  <a:pt x="120166" y="132488"/>
                </a:lnTo>
                <a:lnTo>
                  <a:pt x="119890" y="93977"/>
                </a:lnTo>
                <a:lnTo>
                  <a:pt x="130852" y="87056"/>
                </a:lnTo>
                <a:lnTo>
                  <a:pt x="140116" y="78937"/>
                </a:lnTo>
                <a:lnTo>
                  <a:pt x="147538" y="68960"/>
                </a:lnTo>
                <a:lnTo>
                  <a:pt x="152972" y="56469"/>
                </a:lnTo>
                <a:lnTo>
                  <a:pt x="155273" y="47206"/>
                </a:lnTo>
                <a:lnTo>
                  <a:pt x="163448" y="11029"/>
                </a:lnTo>
                <a:lnTo>
                  <a:pt x="164151" y="10571"/>
                </a:lnTo>
                <a:lnTo>
                  <a:pt x="164928" y="9930"/>
                </a:lnTo>
                <a:lnTo>
                  <a:pt x="165154" y="9862"/>
                </a:lnTo>
                <a:lnTo>
                  <a:pt x="171165" y="4604"/>
                </a:lnTo>
                <a:lnTo>
                  <a:pt x="168441" y="4832"/>
                </a:lnTo>
                <a:lnTo>
                  <a:pt x="166675" y="3870"/>
                </a:lnTo>
                <a:lnTo>
                  <a:pt x="167167" y="2181"/>
                </a:lnTo>
                <a:lnTo>
                  <a:pt x="165078" y="0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948833" y="2112557"/>
            <a:ext cx="1629" cy="4805"/>
          </a:xfrm>
          <a:custGeom>
            <a:avLst/>
            <a:gdLst/>
            <a:ahLst/>
            <a:cxnLst/>
            <a:rect l="l" t="t" r="r" b="b"/>
            <a:pathLst>
              <a:path w="1629" h="4805">
                <a:moveTo>
                  <a:pt x="1629" y="4805"/>
                </a:moveTo>
                <a:lnTo>
                  <a:pt x="0" y="0"/>
                </a:lnTo>
                <a:lnTo>
                  <a:pt x="469" y="3380"/>
                </a:lnTo>
                <a:lnTo>
                  <a:pt x="1629" y="4805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877766" y="2113976"/>
            <a:ext cx="71994" cy="221203"/>
          </a:xfrm>
          <a:custGeom>
            <a:avLst/>
            <a:gdLst/>
            <a:ahLst/>
            <a:cxnLst/>
            <a:rect l="l" t="t" r="r" b="b"/>
            <a:pathLst>
              <a:path w="71994" h="221203">
                <a:moveTo>
                  <a:pt x="48047" y="8736"/>
                </a:moveTo>
                <a:lnTo>
                  <a:pt x="36737" y="9862"/>
                </a:lnTo>
                <a:lnTo>
                  <a:pt x="21035" y="8239"/>
                </a:lnTo>
                <a:lnTo>
                  <a:pt x="10919" y="5515"/>
                </a:lnTo>
                <a:lnTo>
                  <a:pt x="9253" y="5194"/>
                </a:lnTo>
                <a:lnTo>
                  <a:pt x="8801" y="5125"/>
                </a:lnTo>
                <a:lnTo>
                  <a:pt x="8024" y="5056"/>
                </a:lnTo>
                <a:lnTo>
                  <a:pt x="7673" y="5056"/>
                </a:lnTo>
                <a:lnTo>
                  <a:pt x="3686" y="5583"/>
                </a:lnTo>
                <a:lnTo>
                  <a:pt x="0" y="21074"/>
                </a:lnTo>
                <a:lnTo>
                  <a:pt x="6050" y="35825"/>
                </a:lnTo>
                <a:lnTo>
                  <a:pt x="11872" y="48528"/>
                </a:lnTo>
                <a:lnTo>
                  <a:pt x="17216" y="59833"/>
                </a:lnTo>
                <a:lnTo>
                  <a:pt x="21834" y="70390"/>
                </a:lnTo>
                <a:lnTo>
                  <a:pt x="25475" y="80849"/>
                </a:lnTo>
                <a:lnTo>
                  <a:pt x="27890" y="91859"/>
                </a:lnTo>
                <a:lnTo>
                  <a:pt x="28828" y="104070"/>
                </a:lnTo>
                <a:lnTo>
                  <a:pt x="28712" y="109926"/>
                </a:lnTo>
                <a:lnTo>
                  <a:pt x="28145" y="119758"/>
                </a:lnTo>
                <a:lnTo>
                  <a:pt x="27306" y="132118"/>
                </a:lnTo>
                <a:lnTo>
                  <a:pt x="26330" y="146207"/>
                </a:lnTo>
                <a:lnTo>
                  <a:pt x="25354" y="161227"/>
                </a:lnTo>
                <a:lnTo>
                  <a:pt x="24514" y="176378"/>
                </a:lnTo>
                <a:lnTo>
                  <a:pt x="23945" y="190861"/>
                </a:lnTo>
                <a:lnTo>
                  <a:pt x="23786" y="203877"/>
                </a:lnTo>
                <a:lnTo>
                  <a:pt x="24171" y="214627"/>
                </a:lnTo>
                <a:lnTo>
                  <a:pt x="24951" y="220997"/>
                </a:lnTo>
                <a:lnTo>
                  <a:pt x="63393" y="221203"/>
                </a:lnTo>
                <a:lnTo>
                  <a:pt x="64311" y="212250"/>
                </a:lnTo>
                <a:lnTo>
                  <a:pt x="64670" y="200865"/>
                </a:lnTo>
                <a:lnTo>
                  <a:pt x="64579" y="187687"/>
                </a:lnTo>
                <a:lnTo>
                  <a:pt x="64145" y="173357"/>
                </a:lnTo>
                <a:lnTo>
                  <a:pt x="63476" y="158514"/>
                </a:lnTo>
                <a:lnTo>
                  <a:pt x="62681" y="143798"/>
                </a:lnTo>
                <a:lnTo>
                  <a:pt x="61867" y="129849"/>
                </a:lnTo>
                <a:lnTo>
                  <a:pt x="61143" y="117308"/>
                </a:lnTo>
                <a:lnTo>
                  <a:pt x="60615" y="106813"/>
                </a:lnTo>
                <a:lnTo>
                  <a:pt x="60559" y="105441"/>
                </a:lnTo>
                <a:lnTo>
                  <a:pt x="60742" y="92107"/>
                </a:lnTo>
                <a:lnTo>
                  <a:pt x="62008" y="77315"/>
                </a:lnTo>
                <a:lnTo>
                  <a:pt x="63993" y="61910"/>
                </a:lnTo>
                <a:lnTo>
                  <a:pt x="66335" y="46737"/>
                </a:lnTo>
                <a:lnTo>
                  <a:pt x="68669" y="32641"/>
                </a:lnTo>
                <a:lnTo>
                  <a:pt x="70632" y="20466"/>
                </a:lnTo>
                <a:lnTo>
                  <a:pt x="71862" y="11057"/>
                </a:lnTo>
                <a:lnTo>
                  <a:pt x="71994" y="5262"/>
                </a:lnTo>
                <a:lnTo>
                  <a:pt x="71536" y="1961"/>
                </a:lnTo>
                <a:lnTo>
                  <a:pt x="69938" y="0"/>
                </a:lnTo>
                <a:lnTo>
                  <a:pt x="58745" y="4950"/>
                </a:lnTo>
                <a:lnTo>
                  <a:pt x="48047" y="8736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203829" y="2042583"/>
            <a:ext cx="45674" cy="297973"/>
          </a:xfrm>
          <a:custGeom>
            <a:avLst/>
            <a:gdLst/>
            <a:ahLst/>
            <a:cxnLst/>
            <a:rect l="l" t="t" r="r" b="b"/>
            <a:pathLst>
              <a:path w="45674" h="297973">
                <a:moveTo>
                  <a:pt x="32489" y="288896"/>
                </a:moveTo>
                <a:lnTo>
                  <a:pt x="42162" y="277167"/>
                </a:lnTo>
                <a:lnTo>
                  <a:pt x="44617" y="273604"/>
                </a:lnTo>
                <a:lnTo>
                  <a:pt x="45339" y="270172"/>
                </a:lnTo>
                <a:lnTo>
                  <a:pt x="45674" y="263828"/>
                </a:lnTo>
                <a:lnTo>
                  <a:pt x="45665" y="254906"/>
                </a:lnTo>
                <a:lnTo>
                  <a:pt x="45353" y="243739"/>
                </a:lnTo>
                <a:lnTo>
                  <a:pt x="44781" y="230658"/>
                </a:lnTo>
                <a:lnTo>
                  <a:pt x="43992" y="215997"/>
                </a:lnTo>
                <a:lnTo>
                  <a:pt x="43028" y="200089"/>
                </a:lnTo>
                <a:lnTo>
                  <a:pt x="41931" y="183267"/>
                </a:lnTo>
                <a:lnTo>
                  <a:pt x="40744" y="165863"/>
                </a:lnTo>
                <a:lnTo>
                  <a:pt x="39508" y="148211"/>
                </a:lnTo>
                <a:lnTo>
                  <a:pt x="38267" y="130643"/>
                </a:lnTo>
                <a:lnTo>
                  <a:pt x="37062" y="113492"/>
                </a:lnTo>
                <a:lnTo>
                  <a:pt x="35937" y="97092"/>
                </a:lnTo>
                <a:lnTo>
                  <a:pt x="34932" y="81774"/>
                </a:lnTo>
                <a:lnTo>
                  <a:pt x="34092" y="67872"/>
                </a:lnTo>
                <a:lnTo>
                  <a:pt x="33457" y="55718"/>
                </a:lnTo>
                <a:lnTo>
                  <a:pt x="33071" y="45646"/>
                </a:lnTo>
                <a:lnTo>
                  <a:pt x="32975" y="37989"/>
                </a:lnTo>
                <a:lnTo>
                  <a:pt x="33213" y="33079"/>
                </a:lnTo>
                <a:lnTo>
                  <a:pt x="33258" y="32744"/>
                </a:lnTo>
                <a:lnTo>
                  <a:pt x="35512" y="24211"/>
                </a:lnTo>
                <a:lnTo>
                  <a:pt x="37950" y="20184"/>
                </a:lnTo>
                <a:lnTo>
                  <a:pt x="39398" y="17229"/>
                </a:lnTo>
                <a:lnTo>
                  <a:pt x="38683" y="11911"/>
                </a:lnTo>
                <a:lnTo>
                  <a:pt x="34633" y="795"/>
                </a:lnTo>
                <a:lnTo>
                  <a:pt x="34311" y="0"/>
                </a:lnTo>
                <a:lnTo>
                  <a:pt x="12143" y="205"/>
                </a:lnTo>
                <a:lnTo>
                  <a:pt x="8857" y="12477"/>
                </a:lnTo>
                <a:lnTo>
                  <a:pt x="8060" y="18442"/>
                </a:lnTo>
                <a:lnTo>
                  <a:pt x="8968" y="21000"/>
                </a:lnTo>
                <a:lnTo>
                  <a:pt x="10794" y="23048"/>
                </a:lnTo>
                <a:lnTo>
                  <a:pt x="12752" y="27484"/>
                </a:lnTo>
                <a:lnTo>
                  <a:pt x="13723" y="33019"/>
                </a:lnTo>
                <a:lnTo>
                  <a:pt x="7178" y="153952"/>
                </a:lnTo>
                <a:lnTo>
                  <a:pt x="6305" y="166611"/>
                </a:lnTo>
                <a:lnTo>
                  <a:pt x="5505" y="179323"/>
                </a:lnTo>
                <a:lnTo>
                  <a:pt x="4765" y="192057"/>
                </a:lnTo>
                <a:lnTo>
                  <a:pt x="4072" y="204781"/>
                </a:lnTo>
                <a:lnTo>
                  <a:pt x="3413" y="217464"/>
                </a:lnTo>
                <a:lnTo>
                  <a:pt x="2776" y="230072"/>
                </a:lnTo>
                <a:lnTo>
                  <a:pt x="2564" y="234292"/>
                </a:lnTo>
                <a:lnTo>
                  <a:pt x="1295" y="249696"/>
                </a:lnTo>
                <a:lnTo>
                  <a:pt x="104" y="259569"/>
                </a:lnTo>
                <a:lnTo>
                  <a:pt x="0" y="266264"/>
                </a:lnTo>
                <a:lnTo>
                  <a:pt x="1991" y="272134"/>
                </a:lnTo>
                <a:lnTo>
                  <a:pt x="7090" y="279532"/>
                </a:lnTo>
                <a:lnTo>
                  <a:pt x="13422" y="287333"/>
                </a:lnTo>
                <a:lnTo>
                  <a:pt x="15202" y="289553"/>
                </a:lnTo>
                <a:lnTo>
                  <a:pt x="15905" y="290651"/>
                </a:lnTo>
                <a:lnTo>
                  <a:pt x="18889" y="293626"/>
                </a:lnTo>
                <a:lnTo>
                  <a:pt x="19265" y="293946"/>
                </a:lnTo>
                <a:lnTo>
                  <a:pt x="19817" y="294472"/>
                </a:lnTo>
                <a:lnTo>
                  <a:pt x="20393" y="295067"/>
                </a:lnTo>
                <a:lnTo>
                  <a:pt x="21171" y="295639"/>
                </a:lnTo>
                <a:lnTo>
                  <a:pt x="21597" y="296097"/>
                </a:lnTo>
                <a:lnTo>
                  <a:pt x="22525" y="297264"/>
                </a:lnTo>
                <a:lnTo>
                  <a:pt x="22876" y="296555"/>
                </a:lnTo>
                <a:lnTo>
                  <a:pt x="23528" y="297653"/>
                </a:lnTo>
                <a:lnTo>
                  <a:pt x="24004" y="297973"/>
                </a:lnTo>
                <a:lnTo>
                  <a:pt x="32489" y="288896"/>
                </a:lnTo>
                <a:close/>
              </a:path>
            </a:pathLst>
          </a:custGeom>
          <a:solidFill>
            <a:srgbClr val="00B0C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339849" y="2200952"/>
            <a:ext cx="96914" cy="139033"/>
          </a:xfrm>
          <a:custGeom>
            <a:avLst/>
            <a:gdLst/>
            <a:ahLst/>
            <a:cxnLst/>
            <a:rect l="l" t="t" r="r" b="b"/>
            <a:pathLst>
              <a:path w="96914" h="139033">
                <a:moveTo>
                  <a:pt x="7899" y="1281"/>
                </a:moveTo>
                <a:lnTo>
                  <a:pt x="2984" y="6018"/>
                </a:lnTo>
                <a:lnTo>
                  <a:pt x="0" y="11075"/>
                </a:lnTo>
                <a:lnTo>
                  <a:pt x="3711" y="19708"/>
                </a:lnTo>
                <a:lnTo>
                  <a:pt x="6560" y="33558"/>
                </a:lnTo>
                <a:lnTo>
                  <a:pt x="8670" y="49059"/>
                </a:lnTo>
                <a:lnTo>
                  <a:pt x="10167" y="62649"/>
                </a:lnTo>
                <a:lnTo>
                  <a:pt x="10807" y="68280"/>
                </a:lnTo>
                <a:lnTo>
                  <a:pt x="11858" y="77726"/>
                </a:lnTo>
                <a:lnTo>
                  <a:pt x="13697" y="92982"/>
                </a:lnTo>
                <a:lnTo>
                  <a:pt x="16214" y="109178"/>
                </a:lnTo>
                <a:lnTo>
                  <a:pt x="19293" y="121447"/>
                </a:lnTo>
                <a:lnTo>
                  <a:pt x="21039" y="124617"/>
                </a:lnTo>
                <a:lnTo>
                  <a:pt x="24866" y="118552"/>
                </a:lnTo>
                <a:lnTo>
                  <a:pt x="28670" y="115696"/>
                </a:lnTo>
                <a:lnTo>
                  <a:pt x="34254" y="114251"/>
                </a:lnTo>
                <a:lnTo>
                  <a:pt x="32777" y="125763"/>
                </a:lnTo>
                <a:lnTo>
                  <a:pt x="28303" y="137967"/>
                </a:lnTo>
                <a:lnTo>
                  <a:pt x="28010" y="139033"/>
                </a:lnTo>
                <a:lnTo>
                  <a:pt x="38945" y="134572"/>
                </a:lnTo>
                <a:lnTo>
                  <a:pt x="51540" y="128967"/>
                </a:lnTo>
                <a:lnTo>
                  <a:pt x="64547" y="123617"/>
                </a:lnTo>
                <a:lnTo>
                  <a:pt x="76720" y="119924"/>
                </a:lnTo>
                <a:lnTo>
                  <a:pt x="85360" y="119125"/>
                </a:lnTo>
                <a:lnTo>
                  <a:pt x="77164" y="127176"/>
                </a:lnTo>
                <a:lnTo>
                  <a:pt x="65090" y="132992"/>
                </a:lnTo>
                <a:lnTo>
                  <a:pt x="58077" y="137660"/>
                </a:lnTo>
                <a:lnTo>
                  <a:pt x="90626" y="126310"/>
                </a:lnTo>
                <a:lnTo>
                  <a:pt x="92878" y="128461"/>
                </a:lnTo>
                <a:lnTo>
                  <a:pt x="92758" y="124365"/>
                </a:lnTo>
                <a:lnTo>
                  <a:pt x="95441" y="130909"/>
                </a:lnTo>
                <a:lnTo>
                  <a:pt x="96914" y="118249"/>
                </a:lnTo>
                <a:lnTo>
                  <a:pt x="95266" y="104717"/>
                </a:lnTo>
                <a:lnTo>
                  <a:pt x="93319" y="90562"/>
                </a:lnTo>
                <a:lnTo>
                  <a:pt x="90913" y="76351"/>
                </a:lnTo>
                <a:lnTo>
                  <a:pt x="87887" y="62652"/>
                </a:lnTo>
                <a:lnTo>
                  <a:pt x="84079" y="50033"/>
                </a:lnTo>
                <a:lnTo>
                  <a:pt x="79330" y="39062"/>
                </a:lnTo>
                <a:lnTo>
                  <a:pt x="73477" y="30305"/>
                </a:lnTo>
                <a:lnTo>
                  <a:pt x="60702" y="19599"/>
                </a:lnTo>
                <a:lnTo>
                  <a:pt x="50179" y="13421"/>
                </a:lnTo>
                <a:lnTo>
                  <a:pt x="38982" y="8407"/>
                </a:lnTo>
                <a:lnTo>
                  <a:pt x="26874" y="3954"/>
                </a:lnTo>
                <a:lnTo>
                  <a:pt x="15221" y="0"/>
                </a:lnTo>
                <a:lnTo>
                  <a:pt x="7899" y="1281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432727" y="2319201"/>
            <a:ext cx="5547" cy="16482"/>
          </a:xfrm>
          <a:custGeom>
            <a:avLst/>
            <a:gdLst/>
            <a:ahLst/>
            <a:cxnLst/>
            <a:rect l="l" t="t" r="r" b="b"/>
            <a:pathLst>
              <a:path w="5547" h="16482">
                <a:moveTo>
                  <a:pt x="0" y="10212"/>
                </a:moveTo>
                <a:lnTo>
                  <a:pt x="155" y="15521"/>
                </a:lnTo>
                <a:lnTo>
                  <a:pt x="5207" y="16482"/>
                </a:lnTo>
                <a:lnTo>
                  <a:pt x="5328" y="14187"/>
                </a:lnTo>
                <a:lnTo>
                  <a:pt x="5547" y="12340"/>
                </a:lnTo>
                <a:lnTo>
                  <a:pt x="4036" y="0"/>
                </a:lnTo>
                <a:lnTo>
                  <a:pt x="2563" y="12660"/>
                </a:lnTo>
                <a:lnTo>
                  <a:pt x="0" y="10212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254641" y="2054574"/>
            <a:ext cx="44485" cy="327423"/>
          </a:xfrm>
          <a:custGeom>
            <a:avLst/>
            <a:gdLst/>
            <a:ahLst/>
            <a:cxnLst/>
            <a:rect l="l" t="t" r="r" b="b"/>
            <a:pathLst>
              <a:path w="44485" h="327423">
                <a:moveTo>
                  <a:pt x="28436" y="124068"/>
                </a:moveTo>
                <a:lnTo>
                  <a:pt x="24575" y="121413"/>
                </a:lnTo>
                <a:lnTo>
                  <a:pt x="44485" y="110842"/>
                </a:lnTo>
                <a:lnTo>
                  <a:pt x="29414" y="0"/>
                </a:lnTo>
                <a:lnTo>
                  <a:pt x="28863" y="388"/>
                </a:lnTo>
                <a:lnTo>
                  <a:pt x="28135" y="915"/>
                </a:lnTo>
                <a:lnTo>
                  <a:pt x="27784" y="1166"/>
                </a:lnTo>
                <a:lnTo>
                  <a:pt x="10582" y="15765"/>
                </a:lnTo>
                <a:lnTo>
                  <a:pt x="1003" y="5125"/>
                </a:lnTo>
                <a:lnTo>
                  <a:pt x="0" y="327423"/>
                </a:lnTo>
                <a:lnTo>
                  <a:pt x="3895" y="315932"/>
                </a:lnTo>
                <a:lnTo>
                  <a:pt x="3992" y="302698"/>
                </a:lnTo>
                <a:lnTo>
                  <a:pt x="3987" y="299872"/>
                </a:lnTo>
                <a:lnTo>
                  <a:pt x="4091" y="287172"/>
                </a:lnTo>
                <a:lnTo>
                  <a:pt x="4052" y="274454"/>
                </a:lnTo>
                <a:lnTo>
                  <a:pt x="4037" y="267837"/>
                </a:lnTo>
                <a:lnTo>
                  <a:pt x="4070" y="253161"/>
                </a:lnTo>
                <a:lnTo>
                  <a:pt x="4184" y="240713"/>
                </a:lnTo>
                <a:lnTo>
                  <a:pt x="4398" y="230247"/>
                </a:lnTo>
                <a:lnTo>
                  <a:pt x="4730" y="221519"/>
                </a:lnTo>
                <a:lnTo>
                  <a:pt x="5201" y="214285"/>
                </a:lnTo>
                <a:lnTo>
                  <a:pt x="5830" y="208300"/>
                </a:lnTo>
                <a:lnTo>
                  <a:pt x="6637" y="203319"/>
                </a:lnTo>
                <a:lnTo>
                  <a:pt x="7641" y="199098"/>
                </a:lnTo>
                <a:lnTo>
                  <a:pt x="8861" y="195393"/>
                </a:lnTo>
                <a:lnTo>
                  <a:pt x="10316" y="191958"/>
                </a:lnTo>
                <a:lnTo>
                  <a:pt x="12028" y="188550"/>
                </a:lnTo>
                <a:lnTo>
                  <a:pt x="14013" y="184923"/>
                </a:lnTo>
                <a:lnTo>
                  <a:pt x="16294" y="180833"/>
                </a:lnTo>
                <a:lnTo>
                  <a:pt x="18887" y="176036"/>
                </a:lnTo>
                <a:lnTo>
                  <a:pt x="21815" y="170287"/>
                </a:lnTo>
                <a:lnTo>
                  <a:pt x="25094" y="163341"/>
                </a:lnTo>
                <a:lnTo>
                  <a:pt x="28746" y="154955"/>
                </a:lnTo>
                <a:lnTo>
                  <a:pt x="32789" y="144882"/>
                </a:lnTo>
                <a:lnTo>
                  <a:pt x="37244" y="132879"/>
                </a:lnTo>
                <a:lnTo>
                  <a:pt x="38868" y="128278"/>
                </a:lnTo>
                <a:lnTo>
                  <a:pt x="31771" y="124708"/>
                </a:lnTo>
                <a:lnTo>
                  <a:pt x="28010" y="123015"/>
                </a:lnTo>
                <a:lnTo>
                  <a:pt x="28436" y="124068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247015" y="2403462"/>
            <a:ext cx="50999" cy="125089"/>
          </a:xfrm>
          <a:custGeom>
            <a:avLst/>
            <a:gdLst/>
            <a:ahLst/>
            <a:cxnLst/>
            <a:rect l="l" t="t" r="r" b="b"/>
            <a:pathLst>
              <a:path w="50999" h="125089">
                <a:moveTo>
                  <a:pt x="5400" y="18308"/>
                </a:moveTo>
                <a:lnTo>
                  <a:pt x="5029" y="32805"/>
                </a:lnTo>
                <a:lnTo>
                  <a:pt x="3877" y="45536"/>
                </a:lnTo>
                <a:lnTo>
                  <a:pt x="2371" y="56788"/>
                </a:lnTo>
                <a:lnTo>
                  <a:pt x="938" y="66844"/>
                </a:lnTo>
                <a:lnTo>
                  <a:pt x="5" y="75989"/>
                </a:lnTo>
                <a:lnTo>
                  <a:pt x="0" y="84510"/>
                </a:lnTo>
                <a:lnTo>
                  <a:pt x="1348" y="92691"/>
                </a:lnTo>
                <a:lnTo>
                  <a:pt x="4477" y="100818"/>
                </a:lnTo>
                <a:lnTo>
                  <a:pt x="9814" y="109175"/>
                </a:lnTo>
                <a:lnTo>
                  <a:pt x="17785" y="118048"/>
                </a:lnTo>
                <a:lnTo>
                  <a:pt x="25603" y="125089"/>
                </a:lnTo>
                <a:lnTo>
                  <a:pt x="34497" y="116262"/>
                </a:lnTo>
                <a:lnTo>
                  <a:pt x="42600" y="106249"/>
                </a:lnTo>
                <a:lnTo>
                  <a:pt x="42730" y="106090"/>
                </a:lnTo>
                <a:lnTo>
                  <a:pt x="49630" y="96858"/>
                </a:lnTo>
                <a:lnTo>
                  <a:pt x="50999" y="89077"/>
                </a:lnTo>
                <a:lnTo>
                  <a:pt x="50128" y="76837"/>
                </a:lnTo>
                <a:lnTo>
                  <a:pt x="49383" y="64187"/>
                </a:lnTo>
                <a:lnTo>
                  <a:pt x="48728" y="51490"/>
                </a:lnTo>
                <a:lnTo>
                  <a:pt x="48086" y="38774"/>
                </a:lnTo>
                <a:lnTo>
                  <a:pt x="47380" y="26072"/>
                </a:lnTo>
                <a:lnTo>
                  <a:pt x="46531" y="13414"/>
                </a:lnTo>
                <a:lnTo>
                  <a:pt x="46090" y="7847"/>
                </a:lnTo>
                <a:lnTo>
                  <a:pt x="34179" y="2241"/>
                </a:lnTo>
                <a:lnTo>
                  <a:pt x="23238" y="0"/>
                </a:lnTo>
                <a:lnTo>
                  <a:pt x="10863" y="685"/>
                </a:lnTo>
                <a:lnTo>
                  <a:pt x="4563" y="1760"/>
                </a:lnTo>
                <a:lnTo>
                  <a:pt x="5400" y="18308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194662" y="2210791"/>
            <a:ext cx="45356" cy="140474"/>
          </a:xfrm>
          <a:custGeom>
            <a:avLst/>
            <a:gdLst/>
            <a:ahLst/>
            <a:cxnLst/>
            <a:rect l="l" t="t" r="r" b="b"/>
            <a:pathLst>
              <a:path w="45356" h="140474">
                <a:moveTo>
                  <a:pt x="8092" y="131062"/>
                </a:moveTo>
                <a:lnTo>
                  <a:pt x="20961" y="136246"/>
                </a:lnTo>
                <a:lnTo>
                  <a:pt x="35200" y="139207"/>
                </a:lnTo>
                <a:lnTo>
                  <a:pt x="45055" y="140474"/>
                </a:lnTo>
                <a:lnTo>
                  <a:pt x="45356" y="2219"/>
                </a:lnTo>
                <a:lnTo>
                  <a:pt x="30361" y="10182"/>
                </a:lnTo>
                <a:lnTo>
                  <a:pt x="23891" y="6887"/>
                </a:lnTo>
                <a:lnTo>
                  <a:pt x="21258" y="3500"/>
                </a:lnTo>
                <a:lnTo>
                  <a:pt x="13860" y="0"/>
                </a:lnTo>
                <a:lnTo>
                  <a:pt x="13069" y="10577"/>
                </a:lnTo>
                <a:lnTo>
                  <a:pt x="12407" y="25418"/>
                </a:lnTo>
                <a:lnTo>
                  <a:pt x="12004" y="29380"/>
                </a:lnTo>
                <a:lnTo>
                  <a:pt x="10655" y="38665"/>
                </a:lnTo>
                <a:lnTo>
                  <a:pt x="8637" y="52203"/>
                </a:lnTo>
                <a:lnTo>
                  <a:pt x="6279" y="68210"/>
                </a:lnTo>
                <a:lnTo>
                  <a:pt x="3908" y="84902"/>
                </a:lnTo>
                <a:lnTo>
                  <a:pt x="1853" y="100494"/>
                </a:lnTo>
                <a:lnTo>
                  <a:pt x="441" y="113203"/>
                </a:lnTo>
                <a:lnTo>
                  <a:pt x="0" y="121245"/>
                </a:lnTo>
                <a:lnTo>
                  <a:pt x="219" y="122901"/>
                </a:lnTo>
                <a:lnTo>
                  <a:pt x="8092" y="131062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312064" y="2212027"/>
            <a:ext cx="48824" cy="136699"/>
          </a:xfrm>
          <a:custGeom>
            <a:avLst/>
            <a:gdLst/>
            <a:ahLst/>
            <a:cxnLst/>
            <a:rect l="l" t="t" r="r" b="b"/>
            <a:pathLst>
              <a:path w="48824" h="136699">
                <a:moveTo>
                  <a:pt x="7823" y="8100"/>
                </a:moveTo>
                <a:lnTo>
                  <a:pt x="0" y="5194"/>
                </a:lnTo>
                <a:lnTo>
                  <a:pt x="0" y="136699"/>
                </a:lnTo>
                <a:lnTo>
                  <a:pt x="7823" y="136195"/>
                </a:lnTo>
                <a:lnTo>
                  <a:pt x="12939" y="135532"/>
                </a:lnTo>
                <a:lnTo>
                  <a:pt x="20963" y="134181"/>
                </a:lnTo>
                <a:lnTo>
                  <a:pt x="26004" y="133335"/>
                </a:lnTo>
                <a:lnTo>
                  <a:pt x="28010" y="132557"/>
                </a:lnTo>
                <a:lnTo>
                  <a:pt x="31571" y="131710"/>
                </a:lnTo>
                <a:lnTo>
                  <a:pt x="35029" y="129104"/>
                </a:lnTo>
                <a:lnTo>
                  <a:pt x="37145" y="131184"/>
                </a:lnTo>
                <a:lnTo>
                  <a:pt x="38016" y="131001"/>
                </a:lnTo>
                <a:lnTo>
                  <a:pt x="38592" y="129559"/>
                </a:lnTo>
                <a:lnTo>
                  <a:pt x="38818" y="129948"/>
                </a:lnTo>
                <a:lnTo>
                  <a:pt x="48824" y="113542"/>
                </a:lnTo>
                <a:lnTo>
                  <a:pt x="45501" y="105138"/>
                </a:lnTo>
                <a:lnTo>
                  <a:pt x="42684" y="90331"/>
                </a:lnTo>
                <a:lnTo>
                  <a:pt x="40486" y="73989"/>
                </a:lnTo>
                <a:lnTo>
                  <a:pt x="39020" y="60980"/>
                </a:lnTo>
                <a:lnTo>
                  <a:pt x="38592" y="57205"/>
                </a:lnTo>
                <a:lnTo>
                  <a:pt x="37396" y="46383"/>
                </a:lnTo>
                <a:lnTo>
                  <a:pt x="35659" y="31565"/>
                </a:lnTo>
                <a:lnTo>
                  <a:pt x="33256" y="16317"/>
                </a:lnTo>
                <a:lnTo>
                  <a:pt x="30064" y="4204"/>
                </a:lnTo>
                <a:lnTo>
                  <a:pt x="27784" y="0"/>
                </a:lnTo>
                <a:lnTo>
                  <a:pt x="13215" y="12836"/>
                </a:lnTo>
                <a:lnTo>
                  <a:pt x="6118" y="7665"/>
                </a:lnTo>
                <a:lnTo>
                  <a:pt x="7823" y="8100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241574" y="2405222"/>
            <a:ext cx="71066" cy="146322"/>
          </a:xfrm>
          <a:custGeom>
            <a:avLst/>
            <a:gdLst/>
            <a:ahLst/>
            <a:cxnLst/>
            <a:rect l="l" t="t" r="r" b="b"/>
            <a:pathLst>
              <a:path w="71066" h="146322">
                <a:moveTo>
                  <a:pt x="1981" y="2585"/>
                </a:moveTo>
                <a:lnTo>
                  <a:pt x="1905" y="2906"/>
                </a:lnTo>
                <a:lnTo>
                  <a:pt x="75" y="4073"/>
                </a:lnTo>
                <a:lnTo>
                  <a:pt x="0" y="144080"/>
                </a:lnTo>
                <a:lnTo>
                  <a:pt x="12694" y="142883"/>
                </a:lnTo>
                <a:lnTo>
                  <a:pt x="25498" y="143023"/>
                </a:lnTo>
                <a:lnTo>
                  <a:pt x="34756" y="144339"/>
                </a:lnTo>
                <a:lnTo>
                  <a:pt x="46965" y="146265"/>
                </a:lnTo>
                <a:lnTo>
                  <a:pt x="59531" y="146322"/>
                </a:lnTo>
                <a:lnTo>
                  <a:pt x="71066" y="144080"/>
                </a:lnTo>
                <a:lnTo>
                  <a:pt x="71066" y="11921"/>
                </a:lnTo>
                <a:lnTo>
                  <a:pt x="51532" y="6086"/>
                </a:lnTo>
                <a:lnTo>
                  <a:pt x="52468" y="18715"/>
                </a:lnTo>
                <a:lnTo>
                  <a:pt x="53228" y="31401"/>
                </a:lnTo>
                <a:lnTo>
                  <a:pt x="53889" y="44115"/>
                </a:lnTo>
                <a:lnTo>
                  <a:pt x="54529" y="56824"/>
                </a:lnTo>
                <a:lnTo>
                  <a:pt x="55224" y="69498"/>
                </a:lnTo>
                <a:lnTo>
                  <a:pt x="55569" y="75076"/>
                </a:lnTo>
                <a:lnTo>
                  <a:pt x="56466" y="88887"/>
                </a:lnTo>
                <a:lnTo>
                  <a:pt x="54402" y="96259"/>
                </a:lnTo>
                <a:lnTo>
                  <a:pt x="48172" y="104329"/>
                </a:lnTo>
                <a:lnTo>
                  <a:pt x="40048" y="114373"/>
                </a:lnTo>
                <a:lnTo>
                  <a:pt x="31195" y="123203"/>
                </a:lnTo>
                <a:lnTo>
                  <a:pt x="31044" y="123328"/>
                </a:lnTo>
                <a:lnTo>
                  <a:pt x="20856" y="113893"/>
                </a:lnTo>
                <a:lnTo>
                  <a:pt x="13617" y="105183"/>
                </a:lnTo>
                <a:lnTo>
                  <a:pt x="8901" y="96914"/>
                </a:lnTo>
                <a:lnTo>
                  <a:pt x="6280" y="88801"/>
                </a:lnTo>
                <a:lnTo>
                  <a:pt x="5329" y="80558"/>
                </a:lnTo>
                <a:lnTo>
                  <a:pt x="5620" y="71901"/>
                </a:lnTo>
                <a:lnTo>
                  <a:pt x="6725" y="62543"/>
                </a:lnTo>
                <a:lnTo>
                  <a:pt x="8218" y="52201"/>
                </a:lnTo>
                <a:lnTo>
                  <a:pt x="9673" y="40589"/>
                </a:lnTo>
                <a:lnTo>
                  <a:pt x="10661" y="27422"/>
                </a:lnTo>
                <a:lnTo>
                  <a:pt x="10757" y="12414"/>
                </a:lnTo>
                <a:lnTo>
                  <a:pt x="10005" y="0"/>
                </a:lnTo>
                <a:lnTo>
                  <a:pt x="9027" y="183"/>
                </a:lnTo>
                <a:lnTo>
                  <a:pt x="5817" y="892"/>
                </a:lnTo>
                <a:lnTo>
                  <a:pt x="5190" y="1212"/>
                </a:lnTo>
                <a:lnTo>
                  <a:pt x="1981" y="2585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149520" y="2050821"/>
            <a:ext cx="40022" cy="204796"/>
          </a:xfrm>
          <a:custGeom>
            <a:avLst/>
            <a:gdLst/>
            <a:ahLst/>
            <a:cxnLst/>
            <a:rect l="l" t="t" r="r" b="b"/>
            <a:pathLst>
              <a:path w="40022" h="204796">
                <a:moveTo>
                  <a:pt x="17428" y="124891"/>
                </a:moveTo>
                <a:lnTo>
                  <a:pt x="2708" y="129308"/>
                </a:lnTo>
                <a:lnTo>
                  <a:pt x="6495" y="140597"/>
                </a:lnTo>
                <a:lnTo>
                  <a:pt x="12028" y="152951"/>
                </a:lnTo>
                <a:lnTo>
                  <a:pt x="17593" y="164711"/>
                </a:lnTo>
                <a:lnTo>
                  <a:pt x="18907" y="167635"/>
                </a:lnTo>
                <a:lnTo>
                  <a:pt x="21816" y="174432"/>
                </a:lnTo>
                <a:lnTo>
                  <a:pt x="23948" y="178779"/>
                </a:lnTo>
                <a:lnTo>
                  <a:pt x="27007" y="185598"/>
                </a:lnTo>
                <a:lnTo>
                  <a:pt x="30994" y="194545"/>
                </a:lnTo>
                <a:lnTo>
                  <a:pt x="30493" y="198687"/>
                </a:lnTo>
                <a:lnTo>
                  <a:pt x="40022" y="204796"/>
                </a:lnTo>
                <a:lnTo>
                  <a:pt x="34756" y="9152"/>
                </a:lnTo>
                <a:lnTo>
                  <a:pt x="33351" y="10960"/>
                </a:lnTo>
                <a:lnTo>
                  <a:pt x="34193" y="9436"/>
                </a:lnTo>
                <a:lnTo>
                  <a:pt x="29214" y="11944"/>
                </a:lnTo>
                <a:lnTo>
                  <a:pt x="23948" y="5308"/>
                </a:lnTo>
                <a:lnTo>
                  <a:pt x="22819" y="4141"/>
                </a:lnTo>
                <a:lnTo>
                  <a:pt x="14093" y="0"/>
                </a:lnTo>
                <a:lnTo>
                  <a:pt x="10624" y="9798"/>
                </a:lnTo>
                <a:lnTo>
                  <a:pt x="14029" y="15691"/>
                </a:lnTo>
                <a:lnTo>
                  <a:pt x="18556" y="21989"/>
                </a:lnTo>
                <a:lnTo>
                  <a:pt x="22967" y="32640"/>
                </a:lnTo>
                <a:lnTo>
                  <a:pt x="24037" y="44082"/>
                </a:lnTo>
                <a:lnTo>
                  <a:pt x="22495" y="55986"/>
                </a:lnTo>
                <a:lnTo>
                  <a:pt x="19070" y="68024"/>
                </a:lnTo>
                <a:lnTo>
                  <a:pt x="14492" y="79867"/>
                </a:lnTo>
                <a:lnTo>
                  <a:pt x="9489" y="91187"/>
                </a:lnTo>
                <a:lnTo>
                  <a:pt x="4793" y="101656"/>
                </a:lnTo>
                <a:lnTo>
                  <a:pt x="1130" y="110944"/>
                </a:lnTo>
                <a:lnTo>
                  <a:pt x="0" y="114709"/>
                </a:lnTo>
                <a:lnTo>
                  <a:pt x="17428" y="124891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183713" y="2055741"/>
            <a:ext cx="7183" cy="199877"/>
          </a:xfrm>
          <a:custGeom>
            <a:avLst/>
            <a:gdLst/>
            <a:ahLst/>
            <a:cxnLst/>
            <a:rect l="l" t="t" r="r" b="b"/>
            <a:pathLst>
              <a:path w="7183" h="199877">
                <a:moveTo>
                  <a:pt x="0" y="4516"/>
                </a:moveTo>
                <a:lnTo>
                  <a:pt x="562" y="4233"/>
                </a:lnTo>
                <a:lnTo>
                  <a:pt x="5828" y="199877"/>
                </a:lnTo>
                <a:lnTo>
                  <a:pt x="7032" y="6567"/>
                </a:lnTo>
                <a:lnTo>
                  <a:pt x="7183" y="59"/>
                </a:lnTo>
                <a:lnTo>
                  <a:pt x="2773" y="164"/>
                </a:lnTo>
                <a:lnTo>
                  <a:pt x="2493" y="0"/>
                </a:lnTo>
                <a:lnTo>
                  <a:pt x="0" y="4516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283359" y="2201680"/>
            <a:ext cx="28704" cy="151092"/>
          </a:xfrm>
          <a:custGeom>
            <a:avLst/>
            <a:gdLst/>
            <a:ahLst/>
            <a:cxnLst/>
            <a:rect l="l" t="t" r="r" b="b"/>
            <a:pathLst>
              <a:path w="28704" h="151092">
                <a:moveTo>
                  <a:pt x="16141" y="5427"/>
                </a:moveTo>
                <a:lnTo>
                  <a:pt x="15062" y="5038"/>
                </a:lnTo>
                <a:lnTo>
                  <a:pt x="12931" y="2955"/>
                </a:lnTo>
                <a:lnTo>
                  <a:pt x="9916" y="0"/>
                </a:lnTo>
                <a:lnTo>
                  <a:pt x="10950" y="1857"/>
                </a:lnTo>
                <a:lnTo>
                  <a:pt x="28704" y="147045"/>
                </a:lnTo>
                <a:lnTo>
                  <a:pt x="28704" y="15541"/>
                </a:lnTo>
                <a:lnTo>
                  <a:pt x="24441" y="10415"/>
                </a:lnTo>
                <a:lnTo>
                  <a:pt x="24366" y="11056"/>
                </a:lnTo>
                <a:lnTo>
                  <a:pt x="18623" y="7166"/>
                </a:lnTo>
                <a:lnTo>
                  <a:pt x="16141" y="5427"/>
                </a:lnTo>
                <a:close/>
              </a:path>
              <a:path w="28704" h="151092">
                <a:moveTo>
                  <a:pt x="5080" y="23306"/>
                </a:moveTo>
                <a:lnTo>
                  <a:pt x="1145" y="33755"/>
                </a:lnTo>
                <a:lnTo>
                  <a:pt x="171" y="40142"/>
                </a:lnTo>
                <a:lnTo>
                  <a:pt x="0" y="50418"/>
                </a:lnTo>
                <a:lnTo>
                  <a:pt x="450" y="63596"/>
                </a:lnTo>
                <a:lnTo>
                  <a:pt x="1341" y="78689"/>
                </a:lnTo>
                <a:lnTo>
                  <a:pt x="2494" y="94712"/>
                </a:lnTo>
                <a:lnTo>
                  <a:pt x="3726" y="110677"/>
                </a:lnTo>
                <a:lnTo>
                  <a:pt x="4859" y="125599"/>
                </a:lnTo>
                <a:lnTo>
                  <a:pt x="5712" y="138492"/>
                </a:lnTo>
                <a:lnTo>
                  <a:pt x="6104" y="148368"/>
                </a:lnTo>
                <a:lnTo>
                  <a:pt x="6110" y="150089"/>
                </a:lnTo>
                <a:lnTo>
                  <a:pt x="28704" y="147045"/>
                </a:lnTo>
                <a:lnTo>
                  <a:pt x="10950" y="1857"/>
                </a:lnTo>
                <a:lnTo>
                  <a:pt x="8893" y="-1002"/>
                </a:lnTo>
                <a:lnTo>
                  <a:pt x="9916" y="0"/>
                </a:lnTo>
                <a:lnTo>
                  <a:pt x="7665" y="-4046"/>
                </a:lnTo>
                <a:lnTo>
                  <a:pt x="2474" y="1262"/>
                </a:lnTo>
                <a:lnTo>
                  <a:pt x="4623" y="10859"/>
                </a:lnTo>
                <a:lnTo>
                  <a:pt x="6227" y="15289"/>
                </a:lnTo>
                <a:lnTo>
                  <a:pt x="6606" y="18216"/>
                </a:lnTo>
                <a:lnTo>
                  <a:pt x="5080" y="23306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255641" y="2235436"/>
            <a:ext cx="33829" cy="120429"/>
          </a:xfrm>
          <a:custGeom>
            <a:avLst/>
            <a:gdLst/>
            <a:ahLst/>
            <a:cxnLst/>
            <a:rect l="l" t="t" r="r" b="b"/>
            <a:pathLst>
              <a:path w="33829" h="120429">
                <a:moveTo>
                  <a:pt x="0" y="102677"/>
                </a:moveTo>
                <a:lnTo>
                  <a:pt x="253" y="113531"/>
                </a:lnTo>
                <a:lnTo>
                  <a:pt x="778" y="117844"/>
                </a:lnTo>
                <a:lnTo>
                  <a:pt x="3764" y="119500"/>
                </a:lnTo>
                <a:lnTo>
                  <a:pt x="6821" y="119972"/>
                </a:lnTo>
                <a:lnTo>
                  <a:pt x="10081" y="120429"/>
                </a:lnTo>
                <a:lnTo>
                  <a:pt x="11786" y="120292"/>
                </a:lnTo>
                <a:lnTo>
                  <a:pt x="14996" y="119834"/>
                </a:lnTo>
                <a:lnTo>
                  <a:pt x="20463" y="119194"/>
                </a:lnTo>
                <a:lnTo>
                  <a:pt x="28487" y="117386"/>
                </a:lnTo>
                <a:lnTo>
                  <a:pt x="33829" y="116333"/>
                </a:lnTo>
                <a:lnTo>
                  <a:pt x="33567" y="107279"/>
                </a:lnTo>
                <a:lnTo>
                  <a:pt x="32803" y="94985"/>
                </a:lnTo>
                <a:lnTo>
                  <a:pt x="31718" y="80438"/>
                </a:lnTo>
                <a:lnTo>
                  <a:pt x="30492" y="64622"/>
                </a:lnTo>
                <a:lnTo>
                  <a:pt x="29305" y="48526"/>
                </a:lnTo>
                <a:lnTo>
                  <a:pt x="28339" y="33135"/>
                </a:lnTo>
                <a:lnTo>
                  <a:pt x="27772" y="19436"/>
                </a:lnTo>
                <a:lnTo>
                  <a:pt x="27787" y="8415"/>
                </a:lnTo>
                <a:lnTo>
                  <a:pt x="28563" y="1058"/>
                </a:lnTo>
                <a:lnTo>
                  <a:pt x="28863" y="0"/>
                </a:lnTo>
                <a:lnTo>
                  <a:pt x="5191" y="0"/>
                </a:lnTo>
                <a:lnTo>
                  <a:pt x="6473" y="7490"/>
                </a:lnTo>
                <a:lnTo>
                  <a:pt x="6639" y="17982"/>
                </a:lnTo>
                <a:lnTo>
                  <a:pt x="5972" y="30740"/>
                </a:lnTo>
                <a:lnTo>
                  <a:pt x="4752" y="45024"/>
                </a:lnTo>
                <a:lnTo>
                  <a:pt x="3263" y="60098"/>
                </a:lnTo>
                <a:lnTo>
                  <a:pt x="1787" y="75223"/>
                </a:lnTo>
                <a:lnTo>
                  <a:pt x="605" y="89662"/>
                </a:lnTo>
                <a:lnTo>
                  <a:pt x="0" y="102677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257422" y="2354630"/>
            <a:ext cx="2833" cy="777"/>
          </a:xfrm>
          <a:custGeom>
            <a:avLst/>
            <a:gdLst/>
            <a:ahLst/>
            <a:cxnLst/>
            <a:rect l="l" t="t" r="r" b="b"/>
            <a:pathLst>
              <a:path w="2833" h="777">
                <a:moveTo>
                  <a:pt x="2833" y="777"/>
                </a:moveTo>
                <a:lnTo>
                  <a:pt x="1982" y="306"/>
                </a:lnTo>
                <a:lnTo>
                  <a:pt x="0" y="0"/>
                </a:lnTo>
                <a:lnTo>
                  <a:pt x="2833" y="777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344729" y="2315203"/>
            <a:ext cx="88154" cy="61667"/>
          </a:xfrm>
          <a:custGeom>
            <a:avLst/>
            <a:gdLst/>
            <a:ahLst/>
            <a:cxnLst/>
            <a:rect l="l" t="t" r="r" b="b"/>
            <a:pathLst>
              <a:path w="88154" h="61667">
                <a:moveTo>
                  <a:pt x="44545" y="15649"/>
                </a:moveTo>
                <a:lnTo>
                  <a:pt x="32136" y="21163"/>
                </a:lnTo>
                <a:lnTo>
                  <a:pt x="23130" y="24781"/>
                </a:lnTo>
                <a:lnTo>
                  <a:pt x="27594" y="12344"/>
                </a:lnTo>
                <a:lnTo>
                  <a:pt x="29496" y="936"/>
                </a:lnTo>
                <a:lnTo>
                  <a:pt x="29374" y="0"/>
                </a:lnTo>
                <a:lnTo>
                  <a:pt x="20762" y="2926"/>
                </a:lnTo>
                <a:lnTo>
                  <a:pt x="18819" y="7003"/>
                </a:lnTo>
                <a:lnTo>
                  <a:pt x="16159" y="10365"/>
                </a:lnTo>
                <a:lnTo>
                  <a:pt x="6153" y="26772"/>
                </a:lnTo>
                <a:lnTo>
                  <a:pt x="5928" y="26383"/>
                </a:lnTo>
                <a:lnTo>
                  <a:pt x="5351" y="27824"/>
                </a:lnTo>
                <a:lnTo>
                  <a:pt x="4874" y="28282"/>
                </a:lnTo>
                <a:lnTo>
                  <a:pt x="3525" y="34616"/>
                </a:lnTo>
                <a:lnTo>
                  <a:pt x="1927" y="35043"/>
                </a:lnTo>
                <a:lnTo>
                  <a:pt x="584" y="34009"/>
                </a:lnTo>
                <a:lnTo>
                  <a:pt x="0" y="35958"/>
                </a:lnTo>
                <a:lnTo>
                  <a:pt x="461" y="43133"/>
                </a:lnTo>
                <a:lnTo>
                  <a:pt x="812" y="46565"/>
                </a:lnTo>
                <a:lnTo>
                  <a:pt x="4925" y="57457"/>
                </a:lnTo>
                <a:lnTo>
                  <a:pt x="6203" y="61667"/>
                </a:lnTo>
                <a:lnTo>
                  <a:pt x="19357" y="61004"/>
                </a:lnTo>
                <a:lnTo>
                  <a:pt x="32799" y="59241"/>
                </a:lnTo>
                <a:lnTo>
                  <a:pt x="45993" y="56431"/>
                </a:lnTo>
                <a:lnTo>
                  <a:pt x="58402" y="52623"/>
                </a:lnTo>
                <a:lnTo>
                  <a:pt x="69490" y="47868"/>
                </a:lnTo>
                <a:lnTo>
                  <a:pt x="75440" y="44483"/>
                </a:lnTo>
                <a:lnTo>
                  <a:pt x="71762" y="41189"/>
                </a:lnTo>
                <a:lnTo>
                  <a:pt x="67211" y="41728"/>
                </a:lnTo>
                <a:lnTo>
                  <a:pt x="53749" y="42995"/>
                </a:lnTo>
                <a:lnTo>
                  <a:pt x="65985" y="38508"/>
                </a:lnTo>
                <a:lnTo>
                  <a:pt x="78535" y="32762"/>
                </a:lnTo>
                <a:lnTo>
                  <a:pt x="85947" y="27756"/>
                </a:lnTo>
                <a:lnTo>
                  <a:pt x="80631" y="26062"/>
                </a:lnTo>
                <a:lnTo>
                  <a:pt x="73810" y="25605"/>
                </a:lnTo>
                <a:lnTo>
                  <a:pt x="65986" y="30021"/>
                </a:lnTo>
                <a:lnTo>
                  <a:pt x="56958" y="31257"/>
                </a:lnTo>
                <a:lnTo>
                  <a:pt x="68277" y="27151"/>
                </a:lnTo>
                <a:lnTo>
                  <a:pt x="80098" y="21630"/>
                </a:lnTo>
                <a:lnTo>
                  <a:pt x="88154" y="19518"/>
                </a:lnTo>
                <a:lnTo>
                  <a:pt x="87998" y="14209"/>
                </a:lnTo>
                <a:lnTo>
                  <a:pt x="85746" y="12058"/>
                </a:lnTo>
                <a:lnTo>
                  <a:pt x="53197" y="23408"/>
                </a:lnTo>
                <a:lnTo>
                  <a:pt x="65223" y="16316"/>
                </a:lnTo>
                <a:lnTo>
                  <a:pt x="76331" y="10258"/>
                </a:lnTo>
                <a:lnTo>
                  <a:pt x="80480" y="4873"/>
                </a:lnTo>
                <a:lnTo>
                  <a:pt x="69965" y="6103"/>
                </a:lnTo>
                <a:lnTo>
                  <a:pt x="57571" y="10161"/>
                </a:lnTo>
                <a:lnTo>
                  <a:pt x="44545" y="1564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432607" y="2325317"/>
            <a:ext cx="2683" cy="6544"/>
          </a:xfrm>
          <a:custGeom>
            <a:avLst/>
            <a:gdLst/>
            <a:ahLst/>
            <a:cxnLst/>
            <a:rect l="l" t="t" r="r" b="b"/>
            <a:pathLst>
              <a:path w="2683" h="6544">
                <a:moveTo>
                  <a:pt x="2683" y="6544"/>
                </a:moveTo>
                <a:lnTo>
                  <a:pt x="0" y="0"/>
                </a:lnTo>
                <a:lnTo>
                  <a:pt x="120" y="4095"/>
                </a:lnTo>
                <a:lnTo>
                  <a:pt x="2683" y="654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959857" y="1962943"/>
            <a:ext cx="65695" cy="83987"/>
          </a:xfrm>
          <a:custGeom>
            <a:avLst/>
            <a:gdLst/>
            <a:ahLst/>
            <a:cxnLst/>
            <a:rect l="l" t="t" r="r" b="b"/>
            <a:pathLst>
              <a:path w="65695" h="83987">
                <a:moveTo>
                  <a:pt x="6393" y="14128"/>
                </a:moveTo>
                <a:lnTo>
                  <a:pt x="12839" y="18896"/>
                </a:lnTo>
                <a:lnTo>
                  <a:pt x="20253" y="26399"/>
                </a:lnTo>
                <a:lnTo>
                  <a:pt x="27735" y="37708"/>
                </a:lnTo>
                <a:lnTo>
                  <a:pt x="34387" y="53895"/>
                </a:lnTo>
                <a:lnTo>
                  <a:pt x="39018" y="74125"/>
                </a:lnTo>
                <a:lnTo>
                  <a:pt x="40261" y="82082"/>
                </a:lnTo>
                <a:lnTo>
                  <a:pt x="42075" y="83987"/>
                </a:lnTo>
                <a:lnTo>
                  <a:pt x="53177" y="77601"/>
                </a:lnTo>
                <a:lnTo>
                  <a:pt x="61045" y="66491"/>
                </a:lnTo>
                <a:lnTo>
                  <a:pt x="62755" y="62707"/>
                </a:lnTo>
                <a:lnTo>
                  <a:pt x="65695" y="50885"/>
                </a:lnTo>
                <a:lnTo>
                  <a:pt x="65543" y="38663"/>
                </a:lnTo>
                <a:lnTo>
                  <a:pt x="62332" y="26841"/>
                </a:lnTo>
                <a:lnTo>
                  <a:pt x="56097" y="16217"/>
                </a:lnTo>
                <a:lnTo>
                  <a:pt x="46872" y="7590"/>
                </a:lnTo>
                <a:lnTo>
                  <a:pt x="38875" y="3258"/>
                </a:lnTo>
                <a:lnTo>
                  <a:pt x="26791" y="0"/>
                </a:lnTo>
                <a:lnTo>
                  <a:pt x="13907" y="16"/>
                </a:lnTo>
                <a:lnTo>
                  <a:pt x="2959" y="4562"/>
                </a:lnTo>
                <a:lnTo>
                  <a:pt x="1849" y="5524"/>
                </a:lnTo>
                <a:lnTo>
                  <a:pt x="0" y="8514"/>
                </a:lnTo>
                <a:lnTo>
                  <a:pt x="1814" y="11025"/>
                </a:lnTo>
                <a:lnTo>
                  <a:pt x="6393" y="14128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996814" y="2041554"/>
            <a:ext cx="3623" cy="5514"/>
          </a:xfrm>
          <a:custGeom>
            <a:avLst/>
            <a:gdLst/>
            <a:ahLst/>
            <a:cxnLst/>
            <a:rect l="l" t="t" r="r" b="b"/>
            <a:pathLst>
              <a:path w="3623" h="5514">
                <a:moveTo>
                  <a:pt x="3623" y="5514"/>
                </a:moveTo>
                <a:lnTo>
                  <a:pt x="3304" y="3471"/>
                </a:lnTo>
                <a:lnTo>
                  <a:pt x="0" y="0"/>
                </a:lnTo>
                <a:lnTo>
                  <a:pt x="3623" y="5514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240495" y="2197703"/>
            <a:ext cx="21822" cy="155576"/>
          </a:xfrm>
          <a:custGeom>
            <a:avLst/>
            <a:gdLst/>
            <a:ahLst/>
            <a:cxnLst/>
            <a:rect l="l" t="t" r="r" b="b"/>
            <a:pathLst>
              <a:path w="21822" h="155576">
                <a:moveTo>
                  <a:pt x="17665" y="105296"/>
                </a:moveTo>
                <a:lnTo>
                  <a:pt x="19183" y="90105"/>
                </a:lnTo>
                <a:lnTo>
                  <a:pt x="20570" y="75341"/>
                </a:lnTo>
                <a:lnTo>
                  <a:pt x="21544" y="61741"/>
                </a:lnTo>
                <a:lnTo>
                  <a:pt x="21822" y="50045"/>
                </a:lnTo>
                <a:lnTo>
                  <a:pt x="21123" y="40988"/>
                </a:lnTo>
                <a:lnTo>
                  <a:pt x="20337" y="37732"/>
                </a:lnTo>
                <a:lnTo>
                  <a:pt x="16202" y="27094"/>
                </a:lnTo>
                <a:lnTo>
                  <a:pt x="14699" y="22134"/>
                </a:lnTo>
                <a:lnTo>
                  <a:pt x="15149" y="19127"/>
                </a:lnTo>
                <a:lnTo>
                  <a:pt x="16870" y="14347"/>
                </a:lnTo>
                <a:lnTo>
                  <a:pt x="18982" y="5240"/>
                </a:lnTo>
                <a:lnTo>
                  <a:pt x="15572" y="0"/>
                </a:lnTo>
                <a:lnTo>
                  <a:pt x="12606" y="4997"/>
                </a:lnTo>
                <a:lnTo>
                  <a:pt x="10645" y="5883"/>
                </a:lnTo>
                <a:lnTo>
                  <a:pt x="7397" y="8420"/>
                </a:lnTo>
                <a:lnTo>
                  <a:pt x="6770" y="9015"/>
                </a:lnTo>
                <a:lnTo>
                  <a:pt x="3560" y="11601"/>
                </a:lnTo>
                <a:lnTo>
                  <a:pt x="1406" y="13607"/>
                </a:lnTo>
                <a:lnTo>
                  <a:pt x="0" y="15559"/>
                </a:lnTo>
                <a:lnTo>
                  <a:pt x="1078" y="154982"/>
                </a:lnTo>
                <a:lnTo>
                  <a:pt x="15923" y="155576"/>
                </a:lnTo>
                <a:lnTo>
                  <a:pt x="15145" y="146055"/>
                </a:lnTo>
                <a:lnTo>
                  <a:pt x="15363" y="134009"/>
                </a:lnTo>
                <a:lnTo>
                  <a:pt x="16297" y="120177"/>
                </a:lnTo>
                <a:lnTo>
                  <a:pt x="17665" y="105296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240370" y="2208526"/>
            <a:ext cx="3535" cy="4210"/>
          </a:xfrm>
          <a:custGeom>
            <a:avLst/>
            <a:gdLst/>
            <a:ahLst/>
            <a:cxnLst/>
            <a:rect l="l" t="t" r="r" b="b"/>
            <a:pathLst>
              <a:path w="3535" h="4210">
                <a:moveTo>
                  <a:pt x="3535" y="0"/>
                </a:moveTo>
                <a:lnTo>
                  <a:pt x="0" y="4210"/>
                </a:lnTo>
                <a:lnTo>
                  <a:pt x="1531" y="2783"/>
                </a:lnTo>
                <a:lnTo>
                  <a:pt x="3535" y="0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888788" y="2202439"/>
            <a:ext cx="53659" cy="79950"/>
          </a:xfrm>
          <a:custGeom>
            <a:avLst/>
            <a:gdLst/>
            <a:ahLst/>
            <a:cxnLst/>
            <a:rect l="l" t="t" r="r" b="b"/>
            <a:pathLst>
              <a:path w="53659" h="79950">
                <a:moveTo>
                  <a:pt x="2893" y="40951"/>
                </a:moveTo>
                <a:lnTo>
                  <a:pt x="7621" y="53530"/>
                </a:lnTo>
                <a:lnTo>
                  <a:pt x="12627" y="65909"/>
                </a:lnTo>
                <a:lnTo>
                  <a:pt x="16354" y="77281"/>
                </a:lnTo>
                <a:lnTo>
                  <a:pt x="16917" y="79950"/>
                </a:lnTo>
                <a:lnTo>
                  <a:pt x="20114" y="77090"/>
                </a:lnTo>
                <a:lnTo>
                  <a:pt x="27253" y="68349"/>
                </a:lnTo>
                <a:lnTo>
                  <a:pt x="35273" y="56752"/>
                </a:lnTo>
                <a:lnTo>
                  <a:pt x="43027" y="43899"/>
                </a:lnTo>
                <a:lnTo>
                  <a:pt x="49365" y="31391"/>
                </a:lnTo>
                <a:lnTo>
                  <a:pt x="53143" y="20828"/>
                </a:lnTo>
                <a:lnTo>
                  <a:pt x="53659" y="17756"/>
                </a:lnTo>
                <a:lnTo>
                  <a:pt x="53446" y="0"/>
                </a:lnTo>
                <a:lnTo>
                  <a:pt x="42581" y="2173"/>
                </a:lnTo>
                <a:lnTo>
                  <a:pt x="29096" y="6437"/>
                </a:lnTo>
                <a:lnTo>
                  <a:pt x="15424" y="11650"/>
                </a:lnTo>
                <a:lnTo>
                  <a:pt x="3999" y="16668"/>
                </a:lnTo>
                <a:lnTo>
                  <a:pt x="499" y="18420"/>
                </a:lnTo>
                <a:lnTo>
                  <a:pt x="0" y="28979"/>
                </a:lnTo>
                <a:lnTo>
                  <a:pt x="2893" y="4095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590031" y="2206949"/>
            <a:ext cx="2614" cy="5603"/>
          </a:xfrm>
          <a:custGeom>
            <a:avLst/>
            <a:gdLst/>
            <a:ahLst/>
            <a:cxnLst/>
            <a:rect l="l" t="t" r="r" b="b"/>
            <a:pathLst>
              <a:path w="2614" h="5603">
                <a:moveTo>
                  <a:pt x="633" y="5603"/>
                </a:moveTo>
                <a:lnTo>
                  <a:pt x="2614" y="2949"/>
                </a:lnTo>
                <a:lnTo>
                  <a:pt x="0" y="0"/>
                </a:lnTo>
                <a:lnTo>
                  <a:pt x="633" y="5603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578778" y="2203080"/>
            <a:ext cx="68935" cy="54665"/>
          </a:xfrm>
          <a:custGeom>
            <a:avLst/>
            <a:gdLst/>
            <a:ahLst/>
            <a:cxnLst/>
            <a:rect l="l" t="t" r="r" b="b"/>
            <a:pathLst>
              <a:path w="68935" h="54665">
                <a:moveTo>
                  <a:pt x="67957" y="5125"/>
                </a:moveTo>
                <a:lnTo>
                  <a:pt x="68935" y="2722"/>
                </a:lnTo>
                <a:lnTo>
                  <a:pt x="66302" y="1555"/>
                </a:lnTo>
                <a:lnTo>
                  <a:pt x="65876" y="17115"/>
                </a:lnTo>
                <a:lnTo>
                  <a:pt x="39595" y="7528"/>
                </a:lnTo>
                <a:lnTo>
                  <a:pt x="28215" y="3027"/>
                </a:lnTo>
                <a:lnTo>
                  <a:pt x="15830" y="270"/>
                </a:lnTo>
                <a:lnTo>
                  <a:pt x="11384" y="205"/>
                </a:lnTo>
                <a:lnTo>
                  <a:pt x="7823" y="0"/>
                </a:lnTo>
                <a:lnTo>
                  <a:pt x="11253" y="3869"/>
                </a:lnTo>
                <a:lnTo>
                  <a:pt x="10883" y="594"/>
                </a:lnTo>
                <a:lnTo>
                  <a:pt x="13867" y="6818"/>
                </a:lnTo>
                <a:lnTo>
                  <a:pt x="11886" y="9473"/>
                </a:lnTo>
                <a:lnTo>
                  <a:pt x="12312" y="13431"/>
                </a:lnTo>
                <a:lnTo>
                  <a:pt x="11811" y="21852"/>
                </a:lnTo>
                <a:lnTo>
                  <a:pt x="11811" y="26337"/>
                </a:lnTo>
                <a:lnTo>
                  <a:pt x="0" y="29312"/>
                </a:lnTo>
                <a:lnTo>
                  <a:pt x="12144" y="33141"/>
                </a:lnTo>
                <a:lnTo>
                  <a:pt x="23459" y="39844"/>
                </a:lnTo>
                <a:lnTo>
                  <a:pt x="34271" y="47359"/>
                </a:lnTo>
                <a:lnTo>
                  <a:pt x="44903" y="53623"/>
                </a:lnTo>
                <a:lnTo>
                  <a:pt x="47344" y="54665"/>
                </a:lnTo>
                <a:lnTo>
                  <a:pt x="50604" y="50203"/>
                </a:lnTo>
                <a:lnTo>
                  <a:pt x="52961" y="46428"/>
                </a:lnTo>
                <a:lnTo>
                  <a:pt x="56572" y="40867"/>
                </a:lnTo>
                <a:lnTo>
                  <a:pt x="60986" y="34117"/>
                </a:lnTo>
                <a:lnTo>
                  <a:pt x="62265" y="32035"/>
                </a:lnTo>
                <a:lnTo>
                  <a:pt x="66452" y="21280"/>
                </a:lnTo>
                <a:lnTo>
                  <a:pt x="66452" y="21005"/>
                </a:lnTo>
                <a:lnTo>
                  <a:pt x="66728" y="13889"/>
                </a:lnTo>
                <a:lnTo>
                  <a:pt x="66803" y="13683"/>
                </a:lnTo>
                <a:lnTo>
                  <a:pt x="67581" y="7985"/>
                </a:lnTo>
                <a:lnTo>
                  <a:pt x="67656" y="7596"/>
                </a:lnTo>
                <a:lnTo>
                  <a:pt x="68486" y="4435"/>
                </a:lnTo>
                <a:lnTo>
                  <a:pt x="67957" y="5125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645080" y="2204636"/>
            <a:ext cx="3636" cy="2879"/>
          </a:xfrm>
          <a:custGeom>
            <a:avLst/>
            <a:gdLst/>
            <a:ahLst/>
            <a:cxnLst/>
            <a:rect l="l" t="t" r="r" b="b"/>
            <a:pathLst>
              <a:path w="3636" h="2879">
                <a:moveTo>
                  <a:pt x="2633" y="1166"/>
                </a:moveTo>
                <a:lnTo>
                  <a:pt x="2183" y="2879"/>
                </a:lnTo>
                <a:lnTo>
                  <a:pt x="3636" y="983"/>
                </a:lnTo>
                <a:lnTo>
                  <a:pt x="0" y="0"/>
                </a:lnTo>
                <a:lnTo>
                  <a:pt x="2633" y="1166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641043" y="2224118"/>
            <a:ext cx="6118" cy="10997"/>
          </a:xfrm>
          <a:custGeom>
            <a:avLst/>
            <a:gdLst/>
            <a:ahLst/>
            <a:cxnLst/>
            <a:rect l="l" t="t" r="r" b="b"/>
            <a:pathLst>
              <a:path w="6118" h="10997">
                <a:moveTo>
                  <a:pt x="4187" y="242"/>
                </a:moveTo>
                <a:lnTo>
                  <a:pt x="0" y="10997"/>
                </a:lnTo>
                <a:lnTo>
                  <a:pt x="6118" y="6786"/>
                </a:lnTo>
                <a:lnTo>
                  <a:pt x="4196" y="0"/>
                </a:lnTo>
                <a:lnTo>
                  <a:pt x="4187" y="242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246890" y="2155027"/>
            <a:ext cx="66879" cy="47915"/>
          </a:xfrm>
          <a:custGeom>
            <a:avLst/>
            <a:gdLst/>
            <a:ahLst/>
            <a:cxnLst/>
            <a:rect l="l" t="t" r="r" b="b"/>
            <a:pathLst>
              <a:path w="66879" h="47915">
                <a:moveTo>
                  <a:pt x="376" y="0"/>
                </a:moveTo>
                <a:lnTo>
                  <a:pt x="0" y="16681"/>
                </a:lnTo>
                <a:lnTo>
                  <a:pt x="2474" y="30044"/>
                </a:lnTo>
                <a:lnTo>
                  <a:pt x="8058" y="39846"/>
                </a:lnTo>
                <a:lnTo>
                  <a:pt x="9178" y="42675"/>
                </a:lnTo>
                <a:lnTo>
                  <a:pt x="12588" y="47915"/>
                </a:lnTo>
                <a:lnTo>
                  <a:pt x="38943" y="47915"/>
                </a:lnTo>
                <a:lnTo>
                  <a:pt x="44134" y="42606"/>
                </a:lnTo>
                <a:lnTo>
                  <a:pt x="53548" y="34222"/>
                </a:lnTo>
                <a:lnTo>
                  <a:pt x="62796" y="24830"/>
                </a:lnTo>
                <a:lnTo>
                  <a:pt x="66879" y="17962"/>
                </a:lnTo>
                <a:lnTo>
                  <a:pt x="54184" y="18228"/>
                </a:lnTo>
                <a:lnTo>
                  <a:pt x="41177" y="17006"/>
                </a:lnTo>
                <a:lnTo>
                  <a:pt x="29113" y="14343"/>
                </a:lnTo>
                <a:lnTo>
                  <a:pt x="28236" y="14072"/>
                </a:lnTo>
                <a:lnTo>
                  <a:pt x="15492" y="8306"/>
                </a:lnTo>
                <a:lnTo>
                  <a:pt x="5205" y="2205"/>
                </a:lnTo>
                <a:lnTo>
                  <a:pt x="376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877416" y="2079950"/>
            <a:ext cx="70287" cy="43888"/>
          </a:xfrm>
          <a:custGeom>
            <a:avLst/>
            <a:gdLst/>
            <a:ahLst/>
            <a:cxnLst/>
            <a:rect l="l" t="t" r="r" b="b"/>
            <a:pathLst>
              <a:path w="70287" h="43888">
                <a:moveTo>
                  <a:pt x="6667" y="13001"/>
                </a:moveTo>
                <a:lnTo>
                  <a:pt x="6251" y="25767"/>
                </a:lnTo>
                <a:lnTo>
                  <a:pt x="5113" y="30273"/>
                </a:lnTo>
                <a:lnTo>
                  <a:pt x="2631" y="30021"/>
                </a:lnTo>
                <a:lnTo>
                  <a:pt x="0" y="33957"/>
                </a:lnTo>
                <a:lnTo>
                  <a:pt x="4035" y="39609"/>
                </a:lnTo>
                <a:lnTo>
                  <a:pt x="8022" y="39083"/>
                </a:lnTo>
                <a:lnTo>
                  <a:pt x="8373" y="39083"/>
                </a:lnTo>
                <a:lnTo>
                  <a:pt x="9151" y="39151"/>
                </a:lnTo>
                <a:lnTo>
                  <a:pt x="9602" y="39220"/>
                </a:lnTo>
                <a:lnTo>
                  <a:pt x="19018" y="41676"/>
                </a:lnTo>
                <a:lnTo>
                  <a:pt x="33318" y="43846"/>
                </a:lnTo>
                <a:lnTo>
                  <a:pt x="37086" y="43888"/>
                </a:lnTo>
                <a:lnTo>
                  <a:pt x="51650" y="41934"/>
                </a:lnTo>
                <a:lnTo>
                  <a:pt x="61816" y="37675"/>
                </a:lnTo>
                <a:lnTo>
                  <a:pt x="70287" y="34026"/>
                </a:lnTo>
                <a:lnTo>
                  <a:pt x="61887" y="30021"/>
                </a:lnTo>
                <a:lnTo>
                  <a:pt x="58978" y="24438"/>
                </a:lnTo>
                <a:lnTo>
                  <a:pt x="59906" y="25925"/>
                </a:lnTo>
                <a:lnTo>
                  <a:pt x="59755" y="17756"/>
                </a:lnTo>
                <a:lnTo>
                  <a:pt x="49025" y="15794"/>
                </a:lnTo>
                <a:lnTo>
                  <a:pt x="34910" y="11295"/>
                </a:lnTo>
                <a:lnTo>
                  <a:pt x="20625" y="5921"/>
                </a:lnTo>
                <a:lnTo>
                  <a:pt x="9389" y="1337"/>
                </a:lnTo>
                <a:lnTo>
                  <a:pt x="6242" y="0"/>
                </a:lnTo>
                <a:lnTo>
                  <a:pt x="6667" y="1300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876712" y="2113518"/>
            <a:ext cx="703" cy="1441"/>
          </a:xfrm>
          <a:custGeom>
            <a:avLst/>
            <a:gdLst/>
            <a:ahLst/>
            <a:cxnLst/>
            <a:rect l="l" t="t" r="r" b="b"/>
            <a:pathLst>
              <a:path w="703" h="1441">
                <a:moveTo>
                  <a:pt x="703" y="388"/>
                </a:moveTo>
                <a:lnTo>
                  <a:pt x="426" y="0"/>
                </a:lnTo>
                <a:lnTo>
                  <a:pt x="0" y="1441"/>
                </a:lnTo>
                <a:lnTo>
                  <a:pt x="703" y="38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291025" y="2171113"/>
            <a:ext cx="64045" cy="53750"/>
          </a:xfrm>
          <a:custGeom>
            <a:avLst/>
            <a:gdLst/>
            <a:ahLst/>
            <a:cxnLst/>
            <a:rect l="l" t="t" r="r" b="b"/>
            <a:pathLst>
              <a:path w="64045" h="53750">
                <a:moveTo>
                  <a:pt x="5852" y="21229"/>
                </a:moveTo>
                <a:lnTo>
                  <a:pt x="0" y="26520"/>
                </a:lnTo>
                <a:lnTo>
                  <a:pt x="2251" y="30566"/>
                </a:lnTo>
                <a:lnTo>
                  <a:pt x="5266" y="33522"/>
                </a:lnTo>
                <a:lnTo>
                  <a:pt x="7397" y="35604"/>
                </a:lnTo>
                <a:lnTo>
                  <a:pt x="8475" y="35993"/>
                </a:lnTo>
                <a:lnTo>
                  <a:pt x="10958" y="37732"/>
                </a:lnTo>
                <a:lnTo>
                  <a:pt x="16700" y="41622"/>
                </a:lnTo>
                <a:lnTo>
                  <a:pt x="16776" y="40982"/>
                </a:lnTo>
                <a:lnTo>
                  <a:pt x="21039" y="46107"/>
                </a:lnTo>
                <a:lnTo>
                  <a:pt x="28863" y="49013"/>
                </a:lnTo>
                <a:lnTo>
                  <a:pt x="27157" y="48579"/>
                </a:lnTo>
                <a:lnTo>
                  <a:pt x="34254" y="53750"/>
                </a:lnTo>
                <a:lnTo>
                  <a:pt x="48824" y="40913"/>
                </a:lnTo>
                <a:lnTo>
                  <a:pt x="51808" y="35856"/>
                </a:lnTo>
                <a:lnTo>
                  <a:pt x="56723" y="31119"/>
                </a:lnTo>
                <a:lnTo>
                  <a:pt x="64045" y="29838"/>
                </a:lnTo>
                <a:lnTo>
                  <a:pt x="56415" y="22628"/>
                </a:lnTo>
                <a:lnTo>
                  <a:pt x="45241" y="13206"/>
                </a:lnTo>
                <a:lnTo>
                  <a:pt x="33138" y="4651"/>
                </a:lnTo>
                <a:lnTo>
                  <a:pt x="22724" y="44"/>
                </a:lnTo>
                <a:lnTo>
                  <a:pt x="22468" y="0"/>
                </a:lnTo>
                <a:lnTo>
                  <a:pt x="22744" y="1876"/>
                </a:lnTo>
                <a:lnTo>
                  <a:pt x="15596" y="12279"/>
                </a:lnTo>
                <a:lnTo>
                  <a:pt x="5852" y="21229"/>
                </a:lnTo>
                <a:close/>
              </a:path>
              <a:path w="64045" h="53750">
                <a:moveTo>
                  <a:pt x="3285" y="32424"/>
                </a:moveTo>
                <a:lnTo>
                  <a:pt x="2251" y="30566"/>
                </a:lnTo>
                <a:lnTo>
                  <a:pt x="1228" y="29563"/>
                </a:lnTo>
                <a:lnTo>
                  <a:pt x="3285" y="32424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321645" y="2518437"/>
            <a:ext cx="50473" cy="61798"/>
          </a:xfrm>
          <a:custGeom>
            <a:avLst/>
            <a:gdLst/>
            <a:ahLst/>
            <a:cxnLst/>
            <a:rect l="l" t="t" r="r" b="b"/>
            <a:pathLst>
              <a:path w="50473" h="61798">
                <a:moveTo>
                  <a:pt x="22744" y="41435"/>
                </a:moveTo>
                <a:lnTo>
                  <a:pt x="21190" y="51459"/>
                </a:lnTo>
                <a:lnTo>
                  <a:pt x="21435" y="54175"/>
                </a:lnTo>
                <a:lnTo>
                  <a:pt x="23238" y="55510"/>
                </a:lnTo>
                <a:lnTo>
                  <a:pt x="26360" y="61394"/>
                </a:lnTo>
                <a:lnTo>
                  <a:pt x="26505" y="61798"/>
                </a:lnTo>
                <a:lnTo>
                  <a:pt x="38392" y="59983"/>
                </a:lnTo>
                <a:lnTo>
                  <a:pt x="44786" y="59658"/>
                </a:lnTo>
                <a:lnTo>
                  <a:pt x="48347" y="50256"/>
                </a:lnTo>
                <a:lnTo>
                  <a:pt x="49977" y="42993"/>
                </a:lnTo>
                <a:lnTo>
                  <a:pt x="50473" y="31559"/>
                </a:lnTo>
                <a:lnTo>
                  <a:pt x="48448" y="17982"/>
                </a:lnTo>
                <a:lnTo>
                  <a:pt x="45202" y="5213"/>
                </a:lnTo>
                <a:lnTo>
                  <a:pt x="43507" y="0"/>
                </a:lnTo>
                <a:lnTo>
                  <a:pt x="10231" y="6223"/>
                </a:lnTo>
                <a:lnTo>
                  <a:pt x="8250" y="9985"/>
                </a:lnTo>
                <a:lnTo>
                  <a:pt x="9328" y="8818"/>
                </a:lnTo>
                <a:lnTo>
                  <a:pt x="6770" y="12125"/>
                </a:lnTo>
                <a:lnTo>
                  <a:pt x="0" y="18935"/>
                </a:lnTo>
                <a:lnTo>
                  <a:pt x="426" y="22955"/>
                </a:lnTo>
                <a:lnTo>
                  <a:pt x="8248" y="22004"/>
                </a:lnTo>
                <a:lnTo>
                  <a:pt x="10999" y="19434"/>
                </a:lnTo>
                <a:lnTo>
                  <a:pt x="18982" y="14914"/>
                </a:lnTo>
                <a:lnTo>
                  <a:pt x="22923" y="26536"/>
                </a:lnTo>
                <a:lnTo>
                  <a:pt x="23014" y="39537"/>
                </a:lnTo>
                <a:lnTo>
                  <a:pt x="22744" y="41435"/>
                </a:lnTo>
                <a:close/>
              </a:path>
            </a:pathLst>
          </a:custGeom>
          <a:solidFill>
            <a:srgbClr val="F3B89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242203" y="2014186"/>
            <a:ext cx="49450" cy="56153"/>
          </a:xfrm>
          <a:custGeom>
            <a:avLst/>
            <a:gdLst/>
            <a:ahLst/>
            <a:cxnLst/>
            <a:rect l="l" t="t" r="r" b="b"/>
            <a:pathLst>
              <a:path w="49450" h="56153">
                <a:moveTo>
                  <a:pt x="8676" y="0"/>
                </a:moveTo>
                <a:lnTo>
                  <a:pt x="6457" y="12853"/>
                </a:lnTo>
                <a:lnTo>
                  <a:pt x="275" y="23335"/>
                </a:lnTo>
                <a:lnTo>
                  <a:pt x="0" y="23866"/>
                </a:lnTo>
                <a:lnTo>
                  <a:pt x="7441" y="35245"/>
                </a:lnTo>
                <a:lnTo>
                  <a:pt x="13409" y="45425"/>
                </a:lnTo>
                <a:lnTo>
                  <a:pt x="23020" y="56153"/>
                </a:lnTo>
                <a:lnTo>
                  <a:pt x="40222" y="41554"/>
                </a:lnTo>
                <a:lnTo>
                  <a:pt x="40022" y="37023"/>
                </a:lnTo>
                <a:lnTo>
                  <a:pt x="43282" y="33270"/>
                </a:lnTo>
                <a:lnTo>
                  <a:pt x="42843" y="35455"/>
                </a:lnTo>
                <a:lnTo>
                  <a:pt x="49450" y="31783"/>
                </a:lnTo>
                <a:lnTo>
                  <a:pt x="47510" y="23793"/>
                </a:lnTo>
                <a:lnTo>
                  <a:pt x="38857" y="16549"/>
                </a:lnTo>
                <a:lnTo>
                  <a:pt x="26158" y="8482"/>
                </a:lnTo>
                <a:lnTo>
                  <a:pt x="21540" y="5377"/>
                </a:lnTo>
                <a:lnTo>
                  <a:pt x="15196" y="915"/>
                </a:lnTo>
                <a:lnTo>
                  <a:pt x="16550" y="320"/>
                </a:lnTo>
                <a:lnTo>
                  <a:pt x="8676" y="0"/>
                </a:lnTo>
                <a:close/>
              </a:path>
              <a:path w="49450" h="56153">
                <a:moveTo>
                  <a:pt x="42843" y="35455"/>
                </a:moveTo>
                <a:lnTo>
                  <a:pt x="40022" y="37023"/>
                </a:lnTo>
                <a:lnTo>
                  <a:pt x="40222" y="41554"/>
                </a:lnTo>
                <a:lnTo>
                  <a:pt x="40573" y="41302"/>
                </a:lnTo>
                <a:lnTo>
                  <a:pt x="41301" y="40776"/>
                </a:lnTo>
                <a:lnTo>
                  <a:pt x="41852" y="40387"/>
                </a:lnTo>
                <a:lnTo>
                  <a:pt x="42843" y="35455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200574" y="2171708"/>
            <a:ext cx="46316" cy="49265"/>
          </a:xfrm>
          <a:custGeom>
            <a:avLst/>
            <a:gdLst/>
            <a:ahLst/>
            <a:cxnLst/>
            <a:rect l="l" t="t" r="r" b="b"/>
            <a:pathLst>
              <a:path w="46316" h="49265">
                <a:moveTo>
                  <a:pt x="0" y="27687"/>
                </a:moveTo>
                <a:lnTo>
                  <a:pt x="1705" y="31051"/>
                </a:lnTo>
                <a:lnTo>
                  <a:pt x="927" y="30593"/>
                </a:lnTo>
                <a:lnTo>
                  <a:pt x="2482" y="34483"/>
                </a:lnTo>
                <a:lnTo>
                  <a:pt x="7949" y="39083"/>
                </a:lnTo>
                <a:lnTo>
                  <a:pt x="15346" y="42584"/>
                </a:lnTo>
                <a:lnTo>
                  <a:pt x="17979" y="45970"/>
                </a:lnTo>
                <a:lnTo>
                  <a:pt x="24449" y="49265"/>
                </a:lnTo>
                <a:lnTo>
                  <a:pt x="39445" y="41302"/>
                </a:lnTo>
                <a:lnTo>
                  <a:pt x="39921" y="41554"/>
                </a:lnTo>
                <a:lnTo>
                  <a:pt x="41327" y="39601"/>
                </a:lnTo>
                <a:lnTo>
                  <a:pt x="39796" y="41028"/>
                </a:lnTo>
                <a:lnTo>
                  <a:pt x="43332" y="36817"/>
                </a:lnTo>
                <a:lnTo>
                  <a:pt x="46316" y="0"/>
                </a:lnTo>
                <a:lnTo>
                  <a:pt x="34480" y="4092"/>
                </a:lnTo>
                <a:lnTo>
                  <a:pt x="23858" y="11803"/>
                </a:lnTo>
                <a:lnTo>
                  <a:pt x="23220" y="12242"/>
                </a:lnTo>
                <a:lnTo>
                  <a:pt x="12972" y="19206"/>
                </a:lnTo>
                <a:lnTo>
                  <a:pt x="2336" y="26175"/>
                </a:lnTo>
                <a:lnTo>
                  <a:pt x="0" y="27687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241902" y="2171708"/>
            <a:ext cx="14166" cy="39601"/>
          </a:xfrm>
          <a:custGeom>
            <a:avLst/>
            <a:gdLst/>
            <a:ahLst/>
            <a:cxnLst/>
            <a:rect l="l" t="t" r="r" b="b"/>
            <a:pathLst>
              <a:path w="14166" h="39601">
                <a:moveTo>
                  <a:pt x="2004" y="36817"/>
                </a:moveTo>
                <a:lnTo>
                  <a:pt x="0" y="39601"/>
                </a:lnTo>
                <a:lnTo>
                  <a:pt x="2079" y="37664"/>
                </a:lnTo>
                <a:lnTo>
                  <a:pt x="5364" y="35009"/>
                </a:lnTo>
                <a:lnTo>
                  <a:pt x="5991" y="34415"/>
                </a:lnTo>
                <a:lnTo>
                  <a:pt x="10812" y="31109"/>
                </a:lnTo>
                <a:lnTo>
                  <a:pt x="12062" y="29575"/>
                </a:lnTo>
                <a:lnTo>
                  <a:pt x="14166" y="25994"/>
                </a:lnTo>
                <a:lnTo>
                  <a:pt x="8464" y="15133"/>
                </a:lnTo>
                <a:lnTo>
                  <a:pt x="5033" y="3662"/>
                </a:lnTo>
                <a:lnTo>
                  <a:pt x="4988" y="0"/>
                </a:lnTo>
                <a:lnTo>
                  <a:pt x="2004" y="36817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189116" y="1998306"/>
            <a:ext cx="61798" cy="44483"/>
          </a:xfrm>
          <a:custGeom>
            <a:avLst/>
            <a:gdLst/>
            <a:ahLst/>
            <a:cxnLst/>
            <a:rect l="l" t="t" r="r" b="b"/>
            <a:pathLst>
              <a:path w="61798" h="44483">
                <a:moveTo>
                  <a:pt x="493" y="18686"/>
                </a:moveTo>
                <a:lnTo>
                  <a:pt x="0" y="18786"/>
                </a:lnTo>
                <a:lnTo>
                  <a:pt x="9975" y="27944"/>
                </a:lnTo>
                <a:lnTo>
                  <a:pt x="19060" y="36277"/>
                </a:lnTo>
                <a:lnTo>
                  <a:pt x="26856" y="44483"/>
                </a:lnTo>
                <a:lnTo>
                  <a:pt x="49024" y="44277"/>
                </a:lnTo>
                <a:lnTo>
                  <a:pt x="53087" y="39746"/>
                </a:lnTo>
                <a:lnTo>
                  <a:pt x="59348" y="29123"/>
                </a:lnTo>
                <a:lnTo>
                  <a:pt x="61798" y="16582"/>
                </a:lnTo>
                <a:lnTo>
                  <a:pt x="61763" y="15880"/>
                </a:lnTo>
                <a:lnTo>
                  <a:pt x="61462" y="0"/>
                </a:lnTo>
                <a:lnTo>
                  <a:pt x="60760" y="388"/>
                </a:lnTo>
                <a:lnTo>
                  <a:pt x="59983" y="823"/>
                </a:lnTo>
                <a:lnTo>
                  <a:pt x="59556" y="1098"/>
                </a:lnTo>
                <a:lnTo>
                  <a:pt x="48397" y="8031"/>
                </a:lnTo>
                <a:lnTo>
                  <a:pt x="35943" y="13532"/>
                </a:lnTo>
                <a:lnTo>
                  <a:pt x="24288" y="15921"/>
                </a:lnTo>
                <a:lnTo>
                  <a:pt x="12712" y="17029"/>
                </a:lnTo>
                <a:lnTo>
                  <a:pt x="493" y="18686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189116" y="1978650"/>
            <a:ext cx="63243" cy="38442"/>
          </a:xfrm>
          <a:custGeom>
            <a:avLst/>
            <a:gdLst/>
            <a:ahLst/>
            <a:cxnLst/>
            <a:rect l="l" t="t" r="r" b="b"/>
            <a:pathLst>
              <a:path w="63243" h="38442">
                <a:moveTo>
                  <a:pt x="576" y="33064"/>
                </a:moveTo>
                <a:lnTo>
                  <a:pt x="0" y="38442"/>
                </a:lnTo>
                <a:lnTo>
                  <a:pt x="12258" y="36727"/>
                </a:lnTo>
                <a:lnTo>
                  <a:pt x="23845" y="35632"/>
                </a:lnTo>
                <a:lnTo>
                  <a:pt x="35483" y="33326"/>
                </a:lnTo>
                <a:lnTo>
                  <a:pt x="47894" y="27979"/>
                </a:lnTo>
                <a:lnTo>
                  <a:pt x="59556" y="20754"/>
                </a:lnTo>
                <a:lnTo>
                  <a:pt x="59983" y="20479"/>
                </a:lnTo>
                <a:lnTo>
                  <a:pt x="60760" y="20044"/>
                </a:lnTo>
                <a:lnTo>
                  <a:pt x="61462" y="19655"/>
                </a:lnTo>
                <a:lnTo>
                  <a:pt x="63243" y="13614"/>
                </a:lnTo>
                <a:lnTo>
                  <a:pt x="50785" y="14331"/>
                </a:lnTo>
                <a:lnTo>
                  <a:pt x="38055" y="12653"/>
                </a:lnTo>
                <a:lnTo>
                  <a:pt x="25498" y="9335"/>
                </a:lnTo>
                <a:lnTo>
                  <a:pt x="13560" y="5134"/>
                </a:lnTo>
                <a:lnTo>
                  <a:pt x="2687" y="805"/>
                </a:lnTo>
                <a:lnTo>
                  <a:pt x="702" y="0"/>
                </a:lnTo>
                <a:lnTo>
                  <a:pt x="576" y="33064"/>
                </a:lnTo>
                <a:close/>
              </a:path>
            </a:pathLst>
          </a:custGeom>
          <a:solidFill>
            <a:srgbClr val="D99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747920" y="2650661"/>
            <a:ext cx="12788" cy="1756"/>
          </a:xfrm>
          <a:custGeom>
            <a:avLst/>
            <a:gdLst/>
            <a:ahLst/>
            <a:cxnLst/>
            <a:rect l="l" t="t" r="r" b="b"/>
            <a:pathLst>
              <a:path w="12788" h="1756">
                <a:moveTo>
                  <a:pt x="10455" y="1620"/>
                </a:moveTo>
                <a:lnTo>
                  <a:pt x="10410" y="1756"/>
                </a:lnTo>
                <a:lnTo>
                  <a:pt x="12788" y="0"/>
                </a:lnTo>
                <a:lnTo>
                  <a:pt x="0" y="1280"/>
                </a:lnTo>
                <a:lnTo>
                  <a:pt x="10455" y="162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743882" y="2695016"/>
            <a:ext cx="5667" cy="5901"/>
          </a:xfrm>
          <a:custGeom>
            <a:avLst/>
            <a:gdLst/>
            <a:ahLst/>
            <a:cxnLst/>
            <a:rect l="l" t="t" r="r" b="b"/>
            <a:pathLst>
              <a:path w="5667" h="5901">
                <a:moveTo>
                  <a:pt x="5667" y="0"/>
                </a:moveTo>
                <a:lnTo>
                  <a:pt x="3499" y="650"/>
                </a:lnTo>
                <a:lnTo>
                  <a:pt x="0" y="5901"/>
                </a:lnTo>
                <a:lnTo>
                  <a:pt x="5667" y="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727382" y="2651942"/>
            <a:ext cx="33961" cy="52412"/>
          </a:xfrm>
          <a:custGeom>
            <a:avLst/>
            <a:gdLst/>
            <a:ahLst/>
            <a:cxnLst/>
            <a:rect l="l" t="t" r="r" b="b"/>
            <a:pathLst>
              <a:path w="33961" h="52412">
                <a:moveTo>
                  <a:pt x="7974" y="5073"/>
                </a:moveTo>
                <a:lnTo>
                  <a:pt x="17628" y="44435"/>
                </a:lnTo>
                <a:lnTo>
                  <a:pt x="20000" y="43724"/>
                </a:lnTo>
                <a:lnTo>
                  <a:pt x="21816" y="40998"/>
                </a:lnTo>
                <a:lnTo>
                  <a:pt x="22042" y="40673"/>
                </a:lnTo>
                <a:lnTo>
                  <a:pt x="22543" y="39767"/>
                </a:lnTo>
                <a:lnTo>
                  <a:pt x="22970" y="39053"/>
                </a:lnTo>
                <a:lnTo>
                  <a:pt x="23321" y="38209"/>
                </a:lnTo>
                <a:lnTo>
                  <a:pt x="23672" y="37625"/>
                </a:lnTo>
                <a:lnTo>
                  <a:pt x="29214" y="52412"/>
                </a:lnTo>
                <a:lnTo>
                  <a:pt x="33961" y="46475"/>
                </a:lnTo>
                <a:lnTo>
                  <a:pt x="33876" y="46296"/>
                </a:lnTo>
                <a:lnTo>
                  <a:pt x="32273" y="47678"/>
                </a:lnTo>
                <a:lnTo>
                  <a:pt x="30417" y="38989"/>
                </a:lnTo>
                <a:lnTo>
                  <a:pt x="33211" y="4377"/>
                </a:lnTo>
                <a:lnTo>
                  <a:pt x="30066" y="3128"/>
                </a:lnTo>
                <a:lnTo>
                  <a:pt x="30949" y="475"/>
                </a:lnTo>
                <a:lnTo>
                  <a:pt x="29640" y="1442"/>
                </a:lnTo>
                <a:lnTo>
                  <a:pt x="30994" y="339"/>
                </a:lnTo>
                <a:lnTo>
                  <a:pt x="20538" y="0"/>
                </a:lnTo>
                <a:lnTo>
                  <a:pt x="6896" y="2302"/>
                </a:lnTo>
                <a:lnTo>
                  <a:pt x="0" y="5009"/>
                </a:lnTo>
                <a:lnTo>
                  <a:pt x="7974" y="5073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757799" y="2656319"/>
            <a:ext cx="22543" cy="50823"/>
          </a:xfrm>
          <a:custGeom>
            <a:avLst/>
            <a:gdLst/>
            <a:ahLst/>
            <a:cxnLst/>
            <a:rect l="l" t="t" r="r" b="b"/>
            <a:pathLst>
              <a:path w="22543" h="50823">
                <a:moveTo>
                  <a:pt x="16274" y="45571"/>
                </a:moveTo>
                <a:lnTo>
                  <a:pt x="14196" y="33042"/>
                </a:lnTo>
                <a:lnTo>
                  <a:pt x="9562" y="21244"/>
                </a:lnTo>
                <a:lnTo>
                  <a:pt x="6118" y="11007"/>
                </a:lnTo>
                <a:lnTo>
                  <a:pt x="15221" y="12952"/>
                </a:lnTo>
                <a:lnTo>
                  <a:pt x="12011" y="13666"/>
                </a:lnTo>
                <a:lnTo>
                  <a:pt x="22543" y="15352"/>
                </a:lnTo>
                <a:lnTo>
                  <a:pt x="14500" y="5743"/>
                </a:lnTo>
                <a:lnTo>
                  <a:pt x="2793" y="0"/>
                </a:lnTo>
                <a:lnTo>
                  <a:pt x="0" y="34612"/>
                </a:lnTo>
                <a:lnTo>
                  <a:pt x="3458" y="41919"/>
                </a:lnTo>
                <a:lnTo>
                  <a:pt x="4187" y="41292"/>
                </a:lnTo>
                <a:lnTo>
                  <a:pt x="3543" y="42098"/>
                </a:lnTo>
                <a:lnTo>
                  <a:pt x="7673" y="50823"/>
                </a:lnTo>
                <a:lnTo>
                  <a:pt x="12011" y="44015"/>
                </a:lnTo>
                <a:lnTo>
                  <a:pt x="8174" y="41420"/>
                </a:lnTo>
                <a:lnTo>
                  <a:pt x="6695" y="32342"/>
                </a:lnTo>
                <a:lnTo>
                  <a:pt x="10883" y="38827"/>
                </a:lnTo>
                <a:lnTo>
                  <a:pt x="10306" y="40642"/>
                </a:lnTo>
                <a:lnTo>
                  <a:pt x="16274" y="4557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358405" y="2029495"/>
            <a:ext cx="27283" cy="51491"/>
          </a:xfrm>
          <a:custGeom>
            <a:avLst/>
            <a:gdLst/>
            <a:ahLst/>
            <a:cxnLst/>
            <a:rect l="l" t="t" r="r" b="b"/>
            <a:pathLst>
              <a:path w="27283" h="51491">
                <a:moveTo>
                  <a:pt x="9880" y="10891"/>
                </a:moveTo>
                <a:lnTo>
                  <a:pt x="12771" y="12555"/>
                </a:lnTo>
                <a:lnTo>
                  <a:pt x="15998" y="12379"/>
                </a:lnTo>
                <a:lnTo>
                  <a:pt x="16535" y="14238"/>
                </a:lnTo>
                <a:lnTo>
                  <a:pt x="16616" y="14767"/>
                </a:lnTo>
                <a:lnTo>
                  <a:pt x="19635" y="16503"/>
                </a:lnTo>
                <a:lnTo>
                  <a:pt x="18907" y="26299"/>
                </a:lnTo>
                <a:lnTo>
                  <a:pt x="15578" y="34694"/>
                </a:lnTo>
                <a:lnTo>
                  <a:pt x="15346" y="35467"/>
                </a:lnTo>
                <a:lnTo>
                  <a:pt x="14230" y="51491"/>
                </a:lnTo>
                <a:lnTo>
                  <a:pt x="22165" y="41174"/>
                </a:lnTo>
                <a:lnTo>
                  <a:pt x="23597" y="37984"/>
                </a:lnTo>
                <a:lnTo>
                  <a:pt x="26230" y="31760"/>
                </a:lnTo>
                <a:lnTo>
                  <a:pt x="27283" y="22950"/>
                </a:lnTo>
                <a:lnTo>
                  <a:pt x="25227" y="15102"/>
                </a:lnTo>
                <a:lnTo>
                  <a:pt x="20884" y="6005"/>
                </a:lnTo>
                <a:lnTo>
                  <a:pt x="15219" y="2735"/>
                </a:lnTo>
                <a:lnTo>
                  <a:pt x="12287" y="0"/>
                </a:lnTo>
                <a:lnTo>
                  <a:pt x="9729" y="1487"/>
                </a:lnTo>
                <a:lnTo>
                  <a:pt x="5692" y="2791"/>
                </a:lnTo>
                <a:lnTo>
                  <a:pt x="3987" y="4141"/>
                </a:lnTo>
                <a:lnTo>
                  <a:pt x="926" y="6362"/>
                </a:lnTo>
                <a:lnTo>
                  <a:pt x="0" y="9130"/>
                </a:lnTo>
                <a:lnTo>
                  <a:pt x="2096" y="11686"/>
                </a:lnTo>
                <a:lnTo>
                  <a:pt x="5273" y="10687"/>
                </a:lnTo>
                <a:lnTo>
                  <a:pt x="9880" y="10891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348600" y="2042050"/>
            <a:ext cx="27905" cy="43781"/>
          </a:xfrm>
          <a:custGeom>
            <a:avLst/>
            <a:gdLst/>
            <a:ahLst/>
            <a:cxnLst/>
            <a:rect l="l" t="t" r="r" b="b"/>
            <a:pathLst>
              <a:path w="27905" h="43781">
                <a:moveTo>
                  <a:pt x="13937" y="42434"/>
                </a:moveTo>
                <a:lnTo>
                  <a:pt x="24035" y="38936"/>
                </a:lnTo>
                <a:lnTo>
                  <a:pt x="25151" y="22912"/>
                </a:lnTo>
                <a:lnTo>
                  <a:pt x="27905" y="11899"/>
                </a:lnTo>
                <a:lnTo>
                  <a:pt x="26421" y="2211"/>
                </a:lnTo>
                <a:lnTo>
                  <a:pt x="22576" y="0"/>
                </a:lnTo>
                <a:lnTo>
                  <a:pt x="17403" y="281"/>
                </a:lnTo>
                <a:lnTo>
                  <a:pt x="14495" y="2609"/>
                </a:lnTo>
                <a:lnTo>
                  <a:pt x="9880" y="6437"/>
                </a:lnTo>
                <a:lnTo>
                  <a:pt x="9178" y="6963"/>
                </a:lnTo>
                <a:lnTo>
                  <a:pt x="8877" y="7146"/>
                </a:lnTo>
                <a:lnTo>
                  <a:pt x="8250" y="7535"/>
                </a:lnTo>
                <a:lnTo>
                  <a:pt x="0" y="43781"/>
                </a:lnTo>
                <a:lnTo>
                  <a:pt x="13937" y="4243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359699" y="2041181"/>
            <a:ext cx="2300" cy="1979"/>
          </a:xfrm>
          <a:custGeom>
            <a:avLst/>
            <a:gdLst/>
            <a:ahLst/>
            <a:cxnLst/>
            <a:rect l="l" t="t" r="r" b="b"/>
            <a:pathLst>
              <a:path w="2300" h="1979">
                <a:moveTo>
                  <a:pt x="802" y="0"/>
                </a:moveTo>
                <a:lnTo>
                  <a:pt x="0" y="252"/>
                </a:lnTo>
                <a:lnTo>
                  <a:pt x="1086" y="1979"/>
                </a:lnTo>
                <a:lnTo>
                  <a:pt x="2300" y="1827"/>
                </a:lnTo>
                <a:lnTo>
                  <a:pt x="802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357126" y="2032858"/>
            <a:ext cx="3209" cy="4599"/>
          </a:xfrm>
          <a:custGeom>
            <a:avLst/>
            <a:gdLst/>
            <a:ahLst/>
            <a:cxnLst/>
            <a:rect l="l" t="t" r="r" b="b"/>
            <a:pathLst>
              <a:path w="3209" h="4599">
                <a:moveTo>
                  <a:pt x="3209" y="0"/>
                </a:moveTo>
                <a:lnTo>
                  <a:pt x="0" y="4599"/>
                </a:lnTo>
                <a:lnTo>
                  <a:pt x="2205" y="2998"/>
                </a:lnTo>
                <a:lnTo>
                  <a:pt x="3209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123741" y="1883071"/>
            <a:ext cx="34379" cy="51954"/>
          </a:xfrm>
          <a:custGeom>
            <a:avLst/>
            <a:gdLst/>
            <a:ahLst/>
            <a:cxnLst/>
            <a:rect l="l" t="t" r="r" b="b"/>
            <a:pathLst>
              <a:path w="34379" h="51954">
                <a:moveTo>
                  <a:pt x="476" y="27024"/>
                </a:moveTo>
                <a:lnTo>
                  <a:pt x="2407" y="33316"/>
                </a:lnTo>
                <a:lnTo>
                  <a:pt x="8755" y="44457"/>
                </a:lnTo>
                <a:lnTo>
                  <a:pt x="19438" y="50647"/>
                </a:lnTo>
                <a:lnTo>
                  <a:pt x="34207" y="51954"/>
                </a:lnTo>
                <a:lnTo>
                  <a:pt x="34379" y="51942"/>
                </a:lnTo>
                <a:lnTo>
                  <a:pt x="31202" y="39726"/>
                </a:lnTo>
                <a:lnTo>
                  <a:pt x="28631" y="27236"/>
                </a:lnTo>
                <a:lnTo>
                  <a:pt x="27634" y="21852"/>
                </a:lnTo>
                <a:lnTo>
                  <a:pt x="25324" y="10061"/>
                </a:lnTo>
                <a:lnTo>
                  <a:pt x="22897" y="6135"/>
                </a:lnTo>
                <a:lnTo>
                  <a:pt x="17208" y="2570"/>
                </a:lnTo>
                <a:lnTo>
                  <a:pt x="13842" y="0"/>
                </a:lnTo>
                <a:lnTo>
                  <a:pt x="8952" y="7574"/>
                </a:lnTo>
                <a:lnTo>
                  <a:pt x="6469" y="3432"/>
                </a:lnTo>
                <a:lnTo>
                  <a:pt x="2607" y="12768"/>
                </a:lnTo>
                <a:lnTo>
                  <a:pt x="0" y="19175"/>
                </a:lnTo>
                <a:lnTo>
                  <a:pt x="476" y="27024"/>
                </a:lnTo>
                <a:close/>
              </a:path>
            </a:pathLst>
          </a:custGeom>
          <a:solidFill>
            <a:srgbClr val="EBB7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590163" y="2180312"/>
            <a:ext cx="55419" cy="39883"/>
          </a:xfrm>
          <a:custGeom>
            <a:avLst/>
            <a:gdLst/>
            <a:ahLst/>
            <a:cxnLst/>
            <a:rect l="l" t="t" r="r" b="b"/>
            <a:pathLst>
              <a:path w="55419" h="39883">
                <a:moveTo>
                  <a:pt x="13152" y="24610"/>
                </a:moveTo>
                <a:lnTo>
                  <a:pt x="24612" y="28862"/>
                </a:lnTo>
                <a:lnTo>
                  <a:pt x="28211" y="30296"/>
                </a:lnTo>
                <a:lnTo>
                  <a:pt x="54491" y="39883"/>
                </a:lnTo>
                <a:lnTo>
                  <a:pt x="54917" y="24323"/>
                </a:lnTo>
                <a:lnTo>
                  <a:pt x="55419" y="15056"/>
                </a:lnTo>
                <a:lnTo>
                  <a:pt x="40073" y="14455"/>
                </a:lnTo>
                <a:lnTo>
                  <a:pt x="27964" y="11315"/>
                </a:lnTo>
                <a:lnTo>
                  <a:pt x="17470" y="6836"/>
                </a:lnTo>
                <a:lnTo>
                  <a:pt x="6964" y="2215"/>
                </a:lnTo>
                <a:lnTo>
                  <a:pt x="426" y="0"/>
                </a:lnTo>
                <a:lnTo>
                  <a:pt x="0" y="22973"/>
                </a:lnTo>
                <a:lnTo>
                  <a:pt x="13152" y="24610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883659" y="2061187"/>
            <a:ext cx="57299" cy="36520"/>
          </a:xfrm>
          <a:custGeom>
            <a:avLst/>
            <a:gdLst/>
            <a:ahLst/>
            <a:cxnLst/>
            <a:rect l="l" t="t" r="r" b="b"/>
            <a:pathLst>
              <a:path w="57299" h="36520">
                <a:moveTo>
                  <a:pt x="0" y="18763"/>
                </a:moveTo>
                <a:lnTo>
                  <a:pt x="8878" y="22474"/>
                </a:lnTo>
                <a:lnTo>
                  <a:pt x="22219" y="27706"/>
                </a:lnTo>
                <a:lnTo>
                  <a:pt x="36805" y="32794"/>
                </a:lnTo>
                <a:lnTo>
                  <a:pt x="49420" y="36076"/>
                </a:lnTo>
                <a:lnTo>
                  <a:pt x="53513" y="36520"/>
                </a:lnTo>
                <a:lnTo>
                  <a:pt x="54666" y="25811"/>
                </a:lnTo>
                <a:lnTo>
                  <a:pt x="51958" y="21097"/>
                </a:lnTo>
                <a:lnTo>
                  <a:pt x="57299" y="13180"/>
                </a:lnTo>
                <a:lnTo>
                  <a:pt x="42269" y="13862"/>
                </a:lnTo>
                <a:lnTo>
                  <a:pt x="30284" y="11209"/>
                </a:lnTo>
                <a:lnTo>
                  <a:pt x="19897" y="6868"/>
                </a:lnTo>
                <a:lnTo>
                  <a:pt x="9659" y="2488"/>
                </a:lnTo>
                <a:lnTo>
                  <a:pt x="225" y="0"/>
                </a:lnTo>
                <a:lnTo>
                  <a:pt x="0" y="18763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889288" y="2180770"/>
            <a:ext cx="53515" cy="40089"/>
          </a:xfrm>
          <a:custGeom>
            <a:avLst/>
            <a:gdLst/>
            <a:ahLst/>
            <a:cxnLst/>
            <a:rect l="l" t="t" r="r" b="b"/>
            <a:pathLst>
              <a:path w="53515" h="40089">
                <a:moveTo>
                  <a:pt x="52946" y="21669"/>
                </a:moveTo>
                <a:lnTo>
                  <a:pt x="53515" y="0"/>
                </a:lnTo>
                <a:lnTo>
                  <a:pt x="40897" y="4320"/>
                </a:lnTo>
                <a:lnTo>
                  <a:pt x="31194" y="8447"/>
                </a:lnTo>
                <a:lnTo>
                  <a:pt x="20995" y="12017"/>
                </a:lnTo>
                <a:lnTo>
                  <a:pt x="6891" y="14671"/>
                </a:lnTo>
                <a:lnTo>
                  <a:pt x="499" y="15308"/>
                </a:lnTo>
                <a:lnTo>
                  <a:pt x="0" y="40089"/>
                </a:lnTo>
                <a:lnTo>
                  <a:pt x="9781" y="35486"/>
                </a:lnTo>
                <a:lnTo>
                  <a:pt x="22817" y="30216"/>
                </a:lnTo>
                <a:lnTo>
                  <a:pt x="36675" y="25420"/>
                </a:lnTo>
                <a:lnTo>
                  <a:pt x="48921" y="22242"/>
                </a:lnTo>
                <a:lnTo>
                  <a:pt x="52946" y="21669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975564" y="2653059"/>
            <a:ext cx="36388" cy="46041"/>
          </a:xfrm>
          <a:custGeom>
            <a:avLst/>
            <a:gdLst/>
            <a:ahLst/>
            <a:cxnLst/>
            <a:rect l="l" t="t" r="r" b="b"/>
            <a:pathLst>
              <a:path w="36388" h="46041">
                <a:moveTo>
                  <a:pt x="10873" y="1880"/>
                </a:moveTo>
                <a:lnTo>
                  <a:pt x="8032" y="3372"/>
                </a:lnTo>
                <a:lnTo>
                  <a:pt x="5687" y="5059"/>
                </a:lnTo>
                <a:lnTo>
                  <a:pt x="356" y="8754"/>
                </a:lnTo>
                <a:lnTo>
                  <a:pt x="2843" y="7134"/>
                </a:lnTo>
                <a:lnTo>
                  <a:pt x="0" y="10182"/>
                </a:lnTo>
                <a:lnTo>
                  <a:pt x="15281" y="12450"/>
                </a:lnTo>
                <a:lnTo>
                  <a:pt x="13178" y="23154"/>
                </a:lnTo>
                <a:lnTo>
                  <a:pt x="11308" y="28787"/>
                </a:lnTo>
                <a:lnTo>
                  <a:pt x="9755" y="31001"/>
                </a:lnTo>
                <a:lnTo>
                  <a:pt x="8605" y="31449"/>
                </a:lnTo>
                <a:lnTo>
                  <a:pt x="7942" y="31784"/>
                </a:lnTo>
                <a:lnTo>
                  <a:pt x="7851" y="33659"/>
                </a:lnTo>
                <a:lnTo>
                  <a:pt x="8418" y="38728"/>
                </a:lnTo>
                <a:lnTo>
                  <a:pt x="9381" y="46041"/>
                </a:lnTo>
                <a:lnTo>
                  <a:pt x="18013" y="45493"/>
                </a:lnTo>
                <a:lnTo>
                  <a:pt x="24693" y="44394"/>
                </a:lnTo>
                <a:lnTo>
                  <a:pt x="31605" y="33869"/>
                </a:lnTo>
                <a:lnTo>
                  <a:pt x="34600" y="21709"/>
                </a:lnTo>
                <a:lnTo>
                  <a:pt x="35822" y="8287"/>
                </a:lnTo>
                <a:lnTo>
                  <a:pt x="36388" y="844"/>
                </a:lnTo>
                <a:lnTo>
                  <a:pt x="30204" y="649"/>
                </a:lnTo>
                <a:lnTo>
                  <a:pt x="19900" y="0"/>
                </a:lnTo>
                <a:lnTo>
                  <a:pt x="14213" y="1166"/>
                </a:lnTo>
                <a:lnTo>
                  <a:pt x="10873" y="188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521503" y="2653773"/>
            <a:ext cx="36310" cy="45977"/>
          </a:xfrm>
          <a:custGeom>
            <a:avLst/>
            <a:gdLst/>
            <a:ahLst/>
            <a:cxnLst/>
            <a:rect l="l" t="t" r="r" b="b"/>
            <a:pathLst>
              <a:path w="36310" h="45977">
                <a:moveTo>
                  <a:pt x="27479" y="31072"/>
                </a:moveTo>
                <a:lnTo>
                  <a:pt x="26357" y="29988"/>
                </a:lnTo>
                <a:lnTo>
                  <a:pt x="24806" y="27655"/>
                </a:lnTo>
                <a:lnTo>
                  <a:pt x="22988" y="22229"/>
                </a:lnTo>
                <a:lnTo>
                  <a:pt x="21063" y="11868"/>
                </a:lnTo>
                <a:lnTo>
                  <a:pt x="20537" y="7910"/>
                </a:lnTo>
                <a:lnTo>
                  <a:pt x="30568" y="11024"/>
                </a:lnTo>
                <a:lnTo>
                  <a:pt x="27082" y="11477"/>
                </a:lnTo>
                <a:lnTo>
                  <a:pt x="36310" y="11477"/>
                </a:lnTo>
                <a:lnTo>
                  <a:pt x="33477" y="4862"/>
                </a:lnTo>
                <a:lnTo>
                  <a:pt x="31621" y="5837"/>
                </a:lnTo>
                <a:lnTo>
                  <a:pt x="27082" y="1231"/>
                </a:lnTo>
                <a:lnTo>
                  <a:pt x="0" y="0"/>
                </a:lnTo>
                <a:lnTo>
                  <a:pt x="1203" y="13422"/>
                </a:lnTo>
                <a:lnTo>
                  <a:pt x="2998" y="28389"/>
                </a:lnTo>
                <a:lnTo>
                  <a:pt x="6826" y="36254"/>
                </a:lnTo>
                <a:lnTo>
                  <a:pt x="13511" y="45066"/>
                </a:lnTo>
                <a:lnTo>
                  <a:pt x="14143" y="45977"/>
                </a:lnTo>
                <a:lnTo>
                  <a:pt x="21540" y="44421"/>
                </a:lnTo>
                <a:lnTo>
                  <a:pt x="19108" y="43446"/>
                </a:lnTo>
                <a:lnTo>
                  <a:pt x="26656" y="45263"/>
                </a:lnTo>
                <a:lnTo>
                  <a:pt x="27790" y="36866"/>
                </a:lnTo>
                <a:lnTo>
                  <a:pt x="28010" y="32751"/>
                </a:lnTo>
                <a:lnTo>
                  <a:pt x="27479" y="31072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313195" y="2427075"/>
            <a:ext cx="3485" cy="6933"/>
          </a:xfrm>
          <a:custGeom>
            <a:avLst/>
            <a:gdLst/>
            <a:ahLst/>
            <a:cxnLst/>
            <a:rect l="l" t="t" r="r" b="b"/>
            <a:pathLst>
              <a:path w="3485" h="6933">
                <a:moveTo>
                  <a:pt x="3485" y="0"/>
                </a:moveTo>
                <a:lnTo>
                  <a:pt x="0" y="6933"/>
                </a:lnTo>
                <a:lnTo>
                  <a:pt x="2235" y="4778"/>
                </a:lnTo>
                <a:lnTo>
                  <a:pt x="3485" y="0"/>
                </a:lnTo>
                <a:close/>
              </a:path>
            </a:pathLst>
          </a:custGeom>
          <a:solidFill>
            <a:srgbClr val="F8EE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314500" y="2429272"/>
            <a:ext cx="17376" cy="108100"/>
          </a:xfrm>
          <a:custGeom>
            <a:avLst/>
            <a:gdLst/>
            <a:ahLst/>
            <a:cxnLst/>
            <a:rect l="l" t="t" r="r" b="b"/>
            <a:pathLst>
              <a:path w="17376" h="108100">
                <a:moveTo>
                  <a:pt x="563" y="21975"/>
                </a:moveTo>
                <a:lnTo>
                  <a:pt x="1660" y="36533"/>
                </a:lnTo>
                <a:lnTo>
                  <a:pt x="3062" y="53111"/>
                </a:lnTo>
                <a:lnTo>
                  <a:pt x="4541" y="70096"/>
                </a:lnTo>
                <a:lnTo>
                  <a:pt x="5869" y="85876"/>
                </a:lnTo>
                <a:lnTo>
                  <a:pt x="6818" y="98836"/>
                </a:lnTo>
                <a:lnTo>
                  <a:pt x="7158" y="107363"/>
                </a:lnTo>
                <a:lnTo>
                  <a:pt x="7145" y="108100"/>
                </a:lnTo>
                <a:lnTo>
                  <a:pt x="13915" y="101290"/>
                </a:lnTo>
                <a:lnTo>
                  <a:pt x="16473" y="97984"/>
                </a:lnTo>
                <a:lnTo>
                  <a:pt x="15395" y="99151"/>
                </a:lnTo>
                <a:lnTo>
                  <a:pt x="17376" y="95389"/>
                </a:lnTo>
                <a:lnTo>
                  <a:pt x="17234" y="86996"/>
                </a:lnTo>
                <a:lnTo>
                  <a:pt x="16254" y="74493"/>
                </a:lnTo>
                <a:lnTo>
                  <a:pt x="14614" y="59407"/>
                </a:lnTo>
                <a:lnTo>
                  <a:pt x="12494" y="43267"/>
                </a:lnTo>
                <a:lnTo>
                  <a:pt x="10070" y="27600"/>
                </a:lnTo>
                <a:lnTo>
                  <a:pt x="7521" y="13933"/>
                </a:lnTo>
                <a:lnTo>
                  <a:pt x="5027" y="3795"/>
                </a:lnTo>
                <a:lnTo>
                  <a:pt x="3609" y="0"/>
                </a:lnTo>
                <a:lnTo>
                  <a:pt x="930" y="2582"/>
                </a:lnTo>
                <a:lnTo>
                  <a:pt x="199" y="5377"/>
                </a:lnTo>
                <a:lnTo>
                  <a:pt x="0" y="11052"/>
                </a:lnTo>
                <a:lnTo>
                  <a:pt x="563" y="21975"/>
                </a:lnTo>
                <a:close/>
              </a:path>
            </a:pathLst>
          </a:custGeom>
          <a:solidFill>
            <a:srgbClr val="F8EE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230064" y="2088371"/>
            <a:ext cx="51732" cy="24712"/>
          </a:xfrm>
          <a:custGeom>
            <a:avLst/>
            <a:gdLst/>
            <a:ahLst/>
            <a:cxnLst/>
            <a:rect l="l" t="t" r="r" b="b"/>
            <a:pathLst>
              <a:path w="51732" h="24712">
                <a:moveTo>
                  <a:pt x="51732" y="68"/>
                </a:moveTo>
                <a:lnTo>
                  <a:pt x="0" y="0"/>
                </a:lnTo>
                <a:lnTo>
                  <a:pt x="4187" y="8557"/>
                </a:lnTo>
                <a:lnTo>
                  <a:pt x="4263" y="8695"/>
                </a:lnTo>
                <a:lnTo>
                  <a:pt x="4388" y="9198"/>
                </a:lnTo>
                <a:lnTo>
                  <a:pt x="4463" y="9335"/>
                </a:lnTo>
                <a:lnTo>
                  <a:pt x="4712" y="14555"/>
                </a:lnTo>
                <a:lnTo>
                  <a:pt x="13509" y="22796"/>
                </a:lnTo>
                <a:lnTo>
                  <a:pt x="25001" y="24575"/>
                </a:lnTo>
                <a:lnTo>
                  <a:pt x="34956" y="24712"/>
                </a:lnTo>
                <a:lnTo>
                  <a:pt x="43357" y="21600"/>
                </a:lnTo>
                <a:lnTo>
                  <a:pt x="45965" y="15033"/>
                </a:lnTo>
                <a:lnTo>
                  <a:pt x="46190" y="10251"/>
                </a:lnTo>
                <a:lnTo>
                  <a:pt x="47536" y="8234"/>
                </a:lnTo>
                <a:lnTo>
                  <a:pt x="50947" y="2608"/>
                </a:lnTo>
                <a:lnTo>
                  <a:pt x="51732" y="68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255237" y="2202943"/>
            <a:ext cx="34742" cy="32492"/>
          </a:xfrm>
          <a:custGeom>
            <a:avLst/>
            <a:gdLst/>
            <a:ahLst/>
            <a:cxnLst/>
            <a:rect l="l" t="t" r="r" b="b"/>
            <a:pathLst>
              <a:path w="34742" h="32492">
                <a:moveTo>
                  <a:pt x="5595" y="32492"/>
                </a:moveTo>
                <a:lnTo>
                  <a:pt x="29267" y="32492"/>
                </a:lnTo>
                <a:lnTo>
                  <a:pt x="33286" y="21814"/>
                </a:lnTo>
                <a:lnTo>
                  <a:pt x="34742" y="16848"/>
                </a:lnTo>
                <a:lnTo>
                  <a:pt x="34314" y="13929"/>
                </a:lnTo>
                <a:lnTo>
                  <a:pt x="32683" y="9393"/>
                </a:lnTo>
                <a:lnTo>
                  <a:pt x="30596" y="0"/>
                </a:lnTo>
                <a:lnTo>
                  <a:pt x="4241" y="0"/>
                </a:lnTo>
                <a:lnTo>
                  <a:pt x="1951" y="9670"/>
                </a:lnTo>
                <a:lnTo>
                  <a:pt x="311" y="14157"/>
                </a:lnTo>
                <a:lnTo>
                  <a:pt x="0" y="17185"/>
                </a:lnTo>
                <a:lnTo>
                  <a:pt x="1698" y="22480"/>
                </a:lnTo>
                <a:lnTo>
                  <a:pt x="5595" y="32492"/>
                </a:lnTo>
                <a:close/>
              </a:path>
            </a:pathLst>
          </a:custGeom>
          <a:solidFill>
            <a:srgbClr val="D32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219183" y="1937347"/>
            <a:ext cx="48046" cy="22699"/>
          </a:xfrm>
          <a:custGeom>
            <a:avLst/>
            <a:gdLst/>
            <a:ahLst/>
            <a:cxnLst/>
            <a:rect l="l" t="t" r="r" b="b"/>
            <a:pathLst>
              <a:path w="48046" h="22699">
                <a:moveTo>
                  <a:pt x="0" y="0"/>
                </a:moveTo>
                <a:lnTo>
                  <a:pt x="3896" y="12906"/>
                </a:lnTo>
                <a:lnTo>
                  <a:pt x="12631" y="20996"/>
                </a:lnTo>
                <a:lnTo>
                  <a:pt x="25778" y="22699"/>
                </a:lnTo>
                <a:lnTo>
                  <a:pt x="40019" y="18314"/>
                </a:lnTo>
                <a:lnTo>
                  <a:pt x="46026" y="7614"/>
                </a:lnTo>
                <a:lnTo>
                  <a:pt x="48046" y="320"/>
                </a:lnTo>
                <a:lnTo>
                  <a:pt x="0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163034" y="2336278"/>
            <a:ext cx="41927" cy="35353"/>
          </a:xfrm>
          <a:custGeom>
            <a:avLst/>
            <a:gdLst/>
            <a:ahLst/>
            <a:cxnLst/>
            <a:rect l="l" t="t" r="r" b="b"/>
            <a:pathLst>
              <a:path w="41927" h="35353">
                <a:moveTo>
                  <a:pt x="0" y="35353"/>
                </a:moveTo>
                <a:lnTo>
                  <a:pt x="15057" y="33398"/>
                </a:lnTo>
                <a:lnTo>
                  <a:pt x="23900" y="27014"/>
                </a:lnTo>
                <a:lnTo>
                  <a:pt x="25302" y="25811"/>
                </a:lnTo>
                <a:lnTo>
                  <a:pt x="31270" y="20616"/>
                </a:lnTo>
                <a:lnTo>
                  <a:pt x="36310" y="16658"/>
                </a:lnTo>
                <a:lnTo>
                  <a:pt x="41927" y="11875"/>
                </a:lnTo>
                <a:lnTo>
                  <a:pt x="31568" y="5552"/>
                </a:lnTo>
                <a:lnTo>
                  <a:pt x="18534" y="1241"/>
                </a:lnTo>
                <a:lnTo>
                  <a:pt x="14017" y="0"/>
                </a:lnTo>
                <a:lnTo>
                  <a:pt x="0" y="35353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241574" y="2548062"/>
            <a:ext cx="29414" cy="27726"/>
          </a:xfrm>
          <a:custGeom>
            <a:avLst/>
            <a:gdLst/>
            <a:ahLst/>
            <a:cxnLst/>
            <a:rect l="l" t="t" r="r" b="b"/>
            <a:pathLst>
              <a:path w="29414" h="27726">
                <a:moveTo>
                  <a:pt x="7021" y="6234"/>
                </a:moveTo>
                <a:lnTo>
                  <a:pt x="351" y="27180"/>
                </a:lnTo>
                <a:lnTo>
                  <a:pt x="17281" y="27726"/>
                </a:lnTo>
                <a:lnTo>
                  <a:pt x="29166" y="26946"/>
                </a:lnTo>
                <a:lnTo>
                  <a:pt x="29414" y="19073"/>
                </a:lnTo>
                <a:lnTo>
                  <a:pt x="27208" y="20306"/>
                </a:lnTo>
                <a:lnTo>
                  <a:pt x="28060" y="20631"/>
                </a:lnTo>
                <a:lnTo>
                  <a:pt x="23521" y="21537"/>
                </a:lnTo>
                <a:lnTo>
                  <a:pt x="6595" y="21084"/>
                </a:lnTo>
                <a:lnTo>
                  <a:pt x="7021" y="6234"/>
                </a:lnTo>
                <a:close/>
              </a:path>
              <a:path w="29414" h="27726">
                <a:moveTo>
                  <a:pt x="29289" y="7662"/>
                </a:moveTo>
                <a:lnTo>
                  <a:pt x="22819" y="12849"/>
                </a:lnTo>
                <a:lnTo>
                  <a:pt x="22318" y="9607"/>
                </a:lnTo>
                <a:lnTo>
                  <a:pt x="18606" y="14535"/>
                </a:lnTo>
                <a:lnTo>
                  <a:pt x="22593" y="16286"/>
                </a:lnTo>
                <a:lnTo>
                  <a:pt x="20813" y="15183"/>
                </a:lnTo>
                <a:lnTo>
                  <a:pt x="23797" y="16350"/>
                </a:lnTo>
                <a:lnTo>
                  <a:pt x="27433" y="17842"/>
                </a:lnTo>
                <a:lnTo>
                  <a:pt x="27559" y="17972"/>
                </a:lnTo>
                <a:lnTo>
                  <a:pt x="29414" y="19073"/>
                </a:lnTo>
                <a:lnTo>
                  <a:pt x="29166" y="26946"/>
                </a:lnTo>
                <a:lnTo>
                  <a:pt x="35307" y="22707"/>
                </a:lnTo>
                <a:lnTo>
                  <a:pt x="35307" y="5392"/>
                </a:lnTo>
                <a:lnTo>
                  <a:pt x="71142" y="5067"/>
                </a:lnTo>
                <a:lnTo>
                  <a:pt x="71066" y="1241"/>
                </a:lnTo>
                <a:lnTo>
                  <a:pt x="58467" y="3569"/>
                </a:lnTo>
                <a:lnTo>
                  <a:pt x="45918" y="3324"/>
                </a:lnTo>
                <a:lnTo>
                  <a:pt x="34756" y="1499"/>
                </a:lnTo>
                <a:lnTo>
                  <a:pt x="22443" y="0"/>
                </a:lnTo>
                <a:lnTo>
                  <a:pt x="9588" y="230"/>
                </a:lnTo>
                <a:lnTo>
                  <a:pt x="0" y="1241"/>
                </a:lnTo>
                <a:lnTo>
                  <a:pt x="351" y="27180"/>
                </a:lnTo>
                <a:lnTo>
                  <a:pt x="7021" y="6234"/>
                </a:lnTo>
                <a:lnTo>
                  <a:pt x="16349" y="5781"/>
                </a:lnTo>
                <a:lnTo>
                  <a:pt x="22017" y="5003"/>
                </a:lnTo>
                <a:lnTo>
                  <a:pt x="29289" y="7662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805072" y="2557475"/>
            <a:ext cx="20682" cy="71525"/>
          </a:xfrm>
          <a:custGeom>
            <a:avLst/>
            <a:gdLst/>
            <a:ahLst/>
            <a:cxnLst/>
            <a:rect l="l" t="t" r="r" b="b"/>
            <a:pathLst>
              <a:path w="20682" h="71525">
                <a:moveTo>
                  <a:pt x="15167" y="1082"/>
                </a:moveTo>
                <a:lnTo>
                  <a:pt x="10521" y="4798"/>
                </a:lnTo>
                <a:lnTo>
                  <a:pt x="7703" y="17858"/>
                </a:lnTo>
                <a:lnTo>
                  <a:pt x="3125" y="29076"/>
                </a:lnTo>
                <a:lnTo>
                  <a:pt x="0" y="38521"/>
                </a:lnTo>
                <a:lnTo>
                  <a:pt x="1538" y="46261"/>
                </a:lnTo>
                <a:lnTo>
                  <a:pt x="6752" y="50515"/>
                </a:lnTo>
                <a:lnTo>
                  <a:pt x="12227" y="52526"/>
                </a:lnTo>
                <a:lnTo>
                  <a:pt x="12580" y="52656"/>
                </a:lnTo>
                <a:lnTo>
                  <a:pt x="13433" y="52915"/>
                </a:lnTo>
                <a:lnTo>
                  <a:pt x="14075" y="53173"/>
                </a:lnTo>
                <a:lnTo>
                  <a:pt x="13932" y="71525"/>
                </a:lnTo>
                <a:lnTo>
                  <a:pt x="20682" y="0"/>
                </a:lnTo>
                <a:lnTo>
                  <a:pt x="15167" y="1082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818151" y="2557669"/>
            <a:ext cx="3197" cy="1297"/>
          </a:xfrm>
          <a:custGeom>
            <a:avLst/>
            <a:gdLst/>
            <a:ahLst/>
            <a:cxnLst/>
            <a:rect l="l" t="t" r="r" b="b"/>
            <a:pathLst>
              <a:path w="3197" h="1297">
                <a:moveTo>
                  <a:pt x="3197" y="0"/>
                </a:moveTo>
                <a:lnTo>
                  <a:pt x="0" y="1297"/>
                </a:lnTo>
                <a:lnTo>
                  <a:pt x="2087" y="887"/>
                </a:lnTo>
                <a:lnTo>
                  <a:pt x="3197" y="0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276882" y="2553129"/>
            <a:ext cx="35834" cy="18093"/>
          </a:xfrm>
          <a:custGeom>
            <a:avLst/>
            <a:gdLst/>
            <a:ahLst/>
            <a:cxnLst/>
            <a:rect l="l" t="t" r="r" b="b"/>
            <a:pathLst>
              <a:path w="35834" h="18093">
                <a:moveTo>
                  <a:pt x="0" y="17639"/>
                </a:moveTo>
                <a:lnTo>
                  <a:pt x="35683" y="18093"/>
                </a:lnTo>
                <a:lnTo>
                  <a:pt x="35834" y="0"/>
                </a:lnTo>
                <a:lnTo>
                  <a:pt x="0" y="324"/>
                </a:lnTo>
                <a:lnTo>
                  <a:pt x="0" y="17639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130301" y="2430910"/>
            <a:ext cx="49587" cy="17148"/>
          </a:xfrm>
          <a:custGeom>
            <a:avLst/>
            <a:gdLst/>
            <a:ahLst/>
            <a:cxnLst/>
            <a:rect l="l" t="t" r="r" b="b"/>
            <a:pathLst>
              <a:path w="49587" h="17148">
                <a:moveTo>
                  <a:pt x="0" y="6965"/>
                </a:moveTo>
                <a:lnTo>
                  <a:pt x="763" y="16507"/>
                </a:lnTo>
                <a:lnTo>
                  <a:pt x="13032" y="17148"/>
                </a:lnTo>
                <a:lnTo>
                  <a:pt x="26121" y="16021"/>
                </a:lnTo>
                <a:lnTo>
                  <a:pt x="38926" y="13634"/>
                </a:lnTo>
                <a:lnTo>
                  <a:pt x="49587" y="10741"/>
                </a:lnTo>
                <a:lnTo>
                  <a:pt x="38624" y="2155"/>
                </a:lnTo>
                <a:lnTo>
                  <a:pt x="27381" y="0"/>
                </a:lnTo>
                <a:lnTo>
                  <a:pt x="16559" y="1704"/>
                </a:lnTo>
                <a:lnTo>
                  <a:pt x="8010" y="4334"/>
                </a:lnTo>
                <a:lnTo>
                  <a:pt x="0" y="696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127653" y="2435816"/>
            <a:ext cx="2647" cy="2928"/>
          </a:xfrm>
          <a:custGeom>
            <a:avLst/>
            <a:gdLst/>
            <a:ahLst/>
            <a:cxnLst/>
            <a:rect l="l" t="t" r="r" b="b"/>
            <a:pathLst>
              <a:path w="2647" h="2928">
                <a:moveTo>
                  <a:pt x="2647" y="2059"/>
                </a:moveTo>
                <a:lnTo>
                  <a:pt x="2482" y="0"/>
                </a:lnTo>
                <a:lnTo>
                  <a:pt x="0" y="2928"/>
                </a:lnTo>
                <a:lnTo>
                  <a:pt x="2647" y="2059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190746" y="2363005"/>
            <a:ext cx="32900" cy="17642"/>
          </a:xfrm>
          <a:custGeom>
            <a:avLst/>
            <a:gdLst/>
            <a:ahLst/>
            <a:cxnLst/>
            <a:rect l="l" t="t" r="r" b="b"/>
            <a:pathLst>
              <a:path w="32900" h="17642">
                <a:moveTo>
                  <a:pt x="32900" y="17642"/>
                </a:moveTo>
                <a:lnTo>
                  <a:pt x="32900" y="572"/>
                </a:lnTo>
                <a:lnTo>
                  <a:pt x="0" y="0"/>
                </a:lnTo>
                <a:lnTo>
                  <a:pt x="225" y="16589"/>
                </a:lnTo>
                <a:lnTo>
                  <a:pt x="32900" y="17642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981286" y="2403850"/>
            <a:ext cx="16453" cy="68280"/>
          </a:xfrm>
          <a:custGeom>
            <a:avLst/>
            <a:gdLst/>
            <a:ahLst/>
            <a:cxnLst/>
            <a:rect l="l" t="t" r="r" b="b"/>
            <a:pathLst>
              <a:path w="16453" h="68280">
                <a:moveTo>
                  <a:pt x="16453" y="68280"/>
                </a:moveTo>
                <a:lnTo>
                  <a:pt x="6077" y="5125"/>
                </a:lnTo>
                <a:lnTo>
                  <a:pt x="4655" y="1807"/>
                </a:lnTo>
                <a:lnTo>
                  <a:pt x="4015" y="1555"/>
                </a:lnTo>
                <a:lnTo>
                  <a:pt x="2807" y="0"/>
                </a:lnTo>
                <a:lnTo>
                  <a:pt x="604" y="14867"/>
                </a:lnTo>
                <a:lnTo>
                  <a:pt x="0" y="27403"/>
                </a:lnTo>
                <a:lnTo>
                  <a:pt x="1273" y="38487"/>
                </a:lnTo>
                <a:lnTo>
                  <a:pt x="4704" y="49001"/>
                </a:lnTo>
                <a:lnTo>
                  <a:pt x="10575" y="59824"/>
                </a:lnTo>
                <a:lnTo>
                  <a:pt x="16453" y="68280"/>
                </a:lnTo>
                <a:close/>
              </a:path>
            </a:pathLst>
          </a:custGeom>
          <a:solidFill>
            <a:srgbClr val="F4ED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915280" y="2024338"/>
            <a:ext cx="41576" cy="22523"/>
          </a:xfrm>
          <a:custGeom>
            <a:avLst/>
            <a:gdLst/>
            <a:ahLst/>
            <a:cxnLst/>
            <a:rect l="l" t="t" r="r" b="b"/>
            <a:pathLst>
              <a:path w="41576" h="22523">
                <a:moveTo>
                  <a:pt x="40483" y="5243"/>
                </a:moveTo>
                <a:lnTo>
                  <a:pt x="37758" y="7127"/>
                </a:lnTo>
                <a:lnTo>
                  <a:pt x="35533" y="6254"/>
                </a:lnTo>
                <a:lnTo>
                  <a:pt x="31646" y="9366"/>
                </a:lnTo>
                <a:lnTo>
                  <a:pt x="26530" y="14103"/>
                </a:lnTo>
                <a:lnTo>
                  <a:pt x="19409" y="14034"/>
                </a:lnTo>
                <a:lnTo>
                  <a:pt x="11033" y="14034"/>
                </a:lnTo>
                <a:lnTo>
                  <a:pt x="6469" y="9366"/>
                </a:lnTo>
                <a:lnTo>
                  <a:pt x="3134" y="5339"/>
                </a:lnTo>
                <a:lnTo>
                  <a:pt x="36386" y="4950"/>
                </a:lnTo>
                <a:lnTo>
                  <a:pt x="35623" y="1779"/>
                </a:lnTo>
                <a:lnTo>
                  <a:pt x="29565" y="671"/>
                </a:lnTo>
                <a:lnTo>
                  <a:pt x="16310" y="0"/>
                </a:lnTo>
                <a:lnTo>
                  <a:pt x="4060" y="2881"/>
                </a:lnTo>
                <a:lnTo>
                  <a:pt x="0" y="5224"/>
                </a:lnTo>
                <a:lnTo>
                  <a:pt x="426" y="14743"/>
                </a:lnTo>
                <a:lnTo>
                  <a:pt x="6269" y="20052"/>
                </a:lnTo>
                <a:lnTo>
                  <a:pt x="17077" y="21288"/>
                </a:lnTo>
                <a:lnTo>
                  <a:pt x="28085" y="22523"/>
                </a:lnTo>
                <a:lnTo>
                  <a:pt x="33477" y="16505"/>
                </a:lnTo>
                <a:lnTo>
                  <a:pt x="39244" y="11952"/>
                </a:lnTo>
                <a:lnTo>
                  <a:pt x="40483" y="5243"/>
                </a:lnTo>
                <a:close/>
              </a:path>
              <a:path w="41576" h="22523">
                <a:moveTo>
                  <a:pt x="41576" y="2868"/>
                </a:moveTo>
                <a:lnTo>
                  <a:pt x="35483" y="1197"/>
                </a:lnTo>
                <a:lnTo>
                  <a:pt x="35623" y="1779"/>
                </a:lnTo>
                <a:lnTo>
                  <a:pt x="41576" y="2868"/>
                </a:lnTo>
                <a:close/>
              </a:path>
            </a:pathLst>
          </a:custGeom>
          <a:solidFill>
            <a:srgbClr val="DF6C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622361" y="2147956"/>
            <a:ext cx="38517" cy="13935"/>
          </a:xfrm>
          <a:custGeom>
            <a:avLst/>
            <a:gdLst/>
            <a:ahLst/>
            <a:cxnLst/>
            <a:rect l="l" t="t" r="r" b="b"/>
            <a:pathLst>
              <a:path w="38517" h="13935">
                <a:moveTo>
                  <a:pt x="0" y="0"/>
                </a:moveTo>
                <a:lnTo>
                  <a:pt x="6354" y="6521"/>
                </a:lnTo>
                <a:lnTo>
                  <a:pt x="13697" y="12484"/>
                </a:lnTo>
                <a:lnTo>
                  <a:pt x="22246" y="13935"/>
                </a:lnTo>
                <a:lnTo>
                  <a:pt x="31621" y="7596"/>
                </a:lnTo>
                <a:lnTo>
                  <a:pt x="33851" y="3031"/>
                </a:lnTo>
                <a:lnTo>
                  <a:pt x="36479" y="1156"/>
                </a:lnTo>
                <a:lnTo>
                  <a:pt x="38517" y="320"/>
                </a:lnTo>
                <a:lnTo>
                  <a:pt x="0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872944" y="2148094"/>
            <a:ext cx="37737" cy="14209"/>
          </a:xfrm>
          <a:custGeom>
            <a:avLst/>
            <a:gdLst/>
            <a:ahLst/>
            <a:cxnLst/>
            <a:rect l="l" t="t" r="r" b="b"/>
            <a:pathLst>
              <a:path w="37737" h="14209">
                <a:moveTo>
                  <a:pt x="10163" y="10960"/>
                </a:moveTo>
                <a:lnTo>
                  <a:pt x="10730" y="10960"/>
                </a:lnTo>
                <a:lnTo>
                  <a:pt x="16131" y="14209"/>
                </a:lnTo>
                <a:lnTo>
                  <a:pt x="29054" y="9053"/>
                </a:lnTo>
                <a:lnTo>
                  <a:pt x="34342" y="2571"/>
                </a:lnTo>
                <a:lnTo>
                  <a:pt x="37737" y="0"/>
                </a:lnTo>
                <a:lnTo>
                  <a:pt x="0" y="320"/>
                </a:lnTo>
                <a:lnTo>
                  <a:pt x="7319" y="3111"/>
                </a:lnTo>
                <a:lnTo>
                  <a:pt x="1777" y="1235"/>
                </a:lnTo>
                <a:lnTo>
                  <a:pt x="6537" y="6818"/>
                </a:lnTo>
                <a:lnTo>
                  <a:pt x="10163" y="1096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248169" y="2553065"/>
            <a:ext cx="22819" cy="16534"/>
          </a:xfrm>
          <a:custGeom>
            <a:avLst/>
            <a:gdLst/>
            <a:ahLst/>
            <a:cxnLst/>
            <a:rect l="l" t="t" r="r" b="b"/>
            <a:pathLst>
              <a:path w="22819" h="16534">
                <a:moveTo>
                  <a:pt x="15998" y="11283"/>
                </a:moveTo>
                <a:lnTo>
                  <a:pt x="12011" y="9532"/>
                </a:lnTo>
                <a:lnTo>
                  <a:pt x="15722" y="4603"/>
                </a:lnTo>
                <a:lnTo>
                  <a:pt x="16224" y="7846"/>
                </a:lnTo>
                <a:lnTo>
                  <a:pt x="22694" y="2658"/>
                </a:lnTo>
                <a:lnTo>
                  <a:pt x="15422" y="0"/>
                </a:lnTo>
                <a:lnTo>
                  <a:pt x="9754" y="777"/>
                </a:lnTo>
                <a:lnTo>
                  <a:pt x="426" y="1231"/>
                </a:lnTo>
                <a:lnTo>
                  <a:pt x="0" y="16081"/>
                </a:lnTo>
                <a:lnTo>
                  <a:pt x="16926" y="16534"/>
                </a:lnTo>
                <a:lnTo>
                  <a:pt x="21465" y="15628"/>
                </a:lnTo>
                <a:lnTo>
                  <a:pt x="20612" y="15303"/>
                </a:lnTo>
                <a:lnTo>
                  <a:pt x="22819" y="14070"/>
                </a:lnTo>
                <a:lnTo>
                  <a:pt x="20963" y="12969"/>
                </a:lnTo>
                <a:lnTo>
                  <a:pt x="20838" y="12839"/>
                </a:lnTo>
                <a:lnTo>
                  <a:pt x="17202" y="11347"/>
                </a:lnTo>
                <a:lnTo>
                  <a:pt x="14218" y="10180"/>
                </a:lnTo>
                <a:lnTo>
                  <a:pt x="15998" y="11283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278110" y="1998236"/>
            <a:ext cx="36661" cy="12838"/>
          </a:xfrm>
          <a:custGeom>
            <a:avLst/>
            <a:gdLst/>
            <a:ahLst/>
            <a:cxnLst/>
            <a:rect l="l" t="t" r="r" b="b"/>
            <a:pathLst>
              <a:path w="36661" h="12838">
                <a:moveTo>
                  <a:pt x="29545" y="2879"/>
                </a:moveTo>
                <a:lnTo>
                  <a:pt x="15682" y="0"/>
                </a:lnTo>
                <a:lnTo>
                  <a:pt x="3305" y="2836"/>
                </a:lnTo>
                <a:lnTo>
                  <a:pt x="0" y="6797"/>
                </a:lnTo>
                <a:lnTo>
                  <a:pt x="7874" y="9909"/>
                </a:lnTo>
                <a:lnTo>
                  <a:pt x="10005" y="6682"/>
                </a:lnTo>
                <a:lnTo>
                  <a:pt x="19685" y="7964"/>
                </a:lnTo>
                <a:lnTo>
                  <a:pt x="27345" y="10338"/>
                </a:lnTo>
                <a:lnTo>
                  <a:pt x="32236" y="12474"/>
                </a:lnTo>
                <a:lnTo>
                  <a:pt x="36661" y="12838"/>
                </a:lnTo>
                <a:lnTo>
                  <a:pt x="29545" y="2879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202204" y="1999587"/>
            <a:ext cx="40573" cy="2333"/>
          </a:xfrm>
          <a:custGeom>
            <a:avLst/>
            <a:gdLst/>
            <a:ahLst/>
            <a:cxnLst/>
            <a:rect l="l" t="t" r="r" b="b"/>
            <a:pathLst>
              <a:path w="40573" h="2333">
                <a:moveTo>
                  <a:pt x="40573" y="1555"/>
                </a:moveTo>
                <a:lnTo>
                  <a:pt x="33176" y="0"/>
                </a:lnTo>
                <a:lnTo>
                  <a:pt x="33437" y="381"/>
                </a:lnTo>
                <a:lnTo>
                  <a:pt x="40573" y="1555"/>
                </a:lnTo>
                <a:close/>
              </a:path>
              <a:path w="40573" h="2333">
                <a:moveTo>
                  <a:pt x="6592" y="10191"/>
                </a:moveTo>
                <a:lnTo>
                  <a:pt x="8807" y="8621"/>
                </a:lnTo>
                <a:lnTo>
                  <a:pt x="11901" y="7421"/>
                </a:lnTo>
                <a:lnTo>
                  <a:pt x="21129" y="6664"/>
                </a:lnTo>
                <a:lnTo>
                  <a:pt x="25377" y="6544"/>
                </a:lnTo>
                <a:lnTo>
                  <a:pt x="36461" y="4805"/>
                </a:lnTo>
                <a:lnTo>
                  <a:pt x="33437" y="381"/>
                </a:lnTo>
                <a:lnTo>
                  <a:pt x="28060" y="-503"/>
                </a:lnTo>
                <a:lnTo>
                  <a:pt x="26355" y="-777"/>
                </a:lnTo>
                <a:lnTo>
                  <a:pt x="17127" y="-457"/>
                </a:lnTo>
                <a:lnTo>
                  <a:pt x="15196" y="-251"/>
                </a:lnTo>
                <a:lnTo>
                  <a:pt x="4112" y="1098"/>
                </a:lnTo>
                <a:lnTo>
                  <a:pt x="2056" y="2608"/>
                </a:lnTo>
                <a:lnTo>
                  <a:pt x="0" y="12058"/>
                </a:lnTo>
                <a:lnTo>
                  <a:pt x="6592" y="10191"/>
                </a:lnTo>
                <a:close/>
              </a:path>
            </a:pathLst>
          </a:custGeom>
          <a:solidFill>
            <a:srgbClr val="AE4F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283577" y="2018465"/>
            <a:ext cx="17360" cy="19381"/>
          </a:xfrm>
          <a:custGeom>
            <a:avLst/>
            <a:gdLst/>
            <a:ahLst/>
            <a:cxnLst/>
            <a:rect l="l" t="t" r="r" b="b"/>
            <a:pathLst>
              <a:path w="17360" h="19381">
                <a:moveTo>
                  <a:pt x="1479" y="14713"/>
                </a:moveTo>
                <a:lnTo>
                  <a:pt x="4889" y="19381"/>
                </a:lnTo>
                <a:lnTo>
                  <a:pt x="14694" y="18992"/>
                </a:lnTo>
                <a:lnTo>
                  <a:pt x="17360" y="10752"/>
                </a:lnTo>
                <a:lnTo>
                  <a:pt x="14473" y="9961"/>
                </a:lnTo>
                <a:lnTo>
                  <a:pt x="14218" y="9404"/>
                </a:lnTo>
                <a:lnTo>
                  <a:pt x="12086" y="183"/>
                </a:lnTo>
                <a:lnTo>
                  <a:pt x="4764" y="1029"/>
                </a:lnTo>
                <a:lnTo>
                  <a:pt x="3485" y="0"/>
                </a:lnTo>
                <a:lnTo>
                  <a:pt x="1705" y="6933"/>
                </a:lnTo>
                <a:lnTo>
                  <a:pt x="0" y="13866"/>
                </a:lnTo>
                <a:lnTo>
                  <a:pt x="1479" y="14713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211432" y="2019381"/>
            <a:ext cx="16180" cy="19907"/>
          </a:xfrm>
          <a:custGeom>
            <a:avLst/>
            <a:gdLst/>
            <a:ahLst/>
            <a:cxnLst/>
            <a:rect l="l" t="t" r="r" b="b"/>
            <a:pathLst>
              <a:path w="16180" h="19907">
                <a:moveTo>
                  <a:pt x="0" y="19907"/>
                </a:moveTo>
                <a:lnTo>
                  <a:pt x="2984" y="16337"/>
                </a:lnTo>
                <a:lnTo>
                  <a:pt x="4990" y="19564"/>
                </a:lnTo>
                <a:lnTo>
                  <a:pt x="16180" y="14258"/>
                </a:lnTo>
                <a:lnTo>
                  <a:pt x="15355" y="2759"/>
                </a:lnTo>
                <a:lnTo>
                  <a:pt x="14644" y="45"/>
                </a:lnTo>
                <a:lnTo>
                  <a:pt x="6319" y="0"/>
                </a:lnTo>
                <a:lnTo>
                  <a:pt x="3485" y="10113"/>
                </a:lnTo>
                <a:lnTo>
                  <a:pt x="0" y="19907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918415" y="2029289"/>
            <a:ext cx="33251" cy="9152"/>
          </a:xfrm>
          <a:custGeom>
            <a:avLst/>
            <a:gdLst/>
            <a:ahLst/>
            <a:cxnLst/>
            <a:rect l="l" t="t" r="r" b="b"/>
            <a:pathLst>
              <a:path w="33251" h="9152">
                <a:moveTo>
                  <a:pt x="33251" y="0"/>
                </a:moveTo>
                <a:lnTo>
                  <a:pt x="0" y="388"/>
                </a:lnTo>
                <a:lnTo>
                  <a:pt x="3335" y="4416"/>
                </a:lnTo>
                <a:lnTo>
                  <a:pt x="7899" y="9084"/>
                </a:lnTo>
                <a:lnTo>
                  <a:pt x="16274" y="9084"/>
                </a:lnTo>
                <a:lnTo>
                  <a:pt x="23396" y="9152"/>
                </a:lnTo>
                <a:lnTo>
                  <a:pt x="28512" y="4416"/>
                </a:lnTo>
                <a:lnTo>
                  <a:pt x="32398" y="1304"/>
                </a:lnTo>
                <a:lnTo>
                  <a:pt x="33251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267944" y="1873780"/>
            <a:ext cx="13800" cy="18946"/>
          </a:xfrm>
          <a:custGeom>
            <a:avLst/>
            <a:gdLst/>
            <a:ahLst/>
            <a:cxnLst/>
            <a:rect l="l" t="t" r="r" b="b"/>
            <a:pathLst>
              <a:path w="13800" h="18946">
                <a:moveTo>
                  <a:pt x="2269" y="1944"/>
                </a:moveTo>
                <a:lnTo>
                  <a:pt x="0" y="13774"/>
                </a:lnTo>
                <a:lnTo>
                  <a:pt x="10040" y="18750"/>
                </a:lnTo>
                <a:lnTo>
                  <a:pt x="11271" y="18946"/>
                </a:lnTo>
                <a:lnTo>
                  <a:pt x="13800" y="13201"/>
                </a:lnTo>
                <a:lnTo>
                  <a:pt x="12693" y="10944"/>
                </a:lnTo>
                <a:lnTo>
                  <a:pt x="11202" y="3389"/>
                </a:lnTo>
                <a:lnTo>
                  <a:pt x="11146" y="0"/>
                </a:lnTo>
                <a:lnTo>
                  <a:pt x="2269" y="1944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227558" y="2362428"/>
            <a:ext cx="23747" cy="17679"/>
          </a:xfrm>
          <a:custGeom>
            <a:avLst/>
            <a:gdLst/>
            <a:ahLst/>
            <a:cxnLst/>
            <a:rect l="l" t="t" r="r" b="b"/>
            <a:pathLst>
              <a:path w="23747" h="17679">
                <a:moveTo>
                  <a:pt x="344" y="4692"/>
                </a:moveTo>
                <a:lnTo>
                  <a:pt x="0" y="6800"/>
                </a:lnTo>
                <a:lnTo>
                  <a:pt x="11861" y="8356"/>
                </a:lnTo>
                <a:lnTo>
                  <a:pt x="1504" y="2063"/>
                </a:lnTo>
                <a:lnTo>
                  <a:pt x="2858" y="2132"/>
                </a:lnTo>
                <a:lnTo>
                  <a:pt x="12513" y="2315"/>
                </a:lnTo>
                <a:lnTo>
                  <a:pt x="13089" y="2384"/>
                </a:lnTo>
                <a:lnTo>
                  <a:pt x="20809" y="3408"/>
                </a:lnTo>
                <a:lnTo>
                  <a:pt x="20036" y="4133"/>
                </a:lnTo>
                <a:lnTo>
                  <a:pt x="21615" y="5702"/>
                </a:lnTo>
                <a:lnTo>
                  <a:pt x="21891" y="12566"/>
                </a:lnTo>
                <a:lnTo>
                  <a:pt x="14067" y="16983"/>
                </a:lnTo>
                <a:lnTo>
                  <a:pt x="14795" y="15472"/>
                </a:lnTo>
                <a:lnTo>
                  <a:pt x="1354" y="15472"/>
                </a:lnTo>
                <a:lnTo>
                  <a:pt x="11384" y="9843"/>
                </a:lnTo>
                <a:lnTo>
                  <a:pt x="3857" y="10466"/>
                </a:lnTo>
                <a:lnTo>
                  <a:pt x="0" y="12566"/>
                </a:lnTo>
                <a:lnTo>
                  <a:pt x="626" y="16209"/>
                </a:lnTo>
                <a:lnTo>
                  <a:pt x="3101" y="17679"/>
                </a:lnTo>
                <a:lnTo>
                  <a:pt x="15606" y="17626"/>
                </a:lnTo>
                <a:lnTo>
                  <a:pt x="23747" y="17372"/>
                </a:lnTo>
                <a:lnTo>
                  <a:pt x="23321" y="507"/>
                </a:lnTo>
                <a:lnTo>
                  <a:pt x="5412" y="0"/>
                </a:lnTo>
                <a:lnTo>
                  <a:pt x="303" y="1402"/>
                </a:lnTo>
                <a:lnTo>
                  <a:pt x="344" y="4692"/>
                </a:lnTo>
                <a:close/>
              </a:path>
              <a:path w="23747" h="17679">
                <a:moveTo>
                  <a:pt x="5968" y="9317"/>
                </a:moveTo>
                <a:lnTo>
                  <a:pt x="1981" y="10621"/>
                </a:lnTo>
                <a:lnTo>
                  <a:pt x="3857" y="10466"/>
                </a:lnTo>
                <a:lnTo>
                  <a:pt x="5968" y="9317"/>
                </a:lnTo>
                <a:close/>
              </a:path>
            </a:pathLst>
          </a:custGeom>
          <a:solidFill>
            <a:srgbClr val="8D7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879972" y="1948439"/>
            <a:ext cx="30844" cy="7900"/>
          </a:xfrm>
          <a:custGeom>
            <a:avLst/>
            <a:gdLst/>
            <a:ahLst/>
            <a:cxnLst/>
            <a:rect l="l" t="t" r="r" b="b"/>
            <a:pathLst>
              <a:path w="30844" h="7900">
                <a:moveTo>
                  <a:pt x="0" y="7900"/>
                </a:moveTo>
                <a:lnTo>
                  <a:pt x="11086" y="7670"/>
                </a:lnTo>
                <a:lnTo>
                  <a:pt x="27375" y="6419"/>
                </a:lnTo>
                <a:lnTo>
                  <a:pt x="30844" y="5634"/>
                </a:lnTo>
                <a:lnTo>
                  <a:pt x="21552" y="0"/>
                </a:lnTo>
                <a:lnTo>
                  <a:pt x="8720" y="252"/>
                </a:lnTo>
                <a:lnTo>
                  <a:pt x="0" y="7900"/>
                </a:lnTo>
                <a:close/>
              </a:path>
            </a:pathLst>
          </a:custGeom>
          <a:solidFill>
            <a:srgbClr val="563B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911960" y="2062102"/>
            <a:ext cx="31766" cy="7355"/>
          </a:xfrm>
          <a:custGeom>
            <a:avLst/>
            <a:gdLst/>
            <a:ahLst/>
            <a:cxnLst/>
            <a:rect l="l" t="t" r="r" b="b"/>
            <a:pathLst>
              <a:path w="31766" h="7355">
                <a:moveTo>
                  <a:pt x="0" y="6361"/>
                </a:moveTo>
                <a:lnTo>
                  <a:pt x="9754" y="7169"/>
                </a:lnTo>
                <a:lnTo>
                  <a:pt x="26116" y="7355"/>
                </a:lnTo>
                <a:lnTo>
                  <a:pt x="30844" y="6361"/>
                </a:lnTo>
                <a:lnTo>
                  <a:pt x="30630" y="6109"/>
                </a:lnTo>
                <a:lnTo>
                  <a:pt x="31766" y="0"/>
                </a:lnTo>
                <a:lnTo>
                  <a:pt x="6111" y="0"/>
                </a:lnTo>
                <a:lnTo>
                  <a:pt x="2841" y="205"/>
                </a:lnTo>
                <a:lnTo>
                  <a:pt x="0" y="6361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950814" y="1948682"/>
            <a:ext cx="30994" cy="7888"/>
          </a:xfrm>
          <a:custGeom>
            <a:avLst/>
            <a:gdLst/>
            <a:ahLst/>
            <a:cxnLst/>
            <a:rect l="l" t="t" r="r" b="b"/>
            <a:pathLst>
              <a:path w="30994" h="7888">
                <a:moveTo>
                  <a:pt x="0" y="5392"/>
                </a:moveTo>
                <a:lnTo>
                  <a:pt x="11701" y="7034"/>
                </a:lnTo>
                <a:lnTo>
                  <a:pt x="27741" y="7888"/>
                </a:lnTo>
                <a:lnTo>
                  <a:pt x="30994" y="7841"/>
                </a:lnTo>
                <a:lnTo>
                  <a:pt x="21935" y="108"/>
                </a:lnTo>
                <a:lnTo>
                  <a:pt x="9115" y="0"/>
                </a:lnTo>
                <a:lnTo>
                  <a:pt x="0" y="5392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661656" y="2062033"/>
            <a:ext cx="31546" cy="7394"/>
          </a:xfrm>
          <a:custGeom>
            <a:avLst/>
            <a:gdLst/>
            <a:ahLst/>
            <a:cxnLst/>
            <a:rect l="l" t="t" r="r" b="b"/>
            <a:pathLst>
              <a:path w="31546" h="7394">
                <a:moveTo>
                  <a:pt x="0" y="6429"/>
                </a:moveTo>
                <a:lnTo>
                  <a:pt x="10529" y="7394"/>
                </a:lnTo>
                <a:lnTo>
                  <a:pt x="26511" y="7340"/>
                </a:lnTo>
                <a:lnTo>
                  <a:pt x="30768" y="6429"/>
                </a:lnTo>
                <a:lnTo>
                  <a:pt x="30543" y="6109"/>
                </a:lnTo>
                <a:lnTo>
                  <a:pt x="31546" y="0"/>
                </a:lnTo>
                <a:lnTo>
                  <a:pt x="14644" y="137"/>
                </a:lnTo>
                <a:lnTo>
                  <a:pt x="6168" y="205"/>
                </a:lnTo>
                <a:lnTo>
                  <a:pt x="2908" y="343"/>
                </a:lnTo>
                <a:lnTo>
                  <a:pt x="0" y="6429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840467" y="2062171"/>
            <a:ext cx="31127" cy="7461"/>
          </a:xfrm>
          <a:custGeom>
            <a:avLst/>
            <a:gdLst/>
            <a:ahLst/>
            <a:cxnLst/>
            <a:rect l="l" t="t" r="r" b="b"/>
            <a:pathLst>
              <a:path w="31127" h="7461">
                <a:moveTo>
                  <a:pt x="28741" y="6521"/>
                </a:moveTo>
                <a:lnTo>
                  <a:pt x="31127" y="6292"/>
                </a:lnTo>
                <a:lnTo>
                  <a:pt x="28000" y="777"/>
                </a:lnTo>
                <a:lnTo>
                  <a:pt x="24943" y="0"/>
                </a:lnTo>
                <a:lnTo>
                  <a:pt x="16059" y="0"/>
                </a:lnTo>
                <a:lnTo>
                  <a:pt x="0" y="68"/>
                </a:lnTo>
                <a:lnTo>
                  <a:pt x="852" y="5697"/>
                </a:lnTo>
                <a:lnTo>
                  <a:pt x="426" y="6292"/>
                </a:lnTo>
                <a:lnTo>
                  <a:pt x="13539" y="7461"/>
                </a:lnTo>
                <a:lnTo>
                  <a:pt x="28741" y="6521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228912" y="2364492"/>
            <a:ext cx="20537" cy="14919"/>
          </a:xfrm>
          <a:custGeom>
            <a:avLst/>
            <a:gdLst/>
            <a:ahLst/>
            <a:cxnLst/>
            <a:rect l="l" t="t" r="r" b="b"/>
            <a:pathLst>
              <a:path w="20537" h="14919">
                <a:moveTo>
                  <a:pt x="17958" y="1134"/>
                </a:moveTo>
                <a:lnTo>
                  <a:pt x="11735" y="320"/>
                </a:lnTo>
                <a:lnTo>
                  <a:pt x="11159" y="251"/>
                </a:lnTo>
                <a:lnTo>
                  <a:pt x="1504" y="68"/>
                </a:lnTo>
                <a:lnTo>
                  <a:pt x="150" y="0"/>
                </a:lnTo>
                <a:lnTo>
                  <a:pt x="10507" y="6292"/>
                </a:lnTo>
                <a:lnTo>
                  <a:pt x="10030" y="7779"/>
                </a:lnTo>
                <a:lnTo>
                  <a:pt x="0" y="13409"/>
                </a:lnTo>
                <a:lnTo>
                  <a:pt x="13441" y="13409"/>
                </a:lnTo>
                <a:lnTo>
                  <a:pt x="12713" y="14919"/>
                </a:lnTo>
                <a:lnTo>
                  <a:pt x="20537" y="10502"/>
                </a:lnTo>
                <a:lnTo>
                  <a:pt x="20261" y="3638"/>
                </a:lnTo>
                <a:lnTo>
                  <a:pt x="19088" y="1550"/>
                </a:lnTo>
                <a:lnTo>
                  <a:pt x="17958" y="1134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202757" y="1874124"/>
            <a:ext cx="13768" cy="18282"/>
          </a:xfrm>
          <a:custGeom>
            <a:avLst/>
            <a:gdLst/>
            <a:ahLst/>
            <a:cxnLst/>
            <a:rect l="l" t="t" r="r" b="b"/>
            <a:pathLst>
              <a:path w="13768" h="18282">
                <a:moveTo>
                  <a:pt x="7523" y="18282"/>
                </a:moveTo>
                <a:lnTo>
                  <a:pt x="13768" y="9016"/>
                </a:lnTo>
                <a:lnTo>
                  <a:pt x="7832" y="1117"/>
                </a:lnTo>
                <a:lnTo>
                  <a:pt x="5040" y="0"/>
                </a:lnTo>
                <a:lnTo>
                  <a:pt x="0" y="13170"/>
                </a:lnTo>
                <a:lnTo>
                  <a:pt x="5547" y="17705"/>
                </a:lnTo>
                <a:lnTo>
                  <a:pt x="7523" y="18282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590664" y="2062303"/>
            <a:ext cx="30768" cy="8882"/>
          </a:xfrm>
          <a:custGeom>
            <a:avLst/>
            <a:gdLst/>
            <a:ahLst/>
            <a:cxnLst/>
            <a:rect l="l" t="t" r="r" b="b"/>
            <a:pathLst>
              <a:path w="30768" h="8882">
                <a:moveTo>
                  <a:pt x="21098" y="0"/>
                </a:moveTo>
                <a:lnTo>
                  <a:pt x="8204" y="674"/>
                </a:lnTo>
                <a:lnTo>
                  <a:pt x="0" y="6159"/>
                </a:lnTo>
                <a:lnTo>
                  <a:pt x="6293" y="8253"/>
                </a:lnTo>
                <a:lnTo>
                  <a:pt x="14743" y="6338"/>
                </a:lnTo>
                <a:lnTo>
                  <a:pt x="15547" y="6297"/>
                </a:lnTo>
                <a:lnTo>
                  <a:pt x="24926" y="5839"/>
                </a:lnTo>
                <a:lnTo>
                  <a:pt x="22669" y="8882"/>
                </a:lnTo>
                <a:lnTo>
                  <a:pt x="30768" y="6159"/>
                </a:lnTo>
                <a:lnTo>
                  <a:pt x="21098" y="0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848354" y="2083703"/>
            <a:ext cx="13007" cy="17710"/>
          </a:xfrm>
          <a:custGeom>
            <a:avLst/>
            <a:gdLst/>
            <a:ahLst/>
            <a:cxnLst/>
            <a:rect l="l" t="t" r="r" b="b"/>
            <a:pathLst>
              <a:path w="13007" h="17710">
                <a:moveTo>
                  <a:pt x="12081" y="17710"/>
                </a:moveTo>
                <a:lnTo>
                  <a:pt x="13007" y="0"/>
                </a:lnTo>
                <a:lnTo>
                  <a:pt x="3528" y="111"/>
                </a:lnTo>
                <a:lnTo>
                  <a:pt x="3332" y="1875"/>
                </a:lnTo>
                <a:lnTo>
                  <a:pt x="2560" y="8168"/>
                </a:lnTo>
                <a:lnTo>
                  <a:pt x="0" y="17253"/>
                </a:lnTo>
                <a:lnTo>
                  <a:pt x="1707" y="16726"/>
                </a:lnTo>
                <a:lnTo>
                  <a:pt x="12081" y="17710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922154" y="2083451"/>
            <a:ext cx="12334" cy="18145"/>
          </a:xfrm>
          <a:custGeom>
            <a:avLst/>
            <a:gdLst/>
            <a:ahLst/>
            <a:cxnLst/>
            <a:rect l="l" t="t" r="r" b="b"/>
            <a:pathLst>
              <a:path w="12334" h="18145">
                <a:moveTo>
                  <a:pt x="1035" y="17756"/>
                </a:moveTo>
                <a:lnTo>
                  <a:pt x="9134" y="18145"/>
                </a:lnTo>
                <a:lnTo>
                  <a:pt x="12334" y="16521"/>
                </a:lnTo>
                <a:lnTo>
                  <a:pt x="10556" y="9519"/>
                </a:lnTo>
                <a:lnTo>
                  <a:pt x="7785" y="1944"/>
                </a:lnTo>
                <a:lnTo>
                  <a:pt x="7572" y="1418"/>
                </a:lnTo>
                <a:lnTo>
                  <a:pt x="7289" y="640"/>
                </a:lnTo>
                <a:lnTo>
                  <a:pt x="7003" y="0"/>
                </a:lnTo>
                <a:lnTo>
                  <a:pt x="474" y="2302"/>
                </a:lnTo>
                <a:lnTo>
                  <a:pt x="0" y="13963"/>
                </a:lnTo>
                <a:lnTo>
                  <a:pt x="1035" y="17756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960267" y="1963548"/>
            <a:ext cx="18707" cy="18466"/>
          </a:xfrm>
          <a:custGeom>
            <a:avLst/>
            <a:gdLst/>
            <a:ahLst/>
            <a:cxnLst/>
            <a:rect l="l" t="t" r="r" b="b"/>
            <a:pathLst>
              <a:path w="18707" h="18466">
                <a:moveTo>
                  <a:pt x="11585" y="503"/>
                </a:moveTo>
                <a:lnTo>
                  <a:pt x="0" y="2654"/>
                </a:lnTo>
                <a:lnTo>
                  <a:pt x="1504" y="10502"/>
                </a:lnTo>
                <a:lnTo>
                  <a:pt x="5541" y="18466"/>
                </a:lnTo>
                <a:lnTo>
                  <a:pt x="15919" y="16229"/>
                </a:lnTo>
                <a:lnTo>
                  <a:pt x="12864" y="5056"/>
                </a:lnTo>
                <a:lnTo>
                  <a:pt x="11686" y="657"/>
                </a:lnTo>
                <a:lnTo>
                  <a:pt x="11585" y="503"/>
                </a:lnTo>
                <a:close/>
              </a:path>
              <a:path w="18707" h="18466">
                <a:moveTo>
                  <a:pt x="18707" y="15628"/>
                </a:moveTo>
                <a:lnTo>
                  <a:pt x="15919" y="16229"/>
                </a:lnTo>
                <a:lnTo>
                  <a:pt x="15998" y="16521"/>
                </a:lnTo>
                <a:lnTo>
                  <a:pt x="18707" y="15628"/>
                </a:lnTo>
                <a:close/>
              </a:path>
              <a:path w="18707" h="18466">
                <a:moveTo>
                  <a:pt x="14644" y="5171"/>
                </a:moveTo>
                <a:lnTo>
                  <a:pt x="11510" y="0"/>
                </a:lnTo>
                <a:lnTo>
                  <a:pt x="11686" y="657"/>
                </a:lnTo>
                <a:lnTo>
                  <a:pt x="14644" y="5171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668477" y="2083497"/>
            <a:ext cx="14621" cy="17459"/>
          </a:xfrm>
          <a:custGeom>
            <a:avLst/>
            <a:gdLst/>
            <a:ahLst/>
            <a:cxnLst/>
            <a:rect l="l" t="t" r="r" b="b"/>
            <a:pathLst>
              <a:path w="14621" h="17459">
                <a:moveTo>
                  <a:pt x="9654" y="0"/>
                </a:moveTo>
                <a:lnTo>
                  <a:pt x="0" y="3706"/>
                </a:lnTo>
                <a:lnTo>
                  <a:pt x="1629" y="7985"/>
                </a:lnTo>
                <a:lnTo>
                  <a:pt x="4614" y="17459"/>
                </a:lnTo>
                <a:lnTo>
                  <a:pt x="14621" y="13487"/>
                </a:lnTo>
                <a:lnTo>
                  <a:pt x="13123" y="4974"/>
                </a:lnTo>
                <a:lnTo>
                  <a:pt x="9654" y="0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890780" y="1964188"/>
            <a:ext cx="14443" cy="17573"/>
          </a:xfrm>
          <a:custGeom>
            <a:avLst/>
            <a:gdLst/>
            <a:ahLst/>
            <a:cxnLst/>
            <a:rect l="l" t="t" r="r" b="b"/>
            <a:pathLst>
              <a:path w="14443" h="17573">
                <a:moveTo>
                  <a:pt x="2833" y="7642"/>
                </a:moveTo>
                <a:lnTo>
                  <a:pt x="1354" y="12447"/>
                </a:lnTo>
                <a:lnTo>
                  <a:pt x="0" y="17115"/>
                </a:lnTo>
                <a:lnTo>
                  <a:pt x="8651" y="17573"/>
                </a:lnTo>
                <a:lnTo>
                  <a:pt x="14443" y="9402"/>
                </a:lnTo>
                <a:lnTo>
                  <a:pt x="10547" y="1671"/>
                </a:lnTo>
                <a:lnTo>
                  <a:pt x="6093" y="0"/>
                </a:lnTo>
                <a:lnTo>
                  <a:pt x="2833" y="7642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598338" y="2082604"/>
            <a:ext cx="12437" cy="18809"/>
          </a:xfrm>
          <a:custGeom>
            <a:avLst/>
            <a:gdLst/>
            <a:ahLst/>
            <a:cxnLst/>
            <a:rect l="l" t="t" r="r" b="b"/>
            <a:pathLst>
              <a:path w="12437" h="18809">
                <a:moveTo>
                  <a:pt x="11510" y="18809"/>
                </a:moveTo>
                <a:lnTo>
                  <a:pt x="12437" y="1235"/>
                </a:lnTo>
                <a:lnTo>
                  <a:pt x="10507" y="1487"/>
                </a:lnTo>
                <a:lnTo>
                  <a:pt x="7021" y="0"/>
                </a:lnTo>
                <a:lnTo>
                  <a:pt x="3535" y="4073"/>
                </a:lnTo>
                <a:lnTo>
                  <a:pt x="2256" y="8946"/>
                </a:lnTo>
                <a:lnTo>
                  <a:pt x="0" y="17367"/>
                </a:lnTo>
                <a:lnTo>
                  <a:pt x="426" y="17299"/>
                </a:lnTo>
                <a:lnTo>
                  <a:pt x="11510" y="18809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869014" y="2090705"/>
            <a:ext cx="13516" cy="19518"/>
          </a:xfrm>
          <a:custGeom>
            <a:avLst/>
            <a:gdLst/>
            <a:ahLst/>
            <a:cxnLst/>
            <a:rect l="l" t="t" r="r" b="b"/>
            <a:pathLst>
              <a:path w="13516" h="19518">
                <a:moveTo>
                  <a:pt x="990" y="5521"/>
                </a:moveTo>
                <a:lnTo>
                  <a:pt x="0" y="0"/>
                </a:lnTo>
                <a:lnTo>
                  <a:pt x="225" y="5629"/>
                </a:lnTo>
                <a:lnTo>
                  <a:pt x="990" y="5521"/>
                </a:lnTo>
                <a:close/>
              </a:path>
              <a:path w="13516" h="19518">
                <a:moveTo>
                  <a:pt x="2081" y="11601"/>
                </a:moveTo>
                <a:lnTo>
                  <a:pt x="3435" y="19312"/>
                </a:lnTo>
                <a:lnTo>
                  <a:pt x="10958" y="19198"/>
                </a:lnTo>
                <a:lnTo>
                  <a:pt x="13516" y="19518"/>
                </a:lnTo>
                <a:lnTo>
                  <a:pt x="10306" y="4210"/>
                </a:lnTo>
                <a:lnTo>
                  <a:pt x="990" y="5521"/>
                </a:lnTo>
                <a:lnTo>
                  <a:pt x="2081" y="11601"/>
                </a:lnTo>
                <a:close/>
              </a:path>
            </a:pathLst>
          </a:custGeom>
          <a:solidFill>
            <a:srgbClr val="1215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548661" y="2127797"/>
            <a:ext cx="10933" cy="8763"/>
          </a:xfrm>
          <a:custGeom>
            <a:avLst/>
            <a:gdLst/>
            <a:ahLst/>
            <a:cxnLst/>
            <a:rect l="l" t="t" r="r" b="b"/>
            <a:pathLst>
              <a:path w="10933" h="8763">
                <a:moveTo>
                  <a:pt x="0" y="7528"/>
                </a:moveTo>
                <a:lnTo>
                  <a:pt x="3109" y="8374"/>
                </a:lnTo>
                <a:lnTo>
                  <a:pt x="10933" y="8763"/>
                </a:lnTo>
                <a:lnTo>
                  <a:pt x="10210" y="674"/>
                </a:lnTo>
                <a:lnTo>
                  <a:pt x="2888" y="159"/>
                </a:lnTo>
                <a:lnTo>
                  <a:pt x="1128" y="0"/>
                </a:lnTo>
                <a:lnTo>
                  <a:pt x="0" y="7528"/>
                </a:lnTo>
                <a:close/>
              </a:path>
            </a:pathLst>
          </a:custGeom>
          <a:solidFill>
            <a:srgbClr val="F6F8F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096653" y="2264376"/>
            <a:ext cx="383172" cy="452461"/>
          </a:xfrm>
          <a:custGeom>
            <a:avLst/>
            <a:gdLst/>
            <a:ahLst/>
            <a:cxnLst/>
            <a:rect l="l" t="t" r="r" b="b"/>
            <a:pathLst>
              <a:path w="383172" h="452461">
                <a:moveTo>
                  <a:pt x="0" y="0"/>
                </a:moveTo>
                <a:lnTo>
                  <a:pt x="70" y="336853"/>
                </a:lnTo>
                <a:lnTo>
                  <a:pt x="6200" y="344317"/>
                </a:lnTo>
                <a:lnTo>
                  <a:pt x="11013" y="344931"/>
                </a:lnTo>
                <a:lnTo>
                  <a:pt x="18670" y="346575"/>
                </a:lnTo>
                <a:lnTo>
                  <a:pt x="28758" y="349109"/>
                </a:lnTo>
                <a:lnTo>
                  <a:pt x="40868" y="352390"/>
                </a:lnTo>
                <a:lnTo>
                  <a:pt x="54586" y="356277"/>
                </a:lnTo>
                <a:lnTo>
                  <a:pt x="69502" y="360630"/>
                </a:lnTo>
                <a:lnTo>
                  <a:pt x="85203" y="365306"/>
                </a:lnTo>
                <a:lnTo>
                  <a:pt x="101278" y="370165"/>
                </a:lnTo>
                <a:lnTo>
                  <a:pt x="117315" y="375064"/>
                </a:lnTo>
                <a:lnTo>
                  <a:pt x="132902" y="379862"/>
                </a:lnTo>
                <a:lnTo>
                  <a:pt x="147628" y="384419"/>
                </a:lnTo>
                <a:lnTo>
                  <a:pt x="161081" y="388592"/>
                </a:lnTo>
                <a:lnTo>
                  <a:pt x="172849" y="392240"/>
                </a:lnTo>
                <a:lnTo>
                  <a:pt x="182521" y="395221"/>
                </a:lnTo>
                <a:lnTo>
                  <a:pt x="189685" y="397395"/>
                </a:lnTo>
                <a:lnTo>
                  <a:pt x="190108" y="397522"/>
                </a:lnTo>
                <a:lnTo>
                  <a:pt x="196814" y="399570"/>
                </a:lnTo>
                <a:lnTo>
                  <a:pt x="206126" y="402450"/>
                </a:lnTo>
                <a:lnTo>
                  <a:pt x="217631" y="406021"/>
                </a:lnTo>
                <a:lnTo>
                  <a:pt x="230913" y="410142"/>
                </a:lnTo>
                <a:lnTo>
                  <a:pt x="245559" y="414672"/>
                </a:lnTo>
                <a:lnTo>
                  <a:pt x="261155" y="419470"/>
                </a:lnTo>
                <a:lnTo>
                  <a:pt x="277286" y="424395"/>
                </a:lnTo>
                <a:lnTo>
                  <a:pt x="293538" y="429307"/>
                </a:lnTo>
                <a:lnTo>
                  <a:pt x="309497" y="434063"/>
                </a:lnTo>
                <a:lnTo>
                  <a:pt x="324748" y="438524"/>
                </a:lnTo>
                <a:lnTo>
                  <a:pt x="338878" y="442548"/>
                </a:lnTo>
                <a:lnTo>
                  <a:pt x="351472" y="445993"/>
                </a:lnTo>
                <a:lnTo>
                  <a:pt x="370396" y="450588"/>
                </a:lnTo>
                <a:lnTo>
                  <a:pt x="377056" y="451496"/>
                </a:lnTo>
                <a:lnTo>
                  <a:pt x="380735" y="449755"/>
                </a:lnTo>
                <a:lnTo>
                  <a:pt x="381283" y="445770"/>
                </a:lnTo>
                <a:lnTo>
                  <a:pt x="380214" y="112846"/>
                </a:lnTo>
                <a:lnTo>
                  <a:pt x="330388" y="98499"/>
                </a:lnTo>
                <a:lnTo>
                  <a:pt x="319160" y="95039"/>
                </a:lnTo>
                <a:lnTo>
                  <a:pt x="306996" y="91431"/>
                </a:lnTo>
                <a:lnTo>
                  <a:pt x="294362" y="87630"/>
                </a:lnTo>
                <a:lnTo>
                  <a:pt x="284168" y="84401"/>
                </a:lnTo>
                <a:lnTo>
                  <a:pt x="272782" y="80764"/>
                </a:lnTo>
                <a:lnTo>
                  <a:pt x="260753" y="77064"/>
                </a:lnTo>
                <a:lnTo>
                  <a:pt x="248296" y="73337"/>
                </a:lnTo>
                <a:lnTo>
                  <a:pt x="235625" y="69616"/>
                </a:lnTo>
                <a:lnTo>
                  <a:pt x="222955" y="65934"/>
                </a:lnTo>
                <a:lnTo>
                  <a:pt x="210499" y="62327"/>
                </a:lnTo>
                <a:lnTo>
                  <a:pt x="198473" y="58827"/>
                </a:lnTo>
                <a:lnTo>
                  <a:pt x="190108" y="56366"/>
                </a:lnTo>
                <a:lnTo>
                  <a:pt x="12542" y="3291"/>
                </a:lnTo>
                <a:lnTo>
                  <a:pt x="5284" y="1362"/>
                </a:lnTo>
                <a:lnTo>
                  <a:pt x="7821" y="1475"/>
                </a:lnTo>
                <a:lnTo>
                  <a:pt x="0" y="0"/>
                </a:lnTo>
                <a:close/>
              </a:path>
              <a:path w="383172" h="452461">
                <a:moveTo>
                  <a:pt x="383172" y="448601"/>
                </a:moveTo>
                <a:lnTo>
                  <a:pt x="380735" y="449755"/>
                </a:lnTo>
                <a:lnTo>
                  <a:pt x="380363" y="452461"/>
                </a:lnTo>
                <a:lnTo>
                  <a:pt x="383172" y="448601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473710" y="2710146"/>
            <a:ext cx="6116" cy="449096"/>
          </a:xfrm>
          <a:custGeom>
            <a:avLst/>
            <a:gdLst/>
            <a:ahLst/>
            <a:cxnLst/>
            <a:rect l="l" t="t" r="r" b="b"/>
            <a:pathLst>
              <a:path w="6116" h="449096">
                <a:moveTo>
                  <a:pt x="6116" y="2830"/>
                </a:moveTo>
                <a:lnTo>
                  <a:pt x="4226" y="0"/>
                </a:lnTo>
                <a:lnTo>
                  <a:pt x="3678" y="3984"/>
                </a:lnTo>
                <a:lnTo>
                  <a:pt x="6116" y="2830"/>
                </a:lnTo>
                <a:close/>
              </a:path>
              <a:path w="6116" h="449096">
                <a:moveTo>
                  <a:pt x="347955" y="-435098"/>
                </a:moveTo>
                <a:lnTo>
                  <a:pt x="336298" y="-431423"/>
                </a:lnTo>
                <a:lnTo>
                  <a:pt x="3157" y="-332924"/>
                </a:lnTo>
                <a:lnTo>
                  <a:pt x="4226" y="0"/>
                </a:lnTo>
                <a:lnTo>
                  <a:pt x="6116" y="2830"/>
                </a:lnTo>
                <a:lnTo>
                  <a:pt x="3306" y="6690"/>
                </a:lnTo>
                <a:lnTo>
                  <a:pt x="3678" y="3984"/>
                </a:lnTo>
                <a:lnTo>
                  <a:pt x="0" y="5725"/>
                </a:lnTo>
                <a:lnTo>
                  <a:pt x="2152" y="8332"/>
                </a:lnTo>
                <a:lnTo>
                  <a:pt x="8917" y="7441"/>
                </a:lnTo>
                <a:lnTo>
                  <a:pt x="20561" y="3924"/>
                </a:lnTo>
                <a:lnTo>
                  <a:pt x="28393" y="1479"/>
                </a:lnTo>
                <a:lnTo>
                  <a:pt x="36971" y="-1093"/>
                </a:lnTo>
                <a:lnTo>
                  <a:pt x="44803" y="-3409"/>
                </a:lnTo>
                <a:lnTo>
                  <a:pt x="61121" y="-8240"/>
                </a:lnTo>
                <a:lnTo>
                  <a:pt x="77713" y="-13206"/>
                </a:lnTo>
                <a:lnTo>
                  <a:pt x="94543" y="-18288"/>
                </a:lnTo>
                <a:lnTo>
                  <a:pt x="111578" y="-23467"/>
                </a:lnTo>
                <a:lnTo>
                  <a:pt x="128784" y="-28726"/>
                </a:lnTo>
                <a:lnTo>
                  <a:pt x="146127" y="-34045"/>
                </a:lnTo>
                <a:lnTo>
                  <a:pt x="163573" y="-39406"/>
                </a:lnTo>
                <a:lnTo>
                  <a:pt x="181089" y="-44789"/>
                </a:lnTo>
                <a:lnTo>
                  <a:pt x="198641" y="-50177"/>
                </a:lnTo>
                <a:lnTo>
                  <a:pt x="216193" y="-55551"/>
                </a:lnTo>
                <a:lnTo>
                  <a:pt x="233714" y="-60892"/>
                </a:lnTo>
                <a:lnTo>
                  <a:pt x="251169" y="-66182"/>
                </a:lnTo>
                <a:lnTo>
                  <a:pt x="268523" y="-71402"/>
                </a:lnTo>
                <a:lnTo>
                  <a:pt x="285744" y="-76533"/>
                </a:lnTo>
                <a:lnTo>
                  <a:pt x="302797" y="-81556"/>
                </a:lnTo>
                <a:lnTo>
                  <a:pt x="319648" y="-86454"/>
                </a:lnTo>
                <a:lnTo>
                  <a:pt x="336263" y="-91207"/>
                </a:lnTo>
                <a:lnTo>
                  <a:pt x="352610" y="-95797"/>
                </a:lnTo>
                <a:lnTo>
                  <a:pt x="368653" y="-100205"/>
                </a:lnTo>
                <a:lnTo>
                  <a:pt x="384358" y="-104412"/>
                </a:lnTo>
                <a:lnTo>
                  <a:pt x="384632" y="-445112"/>
                </a:lnTo>
                <a:lnTo>
                  <a:pt x="372885" y="-442610"/>
                </a:lnTo>
                <a:lnTo>
                  <a:pt x="360493" y="-439076"/>
                </a:lnTo>
                <a:lnTo>
                  <a:pt x="347955" y="-435098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097358" y="2079817"/>
            <a:ext cx="757602" cy="196339"/>
          </a:xfrm>
          <a:custGeom>
            <a:avLst/>
            <a:gdLst/>
            <a:ahLst/>
            <a:cxnLst/>
            <a:rect l="l" t="t" r="r" b="b"/>
            <a:pathLst>
              <a:path w="757602" h="196339">
                <a:moveTo>
                  <a:pt x="709066" y="61387"/>
                </a:moveTo>
                <a:lnTo>
                  <a:pt x="696556" y="57426"/>
                </a:lnTo>
                <a:lnTo>
                  <a:pt x="684102" y="53435"/>
                </a:lnTo>
                <a:lnTo>
                  <a:pt x="671809" y="49526"/>
                </a:lnTo>
                <a:lnTo>
                  <a:pt x="659781" y="45812"/>
                </a:lnTo>
                <a:lnTo>
                  <a:pt x="650517" y="43086"/>
                </a:lnTo>
                <a:lnTo>
                  <a:pt x="638331" y="39601"/>
                </a:lnTo>
                <a:lnTo>
                  <a:pt x="626177" y="36079"/>
                </a:lnTo>
                <a:lnTo>
                  <a:pt x="614043" y="32521"/>
                </a:lnTo>
                <a:lnTo>
                  <a:pt x="601916" y="28927"/>
                </a:lnTo>
                <a:lnTo>
                  <a:pt x="589782" y="25297"/>
                </a:lnTo>
                <a:lnTo>
                  <a:pt x="577631" y="21633"/>
                </a:lnTo>
                <a:lnTo>
                  <a:pt x="565448" y="17934"/>
                </a:lnTo>
                <a:lnTo>
                  <a:pt x="555391" y="110576"/>
                </a:lnTo>
                <a:lnTo>
                  <a:pt x="548523" y="114116"/>
                </a:lnTo>
                <a:lnTo>
                  <a:pt x="536976" y="118458"/>
                </a:lnTo>
                <a:lnTo>
                  <a:pt x="522603" y="122962"/>
                </a:lnTo>
                <a:lnTo>
                  <a:pt x="507254" y="126988"/>
                </a:lnTo>
                <a:lnTo>
                  <a:pt x="492782" y="129897"/>
                </a:lnTo>
                <a:lnTo>
                  <a:pt x="479285" y="160313"/>
                </a:lnTo>
                <a:lnTo>
                  <a:pt x="713445" y="90508"/>
                </a:lnTo>
                <a:lnTo>
                  <a:pt x="724505" y="87555"/>
                </a:lnTo>
                <a:lnTo>
                  <a:pt x="739825" y="83135"/>
                </a:lnTo>
                <a:lnTo>
                  <a:pt x="753036" y="78095"/>
                </a:lnTo>
                <a:lnTo>
                  <a:pt x="757602" y="74685"/>
                </a:lnTo>
                <a:lnTo>
                  <a:pt x="745901" y="71968"/>
                </a:lnTo>
                <a:lnTo>
                  <a:pt x="733842" y="68771"/>
                </a:lnTo>
                <a:lnTo>
                  <a:pt x="721529" y="65206"/>
                </a:lnTo>
                <a:lnTo>
                  <a:pt x="709066" y="61387"/>
                </a:lnTo>
                <a:close/>
              </a:path>
              <a:path w="757602" h="196339">
                <a:moveTo>
                  <a:pt x="256412" y="24834"/>
                </a:moveTo>
                <a:lnTo>
                  <a:pt x="255840" y="0"/>
                </a:lnTo>
                <a:lnTo>
                  <a:pt x="243625" y="2952"/>
                </a:lnTo>
                <a:lnTo>
                  <a:pt x="231276" y="6425"/>
                </a:lnTo>
                <a:lnTo>
                  <a:pt x="218924" y="10209"/>
                </a:lnTo>
                <a:lnTo>
                  <a:pt x="206699" y="14095"/>
                </a:lnTo>
                <a:lnTo>
                  <a:pt x="194733" y="17874"/>
                </a:lnTo>
                <a:lnTo>
                  <a:pt x="194125" y="44130"/>
                </a:lnTo>
                <a:lnTo>
                  <a:pt x="195746" y="43040"/>
                </a:lnTo>
                <a:lnTo>
                  <a:pt x="195224" y="43527"/>
                </a:lnTo>
                <a:lnTo>
                  <a:pt x="198140" y="41928"/>
                </a:lnTo>
                <a:lnTo>
                  <a:pt x="256412" y="24834"/>
                </a:lnTo>
                <a:close/>
              </a:path>
              <a:path w="757602" h="196339">
                <a:moveTo>
                  <a:pt x="120215" y="112311"/>
                </a:moveTo>
                <a:lnTo>
                  <a:pt x="132492" y="115938"/>
                </a:lnTo>
                <a:lnTo>
                  <a:pt x="144716" y="119551"/>
                </a:lnTo>
                <a:lnTo>
                  <a:pt x="156879" y="123153"/>
                </a:lnTo>
                <a:lnTo>
                  <a:pt x="168968" y="126752"/>
                </a:lnTo>
                <a:lnTo>
                  <a:pt x="180973" y="130351"/>
                </a:lnTo>
                <a:lnTo>
                  <a:pt x="191094" y="133413"/>
                </a:lnTo>
                <a:lnTo>
                  <a:pt x="334756" y="176453"/>
                </a:lnTo>
                <a:lnTo>
                  <a:pt x="346546" y="180215"/>
                </a:lnTo>
                <a:lnTo>
                  <a:pt x="358667" y="184139"/>
                </a:lnTo>
                <a:lnTo>
                  <a:pt x="370926" y="187066"/>
                </a:lnTo>
                <a:lnTo>
                  <a:pt x="383133" y="187832"/>
                </a:lnTo>
                <a:lnTo>
                  <a:pt x="388037" y="187259"/>
                </a:lnTo>
                <a:lnTo>
                  <a:pt x="400107" y="184275"/>
                </a:lnTo>
                <a:lnTo>
                  <a:pt x="412468" y="180904"/>
                </a:lnTo>
                <a:lnTo>
                  <a:pt x="424978" y="177255"/>
                </a:lnTo>
                <a:lnTo>
                  <a:pt x="437499" y="173435"/>
                </a:lnTo>
                <a:lnTo>
                  <a:pt x="449890" y="169553"/>
                </a:lnTo>
                <a:lnTo>
                  <a:pt x="462011" y="165716"/>
                </a:lnTo>
                <a:lnTo>
                  <a:pt x="473721" y="162034"/>
                </a:lnTo>
                <a:lnTo>
                  <a:pt x="479285" y="160313"/>
                </a:lnTo>
                <a:lnTo>
                  <a:pt x="492782" y="129897"/>
                </a:lnTo>
                <a:lnTo>
                  <a:pt x="481038" y="131047"/>
                </a:lnTo>
                <a:lnTo>
                  <a:pt x="476475" y="130711"/>
                </a:lnTo>
                <a:lnTo>
                  <a:pt x="477246" y="86717"/>
                </a:lnTo>
                <a:lnTo>
                  <a:pt x="555391" y="110576"/>
                </a:lnTo>
                <a:lnTo>
                  <a:pt x="565448" y="17934"/>
                </a:lnTo>
                <a:lnTo>
                  <a:pt x="553222" y="14200"/>
                </a:lnTo>
                <a:lnTo>
                  <a:pt x="543630" y="11259"/>
                </a:lnTo>
                <a:lnTo>
                  <a:pt x="384308" y="-36026"/>
                </a:lnTo>
                <a:lnTo>
                  <a:pt x="374363" y="-35236"/>
                </a:lnTo>
                <a:lnTo>
                  <a:pt x="360362" y="-31986"/>
                </a:lnTo>
                <a:lnTo>
                  <a:pt x="346263" y="-27780"/>
                </a:lnTo>
                <a:lnTo>
                  <a:pt x="336670" y="-24380"/>
                </a:lnTo>
                <a:lnTo>
                  <a:pt x="333985" y="-23177"/>
                </a:lnTo>
                <a:lnTo>
                  <a:pt x="333438" y="-22905"/>
                </a:lnTo>
                <a:lnTo>
                  <a:pt x="333015" y="-22723"/>
                </a:lnTo>
                <a:lnTo>
                  <a:pt x="332219" y="-22269"/>
                </a:lnTo>
                <a:lnTo>
                  <a:pt x="331598" y="-21951"/>
                </a:lnTo>
                <a:lnTo>
                  <a:pt x="330902" y="-21565"/>
                </a:lnTo>
                <a:lnTo>
                  <a:pt x="338303" y="-17638"/>
                </a:lnTo>
                <a:lnTo>
                  <a:pt x="350320" y="-13566"/>
                </a:lnTo>
                <a:lnTo>
                  <a:pt x="364628" y="-9288"/>
                </a:lnTo>
                <a:lnTo>
                  <a:pt x="379401" y="-5129"/>
                </a:lnTo>
                <a:lnTo>
                  <a:pt x="392810" y="-1412"/>
                </a:lnTo>
                <a:lnTo>
                  <a:pt x="402831" y="1475"/>
                </a:lnTo>
                <a:lnTo>
                  <a:pt x="412738" y="4365"/>
                </a:lnTo>
                <a:lnTo>
                  <a:pt x="426075" y="8095"/>
                </a:lnTo>
                <a:lnTo>
                  <a:pt x="440928" y="12314"/>
                </a:lnTo>
                <a:lnTo>
                  <a:pt x="455383" y="16673"/>
                </a:lnTo>
                <a:lnTo>
                  <a:pt x="467526" y="20820"/>
                </a:lnTo>
                <a:lnTo>
                  <a:pt x="475406" y="24380"/>
                </a:lnTo>
                <a:lnTo>
                  <a:pt x="474859" y="104083"/>
                </a:lnTo>
                <a:lnTo>
                  <a:pt x="473939" y="128668"/>
                </a:lnTo>
                <a:lnTo>
                  <a:pt x="257257" y="63744"/>
                </a:lnTo>
                <a:lnTo>
                  <a:pt x="192996" y="45606"/>
                </a:lnTo>
                <a:lnTo>
                  <a:pt x="195224" y="43527"/>
                </a:lnTo>
                <a:lnTo>
                  <a:pt x="194125" y="44130"/>
                </a:lnTo>
                <a:lnTo>
                  <a:pt x="194733" y="17874"/>
                </a:lnTo>
                <a:lnTo>
                  <a:pt x="190318" y="19227"/>
                </a:lnTo>
                <a:lnTo>
                  <a:pt x="177931" y="22913"/>
                </a:lnTo>
                <a:lnTo>
                  <a:pt x="165812" y="26480"/>
                </a:lnTo>
                <a:lnTo>
                  <a:pt x="153808" y="30019"/>
                </a:lnTo>
                <a:lnTo>
                  <a:pt x="141767" y="33622"/>
                </a:lnTo>
                <a:lnTo>
                  <a:pt x="129536" y="37379"/>
                </a:lnTo>
                <a:lnTo>
                  <a:pt x="126903" y="38205"/>
                </a:lnTo>
                <a:lnTo>
                  <a:pt x="119075" y="40689"/>
                </a:lnTo>
                <a:lnTo>
                  <a:pt x="108264" y="44143"/>
                </a:lnTo>
                <a:lnTo>
                  <a:pt x="95202" y="48305"/>
                </a:lnTo>
                <a:lnTo>
                  <a:pt x="80624" y="52908"/>
                </a:lnTo>
                <a:lnTo>
                  <a:pt x="65264" y="57689"/>
                </a:lnTo>
                <a:lnTo>
                  <a:pt x="49854" y="62384"/>
                </a:lnTo>
                <a:lnTo>
                  <a:pt x="35128" y="66729"/>
                </a:lnTo>
                <a:lnTo>
                  <a:pt x="21820" y="70458"/>
                </a:lnTo>
                <a:lnTo>
                  <a:pt x="10663" y="73307"/>
                </a:lnTo>
                <a:lnTo>
                  <a:pt x="2392" y="75013"/>
                </a:lnTo>
                <a:lnTo>
                  <a:pt x="0" y="75321"/>
                </a:lnTo>
                <a:lnTo>
                  <a:pt x="9666" y="79462"/>
                </a:lnTo>
                <a:lnTo>
                  <a:pt x="21126" y="83574"/>
                </a:lnTo>
                <a:lnTo>
                  <a:pt x="33830" y="87617"/>
                </a:lnTo>
                <a:lnTo>
                  <a:pt x="47227" y="91550"/>
                </a:lnTo>
                <a:lnTo>
                  <a:pt x="60768" y="95331"/>
                </a:lnTo>
                <a:lnTo>
                  <a:pt x="73902" y="98919"/>
                </a:lnTo>
                <a:lnTo>
                  <a:pt x="86080" y="102273"/>
                </a:lnTo>
                <a:lnTo>
                  <a:pt x="95548" y="104991"/>
                </a:lnTo>
                <a:lnTo>
                  <a:pt x="107897" y="108664"/>
                </a:lnTo>
                <a:lnTo>
                  <a:pt x="120215" y="112311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097287" y="2155139"/>
            <a:ext cx="388108" cy="199245"/>
          </a:xfrm>
          <a:custGeom>
            <a:avLst/>
            <a:gdLst/>
            <a:ahLst/>
            <a:cxnLst/>
            <a:rect l="l" t="t" r="r" b="b"/>
            <a:pathLst>
              <a:path w="388108" h="199245">
                <a:moveTo>
                  <a:pt x="375977" y="112382"/>
                </a:moveTo>
                <a:lnTo>
                  <a:pt x="363716" y="110194"/>
                </a:lnTo>
                <a:lnTo>
                  <a:pt x="351515" y="106535"/>
                </a:lnTo>
                <a:lnTo>
                  <a:pt x="339567" y="102567"/>
                </a:lnTo>
                <a:lnTo>
                  <a:pt x="334826" y="101132"/>
                </a:lnTo>
                <a:lnTo>
                  <a:pt x="191164" y="58091"/>
                </a:lnTo>
                <a:lnTo>
                  <a:pt x="179238" y="54486"/>
                </a:lnTo>
                <a:lnTo>
                  <a:pt x="167219" y="50887"/>
                </a:lnTo>
                <a:lnTo>
                  <a:pt x="155118" y="47289"/>
                </a:lnTo>
                <a:lnTo>
                  <a:pt x="142946" y="43685"/>
                </a:lnTo>
                <a:lnTo>
                  <a:pt x="130713" y="40071"/>
                </a:lnTo>
                <a:lnTo>
                  <a:pt x="118430" y="36441"/>
                </a:lnTo>
                <a:lnTo>
                  <a:pt x="106106" y="32790"/>
                </a:lnTo>
                <a:lnTo>
                  <a:pt x="95618" y="29670"/>
                </a:lnTo>
                <a:lnTo>
                  <a:pt x="84733" y="26555"/>
                </a:lnTo>
                <a:lnTo>
                  <a:pt x="72408" y="23171"/>
                </a:lnTo>
                <a:lnTo>
                  <a:pt x="59195" y="19557"/>
                </a:lnTo>
                <a:lnTo>
                  <a:pt x="45642" y="15755"/>
                </a:lnTo>
                <a:lnTo>
                  <a:pt x="32300" y="11807"/>
                </a:lnTo>
                <a:lnTo>
                  <a:pt x="19719" y="7753"/>
                </a:lnTo>
                <a:lnTo>
                  <a:pt x="8449" y="3635"/>
                </a:lnTo>
                <a:lnTo>
                  <a:pt x="70" y="0"/>
                </a:lnTo>
                <a:lnTo>
                  <a:pt x="0" y="86217"/>
                </a:lnTo>
                <a:lnTo>
                  <a:pt x="378734" y="199245"/>
                </a:lnTo>
                <a:lnTo>
                  <a:pt x="379928" y="116387"/>
                </a:lnTo>
                <a:lnTo>
                  <a:pt x="388108" y="111938"/>
                </a:lnTo>
                <a:lnTo>
                  <a:pt x="375977" y="112382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476022" y="2154503"/>
            <a:ext cx="381847" cy="199881"/>
          </a:xfrm>
          <a:custGeom>
            <a:avLst/>
            <a:gdLst/>
            <a:ahLst/>
            <a:cxnLst/>
            <a:rect l="l" t="t" r="r" b="b"/>
            <a:pathLst>
              <a:path w="381847" h="199881">
                <a:moveTo>
                  <a:pt x="381847" y="86785"/>
                </a:moveTo>
                <a:lnTo>
                  <a:pt x="381623" y="3654"/>
                </a:lnTo>
                <a:lnTo>
                  <a:pt x="378938" y="0"/>
                </a:lnTo>
                <a:lnTo>
                  <a:pt x="370927" y="4969"/>
                </a:lnTo>
                <a:lnTo>
                  <a:pt x="356392" y="9909"/>
                </a:lnTo>
                <a:lnTo>
                  <a:pt x="341702" y="13970"/>
                </a:lnTo>
                <a:lnTo>
                  <a:pt x="334781" y="15822"/>
                </a:lnTo>
                <a:lnTo>
                  <a:pt x="100620" y="85627"/>
                </a:lnTo>
                <a:lnTo>
                  <a:pt x="89163" y="89194"/>
                </a:lnTo>
                <a:lnTo>
                  <a:pt x="77226" y="92968"/>
                </a:lnTo>
                <a:lnTo>
                  <a:pt x="64951" y="96841"/>
                </a:lnTo>
                <a:lnTo>
                  <a:pt x="52476" y="100706"/>
                </a:lnTo>
                <a:lnTo>
                  <a:pt x="39943" y="104452"/>
                </a:lnTo>
                <a:lnTo>
                  <a:pt x="27491" y="107974"/>
                </a:lnTo>
                <a:lnTo>
                  <a:pt x="15261" y="111161"/>
                </a:lnTo>
                <a:lnTo>
                  <a:pt x="9373" y="112573"/>
                </a:lnTo>
                <a:lnTo>
                  <a:pt x="1193" y="117023"/>
                </a:lnTo>
                <a:lnTo>
                  <a:pt x="0" y="199881"/>
                </a:lnTo>
                <a:lnTo>
                  <a:pt x="381847" y="86785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357260" y="2041476"/>
            <a:ext cx="215504" cy="142425"/>
          </a:xfrm>
          <a:custGeom>
            <a:avLst/>
            <a:gdLst/>
            <a:ahLst/>
            <a:cxnLst/>
            <a:rect l="l" t="t" r="r" b="b"/>
            <a:pathLst>
              <a:path w="215504" h="142425">
                <a:moveTo>
                  <a:pt x="214957" y="142425"/>
                </a:moveTo>
                <a:lnTo>
                  <a:pt x="215504" y="62722"/>
                </a:lnTo>
                <a:lnTo>
                  <a:pt x="207546" y="59132"/>
                </a:lnTo>
                <a:lnTo>
                  <a:pt x="195377" y="54982"/>
                </a:lnTo>
                <a:lnTo>
                  <a:pt x="180913" y="50623"/>
                </a:lnTo>
                <a:lnTo>
                  <a:pt x="166064" y="46406"/>
                </a:lnTo>
                <a:lnTo>
                  <a:pt x="152746" y="42681"/>
                </a:lnTo>
                <a:lnTo>
                  <a:pt x="142929" y="39817"/>
                </a:lnTo>
                <a:lnTo>
                  <a:pt x="132608" y="36845"/>
                </a:lnTo>
                <a:lnTo>
                  <a:pt x="119143" y="33113"/>
                </a:lnTo>
                <a:lnTo>
                  <a:pt x="104360" y="28947"/>
                </a:lnTo>
                <a:lnTo>
                  <a:pt x="90086" y="24671"/>
                </a:lnTo>
                <a:lnTo>
                  <a:pt x="78149" y="20608"/>
                </a:lnTo>
                <a:lnTo>
                  <a:pt x="70502" y="17161"/>
                </a:lnTo>
                <a:lnTo>
                  <a:pt x="58315" y="14700"/>
                </a:lnTo>
                <a:lnTo>
                  <a:pt x="45625" y="10798"/>
                </a:lnTo>
                <a:lnTo>
                  <a:pt x="32824" y="6440"/>
                </a:lnTo>
                <a:lnTo>
                  <a:pt x="20306" y="2609"/>
                </a:lnTo>
                <a:lnTo>
                  <a:pt x="8462" y="288"/>
                </a:lnTo>
                <a:lnTo>
                  <a:pt x="3496" y="0"/>
                </a:lnTo>
                <a:lnTo>
                  <a:pt x="1328" y="4932"/>
                </a:lnTo>
                <a:lnTo>
                  <a:pt x="264" y="17643"/>
                </a:lnTo>
                <a:lnTo>
                  <a:pt x="0" y="34705"/>
                </a:lnTo>
                <a:lnTo>
                  <a:pt x="228" y="52694"/>
                </a:lnTo>
                <a:lnTo>
                  <a:pt x="643" y="68185"/>
                </a:lnTo>
                <a:lnTo>
                  <a:pt x="940" y="77753"/>
                </a:lnTo>
                <a:lnTo>
                  <a:pt x="960" y="78930"/>
                </a:lnTo>
                <a:lnTo>
                  <a:pt x="12279" y="82973"/>
                </a:lnTo>
                <a:lnTo>
                  <a:pt x="22114" y="86129"/>
                </a:lnTo>
                <a:lnTo>
                  <a:pt x="34199" y="89890"/>
                </a:lnTo>
                <a:lnTo>
                  <a:pt x="48133" y="94143"/>
                </a:lnTo>
                <a:lnTo>
                  <a:pt x="63516" y="98774"/>
                </a:lnTo>
                <a:lnTo>
                  <a:pt x="79945" y="103668"/>
                </a:lnTo>
                <a:lnTo>
                  <a:pt x="97021" y="108713"/>
                </a:lnTo>
                <a:lnTo>
                  <a:pt x="114343" y="113795"/>
                </a:lnTo>
                <a:lnTo>
                  <a:pt x="131509" y="118800"/>
                </a:lnTo>
                <a:lnTo>
                  <a:pt x="148120" y="123614"/>
                </a:lnTo>
                <a:lnTo>
                  <a:pt x="163773" y="128123"/>
                </a:lnTo>
                <a:lnTo>
                  <a:pt x="178069" y="132215"/>
                </a:lnTo>
                <a:lnTo>
                  <a:pt x="190607" y="135775"/>
                </a:lnTo>
                <a:lnTo>
                  <a:pt x="200985" y="138689"/>
                </a:lnTo>
                <a:lnTo>
                  <a:pt x="208802" y="140844"/>
                </a:lnTo>
                <a:lnTo>
                  <a:pt x="213659" y="142127"/>
                </a:lnTo>
                <a:lnTo>
                  <a:pt x="214957" y="142425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476022" y="2241289"/>
            <a:ext cx="382319" cy="135932"/>
          </a:xfrm>
          <a:custGeom>
            <a:avLst/>
            <a:gdLst/>
            <a:ahLst/>
            <a:cxnLst/>
            <a:rect l="l" t="t" r="r" b="b"/>
            <a:pathLst>
              <a:path w="382319" h="135932">
                <a:moveTo>
                  <a:pt x="381847" y="0"/>
                </a:moveTo>
                <a:lnTo>
                  <a:pt x="0" y="113095"/>
                </a:lnTo>
                <a:lnTo>
                  <a:pt x="845" y="135932"/>
                </a:lnTo>
                <a:lnTo>
                  <a:pt x="333986" y="37433"/>
                </a:lnTo>
                <a:lnTo>
                  <a:pt x="346197" y="33580"/>
                </a:lnTo>
                <a:lnTo>
                  <a:pt x="358739" y="29610"/>
                </a:lnTo>
                <a:lnTo>
                  <a:pt x="371113" y="26109"/>
                </a:lnTo>
                <a:lnTo>
                  <a:pt x="382319" y="23745"/>
                </a:lnTo>
                <a:lnTo>
                  <a:pt x="381847" y="0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096653" y="2241357"/>
            <a:ext cx="380214" cy="135864"/>
          </a:xfrm>
          <a:custGeom>
            <a:avLst/>
            <a:gdLst/>
            <a:ahLst/>
            <a:cxnLst/>
            <a:rect l="l" t="t" r="r" b="b"/>
            <a:pathLst>
              <a:path w="380214" h="135864">
                <a:moveTo>
                  <a:pt x="379368" y="113027"/>
                </a:moveTo>
                <a:lnTo>
                  <a:pt x="634" y="0"/>
                </a:lnTo>
                <a:lnTo>
                  <a:pt x="0" y="23018"/>
                </a:lnTo>
                <a:lnTo>
                  <a:pt x="7821" y="24494"/>
                </a:lnTo>
                <a:lnTo>
                  <a:pt x="5284" y="24380"/>
                </a:lnTo>
                <a:lnTo>
                  <a:pt x="12542" y="26310"/>
                </a:lnTo>
                <a:lnTo>
                  <a:pt x="190108" y="79384"/>
                </a:lnTo>
                <a:lnTo>
                  <a:pt x="201686" y="82784"/>
                </a:lnTo>
                <a:lnTo>
                  <a:pt x="213850" y="86317"/>
                </a:lnTo>
                <a:lnTo>
                  <a:pt x="226385" y="89947"/>
                </a:lnTo>
                <a:lnTo>
                  <a:pt x="239077" y="93643"/>
                </a:lnTo>
                <a:lnTo>
                  <a:pt x="251711" y="97369"/>
                </a:lnTo>
                <a:lnTo>
                  <a:pt x="264073" y="101093"/>
                </a:lnTo>
                <a:lnTo>
                  <a:pt x="275948" y="104779"/>
                </a:lnTo>
                <a:lnTo>
                  <a:pt x="284168" y="107420"/>
                </a:lnTo>
                <a:lnTo>
                  <a:pt x="296841" y="111408"/>
                </a:lnTo>
                <a:lnTo>
                  <a:pt x="309420" y="115167"/>
                </a:lnTo>
                <a:lnTo>
                  <a:pt x="321438" y="118743"/>
                </a:lnTo>
                <a:lnTo>
                  <a:pt x="330388" y="121517"/>
                </a:lnTo>
                <a:lnTo>
                  <a:pt x="380214" y="135864"/>
                </a:lnTo>
                <a:lnTo>
                  <a:pt x="379368" y="113027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353198" y="2038701"/>
            <a:ext cx="219019" cy="169785"/>
          </a:xfrm>
          <a:custGeom>
            <a:avLst/>
            <a:gdLst/>
            <a:ahLst/>
            <a:cxnLst/>
            <a:rect l="l" t="t" r="r" b="b"/>
            <a:pathLst>
              <a:path w="219019" h="169785">
                <a:moveTo>
                  <a:pt x="218099" y="169785"/>
                </a:moveTo>
                <a:lnTo>
                  <a:pt x="219019" y="145200"/>
                </a:lnTo>
                <a:lnTo>
                  <a:pt x="216050" y="144472"/>
                </a:lnTo>
                <a:lnTo>
                  <a:pt x="209889" y="142806"/>
                </a:lnTo>
                <a:lnTo>
                  <a:pt x="200937" y="140315"/>
                </a:lnTo>
                <a:lnTo>
                  <a:pt x="189595" y="137113"/>
                </a:lnTo>
                <a:lnTo>
                  <a:pt x="176264" y="133314"/>
                </a:lnTo>
                <a:lnTo>
                  <a:pt x="161343" y="129031"/>
                </a:lnTo>
                <a:lnTo>
                  <a:pt x="145235" y="124379"/>
                </a:lnTo>
                <a:lnTo>
                  <a:pt x="128340" y="119470"/>
                </a:lnTo>
                <a:lnTo>
                  <a:pt x="111059" y="114419"/>
                </a:lnTo>
                <a:lnTo>
                  <a:pt x="93793" y="109339"/>
                </a:lnTo>
                <a:lnTo>
                  <a:pt x="76942" y="104344"/>
                </a:lnTo>
                <a:lnTo>
                  <a:pt x="60907" y="99547"/>
                </a:lnTo>
                <a:lnTo>
                  <a:pt x="46090" y="95063"/>
                </a:lnTo>
                <a:lnTo>
                  <a:pt x="32890" y="91005"/>
                </a:lnTo>
                <a:lnTo>
                  <a:pt x="21709" y="87486"/>
                </a:lnTo>
                <a:lnTo>
                  <a:pt x="12948" y="84620"/>
                </a:lnTo>
                <a:lnTo>
                  <a:pt x="5022" y="81705"/>
                </a:lnTo>
                <a:lnTo>
                  <a:pt x="4816" y="74496"/>
                </a:lnTo>
                <a:lnTo>
                  <a:pt x="4404" y="60370"/>
                </a:lnTo>
                <a:lnTo>
                  <a:pt x="4090" y="42752"/>
                </a:lnTo>
                <a:lnTo>
                  <a:pt x="4181" y="25069"/>
                </a:lnTo>
                <a:lnTo>
                  <a:pt x="4981" y="10744"/>
                </a:lnTo>
                <a:lnTo>
                  <a:pt x="6798" y="3203"/>
                </a:lnTo>
                <a:lnTo>
                  <a:pt x="7558" y="2774"/>
                </a:lnTo>
                <a:lnTo>
                  <a:pt x="7475" y="194"/>
                </a:lnTo>
                <a:lnTo>
                  <a:pt x="985" y="0"/>
                </a:lnTo>
                <a:lnTo>
                  <a:pt x="497" y="5"/>
                </a:lnTo>
                <a:lnTo>
                  <a:pt x="0" y="41116"/>
                </a:lnTo>
                <a:lnTo>
                  <a:pt x="571" y="65951"/>
                </a:lnTo>
                <a:lnTo>
                  <a:pt x="1417" y="104860"/>
                </a:lnTo>
                <a:lnTo>
                  <a:pt x="218099" y="169785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573833" y="2166535"/>
            <a:ext cx="78915" cy="44061"/>
          </a:xfrm>
          <a:custGeom>
            <a:avLst/>
            <a:gdLst/>
            <a:ahLst/>
            <a:cxnLst/>
            <a:rect l="l" t="t" r="r" b="b"/>
            <a:pathLst>
              <a:path w="78915" h="44061">
                <a:moveTo>
                  <a:pt x="0" y="43994"/>
                </a:moveTo>
                <a:lnTo>
                  <a:pt x="9495" y="44061"/>
                </a:lnTo>
                <a:lnTo>
                  <a:pt x="22721" y="42024"/>
                </a:lnTo>
                <a:lnTo>
                  <a:pt x="37825" y="38523"/>
                </a:lnTo>
                <a:lnTo>
                  <a:pt x="52956" y="34198"/>
                </a:lnTo>
                <a:lnTo>
                  <a:pt x="66262" y="29689"/>
                </a:lnTo>
                <a:lnTo>
                  <a:pt x="75892" y="25635"/>
                </a:lnTo>
                <a:lnTo>
                  <a:pt x="78915" y="23858"/>
                </a:lnTo>
                <a:lnTo>
                  <a:pt x="770" y="0"/>
                </a:lnTo>
                <a:lnTo>
                  <a:pt x="0" y="43994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290354" y="2104652"/>
            <a:ext cx="64261" cy="38909"/>
          </a:xfrm>
          <a:custGeom>
            <a:avLst/>
            <a:gdLst/>
            <a:ahLst/>
            <a:cxnLst/>
            <a:rect l="l" t="t" r="r" b="b"/>
            <a:pathLst>
              <a:path w="64261" h="38909">
                <a:moveTo>
                  <a:pt x="64261" y="38909"/>
                </a:moveTo>
                <a:lnTo>
                  <a:pt x="63415" y="0"/>
                </a:lnTo>
                <a:lnTo>
                  <a:pt x="5144" y="17093"/>
                </a:lnTo>
                <a:lnTo>
                  <a:pt x="2227" y="18692"/>
                </a:lnTo>
                <a:lnTo>
                  <a:pt x="0" y="20771"/>
                </a:lnTo>
                <a:lnTo>
                  <a:pt x="64261" y="38909"/>
                </a:lnTo>
                <a:close/>
              </a:path>
              <a:path w="64261" h="38909">
                <a:moveTo>
                  <a:pt x="2749" y="18206"/>
                </a:moveTo>
                <a:lnTo>
                  <a:pt x="1128" y="19295"/>
                </a:lnTo>
                <a:lnTo>
                  <a:pt x="2227" y="18692"/>
                </a:lnTo>
                <a:lnTo>
                  <a:pt x="2749" y="18206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800858" y="2104851"/>
            <a:ext cx="584797" cy="609826"/>
          </a:xfrm>
          <a:custGeom>
            <a:avLst/>
            <a:gdLst/>
            <a:ahLst/>
            <a:cxnLst/>
            <a:rect l="l" t="t" r="r" b="b"/>
            <a:pathLst>
              <a:path w="584797" h="609826">
                <a:moveTo>
                  <a:pt x="238780" y="372477"/>
                </a:moveTo>
                <a:lnTo>
                  <a:pt x="219205" y="376629"/>
                </a:lnTo>
                <a:lnTo>
                  <a:pt x="204455" y="381853"/>
                </a:lnTo>
                <a:lnTo>
                  <a:pt x="193506" y="386914"/>
                </a:lnTo>
                <a:lnTo>
                  <a:pt x="185335" y="390581"/>
                </a:lnTo>
                <a:lnTo>
                  <a:pt x="178916" y="391620"/>
                </a:lnTo>
                <a:lnTo>
                  <a:pt x="173227" y="388797"/>
                </a:lnTo>
                <a:lnTo>
                  <a:pt x="171123" y="386553"/>
                </a:lnTo>
                <a:lnTo>
                  <a:pt x="168140" y="376016"/>
                </a:lnTo>
                <a:lnTo>
                  <a:pt x="173024" y="368191"/>
                </a:lnTo>
                <a:lnTo>
                  <a:pt x="182635" y="362731"/>
                </a:lnTo>
                <a:lnTo>
                  <a:pt x="189963" y="360277"/>
                </a:lnTo>
                <a:lnTo>
                  <a:pt x="204466" y="356645"/>
                </a:lnTo>
                <a:lnTo>
                  <a:pt x="211953" y="355229"/>
                </a:lnTo>
                <a:lnTo>
                  <a:pt x="215087" y="354584"/>
                </a:lnTo>
                <a:lnTo>
                  <a:pt x="216533" y="353269"/>
                </a:lnTo>
                <a:lnTo>
                  <a:pt x="218955" y="349838"/>
                </a:lnTo>
                <a:lnTo>
                  <a:pt x="222091" y="346043"/>
                </a:lnTo>
                <a:lnTo>
                  <a:pt x="241641" y="357462"/>
                </a:lnTo>
                <a:lnTo>
                  <a:pt x="248467" y="355582"/>
                </a:lnTo>
                <a:lnTo>
                  <a:pt x="253335" y="345982"/>
                </a:lnTo>
                <a:lnTo>
                  <a:pt x="259371" y="329714"/>
                </a:lnTo>
                <a:lnTo>
                  <a:pt x="260322" y="327364"/>
                </a:lnTo>
                <a:lnTo>
                  <a:pt x="264112" y="318027"/>
                </a:lnTo>
                <a:lnTo>
                  <a:pt x="268925" y="306132"/>
                </a:lnTo>
                <a:lnTo>
                  <a:pt x="274468" y="292529"/>
                </a:lnTo>
                <a:lnTo>
                  <a:pt x="280444" y="278072"/>
                </a:lnTo>
                <a:lnTo>
                  <a:pt x="286558" y="263613"/>
                </a:lnTo>
                <a:lnTo>
                  <a:pt x="292515" y="250004"/>
                </a:lnTo>
                <a:lnTo>
                  <a:pt x="298020" y="238098"/>
                </a:lnTo>
                <a:lnTo>
                  <a:pt x="302777" y="228747"/>
                </a:lnTo>
                <a:lnTo>
                  <a:pt x="306491" y="222805"/>
                </a:lnTo>
                <a:lnTo>
                  <a:pt x="306974" y="247130"/>
                </a:lnTo>
                <a:lnTo>
                  <a:pt x="306889" y="271068"/>
                </a:lnTo>
                <a:lnTo>
                  <a:pt x="306294" y="294570"/>
                </a:lnTo>
                <a:lnTo>
                  <a:pt x="305251" y="317589"/>
                </a:lnTo>
                <a:lnTo>
                  <a:pt x="303820" y="340076"/>
                </a:lnTo>
                <a:lnTo>
                  <a:pt x="302059" y="361985"/>
                </a:lnTo>
                <a:lnTo>
                  <a:pt x="300029" y="383266"/>
                </a:lnTo>
                <a:lnTo>
                  <a:pt x="297790" y="403873"/>
                </a:lnTo>
                <a:lnTo>
                  <a:pt x="295401" y="423757"/>
                </a:lnTo>
                <a:lnTo>
                  <a:pt x="292923" y="442871"/>
                </a:lnTo>
                <a:lnTo>
                  <a:pt x="290414" y="461167"/>
                </a:lnTo>
                <a:lnTo>
                  <a:pt x="287936" y="478597"/>
                </a:lnTo>
                <a:lnTo>
                  <a:pt x="285547" y="495113"/>
                </a:lnTo>
                <a:lnTo>
                  <a:pt x="283308" y="510668"/>
                </a:lnTo>
                <a:lnTo>
                  <a:pt x="281279" y="525213"/>
                </a:lnTo>
                <a:lnTo>
                  <a:pt x="279518" y="538701"/>
                </a:lnTo>
                <a:lnTo>
                  <a:pt x="278087" y="551085"/>
                </a:lnTo>
                <a:lnTo>
                  <a:pt x="277045" y="562315"/>
                </a:lnTo>
                <a:lnTo>
                  <a:pt x="276451" y="572345"/>
                </a:lnTo>
                <a:lnTo>
                  <a:pt x="276367" y="581126"/>
                </a:lnTo>
                <a:lnTo>
                  <a:pt x="287025" y="584644"/>
                </a:lnTo>
                <a:lnTo>
                  <a:pt x="315720" y="595045"/>
                </a:lnTo>
                <a:lnTo>
                  <a:pt x="327416" y="597626"/>
                </a:lnTo>
                <a:lnTo>
                  <a:pt x="341946" y="530996"/>
                </a:lnTo>
                <a:lnTo>
                  <a:pt x="341721" y="538113"/>
                </a:lnTo>
                <a:lnTo>
                  <a:pt x="346798" y="531857"/>
                </a:lnTo>
                <a:lnTo>
                  <a:pt x="345452" y="527790"/>
                </a:lnTo>
                <a:lnTo>
                  <a:pt x="344891" y="521611"/>
                </a:lnTo>
                <a:lnTo>
                  <a:pt x="343760" y="509513"/>
                </a:lnTo>
                <a:lnTo>
                  <a:pt x="343214" y="502168"/>
                </a:lnTo>
                <a:lnTo>
                  <a:pt x="343129" y="496866"/>
                </a:lnTo>
                <a:lnTo>
                  <a:pt x="343384" y="490899"/>
                </a:lnTo>
                <a:lnTo>
                  <a:pt x="343857" y="481556"/>
                </a:lnTo>
                <a:lnTo>
                  <a:pt x="344246" y="471718"/>
                </a:lnTo>
                <a:lnTo>
                  <a:pt x="350052" y="416428"/>
                </a:lnTo>
                <a:lnTo>
                  <a:pt x="349014" y="397034"/>
                </a:lnTo>
                <a:lnTo>
                  <a:pt x="411508" y="396562"/>
                </a:lnTo>
                <a:lnTo>
                  <a:pt x="411901" y="392889"/>
                </a:lnTo>
                <a:lnTo>
                  <a:pt x="448084" y="392809"/>
                </a:lnTo>
                <a:lnTo>
                  <a:pt x="455522" y="396535"/>
                </a:lnTo>
                <a:lnTo>
                  <a:pt x="471293" y="397071"/>
                </a:lnTo>
                <a:lnTo>
                  <a:pt x="485972" y="396538"/>
                </a:lnTo>
                <a:lnTo>
                  <a:pt x="488532" y="396485"/>
                </a:lnTo>
                <a:lnTo>
                  <a:pt x="501261" y="396340"/>
                </a:lnTo>
                <a:lnTo>
                  <a:pt x="513933" y="396249"/>
                </a:lnTo>
                <a:lnTo>
                  <a:pt x="525248" y="396485"/>
                </a:lnTo>
                <a:lnTo>
                  <a:pt x="531700" y="394062"/>
                </a:lnTo>
                <a:lnTo>
                  <a:pt x="531223" y="403210"/>
                </a:lnTo>
                <a:lnTo>
                  <a:pt x="537360" y="392927"/>
                </a:lnTo>
                <a:lnTo>
                  <a:pt x="542923" y="380822"/>
                </a:lnTo>
                <a:lnTo>
                  <a:pt x="547906" y="368232"/>
                </a:lnTo>
                <a:lnTo>
                  <a:pt x="552306" y="356492"/>
                </a:lnTo>
                <a:lnTo>
                  <a:pt x="553550" y="353237"/>
                </a:lnTo>
                <a:lnTo>
                  <a:pt x="558864" y="340129"/>
                </a:lnTo>
                <a:lnTo>
                  <a:pt x="563777" y="329063"/>
                </a:lnTo>
                <a:lnTo>
                  <a:pt x="568926" y="318613"/>
                </a:lnTo>
                <a:lnTo>
                  <a:pt x="574945" y="307349"/>
                </a:lnTo>
                <a:lnTo>
                  <a:pt x="575821" y="305757"/>
                </a:lnTo>
                <a:lnTo>
                  <a:pt x="576130" y="305232"/>
                </a:lnTo>
                <a:lnTo>
                  <a:pt x="576466" y="304515"/>
                </a:lnTo>
                <a:lnTo>
                  <a:pt x="576775" y="303880"/>
                </a:lnTo>
                <a:lnTo>
                  <a:pt x="577083" y="303273"/>
                </a:lnTo>
                <a:lnTo>
                  <a:pt x="577476" y="302556"/>
                </a:lnTo>
                <a:lnTo>
                  <a:pt x="577728" y="301949"/>
                </a:lnTo>
                <a:lnTo>
                  <a:pt x="584797" y="279017"/>
                </a:lnTo>
                <a:lnTo>
                  <a:pt x="553887" y="206993"/>
                </a:lnTo>
                <a:lnTo>
                  <a:pt x="549134" y="195208"/>
                </a:lnTo>
                <a:lnTo>
                  <a:pt x="544416" y="183318"/>
                </a:lnTo>
                <a:lnTo>
                  <a:pt x="539632" y="171483"/>
                </a:lnTo>
                <a:lnTo>
                  <a:pt x="534686" y="159865"/>
                </a:lnTo>
                <a:lnTo>
                  <a:pt x="532737" y="155527"/>
                </a:lnTo>
                <a:lnTo>
                  <a:pt x="528190" y="145663"/>
                </a:lnTo>
                <a:lnTo>
                  <a:pt x="523280" y="134846"/>
                </a:lnTo>
                <a:lnTo>
                  <a:pt x="518363" y="123311"/>
                </a:lnTo>
                <a:lnTo>
                  <a:pt x="513794" y="111290"/>
                </a:lnTo>
                <a:lnTo>
                  <a:pt x="509928" y="99018"/>
                </a:lnTo>
                <a:lnTo>
                  <a:pt x="507121" y="86728"/>
                </a:lnTo>
                <a:lnTo>
                  <a:pt x="505730" y="74653"/>
                </a:lnTo>
                <a:lnTo>
                  <a:pt x="506108" y="63028"/>
                </a:lnTo>
                <a:lnTo>
                  <a:pt x="508612" y="52084"/>
                </a:lnTo>
                <a:lnTo>
                  <a:pt x="510158" y="48236"/>
                </a:lnTo>
                <a:lnTo>
                  <a:pt x="519826" y="35141"/>
                </a:lnTo>
                <a:lnTo>
                  <a:pt x="531145" y="29091"/>
                </a:lnTo>
                <a:lnTo>
                  <a:pt x="541983" y="26404"/>
                </a:lnTo>
                <a:lnTo>
                  <a:pt x="546958" y="25029"/>
                </a:lnTo>
                <a:lnTo>
                  <a:pt x="551053" y="24434"/>
                </a:lnTo>
                <a:lnTo>
                  <a:pt x="553971" y="21193"/>
                </a:lnTo>
                <a:lnTo>
                  <a:pt x="523818" y="6871"/>
                </a:lnTo>
                <a:lnTo>
                  <a:pt x="514275" y="14300"/>
                </a:lnTo>
                <a:lnTo>
                  <a:pt x="504110" y="22474"/>
                </a:lnTo>
                <a:lnTo>
                  <a:pt x="494072" y="31079"/>
                </a:lnTo>
                <a:lnTo>
                  <a:pt x="484912" y="39798"/>
                </a:lnTo>
                <a:lnTo>
                  <a:pt x="483118" y="41669"/>
                </a:lnTo>
                <a:lnTo>
                  <a:pt x="475343" y="36665"/>
                </a:lnTo>
                <a:lnTo>
                  <a:pt x="472830" y="33079"/>
                </a:lnTo>
                <a:lnTo>
                  <a:pt x="467370" y="30870"/>
                </a:lnTo>
                <a:lnTo>
                  <a:pt x="463175" y="30410"/>
                </a:lnTo>
                <a:lnTo>
                  <a:pt x="452297" y="36996"/>
                </a:lnTo>
                <a:lnTo>
                  <a:pt x="441446" y="43261"/>
                </a:lnTo>
                <a:lnTo>
                  <a:pt x="435911" y="45753"/>
                </a:lnTo>
                <a:lnTo>
                  <a:pt x="417623" y="28450"/>
                </a:lnTo>
                <a:lnTo>
                  <a:pt x="409927" y="34785"/>
                </a:lnTo>
                <a:lnTo>
                  <a:pt x="403149" y="42796"/>
                </a:lnTo>
                <a:lnTo>
                  <a:pt x="399671" y="45504"/>
                </a:lnTo>
                <a:lnTo>
                  <a:pt x="391255" y="35868"/>
                </a:lnTo>
                <a:lnTo>
                  <a:pt x="382969" y="25080"/>
                </a:lnTo>
                <a:lnTo>
                  <a:pt x="374224" y="16196"/>
                </a:lnTo>
                <a:lnTo>
                  <a:pt x="356383" y="20363"/>
                </a:lnTo>
                <a:lnTo>
                  <a:pt x="344286" y="27403"/>
                </a:lnTo>
                <a:lnTo>
                  <a:pt x="334378" y="35225"/>
                </a:lnTo>
                <a:lnTo>
                  <a:pt x="326434" y="43860"/>
                </a:lnTo>
                <a:lnTo>
                  <a:pt x="320231" y="53340"/>
                </a:lnTo>
                <a:lnTo>
                  <a:pt x="315545" y="63695"/>
                </a:lnTo>
                <a:lnTo>
                  <a:pt x="312150" y="74959"/>
                </a:lnTo>
                <a:lnTo>
                  <a:pt x="309824" y="87161"/>
                </a:lnTo>
                <a:lnTo>
                  <a:pt x="308342" y="100333"/>
                </a:lnTo>
                <a:lnTo>
                  <a:pt x="307480" y="114507"/>
                </a:lnTo>
                <a:lnTo>
                  <a:pt x="307014" y="129714"/>
                </a:lnTo>
                <a:lnTo>
                  <a:pt x="306721" y="145985"/>
                </a:lnTo>
                <a:lnTo>
                  <a:pt x="306491" y="158287"/>
                </a:lnTo>
                <a:lnTo>
                  <a:pt x="302912" y="153772"/>
                </a:lnTo>
                <a:lnTo>
                  <a:pt x="298004" y="146176"/>
                </a:lnTo>
                <a:lnTo>
                  <a:pt x="292032" y="136082"/>
                </a:lnTo>
                <a:lnTo>
                  <a:pt x="285261" y="124070"/>
                </a:lnTo>
                <a:lnTo>
                  <a:pt x="277956" y="110722"/>
                </a:lnTo>
                <a:lnTo>
                  <a:pt x="270382" y="96621"/>
                </a:lnTo>
                <a:lnTo>
                  <a:pt x="262803" y="82347"/>
                </a:lnTo>
                <a:lnTo>
                  <a:pt x="255485" y="68483"/>
                </a:lnTo>
                <a:lnTo>
                  <a:pt x="248692" y="55611"/>
                </a:lnTo>
                <a:lnTo>
                  <a:pt x="242690" y="44311"/>
                </a:lnTo>
                <a:lnTo>
                  <a:pt x="237742" y="35166"/>
                </a:lnTo>
                <a:lnTo>
                  <a:pt x="236452" y="32838"/>
                </a:lnTo>
                <a:lnTo>
                  <a:pt x="229354" y="19949"/>
                </a:lnTo>
                <a:lnTo>
                  <a:pt x="223187" y="11798"/>
                </a:lnTo>
                <a:lnTo>
                  <a:pt x="213776" y="6090"/>
                </a:lnTo>
                <a:lnTo>
                  <a:pt x="201559" y="1876"/>
                </a:lnTo>
                <a:lnTo>
                  <a:pt x="186861" y="0"/>
                </a:lnTo>
                <a:lnTo>
                  <a:pt x="191274" y="9474"/>
                </a:lnTo>
                <a:lnTo>
                  <a:pt x="189393" y="18857"/>
                </a:lnTo>
                <a:lnTo>
                  <a:pt x="183777" y="28724"/>
                </a:lnTo>
                <a:lnTo>
                  <a:pt x="177563" y="38633"/>
                </a:lnTo>
                <a:lnTo>
                  <a:pt x="170297" y="51068"/>
                </a:lnTo>
                <a:lnTo>
                  <a:pt x="168059" y="59400"/>
                </a:lnTo>
                <a:lnTo>
                  <a:pt x="171740" y="68895"/>
                </a:lnTo>
                <a:lnTo>
                  <a:pt x="175019" y="74121"/>
                </a:lnTo>
                <a:lnTo>
                  <a:pt x="179745" y="80955"/>
                </a:lnTo>
                <a:lnTo>
                  <a:pt x="187346" y="91868"/>
                </a:lnTo>
                <a:lnTo>
                  <a:pt x="196238" y="105037"/>
                </a:lnTo>
                <a:lnTo>
                  <a:pt x="204840" y="118640"/>
                </a:lnTo>
                <a:lnTo>
                  <a:pt x="211572" y="130854"/>
                </a:lnTo>
                <a:lnTo>
                  <a:pt x="214850" y="139857"/>
                </a:lnTo>
                <a:lnTo>
                  <a:pt x="214854" y="142088"/>
                </a:lnTo>
                <a:lnTo>
                  <a:pt x="223849" y="150170"/>
                </a:lnTo>
                <a:lnTo>
                  <a:pt x="231984" y="161475"/>
                </a:lnTo>
                <a:lnTo>
                  <a:pt x="238909" y="172705"/>
                </a:lnTo>
                <a:lnTo>
                  <a:pt x="241557" y="176886"/>
                </a:lnTo>
                <a:lnTo>
                  <a:pt x="248348" y="188314"/>
                </a:lnTo>
                <a:lnTo>
                  <a:pt x="250463" y="196244"/>
                </a:lnTo>
                <a:lnTo>
                  <a:pt x="249140" y="204646"/>
                </a:lnTo>
                <a:lnTo>
                  <a:pt x="245614" y="217489"/>
                </a:lnTo>
                <a:lnTo>
                  <a:pt x="244643" y="221398"/>
                </a:lnTo>
                <a:lnTo>
                  <a:pt x="241811" y="233688"/>
                </a:lnTo>
                <a:lnTo>
                  <a:pt x="239075" y="246096"/>
                </a:lnTo>
                <a:lnTo>
                  <a:pt x="236374" y="258571"/>
                </a:lnTo>
                <a:lnTo>
                  <a:pt x="233648" y="271062"/>
                </a:lnTo>
                <a:lnTo>
                  <a:pt x="230835" y="283518"/>
                </a:lnTo>
                <a:lnTo>
                  <a:pt x="227875" y="295888"/>
                </a:lnTo>
                <a:lnTo>
                  <a:pt x="224708" y="308121"/>
                </a:lnTo>
                <a:lnTo>
                  <a:pt x="222876" y="314698"/>
                </a:lnTo>
                <a:lnTo>
                  <a:pt x="221362" y="323749"/>
                </a:lnTo>
                <a:lnTo>
                  <a:pt x="223578" y="324853"/>
                </a:lnTo>
                <a:lnTo>
                  <a:pt x="215163" y="330648"/>
                </a:lnTo>
                <a:lnTo>
                  <a:pt x="213817" y="331503"/>
                </a:lnTo>
                <a:lnTo>
                  <a:pt x="213171" y="332055"/>
                </a:lnTo>
                <a:lnTo>
                  <a:pt x="202797" y="339351"/>
                </a:lnTo>
                <a:lnTo>
                  <a:pt x="191157" y="344411"/>
                </a:lnTo>
                <a:lnTo>
                  <a:pt x="178582" y="347659"/>
                </a:lnTo>
                <a:lnTo>
                  <a:pt x="165485" y="349380"/>
                </a:lnTo>
                <a:lnTo>
                  <a:pt x="152280" y="349858"/>
                </a:lnTo>
                <a:lnTo>
                  <a:pt x="139382" y="349378"/>
                </a:lnTo>
                <a:lnTo>
                  <a:pt x="127203" y="348224"/>
                </a:lnTo>
                <a:lnTo>
                  <a:pt x="121282" y="347451"/>
                </a:lnTo>
                <a:lnTo>
                  <a:pt x="121076" y="334974"/>
                </a:lnTo>
                <a:lnTo>
                  <a:pt x="120509" y="322090"/>
                </a:lnTo>
                <a:lnTo>
                  <a:pt x="119859" y="309283"/>
                </a:lnTo>
                <a:lnTo>
                  <a:pt x="119613" y="303660"/>
                </a:lnTo>
                <a:lnTo>
                  <a:pt x="118425" y="288532"/>
                </a:lnTo>
                <a:lnTo>
                  <a:pt x="117218" y="275648"/>
                </a:lnTo>
                <a:lnTo>
                  <a:pt x="117399" y="264901"/>
                </a:lnTo>
                <a:lnTo>
                  <a:pt x="118101" y="261439"/>
                </a:lnTo>
                <a:lnTo>
                  <a:pt x="71281" y="262598"/>
                </a:lnTo>
                <a:lnTo>
                  <a:pt x="73267" y="192064"/>
                </a:lnTo>
                <a:lnTo>
                  <a:pt x="71088" y="199967"/>
                </a:lnTo>
                <a:lnTo>
                  <a:pt x="69668" y="210357"/>
                </a:lnTo>
                <a:lnTo>
                  <a:pt x="68872" y="222738"/>
                </a:lnTo>
                <a:lnTo>
                  <a:pt x="68563" y="236613"/>
                </a:lnTo>
                <a:lnTo>
                  <a:pt x="68607" y="251486"/>
                </a:lnTo>
                <a:lnTo>
                  <a:pt x="68867" y="266861"/>
                </a:lnTo>
                <a:lnTo>
                  <a:pt x="69208" y="282241"/>
                </a:lnTo>
                <a:lnTo>
                  <a:pt x="69494" y="297130"/>
                </a:lnTo>
                <a:lnTo>
                  <a:pt x="69590" y="311031"/>
                </a:lnTo>
                <a:lnTo>
                  <a:pt x="69360" y="323449"/>
                </a:lnTo>
                <a:lnTo>
                  <a:pt x="68668" y="333887"/>
                </a:lnTo>
                <a:lnTo>
                  <a:pt x="67385" y="341821"/>
                </a:lnTo>
                <a:lnTo>
                  <a:pt x="60491" y="349004"/>
                </a:lnTo>
                <a:lnTo>
                  <a:pt x="48010" y="350465"/>
                </a:lnTo>
                <a:lnTo>
                  <a:pt x="34153" y="348634"/>
                </a:lnTo>
                <a:lnTo>
                  <a:pt x="24063" y="346201"/>
                </a:lnTo>
                <a:lnTo>
                  <a:pt x="11026" y="342213"/>
                </a:lnTo>
                <a:lnTo>
                  <a:pt x="7605" y="355729"/>
                </a:lnTo>
                <a:lnTo>
                  <a:pt x="4808" y="367547"/>
                </a:lnTo>
                <a:lnTo>
                  <a:pt x="4667" y="375841"/>
                </a:lnTo>
                <a:lnTo>
                  <a:pt x="7368" y="378186"/>
                </a:lnTo>
                <a:lnTo>
                  <a:pt x="9037" y="377168"/>
                </a:lnTo>
                <a:lnTo>
                  <a:pt x="8560" y="390776"/>
                </a:lnTo>
                <a:lnTo>
                  <a:pt x="8481" y="393436"/>
                </a:lnTo>
                <a:lnTo>
                  <a:pt x="6731" y="402352"/>
                </a:lnTo>
                <a:lnTo>
                  <a:pt x="6254" y="405713"/>
                </a:lnTo>
                <a:lnTo>
                  <a:pt x="4847" y="417132"/>
                </a:lnTo>
                <a:lnTo>
                  <a:pt x="3663" y="428912"/>
                </a:lnTo>
                <a:lnTo>
                  <a:pt x="2685" y="441011"/>
                </a:lnTo>
                <a:lnTo>
                  <a:pt x="1893" y="453389"/>
                </a:lnTo>
                <a:lnTo>
                  <a:pt x="1268" y="466005"/>
                </a:lnTo>
                <a:lnTo>
                  <a:pt x="793" y="478816"/>
                </a:lnTo>
                <a:lnTo>
                  <a:pt x="447" y="491782"/>
                </a:lnTo>
                <a:lnTo>
                  <a:pt x="212" y="504863"/>
                </a:lnTo>
                <a:lnTo>
                  <a:pt x="69" y="518015"/>
                </a:lnTo>
                <a:lnTo>
                  <a:pt x="0" y="531200"/>
                </a:lnTo>
                <a:lnTo>
                  <a:pt x="4" y="557497"/>
                </a:lnTo>
                <a:lnTo>
                  <a:pt x="41" y="570529"/>
                </a:lnTo>
                <a:lnTo>
                  <a:pt x="75" y="583427"/>
                </a:lnTo>
                <a:lnTo>
                  <a:pt x="55" y="609826"/>
                </a:lnTo>
                <a:lnTo>
                  <a:pt x="221446" y="609826"/>
                </a:lnTo>
                <a:lnTo>
                  <a:pt x="221621" y="598176"/>
                </a:lnTo>
                <a:lnTo>
                  <a:pt x="222153" y="584775"/>
                </a:lnTo>
                <a:lnTo>
                  <a:pt x="223167" y="569573"/>
                </a:lnTo>
                <a:lnTo>
                  <a:pt x="224099" y="556904"/>
                </a:lnTo>
                <a:lnTo>
                  <a:pt x="225118" y="544188"/>
                </a:lnTo>
                <a:lnTo>
                  <a:pt x="226230" y="531475"/>
                </a:lnTo>
                <a:lnTo>
                  <a:pt x="227441" y="518816"/>
                </a:lnTo>
                <a:lnTo>
                  <a:pt x="228206" y="511368"/>
                </a:lnTo>
                <a:lnTo>
                  <a:pt x="230026" y="498569"/>
                </a:lnTo>
                <a:lnTo>
                  <a:pt x="232500" y="486160"/>
                </a:lnTo>
                <a:lnTo>
                  <a:pt x="235239" y="473916"/>
                </a:lnTo>
                <a:lnTo>
                  <a:pt x="237856" y="461613"/>
                </a:lnTo>
                <a:lnTo>
                  <a:pt x="239962" y="449025"/>
                </a:lnTo>
                <a:lnTo>
                  <a:pt x="240351" y="445911"/>
                </a:lnTo>
                <a:lnTo>
                  <a:pt x="241507" y="431822"/>
                </a:lnTo>
                <a:lnTo>
                  <a:pt x="241718" y="419242"/>
                </a:lnTo>
                <a:lnTo>
                  <a:pt x="241261" y="407466"/>
                </a:lnTo>
                <a:lnTo>
                  <a:pt x="240414" y="395784"/>
                </a:lnTo>
                <a:lnTo>
                  <a:pt x="239455" y="383490"/>
                </a:lnTo>
                <a:lnTo>
                  <a:pt x="238780" y="372477"/>
                </a:lnTo>
                <a:close/>
              </a:path>
            </a:pathLst>
          </a:custGeom>
          <a:solidFill>
            <a:srgbClr val="3437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7424677" y="2279641"/>
            <a:ext cx="323821" cy="435036"/>
          </a:xfrm>
          <a:custGeom>
            <a:avLst/>
            <a:gdLst/>
            <a:ahLst/>
            <a:cxnLst/>
            <a:rect l="l" t="t" r="r" b="b"/>
            <a:pathLst>
              <a:path w="323821" h="435036">
                <a:moveTo>
                  <a:pt x="321049" y="252130"/>
                </a:moveTo>
                <a:lnTo>
                  <a:pt x="319349" y="237782"/>
                </a:lnTo>
                <a:lnTo>
                  <a:pt x="317372" y="222551"/>
                </a:lnTo>
                <a:lnTo>
                  <a:pt x="315185" y="206746"/>
                </a:lnTo>
                <a:lnTo>
                  <a:pt x="312855" y="190672"/>
                </a:lnTo>
                <a:lnTo>
                  <a:pt x="310448" y="174638"/>
                </a:lnTo>
                <a:lnTo>
                  <a:pt x="308031" y="158950"/>
                </a:lnTo>
                <a:lnTo>
                  <a:pt x="305671" y="143916"/>
                </a:lnTo>
                <a:lnTo>
                  <a:pt x="303436" y="129842"/>
                </a:lnTo>
                <a:lnTo>
                  <a:pt x="301390" y="117036"/>
                </a:lnTo>
                <a:lnTo>
                  <a:pt x="299602" y="105806"/>
                </a:lnTo>
                <a:lnTo>
                  <a:pt x="298138" y="96457"/>
                </a:lnTo>
                <a:lnTo>
                  <a:pt x="297065" y="89298"/>
                </a:lnTo>
                <a:lnTo>
                  <a:pt x="294984" y="75531"/>
                </a:lnTo>
                <a:lnTo>
                  <a:pt x="292212" y="60167"/>
                </a:lnTo>
                <a:lnTo>
                  <a:pt x="289456" y="49265"/>
                </a:lnTo>
                <a:lnTo>
                  <a:pt x="282880" y="37272"/>
                </a:lnTo>
                <a:lnTo>
                  <a:pt x="273040" y="32403"/>
                </a:lnTo>
                <a:lnTo>
                  <a:pt x="266202" y="30406"/>
                </a:lnTo>
                <a:lnTo>
                  <a:pt x="263938" y="303889"/>
                </a:lnTo>
                <a:lnTo>
                  <a:pt x="256414" y="292110"/>
                </a:lnTo>
                <a:lnTo>
                  <a:pt x="250995" y="281238"/>
                </a:lnTo>
                <a:lnTo>
                  <a:pt x="247496" y="270656"/>
                </a:lnTo>
                <a:lnTo>
                  <a:pt x="245734" y="259749"/>
                </a:lnTo>
                <a:lnTo>
                  <a:pt x="245523" y="247903"/>
                </a:lnTo>
                <a:lnTo>
                  <a:pt x="243331" y="20332"/>
                </a:lnTo>
                <a:lnTo>
                  <a:pt x="234705" y="11169"/>
                </a:lnTo>
                <a:lnTo>
                  <a:pt x="226717" y="1159"/>
                </a:lnTo>
                <a:lnTo>
                  <a:pt x="209635" y="1076"/>
                </a:lnTo>
                <a:lnTo>
                  <a:pt x="205512" y="2179"/>
                </a:lnTo>
                <a:lnTo>
                  <a:pt x="202174" y="4691"/>
                </a:lnTo>
                <a:lnTo>
                  <a:pt x="204760" y="12398"/>
                </a:lnTo>
                <a:lnTo>
                  <a:pt x="207190" y="13935"/>
                </a:lnTo>
                <a:lnTo>
                  <a:pt x="210764" y="13879"/>
                </a:lnTo>
                <a:lnTo>
                  <a:pt x="217264" y="18682"/>
                </a:lnTo>
                <a:lnTo>
                  <a:pt x="211685" y="31005"/>
                </a:lnTo>
                <a:lnTo>
                  <a:pt x="206587" y="42803"/>
                </a:lnTo>
                <a:lnTo>
                  <a:pt x="201477" y="55108"/>
                </a:lnTo>
                <a:lnTo>
                  <a:pt x="196531" y="67507"/>
                </a:lnTo>
                <a:lnTo>
                  <a:pt x="191926" y="79584"/>
                </a:lnTo>
                <a:lnTo>
                  <a:pt x="187840" y="90926"/>
                </a:lnTo>
                <a:lnTo>
                  <a:pt x="183266" y="103789"/>
                </a:lnTo>
                <a:lnTo>
                  <a:pt x="179557" y="113921"/>
                </a:lnTo>
                <a:lnTo>
                  <a:pt x="176811" y="121750"/>
                </a:lnTo>
                <a:lnTo>
                  <a:pt x="174914" y="128316"/>
                </a:lnTo>
                <a:lnTo>
                  <a:pt x="173753" y="134660"/>
                </a:lnTo>
                <a:lnTo>
                  <a:pt x="173213" y="141820"/>
                </a:lnTo>
                <a:lnTo>
                  <a:pt x="173180" y="150838"/>
                </a:lnTo>
                <a:lnTo>
                  <a:pt x="173540" y="162753"/>
                </a:lnTo>
                <a:lnTo>
                  <a:pt x="174180" y="178605"/>
                </a:lnTo>
                <a:lnTo>
                  <a:pt x="174383" y="183532"/>
                </a:lnTo>
                <a:lnTo>
                  <a:pt x="174967" y="195722"/>
                </a:lnTo>
                <a:lnTo>
                  <a:pt x="175656" y="208183"/>
                </a:lnTo>
                <a:lnTo>
                  <a:pt x="176425" y="220868"/>
                </a:lnTo>
                <a:lnTo>
                  <a:pt x="177245" y="233733"/>
                </a:lnTo>
                <a:lnTo>
                  <a:pt x="178090" y="246730"/>
                </a:lnTo>
                <a:lnTo>
                  <a:pt x="178932" y="259814"/>
                </a:lnTo>
                <a:lnTo>
                  <a:pt x="179743" y="272938"/>
                </a:lnTo>
                <a:lnTo>
                  <a:pt x="180498" y="286058"/>
                </a:lnTo>
                <a:lnTo>
                  <a:pt x="181169" y="299126"/>
                </a:lnTo>
                <a:lnTo>
                  <a:pt x="181727" y="312097"/>
                </a:lnTo>
                <a:lnTo>
                  <a:pt x="182147" y="324924"/>
                </a:lnTo>
                <a:lnTo>
                  <a:pt x="182401" y="337563"/>
                </a:lnTo>
                <a:lnTo>
                  <a:pt x="182462" y="349966"/>
                </a:lnTo>
                <a:lnTo>
                  <a:pt x="182302" y="362087"/>
                </a:lnTo>
                <a:lnTo>
                  <a:pt x="181894" y="373882"/>
                </a:lnTo>
                <a:lnTo>
                  <a:pt x="183644" y="374208"/>
                </a:lnTo>
                <a:lnTo>
                  <a:pt x="196747" y="375702"/>
                </a:lnTo>
                <a:lnTo>
                  <a:pt x="209555" y="375725"/>
                </a:lnTo>
                <a:lnTo>
                  <a:pt x="222082" y="374654"/>
                </a:lnTo>
                <a:lnTo>
                  <a:pt x="234343" y="372865"/>
                </a:lnTo>
                <a:lnTo>
                  <a:pt x="246355" y="370735"/>
                </a:lnTo>
                <a:lnTo>
                  <a:pt x="258132" y="368641"/>
                </a:lnTo>
                <a:lnTo>
                  <a:pt x="256449" y="401565"/>
                </a:lnTo>
                <a:lnTo>
                  <a:pt x="244609" y="402982"/>
                </a:lnTo>
                <a:lnTo>
                  <a:pt x="232099" y="404339"/>
                </a:lnTo>
                <a:lnTo>
                  <a:pt x="219874" y="405457"/>
                </a:lnTo>
                <a:lnTo>
                  <a:pt x="207743" y="406297"/>
                </a:lnTo>
                <a:lnTo>
                  <a:pt x="195517" y="406821"/>
                </a:lnTo>
                <a:lnTo>
                  <a:pt x="183006" y="406988"/>
                </a:lnTo>
                <a:lnTo>
                  <a:pt x="170020" y="406762"/>
                </a:lnTo>
                <a:lnTo>
                  <a:pt x="156369" y="406102"/>
                </a:lnTo>
                <a:lnTo>
                  <a:pt x="149697" y="405600"/>
                </a:lnTo>
                <a:lnTo>
                  <a:pt x="136287" y="404129"/>
                </a:lnTo>
                <a:lnTo>
                  <a:pt x="123342" y="402223"/>
                </a:lnTo>
                <a:lnTo>
                  <a:pt x="110771" y="400054"/>
                </a:lnTo>
                <a:lnTo>
                  <a:pt x="98479" y="397799"/>
                </a:lnTo>
                <a:lnTo>
                  <a:pt x="86373" y="395632"/>
                </a:lnTo>
                <a:lnTo>
                  <a:pt x="74360" y="393727"/>
                </a:lnTo>
                <a:lnTo>
                  <a:pt x="62348" y="392260"/>
                </a:lnTo>
                <a:lnTo>
                  <a:pt x="75699" y="325786"/>
                </a:lnTo>
                <a:lnTo>
                  <a:pt x="74058" y="315909"/>
                </a:lnTo>
                <a:lnTo>
                  <a:pt x="72308" y="303365"/>
                </a:lnTo>
                <a:lnTo>
                  <a:pt x="70781" y="290521"/>
                </a:lnTo>
                <a:lnTo>
                  <a:pt x="69409" y="277602"/>
                </a:lnTo>
                <a:lnTo>
                  <a:pt x="68125" y="264831"/>
                </a:lnTo>
                <a:lnTo>
                  <a:pt x="66864" y="252431"/>
                </a:lnTo>
                <a:lnTo>
                  <a:pt x="66655" y="250376"/>
                </a:lnTo>
                <a:lnTo>
                  <a:pt x="66154" y="236529"/>
                </a:lnTo>
                <a:lnTo>
                  <a:pt x="67484" y="224032"/>
                </a:lnTo>
                <a:lnTo>
                  <a:pt x="70745" y="212524"/>
                </a:lnTo>
                <a:lnTo>
                  <a:pt x="76040" y="201647"/>
                </a:lnTo>
                <a:lnTo>
                  <a:pt x="83469" y="191040"/>
                </a:lnTo>
                <a:lnTo>
                  <a:pt x="99766" y="197999"/>
                </a:lnTo>
                <a:lnTo>
                  <a:pt x="97766" y="213573"/>
                </a:lnTo>
                <a:lnTo>
                  <a:pt x="95523" y="228095"/>
                </a:lnTo>
                <a:lnTo>
                  <a:pt x="92918" y="243476"/>
                </a:lnTo>
                <a:lnTo>
                  <a:pt x="90107" y="259127"/>
                </a:lnTo>
                <a:lnTo>
                  <a:pt x="87251" y="274460"/>
                </a:lnTo>
                <a:lnTo>
                  <a:pt x="84507" y="288888"/>
                </a:lnTo>
                <a:lnTo>
                  <a:pt x="82034" y="301822"/>
                </a:lnTo>
                <a:lnTo>
                  <a:pt x="79992" y="312675"/>
                </a:lnTo>
                <a:lnTo>
                  <a:pt x="78538" y="320859"/>
                </a:lnTo>
                <a:lnTo>
                  <a:pt x="77831" y="325786"/>
                </a:lnTo>
                <a:lnTo>
                  <a:pt x="77901" y="333638"/>
                </a:lnTo>
                <a:lnTo>
                  <a:pt x="76146" y="345664"/>
                </a:lnTo>
                <a:lnTo>
                  <a:pt x="73385" y="356762"/>
                </a:lnTo>
                <a:lnTo>
                  <a:pt x="71324" y="369814"/>
                </a:lnTo>
                <a:lnTo>
                  <a:pt x="82862" y="372781"/>
                </a:lnTo>
                <a:lnTo>
                  <a:pt x="95703" y="375613"/>
                </a:lnTo>
                <a:lnTo>
                  <a:pt x="108317" y="377226"/>
                </a:lnTo>
                <a:lnTo>
                  <a:pt x="120100" y="376774"/>
                </a:lnTo>
                <a:lnTo>
                  <a:pt x="130452" y="373412"/>
                </a:lnTo>
                <a:lnTo>
                  <a:pt x="131687" y="361812"/>
                </a:lnTo>
                <a:lnTo>
                  <a:pt x="132332" y="349434"/>
                </a:lnTo>
                <a:lnTo>
                  <a:pt x="132659" y="335912"/>
                </a:lnTo>
                <a:lnTo>
                  <a:pt x="132790" y="321894"/>
                </a:lnTo>
                <a:lnTo>
                  <a:pt x="132847" y="308025"/>
                </a:lnTo>
                <a:lnTo>
                  <a:pt x="132952" y="294952"/>
                </a:lnTo>
                <a:lnTo>
                  <a:pt x="133228" y="283322"/>
                </a:lnTo>
                <a:lnTo>
                  <a:pt x="133381" y="279256"/>
                </a:lnTo>
                <a:lnTo>
                  <a:pt x="133814" y="268233"/>
                </a:lnTo>
                <a:lnTo>
                  <a:pt x="134294" y="256220"/>
                </a:lnTo>
                <a:lnTo>
                  <a:pt x="134796" y="243399"/>
                </a:lnTo>
                <a:lnTo>
                  <a:pt x="135293" y="229951"/>
                </a:lnTo>
                <a:lnTo>
                  <a:pt x="135760" y="216057"/>
                </a:lnTo>
                <a:lnTo>
                  <a:pt x="136170" y="201899"/>
                </a:lnTo>
                <a:lnTo>
                  <a:pt x="136497" y="187658"/>
                </a:lnTo>
                <a:lnTo>
                  <a:pt x="136715" y="173515"/>
                </a:lnTo>
                <a:lnTo>
                  <a:pt x="136798" y="159650"/>
                </a:lnTo>
                <a:lnTo>
                  <a:pt x="136719" y="146247"/>
                </a:lnTo>
                <a:lnTo>
                  <a:pt x="136453" y="133485"/>
                </a:lnTo>
                <a:lnTo>
                  <a:pt x="135973" y="121546"/>
                </a:lnTo>
                <a:lnTo>
                  <a:pt x="135253" y="110611"/>
                </a:lnTo>
                <a:lnTo>
                  <a:pt x="134266" y="100861"/>
                </a:lnTo>
                <a:lnTo>
                  <a:pt x="133382" y="94075"/>
                </a:lnTo>
                <a:lnTo>
                  <a:pt x="131622" y="81559"/>
                </a:lnTo>
                <a:lnTo>
                  <a:pt x="129763" y="69006"/>
                </a:lnTo>
                <a:lnTo>
                  <a:pt x="127892" y="56421"/>
                </a:lnTo>
                <a:lnTo>
                  <a:pt x="126097" y="43808"/>
                </a:lnTo>
                <a:lnTo>
                  <a:pt x="124462" y="31172"/>
                </a:lnTo>
                <a:lnTo>
                  <a:pt x="123075" y="18516"/>
                </a:lnTo>
                <a:lnTo>
                  <a:pt x="130544" y="16433"/>
                </a:lnTo>
                <a:lnTo>
                  <a:pt x="138245" y="12382"/>
                </a:lnTo>
                <a:lnTo>
                  <a:pt x="140465" y="0"/>
                </a:lnTo>
                <a:lnTo>
                  <a:pt x="118699" y="2566"/>
                </a:lnTo>
                <a:lnTo>
                  <a:pt x="77354" y="34549"/>
                </a:lnTo>
                <a:lnTo>
                  <a:pt x="73310" y="39991"/>
                </a:lnTo>
                <a:lnTo>
                  <a:pt x="68791" y="48144"/>
                </a:lnTo>
                <a:lnTo>
                  <a:pt x="63565" y="58868"/>
                </a:lnTo>
                <a:lnTo>
                  <a:pt x="57812" y="71619"/>
                </a:lnTo>
                <a:lnTo>
                  <a:pt x="51708" y="85854"/>
                </a:lnTo>
                <a:lnTo>
                  <a:pt x="45432" y="101028"/>
                </a:lnTo>
                <a:lnTo>
                  <a:pt x="39161" y="116598"/>
                </a:lnTo>
                <a:lnTo>
                  <a:pt x="33074" y="132018"/>
                </a:lnTo>
                <a:lnTo>
                  <a:pt x="27347" y="146744"/>
                </a:lnTo>
                <a:lnTo>
                  <a:pt x="22159" y="160233"/>
                </a:lnTo>
                <a:lnTo>
                  <a:pt x="17688" y="171941"/>
                </a:lnTo>
                <a:lnTo>
                  <a:pt x="14111" y="181322"/>
                </a:lnTo>
                <a:lnTo>
                  <a:pt x="11607" y="187833"/>
                </a:lnTo>
                <a:lnTo>
                  <a:pt x="8591" y="195492"/>
                </a:lnTo>
                <a:lnTo>
                  <a:pt x="5064" y="204574"/>
                </a:lnTo>
                <a:lnTo>
                  <a:pt x="2455" y="212007"/>
                </a:lnTo>
                <a:lnTo>
                  <a:pt x="765" y="218372"/>
                </a:lnTo>
                <a:lnTo>
                  <a:pt x="0" y="224255"/>
                </a:lnTo>
                <a:lnTo>
                  <a:pt x="160" y="230237"/>
                </a:lnTo>
                <a:lnTo>
                  <a:pt x="1250" y="236904"/>
                </a:lnTo>
                <a:lnTo>
                  <a:pt x="3273" y="244838"/>
                </a:lnTo>
                <a:lnTo>
                  <a:pt x="6231" y="254622"/>
                </a:lnTo>
                <a:lnTo>
                  <a:pt x="10128" y="266841"/>
                </a:lnTo>
                <a:lnTo>
                  <a:pt x="14967" y="282078"/>
                </a:lnTo>
                <a:lnTo>
                  <a:pt x="20751" y="300917"/>
                </a:lnTo>
                <a:lnTo>
                  <a:pt x="21823" y="304541"/>
                </a:lnTo>
                <a:lnTo>
                  <a:pt x="25096" y="316212"/>
                </a:lnTo>
                <a:lnTo>
                  <a:pt x="28360" y="328518"/>
                </a:lnTo>
                <a:lnTo>
                  <a:pt x="31647" y="341250"/>
                </a:lnTo>
                <a:lnTo>
                  <a:pt x="34988" y="354195"/>
                </a:lnTo>
                <a:lnTo>
                  <a:pt x="38414" y="367141"/>
                </a:lnTo>
                <a:lnTo>
                  <a:pt x="41956" y="379876"/>
                </a:lnTo>
                <a:lnTo>
                  <a:pt x="45647" y="392190"/>
                </a:lnTo>
                <a:lnTo>
                  <a:pt x="49516" y="403870"/>
                </a:lnTo>
                <a:lnTo>
                  <a:pt x="53596" y="414704"/>
                </a:lnTo>
                <a:lnTo>
                  <a:pt x="60104" y="412592"/>
                </a:lnTo>
                <a:lnTo>
                  <a:pt x="62965" y="408605"/>
                </a:lnTo>
                <a:lnTo>
                  <a:pt x="66639" y="407040"/>
                </a:lnTo>
                <a:lnTo>
                  <a:pt x="65406" y="408088"/>
                </a:lnTo>
                <a:lnTo>
                  <a:pt x="71464" y="406806"/>
                </a:lnTo>
                <a:lnTo>
                  <a:pt x="69024" y="435036"/>
                </a:lnTo>
                <a:lnTo>
                  <a:pt x="305255" y="435036"/>
                </a:lnTo>
                <a:lnTo>
                  <a:pt x="304988" y="425124"/>
                </a:lnTo>
                <a:lnTo>
                  <a:pt x="305338" y="413261"/>
                </a:lnTo>
                <a:lnTo>
                  <a:pt x="306282" y="400820"/>
                </a:lnTo>
                <a:lnTo>
                  <a:pt x="307720" y="387952"/>
                </a:lnTo>
                <a:lnTo>
                  <a:pt x="309554" y="374809"/>
                </a:lnTo>
                <a:lnTo>
                  <a:pt x="311685" y="361543"/>
                </a:lnTo>
                <a:lnTo>
                  <a:pt x="314014" y="348304"/>
                </a:lnTo>
                <a:lnTo>
                  <a:pt x="316440" y="335243"/>
                </a:lnTo>
                <a:lnTo>
                  <a:pt x="318866" y="322513"/>
                </a:lnTo>
                <a:lnTo>
                  <a:pt x="321192" y="310264"/>
                </a:lnTo>
                <a:lnTo>
                  <a:pt x="323319" y="298648"/>
                </a:lnTo>
                <a:lnTo>
                  <a:pt x="323746" y="294555"/>
                </a:lnTo>
                <a:lnTo>
                  <a:pt x="323821" y="286808"/>
                </a:lnTo>
                <a:lnTo>
                  <a:pt x="323352" y="276950"/>
                </a:lnTo>
                <a:lnTo>
                  <a:pt x="322406" y="265288"/>
                </a:lnTo>
                <a:lnTo>
                  <a:pt x="321049" y="252130"/>
                </a:lnTo>
                <a:close/>
              </a:path>
              <a:path w="323821" h="435036">
                <a:moveTo>
                  <a:pt x="62965" y="408605"/>
                </a:moveTo>
                <a:lnTo>
                  <a:pt x="60104" y="412592"/>
                </a:lnTo>
                <a:lnTo>
                  <a:pt x="65406" y="408088"/>
                </a:lnTo>
                <a:lnTo>
                  <a:pt x="62965" y="408605"/>
                </a:lnTo>
                <a:close/>
              </a:path>
              <a:path w="323821" h="435036">
                <a:moveTo>
                  <a:pt x="206465" y="1462"/>
                </a:moveTo>
                <a:lnTo>
                  <a:pt x="202314" y="3035"/>
                </a:lnTo>
                <a:lnTo>
                  <a:pt x="205512" y="2179"/>
                </a:lnTo>
                <a:lnTo>
                  <a:pt x="206465" y="1462"/>
                </a:lnTo>
                <a:close/>
              </a:path>
              <a:path w="323821" h="435036">
                <a:moveTo>
                  <a:pt x="257716" y="27510"/>
                </a:moveTo>
                <a:lnTo>
                  <a:pt x="247305" y="22821"/>
                </a:lnTo>
                <a:lnTo>
                  <a:pt x="243331" y="20332"/>
                </a:lnTo>
                <a:lnTo>
                  <a:pt x="245523" y="247903"/>
                </a:lnTo>
                <a:lnTo>
                  <a:pt x="246680" y="234502"/>
                </a:lnTo>
                <a:lnTo>
                  <a:pt x="248595" y="221461"/>
                </a:lnTo>
                <a:lnTo>
                  <a:pt x="249942" y="223418"/>
                </a:lnTo>
                <a:lnTo>
                  <a:pt x="250727" y="223729"/>
                </a:lnTo>
                <a:lnTo>
                  <a:pt x="252326" y="227717"/>
                </a:lnTo>
                <a:lnTo>
                  <a:pt x="263938" y="303889"/>
                </a:lnTo>
                <a:lnTo>
                  <a:pt x="266202" y="30406"/>
                </a:lnTo>
                <a:lnTo>
                  <a:pt x="257716" y="27510"/>
                </a:lnTo>
                <a:close/>
              </a:path>
            </a:pathLst>
          </a:custGeom>
          <a:solidFill>
            <a:srgbClr val="1C22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7139943" y="2508062"/>
            <a:ext cx="203115" cy="470623"/>
          </a:xfrm>
          <a:custGeom>
            <a:avLst/>
            <a:gdLst/>
            <a:ahLst/>
            <a:cxnLst/>
            <a:rect l="l" t="t" r="r" b="b"/>
            <a:pathLst>
              <a:path w="203115" h="470623">
                <a:moveTo>
                  <a:pt x="192137" y="0"/>
                </a:moveTo>
                <a:lnTo>
                  <a:pt x="184508" y="14782"/>
                </a:lnTo>
                <a:lnTo>
                  <a:pt x="184285" y="14750"/>
                </a:lnTo>
                <a:lnTo>
                  <a:pt x="175904" y="14063"/>
                </a:lnTo>
                <a:lnTo>
                  <a:pt x="162178" y="13478"/>
                </a:lnTo>
                <a:lnTo>
                  <a:pt x="145826" y="13217"/>
                </a:lnTo>
                <a:lnTo>
                  <a:pt x="156767" y="88606"/>
                </a:lnTo>
                <a:lnTo>
                  <a:pt x="167773" y="80340"/>
                </a:lnTo>
                <a:lnTo>
                  <a:pt x="179760" y="73094"/>
                </a:lnTo>
                <a:lnTo>
                  <a:pt x="184592" y="67021"/>
                </a:lnTo>
                <a:lnTo>
                  <a:pt x="184732" y="66082"/>
                </a:lnTo>
                <a:lnTo>
                  <a:pt x="185377" y="65848"/>
                </a:lnTo>
                <a:lnTo>
                  <a:pt x="185854" y="65379"/>
                </a:lnTo>
                <a:lnTo>
                  <a:pt x="203115" y="74723"/>
                </a:lnTo>
                <a:lnTo>
                  <a:pt x="192137" y="0"/>
                </a:lnTo>
                <a:close/>
              </a:path>
              <a:path w="203115" h="470623">
                <a:moveTo>
                  <a:pt x="7713" y="128647"/>
                </a:moveTo>
                <a:lnTo>
                  <a:pt x="2636" y="134902"/>
                </a:lnTo>
                <a:lnTo>
                  <a:pt x="2758" y="141329"/>
                </a:lnTo>
                <a:lnTo>
                  <a:pt x="2684" y="152220"/>
                </a:lnTo>
                <a:lnTo>
                  <a:pt x="2330" y="164305"/>
                </a:lnTo>
                <a:lnTo>
                  <a:pt x="1737" y="177474"/>
                </a:lnTo>
                <a:lnTo>
                  <a:pt x="947" y="191614"/>
                </a:lnTo>
                <a:lnTo>
                  <a:pt x="0" y="206615"/>
                </a:lnTo>
                <a:lnTo>
                  <a:pt x="107316" y="206615"/>
                </a:lnTo>
                <a:lnTo>
                  <a:pt x="109862" y="191668"/>
                </a:lnTo>
                <a:lnTo>
                  <a:pt x="112323" y="178339"/>
                </a:lnTo>
                <a:lnTo>
                  <a:pt x="114899" y="165709"/>
                </a:lnTo>
                <a:lnTo>
                  <a:pt x="117602" y="153997"/>
                </a:lnTo>
                <a:lnTo>
                  <a:pt x="120443" y="143427"/>
                </a:lnTo>
                <a:lnTo>
                  <a:pt x="125689" y="206615"/>
                </a:lnTo>
                <a:lnTo>
                  <a:pt x="222094" y="206615"/>
                </a:lnTo>
                <a:lnTo>
                  <a:pt x="221430" y="191776"/>
                </a:lnTo>
                <a:lnTo>
                  <a:pt x="220873" y="178419"/>
                </a:lnTo>
                <a:lnTo>
                  <a:pt x="220383" y="165077"/>
                </a:lnTo>
                <a:lnTo>
                  <a:pt x="219991" y="151850"/>
                </a:lnTo>
                <a:lnTo>
                  <a:pt x="219728" y="138839"/>
                </a:lnTo>
                <a:lnTo>
                  <a:pt x="219627" y="126143"/>
                </a:lnTo>
                <a:lnTo>
                  <a:pt x="219719" y="113863"/>
                </a:lnTo>
                <a:lnTo>
                  <a:pt x="220035" y="102099"/>
                </a:lnTo>
                <a:lnTo>
                  <a:pt x="220607" y="90951"/>
                </a:lnTo>
                <a:lnTo>
                  <a:pt x="224109" y="79219"/>
                </a:lnTo>
                <a:lnTo>
                  <a:pt x="227915" y="70076"/>
                </a:lnTo>
                <a:lnTo>
                  <a:pt x="232871" y="59106"/>
                </a:lnTo>
                <a:lnTo>
                  <a:pt x="238811" y="46576"/>
                </a:lnTo>
                <a:lnTo>
                  <a:pt x="245571" y="32754"/>
                </a:lnTo>
                <a:lnTo>
                  <a:pt x="252983" y="17908"/>
                </a:lnTo>
                <a:lnTo>
                  <a:pt x="260883" y="2306"/>
                </a:lnTo>
                <a:lnTo>
                  <a:pt x="269105" y="-13783"/>
                </a:lnTo>
                <a:lnTo>
                  <a:pt x="277484" y="-30094"/>
                </a:lnTo>
                <a:lnTo>
                  <a:pt x="285855" y="-46357"/>
                </a:lnTo>
                <a:lnTo>
                  <a:pt x="294050" y="-62306"/>
                </a:lnTo>
                <a:lnTo>
                  <a:pt x="301906" y="-77671"/>
                </a:lnTo>
                <a:lnTo>
                  <a:pt x="309257" y="-92186"/>
                </a:lnTo>
                <a:lnTo>
                  <a:pt x="315937" y="-105581"/>
                </a:lnTo>
                <a:lnTo>
                  <a:pt x="321780" y="-117591"/>
                </a:lnTo>
                <a:lnTo>
                  <a:pt x="326621" y="-127946"/>
                </a:lnTo>
                <a:lnTo>
                  <a:pt x="330295" y="-136379"/>
                </a:lnTo>
                <a:lnTo>
                  <a:pt x="333478" y="-146407"/>
                </a:lnTo>
                <a:lnTo>
                  <a:pt x="332852" y="-149238"/>
                </a:lnTo>
                <a:lnTo>
                  <a:pt x="330384" y="-156775"/>
                </a:lnTo>
                <a:lnTo>
                  <a:pt x="326394" y="-167863"/>
                </a:lnTo>
                <a:lnTo>
                  <a:pt x="321259" y="-181585"/>
                </a:lnTo>
                <a:lnTo>
                  <a:pt x="315357" y="-197025"/>
                </a:lnTo>
                <a:lnTo>
                  <a:pt x="309066" y="-213267"/>
                </a:lnTo>
                <a:lnTo>
                  <a:pt x="302763" y="-229393"/>
                </a:lnTo>
                <a:lnTo>
                  <a:pt x="296825" y="-244489"/>
                </a:lnTo>
                <a:lnTo>
                  <a:pt x="291631" y="-257636"/>
                </a:lnTo>
                <a:lnTo>
                  <a:pt x="287557" y="-267920"/>
                </a:lnTo>
                <a:lnTo>
                  <a:pt x="284981" y="-274422"/>
                </a:lnTo>
                <a:lnTo>
                  <a:pt x="284279" y="-276201"/>
                </a:lnTo>
                <a:lnTo>
                  <a:pt x="278531" y="-291323"/>
                </a:lnTo>
                <a:lnTo>
                  <a:pt x="273519" y="-304998"/>
                </a:lnTo>
                <a:lnTo>
                  <a:pt x="268867" y="-317391"/>
                </a:lnTo>
                <a:lnTo>
                  <a:pt x="264200" y="-328665"/>
                </a:lnTo>
                <a:lnTo>
                  <a:pt x="259144" y="-338985"/>
                </a:lnTo>
                <a:lnTo>
                  <a:pt x="253322" y="-348515"/>
                </a:lnTo>
                <a:lnTo>
                  <a:pt x="246361" y="-357419"/>
                </a:lnTo>
                <a:lnTo>
                  <a:pt x="237884" y="-365861"/>
                </a:lnTo>
                <a:lnTo>
                  <a:pt x="227517" y="-374006"/>
                </a:lnTo>
                <a:lnTo>
                  <a:pt x="214885" y="-382017"/>
                </a:lnTo>
                <a:lnTo>
                  <a:pt x="211853" y="-378856"/>
                </a:lnTo>
                <a:lnTo>
                  <a:pt x="207873" y="-378181"/>
                </a:lnTo>
                <a:lnTo>
                  <a:pt x="202897" y="-376806"/>
                </a:lnTo>
                <a:lnTo>
                  <a:pt x="192059" y="-374119"/>
                </a:lnTo>
                <a:lnTo>
                  <a:pt x="180741" y="-368068"/>
                </a:lnTo>
                <a:lnTo>
                  <a:pt x="171072" y="-354973"/>
                </a:lnTo>
                <a:lnTo>
                  <a:pt x="169527" y="-351125"/>
                </a:lnTo>
                <a:lnTo>
                  <a:pt x="167023" y="-340182"/>
                </a:lnTo>
                <a:lnTo>
                  <a:pt x="166644" y="-328556"/>
                </a:lnTo>
                <a:lnTo>
                  <a:pt x="168036" y="-316481"/>
                </a:lnTo>
                <a:lnTo>
                  <a:pt x="170843" y="-304191"/>
                </a:lnTo>
                <a:lnTo>
                  <a:pt x="174708" y="-291919"/>
                </a:lnTo>
                <a:lnTo>
                  <a:pt x="179278" y="-279899"/>
                </a:lnTo>
                <a:lnTo>
                  <a:pt x="184195" y="-268363"/>
                </a:lnTo>
                <a:lnTo>
                  <a:pt x="189105" y="-257547"/>
                </a:lnTo>
                <a:lnTo>
                  <a:pt x="193652" y="-247682"/>
                </a:lnTo>
                <a:lnTo>
                  <a:pt x="195601" y="-243344"/>
                </a:lnTo>
                <a:lnTo>
                  <a:pt x="200547" y="-231726"/>
                </a:lnTo>
                <a:lnTo>
                  <a:pt x="205330" y="-219891"/>
                </a:lnTo>
                <a:lnTo>
                  <a:pt x="210049" y="-208001"/>
                </a:lnTo>
                <a:lnTo>
                  <a:pt x="214801" y="-196217"/>
                </a:lnTo>
                <a:lnTo>
                  <a:pt x="245712" y="-124193"/>
                </a:lnTo>
                <a:lnTo>
                  <a:pt x="238643" y="-101261"/>
                </a:lnTo>
                <a:lnTo>
                  <a:pt x="238391" y="-100654"/>
                </a:lnTo>
                <a:lnTo>
                  <a:pt x="237998" y="-99936"/>
                </a:lnTo>
                <a:lnTo>
                  <a:pt x="237689" y="-99329"/>
                </a:lnTo>
                <a:lnTo>
                  <a:pt x="237381" y="-98695"/>
                </a:lnTo>
                <a:lnTo>
                  <a:pt x="237044" y="-97977"/>
                </a:lnTo>
                <a:lnTo>
                  <a:pt x="236736" y="-97453"/>
                </a:lnTo>
                <a:lnTo>
                  <a:pt x="229840" y="-84596"/>
                </a:lnTo>
                <a:lnTo>
                  <a:pt x="224692" y="-74146"/>
                </a:lnTo>
                <a:lnTo>
                  <a:pt x="219778" y="-63081"/>
                </a:lnTo>
                <a:lnTo>
                  <a:pt x="214465" y="-49972"/>
                </a:lnTo>
                <a:lnTo>
                  <a:pt x="213221" y="-46717"/>
                </a:lnTo>
                <a:lnTo>
                  <a:pt x="208821" y="-34978"/>
                </a:lnTo>
                <a:lnTo>
                  <a:pt x="203838" y="-22387"/>
                </a:lnTo>
                <a:lnTo>
                  <a:pt x="198275" y="-10282"/>
                </a:lnTo>
                <a:lnTo>
                  <a:pt x="192137" y="0"/>
                </a:lnTo>
                <a:lnTo>
                  <a:pt x="203115" y="74723"/>
                </a:lnTo>
                <a:lnTo>
                  <a:pt x="211356" y="80315"/>
                </a:lnTo>
                <a:lnTo>
                  <a:pt x="213442" y="85072"/>
                </a:lnTo>
                <a:lnTo>
                  <a:pt x="212237" y="91912"/>
                </a:lnTo>
                <a:lnTo>
                  <a:pt x="211463" y="95957"/>
                </a:lnTo>
                <a:lnTo>
                  <a:pt x="197112" y="95037"/>
                </a:lnTo>
                <a:lnTo>
                  <a:pt x="184936" y="93379"/>
                </a:lnTo>
                <a:lnTo>
                  <a:pt x="173502" y="91337"/>
                </a:lnTo>
                <a:lnTo>
                  <a:pt x="161378" y="89264"/>
                </a:lnTo>
                <a:lnTo>
                  <a:pt x="156767" y="88606"/>
                </a:lnTo>
                <a:lnTo>
                  <a:pt x="145826" y="13217"/>
                </a:lnTo>
                <a:lnTo>
                  <a:pt x="129565" y="13500"/>
                </a:lnTo>
                <a:lnTo>
                  <a:pt x="116112" y="14547"/>
                </a:lnTo>
                <a:lnTo>
                  <a:pt x="108186" y="16579"/>
                </a:lnTo>
                <a:lnTo>
                  <a:pt x="98723" y="17934"/>
                </a:lnTo>
                <a:lnTo>
                  <a:pt x="84808" y="18032"/>
                </a:lnTo>
                <a:lnTo>
                  <a:pt x="73377" y="15641"/>
                </a:lnTo>
                <a:lnTo>
                  <a:pt x="10967" y="13218"/>
                </a:lnTo>
                <a:lnTo>
                  <a:pt x="5161" y="68508"/>
                </a:lnTo>
                <a:lnTo>
                  <a:pt x="4772" y="78346"/>
                </a:lnTo>
                <a:lnTo>
                  <a:pt x="4299" y="87688"/>
                </a:lnTo>
                <a:lnTo>
                  <a:pt x="4044" y="93656"/>
                </a:lnTo>
                <a:lnTo>
                  <a:pt x="4128" y="98957"/>
                </a:lnTo>
                <a:lnTo>
                  <a:pt x="4675" y="106302"/>
                </a:lnTo>
                <a:lnTo>
                  <a:pt x="5806" y="118400"/>
                </a:lnTo>
                <a:lnTo>
                  <a:pt x="6367" y="124579"/>
                </a:lnTo>
                <a:lnTo>
                  <a:pt x="7713" y="128647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740896" y="2078895"/>
            <a:ext cx="136011" cy="520275"/>
          </a:xfrm>
          <a:custGeom>
            <a:avLst/>
            <a:gdLst/>
            <a:ahLst/>
            <a:cxnLst/>
            <a:rect l="l" t="t" r="r" b="b"/>
            <a:pathLst>
              <a:path w="136011" h="520275">
                <a:moveTo>
                  <a:pt x="17727" y="514331"/>
                </a:moveTo>
                <a:lnTo>
                  <a:pt x="22972" y="514800"/>
                </a:lnTo>
                <a:lnTo>
                  <a:pt x="30526" y="520275"/>
                </a:lnTo>
                <a:lnTo>
                  <a:pt x="39347" y="519414"/>
                </a:lnTo>
                <a:lnTo>
                  <a:pt x="41675" y="509505"/>
                </a:lnTo>
                <a:lnTo>
                  <a:pt x="44680" y="497487"/>
                </a:lnTo>
                <a:lnTo>
                  <a:pt x="48121" y="483971"/>
                </a:lnTo>
                <a:lnTo>
                  <a:pt x="51761" y="469567"/>
                </a:lnTo>
                <a:lnTo>
                  <a:pt x="55360" y="454885"/>
                </a:lnTo>
                <a:lnTo>
                  <a:pt x="58678" y="440535"/>
                </a:lnTo>
                <a:lnTo>
                  <a:pt x="61476" y="427128"/>
                </a:lnTo>
                <a:lnTo>
                  <a:pt x="63515" y="415273"/>
                </a:lnTo>
                <a:lnTo>
                  <a:pt x="64556" y="405582"/>
                </a:lnTo>
                <a:lnTo>
                  <a:pt x="64628" y="401797"/>
                </a:lnTo>
                <a:lnTo>
                  <a:pt x="65286" y="390562"/>
                </a:lnTo>
                <a:lnTo>
                  <a:pt x="68492" y="378407"/>
                </a:lnTo>
                <a:lnTo>
                  <a:pt x="70987" y="368169"/>
                </a:lnTo>
                <a:lnTo>
                  <a:pt x="84024" y="372157"/>
                </a:lnTo>
                <a:lnTo>
                  <a:pt x="95562" y="374875"/>
                </a:lnTo>
                <a:lnTo>
                  <a:pt x="109474" y="376465"/>
                </a:lnTo>
                <a:lnTo>
                  <a:pt x="121550" y="374499"/>
                </a:lnTo>
                <a:lnTo>
                  <a:pt x="127347" y="367778"/>
                </a:lnTo>
                <a:lnTo>
                  <a:pt x="128633" y="359806"/>
                </a:lnTo>
                <a:lnTo>
                  <a:pt x="129323" y="349359"/>
                </a:lnTo>
                <a:lnTo>
                  <a:pt x="129551" y="336934"/>
                </a:lnTo>
                <a:lnTo>
                  <a:pt x="129455" y="323028"/>
                </a:lnTo>
                <a:lnTo>
                  <a:pt x="129168" y="308136"/>
                </a:lnTo>
                <a:lnTo>
                  <a:pt x="128827" y="292755"/>
                </a:lnTo>
                <a:lnTo>
                  <a:pt x="128567" y="277381"/>
                </a:lnTo>
                <a:lnTo>
                  <a:pt x="128525" y="262511"/>
                </a:lnTo>
                <a:lnTo>
                  <a:pt x="128835" y="248641"/>
                </a:lnTo>
                <a:lnTo>
                  <a:pt x="129634" y="236267"/>
                </a:lnTo>
                <a:lnTo>
                  <a:pt x="131057" y="225886"/>
                </a:lnTo>
                <a:lnTo>
                  <a:pt x="133228" y="218020"/>
                </a:lnTo>
                <a:lnTo>
                  <a:pt x="133493" y="206064"/>
                </a:lnTo>
                <a:lnTo>
                  <a:pt x="134012" y="193377"/>
                </a:lnTo>
                <a:lnTo>
                  <a:pt x="134641" y="180224"/>
                </a:lnTo>
                <a:lnTo>
                  <a:pt x="135236" y="166869"/>
                </a:lnTo>
                <a:lnTo>
                  <a:pt x="135653" y="153575"/>
                </a:lnTo>
                <a:lnTo>
                  <a:pt x="135748" y="140607"/>
                </a:lnTo>
                <a:lnTo>
                  <a:pt x="135377" y="128228"/>
                </a:lnTo>
                <a:lnTo>
                  <a:pt x="134394" y="116702"/>
                </a:lnTo>
                <a:lnTo>
                  <a:pt x="132677" y="103955"/>
                </a:lnTo>
                <a:lnTo>
                  <a:pt x="130774" y="91409"/>
                </a:lnTo>
                <a:lnTo>
                  <a:pt x="128750" y="78718"/>
                </a:lnTo>
                <a:lnTo>
                  <a:pt x="126720" y="65962"/>
                </a:lnTo>
                <a:lnTo>
                  <a:pt x="124800" y="53221"/>
                </a:lnTo>
                <a:lnTo>
                  <a:pt x="123107" y="40575"/>
                </a:lnTo>
                <a:lnTo>
                  <a:pt x="121756" y="28105"/>
                </a:lnTo>
                <a:lnTo>
                  <a:pt x="121305" y="22755"/>
                </a:lnTo>
                <a:lnTo>
                  <a:pt x="127268" y="19857"/>
                </a:lnTo>
                <a:lnTo>
                  <a:pt x="135613" y="16960"/>
                </a:lnTo>
                <a:lnTo>
                  <a:pt x="136011" y="4293"/>
                </a:lnTo>
                <a:lnTo>
                  <a:pt x="135456" y="761"/>
                </a:lnTo>
                <a:lnTo>
                  <a:pt x="120819" y="0"/>
                </a:lnTo>
                <a:lnTo>
                  <a:pt x="110959" y="4254"/>
                </a:lnTo>
                <a:lnTo>
                  <a:pt x="108189" y="6639"/>
                </a:lnTo>
                <a:lnTo>
                  <a:pt x="100634" y="14045"/>
                </a:lnTo>
                <a:lnTo>
                  <a:pt x="94214" y="18595"/>
                </a:lnTo>
                <a:lnTo>
                  <a:pt x="89191" y="21265"/>
                </a:lnTo>
                <a:lnTo>
                  <a:pt x="82726" y="29146"/>
                </a:lnTo>
                <a:lnTo>
                  <a:pt x="76330" y="32857"/>
                </a:lnTo>
                <a:lnTo>
                  <a:pt x="69080" y="39947"/>
                </a:lnTo>
                <a:lnTo>
                  <a:pt x="62207" y="50381"/>
                </a:lnTo>
                <a:lnTo>
                  <a:pt x="55770" y="61531"/>
                </a:lnTo>
                <a:lnTo>
                  <a:pt x="55009" y="70096"/>
                </a:lnTo>
                <a:lnTo>
                  <a:pt x="54687" y="79829"/>
                </a:lnTo>
                <a:lnTo>
                  <a:pt x="54357" y="91250"/>
                </a:lnTo>
                <a:lnTo>
                  <a:pt x="54017" y="104111"/>
                </a:lnTo>
                <a:lnTo>
                  <a:pt x="53664" y="118166"/>
                </a:lnTo>
                <a:lnTo>
                  <a:pt x="53296" y="133167"/>
                </a:lnTo>
                <a:lnTo>
                  <a:pt x="52908" y="148868"/>
                </a:lnTo>
                <a:lnTo>
                  <a:pt x="52498" y="165020"/>
                </a:lnTo>
                <a:lnTo>
                  <a:pt x="52064" y="181377"/>
                </a:lnTo>
                <a:lnTo>
                  <a:pt x="51602" y="197692"/>
                </a:lnTo>
                <a:lnTo>
                  <a:pt x="51109" y="213716"/>
                </a:lnTo>
                <a:lnTo>
                  <a:pt x="50583" y="229204"/>
                </a:lnTo>
                <a:lnTo>
                  <a:pt x="50020" y="243908"/>
                </a:lnTo>
                <a:lnTo>
                  <a:pt x="49417" y="257581"/>
                </a:lnTo>
                <a:lnTo>
                  <a:pt x="48773" y="269974"/>
                </a:lnTo>
                <a:lnTo>
                  <a:pt x="48082" y="280843"/>
                </a:lnTo>
                <a:lnTo>
                  <a:pt x="47344" y="289938"/>
                </a:lnTo>
                <a:lnTo>
                  <a:pt x="45866" y="301137"/>
                </a:lnTo>
                <a:lnTo>
                  <a:pt x="43196" y="313461"/>
                </a:lnTo>
                <a:lnTo>
                  <a:pt x="40418" y="325828"/>
                </a:lnTo>
                <a:lnTo>
                  <a:pt x="37552" y="338230"/>
                </a:lnTo>
                <a:lnTo>
                  <a:pt x="34617" y="350661"/>
                </a:lnTo>
                <a:lnTo>
                  <a:pt x="31633" y="363113"/>
                </a:lnTo>
                <a:lnTo>
                  <a:pt x="28619" y="375580"/>
                </a:lnTo>
                <a:lnTo>
                  <a:pt x="25595" y="388056"/>
                </a:lnTo>
                <a:lnTo>
                  <a:pt x="22580" y="400532"/>
                </a:lnTo>
                <a:lnTo>
                  <a:pt x="19593" y="413002"/>
                </a:lnTo>
                <a:lnTo>
                  <a:pt x="16655" y="425460"/>
                </a:lnTo>
                <a:lnTo>
                  <a:pt x="13785" y="437897"/>
                </a:lnTo>
                <a:lnTo>
                  <a:pt x="11002" y="450308"/>
                </a:lnTo>
                <a:lnTo>
                  <a:pt x="8325" y="462685"/>
                </a:lnTo>
                <a:lnTo>
                  <a:pt x="5775" y="475022"/>
                </a:lnTo>
                <a:lnTo>
                  <a:pt x="3371" y="487310"/>
                </a:lnTo>
                <a:lnTo>
                  <a:pt x="1132" y="499545"/>
                </a:lnTo>
                <a:lnTo>
                  <a:pt x="0" y="506119"/>
                </a:lnTo>
                <a:lnTo>
                  <a:pt x="7312" y="510813"/>
                </a:lnTo>
                <a:lnTo>
                  <a:pt x="17727" y="514331"/>
                </a:lnTo>
                <a:close/>
              </a:path>
            </a:pathLst>
          </a:custGeom>
          <a:solidFill>
            <a:srgbClr val="1B1D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7500125" y="2044026"/>
            <a:ext cx="186751" cy="216190"/>
          </a:xfrm>
          <a:custGeom>
            <a:avLst/>
            <a:gdLst/>
            <a:ahLst/>
            <a:cxnLst/>
            <a:rect l="l" t="t" r="r" b="b"/>
            <a:pathLst>
              <a:path w="186751" h="216190">
                <a:moveTo>
                  <a:pt x="1205" y="37723"/>
                </a:moveTo>
                <a:lnTo>
                  <a:pt x="736" y="51220"/>
                </a:lnTo>
                <a:lnTo>
                  <a:pt x="1150" y="64998"/>
                </a:lnTo>
                <a:lnTo>
                  <a:pt x="1926" y="78413"/>
                </a:lnTo>
                <a:lnTo>
                  <a:pt x="2542" y="90822"/>
                </a:lnTo>
                <a:lnTo>
                  <a:pt x="2477" y="101580"/>
                </a:lnTo>
                <a:lnTo>
                  <a:pt x="1210" y="110044"/>
                </a:lnTo>
                <a:lnTo>
                  <a:pt x="0" y="113146"/>
                </a:lnTo>
                <a:lnTo>
                  <a:pt x="2289" y="121199"/>
                </a:lnTo>
                <a:lnTo>
                  <a:pt x="7196" y="134808"/>
                </a:lnTo>
                <a:lnTo>
                  <a:pt x="13221" y="150232"/>
                </a:lnTo>
                <a:lnTo>
                  <a:pt x="12566" y="45178"/>
                </a:lnTo>
                <a:lnTo>
                  <a:pt x="30517" y="45095"/>
                </a:lnTo>
                <a:lnTo>
                  <a:pt x="19589" y="0"/>
                </a:lnTo>
                <a:lnTo>
                  <a:pt x="13127" y="5358"/>
                </a:lnTo>
                <a:lnTo>
                  <a:pt x="6879" y="14148"/>
                </a:lnTo>
                <a:lnTo>
                  <a:pt x="3079" y="25151"/>
                </a:lnTo>
                <a:lnTo>
                  <a:pt x="1205" y="37723"/>
                </a:lnTo>
                <a:close/>
              </a:path>
              <a:path w="186751" h="216190">
                <a:moveTo>
                  <a:pt x="21523" y="54106"/>
                </a:moveTo>
                <a:lnTo>
                  <a:pt x="21317" y="91870"/>
                </a:lnTo>
                <a:lnTo>
                  <a:pt x="24262" y="80914"/>
                </a:lnTo>
                <a:lnTo>
                  <a:pt x="24945" y="72472"/>
                </a:lnTo>
                <a:lnTo>
                  <a:pt x="25453" y="71212"/>
                </a:lnTo>
                <a:lnTo>
                  <a:pt x="38310" y="53512"/>
                </a:lnTo>
                <a:lnTo>
                  <a:pt x="21523" y="54106"/>
                </a:lnTo>
                <a:close/>
              </a:path>
              <a:path w="186751" h="216190">
                <a:moveTo>
                  <a:pt x="112393" y="72470"/>
                </a:moveTo>
                <a:lnTo>
                  <a:pt x="112646" y="73105"/>
                </a:lnTo>
                <a:lnTo>
                  <a:pt x="115675" y="82239"/>
                </a:lnTo>
                <a:lnTo>
                  <a:pt x="117666" y="90683"/>
                </a:lnTo>
                <a:lnTo>
                  <a:pt x="114076" y="92642"/>
                </a:lnTo>
                <a:lnTo>
                  <a:pt x="105100" y="92173"/>
                </a:lnTo>
                <a:lnTo>
                  <a:pt x="103165" y="75918"/>
                </a:lnTo>
                <a:lnTo>
                  <a:pt x="105386" y="196716"/>
                </a:lnTo>
                <a:lnTo>
                  <a:pt x="115446" y="192179"/>
                </a:lnTo>
                <a:lnTo>
                  <a:pt x="126951" y="188067"/>
                </a:lnTo>
                <a:lnTo>
                  <a:pt x="130373" y="183045"/>
                </a:lnTo>
                <a:lnTo>
                  <a:pt x="135786" y="179844"/>
                </a:lnTo>
                <a:lnTo>
                  <a:pt x="139517" y="176643"/>
                </a:lnTo>
                <a:lnTo>
                  <a:pt x="151591" y="163895"/>
                </a:lnTo>
                <a:lnTo>
                  <a:pt x="157864" y="152976"/>
                </a:lnTo>
                <a:lnTo>
                  <a:pt x="160413" y="143243"/>
                </a:lnTo>
                <a:lnTo>
                  <a:pt x="161314" y="134052"/>
                </a:lnTo>
                <a:lnTo>
                  <a:pt x="162645" y="124761"/>
                </a:lnTo>
                <a:lnTo>
                  <a:pt x="172209" y="124731"/>
                </a:lnTo>
                <a:lnTo>
                  <a:pt x="173607" y="126598"/>
                </a:lnTo>
                <a:lnTo>
                  <a:pt x="174350" y="129524"/>
                </a:lnTo>
                <a:lnTo>
                  <a:pt x="177916" y="131580"/>
                </a:lnTo>
                <a:lnTo>
                  <a:pt x="184430" y="120842"/>
                </a:lnTo>
                <a:lnTo>
                  <a:pt x="186751" y="110183"/>
                </a:lnTo>
                <a:lnTo>
                  <a:pt x="184902" y="96951"/>
                </a:lnTo>
                <a:lnTo>
                  <a:pt x="184508" y="95457"/>
                </a:lnTo>
                <a:lnTo>
                  <a:pt x="174302" y="93537"/>
                </a:lnTo>
                <a:lnTo>
                  <a:pt x="168917" y="96109"/>
                </a:lnTo>
                <a:lnTo>
                  <a:pt x="162798" y="98824"/>
                </a:lnTo>
                <a:lnTo>
                  <a:pt x="162115" y="83238"/>
                </a:lnTo>
                <a:lnTo>
                  <a:pt x="161370" y="71064"/>
                </a:lnTo>
                <a:lnTo>
                  <a:pt x="158945" y="60845"/>
                </a:lnTo>
                <a:lnTo>
                  <a:pt x="153221" y="51123"/>
                </a:lnTo>
                <a:lnTo>
                  <a:pt x="147623" y="45013"/>
                </a:lnTo>
                <a:lnTo>
                  <a:pt x="138943" y="36725"/>
                </a:lnTo>
                <a:lnTo>
                  <a:pt x="131071" y="28005"/>
                </a:lnTo>
                <a:lnTo>
                  <a:pt x="124545" y="17101"/>
                </a:lnTo>
                <a:lnTo>
                  <a:pt x="120051" y="2957"/>
                </a:lnTo>
                <a:lnTo>
                  <a:pt x="108158" y="2752"/>
                </a:lnTo>
                <a:lnTo>
                  <a:pt x="96312" y="1129"/>
                </a:lnTo>
                <a:lnTo>
                  <a:pt x="92534" y="52684"/>
                </a:lnTo>
                <a:lnTo>
                  <a:pt x="95704" y="45261"/>
                </a:lnTo>
                <a:lnTo>
                  <a:pt x="99294" y="45013"/>
                </a:lnTo>
                <a:lnTo>
                  <a:pt x="108915" y="45013"/>
                </a:lnTo>
                <a:lnTo>
                  <a:pt x="128073" y="44930"/>
                </a:lnTo>
                <a:lnTo>
                  <a:pt x="126782" y="52381"/>
                </a:lnTo>
                <a:lnTo>
                  <a:pt x="126951" y="52684"/>
                </a:lnTo>
                <a:lnTo>
                  <a:pt x="114250" y="54120"/>
                </a:lnTo>
                <a:lnTo>
                  <a:pt x="112393" y="72470"/>
                </a:lnTo>
                <a:close/>
              </a:path>
              <a:path w="186751" h="216190">
                <a:moveTo>
                  <a:pt x="114250" y="54120"/>
                </a:moveTo>
                <a:lnTo>
                  <a:pt x="98074" y="53245"/>
                </a:lnTo>
                <a:lnTo>
                  <a:pt x="92534" y="52684"/>
                </a:lnTo>
                <a:lnTo>
                  <a:pt x="96312" y="1129"/>
                </a:lnTo>
                <a:lnTo>
                  <a:pt x="84571" y="-1316"/>
                </a:lnTo>
                <a:lnTo>
                  <a:pt x="72994" y="-3991"/>
                </a:lnTo>
                <a:lnTo>
                  <a:pt x="61638" y="-6300"/>
                </a:lnTo>
                <a:lnTo>
                  <a:pt x="50562" y="-7650"/>
                </a:lnTo>
                <a:lnTo>
                  <a:pt x="39823" y="-7446"/>
                </a:lnTo>
                <a:lnTo>
                  <a:pt x="29479" y="-5094"/>
                </a:lnTo>
                <a:lnTo>
                  <a:pt x="19589" y="0"/>
                </a:lnTo>
                <a:lnTo>
                  <a:pt x="30517" y="45095"/>
                </a:lnTo>
                <a:lnTo>
                  <a:pt x="40391" y="45013"/>
                </a:lnTo>
                <a:lnTo>
                  <a:pt x="43813" y="46034"/>
                </a:lnTo>
                <a:lnTo>
                  <a:pt x="47291" y="52684"/>
                </a:lnTo>
                <a:lnTo>
                  <a:pt x="38310" y="53512"/>
                </a:lnTo>
                <a:lnTo>
                  <a:pt x="25453" y="71212"/>
                </a:lnTo>
                <a:lnTo>
                  <a:pt x="34312" y="71215"/>
                </a:lnTo>
                <a:lnTo>
                  <a:pt x="35931" y="71063"/>
                </a:lnTo>
                <a:lnTo>
                  <a:pt x="34809" y="92422"/>
                </a:lnTo>
                <a:lnTo>
                  <a:pt x="23308" y="91235"/>
                </a:lnTo>
                <a:lnTo>
                  <a:pt x="21317" y="91870"/>
                </a:lnTo>
                <a:lnTo>
                  <a:pt x="21523" y="54106"/>
                </a:lnTo>
                <a:lnTo>
                  <a:pt x="12958" y="52684"/>
                </a:lnTo>
                <a:lnTo>
                  <a:pt x="13435" y="51967"/>
                </a:lnTo>
                <a:lnTo>
                  <a:pt x="12566" y="45178"/>
                </a:lnTo>
                <a:lnTo>
                  <a:pt x="13221" y="150232"/>
                </a:lnTo>
                <a:lnTo>
                  <a:pt x="18865" y="163730"/>
                </a:lnTo>
                <a:lnTo>
                  <a:pt x="22355" y="171096"/>
                </a:lnTo>
                <a:lnTo>
                  <a:pt x="31313" y="184792"/>
                </a:lnTo>
                <a:lnTo>
                  <a:pt x="38839" y="192956"/>
                </a:lnTo>
                <a:lnTo>
                  <a:pt x="45932" y="198016"/>
                </a:lnTo>
                <a:lnTo>
                  <a:pt x="53589" y="202402"/>
                </a:lnTo>
                <a:lnTo>
                  <a:pt x="48805" y="149103"/>
                </a:lnTo>
                <a:lnTo>
                  <a:pt x="91020" y="148716"/>
                </a:lnTo>
                <a:lnTo>
                  <a:pt x="84973" y="154970"/>
                </a:lnTo>
                <a:lnTo>
                  <a:pt x="78563" y="161820"/>
                </a:lnTo>
                <a:lnTo>
                  <a:pt x="66869" y="165853"/>
                </a:lnTo>
                <a:lnTo>
                  <a:pt x="60810" y="161934"/>
                </a:lnTo>
                <a:lnTo>
                  <a:pt x="62808" y="208539"/>
                </a:lnTo>
                <a:lnTo>
                  <a:pt x="64625" y="209951"/>
                </a:lnTo>
                <a:lnTo>
                  <a:pt x="65663" y="236083"/>
                </a:lnTo>
                <a:lnTo>
                  <a:pt x="67093" y="236387"/>
                </a:lnTo>
                <a:lnTo>
                  <a:pt x="67739" y="206584"/>
                </a:lnTo>
                <a:lnTo>
                  <a:pt x="84212" y="204231"/>
                </a:lnTo>
                <a:lnTo>
                  <a:pt x="95868" y="200837"/>
                </a:lnTo>
                <a:lnTo>
                  <a:pt x="105386" y="196716"/>
                </a:lnTo>
                <a:lnTo>
                  <a:pt x="103165" y="75918"/>
                </a:lnTo>
                <a:lnTo>
                  <a:pt x="108084" y="71717"/>
                </a:lnTo>
                <a:lnTo>
                  <a:pt x="111692" y="70759"/>
                </a:lnTo>
                <a:lnTo>
                  <a:pt x="112085" y="71532"/>
                </a:lnTo>
                <a:lnTo>
                  <a:pt x="112393" y="72470"/>
                </a:lnTo>
                <a:lnTo>
                  <a:pt x="114250" y="54120"/>
                </a:lnTo>
                <a:close/>
              </a:path>
              <a:path w="186751" h="216190">
                <a:moveTo>
                  <a:pt x="56996" y="152469"/>
                </a:moveTo>
                <a:lnTo>
                  <a:pt x="48805" y="149103"/>
                </a:lnTo>
                <a:lnTo>
                  <a:pt x="53589" y="202402"/>
                </a:lnTo>
                <a:lnTo>
                  <a:pt x="62808" y="208539"/>
                </a:lnTo>
                <a:lnTo>
                  <a:pt x="60810" y="161934"/>
                </a:lnTo>
                <a:lnTo>
                  <a:pt x="60193" y="161934"/>
                </a:lnTo>
                <a:lnTo>
                  <a:pt x="56210" y="156857"/>
                </a:lnTo>
                <a:lnTo>
                  <a:pt x="50797" y="150206"/>
                </a:lnTo>
                <a:lnTo>
                  <a:pt x="56996" y="15246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911170" y="2078249"/>
            <a:ext cx="113265" cy="376368"/>
          </a:xfrm>
          <a:custGeom>
            <a:avLst/>
            <a:gdLst/>
            <a:ahLst/>
            <a:cxnLst/>
            <a:rect l="l" t="t" r="r" b="b"/>
            <a:pathLst>
              <a:path w="113265" h="376368">
                <a:moveTo>
                  <a:pt x="107381" y="335334"/>
                </a:moveTo>
                <a:lnTo>
                  <a:pt x="100782" y="324875"/>
                </a:lnTo>
                <a:lnTo>
                  <a:pt x="93571" y="311569"/>
                </a:lnTo>
                <a:lnTo>
                  <a:pt x="86551" y="297062"/>
                </a:lnTo>
                <a:lnTo>
                  <a:pt x="80526" y="283001"/>
                </a:lnTo>
                <a:lnTo>
                  <a:pt x="76299" y="271033"/>
                </a:lnTo>
                <a:lnTo>
                  <a:pt x="74801" y="264502"/>
                </a:lnTo>
                <a:lnTo>
                  <a:pt x="72320" y="251027"/>
                </a:lnTo>
                <a:lnTo>
                  <a:pt x="72798" y="237835"/>
                </a:lnTo>
                <a:lnTo>
                  <a:pt x="75918" y="225625"/>
                </a:lnTo>
                <a:lnTo>
                  <a:pt x="81359" y="215096"/>
                </a:lnTo>
                <a:lnTo>
                  <a:pt x="88804" y="206948"/>
                </a:lnTo>
                <a:lnTo>
                  <a:pt x="90153" y="205917"/>
                </a:lnTo>
                <a:lnTo>
                  <a:pt x="94830" y="193572"/>
                </a:lnTo>
                <a:lnTo>
                  <a:pt x="100766" y="182758"/>
                </a:lnTo>
                <a:lnTo>
                  <a:pt x="104415" y="170678"/>
                </a:lnTo>
                <a:lnTo>
                  <a:pt x="104542" y="168690"/>
                </a:lnTo>
                <a:lnTo>
                  <a:pt x="103023" y="161419"/>
                </a:lnTo>
                <a:lnTo>
                  <a:pt x="97440" y="150231"/>
                </a:lnTo>
                <a:lnTo>
                  <a:pt x="89374" y="136949"/>
                </a:lnTo>
                <a:lnTo>
                  <a:pt x="80406" y="123396"/>
                </a:lnTo>
                <a:lnTo>
                  <a:pt x="72119" y="111394"/>
                </a:lnTo>
                <a:lnTo>
                  <a:pt x="66093" y="102766"/>
                </a:lnTo>
                <a:lnTo>
                  <a:pt x="64706" y="100723"/>
                </a:lnTo>
                <a:lnTo>
                  <a:pt x="58444" y="89320"/>
                </a:lnTo>
                <a:lnTo>
                  <a:pt x="58451" y="81158"/>
                </a:lnTo>
                <a:lnTo>
                  <a:pt x="63838" y="70972"/>
                </a:lnTo>
                <a:lnTo>
                  <a:pt x="67251" y="65235"/>
                </a:lnTo>
                <a:lnTo>
                  <a:pt x="74045" y="54421"/>
                </a:lnTo>
                <a:lnTo>
                  <a:pt x="79435" y="44620"/>
                </a:lnTo>
                <a:lnTo>
                  <a:pt x="80862" y="35253"/>
                </a:lnTo>
                <a:lnTo>
                  <a:pt x="76549" y="26601"/>
                </a:lnTo>
                <a:lnTo>
                  <a:pt x="68919" y="20503"/>
                </a:lnTo>
                <a:lnTo>
                  <a:pt x="68361" y="22048"/>
                </a:lnTo>
                <a:lnTo>
                  <a:pt x="63753" y="13383"/>
                </a:lnTo>
                <a:lnTo>
                  <a:pt x="54715" y="4246"/>
                </a:lnTo>
                <a:lnTo>
                  <a:pt x="46375" y="1218"/>
                </a:lnTo>
                <a:lnTo>
                  <a:pt x="32936" y="406"/>
                </a:lnTo>
                <a:lnTo>
                  <a:pt x="26868" y="0"/>
                </a:lnTo>
                <a:lnTo>
                  <a:pt x="27106" y="19151"/>
                </a:lnTo>
                <a:lnTo>
                  <a:pt x="35771" y="20255"/>
                </a:lnTo>
                <a:lnTo>
                  <a:pt x="43005" y="22683"/>
                </a:lnTo>
                <a:lnTo>
                  <a:pt x="39703" y="32468"/>
                </a:lnTo>
                <a:lnTo>
                  <a:pt x="35151" y="44022"/>
                </a:lnTo>
                <a:lnTo>
                  <a:pt x="29736" y="56851"/>
                </a:lnTo>
                <a:lnTo>
                  <a:pt x="23843" y="70464"/>
                </a:lnTo>
                <a:lnTo>
                  <a:pt x="17856" y="84369"/>
                </a:lnTo>
                <a:lnTo>
                  <a:pt x="12163" y="98073"/>
                </a:lnTo>
                <a:lnTo>
                  <a:pt x="7149" y="111084"/>
                </a:lnTo>
                <a:lnTo>
                  <a:pt x="3198" y="122910"/>
                </a:lnTo>
                <a:lnTo>
                  <a:pt x="698" y="133059"/>
                </a:lnTo>
                <a:lnTo>
                  <a:pt x="0" y="139826"/>
                </a:lnTo>
                <a:lnTo>
                  <a:pt x="115" y="146475"/>
                </a:lnTo>
                <a:lnTo>
                  <a:pt x="408" y="157047"/>
                </a:lnTo>
                <a:lnTo>
                  <a:pt x="854" y="170677"/>
                </a:lnTo>
                <a:lnTo>
                  <a:pt x="1431" y="186500"/>
                </a:lnTo>
                <a:lnTo>
                  <a:pt x="2116" y="203650"/>
                </a:lnTo>
                <a:lnTo>
                  <a:pt x="2887" y="221262"/>
                </a:lnTo>
                <a:lnTo>
                  <a:pt x="3720" y="238471"/>
                </a:lnTo>
                <a:lnTo>
                  <a:pt x="4594" y="254410"/>
                </a:lnTo>
                <a:lnTo>
                  <a:pt x="5485" y="268215"/>
                </a:lnTo>
                <a:lnTo>
                  <a:pt x="6371" y="279021"/>
                </a:lnTo>
                <a:lnTo>
                  <a:pt x="7228" y="285962"/>
                </a:lnTo>
                <a:lnTo>
                  <a:pt x="7789" y="288041"/>
                </a:lnTo>
                <a:lnTo>
                  <a:pt x="6736" y="298020"/>
                </a:lnTo>
                <a:lnTo>
                  <a:pt x="7593" y="310100"/>
                </a:lnTo>
                <a:lnTo>
                  <a:pt x="8952" y="324383"/>
                </a:lnTo>
                <a:lnTo>
                  <a:pt x="9301" y="330262"/>
                </a:lnTo>
                <a:lnTo>
                  <a:pt x="9897" y="342876"/>
                </a:lnTo>
                <a:lnTo>
                  <a:pt x="10537" y="355785"/>
                </a:lnTo>
                <a:lnTo>
                  <a:pt x="10940" y="368506"/>
                </a:lnTo>
                <a:lnTo>
                  <a:pt x="10970" y="374053"/>
                </a:lnTo>
                <a:lnTo>
                  <a:pt x="22609" y="375445"/>
                </a:lnTo>
                <a:lnTo>
                  <a:pt x="35185" y="376311"/>
                </a:lnTo>
                <a:lnTo>
                  <a:pt x="48282" y="376368"/>
                </a:lnTo>
                <a:lnTo>
                  <a:pt x="61486" y="375330"/>
                </a:lnTo>
                <a:lnTo>
                  <a:pt x="74385" y="372913"/>
                </a:lnTo>
                <a:lnTo>
                  <a:pt x="86564" y="368832"/>
                </a:lnTo>
                <a:lnTo>
                  <a:pt x="97609" y="362803"/>
                </a:lnTo>
                <a:lnTo>
                  <a:pt x="102775" y="358795"/>
                </a:lnTo>
                <a:lnTo>
                  <a:pt x="103336" y="358188"/>
                </a:lnTo>
                <a:lnTo>
                  <a:pt x="103504" y="358105"/>
                </a:lnTo>
                <a:lnTo>
                  <a:pt x="104851" y="357250"/>
                </a:lnTo>
                <a:lnTo>
                  <a:pt x="113265" y="351455"/>
                </a:lnTo>
                <a:lnTo>
                  <a:pt x="111050" y="350351"/>
                </a:lnTo>
                <a:lnTo>
                  <a:pt x="112564" y="341300"/>
                </a:lnTo>
                <a:lnTo>
                  <a:pt x="107381" y="335334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981975" y="1972835"/>
            <a:ext cx="2246" cy="8747"/>
          </a:xfrm>
          <a:custGeom>
            <a:avLst/>
            <a:gdLst/>
            <a:ahLst/>
            <a:cxnLst/>
            <a:rect l="l" t="t" r="r" b="b"/>
            <a:pathLst>
              <a:path w="2246" h="8747">
                <a:moveTo>
                  <a:pt x="1374" y="8747"/>
                </a:moveTo>
                <a:lnTo>
                  <a:pt x="2246" y="0"/>
                </a:lnTo>
                <a:lnTo>
                  <a:pt x="0" y="0"/>
                </a:lnTo>
                <a:lnTo>
                  <a:pt x="1374" y="874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812579" y="1849887"/>
            <a:ext cx="77066" cy="205761"/>
          </a:xfrm>
          <a:custGeom>
            <a:avLst/>
            <a:gdLst/>
            <a:ahLst/>
            <a:cxnLst/>
            <a:rect l="l" t="t" r="r" b="b"/>
            <a:pathLst>
              <a:path w="77066" h="205761">
                <a:moveTo>
                  <a:pt x="16951" y="161746"/>
                </a:moveTo>
                <a:lnTo>
                  <a:pt x="23681" y="172625"/>
                </a:lnTo>
                <a:lnTo>
                  <a:pt x="23314" y="86337"/>
                </a:lnTo>
                <a:lnTo>
                  <a:pt x="21562" y="83375"/>
                </a:lnTo>
                <a:lnTo>
                  <a:pt x="28081" y="69854"/>
                </a:lnTo>
                <a:lnTo>
                  <a:pt x="34883" y="76191"/>
                </a:lnTo>
                <a:lnTo>
                  <a:pt x="36372" y="83382"/>
                </a:lnTo>
                <a:lnTo>
                  <a:pt x="40611" y="193128"/>
                </a:lnTo>
                <a:lnTo>
                  <a:pt x="51068" y="200839"/>
                </a:lnTo>
                <a:lnTo>
                  <a:pt x="63026" y="205580"/>
                </a:lnTo>
                <a:lnTo>
                  <a:pt x="63852" y="205761"/>
                </a:lnTo>
                <a:lnTo>
                  <a:pt x="77066" y="203951"/>
                </a:lnTo>
                <a:lnTo>
                  <a:pt x="69100" y="167845"/>
                </a:lnTo>
                <a:lnTo>
                  <a:pt x="55381" y="165231"/>
                </a:lnTo>
                <a:lnTo>
                  <a:pt x="48051" y="155878"/>
                </a:lnTo>
                <a:lnTo>
                  <a:pt x="45409" y="149301"/>
                </a:lnTo>
                <a:lnTo>
                  <a:pt x="43697" y="0"/>
                </a:lnTo>
                <a:lnTo>
                  <a:pt x="33912" y="1531"/>
                </a:lnTo>
                <a:lnTo>
                  <a:pt x="25168" y="4670"/>
                </a:lnTo>
                <a:lnTo>
                  <a:pt x="17575" y="9882"/>
                </a:lnTo>
                <a:lnTo>
                  <a:pt x="11242" y="17633"/>
                </a:lnTo>
                <a:lnTo>
                  <a:pt x="6278" y="28391"/>
                </a:lnTo>
                <a:lnTo>
                  <a:pt x="4155" y="35828"/>
                </a:lnTo>
                <a:lnTo>
                  <a:pt x="1794" y="48304"/>
                </a:lnTo>
                <a:lnTo>
                  <a:pt x="436" y="61007"/>
                </a:lnTo>
                <a:lnTo>
                  <a:pt x="0" y="73842"/>
                </a:lnTo>
                <a:lnTo>
                  <a:pt x="405" y="86710"/>
                </a:lnTo>
                <a:lnTo>
                  <a:pt x="1571" y="99516"/>
                </a:lnTo>
                <a:lnTo>
                  <a:pt x="3418" y="112160"/>
                </a:lnTo>
                <a:lnTo>
                  <a:pt x="5865" y="124547"/>
                </a:lnTo>
                <a:lnTo>
                  <a:pt x="8831" y="136579"/>
                </a:lnTo>
                <a:lnTo>
                  <a:pt x="12237" y="148160"/>
                </a:lnTo>
                <a:lnTo>
                  <a:pt x="16003" y="159191"/>
                </a:lnTo>
                <a:lnTo>
                  <a:pt x="16951" y="161746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856276" y="1848324"/>
            <a:ext cx="74446" cy="205514"/>
          </a:xfrm>
          <a:custGeom>
            <a:avLst/>
            <a:gdLst/>
            <a:ahLst/>
            <a:cxnLst/>
            <a:rect l="l" t="t" r="r" b="b"/>
            <a:pathLst>
              <a:path w="74446" h="205514">
                <a:moveTo>
                  <a:pt x="37200" y="159649"/>
                </a:moveTo>
                <a:lnTo>
                  <a:pt x="43286" y="157266"/>
                </a:lnTo>
                <a:lnTo>
                  <a:pt x="39908" y="151633"/>
                </a:lnTo>
                <a:lnTo>
                  <a:pt x="35211" y="149122"/>
                </a:lnTo>
                <a:lnTo>
                  <a:pt x="20709" y="148987"/>
                </a:lnTo>
                <a:lnTo>
                  <a:pt x="11888" y="149291"/>
                </a:lnTo>
                <a:lnTo>
                  <a:pt x="11966" y="149843"/>
                </a:lnTo>
                <a:lnTo>
                  <a:pt x="3857" y="147359"/>
                </a:lnTo>
                <a:lnTo>
                  <a:pt x="21800" y="144839"/>
                </a:lnTo>
                <a:lnTo>
                  <a:pt x="34020" y="145251"/>
                </a:lnTo>
                <a:lnTo>
                  <a:pt x="41256" y="147873"/>
                </a:lnTo>
                <a:lnTo>
                  <a:pt x="44248" y="151980"/>
                </a:lnTo>
                <a:lnTo>
                  <a:pt x="43733" y="156850"/>
                </a:lnTo>
                <a:lnTo>
                  <a:pt x="40449" y="161758"/>
                </a:lnTo>
                <a:lnTo>
                  <a:pt x="35136" y="165983"/>
                </a:lnTo>
                <a:lnTo>
                  <a:pt x="28531" y="168800"/>
                </a:lnTo>
                <a:lnTo>
                  <a:pt x="25402" y="169408"/>
                </a:lnTo>
                <a:lnTo>
                  <a:pt x="33369" y="205514"/>
                </a:lnTo>
                <a:lnTo>
                  <a:pt x="45687" y="202763"/>
                </a:lnTo>
                <a:lnTo>
                  <a:pt x="57469" y="198867"/>
                </a:lnTo>
                <a:lnTo>
                  <a:pt x="53780" y="74452"/>
                </a:lnTo>
                <a:lnTo>
                  <a:pt x="63796" y="72437"/>
                </a:lnTo>
                <a:lnTo>
                  <a:pt x="65703" y="71499"/>
                </a:lnTo>
                <a:lnTo>
                  <a:pt x="67094" y="73387"/>
                </a:lnTo>
                <a:lnTo>
                  <a:pt x="65942" y="70782"/>
                </a:lnTo>
                <a:lnTo>
                  <a:pt x="74446" y="0"/>
                </a:lnTo>
                <a:lnTo>
                  <a:pt x="60712" y="1684"/>
                </a:lnTo>
                <a:lnTo>
                  <a:pt x="47363" y="2177"/>
                </a:lnTo>
                <a:lnTo>
                  <a:pt x="34507" y="1945"/>
                </a:lnTo>
                <a:lnTo>
                  <a:pt x="22255" y="1454"/>
                </a:lnTo>
                <a:lnTo>
                  <a:pt x="10716" y="1171"/>
                </a:lnTo>
                <a:lnTo>
                  <a:pt x="0" y="1562"/>
                </a:lnTo>
                <a:lnTo>
                  <a:pt x="1712" y="150864"/>
                </a:lnTo>
                <a:lnTo>
                  <a:pt x="5560" y="155896"/>
                </a:lnTo>
                <a:lnTo>
                  <a:pt x="10968" y="161006"/>
                </a:lnTo>
                <a:lnTo>
                  <a:pt x="20621" y="163241"/>
                </a:lnTo>
                <a:lnTo>
                  <a:pt x="37200" y="15964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835893" y="1933269"/>
            <a:ext cx="17297" cy="109746"/>
          </a:xfrm>
          <a:custGeom>
            <a:avLst/>
            <a:gdLst/>
            <a:ahLst/>
            <a:cxnLst/>
            <a:rect l="l" t="t" r="r" b="b"/>
            <a:pathLst>
              <a:path w="17297" h="109746">
                <a:moveTo>
                  <a:pt x="0" y="2955"/>
                </a:moveTo>
                <a:lnTo>
                  <a:pt x="366" y="89243"/>
                </a:lnTo>
                <a:lnTo>
                  <a:pt x="8210" y="100022"/>
                </a:lnTo>
                <a:lnTo>
                  <a:pt x="17297" y="109746"/>
                </a:lnTo>
                <a:lnTo>
                  <a:pt x="13057" y="0"/>
                </a:lnTo>
                <a:lnTo>
                  <a:pt x="10668" y="5669"/>
                </a:lnTo>
                <a:lnTo>
                  <a:pt x="5837" y="7446"/>
                </a:lnTo>
                <a:lnTo>
                  <a:pt x="0" y="295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910057" y="1848324"/>
            <a:ext cx="86872" cy="198867"/>
          </a:xfrm>
          <a:custGeom>
            <a:avLst/>
            <a:gdLst/>
            <a:ahLst/>
            <a:cxnLst/>
            <a:rect l="l" t="t" r="r" b="b"/>
            <a:pathLst>
              <a:path w="86872" h="198867">
                <a:moveTo>
                  <a:pt x="38530" y="36778"/>
                </a:moveTo>
                <a:lnTo>
                  <a:pt x="33725" y="31901"/>
                </a:lnTo>
                <a:lnTo>
                  <a:pt x="29274" y="26123"/>
                </a:lnTo>
                <a:lnTo>
                  <a:pt x="25409" y="18836"/>
                </a:lnTo>
                <a:lnTo>
                  <a:pt x="22359" y="9426"/>
                </a:lnTo>
                <a:lnTo>
                  <a:pt x="20666" y="0"/>
                </a:lnTo>
                <a:lnTo>
                  <a:pt x="12162" y="70782"/>
                </a:lnTo>
                <a:lnTo>
                  <a:pt x="15421" y="76246"/>
                </a:lnTo>
                <a:lnTo>
                  <a:pt x="13314" y="73387"/>
                </a:lnTo>
                <a:lnTo>
                  <a:pt x="15104" y="77432"/>
                </a:lnTo>
                <a:lnTo>
                  <a:pt x="18442" y="85104"/>
                </a:lnTo>
                <a:lnTo>
                  <a:pt x="14784" y="92223"/>
                </a:lnTo>
                <a:lnTo>
                  <a:pt x="15898" y="92748"/>
                </a:lnTo>
                <a:lnTo>
                  <a:pt x="8585" y="92279"/>
                </a:lnTo>
                <a:lnTo>
                  <a:pt x="6280" y="89795"/>
                </a:lnTo>
                <a:lnTo>
                  <a:pt x="6518" y="92223"/>
                </a:lnTo>
                <a:lnTo>
                  <a:pt x="4689" y="87118"/>
                </a:lnTo>
                <a:lnTo>
                  <a:pt x="0" y="74452"/>
                </a:lnTo>
                <a:lnTo>
                  <a:pt x="3688" y="198867"/>
                </a:lnTo>
                <a:lnTo>
                  <a:pt x="15261" y="193637"/>
                </a:lnTo>
                <a:lnTo>
                  <a:pt x="27822" y="183399"/>
                </a:lnTo>
                <a:lnTo>
                  <a:pt x="39027" y="177721"/>
                </a:lnTo>
                <a:lnTo>
                  <a:pt x="48414" y="168501"/>
                </a:lnTo>
                <a:lnTo>
                  <a:pt x="49840" y="166979"/>
                </a:lnTo>
                <a:lnTo>
                  <a:pt x="56776" y="156929"/>
                </a:lnTo>
                <a:lnTo>
                  <a:pt x="61187" y="144869"/>
                </a:lnTo>
                <a:lnTo>
                  <a:pt x="62718" y="138749"/>
                </a:lnTo>
                <a:lnTo>
                  <a:pt x="62799" y="135217"/>
                </a:lnTo>
                <a:lnTo>
                  <a:pt x="62162" y="124510"/>
                </a:lnTo>
                <a:lnTo>
                  <a:pt x="71918" y="124510"/>
                </a:lnTo>
                <a:lnTo>
                  <a:pt x="71623" y="122634"/>
                </a:lnTo>
                <a:lnTo>
                  <a:pt x="74165" y="124510"/>
                </a:lnTo>
                <a:lnTo>
                  <a:pt x="73292" y="133258"/>
                </a:lnTo>
                <a:lnTo>
                  <a:pt x="83122" y="124489"/>
                </a:lnTo>
                <a:lnTo>
                  <a:pt x="86872" y="112869"/>
                </a:lnTo>
                <a:lnTo>
                  <a:pt x="85743" y="100395"/>
                </a:lnTo>
                <a:lnTo>
                  <a:pt x="82989" y="92831"/>
                </a:lnTo>
                <a:lnTo>
                  <a:pt x="71612" y="91742"/>
                </a:lnTo>
                <a:lnTo>
                  <a:pt x="63231" y="96719"/>
                </a:lnTo>
                <a:lnTo>
                  <a:pt x="62718" y="97053"/>
                </a:lnTo>
                <a:lnTo>
                  <a:pt x="61890" y="81366"/>
                </a:lnTo>
                <a:lnTo>
                  <a:pt x="59801" y="69056"/>
                </a:lnTo>
                <a:lnTo>
                  <a:pt x="56683" y="59512"/>
                </a:lnTo>
                <a:lnTo>
                  <a:pt x="52767" y="52123"/>
                </a:lnTo>
                <a:lnTo>
                  <a:pt x="48282" y="46279"/>
                </a:lnTo>
                <a:lnTo>
                  <a:pt x="43460" y="41368"/>
                </a:lnTo>
                <a:lnTo>
                  <a:pt x="38530" y="36778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143875" y="1747943"/>
            <a:ext cx="209214" cy="324842"/>
          </a:xfrm>
          <a:custGeom>
            <a:avLst/>
            <a:gdLst/>
            <a:ahLst/>
            <a:cxnLst/>
            <a:rect l="l" t="t" r="r" b="b"/>
            <a:pathLst>
              <a:path w="209214" h="324842">
                <a:moveTo>
                  <a:pt x="185774" y="194597"/>
                </a:moveTo>
                <a:lnTo>
                  <a:pt x="188893" y="186400"/>
                </a:lnTo>
                <a:lnTo>
                  <a:pt x="194222" y="178230"/>
                </a:lnTo>
                <a:lnTo>
                  <a:pt x="202863" y="168390"/>
                </a:lnTo>
                <a:lnTo>
                  <a:pt x="203121" y="155946"/>
                </a:lnTo>
                <a:lnTo>
                  <a:pt x="204629" y="143472"/>
                </a:lnTo>
                <a:lnTo>
                  <a:pt x="206658" y="130923"/>
                </a:lnTo>
                <a:lnTo>
                  <a:pt x="208442" y="118296"/>
                </a:lnTo>
                <a:lnTo>
                  <a:pt x="209214" y="105587"/>
                </a:lnTo>
                <a:lnTo>
                  <a:pt x="209186" y="103278"/>
                </a:lnTo>
                <a:lnTo>
                  <a:pt x="206521" y="85938"/>
                </a:lnTo>
                <a:lnTo>
                  <a:pt x="200527" y="75616"/>
                </a:lnTo>
                <a:lnTo>
                  <a:pt x="192317" y="68496"/>
                </a:lnTo>
                <a:lnTo>
                  <a:pt x="183006" y="60763"/>
                </a:lnTo>
                <a:lnTo>
                  <a:pt x="181614" y="59346"/>
                </a:lnTo>
                <a:lnTo>
                  <a:pt x="176877" y="51545"/>
                </a:lnTo>
                <a:lnTo>
                  <a:pt x="175115" y="43113"/>
                </a:lnTo>
                <a:lnTo>
                  <a:pt x="174077" y="34294"/>
                </a:lnTo>
                <a:lnTo>
                  <a:pt x="171513" y="25333"/>
                </a:lnTo>
                <a:lnTo>
                  <a:pt x="165173" y="16478"/>
                </a:lnTo>
                <a:lnTo>
                  <a:pt x="157996" y="10916"/>
                </a:lnTo>
                <a:lnTo>
                  <a:pt x="148022" y="6280"/>
                </a:lnTo>
                <a:lnTo>
                  <a:pt x="135745" y="3003"/>
                </a:lnTo>
                <a:lnTo>
                  <a:pt x="122224" y="953"/>
                </a:lnTo>
                <a:lnTo>
                  <a:pt x="108519" y="0"/>
                </a:lnTo>
                <a:lnTo>
                  <a:pt x="95689" y="11"/>
                </a:lnTo>
                <a:lnTo>
                  <a:pt x="78281" y="1753"/>
                </a:lnTo>
                <a:lnTo>
                  <a:pt x="68145" y="4913"/>
                </a:lnTo>
                <a:lnTo>
                  <a:pt x="62219" y="9131"/>
                </a:lnTo>
                <a:lnTo>
                  <a:pt x="58245" y="14017"/>
                </a:lnTo>
                <a:lnTo>
                  <a:pt x="53965" y="19177"/>
                </a:lnTo>
                <a:lnTo>
                  <a:pt x="47120" y="24221"/>
                </a:lnTo>
                <a:lnTo>
                  <a:pt x="46079" y="24769"/>
                </a:lnTo>
                <a:lnTo>
                  <a:pt x="35034" y="29515"/>
                </a:lnTo>
                <a:lnTo>
                  <a:pt x="27285" y="34203"/>
                </a:lnTo>
                <a:lnTo>
                  <a:pt x="23191" y="38070"/>
                </a:lnTo>
                <a:lnTo>
                  <a:pt x="16569" y="47665"/>
                </a:lnTo>
                <a:lnTo>
                  <a:pt x="14168" y="57210"/>
                </a:lnTo>
                <a:lnTo>
                  <a:pt x="12140" y="63154"/>
                </a:lnTo>
                <a:lnTo>
                  <a:pt x="9618" y="68104"/>
                </a:lnTo>
                <a:lnTo>
                  <a:pt x="7235" y="70758"/>
                </a:lnTo>
                <a:lnTo>
                  <a:pt x="5065" y="72264"/>
                </a:lnTo>
                <a:lnTo>
                  <a:pt x="3182" y="73770"/>
                </a:lnTo>
                <a:lnTo>
                  <a:pt x="1661" y="76424"/>
                </a:lnTo>
                <a:lnTo>
                  <a:pt x="575" y="81375"/>
                </a:lnTo>
                <a:lnTo>
                  <a:pt x="0" y="89771"/>
                </a:lnTo>
                <a:lnTo>
                  <a:pt x="8" y="102759"/>
                </a:lnTo>
                <a:lnTo>
                  <a:pt x="676" y="121488"/>
                </a:lnTo>
                <a:lnTo>
                  <a:pt x="1638" y="135132"/>
                </a:lnTo>
                <a:lnTo>
                  <a:pt x="3245" y="147823"/>
                </a:lnTo>
                <a:lnTo>
                  <a:pt x="5492" y="160154"/>
                </a:lnTo>
                <a:lnTo>
                  <a:pt x="8354" y="172297"/>
                </a:lnTo>
                <a:lnTo>
                  <a:pt x="11808" y="184426"/>
                </a:lnTo>
                <a:lnTo>
                  <a:pt x="11887" y="184684"/>
                </a:lnTo>
                <a:lnTo>
                  <a:pt x="15618" y="135647"/>
                </a:lnTo>
                <a:lnTo>
                  <a:pt x="22630" y="132529"/>
                </a:lnTo>
                <a:lnTo>
                  <a:pt x="28268" y="131977"/>
                </a:lnTo>
                <a:lnTo>
                  <a:pt x="34635" y="127203"/>
                </a:lnTo>
                <a:lnTo>
                  <a:pt x="30282" y="119975"/>
                </a:lnTo>
                <a:lnTo>
                  <a:pt x="25704" y="114348"/>
                </a:lnTo>
                <a:lnTo>
                  <a:pt x="22925" y="108570"/>
                </a:lnTo>
                <a:lnTo>
                  <a:pt x="23967" y="100892"/>
                </a:lnTo>
                <a:lnTo>
                  <a:pt x="30855" y="89561"/>
                </a:lnTo>
                <a:lnTo>
                  <a:pt x="37103" y="82002"/>
                </a:lnTo>
                <a:lnTo>
                  <a:pt x="45564" y="75485"/>
                </a:lnTo>
                <a:lnTo>
                  <a:pt x="54217" y="74314"/>
                </a:lnTo>
                <a:lnTo>
                  <a:pt x="63766" y="76513"/>
                </a:lnTo>
                <a:lnTo>
                  <a:pt x="74917" y="80105"/>
                </a:lnTo>
                <a:lnTo>
                  <a:pt x="88375" y="83116"/>
                </a:lnTo>
                <a:lnTo>
                  <a:pt x="95053" y="83740"/>
                </a:lnTo>
                <a:lnTo>
                  <a:pt x="110026" y="82755"/>
                </a:lnTo>
                <a:lnTo>
                  <a:pt x="123033" y="79718"/>
                </a:lnTo>
                <a:lnTo>
                  <a:pt x="134260" y="76724"/>
                </a:lnTo>
                <a:lnTo>
                  <a:pt x="143891" y="75867"/>
                </a:lnTo>
                <a:lnTo>
                  <a:pt x="152113" y="79242"/>
                </a:lnTo>
                <a:lnTo>
                  <a:pt x="164189" y="90329"/>
                </a:lnTo>
                <a:lnTo>
                  <a:pt x="169936" y="98378"/>
                </a:lnTo>
                <a:lnTo>
                  <a:pt x="170648" y="105802"/>
                </a:lnTo>
                <a:lnTo>
                  <a:pt x="167294" y="114737"/>
                </a:lnTo>
                <a:lnTo>
                  <a:pt x="160857" y="127286"/>
                </a:lnTo>
                <a:lnTo>
                  <a:pt x="175976" y="138876"/>
                </a:lnTo>
                <a:lnTo>
                  <a:pt x="176037" y="150432"/>
                </a:lnTo>
                <a:lnTo>
                  <a:pt x="175218" y="163450"/>
                </a:lnTo>
                <a:lnTo>
                  <a:pt x="173773" y="177020"/>
                </a:lnTo>
                <a:lnTo>
                  <a:pt x="171954" y="190230"/>
                </a:lnTo>
                <a:lnTo>
                  <a:pt x="170015" y="202169"/>
                </a:lnTo>
                <a:lnTo>
                  <a:pt x="165800" y="222198"/>
                </a:lnTo>
                <a:lnTo>
                  <a:pt x="161555" y="235968"/>
                </a:lnTo>
                <a:lnTo>
                  <a:pt x="157035" y="245784"/>
                </a:lnTo>
                <a:lnTo>
                  <a:pt x="152318" y="252124"/>
                </a:lnTo>
                <a:lnTo>
                  <a:pt x="147481" y="255462"/>
                </a:lnTo>
                <a:lnTo>
                  <a:pt x="142602" y="256274"/>
                </a:lnTo>
                <a:lnTo>
                  <a:pt x="137758" y="255035"/>
                </a:lnTo>
                <a:lnTo>
                  <a:pt x="133027" y="252221"/>
                </a:lnTo>
                <a:lnTo>
                  <a:pt x="128486" y="248307"/>
                </a:lnTo>
                <a:lnTo>
                  <a:pt x="124212" y="243769"/>
                </a:lnTo>
                <a:lnTo>
                  <a:pt x="120284" y="239081"/>
                </a:lnTo>
                <a:lnTo>
                  <a:pt x="116778" y="234720"/>
                </a:lnTo>
                <a:lnTo>
                  <a:pt x="113773" y="231160"/>
                </a:lnTo>
                <a:lnTo>
                  <a:pt x="111344" y="228878"/>
                </a:lnTo>
                <a:lnTo>
                  <a:pt x="110537" y="228423"/>
                </a:lnTo>
                <a:lnTo>
                  <a:pt x="102583" y="228010"/>
                </a:lnTo>
                <a:lnTo>
                  <a:pt x="86890" y="228267"/>
                </a:lnTo>
                <a:lnTo>
                  <a:pt x="69443" y="228929"/>
                </a:lnTo>
                <a:lnTo>
                  <a:pt x="56222" y="229731"/>
                </a:lnTo>
                <a:lnTo>
                  <a:pt x="52923" y="230134"/>
                </a:lnTo>
                <a:lnTo>
                  <a:pt x="46382" y="240102"/>
                </a:lnTo>
                <a:lnTo>
                  <a:pt x="43819" y="249818"/>
                </a:lnTo>
                <a:lnTo>
                  <a:pt x="41704" y="255384"/>
                </a:lnTo>
                <a:lnTo>
                  <a:pt x="31321" y="247882"/>
                </a:lnTo>
                <a:lnTo>
                  <a:pt x="26186" y="239612"/>
                </a:lnTo>
                <a:lnTo>
                  <a:pt x="22358" y="230330"/>
                </a:lnTo>
                <a:lnTo>
                  <a:pt x="16094" y="220034"/>
                </a:lnTo>
                <a:lnTo>
                  <a:pt x="18629" y="233755"/>
                </a:lnTo>
                <a:lnTo>
                  <a:pt x="20923" y="245753"/>
                </a:lnTo>
                <a:lnTo>
                  <a:pt x="23446" y="257024"/>
                </a:lnTo>
                <a:lnTo>
                  <a:pt x="26666" y="268560"/>
                </a:lnTo>
                <a:lnTo>
                  <a:pt x="31052" y="281356"/>
                </a:lnTo>
                <a:lnTo>
                  <a:pt x="37711" y="297795"/>
                </a:lnTo>
                <a:lnTo>
                  <a:pt x="44094" y="308829"/>
                </a:lnTo>
                <a:lnTo>
                  <a:pt x="52754" y="316861"/>
                </a:lnTo>
                <a:lnTo>
                  <a:pt x="65300" y="321791"/>
                </a:lnTo>
                <a:lnTo>
                  <a:pt x="54887" y="239820"/>
                </a:lnTo>
                <a:lnTo>
                  <a:pt x="109583" y="239737"/>
                </a:lnTo>
                <a:lnTo>
                  <a:pt x="105622" y="254402"/>
                </a:lnTo>
                <a:lnTo>
                  <a:pt x="97959" y="263830"/>
                </a:lnTo>
                <a:lnTo>
                  <a:pt x="83834" y="267360"/>
                </a:lnTo>
                <a:lnTo>
                  <a:pt x="86863" y="324842"/>
                </a:lnTo>
                <a:lnTo>
                  <a:pt x="97764" y="320237"/>
                </a:lnTo>
                <a:lnTo>
                  <a:pt x="110740" y="316278"/>
                </a:lnTo>
                <a:lnTo>
                  <a:pt x="116118" y="314273"/>
                </a:lnTo>
                <a:lnTo>
                  <a:pt x="128302" y="308522"/>
                </a:lnTo>
                <a:lnTo>
                  <a:pt x="139296" y="303009"/>
                </a:lnTo>
                <a:lnTo>
                  <a:pt x="142653" y="301441"/>
                </a:lnTo>
                <a:lnTo>
                  <a:pt x="146243" y="299040"/>
                </a:lnTo>
                <a:lnTo>
                  <a:pt x="151713" y="293466"/>
                </a:lnTo>
                <a:lnTo>
                  <a:pt x="155303" y="289492"/>
                </a:lnTo>
                <a:lnTo>
                  <a:pt x="158641" y="285877"/>
                </a:lnTo>
                <a:lnTo>
                  <a:pt x="162203" y="280799"/>
                </a:lnTo>
                <a:lnTo>
                  <a:pt x="165625" y="274783"/>
                </a:lnTo>
                <a:lnTo>
                  <a:pt x="171030" y="263470"/>
                </a:lnTo>
                <a:lnTo>
                  <a:pt x="174920" y="251729"/>
                </a:lnTo>
                <a:lnTo>
                  <a:pt x="178066" y="239005"/>
                </a:lnTo>
                <a:lnTo>
                  <a:pt x="178668" y="236315"/>
                </a:lnTo>
                <a:lnTo>
                  <a:pt x="181763" y="217859"/>
                </a:lnTo>
                <a:lnTo>
                  <a:pt x="183765" y="204518"/>
                </a:lnTo>
                <a:lnTo>
                  <a:pt x="185774" y="194597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7198763" y="1987764"/>
            <a:ext cx="31976" cy="85021"/>
          </a:xfrm>
          <a:custGeom>
            <a:avLst/>
            <a:gdLst/>
            <a:ahLst/>
            <a:cxnLst/>
            <a:rect l="l" t="t" r="r" b="b"/>
            <a:pathLst>
              <a:path w="31976" h="85021">
                <a:moveTo>
                  <a:pt x="31976" y="85021"/>
                </a:moveTo>
                <a:lnTo>
                  <a:pt x="28946" y="27540"/>
                </a:lnTo>
                <a:lnTo>
                  <a:pt x="13943" y="24803"/>
                </a:lnTo>
                <a:lnTo>
                  <a:pt x="5151" y="16277"/>
                </a:lnTo>
                <a:lnTo>
                  <a:pt x="611" y="3268"/>
                </a:lnTo>
                <a:lnTo>
                  <a:pt x="0" y="0"/>
                </a:lnTo>
                <a:lnTo>
                  <a:pt x="10412" y="81970"/>
                </a:lnTo>
                <a:lnTo>
                  <a:pt x="19101" y="83282"/>
                </a:lnTo>
                <a:lnTo>
                  <a:pt x="31976" y="85021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795542" y="1771944"/>
            <a:ext cx="206875" cy="369250"/>
          </a:xfrm>
          <a:custGeom>
            <a:avLst/>
            <a:gdLst/>
            <a:ahLst/>
            <a:cxnLst/>
            <a:rect l="l" t="t" r="r" b="b"/>
            <a:pathLst>
              <a:path w="206875" h="369250">
                <a:moveTo>
                  <a:pt x="179195" y="222052"/>
                </a:moveTo>
                <a:lnTo>
                  <a:pt x="180236" y="232827"/>
                </a:lnTo>
                <a:lnTo>
                  <a:pt x="180571" y="246359"/>
                </a:lnTo>
                <a:lnTo>
                  <a:pt x="180417" y="261552"/>
                </a:lnTo>
                <a:lnTo>
                  <a:pt x="179992" y="277311"/>
                </a:lnTo>
                <a:lnTo>
                  <a:pt x="179511" y="292539"/>
                </a:lnTo>
                <a:lnTo>
                  <a:pt x="179191" y="306141"/>
                </a:lnTo>
                <a:lnTo>
                  <a:pt x="179251" y="317021"/>
                </a:lnTo>
                <a:lnTo>
                  <a:pt x="179381" y="319688"/>
                </a:lnTo>
                <a:lnTo>
                  <a:pt x="183990" y="328353"/>
                </a:lnTo>
                <a:lnTo>
                  <a:pt x="184548" y="326808"/>
                </a:lnTo>
                <a:lnTo>
                  <a:pt x="192177" y="332906"/>
                </a:lnTo>
                <a:lnTo>
                  <a:pt x="206875" y="334783"/>
                </a:lnTo>
                <a:lnTo>
                  <a:pt x="205873" y="323273"/>
                </a:lnTo>
                <a:lnTo>
                  <a:pt x="205129" y="311410"/>
                </a:lnTo>
                <a:lnTo>
                  <a:pt x="204616" y="299235"/>
                </a:lnTo>
                <a:lnTo>
                  <a:pt x="204306" y="286789"/>
                </a:lnTo>
                <a:lnTo>
                  <a:pt x="204173" y="274112"/>
                </a:lnTo>
                <a:lnTo>
                  <a:pt x="204190" y="261247"/>
                </a:lnTo>
                <a:lnTo>
                  <a:pt x="204329" y="248233"/>
                </a:lnTo>
                <a:lnTo>
                  <a:pt x="204563" y="235112"/>
                </a:lnTo>
                <a:lnTo>
                  <a:pt x="204866" y="221925"/>
                </a:lnTo>
                <a:lnTo>
                  <a:pt x="205209" y="208713"/>
                </a:lnTo>
                <a:lnTo>
                  <a:pt x="205566" y="195516"/>
                </a:lnTo>
                <a:lnTo>
                  <a:pt x="205910" y="182376"/>
                </a:lnTo>
                <a:lnTo>
                  <a:pt x="206214" y="169335"/>
                </a:lnTo>
                <a:lnTo>
                  <a:pt x="206450" y="156431"/>
                </a:lnTo>
                <a:lnTo>
                  <a:pt x="206591" y="143708"/>
                </a:lnTo>
                <a:lnTo>
                  <a:pt x="206611" y="131205"/>
                </a:lnTo>
                <a:lnTo>
                  <a:pt x="206482" y="118964"/>
                </a:lnTo>
                <a:lnTo>
                  <a:pt x="206258" y="109549"/>
                </a:lnTo>
                <a:lnTo>
                  <a:pt x="205150" y="93856"/>
                </a:lnTo>
                <a:lnTo>
                  <a:pt x="202856" y="79175"/>
                </a:lnTo>
                <a:lnTo>
                  <a:pt x="199366" y="65560"/>
                </a:lnTo>
                <a:lnTo>
                  <a:pt x="194670" y="53066"/>
                </a:lnTo>
                <a:lnTo>
                  <a:pt x="188758" y="41747"/>
                </a:lnTo>
                <a:lnTo>
                  <a:pt x="181622" y="31657"/>
                </a:lnTo>
                <a:lnTo>
                  <a:pt x="173251" y="22852"/>
                </a:lnTo>
                <a:lnTo>
                  <a:pt x="163635" y="15386"/>
                </a:lnTo>
                <a:lnTo>
                  <a:pt x="152765" y="9313"/>
                </a:lnTo>
                <a:lnTo>
                  <a:pt x="140632" y="4688"/>
                </a:lnTo>
                <a:lnTo>
                  <a:pt x="127226" y="1565"/>
                </a:lnTo>
                <a:lnTo>
                  <a:pt x="112536" y="0"/>
                </a:lnTo>
                <a:lnTo>
                  <a:pt x="96555" y="45"/>
                </a:lnTo>
                <a:lnTo>
                  <a:pt x="88123" y="685"/>
                </a:lnTo>
                <a:lnTo>
                  <a:pt x="69399" y="3851"/>
                </a:lnTo>
                <a:lnTo>
                  <a:pt x="53585" y="9186"/>
                </a:lnTo>
                <a:lnTo>
                  <a:pt x="40436" y="16439"/>
                </a:lnTo>
                <a:lnTo>
                  <a:pt x="29704" y="25360"/>
                </a:lnTo>
                <a:lnTo>
                  <a:pt x="21143" y="35696"/>
                </a:lnTo>
                <a:lnTo>
                  <a:pt x="14505" y="47198"/>
                </a:lnTo>
                <a:lnTo>
                  <a:pt x="9544" y="59614"/>
                </a:lnTo>
                <a:lnTo>
                  <a:pt x="6012" y="72694"/>
                </a:lnTo>
                <a:lnTo>
                  <a:pt x="3664" y="86186"/>
                </a:lnTo>
                <a:lnTo>
                  <a:pt x="2252" y="99840"/>
                </a:lnTo>
                <a:lnTo>
                  <a:pt x="1528" y="113404"/>
                </a:lnTo>
                <a:lnTo>
                  <a:pt x="1248" y="126628"/>
                </a:lnTo>
                <a:lnTo>
                  <a:pt x="1162" y="139262"/>
                </a:lnTo>
                <a:lnTo>
                  <a:pt x="1159" y="139904"/>
                </a:lnTo>
                <a:lnTo>
                  <a:pt x="1070" y="152511"/>
                </a:lnTo>
                <a:lnTo>
                  <a:pt x="965" y="165154"/>
                </a:lnTo>
                <a:lnTo>
                  <a:pt x="848" y="177830"/>
                </a:lnTo>
                <a:lnTo>
                  <a:pt x="724" y="190533"/>
                </a:lnTo>
                <a:lnTo>
                  <a:pt x="598" y="203257"/>
                </a:lnTo>
                <a:lnTo>
                  <a:pt x="472" y="215999"/>
                </a:lnTo>
                <a:lnTo>
                  <a:pt x="352" y="228754"/>
                </a:lnTo>
                <a:lnTo>
                  <a:pt x="243" y="241516"/>
                </a:lnTo>
                <a:lnTo>
                  <a:pt x="148" y="254281"/>
                </a:lnTo>
                <a:lnTo>
                  <a:pt x="71" y="267043"/>
                </a:lnTo>
                <a:lnTo>
                  <a:pt x="18" y="279799"/>
                </a:lnTo>
                <a:lnTo>
                  <a:pt x="0" y="305270"/>
                </a:lnTo>
                <a:lnTo>
                  <a:pt x="42" y="317975"/>
                </a:lnTo>
                <a:lnTo>
                  <a:pt x="126" y="330654"/>
                </a:lnTo>
                <a:lnTo>
                  <a:pt x="255" y="343302"/>
                </a:lnTo>
                <a:lnTo>
                  <a:pt x="433" y="355914"/>
                </a:lnTo>
                <a:lnTo>
                  <a:pt x="666" y="368484"/>
                </a:lnTo>
                <a:lnTo>
                  <a:pt x="682" y="369250"/>
                </a:lnTo>
                <a:lnTo>
                  <a:pt x="7134" y="358050"/>
                </a:lnTo>
                <a:lnTo>
                  <a:pt x="13939" y="347570"/>
                </a:lnTo>
                <a:lnTo>
                  <a:pt x="14434" y="346897"/>
                </a:lnTo>
                <a:lnTo>
                  <a:pt x="22519" y="339278"/>
                </a:lnTo>
                <a:lnTo>
                  <a:pt x="28812" y="335551"/>
                </a:lnTo>
                <a:lnTo>
                  <a:pt x="34546" y="328215"/>
                </a:lnTo>
                <a:lnTo>
                  <a:pt x="32807" y="320552"/>
                </a:lnTo>
                <a:lnTo>
                  <a:pt x="31608" y="307778"/>
                </a:lnTo>
                <a:lnTo>
                  <a:pt x="30957" y="291963"/>
                </a:lnTo>
                <a:lnTo>
                  <a:pt x="30861" y="275179"/>
                </a:lnTo>
                <a:lnTo>
                  <a:pt x="31326" y="259498"/>
                </a:lnTo>
                <a:lnTo>
                  <a:pt x="32359" y="246991"/>
                </a:lnTo>
                <a:lnTo>
                  <a:pt x="33968" y="239729"/>
                </a:lnTo>
                <a:lnTo>
                  <a:pt x="30148" y="228804"/>
                </a:lnTo>
                <a:lnTo>
                  <a:pt x="26649" y="217346"/>
                </a:lnTo>
                <a:lnTo>
                  <a:pt x="23569" y="205414"/>
                </a:lnTo>
                <a:lnTo>
                  <a:pt x="20990" y="193103"/>
                </a:lnTo>
                <a:lnTo>
                  <a:pt x="18992" y="180511"/>
                </a:lnTo>
                <a:lnTo>
                  <a:pt x="17655" y="167736"/>
                </a:lnTo>
                <a:lnTo>
                  <a:pt x="17060" y="154874"/>
                </a:lnTo>
                <a:lnTo>
                  <a:pt x="17287" y="142022"/>
                </a:lnTo>
                <a:lnTo>
                  <a:pt x="18416" y="129278"/>
                </a:lnTo>
                <a:lnTo>
                  <a:pt x="20529" y="116739"/>
                </a:lnTo>
                <a:lnTo>
                  <a:pt x="25348" y="101144"/>
                </a:lnTo>
                <a:lnTo>
                  <a:pt x="30935" y="91782"/>
                </a:lnTo>
                <a:lnTo>
                  <a:pt x="37843" y="85218"/>
                </a:lnTo>
                <a:lnTo>
                  <a:pt x="45962" y="80987"/>
                </a:lnTo>
                <a:lnTo>
                  <a:pt x="55183" y="78621"/>
                </a:lnTo>
                <a:lnTo>
                  <a:pt x="65396" y="77655"/>
                </a:lnTo>
                <a:lnTo>
                  <a:pt x="76493" y="77622"/>
                </a:lnTo>
                <a:lnTo>
                  <a:pt x="88363" y="78055"/>
                </a:lnTo>
                <a:lnTo>
                  <a:pt x="100897" y="78488"/>
                </a:lnTo>
                <a:lnTo>
                  <a:pt x="113986" y="78455"/>
                </a:lnTo>
                <a:lnTo>
                  <a:pt x="127520" y="77489"/>
                </a:lnTo>
                <a:lnTo>
                  <a:pt x="135181" y="76379"/>
                </a:lnTo>
                <a:lnTo>
                  <a:pt x="137415" y="87917"/>
                </a:lnTo>
                <a:lnTo>
                  <a:pt x="140649" y="96846"/>
                </a:lnTo>
                <a:lnTo>
                  <a:pt x="144653" y="103778"/>
                </a:lnTo>
                <a:lnTo>
                  <a:pt x="149194" y="109324"/>
                </a:lnTo>
                <a:lnTo>
                  <a:pt x="154043" y="114093"/>
                </a:lnTo>
                <a:lnTo>
                  <a:pt x="158969" y="118698"/>
                </a:lnTo>
                <a:lnTo>
                  <a:pt x="163742" y="123750"/>
                </a:lnTo>
                <a:lnTo>
                  <a:pt x="168130" y="129858"/>
                </a:lnTo>
                <a:lnTo>
                  <a:pt x="171903" y="137635"/>
                </a:lnTo>
                <a:lnTo>
                  <a:pt x="174831" y="147691"/>
                </a:lnTo>
                <a:lnTo>
                  <a:pt x="176682" y="160637"/>
                </a:lnTo>
                <a:lnTo>
                  <a:pt x="177233" y="173432"/>
                </a:lnTo>
                <a:lnTo>
                  <a:pt x="185869" y="168190"/>
                </a:lnTo>
                <a:lnTo>
                  <a:pt x="196788" y="169076"/>
                </a:lnTo>
                <a:lnTo>
                  <a:pt x="197504" y="169210"/>
                </a:lnTo>
                <a:lnTo>
                  <a:pt x="201142" y="181176"/>
                </a:lnTo>
                <a:lnTo>
                  <a:pt x="200676" y="193576"/>
                </a:lnTo>
                <a:lnTo>
                  <a:pt x="194905" y="204412"/>
                </a:lnTo>
                <a:lnTo>
                  <a:pt x="187807" y="209638"/>
                </a:lnTo>
                <a:lnTo>
                  <a:pt x="177314" y="211597"/>
                </a:lnTo>
                <a:lnTo>
                  <a:pt x="177233" y="215129"/>
                </a:lnTo>
                <a:lnTo>
                  <a:pt x="179195" y="222052"/>
                </a:lnTo>
                <a:close/>
              </a:path>
            </a:pathLst>
          </a:custGeom>
          <a:solidFill>
            <a:srgbClr val="D97A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7251364" y="1919242"/>
            <a:ext cx="23656" cy="79430"/>
          </a:xfrm>
          <a:custGeom>
            <a:avLst/>
            <a:gdLst/>
            <a:ahLst/>
            <a:cxnLst/>
            <a:rect l="l" t="t" r="r" b="b"/>
            <a:pathLst>
              <a:path w="23656" h="79430">
                <a:moveTo>
                  <a:pt x="20467" y="11123"/>
                </a:moveTo>
                <a:lnTo>
                  <a:pt x="9415" y="14490"/>
                </a:lnTo>
                <a:lnTo>
                  <a:pt x="4612" y="0"/>
                </a:lnTo>
                <a:lnTo>
                  <a:pt x="0" y="56799"/>
                </a:lnTo>
                <a:lnTo>
                  <a:pt x="3048" y="57125"/>
                </a:lnTo>
                <a:lnTo>
                  <a:pt x="5218" y="58748"/>
                </a:lnTo>
                <a:lnTo>
                  <a:pt x="7998" y="61844"/>
                </a:lnTo>
                <a:lnTo>
                  <a:pt x="11308" y="65935"/>
                </a:lnTo>
                <a:lnTo>
                  <a:pt x="15074" y="70547"/>
                </a:lnTo>
                <a:lnTo>
                  <a:pt x="19215" y="75203"/>
                </a:lnTo>
                <a:lnTo>
                  <a:pt x="23656" y="79430"/>
                </a:lnTo>
                <a:lnTo>
                  <a:pt x="20467" y="11123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7175352" y="1899984"/>
            <a:ext cx="18810" cy="103343"/>
          </a:xfrm>
          <a:custGeom>
            <a:avLst/>
            <a:gdLst/>
            <a:ahLst/>
            <a:cxnLst/>
            <a:rect l="l" t="t" r="r" b="b"/>
            <a:pathLst>
              <a:path w="18810" h="103343">
                <a:moveTo>
                  <a:pt x="18810" y="34686"/>
                </a:moveTo>
                <a:lnTo>
                  <a:pt x="8544" y="29277"/>
                </a:lnTo>
                <a:lnTo>
                  <a:pt x="7964" y="23506"/>
                </a:lnTo>
                <a:lnTo>
                  <a:pt x="5132" y="0"/>
                </a:lnTo>
                <a:lnTo>
                  <a:pt x="3529" y="1065"/>
                </a:lnTo>
                <a:lnTo>
                  <a:pt x="1852" y="2089"/>
                </a:lnTo>
                <a:lnTo>
                  <a:pt x="0" y="96011"/>
                </a:lnTo>
                <a:lnTo>
                  <a:pt x="10227" y="103343"/>
                </a:lnTo>
                <a:lnTo>
                  <a:pt x="13816" y="92013"/>
                </a:lnTo>
                <a:lnTo>
                  <a:pt x="17536" y="82831"/>
                </a:lnTo>
                <a:lnTo>
                  <a:pt x="18810" y="34686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7155763" y="1822385"/>
            <a:ext cx="164171" cy="181630"/>
          </a:xfrm>
          <a:custGeom>
            <a:avLst/>
            <a:gdLst/>
            <a:ahLst/>
            <a:cxnLst/>
            <a:rect l="l" t="t" r="r" b="b"/>
            <a:pathLst>
              <a:path w="164171" h="181630">
                <a:moveTo>
                  <a:pt x="10742" y="58087"/>
                </a:moveTo>
                <a:lnTo>
                  <a:pt x="3730" y="61206"/>
                </a:lnTo>
                <a:lnTo>
                  <a:pt x="0" y="110243"/>
                </a:lnTo>
                <a:lnTo>
                  <a:pt x="2146" y="121576"/>
                </a:lnTo>
                <a:lnTo>
                  <a:pt x="3687" y="134611"/>
                </a:lnTo>
                <a:lnTo>
                  <a:pt x="4207" y="145592"/>
                </a:lnTo>
                <a:lnTo>
                  <a:pt x="10567" y="156101"/>
                </a:lnTo>
                <a:lnTo>
                  <a:pt x="14381" y="165359"/>
                </a:lnTo>
                <a:lnTo>
                  <a:pt x="19588" y="173610"/>
                </a:lnTo>
                <a:lnTo>
                  <a:pt x="21441" y="79688"/>
                </a:lnTo>
                <a:lnTo>
                  <a:pt x="16605" y="80605"/>
                </a:lnTo>
                <a:lnTo>
                  <a:pt x="22327" y="69854"/>
                </a:lnTo>
                <a:lnTo>
                  <a:pt x="34462" y="66476"/>
                </a:lnTo>
                <a:lnTo>
                  <a:pt x="47212" y="68680"/>
                </a:lnTo>
                <a:lnTo>
                  <a:pt x="53658" y="72878"/>
                </a:lnTo>
                <a:lnTo>
                  <a:pt x="43953" y="75141"/>
                </a:lnTo>
                <a:lnTo>
                  <a:pt x="30312" y="76441"/>
                </a:lnTo>
                <a:lnTo>
                  <a:pt x="24721" y="77598"/>
                </a:lnTo>
                <a:lnTo>
                  <a:pt x="27553" y="101105"/>
                </a:lnTo>
                <a:lnTo>
                  <a:pt x="28158" y="100775"/>
                </a:lnTo>
                <a:lnTo>
                  <a:pt x="30012" y="97710"/>
                </a:lnTo>
                <a:lnTo>
                  <a:pt x="31471" y="92416"/>
                </a:lnTo>
                <a:lnTo>
                  <a:pt x="32677" y="89132"/>
                </a:lnTo>
                <a:lnTo>
                  <a:pt x="41428" y="90457"/>
                </a:lnTo>
                <a:lnTo>
                  <a:pt x="41821" y="88111"/>
                </a:lnTo>
                <a:lnTo>
                  <a:pt x="42775" y="98211"/>
                </a:lnTo>
                <a:lnTo>
                  <a:pt x="43336" y="104613"/>
                </a:lnTo>
                <a:lnTo>
                  <a:pt x="40559" y="108283"/>
                </a:lnTo>
                <a:lnTo>
                  <a:pt x="38399" y="112285"/>
                </a:lnTo>
                <a:lnTo>
                  <a:pt x="37125" y="160430"/>
                </a:lnTo>
                <a:lnTo>
                  <a:pt x="41036" y="155692"/>
                </a:lnTo>
                <a:lnTo>
                  <a:pt x="49394" y="154927"/>
                </a:lnTo>
                <a:lnTo>
                  <a:pt x="65262" y="154156"/>
                </a:lnTo>
                <a:lnTo>
                  <a:pt x="82659" y="153643"/>
                </a:lnTo>
                <a:lnTo>
                  <a:pt x="95600" y="153656"/>
                </a:lnTo>
                <a:lnTo>
                  <a:pt x="100213" y="96856"/>
                </a:lnTo>
                <a:lnTo>
                  <a:pt x="104998" y="90629"/>
                </a:lnTo>
                <a:lnTo>
                  <a:pt x="103754" y="78039"/>
                </a:lnTo>
                <a:lnTo>
                  <a:pt x="94357" y="72878"/>
                </a:lnTo>
                <a:lnTo>
                  <a:pt x="99919" y="67952"/>
                </a:lnTo>
                <a:lnTo>
                  <a:pt x="112024" y="66513"/>
                </a:lnTo>
                <a:lnTo>
                  <a:pt x="124705" y="70729"/>
                </a:lnTo>
                <a:lnTo>
                  <a:pt x="131719" y="81323"/>
                </a:lnTo>
                <a:lnTo>
                  <a:pt x="122670" y="78310"/>
                </a:lnTo>
                <a:lnTo>
                  <a:pt x="117424" y="75813"/>
                </a:lnTo>
                <a:lnTo>
                  <a:pt x="116068" y="107980"/>
                </a:lnTo>
                <a:lnTo>
                  <a:pt x="119257" y="176287"/>
                </a:lnTo>
                <a:lnTo>
                  <a:pt x="123920" y="179608"/>
                </a:lnTo>
                <a:lnTo>
                  <a:pt x="128727" y="181547"/>
                </a:lnTo>
                <a:lnTo>
                  <a:pt x="133601" y="181630"/>
                </a:lnTo>
                <a:lnTo>
                  <a:pt x="138465" y="179381"/>
                </a:lnTo>
                <a:lnTo>
                  <a:pt x="143240" y="174325"/>
                </a:lnTo>
                <a:lnTo>
                  <a:pt x="147850" y="165986"/>
                </a:lnTo>
                <a:lnTo>
                  <a:pt x="152216" y="153888"/>
                </a:lnTo>
                <a:lnTo>
                  <a:pt x="156263" y="137557"/>
                </a:lnTo>
                <a:lnTo>
                  <a:pt x="157805" y="129559"/>
                </a:lnTo>
                <a:lnTo>
                  <a:pt x="159739" y="117926"/>
                </a:lnTo>
                <a:lnTo>
                  <a:pt x="161596" y="104867"/>
                </a:lnTo>
                <a:lnTo>
                  <a:pt x="163123" y="91295"/>
                </a:lnTo>
                <a:lnTo>
                  <a:pt x="164066" y="78119"/>
                </a:lnTo>
                <a:lnTo>
                  <a:pt x="164171" y="66251"/>
                </a:lnTo>
                <a:lnTo>
                  <a:pt x="164088" y="64434"/>
                </a:lnTo>
                <a:lnTo>
                  <a:pt x="148969" y="52844"/>
                </a:lnTo>
                <a:lnTo>
                  <a:pt x="155418" y="40271"/>
                </a:lnTo>
                <a:lnTo>
                  <a:pt x="158764" y="31342"/>
                </a:lnTo>
                <a:lnTo>
                  <a:pt x="158041" y="23919"/>
                </a:lnTo>
                <a:lnTo>
                  <a:pt x="152281" y="15866"/>
                </a:lnTo>
                <a:lnTo>
                  <a:pt x="140555" y="5077"/>
                </a:lnTo>
                <a:lnTo>
                  <a:pt x="132391" y="1469"/>
                </a:lnTo>
                <a:lnTo>
                  <a:pt x="122824" y="2185"/>
                </a:lnTo>
                <a:lnTo>
                  <a:pt x="111671" y="5130"/>
                </a:lnTo>
                <a:lnTo>
                  <a:pt x="98745" y="8208"/>
                </a:lnTo>
                <a:lnTo>
                  <a:pt x="83863" y="9327"/>
                </a:lnTo>
                <a:lnTo>
                  <a:pt x="83166" y="9299"/>
                </a:lnTo>
                <a:lnTo>
                  <a:pt x="68498" y="7146"/>
                </a:lnTo>
                <a:lnTo>
                  <a:pt x="56440" y="3562"/>
                </a:lnTo>
                <a:lnTo>
                  <a:pt x="46288" y="521"/>
                </a:lnTo>
                <a:lnTo>
                  <a:pt x="37336" y="0"/>
                </a:lnTo>
                <a:lnTo>
                  <a:pt x="28879" y="3973"/>
                </a:lnTo>
                <a:lnTo>
                  <a:pt x="25216" y="7560"/>
                </a:lnTo>
                <a:lnTo>
                  <a:pt x="14657" y="21366"/>
                </a:lnTo>
                <a:lnTo>
                  <a:pt x="10953" y="30646"/>
                </a:lnTo>
                <a:lnTo>
                  <a:pt x="12079" y="37153"/>
                </a:lnTo>
                <a:lnTo>
                  <a:pt x="16014" y="42637"/>
                </a:lnTo>
                <a:lnTo>
                  <a:pt x="20732" y="48848"/>
                </a:lnTo>
                <a:lnTo>
                  <a:pt x="22748" y="52761"/>
                </a:lnTo>
                <a:lnTo>
                  <a:pt x="16380" y="57535"/>
                </a:lnTo>
                <a:lnTo>
                  <a:pt x="10742" y="58087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7258395" y="1895871"/>
            <a:ext cx="14791" cy="34494"/>
          </a:xfrm>
          <a:custGeom>
            <a:avLst/>
            <a:gdLst/>
            <a:ahLst/>
            <a:cxnLst/>
            <a:rect l="l" t="t" r="r" b="b"/>
            <a:pathLst>
              <a:path w="14791" h="34494">
                <a:moveTo>
                  <a:pt x="11275" y="1655"/>
                </a:moveTo>
                <a:lnTo>
                  <a:pt x="0" y="0"/>
                </a:lnTo>
                <a:lnTo>
                  <a:pt x="1121" y="4553"/>
                </a:lnTo>
                <a:lnTo>
                  <a:pt x="2366" y="17142"/>
                </a:lnTo>
                <a:lnTo>
                  <a:pt x="8498" y="15729"/>
                </a:lnTo>
                <a:lnTo>
                  <a:pt x="8807" y="16198"/>
                </a:lnTo>
                <a:lnTo>
                  <a:pt x="9144" y="17053"/>
                </a:lnTo>
                <a:lnTo>
                  <a:pt x="9228" y="17302"/>
                </a:lnTo>
                <a:lnTo>
                  <a:pt x="13435" y="34494"/>
                </a:lnTo>
                <a:lnTo>
                  <a:pt x="14791" y="2327"/>
                </a:lnTo>
                <a:lnTo>
                  <a:pt x="11275" y="165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7487026" y="2277350"/>
            <a:ext cx="164369" cy="409279"/>
          </a:xfrm>
          <a:custGeom>
            <a:avLst/>
            <a:gdLst/>
            <a:ahLst/>
            <a:cxnLst/>
            <a:rect l="l" t="t" r="r" b="b"/>
            <a:pathLst>
              <a:path w="164369" h="409279">
                <a:moveTo>
                  <a:pt x="70011" y="2042"/>
                </a:moveTo>
                <a:lnTo>
                  <a:pt x="61989" y="0"/>
                </a:lnTo>
                <a:lnTo>
                  <a:pt x="56351" y="4856"/>
                </a:lnTo>
                <a:lnTo>
                  <a:pt x="76035" y="2535"/>
                </a:lnTo>
                <a:lnTo>
                  <a:pt x="70011" y="2042"/>
                </a:lnTo>
                <a:close/>
              </a:path>
              <a:path w="164369" h="409279">
                <a:moveTo>
                  <a:pt x="78117" y="2290"/>
                </a:moveTo>
                <a:lnTo>
                  <a:pt x="76035" y="2535"/>
                </a:lnTo>
                <a:lnTo>
                  <a:pt x="78043" y="2700"/>
                </a:lnTo>
                <a:lnTo>
                  <a:pt x="78117" y="2290"/>
                </a:lnTo>
                <a:close/>
              </a:path>
              <a:path w="164369" h="409279">
                <a:moveTo>
                  <a:pt x="144117" y="3752"/>
                </a:moveTo>
                <a:lnTo>
                  <a:pt x="143164" y="4469"/>
                </a:lnTo>
                <a:lnTo>
                  <a:pt x="147286" y="3366"/>
                </a:lnTo>
                <a:lnTo>
                  <a:pt x="164369" y="3449"/>
                </a:lnTo>
                <a:lnTo>
                  <a:pt x="139741" y="2345"/>
                </a:lnTo>
                <a:lnTo>
                  <a:pt x="139966" y="5325"/>
                </a:lnTo>
                <a:lnTo>
                  <a:pt x="144117" y="3752"/>
                </a:lnTo>
                <a:close/>
              </a:path>
              <a:path w="164369" h="409279">
                <a:moveTo>
                  <a:pt x="114897" y="236023"/>
                </a:moveTo>
                <a:lnTo>
                  <a:pt x="114077" y="223159"/>
                </a:lnTo>
                <a:lnTo>
                  <a:pt x="113308" y="210473"/>
                </a:lnTo>
                <a:lnTo>
                  <a:pt x="112618" y="198013"/>
                </a:lnTo>
                <a:lnTo>
                  <a:pt x="112035" y="185823"/>
                </a:lnTo>
                <a:lnTo>
                  <a:pt x="111832" y="180896"/>
                </a:lnTo>
                <a:lnTo>
                  <a:pt x="111192" y="165044"/>
                </a:lnTo>
                <a:lnTo>
                  <a:pt x="110831" y="153129"/>
                </a:lnTo>
                <a:lnTo>
                  <a:pt x="110864" y="144111"/>
                </a:lnTo>
                <a:lnTo>
                  <a:pt x="111405" y="136950"/>
                </a:lnTo>
                <a:lnTo>
                  <a:pt x="112566" y="130606"/>
                </a:lnTo>
                <a:lnTo>
                  <a:pt x="114463" y="124040"/>
                </a:lnTo>
                <a:lnTo>
                  <a:pt x="117209" y="116211"/>
                </a:lnTo>
                <a:lnTo>
                  <a:pt x="120918" y="106080"/>
                </a:lnTo>
                <a:lnTo>
                  <a:pt x="125492" y="93217"/>
                </a:lnTo>
                <a:lnTo>
                  <a:pt x="129578" y="81875"/>
                </a:lnTo>
                <a:lnTo>
                  <a:pt x="134183" y="69797"/>
                </a:lnTo>
                <a:lnTo>
                  <a:pt x="139129" y="57398"/>
                </a:lnTo>
                <a:lnTo>
                  <a:pt x="144239" y="45093"/>
                </a:lnTo>
                <a:lnTo>
                  <a:pt x="149336" y="33296"/>
                </a:lnTo>
                <a:lnTo>
                  <a:pt x="154243" y="22420"/>
                </a:lnTo>
                <a:lnTo>
                  <a:pt x="154916" y="20972"/>
                </a:lnTo>
                <a:lnTo>
                  <a:pt x="148415" y="16170"/>
                </a:lnTo>
                <a:lnTo>
                  <a:pt x="144842" y="16225"/>
                </a:lnTo>
                <a:lnTo>
                  <a:pt x="142412" y="14689"/>
                </a:lnTo>
                <a:lnTo>
                  <a:pt x="139825" y="6981"/>
                </a:lnTo>
                <a:lnTo>
                  <a:pt x="143164" y="4469"/>
                </a:lnTo>
                <a:lnTo>
                  <a:pt x="139966" y="5325"/>
                </a:lnTo>
                <a:lnTo>
                  <a:pt x="139741" y="2345"/>
                </a:lnTo>
                <a:lnTo>
                  <a:pt x="137587" y="11698"/>
                </a:lnTo>
                <a:lnTo>
                  <a:pt x="132907" y="23433"/>
                </a:lnTo>
                <a:lnTo>
                  <a:pt x="126476" y="36396"/>
                </a:lnTo>
                <a:lnTo>
                  <a:pt x="119067" y="49435"/>
                </a:lnTo>
                <a:lnTo>
                  <a:pt x="111453" y="61397"/>
                </a:lnTo>
                <a:lnTo>
                  <a:pt x="104407" y="71128"/>
                </a:lnTo>
                <a:lnTo>
                  <a:pt x="102127" y="73900"/>
                </a:lnTo>
                <a:lnTo>
                  <a:pt x="98649" y="77267"/>
                </a:lnTo>
                <a:lnTo>
                  <a:pt x="95841" y="66322"/>
                </a:lnTo>
                <a:lnTo>
                  <a:pt x="91532" y="54225"/>
                </a:lnTo>
                <a:lnTo>
                  <a:pt x="86740" y="41548"/>
                </a:lnTo>
                <a:lnTo>
                  <a:pt x="82483" y="28865"/>
                </a:lnTo>
                <a:lnTo>
                  <a:pt x="79780" y="16749"/>
                </a:lnTo>
                <a:lnTo>
                  <a:pt x="79650" y="5773"/>
                </a:lnTo>
                <a:lnTo>
                  <a:pt x="80193" y="3063"/>
                </a:lnTo>
                <a:lnTo>
                  <a:pt x="78762" y="2759"/>
                </a:lnTo>
                <a:lnTo>
                  <a:pt x="78043" y="2700"/>
                </a:lnTo>
                <a:lnTo>
                  <a:pt x="75896" y="14672"/>
                </a:lnTo>
                <a:lnTo>
                  <a:pt x="68196" y="18724"/>
                </a:lnTo>
                <a:lnTo>
                  <a:pt x="60726" y="20806"/>
                </a:lnTo>
                <a:lnTo>
                  <a:pt x="62113" y="33462"/>
                </a:lnTo>
                <a:lnTo>
                  <a:pt x="63748" y="46099"/>
                </a:lnTo>
                <a:lnTo>
                  <a:pt x="65544" y="58712"/>
                </a:lnTo>
                <a:lnTo>
                  <a:pt x="67415" y="71296"/>
                </a:lnTo>
                <a:lnTo>
                  <a:pt x="69273" y="83849"/>
                </a:lnTo>
                <a:lnTo>
                  <a:pt x="71033" y="96366"/>
                </a:lnTo>
                <a:lnTo>
                  <a:pt x="71918" y="103151"/>
                </a:lnTo>
                <a:lnTo>
                  <a:pt x="72904" y="112901"/>
                </a:lnTo>
                <a:lnTo>
                  <a:pt x="73624" y="123836"/>
                </a:lnTo>
                <a:lnTo>
                  <a:pt x="74104" y="135775"/>
                </a:lnTo>
                <a:lnTo>
                  <a:pt x="74371" y="148537"/>
                </a:lnTo>
                <a:lnTo>
                  <a:pt x="74450" y="161941"/>
                </a:lnTo>
                <a:lnTo>
                  <a:pt x="74367" y="175805"/>
                </a:lnTo>
                <a:lnTo>
                  <a:pt x="74149" y="189948"/>
                </a:lnTo>
                <a:lnTo>
                  <a:pt x="73822" y="204190"/>
                </a:lnTo>
                <a:lnTo>
                  <a:pt x="73412" y="218348"/>
                </a:lnTo>
                <a:lnTo>
                  <a:pt x="72945" y="232241"/>
                </a:lnTo>
                <a:lnTo>
                  <a:pt x="72447" y="245689"/>
                </a:lnTo>
                <a:lnTo>
                  <a:pt x="71945" y="258510"/>
                </a:lnTo>
                <a:lnTo>
                  <a:pt x="71465" y="270523"/>
                </a:lnTo>
                <a:lnTo>
                  <a:pt x="71033" y="281547"/>
                </a:lnTo>
                <a:lnTo>
                  <a:pt x="70880" y="285612"/>
                </a:lnTo>
                <a:lnTo>
                  <a:pt x="70604" y="297242"/>
                </a:lnTo>
                <a:lnTo>
                  <a:pt x="70498" y="310315"/>
                </a:lnTo>
                <a:lnTo>
                  <a:pt x="70441" y="324184"/>
                </a:lnTo>
                <a:lnTo>
                  <a:pt x="70311" y="338203"/>
                </a:lnTo>
                <a:lnTo>
                  <a:pt x="69984" y="351724"/>
                </a:lnTo>
                <a:lnTo>
                  <a:pt x="69339" y="364102"/>
                </a:lnTo>
                <a:lnTo>
                  <a:pt x="68253" y="374689"/>
                </a:lnTo>
                <a:lnTo>
                  <a:pt x="57752" y="379065"/>
                </a:lnTo>
                <a:lnTo>
                  <a:pt x="45968" y="379517"/>
                </a:lnTo>
                <a:lnTo>
                  <a:pt x="33355" y="377904"/>
                </a:lnTo>
                <a:lnTo>
                  <a:pt x="20513" y="375071"/>
                </a:lnTo>
                <a:lnTo>
                  <a:pt x="8975" y="372104"/>
                </a:lnTo>
                <a:lnTo>
                  <a:pt x="11036" y="359052"/>
                </a:lnTo>
                <a:lnTo>
                  <a:pt x="13798" y="347955"/>
                </a:lnTo>
                <a:lnTo>
                  <a:pt x="15552" y="335928"/>
                </a:lnTo>
                <a:lnTo>
                  <a:pt x="15483" y="328076"/>
                </a:lnTo>
                <a:lnTo>
                  <a:pt x="13351" y="328076"/>
                </a:lnTo>
                <a:lnTo>
                  <a:pt x="0" y="394551"/>
                </a:lnTo>
                <a:lnTo>
                  <a:pt x="12012" y="396018"/>
                </a:lnTo>
                <a:lnTo>
                  <a:pt x="24024" y="397923"/>
                </a:lnTo>
                <a:lnTo>
                  <a:pt x="36130" y="400090"/>
                </a:lnTo>
                <a:lnTo>
                  <a:pt x="48422" y="402345"/>
                </a:lnTo>
                <a:lnTo>
                  <a:pt x="60994" y="404513"/>
                </a:lnTo>
                <a:lnTo>
                  <a:pt x="73938" y="406420"/>
                </a:lnTo>
                <a:lnTo>
                  <a:pt x="87348" y="407890"/>
                </a:lnTo>
                <a:lnTo>
                  <a:pt x="94021" y="408392"/>
                </a:lnTo>
                <a:lnTo>
                  <a:pt x="107672" y="409052"/>
                </a:lnTo>
                <a:lnTo>
                  <a:pt x="120658" y="409279"/>
                </a:lnTo>
                <a:lnTo>
                  <a:pt x="133169" y="409111"/>
                </a:lnTo>
                <a:lnTo>
                  <a:pt x="145395" y="408588"/>
                </a:lnTo>
                <a:lnTo>
                  <a:pt x="157525" y="407748"/>
                </a:lnTo>
                <a:lnTo>
                  <a:pt x="169751" y="406629"/>
                </a:lnTo>
                <a:lnTo>
                  <a:pt x="182260" y="405272"/>
                </a:lnTo>
                <a:lnTo>
                  <a:pt x="194101" y="403856"/>
                </a:lnTo>
                <a:lnTo>
                  <a:pt x="195784" y="370932"/>
                </a:lnTo>
                <a:lnTo>
                  <a:pt x="184007" y="373026"/>
                </a:lnTo>
                <a:lnTo>
                  <a:pt x="171995" y="375156"/>
                </a:lnTo>
                <a:lnTo>
                  <a:pt x="159733" y="376945"/>
                </a:lnTo>
                <a:lnTo>
                  <a:pt x="147206" y="378016"/>
                </a:lnTo>
                <a:lnTo>
                  <a:pt x="134399" y="377993"/>
                </a:lnTo>
                <a:lnTo>
                  <a:pt x="121295" y="376499"/>
                </a:lnTo>
                <a:lnTo>
                  <a:pt x="119546" y="376172"/>
                </a:lnTo>
                <a:lnTo>
                  <a:pt x="119953" y="364378"/>
                </a:lnTo>
                <a:lnTo>
                  <a:pt x="120113" y="352256"/>
                </a:lnTo>
                <a:lnTo>
                  <a:pt x="120053" y="339853"/>
                </a:lnTo>
                <a:lnTo>
                  <a:pt x="119799" y="327215"/>
                </a:lnTo>
                <a:lnTo>
                  <a:pt x="119379" y="314387"/>
                </a:lnTo>
                <a:lnTo>
                  <a:pt x="118820" y="301416"/>
                </a:lnTo>
                <a:lnTo>
                  <a:pt x="118150" y="288348"/>
                </a:lnTo>
                <a:lnTo>
                  <a:pt x="117395" y="275229"/>
                </a:lnTo>
                <a:lnTo>
                  <a:pt x="116583" y="262104"/>
                </a:lnTo>
                <a:lnTo>
                  <a:pt x="115741" y="249020"/>
                </a:lnTo>
                <a:lnTo>
                  <a:pt x="114897" y="236023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7484409" y="1966052"/>
            <a:ext cx="208807" cy="191119"/>
          </a:xfrm>
          <a:custGeom>
            <a:avLst/>
            <a:gdLst/>
            <a:ahLst/>
            <a:cxnLst/>
            <a:rect l="l" t="t" r="r" b="b"/>
            <a:pathLst>
              <a:path w="208807" h="191119">
                <a:moveTo>
                  <a:pt x="178026" y="167082"/>
                </a:moveTo>
                <a:lnTo>
                  <a:pt x="178514" y="176797"/>
                </a:lnTo>
                <a:lnTo>
                  <a:pt x="186872" y="172738"/>
                </a:lnTo>
                <a:lnTo>
                  <a:pt x="192692" y="171572"/>
                </a:lnTo>
                <a:lnTo>
                  <a:pt x="200224" y="173431"/>
                </a:lnTo>
                <a:lnTo>
                  <a:pt x="208807" y="104690"/>
                </a:lnTo>
                <a:lnTo>
                  <a:pt x="205628" y="100944"/>
                </a:lnTo>
                <a:lnTo>
                  <a:pt x="205688" y="95206"/>
                </a:lnTo>
                <a:lnTo>
                  <a:pt x="200717" y="70134"/>
                </a:lnTo>
                <a:lnTo>
                  <a:pt x="194595" y="52718"/>
                </a:lnTo>
                <a:lnTo>
                  <a:pt x="187636" y="39758"/>
                </a:lnTo>
                <a:lnTo>
                  <a:pt x="180457" y="30461"/>
                </a:lnTo>
                <a:lnTo>
                  <a:pt x="173674" y="24035"/>
                </a:lnTo>
                <a:lnTo>
                  <a:pt x="167905" y="19689"/>
                </a:lnTo>
                <a:lnTo>
                  <a:pt x="163767" y="16629"/>
                </a:lnTo>
                <a:lnTo>
                  <a:pt x="161877" y="14065"/>
                </a:lnTo>
                <a:lnTo>
                  <a:pt x="162852" y="11203"/>
                </a:lnTo>
                <a:lnTo>
                  <a:pt x="163900" y="10066"/>
                </a:lnTo>
                <a:lnTo>
                  <a:pt x="159587" y="9331"/>
                </a:lnTo>
                <a:lnTo>
                  <a:pt x="153226" y="7866"/>
                </a:lnTo>
                <a:lnTo>
                  <a:pt x="145089" y="5969"/>
                </a:lnTo>
                <a:lnTo>
                  <a:pt x="135451" y="3936"/>
                </a:lnTo>
                <a:lnTo>
                  <a:pt x="124586" y="2066"/>
                </a:lnTo>
                <a:lnTo>
                  <a:pt x="112767" y="654"/>
                </a:lnTo>
                <a:lnTo>
                  <a:pt x="100270" y="0"/>
                </a:lnTo>
                <a:lnTo>
                  <a:pt x="87367" y="398"/>
                </a:lnTo>
                <a:lnTo>
                  <a:pt x="74333" y="2148"/>
                </a:lnTo>
                <a:lnTo>
                  <a:pt x="61442" y="5547"/>
                </a:lnTo>
                <a:lnTo>
                  <a:pt x="48967" y="10890"/>
                </a:lnTo>
                <a:lnTo>
                  <a:pt x="37183" y="18476"/>
                </a:lnTo>
                <a:lnTo>
                  <a:pt x="26364" y="28603"/>
                </a:lnTo>
                <a:lnTo>
                  <a:pt x="19137" y="37909"/>
                </a:lnTo>
                <a:lnTo>
                  <a:pt x="12328" y="49288"/>
                </a:lnTo>
                <a:lnTo>
                  <a:pt x="7172" y="60685"/>
                </a:lnTo>
                <a:lnTo>
                  <a:pt x="3514" y="72112"/>
                </a:lnTo>
                <a:lnTo>
                  <a:pt x="1203" y="83579"/>
                </a:lnTo>
                <a:lnTo>
                  <a:pt x="82" y="95097"/>
                </a:lnTo>
                <a:lnTo>
                  <a:pt x="0" y="106677"/>
                </a:lnTo>
                <a:lnTo>
                  <a:pt x="801" y="118331"/>
                </a:lnTo>
                <a:lnTo>
                  <a:pt x="2332" y="130067"/>
                </a:lnTo>
                <a:lnTo>
                  <a:pt x="4439" y="141899"/>
                </a:lnTo>
                <a:lnTo>
                  <a:pt x="6968" y="153836"/>
                </a:lnTo>
                <a:lnTo>
                  <a:pt x="9766" y="165889"/>
                </a:lnTo>
                <a:lnTo>
                  <a:pt x="12678" y="178070"/>
                </a:lnTo>
                <a:lnTo>
                  <a:pt x="15550" y="190388"/>
                </a:lnTo>
                <a:lnTo>
                  <a:pt x="15715" y="191119"/>
                </a:lnTo>
                <a:lnTo>
                  <a:pt x="17758" y="184007"/>
                </a:lnTo>
                <a:lnTo>
                  <a:pt x="18344" y="174287"/>
                </a:lnTo>
                <a:lnTo>
                  <a:pt x="17994" y="162603"/>
                </a:lnTo>
                <a:lnTo>
                  <a:pt x="17231" y="149598"/>
                </a:lnTo>
                <a:lnTo>
                  <a:pt x="16575" y="135916"/>
                </a:lnTo>
                <a:lnTo>
                  <a:pt x="16549" y="122202"/>
                </a:lnTo>
                <a:lnTo>
                  <a:pt x="17673" y="109099"/>
                </a:lnTo>
                <a:lnTo>
                  <a:pt x="20468" y="97250"/>
                </a:lnTo>
                <a:lnTo>
                  <a:pt x="25457" y="87301"/>
                </a:lnTo>
                <a:lnTo>
                  <a:pt x="28843" y="83332"/>
                </a:lnTo>
                <a:lnTo>
                  <a:pt x="38390" y="76024"/>
                </a:lnTo>
                <a:lnTo>
                  <a:pt x="48430" y="71864"/>
                </a:lnTo>
                <a:lnTo>
                  <a:pt x="58906" y="70257"/>
                </a:lnTo>
                <a:lnTo>
                  <a:pt x="69758" y="70611"/>
                </a:lnTo>
                <a:lnTo>
                  <a:pt x="80930" y="72329"/>
                </a:lnTo>
                <a:lnTo>
                  <a:pt x="92362" y="74819"/>
                </a:lnTo>
                <a:lnTo>
                  <a:pt x="103997" y="77485"/>
                </a:lnTo>
                <a:lnTo>
                  <a:pt x="115777" y="79735"/>
                </a:lnTo>
                <a:lnTo>
                  <a:pt x="127644" y="80972"/>
                </a:lnTo>
                <a:lnTo>
                  <a:pt x="135767" y="80931"/>
                </a:lnTo>
                <a:lnTo>
                  <a:pt x="140491" y="95579"/>
                </a:lnTo>
                <a:lnTo>
                  <a:pt x="147081" y="106361"/>
                </a:lnTo>
                <a:lnTo>
                  <a:pt x="154997" y="115029"/>
                </a:lnTo>
                <a:lnTo>
                  <a:pt x="163339" y="122986"/>
                </a:lnTo>
                <a:lnTo>
                  <a:pt x="171777" y="133100"/>
                </a:lnTo>
                <a:lnTo>
                  <a:pt x="175958" y="142849"/>
                </a:lnTo>
                <a:lnTo>
                  <a:pt x="177502" y="153691"/>
                </a:lnTo>
                <a:lnTo>
                  <a:pt x="178026" y="167082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862202" y="2098504"/>
            <a:ext cx="91973" cy="268944"/>
          </a:xfrm>
          <a:custGeom>
            <a:avLst/>
            <a:gdLst/>
            <a:ahLst/>
            <a:cxnLst/>
            <a:rect l="l" t="t" r="r" b="b"/>
            <a:pathLst>
              <a:path w="91973" h="268944">
                <a:moveTo>
                  <a:pt x="2723" y="28093"/>
                </a:moveTo>
                <a:lnTo>
                  <a:pt x="4559" y="40803"/>
                </a:lnTo>
                <a:lnTo>
                  <a:pt x="6555" y="53562"/>
                </a:lnTo>
                <a:lnTo>
                  <a:pt x="8596" y="66291"/>
                </a:lnTo>
                <a:lnTo>
                  <a:pt x="10566" y="78910"/>
                </a:lnTo>
                <a:lnTo>
                  <a:pt x="12349" y="91339"/>
                </a:lnTo>
                <a:lnTo>
                  <a:pt x="13037" y="96666"/>
                </a:lnTo>
                <a:lnTo>
                  <a:pt x="14046" y="108154"/>
                </a:lnTo>
                <a:lnTo>
                  <a:pt x="14438" y="120505"/>
                </a:lnTo>
                <a:lnTo>
                  <a:pt x="14359" y="133455"/>
                </a:lnTo>
                <a:lnTo>
                  <a:pt x="13951" y="146741"/>
                </a:lnTo>
                <a:lnTo>
                  <a:pt x="13360" y="160099"/>
                </a:lnTo>
                <a:lnTo>
                  <a:pt x="12730" y="173264"/>
                </a:lnTo>
                <a:lnTo>
                  <a:pt x="12204" y="185974"/>
                </a:lnTo>
                <a:lnTo>
                  <a:pt x="11927" y="197963"/>
                </a:lnTo>
                <a:lnTo>
                  <a:pt x="11923" y="198411"/>
                </a:lnTo>
                <a:lnTo>
                  <a:pt x="9937" y="268944"/>
                </a:lnTo>
                <a:lnTo>
                  <a:pt x="56757" y="267785"/>
                </a:lnTo>
                <a:lnTo>
                  <a:pt x="55932" y="263999"/>
                </a:lnTo>
                <a:lnTo>
                  <a:pt x="55063" y="255754"/>
                </a:lnTo>
                <a:lnTo>
                  <a:pt x="54174" y="243915"/>
                </a:lnTo>
                <a:lnTo>
                  <a:pt x="53286" y="229348"/>
                </a:lnTo>
                <a:lnTo>
                  <a:pt x="52422" y="212918"/>
                </a:lnTo>
                <a:lnTo>
                  <a:pt x="51606" y="195490"/>
                </a:lnTo>
                <a:lnTo>
                  <a:pt x="50860" y="177930"/>
                </a:lnTo>
                <a:lnTo>
                  <a:pt x="50206" y="161103"/>
                </a:lnTo>
                <a:lnTo>
                  <a:pt x="49667" y="145874"/>
                </a:lnTo>
                <a:lnTo>
                  <a:pt x="49267" y="133109"/>
                </a:lnTo>
                <a:lnTo>
                  <a:pt x="49028" y="123673"/>
                </a:lnTo>
                <a:lnTo>
                  <a:pt x="48968" y="119570"/>
                </a:lnTo>
                <a:lnTo>
                  <a:pt x="49981" y="111178"/>
                </a:lnTo>
                <a:lnTo>
                  <a:pt x="52762" y="100701"/>
                </a:lnTo>
                <a:lnTo>
                  <a:pt x="56925" y="88633"/>
                </a:lnTo>
                <a:lnTo>
                  <a:pt x="62086" y="75466"/>
                </a:lnTo>
                <a:lnTo>
                  <a:pt x="67858" y="61692"/>
                </a:lnTo>
                <a:lnTo>
                  <a:pt x="73855" y="47802"/>
                </a:lnTo>
                <a:lnTo>
                  <a:pt x="79693" y="34290"/>
                </a:lnTo>
                <a:lnTo>
                  <a:pt x="84986" y="21648"/>
                </a:lnTo>
                <a:lnTo>
                  <a:pt x="89347" y="10367"/>
                </a:lnTo>
                <a:lnTo>
                  <a:pt x="91973" y="2428"/>
                </a:lnTo>
                <a:lnTo>
                  <a:pt x="84739" y="0"/>
                </a:lnTo>
                <a:lnTo>
                  <a:pt x="77804" y="5443"/>
                </a:lnTo>
                <a:lnTo>
                  <a:pt x="67908" y="9926"/>
                </a:lnTo>
                <a:lnTo>
                  <a:pt x="56015" y="12996"/>
                </a:lnTo>
                <a:lnTo>
                  <a:pt x="43086" y="14199"/>
                </a:lnTo>
                <a:lnTo>
                  <a:pt x="30082" y="13083"/>
                </a:lnTo>
                <a:lnTo>
                  <a:pt x="17965" y="9195"/>
                </a:lnTo>
                <a:lnTo>
                  <a:pt x="7697" y="2082"/>
                </a:lnTo>
                <a:lnTo>
                  <a:pt x="5963" y="248"/>
                </a:lnTo>
                <a:lnTo>
                  <a:pt x="0" y="3145"/>
                </a:lnTo>
                <a:lnTo>
                  <a:pt x="1165" y="15514"/>
                </a:lnTo>
                <a:lnTo>
                  <a:pt x="2723" y="28093"/>
                </a:lnTo>
                <a:close/>
              </a:path>
            </a:pathLst>
          </a:custGeom>
          <a:solidFill>
            <a:srgbClr val="E93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7646260" y="1969004"/>
            <a:ext cx="73674" cy="101739"/>
          </a:xfrm>
          <a:custGeom>
            <a:avLst/>
            <a:gdLst/>
            <a:ahLst/>
            <a:cxnLst/>
            <a:rect l="l" t="t" r="r" b="b"/>
            <a:pathLst>
              <a:path w="73674" h="101739">
                <a:moveTo>
                  <a:pt x="31543" y="684"/>
                </a:moveTo>
                <a:lnTo>
                  <a:pt x="18700" y="0"/>
                </a:lnTo>
                <a:lnTo>
                  <a:pt x="7019" y="3340"/>
                </a:lnTo>
                <a:lnTo>
                  <a:pt x="2049" y="7114"/>
                </a:lnTo>
                <a:lnTo>
                  <a:pt x="0" y="10246"/>
                </a:lnTo>
                <a:lnTo>
                  <a:pt x="1018" y="12820"/>
                </a:lnTo>
                <a:lnTo>
                  <a:pt x="4486" y="15630"/>
                </a:lnTo>
                <a:lnTo>
                  <a:pt x="9788" y="19467"/>
                </a:lnTo>
                <a:lnTo>
                  <a:pt x="16306" y="25123"/>
                </a:lnTo>
                <a:lnTo>
                  <a:pt x="23423" y="33390"/>
                </a:lnTo>
                <a:lnTo>
                  <a:pt x="30523" y="45061"/>
                </a:lnTo>
                <a:lnTo>
                  <a:pt x="36988" y="60928"/>
                </a:lnTo>
                <a:lnTo>
                  <a:pt x="42200" y="81782"/>
                </a:lnTo>
                <a:lnTo>
                  <a:pt x="43534" y="89845"/>
                </a:lnTo>
                <a:lnTo>
                  <a:pt x="43805" y="97687"/>
                </a:lnTo>
                <a:lnTo>
                  <a:pt x="45836" y="100479"/>
                </a:lnTo>
                <a:lnTo>
                  <a:pt x="57833" y="95620"/>
                </a:lnTo>
                <a:lnTo>
                  <a:pt x="66173" y="84628"/>
                </a:lnTo>
                <a:lnTo>
                  <a:pt x="70181" y="76020"/>
                </a:lnTo>
                <a:lnTo>
                  <a:pt x="73168" y="63999"/>
                </a:lnTo>
                <a:lnTo>
                  <a:pt x="73674" y="51517"/>
                </a:lnTo>
                <a:lnTo>
                  <a:pt x="71716" y="39164"/>
                </a:lnTo>
                <a:lnTo>
                  <a:pt x="67311" y="27526"/>
                </a:lnTo>
                <a:lnTo>
                  <a:pt x="60477" y="17193"/>
                </a:lnTo>
                <a:lnTo>
                  <a:pt x="51230" y="8752"/>
                </a:lnTo>
                <a:lnTo>
                  <a:pt x="43366" y="4299"/>
                </a:lnTo>
                <a:lnTo>
                  <a:pt x="31543" y="684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7566474" y="2258282"/>
            <a:ext cx="60293" cy="96335"/>
          </a:xfrm>
          <a:custGeom>
            <a:avLst/>
            <a:gdLst/>
            <a:ahLst/>
            <a:cxnLst/>
            <a:rect l="l" t="t" r="r" b="b"/>
            <a:pathLst>
              <a:path w="60293" h="96335">
                <a:moveTo>
                  <a:pt x="2104" y="44562"/>
                </a:moveTo>
                <a:lnTo>
                  <a:pt x="6039" y="57147"/>
                </a:lnTo>
                <a:lnTo>
                  <a:pt x="10787" y="69883"/>
                </a:lnTo>
                <a:lnTo>
                  <a:pt x="15328" y="82194"/>
                </a:lnTo>
                <a:lnTo>
                  <a:pt x="18645" y="93508"/>
                </a:lnTo>
                <a:lnTo>
                  <a:pt x="19201" y="96335"/>
                </a:lnTo>
                <a:lnTo>
                  <a:pt x="22679" y="92968"/>
                </a:lnTo>
                <a:lnTo>
                  <a:pt x="29324" y="84339"/>
                </a:lnTo>
                <a:lnTo>
                  <a:pt x="36820" y="73058"/>
                </a:lnTo>
                <a:lnTo>
                  <a:pt x="44394" y="60279"/>
                </a:lnTo>
                <a:lnTo>
                  <a:pt x="51272" y="47154"/>
                </a:lnTo>
                <a:lnTo>
                  <a:pt x="56681" y="34837"/>
                </a:lnTo>
                <a:lnTo>
                  <a:pt x="59848" y="24481"/>
                </a:lnTo>
                <a:lnTo>
                  <a:pt x="60293" y="21414"/>
                </a:lnTo>
                <a:lnTo>
                  <a:pt x="60041" y="0"/>
                </a:lnTo>
                <a:lnTo>
                  <a:pt x="49477" y="2135"/>
                </a:lnTo>
                <a:lnTo>
                  <a:pt x="36368" y="6396"/>
                </a:lnTo>
                <a:lnTo>
                  <a:pt x="22599" y="11810"/>
                </a:lnTo>
                <a:lnTo>
                  <a:pt x="10056" y="17402"/>
                </a:lnTo>
                <a:lnTo>
                  <a:pt x="744" y="22131"/>
                </a:lnTo>
                <a:lnTo>
                  <a:pt x="0" y="32698"/>
                </a:lnTo>
                <a:lnTo>
                  <a:pt x="2104" y="44562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7248690" y="2079822"/>
            <a:ext cx="75985" cy="66698"/>
          </a:xfrm>
          <a:custGeom>
            <a:avLst/>
            <a:gdLst/>
            <a:ahLst/>
            <a:cxnLst/>
            <a:rect l="l" t="t" r="r" b="b"/>
            <a:pathLst>
              <a:path w="75985" h="66698">
                <a:moveTo>
                  <a:pt x="6530" y="26209"/>
                </a:moveTo>
                <a:lnTo>
                  <a:pt x="0" y="30575"/>
                </a:lnTo>
                <a:lnTo>
                  <a:pt x="1876" y="37208"/>
                </a:lnTo>
                <a:lnTo>
                  <a:pt x="3970" y="38523"/>
                </a:lnTo>
                <a:lnTo>
                  <a:pt x="8975" y="42772"/>
                </a:lnTo>
                <a:lnTo>
                  <a:pt x="14612" y="47444"/>
                </a:lnTo>
                <a:lnTo>
                  <a:pt x="15250" y="53559"/>
                </a:lnTo>
                <a:lnTo>
                  <a:pt x="15342" y="55439"/>
                </a:lnTo>
                <a:lnTo>
                  <a:pt x="23822" y="57168"/>
                </a:lnTo>
                <a:lnTo>
                  <a:pt x="26441" y="60261"/>
                </a:lnTo>
                <a:lnTo>
                  <a:pt x="31409" y="64757"/>
                </a:lnTo>
                <a:lnTo>
                  <a:pt x="35286" y="66698"/>
                </a:lnTo>
                <a:lnTo>
                  <a:pt x="44158" y="57996"/>
                </a:lnTo>
                <a:lnTo>
                  <a:pt x="54070" y="49339"/>
                </a:lnTo>
                <a:lnTo>
                  <a:pt x="64271" y="41045"/>
                </a:lnTo>
                <a:lnTo>
                  <a:pt x="74011" y="33428"/>
                </a:lnTo>
                <a:lnTo>
                  <a:pt x="75985" y="31900"/>
                </a:lnTo>
                <a:lnTo>
                  <a:pt x="73208" y="23621"/>
                </a:lnTo>
                <a:lnTo>
                  <a:pt x="67963" y="21358"/>
                </a:lnTo>
                <a:lnTo>
                  <a:pt x="59857" y="14460"/>
                </a:lnTo>
                <a:lnTo>
                  <a:pt x="56210" y="11424"/>
                </a:lnTo>
                <a:lnTo>
                  <a:pt x="54219" y="9768"/>
                </a:lnTo>
                <a:lnTo>
                  <a:pt x="50713" y="7036"/>
                </a:lnTo>
                <a:lnTo>
                  <a:pt x="45366" y="2088"/>
                </a:lnTo>
                <a:lnTo>
                  <a:pt x="40594" y="576"/>
                </a:lnTo>
                <a:lnTo>
                  <a:pt x="37754" y="0"/>
                </a:lnTo>
                <a:lnTo>
                  <a:pt x="37529" y="2814"/>
                </a:lnTo>
                <a:lnTo>
                  <a:pt x="28646" y="11147"/>
                </a:lnTo>
                <a:lnTo>
                  <a:pt x="17635" y="19017"/>
                </a:lnTo>
                <a:lnTo>
                  <a:pt x="6530" y="26209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937879" y="1987074"/>
            <a:ext cx="38228" cy="104559"/>
          </a:xfrm>
          <a:custGeom>
            <a:avLst/>
            <a:gdLst/>
            <a:ahLst/>
            <a:cxnLst/>
            <a:rect l="l" t="t" r="r" b="b"/>
            <a:pathLst>
              <a:path w="38228" h="104559">
                <a:moveTo>
                  <a:pt x="36822" y="94753"/>
                </a:moveTo>
                <a:lnTo>
                  <a:pt x="37047" y="81884"/>
                </a:lnTo>
                <a:lnTo>
                  <a:pt x="37500" y="67046"/>
                </a:lnTo>
                <a:lnTo>
                  <a:pt x="37966" y="51336"/>
                </a:lnTo>
                <a:lnTo>
                  <a:pt x="38228" y="35848"/>
                </a:lnTo>
                <a:lnTo>
                  <a:pt x="38069" y="21680"/>
                </a:lnTo>
                <a:lnTo>
                  <a:pt x="37272" y="9926"/>
                </a:lnTo>
                <a:lnTo>
                  <a:pt x="35621" y="1682"/>
                </a:lnTo>
                <a:lnTo>
                  <a:pt x="34896" y="0"/>
                </a:lnTo>
                <a:lnTo>
                  <a:pt x="31133" y="13113"/>
                </a:lnTo>
                <a:lnTo>
                  <a:pt x="25498" y="23990"/>
                </a:lnTo>
                <a:lnTo>
                  <a:pt x="22018" y="28230"/>
                </a:lnTo>
                <a:lnTo>
                  <a:pt x="12829" y="37591"/>
                </a:lnTo>
                <a:lnTo>
                  <a:pt x="1990" y="44158"/>
                </a:lnTo>
                <a:lnTo>
                  <a:pt x="0" y="44649"/>
                </a:lnTo>
                <a:lnTo>
                  <a:pt x="159" y="91175"/>
                </a:lnTo>
                <a:lnTo>
                  <a:pt x="16337" y="92088"/>
                </a:lnTo>
                <a:lnTo>
                  <a:pt x="25631" y="94018"/>
                </a:lnTo>
                <a:lnTo>
                  <a:pt x="33836" y="100857"/>
                </a:lnTo>
                <a:lnTo>
                  <a:pt x="37044" y="104559"/>
                </a:lnTo>
                <a:lnTo>
                  <a:pt x="36822" y="94753"/>
                </a:lnTo>
                <a:close/>
              </a:path>
            </a:pathLst>
          </a:custGeom>
          <a:solidFill>
            <a:srgbClr val="995D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7170461" y="2079574"/>
            <a:ext cx="64793" cy="70782"/>
          </a:xfrm>
          <a:custGeom>
            <a:avLst/>
            <a:gdLst/>
            <a:ahLst/>
            <a:cxnLst/>
            <a:rect l="l" t="t" r="r" b="b"/>
            <a:pathLst>
              <a:path w="64793" h="70782">
                <a:moveTo>
                  <a:pt x="0" y="30051"/>
                </a:moveTo>
                <a:lnTo>
                  <a:pt x="1290" y="39351"/>
                </a:lnTo>
                <a:lnTo>
                  <a:pt x="10339" y="46822"/>
                </a:lnTo>
                <a:lnTo>
                  <a:pt x="18721" y="57283"/>
                </a:lnTo>
                <a:lnTo>
                  <a:pt x="27024" y="67679"/>
                </a:lnTo>
                <a:lnTo>
                  <a:pt x="30068" y="70782"/>
                </a:lnTo>
                <a:lnTo>
                  <a:pt x="38925" y="62041"/>
                </a:lnTo>
                <a:lnTo>
                  <a:pt x="45044" y="55395"/>
                </a:lnTo>
                <a:lnTo>
                  <a:pt x="48020" y="53728"/>
                </a:lnTo>
                <a:lnTo>
                  <a:pt x="49910" y="48848"/>
                </a:lnTo>
                <a:lnTo>
                  <a:pt x="49845" y="49758"/>
                </a:lnTo>
                <a:lnTo>
                  <a:pt x="51610" y="47712"/>
                </a:lnTo>
                <a:lnTo>
                  <a:pt x="53994" y="44594"/>
                </a:lnTo>
                <a:lnTo>
                  <a:pt x="52788" y="46387"/>
                </a:lnTo>
                <a:lnTo>
                  <a:pt x="55649" y="43186"/>
                </a:lnTo>
                <a:lnTo>
                  <a:pt x="59632" y="38633"/>
                </a:lnTo>
                <a:lnTo>
                  <a:pt x="61147" y="36150"/>
                </a:lnTo>
                <a:lnTo>
                  <a:pt x="64793" y="32148"/>
                </a:lnTo>
                <a:lnTo>
                  <a:pt x="56908" y="22699"/>
                </a:lnTo>
                <a:lnTo>
                  <a:pt x="50074" y="11550"/>
                </a:lnTo>
                <a:lnTo>
                  <a:pt x="47066" y="0"/>
                </a:lnTo>
                <a:lnTo>
                  <a:pt x="36308" y="4865"/>
                </a:lnTo>
                <a:lnTo>
                  <a:pt x="25602" y="12360"/>
                </a:lnTo>
                <a:lnTo>
                  <a:pt x="14922" y="20645"/>
                </a:lnTo>
                <a:lnTo>
                  <a:pt x="4244" y="27878"/>
                </a:lnTo>
                <a:lnTo>
                  <a:pt x="0" y="30051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826405" y="2011634"/>
            <a:ext cx="50026" cy="88526"/>
          </a:xfrm>
          <a:custGeom>
            <a:avLst/>
            <a:gdLst/>
            <a:ahLst/>
            <a:cxnLst/>
            <a:rect l="l" t="t" r="r" b="b"/>
            <a:pathLst>
              <a:path w="50026" h="88526">
                <a:moveTo>
                  <a:pt x="0" y="35320"/>
                </a:moveTo>
                <a:lnTo>
                  <a:pt x="90" y="52102"/>
                </a:lnTo>
                <a:lnTo>
                  <a:pt x="736" y="67938"/>
                </a:lnTo>
                <a:lnTo>
                  <a:pt x="1929" y="80754"/>
                </a:lnTo>
                <a:lnTo>
                  <a:pt x="3662" y="88480"/>
                </a:lnTo>
                <a:lnTo>
                  <a:pt x="13151" y="83032"/>
                </a:lnTo>
                <a:lnTo>
                  <a:pt x="18743" y="77654"/>
                </a:lnTo>
                <a:lnTo>
                  <a:pt x="22680" y="73900"/>
                </a:lnTo>
                <a:lnTo>
                  <a:pt x="32497" y="67785"/>
                </a:lnTo>
                <a:lnTo>
                  <a:pt x="45137" y="67496"/>
                </a:lnTo>
                <a:lnTo>
                  <a:pt x="49947" y="68022"/>
                </a:lnTo>
                <a:lnTo>
                  <a:pt x="50026" y="44014"/>
                </a:lnTo>
                <a:lnTo>
                  <a:pt x="37967" y="39498"/>
                </a:lnTo>
                <a:lnTo>
                  <a:pt x="27417" y="31950"/>
                </a:lnTo>
                <a:lnTo>
                  <a:pt x="18246" y="22327"/>
                </a:lnTo>
                <a:lnTo>
                  <a:pt x="10326" y="11587"/>
                </a:lnTo>
                <a:lnTo>
                  <a:pt x="3528" y="686"/>
                </a:lnTo>
                <a:lnTo>
                  <a:pt x="3124" y="0"/>
                </a:lnTo>
                <a:lnTo>
                  <a:pt x="1510" y="7197"/>
                </a:lnTo>
                <a:lnTo>
                  <a:pt x="470" y="19661"/>
                </a:lnTo>
                <a:lnTo>
                  <a:pt x="0" y="35320"/>
                </a:lnTo>
                <a:close/>
              </a:path>
            </a:pathLst>
          </a:custGeom>
          <a:solidFill>
            <a:srgbClr val="995D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7069904" y="2689496"/>
            <a:ext cx="47150" cy="25181"/>
          </a:xfrm>
          <a:custGeom>
            <a:avLst/>
            <a:gdLst/>
            <a:ahLst/>
            <a:cxnLst/>
            <a:rect l="l" t="t" r="r" b="b"/>
            <a:pathLst>
              <a:path w="47150" h="25181">
                <a:moveTo>
                  <a:pt x="47150" y="25181"/>
                </a:moveTo>
                <a:lnTo>
                  <a:pt x="47066" y="21349"/>
                </a:lnTo>
                <a:lnTo>
                  <a:pt x="46898" y="16657"/>
                </a:lnTo>
                <a:lnTo>
                  <a:pt x="46674" y="10400"/>
                </a:lnTo>
                <a:lnTo>
                  <a:pt x="17979" y="0"/>
                </a:lnTo>
                <a:lnTo>
                  <a:pt x="13969" y="8741"/>
                </a:lnTo>
                <a:lnTo>
                  <a:pt x="9255" y="12343"/>
                </a:lnTo>
                <a:lnTo>
                  <a:pt x="4143" y="16900"/>
                </a:lnTo>
                <a:lnTo>
                  <a:pt x="168" y="24790"/>
                </a:lnTo>
                <a:lnTo>
                  <a:pt x="0" y="25181"/>
                </a:lnTo>
                <a:lnTo>
                  <a:pt x="47150" y="25181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868165" y="2060423"/>
            <a:ext cx="78776" cy="52258"/>
          </a:xfrm>
          <a:custGeom>
            <a:avLst/>
            <a:gdLst/>
            <a:ahLst/>
            <a:cxnLst/>
            <a:rect l="l" t="t" r="r" b="b"/>
            <a:pathLst>
              <a:path w="78776" h="52258">
                <a:moveTo>
                  <a:pt x="9787" y="46136"/>
                </a:moveTo>
                <a:lnTo>
                  <a:pt x="21614" y="50628"/>
                </a:lnTo>
                <a:lnTo>
                  <a:pt x="34518" y="52258"/>
                </a:lnTo>
                <a:lnTo>
                  <a:pt x="47539" y="51479"/>
                </a:lnTo>
                <a:lnTo>
                  <a:pt x="59714" y="48744"/>
                </a:lnTo>
                <a:lnTo>
                  <a:pt x="70082" y="44505"/>
                </a:lnTo>
                <a:lnTo>
                  <a:pt x="77681" y="39216"/>
                </a:lnTo>
                <a:lnTo>
                  <a:pt x="78776" y="38081"/>
                </a:lnTo>
                <a:lnTo>
                  <a:pt x="70112" y="36977"/>
                </a:lnTo>
                <a:lnTo>
                  <a:pt x="66937" y="35693"/>
                </a:lnTo>
                <a:lnTo>
                  <a:pt x="66360" y="32394"/>
                </a:lnTo>
                <a:lnTo>
                  <a:pt x="65422" y="28009"/>
                </a:lnTo>
                <a:lnTo>
                  <a:pt x="65023" y="0"/>
                </a:lnTo>
                <a:lnTo>
                  <a:pt x="57406" y="4418"/>
                </a:lnTo>
                <a:lnTo>
                  <a:pt x="44069" y="10346"/>
                </a:lnTo>
                <a:lnTo>
                  <a:pt x="28812" y="16351"/>
                </a:lnTo>
                <a:lnTo>
                  <a:pt x="15433" y="21001"/>
                </a:lnTo>
                <a:lnTo>
                  <a:pt x="8742" y="22766"/>
                </a:lnTo>
                <a:lnTo>
                  <a:pt x="8344" y="35432"/>
                </a:lnTo>
                <a:lnTo>
                  <a:pt x="0" y="38330"/>
                </a:lnTo>
                <a:lnTo>
                  <a:pt x="9787" y="46136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717764" y="2589708"/>
            <a:ext cx="53658" cy="73903"/>
          </a:xfrm>
          <a:custGeom>
            <a:avLst/>
            <a:gdLst/>
            <a:ahLst/>
            <a:cxnLst/>
            <a:rect l="l" t="t" r="r" b="b"/>
            <a:pathLst>
              <a:path w="53658" h="73903">
                <a:moveTo>
                  <a:pt x="11765" y="65299"/>
                </a:moveTo>
                <a:lnTo>
                  <a:pt x="10334" y="65379"/>
                </a:lnTo>
                <a:lnTo>
                  <a:pt x="16534" y="57558"/>
                </a:lnTo>
                <a:lnTo>
                  <a:pt x="12639" y="73903"/>
                </a:lnTo>
                <a:lnTo>
                  <a:pt x="13990" y="73588"/>
                </a:lnTo>
                <a:lnTo>
                  <a:pt x="16613" y="71634"/>
                </a:lnTo>
                <a:lnTo>
                  <a:pt x="17488" y="71165"/>
                </a:lnTo>
                <a:lnTo>
                  <a:pt x="18521" y="70539"/>
                </a:lnTo>
                <a:lnTo>
                  <a:pt x="19316" y="70227"/>
                </a:lnTo>
                <a:lnTo>
                  <a:pt x="20191" y="69835"/>
                </a:lnTo>
                <a:lnTo>
                  <a:pt x="20588" y="69758"/>
                </a:lnTo>
                <a:lnTo>
                  <a:pt x="23937" y="70022"/>
                </a:lnTo>
                <a:lnTo>
                  <a:pt x="28329" y="67017"/>
                </a:lnTo>
                <a:lnTo>
                  <a:pt x="34217" y="51890"/>
                </a:lnTo>
                <a:lnTo>
                  <a:pt x="35056" y="48799"/>
                </a:lnTo>
                <a:lnTo>
                  <a:pt x="35309" y="60347"/>
                </a:lnTo>
                <a:lnTo>
                  <a:pt x="37114" y="61215"/>
                </a:lnTo>
                <a:lnTo>
                  <a:pt x="39824" y="62641"/>
                </a:lnTo>
                <a:lnTo>
                  <a:pt x="53658" y="9462"/>
                </a:lnTo>
                <a:lnTo>
                  <a:pt x="46104" y="3987"/>
                </a:lnTo>
                <a:lnTo>
                  <a:pt x="40859" y="3518"/>
                </a:lnTo>
                <a:lnTo>
                  <a:pt x="30445" y="0"/>
                </a:lnTo>
                <a:lnTo>
                  <a:pt x="24761" y="10642"/>
                </a:lnTo>
                <a:lnTo>
                  <a:pt x="16734" y="16158"/>
                </a:lnTo>
                <a:lnTo>
                  <a:pt x="8340" y="20473"/>
                </a:lnTo>
                <a:lnTo>
                  <a:pt x="1557" y="27509"/>
                </a:lnTo>
                <a:lnTo>
                  <a:pt x="0" y="31124"/>
                </a:lnTo>
                <a:lnTo>
                  <a:pt x="11367" y="31436"/>
                </a:lnTo>
                <a:lnTo>
                  <a:pt x="8982" y="29402"/>
                </a:lnTo>
                <a:lnTo>
                  <a:pt x="18680" y="26196"/>
                </a:lnTo>
                <a:lnTo>
                  <a:pt x="5087" y="66786"/>
                </a:lnTo>
                <a:lnTo>
                  <a:pt x="11765" y="65299"/>
                </a:lnTo>
                <a:close/>
              </a:path>
            </a:pathLst>
          </a:custGeom>
          <a:solidFill>
            <a:srgbClr val="F8BD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7217528" y="2071047"/>
            <a:ext cx="68692" cy="72575"/>
          </a:xfrm>
          <a:custGeom>
            <a:avLst/>
            <a:gdLst/>
            <a:ahLst/>
            <a:cxnLst/>
            <a:rect l="l" t="t" r="r" b="b"/>
            <a:pathLst>
              <a:path w="68692" h="72575">
                <a:moveTo>
                  <a:pt x="3620" y="21385"/>
                </a:moveTo>
                <a:lnTo>
                  <a:pt x="10700" y="32337"/>
                </a:lnTo>
                <a:lnTo>
                  <a:pt x="17727" y="40675"/>
                </a:lnTo>
                <a:lnTo>
                  <a:pt x="19634" y="72575"/>
                </a:lnTo>
                <a:lnTo>
                  <a:pt x="31162" y="39351"/>
                </a:lnTo>
                <a:lnTo>
                  <a:pt x="41179" y="32740"/>
                </a:lnTo>
                <a:lnTo>
                  <a:pt x="52477" y="25304"/>
                </a:lnTo>
                <a:lnTo>
                  <a:pt x="63021" y="17260"/>
                </a:lnTo>
                <a:lnTo>
                  <a:pt x="68692" y="11590"/>
                </a:lnTo>
                <a:lnTo>
                  <a:pt x="52400" y="10150"/>
                </a:lnTo>
                <a:lnTo>
                  <a:pt x="40412" y="8155"/>
                </a:lnTo>
                <a:lnTo>
                  <a:pt x="30143" y="5728"/>
                </a:lnTo>
                <a:lnTo>
                  <a:pt x="19008" y="2996"/>
                </a:lnTo>
                <a:lnTo>
                  <a:pt x="13211" y="1738"/>
                </a:lnTo>
                <a:lnTo>
                  <a:pt x="336" y="0"/>
                </a:lnTo>
                <a:lnTo>
                  <a:pt x="0" y="8526"/>
                </a:lnTo>
                <a:lnTo>
                  <a:pt x="3620" y="2138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968982" y="2450895"/>
            <a:ext cx="73517" cy="45288"/>
          </a:xfrm>
          <a:custGeom>
            <a:avLst/>
            <a:gdLst/>
            <a:ahLst/>
            <a:cxnLst/>
            <a:rect l="l" t="t" r="r" b="b"/>
            <a:pathLst>
              <a:path w="73517" h="45288">
                <a:moveTo>
                  <a:pt x="2509" y="24577"/>
                </a:moveTo>
                <a:lnTo>
                  <a:pt x="0" y="33304"/>
                </a:lnTo>
                <a:lnTo>
                  <a:pt x="2998" y="40510"/>
                </a:lnTo>
                <a:lnTo>
                  <a:pt x="8677" y="45055"/>
                </a:lnTo>
                <a:lnTo>
                  <a:pt x="14710" y="45288"/>
                </a:lnTo>
                <a:lnTo>
                  <a:pt x="22120" y="42441"/>
                </a:lnTo>
                <a:lnTo>
                  <a:pt x="31933" y="37747"/>
                </a:lnTo>
                <a:lnTo>
                  <a:pt x="45172" y="32439"/>
                </a:lnTo>
                <a:lnTo>
                  <a:pt x="62861" y="27752"/>
                </a:lnTo>
                <a:lnTo>
                  <a:pt x="70656" y="26433"/>
                </a:lnTo>
                <a:lnTo>
                  <a:pt x="73517" y="11418"/>
                </a:lnTo>
                <a:lnTo>
                  <a:pt x="53967" y="0"/>
                </a:lnTo>
                <a:lnTo>
                  <a:pt x="49616" y="5453"/>
                </a:lnTo>
                <a:lnTo>
                  <a:pt x="47884" y="7901"/>
                </a:lnTo>
                <a:lnTo>
                  <a:pt x="46105" y="8788"/>
                </a:lnTo>
                <a:lnTo>
                  <a:pt x="41616" y="9558"/>
                </a:lnTo>
                <a:lnTo>
                  <a:pt x="31752" y="11654"/>
                </a:lnTo>
                <a:lnTo>
                  <a:pt x="21839" y="14233"/>
                </a:lnTo>
                <a:lnTo>
                  <a:pt x="10836" y="18335"/>
                </a:lnTo>
                <a:lnTo>
                  <a:pt x="2509" y="24577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876352" y="2031723"/>
            <a:ext cx="61924" cy="65677"/>
          </a:xfrm>
          <a:custGeom>
            <a:avLst/>
            <a:gdLst/>
            <a:ahLst/>
            <a:cxnLst/>
            <a:rect l="l" t="t" r="r" b="b"/>
            <a:pathLst>
              <a:path w="61924" h="65677">
                <a:moveTo>
                  <a:pt x="555" y="51465"/>
                </a:moveTo>
                <a:lnTo>
                  <a:pt x="9829" y="48868"/>
                </a:lnTo>
                <a:lnTo>
                  <a:pt x="23946" y="43798"/>
                </a:lnTo>
                <a:lnTo>
                  <a:pt x="39107" y="37687"/>
                </a:lnTo>
                <a:lnTo>
                  <a:pt x="51513" y="31968"/>
                </a:lnTo>
                <a:lnTo>
                  <a:pt x="56836" y="28699"/>
                </a:lnTo>
                <a:lnTo>
                  <a:pt x="57234" y="56708"/>
                </a:lnTo>
                <a:lnTo>
                  <a:pt x="58654" y="64362"/>
                </a:lnTo>
                <a:lnTo>
                  <a:pt x="60120" y="64435"/>
                </a:lnTo>
                <a:lnTo>
                  <a:pt x="61924" y="65677"/>
                </a:lnTo>
                <a:lnTo>
                  <a:pt x="61686" y="46525"/>
                </a:lnTo>
                <a:lnTo>
                  <a:pt x="61526" y="0"/>
                </a:lnTo>
                <a:lnTo>
                  <a:pt x="48965" y="10237"/>
                </a:lnTo>
                <a:lnTo>
                  <a:pt x="37362" y="15480"/>
                </a:lnTo>
                <a:lnTo>
                  <a:pt x="25580" y="19372"/>
                </a:lnTo>
                <a:lnTo>
                  <a:pt x="13260" y="22120"/>
                </a:lnTo>
                <a:lnTo>
                  <a:pt x="78" y="23925"/>
                </a:lnTo>
                <a:lnTo>
                  <a:pt x="0" y="47933"/>
                </a:lnTo>
                <a:lnTo>
                  <a:pt x="555" y="51465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7248129" y="2497661"/>
            <a:ext cx="84428" cy="26980"/>
          </a:xfrm>
          <a:custGeom>
            <a:avLst/>
            <a:gdLst/>
            <a:ahLst/>
            <a:cxnLst/>
            <a:rect l="l" t="t" r="r" b="b"/>
            <a:pathLst>
              <a:path w="84428" h="26980">
                <a:moveTo>
                  <a:pt x="1468" y="1444"/>
                </a:moveTo>
                <a:lnTo>
                  <a:pt x="813" y="0"/>
                </a:lnTo>
                <a:lnTo>
                  <a:pt x="0" y="26980"/>
                </a:lnTo>
                <a:lnTo>
                  <a:pt x="7926" y="24948"/>
                </a:lnTo>
                <a:lnTo>
                  <a:pt x="21378" y="23900"/>
                </a:lnTo>
                <a:lnTo>
                  <a:pt x="37640" y="23618"/>
                </a:lnTo>
                <a:lnTo>
                  <a:pt x="53992" y="23879"/>
                </a:lnTo>
                <a:lnTo>
                  <a:pt x="67718" y="24463"/>
                </a:lnTo>
                <a:lnTo>
                  <a:pt x="76099" y="25151"/>
                </a:lnTo>
                <a:lnTo>
                  <a:pt x="76322" y="25183"/>
                </a:lnTo>
                <a:lnTo>
                  <a:pt x="83951" y="10400"/>
                </a:lnTo>
                <a:lnTo>
                  <a:pt x="84428" y="1252"/>
                </a:lnTo>
                <a:lnTo>
                  <a:pt x="77977" y="3675"/>
                </a:lnTo>
                <a:lnTo>
                  <a:pt x="66785" y="3441"/>
                </a:lnTo>
                <a:lnTo>
                  <a:pt x="54119" y="3528"/>
                </a:lnTo>
                <a:lnTo>
                  <a:pt x="41384" y="3675"/>
                </a:lnTo>
                <a:lnTo>
                  <a:pt x="28500" y="4134"/>
                </a:lnTo>
                <a:lnTo>
                  <a:pt x="12094" y="4096"/>
                </a:lnTo>
                <a:lnTo>
                  <a:pt x="1468" y="1444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7322544" y="1916292"/>
            <a:ext cx="36377" cy="68036"/>
          </a:xfrm>
          <a:custGeom>
            <a:avLst/>
            <a:gdLst/>
            <a:ahLst/>
            <a:cxnLst/>
            <a:rect l="l" t="t" r="r" b="b"/>
            <a:pathLst>
              <a:path w="36377" h="68036">
                <a:moveTo>
                  <a:pt x="29509" y="13319"/>
                </a:moveTo>
                <a:lnTo>
                  <a:pt x="26220" y="11759"/>
                </a:lnTo>
                <a:lnTo>
                  <a:pt x="24294" y="11110"/>
                </a:lnTo>
                <a:lnTo>
                  <a:pt x="23785" y="6824"/>
                </a:lnTo>
                <a:lnTo>
                  <a:pt x="24234" y="0"/>
                </a:lnTo>
                <a:lnTo>
                  <a:pt x="15579" y="9848"/>
                </a:lnTo>
                <a:lnTo>
                  <a:pt x="10239" y="18022"/>
                </a:lnTo>
                <a:lnTo>
                  <a:pt x="7115" y="26216"/>
                </a:lnTo>
                <a:lnTo>
                  <a:pt x="5103" y="36127"/>
                </a:lnTo>
                <a:lnTo>
                  <a:pt x="3103" y="49452"/>
                </a:lnTo>
                <a:lnTo>
                  <a:pt x="15" y="67886"/>
                </a:lnTo>
                <a:lnTo>
                  <a:pt x="13200" y="68036"/>
                </a:lnTo>
                <a:lnTo>
                  <a:pt x="24023" y="62895"/>
                </a:lnTo>
                <a:lnTo>
                  <a:pt x="31895" y="53166"/>
                </a:lnTo>
                <a:lnTo>
                  <a:pt x="34809" y="45918"/>
                </a:lnTo>
                <a:lnTo>
                  <a:pt x="36377" y="33173"/>
                </a:lnTo>
                <a:lnTo>
                  <a:pt x="34339" y="20872"/>
                </a:lnTo>
                <a:lnTo>
                  <a:pt x="34107" y="20337"/>
                </a:lnTo>
                <a:lnTo>
                  <a:pt x="29509" y="13319"/>
                </a:lnTo>
                <a:close/>
              </a:path>
            </a:pathLst>
          </a:custGeom>
          <a:solidFill>
            <a:srgbClr val="EBB7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7567219" y="2232094"/>
            <a:ext cx="59857" cy="48319"/>
          </a:xfrm>
          <a:custGeom>
            <a:avLst/>
            <a:gdLst/>
            <a:ahLst/>
            <a:cxnLst/>
            <a:rect l="l" t="t" r="r" b="b"/>
            <a:pathLst>
              <a:path w="59857" h="48319">
                <a:moveTo>
                  <a:pt x="9497" y="43502"/>
                </a:moveTo>
                <a:lnTo>
                  <a:pt x="22075" y="37905"/>
                </a:lnTo>
                <a:lnTo>
                  <a:pt x="35848" y="32502"/>
                </a:lnTo>
                <a:lnTo>
                  <a:pt x="48931" y="28268"/>
                </a:lnTo>
                <a:lnTo>
                  <a:pt x="59296" y="26188"/>
                </a:lnTo>
                <a:lnTo>
                  <a:pt x="59857" y="0"/>
                </a:lnTo>
                <a:lnTo>
                  <a:pt x="47082" y="4644"/>
                </a:lnTo>
                <a:lnTo>
                  <a:pt x="37221" y="9149"/>
                </a:lnTo>
                <a:lnTo>
                  <a:pt x="27593" y="13203"/>
                </a:lnTo>
                <a:lnTo>
                  <a:pt x="15520" y="16492"/>
                </a:lnTo>
                <a:lnTo>
                  <a:pt x="645" y="18516"/>
                </a:lnTo>
                <a:lnTo>
                  <a:pt x="0" y="48319"/>
                </a:lnTo>
                <a:lnTo>
                  <a:pt x="9497" y="43502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7149873" y="2497741"/>
            <a:ext cx="63447" cy="25961"/>
          </a:xfrm>
          <a:custGeom>
            <a:avLst/>
            <a:gdLst/>
            <a:ahLst/>
            <a:cxnLst/>
            <a:rect l="l" t="t" r="r" b="b"/>
            <a:pathLst>
              <a:path w="63447" h="25961">
                <a:moveTo>
                  <a:pt x="62493" y="3672"/>
                </a:moveTo>
                <a:lnTo>
                  <a:pt x="0" y="4144"/>
                </a:lnTo>
                <a:lnTo>
                  <a:pt x="1037" y="23538"/>
                </a:lnTo>
                <a:lnTo>
                  <a:pt x="63447" y="25961"/>
                </a:lnTo>
                <a:lnTo>
                  <a:pt x="62886" y="0"/>
                </a:lnTo>
                <a:lnTo>
                  <a:pt x="62493" y="3672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7198763" y="1987681"/>
            <a:ext cx="54696" cy="27623"/>
          </a:xfrm>
          <a:custGeom>
            <a:avLst/>
            <a:gdLst/>
            <a:ahLst/>
            <a:cxnLst/>
            <a:rect l="l" t="t" r="r" b="b"/>
            <a:pathLst>
              <a:path w="54696" h="27623">
                <a:moveTo>
                  <a:pt x="54696" y="0"/>
                </a:moveTo>
                <a:lnTo>
                  <a:pt x="0" y="82"/>
                </a:lnTo>
                <a:lnTo>
                  <a:pt x="3878" y="13888"/>
                </a:lnTo>
                <a:lnTo>
                  <a:pt x="11587" y="23491"/>
                </a:lnTo>
                <a:lnTo>
                  <a:pt x="25085" y="27587"/>
                </a:lnTo>
                <a:lnTo>
                  <a:pt x="28946" y="27623"/>
                </a:lnTo>
                <a:lnTo>
                  <a:pt x="43350" y="23915"/>
                </a:lnTo>
                <a:lnTo>
                  <a:pt x="50873" y="14340"/>
                </a:lnTo>
                <a:lnTo>
                  <a:pt x="54696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296711" y="2573441"/>
            <a:ext cx="56420" cy="30578"/>
          </a:xfrm>
          <a:custGeom>
            <a:avLst/>
            <a:gdLst/>
            <a:ahLst/>
            <a:cxnLst/>
            <a:rect l="l" t="t" r="r" b="b"/>
            <a:pathLst>
              <a:path w="56420" h="30578">
                <a:moveTo>
                  <a:pt x="56420" y="22057"/>
                </a:moveTo>
                <a:lnTo>
                  <a:pt x="56017" y="16805"/>
                </a:lnTo>
                <a:lnTo>
                  <a:pt x="50624" y="11905"/>
                </a:lnTo>
                <a:lnTo>
                  <a:pt x="37375" y="4438"/>
                </a:lnTo>
                <a:lnTo>
                  <a:pt x="29087" y="0"/>
                </a:lnTo>
                <a:lnTo>
                  <a:pt x="28610" y="469"/>
                </a:lnTo>
                <a:lnTo>
                  <a:pt x="27965" y="703"/>
                </a:lnTo>
                <a:lnTo>
                  <a:pt x="27824" y="1641"/>
                </a:lnTo>
                <a:lnTo>
                  <a:pt x="20602" y="9367"/>
                </a:lnTo>
                <a:lnTo>
                  <a:pt x="8131" y="16682"/>
                </a:lnTo>
                <a:lnTo>
                  <a:pt x="0" y="23227"/>
                </a:lnTo>
                <a:lnTo>
                  <a:pt x="12696" y="25227"/>
                </a:lnTo>
                <a:lnTo>
                  <a:pt x="24207" y="27320"/>
                </a:lnTo>
                <a:lnTo>
                  <a:pt x="35964" y="29151"/>
                </a:lnTo>
                <a:lnTo>
                  <a:pt x="49402" y="30366"/>
                </a:lnTo>
                <a:lnTo>
                  <a:pt x="54696" y="30578"/>
                </a:lnTo>
                <a:lnTo>
                  <a:pt x="56420" y="22057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7230739" y="2049384"/>
            <a:ext cx="55790" cy="33252"/>
          </a:xfrm>
          <a:custGeom>
            <a:avLst/>
            <a:gdLst/>
            <a:ahLst/>
            <a:cxnLst/>
            <a:rect l="l" t="t" r="r" b="b"/>
            <a:pathLst>
              <a:path w="55790" h="33252">
                <a:moveTo>
                  <a:pt x="12325" y="26227"/>
                </a:moveTo>
                <a:lnTo>
                  <a:pt x="22655" y="28803"/>
                </a:lnTo>
                <a:lnTo>
                  <a:pt x="33573" y="31002"/>
                </a:lnTo>
                <a:lnTo>
                  <a:pt x="47667" y="32700"/>
                </a:lnTo>
                <a:lnTo>
                  <a:pt x="55481" y="33252"/>
                </a:lnTo>
                <a:lnTo>
                  <a:pt x="55705" y="30437"/>
                </a:lnTo>
                <a:lnTo>
                  <a:pt x="55790" y="0"/>
                </a:lnTo>
                <a:lnTo>
                  <a:pt x="45071" y="5242"/>
                </a:lnTo>
                <a:lnTo>
                  <a:pt x="33324" y="11016"/>
                </a:lnTo>
                <a:lnTo>
                  <a:pt x="29255" y="12831"/>
                </a:lnTo>
                <a:lnTo>
                  <a:pt x="16727" y="17036"/>
                </a:lnTo>
                <a:lnTo>
                  <a:pt x="4370" y="21147"/>
                </a:lnTo>
                <a:lnTo>
                  <a:pt x="0" y="23400"/>
                </a:lnTo>
                <a:lnTo>
                  <a:pt x="12325" y="26227"/>
                </a:lnTo>
                <a:close/>
              </a:path>
            </a:pathLst>
          </a:custGeom>
          <a:solidFill>
            <a:srgbClr val="D99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7479312" y="2686447"/>
            <a:ext cx="16829" cy="28230"/>
          </a:xfrm>
          <a:custGeom>
            <a:avLst/>
            <a:gdLst/>
            <a:ahLst/>
            <a:cxnLst/>
            <a:rect l="l" t="t" r="r" b="b"/>
            <a:pathLst>
              <a:path w="16829" h="28230">
                <a:moveTo>
                  <a:pt x="14389" y="28230"/>
                </a:moveTo>
                <a:lnTo>
                  <a:pt x="16829" y="0"/>
                </a:lnTo>
                <a:lnTo>
                  <a:pt x="10771" y="1282"/>
                </a:lnTo>
                <a:lnTo>
                  <a:pt x="5469" y="5786"/>
                </a:lnTo>
                <a:lnTo>
                  <a:pt x="4992" y="14075"/>
                </a:lnTo>
                <a:lnTo>
                  <a:pt x="2524" y="21505"/>
                </a:lnTo>
                <a:lnTo>
                  <a:pt x="0" y="28230"/>
                </a:lnTo>
                <a:lnTo>
                  <a:pt x="14389" y="28230"/>
                </a:lnTo>
                <a:close/>
              </a:path>
              <a:path w="16829" h="28230">
                <a:moveTo>
                  <a:pt x="12005" y="234"/>
                </a:moveTo>
                <a:lnTo>
                  <a:pt x="8330" y="1799"/>
                </a:lnTo>
                <a:lnTo>
                  <a:pt x="10771" y="1282"/>
                </a:lnTo>
                <a:lnTo>
                  <a:pt x="12005" y="234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7218481" y="2110398"/>
            <a:ext cx="45552" cy="40206"/>
          </a:xfrm>
          <a:custGeom>
            <a:avLst/>
            <a:gdLst/>
            <a:ahLst/>
            <a:cxnLst/>
            <a:rect l="l" t="t" r="r" b="b"/>
            <a:pathLst>
              <a:path w="45552" h="40206">
                <a:moveTo>
                  <a:pt x="3590" y="16888"/>
                </a:moveTo>
                <a:lnTo>
                  <a:pt x="1598" y="18690"/>
                </a:lnTo>
                <a:lnTo>
                  <a:pt x="0" y="22904"/>
                </a:lnTo>
                <a:lnTo>
                  <a:pt x="18288" y="40206"/>
                </a:lnTo>
                <a:lnTo>
                  <a:pt x="29755" y="34458"/>
                </a:lnTo>
                <a:lnTo>
                  <a:pt x="40389" y="27886"/>
                </a:lnTo>
                <a:lnTo>
                  <a:pt x="45552" y="24863"/>
                </a:lnTo>
                <a:lnTo>
                  <a:pt x="45029" y="17159"/>
                </a:lnTo>
                <a:lnTo>
                  <a:pt x="40434" y="13391"/>
                </a:lnTo>
                <a:lnTo>
                  <a:pt x="39184" y="12197"/>
                </a:lnTo>
                <a:lnTo>
                  <a:pt x="33218" y="7432"/>
                </a:lnTo>
                <a:lnTo>
                  <a:pt x="31795" y="5810"/>
                </a:lnTo>
                <a:lnTo>
                  <a:pt x="30209" y="0"/>
                </a:lnTo>
                <a:lnTo>
                  <a:pt x="18680" y="33224"/>
                </a:lnTo>
                <a:lnTo>
                  <a:pt x="16773" y="1324"/>
                </a:lnTo>
                <a:lnTo>
                  <a:pt x="13127" y="5325"/>
                </a:lnTo>
                <a:lnTo>
                  <a:pt x="11612" y="7809"/>
                </a:lnTo>
                <a:lnTo>
                  <a:pt x="7629" y="12362"/>
                </a:lnTo>
                <a:lnTo>
                  <a:pt x="4768" y="15563"/>
                </a:lnTo>
                <a:lnTo>
                  <a:pt x="5974" y="13770"/>
                </a:lnTo>
                <a:lnTo>
                  <a:pt x="3590" y="16888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6983377" y="2284166"/>
            <a:ext cx="18479" cy="59357"/>
          </a:xfrm>
          <a:custGeom>
            <a:avLst/>
            <a:gdLst/>
            <a:ahLst/>
            <a:cxnLst/>
            <a:rect l="l" t="t" r="r" b="b"/>
            <a:pathLst>
              <a:path w="18479" h="59357">
                <a:moveTo>
                  <a:pt x="2595" y="58585"/>
                </a:moveTo>
                <a:lnTo>
                  <a:pt x="18479" y="59357"/>
                </a:lnTo>
                <a:lnTo>
                  <a:pt x="17946" y="0"/>
                </a:lnTo>
                <a:lnTo>
                  <a:pt x="10212" y="7704"/>
                </a:lnTo>
                <a:lnTo>
                  <a:pt x="4430" y="17901"/>
                </a:lnTo>
                <a:lnTo>
                  <a:pt x="920" y="29890"/>
                </a:lnTo>
                <a:lnTo>
                  <a:pt x="0" y="42972"/>
                </a:lnTo>
                <a:lnTo>
                  <a:pt x="1988" y="56449"/>
                </a:lnTo>
                <a:lnTo>
                  <a:pt x="2595" y="58585"/>
                </a:lnTo>
                <a:close/>
              </a:path>
            </a:pathLst>
          </a:custGeom>
          <a:solidFill>
            <a:srgbClr val="D57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7212759" y="2497661"/>
            <a:ext cx="36183" cy="28433"/>
          </a:xfrm>
          <a:custGeom>
            <a:avLst/>
            <a:gdLst/>
            <a:ahLst/>
            <a:cxnLst/>
            <a:rect l="l" t="t" r="r" b="b"/>
            <a:pathLst>
              <a:path w="36183" h="28433">
                <a:moveTo>
                  <a:pt x="6759" y="5163"/>
                </a:moveTo>
                <a:lnTo>
                  <a:pt x="29087" y="4848"/>
                </a:lnTo>
                <a:lnTo>
                  <a:pt x="36183" y="0"/>
                </a:lnTo>
                <a:lnTo>
                  <a:pt x="0" y="80"/>
                </a:lnTo>
                <a:lnTo>
                  <a:pt x="560" y="26041"/>
                </a:lnTo>
                <a:lnTo>
                  <a:pt x="5890" y="22366"/>
                </a:lnTo>
                <a:lnTo>
                  <a:pt x="6759" y="5163"/>
                </a:lnTo>
                <a:close/>
              </a:path>
              <a:path w="36183" h="28433">
                <a:moveTo>
                  <a:pt x="25134" y="10639"/>
                </a:moveTo>
                <a:lnTo>
                  <a:pt x="18596" y="12826"/>
                </a:lnTo>
                <a:lnTo>
                  <a:pt x="21710" y="15249"/>
                </a:lnTo>
                <a:lnTo>
                  <a:pt x="22355" y="15641"/>
                </a:lnTo>
                <a:lnTo>
                  <a:pt x="24739" y="17048"/>
                </a:lnTo>
                <a:lnTo>
                  <a:pt x="25272" y="17517"/>
                </a:lnTo>
                <a:lnTo>
                  <a:pt x="27928" y="18646"/>
                </a:lnTo>
                <a:lnTo>
                  <a:pt x="28243" y="19508"/>
                </a:lnTo>
                <a:lnTo>
                  <a:pt x="30209" y="22680"/>
                </a:lnTo>
                <a:lnTo>
                  <a:pt x="5890" y="22366"/>
                </a:lnTo>
                <a:lnTo>
                  <a:pt x="560" y="26041"/>
                </a:lnTo>
                <a:lnTo>
                  <a:pt x="11992" y="28433"/>
                </a:lnTo>
                <a:lnTo>
                  <a:pt x="25907" y="28334"/>
                </a:lnTo>
                <a:lnTo>
                  <a:pt x="35370" y="26980"/>
                </a:lnTo>
                <a:lnTo>
                  <a:pt x="36183" y="0"/>
                </a:lnTo>
                <a:lnTo>
                  <a:pt x="29087" y="4848"/>
                </a:lnTo>
                <a:lnTo>
                  <a:pt x="27427" y="10739"/>
                </a:lnTo>
                <a:lnTo>
                  <a:pt x="25134" y="10639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7670140" y="2501102"/>
            <a:ext cx="18475" cy="82427"/>
          </a:xfrm>
          <a:custGeom>
            <a:avLst/>
            <a:gdLst/>
            <a:ahLst/>
            <a:cxnLst/>
            <a:rect l="l" t="t" r="r" b="b"/>
            <a:pathLst>
              <a:path w="18475" h="82427">
                <a:moveTo>
                  <a:pt x="18475" y="82427"/>
                </a:moveTo>
                <a:lnTo>
                  <a:pt x="6863" y="6255"/>
                </a:lnTo>
                <a:lnTo>
                  <a:pt x="5264" y="2268"/>
                </a:lnTo>
                <a:lnTo>
                  <a:pt x="4478" y="1956"/>
                </a:lnTo>
                <a:lnTo>
                  <a:pt x="3132" y="0"/>
                </a:lnTo>
                <a:lnTo>
                  <a:pt x="960" y="15201"/>
                </a:lnTo>
                <a:lnTo>
                  <a:pt x="0" y="28326"/>
                </a:lnTo>
                <a:lnTo>
                  <a:pt x="434" y="39990"/>
                </a:lnTo>
                <a:lnTo>
                  <a:pt x="2448" y="50808"/>
                </a:lnTo>
                <a:lnTo>
                  <a:pt x="6227" y="61394"/>
                </a:lnTo>
                <a:lnTo>
                  <a:pt x="11954" y="72365"/>
                </a:lnTo>
                <a:lnTo>
                  <a:pt x="18475" y="82427"/>
                </a:lnTo>
                <a:close/>
              </a:path>
            </a:pathLst>
          </a:custGeom>
          <a:solidFill>
            <a:srgbClr val="F4ED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7548930" y="2192743"/>
            <a:ext cx="42214" cy="17136"/>
          </a:xfrm>
          <a:custGeom>
            <a:avLst/>
            <a:gdLst/>
            <a:ahLst/>
            <a:cxnLst/>
            <a:rect l="l" t="t" r="r" b="b"/>
            <a:pathLst>
              <a:path w="42214" h="17136">
                <a:moveTo>
                  <a:pt x="11388" y="13218"/>
                </a:moveTo>
                <a:lnTo>
                  <a:pt x="12005" y="13218"/>
                </a:lnTo>
                <a:lnTo>
                  <a:pt x="18063" y="17136"/>
                </a:lnTo>
                <a:lnTo>
                  <a:pt x="31552" y="11795"/>
                </a:lnTo>
                <a:lnTo>
                  <a:pt x="37119" y="4842"/>
                </a:lnTo>
                <a:lnTo>
                  <a:pt x="42214" y="0"/>
                </a:lnTo>
                <a:lnTo>
                  <a:pt x="0" y="386"/>
                </a:lnTo>
                <a:lnTo>
                  <a:pt x="8190" y="3752"/>
                </a:lnTo>
                <a:lnTo>
                  <a:pt x="1991" y="1490"/>
                </a:lnTo>
                <a:lnTo>
                  <a:pt x="7405" y="8140"/>
                </a:lnTo>
                <a:lnTo>
                  <a:pt x="11388" y="13218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6857989" y="1993027"/>
            <a:ext cx="42697" cy="24705"/>
          </a:xfrm>
          <a:custGeom>
            <a:avLst/>
            <a:gdLst/>
            <a:ahLst/>
            <a:cxnLst/>
            <a:rect l="l" t="t" r="r" b="b"/>
            <a:pathLst>
              <a:path w="42697" h="24705">
                <a:moveTo>
                  <a:pt x="5363" y="17494"/>
                </a:moveTo>
                <a:lnTo>
                  <a:pt x="15100" y="24335"/>
                </a:lnTo>
                <a:lnTo>
                  <a:pt x="23690" y="24705"/>
                </a:lnTo>
                <a:lnTo>
                  <a:pt x="30629" y="22738"/>
                </a:lnTo>
                <a:lnTo>
                  <a:pt x="36602" y="19044"/>
                </a:lnTo>
                <a:lnTo>
                  <a:pt x="40871" y="14348"/>
                </a:lnTo>
                <a:lnTo>
                  <a:pt x="41520" y="12579"/>
                </a:lnTo>
                <a:lnTo>
                  <a:pt x="22636" y="18260"/>
                </a:lnTo>
                <a:lnTo>
                  <a:pt x="11358" y="17323"/>
                </a:lnTo>
                <a:lnTo>
                  <a:pt x="5057" y="12706"/>
                </a:lnTo>
                <a:lnTo>
                  <a:pt x="1049" y="7359"/>
                </a:lnTo>
                <a:lnTo>
                  <a:pt x="0" y="6161"/>
                </a:lnTo>
                <a:lnTo>
                  <a:pt x="5363" y="17494"/>
                </a:lnTo>
                <a:close/>
              </a:path>
              <a:path w="42697" h="24705">
                <a:moveTo>
                  <a:pt x="2145" y="2656"/>
                </a:moveTo>
                <a:lnTo>
                  <a:pt x="10254" y="5140"/>
                </a:lnTo>
                <a:lnTo>
                  <a:pt x="10176" y="4588"/>
                </a:lnTo>
                <a:lnTo>
                  <a:pt x="18997" y="4284"/>
                </a:lnTo>
                <a:lnTo>
                  <a:pt x="34060" y="4504"/>
                </a:lnTo>
                <a:lnTo>
                  <a:pt x="38351" y="7203"/>
                </a:lnTo>
                <a:lnTo>
                  <a:pt x="41544" y="12513"/>
                </a:lnTo>
                <a:lnTo>
                  <a:pt x="42697" y="9372"/>
                </a:lnTo>
                <a:lnTo>
                  <a:pt x="41342" y="4840"/>
                </a:lnTo>
                <a:lnTo>
                  <a:pt x="36067" y="1474"/>
                </a:lnTo>
                <a:lnTo>
                  <a:pt x="26133" y="0"/>
                </a:lnTo>
                <a:lnTo>
                  <a:pt x="10803" y="1138"/>
                </a:lnTo>
                <a:lnTo>
                  <a:pt x="2145" y="2656"/>
                </a:lnTo>
                <a:close/>
              </a:path>
              <a:path w="42697" h="24705">
                <a:moveTo>
                  <a:pt x="41574" y="12563"/>
                </a:moveTo>
                <a:close/>
              </a:path>
            </a:pathLst>
          </a:custGeom>
          <a:solidFill>
            <a:srgbClr val="EC4D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7218650" y="2502510"/>
            <a:ext cx="24318" cy="17832"/>
          </a:xfrm>
          <a:custGeom>
            <a:avLst/>
            <a:gdLst/>
            <a:ahLst/>
            <a:cxnLst/>
            <a:rect l="l" t="t" r="r" b="b"/>
            <a:pathLst>
              <a:path w="24318" h="17832">
                <a:moveTo>
                  <a:pt x="0" y="17517"/>
                </a:moveTo>
                <a:lnTo>
                  <a:pt x="24318" y="17832"/>
                </a:lnTo>
                <a:lnTo>
                  <a:pt x="21785" y="13385"/>
                </a:lnTo>
                <a:lnTo>
                  <a:pt x="21415" y="14031"/>
                </a:lnTo>
                <a:lnTo>
                  <a:pt x="19382" y="12669"/>
                </a:lnTo>
                <a:lnTo>
                  <a:pt x="18849" y="12199"/>
                </a:lnTo>
                <a:lnTo>
                  <a:pt x="16464" y="10792"/>
                </a:lnTo>
                <a:lnTo>
                  <a:pt x="15819" y="10400"/>
                </a:lnTo>
                <a:lnTo>
                  <a:pt x="12706" y="7977"/>
                </a:lnTo>
                <a:lnTo>
                  <a:pt x="20483" y="5804"/>
                </a:lnTo>
                <a:lnTo>
                  <a:pt x="21716" y="5260"/>
                </a:lnTo>
                <a:lnTo>
                  <a:pt x="23196" y="0"/>
                </a:lnTo>
                <a:lnTo>
                  <a:pt x="869" y="314"/>
                </a:lnTo>
                <a:lnTo>
                  <a:pt x="0" y="17517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7172368" y="1889123"/>
            <a:ext cx="37053" cy="13867"/>
          </a:xfrm>
          <a:custGeom>
            <a:avLst/>
            <a:gdLst/>
            <a:ahLst/>
            <a:cxnLst/>
            <a:rect l="l" t="t" r="r" b="b"/>
            <a:pathLst>
              <a:path w="37053" h="13867">
                <a:moveTo>
                  <a:pt x="6620" y="11810"/>
                </a:moveTo>
                <a:lnTo>
                  <a:pt x="8465" y="10738"/>
                </a:lnTo>
                <a:lnTo>
                  <a:pt x="14750" y="9567"/>
                </a:lnTo>
                <a:lnTo>
                  <a:pt x="27348" y="8403"/>
                </a:lnTo>
                <a:lnTo>
                  <a:pt x="37053" y="6141"/>
                </a:lnTo>
                <a:lnTo>
                  <a:pt x="27607" y="946"/>
                </a:lnTo>
                <a:lnTo>
                  <a:pt x="14463" y="0"/>
                </a:lnTo>
                <a:lnTo>
                  <a:pt x="3417" y="5093"/>
                </a:lnTo>
                <a:lnTo>
                  <a:pt x="0" y="13867"/>
                </a:lnTo>
                <a:lnTo>
                  <a:pt x="5152" y="12837"/>
                </a:lnTo>
                <a:lnTo>
                  <a:pt x="6620" y="11810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7250121" y="1888829"/>
            <a:ext cx="37361" cy="14878"/>
          </a:xfrm>
          <a:custGeom>
            <a:avLst/>
            <a:gdLst/>
            <a:ahLst/>
            <a:cxnLst/>
            <a:rect l="l" t="t" r="r" b="b"/>
            <a:pathLst>
              <a:path w="37361" h="14878">
                <a:moveTo>
                  <a:pt x="29349" y="3624"/>
                </a:moveTo>
                <a:lnTo>
                  <a:pt x="16477" y="0"/>
                </a:lnTo>
                <a:lnTo>
                  <a:pt x="4713" y="1837"/>
                </a:lnTo>
                <a:lnTo>
                  <a:pt x="0" y="6434"/>
                </a:lnTo>
                <a:lnTo>
                  <a:pt x="9396" y="11595"/>
                </a:lnTo>
                <a:lnTo>
                  <a:pt x="8274" y="7041"/>
                </a:lnTo>
                <a:lnTo>
                  <a:pt x="19550" y="8697"/>
                </a:lnTo>
                <a:lnTo>
                  <a:pt x="27029" y="11019"/>
                </a:lnTo>
                <a:lnTo>
                  <a:pt x="33093" y="13875"/>
                </a:lnTo>
                <a:lnTo>
                  <a:pt x="37361" y="14878"/>
                </a:lnTo>
                <a:lnTo>
                  <a:pt x="29349" y="3624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7183455" y="1910497"/>
            <a:ext cx="15644" cy="24173"/>
          </a:xfrm>
          <a:custGeom>
            <a:avLst/>
            <a:gdLst/>
            <a:ahLst/>
            <a:cxnLst/>
            <a:rect l="l" t="t" r="r" b="b"/>
            <a:pathLst>
              <a:path w="15644" h="24173">
                <a:moveTo>
                  <a:pt x="19" y="12659"/>
                </a:moveTo>
                <a:lnTo>
                  <a:pt x="0" y="14617"/>
                </a:lnTo>
                <a:lnTo>
                  <a:pt x="441" y="18764"/>
                </a:lnTo>
                <a:lnTo>
                  <a:pt x="10707" y="24173"/>
                </a:lnTo>
                <a:lnTo>
                  <a:pt x="12867" y="20172"/>
                </a:lnTo>
                <a:lnTo>
                  <a:pt x="15644" y="16502"/>
                </a:lnTo>
                <a:lnTo>
                  <a:pt x="15083" y="10099"/>
                </a:lnTo>
                <a:lnTo>
                  <a:pt x="14129" y="0"/>
                </a:lnTo>
                <a:lnTo>
                  <a:pt x="13736" y="2345"/>
                </a:lnTo>
                <a:lnTo>
                  <a:pt x="4985" y="1021"/>
                </a:lnTo>
                <a:lnTo>
                  <a:pt x="3779" y="4304"/>
                </a:lnTo>
                <a:lnTo>
                  <a:pt x="1257" y="11947"/>
                </a:lnTo>
                <a:lnTo>
                  <a:pt x="19" y="12659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7592659" y="2088956"/>
            <a:ext cx="35538" cy="9155"/>
          </a:xfrm>
          <a:custGeom>
            <a:avLst/>
            <a:gdLst/>
            <a:ahLst/>
            <a:cxnLst/>
            <a:rect l="l" t="t" r="r" b="b"/>
            <a:pathLst>
              <a:path w="35538" h="9155">
                <a:moveTo>
                  <a:pt x="0" y="7754"/>
                </a:moveTo>
                <a:lnTo>
                  <a:pt x="9004" y="8596"/>
                </a:lnTo>
                <a:lnTo>
                  <a:pt x="25692" y="9155"/>
                </a:lnTo>
                <a:lnTo>
                  <a:pt x="34416" y="7754"/>
                </a:lnTo>
                <a:lnTo>
                  <a:pt x="34248" y="7450"/>
                </a:lnTo>
                <a:lnTo>
                  <a:pt x="35538" y="0"/>
                </a:lnTo>
                <a:lnTo>
                  <a:pt x="16380" y="82"/>
                </a:lnTo>
                <a:lnTo>
                  <a:pt x="6759" y="82"/>
                </a:lnTo>
                <a:lnTo>
                  <a:pt x="3169" y="331"/>
                </a:lnTo>
                <a:lnTo>
                  <a:pt x="0" y="7754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7256651" y="1911600"/>
            <a:ext cx="15180" cy="22131"/>
          </a:xfrm>
          <a:custGeom>
            <a:avLst/>
            <a:gdLst/>
            <a:ahLst/>
            <a:cxnLst/>
            <a:rect l="l" t="t" r="r" b="b"/>
            <a:pathLst>
              <a:path w="15180" h="22131">
                <a:moveTo>
                  <a:pt x="4128" y="22131"/>
                </a:moveTo>
                <a:lnTo>
                  <a:pt x="15180" y="18764"/>
                </a:lnTo>
                <a:lnTo>
                  <a:pt x="10972" y="1572"/>
                </a:lnTo>
                <a:lnTo>
                  <a:pt x="10888" y="1324"/>
                </a:lnTo>
                <a:lnTo>
                  <a:pt x="10552" y="469"/>
                </a:lnTo>
                <a:lnTo>
                  <a:pt x="10243" y="0"/>
                </a:lnTo>
                <a:lnTo>
                  <a:pt x="1133" y="3256"/>
                </a:lnTo>
                <a:lnTo>
                  <a:pt x="0" y="12432"/>
                </a:lnTo>
                <a:lnTo>
                  <a:pt x="4128" y="22131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7512691" y="2089039"/>
            <a:ext cx="34725" cy="9122"/>
          </a:xfrm>
          <a:custGeom>
            <a:avLst/>
            <a:gdLst/>
            <a:ahLst/>
            <a:cxnLst/>
            <a:rect l="l" t="t" r="r" b="b"/>
            <a:pathLst>
              <a:path w="34725" h="9122">
                <a:moveTo>
                  <a:pt x="29285" y="8206"/>
                </a:moveTo>
                <a:lnTo>
                  <a:pt x="34725" y="7671"/>
                </a:lnTo>
                <a:lnTo>
                  <a:pt x="31246" y="1021"/>
                </a:lnTo>
                <a:lnTo>
                  <a:pt x="27824" y="0"/>
                </a:lnTo>
                <a:lnTo>
                  <a:pt x="17951" y="82"/>
                </a:lnTo>
                <a:lnTo>
                  <a:pt x="0" y="165"/>
                </a:lnTo>
                <a:lnTo>
                  <a:pt x="869" y="6954"/>
                </a:lnTo>
                <a:lnTo>
                  <a:pt x="392" y="7671"/>
                </a:lnTo>
                <a:lnTo>
                  <a:pt x="13013" y="9122"/>
                </a:lnTo>
                <a:lnTo>
                  <a:pt x="29285" y="8206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7521442" y="2115089"/>
            <a:ext cx="14613" cy="21358"/>
          </a:xfrm>
          <a:custGeom>
            <a:avLst/>
            <a:gdLst/>
            <a:ahLst/>
            <a:cxnLst/>
            <a:rect l="l" t="t" r="r" b="b"/>
            <a:pathLst>
              <a:path w="14613" h="21358">
                <a:moveTo>
                  <a:pt x="13491" y="21358"/>
                </a:moveTo>
                <a:lnTo>
                  <a:pt x="14613" y="0"/>
                </a:lnTo>
                <a:lnTo>
                  <a:pt x="4492" y="189"/>
                </a:lnTo>
                <a:lnTo>
                  <a:pt x="3548" y="1067"/>
                </a:lnTo>
                <a:lnTo>
                  <a:pt x="3255" y="8554"/>
                </a:lnTo>
                <a:lnTo>
                  <a:pt x="2945" y="9851"/>
                </a:lnTo>
                <a:lnTo>
                  <a:pt x="0" y="20806"/>
                </a:lnTo>
                <a:lnTo>
                  <a:pt x="1991" y="20172"/>
                </a:lnTo>
                <a:lnTo>
                  <a:pt x="13491" y="21358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7603004" y="2114786"/>
            <a:ext cx="14787" cy="21883"/>
          </a:xfrm>
          <a:custGeom>
            <a:avLst/>
            <a:gdLst/>
            <a:ahLst/>
            <a:cxnLst/>
            <a:rect l="l" t="t" r="r" b="b"/>
            <a:pathLst>
              <a:path w="14787" h="21883">
                <a:moveTo>
                  <a:pt x="2221" y="21414"/>
                </a:moveTo>
                <a:lnTo>
                  <a:pt x="11196" y="21883"/>
                </a:lnTo>
                <a:lnTo>
                  <a:pt x="14787" y="19923"/>
                </a:lnTo>
                <a:lnTo>
                  <a:pt x="12795" y="11479"/>
                </a:lnTo>
                <a:lnTo>
                  <a:pt x="9766" y="2345"/>
                </a:lnTo>
                <a:lnTo>
                  <a:pt x="9513" y="1710"/>
                </a:lnTo>
                <a:lnTo>
                  <a:pt x="9205" y="772"/>
                </a:lnTo>
                <a:lnTo>
                  <a:pt x="8812" y="0"/>
                </a:lnTo>
                <a:lnTo>
                  <a:pt x="2431" y="2065"/>
                </a:lnTo>
                <a:lnTo>
                  <a:pt x="0" y="10511"/>
                </a:lnTo>
                <a:lnTo>
                  <a:pt x="2221" y="21414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910057" y="1919106"/>
            <a:ext cx="15421" cy="21965"/>
          </a:xfrm>
          <a:custGeom>
            <a:avLst/>
            <a:gdLst/>
            <a:ahLst/>
            <a:cxnLst/>
            <a:rect l="l" t="t" r="r" b="b"/>
            <a:pathLst>
              <a:path w="15421" h="21965">
                <a:moveTo>
                  <a:pt x="15421" y="5463"/>
                </a:moveTo>
                <a:lnTo>
                  <a:pt x="12162" y="0"/>
                </a:lnTo>
                <a:lnTo>
                  <a:pt x="13314" y="2604"/>
                </a:lnTo>
                <a:lnTo>
                  <a:pt x="15421" y="5463"/>
                </a:lnTo>
                <a:close/>
              </a:path>
              <a:path w="15421" h="21965">
                <a:moveTo>
                  <a:pt x="6518" y="21441"/>
                </a:moveTo>
                <a:lnTo>
                  <a:pt x="6280" y="19013"/>
                </a:lnTo>
                <a:lnTo>
                  <a:pt x="8585" y="21496"/>
                </a:lnTo>
                <a:lnTo>
                  <a:pt x="15898" y="21965"/>
                </a:lnTo>
                <a:lnTo>
                  <a:pt x="14784" y="21441"/>
                </a:lnTo>
                <a:lnTo>
                  <a:pt x="18442" y="14322"/>
                </a:lnTo>
                <a:lnTo>
                  <a:pt x="15104" y="6650"/>
                </a:lnTo>
                <a:lnTo>
                  <a:pt x="13314" y="2604"/>
                </a:lnTo>
                <a:lnTo>
                  <a:pt x="11923" y="717"/>
                </a:lnTo>
                <a:lnTo>
                  <a:pt x="10016" y="1655"/>
                </a:lnTo>
                <a:lnTo>
                  <a:pt x="0" y="3670"/>
                </a:lnTo>
                <a:lnTo>
                  <a:pt x="4689" y="16336"/>
                </a:lnTo>
                <a:lnTo>
                  <a:pt x="6518" y="21441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834141" y="1919741"/>
            <a:ext cx="14428" cy="20382"/>
          </a:xfrm>
          <a:custGeom>
            <a:avLst/>
            <a:gdLst/>
            <a:ahLst/>
            <a:cxnLst/>
            <a:rect l="l" t="t" r="r" b="b"/>
            <a:pathLst>
              <a:path w="14428" h="20382">
                <a:moveTo>
                  <a:pt x="0" y="13521"/>
                </a:moveTo>
                <a:lnTo>
                  <a:pt x="5859" y="20382"/>
                </a:lnTo>
                <a:lnTo>
                  <a:pt x="11147" y="20257"/>
                </a:lnTo>
                <a:lnTo>
                  <a:pt x="14428" y="15517"/>
                </a:lnTo>
                <a:lnTo>
                  <a:pt x="14268" y="8537"/>
                </a:lnTo>
                <a:lnTo>
                  <a:pt x="9229" y="1690"/>
                </a:lnTo>
                <a:lnTo>
                  <a:pt x="6518" y="0"/>
                </a:lnTo>
                <a:lnTo>
                  <a:pt x="0" y="13521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972219" y="1970958"/>
            <a:ext cx="12002" cy="12583"/>
          </a:xfrm>
          <a:custGeom>
            <a:avLst/>
            <a:gdLst/>
            <a:ahLst/>
            <a:cxnLst/>
            <a:rect l="l" t="t" r="r" b="b"/>
            <a:pathLst>
              <a:path w="12002" h="12583">
                <a:moveTo>
                  <a:pt x="9755" y="1876"/>
                </a:moveTo>
                <a:lnTo>
                  <a:pt x="0" y="1876"/>
                </a:lnTo>
                <a:lnTo>
                  <a:pt x="636" y="12583"/>
                </a:lnTo>
                <a:lnTo>
                  <a:pt x="11129" y="10624"/>
                </a:lnTo>
                <a:lnTo>
                  <a:pt x="9755" y="1876"/>
                </a:lnTo>
                <a:close/>
              </a:path>
              <a:path w="12002" h="12583">
                <a:moveTo>
                  <a:pt x="12002" y="1876"/>
                </a:moveTo>
                <a:lnTo>
                  <a:pt x="9461" y="0"/>
                </a:lnTo>
                <a:lnTo>
                  <a:pt x="9755" y="1876"/>
                </a:lnTo>
                <a:lnTo>
                  <a:pt x="12002" y="1876"/>
                </a:lnTo>
                <a:close/>
              </a:path>
            </a:pathLst>
          </a:custGeom>
          <a:solidFill>
            <a:srgbClr val="F6F8F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7689871" y="2225666"/>
            <a:ext cx="402899" cy="511650"/>
          </a:xfrm>
          <a:custGeom>
            <a:avLst/>
            <a:gdLst/>
            <a:ahLst/>
            <a:cxnLst/>
            <a:rect l="l" t="t" r="r" b="b"/>
            <a:pathLst>
              <a:path w="402899" h="511650">
                <a:moveTo>
                  <a:pt x="402899" y="507285"/>
                </a:moveTo>
                <a:lnTo>
                  <a:pt x="400336" y="508590"/>
                </a:lnTo>
                <a:lnTo>
                  <a:pt x="399944" y="511650"/>
                </a:lnTo>
                <a:lnTo>
                  <a:pt x="402899" y="507285"/>
                </a:lnTo>
                <a:close/>
              </a:path>
              <a:path w="402899" h="511650">
                <a:moveTo>
                  <a:pt x="299139" y="95563"/>
                </a:moveTo>
                <a:lnTo>
                  <a:pt x="287503" y="91557"/>
                </a:lnTo>
                <a:lnTo>
                  <a:pt x="275594" y="87608"/>
                </a:lnTo>
                <a:lnTo>
                  <a:pt x="263260" y="83626"/>
                </a:lnTo>
                <a:lnTo>
                  <a:pt x="250693" y="79645"/>
                </a:lnTo>
                <a:lnTo>
                  <a:pt x="238082" y="75697"/>
                </a:lnTo>
                <a:lnTo>
                  <a:pt x="225617" y="71814"/>
                </a:lnTo>
                <a:lnTo>
                  <a:pt x="213489" y="68029"/>
                </a:lnTo>
                <a:lnTo>
                  <a:pt x="201889" y="64373"/>
                </a:lnTo>
                <a:lnTo>
                  <a:pt x="199895" y="63739"/>
                </a:lnTo>
                <a:lnTo>
                  <a:pt x="13188" y="3722"/>
                </a:lnTo>
                <a:lnTo>
                  <a:pt x="5556" y="1540"/>
                </a:lnTo>
                <a:lnTo>
                  <a:pt x="8224" y="1668"/>
                </a:lnTo>
                <a:lnTo>
                  <a:pt x="0" y="0"/>
                </a:lnTo>
                <a:lnTo>
                  <a:pt x="74" y="380919"/>
                </a:lnTo>
                <a:lnTo>
                  <a:pt x="6520" y="389360"/>
                </a:lnTo>
                <a:lnTo>
                  <a:pt x="11222" y="389984"/>
                </a:lnTo>
                <a:lnTo>
                  <a:pt x="18618" y="391657"/>
                </a:lnTo>
                <a:lnTo>
                  <a:pt x="28342" y="394245"/>
                </a:lnTo>
                <a:lnTo>
                  <a:pt x="40028" y="397612"/>
                </a:lnTo>
                <a:lnTo>
                  <a:pt x="53311" y="401624"/>
                </a:lnTo>
                <a:lnTo>
                  <a:pt x="67824" y="406144"/>
                </a:lnTo>
                <a:lnTo>
                  <a:pt x="83203" y="411038"/>
                </a:lnTo>
                <a:lnTo>
                  <a:pt x="99080" y="416171"/>
                </a:lnTo>
                <a:lnTo>
                  <a:pt x="115091" y="421407"/>
                </a:lnTo>
                <a:lnTo>
                  <a:pt x="130870" y="426612"/>
                </a:lnTo>
                <a:lnTo>
                  <a:pt x="146051" y="431651"/>
                </a:lnTo>
                <a:lnTo>
                  <a:pt x="160268" y="436387"/>
                </a:lnTo>
                <a:lnTo>
                  <a:pt x="173156" y="440688"/>
                </a:lnTo>
                <a:lnTo>
                  <a:pt x="184349" y="444416"/>
                </a:lnTo>
                <a:lnTo>
                  <a:pt x="193481" y="447437"/>
                </a:lnTo>
                <a:lnTo>
                  <a:pt x="199895" y="449524"/>
                </a:lnTo>
                <a:lnTo>
                  <a:pt x="206485" y="451687"/>
                </a:lnTo>
                <a:lnTo>
                  <a:pt x="215544" y="454698"/>
                </a:lnTo>
                <a:lnTo>
                  <a:pt x="226706" y="458424"/>
                </a:lnTo>
                <a:lnTo>
                  <a:pt x="239602" y="462728"/>
                </a:lnTo>
                <a:lnTo>
                  <a:pt x="253864" y="467477"/>
                </a:lnTo>
                <a:lnTo>
                  <a:pt x="269125" y="472536"/>
                </a:lnTo>
                <a:lnTo>
                  <a:pt x="285017" y="477770"/>
                </a:lnTo>
                <a:lnTo>
                  <a:pt x="301172" y="483045"/>
                </a:lnTo>
                <a:lnTo>
                  <a:pt x="317222" y="488225"/>
                </a:lnTo>
                <a:lnTo>
                  <a:pt x="332799" y="493177"/>
                </a:lnTo>
                <a:lnTo>
                  <a:pt x="347535" y="497765"/>
                </a:lnTo>
                <a:lnTo>
                  <a:pt x="361064" y="501856"/>
                </a:lnTo>
                <a:lnTo>
                  <a:pt x="383024" y="508005"/>
                </a:lnTo>
                <a:lnTo>
                  <a:pt x="396467" y="510559"/>
                </a:lnTo>
                <a:lnTo>
                  <a:pt x="400336" y="508590"/>
                </a:lnTo>
                <a:lnTo>
                  <a:pt x="400912" y="504084"/>
                </a:lnTo>
                <a:lnTo>
                  <a:pt x="399788" y="127608"/>
                </a:lnTo>
                <a:lnTo>
                  <a:pt x="347397" y="111384"/>
                </a:lnTo>
                <a:lnTo>
                  <a:pt x="336273" y="107691"/>
                </a:lnTo>
                <a:lnTo>
                  <a:pt x="324246" y="103852"/>
                </a:lnTo>
                <a:lnTo>
                  <a:pt x="311731" y="99823"/>
                </a:lnTo>
                <a:lnTo>
                  <a:pt x="299139" y="95563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8086339" y="2226410"/>
            <a:ext cx="404433" cy="512666"/>
          </a:xfrm>
          <a:custGeom>
            <a:avLst/>
            <a:gdLst/>
            <a:ahLst/>
            <a:cxnLst/>
            <a:rect l="l" t="t" r="r" b="b"/>
            <a:pathLst>
              <a:path w="404433" h="512666">
                <a:moveTo>
                  <a:pt x="3320" y="126863"/>
                </a:moveTo>
                <a:lnTo>
                  <a:pt x="4444" y="503339"/>
                </a:lnTo>
                <a:lnTo>
                  <a:pt x="6431" y="506541"/>
                </a:lnTo>
                <a:lnTo>
                  <a:pt x="3477" y="510906"/>
                </a:lnTo>
                <a:lnTo>
                  <a:pt x="3868" y="507845"/>
                </a:lnTo>
                <a:lnTo>
                  <a:pt x="0" y="509814"/>
                </a:lnTo>
                <a:lnTo>
                  <a:pt x="2120" y="512666"/>
                </a:lnTo>
                <a:lnTo>
                  <a:pt x="7871" y="512185"/>
                </a:lnTo>
                <a:lnTo>
                  <a:pt x="21620" y="507777"/>
                </a:lnTo>
                <a:lnTo>
                  <a:pt x="33686" y="503796"/>
                </a:lnTo>
                <a:lnTo>
                  <a:pt x="45808" y="499898"/>
                </a:lnTo>
                <a:lnTo>
                  <a:pt x="64268" y="494021"/>
                </a:lnTo>
                <a:lnTo>
                  <a:pt x="81713" y="488406"/>
                </a:lnTo>
                <a:lnTo>
                  <a:pt x="99410" y="482659"/>
                </a:lnTo>
                <a:lnTo>
                  <a:pt x="117322" y="476801"/>
                </a:lnTo>
                <a:lnTo>
                  <a:pt x="135414" y="470855"/>
                </a:lnTo>
                <a:lnTo>
                  <a:pt x="153650" y="464840"/>
                </a:lnTo>
                <a:lnTo>
                  <a:pt x="171994" y="458778"/>
                </a:lnTo>
                <a:lnTo>
                  <a:pt x="190412" y="452690"/>
                </a:lnTo>
                <a:lnTo>
                  <a:pt x="208867" y="446598"/>
                </a:lnTo>
                <a:lnTo>
                  <a:pt x="227323" y="440521"/>
                </a:lnTo>
                <a:lnTo>
                  <a:pt x="245746" y="434481"/>
                </a:lnTo>
                <a:lnTo>
                  <a:pt x="264099" y="428499"/>
                </a:lnTo>
                <a:lnTo>
                  <a:pt x="282347" y="422597"/>
                </a:lnTo>
                <a:lnTo>
                  <a:pt x="300454" y="416795"/>
                </a:lnTo>
                <a:lnTo>
                  <a:pt x="318385" y="411114"/>
                </a:lnTo>
                <a:lnTo>
                  <a:pt x="336104" y="405575"/>
                </a:lnTo>
                <a:lnTo>
                  <a:pt x="353575" y="400201"/>
                </a:lnTo>
                <a:lnTo>
                  <a:pt x="370762" y="395010"/>
                </a:lnTo>
                <a:lnTo>
                  <a:pt x="387631" y="390026"/>
                </a:lnTo>
                <a:lnTo>
                  <a:pt x="404145" y="385268"/>
                </a:lnTo>
                <a:lnTo>
                  <a:pt x="404433" y="0"/>
                </a:lnTo>
                <a:lnTo>
                  <a:pt x="392776" y="2639"/>
                </a:lnTo>
                <a:lnTo>
                  <a:pt x="380487" y="6354"/>
                </a:lnTo>
                <a:lnTo>
                  <a:pt x="368010" y="10582"/>
                </a:lnTo>
                <a:lnTo>
                  <a:pt x="355788" y="14762"/>
                </a:lnTo>
                <a:lnTo>
                  <a:pt x="353611" y="15479"/>
                </a:lnTo>
                <a:lnTo>
                  <a:pt x="3320" y="126863"/>
                </a:lnTo>
                <a:close/>
              </a:path>
              <a:path w="404433" h="512666">
                <a:moveTo>
                  <a:pt x="6431" y="506541"/>
                </a:moveTo>
                <a:lnTo>
                  <a:pt x="4444" y="503339"/>
                </a:lnTo>
                <a:lnTo>
                  <a:pt x="3868" y="507845"/>
                </a:lnTo>
                <a:lnTo>
                  <a:pt x="6431" y="506541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690612" y="1976225"/>
            <a:ext cx="796604" cy="253228"/>
          </a:xfrm>
          <a:custGeom>
            <a:avLst/>
            <a:gdLst/>
            <a:ahLst/>
            <a:cxnLst/>
            <a:rect l="l" t="t" r="r" b="b"/>
            <a:pathLst>
              <a:path w="796604" h="253228">
                <a:moveTo>
                  <a:pt x="256876" y="43877"/>
                </a:moveTo>
                <a:lnTo>
                  <a:pt x="244609" y="47552"/>
                </a:lnTo>
                <a:lnTo>
                  <a:pt x="232325" y="51566"/>
                </a:lnTo>
                <a:lnTo>
                  <a:pt x="220140" y="55717"/>
                </a:lnTo>
                <a:lnTo>
                  <a:pt x="208171" y="59806"/>
                </a:lnTo>
                <a:lnTo>
                  <a:pt x="200116" y="62482"/>
                </a:lnTo>
                <a:lnTo>
                  <a:pt x="187799" y="66425"/>
                </a:lnTo>
                <a:lnTo>
                  <a:pt x="175741" y="70243"/>
                </a:lnTo>
                <a:lnTo>
                  <a:pt x="163808" y="74022"/>
                </a:lnTo>
                <a:lnTo>
                  <a:pt x="151863" y="77851"/>
                </a:lnTo>
                <a:lnTo>
                  <a:pt x="139772" y="81816"/>
                </a:lnTo>
                <a:lnTo>
                  <a:pt x="133436" y="83942"/>
                </a:lnTo>
                <a:lnTo>
                  <a:pt x="125744" y="86566"/>
                </a:lnTo>
                <a:lnTo>
                  <a:pt x="115212" y="90185"/>
                </a:lnTo>
                <a:lnTo>
                  <a:pt x="102490" y="94547"/>
                </a:lnTo>
                <a:lnTo>
                  <a:pt x="88231" y="99400"/>
                </a:lnTo>
                <a:lnTo>
                  <a:pt x="73085" y="104492"/>
                </a:lnTo>
                <a:lnTo>
                  <a:pt x="57704" y="109569"/>
                </a:lnTo>
                <a:lnTo>
                  <a:pt x="42739" y="114379"/>
                </a:lnTo>
                <a:lnTo>
                  <a:pt x="28842" y="118671"/>
                </a:lnTo>
                <a:lnTo>
                  <a:pt x="16664" y="122191"/>
                </a:lnTo>
                <a:lnTo>
                  <a:pt x="6857" y="124687"/>
                </a:lnTo>
                <a:lnTo>
                  <a:pt x="71" y="125906"/>
                </a:lnTo>
                <a:lnTo>
                  <a:pt x="9545" y="130336"/>
                </a:lnTo>
                <a:lnTo>
                  <a:pt x="20803" y="134733"/>
                </a:lnTo>
                <a:lnTo>
                  <a:pt x="33283" y="139065"/>
                </a:lnTo>
                <a:lnTo>
                  <a:pt x="46501" y="143292"/>
                </a:lnTo>
                <a:lnTo>
                  <a:pt x="59967" y="147376"/>
                </a:lnTo>
                <a:lnTo>
                  <a:pt x="73196" y="151276"/>
                </a:lnTo>
                <a:lnTo>
                  <a:pt x="85698" y="154953"/>
                </a:lnTo>
                <a:lnTo>
                  <a:pt x="96988" y="158369"/>
                </a:lnTo>
                <a:lnTo>
                  <a:pt x="100467" y="159465"/>
                </a:lnTo>
                <a:lnTo>
                  <a:pt x="112739" y="163391"/>
                </a:lnTo>
                <a:lnTo>
                  <a:pt x="124982" y="167290"/>
                </a:lnTo>
                <a:lnTo>
                  <a:pt x="137188" y="171169"/>
                </a:lnTo>
                <a:lnTo>
                  <a:pt x="149346" y="175032"/>
                </a:lnTo>
                <a:lnTo>
                  <a:pt x="161448" y="178884"/>
                </a:lnTo>
                <a:lnTo>
                  <a:pt x="173484" y="182730"/>
                </a:lnTo>
                <a:lnTo>
                  <a:pt x="185445" y="186576"/>
                </a:lnTo>
                <a:lnTo>
                  <a:pt x="197321" y="190426"/>
                </a:lnTo>
                <a:lnTo>
                  <a:pt x="200932" y="191604"/>
                </a:lnTo>
                <a:lnTo>
                  <a:pt x="351989" y="240275"/>
                </a:lnTo>
                <a:lnTo>
                  <a:pt x="363683" y="244274"/>
                </a:lnTo>
                <a:lnTo>
                  <a:pt x="375697" y="248503"/>
                </a:lnTo>
                <a:lnTo>
                  <a:pt x="387861" y="251856"/>
                </a:lnTo>
                <a:lnTo>
                  <a:pt x="400005" y="253228"/>
                </a:lnTo>
                <a:lnTo>
                  <a:pt x="408014" y="252495"/>
                </a:lnTo>
                <a:lnTo>
                  <a:pt x="419999" y="249318"/>
                </a:lnTo>
                <a:lnTo>
                  <a:pt x="432265" y="245745"/>
                </a:lnTo>
                <a:lnTo>
                  <a:pt x="444686" y="241878"/>
                </a:lnTo>
                <a:lnTo>
                  <a:pt x="457139" y="237820"/>
                </a:lnTo>
                <a:lnTo>
                  <a:pt x="469498" y="233676"/>
                </a:lnTo>
                <a:lnTo>
                  <a:pt x="481640" y="229549"/>
                </a:lnTo>
                <a:lnTo>
                  <a:pt x="493439" y="225541"/>
                </a:lnTo>
                <a:lnTo>
                  <a:pt x="503959" y="222024"/>
                </a:lnTo>
                <a:lnTo>
                  <a:pt x="522217" y="186875"/>
                </a:lnTo>
                <a:lnTo>
                  <a:pt x="509521" y="188758"/>
                </a:lnTo>
                <a:lnTo>
                  <a:pt x="501005" y="188549"/>
                </a:lnTo>
                <a:lnTo>
                  <a:pt x="501815" y="138800"/>
                </a:lnTo>
                <a:lnTo>
                  <a:pt x="583983" y="165780"/>
                </a:lnTo>
                <a:lnTo>
                  <a:pt x="587362" y="58658"/>
                </a:lnTo>
                <a:lnTo>
                  <a:pt x="575186" y="54649"/>
                </a:lnTo>
                <a:lnTo>
                  <a:pt x="571617" y="53471"/>
                </a:lnTo>
                <a:lnTo>
                  <a:pt x="404092" y="0"/>
                </a:lnTo>
                <a:lnTo>
                  <a:pt x="394358" y="756"/>
                </a:lnTo>
                <a:lnTo>
                  <a:pt x="380611" y="4080"/>
                </a:lnTo>
                <a:lnTo>
                  <a:pt x="366363" y="8538"/>
                </a:lnTo>
                <a:lnTo>
                  <a:pt x="355127" y="12695"/>
                </a:lnTo>
                <a:lnTo>
                  <a:pt x="354002" y="13168"/>
                </a:lnTo>
                <a:lnTo>
                  <a:pt x="353270" y="13451"/>
                </a:lnTo>
                <a:lnTo>
                  <a:pt x="351179" y="14529"/>
                </a:lnTo>
                <a:lnTo>
                  <a:pt x="350604" y="14837"/>
                </a:lnTo>
                <a:lnTo>
                  <a:pt x="350159" y="15042"/>
                </a:lnTo>
                <a:lnTo>
                  <a:pt x="349323" y="15556"/>
                </a:lnTo>
                <a:lnTo>
                  <a:pt x="348669" y="15915"/>
                </a:lnTo>
                <a:lnTo>
                  <a:pt x="347937" y="16352"/>
                </a:lnTo>
                <a:lnTo>
                  <a:pt x="355127" y="20551"/>
                </a:lnTo>
                <a:lnTo>
                  <a:pt x="366797" y="24868"/>
                </a:lnTo>
                <a:lnTo>
                  <a:pt x="380808" y="29428"/>
                </a:lnTo>
                <a:lnTo>
                  <a:pt x="395539" y="33924"/>
                </a:lnTo>
                <a:lnTo>
                  <a:pt x="409372" y="38045"/>
                </a:lnTo>
                <a:lnTo>
                  <a:pt x="420689" y="41484"/>
                </a:lnTo>
                <a:lnTo>
                  <a:pt x="423569" y="42407"/>
                </a:lnTo>
                <a:lnTo>
                  <a:pt x="433294" y="45464"/>
                </a:lnTo>
                <a:lnTo>
                  <a:pt x="446334" y="49389"/>
                </a:lnTo>
                <a:lnTo>
                  <a:pt x="460995" y="53846"/>
                </a:lnTo>
                <a:lnTo>
                  <a:pt x="475583" y="58503"/>
                </a:lnTo>
                <a:lnTo>
                  <a:pt x="488403" y="63025"/>
                </a:lnTo>
                <a:lnTo>
                  <a:pt x="497760" y="67078"/>
                </a:lnTo>
                <a:lnTo>
                  <a:pt x="499880" y="68309"/>
                </a:lnTo>
                <a:lnTo>
                  <a:pt x="499305" y="158438"/>
                </a:lnTo>
                <a:lnTo>
                  <a:pt x="498338" y="186239"/>
                </a:lnTo>
                <a:lnTo>
                  <a:pt x="270501" y="112821"/>
                </a:lnTo>
                <a:lnTo>
                  <a:pt x="202932" y="92311"/>
                </a:lnTo>
                <a:lnTo>
                  <a:pt x="205274" y="89960"/>
                </a:lnTo>
                <a:lnTo>
                  <a:pt x="204119" y="90642"/>
                </a:lnTo>
                <a:lnTo>
                  <a:pt x="205823" y="89410"/>
                </a:lnTo>
                <a:lnTo>
                  <a:pt x="208341" y="88152"/>
                </a:lnTo>
                <a:lnTo>
                  <a:pt x="269612" y="68822"/>
                </a:lnTo>
                <a:lnTo>
                  <a:pt x="269011" y="40739"/>
                </a:lnTo>
                <a:lnTo>
                  <a:pt x="256876" y="43877"/>
                </a:lnTo>
                <a:close/>
              </a:path>
              <a:path w="796604" h="253228">
                <a:moveTo>
                  <a:pt x="748454" y="111123"/>
                </a:moveTo>
                <a:lnTo>
                  <a:pt x="736023" y="106915"/>
                </a:lnTo>
                <a:lnTo>
                  <a:pt x="723618" y="102646"/>
                </a:lnTo>
                <a:lnTo>
                  <a:pt x="711333" y="98422"/>
                </a:lnTo>
                <a:lnTo>
                  <a:pt x="699258" y="94352"/>
                </a:lnTo>
                <a:lnTo>
                  <a:pt x="687485" y="90543"/>
                </a:lnTo>
                <a:lnTo>
                  <a:pt x="684006" y="89461"/>
                </a:lnTo>
                <a:lnTo>
                  <a:pt x="671896" y="85738"/>
                </a:lnTo>
                <a:lnTo>
                  <a:pt x="659817" y="81978"/>
                </a:lnTo>
                <a:lnTo>
                  <a:pt x="647758" y="78181"/>
                </a:lnTo>
                <a:lnTo>
                  <a:pt x="635707" y="74347"/>
                </a:lnTo>
                <a:lnTo>
                  <a:pt x="623653" y="70478"/>
                </a:lnTo>
                <a:lnTo>
                  <a:pt x="611585" y="66573"/>
                </a:lnTo>
                <a:lnTo>
                  <a:pt x="599492" y="62633"/>
                </a:lnTo>
                <a:lnTo>
                  <a:pt x="587362" y="58658"/>
                </a:lnTo>
                <a:lnTo>
                  <a:pt x="583983" y="165780"/>
                </a:lnTo>
                <a:lnTo>
                  <a:pt x="577315" y="169527"/>
                </a:lnTo>
                <a:lnTo>
                  <a:pt x="566168" y="174119"/>
                </a:lnTo>
                <a:lnTo>
                  <a:pt x="552177" y="178947"/>
                </a:lnTo>
                <a:lnTo>
                  <a:pt x="536981" y="183401"/>
                </a:lnTo>
                <a:lnTo>
                  <a:pt x="522217" y="186875"/>
                </a:lnTo>
                <a:lnTo>
                  <a:pt x="503959" y="222024"/>
                </a:lnTo>
                <a:lnTo>
                  <a:pt x="750174" y="143087"/>
                </a:lnTo>
                <a:lnTo>
                  <a:pt x="760951" y="139993"/>
                </a:lnTo>
                <a:lnTo>
                  <a:pt x="776051" y="135376"/>
                </a:lnTo>
                <a:lnTo>
                  <a:pt x="789863" y="130039"/>
                </a:lnTo>
                <a:lnTo>
                  <a:pt x="796604" y="125195"/>
                </a:lnTo>
                <a:lnTo>
                  <a:pt x="784987" y="122305"/>
                </a:lnTo>
                <a:lnTo>
                  <a:pt x="773028" y="118926"/>
                </a:lnTo>
                <a:lnTo>
                  <a:pt x="760819" y="115162"/>
                </a:lnTo>
                <a:lnTo>
                  <a:pt x="748454" y="111123"/>
                </a:lnTo>
                <a:close/>
              </a:path>
              <a:path w="796604" h="253228">
                <a:moveTo>
                  <a:pt x="208341" y="88152"/>
                </a:moveTo>
                <a:lnTo>
                  <a:pt x="205823" y="89410"/>
                </a:lnTo>
                <a:lnTo>
                  <a:pt x="205274" y="89960"/>
                </a:lnTo>
                <a:lnTo>
                  <a:pt x="208341" y="88152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7690538" y="2102139"/>
            <a:ext cx="408088" cy="225310"/>
          </a:xfrm>
          <a:custGeom>
            <a:avLst/>
            <a:gdLst/>
            <a:ahLst/>
            <a:cxnLst/>
            <a:rect l="l" t="t" r="r" b="b"/>
            <a:pathLst>
              <a:path w="408088" h="225310">
                <a:moveTo>
                  <a:pt x="396051" y="127146"/>
                </a:moveTo>
                <a:lnTo>
                  <a:pt x="383881" y="124992"/>
                </a:lnTo>
                <a:lnTo>
                  <a:pt x="371748" y="121224"/>
                </a:lnTo>
                <a:lnTo>
                  <a:pt x="359822" y="116949"/>
                </a:lnTo>
                <a:lnTo>
                  <a:pt x="352063" y="114362"/>
                </a:lnTo>
                <a:lnTo>
                  <a:pt x="201006" y="65690"/>
                </a:lnTo>
                <a:lnTo>
                  <a:pt x="189157" y="61838"/>
                </a:lnTo>
                <a:lnTo>
                  <a:pt x="177221" y="57991"/>
                </a:lnTo>
                <a:lnTo>
                  <a:pt x="165207" y="54146"/>
                </a:lnTo>
                <a:lnTo>
                  <a:pt x="153125" y="50296"/>
                </a:lnTo>
                <a:lnTo>
                  <a:pt x="140983" y="46437"/>
                </a:lnTo>
                <a:lnTo>
                  <a:pt x="128791" y="42564"/>
                </a:lnTo>
                <a:lnTo>
                  <a:pt x="116558" y="38671"/>
                </a:lnTo>
                <a:lnTo>
                  <a:pt x="104293" y="34754"/>
                </a:lnTo>
                <a:lnTo>
                  <a:pt x="100541" y="33551"/>
                </a:lnTo>
                <a:lnTo>
                  <a:pt x="89774" y="30233"/>
                </a:lnTo>
                <a:lnTo>
                  <a:pt x="77630" y="26640"/>
                </a:lnTo>
                <a:lnTo>
                  <a:pt x="64594" y="22811"/>
                </a:lnTo>
                <a:lnTo>
                  <a:pt x="51153" y="18786"/>
                </a:lnTo>
                <a:lnTo>
                  <a:pt x="37797" y="14603"/>
                </a:lnTo>
                <a:lnTo>
                  <a:pt x="25010" y="10303"/>
                </a:lnTo>
                <a:lnTo>
                  <a:pt x="13282" y="5924"/>
                </a:lnTo>
                <a:lnTo>
                  <a:pt x="3099" y="1505"/>
                </a:lnTo>
                <a:lnTo>
                  <a:pt x="73" y="0"/>
                </a:lnTo>
                <a:lnTo>
                  <a:pt x="0" y="97496"/>
                </a:lnTo>
                <a:lnTo>
                  <a:pt x="398232" y="225310"/>
                </a:lnTo>
                <a:lnTo>
                  <a:pt x="399487" y="131612"/>
                </a:lnTo>
                <a:lnTo>
                  <a:pt x="408088" y="126581"/>
                </a:lnTo>
                <a:lnTo>
                  <a:pt x="396051" y="127146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8088770" y="2101421"/>
            <a:ext cx="401505" cy="226028"/>
          </a:xfrm>
          <a:custGeom>
            <a:avLst/>
            <a:gdLst/>
            <a:ahLst/>
            <a:cxnLst/>
            <a:rect l="l" t="t" r="r" b="b"/>
            <a:pathLst>
              <a:path w="401505" h="226028">
                <a:moveTo>
                  <a:pt x="401505" y="98138"/>
                </a:moveTo>
                <a:lnTo>
                  <a:pt x="401270" y="4132"/>
                </a:lnTo>
                <a:lnTo>
                  <a:pt x="398446" y="0"/>
                </a:lnTo>
                <a:lnTo>
                  <a:pt x="390755" y="5289"/>
                </a:lnTo>
                <a:lnTo>
                  <a:pt x="376626" y="10597"/>
                </a:lnTo>
                <a:lnTo>
                  <a:pt x="361670" y="15120"/>
                </a:lnTo>
                <a:lnTo>
                  <a:pt x="352016" y="17892"/>
                </a:lnTo>
                <a:lnTo>
                  <a:pt x="105801" y="96829"/>
                </a:lnTo>
                <a:lnTo>
                  <a:pt x="94429" y="100634"/>
                </a:lnTo>
                <a:lnTo>
                  <a:pt x="82600" y="104654"/>
                </a:lnTo>
                <a:lnTo>
                  <a:pt x="70438" y="108786"/>
                </a:lnTo>
                <a:lnTo>
                  <a:pt x="58068" y="112927"/>
                </a:lnTo>
                <a:lnTo>
                  <a:pt x="45613" y="116974"/>
                </a:lnTo>
                <a:lnTo>
                  <a:pt x="33199" y="120823"/>
                </a:lnTo>
                <a:lnTo>
                  <a:pt x="20950" y="124371"/>
                </a:lnTo>
                <a:lnTo>
                  <a:pt x="9855" y="127300"/>
                </a:lnTo>
                <a:lnTo>
                  <a:pt x="1254" y="132331"/>
                </a:lnTo>
                <a:lnTo>
                  <a:pt x="0" y="226028"/>
                </a:lnTo>
                <a:lnTo>
                  <a:pt x="401505" y="98138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7963915" y="1973607"/>
            <a:ext cx="226577" cy="161056"/>
          </a:xfrm>
          <a:custGeom>
            <a:avLst/>
            <a:gdLst/>
            <a:ahLst/>
            <a:cxnLst/>
            <a:rect l="l" t="t" r="r" b="b"/>
            <a:pathLst>
              <a:path w="226577" h="161056">
                <a:moveTo>
                  <a:pt x="226002" y="161056"/>
                </a:moveTo>
                <a:lnTo>
                  <a:pt x="226577" y="70927"/>
                </a:lnTo>
                <a:lnTo>
                  <a:pt x="218810" y="67113"/>
                </a:lnTo>
                <a:lnTo>
                  <a:pt x="206994" y="62716"/>
                </a:lnTo>
                <a:lnTo>
                  <a:pt x="192826" y="58068"/>
                </a:lnTo>
                <a:lnTo>
                  <a:pt x="177999" y="53504"/>
                </a:lnTo>
                <a:lnTo>
                  <a:pt x="164207" y="49357"/>
                </a:lnTo>
                <a:lnTo>
                  <a:pt x="153145" y="45963"/>
                </a:lnTo>
                <a:lnTo>
                  <a:pt x="150265" y="45026"/>
                </a:lnTo>
                <a:lnTo>
                  <a:pt x="140121" y="41877"/>
                </a:lnTo>
                <a:lnTo>
                  <a:pt x="126931" y="37945"/>
                </a:lnTo>
                <a:lnTo>
                  <a:pt x="112316" y="33537"/>
                </a:lnTo>
                <a:lnTo>
                  <a:pt x="97892" y="28964"/>
                </a:lnTo>
                <a:lnTo>
                  <a:pt x="85279" y="24534"/>
                </a:lnTo>
                <a:lnTo>
                  <a:pt x="76096" y="20556"/>
                </a:lnTo>
                <a:lnTo>
                  <a:pt x="74111" y="19406"/>
                </a:lnTo>
                <a:lnTo>
                  <a:pt x="61999" y="16823"/>
                </a:lnTo>
                <a:lnTo>
                  <a:pt x="49393" y="12728"/>
                </a:lnTo>
                <a:lnTo>
                  <a:pt x="36644" y="8062"/>
                </a:lnTo>
                <a:lnTo>
                  <a:pt x="24102" y="3771"/>
                </a:lnTo>
                <a:lnTo>
                  <a:pt x="12116" y="798"/>
                </a:lnTo>
                <a:lnTo>
                  <a:pt x="3655" y="0"/>
                </a:lnTo>
                <a:lnTo>
                  <a:pt x="1572" y="4417"/>
                </a:lnTo>
                <a:lnTo>
                  <a:pt x="428" y="16073"/>
                </a:lnTo>
                <a:lnTo>
                  <a:pt x="0" y="32282"/>
                </a:lnTo>
                <a:lnTo>
                  <a:pt x="64" y="50357"/>
                </a:lnTo>
                <a:lnTo>
                  <a:pt x="399" y="67614"/>
                </a:lnTo>
                <a:lnTo>
                  <a:pt x="780" y="81366"/>
                </a:lnTo>
                <a:lnTo>
                  <a:pt x="986" y="88927"/>
                </a:lnTo>
                <a:lnTo>
                  <a:pt x="11916" y="93482"/>
                </a:lnTo>
                <a:lnTo>
                  <a:pt x="21353" y="96757"/>
                </a:lnTo>
                <a:lnTo>
                  <a:pt x="32965" y="100663"/>
                </a:lnTo>
                <a:lnTo>
                  <a:pt x="46397" y="105090"/>
                </a:lnTo>
                <a:lnTo>
                  <a:pt x="61291" y="109930"/>
                </a:lnTo>
                <a:lnTo>
                  <a:pt x="77294" y="115075"/>
                </a:lnTo>
                <a:lnTo>
                  <a:pt x="94048" y="120415"/>
                </a:lnTo>
                <a:lnTo>
                  <a:pt x="111198" y="125843"/>
                </a:lnTo>
                <a:lnTo>
                  <a:pt x="128389" y="131250"/>
                </a:lnTo>
                <a:lnTo>
                  <a:pt x="145264" y="136528"/>
                </a:lnTo>
                <a:lnTo>
                  <a:pt x="161468" y="141568"/>
                </a:lnTo>
                <a:lnTo>
                  <a:pt x="176646" y="146261"/>
                </a:lnTo>
                <a:lnTo>
                  <a:pt x="190440" y="150498"/>
                </a:lnTo>
                <a:lnTo>
                  <a:pt x="202496" y="154173"/>
                </a:lnTo>
                <a:lnTo>
                  <a:pt x="212458" y="157175"/>
                </a:lnTo>
                <a:lnTo>
                  <a:pt x="219970" y="159397"/>
                </a:lnTo>
                <a:lnTo>
                  <a:pt x="224676" y="160729"/>
                </a:lnTo>
                <a:lnTo>
                  <a:pt x="226002" y="161056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8088770" y="2199559"/>
            <a:ext cx="402002" cy="153715"/>
          </a:xfrm>
          <a:custGeom>
            <a:avLst/>
            <a:gdLst/>
            <a:ahLst/>
            <a:cxnLst/>
            <a:rect l="l" t="t" r="r" b="b"/>
            <a:pathLst>
              <a:path w="402002" h="153715">
                <a:moveTo>
                  <a:pt x="401505" y="0"/>
                </a:moveTo>
                <a:lnTo>
                  <a:pt x="0" y="127890"/>
                </a:lnTo>
                <a:lnTo>
                  <a:pt x="888" y="153715"/>
                </a:lnTo>
                <a:lnTo>
                  <a:pt x="351179" y="42330"/>
                </a:lnTo>
                <a:lnTo>
                  <a:pt x="363307" y="38220"/>
                </a:lnTo>
                <a:lnTo>
                  <a:pt x="375771" y="33958"/>
                </a:lnTo>
                <a:lnTo>
                  <a:pt x="388127" y="30107"/>
                </a:lnTo>
                <a:lnTo>
                  <a:pt x="399933" y="27229"/>
                </a:lnTo>
                <a:lnTo>
                  <a:pt x="402002" y="26851"/>
                </a:lnTo>
                <a:lnTo>
                  <a:pt x="401505" y="0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7689871" y="2199636"/>
            <a:ext cx="399788" cy="153638"/>
          </a:xfrm>
          <a:custGeom>
            <a:avLst/>
            <a:gdLst/>
            <a:ahLst/>
            <a:cxnLst/>
            <a:rect l="l" t="t" r="r" b="b"/>
            <a:pathLst>
              <a:path w="399788" h="153638">
                <a:moveTo>
                  <a:pt x="398899" y="127813"/>
                </a:moveTo>
                <a:lnTo>
                  <a:pt x="666" y="0"/>
                </a:lnTo>
                <a:lnTo>
                  <a:pt x="0" y="26029"/>
                </a:lnTo>
                <a:lnTo>
                  <a:pt x="8224" y="27698"/>
                </a:lnTo>
                <a:lnTo>
                  <a:pt x="5556" y="27570"/>
                </a:lnTo>
                <a:lnTo>
                  <a:pt x="13188" y="29752"/>
                </a:lnTo>
                <a:lnTo>
                  <a:pt x="199895" y="89769"/>
                </a:lnTo>
                <a:lnTo>
                  <a:pt x="211382" y="93398"/>
                </a:lnTo>
                <a:lnTo>
                  <a:pt x="223430" y="97163"/>
                </a:lnTo>
                <a:lnTo>
                  <a:pt x="235849" y="101031"/>
                </a:lnTo>
                <a:lnTo>
                  <a:pt x="248448" y="104970"/>
                </a:lnTo>
                <a:lnTo>
                  <a:pt x="261037" y="108947"/>
                </a:lnTo>
                <a:lnTo>
                  <a:pt x="273426" y="112931"/>
                </a:lnTo>
                <a:lnTo>
                  <a:pt x="285424" y="116889"/>
                </a:lnTo>
                <a:lnTo>
                  <a:pt x="296841" y="120787"/>
                </a:lnTo>
                <a:lnTo>
                  <a:pt x="298797" y="121472"/>
                </a:lnTo>
                <a:lnTo>
                  <a:pt x="311385" y="125740"/>
                </a:lnTo>
                <a:lnTo>
                  <a:pt x="323908" y="129774"/>
                </a:lnTo>
                <a:lnTo>
                  <a:pt x="335953" y="133618"/>
                </a:lnTo>
                <a:lnTo>
                  <a:pt x="347108" y="137314"/>
                </a:lnTo>
                <a:lnTo>
                  <a:pt x="347397" y="137414"/>
                </a:lnTo>
                <a:lnTo>
                  <a:pt x="399788" y="153638"/>
                </a:lnTo>
                <a:lnTo>
                  <a:pt x="398899" y="127813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7959623" y="1970447"/>
            <a:ext cx="230294" cy="192018"/>
          </a:xfrm>
          <a:custGeom>
            <a:avLst/>
            <a:gdLst/>
            <a:ahLst/>
            <a:cxnLst/>
            <a:rect l="l" t="t" r="r" b="b"/>
            <a:pathLst>
              <a:path w="230294" h="192018">
                <a:moveTo>
                  <a:pt x="4279" y="37321"/>
                </a:moveTo>
                <a:lnTo>
                  <a:pt x="4644" y="20786"/>
                </a:lnTo>
                <a:lnTo>
                  <a:pt x="5702" y="8519"/>
                </a:lnTo>
                <a:lnTo>
                  <a:pt x="7674" y="3205"/>
                </a:lnTo>
                <a:lnTo>
                  <a:pt x="7947" y="3160"/>
                </a:lnTo>
                <a:lnTo>
                  <a:pt x="7805" y="301"/>
                </a:lnTo>
                <a:lnTo>
                  <a:pt x="2780" y="0"/>
                </a:lnTo>
                <a:lnTo>
                  <a:pt x="522" y="28"/>
                </a:lnTo>
                <a:lnTo>
                  <a:pt x="0" y="46517"/>
                </a:lnTo>
                <a:lnTo>
                  <a:pt x="601" y="74601"/>
                </a:lnTo>
                <a:lnTo>
                  <a:pt x="1490" y="118600"/>
                </a:lnTo>
                <a:lnTo>
                  <a:pt x="229327" y="192018"/>
                </a:lnTo>
                <a:lnTo>
                  <a:pt x="230294" y="164217"/>
                </a:lnTo>
                <a:lnTo>
                  <a:pt x="227435" y="163468"/>
                </a:lnTo>
                <a:lnTo>
                  <a:pt x="221557" y="161764"/>
                </a:lnTo>
                <a:lnTo>
                  <a:pt x="213017" y="159216"/>
                </a:lnTo>
                <a:lnTo>
                  <a:pt x="202170" y="155930"/>
                </a:lnTo>
                <a:lnTo>
                  <a:pt x="189372" y="152016"/>
                </a:lnTo>
                <a:lnTo>
                  <a:pt x="174979" y="147582"/>
                </a:lnTo>
                <a:lnTo>
                  <a:pt x="159346" y="142736"/>
                </a:lnTo>
                <a:lnTo>
                  <a:pt x="142829" y="137588"/>
                </a:lnTo>
                <a:lnTo>
                  <a:pt x="125784" y="132245"/>
                </a:lnTo>
                <a:lnTo>
                  <a:pt x="108567" y="126817"/>
                </a:lnTo>
                <a:lnTo>
                  <a:pt x="91533" y="121411"/>
                </a:lnTo>
                <a:lnTo>
                  <a:pt x="75038" y="116136"/>
                </a:lnTo>
                <a:lnTo>
                  <a:pt x="59439" y="111101"/>
                </a:lnTo>
                <a:lnTo>
                  <a:pt x="45090" y="106414"/>
                </a:lnTo>
                <a:lnTo>
                  <a:pt x="32347" y="102184"/>
                </a:lnTo>
                <a:lnTo>
                  <a:pt x="21567" y="98519"/>
                </a:lnTo>
                <a:lnTo>
                  <a:pt x="13105" y="95527"/>
                </a:lnTo>
                <a:lnTo>
                  <a:pt x="5280" y="92416"/>
                </a:lnTo>
                <a:lnTo>
                  <a:pt x="5106" y="85671"/>
                </a:lnTo>
                <a:lnTo>
                  <a:pt x="4733" y="72450"/>
                </a:lnTo>
                <a:lnTo>
                  <a:pt x="4383" y="55438"/>
                </a:lnTo>
                <a:lnTo>
                  <a:pt x="4279" y="37321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8191617" y="2115026"/>
            <a:ext cx="82978" cy="49891"/>
          </a:xfrm>
          <a:custGeom>
            <a:avLst/>
            <a:gdLst/>
            <a:ahLst/>
            <a:cxnLst/>
            <a:rect l="l" t="t" r="r" b="b"/>
            <a:pathLst>
              <a:path w="82978" h="49891">
                <a:moveTo>
                  <a:pt x="0" y="49749"/>
                </a:moveTo>
                <a:lnTo>
                  <a:pt x="9301" y="49891"/>
                </a:lnTo>
                <a:lnTo>
                  <a:pt x="22194" y="47876"/>
                </a:lnTo>
                <a:lnTo>
                  <a:pt x="37042" y="44315"/>
                </a:lnTo>
                <a:lnTo>
                  <a:pt x="52207" y="39814"/>
                </a:lnTo>
                <a:lnTo>
                  <a:pt x="66052" y="34983"/>
                </a:lnTo>
                <a:lnTo>
                  <a:pt x="76940" y="30431"/>
                </a:lnTo>
                <a:lnTo>
                  <a:pt x="82978" y="26979"/>
                </a:lnTo>
                <a:lnTo>
                  <a:pt x="810" y="0"/>
                </a:lnTo>
                <a:lnTo>
                  <a:pt x="0" y="49749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7893544" y="2045048"/>
            <a:ext cx="67569" cy="43999"/>
          </a:xfrm>
          <a:custGeom>
            <a:avLst/>
            <a:gdLst/>
            <a:ahLst/>
            <a:cxnLst/>
            <a:rect l="l" t="t" r="r" b="b"/>
            <a:pathLst>
              <a:path w="67569" h="43999">
                <a:moveTo>
                  <a:pt x="67569" y="43999"/>
                </a:moveTo>
                <a:lnTo>
                  <a:pt x="66680" y="0"/>
                </a:lnTo>
                <a:lnTo>
                  <a:pt x="5409" y="19329"/>
                </a:lnTo>
                <a:lnTo>
                  <a:pt x="2342" y="21138"/>
                </a:lnTo>
                <a:lnTo>
                  <a:pt x="0" y="23488"/>
                </a:lnTo>
                <a:lnTo>
                  <a:pt x="67569" y="43999"/>
                </a:lnTo>
                <a:close/>
              </a:path>
              <a:path w="67569" h="43999">
                <a:moveTo>
                  <a:pt x="2891" y="20587"/>
                </a:moveTo>
                <a:lnTo>
                  <a:pt x="1186" y="21819"/>
                </a:lnTo>
                <a:lnTo>
                  <a:pt x="2342" y="21138"/>
                </a:lnTo>
                <a:lnTo>
                  <a:pt x="2891" y="20587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332333" y="642487"/>
            <a:ext cx="4460155" cy="2089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61081">
              <a:lnSpc>
                <a:spcPts val="3425"/>
              </a:lnSpc>
              <a:spcBef>
                <a:spcPts val="171"/>
              </a:spcBef>
            </a:pP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RENC</a:t>
            </a:r>
            <a:r>
              <a:rPr sz="3200" b="1" spc="9" dirty="0">
                <a:solidFill>
                  <a:srgbClr val="FFC000"/>
                </a:solidFill>
                <a:latin typeface="Century Gothic"/>
                <a:cs typeface="Century Gothic"/>
              </a:rPr>
              <a:t>A</a:t>
            </a: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NA</a:t>
            </a:r>
            <a:r>
              <a:rPr sz="3200" b="1" spc="-29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JADWAL</a:t>
            </a:r>
            <a:endParaRPr sz="3200">
              <a:latin typeface="Century Gothic"/>
              <a:cs typeface="Century Gothic"/>
            </a:endParaRPr>
          </a:p>
          <a:p>
            <a:pPr marL="12700">
              <a:lnSpc>
                <a:spcPts val="3840"/>
              </a:lnSpc>
              <a:spcBef>
                <a:spcPts val="20"/>
              </a:spcBef>
            </a:pP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PEMBENTUKAN</a:t>
            </a:r>
            <a:r>
              <a:rPr sz="3200" b="1" spc="-54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BADAN</a:t>
            </a:r>
            <a:endParaRPr sz="3200">
              <a:latin typeface="Century Gothic"/>
              <a:cs typeface="Century Gothic"/>
            </a:endParaRPr>
          </a:p>
          <a:p>
            <a:pPr marL="2798597" marR="61081">
              <a:lnSpc>
                <a:spcPts val="8034"/>
              </a:lnSpc>
              <a:spcBef>
                <a:spcPts val="1363"/>
              </a:spcBef>
            </a:pPr>
            <a:r>
              <a:rPr sz="9900" b="1" spc="4" baseline="1241" dirty="0">
                <a:solidFill>
                  <a:srgbClr val="FFFFFF"/>
                </a:solidFill>
                <a:latin typeface="Calibri"/>
                <a:cs typeface="Calibri"/>
              </a:rPr>
              <a:t>PPK</a:t>
            </a:r>
            <a:endParaRPr sz="66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816968" y="1129918"/>
            <a:ext cx="672844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4"/>
              </a:lnSpc>
              <a:spcBef>
                <a:spcPts val="170"/>
              </a:spcBef>
            </a:pP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AD</a:t>
            </a:r>
            <a:endParaRPr sz="3200">
              <a:latin typeface="Century Gothic"/>
              <a:cs typeface="Century Gothic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514930" y="1129918"/>
            <a:ext cx="1022991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4"/>
              </a:lnSpc>
              <a:spcBef>
                <a:spcPts val="170"/>
              </a:spcBef>
            </a:pP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HOC</a:t>
            </a:r>
            <a:endParaRPr sz="3200">
              <a:latin typeface="Century Gothic"/>
              <a:cs typeface="Century Gothic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14490" y="1801647"/>
            <a:ext cx="3802900" cy="17095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72258" marR="45720">
              <a:lnSpc>
                <a:spcPts val="6825"/>
              </a:lnSpc>
              <a:spcBef>
                <a:spcPts val="341"/>
              </a:spcBef>
            </a:pPr>
            <a:r>
              <a:rPr sz="9900" b="1" spc="4" baseline="3309" dirty="0">
                <a:solidFill>
                  <a:srgbClr val="FFFFFF"/>
                </a:solidFill>
                <a:latin typeface="Calibri"/>
                <a:cs typeface="Calibri"/>
              </a:rPr>
              <a:t>PPS</a:t>
            </a:r>
            <a:endParaRPr sz="6600">
              <a:latin typeface="Calibri"/>
              <a:cs typeface="Calibri"/>
            </a:endParaRPr>
          </a:p>
          <a:p>
            <a:pPr marL="12700" marR="45720">
              <a:lnSpc>
                <a:spcPct val="101725"/>
              </a:lnSpc>
              <a:spcBef>
                <a:spcPts val="428"/>
              </a:spcBef>
            </a:pPr>
            <a:r>
              <a:rPr sz="2400" b="1" spc="-44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emba</a:t>
            </a:r>
            <a:r>
              <a:rPr sz="2400" b="1" spc="-29" dirty="0">
                <a:solidFill>
                  <a:srgbClr val="FFC000"/>
                </a:solidFill>
                <a:latin typeface="Calibri"/>
                <a:cs typeface="Calibri"/>
              </a:rPr>
              <a:t>n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2400" b="1" spc="-9" dirty="0">
                <a:solidFill>
                  <a:srgbClr val="FFC000"/>
                </a:solidFill>
                <a:latin typeface="Calibri"/>
                <a:cs typeface="Calibri"/>
              </a:rPr>
              <a:t>u</a:t>
            </a:r>
            <a:r>
              <a:rPr sz="2400" b="1" spc="-25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an</a:t>
            </a:r>
            <a:r>
              <a:rPr sz="2400" b="1" spc="9" dirty="0">
                <a:solidFill>
                  <a:srgbClr val="FFC000"/>
                </a:solidFill>
                <a:latin typeface="Calibri"/>
                <a:cs typeface="Calibri"/>
              </a:rPr>
              <a:t> 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2400" b="1" spc="-14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S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ts val="2880"/>
              </a:lnSpc>
              <a:spcBef>
                <a:spcPts val="144"/>
              </a:spcBef>
            </a:pP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Des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mb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r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202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–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Janu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9196" y="2814726"/>
            <a:ext cx="2437182" cy="6964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45719">
              <a:lnSpc>
                <a:spcPts val="2545"/>
              </a:lnSpc>
              <a:spcBef>
                <a:spcPts val="127"/>
              </a:spcBef>
            </a:pPr>
            <a:r>
              <a:rPr sz="3600" b="1" spc="-44" baseline="3413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embe</a:t>
            </a:r>
            <a:r>
              <a:rPr sz="3600" b="1" spc="-29" baseline="3413" dirty="0">
                <a:solidFill>
                  <a:srgbClr val="FFC000"/>
                </a:solidFill>
                <a:latin typeface="Calibri"/>
                <a:cs typeface="Calibri"/>
              </a:rPr>
              <a:t>n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3600" b="1" spc="-9" baseline="3413" dirty="0">
                <a:solidFill>
                  <a:srgbClr val="FFC000"/>
                </a:solidFill>
                <a:latin typeface="Calibri"/>
                <a:cs typeface="Calibri"/>
              </a:rPr>
              <a:t>u</a:t>
            </a:r>
            <a:r>
              <a:rPr sz="3600" b="1" spc="-25" baseline="3413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an</a:t>
            </a:r>
            <a:r>
              <a:rPr sz="3600" b="1" spc="9" baseline="3413" dirty="0">
                <a:solidFill>
                  <a:srgbClr val="FFC000"/>
                </a:solidFill>
                <a:latin typeface="Calibri"/>
                <a:cs typeface="Calibri"/>
              </a:rPr>
              <a:t> </a:t>
            </a:r>
            <a:r>
              <a:rPr sz="3600" b="1" spc="-4" baseline="3413" dirty="0">
                <a:solidFill>
                  <a:srgbClr val="FFC000"/>
                </a:solidFill>
                <a:latin typeface="Calibri"/>
                <a:cs typeface="Calibri"/>
              </a:rPr>
              <a:t>PPK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ts val="2880"/>
              </a:lnSpc>
              <a:spcBef>
                <a:spcPts val="16"/>
              </a:spcBef>
            </a:pP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15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3600" spc="-19" baseline="1137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3600" spc="-29" baseline="1137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emb</a:t>
            </a:r>
            <a:r>
              <a:rPr sz="3600" spc="9" baseline="1137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r 2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22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113278" y="3180969"/>
            <a:ext cx="140069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– 1</a:t>
            </a:r>
            <a:r>
              <a:rPr sz="3600" spc="-4" baseline="341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Janu</a:t>
            </a:r>
            <a:r>
              <a:rPr sz="3600" spc="4" baseline="3413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3413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511167" y="3180969"/>
            <a:ext cx="68661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-4" baseline="3413" dirty="0">
                <a:solidFill>
                  <a:srgbClr val="FFFFFF"/>
                </a:solidFill>
                <a:latin typeface="Calibri"/>
                <a:cs typeface="Calibri"/>
              </a:rPr>
              <a:t>2023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514457" y="3180969"/>
            <a:ext cx="686615" cy="3302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spc="-4" baseline="3413" dirty="0">
                <a:solidFill>
                  <a:srgbClr val="FFFFFF"/>
                </a:solidFill>
                <a:latin typeface="Calibri"/>
                <a:cs typeface="Calibri"/>
              </a:rPr>
              <a:t>2023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9196" y="3912489"/>
            <a:ext cx="3642665" cy="69634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45720">
              <a:lnSpc>
                <a:spcPts val="2545"/>
              </a:lnSpc>
              <a:spcBef>
                <a:spcPts val="127"/>
              </a:spcBef>
            </a:pP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Masa </a:t>
            </a:r>
            <a:r>
              <a:rPr sz="3600" b="1" spc="-54" baseline="3413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erja </a:t>
            </a:r>
            <a:r>
              <a:rPr sz="3600" b="1" spc="-4" baseline="3413" dirty="0">
                <a:solidFill>
                  <a:srgbClr val="FFC000"/>
                </a:solidFill>
                <a:latin typeface="Calibri"/>
                <a:cs typeface="Calibri"/>
              </a:rPr>
              <a:t>PPK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ts val="2885"/>
              </a:lnSpc>
              <a:spcBef>
                <a:spcPts val="17"/>
              </a:spcBef>
            </a:pP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Janu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202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– 1</a:t>
            </a:r>
            <a:r>
              <a:rPr sz="3600" spc="-1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April 20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14490" y="3912489"/>
            <a:ext cx="3797276" cy="69634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45720">
              <a:lnSpc>
                <a:spcPts val="2545"/>
              </a:lnSpc>
              <a:spcBef>
                <a:spcPts val="127"/>
              </a:spcBef>
            </a:pP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Masa </a:t>
            </a:r>
            <a:r>
              <a:rPr sz="3600" b="1" spc="-50" baseline="3413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erja P</a:t>
            </a:r>
            <a:r>
              <a:rPr sz="3600" b="1" spc="-9" baseline="3413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S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ts val="2885"/>
              </a:lnSpc>
              <a:spcBef>
                <a:spcPts val="17"/>
              </a:spcBef>
            </a:pP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6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Janu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ri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202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– 1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April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24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9196" y="5010150"/>
            <a:ext cx="3642675" cy="6959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45765">
              <a:lnSpc>
                <a:spcPts val="2545"/>
              </a:lnSpc>
              <a:spcBef>
                <a:spcPts val="127"/>
              </a:spcBef>
            </a:pP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Masa </a:t>
            </a:r>
            <a:r>
              <a:rPr sz="3600" b="1" spc="-54" baseline="3413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erja S</a:t>
            </a:r>
            <a:r>
              <a:rPr sz="3600" b="1" spc="4" baseline="3413" dirty="0">
                <a:solidFill>
                  <a:srgbClr val="FFC000"/>
                </a:solidFill>
                <a:latin typeface="Calibri"/>
                <a:cs typeface="Calibri"/>
              </a:rPr>
              <a:t>e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3600" b="1" spc="-25" baseline="3413" dirty="0">
                <a:solidFill>
                  <a:srgbClr val="FFC000"/>
                </a:solidFill>
                <a:latin typeface="Calibri"/>
                <a:cs typeface="Calibri"/>
              </a:rPr>
              <a:t>r</a:t>
            </a:r>
            <a:r>
              <a:rPr sz="3600" b="1" spc="-9" baseline="3413" dirty="0">
                <a:solidFill>
                  <a:srgbClr val="FFC000"/>
                </a:solidFill>
                <a:latin typeface="Calibri"/>
                <a:cs typeface="Calibri"/>
              </a:rPr>
              <a:t>e</a:t>
            </a:r>
            <a:r>
              <a:rPr sz="3600" b="1" spc="-29" baseline="3413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ari</a:t>
            </a:r>
            <a:r>
              <a:rPr sz="3600" b="1" spc="-19" baseline="3413" dirty="0">
                <a:solidFill>
                  <a:srgbClr val="FFC000"/>
                </a:solidFill>
                <a:latin typeface="Calibri"/>
                <a:cs typeface="Calibri"/>
              </a:rPr>
              <a:t>a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3600" b="1" spc="9" baseline="3413" dirty="0">
                <a:solidFill>
                  <a:srgbClr val="FFC000"/>
                </a:solidFill>
                <a:latin typeface="Calibri"/>
                <a:cs typeface="Calibri"/>
              </a:rPr>
              <a:t> </a:t>
            </a:r>
            <a:r>
              <a:rPr sz="3600" b="1" spc="-4" baseline="3413" dirty="0">
                <a:solidFill>
                  <a:srgbClr val="FFC000"/>
                </a:solidFill>
                <a:latin typeface="Calibri"/>
                <a:cs typeface="Calibri"/>
              </a:rPr>
              <a:t>PPK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ts val="2880"/>
              </a:lnSpc>
              <a:spcBef>
                <a:spcPts val="16"/>
              </a:spcBef>
            </a:pP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8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Januari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202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– 1</a:t>
            </a:r>
            <a:r>
              <a:rPr sz="3600" spc="-1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April 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714490" y="5010150"/>
            <a:ext cx="3797591" cy="6959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45765">
              <a:lnSpc>
                <a:spcPts val="2545"/>
              </a:lnSpc>
              <a:spcBef>
                <a:spcPts val="127"/>
              </a:spcBef>
            </a:pP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Masa </a:t>
            </a:r>
            <a:r>
              <a:rPr sz="3600" b="1" spc="-50" baseline="3413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erja S</a:t>
            </a:r>
            <a:r>
              <a:rPr sz="3600" b="1" spc="4" baseline="3413" dirty="0">
                <a:solidFill>
                  <a:srgbClr val="FFC000"/>
                </a:solidFill>
                <a:latin typeface="Calibri"/>
                <a:cs typeface="Calibri"/>
              </a:rPr>
              <a:t>e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3600" b="1" spc="-25" baseline="3413" dirty="0">
                <a:solidFill>
                  <a:srgbClr val="FFC000"/>
                </a:solidFill>
                <a:latin typeface="Calibri"/>
                <a:cs typeface="Calibri"/>
              </a:rPr>
              <a:t>r</a:t>
            </a:r>
            <a:r>
              <a:rPr sz="3600" b="1" spc="-9" baseline="3413" dirty="0">
                <a:solidFill>
                  <a:srgbClr val="FFC000"/>
                </a:solidFill>
                <a:latin typeface="Calibri"/>
                <a:cs typeface="Calibri"/>
              </a:rPr>
              <a:t>e</a:t>
            </a:r>
            <a:r>
              <a:rPr sz="3600" b="1" spc="-29" baseline="3413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ari</a:t>
            </a:r>
            <a:r>
              <a:rPr sz="3600" b="1" spc="-19" baseline="3413" dirty="0">
                <a:solidFill>
                  <a:srgbClr val="FFC000"/>
                </a:solidFill>
                <a:latin typeface="Calibri"/>
                <a:cs typeface="Calibri"/>
              </a:rPr>
              <a:t>a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3600" b="1" spc="9" baseline="3413" dirty="0">
                <a:solidFill>
                  <a:srgbClr val="FFC000"/>
                </a:solidFill>
                <a:latin typeface="Calibri"/>
                <a:cs typeface="Calibri"/>
              </a:rPr>
              <a:t> 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3600" b="1" spc="-9" baseline="3413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S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ts val="2880"/>
              </a:lnSpc>
              <a:spcBef>
                <a:spcPts val="16"/>
              </a:spcBef>
            </a:pP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Januari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202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– 1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April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0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24</a:t>
            </a:r>
            <a:endParaRPr sz="2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97C87BB-9943-4B87-A675-1049B27843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7929" y="115094"/>
            <a:ext cx="9404723" cy="925915"/>
          </a:xfrm>
        </p:spPr>
        <p:txBody>
          <a:bodyPr/>
          <a:lstStyle/>
          <a:p>
            <a:r>
              <a:rPr lang="en-US" b="1">
                <a:solidFill>
                  <a:sysClr val="windowText" lastClr="000000"/>
                </a:solidFill>
              </a:rPr>
              <a:t>Tahapan PEMILU &amp; PILKADA 2024</a:t>
            </a:r>
            <a:endParaRPr lang="id-ID" b="1" dirty="0">
              <a:solidFill>
                <a:sysClr val="windowText" lastClr="000000"/>
              </a:solidFill>
            </a:endParaRPr>
          </a:p>
        </p:txBody>
      </p:sp>
      <p:pic>
        <p:nvPicPr>
          <p:cNvPr id="5" name="Content Placeholder 4" descr="Timeline&#10;&#10;Description automatically generated">
            <a:extLst>
              <a:ext uri="{FF2B5EF4-FFF2-40B4-BE49-F238E27FC236}">
                <a16:creationId xmlns:a16="http://schemas.microsoft.com/office/drawing/2014/main" xmlns="" id="{5BA4156B-B9A0-4AA4-A457-E7B3D693A29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27"/>
          <a:stretch/>
        </p:blipFill>
        <p:spPr>
          <a:xfrm>
            <a:off x="28273" y="1181684"/>
            <a:ext cx="4951690" cy="5622245"/>
          </a:xfr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A7277394-5E18-42C3-9897-A8F659E17D9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00"/>
          <a:stretch/>
        </p:blipFill>
        <p:spPr>
          <a:xfrm>
            <a:off x="5215525" y="1181684"/>
            <a:ext cx="5905500" cy="3064641"/>
          </a:xfrm>
          <a:prstGeom prst="rect">
            <a:avLst/>
          </a:prstGeom>
        </p:spPr>
      </p:pic>
      <p:pic>
        <p:nvPicPr>
          <p:cNvPr id="13" name="Picture 12" descr="A picture containing text, toy, doll, vector graphics&#10;&#10;Description automatically generated">
            <a:extLst>
              <a:ext uri="{FF2B5EF4-FFF2-40B4-BE49-F238E27FC236}">
                <a16:creationId xmlns:a16="http://schemas.microsoft.com/office/drawing/2014/main" xmlns="" id="{F0F884CD-F160-4605-A56C-0C34B3D49E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5525" y="4387000"/>
            <a:ext cx="3318875" cy="2328268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8909A987-2DF4-4E7C-B72C-817155B8E23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92" r="14190"/>
          <a:stretch/>
        </p:blipFill>
        <p:spPr>
          <a:xfrm>
            <a:off x="8678251" y="4387000"/>
            <a:ext cx="2442773" cy="23282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30971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949940" y="-379475"/>
            <a:ext cx="1809114" cy="1812036"/>
          </a:xfrm>
          <a:custGeom>
            <a:avLst/>
            <a:gdLst/>
            <a:ahLst/>
            <a:cxnLst/>
            <a:rect l="l" t="t" r="r" b="b"/>
            <a:pathLst>
              <a:path w="1809114" h="1812036">
                <a:moveTo>
                  <a:pt x="978789" y="1809023"/>
                </a:moveTo>
                <a:lnTo>
                  <a:pt x="1051330" y="1800142"/>
                </a:lnTo>
                <a:lnTo>
                  <a:pt x="1122004" y="1785629"/>
                </a:lnTo>
                <a:lnTo>
                  <a:pt x="1190578" y="1765719"/>
                </a:lnTo>
                <a:lnTo>
                  <a:pt x="1242059" y="1746232"/>
                </a:lnTo>
                <a:lnTo>
                  <a:pt x="1242059" y="1130896"/>
                </a:lnTo>
                <a:lnTo>
                  <a:pt x="1232387" y="1145185"/>
                </a:lnTo>
                <a:lnTo>
                  <a:pt x="1212913" y="1169698"/>
                </a:lnTo>
                <a:lnTo>
                  <a:pt x="1191656" y="1192641"/>
                </a:lnTo>
                <a:lnTo>
                  <a:pt x="1168724" y="1213906"/>
                </a:lnTo>
                <a:lnTo>
                  <a:pt x="1144224" y="1233387"/>
                </a:lnTo>
                <a:lnTo>
                  <a:pt x="1118262" y="1250977"/>
                </a:lnTo>
                <a:lnTo>
                  <a:pt x="1090947" y="1266568"/>
                </a:lnTo>
                <a:lnTo>
                  <a:pt x="1062384" y="1280054"/>
                </a:lnTo>
                <a:lnTo>
                  <a:pt x="1032682" y="1291328"/>
                </a:lnTo>
                <a:lnTo>
                  <a:pt x="1001948" y="1300283"/>
                </a:lnTo>
                <a:lnTo>
                  <a:pt x="970288" y="1306812"/>
                </a:lnTo>
                <a:lnTo>
                  <a:pt x="937810" y="1310808"/>
                </a:lnTo>
                <a:lnTo>
                  <a:pt x="904620" y="1312164"/>
                </a:lnTo>
                <a:lnTo>
                  <a:pt x="871414" y="1310808"/>
                </a:lnTo>
                <a:lnTo>
                  <a:pt x="838922" y="1306812"/>
                </a:lnTo>
                <a:lnTo>
                  <a:pt x="807252" y="1300283"/>
                </a:lnTo>
                <a:lnTo>
                  <a:pt x="776510" y="1291328"/>
                </a:lnTo>
                <a:lnTo>
                  <a:pt x="746803" y="1280054"/>
                </a:lnTo>
                <a:lnTo>
                  <a:pt x="718238" y="1266568"/>
                </a:lnTo>
                <a:lnTo>
                  <a:pt x="690922" y="1250977"/>
                </a:lnTo>
                <a:lnTo>
                  <a:pt x="664962" y="1233387"/>
                </a:lnTo>
                <a:lnTo>
                  <a:pt x="640465" y="1213906"/>
                </a:lnTo>
                <a:lnTo>
                  <a:pt x="617537" y="1192641"/>
                </a:lnTo>
                <a:lnTo>
                  <a:pt x="596285" y="1169698"/>
                </a:lnTo>
                <a:lnTo>
                  <a:pt x="619272" y="1765719"/>
                </a:lnTo>
                <a:lnTo>
                  <a:pt x="687722" y="1785629"/>
                </a:lnTo>
                <a:lnTo>
                  <a:pt x="758254" y="1800142"/>
                </a:lnTo>
                <a:lnTo>
                  <a:pt x="830633" y="1809023"/>
                </a:lnTo>
                <a:lnTo>
                  <a:pt x="904620" y="1812036"/>
                </a:lnTo>
                <a:lnTo>
                  <a:pt x="978789" y="1809023"/>
                </a:lnTo>
                <a:close/>
              </a:path>
              <a:path w="1809114" h="1812036">
                <a:moveTo>
                  <a:pt x="509966" y="1002808"/>
                </a:moveTo>
                <a:lnTo>
                  <a:pt x="503441" y="971119"/>
                </a:lnTo>
                <a:lnTo>
                  <a:pt x="499448" y="938608"/>
                </a:lnTo>
                <a:lnTo>
                  <a:pt x="498093" y="905383"/>
                </a:lnTo>
                <a:lnTo>
                  <a:pt x="499448" y="872156"/>
                </a:lnTo>
                <a:lnTo>
                  <a:pt x="503441" y="839643"/>
                </a:lnTo>
                <a:lnTo>
                  <a:pt x="509966" y="807950"/>
                </a:lnTo>
                <a:lnTo>
                  <a:pt x="518914" y="777184"/>
                </a:lnTo>
                <a:lnTo>
                  <a:pt x="530181" y="747452"/>
                </a:lnTo>
                <a:lnTo>
                  <a:pt x="543658" y="718862"/>
                </a:lnTo>
                <a:lnTo>
                  <a:pt x="559239" y="691521"/>
                </a:lnTo>
                <a:lnTo>
                  <a:pt x="576817" y="665535"/>
                </a:lnTo>
                <a:lnTo>
                  <a:pt x="596285" y="641013"/>
                </a:lnTo>
                <a:lnTo>
                  <a:pt x="617537" y="618061"/>
                </a:lnTo>
                <a:lnTo>
                  <a:pt x="640465" y="596786"/>
                </a:lnTo>
                <a:lnTo>
                  <a:pt x="664962" y="577296"/>
                </a:lnTo>
                <a:lnTo>
                  <a:pt x="690922" y="559697"/>
                </a:lnTo>
                <a:lnTo>
                  <a:pt x="718238" y="544097"/>
                </a:lnTo>
                <a:lnTo>
                  <a:pt x="746803" y="530604"/>
                </a:lnTo>
                <a:lnTo>
                  <a:pt x="776510" y="519323"/>
                </a:lnTo>
                <a:lnTo>
                  <a:pt x="807252" y="510362"/>
                </a:lnTo>
                <a:lnTo>
                  <a:pt x="838922" y="503829"/>
                </a:lnTo>
                <a:lnTo>
                  <a:pt x="871414" y="499831"/>
                </a:lnTo>
                <a:lnTo>
                  <a:pt x="904620" y="498475"/>
                </a:lnTo>
                <a:lnTo>
                  <a:pt x="937999" y="499831"/>
                </a:lnTo>
                <a:lnTo>
                  <a:pt x="970627" y="503829"/>
                </a:lnTo>
                <a:lnTo>
                  <a:pt x="1002402" y="510362"/>
                </a:lnTo>
                <a:lnTo>
                  <a:pt x="1033219" y="519323"/>
                </a:lnTo>
                <a:lnTo>
                  <a:pt x="1062974" y="530604"/>
                </a:lnTo>
                <a:lnTo>
                  <a:pt x="1091563" y="544097"/>
                </a:lnTo>
                <a:lnTo>
                  <a:pt x="1118882" y="559697"/>
                </a:lnTo>
                <a:lnTo>
                  <a:pt x="1144827" y="577296"/>
                </a:lnTo>
                <a:lnTo>
                  <a:pt x="1169295" y="596786"/>
                </a:lnTo>
                <a:lnTo>
                  <a:pt x="1192180" y="618061"/>
                </a:lnTo>
                <a:lnTo>
                  <a:pt x="1213380" y="641013"/>
                </a:lnTo>
                <a:lnTo>
                  <a:pt x="1232790" y="665535"/>
                </a:lnTo>
                <a:lnTo>
                  <a:pt x="1242059" y="679288"/>
                </a:lnTo>
                <a:lnTo>
                  <a:pt x="1242059" y="379475"/>
                </a:lnTo>
                <a:lnTo>
                  <a:pt x="169479" y="379475"/>
                </a:lnTo>
                <a:lnTo>
                  <a:pt x="135894" y="429155"/>
                </a:lnTo>
                <a:lnTo>
                  <a:pt x="101258" y="489992"/>
                </a:lnTo>
                <a:lnTo>
                  <a:pt x="71302" y="553622"/>
                </a:lnTo>
                <a:lnTo>
                  <a:pt x="46263" y="619808"/>
                </a:lnTo>
                <a:lnTo>
                  <a:pt x="26377" y="688314"/>
                </a:lnTo>
                <a:lnTo>
                  <a:pt x="11880" y="758902"/>
                </a:lnTo>
                <a:lnTo>
                  <a:pt x="3009" y="831337"/>
                </a:lnTo>
                <a:lnTo>
                  <a:pt x="0" y="905383"/>
                </a:lnTo>
                <a:lnTo>
                  <a:pt x="3009" y="979609"/>
                </a:lnTo>
                <a:lnTo>
                  <a:pt x="11880" y="1052207"/>
                </a:lnTo>
                <a:lnTo>
                  <a:pt x="26377" y="1122941"/>
                </a:lnTo>
                <a:lnTo>
                  <a:pt x="46263" y="1191576"/>
                </a:lnTo>
                <a:lnTo>
                  <a:pt x="71302" y="1257877"/>
                </a:lnTo>
                <a:lnTo>
                  <a:pt x="101258" y="1321607"/>
                </a:lnTo>
                <a:lnTo>
                  <a:pt x="135894" y="1382531"/>
                </a:lnTo>
                <a:lnTo>
                  <a:pt x="174975" y="1440414"/>
                </a:lnTo>
                <a:lnTo>
                  <a:pt x="218264" y="1495020"/>
                </a:lnTo>
                <a:lnTo>
                  <a:pt x="265525" y="1546113"/>
                </a:lnTo>
                <a:lnTo>
                  <a:pt x="316521" y="1593459"/>
                </a:lnTo>
                <a:lnTo>
                  <a:pt x="371017" y="1636820"/>
                </a:lnTo>
                <a:lnTo>
                  <a:pt x="428777" y="1675963"/>
                </a:lnTo>
                <a:lnTo>
                  <a:pt x="489563" y="1710650"/>
                </a:lnTo>
                <a:lnTo>
                  <a:pt x="553140" y="1740648"/>
                </a:lnTo>
                <a:lnTo>
                  <a:pt x="509966" y="1002808"/>
                </a:lnTo>
                <a:close/>
              </a:path>
              <a:path w="1809114" h="1812036">
                <a:moveTo>
                  <a:pt x="596285" y="1169698"/>
                </a:moveTo>
                <a:lnTo>
                  <a:pt x="576817" y="1145185"/>
                </a:lnTo>
                <a:lnTo>
                  <a:pt x="559239" y="1119208"/>
                </a:lnTo>
                <a:lnTo>
                  <a:pt x="543658" y="1091876"/>
                </a:lnTo>
                <a:lnTo>
                  <a:pt x="530181" y="1063293"/>
                </a:lnTo>
                <a:lnTo>
                  <a:pt x="518914" y="1033568"/>
                </a:lnTo>
                <a:lnTo>
                  <a:pt x="509966" y="1002808"/>
                </a:lnTo>
                <a:lnTo>
                  <a:pt x="553140" y="1740648"/>
                </a:lnTo>
                <a:lnTo>
                  <a:pt x="619272" y="1765719"/>
                </a:lnTo>
                <a:lnTo>
                  <a:pt x="596285" y="1169698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1049762" y="542544"/>
            <a:ext cx="276606" cy="277367"/>
          </a:xfrm>
          <a:custGeom>
            <a:avLst/>
            <a:gdLst/>
            <a:ahLst/>
            <a:cxnLst/>
            <a:rect l="l" t="t" r="r" b="b"/>
            <a:pathLst>
              <a:path w="276606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6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3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0634853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0219944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099840" y="2134032"/>
            <a:ext cx="357711" cy="549243"/>
          </a:xfrm>
          <a:custGeom>
            <a:avLst/>
            <a:gdLst/>
            <a:ahLst/>
            <a:cxnLst/>
            <a:rect l="l" t="t" r="r" b="b"/>
            <a:pathLst>
              <a:path w="357711" h="549243">
                <a:moveTo>
                  <a:pt x="101038" y="91222"/>
                </a:moveTo>
                <a:lnTo>
                  <a:pt x="103270" y="74487"/>
                </a:lnTo>
                <a:lnTo>
                  <a:pt x="105438" y="58709"/>
                </a:lnTo>
                <a:lnTo>
                  <a:pt x="107274" y="45460"/>
                </a:lnTo>
                <a:lnTo>
                  <a:pt x="108508" y="36311"/>
                </a:lnTo>
                <a:lnTo>
                  <a:pt x="109031" y="30189"/>
                </a:lnTo>
                <a:lnTo>
                  <a:pt x="109598" y="15243"/>
                </a:lnTo>
                <a:lnTo>
                  <a:pt x="110352" y="4914"/>
                </a:lnTo>
                <a:lnTo>
                  <a:pt x="104921" y="0"/>
                </a:lnTo>
                <a:lnTo>
                  <a:pt x="96340" y="3703"/>
                </a:lnTo>
                <a:lnTo>
                  <a:pt x="81243" y="10059"/>
                </a:lnTo>
                <a:lnTo>
                  <a:pt x="68848" y="15398"/>
                </a:lnTo>
                <a:lnTo>
                  <a:pt x="58799" y="20310"/>
                </a:lnTo>
                <a:lnTo>
                  <a:pt x="50744" y="25382"/>
                </a:lnTo>
                <a:lnTo>
                  <a:pt x="44328" y="31202"/>
                </a:lnTo>
                <a:lnTo>
                  <a:pt x="39197" y="38358"/>
                </a:lnTo>
                <a:lnTo>
                  <a:pt x="34997" y="47439"/>
                </a:lnTo>
                <a:lnTo>
                  <a:pt x="31373" y="59033"/>
                </a:lnTo>
                <a:lnTo>
                  <a:pt x="27972" y="73727"/>
                </a:lnTo>
                <a:lnTo>
                  <a:pt x="24439" y="92110"/>
                </a:lnTo>
                <a:lnTo>
                  <a:pt x="22762" y="100604"/>
                </a:lnTo>
                <a:lnTo>
                  <a:pt x="20457" y="111533"/>
                </a:lnTo>
                <a:lnTo>
                  <a:pt x="17698" y="124372"/>
                </a:lnTo>
                <a:lnTo>
                  <a:pt x="14658" y="138602"/>
                </a:lnTo>
                <a:lnTo>
                  <a:pt x="11508" y="153703"/>
                </a:lnTo>
                <a:lnTo>
                  <a:pt x="8423" y="169158"/>
                </a:lnTo>
                <a:lnTo>
                  <a:pt x="5575" y="184446"/>
                </a:lnTo>
                <a:lnTo>
                  <a:pt x="3135" y="199050"/>
                </a:lnTo>
                <a:lnTo>
                  <a:pt x="1278" y="212451"/>
                </a:lnTo>
                <a:lnTo>
                  <a:pt x="175" y="224128"/>
                </a:lnTo>
                <a:lnTo>
                  <a:pt x="0" y="233565"/>
                </a:lnTo>
                <a:lnTo>
                  <a:pt x="924" y="240241"/>
                </a:lnTo>
                <a:lnTo>
                  <a:pt x="3487" y="240894"/>
                </a:lnTo>
                <a:lnTo>
                  <a:pt x="15035" y="241774"/>
                </a:lnTo>
                <a:lnTo>
                  <a:pt x="27354" y="240332"/>
                </a:lnTo>
                <a:lnTo>
                  <a:pt x="40005" y="237561"/>
                </a:lnTo>
                <a:lnTo>
                  <a:pt x="52548" y="234453"/>
                </a:lnTo>
                <a:lnTo>
                  <a:pt x="64543" y="232001"/>
                </a:lnTo>
                <a:lnTo>
                  <a:pt x="64867" y="238534"/>
                </a:lnTo>
                <a:lnTo>
                  <a:pt x="64909" y="246827"/>
                </a:lnTo>
                <a:lnTo>
                  <a:pt x="65166" y="176788"/>
                </a:lnTo>
                <a:lnTo>
                  <a:pt x="79090" y="139009"/>
                </a:lnTo>
                <a:lnTo>
                  <a:pt x="91421" y="142903"/>
                </a:lnTo>
                <a:lnTo>
                  <a:pt x="103404" y="148712"/>
                </a:lnTo>
                <a:lnTo>
                  <a:pt x="106814" y="151700"/>
                </a:lnTo>
                <a:lnTo>
                  <a:pt x="101235" y="156811"/>
                </a:lnTo>
                <a:lnTo>
                  <a:pt x="96228" y="161041"/>
                </a:lnTo>
                <a:lnTo>
                  <a:pt x="90299" y="166591"/>
                </a:lnTo>
                <a:lnTo>
                  <a:pt x="81343" y="174093"/>
                </a:lnTo>
                <a:lnTo>
                  <a:pt x="143531" y="394367"/>
                </a:lnTo>
                <a:lnTo>
                  <a:pt x="143182" y="366648"/>
                </a:lnTo>
                <a:lnTo>
                  <a:pt x="143257" y="217036"/>
                </a:lnTo>
                <a:lnTo>
                  <a:pt x="145075" y="215789"/>
                </a:lnTo>
                <a:lnTo>
                  <a:pt x="145150" y="215447"/>
                </a:lnTo>
                <a:lnTo>
                  <a:pt x="148339" y="213979"/>
                </a:lnTo>
                <a:lnTo>
                  <a:pt x="148961" y="213637"/>
                </a:lnTo>
                <a:lnTo>
                  <a:pt x="152150" y="212879"/>
                </a:lnTo>
                <a:lnTo>
                  <a:pt x="153121" y="212683"/>
                </a:lnTo>
                <a:lnTo>
                  <a:pt x="166741" y="210760"/>
                </a:lnTo>
                <a:lnTo>
                  <a:pt x="161740" y="159451"/>
                </a:lnTo>
                <a:lnTo>
                  <a:pt x="158925" y="158620"/>
                </a:lnTo>
                <a:lnTo>
                  <a:pt x="160895" y="158947"/>
                </a:lnTo>
                <a:lnTo>
                  <a:pt x="157929" y="157177"/>
                </a:lnTo>
                <a:lnTo>
                  <a:pt x="143182" y="156542"/>
                </a:lnTo>
                <a:lnTo>
                  <a:pt x="142111" y="7555"/>
                </a:lnTo>
                <a:lnTo>
                  <a:pt x="141638" y="7286"/>
                </a:lnTo>
                <a:lnTo>
                  <a:pt x="141339" y="155026"/>
                </a:lnTo>
                <a:lnTo>
                  <a:pt x="131399" y="153647"/>
                </a:lnTo>
                <a:lnTo>
                  <a:pt x="117302" y="150476"/>
                </a:lnTo>
                <a:lnTo>
                  <a:pt x="104581" y="144942"/>
                </a:lnTo>
                <a:lnTo>
                  <a:pt x="96801" y="136246"/>
                </a:lnTo>
                <a:lnTo>
                  <a:pt x="96635" y="131457"/>
                </a:lnTo>
                <a:lnTo>
                  <a:pt x="97452" y="121278"/>
                </a:lnTo>
                <a:lnTo>
                  <a:pt x="99009" y="107342"/>
                </a:lnTo>
                <a:lnTo>
                  <a:pt x="101038" y="91222"/>
                </a:lnTo>
                <a:close/>
              </a:path>
              <a:path w="357711" h="549243">
                <a:moveTo>
                  <a:pt x="213851" y="370737"/>
                </a:moveTo>
                <a:lnTo>
                  <a:pt x="213701" y="390071"/>
                </a:lnTo>
                <a:lnTo>
                  <a:pt x="178255" y="389587"/>
                </a:lnTo>
                <a:lnTo>
                  <a:pt x="170869" y="394434"/>
                </a:lnTo>
                <a:lnTo>
                  <a:pt x="158379" y="394879"/>
                </a:lnTo>
                <a:lnTo>
                  <a:pt x="143531" y="394367"/>
                </a:lnTo>
                <a:lnTo>
                  <a:pt x="81343" y="174093"/>
                </a:lnTo>
                <a:lnTo>
                  <a:pt x="68047" y="176741"/>
                </a:lnTo>
                <a:lnTo>
                  <a:pt x="65166" y="176788"/>
                </a:lnTo>
                <a:lnTo>
                  <a:pt x="64909" y="246827"/>
                </a:lnTo>
                <a:lnTo>
                  <a:pt x="64696" y="256699"/>
                </a:lnTo>
                <a:lnTo>
                  <a:pt x="64253" y="267970"/>
                </a:lnTo>
                <a:lnTo>
                  <a:pt x="63608" y="280457"/>
                </a:lnTo>
                <a:lnTo>
                  <a:pt x="62786" y="293981"/>
                </a:lnTo>
                <a:lnTo>
                  <a:pt x="61816" y="308361"/>
                </a:lnTo>
                <a:lnTo>
                  <a:pt x="60723" y="323415"/>
                </a:lnTo>
                <a:lnTo>
                  <a:pt x="59534" y="338964"/>
                </a:lnTo>
                <a:lnTo>
                  <a:pt x="58275" y="354825"/>
                </a:lnTo>
                <a:lnTo>
                  <a:pt x="56974" y="370820"/>
                </a:lnTo>
                <a:lnTo>
                  <a:pt x="55656" y="386766"/>
                </a:lnTo>
                <a:lnTo>
                  <a:pt x="54349" y="402482"/>
                </a:lnTo>
                <a:lnTo>
                  <a:pt x="53079" y="417789"/>
                </a:lnTo>
                <a:lnTo>
                  <a:pt x="51873" y="432505"/>
                </a:lnTo>
                <a:lnTo>
                  <a:pt x="50757" y="446450"/>
                </a:lnTo>
                <a:lnTo>
                  <a:pt x="49758" y="459442"/>
                </a:lnTo>
                <a:lnTo>
                  <a:pt x="48903" y="471301"/>
                </a:lnTo>
                <a:lnTo>
                  <a:pt x="48217" y="481846"/>
                </a:lnTo>
                <a:lnTo>
                  <a:pt x="47729" y="490896"/>
                </a:lnTo>
                <a:lnTo>
                  <a:pt x="76051" y="492075"/>
                </a:lnTo>
                <a:lnTo>
                  <a:pt x="76317" y="494779"/>
                </a:lnTo>
                <a:lnTo>
                  <a:pt x="76483" y="503100"/>
                </a:lnTo>
                <a:lnTo>
                  <a:pt x="76204" y="515160"/>
                </a:lnTo>
                <a:lnTo>
                  <a:pt x="75510" y="530645"/>
                </a:lnTo>
                <a:lnTo>
                  <a:pt x="74432" y="549243"/>
                </a:lnTo>
                <a:lnTo>
                  <a:pt x="183411" y="549243"/>
                </a:lnTo>
                <a:lnTo>
                  <a:pt x="187521" y="525266"/>
                </a:lnTo>
                <a:lnTo>
                  <a:pt x="188069" y="529147"/>
                </a:lnTo>
                <a:lnTo>
                  <a:pt x="188916" y="537463"/>
                </a:lnTo>
                <a:lnTo>
                  <a:pt x="189838" y="549243"/>
                </a:lnTo>
                <a:lnTo>
                  <a:pt x="284519" y="549243"/>
                </a:lnTo>
                <a:lnTo>
                  <a:pt x="284655" y="541586"/>
                </a:lnTo>
                <a:lnTo>
                  <a:pt x="285056" y="522647"/>
                </a:lnTo>
                <a:lnTo>
                  <a:pt x="285476" y="507961"/>
                </a:lnTo>
                <a:lnTo>
                  <a:pt x="285906" y="498178"/>
                </a:lnTo>
                <a:lnTo>
                  <a:pt x="286337" y="493946"/>
                </a:lnTo>
                <a:lnTo>
                  <a:pt x="293067" y="492200"/>
                </a:lnTo>
                <a:lnTo>
                  <a:pt x="308971" y="491651"/>
                </a:lnTo>
                <a:lnTo>
                  <a:pt x="321136" y="491659"/>
                </a:lnTo>
                <a:lnTo>
                  <a:pt x="301956" y="258604"/>
                </a:lnTo>
                <a:lnTo>
                  <a:pt x="310944" y="261389"/>
                </a:lnTo>
                <a:lnTo>
                  <a:pt x="322469" y="265415"/>
                </a:lnTo>
                <a:lnTo>
                  <a:pt x="334039" y="267780"/>
                </a:lnTo>
                <a:lnTo>
                  <a:pt x="346070" y="266233"/>
                </a:lnTo>
                <a:lnTo>
                  <a:pt x="354308" y="261102"/>
                </a:lnTo>
                <a:lnTo>
                  <a:pt x="357711" y="251784"/>
                </a:lnTo>
                <a:lnTo>
                  <a:pt x="356616" y="239820"/>
                </a:lnTo>
                <a:lnTo>
                  <a:pt x="353967" y="225985"/>
                </a:lnTo>
                <a:lnTo>
                  <a:pt x="353329" y="222106"/>
                </a:lnTo>
                <a:lnTo>
                  <a:pt x="351513" y="210004"/>
                </a:lnTo>
                <a:lnTo>
                  <a:pt x="349683" y="196895"/>
                </a:lnTo>
                <a:lnTo>
                  <a:pt x="347788" y="183283"/>
                </a:lnTo>
                <a:lnTo>
                  <a:pt x="345779" y="169677"/>
                </a:lnTo>
                <a:lnTo>
                  <a:pt x="343607" y="156581"/>
                </a:lnTo>
                <a:lnTo>
                  <a:pt x="341221" y="144503"/>
                </a:lnTo>
                <a:lnTo>
                  <a:pt x="338573" y="133948"/>
                </a:lnTo>
                <a:lnTo>
                  <a:pt x="338274" y="136943"/>
                </a:lnTo>
                <a:lnTo>
                  <a:pt x="338186" y="138223"/>
                </a:lnTo>
                <a:lnTo>
                  <a:pt x="333217" y="137347"/>
                </a:lnTo>
                <a:lnTo>
                  <a:pt x="325142" y="139634"/>
                </a:lnTo>
                <a:lnTo>
                  <a:pt x="313439" y="145521"/>
                </a:lnTo>
                <a:lnTo>
                  <a:pt x="302230" y="149891"/>
                </a:lnTo>
                <a:lnTo>
                  <a:pt x="311197" y="148570"/>
                </a:lnTo>
                <a:lnTo>
                  <a:pt x="318969" y="143851"/>
                </a:lnTo>
                <a:lnTo>
                  <a:pt x="325744" y="144340"/>
                </a:lnTo>
                <a:lnTo>
                  <a:pt x="331025" y="146149"/>
                </a:lnTo>
                <a:lnTo>
                  <a:pt x="323494" y="151597"/>
                </a:lnTo>
                <a:lnTo>
                  <a:pt x="311099" y="157681"/>
                </a:lnTo>
                <a:lnTo>
                  <a:pt x="299041" y="162434"/>
                </a:lnTo>
                <a:lnTo>
                  <a:pt x="312409" y="161081"/>
                </a:lnTo>
                <a:lnTo>
                  <a:pt x="316934" y="160504"/>
                </a:lnTo>
                <a:lnTo>
                  <a:pt x="320588" y="164024"/>
                </a:lnTo>
                <a:lnTo>
                  <a:pt x="314787" y="167582"/>
                </a:lnTo>
                <a:lnTo>
                  <a:pt x="303764" y="172683"/>
                </a:lnTo>
                <a:lnTo>
                  <a:pt x="291419" y="176769"/>
                </a:lnTo>
                <a:lnTo>
                  <a:pt x="278288" y="179784"/>
                </a:lnTo>
                <a:lnTo>
                  <a:pt x="264907" y="181675"/>
                </a:lnTo>
                <a:lnTo>
                  <a:pt x="251813" y="182387"/>
                </a:lnTo>
                <a:lnTo>
                  <a:pt x="250542" y="177888"/>
                </a:lnTo>
                <a:lnTo>
                  <a:pt x="246457" y="166249"/>
                </a:lnTo>
                <a:lnTo>
                  <a:pt x="246108" y="162581"/>
                </a:lnTo>
                <a:lnTo>
                  <a:pt x="245945" y="160631"/>
                </a:lnTo>
                <a:lnTo>
                  <a:pt x="245698" y="153828"/>
                </a:lnTo>
                <a:lnTo>
                  <a:pt x="246441" y="152941"/>
                </a:lnTo>
                <a:lnTo>
                  <a:pt x="247762" y="154064"/>
                </a:lnTo>
                <a:lnTo>
                  <a:pt x="249249" y="153289"/>
                </a:lnTo>
                <a:lnTo>
                  <a:pt x="250493" y="146712"/>
                </a:lnTo>
                <a:lnTo>
                  <a:pt x="250024" y="146360"/>
                </a:lnTo>
                <a:lnTo>
                  <a:pt x="248004" y="144202"/>
                </a:lnTo>
                <a:lnTo>
                  <a:pt x="244564" y="146981"/>
                </a:lnTo>
                <a:lnTo>
                  <a:pt x="241027" y="147886"/>
                </a:lnTo>
                <a:lnTo>
                  <a:pt x="239034" y="148717"/>
                </a:lnTo>
                <a:lnTo>
                  <a:pt x="234027" y="149622"/>
                </a:lnTo>
                <a:lnTo>
                  <a:pt x="226056" y="151064"/>
                </a:lnTo>
                <a:lnTo>
                  <a:pt x="220975" y="151773"/>
                </a:lnTo>
                <a:lnTo>
                  <a:pt x="213203" y="152311"/>
                </a:lnTo>
                <a:lnTo>
                  <a:pt x="190760" y="155563"/>
                </a:lnTo>
                <a:lnTo>
                  <a:pt x="185454" y="156688"/>
                </a:lnTo>
                <a:lnTo>
                  <a:pt x="177483" y="158620"/>
                </a:lnTo>
                <a:lnTo>
                  <a:pt x="172052" y="159305"/>
                </a:lnTo>
                <a:lnTo>
                  <a:pt x="168864" y="159794"/>
                </a:lnTo>
                <a:lnTo>
                  <a:pt x="167170" y="159940"/>
                </a:lnTo>
                <a:lnTo>
                  <a:pt x="163932" y="159451"/>
                </a:lnTo>
                <a:lnTo>
                  <a:pt x="160895" y="158947"/>
                </a:lnTo>
                <a:lnTo>
                  <a:pt x="161740" y="159451"/>
                </a:lnTo>
                <a:lnTo>
                  <a:pt x="166741" y="210760"/>
                </a:lnTo>
                <a:lnTo>
                  <a:pt x="177922" y="211763"/>
                </a:lnTo>
                <a:lnTo>
                  <a:pt x="189047" y="216160"/>
                </a:lnTo>
                <a:lnTo>
                  <a:pt x="194371" y="219188"/>
                </a:lnTo>
                <a:lnTo>
                  <a:pt x="213776" y="225423"/>
                </a:lnTo>
                <a:lnTo>
                  <a:pt x="213776" y="366648"/>
                </a:lnTo>
                <a:lnTo>
                  <a:pt x="213851" y="370737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018635" y="1956852"/>
            <a:ext cx="348952" cy="726423"/>
          </a:xfrm>
          <a:custGeom>
            <a:avLst/>
            <a:gdLst/>
            <a:ahLst/>
            <a:cxnLst/>
            <a:rect l="l" t="t" r="r" b="b"/>
            <a:pathLst>
              <a:path w="348952" h="726423">
                <a:moveTo>
                  <a:pt x="274896" y="133606"/>
                </a:moveTo>
                <a:lnTo>
                  <a:pt x="255118" y="144902"/>
                </a:lnTo>
                <a:lnTo>
                  <a:pt x="258954" y="147739"/>
                </a:lnTo>
                <a:lnTo>
                  <a:pt x="258531" y="146614"/>
                </a:lnTo>
                <a:lnTo>
                  <a:pt x="262267" y="148423"/>
                </a:lnTo>
                <a:lnTo>
                  <a:pt x="269316" y="152238"/>
                </a:lnTo>
                <a:lnTo>
                  <a:pt x="264891" y="165420"/>
                </a:lnTo>
                <a:lnTo>
                  <a:pt x="260854" y="176581"/>
                </a:lnTo>
                <a:lnTo>
                  <a:pt x="257188" y="185957"/>
                </a:lnTo>
                <a:lnTo>
                  <a:pt x="253876" y="193785"/>
                </a:lnTo>
                <a:lnTo>
                  <a:pt x="250901" y="200301"/>
                </a:lnTo>
                <a:lnTo>
                  <a:pt x="248243" y="205742"/>
                </a:lnTo>
                <a:lnTo>
                  <a:pt x="245888" y="210343"/>
                </a:lnTo>
                <a:lnTo>
                  <a:pt x="243815" y="214342"/>
                </a:lnTo>
                <a:lnTo>
                  <a:pt x="242010" y="217974"/>
                </a:lnTo>
                <a:lnTo>
                  <a:pt x="240453" y="221477"/>
                </a:lnTo>
                <a:lnTo>
                  <a:pt x="239127" y="225086"/>
                </a:lnTo>
                <a:lnTo>
                  <a:pt x="238015" y="229038"/>
                </a:lnTo>
                <a:lnTo>
                  <a:pt x="237099" y="233570"/>
                </a:lnTo>
                <a:lnTo>
                  <a:pt x="236362" y="238917"/>
                </a:lnTo>
                <a:lnTo>
                  <a:pt x="235787" y="245317"/>
                </a:lnTo>
                <a:lnTo>
                  <a:pt x="235355" y="253005"/>
                </a:lnTo>
                <a:lnTo>
                  <a:pt x="235050" y="262218"/>
                </a:lnTo>
                <a:lnTo>
                  <a:pt x="234853" y="273192"/>
                </a:lnTo>
                <a:lnTo>
                  <a:pt x="234748" y="286165"/>
                </a:lnTo>
                <a:lnTo>
                  <a:pt x="234717" y="301371"/>
                </a:lnTo>
                <a:lnTo>
                  <a:pt x="234738" y="310183"/>
                </a:lnTo>
                <a:lnTo>
                  <a:pt x="234771" y="322906"/>
                </a:lnTo>
                <a:lnTo>
                  <a:pt x="234667" y="335604"/>
                </a:lnTo>
                <a:lnTo>
                  <a:pt x="234702" y="340200"/>
                </a:lnTo>
                <a:lnTo>
                  <a:pt x="234499" y="353618"/>
                </a:lnTo>
                <a:lnTo>
                  <a:pt x="230707" y="365044"/>
                </a:lnTo>
                <a:lnTo>
                  <a:pt x="225501" y="366235"/>
                </a:lnTo>
                <a:lnTo>
                  <a:pt x="210175" y="367129"/>
                </a:lnTo>
                <a:lnTo>
                  <a:pt x="199919" y="363602"/>
                </a:lnTo>
                <a:lnTo>
                  <a:pt x="167461" y="362477"/>
                </a:lnTo>
                <a:lnTo>
                  <a:pt x="167237" y="344749"/>
                </a:lnTo>
                <a:lnTo>
                  <a:pt x="167237" y="23425"/>
                </a:lnTo>
                <a:lnTo>
                  <a:pt x="166042" y="229995"/>
                </a:lnTo>
                <a:lnTo>
                  <a:pt x="156576" y="223467"/>
                </a:lnTo>
                <a:lnTo>
                  <a:pt x="157074" y="219041"/>
                </a:lnTo>
                <a:lnTo>
                  <a:pt x="153114" y="209480"/>
                </a:lnTo>
                <a:lnTo>
                  <a:pt x="150075" y="202194"/>
                </a:lnTo>
                <a:lnTo>
                  <a:pt x="147957" y="197548"/>
                </a:lnTo>
                <a:lnTo>
                  <a:pt x="145068" y="190285"/>
                </a:lnTo>
                <a:lnTo>
                  <a:pt x="142929" y="185227"/>
                </a:lnTo>
                <a:lnTo>
                  <a:pt x="137605" y="173156"/>
                </a:lnTo>
                <a:lnTo>
                  <a:pt x="132473" y="160690"/>
                </a:lnTo>
                <a:lnTo>
                  <a:pt x="128976" y="149328"/>
                </a:lnTo>
                <a:lnTo>
                  <a:pt x="143598" y="144609"/>
                </a:lnTo>
                <a:lnTo>
                  <a:pt x="126286" y="133728"/>
                </a:lnTo>
                <a:lnTo>
                  <a:pt x="128626" y="126100"/>
                </a:lnTo>
                <a:lnTo>
                  <a:pt x="132522" y="116178"/>
                </a:lnTo>
                <a:lnTo>
                  <a:pt x="137131" y="105218"/>
                </a:lnTo>
                <a:lnTo>
                  <a:pt x="141828" y="93524"/>
                </a:lnTo>
                <a:lnTo>
                  <a:pt x="145987" y="81398"/>
                </a:lnTo>
                <a:lnTo>
                  <a:pt x="148981" y="69145"/>
                </a:lnTo>
                <a:lnTo>
                  <a:pt x="150185" y="57067"/>
                </a:lnTo>
                <a:lnTo>
                  <a:pt x="148973" y="45467"/>
                </a:lnTo>
                <a:lnTo>
                  <a:pt x="144719" y="34648"/>
                </a:lnTo>
                <a:lnTo>
                  <a:pt x="139701" y="27233"/>
                </a:lnTo>
                <a:lnTo>
                  <a:pt x="136829" y="21320"/>
                </a:lnTo>
                <a:lnTo>
                  <a:pt x="140285" y="11150"/>
                </a:lnTo>
                <a:lnTo>
                  <a:pt x="137520" y="2836"/>
                </a:lnTo>
                <a:lnTo>
                  <a:pt x="137445" y="2616"/>
                </a:lnTo>
                <a:lnTo>
                  <a:pt x="126859" y="0"/>
                </a:lnTo>
                <a:lnTo>
                  <a:pt x="125897" y="980"/>
                </a:lnTo>
                <a:lnTo>
                  <a:pt x="120571" y="5348"/>
                </a:lnTo>
                <a:lnTo>
                  <a:pt x="115123" y="8450"/>
                </a:lnTo>
                <a:lnTo>
                  <a:pt x="109509" y="10896"/>
                </a:lnTo>
                <a:lnTo>
                  <a:pt x="107194" y="424756"/>
                </a:lnTo>
                <a:lnTo>
                  <a:pt x="115151" y="421944"/>
                </a:lnTo>
                <a:lnTo>
                  <a:pt x="124809" y="418810"/>
                </a:lnTo>
                <a:lnTo>
                  <a:pt x="135473" y="417312"/>
                </a:lnTo>
                <a:lnTo>
                  <a:pt x="146476" y="420073"/>
                </a:lnTo>
                <a:lnTo>
                  <a:pt x="156451" y="428791"/>
                </a:lnTo>
                <a:lnTo>
                  <a:pt x="144931" y="432111"/>
                </a:lnTo>
                <a:lnTo>
                  <a:pt x="132107" y="434585"/>
                </a:lnTo>
                <a:lnTo>
                  <a:pt x="119086" y="435660"/>
                </a:lnTo>
                <a:lnTo>
                  <a:pt x="107953" y="434953"/>
                </a:lnTo>
                <a:lnTo>
                  <a:pt x="104565" y="425685"/>
                </a:lnTo>
                <a:lnTo>
                  <a:pt x="103568" y="726423"/>
                </a:lnTo>
                <a:lnTo>
                  <a:pt x="176279" y="726423"/>
                </a:lnTo>
                <a:lnTo>
                  <a:pt x="176795" y="715675"/>
                </a:lnTo>
                <a:lnTo>
                  <a:pt x="177401" y="703028"/>
                </a:lnTo>
                <a:lnTo>
                  <a:pt x="178010" y="690356"/>
                </a:lnTo>
                <a:lnTo>
                  <a:pt x="178624" y="677661"/>
                </a:lnTo>
                <a:lnTo>
                  <a:pt x="179246" y="664949"/>
                </a:lnTo>
                <a:lnTo>
                  <a:pt x="179879" y="652223"/>
                </a:lnTo>
                <a:lnTo>
                  <a:pt x="180526" y="639487"/>
                </a:lnTo>
                <a:lnTo>
                  <a:pt x="181190" y="626746"/>
                </a:lnTo>
                <a:lnTo>
                  <a:pt x="181874" y="614003"/>
                </a:lnTo>
                <a:lnTo>
                  <a:pt x="182580" y="601264"/>
                </a:lnTo>
                <a:lnTo>
                  <a:pt x="183311" y="588531"/>
                </a:lnTo>
                <a:lnTo>
                  <a:pt x="184070" y="575809"/>
                </a:lnTo>
                <a:lnTo>
                  <a:pt x="184860" y="563103"/>
                </a:lnTo>
                <a:lnTo>
                  <a:pt x="185683" y="550417"/>
                </a:lnTo>
                <a:lnTo>
                  <a:pt x="186543" y="537754"/>
                </a:lnTo>
                <a:lnTo>
                  <a:pt x="187442" y="525119"/>
                </a:lnTo>
                <a:lnTo>
                  <a:pt x="188383" y="512516"/>
                </a:lnTo>
                <a:lnTo>
                  <a:pt x="189369" y="499949"/>
                </a:lnTo>
                <a:lnTo>
                  <a:pt x="190403" y="487422"/>
                </a:lnTo>
                <a:lnTo>
                  <a:pt x="190490" y="487717"/>
                </a:lnTo>
                <a:lnTo>
                  <a:pt x="192372" y="495572"/>
                </a:lnTo>
                <a:lnTo>
                  <a:pt x="195126" y="508968"/>
                </a:lnTo>
                <a:lnTo>
                  <a:pt x="196799" y="517559"/>
                </a:lnTo>
                <a:lnTo>
                  <a:pt x="198654" y="527315"/>
                </a:lnTo>
                <a:lnTo>
                  <a:pt x="200678" y="538160"/>
                </a:lnTo>
                <a:lnTo>
                  <a:pt x="202860" y="550021"/>
                </a:lnTo>
                <a:lnTo>
                  <a:pt x="205186" y="562824"/>
                </a:lnTo>
                <a:lnTo>
                  <a:pt x="207646" y="576495"/>
                </a:lnTo>
                <a:lnTo>
                  <a:pt x="210225" y="590961"/>
                </a:lnTo>
                <a:lnTo>
                  <a:pt x="212914" y="606148"/>
                </a:lnTo>
                <a:lnTo>
                  <a:pt x="215698" y="621981"/>
                </a:lnTo>
                <a:lnTo>
                  <a:pt x="218567" y="638387"/>
                </a:lnTo>
                <a:lnTo>
                  <a:pt x="221508" y="655292"/>
                </a:lnTo>
                <a:lnTo>
                  <a:pt x="224508" y="672621"/>
                </a:lnTo>
                <a:lnTo>
                  <a:pt x="227556" y="690302"/>
                </a:lnTo>
                <a:lnTo>
                  <a:pt x="230639" y="708261"/>
                </a:lnTo>
                <a:lnTo>
                  <a:pt x="233746" y="726423"/>
                </a:lnTo>
                <a:lnTo>
                  <a:pt x="312659" y="726423"/>
                </a:lnTo>
                <a:lnTo>
                  <a:pt x="311474" y="712674"/>
                </a:lnTo>
                <a:lnTo>
                  <a:pt x="310397" y="700048"/>
                </a:lnTo>
                <a:lnTo>
                  <a:pt x="309333" y="687418"/>
                </a:lnTo>
                <a:lnTo>
                  <a:pt x="308282" y="674782"/>
                </a:lnTo>
                <a:lnTo>
                  <a:pt x="307244" y="662142"/>
                </a:lnTo>
                <a:lnTo>
                  <a:pt x="306219" y="649496"/>
                </a:lnTo>
                <a:lnTo>
                  <a:pt x="305209" y="636844"/>
                </a:lnTo>
                <a:lnTo>
                  <a:pt x="304213" y="624186"/>
                </a:lnTo>
                <a:lnTo>
                  <a:pt x="303232" y="611521"/>
                </a:lnTo>
                <a:lnTo>
                  <a:pt x="302266" y="598850"/>
                </a:lnTo>
                <a:lnTo>
                  <a:pt x="301317" y="586171"/>
                </a:lnTo>
                <a:lnTo>
                  <a:pt x="300384" y="573484"/>
                </a:lnTo>
                <a:lnTo>
                  <a:pt x="299468" y="560789"/>
                </a:lnTo>
                <a:lnTo>
                  <a:pt x="298569" y="548086"/>
                </a:lnTo>
                <a:lnTo>
                  <a:pt x="297688" y="535375"/>
                </a:lnTo>
                <a:lnTo>
                  <a:pt x="297265" y="531079"/>
                </a:lnTo>
                <a:lnTo>
                  <a:pt x="297196" y="526366"/>
                </a:lnTo>
                <a:lnTo>
                  <a:pt x="296583" y="515512"/>
                </a:lnTo>
                <a:lnTo>
                  <a:pt x="295528" y="501174"/>
                </a:lnTo>
                <a:lnTo>
                  <a:pt x="294218" y="484769"/>
                </a:lnTo>
                <a:lnTo>
                  <a:pt x="292840" y="467713"/>
                </a:lnTo>
                <a:lnTo>
                  <a:pt x="291579" y="451422"/>
                </a:lnTo>
                <a:lnTo>
                  <a:pt x="290621" y="437314"/>
                </a:lnTo>
                <a:lnTo>
                  <a:pt x="290155" y="426804"/>
                </a:lnTo>
                <a:lnTo>
                  <a:pt x="290365" y="421308"/>
                </a:lnTo>
                <a:lnTo>
                  <a:pt x="291091" y="418321"/>
                </a:lnTo>
                <a:lnTo>
                  <a:pt x="288870" y="420624"/>
                </a:lnTo>
                <a:lnTo>
                  <a:pt x="292333" y="413215"/>
                </a:lnTo>
                <a:lnTo>
                  <a:pt x="292282" y="17208"/>
                </a:lnTo>
                <a:lnTo>
                  <a:pt x="281381" y="11146"/>
                </a:lnTo>
                <a:lnTo>
                  <a:pt x="267473" y="5966"/>
                </a:lnTo>
                <a:lnTo>
                  <a:pt x="260910" y="9890"/>
                </a:lnTo>
                <a:lnTo>
                  <a:pt x="259926" y="15160"/>
                </a:lnTo>
                <a:lnTo>
                  <a:pt x="274896" y="133606"/>
                </a:lnTo>
                <a:close/>
              </a:path>
              <a:path w="348952" h="726423">
                <a:moveTo>
                  <a:pt x="102606" y="440963"/>
                </a:moveTo>
                <a:lnTo>
                  <a:pt x="102306" y="455742"/>
                </a:lnTo>
                <a:lnTo>
                  <a:pt x="101999" y="474883"/>
                </a:lnTo>
                <a:lnTo>
                  <a:pt x="102036" y="479407"/>
                </a:lnTo>
                <a:lnTo>
                  <a:pt x="102134" y="492102"/>
                </a:lnTo>
                <a:lnTo>
                  <a:pt x="102224" y="504804"/>
                </a:lnTo>
                <a:lnTo>
                  <a:pt x="102310" y="517509"/>
                </a:lnTo>
                <a:lnTo>
                  <a:pt x="102395" y="530214"/>
                </a:lnTo>
                <a:lnTo>
                  <a:pt x="102481" y="542915"/>
                </a:lnTo>
                <a:lnTo>
                  <a:pt x="102572" y="555609"/>
                </a:lnTo>
                <a:lnTo>
                  <a:pt x="102614" y="562103"/>
                </a:lnTo>
                <a:lnTo>
                  <a:pt x="102693" y="574798"/>
                </a:lnTo>
                <a:lnTo>
                  <a:pt x="102769" y="587492"/>
                </a:lnTo>
                <a:lnTo>
                  <a:pt x="102842" y="600187"/>
                </a:lnTo>
                <a:lnTo>
                  <a:pt x="102912" y="612884"/>
                </a:lnTo>
                <a:lnTo>
                  <a:pt x="102982" y="625581"/>
                </a:lnTo>
                <a:lnTo>
                  <a:pt x="103050" y="638279"/>
                </a:lnTo>
                <a:lnTo>
                  <a:pt x="103119" y="650978"/>
                </a:lnTo>
                <a:lnTo>
                  <a:pt x="103189" y="663679"/>
                </a:lnTo>
                <a:lnTo>
                  <a:pt x="103261" y="676382"/>
                </a:lnTo>
                <a:lnTo>
                  <a:pt x="103335" y="689087"/>
                </a:lnTo>
                <a:lnTo>
                  <a:pt x="103412" y="701794"/>
                </a:lnTo>
                <a:lnTo>
                  <a:pt x="103494" y="714504"/>
                </a:lnTo>
                <a:lnTo>
                  <a:pt x="103494" y="722473"/>
                </a:lnTo>
                <a:lnTo>
                  <a:pt x="103568" y="726423"/>
                </a:lnTo>
                <a:lnTo>
                  <a:pt x="104565" y="425685"/>
                </a:lnTo>
                <a:lnTo>
                  <a:pt x="107031" y="422555"/>
                </a:lnTo>
                <a:lnTo>
                  <a:pt x="107194" y="424756"/>
                </a:lnTo>
                <a:lnTo>
                  <a:pt x="109509" y="10896"/>
                </a:lnTo>
                <a:lnTo>
                  <a:pt x="103685" y="13297"/>
                </a:lnTo>
                <a:lnTo>
                  <a:pt x="91233" y="20404"/>
                </a:lnTo>
                <a:lnTo>
                  <a:pt x="77419" y="34655"/>
                </a:lnTo>
                <a:lnTo>
                  <a:pt x="61891" y="60931"/>
                </a:lnTo>
                <a:lnTo>
                  <a:pt x="53376" y="80104"/>
                </a:lnTo>
                <a:lnTo>
                  <a:pt x="45960" y="98645"/>
                </a:lnTo>
                <a:lnTo>
                  <a:pt x="36806" y="122370"/>
                </a:lnTo>
                <a:lnTo>
                  <a:pt x="27803" y="146199"/>
                </a:lnTo>
                <a:lnTo>
                  <a:pt x="23314" y="158109"/>
                </a:lnTo>
                <a:lnTo>
                  <a:pt x="18810" y="169992"/>
                </a:lnTo>
                <a:lnTo>
                  <a:pt x="14273" y="181832"/>
                </a:lnTo>
                <a:lnTo>
                  <a:pt x="9684" y="193611"/>
                </a:lnTo>
                <a:lnTo>
                  <a:pt x="5339" y="204380"/>
                </a:lnTo>
                <a:lnTo>
                  <a:pt x="1665" y="213745"/>
                </a:lnTo>
                <a:lnTo>
                  <a:pt x="0" y="220010"/>
                </a:lnTo>
                <a:lnTo>
                  <a:pt x="313" y="224944"/>
                </a:lnTo>
                <a:lnTo>
                  <a:pt x="2578" y="230317"/>
                </a:lnTo>
                <a:lnTo>
                  <a:pt x="6765" y="237899"/>
                </a:lnTo>
                <a:lnTo>
                  <a:pt x="12848" y="249459"/>
                </a:lnTo>
                <a:lnTo>
                  <a:pt x="65009" y="354725"/>
                </a:lnTo>
                <a:lnTo>
                  <a:pt x="70964" y="366404"/>
                </a:lnTo>
                <a:lnTo>
                  <a:pt x="76353" y="376858"/>
                </a:lnTo>
                <a:lnTo>
                  <a:pt x="80705" y="387044"/>
                </a:lnTo>
                <a:lnTo>
                  <a:pt x="83960" y="398766"/>
                </a:lnTo>
                <a:lnTo>
                  <a:pt x="81979" y="248655"/>
                </a:lnTo>
                <a:lnTo>
                  <a:pt x="81277" y="237972"/>
                </a:lnTo>
                <a:lnTo>
                  <a:pt x="86057" y="231316"/>
                </a:lnTo>
                <a:lnTo>
                  <a:pt x="87103" y="257993"/>
                </a:lnTo>
                <a:lnTo>
                  <a:pt x="89533" y="415375"/>
                </a:lnTo>
                <a:lnTo>
                  <a:pt x="97613" y="421522"/>
                </a:lnTo>
                <a:lnTo>
                  <a:pt x="101506" y="429804"/>
                </a:lnTo>
                <a:lnTo>
                  <a:pt x="102606" y="440963"/>
                </a:lnTo>
                <a:close/>
              </a:path>
              <a:path w="348952" h="726423">
                <a:moveTo>
                  <a:pt x="87103" y="257993"/>
                </a:moveTo>
                <a:lnTo>
                  <a:pt x="81979" y="248655"/>
                </a:lnTo>
                <a:lnTo>
                  <a:pt x="83960" y="398766"/>
                </a:lnTo>
                <a:lnTo>
                  <a:pt x="86057" y="413826"/>
                </a:lnTo>
                <a:lnTo>
                  <a:pt x="89533" y="415375"/>
                </a:lnTo>
                <a:lnTo>
                  <a:pt x="87103" y="257993"/>
                </a:lnTo>
                <a:close/>
              </a:path>
              <a:path w="348952" h="726423">
                <a:moveTo>
                  <a:pt x="293753" y="415562"/>
                </a:moveTo>
                <a:lnTo>
                  <a:pt x="296228" y="423794"/>
                </a:lnTo>
                <a:lnTo>
                  <a:pt x="298593" y="435579"/>
                </a:lnTo>
                <a:lnTo>
                  <a:pt x="300945" y="450140"/>
                </a:lnTo>
                <a:lnTo>
                  <a:pt x="303140" y="466130"/>
                </a:lnTo>
                <a:lnTo>
                  <a:pt x="305032" y="482206"/>
                </a:lnTo>
                <a:lnTo>
                  <a:pt x="306475" y="497022"/>
                </a:lnTo>
                <a:lnTo>
                  <a:pt x="307322" y="509233"/>
                </a:lnTo>
                <a:lnTo>
                  <a:pt x="307428" y="517495"/>
                </a:lnTo>
                <a:lnTo>
                  <a:pt x="340483" y="510844"/>
                </a:lnTo>
                <a:lnTo>
                  <a:pt x="348952" y="509666"/>
                </a:lnTo>
                <a:lnTo>
                  <a:pt x="348382" y="485734"/>
                </a:lnTo>
                <a:lnTo>
                  <a:pt x="347807" y="462744"/>
                </a:lnTo>
                <a:lnTo>
                  <a:pt x="347218" y="440593"/>
                </a:lnTo>
                <a:lnTo>
                  <a:pt x="346606" y="419180"/>
                </a:lnTo>
                <a:lnTo>
                  <a:pt x="345961" y="398402"/>
                </a:lnTo>
                <a:lnTo>
                  <a:pt x="345273" y="378158"/>
                </a:lnTo>
                <a:lnTo>
                  <a:pt x="344534" y="358345"/>
                </a:lnTo>
                <a:lnTo>
                  <a:pt x="343733" y="338861"/>
                </a:lnTo>
                <a:lnTo>
                  <a:pt x="342861" y="319605"/>
                </a:lnTo>
                <a:lnTo>
                  <a:pt x="341909" y="300474"/>
                </a:lnTo>
                <a:lnTo>
                  <a:pt x="340867" y="281366"/>
                </a:lnTo>
                <a:lnTo>
                  <a:pt x="339725" y="262179"/>
                </a:lnTo>
                <a:lnTo>
                  <a:pt x="338474" y="242812"/>
                </a:lnTo>
                <a:lnTo>
                  <a:pt x="337104" y="223161"/>
                </a:lnTo>
                <a:lnTo>
                  <a:pt x="335606" y="203126"/>
                </a:lnTo>
                <a:lnTo>
                  <a:pt x="333971" y="182603"/>
                </a:lnTo>
                <a:lnTo>
                  <a:pt x="332188" y="161492"/>
                </a:lnTo>
                <a:lnTo>
                  <a:pt x="330248" y="139689"/>
                </a:lnTo>
                <a:lnTo>
                  <a:pt x="328143" y="117093"/>
                </a:lnTo>
                <a:lnTo>
                  <a:pt x="325861" y="93602"/>
                </a:lnTo>
                <a:lnTo>
                  <a:pt x="322684" y="71753"/>
                </a:lnTo>
                <a:lnTo>
                  <a:pt x="315265" y="47354"/>
                </a:lnTo>
                <a:lnTo>
                  <a:pt x="301136" y="24980"/>
                </a:lnTo>
                <a:lnTo>
                  <a:pt x="292282" y="17208"/>
                </a:lnTo>
                <a:lnTo>
                  <a:pt x="292333" y="413215"/>
                </a:lnTo>
                <a:lnTo>
                  <a:pt x="291091" y="418321"/>
                </a:lnTo>
                <a:lnTo>
                  <a:pt x="293753" y="415562"/>
                </a:lnTo>
                <a:close/>
              </a:path>
              <a:path w="348952" h="726423">
                <a:moveTo>
                  <a:pt x="104565" y="425685"/>
                </a:moveTo>
                <a:lnTo>
                  <a:pt x="107953" y="434953"/>
                </a:lnTo>
                <a:lnTo>
                  <a:pt x="107194" y="424756"/>
                </a:lnTo>
                <a:lnTo>
                  <a:pt x="104565" y="425685"/>
                </a:lnTo>
                <a:close/>
              </a:path>
              <a:path w="348952" h="726423">
                <a:moveTo>
                  <a:pt x="261345" y="7555"/>
                </a:moveTo>
                <a:lnTo>
                  <a:pt x="258107" y="11565"/>
                </a:lnTo>
                <a:lnTo>
                  <a:pt x="260910" y="9890"/>
                </a:lnTo>
                <a:lnTo>
                  <a:pt x="261345" y="7555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79922" y="2149901"/>
            <a:ext cx="220890" cy="471912"/>
          </a:xfrm>
          <a:custGeom>
            <a:avLst/>
            <a:gdLst/>
            <a:ahLst/>
            <a:cxnLst/>
            <a:rect l="l" t="t" r="r" b="b"/>
            <a:pathLst>
              <a:path w="220890" h="471912">
                <a:moveTo>
                  <a:pt x="140579" y="141722"/>
                </a:moveTo>
                <a:lnTo>
                  <a:pt x="141187" y="157300"/>
                </a:lnTo>
                <a:lnTo>
                  <a:pt x="141536" y="165198"/>
                </a:lnTo>
                <a:lnTo>
                  <a:pt x="142179" y="177498"/>
                </a:lnTo>
                <a:lnTo>
                  <a:pt x="142926" y="190080"/>
                </a:lnTo>
                <a:lnTo>
                  <a:pt x="143742" y="202886"/>
                </a:lnTo>
                <a:lnTo>
                  <a:pt x="144593" y="215856"/>
                </a:lnTo>
                <a:lnTo>
                  <a:pt x="145444" y="228932"/>
                </a:lnTo>
                <a:lnTo>
                  <a:pt x="146261" y="242056"/>
                </a:lnTo>
                <a:lnTo>
                  <a:pt x="147008" y="255170"/>
                </a:lnTo>
                <a:lnTo>
                  <a:pt x="147652" y="268213"/>
                </a:lnTo>
                <a:lnTo>
                  <a:pt x="148158" y="281129"/>
                </a:lnTo>
                <a:lnTo>
                  <a:pt x="148491" y="293857"/>
                </a:lnTo>
                <a:lnTo>
                  <a:pt x="148616" y="306341"/>
                </a:lnTo>
                <a:lnTo>
                  <a:pt x="148500" y="318520"/>
                </a:lnTo>
                <a:lnTo>
                  <a:pt x="148107" y="330337"/>
                </a:lnTo>
                <a:lnTo>
                  <a:pt x="153919" y="331280"/>
                </a:lnTo>
                <a:lnTo>
                  <a:pt x="166898" y="332113"/>
                </a:lnTo>
                <a:lnTo>
                  <a:pt x="179543" y="331501"/>
                </a:lnTo>
                <a:lnTo>
                  <a:pt x="191881" y="329913"/>
                </a:lnTo>
                <a:lnTo>
                  <a:pt x="203936" y="327821"/>
                </a:lnTo>
                <a:lnTo>
                  <a:pt x="215736" y="325693"/>
                </a:lnTo>
                <a:lnTo>
                  <a:pt x="220890" y="268312"/>
                </a:lnTo>
                <a:lnTo>
                  <a:pt x="213513" y="256595"/>
                </a:lnTo>
                <a:lnTo>
                  <a:pt x="208484" y="245821"/>
                </a:lnTo>
                <a:lnTo>
                  <a:pt x="205568" y="235201"/>
                </a:lnTo>
                <a:lnTo>
                  <a:pt x="204533" y="223944"/>
                </a:lnTo>
                <a:lnTo>
                  <a:pt x="205144" y="211262"/>
                </a:lnTo>
                <a:lnTo>
                  <a:pt x="207167" y="196364"/>
                </a:lnTo>
                <a:lnTo>
                  <a:pt x="206134" y="19268"/>
                </a:lnTo>
                <a:lnTo>
                  <a:pt x="205096" y="18698"/>
                </a:lnTo>
                <a:lnTo>
                  <a:pt x="195832" y="10064"/>
                </a:lnTo>
                <a:lnTo>
                  <a:pt x="187850" y="73"/>
                </a:lnTo>
                <a:lnTo>
                  <a:pt x="172745" y="0"/>
                </a:lnTo>
                <a:lnTo>
                  <a:pt x="169041" y="989"/>
                </a:lnTo>
                <a:lnTo>
                  <a:pt x="166037" y="3203"/>
                </a:lnTo>
                <a:lnTo>
                  <a:pt x="167489" y="8017"/>
                </a:lnTo>
                <a:lnTo>
                  <a:pt x="169977" y="11440"/>
                </a:lnTo>
                <a:lnTo>
                  <a:pt x="173214" y="11246"/>
                </a:lnTo>
                <a:lnTo>
                  <a:pt x="179450" y="15600"/>
                </a:lnTo>
                <a:lnTo>
                  <a:pt x="177336" y="20223"/>
                </a:lnTo>
                <a:lnTo>
                  <a:pt x="172346" y="31531"/>
                </a:lnTo>
                <a:lnTo>
                  <a:pt x="167224" y="43652"/>
                </a:lnTo>
                <a:lnTo>
                  <a:pt x="162197" y="56058"/>
                </a:lnTo>
                <a:lnTo>
                  <a:pt x="157491" y="68221"/>
                </a:lnTo>
                <a:lnTo>
                  <a:pt x="153330" y="79615"/>
                </a:lnTo>
                <a:lnTo>
                  <a:pt x="148878" y="92069"/>
                </a:lnTo>
                <a:lnTo>
                  <a:pt x="145334" y="101745"/>
                </a:lnTo>
                <a:lnTo>
                  <a:pt x="142851" y="109097"/>
                </a:lnTo>
                <a:lnTo>
                  <a:pt x="141282" y="115447"/>
                </a:lnTo>
                <a:lnTo>
                  <a:pt x="140479" y="122119"/>
                </a:lnTo>
                <a:lnTo>
                  <a:pt x="140294" y="130436"/>
                </a:lnTo>
                <a:lnTo>
                  <a:pt x="140579" y="141722"/>
                </a:lnTo>
                <a:close/>
              </a:path>
              <a:path w="220890" h="471912">
                <a:moveTo>
                  <a:pt x="44161" y="469117"/>
                </a:moveTo>
                <a:lnTo>
                  <a:pt x="43898" y="481872"/>
                </a:lnTo>
                <a:lnTo>
                  <a:pt x="44122" y="494498"/>
                </a:lnTo>
                <a:lnTo>
                  <a:pt x="44154" y="495093"/>
                </a:lnTo>
                <a:lnTo>
                  <a:pt x="44710" y="505561"/>
                </a:lnTo>
                <a:lnTo>
                  <a:pt x="45386" y="518408"/>
                </a:lnTo>
                <a:lnTo>
                  <a:pt x="46167" y="533374"/>
                </a:lnTo>
                <a:lnTo>
                  <a:pt x="128623" y="533374"/>
                </a:lnTo>
                <a:lnTo>
                  <a:pt x="130750" y="517398"/>
                </a:lnTo>
                <a:lnTo>
                  <a:pt x="133007" y="504646"/>
                </a:lnTo>
                <a:lnTo>
                  <a:pt x="135328" y="496440"/>
                </a:lnTo>
                <a:lnTo>
                  <a:pt x="137199" y="504738"/>
                </a:lnTo>
                <a:lnTo>
                  <a:pt x="138550" y="517600"/>
                </a:lnTo>
                <a:lnTo>
                  <a:pt x="139354" y="533374"/>
                </a:lnTo>
                <a:lnTo>
                  <a:pt x="226749" y="533374"/>
                </a:lnTo>
                <a:lnTo>
                  <a:pt x="227303" y="530774"/>
                </a:lnTo>
                <a:lnTo>
                  <a:pt x="230014" y="518027"/>
                </a:lnTo>
                <a:lnTo>
                  <a:pt x="232798" y="505108"/>
                </a:lnTo>
                <a:lnTo>
                  <a:pt x="235683" y="492205"/>
                </a:lnTo>
                <a:lnTo>
                  <a:pt x="238697" y="479508"/>
                </a:lnTo>
                <a:lnTo>
                  <a:pt x="241865" y="467205"/>
                </a:lnTo>
                <a:lnTo>
                  <a:pt x="245217" y="455484"/>
                </a:lnTo>
                <a:lnTo>
                  <a:pt x="248779" y="444535"/>
                </a:lnTo>
                <a:lnTo>
                  <a:pt x="251792" y="434997"/>
                </a:lnTo>
                <a:lnTo>
                  <a:pt x="254752" y="422741"/>
                </a:lnTo>
                <a:lnTo>
                  <a:pt x="256768" y="410144"/>
                </a:lnTo>
                <a:lnTo>
                  <a:pt x="257747" y="397356"/>
                </a:lnTo>
                <a:lnTo>
                  <a:pt x="257597" y="384525"/>
                </a:lnTo>
                <a:lnTo>
                  <a:pt x="257365" y="377341"/>
                </a:lnTo>
                <a:lnTo>
                  <a:pt x="257658" y="365553"/>
                </a:lnTo>
                <a:lnTo>
                  <a:pt x="258626" y="353102"/>
                </a:lnTo>
                <a:lnTo>
                  <a:pt x="260143" y="340182"/>
                </a:lnTo>
                <a:lnTo>
                  <a:pt x="262081" y="326986"/>
                </a:lnTo>
                <a:lnTo>
                  <a:pt x="264312" y="313709"/>
                </a:lnTo>
                <a:lnTo>
                  <a:pt x="266709" y="300545"/>
                </a:lnTo>
                <a:lnTo>
                  <a:pt x="269143" y="287687"/>
                </a:lnTo>
                <a:lnTo>
                  <a:pt x="271487" y="275329"/>
                </a:lnTo>
                <a:lnTo>
                  <a:pt x="273613" y="263666"/>
                </a:lnTo>
                <a:lnTo>
                  <a:pt x="274064" y="258823"/>
                </a:lnTo>
                <a:lnTo>
                  <a:pt x="274004" y="250500"/>
                </a:lnTo>
                <a:lnTo>
                  <a:pt x="273352" y="239905"/>
                </a:lnTo>
                <a:lnTo>
                  <a:pt x="272192" y="227432"/>
                </a:lnTo>
                <a:lnTo>
                  <a:pt x="270611" y="213471"/>
                </a:lnTo>
                <a:lnTo>
                  <a:pt x="268692" y="198414"/>
                </a:lnTo>
                <a:lnTo>
                  <a:pt x="266521" y="182652"/>
                </a:lnTo>
                <a:lnTo>
                  <a:pt x="264184" y="166578"/>
                </a:lnTo>
                <a:lnTo>
                  <a:pt x="261766" y="150581"/>
                </a:lnTo>
                <a:lnTo>
                  <a:pt x="259352" y="135055"/>
                </a:lnTo>
                <a:lnTo>
                  <a:pt x="257027" y="120390"/>
                </a:lnTo>
                <a:lnTo>
                  <a:pt x="254876" y="106978"/>
                </a:lnTo>
                <a:lnTo>
                  <a:pt x="252985" y="95210"/>
                </a:lnTo>
                <a:lnTo>
                  <a:pt x="251439" y="85478"/>
                </a:lnTo>
                <a:lnTo>
                  <a:pt x="250323" y="78173"/>
                </a:lnTo>
                <a:lnTo>
                  <a:pt x="248550" y="66373"/>
                </a:lnTo>
                <a:lnTo>
                  <a:pt x="245791" y="51196"/>
                </a:lnTo>
                <a:lnTo>
                  <a:pt x="243012" y="40946"/>
                </a:lnTo>
                <a:lnTo>
                  <a:pt x="239861" y="34486"/>
                </a:lnTo>
                <a:lnTo>
                  <a:pt x="235983" y="30681"/>
                </a:lnTo>
                <a:lnTo>
                  <a:pt x="231025" y="28394"/>
                </a:lnTo>
                <a:lnTo>
                  <a:pt x="224634" y="26487"/>
                </a:lnTo>
                <a:lnTo>
                  <a:pt x="216454" y="23824"/>
                </a:lnTo>
                <a:lnTo>
                  <a:pt x="206134" y="19268"/>
                </a:lnTo>
                <a:lnTo>
                  <a:pt x="207167" y="196364"/>
                </a:lnTo>
                <a:lnTo>
                  <a:pt x="207334" y="195347"/>
                </a:lnTo>
                <a:lnTo>
                  <a:pt x="208535" y="197010"/>
                </a:lnTo>
                <a:lnTo>
                  <a:pt x="209170" y="197279"/>
                </a:lnTo>
                <a:lnTo>
                  <a:pt x="210582" y="200824"/>
                </a:lnTo>
                <a:lnTo>
                  <a:pt x="220890" y="268312"/>
                </a:lnTo>
                <a:lnTo>
                  <a:pt x="215736" y="325693"/>
                </a:lnTo>
                <a:lnTo>
                  <a:pt x="214254" y="354867"/>
                </a:lnTo>
                <a:lnTo>
                  <a:pt x="213946" y="354905"/>
                </a:lnTo>
                <a:lnTo>
                  <a:pt x="212981" y="462899"/>
                </a:lnTo>
                <a:lnTo>
                  <a:pt x="218631" y="461652"/>
                </a:lnTo>
                <a:lnTo>
                  <a:pt x="228866" y="462346"/>
                </a:lnTo>
                <a:lnTo>
                  <a:pt x="235009" y="462554"/>
                </a:lnTo>
                <a:lnTo>
                  <a:pt x="234141" y="475150"/>
                </a:lnTo>
                <a:lnTo>
                  <a:pt x="232694" y="488529"/>
                </a:lnTo>
                <a:lnTo>
                  <a:pt x="230348" y="497616"/>
                </a:lnTo>
                <a:lnTo>
                  <a:pt x="223733" y="508830"/>
                </a:lnTo>
                <a:lnTo>
                  <a:pt x="217437" y="510329"/>
                </a:lnTo>
                <a:lnTo>
                  <a:pt x="209550" y="510458"/>
                </a:lnTo>
                <a:lnTo>
                  <a:pt x="208181" y="510852"/>
                </a:lnTo>
                <a:lnTo>
                  <a:pt x="207095" y="501936"/>
                </a:lnTo>
                <a:lnTo>
                  <a:pt x="206645" y="497336"/>
                </a:lnTo>
                <a:lnTo>
                  <a:pt x="206762" y="495595"/>
                </a:lnTo>
                <a:lnTo>
                  <a:pt x="207376" y="495263"/>
                </a:lnTo>
                <a:lnTo>
                  <a:pt x="208417" y="494885"/>
                </a:lnTo>
                <a:lnTo>
                  <a:pt x="209818" y="493007"/>
                </a:lnTo>
                <a:lnTo>
                  <a:pt x="211507" y="488177"/>
                </a:lnTo>
                <a:lnTo>
                  <a:pt x="213417" y="478941"/>
                </a:lnTo>
                <a:lnTo>
                  <a:pt x="214042" y="474956"/>
                </a:lnTo>
                <a:lnTo>
                  <a:pt x="198862" y="472533"/>
                </a:lnTo>
                <a:lnTo>
                  <a:pt x="201687" y="469276"/>
                </a:lnTo>
                <a:lnTo>
                  <a:pt x="199216" y="471007"/>
                </a:lnTo>
                <a:lnTo>
                  <a:pt x="201047" y="356431"/>
                </a:lnTo>
                <a:lnTo>
                  <a:pt x="188633" y="357726"/>
                </a:lnTo>
                <a:lnTo>
                  <a:pt x="176464" y="358737"/>
                </a:lnTo>
                <a:lnTo>
                  <a:pt x="164300" y="359411"/>
                </a:lnTo>
                <a:lnTo>
                  <a:pt x="151903" y="359696"/>
                </a:lnTo>
                <a:lnTo>
                  <a:pt x="139031" y="359539"/>
                </a:lnTo>
                <a:lnTo>
                  <a:pt x="125447" y="358887"/>
                </a:lnTo>
                <a:lnTo>
                  <a:pt x="116478" y="358161"/>
                </a:lnTo>
                <a:lnTo>
                  <a:pt x="103218" y="356543"/>
                </a:lnTo>
                <a:lnTo>
                  <a:pt x="90453" y="354509"/>
                </a:lnTo>
                <a:lnTo>
                  <a:pt x="78059" y="352279"/>
                </a:lnTo>
                <a:lnTo>
                  <a:pt x="65912" y="350075"/>
                </a:lnTo>
                <a:lnTo>
                  <a:pt x="53888" y="348116"/>
                </a:lnTo>
                <a:lnTo>
                  <a:pt x="41863" y="346622"/>
                </a:lnTo>
                <a:lnTo>
                  <a:pt x="53722" y="287727"/>
                </a:lnTo>
                <a:lnTo>
                  <a:pt x="53392" y="285866"/>
                </a:lnTo>
                <a:lnTo>
                  <a:pt x="51494" y="273596"/>
                </a:lnTo>
                <a:lnTo>
                  <a:pt x="49887" y="260861"/>
                </a:lnTo>
                <a:lnTo>
                  <a:pt x="48478" y="247945"/>
                </a:lnTo>
                <a:lnTo>
                  <a:pt x="47176" y="235132"/>
                </a:lnTo>
                <a:lnTo>
                  <a:pt x="45886" y="222709"/>
                </a:lnTo>
                <a:lnTo>
                  <a:pt x="45307" y="214807"/>
                </a:lnTo>
                <a:lnTo>
                  <a:pt x="45809" y="201734"/>
                </a:lnTo>
                <a:lnTo>
                  <a:pt x="48435" y="189933"/>
                </a:lnTo>
                <a:lnTo>
                  <a:pt x="53331" y="178949"/>
                </a:lnTo>
                <a:lnTo>
                  <a:pt x="60639" y="168327"/>
                </a:lnTo>
                <a:lnTo>
                  <a:pt x="75112" y="174489"/>
                </a:lnTo>
                <a:lnTo>
                  <a:pt x="73405" y="187941"/>
                </a:lnTo>
                <a:lnTo>
                  <a:pt x="71153" y="202496"/>
                </a:lnTo>
                <a:lnTo>
                  <a:pt x="68502" y="217954"/>
                </a:lnTo>
                <a:lnTo>
                  <a:pt x="65658" y="233566"/>
                </a:lnTo>
                <a:lnTo>
                  <a:pt x="62825" y="248583"/>
                </a:lnTo>
                <a:lnTo>
                  <a:pt x="60207" y="262256"/>
                </a:lnTo>
                <a:lnTo>
                  <a:pt x="58010" y="273837"/>
                </a:lnTo>
                <a:lnTo>
                  <a:pt x="56439" y="282577"/>
                </a:lnTo>
                <a:lnTo>
                  <a:pt x="55697" y="287727"/>
                </a:lnTo>
                <a:lnTo>
                  <a:pt x="55788" y="289772"/>
                </a:lnTo>
                <a:lnTo>
                  <a:pt x="54714" y="302759"/>
                </a:lnTo>
                <a:lnTo>
                  <a:pt x="52041" y="313852"/>
                </a:lnTo>
                <a:lnTo>
                  <a:pt x="49908" y="326733"/>
                </a:lnTo>
                <a:lnTo>
                  <a:pt x="54486" y="327924"/>
                </a:lnTo>
                <a:lnTo>
                  <a:pt x="67216" y="331009"/>
                </a:lnTo>
                <a:lnTo>
                  <a:pt x="79967" y="333083"/>
                </a:lnTo>
                <a:lnTo>
                  <a:pt x="91964" y="333077"/>
                </a:lnTo>
                <a:lnTo>
                  <a:pt x="102433" y="329921"/>
                </a:lnTo>
                <a:lnTo>
                  <a:pt x="102816" y="327056"/>
                </a:lnTo>
                <a:lnTo>
                  <a:pt x="103746" y="315891"/>
                </a:lnTo>
                <a:lnTo>
                  <a:pt x="104242" y="302970"/>
                </a:lnTo>
                <a:lnTo>
                  <a:pt x="104455" y="289111"/>
                </a:lnTo>
                <a:lnTo>
                  <a:pt x="104535" y="275133"/>
                </a:lnTo>
                <a:lnTo>
                  <a:pt x="104634" y="261855"/>
                </a:lnTo>
                <a:lnTo>
                  <a:pt x="104904" y="250095"/>
                </a:lnTo>
                <a:lnTo>
                  <a:pt x="105204" y="242160"/>
                </a:lnTo>
                <a:lnTo>
                  <a:pt x="105660" y="230612"/>
                </a:lnTo>
                <a:lnTo>
                  <a:pt x="106151" y="218062"/>
                </a:lnTo>
                <a:lnTo>
                  <a:pt x="106644" y="204742"/>
                </a:lnTo>
                <a:lnTo>
                  <a:pt x="107108" y="190884"/>
                </a:lnTo>
                <a:lnTo>
                  <a:pt x="107507" y="176719"/>
                </a:lnTo>
                <a:lnTo>
                  <a:pt x="107810" y="162479"/>
                </a:lnTo>
                <a:lnTo>
                  <a:pt x="107984" y="148394"/>
                </a:lnTo>
                <a:lnTo>
                  <a:pt x="107995" y="134698"/>
                </a:lnTo>
                <a:lnTo>
                  <a:pt x="107810" y="121620"/>
                </a:lnTo>
                <a:lnTo>
                  <a:pt x="107396" y="109394"/>
                </a:lnTo>
                <a:lnTo>
                  <a:pt x="106721" y="98249"/>
                </a:lnTo>
                <a:lnTo>
                  <a:pt x="105751" y="88418"/>
                </a:lnTo>
                <a:lnTo>
                  <a:pt x="104451" y="78505"/>
                </a:lnTo>
                <a:lnTo>
                  <a:pt x="102643" y="65963"/>
                </a:lnTo>
                <a:lnTo>
                  <a:pt x="100756" y="53387"/>
                </a:lnTo>
                <a:lnTo>
                  <a:pt x="98908" y="40784"/>
                </a:lnTo>
                <a:lnTo>
                  <a:pt x="97215" y="28161"/>
                </a:lnTo>
                <a:lnTo>
                  <a:pt x="95797" y="15527"/>
                </a:lnTo>
                <a:lnTo>
                  <a:pt x="98856" y="14646"/>
                </a:lnTo>
                <a:lnTo>
                  <a:pt x="108837" y="10739"/>
                </a:lnTo>
                <a:lnTo>
                  <a:pt x="111256" y="-904"/>
                </a:lnTo>
                <a:lnTo>
                  <a:pt x="91913" y="1320"/>
                </a:lnTo>
                <a:lnTo>
                  <a:pt x="55274" y="29660"/>
                </a:lnTo>
                <a:lnTo>
                  <a:pt x="47788" y="41425"/>
                </a:lnTo>
                <a:lnTo>
                  <a:pt x="42773" y="51682"/>
                </a:lnTo>
                <a:lnTo>
                  <a:pt x="37222" y="64003"/>
                </a:lnTo>
                <a:lnTo>
                  <a:pt x="31335" y="77783"/>
                </a:lnTo>
                <a:lnTo>
                  <a:pt x="25308" y="92417"/>
                </a:lnTo>
                <a:lnTo>
                  <a:pt x="19340" y="107300"/>
                </a:lnTo>
                <a:lnTo>
                  <a:pt x="13627" y="121827"/>
                </a:lnTo>
                <a:lnTo>
                  <a:pt x="8368" y="135394"/>
                </a:lnTo>
                <a:lnTo>
                  <a:pt x="3759" y="147395"/>
                </a:lnTo>
                <a:lnTo>
                  <a:pt x="0" y="157226"/>
                </a:lnTo>
                <a:lnTo>
                  <a:pt x="0" y="249533"/>
                </a:lnTo>
                <a:lnTo>
                  <a:pt x="1553" y="254399"/>
                </a:lnTo>
                <a:lnTo>
                  <a:pt x="3176" y="259729"/>
                </a:lnTo>
                <a:lnTo>
                  <a:pt x="5012" y="265695"/>
                </a:lnTo>
                <a:lnTo>
                  <a:pt x="5881" y="268625"/>
                </a:lnTo>
                <a:lnTo>
                  <a:pt x="9158" y="280316"/>
                </a:lnTo>
                <a:lnTo>
                  <a:pt x="12429" y="292702"/>
                </a:lnTo>
                <a:lnTo>
                  <a:pt x="15734" y="305514"/>
                </a:lnTo>
                <a:lnTo>
                  <a:pt x="19114" y="318481"/>
                </a:lnTo>
                <a:lnTo>
                  <a:pt x="22607" y="331334"/>
                </a:lnTo>
                <a:lnTo>
                  <a:pt x="26254" y="343803"/>
                </a:lnTo>
                <a:lnTo>
                  <a:pt x="30095" y="355618"/>
                </a:lnTo>
                <a:lnTo>
                  <a:pt x="34168" y="366509"/>
                </a:lnTo>
                <a:lnTo>
                  <a:pt x="39957" y="364638"/>
                </a:lnTo>
                <a:lnTo>
                  <a:pt x="42498" y="361105"/>
                </a:lnTo>
                <a:lnTo>
                  <a:pt x="45674" y="359719"/>
                </a:lnTo>
                <a:lnTo>
                  <a:pt x="44571" y="360667"/>
                </a:lnTo>
                <a:lnTo>
                  <a:pt x="50050" y="359511"/>
                </a:lnTo>
                <a:lnTo>
                  <a:pt x="43345" y="435943"/>
                </a:lnTo>
                <a:lnTo>
                  <a:pt x="44071" y="443788"/>
                </a:lnTo>
                <a:lnTo>
                  <a:pt x="44391" y="456375"/>
                </a:lnTo>
                <a:lnTo>
                  <a:pt x="44161" y="469117"/>
                </a:lnTo>
                <a:close/>
              </a:path>
              <a:path w="220890" h="471912">
                <a:moveTo>
                  <a:pt x="42498" y="361105"/>
                </a:moveTo>
                <a:lnTo>
                  <a:pt x="39957" y="364638"/>
                </a:lnTo>
                <a:lnTo>
                  <a:pt x="44571" y="360667"/>
                </a:lnTo>
                <a:lnTo>
                  <a:pt x="42498" y="361105"/>
                </a:lnTo>
                <a:close/>
              </a:path>
              <a:path w="220890" h="471912">
                <a:moveTo>
                  <a:pt x="169920" y="342"/>
                </a:moveTo>
                <a:lnTo>
                  <a:pt x="166248" y="1736"/>
                </a:lnTo>
                <a:lnTo>
                  <a:pt x="169041" y="989"/>
                </a:lnTo>
                <a:lnTo>
                  <a:pt x="169920" y="342"/>
                </a:lnTo>
                <a:close/>
              </a:path>
              <a:path w="220890" h="471912">
                <a:moveTo>
                  <a:pt x="213946" y="354905"/>
                </a:moveTo>
                <a:lnTo>
                  <a:pt x="201047" y="356431"/>
                </a:lnTo>
                <a:lnTo>
                  <a:pt x="199216" y="471007"/>
                </a:lnTo>
                <a:lnTo>
                  <a:pt x="204512" y="467058"/>
                </a:lnTo>
                <a:lnTo>
                  <a:pt x="206841" y="465256"/>
                </a:lnTo>
                <a:lnTo>
                  <a:pt x="209663" y="463662"/>
                </a:lnTo>
                <a:lnTo>
                  <a:pt x="212981" y="462899"/>
                </a:lnTo>
                <a:lnTo>
                  <a:pt x="213946" y="354905"/>
                </a:lnTo>
                <a:close/>
              </a:path>
            </a:pathLst>
          </a:custGeom>
          <a:solidFill>
            <a:srgbClr val="1C22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498543" y="2499157"/>
            <a:ext cx="214068" cy="184118"/>
          </a:xfrm>
          <a:custGeom>
            <a:avLst/>
            <a:gdLst/>
            <a:ahLst/>
            <a:cxnLst/>
            <a:rect l="l" t="t" r="r" b="b"/>
            <a:pathLst>
              <a:path w="214068" h="184118">
                <a:moveTo>
                  <a:pt x="119343" y="184118"/>
                </a:moveTo>
                <a:lnTo>
                  <a:pt x="119733" y="171312"/>
                </a:lnTo>
                <a:lnTo>
                  <a:pt x="120279" y="158588"/>
                </a:lnTo>
                <a:lnTo>
                  <a:pt x="121043" y="146025"/>
                </a:lnTo>
                <a:lnTo>
                  <a:pt x="121161" y="144411"/>
                </a:lnTo>
                <a:lnTo>
                  <a:pt x="123536" y="151917"/>
                </a:lnTo>
                <a:lnTo>
                  <a:pt x="125872" y="164324"/>
                </a:lnTo>
                <a:lnTo>
                  <a:pt x="128172" y="180779"/>
                </a:lnTo>
                <a:lnTo>
                  <a:pt x="128584" y="184118"/>
                </a:lnTo>
                <a:lnTo>
                  <a:pt x="212156" y="184118"/>
                </a:lnTo>
                <a:lnTo>
                  <a:pt x="212783" y="171132"/>
                </a:lnTo>
                <a:lnTo>
                  <a:pt x="213313" y="158201"/>
                </a:lnTo>
                <a:lnTo>
                  <a:pt x="213721" y="145344"/>
                </a:lnTo>
                <a:lnTo>
                  <a:pt x="213981" y="132580"/>
                </a:lnTo>
                <a:lnTo>
                  <a:pt x="214068" y="119927"/>
                </a:lnTo>
                <a:lnTo>
                  <a:pt x="213958" y="107404"/>
                </a:lnTo>
                <a:lnTo>
                  <a:pt x="213624" y="95031"/>
                </a:lnTo>
                <a:lnTo>
                  <a:pt x="213301" y="87589"/>
                </a:lnTo>
                <a:lnTo>
                  <a:pt x="206451" y="0"/>
                </a:lnTo>
                <a:lnTo>
                  <a:pt x="193658" y="1604"/>
                </a:lnTo>
                <a:lnTo>
                  <a:pt x="181306" y="3386"/>
                </a:lnTo>
                <a:lnTo>
                  <a:pt x="169140" y="5219"/>
                </a:lnTo>
                <a:lnTo>
                  <a:pt x="156906" y="6980"/>
                </a:lnTo>
                <a:lnTo>
                  <a:pt x="144348" y="8544"/>
                </a:lnTo>
                <a:lnTo>
                  <a:pt x="131213" y="9789"/>
                </a:lnTo>
                <a:lnTo>
                  <a:pt x="126591" y="10115"/>
                </a:lnTo>
                <a:lnTo>
                  <a:pt x="116454" y="10214"/>
                </a:lnTo>
                <a:lnTo>
                  <a:pt x="102323" y="9707"/>
                </a:lnTo>
                <a:lnTo>
                  <a:pt x="86223" y="8906"/>
                </a:lnTo>
                <a:lnTo>
                  <a:pt x="70177" y="8120"/>
                </a:lnTo>
                <a:lnTo>
                  <a:pt x="56210" y="7660"/>
                </a:lnTo>
                <a:lnTo>
                  <a:pt x="46345" y="7837"/>
                </a:lnTo>
                <a:lnTo>
                  <a:pt x="43219" y="8384"/>
                </a:lnTo>
                <a:lnTo>
                  <a:pt x="43717" y="20578"/>
                </a:lnTo>
                <a:lnTo>
                  <a:pt x="44784" y="30309"/>
                </a:lnTo>
                <a:lnTo>
                  <a:pt x="46138" y="43088"/>
                </a:lnTo>
                <a:lnTo>
                  <a:pt x="47572" y="57728"/>
                </a:lnTo>
                <a:lnTo>
                  <a:pt x="48875" y="73039"/>
                </a:lnTo>
                <a:lnTo>
                  <a:pt x="49838" y="87834"/>
                </a:lnTo>
                <a:lnTo>
                  <a:pt x="50253" y="100926"/>
                </a:lnTo>
                <a:lnTo>
                  <a:pt x="49909" y="111125"/>
                </a:lnTo>
                <a:lnTo>
                  <a:pt x="49447" y="114474"/>
                </a:lnTo>
                <a:lnTo>
                  <a:pt x="53955" y="119396"/>
                </a:lnTo>
                <a:lnTo>
                  <a:pt x="55798" y="118355"/>
                </a:lnTo>
                <a:lnTo>
                  <a:pt x="58613" y="125424"/>
                </a:lnTo>
                <a:lnTo>
                  <a:pt x="49447" y="125424"/>
                </a:lnTo>
                <a:lnTo>
                  <a:pt x="52909" y="124940"/>
                </a:lnTo>
                <a:lnTo>
                  <a:pt x="42945" y="121612"/>
                </a:lnTo>
                <a:lnTo>
                  <a:pt x="44738" y="133864"/>
                </a:lnTo>
                <a:lnTo>
                  <a:pt x="46486" y="140898"/>
                </a:lnTo>
                <a:lnTo>
                  <a:pt x="48056" y="144336"/>
                </a:lnTo>
                <a:lnTo>
                  <a:pt x="49318" y="145800"/>
                </a:lnTo>
                <a:lnTo>
                  <a:pt x="50138" y="146912"/>
                </a:lnTo>
                <a:lnTo>
                  <a:pt x="50385" y="149294"/>
                </a:lnTo>
                <a:lnTo>
                  <a:pt x="49927" y="154569"/>
                </a:lnTo>
                <a:lnTo>
                  <a:pt x="49023" y="161527"/>
                </a:lnTo>
                <a:lnTo>
                  <a:pt x="41525" y="159586"/>
                </a:lnTo>
                <a:lnTo>
                  <a:pt x="43942" y="160627"/>
                </a:lnTo>
                <a:lnTo>
                  <a:pt x="36593" y="162290"/>
                </a:lnTo>
                <a:lnTo>
                  <a:pt x="30017" y="152892"/>
                </a:lnTo>
                <a:lnTo>
                  <a:pt x="26060" y="145398"/>
                </a:lnTo>
                <a:lnTo>
                  <a:pt x="24035" y="132596"/>
                </a:lnTo>
                <a:lnTo>
                  <a:pt x="23740" y="127502"/>
                </a:lnTo>
                <a:lnTo>
                  <a:pt x="21343" y="116093"/>
                </a:lnTo>
                <a:lnTo>
                  <a:pt x="19423" y="111689"/>
                </a:lnTo>
                <a:lnTo>
                  <a:pt x="17031" y="104903"/>
                </a:lnTo>
                <a:lnTo>
                  <a:pt x="16765" y="103874"/>
                </a:lnTo>
                <a:lnTo>
                  <a:pt x="375" y="25293"/>
                </a:lnTo>
                <a:lnTo>
                  <a:pt x="0" y="38017"/>
                </a:lnTo>
                <a:lnTo>
                  <a:pt x="535" y="50626"/>
                </a:lnTo>
                <a:lnTo>
                  <a:pt x="1852" y="63136"/>
                </a:lnTo>
                <a:lnTo>
                  <a:pt x="3821" y="75562"/>
                </a:lnTo>
                <a:lnTo>
                  <a:pt x="6312" y="87921"/>
                </a:lnTo>
                <a:lnTo>
                  <a:pt x="9195" y="100227"/>
                </a:lnTo>
                <a:lnTo>
                  <a:pt x="12342" y="112496"/>
                </a:lnTo>
                <a:lnTo>
                  <a:pt x="15623" y="124743"/>
                </a:lnTo>
                <a:lnTo>
                  <a:pt x="18908" y="136985"/>
                </a:lnTo>
                <a:lnTo>
                  <a:pt x="22068" y="149236"/>
                </a:lnTo>
                <a:lnTo>
                  <a:pt x="24587" y="159794"/>
                </a:lnTo>
                <a:lnTo>
                  <a:pt x="26704" y="169219"/>
                </a:lnTo>
                <a:lnTo>
                  <a:pt x="28547" y="177188"/>
                </a:lnTo>
                <a:lnTo>
                  <a:pt x="30092" y="184118"/>
                </a:lnTo>
                <a:lnTo>
                  <a:pt x="119343" y="184118"/>
                </a:lnTo>
                <a:close/>
              </a:path>
            </a:pathLst>
          </a:custGeom>
          <a:solidFill>
            <a:srgbClr val="1E22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481944" y="2160440"/>
            <a:ext cx="232781" cy="466219"/>
          </a:xfrm>
          <a:custGeom>
            <a:avLst/>
            <a:gdLst/>
            <a:ahLst/>
            <a:cxnLst/>
            <a:rect l="l" t="t" r="r" b="b"/>
            <a:pathLst>
              <a:path w="232781" h="466219">
                <a:moveTo>
                  <a:pt x="222853" y="82895"/>
                </a:moveTo>
                <a:lnTo>
                  <a:pt x="221058" y="70813"/>
                </a:lnTo>
                <a:lnTo>
                  <a:pt x="221282" y="60567"/>
                </a:lnTo>
                <a:lnTo>
                  <a:pt x="223549" y="61105"/>
                </a:lnTo>
                <a:lnTo>
                  <a:pt x="225666" y="51349"/>
                </a:lnTo>
                <a:lnTo>
                  <a:pt x="227908" y="41030"/>
                </a:lnTo>
                <a:lnTo>
                  <a:pt x="225243" y="39710"/>
                </a:lnTo>
                <a:lnTo>
                  <a:pt x="227061" y="29391"/>
                </a:lnTo>
                <a:lnTo>
                  <a:pt x="226986" y="21126"/>
                </a:lnTo>
                <a:lnTo>
                  <a:pt x="226563" y="22789"/>
                </a:lnTo>
                <a:lnTo>
                  <a:pt x="215976" y="18779"/>
                </a:lnTo>
                <a:lnTo>
                  <a:pt x="209201" y="16138"/>
                </a:lnTo>
                <a:lnTo>
                  <a:pt x="203845" y="14353"/>
                </a:lnTo>
                <a:lnTo>
                  <a:pt x="197842" y="12201"/>
                </a:lnTo>
                <a:lnTo>
                  <a:pt x="185898" y="7729"/>
                </a:lnTo>
                <a:lnTo>
                  <a:pt x="174088" y="3297"/>
                </a:lnTo>
                <a:lnTo>
                  <a:pt x="163965" y="0"/>
                </a:lnTo>
                <a:lnTo>
                  <a:pt x="157887" y="4499"/>
                </a:lnTo>
                <a:lnTo>
                  <a:pt x="156617" y="6724"/>
                </a:lnTo>
                <a:lnTo>
                  <a:pt x="152233" y="13937"/>
                </a:lnTo>
                <a:lnTo>
                  <a:pt x="148646" y="19879"/>
                </a:lnTo>
                <a:lnTo>
                  <a:pt x="146304" y="23914"/>
                </a:lnTo>
                <a:lnTo>
                  <a:pt x="143066" y="28682"/>
                </a:lnTo>
                <a:lnTo>
                  <a:pt x="132611" y="22680"/>
                </a:lnTo>
                <a:lnTo>
                  <a:pt x="122057" y="14854"/>
                </a:lnTo>
                <a:lnTo>
                  <a:pt x="111092" y="7338"/>
                </a:lnTo>
                <a:lnTo>
                  <a:pt x="99403" y="2268"/>
                </a:lnTo>
                <a:lnTo>
                  <a:pt x="96037" y="1589"/>
                </a:lnTo>
                <a:lnTo>
                  <a:pt x="81755" y="6112"/>
                </a:lnTo>
                <a:lnTo>
                  <a:pt x="68590" y="9562"/>
                </a:lnTo>
                <a:lnTo>
                  <a:pt x="56748" y="12959"/>
                </a:lnTo>
                <a:lnTo>
                  <a:pt x="46438" y="17325"/>
                </a:lnTo>
                <a:lnTo>
                  <a:pt x="37868" y="23683"/>
                </a:lnTo>
                <a:lnTo>
                  <a:pt x="31246" y="33052"/>
                </a:lnTo>
                <a:lnTo>
                  <a:pt x="26779" y="46456"/>
                </a:lnTo>
                <a:lnTo>
                  <a:pt x="25942" y="51080"/>
                </a:lnTo>
                <a:lnTo>
                  <a:pt x="24069" y="63599"/>
                </a:lnTo>
                <a:lnTo>
                  <a:pt x="22239" y="76165"/>
                </a:lnTo>
                <a:lnTo>
                  <a:pt x="20439" y="88761"/>
                </a:lnTo>
                <a:lnTo>
                  <a:pt x="18658" y="101373"/>
                </a:lnTo>
                <a:lnTo>
                  <a:pt x="16885" y="113986"/>
                </a:lnTo>
                <a:lnTo>
                  <a:pt x="15107" y="126584"/>
                </a:lnTo>
                <a:lnTo>
                  <a:pt x="13314" y="139152"/>
                </a:lnTo>
                <a:lnTo>
                  <a:pt x="11493" y="151675"/>
                </a:lnTo>
                <a:lnTo>
                  <a:pt x="10846" y="156052"/>
                </a:lnTo>
                <a:lnTo>
                  <a:pt x="8859" y="168291"/>
                </a:lnTo>
                <a:lnTo>
                  <a:pt x="6658" y="180703"/>
                </a:lnTo>
                <a:lnTo>
                  <a:pt x="4459" y="193233"/>
                </a:lnTo>
                <a:lnTo>
                  <a:pt x="2478" y="205826"/>
                </a:lnTo>
                <a:lnTo>
                  <a:pt x="931" y="218425"/>
                </a:lnTo>
                <a:lnTo>
                  <a:pt x="33" y="230975"/>
                </a:lnTo>
                <a:lnTo>
                  <a:pt x="0" y="243421"/>
                </a:lnTo>
                <a:lnTo>
                  <a:pt x="1047" y="255707"/>
                </a:lnTo>
                <a:lnTo>
                  <a:pt x="1879" y="260903"/>
                </a:lnTo>
                <a:lnTo>
                  <a:pt x="3651" y="270281"/>
                </a:lnTo>
                <a:lnTo>
                  <a:pt x="6018" y="282574"/>
                </a:lnTo>
                <a:lnTo>
                  <a:pt x="8701" y="296792"/>
                </a:lnTo>
                <a:lnTo>
                  <a:pt x="11425" y="311949"/>
                </a:lnTo>
                <a:lnTo>
                  <a:pt x="13910" y="327057"/>
                </a:lnTo>
                <a:lnTo>
                  <a:pt x="15880" y="341128"/>
                </a:lnTo>
                <a:lnTo>
                  <a:pt x="17058" y="353176"/>
                </a:lnTo>
                <a:lnTo>
                  <a:pt x="17165" y="362212"/>
                </a:lnTo>
                <a:lnTo>
                  <a:pt x="16974" y="364010"/>
                </a:lnTo>
                <a:lnTo>
                  <a:pt x="33365" y="442591"/>
                </a:lnTo>
                <a:lnTo>
                  <a:pt x="35844" y="450040"/>
                </a:lnTo>
                <a:lnTo>
                  <a:pt x="37767" y="454276"/>
                </a:lnTo>
                <a:lnTo>
                  <a:pt x="40084" y="464688"/>
                </a:lnTo>
                <a:lnTo>
                  <a:pt x="40339" y="466219"/>
                </a:lnTo>
                <a:lnTo>
                  <a:pt x="39144" y="451876"/>
                </a:lnTo>
                <a:lnTo>
                  <a:pt x="66046" y="453191"/>
                </a:lnTo>
                <a:lnTo>
                  <a:pt x="66803" y="444693"/>
                </a:lnTo>
                <a:lnTo>
                  <a:pt x="66706" y="432765"/>
                </a:lnTo>
                <a:lnTo>
                  <a:pt x="65966" y="418595"/>
                </a:lnTo>
                <a:lnTo>
                  <a:pt x="64790" y="403370"/>
                </a:lnTo>
                <a:lnTo>
                  <a:pt x="63390" y="388279"/>
                </a:lnTo>
                <a:lnTo>
                  <a:pt x="61974" y="374510"/>
                </a:lnTo>
                <a:lnTo>
                  <a:pt x="60751" y="363251"/>
                </a:lnTo>
                <a:lnTo>
                  <a:pt x="60317" y="359296"/>
                </a:lnTo>
                <a:lnTo>
                  <a:pt x="57618" y="347668"/>
                </a:lnTo>
                <a:lnTo>
                  <a:pt x="58343" y="335715"/>
                </a:lnTo>
                <a:lnTo>
                  <a:pt x="58349" y="332340"/>
                </a:lnTo>
                <a:lnTo>
                  <a:pt x="57596" y="321499"/>
                </a:lnTo>
                <a:lnTo>
                  <a:pt x="56174" y="308119"/>
                </a:lnTo>
                <a:lnTo>
                  <a:pt x="54690" y="293641"/>
                </a:lnTo>
                <a:lnTo>
                  <a:pt x="53752" y="279509"/>
                </a:lnTo>
                <a:lnTo>
                  <a:pt x="53966" y="267166"/>
                </a:lnTo>
                <a:lnTo>
                  <a:pt x="55584" y="258947"/>
                </a:lnTo>
                <a:lnTo>
                  <a:pt x="55733" y="258531"/>
                </a:lnTo>
                <a:lnTo>
                  <a:pt x="56157" y="257846"/>
                </a:lnTo>
                <a:lnTo>
                  <a:pt x="56506" y="257284"/>
                </a:lnTo>
                <a:lnTo>
                  <a:pt x="52951" y="256294"/>
                </a:lnTo>
                <a:lnTo>
                  <a:pt x="52344" y="247220"/>
                </a:lnTo>
                <a:lnTo>
                  <a:pt x="52346" y="246965"/>
                </a:lnTo>
                <a:lnTo>
                  <a:pt x="58125" y="217232"/>
                </a:lnTo>
                <a:lnTo>
                  <a:pt x="59995" y="204725"/>
                </a:lnTo>
                <a:lnTo>
                  <a:pt x="62508" y="191310"/>
                </a:lnTo>
                <a:lnTo>
                  <a:pt x="65623" y="182045"/>
                </a:lnTo>
                <a:lnTo>
                  <a:pt x="72049" y="142604"/>
                </a:lnTo>
                <a:lnTo>
                  <a:pt x="83491" y="145069"/>
                </a:lnTo>
                <a:lnTo>
                  <a:pt x="95992" y="148315"/>
                </a:lnTo>
                <a:lnTo>
                  <a:pt x="103111" y="149475"/>
                </a:lnTo>
                <a:lnTo>
                  <a:pt x="115953" y="150085"/>
                </a:lnTo>
                <a:lnTo>
                  <a:pt x="128824" y="150029"/>
                </a:lnTo>
                <a:lnTo>
                  <a:pt x="140980" y="150903"/>
                </a:lnTo>
                <a:lnTo>
                  <a:pt x="143614" y="151407"/>
                </a:lnTo>
                <a:lnTo>
                  <a:pt x="136833" y="155622"/>
                </a:lnTo>
                <a:lnTo>
                  <a:pt x="130279" y="157484"/>
                </a:lnTo>
                <a:lnTo>
                  <a:pt x="123953" y="158328"/>
                </a:lnTo>
                <a:lnTo>
                  <a:pt x="117861" y="159488"/>
                </a:lnTo>
                <a:lnTo>
                  <a:pt x="112004" y="162301"/>
                </a:lnTo>
                <a:lnTo>
                  <a:pt x="106387" y="168101"/>
                </a:lnTo>
                <a:lnTo>
                  <a:pt x="101012" y="178224"/>
                </a:lnTo>
                <a:lnTo>
                  <a:pt x="95987" y="193611"/>
                </a:lnTo>
                <a:lnTo>
                  <a:pt x="92607" y="205487"/>
                </a:lnTo>
                <a:lnTo>
                  <a:pt x="88988" y="217662"/>
                </a:lnTo>
                <a:lnTo>
                  <a:pt x="85528" y="230049"/>
                </a:lnTo>
                <a:lnTo>
                  <a:pt x="82626" y="242561"/>
                </a:lnTo>
                <a:lnTo>
                  <a:pt x="80680" y="255108"/>
                </a:lnTo>
                <a:lnTo>
                  <a:pt x="80091" y="267605"/>
                </a:lnTo>
                <a:lnTo>
                  <a:pt x="80244" y="271442"/>
                </a:lnTo>
                <a:lnTo>
                  <a:pt x="83383" y="286835"/>
                </a:lnTo>
                <a:lnTo>
                  <a:pt x="90262" y="297673"/>
                </a:lnTo>
                <a:lnTo>
                  <a:pt x="100531" y="304694"/>
                </a:lnTo>
                <a:lnTo>
                  <a:pt x="113837" y="308635"/>
                </a:lnTo>
                <a:lnTo>
                  <a:pt x="129828" y="310235"/>
                </a:lnTo>
                <a:lnTo>
                  <a:pt x="135519" y="310374"/>
                </a:lnTo>
                <a:lnTo>
                  <a:pt x="146531" y="310617"/>
                </a:lnTo>
                <a:lnTo>
                  <a:pt x="159687" y="310955"/>
                </a:lnTo>
                <a:lnTo>
                  <a:pt x="174030" y="311154"/>
                </a:lnTo>
                <a:lnTo>
                  <a:pt x="188608" y="310980"/>
                </a:lnTo>
                <a:lnTo>
                  <a:pt x="202466" y="310199"/>
                </a:lnTo>
                <a:lnTo>
                  <a:pt x="214650" y="308576"/>
                </a:lnTo>
                <a:lnTo>
                  <a:pt x="224205" y="305879"/>
                </a:lnTo>
                <a:lnTo>
                  <a:pt x="225019" y="305523"/>
                </a:lnTo>
                <a:lnTo>
                  <a:pt x="224239" y="298544"/>
                </a:lnTo>
                <a:lnTo>
                  <a:pt x="222360" y="289398"/>
                </a:lnTo>
                <a:lnTo>
                  <a:pt x="219626" y="278447"/>
                </a:lnTo>
                <a:lnTo>
                  <a:pt x="216285" y="266052"/>
                </a:lnTo>
                <a:lnTo>
                  <a:pt x="212582" y="252571"/>
                </a:lnTo>
                <a:lnTo>
                  <a:pt x="208763" y="238367"/>
                </a:lnTo>
                <a:lnTo>
                  <a:pt x="205074" y="223799"/>
                </a:lnTo>
                <a:lnTo>
                  <a:pt x="201763" y="209228"/>
                </a:lnTo>
                <a:lnTo>
                  <a:pt x="199074" y="195015"/>
                </a:lnTo>
                <a:lnTo>
                  <a:pt x="197254" y="181521"/>
                </a:lnTo>
                <a:lnTo>
                  <a:pt x="196549" y="169105"/>
                </a:lnTo>
                <a:lnTo>
                  <a:pt x="196846" y="161310"/>
                </a:lnTo>
                <a:lnTo>
                  <a:pt x="208214" y="154217"/>
                </a:lnTo>
                <a:lnTo>
                  <a:pt x="218354" y="148044"/>
                </a:lnTo>
                <a:lnTo>
                  <a:pt x="224097" y="142897"/>
                </a:lnTo>
                <a:lnTo>
                  <a:pt x="230064" y="133381"/>
                </a:lnTo>
                <a:lnTo>
                  <a:pt x="232781" y="121477"/>
                </a:lnTo>
                <a:lnTo>
                  <a:pt x="232205" y="107450"/>
                </a:lnTo>
                <a:lnTo>
                  <a:pt x="231869" y="105388"/>
                </a:lnTo>
                <a:lnTo>
                  <a:pt x="227734" y="93650"/>
                </a:lnTo>
                <a:lnTo>
                  <a:pt x="222853" y="82895"/>
                </a:lnTo>
                <a:close/>
              </a:path>
            </a:pathLst>
          </a:custGeom>
          <a:solidFill>
            <a:srgbClr val="E345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787922" y="2274142"/>
            <a:ext cx="215586" cy="350782"/>
          </a:xfrm>
          <a:custGeom>
            <a:avLst/>
            <a:gdLst/>
            <a:ahLst/>
            <a:cxnLst/>
            <a:rect l="l" t="t" r="r" b="b"/>
            <a:pathLst>
              <a:path w="215586" h="350782">
                <a:moveTo>
                  <a:pt x="0" y="145522"/>
                </a:moveTo>
                <a:lnTo>
                  <a:pt x="295" y="156273"/>
                </a:lnTo>
                <a:lnTo>
                  <a:pt x="2103" y="169180"/>
                </a:lnTo>
                <a:lnTo>
                  <a:pt x="4679" y="181514"/>
                </a:lnTo>
                <a:lnTo>
                  <a:pt x="7464" y="193664"/>
                </a:lnTo>
                <a:lnTo>
                  <a:pt x="9900" y="206019"/>
                </a:lnTo>
                <a:lnTo>
                  <a:pt x="11031" y="214341"/>
                </a:lnTo>
                <a:lnTo>
                  <a:pt x="18304" y="309139"/>
                </a:lnTo>
                <a:lnTo>
                  <a:pt x="18635" y="323392"/>
                </a:lnTo>
                <a:lnTo>
                  <a:pt x="21683" y="333639"/>
                </a:lnTo>
                <a:lnTo>
                  <a:pt x="42237" y="340747"/>
                </a:lnTo>
                <a:lnTo>
                  <a:pt x="56767" y="343277"/>
                </a:lnTo>
                <a:lnTo>
                  <a:pt x="69867" y="345469"/>
                </a:lnTo>
                <a:lnTo>
                  <a:pt x="81812" y="347308"/>
                </a:lnTo>
                <a:lnTo>
                  <a:pt x="92877" y="348775"/>
                </a:lnTo>
                <a:lnTo>
                  <a:pt x="103340" y="349855"/>
                </a:lnTo>
                <a:lnTo>
                  <a:pt x="113474" y="350529"/>
                </a:lnTo>
                <a:lnTo>
                  <a:pt x="123557" y="350782"/>
                </a:lnTo>
                <a:lnTo>
                  <a:pt x="133863" y="350597"/>
                </a:lnTo>
                <a:lnTo>
                  <a:pt x="144669" y="349955"/>
                </a:lnTo>
                <a:lnTo>
                  <a:pt x="156249" y="348842"/>
                </a:lnTo>
                <a:lnTo>
                  <a:pt x="168880" y="347238"/>
                </a:lnTo>
                <a:lnTo>
                  <a:pt x="182837" y="345128"/>
                </a:lnTo>
                <a:lnTo>
                  <a:pt x="198396" y="342495"/>
                </a:lnTo>
                <a:lnTo>
                  <a:pt x="207417" y="340876"/>
                </a:lnTo>
                <a:lnTo>
                  <a:pt x="214542" y="336787"/>
                </a:lnTo>
                <a:lnTo>
                  <a:pt x="215007" y="324971"/>
                </a:lnTo>
                <a:lnTo>
                  <a:pt x="215328" y="312624"/>
                </a:lnTo>
                <a:lnTo>
                  <a:pt x="215517" y="299864"/>
                </a:lnTo>
                <a:lnTo>
                  <a:pt x="215586" y="286810"/>
                </a:lnTo>
                <a:lnTo>
                  <a:pt x="215548" y="273580"/>
                </a:lnTo>
                <a:lnTo>
                  <a:pt x="215417" y="260293"/>
                </a:lnTo>
                <a:lnTo>
                  <a:pt x="215203" y="247066"/>
                </a:lnTo>
                <a:lnTo>
                  <a:pt x="214921" y="234017"/>
                </a:lnTo>
                <a:lnTo>
                  <a:pt x="214581" y="221266"/>
                </a:lnTo>
                <a:lnTo>
                  <a:pt x="214198" y="208930"/>
                </a:lnTo>
                <a:lnTo>
                  <a:pt x="213784" y="197127"/>
                </a:lnTo>
                <a:lnTo>
                  <a:pt x="213125" y="183377"/>
                </a:lnTo>
                <a:lnTo>
                  <a:pt x="212195" y="170347"/>
                </a:lnTo>
                <a:lnTo>
                  <a:pt x="211035" y="157586"/>
                </a:lnTo>
                <a:lnTo>
                  <a:pt x="209700" y="145031"/>
                </a:lnTo>
                <a:lnTo>
                  <a:pt x="208246" y="132615"/>
                </a:lnTo>
                <a:lnTo>
                  <a:pt x="206728" y="120275"/>
                </a:lnTo>
                <a:lnTo>
                  <a:pt x="205200" y="107945"/>
                </a:lnTo>
                <a:lnTo>
                  <a:pt x="203719" y="95563"/>
                </a:lnTo>
                <a:lnTo>
                  <a:pt x="202340" y="83062"/>
                </a:lnTo>
                <a:lnTo>
                  <a:pt x="201118" y="70379"/>
                </a:lnTo>
                <a:lnTo>
                  <a:pt x="201066" y="69786"/>
                </a:lnTo>
                <a:lnTo>
                  <a:pt x="189759" y="72745"/>
                </a:lnTo>
                <a:lnTo>
                  <a:pt x="178996" y="74719"/>
                </a:lnTo>
                <a:lnTo>
                  <a:pt x="166598" y="75144"/>
                </a:lnTo>
                <a:lnTo>
                  <a:pt x="153688" y="73943"/>
                </a:lnTo>
                <a:lnTo>
                  <a:pt x="151645" y="0"/>
                </a:lnTo>
                <a:lnTo>
                  <a:pt x="107306" y="2787"/>
                </a:lnTo>
                <a:lnTo>
                  <a:pt x="109497" y="12897"/>
                </a:lnTo>
                <a:lnTo>
                  <a:pt x="108654" y="28545"/>
                </a:lnTo>
                <a:lnTo>
                  <a:pt x="107804" y="37851"/>
                </a:lnTo>
                <a:lnTo>
                  <a:pt x="107633" y="57324"/>
                </a:lnTo>
                <a:lnTo>
                  <a:pt x="106828" y="67871"/>
                </a:lnTo>
                <a:lnTo>
                  <a:pt x="101005" y="72890"/>
                </a:lnTo>
                <a:lnTo>
                  <a:pt x="100331" y="73111"/>
                </a:lnTo>
                <a:lnTo>
                  <a:pt x="93905" y="74505"/>
                </a:lnTo>
                <a:lnTo>
                  <a:pt x="82543" y="75135"/>
                </a:lnTo>
                <a:lnTo>
                  <a:pt x="68845" y="74334"/>
                </a:lnTo>
                <a:lnTo>
                  <a:pt x="54328" y="72099"/>
                </a:lnTo>
                <a:lnTo>
                  <a:pt x="40586" y="68424"/>
                </a:lnTo>
                <a:lnTo>
                  <a:pt x="29210" y="63303"/>
                </a:lnTo>
                <a:lnTo>
                  <a:pt x="22315" y="57462"/>
                </a:lnTo>
                <a:lnTo>
                  <a:pt x="19923" y="53427"/>
                </a:lnTo>
                <a:lnTo>
                  <a:pt x="19077" y="51985"/>
                </a:lnTo>
                <a:lnTo>
                  <a:pt x="18803" y="51422"/>
                </a:lnTo>
                <a:lnTo>
                  <a:pt x="18080" y="51080"/>
                </a:lnTo>
                <a:lnTo>
                  <a:pt x="17881" y="49833"/>
                </a:lnTo>
                <a:lnTo>
                  <a:pt x="17657" y="48586"/>
                </a:lnTo>
                <a:lnTo>
                  <a:pt x="17159" y="48317"/>
                </a:lnTo>
                <a:lnTo>
                  <a:pt x="16685" y="47608"/>
                </a:lnTo>
                <a:lnTo>
                  <a:pt x="15689" y="53085"/>
                </a:lnTo>
                <a:lnTo>
                  <a:pt x="15888" y="58831"/>
                </a:lnTo>
                <a:lnTo>
                  <a:pt x="16810" y="70959"/>
                </a:lnTo>
                <a:lnTo>
                  <a:pt x="20347" y="75679"/>
                </a:lnTo>
                <a:lnTo>
                  <a:pt x="28941" y="80625"/>
                </a:lnTo>
                <a:lnTo>
                  <a:pt x="41878" y="83599"/>
                </a:lnTo>
                <a:lnTo>
                  <a:pt x="54882" y="87313"/>
                </a:lnTo>
                <a:lnTo>
                  <a:pt x="63675" y="94478"/>
                </a:lnTo>
                <a:lnTo>
                  <a:pt x="65109" y="99446"/>
                </a:lnTo>
                <a:lnTo>
                  <a:pt x="61631" y="109852"/>
                </a:lnTo>
                <a:lnTo>
                  <a:pt x="52056" y="110677"/>
                </a:lnTo>
                <a:lnTo>
                  <a:pt x="42107" y="107255"/>
                </a:lnTo>
                <a:lnTo>
                  <a:pt x="37510" y="104923"/>
                </a:lnTo>
                <a:lnTo>
                  <a:pt x="25378" y="100426"/>
                </a:lnTo>
                <a:lnTo>
                  <a:pt x="12351" y="96837"/>
                </a:lnTo>
                <a:lnTo>
                  <a:pt x="1789" y="94311"/>
                </a:lnTo>
                <a:lnTo>
                  <a:pt x="1922" y="101666"/>
                </a:lnTo>
                <a:lnTo>
                  <a:pt x="1308" y="114708"/>
                </a:lnTo>
                <a:lnTo>
                  <a:pt x="488" y="130355"/>
                </a:lnTo>
                <a:lnTo>
                  <a:pt x="0" y="145522"/>
                </a:lnTo>
                <a:close/>
              </a:path>
            </a:pathLst>
          </a:custGeom>
          <a:solidFill>
            <a:srgbClr val="2C33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813924" y="2612040"/>
            <a:ext cx="181416" cy="71235"/>
          </a:xfrm>
          <a:custGeom>
            <a:avLst/>
            <a:gdLst/>
            <a:ahLst/>
            <a:cxnLst/>
            <a:rect l="l" t="t" r="r" b="b"/>
            <a:pathLst>
              <a:path w="181416" h="71235">
                <a:moveTo>
                  <a:pt x="2391" y="71235"/>
                </a:moveTo>
                <a:lnTo>
                  <a:pt x="80681" y="71235"/>
                </a:lnTo>
                <a:lnTo>
                  <a:pt x="84493" y="39150"/>
                </a:lnTo>
                <a:lnTo>
                  <a:pt x="85308" y="24987"/>
                </a:lnTo>
                <a:lnTo>
                  <a:pt x="90009" y="15370"/>
                </a:lnTo>
                <a:lnTo>
                  <a:pt x="92538" y="13859"/>
                </a:lnTo>
                <a:lnTo>
                  <a:pt x="96283" y="16314"/>
                </a:lnTo>
                <a:lnTo>
                  <a:pt x="97516" y="21712"/>
                </a:lnTo>
                <a:lnTo>
                  <a:pt x="98691" y="36795"/>
                </a:lnTo>
                <a:lnTo>
                  <a:pt x="99744" y="49370"/>
                </a:lnTo>
                <a:lnTo>
                  <a:pt x="100900" y="62036"/>
                </a:lnTo>
                <a:lnTo>
                  <a:pt x="101780" y="71235"/>
                </a:lnTo>
                <a:lnTo>
                  <a:pt x="178377" y="71235"/>
                </a:lnTo>
                <a:lnTo>
                  <a:pt x="181416" y="2978"/>
                </a:lnTo>
                <a:lnTo>
                  <a:pt x="164892" y="5896"/>
                </a:lnTo>
                <a:lnTo>
                  <a:pt x="150118" y="8282"/>
                </a:lnTo>
                <a:lnTo>
                  <a:pt x="136816" y="10153"/>
                </a:lnTo>
                <a:lnTo>
                  <a:pt x="124711" y="11525"/>
                </a:lnTo>
                <a:lnTo>
                  <a:pt x="113528" y="12416"/>
                </a:lnTo>
                <a:lnTo>
                  <a:pt x="102990" y="12841"/>
                </a:lnTo>
                <a:lnTo>
                  <a:pt x="92823" y="12820"/>
                </a:lnTo>
                <a:lnTo>
                  <a:pt x="82751" y="12367"/>
                </a:lnTo>
                <a:lnTo>
                  <a:pt x="72497" y="11500"/>
                </a:lnTo>
                <a:lnTo>
                  <a:pt x="61786" y="10237"/>
                </a:lnTo>
                <a:lnTo>
                  <a:pt x="50343" y="8594"/>
                </a:lnTo>
                <a:lnTo>
                  <a:pt x="37892" y="6588"/>
                </a:lnTo>
                <a:lnTo>
                  <a:pt x="24157" y="4235"/>
                </a:lnTo>
                <a:lnTo>
                  <a:pt x="8863" y="1554"/>
                </a:lnTo>
                <a:lnTo>
                  <a:pt x="0" y="0"/>
                </a:lnTo>
                <a:lnTo>
                  <a:pt x="2391" y="71235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866508" y="2016523"/>
            <a:ext cx="12130" cy="45796"/>
          </a:xfrm>
          <a:custGeom>
            <a:avLst/>
            <a:gdLst/>
            <a:ahLst/>
            <a:cxnLst/>
            <a:rect l="l" t="t" r="r" b="b"/>
            <a:pathLst>
              <a:path w="12130" h="45796">
                <a:moveTo>
                  <a:pt x="759" y="0"/>
                </a:moveTo>
                <a:lnTo>
                  <a:pt x="0" y="115"/>
                </a:lnTo>
                <a:lnTo>
                  <a:pt x="324" y="45796"/>
                </a:lnTo>
                <a:lnTo>
                  <a:pt x="8469" y="41487"/>
                </a:lnTo>
                <a:lnTo>
                  <a:pt x="12130" y="24933"/>
                </a:lnTo>
                <a:lnTo>
                  <a:pt x="8122" y="18893"/>
                </a:lnTo>
                <a:lnTo>
                  <a:pt x="7423" y="20018"/>
                </a:lnTo>
                <a:lnTo>
                  <a:pt x="7846" y="18478"/>
                </a:lnTo>
                <a:lnTo>
                  <a:pt x="8122" y="18893"/>
                </a:lnTo>
                <a:lnTo>
                  <a:pt x="10736" y="14688"/>
                </a:lnTo>
                <a:lnTo>
                  <a:pt x="3188" y="14737"/>
                </a:lnTo>
                <a:lnTo>
                  <a:pt x="1843" y="6497"/>
                </a:lnTo>
                <a:lnTo>
                  <a:pt x="759" y="0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782065" y="1743446"/>
            <a:ext cx="222900" cy="413511"/>
          </a:xfrm>
          <a:custGeom>
            <a:avLst/>
            <a:gdLst/>
            <a:ahLst/>
            <a:cxnLst/>
            <a:rect l="l" t="t" r="r" b="b"/>
            <a:pathLst>
              <a:path w="222900" h="413511">
                <a:moveTo>
                  <a:pt x="75392" y="155286"/>
                </a:moveTo>
                <a:lnTo>
                  <a:pt x="75326" y="150613"/>
                </a:lnTo>
                <a:lnTo>
                  <a:pt x="73089" y="137999"/>
                </a:lnTo>
                <a:lnTo>
                  <a:pt x="70549" y="129919"/>
                </a:lnTo>
                <a:lnTo>
                  <a:pt x="69974" y="123615"/>
                </a:lnTo>
                <a:lnTo>
                  <a:pt x="73630" y="116331"/>
                </a:lnTo>
                <a:lnTo>
                  <a:pt x="82325" y="106746"/>
                </a:lnTo>
                <a:lnTo>
                  <a:pt x="90931" y="98311"/>
                </a:lnTo>
                <a:lnTo>
                  <a:pt x="98117" y="89201"/>
                </a:lnTo>
                <a:lnTo>
                  <a:pt x="103323" y="76508"/>
                </a:lnTo>
                <a:lnTo>
                  <a:pt x="104694" y="69970"/>
                </a:lnTo>
                <a:lnTo>
                  <a:pt x="117653" y="69171"/>
                </a:lnTo>
                <a:lnTo>
                  <a:pt x="129700" y="68550"/>
                </a:lnTo>
                <a:lnTo>
                  <a:pt x="141916" y="69511"/>
                </a:lnTo>
                <a:lnTo>
                  <a:pt x="148336" y="70997"/>
                </a:lnTo>
                <a:lnTo>
                  <a:pt x="158390" y="72576"/>
                </a:lnTo>
                <a:lnTo>
                  <a:pt x="163993" y="71154"/>
                </a:lnTo>
                <a:lnTo>
                  <a:pt x="169468" y="69481"/>
                </a:lnTo>
                <a:lnTo>
                  <a:pt x="179140" y="70308"/>
                </a:lnTo>
                <a:lnTo>
                  <a:pt x="193442" y="77113"/>
                </a:lnTo>
                <a:lnTo>
                  <a:pt x="200783" y="86872"/>
                </a:lnTo>
                <a:lnTo>
                  <a:pt x="205447" y="99478"/>
                </a:lnTo>
                <a:lnTo>
                  <a:pt x="207996" y="113866"/>
                </a:lnTo>
                <a:lnTo>
                  <a:pt x="208996" y="128970"/>
                </a:lnTo>
                <a:lnTo>
                  <a:pt x="209040" y="130881"/>
                </a:lnTo>
                <a:lnTo>
                  <a:pt x="208959" y="143640"/>
                </a:lnTo>
                <a:lnTo>
                  <a:pt x="208233" y="156580"/>
                </a:lnTo>
                <a:lnTo>
                  <a:pt x="206780" y="169493"/>
                </a:lnTo>
                <a:lnTo>
                  <a:pt x="204520" y="182169"/>
                </a:lnTo>
                <a:lnTo>
                  <a:pt x="201371" y="194398"/>
                </a:lnTo>
                <a:lnTo>
                  <a:pt x="197532" y="205288"/>
                </a:lnTo>
                <a:lnTo>
                  <a:pt x="191582" y="218127"/>
                </a:lnTo>
                <a:lnTo>
                  <a:pt x="184255" y="230058"/>
                </a:lnTo>
                <a:lnTo>
                  <a:pt x="175473" y="240032"/>
                </a:lnTo>
                <a:lnTo>
                  <a:pt x="165161" y="247001"/>
                </a:lnTo>
                <a:lnTo>
                  <a:pt x="155684" y="249718"/>
                </a:lnTo>
                <a:lnTo>
                  <a:pt x="152264" y="260579"/>
                </a:lnTo>
                <a:lnTo>
                  <a:pt x="152052" y="273191"/>
                </a:lnTo>
                <a:lnTo>
                  <a:pt x="151923" y="274659"/>
                </a:lnTo>
                <a:lnTo>
                  <a:pt x="152072" y="283388"/>
                </a:lnTo>
                <a:lnTo>
                  <a:pt x="151151" y="281799"/>
                </a:lnTo>
                <a:lnTo>
                  <a:pt x="154040" y="287765"/>
                </a:lnTo>
                <a:lnTo>
                  <a:pt x="153054" y="278679"/>
                </a:lnTo>
                <a:lnTo>
                  <a:pt x="156157" y="271340"/>
                </a:lnTo>
                <a:lnTo>
                  <a:pt x="156730" y="270159"/>
                </a:lnTo>
                <a:lnTo>
                  <a:pt x="171850" y="272238"/>
                </a:lnTo>
                <a:lnTo>
                  <a:pt x="174405" y="279223"/>
                </a:lnTo>
                <a:lnTo>
                  <a:pt x="175968" y="279200"/>
                </a:lnTo>
                <a:lnTo>
                  <a:pt x="176558" y="279916"/>
                </a:lnTo>
                <a:lnTo>
                  <a:pt x="178750" y="275759"/>
                </a:lnTo>
                <a:lnTo>
                  <a:pt x="184004" y="268262"/>
                </a:lnTo>
                <a:lnTo>
                  <a:pt x="189942" y="260757"/>
                </a:lnTo>
                <a:lnTo>
                  <a:pt x="196135" y="252318"/>
                </a:lnTo>
                <a:lnTo>
                  <a:pt x="202152" y="242023"/>
                </a:lnTo>
                <a:lnTo>
                  <a:pt x="207564" y="228948"/>
                </a:lnTo>
                <a:lnTo>
                  <a:pt x="211940" y="212170"/>
                </a:lnTo>
                <a:lnTo>
                  <a:pt x="213972" y="199273"/>
                </a:lnTo>
                <a:lnTo>
                  <a:pt x="214816" y="186537"/>
                </a:lnTo>
                <a:lnTo>
                  <a:pt x="214811" y="160546"/>
                </a:lnTo>
                <a:lnTo>
                  <a:pt x="215646" y="148628"/>
                </a:lnTo>
                <a:lnTo>
                  <a:pt x="216090" y="145845"/>
                </a:lnTo>
                <a:lnTo>
                  <a:pt x="218246" y="134009"/>
                </a:lnTo>
                <a:lnTo>
                  <a:pt x="220235" y="121848"/>
                </a:lnTo>
                <a:lnTo>
                  <a:pt x="221825" y="109491"/>
                </a:lnTo>
                <a:lnTo>
                  <a:pt x="222790" y="97070"/>
                </a:lnTo>
                <a:lnTo>
                  <a:pt x="222900" y="84713"/>
                </a:lnTo>
                <a:lnTo>
                  <a:pt x="221925" y="72551"/>
                </a:lnTo>
                <a:lnTo>
                  <a:pt x="219638" y="60716"/>
                </a:lnTo>
                <a:lnTo>
                  <a:pt x="215810" y="49335"/>
                </a:lnTo>
                <a:lnTo>
                  <a:pt x="210211" y="38541"/>
                </a:lnTo>
                <a:lnTo>
                  <a:pt x="202613" y="28463"/>
                </a:lnTo>
                <a:lnTo>
                  <a:pt x="192787" y="19231"/>
                </a:lnTo>
                <a:lnTo>
                  <a:pt x="187444" y="15296"/>
                </a:lnTo>
                <a:lnTo>
                  <a:pt x="177456" y="9609"/>
                </a:lnTo>
                <a:lnTo>
                  <a:pt x="166183" y="5209"/>
                </a:lnTo>
                <a:lnTo>
                  <a:pt x="153977" y="2121"/>
                </a:lnTo>
                <a:lnTo>
                  <a:pt x="141189" y="376"/>
                </a:lnTo>
                <a:lnTo>
                  <a:pt x="128169" y="0"/>
                </a:lnTo>
                <a:lnTo>
                  <a:pt x="115268" y="1021"/>
                </a:lnTo>
                <a:lnTo>
                  <a:pt x="102838" y="3468"/>
                </a:lnTo>
                <a:lnTo>
                  <a:pt x="91229" y="7368"/>
                </a:lnTo>
                <a:lnTo>
                  <a:pt x="78816" y="14089"/>
                </a:lnTo>
                <a:lnTo>
                  <a:pt x="69963" y="21860"/>
                </a:lnTo>
                <a:lnTo>
                  <a:pt x="61517" y="31398"/>
                </a:lnTo>
                <a:lnTo>
                  <a:pt x="59807" y="33366"/>
                </a:lnTo>
                <a:lnTo>
                  <a:pt x="50917" y="43166"/>
                </a:lnTo>
                <a:lnTo>
                  <a:pt x="42445" y="52442"/>
                </a:lnTo>
                <a:lnTo>
                  <a:pt x="34766" y="62161"/>
                </a:lnTo>
                <a:lnTo>
                  <a:pt x="32631" y="65374"/>
                </a:lnTo>
                <a:lnTo>
                  <a:pt x="27052" y="76858"/>
                </a:lnTo>
                <a:lnTo>
                  <a:pt x="24567" y="88333"/>
                </a:lnTo>
                <a:lnTo>
                  <a:pt x="24357" y="100723"/>
                </a:lnTo>
                <a:lnTo>
                  <a:pt x="25432" y="113397"/>
                </a:lnTo>
                <a:lnTo>
                  <a:pt x="25151" y="126704"/>
                </a:lnTo>
                <a:lnTo>
                  <a:pt x="22601" y="137226"/>
                </a:lnTo>
                <a:lnTo>
                  <a:pt x="20195" y="147833"/>
                </a:lnTo>
                <a:lnTo>
                  <a:pt x="20349" y="161393"/>
                </a:lnTo>
                <a:lnTo>
                  <a:pt x="20475" y="162253"/>
                </a:lnTo>
                <a:lnTo>
                  <a:pt x="21696" y="169808"/>
                </a:lnTo>
                <a:lnTo>
                  <a:pt x="25133" y="175970"/>
                </a:lnTo>
                <a:lnTo>
                  <a:pt x="23813" y="183893"/>
                </a:lnTo>
                <a:lnTo>
                  <a:pt x="22393" y="192206"/>
                </a:lnTo>
                <a:lnTo>
                  <a:pt x="17162" y="194749"/>
                </a:lnTo>
                <a:lnTo>
                  <a:pt x="16041" y="204872"/>
                </a:lnTo>
                <a:lnTo>
                  <a:pt x="17178" y="217253"/>
                </a:lnTo>
                <a:lnTo>
                  <a:pt x="20797" y="229112"/>
                </a:lnTo>
                <a:lnTo>
                  <a:pt x="23364" y="240182"/>
                </a:lnTo>
                <a:lnTo>
                  <a:pt x="21546" y="249840"/>
                </a:lnTo>
                <a:lnTo>
                  <a:pt x="14544" y="257215"/>
                </a:lnTo>
                <a:lnTo>
                  <a:pt x="6484" y="263990"/>
                </a:lnTo>
                <a:lnTo>
                  <a:pt x="835" y="275921"/>
                </a:lnTo>
                <a:lnTo>
                  <a:pt x="0" y="284977"/>
                </a:lnTo>
                <a:lnTo>
                  <a:pt x="1977" y="300607"/>
                </a:lnTo>
                <a:lnTo>
                  <a:pt x="6461" y="310336"/>
                </a:lnTo>
                <a:lnTo>
                  <a:pt x="11013" y="318501"/>
                </a:lnTo>
                <a:lnTo>
                  <a:pt x="13196" y="329441"/>
                </a:lnTo>
                <a:lnTo>
                  <a:pt x="13152" y="331974"/>
                </a:lnTo>
                <a:lnTo>
                  <a:pt x="9241" y="344689"/>
                </a:lnTo>
                <a:lnTo>
                  <a:pt x="5065" y="356042"/>
                </a:lnTo>
                <a:lnTo>
                  <a:pt x="4411" y="369819"/>
                </a:lnTo>
                <a:lnTo>
                  <a:pt x="8103" y="378355"/>
                </a:lnTo>
                <a:lnTo>
                  <a:pt x="8419" y="380536"/>
                </a:lnTo>
                <a:lnTo>
                  <a:pt x="7147" y="386889"/>
                </a:lnTo>
                <a:lnTo>
                  <a:pt x="4389" y="395023"/>
                </a:lnTo>
                <a:lnTo>
                  <a:pt x="2840" y="403279"/>
                </a:lnTo>
                <a:lnTo>
                  <a:pt x="5200" y="409995"/>
                </a:lnTo>
                <a:lnTo>
                  <a:pt x="14165" y="413511"/>
                </a:lnTo>
                <a:lnTo>
                  <a:pt x="24510" y="413326"/>
                </a:lnTo>
                <a:lnTo>
                  <a:pt x="36641" y="403619"/>
                </a:lnTo>
                <a:lnTo>
                  <a:pt x="40453" y="401614"/>
                </a:lnTo>
                <a:lnTo>
                  <a:pt x="47876" y="401614"/>
                </a:lnTo>
                <a:lnTo>
                  <a:pt x="51761" y="399315"/>
                </a:lnTo>
                <a:lnTo>
                  <a:pt x="57645" y="392138"/>
                </a:lnTo>
                <a:lnTo>
                  <a:pt x="58443" y="383305"/>
                </a:lnTo>
                <a:lnTo>
                  <a:pt x="60252" y="373777"/>
                </a:lnTo>
                <a:lnTo>
                  <a:pt x="63270" y="369239"/>
                </a:lnTo>
                <a:lnTo>
                  <a:pt x="70497" y="363373"/>
                </a:lnTo>
                <a:lnTo>
                  <a:pt x="75557" y="359425"/>
                </a:lnTo>
                <a:lnTo>
                  <a:pt x="77707" y="351217"/>
                </a:lnTo>
                <a:lnTo>
                  <a:pt x="77244" y="341193"/>
                </a:lnTo>
                <a:lnTo>
                  <a:pt x="77708" y="326181"/>
                </a:lnTo>
                <a:lnTo>
                  <a:pt x="84767" y="318873"/>
                </a:lnTo>
                <a:lnTo>
                  <a:pt x="84443" y="273191"/>
                </a:lnTo>
                <a:lnTo>
                  <a:pt x="84219" y="267176"/>
                </a:lnTo>
                <a:lnTo>
                  <a:pt x="85203" y="273076"/>
                </a:lnTo>
                <a:lnTo>
                  <a:pt x="94456" y="271675"/>
                </a:lnTo>
                <a:lnTo>
                  <a:pt x="97645" y="288034"/>
                </a:lnTo>
                <a:lnTo>
                  <a:pt x="99278" y="276359"/>
                </a:lnTo>
                <a:lnTo>
                  <a:pt x="98918" y="263044"/>
                </a:lnTo>
                <a:lnTo>
                  <a:pt x="98766" y="255684"/>
                </a:lnTo>
                <a:lnTo>
                  <a:pt x="98990" y="235633"/>
                </a:lnTo>
                <a:lnTo>
                  <a:pt x="89450" y="214238"/>
                </a:lnTo>
                <a:lnTo>
                  <a:pt x="85140" y="207098"/>
                </a:lnTo>
                <a:lnTo>
                  <a:pt x="80407" y="203845"/>
                </a:lnTo>
                <a:lnTo>
                  <a:pt x="75974" y="197953"/>
                </a:lnTo>
                <a:lnTo>
                  <a:pt x="70558" y="186546"/>
                </a:lnTo>
                <a:lnTo>
                  <a:pt x="70730" y="176228"/>
                </a:lnTo>
                <a:lnTo>
                  <a:pt x="73379" y="166106"/>
                </a:lnTo>
                <a:lnTo>
                  <a:pt x="75392" y="155286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804608" y="2013606"/>
            <a:ext cx="200640" cy="335744"/>
          </a:xfrm>
          <a:custGeom>
            <a:avLst/>
            <a:gdLst/>
            <a:ahLst/>
            <a:cxnLst/>
            <a:rect l="l" t="t" r="r" b="b"/>
            <a:pathLst>
              <a:path w="200640" h="335744">
                <a:moveTo>
                  <a:pt x="165523" y="18070"/>
                </a:moveTo>
                <a:lnTo>
                  <a:pt x="160018" y="14059"/>
                </a:lnTo>
                <a:lnTo>
                  <a:pt x="159246" y="10954"/>
                </a:lnTo>
                <a:lnTo>
                  <a:pt x="154015" y="9756"/>
                </a:lnTo>
                <a:lnTo>
                  <a:pt x="151999" y="8991"/>
                </a:lnTo>
                <a:lnTo>
                  <a:pt x="150043" y="4469"/>
                </a:lnTo>
                <a:lnTo>
                  <a:pt x="149307" y="2078"/>
                </a:lnTo>
                <a:lnTo>
                  <a:pt x="134187" y="0"/>
                </a:lnTo>
                <a:lnTo>
                  <a:pt x="130566" y="8097"/>
                </a:lnTo>
                <a:lnTo>
                  <a:pt x="131342" y="16269"/>
                </a:lnTo>
                <a:lnTo>
                  <a:pt x="131497" y="17605"/>
                </a:lnTo>
                <a:lnTo>
                  <a:pt x="139842" y="21884"/>
                </a:lnTo>
                <a:lnTo>
                  <a:pt x="141429" y="23980"/>
                </a:lnTo>
                <a:lnTo>
                  <a:pt x="140963" y="20368"/>
                </a:lnTo>
                <a:lnTo>
                  <a:pt x="142582" y="25503"/>
                </a:lnTo>
                <a:lnTo>
                  <a:pt x="141884" y="27508"/>
                </a:lnTo>
                <a:lnTo>
                  <a:pt x="141795" y="33199"/>
                </a:lnTo>
                <a:lnTo>
                  <a:pt x="140729" y="42331"/>
                </a:lnTo>
                <a:lnTo>
                  <a:pt x="138983" y="54159"/>
                </a:lnTo>
                <a:lnTo>
                  <a:pt x="136853" y="67939"/>
                </a:lnTo>
                <a:lnTo>
                  <a:pt x="134639" y="82929"/>
                </a:lnTo>
                <a:lnTo>
                  <a:pt x="132637" y="98382"/>
                </a:lnTo>
                <a:lnTo>
                  <a:pt x="131144" y="113557"/>
                </a:lnTo>
                <a:lnTo>
                  <a:pt x="130459" y="127708"/>
                </a:lnTo>
                <a:lnTo>
                  <a:pt x="130525" y="134559"/>
                </a:lnTo>
                <a:lnTo>
                  <a:pt x="130972" y="144618"/>
                </a:lnTo>
                <a:lnTo>
                  <a:pt x="131610" y="156724"/>
                </a:lnTo>
                <a:lnTo>
                  <a:pt x="132353" y="170314"/>
                </a:lnTo>
                <a:lnTo>
                  <a:pt x="133111" y="184829"/>
                </a:lnTo>
                <a:lnTo>
                  <a:pt x="133797" y="199706"/>
                </a:lnTo>
                <a:lnTo>
                  <a:pt x="134324" y="214385"/>
                </a:lnTo>
                <a:lnTo>
                  <a:pt x="134602" y="228304"/>
                </a:lnTo>
                <a:lnTo>
                  <a:pt x="134543" y="240901"/>
                </a:lnTo>
                <a:lnTo>
                  <a:pt x="134061" y="251617"/>
                </a:lnTo>
                <a:lnTo>
                  <a:pt x="133340" y="258262"/>
                </a:lnTo>
                <a:lnTo>
                  <a:pt x="95154" y="258042"/>
                </a:lnTo>
                <a:lnTo>
                  <a:pt x="94285" y="249745"/>
                </a:lnTo>
                <a:lnTo>
                  <a:pt x="93991" y="238685"/>
                </a:lnTo>
                <a:lnTo>
                  <a:pt x="94163" y="225563"/>
                </a:lnTo>
                <a:lnTo>
                  <a:pt x="94687" y="211080"/>
                </a:lnTo>
                <a:lnTo>
                  <a:pt x="95455" y="195937"/>
                </a:lnTo>
                <a:lnTo>
                  <a:pt x="96353" y="180836"/>
                </a:lnTo>
                <a:lnTo>
                  <a:pt x="97272" y="166478"/>
                </a:lnTo>
                <a:lnTo>
                  <a:pt x="98100" y="153564"/>
                </a:lnTo>
                <a:lnTo>
                  <a:pt x="98726" y="142796"/>
                </a:lnTo>
                <a:lnTo>
                  <a:pt x="98890" y="139352"/>
                </a:lnTo>
                <a:lnTo>
                  <a:pt x="98731" y="126264"/>
                </a:lnTo>
                <a:lnTo>
                  <a:pt x="97158" y="114622"/>
                </a:lnTo>
                <a:lnTo>
                  <a:pt x="94381" y="103843"/>
                </a:lnTo>
                <a:lnTo>
                  <a:pt x="90607" y="93344"/>
                </a:lnTo>
                <a:lnTo>
                  <a:pt x="86044" y="82544"/>
                </a:lnTo>
                <a:lnTo>
                  <a:pt x="80901" y="70859"/>
                </a:lnTo>
                <a:lnTo>
                  <a:pt x="75385" y="57707"/>
                </a:lnTo>
                <a:lnTo>
                  <a:pt x="70369" y="44404"/>
                </a:lnTo>
                <a:lnTo>
                  <a:pt x="58413" y="51333"/>
                </a:lnTo>
                <a:lnTo>
                  <a:pt x="54298" y="60712"/>
                </a:lnTo>
                <a:lnTo>
                  <a:pt x="54701" y="71033"/>
                </a:lnTo>
                <a:lnTo>
                  <a:pt x="54745" y="85033"/>
                </a:lnTo>
                <a:lnTo>
                  <a:pt x="51414" y="90916"/>
                </a:lnTo>
                <a:lnTo>
                  <a:pt x="45452" y="94860"/>
                </a:lnTo>
                <a:lnTo>
                  <a:pt x="40727" y="99079"/>
                </a:lnTo>
                <a:lnTo>
                  <a:pt x="36267" y="108600"/>
                </a:lnTo>
                <a:lnTo>
                  <a:pt x="35744" y="117886"/>
                </a:lnTo>
                <a:lnTo>
                  <a:pt x="33062" y="125978"/>
                </a:lnTo>
                <a:lnTo>
                  <a:pt x="29218" y="129155"/>
                </a:lnTo>
                <a:lnTo>
                  <a:pt x="25332" y="131454"/>
                </a:lnTo>
                <a:lnTo>
                  <a:pt x="17909" y="131454"/>
                </a:lnTo>
                <a:lnTo>
                  <a:pt x="14098" y="133459"/>
                </a:lnTo>
                <a:lnTo>
                  <a:pt x="1967" y="143166"/>
                </a:lnTo>
                <a:lnTo>
                  <a:pt x="2740" y="145783"/>
                </a:lnTo>
                <a:lnTo>
                  <a:pt x="7113" y="157313"/>
                </a:lnTo>
                <a:lnTo>
                  <a:pt x="13115" y="169694"/>
                </a:lnTo>
                <a:lnTo>
                  <a:pt x="19344" y="180853"/>
                </a:lnTo>
                <a:lnTo>
                  <a:pt x="21372" y="184172"/>
                </a:lnTo>
                <a:lnTo>
                  <a:pt x="28163" y="194580"/>
                </a:lnTo>
                <a:lnTo>
                  <a:pt x="33064" y="204033"/>
                </a:lnTo>
                <a:lnTo>
                  <a:pt x="35424" y="215396"/>
                </a:lnTo>
                <a:lnTo>
                  <a:pt x="34798" y="229922"/>
                </a:lnTo>
                <a:lnTo>
                  <a:pt x="31545" y="244414"/>
                </a:lnTo>
                <a:lnTo>
                  <a:pt x="26043" y="258222"/>
                </a:lnTo>
                <a:lnTo>
                  <a:pt x="19296" y="271141"/>
                </a:lnTo>
                <a:lnTo>
                  <a:pt x="12304" y="282969"/>
                </a:lnTo>
                <a:lnTo>
                  <a:pt x="6069" y="293502"/>
                </a:lnTo>
                <a:lnTo>
                  <a:pt x="1592" y="302535"/>
                </a:lnTo>
                <a:lnTo>
                  <a:pt x="0" y="308144"/>
                </a:lnTo>
                <a:lnTo>
                  <a:pt x="473" y="308853"/>
                </a:lnTo>
                <a:lnTo>
                  <a:pt x="971" y="309122"/>
                </a:lnTo>
                <a:lnTo>
                  <a:pt x="1195" y="310369"/>
                </a:lnTo>
                <a:lnTo>
                  <a:pt x="1394" y="311616"/>
                </a:lnTo>
                <a:lnTo>
                  <a:pt x="2117" y="311959"/>
                </a:lnTo>
                <a:lnTo>
                  <a:pt x="2391" y="312521"/>
                </a:lnTo>
                <a:lnTo>
                  <a:pt x="3238" y="313964"/>
                </a:lnTo>
                <a:lnTo>
                  <a:pt x="4508" y="316531"/>
                </a:lnTo>
                <a:lnTo>
                  <a:pt x="5629" y="317998"/>
                </a:lnTo>
                <a:lnTo>
                  <a:pt x="13518" y="324422"/>
                </a:lnTo>
                <a:lnTo>
                  <a:pt x="25206" y="329396"/>
                </a:lnTo>
                <a:lnTo>
                  <a:pt x="39098" y="332926"/>
                </a:lnTo>
                <a:lnTo>
                  <a:pt x="53604" y="335017"/>
                </a:lnTo>
                <a:lnTo>
                  <a:pt x="67131" y="335672"/>
                </a:lnTo>
                <a:lnTo>
                  <a:pt x="77144" y="335042"/>
                </a:lnTo>
                <a:lnTo>
                  <a:pt x="83422" y="333721"/>
                </a:lnTo>
                <a:lnTo>
                  <a:pt x="89959" y="328877"/>
                </a:lnTo>
                <a:lnTo>
                  <a:pt x="90962" y="318804"/>
                </a:lnTo>
                <a:lnTo>
                  <a:pt x="91039" y="300032"/>
                </a:lnTo>
                <a:lnTo>
                  <a:pt x="91119" y="298388"/>
                </a:lnTo>
                <a:lnTo>
                  <a:pt x="92184" y="286655"/>
                </a:lnTo>
                <a:lnTo>
                  <a:pt x="92742" y="271148"/>
                </a:lnTo>
                <a:lnTo>
                  <a:pt x="90620" y="263324"/>
                </a:lnTo>
                <a:lnTo>
                  <a:pt x="134959" y="260536"/>
                </a:lnTo>
                <a:lnTo>
                  <a:pt x="137002" y="334479"/>
                </a:lnTo>
                <a:lnTo>
                  <a:pt x="152367" y="335744"/>
                </a:lnTo>
                <a:lnTo>
                  <a:pt x="164309" y="334998"/>
                </a:lnTo>
                <a:lnTo>
                  <a:pt x="175009" y="332805"/>
                </a:lnTo>
                <a:lnTo>
                  <a:pt x="184380" y="330322"/>
                </a:lnTo>
                <a:lnTo>
                  <a:pt x="188540" y="329784"/>
                </a:lnTo>
                <a:lnTo>
                  <a:pt x="188288" y="325165"/>
                </a:lnTo>
                <a:lnTo>
                  <a:pt x="187212" y="317346"/>
                </a:lnTo>
                <a:lnTo>
                  <a:pt x="185465" y="306855"/>
                </a:lnTo>
                <a:lnTo>
                  <a:pt x="183199" y="294219"/>
                </a:lnTo>
                <a:lnTo>
                  <a:pt x="180566" y="279967"/>
                </a:lnTo>
                <a:lnTo>
                  <a:pt x="177718" y="264626"/>
                </a:lnTo>
                <a:lnTo>
                  <a:pt x="174808" y="248725"/>
                </a:lnTo>
                <a:lnTo>
                  <a:pt x="171987" y="232792"/>
                </a:lnTo>
                <a:lnTo>
                  <a:pt x="169407" y="217354"/>
                </a:lnTo>
                <a:lnTo>
                  <a:pt x="167222" y="202940"/>
                </a:lnTo>
                <a:lnTo>
                  <a:pt x="165582" y="190078"/>
                </a:lnTo>
                <a:lnTo>
                  <a:pt x="164640" y="179295"/>
                </a:lnTo>
                <a:lnTo>
                  <a:pt x="164602" y="178573"/>
                </a:lnTo>
                <a:lnTo>
                  <a:pt x="174571" y="172346"/>
                </a:lnTo>
                <a:lnTo>
                  <a:pt x="184283" y="165533"/>
                </a:lnTo>
                <a:lnTo>
                  <a:pt x="192614" y="157065"/>
                </a:lnTo>
                <a:lnTo>
                  <a:pt x="198441" y="145873"/>
                </a:lnTo>
                <a:lnTo>
                  <a:pt x="200640" y="130887"/>
                </a:lnTo>
                <a:lnTo>
                  <a:pt x="200397" y="125145"/>
                </a:lnTo>
                <a:lnTo>
                  <a:pt x="197217" y="110830"/>
                </a:lnTo>
                <a:lnTo>
                  <a:pt x="192617" y="99966"/>
                </a:lnTo>
                <a:lnTo>
                  <a:pt x="190109" y="91939"/>
                </a:lnTo>
                <a:lnTo>
                  <a:pt x="191019" y="82886"/>
                </a:lnTo>
                <a:lnTo>
                  <a:pt x="193829" y="68797"/>
                </a:lnTo>
                <a:lnTo>
                  <a:pt x="195825" y="54536"/>
                </a:lnTo>
                <a:lnTo>
                  <a:pt x="195888" y="52523"/>
                </a:lnTo>
                <a:lnTo>
                  <a:pt x="189950" y="39239"/>
                </a:lnTo>
                <a:lnTo>
                  <a:pt x="181838" y="30897"/>
                </a:lnTo>
                <a:lnTo>
                  <a:pt x="178177" y="27850"/>
                </a:lnTo>
                <a:lnTo>
                  <a:pt x="171751" y="22446"/>
                </a:lnTo>
                <a:lnTo>
                  <a:pt x="171601" y="22520"/>
                </a:lnTo>
                <a:lnTo>
                  <a:pt x="165523" y="18070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946037" y="2037586"/>
            <a:ext cx="1152" cy="3527"/>
          </a:xfrm>
          <a:custGeom>
            <a:avLst/>
            <a:gdLst/>
            <a:ahLst/>
            <a:cxnLst/>
            <a:rect l="l" t="t" r="r" b="b"/>
            <a:pathLst>
              <a:path w="1152" h="3527">
                <a:moveTo>
                  <a:pt x="1152" y="1522"/>
                </a:moveTo>
                <a:lnTo>
                  <a:pt x="0" y="0"/>
                </a:lnTo>
                <a:lnTo>
                  <a:pt x="455" y="3527"/>
                </a:lnTo>
                <a:lnTo>
                  <a:pt x="1152" y="1522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479672" y="1870725"/>
            <a:ext cx="255017" cy="268566"/>
          </a:xfrm>
          <a:custGeom>
            <a:avLst/>
            <a:gdLst/>
            <a:ahLst/>
            <a:cxnLst/>
            <a:rect l="l" t="t" r="r" b="b"/>
            <a:pathLst>
              <a:path w="255017" h="268566">
                <a:moveTo>
                  <a:pt x="110041" y="235651"/>
                </a:moveTo>
                <a:lnTo>
                  <a:pt x="99677" y="227087"/>
                </a:lnTo>
                <a:lnTo>
                  <a:pt x="90621" y="218663"/>
                </a:lnTo>
                <a:lnTo>
                  <a:pt x="87448" y="214451"/>
                </a:lnTo>
                <a:lnTo>
                  <a:pt x="82990" y="207678"/>
                </a:lnTo>
                <a:lnTo>
                  <a:pt x="83289" y="205599"/>
                </a:lnTo>
                <a:lnTo>
                  <a:pt x="80449" y="198997"/>
                </a:lnTo>
                <a:lnTo>
                  <a:pt x="77773" y="192340"/>
                </a:lnTo>
                <a:lnTo>
                  <a:pt x="76901" y="192006"/>
                </a:lnTo>
                <a:lnTo>
                  <a:pt x="71982" y="188911"/>
                </a:lnTo>
                <a:lnTo>
                  <a:pt x="71481" y="188483"/>
                </a:lnTo>
                <a:lnTo>
                  <a:pt x="68393" y="187578"/>
                </a:lnTo>
                <a:lnTo>
                  <a:pt x="59964" y="180276"/>
                </a:lnTo>
                <a:lnTo>
                  <a:pt x="56032" y="167684"/>
                </a:lnTo>
                <a:lnTo>
                  <a:pt x="56312" y="162979"/>
                </a:lnTo>
                <a:lnTo>
                  <a:pt x="61336" y="152866"/>
                </a:lnTo>
                <a:lnTo>
                  <a:pt x="69662" y="153807"/>
                </a:lnTo>
                <a:lnTo>
                  <a:pt x="77983" y="157160"/>
                </a:lnTo>
                <a:lnTo>
                  <a:pt x="78882" y="141999"/>
                </a:lnTo>
                <a:lnTo>
                  <a:pt x="79664" y="130765"/>
                </a:lnTo>
                <a:lnTo>
                  <a:pt x="82659" y="121283"/>
                </a:lnTo>
                <a:lnTo>
                  <a:pt x="90197" y="111376"/>
                </a:lnTo>
                <a:lnTo>
                  <a:pt x="91683" y="109894"/>
                </a:lnTo>
                <a:lnTo>
                  <a:pt x="100047" y="101696"/>
                </a:lnTo>
                <a:lnTo>
                  <a:pt x="107788" y="92329"/>
                </a:lnTo>
                <a:lnTo>
                  <a:pt x="113902" y="80252"/>
                </a:lnTo>
                <a:lnTo>
                  <a:pt x="116045" y="72678"/>
                </a:lnTo>
                <a:lnTo>
                  <a:pt x="128453" y="71605"/>
                </a:lnTo>
                <a:lnTo>
                  <a:pt x="140421" y="69762"/>
                </a:lnTo>
                <a:lnTo>
                  <a:pt x="151874" y="67542"/>
                </a:lnTo>
                <a:lnTo>
                  <a:pt x="162734" y="65342"/>
                </a:lnTo>
                <a:lnTo>
                  <a:pt x="172926" y="63556"/>
                </a:lnTo>
                <a:lnTo>
                  <a:pt x="182373" y="62579"/>
                </a:lnTo>
                <a:lnTo>
                  <a:pt x="191000" y="62806"/>
                </a:lnTo>
                <a:lnTo>
                  <a:pt x="198731" y="64632"/>
                </a:lnTo>
                <a:lnTo>
                  <a:pt x="205489" y="68452"/>
                </a:lnTo>
                <a:lnTo>
                  <a:pt x="211199" y="74661"/>
                </a:lnTo>
                <a:lnTo>
                  <a:pt x="215784" y="83653"/>
                </a:lnTo>
                <a:lnTo>
                  <a:pt x="219168" y="95824"/>
                </a:lnTo>
                <a:lnTo>
                  <a:pt x="221276" y="111569"/>
                </a:lnTo>
                <a:lnTo>
                  <a:pt x="222010" y="128331"/>
                </a:lnTo>
                <a:lnTo>
                  <a:pt x="221865" y="141354"/>
                </a:lnTo>
                <a:lnTo>
                  <a:pt x="221127" y="154402"/>
                </a:lnTo>
                <a:lnTo>
                  <a:pt x="219739" y="167327"/>
                </a:lnTo>
                <a:lnTo>
                  <a:pt x="217640" y="179982"/>
                </a:lnTo>
                <a:lnTo>
                  <a:pt x="214774" y="192217"/>
                </a:lnTo>
                <a:lnTo>
                  <a:pt x="211081" y="203885"/>
                </a:lnTo>
                <a:lnTo>
                  <a:pt x="204719" y="218296"/>
                </a:lnTo>
                <a:lnTo>
                  <a:pt x="197390" y="230270"/>
                </a:lnTo>
                <a:lnTo>
                  <a:pt x="188385" y="240892"/>
                </a:lnTo>
                <a:lnTo>
                  <a:pt x="177996" y="248580"/>
                </a:lnTo>
                <a:lnTo>
                  <a:pt x="166515" y="251754"/>
                </a:lnTo>
                <a:lnTo>
                  <a:pt x="164668" y="251740"/>
                </a:lnTo>
                <a:lnTo>
                  <a:pt x="164170" y="261643"/>
                </a:lnTo>
                <a:lnTo>
                  <a:pt x="167782" y="262695"/>
                </a:lnTo>
                <a:lnTo>
                  <a:pt x="180536" y="267510"/>
                </a:lnTo>
                <a:lnTo>
                  <a:pt x="189379" y="266660"/>
                </a:lnTo>
                <a:lnTo>
                  <a:pt x="196407" y="262966"/>
                </a:lnTo>
                <a:lnTo>
                  <a:pt x="203719" y="259250"/>
                </a:lnTo>
                <a:lnTo>
                  <a:pt x="213410" y="258334"/>
                </a:lnTo>
                <a:lnTo>
                  <a:pt x="216480" y="258880"/>
                </a:lnTo>
                <a:lnTo>
                  <a:pt x="226369" y="261105"/>
                </a:lnTo>
                <a:lnTo>
                  <a:pt x="227639" y="268441"/>
                </a:lnTo>
                <a:lnTo>
                  <a:pt x="238948" y="266363"/>
                </a:lnTo>
                <a:lnTo>
                  <a:pt x="249646" y="261351"/>
                </a:lnTo>
                <a:lnTo>
                  <a:pt x="254538" y="252394"/>
                </a:lnTo>
                <a:lnTo>
                  <a:pt x="255017" y="240988"/>
                </a:lnTo>
                <a:lnTo>
                  <a:pt x="252478" y="228630"/>
                </a:lnTo>
                <a:lnTo>
                  <a:pt x="248315" y="216816"/>
                </a:lnTo>
                <a:lnTo>
                  <a:pt x="243922" y="207041"/>
                </a:lnTo>
                <a:lnTo>
                  <a:pt x="240692" y="200802"/>
                </a:lnTo>
                <a:lnTo>
                  <a:pt x="239870" y="199339"/>
                </a:lnTo>
                <a:lnTo>
                  <a:pt x="239231" y="195146"/>
                </a:lnTo>
                <a:lnTo>
                  <a:pt x="239282" y="188979"/>
                </a:lnTo>
                <a:lnTo>
                  <a:pt x="239822" y="181045"/>
                </a:lnTo>
                <a:lnTo>
                  <a:pt x="240650" y="171549"/>
                </a:lnTo>
                <a:lnTo>
                  <a:pt x="241567" y="160696"/>
                </a:lnTo>
                <a:lnTo>
                  <a:pt x="242373" y="148691"/>
                </a:lnTo>
                <a:lnTo>
                  <a:pt x="242867" y="135741"/>
                </a:lnTo>
                <a:lnTo>
                  <a:pt x="242848" y="122050"/>
                </a:lnTo>
                <a:lnTo>
                  <a:pt x="242117" y="107824"/>
                </a:lnTo>
                <a:lnTo>
                  <a:pt x="240474" y="93269"/>
                </a:lnTo>
                <a:lnTo>
                  <a:pt x="237717" y="78589"/>
                </a:lnTo>
                <a:lnTo>
                  <a:pt x="233648" y="63991"/>
                </a:lnTo>
                <a:lnTo>
                  <a:pt x="228066" y="49679"/>
                </a:lnTo>
                <a:lnTo>
                  <a:pt x="220770" y="35860"/>
                </a:lnTo>
                <a:lnTo>
                  <a:pt x="213081" y="25711"/>
                </a:lnTo>
                <a:lnTo>
                  <a:pt x="204891" y="18579"/>
                </a:lnTo>
                <a:lnTo>
                  <a:pt x="195057" y="12397"/>
                </a:lnTo>
                <a:lnTo>
                  <a:pt x="183815" y="7307"/>
                </a:lnTo>
                <a:lnTo>
                  <a:pt x="171400" y="3450"/>
                </a:lnTo>
                <a:lnTo>
                  <a:pt x="158045" y="967"/>
                </a:lnTo>
                <a:lnTo>
                  <a:pt x="143987" y="0"/>
                </a:lnTo>
                <a:lnTo>
                  <a:pt x="129459" y="689"/>
                </a:lnTo>
                <a:lnTo>
                  <a:pt x="121126" y="1865"/>
                </a:lnTo>
                <a:lnTo>
                  <a:pt x="104817" y="6233"/>
                </a:lnTo>
                <a:lnTo>
                  <a:pt x="94615" y="11569"/>
                </a:lnTo>
                <a:lnTo>
                  <a:pt x="85962" y="17181"/>
                </a:lnTo>
                <a:lnTo>
                  <a:pt x="76364" y="21671"/>
                </a:lnTo>
                <a:lnTo>
                  <a:pt x="64128" y="27499"/>
                </a:lnTo>
                <a:lnTo>
                  <a:pt x="54293" y="35513"/>
                </a:lnTo>
                <a:lnTo>
                  <a:pt x="46939" y="46037"/>
                </a:lnTo>
                <a:lnTo>
                  <a:pt x="43334" y="54999"/>
                </a:lnTo>
                <a:lnTo>
                  <a:pt x="41037" y="67475"/>
                </a:lnTo>
                <a:lnTo>
                  <a:pt x="39124" y="79862"/>
                </a:lnTo>
                <a:lnTo>
                  <a:pt x="38451" y="82239"/>
                </a:lnTo>
                <a:lnTo>
                  <a:pt x="35711" y="90772"/>
                </a:lnTo>
                <a:lnTo>
                  <a:pt x="30754" y="95834"/>
                </a:lnTo>
                <a:lnTo>
                  <a:pt x="28214" y="103781"/>
                </a:lnTo>
                <a:lnTo>
                  <a:pt x="26713" y="116198"/>
                </a:lnTo>
                <a:lnTo>
                  <a:pt x="29026" y="127404"/>
                </a:lnTo>
                <a:lnTo>
                  <a:pt x="29335" y="129578"/>
                </a:lnTo>
                <a:lnTo>
                  <a:pt x="28300" y="143479"/>
                </a:lnTo>
                <a:lnTo>
                  <a:pt x="22307" y="152487"/>
                </a:lnTo>
                <a:lnTo>
                  <a:pt x="21662" y="153541"/>
                </a:lnTo>
                <a:lnTo>
                  <a:pt x="18068" y="163854"/>
                </a:lnTo>
                <a:lnTo>
                  <a:pt x="18371" y="173801"/>
                </a:lnTo>
                <a:lnTo>
                  <a:pt x="20342" y="183706"/>
                </a:lnTo>
                <a:lnTo>
                  <a:pt x="21749" y="193892"/>
                </a:lnTo>
                <a:lnTo>
                  <a:pt x="20361" y="204685"/>
                </a:lnTo>
                <a:lnTo>
                  <a:pt x="18549" y="209194"/>
                </a:lnTo>
                <a:lnTo>
                  <a:pt x="14086" y="215370"/>
                </a:lnTo>
                <a:lnTo>
                  <a:pt x="7504" y="223662"/>
                </a:lnTo>
                <a:lnTo>
                  <a:pt x="1808" y="233444"/>
                </a:lnTo>
                <a:lnTo>
                  <a:pt x="0" y="244090"/>
                </a:lnTo>
                <a:lnTo>
                  <a:pt x="4574" y="254381"/>
                </a:lnTo>
                <a:lnTo>
                  <a:pt x="14921" y="260154"/>
                </a:lnTo>
                <a:lnTo>
                  <a:pt x="28174" y="259907"/>
                </a:lnTo>
                <a:lnTo>
                  <a:pt x="29907" y="259565"/>
                </a:lnTo>
                <a:lnTo>
                  <a:pt x="41259" y="257665"/>
                </a:lnTo>
                <a:lnTo>
                  <a:pt x="45588" y="259117"/>
                </a:lnTo>
                <a:lnTo>
                  <a:pt x="51059" y="263345"/>
                </a:lnTo>
                <a:lnTo>
                  <a:pt x="53572" y="264773"/>
                </a:lnTo>
                <a:lnTo>
                  <a:pt x="65151" y="268566"/>
                </a:lnTo>
                <a:lnTo>
                  <a:pt x="73685" y="267268"/>
                </a:lnTo>
                <a:lnTo>
                  <a:pt x="81284" y="263531"/>
                </a:lnTo>
                <a:lnTo>
                  <a:pt x="90060" y="260008"/>
                </a:lnTo>
                <a:lnTo>
                  <a:pt x="102123" y="259350"/>
                </a:lnTo>
                <a:lnTo>
                  <a:pt x="106081" y="259981"/>
                </a:lnTo>
                <a:lnTo>
                  <a:pt x="109618" y="260201"/>
                </a:lnTo>
                <a:lnTo>
                  <a:pt x="110041" y="235651"/>
                </a:lnTo>
                <a:close/>
              </a:path>
            </a:pathLst>
          </a:custGeom>
          <a:solidFill>
            <a:srgbClr val="B04F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535761" y="2189832"/>
            <a:ext cx="222938" cy="425881"/>
          </a:xfrm>
          <a:custGeom>
            <a:avLst/>
            <a:gdLst/>
            <a:ahLst/>
            <a:cxnLst/>
            <a:rect l="l" t="t" r="r" b="b"/>
            <a:pathLst>
              <a:path w="222938" h="425881">
                <a:moveTo>
                  <a:pt x="6001" y="317710"/>
                </a:moveTo>
                <a:lnTo>
                  <a:pt x="12395" y="316997"/>
                </a:lnTo>
                <a:lnTo>
                  <a:pt x="24118" y="317109"/>
                </a:lnTo>
                <a:lnTo>
                  <a:pt x="39145" y="317734"/>
                </a:lnTo>
                <a:lnTo>
                  <a:pt x="55454" y="318563"/>
                </a:lnTo>
                <a:lnTo>
                  <a:pt x="71020" y="319285"/>
                </a:lnTo>
                <a:lnTo>
                  <a:pt x="83819" y="319590"/>
                </a:lnTo>
                <a:lnTo>
                  <a:pt x="89373" y="319441"/>
                </a:lnTo>
                <a:lnTo>
                  <a:pt x="102762" y="318333"/>
                </a:lnTo>
                <a:lnTo>
                  <a:pt x="115487" y="316863"/>
                </a:lnTo>
                <a:lnTo>
                  <a:pt x="127802" y="315155"/>
                </a:lnTo>
                <a:lnTo>
                  <a:pt x="139963" y="313332"/>
                </a:lnTo>
                <a:lnTo>
                  <a:pt x="152223" y="311520"/>
                </a:lnTo>
                <a:lnTo>
                  <a:pt x="164839" y="309841"/>
                </a:lnTo>
                <a:lnTo>
                  <a:pt x="169233" y="309325"/>
                </a:lnTo>
                <a:lnTo>
                  <a:pt x="176084" y="396915"/>
                </a:lnTo>
                <a:lnTo>
                  <a:pt x="179048" y="401556"/>
                </a:lnTo>
                <a:lnTo>
                  <a:pt x="179397" y="405021"/>
                </a:lnTo>
                <a:lnTo>
                  <a:pt x="180866" y="411259"/>
                </a:lnTo>
                <a:lnTo>
                  <a:pt x="183407" y="422208"/>
                </a:lnTo>
                <a:lnTo>
                  <a:pt x="181514" y="422969"/>
                </a:lnTo>
                <a:lnTo>
                  <a:pt x="189834" y="425881"/>
                </a:lnTo>
                <a:lnTo>
                  <a:pt x="200962" y="421968"/>
                </a:lnTo>
                <a:lnTo>
                  <a:pt x="214889" y="420007"/>
                </a:lnTo>
                <a:lnTo>
                  <a:pt x="222938" y="419159"/>
                </a:lnTo>
                <a:lnTo>
                  <a:pt x="188563" y="217916"/>
                </a:lnTo>
                <a:lnTo>
                  <a:pt x="187679" y="206598"/>
                </a:lnTo>
                <a:lnTo>
                  <a:pt x="186915" y="194729"/>
                </a:lnTo>
                <a:lnTo>
                  <a:pt x="186255" y="182398"/>
                </a:lnTo>
                <a:lnTo>
                  <a:pt x="185680" y="169692"/>
                </a:lnTo>
                <a:lnTo>
                  <a:pt x="185174" y="156698"/>
                </a:lnTo>
                <a:lnTo>
                  <a:pt x="184719" y="143504"/>
                </a:lnTo>
                <a:lnTo>
                  <a:pt x="184299" y="130196"/>
                </a:lnTo>
                <a:lnTo>
                  <a:pt x="183895" y="116862"/>
                </a:lnTo>
                <a:lnTo>
                  <a:pt x="183491" y="103590"/>
                </a:lnTo>
                <a:lnTo>
                  <a:pt x="183069" y="90466"/>
                </a:lnTo>
                <a:lnTo>
                  <a:pt x="182611" y="77578"/>
                </a:lnTo>
                <a:lnTo>
                  <a:pt x="182102" y="65014"/>
                </a:lnTo>
                <a:lnTo>
                  <a:pt x="181522" y="52860"/>
                </a:lnTo>
                <a:lnTo>
                  <a:pt x="181439" y="51275"/>
                </a:lnTo>
                <a:lnTo>
                  <a:pt x="181318" y="38713"/>
                </a:lnTo>
                <a:lnTo>
                  <a:pt x="181102" y="24778"/>
                </a:lnTo>
                <a:lnTo>
                  <a:pt x="179355" y="11639"/>
                </a:lnTo>
                <a:lnTo>
                  <a:pt x="174641" y="1463"/>
                </a:lnTo>
                <a:lnTo>
                  <a:pt x="173244" y="0"/>
                </a:lnTo>
                <a:lnTo>
                  <a:pt x="171425" y="10318"/>
                </a:lnTo>
                <a:lnTo>
                  <a:pt x="174091" y="11639"/>
                </a:lnTo>
                <a:lnTo>
                  <a:pt x="171849" y="21957"/>
                </a:lnTo>
                <a:lnTo>
                  <a:pt x="169732" y="31714"/>
                </a:lnTo>
                <a:lnTo>
                  <a:pt x="167465" y="31176"/>
                </a:lnTo>
                <a:lnTo>
                  <a:pt x="167241" y="41421"/>
                </a:lnTo>
                <a:lnTo>
                  <a:pt x="169593" y="55059"/>
                </a:lnTo>
                <a:lnTo>
                  <a:pt x="174602" y="65677"/>
                </a:lnTo>
                <a:lnTo>
                  <a:pt x="178051" y="75996"/>
                </a:lnTo>
                <a:lnTo>
                  <a:pt x="179080" y="90292"/>
                </a:lnTo>
                <a:lnTo>
                  <a:pt x="176809" y="102502"/>
                </a:lnTo>
                <a:lnTo>
                  <a:pt x="171283" y="112359"/>
                </a:lnTo>
                <a:lnTo>
                  <a:pt x="160470" y="121381"/>
                </a:lnTo>
                <a:lnTo>
                  <a:pt x="149928" y="127352"/>
                </a:lnTo>
                <a:lnTo>
                  <a:pt x="143029" y="131918"/>
                </a:lnTo>
                <a:lnTo>
                  <a:pt x="142814" y="143373"/>
                </a:lnTo>
                <a:lnTo>
                  <a:pt x="143886" y="156157"/>
                </a:lnTo>
                <a:lnTo>
                  <a:pt x="145998" y="169910"/>
                </a:lnTo>
                <a:lnTo>
                  <a:pt x="148903" y="184270"/>
                </a:lnTo>
                <a:lnTo>
                  <a:pt x="152356" y="198878"/>
                </a:lnTo>
                <a:lnTo>
                  <a:pt x="156111" y="213373"/>
                </a:lnTo>
                <a:lnTo>
                  <a:pt x="159920" y="227394"/>
                </a:lnTo>
                <a:lnTo>
                  <a:pt x="163539" y="240581"/>
                </a:lnTo>
                <a:lnTo>
                  <a:pt x="166721" y="252574"/>
                </a:lnTo>
                <a:lnTo>
                  <a:pt x="169219" y="263011"/>
                </a:lnTo>
                <a:lnTo>
                  <a:pt x="170788" y="271533"/>
                </a:lnTo>
                <a:lnTo>
                  <a:pt x="171201" y="276132"/>
                </a:lnTo>
                <a:lnTo>
                  <a:pt x="161978" y="278956"/>
                </a:lnTo>
                <a:lnTo>
                  <a:pt x="150026" y="280680"/>
                </a:lnTo>
                <a:lnTo>
                  <a:pt x="136299" y="281539"/>
                </a:lnTo>
                <a:lnTo>
                  <a:pt x="121752" y="281766"/>
                </a:lnTo>
                <a:lnTo>
                  <a:pt x="107339" y="281595"/>
                </a:lnTo>
                <a:lnTo>
                  <a:pt x="94014" y="281260"/>
                </a:lnTo>
                <a:lnTo>
                  <a:pt x="82731" y="280997"/>
                </a:lnTo>
                <a:lnTo>
                  <a:pt x="64916" y="279982"/>
                </a:lnTo>
                <a:lnTo>
                  <a:pt x="50703" y="276879"/>
                </a:lnTo>
                <a:lnTo>
                  <a:pt x="39414" y="270936"/>
                </a:lnTo>
                <a:lnTo>
                  <a:pt x="31399" y="261414"/>
                </a:lnTo>
                <a:lnTo>
                  <a:pt x="27012" y="247575"/>
                </a:lnTo>
                <a:lnTo>
                  <a:pt x="26427" y="242050"/>
                </a:lnTo>
                <a:lnTo>
                  <a:pt x="26518" y="229587"/>
                </a:lnTo>
                <a:lnTo>
                  <a:pt x="28087" y="217046"/>
                </a:lnTo>
                <a:lnTo>
                  <a:pt x="30736" y="204514"/>
                </a:lnTo>
                <a:lnTo>
                  <a:pt x="34066" y="192079"/>
                </a:lnTo>
                <a:lnTo>
                  <a:pt x="37679" y="179829"/>
                </a:lnTo>
                <a:lnTo>
                  <a:pt x="41175" y="167851"/>
                </a:lnTo>
                <a:lnTo>
                  <a:pt x="42170" y="164219"/>
                </a:lnTo>
                <a:lnTo>
                  <a:pt x="47304" y="148569"/>
                </a:lnTo>
                <a:lnTo>
                  <a:pt x="52684" y="138549"/>
                </a:lnTo>
                <a:lnTo>
                  <a:pt x="58307" y="132825"/>
                </a:lnTo>
                <a:lnTo>
                  <a:pt x="64168" y="130060"/>
                </a:lnTo>
                <a:lnTo>
                  <a:pt x="70266" y="128920"/>
                </a:lnTo>
                <a:lnTo>
                  <a:pt x="76596" y="128069"/>
                </a:lnTo>
                <a:lnTo>
                  <a:pt x="83155" y="126172"/>
                </a:lnTo>
                <a:lnTo>
                  <a:pt x="89797" y="122015"/>
                </a:lnTo>
                <a:lnTo>
                  <a:pt x="77913" y="120699"/>
                </a:lnTo>
                <a:lnTo>
                  <a:pt x="65142" y="120682"/>
                </a:lnTo>
                <a:lnTo>
                  <a:pt x="52227" y="120368"/>
                </a:lnTo>
                <a:lnTo>
                  <a:pt x="49294" y="120084"/>
                </a:lnTo>
                <a:lnTo>
                  <a:pt x="35774" y="117372"/>
                </a:lnTo>
                <a:lnTo>
                  <a:pt x="23956" y="114207"/>
                </a:lnTo>
                <a:lnTo>
                  <a:pt x="18232" y="113212"/>
                </a:lnTo>
                <a:lnTo>
                  <a:pt x="11805" y="152654"/>
                </a:lnTo>
                <a:lnTo>
                  <a:pt x="15455" y="163685"/>
                </a:lnTo>
                <a:lnTo>
                  <a:pt x="16880" y="176485"/>
                </a:lnTo>
                <a:lnTo>
                  <a:pt x="16105" y="189695"/>
                </a:lnTo>
                <a:lnTo>
                  <a:pt x="15392" y="193806"/>
                </a:lnTo>
                <a:lnTo>
                  <a:pt x="11084" y="206567"/>
                </a:lnTo>
                <a:lnTo>
                  <a:pt x="5766" y="218240"/>
                </a:lnTo>
                <a:lnTo>
                  <a:pt x="2688" y="227893"/>
                </a:lnTo>
                <a:lnTo>
                  <a:pt x="1767" y="229555"/>
                </a:lnTo>
                <a:lnTo>
                  <a:pt x="40" y="239140"/>
                </a:lnTo>
                <a:lnTo>
                  <a:pt x="0" y="251779"/>
                </a:lnTo>
                <a:lnTo>
                  <a:pt x="1037" y="266030"/>
                </a:lnTo>
                <a:lnTo>
                  <a:pt x="2546" y="280451"/>
                </a:lnTo>
                <a:lnTo>
                  <a:pt x="3919" y="293599"/>
                </a:lnTo>
                <a:lnTo>
                  <a:pt x="4532" y="302948"/>
                </a:lnTo>
                <a:lnTo>
                  <a:pt x="3881" y="315967"/>
                </a:lnTo>
                <a:lnTo>
                  <a:pt x="5310" y="327026"/>
                </a:lnTo>
                <a:lnTo>
                  <a:pt x="6499" y="329904"/>
                </a:lnTo>
                <a:lnTo>
                  <a:pt x="6001" y="317710"/>
                </a:lnTo>
                <a:close/>
              </a:path>
            </a:pathLst>
          </a:custGeom>
          <a:solidFill>
            <a:srgbClr val="C33B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845011" y="1986855"/>
            <a:ext cx="24557" cy="125611"/>
          </a:xfrm>
          <a:custGeom>
            <a:avLst/>
            <a:gdLst/>
            <a:ahLst/>
            <a:cxnLst/>
            <a:rect l="l" t="t" r="r" b="b"/>
            <a:pathLst>
              <a:path w="24557" h="125611">
                <a:moveTo>
                  <a:pt x="10507" y="17158"/>
                </a:moveTo>
                <a:lnTo>
                  <a:pt x="11990" y="16516"/>
                </a:lnTo>
                <a:lnTo>
                  <a:pt x="20331" y="16285"/>
                </a:lnTo>
                <a:lnTo>
                  <a:pt x="19411" y="35210"/>
                </a:lnTo>
                <a:lnTo>
                  <a:pt x="9106" y="34159"/>
                </a:lnTo>
                <a:lnTo>
                  <a:pt x="7410" y="34721"/>
                </a:lnTo>
                <a:lnTo>
                  <a:pt x="4335" y="1062"/>
                </a:lnTo>
                <a:lnTo>
                  <a:pt x="0" y="0"/>
                </a:lnTo>
                <a:lnTo>
                  <a:pt x="2219" y="91446"/>
                </a:lnTo>
                <a:lnTo>
                  <a:pt x="7223" y="102788"/>
                </a:lnTo>
                <a:lnTo>
                  <a:pt x="8329" y="104899"/>
                </a:lnTo>
                <a:lnTo>
                  <a:pt x="17184" y="118200"/>
                </a:lnTo>
                <a:lnTo>
                  <a:pt x="24557" y="125611"/>
                </a:lnTo>
                <a:lnTo>
                  <a:pt x="20723" y="863"/>
                </a:lnTo>
                <a:lnTo>
                  <a:pt x="10507" y="17158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849346" y="1987718"/>
            <a:ext cx="16388" cy="33858"/>
          </a:xfrm>
          <a:custGeom>
            <a:avLst/>
            <a:gdLst/>
            <a:ahLst/>
            <a:cxnLst/>
            <a:rect l="l" t="t" r="r" b="b"/>
            <a:pathLst>
              <a:path w="16388" h="33858">
                <a:moveTo>
                  <a:pt x="6172" y="16295"/>
                </a:moveTo>
                <a:lnTo>
                  <a:pt x="16388" y="0"/>
                </a:lnTo>
                <a:lnTo>
                  <a:pt x="0" y="199"/>
                </a:lnTo>
                <a:lnTo>
                  <a:pt x="3075" y="33858"/>
                </a:lnTo>
                <a:lnTo>
                  <a:pt x="5618" y="24151"/>
                </a:lnTo>
                <a:lnTo>
                  <a:pt x="6172" y="1629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833433" y="1933379"/>
            <a:ext cx="165814" cy="188591"/>
          </a:xfrm>
          <a:custGeom>
            <a:avLst/>
            <a:gdLst/>
            <a:ahLst/>
            <a:cxnLst/>
            <a:rect l="l" t="t" r="r" b="b"/>
            <a:pathLst>
              <a:path w="165814" h="188591">
                <a:moveTo>
                  <a:pt x="115844" y="168987"/>
                </a:moveTo>
                <a:lnTo>
                  <a:pt x="120644" y="166224"/>
                </a:lnTo>
                <a:lnTo>
                  <a:pt x="123892" y="163315"/>
                </a:lnTo>
                <a:lnTo>
                  <a:pt x="135593" y="150737"/>
                </a:lnTo>
                <a:lnTo>
                  <a:pt x="141034" y="140128"/>
                </a:lnTo>
                <a:lnTo>
                  <a:pt x="142864" y="130661"/>
                </a:lnTo>
                <a:lnTo>
                  <a:pt x="143730" y="121509"/>
                </a:lnTo>
                <a:lnTo>
                  <a:pt x="144505" y="117296"/>
                </a:lnTo>
                <a:lnTo>
                  <a:pt x="153367" y="117483"/>
                </a:lnTo>
                <a:lnTo>
                  <a:pt x="154145" y="119588"/>
                </a:lnTo>
                <a:lnTo>
                  <a:pt x="156372" y="122655"/>
                </a:lnTo>
                <a:lnTo>
                  <a:pt x="158060" y="123384"/>
                </a:lnTo>
                <a:lnTo>
                  <a:pt x="164315" y="112731"/>
                </a:lnTo>
                <a:lnTo>
                  <a:pt x="165814" y="101779"/>
                </a:lnTo>
                <a:lnTo>
                  <a:pt x="163849" y="91377"/>
                </a:lnTo>
                <a:lnTo>
                  <a:pt x="154209" y="89808"/>
                </a:lnTo>
                <a:lnTo>
                  <a:pt x="148223" y="92914"/>
                </a:lnTo>
                <a:lnTo>
                  <a:pt x="144577" y="94360"/>
                </a:lnTo>
                <a:lnTo>
                  <a:pt x="143917" y="79058"/>
                </a:lnTo>
                <a:lnTo>
                  <a:pt x="142956" y="67359"/>
                </a:lnTo>
                <a:lnTo>
                  <a:pt x="139626" y="57429"/>
                </a:lnTo>
                <a:lnTo>
                  <a:pt x="131863" y="47434"/>
                </a:lnTo>
                <a:lnTo>
                  <a:pt x="122434" y="38421"/>
                </a:lnTo>
                <a:lnTo>
                  <a:pt x="114789" y="29383"/>
                </a:lnTo>
                <a:lnTo>
                  <a:pt x="108827" y="17366"/>
                </a:lnTo>
                <a:lnTo>
                  <a:pt x="106667" y="9462"/>
                </a:lnTo>
                <a:lnTo>
                  <a:pt x="94749" y="9141"/>
                </a:lnTo>
                <a:lnTo>
                  <a:pt x="82902" y="7313"/>
                </a:lnTo>
                <a:lnTo>
                  <a:pt x="71198" y="4732"/>
                </a:lnTo>
                <a:lnTo>
                  <a:pt x="59709" y="2151"/>
                </a:lnTo>
                <a:lnTo>
                  <a:pt x="48505" y="322"/>
                </a:lnTo>
                <a:lnTo>
                  <a:pt x="37659" y="0"/>
                </a:lnTo>
                <a:lnTo>
                  <a:pt x="27241" y="1936"/>
                </a:lnTo>
                <a:lnTo>
                  <a:pt x="17323" y="6885"/>
                </a:lnTo>
                <a:lnTo>
                  <a:pt x="11717" y="11541"/>
                </a:lnTo>
                <a:lnTo>
                  <a:pt x="5607" y="20499"/>
                </a:lnTo>
                <a:lnTo>
                  <a:pt x="2190" y="31849"/>
                </a:lnTo>
                <a:lnTo>
                  <a:pt x="802" y="44774"/>
                </a:lnTo>
                <a:lnTo>
                  <a:pt x="778" y="58457"/>
                </a:lnTo>
                <a:lnTo>
                  <a:pt x="1454" y="72082"/>
                </a:lnTo>
                <a:lnTo>
                  <a:pt x="2164" y="84833"/>
                </a:lnTo>
                <a:lnTo>
                  <a:pt x="2245" y="95894"/>
                </a:lnTo>
                <a:lnTo>
                  <a:pt x="1031" y="104447"/>
                </a:lnTo>
                <a:lnTo>
                  <a:pt x="0" y="107050"/>
                </a:lnTo>
                <a:lnTo>
                  <a:pt x="2492" y="115537"/>
                </a:lnTo>
                <a:lnTo>
                  <a:pt x="7726" y="129754"/>
                </a:lnTo>
                <a:lnTo>
                  <a:pt x="13797" y="144923"/>
                </a:lnTo>
                <a:lnTo>
                  <a:pt x="11577" y="53476"/>
                </a:lnTo>
                <a:lnTo>
                  <a:pt x="12001" y="52840"/>
                </a:lnTo>
                <a:lnTo>
                  <a:pt x="11154" y="46825"/>
                </a:lnTo>
                <a:lnTo>
                  <a:pt x="27106" y="46752"/>
                </a:lnTo>
                <a:lnTo>
                  <a:pt x="35931" y="46752"/>
                </a:lnTo>
                <a:lnTo>
                  <a:pt x="38968" y="47583"/>
                </a:lnTo>
                <a:lnTo>
                  <a:pt x="42074" y="53476"/>
                </a:lnTo>
                <a:lnTo>
                  <a:pt x="32301" y="54339"/>
                </a:lnTo>
                <a:lnTo>
                  <a:pt x="36135" y="179087"/>
                </a:lnTo>
                <a:lnTo>
                  <a:pt x="43305" y="183696"/>
                </a:lnTo>
                <a:lnTo>
                  <a:pt x="51549" y="188591"/>
                </a:lnTo>
                <a:lnTo>
                  <a:pt x="53510" y="150282"/>
                </a:lnTo>
                <a:lnTo>
                  <a:pt x="49908" y="145856"/>
                </a:lnTo>
                <a:lnTo>
                  <a:pt x="45180" y="139890"/>
                </a:lnTo>
                <a:lnTo>
                  <a:pt x="50685" y="141895"/>
                </a:lnTo>
                <a:lnTo>
                  <a:pt x="43414" y="138911"/>
                </a:lnTo>
                <a:lnTo>
                  <a:pt x="80901" y="138569"/>
                </a:lnTo>
                <a:lnTo>
                  <a:pt x="82171" y="53476"/>
                </a:lnTo>
                <a:lnTo>
                  <a:pt x="84993" y="46898"/>
                </a:lnTo>
                <a:lnTo>
                  <a:pt x="88241" y="46678"/>
                </a:lnTo>
                <a:lnTo>
                  <a:pt x="113726" y="46678"/>
                </a:lnTo>
                <a:lnTo>
                  <a:pt x="112598" y="53207"/>
                </a:lnTo>
                <a:lnTo>
                  <a:pt x="112810" y="53476"/>
                </a:lnTo>
                <a:lnTo>
                  <a:pt x="99621" y="54715"/>
                </a:lnTo>
                <a:lnTo>
                  <a:pt x="84609" y="53740"/>
                </a:lnTo>
                <a:lnTo>
                  <a:pt x="91934" y="73195"/>
                </a:lnTo>
                <a:lnTo>
                  <a:pt x="97530" y="69982"/>
                </a:lnTo>
                <a:lnTo>
                  <a:pt x="99254" y="69492"/>
                </a:lnTo>
                <a:lnTo>
                  <a:pt x="99538" y="70177"/>
                </a:lnTo>
                <a:lnTo>
                  <a:pt x="99819" y="71008"/>
                </a:lnTo>
                <a:lnTo>
                  <a:pt x="100031" y="71570"/>
                </a:lnTo>
                <a:lnTo>
                  <a:pt x="102784" y="79664"/>
                </a:lnTo>
                <a:lnTo>
                  <a:pt x="104550" y="87146"/>
                </a:lnTo>
                <a:lnTo>
                  <a:pt x="101371" y="88883"/>
                </a:lnTo>
                <a:lnTo>
                  <a:pt x="93326" y="88467"/>
                </a:lnTo>
                <a:lnTo>
                  <a:pt x="96814" y="179659"/>
                </a:lnTo>
                <a:lnTo>
                  <a:pt x="107981" y="175067"/>
                </a:lnTo>
                <a:lnTo>
                  <a:pt x="112810" y="173487"/>
                </a:lnTo>
                <a:lnTo>
                  <a:pt x="115844" y="16898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884983" y="1986855"/>
            <a:ext cx="45264" cy="162850"/>
          </a:xfrm>
          <a:custGeom>
            <a:avLst/>
            <a:gdLst/>
            <a:ahLst/>
            <a:cxnLst/>
            <a:rect l="l" t="t" r="r" b="b"/>
            <a:pathLst>
              <a:path w="45264" h="162850">
                <a:moveTo>
                  <a:pt x="5841" y="139352"/>
                </a:moveTo>
                <a:lnTo>
                  <a:pt x="6830" y="162557"/>
                </a:lnTo>
                <a:lnTo>
                  <a:pt x="8101" y="162850"/>
                </a:lnTo>
                <a:lnTo>
                  <a:pt x="8596" y="136369"/>
                </a:lnTo>
                <a:lnTo>
                  <a:pt x="24740" y="133959"/>
                </a:lnTo>
                <a:lnTo>
                  <a:pt x="35831" y="130435"/>
                </a:lnTo>
                <a:lnTo>
                  <a:pt x="45264" y="126183"/>
                </a:lnTo>
                <a:lnTo>
                  <a:pt x="41776" y="34990"/>
                </a:lnTo>
                <a:lnTo>
                  <a:pt x="40384" y="19718"/>
                </a:lnTo>
                <a:lnTo>
                  <a:pt x="33059" y="264"/>
                </a:lnTo>
                <a:lnTo>
                  <a:pt x="30621" y="0"/>
                </a:lnTo>
                <a:lnTo>
                  <a:pt x="29351" y="85093"/>
                </a:lnTo>
                <a:lnTo>
                  <a:pt x="23445" y="91387"/>
                </a:lnTo>
                <a:lnTo>
                  <a:pt x="15912" y="97972"/>
                </a:lnTo>
                <a:lnTo>
                  <a:pt x="7889" y="100277"/>
                </a:lnTo>
                <a:lnTo>
                  <a:pt x="2523" y="96805"/>
                </a:lnTo>
                <a:lnTo>
                  <a:pt x="1960" y="96805"/>
                </a:lnTo>
                <a:lnTo>
                  <a:pt x="0" y="135114"/>
                </a:lnTo>
                <a:lnTo>
                  <a:pt x="5841" y="139352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535984" y="1943404"/>
            <a:ext cx="64260" cy="159053"/>
          </a:xfrm>
          <a:custGeom>
            <a:avLst/>
            <a:gdLst/>
            <a:ahLst/>
            <a:cxnLst/>
            <a:rect l="l" t="t" r="r" b="b"/>
            <a:pathLst>
              <a:path w="64260" h="159053">
                <a:moveTo>
                  <a:pt x="12787" y="80908"/>
                </a:moveTo>
                <a:lnTo>
                  <a:pt x="4585" y="80407"/>
                </a:lnTo>
                <a:lnTo>
                  <a:pt x="0" y="90301"/>
                </a:lnTo>
                <a:lnTo>
                  <a:pt x="1850" y="104439"/>
                </a:lnTo>
                <a:lnTo>
                  <a:pt x="9368" y="113304"/>
                </a:lnTo>
                <a:lnTo>
                  <a:pt x="12081" y="114900"/>
                </a:lnTo>
                <a:lnTo>
                  <a:pt x="13202" y="106855"/>
                </a:lnTo>
                <a:lnTo>
                  <a:pt x="22017" y="107362"/>
                </a:lnTo>
                <a:lnTo>
                  <a:pt x="22596" y="113863"/>
                </a:lnTo>
                <a:lnTo>
                  <a:pt x="22941" y="116220"/>
                </a:lnTo>
                <a:lnTo>
                  <a:pt x="15169" y="115804"/>
                </a:lnTo>
                <a:lnTo>
                  <a:pt x="20478" y="119312"/>
                </a:lnTo>
                <a:lnTo>
                  <a:pt x="21420" y="119562"/>
                </a:lnTo>
                <a:lnTo>
                  <a:pt x="23846" y="125639"/>
                </a:lnTo>
                <a:lnTo>
                  <a:pt x="24137" y="126319"/>
                </a:lnTo>
                <a:lnTo>
                  <a:pt x="26977" y="132921"/>
                </a:lnTo>
                <a:lnTo>
                  <a:pt x="26678" y="134999"/>
                </a:lnTo>
                <a:lnTo>
                  <a:pt x="31136" y="141772"/>
                </a:lnTo>
                <a:lnTo>
                  <a:pt x="39133" y="150816"/>
                </a:lnTo>
                <a:lnTo>
                  <a:pt x="49111" y="159053"/>
                </a:lnTo>
                <a:lnTo>
                  <a:pt x="53804" y="43451"/>
                </a:lnTo>
                <a:lnTo>
                  <a:pt x="64260" y="36906"/>
                </a:lnTo>
                <a:lnTo>
                  <a:pt x="59733" y="0"/>
                </a:lnTo>
                <a:lnTo>
                  <a:pt x="54813" y="14018"/>
                </a:lnTo>
                <a:lnTo>
                  <a:pt x="47765" y="24554"/>
                </a:lnTo>
                <a:lnTo>
                  <a:pt x="39589" y="33147"/>
                </a:lnTo>
                <a:lnTo>
                  <a:pt x="35371" y="37216"/>
                </a:lnTo>
                <a:lnTo>
                  <a:pt x="27044" y="47345"/>
                </a:lnTo>
                <a:lnTo>
                  <a:pt x="23575" y="56758"/>
                </a:lnTo>
                <a:lnTo>
                  <a:pt x="22631" y="67630"/>
                </a:lnTo>
                <a:lnTo>
                  <a:pt x="21883" y="82137"/>
                </a:lnTo>
                <a:lnTo>
                  <a:pt x="21671" y="84481"/>
                </a:lnTo>
                <a:lnTo>
                  <a:pt x="12787" y="80908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596251" y="1987002"/>
            <a:ext cx="8981" cy="33523"/>
          </a:xfrm>
          <a:custGeom>
            <a:avLst/>
            <a:gdLst/>
            <a:ahLst/>
            <a:cxnLst/>
            <a:rect l="l" t="t" r="r" b="b"/>
            <a:pathLst>
              <a:path w="8981" h="33523">
                <a:moveTo>
                  <a:pt x="8981" y="0"/>
                </a:moveTo>
                <a:lnTo>
                  <a:pt x="0" y="2008"/>
                </a:lnTo>
                <a:lnTo>
                  <a:pt x="1159" y="33523"/>
                </a:lnTo>
                <a:lnTo>
                  <a:pt x="3401" y="24525"/>
                </a:lnTo>
                <a:lnTo>
                  <a:pt x="4671" y="19317"/>
                </a:lnTo>
                <a:lnTo>
                  <a:pt x="8981" y="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585095" y="1933377"/>
            <a:ext cx="116602" cy="189132"/>
          </a:xfrm>
          <a:custGeom>
            <a:avLst/>
            <a:gdLst/>
            <a:ahLst/>
            <a:cxnLst/>
            <a:rect l="l" t="t" r="r" b="b"/>
            <a:pathLst>
              <a:path w="116602" h="189132">
                <a:moveTo>
                  <a:pt x="70867" y="186752"/>
                </a:moveTo>
                <a:lnTo>
                  <a:pt x="81444" y="179656"/>
                </a:lnTo>
                <a:lnTo>
                  <a:pt x="78026" y="53925"/>
                </a:lnTo>
                <a:lnTo>
                  <a:pt x="75211" y="53478"/>
                </a:lnTo>
                <a:lnTo>
                  <a:pt x="78101" y="46973"/>
                </a:lnTo>
                <a:lnTo>
                  <a:pt x="81339" y="46827"/>
                </a:lnTo>
                <a:lnTo>
                  <a:pt x="89758" y="46753"/>
                </a:lnTo>
                <a:lnTo>
                  <a:pt x="106547" y="46607"/>
                </a:lnTo>
                <a:lnTo>
                  <a:pt x="105551" y="53135"/>
                </a:lnTo>
                <a:lnTo>
                  <a:pt x="105775" y="53478"/>
                </a:lnTo>
                <a:lnTo>
                  <a:pt x="93121" y="54749"/>
                </a:lnTo>
                <a:lnTo>
                  <a:pt x="95585" y="76126"/>
                </a:lnTo>
                <a:lnTo>
                  <a:pt x="96073" y="84933"/>
                </a:lnTo>
                <a:lnTo>
                  <a:pt x="98287" y="157515"/>
                </a:lnTo>
                <a:lnTo>
                  <a:pt x="103969" y="145632"/>
                </a:lnTo>
                <a:lnTo>
                  <a:pt x="108552" y="132389"/>
                </a:lnTo>
                <a:lnTo>
                  <a:pt x="111609" y="120275"/>
                </a:lnTo>
                <a:lnTo>
                  <a:pt x="113884" y="107707"/>
                </a:lnTo>
                <a:lnTo>
                  <a:pt x="115435" y="94832"/>
                </a:lnTo>
                <a:lnTo>
                  <a:pt x="116322" y="81799"/>
                </a:lnTo>
                <a:lnTo>
                  <a:pt x="116602" y="68757"/>
                </a:lnTo>
                <a:lnTo>
                  <a:pt x="116586" y="65679"/>
                </a:lnTo>
                <a:lnTo>
                  <a:pt x="115641" y="46533"/>
                </a:lnTo>
                <a:lnTo>
                  <a:pt x="113354" y="31302"/>
                </a:lnTo>
                <a:lnTo>
                  <a:pt x="109801" y="19590"/>
                </a:lnTo>
                <a:lnTo>
                  <a:pt x="105057" y="11002"/>
                </a:lnTo>
                <a:lnTo>
                  <a:pt x="99200" y="5144"/>
                </a:lnTo>
                <a:lnTo>
                  <a:pt x="92303" y="1621"/>
                </a:lnTo>
                <a:lnTo>
                  <a:pt x="84445" y="38"/>
                </a:lnTo>
                <a:lnTo>
                  <a:pt x="75701" y="0"/>
                </a:lnTo>
                <a:lnTo>
                  <a:pt x="66147" y="1111"/>
                </a:lnTo>
                <a:lnTo>
                  <a:pt x="55859" y="2977"/>
                </a:lnTo>
                <a:lnTo>
                  <a:pt x="44913" y="5203"/>
                </a:lnTo>
                <a:lnTo>
                  <a:pt x="33386" y="7394"/>
                </a:lnTo>
                <a:lnTo>
                  <a:pt x="21353" y="9155"/>
                </a:lnTo>
                <a:lnTo>
                  <a:pt x="10621" y="10026"/>
                </a:lnTo>
                <a:lnTo>
                  <a:pt x="15148" y="46933"/>
                </a:lnTo>
                <a:lnTo>
                  <a:pt x="27712" y="47507"/>
                </a:lnTo>
                <a:lnTo>
                  <a:pt x="35256" y="53478"/>
                </a:lnTo>
                <a:lnTo>
                  <a:pt x="27211" y="56388"/>
                </a:lnTo>
                <a:lnTo>
                  <a:pt x="29452" y="53135"/>
                </a:lnTo>
                <a:lnTo>
                  <a:pt x="20136" y="53624"/>
                </a:lnTo>
                <a:lnTo>
                  <a:pt x="15827" y="72942"/>
                </a:lnTo>
                <a:lnTo>
                  <a:pt x="19289" y="68589"/>
                </a:lnTo>
                <a:lnTo>
                  <a:pt x="22752" y="70178"/>
                </a:lnTo>
                <a:lnTo>
                  <a:pt x="24670" y="69909"/>
                </a:lnTo>
                <a:lnTo>
                  <a:pt x="23748" y="88689"/>
                </a:lnTo>
                <a:lnTo>
                  <a:pt x="12738" y="87075"/>
                </a:lnTo>
                <a:lnTo>
                  <a:pt x="12315" y="87148"/>
                </a:lnTo>
                <a:lnTo>
                  <a:pt x="11155" y="55633"/>
                </a:lnTo>
                <a:lnTo>
                  <a:pt x="5318" y="53873"/>
                </a:lnTo>
                <a:lnTo>
                  <a:pt x="4692" y="53478"/>
                </a:lnTo>
                <a:lnTo>
                  <a:pt x="0" y="169080"/>
                </a:lnTo>
                <a:lnTo>
                  <a:pt x="4618" y="172999"/>
                </a:lnTo>
                <a:lnTo>
                  <a:pt x="15758" y="177452"/>
                </a:lnTo>
                <a:lnTo>
                  <a:pt x="25979" y="182476"/>
                </a:lnTo>
                <a:lnTo>
                  <a:pt x="36889" y="186795"/>
                </a:lnTo>
                <a:lnTo>
                  <a:pt x="36745" y="139001"/>
                </a:lnTo>
                <a:lnTo>
                  <a:pt x="36178" y="138424"/>
                </a:lnTo>
                <a:lnTo>
                  <a:pt x="74439" y="138766"/>
                </a:lnTo>
                <a:lnTo>
                  <a:pt x="69698" y="141371"/>
                </a:lnTo>
                <a:lnTo>
                  <a:pt x="68946" y="144761"/>
                </a:lnTo>
                <a:lnTo>
                  <a:pt x="67589" y="146542"/>
                </a:lnTo>
                <a:lnTo>
                  <a:pt x="58114" y="153355"/>
                </a:lnTo>
                <a:lnTo>
                  <a:pt x="49942" y="151858"/>
                </a:lnTo>
                <a:lnTo>
                  <a:pt x="50094" y="189132"/>
                </a:lnTo>
                <a:lnTo>
                  <a:pt x="59244" y="189089"/>
                </a:lnTo>
                <a:lnTo>
                  <a:pt x="70867" y="186752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621841" y="2072378"/>
            <a:ext cx="13349" cy="50131"/>
          </a:xfrm>
          <a:custGeom>
            <a:avLst/>
            <a:gdLst/>
            <a:ahLst/>
            <a:cxnLst/>
            <a:rect l="l" t="t" r="r" b="b"/>
            <a:pathLst>
              <a:path w="13349" h="50131">
                <a:moveTo>
                  <a:pt x="6137" y="6818"/>
                </a:moveTo>
                <a:lnTo>
                  <a:pt x="0" y="0"/>
                </a:lnTo>
                <a:lnTo>
                  <a:pt x="143" y="47794"/>
                </a:lnTo>
                <a:lnTo>
                  <a:pt x="13349" y="50131"/>
                </a:lnTo>
                <a:lnTo>
                  <a:pt x="13197" y="12857"/>
                </a:lnTo>
                <a:lnTo>
                  <a:pt x="6137" y="6818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663122" y="1987302"/>
            <a:ext cx="20260" cy="125731"/>
          </a:xfrm>
          <a:custGeom>
            <a:avLst/>
            <a:gdLst/>
            <a:ahLst/>
            <a:cxnLst/>
            <a:rect l="l" t="t" r="r" b="b"/>
            <a:pathLst>
              <a:path w="20260" h="125731">
                <a:moveTo>
                  <a:pt x="18046" y="31008"/>
                </a:moveTo>
                <a:lnTo>
                  <a:pt x="8543" y="34275"/>
                </a:lnTo>
                <a:lnTo>
                  <a:pt x="5579" y="24151"/>
                </a:lnTo>
                <a:lnTo>
                  <a:pt x="3960" y="19579"/>
                </a:lnTo>
                <a:lnTo>
                  <a:pt x="13550" y="15618"/>
                </a:lnTo>
                <a:lnTo>
                  <a:pt x="17559" y="22201"/>
                </a:lnTo>
                <a:lnTo>
                  <a:pt x="15095" y="824"/>
                </a:lnTo>
                <a:lnTo>
                  <a:pt x="0" y="0"/>
                </a:lnTo>
                <a:lnTo>
                  <a:pt x="3417" y="125731"/>
                </a:lnTo>
                <a:lnTo>
                  <a:pt x="12654" y="115458"/>
                </a:lnTo>
                <a:lnTo>
                  <a:pt x="20260" y="103589"/>
                </a:lnTo>
                <a:lnTo>
                  <a:pt x="18046" y="31008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198061" y="1846543"/>
            <a:ext cx="57049" cy="68373"/>
          </a:xfrm>
          <a:custGeom>
            <a:avLst/>
            <a:gdLst/>
            <a:ahLst/>
            <a:cxnLst/>
            <a:rect l="l" t="t" r="r" b="b"/>
            <a:pathLst>
              <a:path w="57049" h="68373">
                <a:moveTo>
                  <a:pt x="39068" y="67118"/>
                </a:moveTo>
                <a:lnTo>
                  <a:pt x="38809" y="66710"/>
                </a:lnTo>
                <a:lnTo>
                  <a:pt x="46157" y="68373"/>
                </a:lnTo>
                <a:lnTo>
                  <a:pt x="57049" y="110"/>
                </a:lnTo>
                <a:lnTo>
                  <a:pt x="42561" y="0"/>
                </a:lnTo>
                <a:lnTo>
                  <a:pt x="30254" y="308"/>
                </a:lnTo>
                <a:lnTo>
                  <a:pt x="21425" y="1206"/>
                </a:lnTo>
                <a:lnTo>
                  <a:pt x="13706" y="9522"/>
                </a:lnTo>
                <a:lnTo>
                  <a:pt x="5032" y="21873"/>
                </a:lnTo>
                <a:lnTo>
                  <a:pt x="0" y="32771"/>
                </a:lnTo>
                <a:lnTo>
                  <a:pt x="3860" y="42185"/>
                </a:lnTo>
                <a:lnTo>
                  <a:pt x="7398" y="41574"/>
                </a:lnTo>
                <a:lnTo>
                  <a:pt x="12130" y="52308"/>
                </a:lnTo>
                <a:lnTo>
                  <a:pt x="9938" y="67884"/>
                </a:lnTo>
                <a:lnTo>
                  <a:pt x="20948" y="66441"/>
                </a:lnTo>
                <a:lnTo>
                  <a:pt x="22866" y="66221"/>
                </a:lnTo>
                <a:lnTo>
                  <a:pt x="32033" y="65879"/>
                </a:lnTo>
                <a:lnTo>
                  <a:pt x="33727" y="66172"/>
                </a:lnTo>
                <a:lnTo>
                  <a:pt x="39068" y="6711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218038" y="1947746"/>
            <a:ext cx="15303" cy="53626"/>
          </a:xfrm>
          <a:custGeom>
            <a:avLst/>
            <a:gdLst/>
            <a:ahLst/>
            <a:cxnLst/>
            <a:rect l="l" t="t" r="r" b="b"/>
            <a:pathLst>
              <a:path w="15303" h="53626">
                <a:moveTo>
                  <a:pt x="4117" y="6744"/>
                </a:moveTo>
                <a:lnTo>
                  <a:pt x="0" y="7566"/>
                </a:lnTo>
                <a:lnTo>
                  <a:pt x="731" y="53626"/>
                </a:lnTo>
                <a:lnTo>
                  <a:pt x="15303" y="52951"/>
                </a:lnTo>
                <a:lnTo>
                  <a:pt x="11631" y="0"/>
                </a:lnTo>
                <a:lnTo>
                  <a:pt x="4117" y="674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284746" y="1847460"/>
            <a:ext cx="62586" cy="158603"/>
          </a:xfrm>
          <a:custGeom>
            <a:avLst/>
            <a:gdLst/>
            <a:ahLst/>
            <a:cxnLst/>
            <a:rect l="l" t="t" r="r" b="b"/>
            <a:pathLst>
              <a:path w="62586" h="158603">
                <a:moveTo>
                  <a:pt x="49896" y="52864"/>
                </a:moveTo>
                <a:lnTo>
                  <a:pt x="48199" y="51392"/>
                </a:lnTo>
                <a:lnTo>
                  <a:pt x="54047" y="42012"/>
                </a:lnTo>
                <a:lnTo>
                  <a:pt x="57949" y="34031"/>
                </a:lnTo>
                <a:lnTo>
                  <a:pt x="56495" y="24695"/>
                </a:lnTo>
                <a:lnTo>
                  <a:pt x="51463" y="17086"/>
                </a:lnTo>
                <a:lnTo>
                  <a:pt x="43112" y="7177"/>
                </a:lnTo>
                <a:lnTo>
                  <a:pt x="32597" y="1286"/>
                </a:lnTo>
                <a:lnTo>
                  <a:pt x="24212" y="458"/>
                </a:lnTo>
                <a:lnTo>
                  <a:pt x="13957" y="357"/>
                </a:lnTo>
                <a:lnTo>
                  <a:pt x="700" y="0"/>
                </a:lnTo>
                <a:lnTo>
                  <a:pt x="1692" y="65647"/>
                </a:lnTo>
                <a:lnTo>
                  <a:pt x="15183" y="64653"/>
                </a:lnTo>
                <a:lnTo>
                  <a:pt x="27364" y="70002"/>
                </a:lnTo>
                <a:lnTo>
                  <a:pt x="30987" y="78069"/>
                </a:lnTo>
                <a:lnTo>
                  <a:pt x="22996" y="76378"/>
                </a:lnTo>
                <a:lnTo>
                  <a:pt x="18242" y="73694"/>
                </a:lnTo>
                <a:lnTo>
                  <a:pt x="14123" y="72861"/>
                </a:lnTo>
                <a:lnTo>
                  <a:pt x="4508" y="71492"/>
                </a:lnTo>
                <a:lnTo>
                  <a:pt x="2391" y="74939"/>
                </a:lnTo>
                <a:lnTo>
                  <a:pt x="0" y="100785"/>
                </a:lnTo>
                <a:lnTo>
                  <a:pt x="1693" y="93376"/>
                </a:lnTo>
                <a:lnTo>
                  <a:pt x="3462" y="85967"/>
                </a:lnTo>
                <a:lnTo>
                  <a:pt x="4732" y="87067"/>
                </a:lnTo>
                <a:lnTo>
                  <a:pt x="12006" y="86163"/>
                </a:lnTo>
                <a:lnTo>
                  <a:pt x="14123" y="96017"/>
                </a:lnTo>
                <a:lnTo>
                  <a:pt x="16842" y="97310"/>
                </a:lnTo>
                <a:lnTo>
                  <a:pt x="16217" y="102476"/>
                </a:lnTo>
                <a:lnTo>
                  <a:pt x="14596" y="106262"/>
                </a:lnTo>
                <a:lnTo>
                  <a:pt x="4857" y="106678"/>
                </a:lnTo>
                <a:lnTo>
                  <a:pt x="1469" y="101690"/>
                </a:lnTo>
                <a:lnTo>
                  <a:pt x="7821" y="152966"/>
                </a:lnTo>
                <a:lnTo>
                  <a:pt x="19719" y="156686"/>
                </a:lnTo>
                <a:lnTo>
                  <a:pt x="30824" y="158603"/>
                </a:lnTo>
                <a:lnTo>
                  <a:pt x="39182" y="157074"/>
                </a:lnTo>
                <a:lnTo>
                  <a:pt x="48765" y="148442"/>
                </a:lnTo>
                <a:lnTo>
                  <a:pt x="53323" y="137276"/>
                </a:lnTo>
                <a:lnTo>
                  <a:pt x="55288" y="125255"/>
                </a:lnTo>
                <a:lnTo>
                  <a:pt x="57094" y="114059"/>
                </a:lnTo>
                <a:lnTo>
                  <a:pt x="58811" y="109050"/>
                </a:lnTo>
                <a:lnTo>
                  <a:pt x="61232" y="88902"/>
                </a:lnTo>
                <a:lnTo>
                  <a:pt x="62586" y="75856"/>
                </a:lnTo>
                <a:lnTo>
                  <a:pt x="62502" y="67819"/>
                </a:lnTo>
                <a:lnTo>
                  <a:pt x="60606" y="62702"/>
                </a:lnTo>
                <a:lnTo>
                  <a:pt x="56528" y="58414"/>
                </a:lnTo>
                <a:lnTo>
                  <a:pt x="49896" y="5286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185556" y="1846654"/>
            <a:ext cx="107011" cy="154718"/>
          </a:xfrm>
          <a:custGeom>
            <a:avLst/>
            <a:gdLst/>
            <a:ahLst/>
            <a:cxnLst/>
            <a:rect l="l" t="t" r="r" b="b"/>
            <a:pathLst>
              <a:path w="107011" h="154718">
                <a:moveTo>
                  <a:pt x="3246" y="112837"/>
                </a:moveTo>
                <a:lnTo>
                  <a:pt x="5493" y="119166"/>
                </a:lnTo>
                <a:lnTo>
                  <a:pt x="6351" y="125358"/>
                </a:lnTo>
                <a:lnTo>
                  <a:pt x="7273" y="133745"/>
                </a:lnTo>
                <a:lnTo>
                  <a:pt x="6152" y="143868"/>
                </a:lnTo>
                <a:lnTo>
                  <a:pt x="9540" y="149076"/>
                </a:lnTo>
                <a:lnTo>
                  <a:pt x="11358" y="143526"/>
                </a:lnTo>
                <a:lnTo>
                  <a:pt x="13668" y="150843"/>
                </a:lnTo>
                <a:lnTo>
                  <a:pt x="21397" y="154112"/>
                </a:lnTo>
                <a:lnTo>
                  <a:pt x="33213" y="154718"/>
                </a:lnTo>
                <a:lnTo>
                  <a:pt x="32482" y="108657"/>
                </a:lnTo>
                <a:lnTo>
                  <a:pt x="30489" y="105209"/>
                </a:lnTo>
                <a:lnTo>
                  <a:pt x="27525" y="109024"/>
                </a:lnTo>
                <a:lnTo>
                  <a:pt x="30987" y="98558"/>
                </a:lnTo>
                <a:lnTo>
                  <a:pt x="33802" y="87751"/>
                </a:lnTo>
                <a:lnTo>
                  <a:pt x="42072" y="87800"/>
                </a:lnTo>
                <a:lnTo>
                  <a:pt x="44113" y="101091"/>
                </a:lnTo>
                <a:lnTo>
                  <a:pt x="47785" y="154043"/>
                </a:lnTo>
                <a:lnTo>
                  <a:pt x="63781" y="153470"/>
                </a:lnTo>
                <a:lnTo>
                  <a:pt x="71789" y="153649"/>
                </a:lnTo>
                <a:lnTo>
                  <a:pt x="84673" y="152994"/>
                </a:lnTo>
                <a:lnTo>
                  <a:pt x="94651" y="151967"/>
                </a:lnTo>
                <a:lnTo>
                  <a:pt x="107011" y="153771"/>
                </a:lnTo>
                <a:lnTo>
                  <a:pt x="100659" y="102495"/>
                </a:lnTo>
                <a:lnTo>
                  <a:pt x="99189" y="101591"/>
                </a:lnTo>
                <a:lnTo>
                  <a:pt x="101581" y="75745"/>
                </a:lnTo>
                <a:lnTo>
                  <a:pt x="93759" y="72419"/>
                </a:lnTo>
                <a:lnTo>
                  <a:pt x="100881" y="66452"/>
                </a:lnTo>
                <a:lnTo>
                  <a:pt x="99890" y="805"/>
                </a:lnTo>
                <a:lnTo>
                  <a:pt x="84927" y="361"/>
                </a:lnTo>
                <a:lnTo>
                  <a:pt x="69553" y="0"/>
                </a:lnTo>
                <a:lnTo>
                  <a:pt x="58661" y="68262"/>
                </a:lnTo>
                <a:lnTo>
                  <a:pt x="51572" y="67007"/>
                </a:lnTo>
                <a:lnTo>
                  <a:pt x="54576" y="71735"/>
                </a:lnTo>
                <a:lnTo>
                  <a:pt x="43566" y="73593"/>
                </a:lnTo>
                <a:lnTo>
                  <a:pt x="31804" y="74266"/>
                </a:lnTo>
                <a:lnTo>
                  <a:pt x="27610" y="75438"/>
                </a:lnTo>
                <a:lnTo>
                  <a:pt x="25669" y="77031"/>
                </a:lnTo>
                <a:lnTo>
                  <a:pt x="20670" y="78966"/>
                </a:lnTo>
                <a:lnTo>
                  <a:pt x="18358" y="79486"/>
                </a:lnTo>
                <a:lnTo>
                  <a:pt x="20400" y="69387"/>
                </a:lnTo>
                <a:lnTo>
                  <a:pt x="22443" y="67773"/>
                </a:lnTo>
                <a:lnTo>
                  <a:pt x="24635" y="52197"/>
                </a:lnTo>
                <a:lnTo>
                  <a:pt x="17934" y="57039"/>
                </a:lnTo>
                <a:lnTo>
                  <a:pt x="15593" y="56281"/>
                </a:lnTo>
                <a:lnTo>
                  <a:pt x="7771" y="58702"/>
                </a:lnTo>
                <a:lnTo>
                  <a:pt x="5684" y="74541"/>
                </a:lnTo>
                <a:lnTo>
                  <a:pt x="5188" y="86635"/>
                </a:lnTo>
                <a:lnTo>
                  <a:pt x="4045" y="96620"/>
                </a:lnTo>
                <a:lnTo>
                  <a:pt x="2764" y="100759"/>
                </a:lnTo>
                <a:lnTo>
                  <a:pt x="2466" y="101468"/>
                </a:lnTo>
                <a:lnTo>
                  <a:pt x="1619" y="103253"/>
                </a:lnTo>
                <a:lnTo>
                  <a:pt x="1195" y="102569"/>
                </a:lnTo>
                <a:lnTo>
                  <a:pt x="697" y="104574"/>
                </a:lnTo>
                <a:lnTo>
                  <a:pt x="0" y="105063"/>
                </a:lnTo>
                <a:lnTo>
                  <a:pt x="3246" y="112837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125408" y="1622642"/>
            <a:ext cx="186802" cy="283370"/>
          </a:xfrm>
          <a:custGeom>
            <a:avLst/>
            <a:gdLst/>
            <a:ahLst/>
            <a:cxnLst/>
            <a:rect l="l" t="t" r="r" b="b"/>
            <a:pathLst>
              <a:path w="186802" h="283370">
                <a:moveTo>
                  <a:pt x="1104" y="122183"/>
                </a:moveTo>
                <a:lnTo>
                  <a:pt x="3121" y="134719"/>
                </a:lnTo>
                <a:lnTo>
                  <a:pt x="5359" y="147226"/>
                </a:lnTo>
                <a:lnTo>
                  <a:pt x="7127" y="159432"/>
                </a:lnTo>
                <a:lnTo>
                  <a:pt x="7657" y="166102"/>
                </a:lnTo>
                <a:lnTo>
                  <a:pt x="14929" y="171521"/>
                </a:lnTo>
                <a:lnTo>
                  <a:pt x="18161" y="174373"/>
                </a:lnTo>
                <a:lnTo>
                  <a:pt x="20005" y="181468"/>
                </a:lnTo>
                <a:lnTo>
                  <a:pt x="21357" y="189454"/>
                </a:lnTo>
                <a:lnTo>
                  <a:pt x="23597" y="202048"/>
                </a:lnTo>
                <a:lnTo>
                  <a:pt x="26225" y="214472"/>
                </a:lnTo>
                <a:lnTo>
                  <a:pt x="28058" y="221608"/>
                </a:lnTo>
                <a:lnTo>
                  <a:pt x="31368" y="237107"/>
                </a:lnTo>
                <a:lnTo>
                  <a:pt x="36940" y="248392"/>
                </a:lnTo>
                <a:lnTo>
                  <a:pt x="44715" y="257084"/>
                </a:lnTo>
                <a:lnTo>
                  <a:pt x="54632" y="264808"/>
                </a:lnTo>
                <a:lnTo>
                  <a:pt x="59543" y="268239"/>
                </a:lnTo>
                <a:lnTo>
                  <a:pt x="70068" y="272790"/>
                </a:lnTo>
                <a:lnTo>
                  <a:pt x="81736" y="277365"/>
                </a:lnTo>
                <a:lnTo>
                  <a:pt x="94105" y="281160"/>
                </a:lnTo>
                <a:lnTo>
                  <a:pt x="88712" y="224103"/>
                </a:lnTo>
                <a:lnTo>
                  <a:pt x="136439" y="224445"/>
                </a:lnTo>
                <a:lnTo>
                  <a:pt x="132135" y="238566"/>
                </a:lnTo>
                <a:lnTo>
                  <a:pt x="123492" y="246669"/>
                </a:lnTo>
                <a:lnTo>
                  <a:pt x="114319" y="248359"/>
                </a:lnTo>
                <a:lnTo>
                  <a:pt x="119184" y="283191"/>
                </a:lnTo>
                <a:lnTo>
                  <a:pt x="121668" y="282787"/>
                </a:lnTo>
                <a:lnTo>
                  <a:pt x="135413" y="280703"/>
                </a:lnTo>
                <a:lnTo>
                  <a:pt x="146493" y="274308"/>
                </a:lnTo>
                <a:lnTo>
                  <a:pt x="155158" y="264550"/>
                </a:lnTo>
                <a:lnTo>
                  <a:pt x="161656" y="252378"/>
                </a:lnTo>
                <a:lnTo>
                  <a:pt x="166237" y="238742"/>
                </a:lnTo>
                <a:lnTo>
                  <a:pt x="169147" y="224589"/>
                </a:lnTo>
                <a:lnTo>
                  <a:pt x="169967" y="218405"/>
                </a:lnTo>
                <a:lnTo>
                  <a:pt x="168772" y="209749"/>
                </a:lnTo>
                <a:lnTo>
                  <a:pt x="166156" y="216963"/>
                </a:lnTo>
                <a:lnTo>
                  <a:pt x="165234" y="220826"/>
                </a:lnTo>
                <a:lnTo>
                  <a:pt x="161548" y="226719"/>
                </a:lnTo>
                <a:lnTo>
                  <a:pt x="155993" y="235742"/>
                </a:lnTo>
                <a:lnTo>
                  <a:pt x="153876" y="235815"/>
                </a:lnTo>
                <a:lnTo>
                  <a:pt x="149616" y="238089"/>
                </a:lnTo>
                <a:lnTo>
                  <a:pt x="140101" y="215226"/>
                </a:lnTo>
                <a:lnTo>
                  <a:pt x="131042" y="214539"/>
                </a:lnTo>
                <a:lnTo>
                  <a:pt x="114812" y="213943"/>
                </a:lnTo>
                <a:lnTo>
                  <a:pt x="98065" y="213711"/>
                </a:lnTo>
                <a:lnTo>
                  <a:pt x="87454" y="214116"/>
                </a:lnTo>
                <a:lnTo>
                  <a:pt x="86595" y="214322"/>
                </a:lnTo>
                <a:lnTo>
                  <a:pt x="80233" y="219739"/>
                </a:lnTo>
                <a:lnTo>
                  <a:pt x="76523" y="226762"/>
                </a:lnTo>
                <a:lnTo>
                  <a:pt x="72106" y="233274"/>
                </a:lnTo>
                <a:lnTo>
                  <a:pt x="63623" y="237158"/>
                </a:lnTo>
                <a:lnTo>
                  <a:pt x="51921" y="236989"/>
                </a:lnTo>
                <a:lnTo>
                  <a:pt x="46895" y="229544"/>
                </a:lnTo>
                <a:lnTo>
                  <a:pt x="42311" y="219340"/>
                </a:lnTo>
                <a:lnTo>
                  <a:pt x="38265" y="207063"/>
                </a:lnTo>
                <a:lnTo>
                  <a:pt x="34851" y="193396"/>
                </a:lnTo>
                <a:lnTo>
                  <a:pt x="32167" y="179025"/>
                </a:lnTo>
                <a:lnTo>
                  <a:pt x="30307" y="164634"/>
                </a:lnTo>
                <a:lnTo>
                  <a:pt x="29368" y="150908"/>
                </a:lnTo>
                <a:lnTo>
                  <a:pt x="29446" y="138531"/>
                </a:lnTo>
                <a:lnTo>
                  <a:pt x="29751" y="134437"/>
                </a:lnTo>
                <a:lnTo>
                  <a:pt x="42879" y="125218"/>
                </a:lnTo>
                <a:lnTo>
                  <a:pt x="37182" y="115447"/>
                </a:lnTo>
                <a:lnTo>
                  <a:pt x="33872" y="107001"/>
                </a:lnTo>
                <a:lnTo>
                  <a:pt x="36751" y="97148"/>
                </a:lnTo>
                <a:lnTo>
                  <a:pt x="45037" y="86673"/>
                </a:lnTo>
                <a:lnTo>
                  <a:pt x="55238" y="78533"/>
                </a:lnTo>
                <a:lnTo>
                  <a:pt x="57426" y="77268"/>
                </a:lnTo>
                <a:lnTo>
                  <a:pt x="68783" y="79880"/>
                </a:lnTo>
                <a:lnTo>
                  <a:pt x="79456" y="83545"/>
                </a:lnTo>
                <a:lnTo>
                  <a:pt x="93459" y="85842"/>
                </a:lnTo>
                <a:lnTo>
                  <a:pt x="97306" y="85924"/>
                </a:lnTo>
                <a:lnTo>
                  <a:pt x="111903" y="84746"/>
                </a:lnTo>
                <a:lnTo>
                  <a:pt x="122607" y="82160"/>
                </a:lnTo>
                <a:lnTo>
                  <a:pt x="130417" y="79202"/>
                </a:lnTo>
                <a:lnTo>
                  <a:pt x="136333" y="76911"/>
                </a:lnTo>
                <a:lnTo>
                  <a:pt x="141354" y="76325"/>
                </a:lnTo>
                <a:lnTo>
                  <a:pt x="146481" y="78480"/>
                </a:lnTo>
                <a:lnTo>
                  <a:pt x="152711" y="84416"/>
                </a:lnTo>
                <a:lnTo>
                  <a:pt x="161045" y="95168"/>
                </a:lnTo>
                <a:lnTo>
                  <a:pt x="165687" y="106888"/>
                </a:lnTo>
                <a:lnTo>
                  <a:pt x="161686" y="114319"/>
                </a:lnTo>
                <a:lnTo>
                  <a:pt x="156056" y="123228"/>
                </a:lnTo>
                <a:lnTo>
                  <a:pt x="155569" y="124656"/>
                </a:lnTo>
                <a:lnTo>
                  <a:pt x="163639" y="129075"/>
                </a:lnTo>
                <a:lnTo>
                  <a:pt x="168476" y="130836"/>
                </a:lnTo>
                <a:lnTo>
                  <a:pt x="171019" y="133492"/>
                </a:lnTo>
                <a:lnTo>
                  <a:pt x="172206" y="140592"/>
                </a:lnTo>
                <a:lnTo>
                  <a:pt x="172973" y="155688"/>
                </a:lnTo>
                <a:lnTo>
                  <a:pt x="173006" y="156468"/>
                </a:lnTo>
                <a:lnTo>
                  <a:pt x="173006" y="156664"/>
                </a:lnTo>
                <a:lnTo>
                  <a:pt x="173554" y="163657"/>
                </a:lnTo>
                <a:lnTo>
                  <a:pt x="173801" y="164920"/>
                </a:lnTo>
                <a:lnTo>
                  <a:pt x="175123" y="168107"/>
                </a:lnTo>
                <a:lnTo>
                  <a:pt x="177515" y="172191"/>
                </a:lnTo>
                <a:lnTo>
                  <a:pt x="179004" y="162380"/>
                </a:lnTo>
                <a:lnTo>
                  <a:pt x="181140" y="150006"/>
                </a:lnTo>
                <a:lnTo>
                  <a:pt x="183455" y="136053"/>
                </a:lnTo>
                <a:lnTo>
                  <a:pt x="185482" y="121506"/>
                </a:lnTo>
                <a:lnTo>
                  <a:pt x="186754" y="107347"/>
                </a:lnTo>
                <a:lnTo>
                  <a:pt x="186802" y="94561"/>
                </a:lnTo>
                <a:lnTo>
                  <a:pt x="185160" y="84132"/>
                </a:lnTo>
                <a:lnTo>
                  <a:pt x="183368" y="79762"/>
                </a:lnTo>
                <a:lnTo>
                  <a:pt x="179028" y="74730"/>
                </a:lnTo>
                <a:lnTo>
                  <a:pt x="175661" y="69628"/>
                </a:lnTo>
                <a:lnTo>
                  <a:pt x="173978" y="63746"/>
                </a:lnTo>
                <a:lnTo>
                  <a:pt x="170384" y="50717"/>
                </a:lnTo>
                <a:lnTo>
                  <a:pt x="165311" y="40365"/>
                </a:lnTo>
                <a:lnTo>
                  <a:pt x="156978" y="31805"/>
                </a:lnTo>
                <a:lnTo>
                  <a:pt x="143603" y="24151"/>
                </a:lnTo>
                <a:lnTo>
                  <a:pt x="139677" y="22446"/>
                </a:lnTo>
                <a:lnTo>
                  <a:pt x="134371" y="32619"/>
                </a:lnTo>
                <a:lnTo>
                  <a:pt x="129050" y="22410"/>
                </a:lnTo>
                <a:lnTo>
                  <a:pt x="120082" y="13905"/>
                </a:lnTo>
                <a:lnTo>
                  <a:pt x="108326" y="7243"/>
                </a:lnTo>
                <a:lnTo>
                  <a:pt x="94643" y="2563"/>
                </a:lnTo>
                <a:lnTo>
                  <a:pt x="79869" y="0"/>
                </a:lnTo>
                <a:lnTo>
                  <a:pt x="76451" y="11959"/>
                </a:lnTo>
                <a:lnTo>
                  <a:pt x="74691" y="18008"/>
                </a:lnTo>
                <a:lnTo>
                  <a:pt x="72866" y="21877"/>
                </a:lnTo>
                <a:lnTo>
                  <a:pt x="69249" y="27296"/>
                </a:lnTo>
                <a:lnTo>
                  <a:pt x="64774" y="33939"/>
                </a:lnTo>
                <a:lnTo>
                  <a:pt x="61810" y="27215"/>
                </a:lnTo>
                <a:lnTo>
                  <a:pt x="60540" y="23620"/>
                </a:lnTo>
                <a:lnTo>
                  <a:pt x="60315" y="21688"/>
                </a:lnTo>
                <a:lnTo>
                  <a:pt x="58920" y="18290"/>
                </a:lnTo>
                <a:lnTo>
                  <a:pt x="25816" y="39832"/>
                </a:lnTo>
                <a:lnTo>
                  <a:pt x="20585" y="45040"/>
                </a:lnTo>
                <a:lnTo>
                  <a:pt x="19314" y="49686"/>
                </a:lnTo>
                <a:lnTo>
                  <a:pt x="18243" y="58758"/>
                </a:lnTo>
                <a:lnTo>
                  <a:pt x="16196" y="69481"/>
                </a:lnTo>
                <a:lnTo>
                  <a:pt x="12393" y="73562"/>
                </a:lnTo>
                <a:lnTo>
                  <a:pt x="9077" y="77195"/>
                </a:lnTo>
                <a:lnTo>
                  <a:pt x="3294" y="87123"/>
                </a:lnTo>
                <a:lnTo>
                  <a:pt x="499" y="98113"/>
                </a:lnTo>
                <a:lnTo>
                  <a:pt x="0" y="109890"/>
                </a:lnTo>
                <a:lnTo>
                  <a:pt x="1104" y="122183"/>
                </a:lnTo>
                <a:close/>
              </a:path>
              <a:path w="186802" h="283370">
                <a:moveTo>
                  <a:pt x="119184" y="283191"/>
                </a:moveTo>
                <a:lnTo>
                  <a:pt x="114319" y="248359"/>
                </a:lnTo>
                <a:lnTo>
                  <a:pt x="99350" y="245560"/>
                </a:lnTo>
                <a:lnTo>
                  <a:pt x="91863" y="236288"/>
                </a:lnTo>
                <a:lnTo>
                  <a:pt x="88712" y="224103"/>
                </a:lnTo>
                <a:lnTo>
                  <a:pt x="94105" y="281160"/>
                </a:lnTo>
                <a:lnTo>
                  <a:pt x="106735" y="283370"/>
                </a:lnTo>
                <a:lnTo>
                  <a:pt x="119184" y="283191"/>
                </a:lnTo>
                <a:close/>
              </a:path>
              <a:path w="186802" h="283370">
                <a:moveTo>
                  <a:pt x="172309" y="162135"/>
                </a:moveTo>
                <a:lnTo>
                  <a:pt x="172845" y="164598"/>
                </a:lnTo>
                <a:lnTo>
                  <a:pt x="173965" y="167996"/>
                </a:lnTo>
                <a:lnTo>
                  <a:pt x="174568" y="168844"/>
                </a:lnTo>
                <a:lnTo>
                  <a:pt x="173801" y="164920"/>
                </a:lnTo>
                <a:lnTo>
                  <a:pt x="173457" y="164091"/>
                </a:lnTo>
                <a:lnTo>
                  <a:pt x="172309" y="162135"/>
                </a:lnTo>
                <a:close/>
              </a:path>
            </a:pathLst>
          </a:custGeom>
          <a:solidFill>
            <a:srgbClr val="AA71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877169" y="1864619"/>
            <a:ext cx="30638" cy="122597"/>
          </a:xfrm>
          <a:custGeom>
            <a:avLst/>
            <a:gdLst/>
            <a:ahLst/>
            <a:cxnLst/>
            <a:rect l="l" t="t" r="r" b="b"/>
            <a:pathLst>
              <a:path w="30638" h="122597">
                <a:moveTo>
                  <a:pt x="18599" y="1708"/>
                </a:moveTo>
                <a:lnTo>
                  <a:pt x="2753" y="2472"/>
                </a:lnTo>
                <a:lnTo>
                  <a:pt x="0" y="2420"/>
                </a:lnTo>
                <a:lnTo>
                  <a:pt x="3885" y="114460"/>
                </a:lnTo>
                <a:lnTo>
                  <a:pt x="14986" y="117820"/>
                </a:lnTo>
                <a:lnTo>
                  <a:pt x="25043" y="122597"/>
                </a:lnTo>
                <a:lnTo>
                  <a:pt x="19329" y="29586"/>
                </a:lnTo>
                <a:lnTo>
                  <a:pt x="10736" y="29097"/>
                </a:lnTo>
                <a:lnTo>
                  <a:pt x="12081" y="24109"/>
                </a:lnTo>
                <a:lnTo>
                  <a:pt x="13550" y="18974"/>
                </a:lnTo>
                <a:lnTo>
                  <a:pt x="16789" y="10807"/>
                </a:lnTo>
                <a:lnTo>
                  <a:pt x="25212" y="17775"/>
                </a:lnTo>
                <a:lnTo>
                  <a:pt x="30638" y="0"/>
                </a:lnTo>
                <a:lnTo>
                  <a:pt x="18599" y="170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851939" y="1812185"/>
            <a:ext cx="139167" cy="179483"/>
          </a:xfrm>
          <a:custGeom>
            <a:avLst/>
            <a:gdLst/>
            <a:ahLst/>
            <a:cxnLst/>
            <a:rect l="l" t="t" r="r" b="b"/>
            <a:pathLst>
              <a:path w="139167" h="179483">
                <a:moveTo>
                  <a:pt x="6100" y="129213"/>
                </a:moveTo>
                <a:lnTo>
                  <a:pt x="10534" y="135106"/>
                </a:lnTo>
                <a:lnTo>
                  <a:pt x="15267" y="138358"/>
                </a:lnTo>
                <a:lnTo>
                  <a:pt x="19576" y="145498"/>
                </a:lnTo>
                <a:lnTo>
                  <a:pt x="29116" y="166894"/>
                </a:lnTo>
                <a:lnTo>
                  <a:pt x="25230" y="54854"/>
                </a:lnTo>
                <a:lnTo>
                  <a:pt x="33950" y="46663"/>
                </a:lnTo>
                <a:lnTo>
                  <a:pt x="46469" y="46368"/>
                </a:lnTo>
                <a:lnTo>
                  <a:pt x="55701" y="52157"/>
                </a:lnTo>
                <a:lnTo>
                  <a:pt x="55869" y="52434"/>
                </a:lnTo>
                <a:lnTo>
                  <a:pt x="50443" y="70209"/>
                </a:lnTo>
                <a:lnTo>
                  <a:pt x="47278" y="79121"/>
                </a:lnTo>
                <a:lnTo>
                  <a:pt x="44560" y="82021"/>
                </a:lnTo>
                <a:lnTo>
                  <a:pt x="50273" y="175031"/>
                </a:lnTo>
                <a:lnTo>
                  <a:pt x="60708" y="179483"/>
                </a:lnTo>
                <a:lnTo>
                  <a:pt x="60303" y="133101"/>
                </a:lnTo>
                <a:lnTo>
                  <a:pt x="71125" y="128318"/>
                </a:lnTo>
                <a:lnTo>
                  <a:pt x="84274" y="127500"/>
                </a:lnTo>
                <a:lnTo>
                  <a:pt x="89671" y="128235"/>
                </a:lnTo>
                <a:lnTo>
                  <a:pt x="95689" y="129419"/>
                </a:lnTo>
                <a:lnTo>
                  <a:pt x="95550" y="128797"/>
                </a:lnTo>
                <a:lnTo>
                  <a:pt x="95600" y="52434"/>
                </a:lnTo>
                <a:lnTo>
                  <a:pt x="104571" y="46693"/>
                </a:lnTo>
                <a:lnTo>
                  <a:pt x="117080" y="46692"/>
                </a:lnTo>
                <a:lnTo>
                  <a:pt x="126171" y="54483"/>
                </a:lnTo>
                <a:lnTo>
                  <a:pt x="126388" y="55050"/>
                </a:lnTo>
                <a:lnTo>
                  <a:pt x="119538" y="68083"/>
                </a:lnTo>
                <a:lnTo>
                  <a:pt x="116599" y="63259"/>
                </a:lnTo>
                <a:lnTo>
                  <a:pt x="117769" y="67961"/>
                </a:lnTo>
                <a:lnTo>
                  <a:pt x="120804" y="79900"/>
                </a:lnTo>
                <a:lnTo>
                  <a:pt x="123573" y="79257"/>
                </a:lnTo>
                <a:lnTo>
                  <a:pt x="127658" y="136549"/>
                </a:lnTo>
                <a:lnTo>
                  <a:pt x="131716" y="124930"/>
                </a:lnTo>
                <a:lnTo>
                  <a:pt x="134808" y="112668"/>
                </a:lnTo>
                <a:lnTo>
                  <a:pt x="137017" y="99972"/>
                </a:lnTo>
                <a:lnTo>
                  <a:pt x="138423" y="87051"/>
                </a:lnTo>
                <a:lnTo>
                  <a:pt x="139108" y="74116"/>
                </a:lnTo>
                <a:lnTo>
                  <a:pt x="139167" y="62141"/>
                </a:lnTo>
                <a:lnTo>
                  <a:pt x="138323" y="47023"/>
                </a:lnTo>
                <a:lnTo>
                  <a:pt x="136001" y="32486"/>
                </a:lnTo>
                <a:lnTo>
                  <a:pt x="131637" y="19594"/>
                </a:lnTo>
                <a:lnTo>
                  <a:pt x="124666" y="9415"/>
                </a:lnTo>
                <a:lnTo>
                  <a:pt x="114526" y="3014"/>
                </a:lnTo>
                <a:lnTo>
                  <a:pt x="101523" y="605"/>
                </a:lnTo>
                <a:lnTo>
                  <a:pt x="95375" y="1895"/>
                </a:lnTo>
                <a:lnTo>
                  <a:pt x="90220" y="3646"/>
                </a:lnTo>
                <a:lnTo>
                  <a:pt x="81734" y="3108"/>
                </a:lnTo>
                <a:lnTo>
                  <a:pt x="78462" y="2258"/>
                </a:lnTo>
                <a:lnTo>
                  <a:pt x="65762" y="0"/>
                </a:lnTo>
                <a:lnTo>
                  <a:pt x="53767" y="16"/>
                </a:lnTo>
                <a:lnTo>
                  <a:pt x="41394" y="903"/>
                </a:lnTo>
                <a:lnTo>
                  <a:pt x="34820" y="1231"/>
                </a:lnTo>
                <a:lnTo>
                  <a:pt x="30536" y="16106"/>
                </a:lnTo>
                <a:lnTo>
                  <a:pt x="24054" y="26265"/>
                </a:lnTo>
                <a:lnTo>
                  <a:pt x="15935" y="34617"/>
                </a:lnTo>
                <a:lnTo>
                  <a:pt x="12452" y="38007"/>
                </a:lnTo>
                <a:lnTo>
                  <a:pt x="3096" y="48498"/>
                </a:lnTo>
                <a:lnTo>
                  <a:pt x="0" y="55546"/>
                </a:lnTo>
                <a:lnTo>
                  <a:pt x="893" y="61908"/>
                </a:lnTo>
                <a:lnTo>
                  <a:pt x="3509" y="70340"/>
                </a:lnTo>
                <a:lnTo>
                  <a:pt x="5452" y="81874"/>
                </a:lnTo>
                <a:lnTo>
                  <a:pt x="4551" y="93216"/>
                </a:lnTo>
                <a:lnTo>
                  <a:pt x="1782" y="103508"/>
                </a:lnTo>
                <a:lnTo>
                  <a:pt x="257" y="113641"/>
                </a:lnTo>
                <a:lnTo>
                  <a:pt x="3088" y="124510"/>
                </a:lnTo>
                <a:lnTo>
                  <a:pt x="6100" y="129213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912242" y="1864619"/>
            <a:ext cx="67355" cy="129437"/>
          </a:xfrm>
          <a:custGeom>
            <a:avLst/>
            <a:gdLst/>
            <a:ahLst/>
            <a:cxnLst/>
            <a:rect l="l" t="t" r="r" b="b"/>
            <a:pathLst>
              <a:path w="67355" h="129437">
                <a:moveTo>
                  <a:pt x="6227" y="96512"/>
                </a:moveTo>
                <a:lnTo>
                  <a:pt x="423" y="90839"/>
                </a:lnTo>
                <a:lnTo>
                  <a:pt x="0" y="80667"/>
                </a:lnTo>
                <a:lnTo>
                  <a:pt x="405" y="127049"/>
                </a:lnTo>
                <a:lnTo>
                  <a:pt x="12639" y="129437"/>
                </a:lnTo>
                <a:lnTo>
                  <a:pt x="25507" y="128544"/>
                </a:lnTo>
                <a:lnTo>
                  <a:pt x="37109" y="124759"/>
                </a:lnTo>
                <a:lnTo>
                  <a:pt x="47118" y="117124"/>
                </a:lnTo>
                <a:lnTo>
                  <a:pt x="55611" y="106688"/>
                </a:lnTo>
                <a:lnTo>
                  <a:pt x="62665" y="94500"/>
                </a:lnTo>
                <a:lnTo>
                  <a:pt x="67355" y="84115"/>
                </a:lnTo>
                <a:lnTo>
                  <a:pt x="63270" y="26823"/>
                </a:lnTo>
                <a:lnTo>
                  <a:pt x="60579" y="27777"/>
                </a:lnTo>
                <a:lnTo>
                  <a:pt x="60500" y="27466"/>
                </a:lnTo>
                <a:lnTo>
                  <a:pt x="50192" y="29855"/>
                </a:lnTo>
                <a:lnTo>
                  <a:pt x="47358" y="18030"/>
                </a:lnTo>
                <a:lnTo>
                  <a:pt x="55863" y="10729"/>
                </a:lnTo>
                <a:lnTo>
                  <a:pt x="56195" y="10661"/>
                </a:lnTo>
                <a:lnTo>
                  <a:pt x="56295" y="10825"/>
                </a:lnTo>
                <a:lnTo>
                  <a:pt x="56121" y="10123"/>
                </a:lnTo>
                <a:lnTo>
                  <a:pt x="59234" y="15649"/>
                </a:lnTo>
                <a:lnTo>
                  <a:pt x="66084" y="2616"/>
                </a:lnTo>
                <a:lnTo>
                  <a:pt x="54722" y="2308"/>
                </a:lnTo>
                <a:lnTo>
                  <a:pt x="38616" y="834"/>
                </a:lnTo>
                <a:lnTo>
                  <a:pt x="35296" y="0"/>
                </a:lnTo>
                <a:lnTo>
                  <a:pt x="35246" y="76363"/>
                </a:lnTo>
                <a:lnTo>
                  <a:pt x="41299" y="78148"/>
                </a:lnTo>
                <a:lnTo>
                  <a:pt x="35385" y="76985"/>
                </a:lnTo>
                <a:lnTo>
                  <a:pt x="36143" y="80373"/>
                </a:lnTo>
                <a:lnTo>
                  <a:pt x="35296" y="81767"/>
                </a:lnTo>
                <a:lnTo>
                  <a:pt x="39228" y="81714"/>
                </a:lnTo>
                <a:lnTo>
                  <a:pt x="40243" y="81572"/>
                </a:lnTo>
                <a:lnTo>
                  <a:pt x="38983" y="87856"/>
                </a:lnTo>
                <a:lnTo>
                  <a:pt x="33254" y="92722"/>
                </a:lnTo>
                <a:lnTo>
                  <a:pt x="27898" y="99153"/>
                </a:lnTo>
                <a:lnTo>
                  <a:pt x="16963" y="97832"/>
                </a:lnTo>
                <a:lnTo>
                  <a:pt x="6227" y="96512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154682" y="1699910"/>
            <a:ext cx="50595" cy="159720"/>
          </a:xfrm>
          <a:custGeom>
            <a:avLst/>
            <a:gdLst/>
            <a:ahLst/>
            <a:cxnLst/>
            <a:rect l="l" t="t" r="r" b="b"/>
            <a:pathLst>
              <a:path w="50595" h="159720">
                <a:moveTo>
                  <a:pt x="13605" y="47950"/>
                </a:moveTo>
                <a:lnTo>
                  <a:pt x="477" y="57168"/>
                </a:lnTo>
                <a:lnTo>
                  <a:pt x="0" y="68873"/>
                </a:lnTo>
                <a:lnTo>
                  <a:pt x="574" y="82181"/>
                </a:lnTo>
                <a:lnTo>
                  <a:pt x="2104" y="96406"/>
                </a:lnTo>
                <a:lnTo>
                  <a:pt x="4495" y="110864"/>
                </a:lnTo>
                <a:lnTo>
                  <a:pt x="7650" y="124871"/>
                </a:lnTo>
                <a:lnTo>
                  <a:pt x="11474" y="137741"/>
                </a:lnTo>
                <a:lnTo>
                  <a:pt x="15871" y="148791"/>
                </a:lnTo>
                <a:lnTo>
                  <a:pt x="20745" y="157334"/>
                </a:lnTo>
                <a:lnTo>
                  <a:pt x="22647" y="159720"/>
                </a:lnTo>
                <a:lnTo>
                  <a:pt x="36679" y="159384"/>
                </a:lnTo>
                <a:lnTo>
                  <a:pt x="44007" y="154757"/>
                </a:lnTo>
                <a:lnTo>
                  <a:pt x="50595" y="98810"/>
                </a:lnTo>
                <a:lnTo>
                  <a:pt x="43832" y="95158"/>
                </a:lnTo>
                <a:lnTo>
                  <a:pt x="41732" y="3396"/>
                </a:lnTo>
                <a:lnTo>
                  <a:pt x="30862" y="352"/>
                </a:lnTo>
                <a:lnTo>
                  <a:pt x="28152" y="0"/>
                </a:lnTo>
                <a:lnTo>
                  <a:pt x="18465" y="6927"/>
                </a:lnTo>
                <a:lnTo>
                  <a:pt x="9090" y="17157"/>
                </a:lnTo>
                <a:lnTo>
                  <a:pt x="7477" y="19879"/>
                </a:lnTo>
                <a:lnTo>
                  <a:pt x="4831" y="31901"/>
                </a:lnTo>
                <a:lnTo>
                  <a:pt x="9220" y="40056"/>
                </a:lnTo>
                <a:lnTo>
                  <a:pt x="13605" y="4795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196414" y="1699008"/>
            <a:ext cx="106508" cy="161723"/>
          </a:xfrm>
          <a:custGeom>
            <a:avLst/>
            <a:gdLst/>
            <a:ahLst/>
            <a:cxnLst/>
            <a:rect l="l" t="t" r="r" b="b"/>
            <a:pathLst>
              <a:path w="106508" h="161723">
                <a:moveTo>
                  <a:pt x="100573" y="117765"/>
                </a:moveTo>
                <a:lnTo>
                  <a:pt x="100655" y="116536"/>
                </a:lnTo>
                <a:lnTo>
                  <a:pt x="101576" y="104359"/>
                </a:lnTo>
                <a:lnTo>
                  <a:pt x="103195" y="105532"/>
                </a:lnTo>
                <a:lnTo>
                  <a:pt x="106508" y="95825"/>
                </a:lnTo>
                <a:lnTo>
                  <a:pt x="104117" y="91741"/>
                </a:lnTo>
                <a:lnTo>
                  <a:pt x="103353" y="91002"/>
                </a:lnTo>
                <a:lnTo>
                  <a:pt x="103374" y="92559"/>
                </a:lnTo>
                <a:lnTo>
                  <a:pt x="102360" y="89927"/>
                </a:lnTo>
                <a:lnTo>
                  <a:pt x="101412" y="86590"/>
                </a:lnTo>
                <a:lnTo>
                  <a:pt x="101631" y="86033"/>
                </a:lnTo>
                <a:lnTo>
                  <a:pt x="102914" y="88980"/>
                </a:lnTo>
                <a:lnTo>
                  <a:pt x="102548" y="87291"/>
                </a:lnTo>
                <a:lnTo>
                  <a:pt x="102000" y="80298"/>
                </a:lnTo>
                <a:lnTo>
                  <a:pt x="102000" y="80102"/>
                </a:lnTo>
                <a:lnTo>
                  <a:pt x="101230" y="64632"/>
                </a:lnTo>
                <a:lnTo>
                  <a:pt x="100077" y="57292"/>
                </a:lnTo>
                <a:lnTo>
                  <a:pt x="97602" y="54533"/>
                </a:lnTo>
                <a:lnTo>
                  <a:pt x="92869" y="52802"/>
                </a:lnTo>
                <a:lnTo>
                  <a:pt x="84941" y="48550"/>
                </a:lnTo>
                <a:lnTo>
                  <a:pt x="84563" y="48290"/>
                </a:lnTo>
                <a:lnTo>
                  <a:pt x="89950" y="38861"/>
                </a:lnTo>
                <a:lnTo>
                  <a:pt x="94496" y="31516"/>
                </a:lnTo>
                <a:lnTo>
                  <a:pt x="91760" y="21292"/>
                </a:lnTo>
                <a:lnTo>
                  <a:pt x="90616" y="19608"/>
                </a:lnTo>
                <a:lnTo>
                  <a:pt x="82127" y="8539"/>
                </a:lnTo>
                <a:lnTo>
                  <a:pt x="77215" y="79809"/>
                </a:lnTo>
                <a:lnTo>
                  <a:pt x="78223" y="90177"/>
                </a:lnTo>
                <a:lnTo>
                  <a:pt x="79715" y="93136"/>
                </a:lnTo>
                <a:lnTo>
                  <a:pt x="78997" y="96522"/>
                </a:lnTo>
                <a:lnTo>
                  <a:pt x="77339" y="100055"/>
                </a:lnTo>
                <a:lnTo>
                  <a:pt x="66555" y="95298"/>
                </a:lnTo>
                <a:lnTo>
                  <a:pt x="67509" y="83954"/>
                </a:lnTo>
                <a:lnTo>
                  <a:pt x="70637" y="0"/>
                </a:lnTo>
                <a:lnTo>
                  <a:pt x="65637" y="453"/>
                </a:lnTo>
                <a:lnTo>
                  <a:pt x="59801" y="2673"/>
                </a:lnTo>
                <a:lnTo>
                  <a:pt x="52130" y="5620"/>
                </a:lnTo>
                <a:lnTo>
                  <a:pt x="41625" y="8257"/>
                </a:lnTo>
                <a:lnTo>
                  <a:pt x="27285" y="9546"/>
                </a:lnTo>
                <a:lnTo>
                  <a:pt x="26300" y="9558"/>
                </a:lnTo>
                <a:lnTo>
                  <a:pt x="11052" y="7874"/>
                </a:lnTo>
                <a:lnTo>
                  <a:pt x="0" y="4298"/>
                </a:lnTo>
                <a:lnTo>
                  <a:pt x="2099" y="96060"/>
                </a:lnTo>
                <a:lnTo>
                  <a:pt x="3494" y="85493"/>
                </a:lnTo>
                <a:lnTo>
                  <a:pt x="6397" y="80176"/>
                </a:lnTo>
                <a:lnTo>
                  <a:pt x="14921" y="87744"/>
                </a:lnTo>
                <a:lnTo>
                  <a:pt x="11319" y="97335"/>
                </a:lnTo>
                <a:lnTo>
                  <a:pt x="8863" y="99713"/>
                </a:lnTo>
                <a:lnTo>
                  <a:pt x="2275" y="155660"/>
                </a:lnTo>
                <a:lnTo>
                  <a:pt x="6258" y="148860"/>
                </a:lnTo>
                <a:lnTo>
                  <a:pt x="10253" y="142004"/>
                </a:lnTo>
                <a:lnTo>
                  <a:pt x="15588" y="137956"/>
                </a:lnTo>
                <a:lnTo>
                  <a:pt x="23918" y="137371"/>
                </a:lnTo>
                <a:lnTo>
                  <a:pt x="39871" y="137484"/>
                </a:lnTo>
                <a:lnTo>
                  <a:pt x="56793" y="138022"/>
                </a:lnTo>
                <a:lnTo>
                  <a:pt x="68033" y="138713"/>
                </a:lnTo>
                <a:lnTo>
                  <a:pt x="69094" y="138861"/>
                </a:lnTo>
                <a:lnTo>
                  <a:pt x="78610" y="161723"/>
                </a:lnTo>
                <a:lnTo>
                  <a:pt x="82869" y="159449"/>
                </a:lnTo>
                <a:lnTo>
                  <a:pt x="84986" y="159376"/>
                </a:lnTo>
                <a:lnTo>
                  <a:pt x="90541" y="150353"/>
                </a:lnTo>
                <a:lnTo>
                  <a:pt x="94228" y="144460"/>
                </a:lnTo>
                <a:lnTo>
                  <a:pt x="95150" y="140597"/>
                </a:lnTo>
                <a:lnTo>
                  <a:pt x="97765" y="133383"/>
                </a:lnTo>
                <a:lnTo>
                  <a:pt x="98961" y="142039"/>
                </a:lnTo>
                <a:lnTo>
                  <a:pt x="100771" y="130346"/>
                </a:lnTo>
                <a:lnTo>
                  <a:pt x="100573" y="11776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299329" y="1787988"/>
            <a:ext cx="1202" cy="2761"/>
          </a:xfrm>
          <a:custGeom>
            <a:avLst/>
            <a:gdLst/>
            <a:ahLst/>
            <a:cxnLst/>
            <a:rect l="l" t="t" r="r" b="b"/>
            <a:pathLst>
              <a:path w="1202" h="2761">
                <a:moveTo>
                  <a:pt x="438" y="2022"/>
                </a:moveTo>
                <a:lnTo>
                  <a:pt x="1202" y="2761"/>
                </a:lnTo>
                <a:lnTo>
                  <a:pt x="0" y="0"/>
                </a:lnTo>
                <a:lnTo>
                  <a:pt x="438" y="2022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263924" y="1699008"/>
            <a:ext cx="14618" cy="83954"/>
          </a:xfrm>
          <a:custGeom>
            <a:avLst/>
            <a:gdLst/>
            <a:ahLst/>
            <a:cxnLst/>
            <a:rect l="l" t="t" r="r" b="b"/>
            <a:pathLst>
              <a:path w="14618" h="83954">
                <a:moveTo>
                  <a:pt x="0" y="83954"/>
                </a:moveTo>
                <a:lnTo>
                  <a:pt x="887" y="81887"/>
                </a:lnTo>
                <a:lnTo>
                  <a:pt x="9705" y="79809"/>
                </a:lnTo>
                <a:lnTo>
                  <a:pt x="14618" y="8539"/>
                </a:lnTo>
                <a:lnTo>
                  <a:pt x="8291" y="2349"/>
                </a:lnTo>
                <a:lnTo>
                  <a:pt x="3128" y="0"/>
                </a:lnTo>
                <a:lnTo>
                  <a:pt x="0" y="8395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821785" y="2148997"/>
            <a:ext cx="173873" cy="360601"/>
          </a:xfrm>
          <a:custGeom>
            <a:avLst/>
            <a:gdLst/>
            <a:ahLst/>
            <a:cxnLst/>
            <a:rect l="l" t="t" r="r" b="b"/>
            <a:pathLst>
              <a:path w="173873" h="360601">
                <a:moveTo>
                  <a:pt x="60953" y="327961"/>
                </a:moveTo>
                <a:lnTo>
                  <a:pt x="60570" y="330826"/>
                </a:lnTo>
                <a:lnTo>
                  <a:pt x="50101" y="333982"/>
                </a:lnTo>
                <a:lnTo>
                  <a:pt x="38103" y="333988"/>
                </a:lnTo>
                <a:lnTo>
                  <a:pt x="25352" y="331914"/>
                </a:lnTo>
                <a:lnTo>
                  <a:pt x="12623" y="328828"/>
                </a:lnTo>
                <a:lnTo>
                  <a:pt x="8045" y="327637"/>
                </a:lnTo>
                <a:lnTo>
                  <a:pt x="10178" y="314757"/>
                </a:lnTo>
                <a:lnTo>
                  <a:pt x="12850" y="303664"/>
                </a:lnTo>
                <a:lnTo>
                  <a:pt x="13925" y="290677"/>
                </a:lnTo>
                <a:lnTo>
                  <a:pt x="13834" y="288632"/>
                </a:lnTo>
                <a:lnTo>
                  <a:pt x="11859" y="288632"/>
                </a:lnTo>
                <a:lnTo>
                  <a:pt x="0" y="347527"/>
                </a:lnTo>
                <a:lnTo>
                  <a:pt x="12024" y="349021"/>
                </a:lnTo>
                <a:lnTo>
                  <a:pt x="24049" y="350980"/>
                </a:lnTo>
                <a:lnTo>
                  <a:pt x="36196" y="353184"/>
                </a:lnTo>
                <a:lnTo>
                  <a:pt x="48590" y="355413"/>
                </a:lnTo>
                <a:lnTo>
                  <a:pt x="61355" y="357447"/>
                </a:lnTo>
                <a:lnTo>
                  <a:pt x="74614" y="359066"/>
                </a:lnTo>
                <a:lnTo>
                  <a:pt x="83583" y="359792"/>
                </a:lnTo>
                <a:lnTo>
                  <a:pt x="97168" y="360444"/>
                </a:lnTo>
                <a:lnTo>
                  <a:pt x="110040" y="360601"/>
                </a:lnTo>
                <a:lnTo>
                  <a:pt x="122437" y="360316"/>
                </a:lnTo>
                <a:lnTo>
                  <a:pt x="134601" y="359642"/>
                </a:lnTo>
                <a:lnTo>
                  <a:pt x="146769" y="358631"/>
                </a:lnTo>
                <a:lnTo>
                  <a:pt x="159184" y="357336"/>
                </a:lnTo>
                <a:lnTo>
                  <a:pt x="172083" y="355810"/>
                </a:lnTo>
                <a:lnTo>
                  <a:pt x="173873" y="326598"/>
                </a:lnTo>
                <a:lnTo>
                  <a:pt x="162073" y="328726"/>
                </a:lnTo>
                <a:lnTo>
                  <a:pt x="150017" y="330818"/>
                </a:lnTo>
                <a:lnTo>
                  <a:pt x="137680" y="332406"/>
                </a:lnTo>
                <a:lnTo>
                  <a:pt x="125035" y="333018"/>
                </a:lnTo>
                <a:lnTo>
                  <a:pt x="112055" y="332185"/>
                </a:lnTo>
                <a:lnTo>
                  <a:pt x="106244" y="331242"/>
                </a:lnTo>
                <a:lnTo>
                  <a:pt x="106637" y="319425"/>
                </a:lnTo>
                <a:lnTo>
                  <a:pt x="106753" y="307245"/>
                </a:lnTo>
                <a:lnTo>
                  <a:pt x="106627" y="294762"/>
                </a:lnTo>
                <a:lnTo>
                  <a:pt x="106295" y="282033"/>
                </a:lnTo>
                <a:lnTo>
                  <a:pt x="105789" y="269118"/>
                </a:lnTo>
                <a:lnTo>
                  <a:pt x="105145" y="256074"/>
                </a:lnTo>
                <a:lnTo>
                  <a:pt x="104397" y="242961"/>
                </a:lnTo>
                <a:lnTo>
                  <a:pt x="103581" y="229837"/>
                </a:lnTo>
                <a:lnTo>
                  <a:pt x="102730" y="216761"/>
                </a:lnTo>
                <a:lnTo>
                  <a:pt x="101879" y="203790"/>
                </a:lnTo>
                <a:lnTo>
                  <a:pt x="101063" y="190985"/>
                </a:lnTo>
                <a:lnTo>
                  <a:pt x="100316" y="178403"/>
                </a:lnTo>
                <a:lnTo>
                  <a:pt x="99673" y="166103"/>
                </a:lnTo>
                <a:lnTo>
                  <a:pt x="99324" y="158204"/>
                </a:lnTo>
                <a:lnTo>
                  <a:pt x="98716" y="142627"/>
                </a:lnTo>
                <a:lnTo>
                  <a:pt x="98431" y="131341"/>
                </a:lnTo>
                <a:lnTo>
                  <a:pt x="98616" y="123024"/>
                </a:lnTo>
                <a:lnTo>
                  <a:pt x="99419" y="116352"/>
                </a:lnTo>
                <a:lnTo>
                  <a:pt x="100988" y="110001"/>
                </a:lnTo>
                <a:lnTo>
                  <a:pt x="103471" y="102650"/>
                </a:lnTo>
                <a:lnTo>
                  <a:pt x="107015" y="92974"/>
                </a:lnTo>
                <a:lnTo>
                  <a:pt x="111467" y="80520"/>
                </a:lnTo>
                <a:lnTo>
                  <a:pt x="115627" y="69126"/>
                </a:lnTo>
                <a:lnTo>
                  <a:pt x="120334" y="56962"/>
                </a:lnTo>
                <a:lnTo>
                  <a:pt x="125361" y="44556"/>
                </a:lnTo>
                <a:lnTo>
                  <a:pt x="130482" y="32436"/>
                </a:lnTo>
                <a:lnTo>
                  <a:pt x="135473" y="21128"/>
                </a:lnTo>
                <a:lnTo>
                  <a:pt x="137587" y="16505"/>
                </a:lnTo>
                <a:lnTo>
                  <a:pt x="131351" y="12151"/>
                </a:lnTo>
                <a:lnTo>
                  <a:pt x="128114" y="12345"/>
                </a:lnTo>
                <a:lnTo>
                  <a:pt x="125626" y="8922"/>
                </a:lnTo>
                <a:lnTo>
                  <a:pt x="124173" y="4107"/>
                </a:lnTo>
                <a:lnTo>
                  <a:pt x="127178" y="1894"/>
                </a:lnTo>
                <a:lnTo>
                  <a:pt x="124385" y="2640"/>
                </a:lnTo>
                <a:lnTo>
                  <a:pt x="124104" y="0"/>
                </a:lnTo>
                <a:lnTo>
                  <a:pt x="121771" y="9531"/>
                </a:lnTo>
                <a:lnTo>
                  <a:pt x="116706" y="21588"/>
                </a:lnTo>
                <a:lnTo>
                  <a:pt x="109889" y="34697"/>
                </a:lnTo>
                <a:lnTo>
                  <a:pt x="102305" y="47383"/>
                </a:lnTo>
                <a:lnTo>
                  <a:pt x="94933" y="58174"/>
                </a:lnTo>
                <a:lnTo>
                  <a:pt x="90782" y="63404"/>
                </a:lnTo>
                <a:lnTo>
                  <a:pt x="87606" y="66460"/>
                </a:lnTo>
                <a:lnTo>
                  <a:pt x="84710" y="55405"/>
                </a:lnTo>
                <a:lnTo>
                  <a:pt x="80246" y="43148"/>
                </a:lnTo>
                <a:lnTo>
                  <a:pt x="75520" y="30417"/>
                </a:lnTo>
                <a:lnTo>
                  <a:pt x="71843" y="17941"/>
                </a:lnTo>
                <a:lnTo>
                  <a:pt x="70521" y="6448"/>
                </a:lnTo>
                <a:lnTo>
                  <a:pt x="71298" y="709"/>
                </a:lnTo>
                <a:lnTo>
                  <a:pt x="70028" y="415"/>
                </a:lnTo>
                <a:lnTo>
                  <a:pt x="69319" y="353"/>
                </a:lnTo>
                <a:lnTo>
                  <a:pt x="66974" y="11643"/>
                </a:lnTo>
                <a:lnTo>
                  <a:pt x="56992" y="15551"/>
                </a:lnTo>
                <a:lnTo>
                  <a:pt x="53934" y="16431"/>
                </a:lnTo>
                <a:lnTo>
                  <a:pt x="55352" y="29066"/>
                </a:lnTo>
                <a:lnTo>
                  <a:pt x="57044" y="41689"/>
                </a:lnTo>
                <a:lnTo>
                  <a:pt x="58893" y="54292"/>
                </a:lnTo>
                <a:lnTo>
                  <a:pt x="60780" y="66868"/>
                </a:lnTo>
                <a:lnTo>
                  <a:pt x="62588" y="79410"/>
                </a:lnTo>
                <a:lnTo>
                  <a:pt x="63887" y="89323"/>
                </a:lnTo>
                <a:lnTo>
                  <a:pt x="64858" y="99154"/>
                </a:lnTo>
                <a:lnTo>
                  <a:pt x="65533" y="110298"/>
                </a:lnTo>
                <a:lnTo>
                  <a:pt x="65947" y="122525"/>
                </a:lnTo>
                <a:lnTo>
                  <a:pt x="66132" y="135603"/>
                </a:lnTo>
                <a:lnTo>
                  <a:pt x="66121" y="149299"/>
                </a:lnTo>
                <a:lnTo>
                  <a:pt x="65947" y="163383"/>
                </a:lnTo>
                <a:lnTo>
                  <a:pt x="65644" y="177624"/>
                </a:lnTo>
                <a:lnTo>
                  <a:pt x="65244" y="191789"/>
                </a:lnTo>
                <a:lnTo>
                  <a:pt x="64781" y="205647"/>
                </a:lnTo>
                <a:lnTo>
                  <a:pt x="64288" y="218967"/>
                </a:lnTo>
                <a:lnTo>
                  <a:pt x="63797" y="231516"/>
                </a:lnTo>
                <a:lnTo>
                  <a:pt x="63341" y="243065"/>
                </a:lnTo>
                <a:lnTo>
                  <a:pt x="63041" y="251000"/>
                </a:lnTo>
                <a:lnTo>
                  <a:pt x="62771" y="262760"/>
                </a:lnTo>
                <a:lnTo>
                  <a:pt x="62672" y="276038"/>
                </a:lnTo>
                <a:lnTo>
                  <a:pt x="62592" y="290016"/>
                </a:lnTo>
                <a:lnTo>
                  <a:pt x="62379" y="303875"/>
                </a:lnTo>
                <a:lnTo>
                  <a:pt x="61883" y="316796"/>
                </a:lnTo>
                <a:lnTo>
                  <a:pt x="60953" y="327961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889399" y="2148997"/>
            <a:ext cx="1779" cy="353"/>
          </a:xfrm>
          <a:custGeom>
            <a:avLst/>
            <a:gdLst/>
            <a:ahLst/>
            <a:cxnLst/>
            <a:rect l="l" t="t" r="r" b="b"/>
            <a:pathLst>
              <a:path w="1779" h="353">
                <a:moveTo>
                  <a:pt x="1779" y="0"/>
                </a:moveTo>
                <a:lnTo>
                  <a:pt x="0" y="204"/>
                </a:lnTo>
                <a:lnTo>
                  <a:pt x="1706" y="353"/>
                </a:lnTo>
                <a:lnTo>
                  <a:pt x="1779" y="0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945889" y="2148997"/>
            <a:ext cx="21883" cy="2640"/>
          </a:xfrm>
          <a:custGeom>
            <a:avLst/>
            <a:gdLst/>
            <a:ahLst/>
            <a:cxnLst/>
            <a:rect l="l" t="t" r="r" b="b"/>
            <a:pathLst>
              <a:path w="21883" h="2640">
                <a:moveTo>
                  <a:pt x="3953" y="1247"/>
                </a:moveTo>
                <a:lnTo>
                  <a:pt x="3074" y="1894"/>
                </a:lnTo>
                <a:lnTo>
                  <a:pt x="6777" y="904"/>
                </a:lnTo>
                <a:lnTo>
                  <a:pt x="21883" y="978"/>
                </a:lnTo>
                <a:lnTo>
                  <a:pt x="0" y="0"/>
                </a:lnTo>
                <a:lnTo>
                  <a:pt x="281" y="2640"/>
                </a:lnTo>
                <a:lnTo>
                  <a:pt x="3953" y="1247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871836" y="2146918"/>
            <a:ext cx="17562" cy="4303"/>
          </a:xfrm>
          <a:custGeom>
            <a:avLst/>
            <a:gdLst/>
            <a:ahLst/>
            <a:cxnLst/>
            <a:rect l="l" t="t" r="r" b="b"/>
            <a:pathLst>
              <a:path w="17562" h="4303">
                <a:moveTo>
                  <a:pt x="12140" y="1809"/>
                </a:moveTo>
                <a:lnTo>
                  <a:pt x="5081" y="0"/>
                </a:lnTo>
                <a:lnTo>
                  <a:pt x="0" y="4303"/>
                </a:lnTo>
                <a:lnTo>
                  <a:pt x="17562" y="2283"/>
                </a:lnTo>
                <a:lnTo>
                  <a:pt x="12140" y="1809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176115" y="1759206"/>
            <a:ext cx="187843" cy="208869"/>
          </a:xfrm>
          <a:custGeom>
            <a:avLst/>
            <a:gdLst/>
            <a:ahLst/>
            <a:cxnLst/>
            <a:rect l="l" t="t" r="r" b="b"/>
            <a:pathLst>
              <a:path w="187843" h="208869">
                <a:moveTo>
                  <a:pt x="1657" y="94201"/>
                </a:moveTo>
                <a:lnTo>
                  <a:pt x="548" y="100424"/>
                </a:lnTo>
                <a:lnTo>
                  <a:pt x="0" y="114104"/>
                </a:lnTo>
                <a:lnTo>
                  <a:pt x="566" y="127173"/>
                </a:lnTo>
                <a:lnTo>
                  <a:pt x="1933" y="139771"/>
                </a:lnTo>
                <a:lnTo>
                  <a:pt x="3787" y="152040"/>
                </a:lnTo>
                <a:lnTo>
                  <a:pt x="5811" y="164121"/>
                </a:lnTo>
                <a:lnTo>
                  <a:pt x="7691" y="176157"/>
                </a:lnTo>
                <a:lnTo>
                  <a:pt x="9114" y="188287"/>
                </a:lnTo>
                <a:lnTo>
                  <a:pt x="9441" y="192511"/>
                </a:lnTo>
                <a:lnTo>
                  <a:pt x="10138" y="192021"/>
                </a:lnTo>
                <a:lnTo>
                  <a:pt x="10636" y="190016"/>
                </a:lnTo>
                <a:lnTo>
                  <a:pt x="11060" y="190701"/>
                </a:lnTo>
                <a:lnTo>
                  <a:pt x="11907" y="188916"/>
                </a:lnTo>
                <a:lnTo>
                  <a:pt x="12206" y="188207"/>
                </a:lnTo>
                <a:lnTo>
                  <a:pt x="14339" y="178630"/>
                </a:lnTo>
                <a:lnTo>
                  <a:pt x="14843" y="167664"/>
                </a:lnTo>
                <a:lnTo>
                  <a:pt x="15956" y="153671"/>
                </a:lnTo>
                <a:lnTo>
                  <a:pt x="17212" y="146149"/>
                </a:lnTo>
                <a:lnTo>
                  <a:pt x="25034" y="143729"/>
                </a:lnTo>
                <a:lnTo>
                  <a:pt x="27375" y="144487"/>
                </a:lnTo>
                <a:lnTo>
                  <a:pt x="34076" y="139645"/>
                </a:lnTo>
                <a:lnTo>
                  <a:pt x="29343" y="128911"/>
                </a:lnTo>
                <a:lnTo>
                  <a:pt x="25806" y="129522"/>
                </a:lnTo>
                <a:lnTo>
                  <a:pt x="21945" y="120108"/>
                </a:lnTo>
                <a:lnTo>
                  <a:pt x="27317" y="108660"/>
                </a:lnTo>
                <a:lnTo>
                  <a:pt x="36025" y="96382"/>
                </a:lnTo>
                <a:lnTo>
                  <a:pt x="42545" y="88712"/>
                </a:lnTo>
                <a:lnTo>
                  <a:pt x="50827" y="87725"/>
                </a:lnTo>
                <a:lnTo>
                  <a:pt x="62754" y="87349"/>
                </a:lnTo>
                <a:lnTo>
                  <a:pt x="77031" y="87415"/>
                </a:lnTo>
                <a:lnTo>
                  <a:pt x="92363" y="87754"/>
                </a:lnTo>
                <a:lnTo>
                  <a:pt x="107453" y="88196"/>
                </a:lnTo>
                <a:lnTo>
                  <a:pt x="121005" y="88574"/>
                </a:lnTo>
                <a:lnTo>
                  <a:pt x="131724" y="88719"/>
                </a:lnTo>
                <a:lnTo>
                  <a:pt x="132842" y="88712"/>
                </a:lnTo>
                <a:lnTo>
                  <a:pt x="146858" y="91708"/>
                </a:lnTo>
                <a:lnTo>
                  <a:pt x="155612" y="99748"/>
                </a:lnTo>
                <a:lnTo>
                  <a:pt x="160093" y="105339"/>
                </a:lnTo>
                <a:lnTo>
                  <a:pt x="166537" y="116877"/>
                </a:lnTo>
                <a:lnTo>
                  <a:pt x="165526" y="125365"/>
                </a:lnTo>
                <a:lnTo>
                  <a:pt x="160472" y="133558"/>
                </a:lnTo>
                <a:lnTo>
                  <a:pt x="156830" y="139645"/>
                </a:lnTo>
                <a:lnTo>
                  <a:pt x="164028" y="145708"/>
                </a:lnTo>
                <a:lnTo>
                  <a:pt x="168596" y="150084"/>
                </a:lnTo>
                <a:lnTo>
                  <a:pt x="170906" y="154862"/>
                </a:lnTo>
                <a:lnTo>
                  <a:pt x="171329" y="162135"/>
                </a:lnTo>
                <a:lnTo>
                  <a:pt x="170237" y="173993"/>
                </a:lnTo>
                <a:lnTo>
                  <a:pt x="168003" y="192526"/>
                </a:lnTo>
                <a:lnTo>
                  <a:pt x="167442" y="197303"/>
                </a:lnTo>
                <a:lnTo>
                  <a:pt x="167367" y="208869"/>
                </a:lnTo>
                <a:lnTo>
                  <a:pt x="167716" y="202829"/>
                </a:lnTo>
                <a:lnTo>
                  <a:pt x="169982" y="205397"/>
                </a:lnTo>
                <a:lnTo>
                  <a:pt x="177243" y="204211"/>
                </a:lnTo>
                <a:lnTo>
                  <a:pt x="178096" y="201931"/>
                </a:lnTo>
                <a:lnTo>
                  <a:pt x="182960" y="195763"/>
                </a:lnTo>
                <a:lnTo>
                  <a:pt x="183881" y="192805"/>
                </a:lnTo>
                <a:lnTo>
                  <a:pt x="181690" y="194516"/>
                </a:lnTo>
                <a:lnTo>
                  <a:pt x="184878" y="189601"/>
                </a:lnTo>
                <a:lnTo>
                  <a:pt x="187843" y="82965"/>
                </a:lnTo>
                <a:lnTo>
                  <a:pt x="183697" y="73065"/>
                </a:lnTo>
                <a:lnTo>
                  <a:pt x="183167" y="63487"/>
                </a:lnTo>
                <a:lnTo>
                  <a:pt x="180977" y="53651"/>
                </a:lnTo>
                <a:lnTo>
                  <a:pt x="177879" y="48781"/>
                </a:lnTo>
                <a:lnTo>
                  <a:pt x="167704" y="41663"/>
                </a:lnTo>
                <a:lnTo>
                  <a:pt x="155764" y="36412"/>
                </a:lnTo>
                <a:lnTo>
                  <a:pt x="151126" y="33474"/>
                </a:lnTo>
                <a:lnTo>
                  <a:pt x="143814" y="25240"/>
                </a:lnTo>
                <a:lnTo>
                  <a:pt x="135129" y="18142"/>
                </a:lnTo>
                <a:lnTo>
                  <a:pt x="126839" y="15869"/>
                </a:lnTo>
                <a:lnTo>
                  <a:pt x="113963" y="15779"/>
                </a:lnTo>
                <a:lnTo>
                  <a:pt x="103761" y="18475"/>
                </a:lnTo>
                <a:lnTo>
                  <a:pt x="95692" y="21622"/>
                </a:lnTo>
                <a:lnTo>
                  <a:pt x="89215" y="22882"/>
                </a:lnTo>
                <a:lnTo>
                  <a:pt x="83790" y="19920"/>
                </a:lnTo>
                <a:lnTo>
                  <a:pt x="78875" y="10400"/>
                </a:lnTo>
                <a:lnTo>
                  <a:pt x="78565" y="9511"/>
                </a:lnTo>
                <a:lnTo>
                  <a:pt x="76721" y="3692"/>
                </a:lnTo>
                <a:lnTo>
                  <a:pt x="76497" y="3203"/>
                </a:lnTo>
                <a:lnTo>
                  <a:pt x="76223" y="2298"/>
                </a:lnTo>
                <a:lnTo>
                  <a:pt x="75874" y="1393"/>
                </a:lnTo>
                <a:lnTo>
                  <a:pt x="75650" y="562"/>
                </a:lnTo>
                <a:lnTo>
                  <a:pt x="75376" y="0"/>
                </a:lnTo>
                <a:lnTo>
                  <a:pt x="64987" y="7273"/>
                </a:lnTo>
                <a:lnTo>
                  <a:pt x="60794" y="16876"/>
                </a:lnTo>
                <a:lnTo>
                  <a:pt x="62341" y="30708"/>
                </a:lnTo>
                <a:lnTo>
                  <a:pt x="62747" y="32227"/>
                </a:lnTo>
                <a:lnTo>
                  <a:pt x="53132" y="26823"/>
                </a:lnTo>
                <a:lnTo>
                  <a:pt x="49196" y="25087"/>
                </a:lnTo>
                <a:lnTo>
                  <a:pt x="47278" y="13253"/>
                </a:lnTo>
                <a:lnTo>
                  <a:pt x="35659" y="20324"/>
                </a:lnTo>
                <a:lnTo>
                  <a:pt x="30540" y="30495"/>
                </a:lnTo>
                <a:lnTo>
                  <a:pt x="29692" y="45749"/>
                </a:lnTo>
                <a:lnTo>
                  <a:pt x="19330" y="28633"/>
                </a:lnTo>
                <a:lnTo>
                  <a:pt x="13163" y="37292"/>
                </a:lnTo>
                <a:lnTo>
                  <a:pt x="8871" y="47368"/>
                </a:lnTo>
                <a:lnTo>
                  <a:pt x="8903" y="60881"/>
                </a:lnTo>
                <a:lnTo>
                  <a:pt x="9789" y="64724"/>
                </a:lnTo>
                <a:lnTo>
                  <a:pt x="11999" y="76398"/>
                </a:lnTo>
                <a:lnTo>
                  <a:pt x="11078" y="82405"/>
                </a:lnTo>
                <a:lnTo>
                  <a:pt x="8239" y="85523"/>
                </a:lnTo>
                <a:lnTo>
                  <a:pt x="4694" y="88529"/>
                </a:lnTo>
                <a:lnTo>
                  <a:pt x="1657" y="94201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359997" y="1842172"/>
            <a:ext cx="19850" cy="109839"/>
          </a:xfrm>
          <a:custGeom>
            <a:avLst/>
            <a:gdLst/>
            <a:ahLst/>
            <a:cxnLst/>
            <a:rect l="l" t="t" r="r" b="b"/>
            <a:pathLst>
              <a:path w="19850" h="109839">
                <a:moveTo>
                  <a:pt x="11923" y="91555"/>
                </a:moveTo>
                <a:lnTo>
                  <a:pt x="13801" y="79514"/>
                </a:lnTo>
                <a:lnTo>
                  <a:pt x="16217" y="67146"/>
                </a:lnTo>
                <a:lnTo>
                  <a:pt x="18467" y="54679"/>
                </a:lnTo>
                <a:lnTo>
                  <a:pt x="19850" y="42344"/>
                </a:lnTo>
                <a:lnTo>
                  <a:pt x="19663" y="30368"/>
                </a:lnTo>
                <a:lnTo>
                  <a:pt x="17203" y="18980"/>
                </a:lnTo>
                <a:lnTo>
                  <a:pt x="14124" y="12128"/>
                </a:lnTo>
                <a:lnTo>
                  <a:pt x="9740" y="4425"/>
                </a:lnTo>
                <a:lnTo>
                  <a:pt x="6975" y="4010"/>
                </a:lnTo>
                <a:lnTo>
                  <a:pt x="3961" y="0"/>
                </a:lnTo>
                <a:lnTo>
                  <a:pt x="997" y="106635"/>
                </a:lnTo>
                <a:lnTo>
                  <a:pt x="0" y="109839"/>
                </a:lnTo>
                <a:lnTo>
                  <a:pt x="3040" y="107466"/>
                </a:lnTo>
                <a:lnTo>
                  <a:pt x="4733" y="106024"/>
                </a:lnTo>
                <a:lnTo>
                  <a:pt x="8744" y="104630"/>
                </a:lnTo>
                <a:lnTo>
                  <a:pt x="11285" y="103040"/>
                </a:lnTo>
                <a:lnTo>
                  <a:pt x="11923" y="91555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222440" y="2308253"/>
            <a:ext cx="11782" cy="4083"/>
          </a:xfrm>
          <a:custGeom>
            <a:avLst/>
            <a:gdLst/>
            <a:ahLst/>
            <a:cxnLst/>
            <a:rect l="l" t="t" r="r" b="b"/>
            <a:pathLst>
              <a:path w="11782" h="4083">
                <a:moveTo>
                  <a:pt x="5928" y="2689"/>
                </a:moveTo>
                <a:lnTo>
                  <a:pt x="3832" y="3917"/>
                </a:lnTo>
                <a:lnTo>
                  <a:pt x="11308" y="3252"/>
                </a:lnTo>
                <a:lnTo>
                  <a:pt x="11782" y="1662"/>
                </a:lnTo>
                <a:lnTo>
                  <a:pt x="0" y="0"/>
                </a:lnTo>
                <a:lnTo>
                  <a:pt x="1967" y="4083"/>
                </a:lnTo>
                <a:lnTo>
                  <a:pt x="5928" y="2689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178052" y="1977783"/>
            <a:ext cx="1394" cy="1931"/>
          </a:xfrm>
          <a:custGeom>
            <a:avLst/>
            <a:gdLst/>
            <a:ahLst/>
            <a:cxnLst/>
            <a:rect l="l" t="t" r="r" b="b"/>
            <a:pathLst>
              <a:path w="1394" h="1931">
                <a:moveTo>
                  <a:pt x="1394" y="0"/>
                </a:moveTo>
                <a:lnTo>
                  <a:pt x="835" y="302"/>
                </a:lnTo>
                <a:lnTo>
                  <a:pt x="0" y="1931"/>
                </a:lnTo>
                <a:lnTo>
                  <a:pt x="1394" y="0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218554" y="2302213"/>
            <a:ext cx="10256" cy="21768"/>
          </a:xfrm>
          <a:custGeom>
            <a:avLst/>
            <a:gdLst/>
            <a:ahLst/>
            <a:cxnLst/>
            <a:rect l="l" t="t" r="r" b="b"/>
            <a:pathLst>
              <a:path w="10256" h="21768">
                <a:moveTo>
                  <a:pt x="4725" y="16846"/>
                </a:moveTo>
                <a:lnTo>
                  <a:pt x="0" y="0"/>
                </a:lnTo>
                <a:lnTo>
                  <a:pt x="0" y="18241"/>
                </a:lnTo>
                <a:lnTo>
                  <a:pt x="10256" y="21768"/>
                </a:lnTo>
                <a:lnTo>
                  <a:pt x="9673" y="17793"/>
                </a:lnTo>
                <a:lnTo>
                  <a:pt x="4725" y="16846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145495" y="1926214"/>
            <a:ext cx="104844" cy="397767"/>
          </a:xfrm>
          <a:custGeom>
            <a:avLst/>
            <a:gdLst/>
            <a:ahLst/>
            <a:cxnLst/>
            <a:rect l="l" t="t" r="r" b="b"/>
            <a:pathLst>
              <a:path w="104844" h="397767">
                <a:moveTo>
                  <a:pt x="89353" y="57340"/>
                </a:moveTo>
                <a:lnTo>
                  <a:pt x="87065" y="64175"/>
                </a:lnTo>
                <a:lnTo>
                  <a:pt x="86411" y="67976"/>
                </a:lnTo>
                <a:lnTo>
                  <a:pt x="86143" y="72615"/>
                </a:lnTo>
                <a:lnTo>
                  <a:pt x="86183" y="79980"/>
                </a:lnTo>
                <a:lnTo>
                  <a:pt x="86494" y="89761"/>
                </a:lnTo>
                <a:lnTo>
                  <a:pt x="87039" y="101648"/>
                </a:lnTo>
                <a:lnTo>
                  <a:pt x="87781" y="115331"/>
                </a:lnTo>
                <a:lnTo>
                  <a:pt x="88685" y="130500"/>
                </a:lnTo>
                <a:lnTo>
                  <a:pt x="89712" y="146845"/>
                </a:lnTo>
                <a:lnTo>
                  <a:pt x="90827" y="164057"/>
                </a:lnTo>
                <a:lnTo>
                  <a:pt x="91993" y="181825"/>
                </a:lnTo>
                <a:lnTo>
                  <a:pt x="93174" y="199840"/>
                </a:lnTo>
                <a:lnTo>
                  <a:pt x="94331" y="217791"/>
                </a:lnTo>
                <a:lnTo>
                  <a:pt x="95430" y="235369"/>
                </a:lnTo>
                <a:lnTo>
                  <a:pt x="96433" y="252264"/>
                </a:lnTo>
                <a:lnTo>
                  <a:pt x="97304" y="268165"/>
                </a:lnTo>
                <a:lnTo>
                  <a:pt x="98005" y="282763"/>
                </a:lnTo>
                <a:lnTo>
                  <a:pt x="98501" y="295748"/>
                </a:lnTo>
                <a:lnTo>
                  <a:pt x="98755" y="306810"/>
                </a:lnTo>
                <a:lnTo>
                  <a:pt x="98729" y="315639"/>
                </a:lnTo>
                <a:lnTo>
                  <a:pt x="98388" y="321925"/>
                </a:lnTo>
                <a:lnTo>
                  <a:pt x="91363" y="334429"/>
                </a:lnTo>
                <a:lnTo>
                  <a:pt x="81499" y="346712"/>
                </a:lnTo>
                <a:lnTo>
                  <a:pt x="77219" y="351400"/>
                </a:lnTo>
                <a:lnTo>
                  <a:pt x="76746" y="351058"/>
                </a:lnTo>
                <a:lnTo>
                  <a:pt x="76098" y="349884"/>
                </a:lnTo>
                <a:lnTo>
                  <a:pt x="75749" y="350642"/>
                </a:lnTo>
                <a:lnTo>
                  <a:pt x="74828" y="349395"/>
                </a:lnTo>
                <a:lnTo>
                  <a:pt x="74404" y="348906"/>
                </a:lnTo>
                <a:lnTo>
                  <a:pt x="73632" y="348295"/>
                </a:lnTo>
                <a:lnTo>
                  <a:pt x="73059" y="347659"/>
                </a:lnTo>
                <a:lnTo>
                  <a:pt x="72511" y="347096"/>
                </a:lnTo>
                <a:lnTo>
                  <a:pt x="72137" y="346754"/>
                </a:lnTo>
                <a:lnTo>
                  <a:pt x="69173" y="343575"/>
                </a:lnTo>
                <a:lnTo>
                  <a:pt x="68476" y="342402"/>
                </a:lnTo>
                <a:lnTo>
                  <a:pt x="66707" y="340030"/>
                </a:lnTo>
                <a:lnTo>
                  <a:pt x="59054" y="329782"/>
                </a:lnTo>
                <a:lnTo>
                  <a:pt x="54870" y="322774"/>
                </a:lnTo>
                <a:lnTo>
                  <a:pt x="53307" y="316878"/>
                </a:lnTo>
                <a:lnTo>
                  <a:pt x="53516" y="309969"/>
                </a:lnTo>
                <a:lnTo>
                  <a:pt x="54650" y="299918"/>
                </a:lnTo>
                <a:lnTo>
                  <a:pt x="55859" y="284600"/>
                </a:lnTo>
                <a:lnTo>
                  <a:pt x="55921" y="283350"/>
                </a:lnTo>
                <a:lnTo>
                  <a:pt x="56510" y="270773"/>
                </a:lnTo>
                <a:lnTo>
                  <a:pt x="57112" y="258116"/>
                </a:lnTo>
                <a:lnTo>
                  <a:pt x="57739" y="245406"/>
                </a:lnTo>
                <a:lnTo>
                  <a:pt x="58401" y="232670"/>
                </a:lnTo>
                <a:lnTo>
                  <a:pt x="59108" y="219937"/>
                </a:lnTo>
                <a:lnTo>
                  <a:pt x="59872" y="207235"/>
                </a:lnTo>
                <a:lnTo>
                  <a:pt x="60505" y="197499"/>
                </a:lnTo>
                <a:lnTo>
                  <a:pt x="67006" y="68270"/>
                </a:lnTo>
                <a:lnTo>
                  <a:pt x="65508" y="60531"/>
                </a:lnTo>
                <a:lnTo>
                  <a:pt x="63636" y="56994"/>
                </a:lnTo>
                <a:lnTo>
                  <a:pt x="62041" y="55081"/>
                </a:lnTo>
                <a:lnTo>
                  <a:pt x="61371" y="52215"/>
                </a:lnTo>
                <a:lnTo>
                  <a:pt x="62277" y="45818"/>
                </a:lnTo>
                <a:lnTo>
                  <a:pt x="65408" y="33313"/>
                </a:lnTo>
                <a:lnTo>
                  <a:pt x="57310" y="24042"/>
                </a:lnTo>
                <a:lnTo>
                  <a:pt x="48527" y="15396"/>
                </a:lnTo>
                <a:lnTo>
                  <a:pt x="38906" y="5897"/>
                </a:lnTo>
                <a:lnTo>
                  <a:pt x="38759" y="5746"/>
                </a:lnTo>
                <a:lnTo>
                  <a:pt x="39332" y="0"/>
                </a:lnTo>
                <a:lnTo>
                  <a:pt x="32832" y="1039"/>
                </a:lnTo>
                <a:lnTo>
                  <a:pt x="32105" y="2068"/>
                </a:lnTo>
                <a:lnTo>
                  <a:pt x="28097" y="4988"/>
                </a:lnTo>
                <a:lnTo>
                  <a:pt x="17802" y="12330"/>
                </a:lnTo>
                <a:lnTo>
                  <a:pt x="6913" y="21951"/>
                </a:lnTo>
                <a:lnTo>
                  <a:pt x="0" y="30638"/>
                </a:lnTo>
                <a:lnTo>
                  <a:pt x="10586" y="33254"/>
                </a:lnTo>
                <a:lnTo>
                  <a:pt x="10661" y="33474"/>
                </a:lnTo>
                <a:lnTo>
                  <a:pt x="13426" y="41788"/>
                </a:lnTo>
                <a:lnTo>
                  <a:pt x="22094" y="46214"/>
                </a:lnTo>
                <a:lnTo>
                  <a:pt x="23215" y="47461"/>
                </a:lnTo>
                <a:lnTo>
                  <a:pt x="28446" y="54552"/>
                </a:lnTo>
                <a:lnTo>
                  <a:pt x="33392" y="51872"/>
                </a:lnTo>
                <a:lnTo>
                  <a:pt x="35869" y="47045"/>
                </a:lnTo>
                <a:lnTo>
                  <a:pt x="40385" y="47219"/>
                </a:lnTo>
                <a:lnTo>
                  <a:pt x="40506" y="51523"/>
                </a:lnTo>
                <a:lnTo>
                  <a:pt x="40378" y="54063"/>
                </a:lnTo>
                <a:lnTo>
                  <a:pt x="40378" y="375387"/>
                </a:lnTo>
                <a:lnTo>
                  <a:pt x="73059" y="375999"/>
                </a:lnTo>
                <a:lnTo>
                  <a:pt x="77785" y="392845"/>
                </a:lnTo>
                <a:lnTo>
                  <a:pt x="77448" y="389790"/>
                </a:lnTo>
                <a:lnTo>
                  <a:pt x="76945" y="388200"/>
                </a:lnTo>
                <a:lnTo>
                  <a:pt x="80777" y="385956"/>
                </a:lnTo>
                <a:lnTo>
                  <a:pt x="78913" y="386122"/>
                </a:lnTo>
                <a:lnTo>
                  <a:pt x="76945" y="382038"/>
                </a:lnTo>
                <a:lnTo>
                  <a:pt x="77086" y="377607"/>
                </a:lnTo>
                <a:lnTo>
                  <a:pt x="78929" y="375192"/>
                </a:lnTo>
                <a:lnTo>
                  <a:pt x="90137" y="374819"/>
                </a:lnTo>
                <a:lnTo>
                  <a:pt x="100111" y="375314"/>
                </a:lnTo>
                <a:lnTo>
                  <a:pt x="100534" y="393335"/>
                </a:lnTo>
                <a:lnTo>
                  <a:pt x="82733" y="393793"/>
                </a:lnTo>
                <a:lnTo>
                  <a:pt x="83316" y="397767"/>
                </a:lnTo>
                <a:lnTo>
                  <a:pt x="98642" y="396873"/>
                </a:lnTo>
                <a:lnTo>
                  <a:pt x="103847" y="395683"/>
                </a:lnTo>
                <a:lnTo>
                  <a:pt x="104844" y="51275"/>
                </a:lnTo>
                <a:lnTo>
                  <a:pt x="99236" y="40787"/>
                </a:lnTo>
                <a:lnTo>
                  <a:pt x="92268" y="29774"/>
                </a:lnTo>
                <a:lnTo>
                  <a:pt x="91492" y="28144"/>
                </a:lnTo>
                <a:lnTo>
                  <a:pt x="87457" y="32985"/>
                </a:lnTo>
                <a:lnTo>
                  <a:pt x="91546" y="44795"/>
                </a:lnTo>
                <a:lnTo>
                  <a:pt x="92572" y="50734"/>
                </a:lnTo>
                <a:lnTo>
                  <a:pt x="91515" y="53888"/>
                </a:lnTo>
                <a:lnTo>
                  <a:pt x="89353" y="57340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819410" y="1871152"/>
            <a:ext cx="184083" cy="169277"/>
          </a:xfrm>
          <a:custGeom>
            <a:avLst/>
            <a:gdLst/>
            <a:ahLst/>
            <a:cxnLst/>
            <a:rect l="l" t="t" r="r" b="b"/>
            <a:pathLst>
              <a:path w="184083" h="169277">
                <a:moveTo>
                  <a:pt x="180483" y="86947"/>
                </a:moveTo>
                <a:lnTo>
                  <a:pt x="183766" y="90657"/>
                </a:lnTo>
                <a:lnTo>
                  <a:pt x="182531" y="82154"/>
                </a:lnTo>
                <a:lnTo>
                  <a:pt x="177732" y="59861"/>
                </a:lnTo>
                <a:lnTo>
                  <a:pt x="171385" y="43365"/>
                </a:lnTo>
                <a:lnTo>
                  <a:pt x="164275" y="31661"/>
                </a:lnTo>
                <a:lnTo>
                  <a:pt x="157185" y="23742"/>
                </a:lnTo>
                <a:lnTo>
                  <a:pt x="150901" y="18602"/>
                </a:lnTo>
                <a:lnTo>
                  <a:pt x="146207" y="15235"/>
                </a:lnTo>
                <a:lnTo>
                  <a:pt x="143887" y="12635"/>
                </a:lnTo>
                <a:lnTo>
                  <a:pt x="144727" y="9797"/>
                </a:lnTo>
                <a:lnTo>
                  <a:pt x="145610" y="8847"/>
                </a:lnTo>
                <a:lnTo>
                  <a:pt x="141177" y="8061"/>
                </a:lnTo>
                <a:lnTo>
                  <a:pt x="134468" y="6497"/>
                </a:lnTo>
                <a:lnTo>
                  <a:pt x="125833" y="4531"/>
                </a:lnTo>
                <a:lnTo>
                  <a:pt x="115619" y="2542"/>
                </a:lnTo>
                <a:lnTo>
                  <a:pt x="104175" y="905"/>
                </a:lnTo>
                <a:lnTo>
                  <a:pt x="91851" y="0"/>
                </a:lnTo>
                <a:lnTo>
                  <a:pt x="78994" y="201"/>
                </a:lnTo>
                <a:lnTo>
                  <a:pt x="65955" y="1888"/>
                </a:lnTo>
                <a:lnTo>
                  <a:pt x="53080" y="5437"/>
                </a:lnTo>
                <a:lnTo>
                  <a:pt x="40719" y="11226"/>
                </a:lnTo>
                <a:lnTo>
                  <a:pt x="29222" y="19631"/>
                </a:lnTo>
                <a:lnTo>
                  <a:pt x="18935" y="31031"/>
                </a:lnTo>
                <a:lnTo>
                  <a:pt x="10396" y="44954"/>
                </a:lnTo>
                <a:lnTo>
                  <a:pt x="5514" y="56341"/>
                </a:lnTo>
                <a:lnTo>
                  <a:pt x="2284" y="67767"/>
                </a:lnTo>
                <a:lnTo>
                  <a:pt x="512" y="79245"/>
                </a:lnTo>
                <a:lnTo>
                  <a:pt x="0" y="90790"/>
                </a:lnTo>
                <a:lnTo>
                  <a:pt x="551" y="102415"/>
                </a:lnTo>
                <a:lnTo>
                  <a:pt x="1970" y="114132"/>
                </a:lnTo>
                <a:lnTo>
                  <a:pt x="4060" y="125957"/>
                </a:lnTo>
                <a:lnTo>
                  <a:pt x="6624" y="137902"/>
                </a:lnTo>
                <a:lnTo>
                  <a:pt x="9466" y="149981"/>
                </a:lnTo>
                <a:lnTo>
                  <a:pt x="12389" y="162207"/>
                </a:lnTo>
                <a:lnTo>
                  <a:pt x="14023" y="169277"/>
                </a:lnTo>
                <a:lnTo>
                  <a:pt x="15963" y="161993"/>
                </a:lnTo>
                <a:lnTo>
                  <a:pt x="16335" y="151867"/>
                </a:lnTo>
                <a:lnTo>
                  <a:pt x="15804" y="139713"/>
                </a:lnTo>
                <a:lnTo>
                  <a:pt x="15033" y="126349"/>
                </a:lnTo>
                <a:lnTo>
                  <a:pt x="14688" y="112591"/>
                </a:lnTo>
                <a:lnTo>
                  <a:pt x="15434" y="99255"/>
                </a:lnTo>
                <a:lnTo>
                  <a:pt x="17935" y="87157"/>
                </a:lnTo>
                <a:lnTo>
                  <a:pt x="22855" y="77115"/>
                </a:lnTo>
                <a:lnTo>
                  <a:pt x="25740" y="73767"/>
                </a:lnTo>
                <a:lnTo>
                  <a:pt x="35328" y="66680"/>
                </a:lnTo>
                <a:lnTo>
                  <a:pt x="45459" y="63051"/>
                </a:lnTo>
                <a:lnTo>
                  <a:pt x="56060" y="62128"/>
                </a:lnTo>
                <a:lnTo>
                  <a:pt x="67061" y="63155"/>
                </a:lnTo>
                <a:lnTo>
                  <a:pt x="78390" y="65382"/>
                </a:lnTo>
                <a:lnTo>
                  <a:pt x="89975" y="68054"/>
                </a:lnTo>
                <a:lnTo>
                  <a:pt x="101746" y="70419"/>
                </a:lnTo>
                <a:lnTo>
                  <a:pt x="113630" y="71723"/>
                </a:lnTo>
                <a:lnTo>
                  <a:pt x="120690" y="71689"/>
                </a:lnTo>
                <a:lnTo>
                  <a:pt x="125548" y="86049"/>
                </a:lnTo>
                <a:lnTo>
                  <a:pt x="132426" y="96317"/>
                </a:lnTo>
                <a:lnTo>
                  <a:pt x="140657" y="104694"/>
                </a:lnTo>
                <a:lnTo>
                  <a:pt x="145117" y="108905"/>
                </a:lnTo>
                <a:lnTo>
                  <a:pt x="153271" y="118973"/>
                </a:lnTo>
                <a:lnTo>
                  <a:pt x="156846" y="128848"/>
                </a:lnTo>
                <a:lnTo>
                  <a:pt x="157907" y="140362"/>
                </a:lnTo>
                <a:lnTo>
                  <a:pt x="158520" y="155349"/>
                </a:lnTo>
                <a:lnTo>
                  <a:pt x="158600" y="156586"/>
                </a:lnTo>
                <a:lnTo>
                  <a:pt x="166630" y="152687"/>
                </a:lnTo>
                <a:lnTo>
                  <a:pt x="173441" y="152382"/>
                </a:lnTo>
                <a:lnTo>
                  <a:pt x="177873" y="153603"/>
                </a:lnTo>
                <a:lnTo>
                  <a:pt x="184083" y="92840"/>
                </a:lnTo>
                <a:lnTo>
                  <a:pt x="180483" y="86947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997283" y="1961809"/>
            <a:ext cx="7694" cy="62946"/>
          </a:xfrm>
          <a:custGeom>
            <a:avLst/>
            <a:gdLst/>
            <a:ahLst/>
            <a:cxnLst/>
            <a:rect l="l" t="t" r="r" b="b"/>
            <a:pathLst>
              <a:path w="7694" h="62946">
                <a:moveTo>
                  <a:pt x="7694" y="2036"/>
                </a:moveTo>
                <a:lnTo>
                  <a:pt x="5892" y="0"/>
                </a:lnTo>
                <a:lnTo>
                  <a:pt x="6209" y="2183"/>
                </a:lnTo>
                <a:lnTo>
                  <a:pt x="0" y="62946"/>
                </a:lnTo>
                <a:lnTo>
                  <a:pt x="7694" y="2036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969210" y="2066129"/>
            <a:ext cx="106338" cy="467882"/>
          </a:xfrm>
          <a:custGeom>
            <a:avLst/>
            <a:gdLst/>
            <a:ahLst/>
            <a:cxnLst/>
            <a:rect l="l" t="t" r="r" b="b"/>
            <a:pathLst>
              <a:path w="106338" h="467882">
                <a:moveTo>
                  <a:pt x="13143" y="117768"/>
                </a:moveTo>
                <a:lnTo>
                  <a:pt x="3134" y="124066"/>
                </a:lnTo>
                <a:lnTo>
                  <a:pt x="0" y="126050"/>
                </a:lnTo>
                <a:lnTo>
                  <a:pt x="882" y="136652"/>
                </a:lnTo>
                <a:lnTo>
                  <a:pt x="2473" y="149375"/>
                </a:lnTo>
                <a:lnTo>
                  <a:pt x="4623" y="163689"/>
                </a:lnTo>
                <a:lnTo>
                  <a:pt x="7177" y="179067"/>
                </a:lnTo>
                <a:lnTo>
                  <a:pt x="9985" y="194982"/>
                </a:lnTo>
                <a:lnTo>
                  <a:pt x="12895" y="210903"/>
                </a:lnTo>
                <a:lnTo>
                  <a:pt x="15753" y="226305"/>
                </a:lnTo>
                <a:lnTo>
                  <a:pt x="18407" y="240659"/>
                </a:lnTo>
                <a:lnTo>
                  <a:pt x="20707" y="253437"/>
                </a:lnTo>
                <a:lnTo>
                  <a:pt x="22498" y="264110"/>
                </a:lnTo>
                <a:lnTo>
                  <a:pt x="23631" y="272152"/>
                </a:lnTo>
                <a:lnTo>
                  <a:pt x="23951" y="277034"/>
                </a:lnTo>
                <a:lnTo>
                  <a:pt x="23938" y="277261"/>
                </a:lnTo>
                <a:lnTo>
                  <a:pt x="24835" y="284601"/>
                </a:lnTo>
                <a:lnTo>
                  <a:pt x="26606" y="293604"/>
                </a:lnTo>
                <a:lnTo>
                  <a:pt x="29125" y="304049"/>
                </a:lnTo>
                <a:lnTo>
                  <a:pt x="32265" y="315712"/>
                </a:lnTo>
                <a:lnTo>
                  <a:pt x="35898" y="328370"/>
                </a:lnTo>
                <a:lnTo>
                  <a:pt x="39898" y="341803"/>
                </a:lnTo>
                <a:lnTo>
                  <a:pt x="44139" y="355785"/>
                </a:lnTo>
                <a:lnTo>
                  <a:pt x="48492" y="370097"/>
                </a:lnTo>
                <a:lnTo>
                  <a:pt x="52832" y="384513"/>
                </a:lnTo>
                <a:lnTo>
                  <a:pt x="57032" y="398813"/>
                </a:lnTo>
                <a:lnTo>
                  <a:pt x="60964" y="412774"/>
                </a:lnTo>
                <a:lnTo>
                  <a:pt x="64503" y="426172"/>
                </a:lnTo>
                <a:lnTo>
                  <a:pt x="67520" y="438786"/>
                </a:lnTo>
                <a:lnTo>
                  <a:pt x="69890" y="450393"/>
                </a:lnTo>
                <a:lnTo>
                  <a:pt x="71041" y="457419"/>
                </a:lnTo>
                <a:lnTo>
                  <a:pt x="74429" y="453607"/>
                </a:lnTo>
                <a:lnTo>
                  <a:pt x="74554" y="455756"/>
                </a:lnTo>
                <a:lnTo>
                  <a:pt x="76048" y="446401"/>
                </a:lnTo>
                <a:lnTo>
                  <a:pt x="81753" y="464972"/>
                </a:lnTo>
                <a:lnTo>
                  <a:pt x="85203" y="462888"/>
                </a:lnTo>
                <a:lnTo>
                  <a:pt x="85541" y="460492"/>
                </a:lnTo>
                <a:lnTo>
                  <a:pt x="84792" y="452431"/>
                </a:lnTo>
                <a:lnTo>
                  <a:pt x="91293" y="467882"/>
                </a:lnTo>
                <a:lnTo>
                  <a:pt x="94124" y="464916"/>
                </a:lnTo>
                <a:lnTo>
                  <a:pt x="91634" y="453563"/>
                </a:lnTo>
                <a:lnTo>
                  <a:pt x="91019" y="451113"/>
                </a:lnTo>
                <a:lnTo>
                  <a:pt x="95453" y="456172"/>
                </a:lnTo>
                <a:lnTo>
                  <a:pt x="94606" y="457835"/>
                </a:lnTo>
                <a:lnTo>
                  <a:pt x="98691" y="462755"/>
                </a:lnTo>
                <a:lnTo>
                  <a:pt x="99706" y="453058"/>
                </a:lnTo>
                <a:lnTo>
                  <a:pt x="95631" y="440231"/>
                </a:lnTo>
                <a:lnTo>
                  <a:pt x="90860" y="428670"/>
                </a:lnTo>
                <a:lnTo>
                  <a:pt x="90172" y="426791"/>
                </a:lnTo>
                <a:lnTo>
                  <a:pt x="99137" y="429426"/>
                </a:lnTo>
                <a:lnTo>
                  <a:pt x="102811" y="430696"/>
                </a:lnTo>
                <a:lnTo>
                  <a:pt x="106338" y="429216"/>
                </a:lnTo>
                <a:lnTo>
                  <a:pt x="102502" y="421524"/>
                </a:lnTo>
                <a:lnTo>
                  <a:pt x="98492" y="420900"/>
                </a:lnTo>
                <a:lnTo>
                  <a:pt x="90023" y="416049"/>
                </a:lnTo>
                <a:lnTo>
                  <a:pt x="80482" y="410505"/>
                </a:lnTo>
                <a:lnTo>
                  <a:pt x="77518" y="396578"/>
                </a:lnTo>
                <a:lnTo>
                  <a:pt x="75079" y="384255"/>
                </a:lnTo>
                <a:lnTo>
                  <a:pt x="72755" y="371679"/>
                </a:lnTo>
                <a:lnTo>
                  <a:pt x="70552" y="359038"/>
                </a:lnTo>
                <a:lnTo>
                  <a:pt x="68482" y="346521"/>
                </a:lnTo>
                <a:lnTo>
                  <a:pt x="67853" y="342597"/>
                </a:lnTo>
                <a:lnTo>
                  <a:pt x="65148" y="326145"/>
                </a:lnTo>
                <a:lnTo>
                  <a:pt x="62605" y="311442"/>
                </a:lnTo>
                <a:lnTo>
                  <a:pt x="60219" y="298263"/>
                </a:lnTo>
                <a:lnTo>
                  <a:pt x="57988" y="286386"/>
                </a:lnTo>
                <a:lnTo>
                  <a:pt x="55907" y="275584"/>
                </a:lnTo>
                <a:lnTo>
                  <a:pt x="53974" y="265635"/>
                </a:lnTo>
                <a:lnTo>
                  <a:pt x="52184" y="256315"/>
                </a:lnTo>
                <a:lnTo>
                  <a:pt x="50535" y="247399"/>
                </a:lnTo>
                <a:lnTo>
                  <a:pt x="49022" y="238664"/>
                </a:lnTo>
                <a:lnTo>
                  <a:pt x="47642" y="229884"/>
                </a:lnTo>
                <a:lnTo>
                  <a:pt x="46392" y="220837"/>
                </a:lnTo>
                <a:lnTo>
                  <a:pt x="45267" y="211299"/>
                </a:lnTo>
                <a:lnTo>
                  <a:pt x="44266" y="201044"/>
                </a:lnTo>
                <a:lnTo>
                  <a:pt x="43383" y="189850"/>
                </a:lnTo>
                <a:lnTo>
                  <a:pt x="42616" y="177491"/>
                </a:lnTo>
                <a:lnTo>
                  <a:pt x="41960" y="163745"/>
                </a:lnTo>
                <a:lnTo>
                  <a:pt x="41414" y="148387"/>
                </a:lnTo>
                <a:lnTo>
                  <a:pt x="40972" y="131192"/>
                </a:lnTo>
                <a:lnTo>
                  <a:pt x="40751" y="119668"/>
                </a:lnTo>
                <a:lnTo>
                  <a:pt x="40440" y="107012"/>
                </a:lnTo>
                <a:lnTo>
                  <a:pt x="39982" y="94313"/>
                </a:lnTo>
                <a:lnTo>
                  <a:pt x="39448" y="81597"/>
                </a:lnTo>
                <a:lnTo>
                  <a:pt x="38910" y="68889"/>
                </a:lnTo>
                <a:lnTo>
                  <a:pt x="38485" y="57584"/>
                </a:lnTo>
                <a:lnTo>
                  <a:pt x="38545" y="46092"/>
                </a:lnTo>
                <a:lnTo>
                  <a:pt x="38666" y="31750"/>
                </a:lnTo>
                <a:lnTo>
                  <a:pt x="37800" y="17247"/>
                </a:lnTo>
                <a:lnTo>
                  <a:pt x="34899" y="5275"/>
                </a:lnTo>
                <a:lnTo>
                  <a:pt x="31286" y="0"/>
                </a:lnTo>
                <a:lnTo>
                  <a:pt x="29681" y="13827"/>
                </a:lnTo>
                <a:lnTo>
                  <a:pt x="26818" y="28275"/>
                </a:lnTo>
                <a:lnTo>
                  <a:pt x="25412" y="38484"/>
                </a:lnTo>
                <a:lnTo>
                  <a:pt x="25507" y="39416"/>
                </a:lnTo>
                <a:lnTo>
                  <a:pt x="29189" y="50177"/>
                </a:lnTo>
                <a:lnTo>
                  <a:pt x="33713" y="61578"/>
                </a:lnTo>
                <a:lnTo>
                  <a:pt x="35794" y="72622"/>
                </a:lnTo>
                <a:lnTo>
                  <a:pt x="34987" y="89040"/>
                </a:lnTo>
                <a:lnTo>
                  <a:pt x="30193" y="101324"/>
                </a:lnTo>
                <a:lnTo>
                  <a:pt x="22537" y="110544"/>
                </a:lnTo>
                <a:lnTo>
                  <a:pt x="13143" y="11776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726367" y="2075420"/>
            <a:ext cx="126664" cy="309414"/>
          </a:xfrm>
          <a:custGeom>
            <a:avLst/>
            <a:gdLst/>
            <a:ahLst/>
            <a:cxnLst/>
            <a:rect l="l" t="t" r="r" b="b"/>
            <a:pathLst>
              <a:path w="126664" h="309414">
                <a:moveTo>
                  <a:pt x="58793" y="68379"/>
                </a:moveTo>
                <a:lnTo>
                  <a:pt x="61096" y="59975"/>
                </a:lnTo>
                <a:lnTo>
                  <a:pt x="63624" y="52299"/>
                </a:lnTo>
                <a:lnTo>
                  <a:pt x="64116" y="48561"/>
                </a:lnTo>
                <a:lnTo>
                  <a:pt x="60786" y="39396"/>
                </a:lnTo>
                <a:lnTo>
                  <a:pt x="59802" y="27778"/>
                </a:lnTo>
                <a:lnTo>
                  <a:pt x="60729" y="24183"/>
                </a:lnTo>
                <a:lnTo>
                  <a:pt x="64901" y="12807"/>
                </a:lnTo>
                <a:lnTo>
                  <a:pt x="68820" y="138"/>
                </a:lnTo>
                <a:lnTo>
                  <a:pt x="65430" y="4443"/>
                </a:lnTo>
                <a:lnTo>
                  <a:pt x="60160" y="12861"/>
                </a:lnTo>
                <a:lnTo>
                  <a:pt x="53522" y="24274"/>
                </a:lnTo>
                <a:lnTo>
                  <a:pt x="46003" y="37703"/>
                </a:lnTo>
                <a:lnTo>
                  <a:pt x="38086" y="52170"/>
                </a:lnTo>
                <a:lnTo>
                  <a:pt x="30256" y="66695"/>
                </a:lnTo>
                <a:lnTo>
                  <a:pt x="22999" y="80300"/>
                </a:lnTo>
                <a:lnTo>
                  <a:pt x="16798" y="92007"/>
                </a:lnTo>
                <a:lnTo>
                  <a:pt x="12139" y="100836"/>
                </a:lnTo>
                <a:lnTo>
                  <a:pt x="11234" y="102551"/>
                </a:lnTo>
                <a:lnTo>
                  <a:pt x="5452" y="112860"/>
                </a:lnTo>
                <a:lnTo>
                  <a:pt x="821" y="123559"/>
                </a:lnTo>
                <a:lnTo>
                  <a:pt x="0" y="135294"/>
                </a:lnTo>
                <a:lnTo>
                  <a:pt x="1344" y="140452"/>
                </a:lnTo>
                <a:lnTo>
                  <a:pt x="4244" y="147782"/>
                </a:lnTo>
                <a:lnTo>
                  <a:pt x="8437" y="157662"/>
                </a:lnTo>
                <a:lnTo>
                  <a:pt x="13658" y="169597"/>
                </a:lnTo>
                <a:lnTo>
                  <a:pt x="19636" y="183090"/>
                </a:lnTo>
                <a:lnTo>
                  <a:pt x="26105" y="197646"/>
                </a:lnTo>
                <a:lnTo>
                  <a:pt x="32796" y="212771"/>
                </a:lnTo>
                <a:lnTo>
                  <a:pt x="39442" y="227968"/>
                </a:lnTo>
                <a:lnTo>
                  <a:pt x="45774" y="242743"/>
                </a:lnTo>
                <a:lnTo>
                  <a:pt x="51525" y="256600"/>
                </a:lnTo>
                <a:lnTo>
                  <a:pt x="56425" y="269043"/>
                </a:lnTo>
                <a:lnTo>
                  <a:pt x="60209" y="279577"/>
                </a:lnTo>
                <a:lnTo>
                  <a:pt x="62606" y="287707"/>
                </a:lnTo>
                <a:lnTo>
                  <a:pt x="63350" y="292938"/>
                </a:lnTo>
                <a:lnTo>
                  <a:pt x="74737" y="295767"/>
                </a:lnTo>
                <a:lnTo>
                  <a:pt x="87789" y="299416"/>
                </a:lnTo>
                <a:lnTo>
                  <a:pt x="99065" y="303645"/>
                </a:lnTo>
                <a:lnTo>
                  <a:pt x="103721" y="306004"/>
                </a:lnTo>
                <a:lnTo>
                  <a:pt x="113688" y="309414"/>
                </a:lnTo>
                <a:lnTo>
                  <a:pt x="123240" y="308540"/>
                </a:lnTo>
                <a:lnTo>
                  <a:pt x="126664" y="298168"/>
                </a:lnTo>
                <a:lnTo>
                  <a:pt x="121095" y="288614"/>
                </a:lnTo>
                <a:lnTo>
                  <a:pt x="109424" y="283710"/>
                </a:lnTo>
                <a:lnTo>
                  <a:pt x="95930" y="280744"/>
                </a:lnTo>
                <a:lnTo>
                  <a:pt x="84890" y="277003"/>
                </a:lnTo>
                <a:lnTo>
                  <a:pt x="81902" y="274400"/>
                </a:lnTo>
                <a:lnTo>
                  <a:pt x="78365" y="269681"/>
                </a:lnTo>
                <a:lnTo>
                  <a:pt x="77443" y="257553"/>
                </a:lnTo>
                <a:lnTo>
                  <a:pt x="77244" y="251807"/>
                </a:lnTo>
                <a:lnTo>
                  <a:pt x="74594" y="246369"/>
                </a:lnTo>
                <a:lnTo>
                  <a:pt x="71128" y="235596"/>
                </a:lnTo>
                <a:lnTo>
                  <a:pt x="67172" y="221279"/>
                </a:lnTo>
                <a:lnTo>
                  <a:pt x="63051" y="205207"/>
                </a:lnTo>
                <a:lnTo>
                  <a:pt x="59090" y="189169"/>
                </a:lnTo>
                <a:lnTo>
                  <a:pt x="55615" y="174955"/>
                </a:lnTo>
                <a:lnTo>
                  <a:pt x="52950" y="164356"/>
                </a:lnTo>
                <a:lnTo>
                  <a:pt x="52260" y="161799"/>
                </a:lnTo>
                <a:lnTo>
                  <a:pt x="49204" y="151269"/>
                </a:lnTo>
                <a:lnTo>
                  <a:pt x="47234" y="143376"/>
                </a:lnTo>
                <a:lnTo>
                  <a:pt x="46859" y="136718"/>
                </a:lnTo>
                <a:lnTo>
                  <a:pt x="48586" y="129887"/>
                </a:lnTo>
                <a:lnTo>
                  <a:pt x="52924" y="121481"/>
                </a:lnTo>
                <a:lnTo>
                  <a:pt x="60381" y="110093"/>
                </a:lnTo>
                <a:lnTo>
                  <a:pt x="71466" y="94320"/>
                </a:lnTo>
                <a:lnTo>
                  <a:pt x="72860" y="92355"/>
                </a:lnTo>
                <a:lnTo>
                  <a:pt x="75824" y="88540"/>
                </a:lnTo>
                <a:lnTo>
                  <a:pt x="78271" y="85905"/>
                </a:lnTo>
                <a:lnTo>
                  <a:pt x="76397" y="87244"/>
                </a:lnTo>
                <a:lnTo>
                  <a:pt x="79934" y="84115"/>
                </a:lnTo>
                <a:lnTo>
                  <a:pt x="80208" y="81351"/>
                </a:lnTo>
                <a:lnTo>
                  <a:pt x="65651" y="80728"/>
                </a:lnTo>
                <a:lnTo>
                  <a:pt x="59412" y="75850"/>
                </a:lnTo>
                <a:lnTo>
                  <a:pt x="58793" y="68379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804639" y="2156772"/>
            <a:ext cx="2709" cy="4553"/>
          </a:xfrm>
          <a:custGeom>
            <a:avLst/>
            <a:gdLst/>
            <a:ahLst/>
            <a:cxnLst/>
            <a:rect l="l" t="t" r="r" b="b"/>
            <a:pathLst>
              <a:path w="2709" h="4553">
                <a:moveTo>
                  <a:pt x="1662" y="2763"/>
                </a:moveTo>
                <a:lnTo>
                  <a:pt x="0" y="4553"/>
                </a:lnTo>
                <a:lnTo>
                  <a:pt x="2709" y="2616"/>
                </a:lnTo>
                <a:lnTo>
                  <a:pt x="1936" y="0"/>
                </a:lnTo>
                <a:lnTo>
                  <a:pt x="1662" y="2763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374321" y="1960881"/>
            <a:ext cx="4684" cy="22232"/>
          </a:xfrm>
          <a:custGeom>
            <a:avLst/>
            <a:gdLst/>
            <a:ahLst/>
            <a:cxnLst/>
            <a:rect l="l" t="t" r="r" b="b"/>
            <a:pathLst>
              <a:path w="4684" h="22232">
                <a:moveTo>
                  <a:pt x="2829" y="9039"/>
                </a:moveTo>
                <a:lnTo>
                  <a:pt x="904" y="18491"/>
                </a:lnTo>
                <a:lnTo>
                  <a:pt x="0" y="22232"/>
                </a:lnTo>
                <a:lnTo>
                  <a:pt x="2949" y="14205"/>
                </a:lnTo>
                <a:lnTo>
                  <a:pt x="4684" y="3790"/>
                </a:lnTo>
                <a:lnTo>
                  <a:pt x="1111" y="0"/>
                </a:lnTo>
                <a:lnTo>
                  <a:pt x="2829" y="9039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361160" y="1956852"/>
            <a:ext cx="12046" cy="3285"/>
          </a:xfrm>
          <a:custGeom>
            <a:avLst/>
            <a:gdLst/>
            <a:ahLst/>
            <a:cxnLst/>
            <a:rect l="l" t="t" r="r" b="b"/>
            <a:pathLst>
              <a:path w="12046" h="3285">
                <a:moveTo>
                  <a:pt x="7730" y="0"/>
                </a:moveTo>
                <a:lnTo>
                  <a:pt x="47" y="311"/>
                </a:lnTo>
                <a:lnTo>
                  <a:pt x="0" y="472"/>
                </a:lnTo>
                <a:lnTo>
                  <a:pt x="483" y="1019"/>
                </a:lnTo>
                <a:lnTo>
                  <a:pt x="1230" y="3285"/>
                </a:lnTo>
                <a:lnTo>
                  <a:pt x="3961" y="3037"/>
                </a:lnTo>
                <a:lnTo>
                  <a:pt x="7460" y="1873"/>
                </a:lnTo>
                <a:lnTo>
                  <a:pt x="12046" y="1668"/>
                </a:lnTo>
                <a:lnTo>
                  <a:pt x="11038" y="599"/>
                </a:lnTo>
                <a:lnTo>
                  <a:pt x="7730" y="0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248104" y="2024193"/>
            <a:ext cx="29144" cy="70201"/>
          </a:xfrm>
          <a:custGeom>
            <a:avLst/>
            <a:gdLst/>
            <a:ahLst/>
            <a:cxnLst/>
            <a:rect l="l" t="t" r="r" b="b"/>
            <a:pathLst>
              <a:path w="29144" h="70201">
                <a:moveTo>
                  <a:pt x="0" y="49197"/>
                </a:moveTo>
                <a:lnTo>
                  <a:pt x="572" y="55163"/>
                </a:lnTo>
                <a:lnTo>
                  <a:pt x="10724" y="60876"/>
                </a:lnTo>
                <a:lnTo>
                  <a:pt x="21704" y="67487"/>
                </a:lnTo>
                <a:lnTo>
                  <a:pt x="28247" y="70201"/>
                </a:lnTo>
                <a:lnTo>
                  <a:pt x="29144" y="0"/>
                </a:lnTo>
                <a:lnTo>
                  <a:pt x="26553" y="7017"/>
                </a:lnTo>
                <a:lnTo>
                  <a:pt x="18208" y="10343"/>
                </a:lnTo>
                <a:lnTo>
                  <a:pt x="8319" y="10196"/>
                </a:lnTo>
                <a:lnTo>
                  <a:pt x="0" y="49197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373206" y="1958442"/>
            <a:ext cx="2225" cy="2439"/>
          </a:xfrm>
          <a:custGeom>
            <a:avLst/>
            <a:gdLst/>
            <a:ahLst/>
            <a:cxnLst/>
            <a:rect l="l" t="t" r="r" b="b"/>
            <a:pathLst>
              <a:path w="2225" h="2439">
                <a:moveTo>
                  <a:pt x="2225" y="2439"/>
                </a:moveTo>
                <a:lnTo>
                  <a:pt x="1761" y="0"/>
                </a:lnTo>
                <a:lnTo>
                  <a:pt x="0" y="78"/>
                </a:lnTo>
                <a:lnTo>
                  <a:pt x="2225" y="2439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195097" y="1954970"/>
            <a:ext cx="170024" cy="143826"/>
          </a:xfrm>
          <a:custGeom>
            <a:avLst/>
            <a:gdLst/>
            <a:ahLst/>
            <a:cxnLst/>
            <a:rect l="l" t="t" r="r" b="b"/>
            <a:pathLst>
              <a:path w="170024" h="143826">
                <a:moveTo>
                  <a:pt x="163979" y="0"/>
                </a:moveTo>
                <a:lnTo>
                  <a:pt x="159073" y="6301"/>
                </a:lnTo>
                <a:lnTo>
                  <a:pt x="158178" y="8490"/>
                </a:lnTo>
                <a:lnTo>
                  <a:pt x="151001" y="9634"/>
                </a:lnTo>
                <a:lnTo>
                  <a:pt x="148734" y="7066"/>
                </a:lnTo>
                <a:lnTo>
                  <a:pt x="148386" y="13106"/>
                </a:lnTo>
                <a:lnTo>
                  <a:pt x="148460" y="1540"/>
                </a:lnTo>
                <a:lnTo>
                  <a:pt x="145757" y="11623"/>
                </a:lnTo>
                <a:lnTo>
                  <a:pt x="144179" y="23418"/>
                </a:lnTo>
                <a:lnTo>
                  <a:pt x="141293" y="35245"/>
                </a:lnTo>
                <a:lnTo>
                  <a:pt x="134667" y="45424"/>
                </a:lnTo>
                <a:lnTo>
                  <a:pt x="128832" y="49564"/>
                </a:lnTo>
                <a:lnTo>
                  <a:pt x="116548" y="50872"/>
                </a:lnTo>
                <a:lnTo>
                  <a:pt x="105523" y="47910"/>
                </a:lnTo>
                <a:lnTo>
                  <a:pt x="97470" y="45456"/>
                </a:lnTo>
                <a:lnTo>
                  <a:pt x="83875" y="43668"/>
                </a:lnTo>
                <a:lnTo>
                  <a:pt x="73941" y="44844"/>
                </a:lnTo>
                <a:lnTo>
                  <a:pt x="62248" y="45334"/>
                </a:lnTo>
                <a:lnTo>
                  <a:pt x="46041" y="45346"/>
                </a:lnTo>
                <a:lnTo>
                  <a:pt x="30600" y="46143"/>
                </a:lnTo>
                <a:lnTo>
                  <a:pt x="17258" y="46342"/>
                </a:lnTo>
                <a:lnTo>
                  <a:pt x="7346" y="44560"/>
                </a:lnTo>
                <a:lnTo>
                  <a:pt x="2197" y="39413"/>
                </a:lnTo>
                <a:lnTo>
                  <a:pt x="1818" y="35210"/>
                </a:lnTo>
                <a:lnTo>
                  <a:pt x="0" y="40761"/>
                </a:lnTo>
                <a:lnTo>
                  <a:pt x="226" y="53230"/>
                </a:lnTo>
                <a:lnTo>
                  <a:pt x="2792" y="65873"/>
                </a:lnTo>
                <a:lnTo>
                  <a:pt x="6909" y="78143"/>
                </a:lnTo>
                <a:lnTo>
                  <a:pt x="11786" y="89491"/>
                </a:lnTo>
                <a:lnTo>
                  <a:pt x="19862" y="103038"/>
                </a:lnTo>
                <a:lnTo>
                  <a:pt x="28593" y="110613"/>
                </a:lnTo>
                <a:lnTo>
                  <a:pt x="40408" y="115569"/>
                </a:lnTo>
                <a:lnTo>
                  <a:pt x="53007" y="118421"/>
                </a:lnTo>
                <a:lnTo>
                  <a:pt x="61327" y="79420"/>
                </a:lnTo>
                <a:lnTo>
                  <a:pt x="43856" y="73593"/>
                </a:lnTo>
                <a:lnTo>
                  <a:pt x="40732" y="64937"/>
                </a:lnTo>
                <a:lnTo>
                  <a:pt x="40926" y="63135"/>
                </a:lnTo>
                <a:lnTo>
                  <a:pt x="40851" y="62988"/>
                </a:lnTo>
                <a:lnTo>
                  <a:pt x="40727" y="62450"/>
                </a:lnTo>
                <a:lnTo>
                  <a:pt x="40652" y="62303"/>
                </a:lnTo>
                <a:lnTo>
                  <a:pt x="36492" y="53158"/>
                </a:lnTo>
                <a:lnTo>
                  <a:pt x="87880" y="53232"/>
                </a:lnTo>
                <a:lnTo>
                  <a:pt x="84230" y="61757"/>
                </a:lnTo>
                <a:lnTo>
                  <a:pt x="82607" y="62605"/>
                </a:lnTo>
                <a:lnTo>
                  <a:pt x="82375" y="64113"/>
                </a:lnTo>
                <a:lnTo>
                  <a:pt x="82151" y="69223"/>
                </a:lnTo>
                <a:lnTo>
                  <a:pt x="81254" y="139425"/>
                </a:lnTo>
                <a:lnTo>
                  <a:pt x="93171" y="142401"/>
                </a:lnTo>
                <a:lnTo>
                  <a:pt x="106129" y="143826"/>
                </a:lnTo>
                <a:lnTo>
                  <a:pt x="118859" y="143649"/>
                </a:lnTo>
                <a:lnTo>
                  <a:pt x="119640" y="143582"/>
                </a:lnTo>
                <a:lnTo>
                  <a:pt x="119366" y="141577"/>
                </a:lnTo>
                <a:lnTo>
                  <a:pt x="119092" y="100424"/>
                </a:lnTo>
                <a:lnTo>
                  <a:pt x="129575" y="93345"/>
                </a:lnTo>
                <a:lnTo>
                  <a:pt x="138510" y="85113"/>
                </a:lnTo>
                <a:lnTo>
                  <a:pt x="145769" y="75104"/>
                </a:lnTo>
                <a:lnTo>
                  <a:pt x="151226" y="62697"/>
                </a:lnTo>
                <a:lnTo>
                  <a:pt x="154239" y="50444"/>
                </a:lnTo>
                <a:lnTo>
                  <a:pt x="162360" y="11785"/>
                </a:lnTo>
                <a:lnTo>
                  <a:pt x="163057" y="11296"/>
                </a:lnTo>
                <a:lnTo>
                  <a:pt x="163829" y="10612"/>
                </a:lnTo>
                <a:lnTo>
                  <a:pt x="164054" y="10538"/>
                </a:lnTo>
                <a:lnTo>
                  <a:pt x="170024" y="4920"/>
                </a:lnTo>
                <a:lnTo>
                  <a:pt x="167293" y="5168"/>
                </a:lnTo>
                <a:lnTo>
                  <a:pt x="165546" y="4110"/>
                </a:lnTo>
                <a:lnTo>
                  <a:pt x="166063" y="2355"/>
                </a:lnTo>
                <a:lnTo>
                  <a:pt x="163979" y="0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945571" y="2033974"/>
            <a:ext cx="1619" cy="5134"/>
          </a:xfrm>
          <a:custGeom>
            <a:avLst/>
            <a:gdLst/>
            <a:ahLst/>
            <a:cxnLst/>
            <a:rect l="l" t="t" r="r" b="b"/>
            <a:pathLst>
              <a:path w="1619" h="5134">
                <a:moveTo>
                  <a:pt x="1619" y="5134"/>
                </a:moveTo>
                <a:lnTo>
                  <a:pt x="0" y="0"/>
                </a:lnTo>
                <a:lnTo>
                  <a:pt x="466" y="3612"/>
                </a:lnTo>
                <a:lnTo>
                  <a:pt x="1619" y="5134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874977" y="2035490"/>
            <a:ext cx="71607" cy="236377"/>
          </a:xfrm>
          <a:custGeom>
            <a:avLst/>
            <a:gdLst/>
            <a:ahLst/>
            <a:cxnLst/>
            <a:rect l="l" t="t" r="r" b="b"/>
            <a:pathLst>
              <a:path w="71607" h="236377">
                <a:moveTo>
                  <a:pt x="11155" y="50402"/>
                </a:moveTo>
                <a:lnTo>
                  <a:pt x="16241" y="61954"/>
                </a:lnTo>
                <a:lnTo>
                  <a:pt x="20722" y="72689"/>
                </a:lnTo>
                <a:lnTo>
                  <a:pt x="24391" y="83190"/>
                </a:lnTo>
                <a:lnTo>
                  <a:pt x="27038" y="94040"/>
                </a:lnTo>
                <a:lnTo>
                  <a:pt x="28457" y="105821"/>
                </a:lnTo>
                <a:lnTo>
                  <a:pt x="28521" y="117467"/>
                </a:lnTo>
                <a:lnTo>
                  <a:pt x="28003" y="127216"/>
                </a:lnTo>
                <a:lnTo>
                  <a:pt x="27240" y="139382"/>
                </a:lnTo>
                <a:lnTo>
                  <a:pt x="26343" y="153264"/>
                </a:lnTo>
                <a:lnTo>
                  <a:pt x="25424" y="168161"/>
                </a:lnTo>
                <a:lnTo>
                  <a:pt x="24593" y="183370"/>
                </a:lnTo>
                <a:lnTo>
                  <a:pt x="23961" y="198192"/>
                </a:lnTo>
                <a:lnTo>
                  <a:pt x="23639" y="211925"/>
                </a:lnTo>
                <a:lnTo>
                  <a:pt x="23739" y="223867"/>
                </a:lnTo>
                <a:lnTo>
                  <a:pt x="24372" y="233317"/>
                </a:lnTo>
                <a:lnTo>
                  <a:pt x="24784" y="236157"/>
                </a:lnTo>
                <a:lnTo>
                  <a:pt x="62971" y="236377"/>
                </a:lnTo>
                <a:lnTo>
                  <a:pt x="63842" y="227504"/>
                </a:lnTo>
                <a:lnTo>
                  <a:pt x="64221" y="216314"/>
                </a:lnTo>
                <a:lnTo>
                  <a:pt x="64196" y="203369"/>
                </a:lnTo>
                <a:lnTo>
                  <a:pt x="63854" y="189229"/>
                </a:lnTo>
                <a:lnTo>
                  <a:pt x="63284" y="174457"/>
                </a:lnTo>
                <a:lnTo>
                  <a:pt x="62574" y="159612"/>
                </a:lnTo>
                <a:lnTo>
                  <a:pt x="61811" y="145257"/>
                </a:lnTo>
                <a:lnTo>
                  <a:pt x="61084" y="131953"/>
                </a:lnTo>
                <a:lnTo>
                  <a:pt x="60482" y="120261"/>
                </a:lnTo>
                <a:lnTo>
                  <a:pt x="60156" y="112675"/>
                </a:lnTo>
                <a:lnTo>
                  <a:pt x="60291" y="99370"/>
                </a:lnTo>
                <a:lnTo>
                  <a:pt x="61392" y="84647"/>
                </a:lnTo>
                <a:lnTo>
                  <a:pt x="63160" y="69249"/>
                </a:lnTo>
                <a:lnTo>
                  <a:pt x="65298" y="53921"/>
                </a:lnTo>
                <a:lnTo>
                  <a:pt x="67510" y="39405"/>
                </a:lnTo>
                <a:lnTo>
                  <a:pt x="69497" y="26446"/>
                </a:lnTo>
                <a:lnTo>
                  <a:pt x="70962" y="15788"/>
                </a:lnTo>
                <a:lnTo>
                  <a:pt x="71607" y="8175"/>
                </a:lnTo>
                <a:lnTo>
                  <a:pt x="71515" y="5623"/>
                </a:lnTo>
                <a:lnTo>
                  <a:pt x="71059" y="2096"/>
                </a:lnTo>
                <a:lnTo>
                  <a:pt x="69472" y="0"/>
                </a:lnTo>
                <a:lnTo>
                  <a:pt x="58351" y="5291"/>
                </a:lnTo>
                <a:lnTo>
                  <a:pt x="47718" y="9337"/>
                </a:lnTo>
                <a:lnTo>
                  <a:pt x="36492" y="10538"/>
                </a:lnTo>
                <a:lnTo>
                  <a:pt x="20845" y="8792"/>
                </a:lnTo>
                <a:lnTo>
                  <a:pt x="10777" y="5876"/>
                </a:lnTo>
                <a:lnTo>
                  <a:pt x="9191" y="5550"/>
                </a:lnTo>
                <a:lnTo>
                  <a:pt x="8743" y="5477"/>
                </a:lnTo>
                <a:lnTo>
                  <a:pt x="7971" y="5403"/>
                </a:lnTo>
                <a:lnTo>
                  <a:pt x="7622" y="5403"/>
                </a:lnTo>
                <a:lnTo>
                  <a:pt x="3661" y="5966"/>
                </a:lnTo>
                <a:lnTo>
                  <a:pt x="0" y="22520"/>
                </a:lnTo>
                <a:lnTo>
                  <a:pt x="5672" y="37452"/>
                </a:lnTo>
                <a:lnTo>
                  <a:pt x="11155" y="50402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198771" y="1959200"/>
            <a:ext cx="45479" cy="318414"/>
          </a:xfrm>
          <a:custGeom>
            <a:avLst/>
            <a:gdLst/>
            <a:ahLst/>
            <a:cxnLst/>
            <a:rect l="l" t="t" r="r" b="b"/>
            <a:pathLst>
              <a:path w="45479" h="318414">
                <a:moveTo>
                  <a:pt x="41435" y="296943"/>
                </a:moveTo>
                <a:lnTo>
                  <a:pt x="44419" y="292373"/>
                </a:lnTo>
                <a:lnTo>
                  <a:pt x="45112" y="288939"/>
                </a:lnTo>
                <a:lnTo>
                  <a:pt x="45453" y="282653"/>
                </a:lnTo>
                <a:lnTo>
                  <a:pt x="45479" y="273824"/>
                </a:lnTo>
                <a:lnTo>
                  <a:pt x="45225" y="262762"/>
                </a:lnTo>
                <a:lnTo>
                  <a:pt x="44729" y="249777"/>
                </a:lnTo>
                <a:lnTo>
                  <a:pt x="44028" y="235179"/>
                </a:lnTo>
                <a:lnTo>
                  <a:pt x="43157" y="219278"/>
                </a:lnTo>
                <a:lnTo>
                  <a:pt x="42154" y="202383"/>
                </a:lnTo>
                <a:lnTo>
                  <a:pt x="41055" y="184805"/>
                </a:lnTo>
                <a:lnTo>
                  <a:pt x="39898" y="166854"/>
                </a:lnTo>
                <a:lnTo>
                  <a:pt x="38717" y="148840"/>
                </a:lnTo>
                <a:lnTo>
                  <a:pt x="37551" y="131071"/>
                </a:lnTo>
                <a:lnTo>
                  <a:pt x="36436" y="113860"/>
                </a:lnTo>
                <a:lnTo>
                  <a:pt x="35409" y="97514"/>
                </a:lnTo>
                <a:lnTo>
                  <a:pt x="34505" y="82345"/>
                </a:lnTo>
                <a:lnTo>
                  <a:pt x="33763" y="68662"/>
                </a:lnTo>
                <a:lnTo>
                  <a:pt x="33218" y="56775"/>
                </a:lnTo>
                <a:lnTo>
                  <a:pt x="32907" y="46994"/>
                </a:lnTo>
                <a:lnTo>
                  <a:pt x="32867" y="39629"/>
                </a:lnTo>
                <a:lnTo>
                  <a:pt x="33135" y="34990"/>
                </a:lnTo>
                <a:lnTo>
                  <a:pt x="35232" y="26223"/>
                </a:lnTo>
                <a:lnTo>
                  <a:pt x="37551" y="21928"/>
                </a:lnTo>
                <a:lnTo>
                  <a:pt x="39110" y="19021"/>
                </a:lnTo>
                <a:lnTo>
                  <a:pt x="38932" y="14418"/>
                </a:lnTo>
                <a:lnTo>
                  <a:pt x="36037" y="5035"/>
                </a:lnTo>
                <a:lnTo>
                  <a:pt x="34181" y="0"/>
                </a:lnTo>
                <a:lnTo>
                  <a:pt x="12161" y="220"/>
                </a:lnTo>
                <a:lnTo>
                  <a:pt x="9013" y="12773"/>
                </a:lnTo>
                <a:lnTo>
                  <a:pt x="8095" y="19201"/>
                </a:lnTo>
                <a:lnTo>
                  <a:pt x="8757" y="22082"/>
                </a:lnTo>
                <a:lnTo>
                  <a:pt x="10348" y="23993"/>
                </a:lnTo>
                <a:lnTo>
                  <a:pt x="12220" y="27511"/>
                </a:lnTo>
                <a:lnTo>
                  <a:pt x="13723" y="35214"/>
                </a:lnTo>
                <a:lnTo>
                  <a:pt x="7229" y="164513"/>
                </a:lnTo>
                <a:lnTo>
                  <a:pt x="6414" y="177172"/>
                </a:lnTo>
                <a:lnTo>
                  <a:pt x="5665" y="189884"/>
                </a:lnTo>
                <a:lnTo>
                  <a:pt x="4969" y="202620"/>
                </a:lnTo>
                <a:lnTo>
                  <a:pt x="4316" y="215352"/>
                </a:lnTo>
                <a:lnTo>
                  <a:pt x="3696" y="228053"/>
                </a:lnTo>
                <a:lnTo>
                  <a:pt x="3097" y="240694"/>
                </a:lnTo>
                <a:lnTo>
                  <a:pt x="2645" y="250364"/>
                </a:lnTo>
                <a:lnTo>
                  <a:pt x="1461" y="266106"/>
                </a:lnTo>
                <a:lnTo>
                  <a:pt x="296" y="276439"/>
                </a:lnTo>
                <a:lnTo>
                  <a:pt x="0" y="283491"/>
                </a:lnTo>
                <a:lnTo>
                  <a:pt x="1419" y="289387"/>
                </a:lnTo>
                <a:lnTo>
                  <a:pt x="5404" y="296256"/>
                </a:lnTo>
                <a:lnTo>
                  <a:pt x="12801" y="306224"/>
                </a:lnTo>
                <a:lnTo>
                  <a:pt x="13431" y="307044"/>
                </a:lnTo>
                <a:lnTo>
                  <a:pt x="15200" y="309416"/>
                </a:lnTo>
                <a:lnTo>
                  <a:pt x="15897" y="310589"/>
                </a:lnTo>
                <a:lnTo>
                  <a:pt x="18861" y="313768"/>
                </a:lnTo>
                <a:lnTo>
                  <a:pt x="19235" y="314111"/>
                </a:lnTo>
                <a:lnTo>
                  <a:pt x="19783" y="314673"/>
                </a:lnTo>
                <a:lnTo>
                  <a:pt x="20356" y="315309"/>
                </a:lnTo>
                <a:lnTo>
                  <a:pt x="21128" y="315920"/>
                </a:lnTo>
                <a:lnTo>
                  <a:pt x="21552" y="316409"/>
                </a:lnTo>
                <a:lnTo>
                  <a:pt x="22473" y="317656"/>
                </a:lnTo>
                <a:lnTo>
                  <a:pt x="22822" y="316898"/>
                </a:lnTo>
                <a:lnTo>
                  <a:pt x="23470" y="318072"/>
                </a:lnTo>
                <a:lnTo>
                  <a:pt x="23943" y="318414"/>
                </a:lnTo>
                <a:lnTo>
                  <a:pt x="31988" y="309188"/>
                </a:lnTo>
                <a:lnTo>
                  <a:pt x="41435" y="296943"/>
                </a:lnTo>
                <a:close/>
              </a:path>
            </a:pathLst>
          </a:custGeom>
          <a:solidFill>
            <a:srgbClr val="00B0C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340643" y="2128432"/>
            <a:ext cx="97769" cy="148570"/>
          </a:xfrm>
          <a:custGeom>
            <a:avLst/>
            <a:gdLst/>
            <a:ahLst/>
            <a:cxnLst/>
            <a:rect l="l" t="t" r="r" b="b"/>
            <a:pathLst>
              <a:path w="97769" h="148570">
                <a:moveTo>
                  <a:pt x="38646" y="143823"/>
                </a:moveTo>
                <a:lnTo>
                  <a:pt x="51111" y="137854"/>
                </a:lnTo>
                <a:lnTo>
                  <a:pt x="63991" y="132147"/>
                </a:lnTo>
                <a:lnTo>
                  <a:pt x="76060" y="128184"/>
                </a:lnTo>
                <a:lnTo>
                  <a:pt x="84792" y="127297"/>
                </a:lnTo>
                <a:lnTo>
                  <a:pt x="76839" y="135788"/>
                </a:lnTo>
                <a:lnTo>
                  <a:pt x="65084" y="141875"/>
                </a:lnTo>
                <a:lnTo>
                  <a:pt x="57690" y="147103"/>
                </a:lnTo>
                <a:lnTo>
                  <a:pt x="90023" y="134975"/>
                </a:lnTo>
                <a:lnTo>
                  <a:pt x="92259" y="137273"/>
                </a:lnTo>
                <a:lnTo>
                  <a:pt x="92140" y="132896"/>
                </a:lnTo>
                <a:lnTo>
                  <a:pt x="94805" y="139890"/>
                </a:lnTo>
                <a:lnTo>
                  <a:pt x="97383" y="143822"/>
                </a:lnTo>
                <a:lnTo>
                  <a:pt x="97471" y="142543"/>
                </a:lnTo>
                <a:lnTo>
                  <a:pt x="97769" y="139547"/>
                </a:lnTo>
                <a:lnTo>
                  <a:pt x="96361" y="127192"/>
                </a:lnTo>
                <a:lnTo>
                  <a:pt x="94840" y="113680"/>
                </a:lnTo>
                <a:lnTo>
                  <a:pt x="93074" y="99515"/>
                </a:lnTo>
                <a:lnTo>
                  <a:pt x="90931" y="85200"/>
                </a:lnTo>
                <a:lnTo>
                  <a:pt x="88276" y="71241"/>
                </a:lnTo>
                <a:lnTo>
                  <a:pt x="84978" y="58141"/>
                </a:lnTo>
                <a:lnTo>
                  <a:pt x="80904" y="46404"/>
                </a:lnTo>
                <a:lnTo>
                  <a:pt x="75920" y="36534"/>
                </a:lnTo>
                <a:lnTo>
                  <a:pt x="70319" y="29440"/>
                </a:lnTo>
                <a:lnTo>
                  <a:pt x="60385" y="21008"/>
                </a:lnTo>
                <a:lnTo>
                  <a:pt x="50029" y="14442"/>
                </a:lnTo>
                <a:lnTo>
                  <a:pt x="39019" y="9111"/>
                </a:lnTo>
                <a:lnTo>
                  <a:pt x="27124" y="4385"/>
                </a:lnTo>
                <a:lnTo>
                  <a:pt x="15120" y="0"/>
                </a:lnTo>
                <a:lnTo>
                  <a:pt x="7846" y="1369"/>
                </a:lnTo>
                <a:lnTo>
                  <a:pt x="2964" y="6430"/>
                </a:lnTo>
                <a:lnTo>
                  <a:pt x="0" y="11834"/>
                </a:lnTo>
                <a:lnTo>
                  <a:pt x="3484" y="20287"/>
                </a:lnTo>
                <a:lnTo>
                  <a:pt x="6207" y="33851"/>
                </a:lnTo>
                <a:lnTo>
                  <a:pt x="8272" y="49385"/>
                </a:lnTo>
                <a:lnTo>
                  <a:pt x="9781" y="63743"/>
                </a:lnTo>
                <a:lnTo>
                  <a:pt x="10736" y="72964"/>
                </a:lnTo>
                <a:lnTo>
                  <a:pt x="11690" y="82196"/>
                </a:lnTo>
                <a:lnTo>
                  <a:pt x="13340" y="97173"/>
                </a:lnTo>
                <a:lnTo>
                  <a:pt x="15594" y="113603"/>
                </a:lnTo>
                <a:lnTo>
                  <a:pt x="18358" y="127194"/>
                </a:lnTo>
                <a:lnTo>
                  <a:pt x="20899" y="133165"/>
                </a:lnTo>
                <a:lnTo>
                  <a:pt x="24696" y="126697"/>
                </a:lnTo>
                <a:lnTo>
                  <a:pt x="28424" y="123651"/>
                </a:lnTo>
                <a:lnTo>
                  <a:pt x="34026" y="122089"/>
                </a:lnTo>
                <a:lnTo>
                  <a:pt x="32776" y="133718"/>
                </a:lnTo>
                <a:lnTo>
                  <a:pt x="28586" y="145761"/>
                </a:lnTo>
                <a:lnTo>
                  <a:pt x="27823" y="148570"/>
                </a:lnTo>
                <a:lnTo>
                  <a:pt x="38646" y="143823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432903" y="2265706"/>
            <a:ext cx="5123" cy="6549"/>
          </a:xfrm>
          <a:custGeom>
            <a:avLst/>
            <a:gdLst/>
            <a:ahLst/>
            <a:cxnLst/>
            <a:rect l="l" t="t" r="r" b="b"/>
            <a:pathLst>
              <a:path w="5123" h="6549">
                <a:moveTo>
                  <a:pt x="2545" y="2616"/>
                </a:moveTo>
                <a:lnTo>
                  <a:pt x="0" y="0"/>
                </a:lnTo>
                <a:lnTo>
                  <a:pt x="154" y="5672"/>
                </a:lnTo>
                <a:lnTo>
                  <a:pt x="5123" y="6549"/>
                </a:lnTo>
                <a:lnTo>
                  <a:pt x="2545" y="2616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249343" y="1972013"/>
            <a:ext cx="44189" cy="349884"/>
          </a:xfrm>
          <a:custGeom>
            <a:avLst/>
            <a:gdLst/>
            <a:ahLst/>
            <a:cxnLst/>
            <a:rect l="l" t="t" r="r" b="b"/>
            <a:pathLst>
              <a:path w="44189" h="349884">
                <a:moveTo>
                  <a:pt x="28247" y="132579"/>
                </a:moveTo>
                <a:lnTo>
                  <a:pt x="24411" y="129742"/>
                </a:lnTo>
                <a:lnTo>
                  <a:pt x="44189" y="118445"/>
                </a:lnTo>
                <a:lnTo>
                  <a:pt x="29218" y="0"/>
                </a:lnTo>
                <a:lnTo>
                  <a:pt x="28670" y="415"/>
                </a:lnTo>
                <a:lnTo>
                  <a:pt x="27948" y="978"/>
                </a:lnTo>
                <a:lnTo>
                  <a:pt x="27599" y="1247"/>
                </a:lnTo>
                <a:lnTo>
                  <a:pt x="10511" y="16847"/>
                </a:lnTo>
                <a:lnTo>
                  <a:pt x="996" y="5477"/>
                </a:lnTo>
                <a:lnTo>
                  <a:pt x="0" y="349884"/>
                </a:lnTo>
                <a:lnTo>
                  <a:pt x="3791" y="338457"/>
                </a:lnTo>
                <a:lnTo>
                  <a:pt x="3995" y="325040"/>
                </a:lnTo>
                <a:lnTo>
                  <a:pt x="3960" y="320444"/>
                </a:lnTo>
                <a:lnTo>
                  <a:pt x="4063" y="307745"/>
                </a:lnTo>
                <a:lnTo>
                  <a:pt x="4031" y="295023"/>
                </a:lnTo>
                <a:lnTo>
                  <a:pt x="4010" y="286211"/>
                </a:lnTo>
                <a:lnTo>
                  <a:pt x="4041" y="271004"/>
                </a:lnTo>
                <a:lnTo>
                  <a:pt x="4146" y="258032"/>
                </a:lnTo>
                <a:lnTo>
                  <a:pt x="4343" y="247057"/>
                </a:lnTo>
                <a:lnTo>
                  <a:pt x="4648" y="237844"/>
                </a:lnTo>
                <a:lnTo>
                  <a:pt x="5079" y="230156"/>
                </a:lnTo>
                <a:lnTo>
                  <a:pt x="5655" y="223757"/>
                </a:lnTo>
                <a:lnTo>
                  <a:pt x="6392" y="218410"/>
                </a:lnTo>
                <a:lnTo>
                  <a:pt x="7308" y="213878"/>
                </a:lnTo>
                <a:lnTo>
                  <a:pt x="8420" y="209926"/>
                </a:lnTo>
                <a:lnTo>
                  <a:pt x="9745" y="206317"/>
                </a:lnTo>
                <a:lnTo>
                  <a:pt x="11302" y="202814"/>
                </a:lnTo>
                <a:lnTo>
                  <a:pt x="13108" y="199182"/>
                </a:lnTo>
                <a:lnTo>
                  <a:pt x="15180" y="195183"/>
                </a:lnTo>
                <a:lnTo>
                  <a:pt x="17536" y="190581"/>
                </a:lnTo>
                <a:lnTo>
                  <a:pt x="20193" y="185141"/>
                </a:lnTo>
                <a:lnTo>
                  <a:pt x="23169" y="178625"/>
                </a:lnTo>
                <a:lnTo>
                  <a:pt x="26481" y="170797"/>
                </a:lnTo>
                <a:lnTo>
                  <a:pt x="30147" y="161421"/>
                </a:lnTo>
                <a:lnTo>
                  <a:pt x="34184" y="150260"/>
                </a:lnTo>
                <a:lnTo>
                  <a:pt x="38609" y="137078"/>
                </a:lnTo>
                <a:lnTo>
                  <a:pt x="31560" y="133263"/>
                </a:lnTo>
                <a:lnTo>
                  <a:pt x="27823" y="131454"/>
                </a:lnTo>
                <a:lnTo>
                  <a:pt x="28247" y="132579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248307" y="2344835"/>
            <a:ext cx="50805" cy="133669"/>
          </a:xfrm>
          <a:custGeom>
            <a:avLst/>
            <a:gdLst/>
            <a:ahLst/>
            <a:cxnLst/>
            <a:rect l="l" t="t" r="r" b="b"/>
            <a:pathLst>
              <a:path w="50805" h="133669">
                <a:moveTo>
                  <a:pt x="815" y="96032"/>
                </a:moveTo>
                <a:lnTo>
                  <a:pt x="3114" y="104324"/>
                </a:lnTo>
                <a:lnTo>
                  <a:pt x="7268" y="112732"/>
                </a:lnTo>
                <a:lnTo>
                  <a:pt x="13649" y="121524"/>
                </a:lnTo>
                <a:lnTo>
                  <a:pt x="22626" y="130965"/>
                </a:lnTo>
                <a:lnTo>
                  <a:pt x="25553" y="133669"/>
                </a:lnTo>
                <a:lnTo>
                  <a:pt x="34122" y="124570"/>
                </a:lnTo>
                <a:lnTo>
                  <a:pt x="41823" y="114355"/>
                </a:lnTo>
                <a:lnTo>
                  <a:pt x="42566" y="113367"/>
                </a:lnTo>
                <a:lnTo>
                  <a:pt x="49210" y="103920"/>
                </a:lnTo>
                <a:lnTo>
                  <a:pt x="50805" y="96358"/>
                </a:lnTo>
                <a:lnTo>
                  <a:pt x="49921" y="82202"/>
                </a:lnTo>
                <a:lnTo>
                  <a:pt x="49219" y="69457"/>
                </a:lnTo>
                <a:lnTo>
                  <a:pt x="48606" y="56759"/>
                </a:lnTo>
                <a:lnTo>
                  <a:pt x="48012" y="44042"/>
                </a:lnTo>
                <a:lnTo>
                  <a:pt x="47375" y="31331"/>
                </a:lnTo>
                <a:lnTo>
                  <a:pt x="46632" y="18654"/>
                </a:lnTo>
                <a:lnTo>
                  <a:pt x="45904" y="8384"/>
                </a:lnTo>
                <a:lnTo>
                  <a:pt x="34076" y="2395"/>
                </a:lnTo>
                <a:lnTo>
                  <a:pt x="23210" y="0"/>
                </a:lnTo>
                <a:lnTo>
                  <a:pt x="10924" y="730"/>
                </a:lnTo>
                <a:lnTo>
                  <a:pt x="4654" y="1880"/>
                </a:lnTo>
                <a:lnTo>
                  <a:pt x="5477" y="18842"/>
                </a:lnTo>
                <a:lnTo>
                  <a:pt x="5186" y="33787"/>
                </a:lnTo>
                <a:lnTo>
                  <a:pt x="4151" y="46982"/>
                </a:lnTo>
                <a:lnTo>
                  <a:pt x="2743" y="58693"/>
                </a:lnTo>
                <a:lnTo>
                  <a:pt x="1335" y="69187"/>
                </a:lnTo>
                <a:lnTo>
                  <a:pt x="297" y="78730"/>
                </a:lnTo>
                <a:lnTo>
                  <a:pt x="0" y="87589"/>
                </a:lnTo>
                <a:lnTo>
                  <a:pt x="815" y="96032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196476" y="2138947"/>
            <a:ext cx="45002" cy="150111"/>
          </a:xfrm>
          <a:custGeom>
            <a:avLst/>
            <a:gdLst/>
            <a:ahLst/>
            <a:cxnLst/>
            <a:rect l="l" t="t" r="r" b="b"/>
            <a:pathLst>
              <a:path w="45002" h="150111">
                <a:moveTo>
                  <a:pt x="7945" y="140027"/>
                </a:moveTo>
                <a:lnTo>
                  <a:pt x="20666" y="145561"/>
                </a:lnTo>
                <a:lnTo>
                  <a:pt x="34763" y="148732"/>
                </a:lnTo>
                <a:lnTo>
                  <a:pt x="44703" y="150111"/>
                </a:lnTo>
                <a:lnTo>
                  <a:pt x="45002" y="2371"/>
                </a:lnTo>
                <a:lnTo>
                  <a:pt x="30106" y="10881"/>
                </a:lnTo>
                <a:lnTo>
                  <a:pt x="23679" y="7360"/>
                </a:lnTo>
                <a:lnTo>
                  <a:pt x="21064" y="3741"/>
                </a:lnTo>
                <a:lnTo>
                  <a:pt x="13716" y="0"/>
                </a:lnTo>
                <a:lnTo>
                  <a:pt x="12962" y="10328"/>
                </a:lnTo>
                <a:lnTo>
                  <a:pt x="12395" y="25274"/>
                </a:lnTo>
                <a:lnTo>
                  <a:pt x="11872" y="31396"/>
                </a:lnTo>
                <a:lnTo>
                  <a:pt x="10638" y="40545"/>
                </a:lnTo>
                <a:lnTo>
                  <a:pt x="8803" y="53795"/>
                </a:lnTo>
                <a:lnTo>
                  <a:pt x="6634" y="69572"/>
                </a:lnTo>
                <a:lnTo>
                  <a:pt x="4402" y="86307"/>
                </a:lnTo>
                <a:lnTo>
                  <a:pt x="2373" y="102428"/>
                </a:lnTo>
                <a:lnTo>
                  <a:pt x="816" y="116363"/>
                </a:lnTo>
                <a:lnTo>
                  <a:pt x="0" y="126543"/>
                </a:lnTo>
                <a:lnTo>
                  <a:pt x="165" y="131331"/>
                </a:lnTo>
                <a:lnTo>
                  <a:pt x="7945" y="140027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313043" y="2140267"/>
            <a:ext cx="48498" cy="146076"/>
          </a:xfrm>
          <a:custGeom>
            <a:avLst/>
            <a:gdLst/>
            <a:ahLst/>
            <a:cxnLst/>
            <a:rect l="l" t="t" r="r" b="b"/>
            <a:pathLst>
              <a:path w="48498" h="146076">
                <a:moveTo>
                  <a:pt x="7771" y="8656"/>
                </a:moveTo>
                <a:lnTo>
                  <a:pt x="0" y="5550"/>
                </a:lnTo>
                <a:lnTo>
                  <a:pt x="0" y="146076"/>
                </a:lnTo>
                <a:lnTo>
                  <a:pt x="7771" y="145538"/>
                </a:lnTo>
                <a:lnTo>
                  <a:pt x="12853" y="144829"/>
                </a:lnTo>
                <a:lnTo>
                  <a:pt x="20824" y="143386"/>
                </a:lnTo>
                <a:lnTo>
                  <a:pt x="25831" y="142482"/>
                </a:lnTo>
                <a:lnTo>
                  <a:pt x="27823" y="141650"/>
                </a:lnTo>
                <a:lnTo>
                  <a:pt x="31361" y="140746"/>
                </a:lnTo>
                <a:lnTo>
                  <a:pt x="34800" y="137967"/>
                </a:lnTo>
                <a:lnTo>
                  <a:pt x="36820" y="140125"/>
                </a:lnTo>
                <a:lnTo>
                  <a:pt x="37762" y="139987"/>
                </a:lnTo>
                <a:lnTo>
                  <a:pt x="38335" y="138447"/>
                </a:lnTo>
                <a:lnTo>
                  <a:pt x="38559" y="138863"/>
                </a:lnTo>
                <a:lnTo>
                  <a:pt x="48498" y="121331"/>
                </a:lnTo>
                <a:lnTo>
                  <a:pt x="45390" y="113162"/>
                </a:lnTo>
                <a:lnTo>
                  <a:pt x="42717" y="98690"/>
                </a:lnTo>
                <a:lnTo>
                  <a:pt x="40572" y="82207"/>
                </a:lnTo>
                <a:lnTo>
                  <a:pt x="39049" y="68003"/>
                </a:lnTo>
                <a:lnTo>
                  <a:pt x="38335" y="61130"/>
                </a:lnTo>
                <a:lnTo>
                  <a:pt x="37235" y="50445"/>
                </a:lnTo>
                <a:lnTo>
                  <a:pt x="35668" y="35796"/>
                </a:lnTo>
                <a:lnTo>
                  <a:pt x="33534" y="20328"/>
                </a:lnTo>
                <a:lnTo>
                  <a:pt x="30730" y="7183"/>
                </a:lnTo>
                <a:lnTo>
                  <a:pt x="27599" y="0"/>
                </a:lnTo>
                <a:lnTo>
                  <a:pt x="13127" y="13717"/>
                </a:lnTo>
                <a:lnTo>
                  <a:pt x="6077" y="8191"/>
                </a:lnTo>
                <a:lnTo>
                  <a:pt x="7771" y="8656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243023" y="2346716"/>
            <a:ext cx="70593" cy="156351"/>
          </a:xfrm>
          <a:custGeom>
            <a:avLst/>
            <a:gdLst/>
            <a:ahLst/>
            <a:cxnLst/>
            <a:rect l="l" t="t" r="r" b="b"/>
            <a:pathLst>
              <a:path w="70593" h="156351">
                <a:moveTo>
                  <a:pt x="1893" y="3105"/>
                </a:moveTo>
                <a:lnTo>
                  <a:pt x="74" y="4352"/>
                </a:lnTo>
                <a:lnTo>
                  <a:pt x="0" y="153964"/>
                </a:lnTo>
                <a:lnTo>
                  <a:pt x="12679" y="152682"/>
                </a:lnTo>
                <a:lnTo>
                  <a:pt x="25464" y="152846"/>
                </a:lnTo>
                <a:lnTo>
                  <a:pt x="34524" y="154241"/>
                </a:lnTo>
                <a:lnTo>
                  <a:pt x="46698" y="156303"/>
                </a:lnTo>
                <a:lnTo>
                  <a:pt x="59226" y="156351"/>
                </a:lnTo>
                <a:lnTo>
                  <a:pt x="70593" y="153964"/>
                </a:lnTo>
                <a:lnTo>
                  <a:pt x="70593" y="12739"/>
                </a:lnTo>
                <a:lnTo>
                  <a:pt x="51189" y="6504"/>
                </a:lnTo>
                <a:lnTo>
                  <a:pt x="52065" y="19133"/>
                </a:lnTo>
                <a:lnTo>
                  <a:pt x="52784" y="31819"/>
                </a:lnTo>
                <a:lnTo>
                  <a:pt x="53408" y="44533"/>
                </a:lnTo>
                <a:lnTo>
                  <a:pt x="54001" y="57249"/>
                </a:lnTo>
                <a:lnTo>
                  <a:pt x="54625" y="69939"/>
                </a:lnTo>
                <a:lnTo>
                  <a:pt x="55199" y="80227"/>
                </a:lnTo>
                <a:lnTo>
                  <a:pt x="56089" y="94433"/>
                </a:lnTo>
                <a:lnTo>
                  <a:pt x="54511" y="102006"/>
                </a:lnTo>
                <a:lnTo>
                  <a:pt x="47897" y="111424"/>
                </a:lnTo>
                <a:lnTo>
                  <a:pt x="40046" y="121884"/>
                </a:lnTo>
                <a:lnTo>
                  <a:pt x="31702" y="131005"/>
                </a:lnTo>
                <a:lnTo>
                  <a:pt x="30837" y="131789"/>
                </a:lnTo>
                <a:lnTo>
                  <a:pt x="21093" y="122126"/>
                </a:lnTo>
                <a:lnTo>
                  <a:pt x="14045" y="113184"/>
                </a:lnTo>
                <a:lnTo>
                  <a:pt x="9325" y="104698"/>
                </a:lnTo>
                <a:lnTo>
                  <a:pt x="6560" y="96401"/>
                </a:lnTo>
                <a:lnTo>
                  <a:pt x="5379" y="88026"/>
                </a:lnTo>
                <a:lnTo>
                  <a:pt x="5412" y="79305"/>
                </a:lnTo>
                <a:lnTo>
                  <a:pt x="6286" y="69974"/>
                </a:lnTo>
                <a:lnTo>
                  <a:pt x="7631" y="59764"/>
                </a:lnTo>
                <a:lnTo>
                  <a:pt x="9075" y="48409"/>
                </a:lnTo>
                <a:lnTo>
                  <a:pt x="10247" y="35643"/>
                </a:lnTo>
                <a:lnTo>
                  <a:pt x="10777" y="21198"/>
                </a:lnTo>
                <a:lnTo>
                  <a:pt x="10293" y="4808"/>
                </a:lnTo>
                <a:lnTo>
                  <a:pt x="9938" y="0"/>
                </a:lnTo>
                <a:lnTo>
                  <a:pt x="8967" y="195"/>
                </a:lnTo>
                <a:lnTo>
                  <a:pt x="5779" y="953"/>
                </a:lnTo>
                <a:lnTo>
                  <a:pt x="5156" y="1295"/>
                </a:lnTo>
                <a:lnTo>
                  <a:pt x="1967" y="2763"/>
                </a:lnTo>
                <a:lnTo>
                  <a:pt x="1893" y="3105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144922" y="1968003"/>
            <a:ext cx="39755" cy="218845"/>
          </a:xfrm>
          <a:custGeom>
            <a:avLst/>
            <a:gdLst/>
            <a:ahLst/>
            <a:cxnLst/>
            <a:rect l="l" t="t" r="r" b="b"/>
            <a:pathLst>
              <a:path w="39755" h="218845">
                <a:moveTo>
                  <a:pt x="17312" y="133459"/>
                </a:moveTo>
                <a:lnTo>
                  <a:pt x="2690" y="138178"/>
                </a:lnTo>
                <a:lnTo>
                  <a:pt x="6187" y="149540"/>
                </a:lnTo>
                <a:lnTo>
                  <a:pt x="11318" y="162006"/>
                </a:lnTo>
                <a:lnTo>
                  <a:pt x="16643" y="174077"/>
                </a:lnTo>
                <a:lnTo>
                  <a:pt x="18781" y="179135"/>
                </a:lnTo>
                <a:lnTo>
                  <a:pt x="21671" y="186397"/>
                </a:lnTo>
                <a:lnTo>
                  <a:pt x="23788" y="191043"/>
                </a:lnTo>
                <a:lnTo>
                  <a:pt x="26827" y="198330"/>
                </a:lnTo>
                <a:lnTo>
                  <a:pt x="30788" y="207891"/>
                </a:lnTo>
                <a:lnTo>
                  <a:pt x="30289" y="212317"/>
                </a:lnTo>
                <a:lnTo>
                  <a:pt x="39755" y="218845"/>
                </a:lnTo>
                <a:lnTo>
                  <a:pt x="34524" y="9780"/>
                </a:lnTo>
                <a:lnTo>
                  <a:pt x="33129" y="11712"/>
                </a:lnTo>
                <a:lnTo>
                  <a:pt x="33965" y="10083"/>
                </a:lnTo>
                <a:lnTo>
                  <a:pt x="29019" y="12763"/>
                </a:lnTo>
                <a:lnTo>
                  <a:pt x="23788" y="5672"/>
                </a:lnTo>
                <a:lnTo>
                  <a:pt x="22667" y="4425"/>
                </a:lnTo>
                <a:lnTo>
                  <a:pt x="13999" y="0"/>
                </a:lnTo>
                <a:lnTo>
                  <a:pt x="10543" y="10170"/>
                </a:lnTo>
                <a:lnTo>
                  <a:pt x="13415" y="16083"/>
                </a:lnTo>
                <a:lnTo>
                  <a:pt x="18433" y="23498"/>
                </a:lnTo>
                <a:lnTo>
                  <a:pt x="22687" y="34316"/>
                </a:lnTo>
                <a:lnTo>
                  <a:pt x="23899" y="45916"/>
                </a:lnTo>
                <a:lnTo>
                  <a:pt x="22695" y="57995"/>
                </a:lnTo>
                <a:lnTo>
                  <a:pt x="19700" y="70248"/>
                </a:lnTo>
                <a:lnTo>
                  <a:pt x="15542" y="82374"/>
                </a:lnTo>
                <a:lnTo>
                  <a:pt x="10845" y="94068"/>
                </a:lnTo>
                <a:lnTo>
                  <a:pt x="6236" y="105028"/>
                </a:lnTo>
                <a:lnTo>
                  <a:pt x="2340" y="114949"/>
                </a:lnTo>
                <a:lnTo>
                  <a:pt x="0" y="122578"/>
                </a:lnTo>
                <a:lnTo>
                  <a:pt x="17312" y="133459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178888" y="1973260"/>
            <a:ext cx="7207" cy="213588"/>
          </a:xfrm>
          <a:custGeom>
            <a:avLst/>
            <a:gdLst/>
            <a:ahLst/>
            <a:cxnLst/>
            <a:rect l="l" t="t" r="r" b="b"/>
            <a:pathLst>
              <a:path w="7207" h="213588">
                <a:moveTo>
                  <a:pt x="0" y="4826"/>
                </a:moveTo>
                <a:lnTo>
                  <a:pt x="559" y="4523"/>
                </a:lnTo>
                <a:lnTo>
                  <a:pt x="5790" y="213588"/>
                </a:lnTo>
                <a:lnTo>
                  <a:pt x="6985" y="7017"/>
                </a:lnTo>
                <a:lnTo>
                  <a:pt x="7207" y="23"/>
                </a:lnTo>
                <a:lnTo>
                  <a:pt x="3666" y="642"/>
                </a:lnTo>
                <a:lnTo>
                  <a:pt x="2477" y="0"/>
                </a:lnTo>
                <a:lnTo>
                  <a:pt x="0" y="4826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284514" y="2129210"/>
            <a:ext cx="28529" cy="161456"/>
          </a:xfrm>
          <a:custGeom>
            <a:avLst/>
            <a:gdLst/>
            <a:ahLst/>
            <a:cxnLst/>
            <a:rect l="l" t="t" r="r" b="b"/>
            <a:pathLst>
              <a:path w="28529" h="161456">
                <a:moveTo>
                  <a:pt x="16049" y="5799"/>
                </a:moveTo>
                <a:lnTo>
                  <a:pt x="14978" y="5383"/>
                </a:lnTo>
                <a:lnTo>
                  <a:pt x="12861" y="3158"/>
                </a:lnTo>
                <a:lnTo>
                  <a:pt x="9866" y="0"/>
                </a:lnTo>
                <a:lnTo>
                  <a:pt x="10893" y="1985"/>
                </a:lnTo>
                <a:lnTo>
                  <a:pt x="28529" y="157133"/>
                </a:lnTo>
                <a:lnTo>
                  <a:pt x="28529" y="16607"/>
                </a:lnTo>
                <a:lnTo>
                  <a:pt x="24294" y="11130"/>
                </a:lnTo>
                <a:lnTo>
                  <a:pt x="24220" y="11814"/>
                </a:lnTo>
                <a:lnTo>
                  <a:pt x="18515" y="7657"/>
                </a:lnTo>
                <a:lnTo>
                  <a:pt x="16049" y="5799"/>
                </a:lnTo>
                <a:close/>
              </a:path>
              <a:path w="28529" h="161456">
                <a:moveTo>
                  <a:pt x="339" y="65096"/>
                </a:moveTo>
                <a:lnTo>
                  <a:pt x="1093" y="79869"/>
                </a:lnTo>
                <a:lnTo>
                  <a:pt x="2114" y="95748"/>
                </a:lnTo>
                <a:lnTo>
                  <a:pt x="3255" y="111867"/>
                </a:lnTo>
                <a:lnTo>
                  <a:pt x="4369" y="127358"/>
                </a:lnTo>
                <a:lnTo>
                  <a:pt x="5307" y="141355"/>
                </a:lnTo>
                <a:lnTo>
                  <a:pt x="5924" y="152993"/>
                </a:lnTo>
                <a:lnTo>
                  <a:pt x="6086" y="160385"/>
                </a:lnTo>
                <a:lnTo>
                  <a:pt x="28529" y="157133"/>
                </a:lnTo>
                <a:lnTo>
                  <a:pt x="10893" y="1985"/>
                </a:lnTo>
                <a:lnTo>
                  <a:pt x="8851" y="-1071"/>
                </a:lnTo>
                <a:lnTo>
                  <a:pt x="9866" y="0"/>
                </a:lnTo>
                <a:lnTo>
                  <a:pt x="7630" y="-4323"/>
                </a:lnTo>
                <a:lnTo>
                  <a:pt x="2474" y="1349"/>
                </a:lnTo>
                <a:lnTo>
                  <a:pt x="4490" y="11186"/>
                </a:lnTo>
                <a:lnTo>
                  <a:pt x="6062" y="15934"/>
                </a:lnTo>
                <a:lnTo>
                  <a:pt x="6630" y="18850"/>
                </a:lnTo>
                <a:lnTo>
                  <a:pt x="5631" y="23191"/>
                </a:lnTo>
                <a:lnTo>
                  <a:pt x="2504" y="32213"/>
                </a:lnTo>
                <a:lnTo>
                  <a:pt x="1153" y="36071"/>
                </a:lnTo>
                <a:lnTo>
                  <a:pt x="222" y="42330"/>
                </a:lnTo>
                <a:lnTo>
                  <a:pt x="0" y="52294"/>
                </a:lnTo>
                <a:lnTo>
                  <a:pt x="339" y="65096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256987" y="2292652"/>
            <a:ext cx="4593" cy="128202"/>
          </a:xfrm>
          <a:custGeom>
            <a:avLst/>
            <a:gdLst/>
            <a:ahLst/>
            <a:cxnLst/>
            <a:rect l="l" t="t" r="r" b="b"/>
            <a:pathLst>
              <a:path w="4593" h="128202">
                <a:moveTo>
                  <a:pt x="4593" y="831"/>
                </a:moveTo>
                <a:lnTo>
                  <a:pt x="3748" y="327"/>
                </a:lnTo>
                <a:lnTo>
                  <a:pt x="1778" y="0"/>
                </a:lnTo>
                <a:lnTo>
                  <a:pt x="4593" y="831"/>
                </a:lnTo>
                <a:close/>
              </a:path>
              <a:path w="4593" h="128202">
                <a:moveTo>
                  <a:pt x="3748" y="327"/>
                </a:moveTo>
                <a:lnTo>
                  <a:pt x="6785" y="831"/>
                </a:lnTo>
                <a:lnTo>
                  <a:pt x="10023" y="1320"/>
                </a:lnTo>
                <a:lnTo>
                  <a:pt x="11717" y="1173"/>
                </a:lnTo>
                <a:lnTo>
                  <a:pt x="14906" y="684"/>
                </a:lnTo>
                <a:lnTo>
                  <a:pt x="20336" y="0"/>
                </a:lnTo>
                <a:lnTo>
                  <a:pt x="28307" y="-1931"/>
                </a:lnTo>
                <a:lnTo>
                  <a:pt x="33613" y="-3056"/>
                </a:lnTo>
                <a:lnTo>
                  <a:pt x="33386" y="-12005"/>
                </a:lnTo>
                <a:lnTo>
                  <a:pt x="32711" y="-24051"/>
                </a:lnTo>
                <a:lnTo>
                  <a:pt x="31737" y="-38327"/>
                </a:lnTo>
                <a:lnTo>
                  <a:pt x="30610" y="-53967"/>
                </a:lnTo>
                <a:lnTo>
                  <a:pt x="29477" y="-70104"/>
                </a:lnTo>
                <a:lnTo>
                  <a:pt x="28487" y="-85873"/>
                </a:lnTo>
                <a:lnTo>
                  <a:pt x="27785" y="-100407"/>
                </a:lnTo>
                <a:lnTo>
                  <a:pt x="27521" y="-112840"/>
                </a:lnTo>
                <a:lnTo>
                  <a:pt x="27840" y="-122304"/>
                </a:lnTo>
                <a:lnTo>
                  <a:pt x="28681" y="-127370"/>
                </a:lnTo>
                <a:lnTo>
                  <a:pt x="5166" y="-127370"/>
                </a:lnTo>
                <a:lnTo>
                  <a:pt x="6396" y="-119958"/>
                </a:lnTo>
                <a:lnTo>
                  <a:pt x="6635" y="-109676"/>
                </a:lnTo>
                <a:lnTo>
                  <a:pt x="6113" y="-97177"/>
                </a:lnTo>
                <a:lnTo>
                  <a:pt x="5063" y="-83113"/>
                </a:lnTo>
                <a:lnTo>
                  <a:pt x="3716" y="-68135"/>
                </a:lnTo>
                <a:lnTo>
                  <a:pt x="2305" y="-52895"/>
                </a:lnTo>
                <a:lnTo>
                  <a:pt x="1061" y="-38045"/>
                </a:lnTo>
                <a:lnTo>
                  <a:pt x="215" y="-24238"/>
                </a:lnTo>
                <a:lnTo>
                  <a:pt x="0" y="-12125"/>
                </a:lnTo>
                <a:lnTo>
                  <a:pt x="646" y="-2358"/>
                </a:lnTo>
                <a:lnTo>
                  <a:pt x="782" y="-1442"/>
                </a:lnTo>
                <a:lnTo>
                  <a:pt x="3748" y="327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345539" y="2250522"/>
            <a:ext cx="87518" cy="65898"/>
          </a:xfrm>
          <a:custGeom>
            <a:avLst/>
            <a:gdLst/>
            <a:ahLst/>
            <a:cxnLst/>
            <a:rect l="l" t="t" r="r" b="b"/>
            <a:pathLst>
              <a:path w="87518" h="65898">
                <a:moveTo>
                  <a:pt x="44328" y="16661"/>
                </a:moveTo>
                <a:lnTo>
                  <a:pt x="32028" y="22543"/>
                </a:lnTo>
                <a:lnTo>
                  <a:pt x="22928" y="26481"/>
                </a:lnTo>
                <a:lnTo>
                  <a:pt x="27124" y="13870"/>
                </a:lnTo>
                <a:lnTo>
                  <a:pt x="29348" y="2482"/>
                </a:lnTo>
                <a:lnTo>
                  <a:pt x="29131" y="0"/>
                </a:lnTo>
                <a:lnTo>
                  <a:pt x="20584" y="3118"/>
                </a:lnTo>
                <a:lnTo>
                  <a:pt x="18669" y="7442"/>
                </a:lnTo>
                <a:lnTo>
                  <a:pt x="16003" y="11076"/>
                </a:lnTo>
                <a:lnTo>
                  <a:pt x="6064" y="28608"/>
                </a:lnTo>
                <a:lnTo>
                  <a:pt x="5840" y="28193"/>
                </a:lnTo>
                <a:lnTo>
                  <a:pt x="5267" y="29733"/>
                </a:lnTo>
                <a:lnTo>
                  <a:pt x="4794" y="30222"/>
                </a:lnTo>
                <a:lnTo>
                  <a:pt x="3551" y="36800"/>
                </a:lnTo>
                <a:lnTo>
                  <a:pt x="2063" y="37574"/>
                </a:lnTo>
                <a:lnTo>
                  <a:pt x="742" y="36451"/>
                </a:lnTo>
                <a:lnTo>
                  <a:pt x="0" y="37338"/>
                </a:lnTo>
                <a:lnTo>
                  <a:pt x="246" y="44141"/>
                </a:lnTo>
                <a:lnTo>
                  <a:pt x="410" y="46092"/>
                </a:lnTo>
                <a:lnTo>
                  <a:pt x="759" y="49759"/>
                </a:lnTo>
                <a:lnTo>
                  <a:pt x="4844" y="61399"/>
                </a:lnTo>
                <a:lnTo>
                  <a:pt x="6114" y="65898"/>
                </a:lnTo>
                <a:lnTo>
                  <a:pt x="19209" y="65186"/>
                </a:lnTo>
                <a:lnTo>
                  <a:pt x="32590" y="63295"/>
                </a:lnTo>
                <a:lnTo>
                  <a:pt x="45721" y="60280"/>
                </a:lnTo>
                <a:lnTo>
                  <a:pt x="58066" y="56194"/>
                </a:lnTo>
                <a:lnTo>
                  <a:pt x="69088" y="51092"/>
                </a:lnTo>
                <a:lnTo>
                  <a:pt x="74889" y="47534"/>
                </a:lnTo>
                <a:lnTo>
                  <a:pt x="71236" y="44014"/>
                </a:lnTo>
                <a:lnTo>
                  <a:pt x="66711" y="44592"/>
                </a:lnTo>
                <a:lnTo>
                  <a:pt x="53343" y="45945"/>
                </a:lnTo>
                <a:lnTo>
                  <a:pt x="65400" y="41191"/>
                </a:lnTo>
                <a:lnTo>
                  <a:pt x="77796" y="35107"/>
                </a:lnTo>
                <a:lnTo>
                  <a:pt x="85326" y="29660"/>
                </a:lnTo>
                <a:lnTo>
                  <a:pt x="80046" y="27850"/>
                </a:lnTo>
                <a:lnTo>
                  <a:pt x="73270" y="27361"/>
                </a:lnTo>
                <a:lnTo>
                  <a:pt x="65498" y="32081"/>
                </a:lnTo>
                <a:lnTo>
                  <a:pt x="56531" y="33401"/>
                </a:lnTo>
                <a:lnTo>
                  <a:pt x="67740" y="29031"/>
                </a:lnTo>
                <a:lnTo>
                  <a:pt x="79444" y="23144"/>
                </a:lnTo>
                <a:lnTo>
                  <a:pt x="87518" y="20857"/>
                </a:lnTo>
                <a:lnTo>
                  <a:pt x="87364" y="15184"/>
                </a:lnTo>
                <a:lnTo>
                  <a:pt x="85127" y="12886"/>
                </a:lnTo>
                <a:lnTo>
                  <a:pt x="52795" y="25014"/>
                </a:lnTo>
                <a:lnTo>
                  <a:pt x="64526" y="17540"/>
                </a:lnTo>
                <a:lnTo>
                  <a:pt x="75460" y="11233"/>
                </a:lnTo>
                <a:lnTo>
                  <a:pt x="79896" y="5208"/>
                </a:lnTo>
                <a:lnTo>
                  <a:pt x="69489" y="6511"/>
                </a:lnTo>
                <a:lnTo>
                  <a:pt x="57224" y="10823"/>
                </a:lnTo>
                <a:lnTo>
                  <a:pt x="44328" y="16661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432783" y="2261329"/>
            <a:ext cx="2665" cy="6993"/>
          </a:xfrm>
          <a:custGeom>
            <a:avLst/>
            <a:gdLst/>
            <a:ahLst/>
            <a:cxnLst/>
            <a:rect l="l" t="t" r="r" b="b"/>
            <a:pathLst>
              <a:path w="2665" h="6993">
                <a:moveTo>
                  <a:pt x="2665" y="6993"/>
                </a:moveTo>
                <a:lnTo>
                  <a:pt x="0" y="0"/>
                </a:lnTo>
                <a:lnTo>
                  <a:pt x="119" y="4376"/>
                </a:lnTo>
                <a:lnTo>
                  <a:pt x="2665" y="6993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999893" y="1958099"/>
            <a:ext cx="3599" cy="5892"/>
          </a:xfrm>
          <a:custGeom>
            <a:avLst/>
            <a:gdLst/>
            <a:ahLst/>
            <a:cxnLst/>
            <a:rect l="l" t="t" r="r" b="b"/>
            <a:pathLst>
              <a:path w="3599" h="5892">
                <a:moveTo>
                  <a:pt x="3599" y="5892"/>
                </a:moveTo>
                <a:lnTo>
                  <a:pt x="3282" y="3709"/>
                </a:lnTo>
                <a:lnTo>
                  <a:pt x="0" y="0"/>
                </a:lnTo>
                <a:lnTo>
                  <a:pt x="3599" y="5892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963180" y="1874099"/>
            <a:ext cx="65242" cy="89746"/>
          </a:xfrm>
          <a:custGeom>
            <a:avLst/>
            <a:gdLst/>
            <a:ahLst/>
            <a:cxnLst/>
            <a:rect l="l" t="t" r="r" b="b"/>
            <a:pathLst>
              <a:path w="65242" h="89746">
                <a:moveTo>
                  <a:pt x="13902" y="0"/>
                </a:moveTo>
                <a:lnTo>
                  <a:pt x="3036" y="4792"/>
                </a:lnTo>
                <a:lnTo>
                  <a:pt x="1839" y="5900"/>
                </a:lnTo>
                <a:lnTo>
                  <a:pt x="0" y="8979"/>
                </a:lnTo>
                <a:lnTo>
                  <a:pt x="1533" y="11544"/>
                </a:lnTo>
                <a:lnTo>
                  <a:pt x="5656" y="14601"/>
                </a:lnTo>
                <a:lnTo>
                  <a:pt x="11584" y="19156"/>
                </a:lnTo>
                <a:lnTo>
                  <a:pt x="18531" y="26216"/>
                </a:lnTo>
                <a:lnTo>
                  <a:pt x="25714" y="36787"/>
                </a:lnTo>
                <a:lnTo>
                  <a:pt x="32348" y="51873"/>
                </a:lnTo>
                <a:lnTo>
                  <a:pt x="37647" y="72482"/>
                </a:lnTo>
                <a:lnTo>
                  <a:pt x="38760" y="79207"/>
                </a:lnTo>
                <a:lnTo>
                  <a:pt x="39995" y="87710"/>
                </a:lnTo>
                <a:lnTo>
                  <a:pt x="41797" y="89746"/>
                </a:lnTo>
                <a:lnTo>
                  <a:pt x="52519" y="83249"/>
                </a:lnTo>
                <a:lnTo>
                  <a:pt x="60264" y="71833"/>
                </a:lnTo>
                <a:lnTo>
                  <a:pt x="62340" y="67006"/>
                </a:lnTo>
                <a:lnTo>
                  <a:pt x="65198" y="54932"/>
                </a:lnTo>
                <a:lnTo>
                  <a:pt x="65242" y="42433"/>
                </a:lnTo>
                <a:lnTo>
                  <a:pt x="62501" y="30258"/>
                </a:lnTo>
                <a:lnTo>
                  <a:pt x="57005" y="19154"/>
                </a:lnTo>
                <a:lnTo>
                  <a:pt x="48784" y="9869"/>
                </a:lnTo>
                <a:lnTo>
                  <a:pt x="38618" y="3479"/>
                </a:lnTo>
                <a:lnTo>
                  <a:pt x="26660" y="4"/>
                </a:lnTo>
                <a:lnTo>
                  <a:pt x="13902" y="0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241827" y="2136526"/>
            <a:ext cx="3512" cy="4499"/>
          </a:xfrm>
          <a:custGeom>
            <a:avLst/>
            <a:gdLst/>
            <a:ahLst/>
            <a:cxnLst/>
            <a:rect l="l" t="t" r="r" b="b"/>
            <a:pathLst>
              <a:path w="3512" h="4499">
                <a:moveTo>
                  <a:pt x="3512" y="0"/>
                </a:moveTo>
                <a:lnTo>
                  <a:pt x="0" y="4499"/>
                </a:lnTo>
                <a:lnTo>
                  <a:pt x="1521" y="2974"/>
                </a:lnTo>
                <a:lnTo>
                  <a:pt x="3512" y="0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241952" y="2124960"/>
            <a:ext cx="21645" cy="166249"/>
          </a:xfrm>
          <a:custGeom>
            <a:avLst/>
            <a:gdLst/>
            <a:ahLst/>
            <a:cxnLst/>
            <a:rect l="l" t="t" r="r" b="b"/>
            <a:pathLst>
              <a:path w="21645" h="166249">
                <a:moveTo>
                  <a:pt x="16258" y="29419"/>
                </a:moveTo>
                <a:lnTo>
                  <a:pt x="14664" y="24094"/>
                </a:lnTo>
                <a:lnTo>
                  <a:pt x="14857" y="21035"/>
                </a:lnTo>
                <a:lnTo>
                  <a:pt x="16274" y="16925"/>
                </a:lnTo>
                <a:lnTo>
                  <a:pt x="18353" y="8453"/>
                </a:lnTo>
                <a:lnTo>
                  <a:pt x="18856" y="5599"/>
                </a:lnTo>
                <a:lnTo>
                  <a:pt x="15468" y="0"/>
                </a:lnTo>
                <a:lnTo>
                  <a:pt x="12551" y="5306"/>
                </a:lnTo>
                <a:lnTo>
                  <a:pt x="10920" y="6050"/>
                </a:lnTo>
                <a:lnTo>
                  <a:pt x="7348" y="8998"/>
                </a:lnTo>
                <a:lnTo>
                  <a:pt x="6725" y="9634"/>
                </a:lnTo>
                <a:lnTo>
                  <a:pt x="3537" y="12397"/>
                </a:lnTo>
                <a:lnTo>
                  <a:pt x="1396" y="14540"/>
                </a:lnTo>
                <a:lnTo>
                  <a:pt x="0" y="16627"/>
                </a:lnTo>
                <a:lnTo>
                  <a:pt x="1071" y="165613"/>
                </a:lnTo>
                <a:lnTo>
                  <a:pt x="15817" y="166249"/>
                </a:lnTo>
                <a:lnTo>
                  <a:pt x="15060" y="156784"/>
                </a:lnTo>
                <a:lnTo>
                  <a:pt x="15190" y="144900"/>
                </a:lnTo>
                <a:lnTo>
                  <a:pt x="15977" y="131250"/>
                </a:lnTo>
                <a:lnTo>
                  <a:pt x="17189" y="116484"/>
                </a:lnTo>
                <a:lnTo>
                  <a:pt x="18593" y="101256"/>
                </a:lnTo>
                <a:lnTo>
                  <a:pt x="19958" y="86216"/>
                </a:lnTo>
                <a:lnTo>
                  <a:pt x="21053" y="72017"/>
                </a:lnTo>
                <a:lnTo>
                  <a:pt x="21645" y="59311"/>
                </a:lnTo>
                <a:lnTo>
                  <a:pt x="21503" y="48750"/>
                </a:lnTo>
                <a:lnTo>
                  <a:pt x="20395" y="40985"/>
                </a:lnTo>
                <a:lnTo>
                  <a:pt x="20201" y="40321"/>
                </a:lnTo>
                <a:lnTo>
                  <a:pt x="16258" y="29419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892513" y="2130022"/>
            <a:ext cx="53376" cy="85435"/>
          </a:xfrm>
          <a:custGeom>
            <a:avLst/>
            <a:gdLst/>
            <a:ahLst/>
            <a:cxnLst/>
            <a:rect l="l" t="t" r="r" b="b"/>
            <a:pathLst>
              <a:path w="53376" h="85435">
                <a:moveTo>
                  <a:pt x="570" y="19683"/>
                </a:moveTo>
                <a:lnTo>
                  <a:pt x="0" y="30306"/>
                </a:lnTo>
                <a:lnTo>
                  <a:pt x="2518" y="42320"/>
                </a:lnTo>
                <a:lnTo>
                  <a:pt x="6817" y="54998"/>
                </a:lnTo>
                <a:lnTo>
                  <a:pt x="11589" y="67611"/>
                </a:lnTo>
                <a:lnTo>
                  <a:pt x="15525" y="79429"/>
                </a:lnTo>
                <a:lnTo>
                  <a:pt x="16878" y="85435"/>
                </a:lnTo>
                <a:lnTo>
                  <a:pt x="20054" y="82378"/>
                </a:lnTo>
                <a:lnTo>
                  <a:pt x="26773" y="73574"/>
                </a:lnTo>
                <a:lnTo>
                  <a:pt x="34334" y="61931"/>
                </a:lnTo>
                <a:lnTo>
                  <a:pt x="41756" y="48923"/>
                </a:lnTo>
                <a:lnTo>
                  <a:pt x="48055" y="36023"/>
                </a:lnTo>
                <a:lnTo>
                  <a:pt x="52249" y="24706"/>
                </a:lnTo>
                <a:lnTo>
                  <a:pt x="53376" y="18974"/>
                </a:lnTo>
                <a:lnTo>
                  <a:pt x="53164" y="0"/>
                </a:lnTo>
                <a:lnTo>
                  <a:pt x="42393" y="2315"/>
                </a:lnTo>
                <a:lnTo>
                  <a:pt x="29024" y="6860"/>
                </a:lnTo>
                <a:lnTo>
                  <a:pt x="15462" y="12420"/>
                </a:lnTo>
                <a:lnTo>
                  <a:pt x="4112" y="17778"/>
                </a:lnTo>
                <a:lnTo>
                  <a:pt x="570" y="19683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643842" y="2132369"/>
            <a:ext cx="3611" cy="3077"/>
          </a:xfrm>
          <a:custGeom>
            <a:avLst/>
            <a:gdLst/>
            <a:ahLst/>
            <a:cxnLst/>
            <a:rect l="l" t="t" r="r" b="b"/>
            <a:pathLst>
              <a:path w="3611" h="3077">
                <a:moveTo>
                  <a:pt x="2615" y="1247"/>
                </a:moveTo>
                <a:lnTo>
                  <a:pt x="2169" y="3077"/>
                </a:lnTo>
                <a:lnTo>
                  <a:pt x="3611" y="1051"/>
                </a:lnTo>
                <a:lnTo>
                  <a:pt x="0" y="0"/>
                </a:lnTo>
                <a:lnTo>
                  <a:pt x="2615" y="1247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639831" y="2153188"/>
            <a:ext cx="6077" cy="11751"/>
          </a:xfrm>
          <a:custGeom>
            <a:avLst/>
            <a:gdLst/>
            <a:ahLst/>
            <a:cxnLst/>
            <a:rect l="l" t="t" r="r" b="b"/>
            <a:pathLst>
              <a:path w="6077" h="11751">
                <a:moveTo>
                  <a:pt x="4159" y="259"/>
                </a:moveTo>
                <a:lnTo>
                  <a:pt x="0" y="11751"/>
                </a:lnTo>
                <a:lnTo>
                  <a:pt x="6077" y="7252"/>
                </a:lnTo>
                <a:lnTo>
                  <a:pt x="4168" y="0"/>
                </a:lnTo>
                <a:lnTo>
                  <a:pt x="4159" y="259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577981" y="2130706"/>
            <a:ext cx="68476" cy="58415"/>
          </a:xfrm>
          <a:custGeom>
            <a:avLst/>
            <a:gdLst/>
            <a:ahLst/>
            <a:cxnLst/>
            <a:rect l="l" t="t" r="r" b="b"/>
            <a:pathLst>
              <a:path w="68476" h="58415">
                <a:moveTo>
                  <a:pt x="15710" y="288"/>
                </a:moveTo>
                <a:lnTo>
                  <a:pt x="11308" y="220"/>
                </a:lnTo>
                <a:lnTo>
                  <a:pt x="7771" y="0"/>
                </a:lnTo>
                <a:lnTo>
                  <a:pt x="11666" y="4233"/>
                </a:lnTo>
                <a:lnTo>
                  <a:pt x="11800" y="10060"/>
                </a:lnTo>
                <a:lnTo>
                  <a:pt x="12230" y="14353"/>
                </a:lnTo>
                <a:lnTo>
                  <a:pt x="11732" y="23351"/>
                </a:lnTo>
                <a:lnTo>
                  <a:pt x="11732" y="28144"/>
                </a:lnTo>
                <a:lnTo>
                  <a:pt x="0" y="31323"/>
                </a:lnTo>
                <a:lnTo>
                  <a:pt x="11941" y="35352"/>
                </a:lnTo>
                <a:lnTo>
                  <a:pt x="23074" y="42411"/>
                </a:lnTo>
                <a:lnTo>
                  <a:pt x="33709" y="50364"/>
                </a:lnTo>
                <a:lnTo>
                  <a:pt x="44160" y="57077"/>
                </a:lnTo>
                <a:lnTo>
                  <a:pt x="47029" y="58415"/>
                </a:lnTo>
                <a:lnTo>
                  <a:pt x="50267" y="53647"/>
                </a:lnTo>
                <a:lnTo>
                  <a:pt x="52608" y="49613"/>
                </a:lnTo>
                <a:lnTo>
                  <a:pt x="56195" y="43671"/>
                </a:lnTo>
                <a:lnTo>
                  <a:pt x="60579" y="36458"/>
                </a:lnTo>
                <a:lnTo>
                  <a:pt x="61850" y="34232"/>
                </a:lnTo>
                <a:lnTo>
                  <a:pt x="66010" y="22740"/>
                </a:lnTo>
                <a:lnTo>
                  <a:pt x="66010" y="22446"/>
                </a:lnTo>
                <a:lnTo>
                  <a:pt x="66284" y="14842"/>
                </a:lnTo>
                <a:lnTo>
                  <a:pt x="66358" y="14622"/>
                </a:lnTo>
                <a:lnTo>
                  <a:pt x="67131" y="8533"/>
                </a:lnTo>
                <a:lnTo>
                  <a:pt x="67205" y="8118"/>
                </a:lnTo>
                <a:lnTo>
                  <a:pt x="68029" y="4740"/>
                </a:lnTo>
                <a:lnTo>
                  <a:pt x="67504" y="5477"/>
                </a:lnTo>
                <a:lnTo>
                  <a:pt x="68476" y="2909"/>
                </a:lnTo>
                <a:lnTo>
                  <a:pt x="65860" y="1662"/>
                </a:lnTo>
                <a:lnTo>
                  <a:pt x="65437" y="18290"/>
                </a:lnTo>
                <a:lnTo>
                  <a:pt x="39332" y="8044"/>
                </a:lnTo>
                <a:lnTo>
                  <a:pt x="28021" y="3232"/>
                </a:lnTo>
                <a:lnTo>
                  <a:pt x="15710" y="28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248304" y="2079357"/>
            <a:ext cx="66433" cy="51202"/>
          </a:xfrm>
          <a:custGeom>
            <a:avLst/>
            <a:gdLst/>
            <a:ahLst/>
            <a:cxnLst/>
            <a:rect l="l" t="t" r="r" b="b"/>
            <a:pathLst>
              <a:path w="66433" h="51202">
                <a:moveTo>
                  <a:pt x="373" y="0"/>
                </a:moveTo>
                <a:lnTo>
                  <a:pt x="0" y="17825"/>
                </a:lnTo>
                <a:lnTo>
                  <a:pt x="2199" y="31551"/>
                </a:lnTo>
                <a:lnTo>
                  <a:pt x="7359" y="41098"/>
                </a:lnTo>
                <a:lnTo>
                  <a:pt x="9116" y="45603"/>
                </a:lnTo>
                <a:lnTo>
                  <a:pt x="12504" y="51202"/>
                </a:lnTo>
                <a:lnTo>
                  <a:pt x="38684" y="51202"/>
                </a:lnTo>
                <a:lnTo>
                  <a:pt x="43840" y="45529"/>
                </a:lnTo>
                <a:lnTo>
                  <a:pt x="52860" y="36883"/>
                </a:lnTo>
                <a:lnTo>
                  <a:pt x="61843" y="27254"/>
                </a:lnTo>
                <a:lnTo>
                  <a:pt x="66433" y="19194"/>
                </a:lnTo>
                <a:lnTo>
                  <a:pt x="53761" y="19476"/>
                </a:lnTo>
                <a:lnTo>
                  <a:pt x="40780" y="18152"/>
                </a:lnTo>
                <a:lnTo>
                  <a:pt x="28758" y="15275"/>
                </a:lnTo>
                <a:lnTo>
                  <a:pt x="28048" y="15038"/>
                </a:lnTo>
                <a:lnTo>
                  <a:pt x="15487" y="8937"/>
                </a:lnTo>
                <a:lnTo>
                  <a:pt x="5353" y="2461"/>
                </a:lnTo>
                <a:lnTo>
                  <a:pt x="373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874630" y="1999130"/>
            <a:ext cx="69819" cy="46899"/>
          </a:xfrm>
          <a:custGeom>
            <a:avLst/>
            <a:gdLst/>
            <a:ahLst/>
            <a:cxnLst/>
            <a:rect l="l" t="t" r="r" b="b"/>
            <a:pathLst>
              <a:path w="69819" h="46899">
                <a:moveTo>
                  <a:pt x="6590" y="12998"/>
                </a:moveTo>
                <a:lnTo>
                  <a:pt x="6409" y="25960"/>
                </a:lnTo>
                <a:lnTo>
                  <a:pt x="5079" y="32350"/>
                </a:lnTo>
                <a:lnTo>
                  <a:pt x="2613" y="32081"/>
                </a:lnTo>
                <a:lnTo>
                  <a:pt x="0" y="36286"/>
                </a:lnTo>
                <a:lnTo>
                  <a:pt x="4008" y="42326"/>
                </a:lnTo>
                <a:lnTo>
                  <a:pt x="7969" y="41764"/>
                </a:lnTo>
                <a:lnTo>
                  <a:pt x="8318" y="41764"/>
                </a:lnTo>
                <a:lnTo>
                  <a:pt x="9090" y="41837"/>
                </a:lnTo>
                <a:lnTo>
                  <a:pt x="9538" y="41910"/>
                </a:lnTo>
                <a:lnTo>
                  <a:pt x="18937" y="44548"/>
                </a:lnTo>
                <a:lnTo>
                  <a:pt x="33243" y="46859"/>
                </a:lnTo>
                <a:lnTo>
                  <a:pt x="36839" y="46899"/>
                </a:lnTo>
                <a:lnTo>
                  <a:pt x="51310" y="44810"/>
                </a:lnTo>
                <a:lnTo>
                  <a:pt x="61411" y="40256"/>
                </a:lnTo>
                <a:lnTo>
                  <a:pt x="69819" y="36360"/>
                </a:lnTo>
                <a:lnTo>
                  <a:pt x="61474" y="32081"/>
                </a:lnTo>
                <a:lnTo>
                  <a:pt x="58585" y="26114"/>
                </a:lnTo>
                <a:lnTo>
                  <a:pt x="59507" y="27704"/>
                </a:lnTo>
                <a:lnTo>
                  <a:pt x="59357" y="18974"/>
                </a:lnTo>
                <a:lnTo>
                  <a:pt x="48713" y="16881"/>
                </a:lnTo>
                <a:lnTo>
                  <a:pt x="34708" y="12081"/>
                </a:lnTo>
                <a:lnTo>
                  <a:pt x="20530" y="6345"/>
                </a:lnTo>
                <a:lnTo>
                  <a:pt x="9362" y="1445"/>
                </a:lnTo>
                <a:lnTo>
                  <a:pt x="6200" y="0"/>
                </a:lnTo>
                <a:lnTo>
                  <a:pt x="6590" y="1299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873931" y="2035001"/>
            <a:ext cx="699" cy="1540"/>
          </a:xfrm>
          <a:custGeom>
            <a:avLst/>
            <a:gdLst/>
            <a:ahLst/>
            <a:cxnLst/>
            <a:rect l="l" t="t" r="r" b="b"/>
            <a:pathLst>
              <a:path w="699" h="1540">
                <a:moveTo>
                  <a:pt x="699" y="415"/>
                </a:moveTo>
                <a:lnTo>
                  <a:pt x="423" y="0"/>
                </a:lnTo>
                <a:lnTo>
                  <a:pt x="0" y="1540"/>
                </a:lnTo>
                <a:lnTo>
                  <a:pt x="699" y="415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292144" y="2096547"/>
            <a:ext cx="63618" cy="57437"/>
          </a:xfrm>
          <a:custGeom>
            <a:avLst/>
            <a:gdLst/>
            <a:ahLst/>
            <a:cxnLst/>
            <a:rect l="l" t="t" r="r" b="b"/>
            <a:pathLst>
              <a:path w="63618" h="57437">
                <a:moveTo>
                  <a:pt x="2236" y="32663"/>
                </a:moveTo>
                <a:lnTo>
                  <a:pt x="5231" y="35822"/>
                </a:lnTo>
                <a:lnTo>
                  <a:pt x="7348" y="38047"/>
                </a:lnTo>
                <a:lnTo>
                  <a:pt x="8419" y="38463"/>
                </a:lnTo>
                <a:lnTo>
                  <a:pt x="10885" y="40321"/>
                </a:lnTo>
                <a:lnTo>
                  <a:pt x="16589" y="44478"/>
                </a:lnTo>
                <a:lnTo>
                  <a:pt x="16664" y="43793"/>
                </a:lnTo>
                <a:lnTo>
                  <a:pt x="20899" y="49270"/>
                </a:lnTo>
                <a:lnTo>
                  <a:pt x="28670" y="52376"/>
                </a:lnTo>
                <a:lnTo>
                  <a:pt x="26977" y="51911"/>
                </a:lnTo>
                <a:lnTo>
                  <a:pt x="34026" y="57437"/>
                </a:lnTo>
                <a:lnTo>
                  <a:pt x="48498" y="43720"/>
                </a:lnTo>
                <a:lnTo>
                  <a:pt x="51463" y="38316"/>
                </a:lnTo>
                <a:lnTo>
                  <a:pt x="56345" y="33254"/>
                </a:lnTo>
                <a:lnTo>
                  <a:pt x="63618" y="31885"/>
                </a:lnTo>
                <a:lnTo>
                  <a:pt x="56226" y="24361"/>
                </a:lnTo>
                <a:lnTo>
                  <a:pt x="45399" y="14502"/>
                </a:lnTo>
                <a:lnTo>
                  <a:pt x="33588" y="5413"/>
                </a:lnTo>
                <a:lnTo>
                  <a:pt x="23247" y="200"/>
                </a:lnTo>
                <a:lnTo>
                  <a:pt x="22318" y="0"/>
                </a:lnTo>
                <a:lnTo>
                  <a:pt x="22592" y="2005"/>
                </a:lnTo>
                <a:lnTo>
                  <a:pt x="15792" y="12778"/>
                </a:lnTo>
                <a:lnTo>
                  <a:pt x="6466" y="22078"/>
                </a:lnTo>
                <a:lnTo>
                  <a:pt x="0" y="28339"/>
                </a:lnTo>
                <a:lnTo>
                  <a:pt x="2236" y="32663"/>
                </a:lnTo>
                <a:close/>
              </a:path>
              <a:path w="63618" h="57437">
                <a:moveTo>
                  <a:pt x="3263" y="34648"/>
                </a:moveTo>
                <a:lnTo>
                  <a:pt x="2236" y="32663"/>
                </a:lnTo>
                <a:lnTo>
                  <a:pt x="1220" y="31592"/>
                </a:lnTo>
                <a:lnTo>
                  <a:pt x="3263" y="34648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315901" y="2467697"/>
            <a:ext cx="50190" cy="66037"/>
          </a:xfrm>
          <a:custGeom>
            <a:avLst/>
            <a:gdLst/>
            <a:ahLst/>
            <a:cxnLst/>
            <a:rect l="l" t="t" r="r" b="b"/>
            <a:pathLst>
              <a:path w="50190" h="66037">
                <a:moveTo>
                  <a:pt x="8195" y="10670"/>
                </a:moveTo>
                <a:lnTo>
                  <a:pt x="9266" y="9423"/>
                </a:lnTo>
                <a:lnTo>
                  <a:pt x="6725" y="12957"/>
                </a:lnTo>
                <a:lnTo>
                  <a:pt x="0" y="20234"/>
                </a:lnTo>
                <a:lnTo>
                  <a:pt x="423" y="24530"/>
                </a:lnTo>
                <a:lnTo>
                  <a:pt x="8204" y="23508"/>
                </a:lnTo>
                <a:lnTo>
                  <a:pt x="10949" y="20743"/>
                </a:lnTo>
                <a:lnTo>
                  <a:pt x="18856" y="15937"/>
                </a:lnTo>
                <a:lnTo>
                  <a:pt x="22651" y="27529"/>
                </a:lnTo>
                <a:lnTo>
                  <a:pt x="23024" y="40607"/>
                </a:lnTo>
                <a:lnTo>
                  <a:pt x="22592" y="44277"/>
                </a:lnTo>
                <a:lnTo>
                  <a:pt x="21090" y="54621"/>
                </a:lnTo>
                <a:lnTo>
                  <a:pt x="21174" y="57742"/>
                </a:lnTo>
                <a:lnTo>
                  <a:pt x="22647" y="58878"/>
                </a:lnTo>
                <a:lnTo>
                  <a:pt x="25313" y="63266"/>
                </a:lnTo>
                <a:lnTo>
                  <a:pt x="26329" y="66037"/>
                </a:lnTo>
                <a:lnTo>
                  <a:pt x="38136" y="64098"/>
                </a:lnTo>
                <a:lnTo>
                  <a:pt x="44488" y="63751"/>
                </a:lnTo>
                <a:lnTo>
                  <a:pt x="48025" y="53704"/>
                </a:lnTo>
                <a:lnTo>
                  <a:pt x="49644" y="45942"/>
                </a:lnTo>
                <a:lnTo>
                  <a:pt x="50190" y="34551"/>
                </a:lnTo>
                <a:lnTo>
                  <a:pt x="48456" y="20969"/>
                </a:lnTo>
                <a:lnTo>
                  <a:pt x="45512" y="7817"/>
                </a:lnTo>
                <a:lnTo>
                  <a:pt x="43218" y="0"/>
                </a:lnTo>
                <a:lnTo>
                  <a:pt x="10163" y="6650"/>
                </a:lnTo>
                <a:lnTo>
                  <a:pt x="8195" y="10670"/>
                </a:lnTo>
                <a:close/>
              </a:path>
            </a:pathLst>
          </a:custGeom>
          <a:solidFill>
            <a:srgbClr val="F3B89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236988" y="1938572"/>
            <a:ext cx="49121" cy="39563"/>
          </a:xfrm>
          <a:custGeom>
            <a:avLst/>
            <a:gdLst/>
            <a:ahLst/>
            <a:cxnLst/>
            <a:rect l="l" t="t" r="r" b="b"/>
            <a:pathLst>
              <a:path w="49121" h="39563">
                <a:moveTo>
                  <a:pt x="42557" y="28170"/>
                </a:moveTo>
                <a:lnTo>
                  <a:pt x="49121" y="24246"/>
                </a:lnTo>
                <a:lnTo>
                  <a:pt x="47322" y="15888"/>
                </a:lnTo>
                <a:lnTo>
                  <a:pt x="39098" y="8327"/>
                </a:lnTo>
                <a:lnTo>
                  <a:pt x="26921" y="0"/>
                </a:lnTo>
                <a:lnTo>
                  <a:pt x="39755" y="29846"/>
                </a:lnTo>
                <a:lnTo>
                  <a:pt x="42993" y="25835"/>
                </a:lnTo>
                <a:lnTo>
                  <a:pt x="42557" y="28170"/>
                </a:lnTo>
                <a:close/>
              </a:path>
              <a:path w="49121" h="39563">
                <a:moveTo>
                  <a:pt x="15095" y="-8739"/>
                </a:moveTo>
                <a:lnTo>
                  <a:pt x="16440" y="-9374"/>
                </a:lnTo>
                <a:lnTo>
                  <a:pt x="8618" y="-9717"/>
                </a:lnTo>
                <a:lnTo>
                  <a:pt x="6669" y="3445"/>
                </a:lnTo>
                <a:lnTo>
                  <a:pt x="1017" y="13750"/>
                </a:lnTo>
                <a:lnTo>
                  <a:pt x="0" y="15786"/>
                </a:lnTo>
                <a:lnTo>
                  <a:pt x="7080" y="27518"/>
                </a:lnTo>
                <a:lnTo>
                  <a:pt x="12851" y="37519"/>
                </a:lnTo>
                <a:lnTo>
                  <a:pt x="13351" y="38917"/>
                </a:lnTo>
                <a:lnTo>
                  <a:pt x="22866" y="50288"/>
                </a:lnTo>
                <a:lnTo>
                  <a:pt x="39954" y="34687"/>
                </a:lnTo>
                <a:lnTo>
                  <a:pt x="40303" y="34418"/>
                </a:lnTo>
                <a:lnTo>
                  <a:pt x="41025" y="33856"/>
                </a:lnTo>
                <a:lnTo>
                  <a:pt x="41573" y="33440"/>
                </a:lnTo>
                <a:lnTo>
                  <a:pt x="42557" y="28170"/>
                </a:lnTo>
                <a:lnTo>
                  <a:pt x="39755" y="29846"/>
                </a:lnTo>
                <a:lnTo>
                  <a:pt x="26921" y="0"/>
                </a:lnTo>
                <a:lnTo>
                  <a:pt x="21397" y="-3971"/>
                </a:lnTo>
                <a:lnTo>
                  <a:pt x="15095" y="-8739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202296" y="2097183"/>
            <a:ext cx="46007" cy="52645"/>
          </a:xfrm>
          <a:custGeom>
            <a:avLst/>
            <a:gdLst/>
            <a:ahLst/>
            <a:cxnLst/>
            <a:rect l="l" t="t" r="r" b="b"/>
            <a:pathLst>
              <a:path w="46007" h="52645">
                <a:moveTo>
                  <a:pt x="1693" y="33181"/>
                </a:moveTo>
                <a:lnTo>
                  <a:pt x="921" y="32692"/>
                </a:lnTo>
                <a:lnTo>
                  <a:pt x="2466" y="36849"/>
                </a:lnTo>
                <a:lnTo>
                  <a:pt x="7896" y="41764"/>
                </a:lnTo>
                <a:lnTo>
                  <a:pt x="15244" y="45505"/>
                </a:lnTo>
                <a:lnTo>
                  <a:pt x="17860" y="49124"/>
                </a:lnTo>
                <a:lnTo>
                  <a:pt x="24286" y="52645"/>
                </a:lnTo>
                <a:lnTo>
                  <a:pt x="39182" y="44135"/>
                </a:lnTo>
                <a:lnTo>
                  <a:pt x="39655" y="44404"/>
                </a:lnTo>
                <a:lnTo>
                  <a:pt x="41052" y="42318"/>
                </a:lnTo>
                <a:lnTo>
                  <a:pt x="39531" y="43842"/>
                </a:lnTo>
                <a:lnTo>
                  <a:pt x="43043" y="39343"/>
                </a:lnTo>
                <a:lnTo>
                  <a:pt x="46007" y="0"/>
                </a:lnTo>
                <a:lnTo>
                  <a:pt x="34359" y="4298"/>
                </a:lnTo>
                <a:lnTo>
                  <a:pt x="23921" y="12446"/>
                </a:lnTo>
                <a:lnTo>
                  <a:pt x="23066" y="13081"/>
                </a:lnTo>
                <a:lnTo>
                  <a:pt x="13052" y="20405"/>
                </a:lnTo>
                <a:lnTo>
                  <a:pt x="2706" y="27702"/>
                </a:lnTo>
                <a:lnTo>
                  <a:pt x="0" y="29586"/>
                </a:lnTo>
                <a:lnTo>
                  <a:pt x="1693" y="33181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243348" y="2097183"/>
            <a:ext cx="14072" cy="42318"/>
          </a:xfrm>
          <a:custGeom>
            <a:avLst/>
            <a:gdLst/>
            <a:ahLst/>
            <a:cxnLst/>
            <a:rect l="l" t="t" r="r" b="b"/>
            <a:pathLst>
              <a:path w="14072" h="42318">
                <a:moveTo>
                  <a:pt x="1990" y="39343"/>
                </a:moveTo>
                <a:lnTo>
                  <a:pt x="0" y="42318"/>
                </a:lnTo>
                <a:lnTo>
                  <a:pt x="2065" y="40248"/>
                </a:lnTo>
                <a:lnTo>
                  <a:pt x="5328" y="37411"/>
                </a:lnTo>
                <a:lnTo>
                  <a:pt x="5951" y="36775"/>
                </a:lnTo>
                <a:lnTo>
                  <a:pt x="10687" y="33254"/>
                </a:lnTo>
                <a:lnTo>
                  <a:pt x="11781" y="31983"/>
                </a:lnTo>
                <a:lnTo>
                  <a:pt x="14072" y="27777"/>
                </a:lnTo>
                <a:lnTo>
                  <a:pt x="8705" y="16693"/>
                </a:lnTo>
                <a:lnTo>
                  <a:pt x="5139" y="5817"/>
                </a:lnTo>
                <a:lnTo>
                  <a:pt x="4955" y="0"/>
                </a:lnTo>
                <a:lnTo>
                  <a:pt x="1990" y="39343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184254" y="1911885"/>
            <a:ext cx="61421" cy="47534"/>
          </a:xfrm>
          <a:custGeom>
            <a:avLst/>
            <a:gdLst/>
            <a:ahLst/>
            <a:cxnLst/>
            <a:rect l="l" t="t" r="r" b="b"/>
            <a:pathLst>
              <a:path w="61421" h="47534">
                <a:moveTo>
                  <a:pt x="35725" y="14453"/>
                </a:moveTo>
                <a:lnTo>
                  <a:pt x="24169" y="17007"/>
                </a:lnTo>
                <a:lnTo>
                  <a:pt x="12693" y="18191"/>
                </a:lnTo>
                <a:lnTo>
                  <a:pt x="584" y="19948"/>
                </a:lnTo>
                <a:lnTo>
                  <a:pt x="0" y="20075"/>
                </a:lnTo>
                <a:lnTo>
                  <a:pt x="9634" y="29596"/>
                </a:lnTo>
                <a:lnTo>
                  <a:pt x="18428" y="38244"/>
                </a:lnTo>
                <a:lnTo>
                  <a:pt x="26563" y="47390"/>
                </a:lnTo>
                <a:lnTo>
                  <a:pt x="48698" y="47314"/>
                </a:lnTo>
                <a:lnTo>
                  <a:pt x="52733" y="42473"/>
                </a:lnTo>
                <a:lnTo>
                  <a:pt x="58677" y="31681"/>
                </a:lnTo>
                <a:lnTo>
                  <a:pt x="61421" y="19650"/>
                </a:lnTo>
                <a:lnTo>
                  <a:pt x="61352" y="16969"/>
                </a:lnTo>
                <a:lnTo>
                  <a:pt x="61053" y="0"/>
                </a:lnTo>
                <a:lnTo>
                  <a:pt x="60355" y="415"/>
                </a:lnTo>
                <a:lnTo>
                  <a:pt x="59583" y="880"/>
                </a:lnTo>
                <a:lnTo>
                  <a:pt x="59160" y="1173"/>
                </a:lnTo>
                <a:lnTo>
                  <a:pt x="48075" y="8582"/>
                </a:lnTo>
                <a:lnTo>
                  <a:pt x="35725" y="14453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184254" y="1890881"/>
            <a:ext cx="62821" cy="41079"/>
          </a:xfrm>
          <a:custGeom>
            <a:avLst/>
            <a:gdLst/>
            <a:ahLst/>
            <a:cxnLst/>
            <a:rect l="l" t="t" r="r" b="b"/>
            <a:pathLst>
              <a:path w="62821" h="41079">
                <a:moveTo>
                  <a:pt x="572" y="35333"/>
                </a:moveTo>
                <a:lnTo>
                  <a:pt x="0" y="41079"/>
                </a:lnTo>
                <a:lnTo>
                  <a:pt x="12154" y="39249"/>
                </a:lnTo>
                <a:lnTo>
                  <a:pt x="23644" y="38081"/>
                </a:lnTo>
                <a:lnTo>
                  <a:pt x="35181" y="35633"/>
                </a:lnTo>
                <a:lnTo>
                  <a:pt x="47478" y="29958"/>
                </a:lnTo>
                <a:lnTo>
                  <a:pt x="59160" y="22178"/>
                </a:lnTo>
                <a:lnTo>
                  <a:pt x="59583" y="21884"/>
                </a:lnTo>
                <a:lnTo>
                  <a:pt x="60355" y="21419"/>
                </a:lnTo>
                <a:lnTo>
                  <a:pt x="61053" y="21004"/>
                </a:lnTo>
                <a:lnTo>
                  <a:pt x="62821" y="14548"/>
                </a:lnTo>
                <a:lnTo>
                  <a:pt x="50463" y="15315"/>
                </a:lnTo>
                <a:lnTo>
                  <a:pt x="37835" y="13528"/>
                </a:lnTo>
                <a:lnTo>
                  <a:pt x="25376" y="9991"/>
                </a:lnTo>
                <a:lnTo>
                  <a:pt x="13529" y="5510"/>
                </a:lnTo>
                <a:lnTo>
                  <a:pt x="2735" y="889"/>
                </a:lnTo>
                <a:lnTo>
                  <a:pt x="697" y="0"/>
                </a:lnTo>
                <a:lnTo>
                  <a:pt x="572" y="35333"/>
                </a:lnTo>
                <a:close/>
              </a:path>
            </a:pathLst>
          </a:custGeom>
          <a:solidFill>
            <a:srgbClr val="D99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741985" y="2656389"/>
            <a:ext cx="5629" cy="6306"/>
          </a:xfrm>
          <a:custGeom>
            <a:avLst/>
            <a:gdLst/>
            <a:ahLst/>
            <a:cxnLst/>
            <a:rect l="l" t="t" r="r" b="b"/>
            <a:pathLst>
              <a:path w="5629" h="6306">
                <a:moveTo>
                  <a:pt x="5629" y="0"/>
                </a:moveTo>
                <a:lnTo>
                  <a:pt x="3476" y="694"/>
                </a:lnTo>
                <a:lnTo>
                  <a:pt x="0" y="6306"/>
                </a:lnTo>
                <a:lnTo>
                  <a:pt x="5629" y="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725595" y="2610367"/>
            <a:ext cx="33734" cy="56000"/>
          </a:xfrm>
          <a:custGeom>
            <a:avLst/>
            <a:gdLst/>
            <a:ahLst/>
            <a:cxnLst/>
            <a:rect l="l" t="t" r="r" b="b"/>
            <a:pathLst>
              <a:path w="33734" h="56000">
                <a:moveTo>
                  <a:pt x="7921" y="5414"/>
                </a:moveTo>
                <a:lnTo>
                  <a:pt x="17511" y="47477"/>
                </a:lnTo>
                <a:lnTo>
                  <a:pt x="19866" y="46717"/>
                </a:lnTo>
                <a:lnTo>
                  <a:pt x="21671" y="43804"/>
                </a:lnTo>
                <a:lnTo>
                  <a:pt x="21895" y="43457"/>
                </a:lnTo>
                <a:lnTo>
                  <a:pt x="22393" y="42488"/>
                </a:lnTo>
                <a:lnTo>
                  <a:pt x="22817" y="41726"/>
                </a:lnTo>
                <a:lnTo>
                  <a:pt x="23165" y="40823"/>
                </a:lnTo>
                <a:lnTo>
                  <a:pt x="23514" y="40200"/>
                </a:lnTo>
                <a:lnTo>
                  <a:pt x="29019" y="56000"/>
                </a:lnTo>
                <a:lnTo>
                  <a:pt x="33734" y="49656"/>
                </a:lnTo>
                <a:lnTo>
                  <a:pt x="33651" y="49466"/>
                </a:lnTo>
                <a:lnTo>
                  <a:pt x="32058" y="50942"/>
                </a:lnTo>
                <a:lnTo>
                  <a:pt x="30215" y="41657"/>
                </a:lnTo>
                <a:lnTo>
                  <a:pt x="33510" y="4893"/>
                </a:lnTo>
                <a:lnTo>
                  <a:pt x="29866" y="3336"/>
                </a:lnTo>
                <a:lnTo>
                  <a:pt x="30743" y="501"/>
                </a:lnTo>
                <a:lnTo>
                  <a:pt x="29443" y="1534"/>
                </a:lnTo>
                <a:lnTo>
                  <a:pt x="30788" y="355"/>
                </a:lnTo>
                <a:lnTo>
                  <a:pt x="20345" y="0"/>
                </a:lnTo>
                <a:lnTo>
                  <a:pt x="6753" y="2481"/>
                </a:lnTo>
                <a:lnTo>
                  <a:pt x="0" y="5346"/>
                </a:lnTo>
                <a:lnTo>
                  <a:pt x="7921" y="5414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755810" y="2615261"/>
            <a:ext cx="22393" cy="54086"/>
          </a:xfrm>
          <a:custGeom>
            <a:avLst/>
            <a:gdLst/>
            <a:ahLst/>
            <a:cxnLst/>
            <a:rect l="l" t="t" r="r" b="b"/>
            <a:pathLst>
              <a:path w="22393" h="54086">
                <a:moveTo>
                  <a:pt x="7622" y="54086"/>
                </a:moveTo>
                <a:lnTo>
                  <a:pt x="11931" y="46811"/>
                </a:lnTo>
                <a:lnTo>
                  <a:pt x="8120" y="44038"/>
                </a:lnTo>
                <a:lnTo>
                  <a:pt x="6650" y="34338"/>
                </a:lnTo>
                <a:lnTo>
                  <a:pt x="10810" y="41267"/>
                </a:lnTo>
                <a:lnTo>
                  <a:pt x="10237" y="43206"/>
                </a:lnTo>
                <a:lnTo>
                  <a:pt x="16166" y="48473"/>
                </a:lnTo>
                <a:lnTo>
                  <a:pt x="14324" y="35836"/>
                </a:lnTo>
                <a:lnTo>
                  <a:pt x="10061" y="23949"/>
                </a:lnTo>
                <a:lnTo>
                  <a:pt x="6153" y="11882"/>
                </a:lnTo>
                <a:lnTo>
                  <a:pt x="6077" y="11538"/>
                </a:lnTo>
                <a:lnTo>
                  <a:pt x="15120" y="13617"/>
                </a:lnTo>
                <a:lnTo>
                  <a:pt x="11931" y="14380"/>
                </a:lnTo>
                <a:lnTo>
                  <a:pt x="22393" y="16182"/>
                </a:lnTo>
                <a:lnTo>
                  <a:pt x="14594" y="6058"/>
                </a:lnTo>
                <a:lnTo>
                  <a:pt x="3294" y="0"/>
                </a:lnTo>
                <a:lnTo>
                  <a:pt x="0" y="36763"/>
                </a:lnTo>
                <a:lnTo>
                  <a:pt x="3435" y="44572"/>
                </a:lnTo>
                <a:lnTo>
                  <a:pt x="4159" y="43901"/>
                </a:lnTo>
                <a:lnTo>
                  <a:pt x="3519" y="44762"/>
                </a:lnTo>
                <a:lnTo>
                  <a:pt x="7622" y="54086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745941" y="2608991"/>
            <a:ext cx="12758" cy="1876"/>
          </a:xfrm>
          <a:custGeom>
            <a:avLst/>
            <a:gdLst/>
            <a:ahLst/>
            <a:cxnLst/>
            <a:rect l="l" t="t" r="r" b="b"/>
            <a:pathLst>
              <a:path w="12758" h="1876">
                <a:moveTo>
                  <a:pt x="10442" y="1731"/>
                </a:moveTo>
                <a:lnTo>
                  <a:pt x="10397" y="1876"/>
                </a:lnTo>
                <a:lnTo>
                  <a:pt x="12758" y="0"/>
                </a:lnTo>
                <a:lnTo>
                  <a:pt x="0" y="1375"/>
                </a:lnTo>
                <a:lnTo>
                  <a:pt x="10442" y="173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357806" y="1948808"/>
            <a:ext cx="3188" cy="4914"/>
          </a:xfrm>
          <a:custGeom>
            <a:avLst/>
            <a:gdLst/>
            <a:ahLst/>
            <a:cxnLst/>
            <a:rect l="l" t="t" r="r" b="b"/>
            <a:pathLst>
              <a:path w="3188" h="4914">
                <a:moveTo>
                  <a:pt x="3188" y="0"/>
                </a:moveTo>
                <a:lnTo>
                  <a:pt x="0" y="4914"/>
                </a:lnTo>
                <a:lnTo>
                  <a:pt x="2190" y="3204"/>
                </a:lnTo>
                <a:lnTo>
                  <a:pt x="3188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349337" y="1958626"/>
            <a:ext cx="27657" cy="46788"/>
          </a:xfrm>
          <a:custGeom>
            <a:avLst/>
            <a:gdLst/>
            <a:ahLst/>
            <a:cxnLst/>
            <a:rect l="l" t="t" r="r" b="b"/>
            <a:pathLst>
              <a:path w="27657" h="46788">
                <a:moveTo>
                  <a:pt x="13635" y="45380"/>
                </a:moveTo>
                <a:lnTo>
                  <a:pt x="23564" y="41841"/>
                </a:lnTo>
                <a:lnTo>
                  <a:pt x="24984" y="24488"/>
                </a:lnTo>
                <a:lnTo>
                  <a:pt x="27657" y="13208"/>
                </a:lnTo>
                <a:lnTo>
                  <a:pt x="26635" y="3635"/>
                </a:lnTo>
                <a:lnTo>
                  <a:pt x="26278" y="2278"/>
                </a:lnTo>
                <a:lnTo>
                  <a:pt x="22496" y="0"/>
                </a:lnTo>
                <a:lnTo>
                  <a:pt x="17287" y="305"/>
                </a:lnTo>
                <a:lnTo>
                  <a:pt x="14400" y="2791"/>
                </a:lnTo>
                <a:lnTo>
                  <a:pt x="9814" y="6882"/>
                </a:lnTo>
                <a:lnTo>
                  <a:pt x="9116" y="7445"/>
                </a:lnTo>
                <a:lnTo>
                  <a:pt x="8817" y="7640"/>
                </a:lnTo>
                <a:lnTo>
                  <a:pt x="8195" y="8056"/>
                </a:lnTo>
                <a:lnTo>
                  <a:pt x="0" y="46788"/>
                </a:lnTo>
                <a:lnTo>
                  <a:pt x="13635" y="4538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360350" y="1957712"/>
            <a:ext cx="2294" cy="2121"/>
          </a:xfrm>
          <a:custGeom>
            <a:avLst/>
            <a:gdLst/>
            <a:ahLst/>
            <a:cxnLst/>
            <a:rect l="l" t="t" r="r" b="b"/>
            <a:pathLst>
              <a:path w="2294" h="2121">
                <a:moveTo>
                  <a:pt x="820" y="0"/>
                </a:moveTo>
                <a:lnTo>
                  <a:pt x="0" y="299"/>
                </a:lnTo>
                <a:lnTo>
                  <a:pt x="1116" y="2121"/>
                </a:lnTo>
                <a:lnTo>
                  <a:pt x="2294" y="1928"/>
                </a:lnTo>
                <a:lnTo>
                  <a:pt x="820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359076" y="1945213"/>
            <a:ext cx="27101" cy="55253"/>
          </a:xfrm>
          <a:custGeom>
            <a:avLst/>
            <a:gdLst/>
            <a:ahLst/>
            <a:cxnLst/>
            <a:rect l="l" t="t" r="r" b="b"/>
            <a:pathLst>
              <a:path w="27101" h="55253">
                <a:moveTo>
                  <a:pt x="2094" y="12498"/>
                </a:moveTo>
                <a:lnTo>
                  <a:pt x="5023" y="11428"/>
                </a:lnTo>
                <a:lnTo>
                  <a:pt x="9814" y="11639"/>
                </a:lnTo>
                <a:lnTo>
                  <a:pt x="12757" y="13412"/>
                </a:lnTo>
                <a:lnTo>
                  <a:pt x="15892" y="13228"/>
                </a:lnTo>
                <a:lnTo>
                  <a:pt x="16539" y="15691"/>
                </a:lnTo>
                <a:lnTo>
                  <a:pt x="19432" y="17434"/>
                </a:lnTo>
                <a:lnTo>
                  <a:pt x="18924" y="27631"/>
                </a:lnTo>
                <a:lnTo>
                  <a:pt x="15616" y="36648"/>
                </a:lnTo>
                <a:lnTo>
                  <a:pt x="15244" y="37900"/>
                </a:lnTo>
                <a:lnTo>
                  <a:pt x="13824" y="55253"/>
                </a:lnTo>
                <a:lnTo>
                  <a:pt x="21622" y="44856"/>
                </a:lnTo>
                <a:lnTo>
                  <a:pt x="23439" y="40590"/>
                </a:lnTo>
                <a:lnTo>
                  <a:pt x="26055" y="33939"/>
                </a:lnTo>
                <a:lnTo>
                  <a:pt x="27101" y="24525"/>
                </a:lnTo>
                <a:lnTo>
                  <a:pt x="25058" y="16138"/>
                </a:lnTo>
                <a:lnTo>
                  <a:pt x="20981" y="6632"/>
                </a:lnTo>
                <a:lnTo>
                  <a:pt x="15839" y="3469"/>
                </a:lnTo>
                <a:lnTo>
                  <a:pt x="12205" y="0"/>
                </a:lnTo>
                <a:lnTo>
                  <a:pt x="9664" y="1589"/>
                </a:lnTo>
                <a:lnTo>
                  <a:pt x="5654" y="2983"/>
                </a:lnTo>
                <a:lnTo>
                  <a:pt x="3960" y="4425"/>
                </a:lnTo>
                <a:lnTo>
                  <a:pt x="920" y="6799"/>
                </a:lnTo>
                <a:lnTo>
                  <a:pt x="0" y="9756"/>
                </a:lnTo>
                <a:lnTo>
                  <a:pt x="2094" y="1249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119315" y="1788745"/>
            <a:ext cx="34150" cy="55570"/>
          </a:xfrm>
          <a:custGeom>
            <a:avLst/>
            <a:gdLst/>
            <a:ahLst/>
            <a:cxnLst/>
            <a:rect l="l" t="t" r="r" b="b"/>
            <a:pathLst>
              <a:path w="34150" h="55570">
                <a:moveTo>
                  <a:pt x="473" y="28877"/>
                </a:moveTo>
                <a:lnTo>
                  <a:pt x="2391" y="35602"/>
                </a:lnTo>
                <a:lnTo>
                  <a:pt x="8559" y="47355"/>
                </a:lnTo>
                <a:lnTo>
                  <a:pt x="18898" y="53989"/>
                </a:lnTo>
                <a:lnTo>
                  <a:pt x="33172" y="55570"/>
                </a:lnTo>
                <a:lnTo>
                  <a:pt x="34150" y="55506"/>
                </a:lnTo>
                <a:lnTo>
                  <a:pt x="31166" y="43260"/>
                </a:lnTo>
                <a:lnTo>
                  <a:pt x="28732" y="30745"/>
                </a:lnTo>
                <a:lnTo>
                  <a:pt x="27450" y="23351"/>
                </a:lnTo>
                <a:lnTo>
                  <a:pt x="25252" y="11137"/>
                </a:lnTo>
                <a:lnTo>
                  <a:pt x="23098" y="6842"/>
                </a:lnTo>
                <a:lnTo>
                  <a:pt x="18335" y="3654"/>
                </a:lnTo>
                <a:lnTo>
                  <a:pt x="13750" y="0"/>
                </a:lnTo>
                <a:lnTo>
                  <a:pt x="8892" y="8093"/>
                </a:lnTo>
                <a:lnTo>
                  <a:pt x="6426" y="3667"/>
                </a:lnTo>
                <a:lnTo>
                  <a:pt x="2590" y="13644"/>
                </a:lnTo>
                <a:lnTo>
                  <a:pt x="0" y="20490"/>
                </a:lnTo>
                <a:lnTo>
                  <a:pt x="473" y="28877"/>
                </a:lnTo>
                <a:close/>
              </a:path>
            </a:pathLst>
          </a:custGeom>
          <a:solidFill>
            <a:srgbClr val="EBB7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589290" y="2106377"/>
            <a:ext cx="55050" cy="42619"/>
          </a:xfrm>
          <a:custGeom>
            <a:avLst/>
            <a:gdLst/>
            <a:ahLst/>
            <a:cxnLst/>
            <a:rect l="l" t="t" r="r" b="b"/>
            <a:pathLst>
              <a:path w="55050" h="42619">
                <a:moveTo>
                  <a:pt x="13071" y="26301"/>
                </a:moveTo>
                <a:lnTo>
                  <a:pt x="24460" y="30847"/>
                </a:lnTo>
                <a:lnTo>
                  <a:pt x="28023" y="32374"/>
                </a:lnTo>
                <a:lnTo>
                  <a:pt x="54128" y="42619"/>
                </a:lnTo>
                <a:lnTo>
                  <a:pt x="54551" y="25992"/>
                </a:lnTo>
                <a:lnTo>
                  <a:pt x="55050" y="16089"/>
                </a:lnTo>
                <a:lnTo>
                  <a:pt x="39820" y="15449"/>
                </a:lnTo>
                <a:lnTo>
                  <a:pt x="27802" y="12101"/>
                </a:lnTo>
                <a:lnTo>
                  <a:pt x="17387" y="7321"/>
                </a:lnTo>
                <a:lnTo>
                  <a:pt x="6966" y="2387"/>
                </a:lnTo>
                <a:lnTo>
                  <a:pt x="423" y="0"/>
                </a:lnTo>
                <a:lnTo>
                  <a:pt x="0" y="24549"/>
                </a:lnTo>
                <a:lnTo>
                  <a:pt x="13071" y="26301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880831" y="1979079"/>
            <a:ext cx="56918" cy="39025"/>
          </a:xfrm>
          <a:custGeom>
            <a:avLst/>
            <a:gdLst/>
            <a:ahLst/>
            <a:cxnLst/>
            <a:rect l="l" t="t" r="r" b="b"/>
            <a:pathLst>
              <a:path w="56918" h="39025">
                <a:moveTo>
                  <a:pt x="0" y="20050"/>
                </a:moveTo>
                <a:lnTo>
                  <a:pt x="8807" y="24011"/>
                </a:lnTo>
                <a:lnTo>
                  <a:pt x="22041" y="29594"/>
                </a:lnTo>
                <a:lnTo>
                  <a:pt x="36516" y="35029"/>
                </a:lnTo>
                <a:lnTo>
                  <a:pt x="49046" y="38543"/>
                </a:lnTo>
                <a:lnTo>
                  <a:pt x="53156" y="39025"/>
                </a:lnTo>
                <a:lnTo>
                  <a:pt x="53462" y="25930"/>
                </a:lnTo>
                <a:lnTo>
                  <a:pt x="56266" y="15177"/>
                </a:lnTo>
                <a:lnTo>
                  <a:pt x="56918" y="14084"/>
                </a:lnTo>
                <a:lnTo>
                  <a:pt x="42037" y="14818"/>
                </a:lnTo>
                <a:lnTo>
                  <a:pt x="30165" y="12008"/>
                </a:lnTo>
                <a:lnTo>
                  <a:pt x="19878" y="7396"/>
                </a:lnTo>
                <a:lnTo>
                  <a:pt x="9755" y="2721"/>
                </a:lnTo>
                <a:lnTo>
                  <a:pt x="224" y="0"/>
                </a:lnTo>
                <a:lnTo>
                  <a:pt x="0" y="20050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893084" y="2106866"/>
            <a:ext cx="53159" cy="42839"/>
          </a:xfrm>
          <a:custGeom>
            <a:avLst/>
            <a:gdLst/>
            <a:ahLst/>
            <a:cxnLst/>
            <a:rect l="l" t="t" r="r" b="b"/>
            <a:pathLst>
              <a:path w="53159" h="42839">
                <a:moveTo>
                  <a:pt x="52593" y="23156"/>
                </a:moveTo>
                <a:lnTo>
                  <a:pt x="53159" y="0"/>
                </a:lnTo>
                <a:lnTo>
                  <a:pt x="40618" y="4620"/>
                </a:lnTo>
                <a:lnTo>
                  <a:pt x="30974" y="9032"/>
                </a:lnTo>
                <a:lnTo>
                  <a:pt x="20832" y="12848"/>
                </a:lnTo>
                <a:lnTo>
                  <a:pt x="6799" y="15683"/>
                </a:lnTo>
                <a:lnTo>
                  <a:pt x="495" y="16358"/>
                </a:lnTo>
                <a:lnTo>
                  <a:pt x="0" y="42839"/>
                </a:lnTo>
                <a:lnTo>
                  <a:pt x="9695" y="37930"/>
                </a:lnTo>
                <a:lnTo>
                  <a:pt x="22618" y="32308"/>
                </a:lnTo>
                <a:lnTo>
                  <a:pt x="36362" y="27187"/>
                </a:lnTo>
                <a:lnTo>
                  <a:pt x="48522" y="23783"/>
                </a:lnTo>
                <a:lnTo>
                  <a:pt x="52593" y="23156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978785" y="2611554"/>
            <a:ext cx="36146" cy="49199"/>
          </a:xfrm>
          <a:custGeom>
            <a:avLst/>
            <a:gdLst/>
            <a:ahLst/>
            <a:cxnLst/>
            <a:rect l="l" t="t" r="r" b="b"/>
            <a:pathLst>
              <a:path w="36146" h="49199">
                <a:moveTo>
                  <a:pt x="10800" y="2009"/>
                </a:moveTo>
                <a:lnTo>
                  <a:pt x="7978" y="3604"/>
                </a:lnTo>
                <a:lnTo>
                  <a:pt x="5649" y="5406"/>
                </a:lnTo>
                <a:lnTo>
                  <a:pt x="353" y="9355"/>
                </a:lnTo>
                <a:lnTo>
                  <a:pt x="2824" y="7624"/>
                </a:lnTo>
                <a:lnTo>
                  <a:pt x="0" y="10881"/>
                </a:lnTo>
                <a:lnTo>
                  <a:pt x="15179" y="13304"/>
                </a:lnTo>
                <a:lnTo>
                  <a:pt x="13216" y="24201"/>
                </a:lnTo>
                <a:lnTo>
                  <a:pt x="11451" y="30241"/>
                </a:lnTo>
                <a:lnTo>
                  <a:pt x="9953" y="32879"/>
                </a:lnTo>
                <a:lnTo>
                  <a:pt x="8793" y="33566"/>
                </a:lnTo>
                <a:lnTo>
                  <a:pt x="8039" y="33757"/>
                </a:lnTo>
                <a:lnTo>
                  <a:pt x="7761" y="34906"/>
                </a:lnTo>
                <a:lnTo>
                  <a:pt x="8028" y="38464"/>
                </a:lnTo>
                <a:lnTo>
                  <a:pt x="8909" y="45887"/>
                </a:lnTo>
                <a:lnTo>
                  <a:pt x="9318" y="49199"/>
                </a:lnTo>
                <a:lnTo>
                  <a:pt x="17588" y="48585"/>
                </a:lnTo>
                <a:lnTo>
                  <a:pt x="23995" y="47792"/>
                </a:lnTo>
                <a:lnTo>
                  <a:pt x="30447" y="38478"/>
                </a:lnTo>
                <a:lnTo>
                  <a:pt x="31485" y="35964"/>
                </a:lnTo>
                <a:lnTo>
                  <a:pt x="34253" y="24087"/>
                </a:lnTo>
                <a:lnTo>
                  <a:pt x="35471" y="10621"/>
                </a:lnTo>
                <a:lnTo>
                  <a:pt x="36146" y="902"/>
                </a:lnTo>
                <a:lnTo>
                  <a:pt x="30003" y="694"/>
                </a:lnTo>
                <a:lnTo>
                  <a:pt x="19768" y="0"/>
                </a:lnTo>
                <a:lnTo>
                  <a:pt x="14118" y="1247"/>
                </a:lnTo>
                <a:lnTo>
                  <a:pt x="10800" y="200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521088" y="2612317"/>
            <a:ext cx="36068" cy="49131"/>
          </a:xfrm>
          <a:custGeom>
            <a:avLst/>
            <a:gdLst/>
            <a:ahLst/>
            <a:cxnLst/>
            <a:rect l="l" t="t" r="r" b="b"/>
            <a:pathLst>
              <a:path w="36068" h="49131">
                <a:moveTo>
                  <a:pt x="27840" y="35365"/>
                </a:moveTo>
                <a:lnTo>
                  <a:pt x="27445" y="33433"/>
                </a:lnTo>
                <a:lnTo>
                  <a:pt x="26508" y="32384"/>
                </a:lnTo>
                <a:lnTo>
                  <a:pt x="25160" y="30597"/>
                </a:lnTo>
                <a:lnTo>
                  <a:pt x="23536" y="26449"/>
                </a:lnTo>
                <a:lnTo>
                  <a:pt x="21765" y="18318"/>
                </a:lnTo>
                <a:lnTo>
                  <a:pt x="20400" y="8453"/>
                </a:lnTo>
                <a:lnTo>
                  <a:pt x="30364" y="11780"/>
                </a:lnTo>
                <a:lnTo>
                  <a:pt x="26902" y="12265"/>
                </a:lnTo>
                <a:lnTo>
                  <a:pt x="36068" y="12265"/>
                </a:lnTo>
                <a:lnTo>
                  <a:pt x="33254" y="5196"/>
                </a:lnTo>
                <a:lnTo>
                  <a:pt x="31410" y="6237"/>
                </a:lnTo>
                <a:lnTo>
                  <a:pt x="26902" y="1315"/>
                </a:lnTo>
                <a:lnTo>
                  <a:pt x="0" y="0"/>
                </a:lnTo>
                <a:lnTo>
                  <a:pt x="1195" y="14343"/>
                </a:lnTo>
                <a:lnTo>
                  <a:pt x="2829" y="29709"/>
                </a:lnTo>
                <a:lnTo>
                  <a:pt x="6218" y="37891"/>
                </a:lnTo>
                <a:lnTo>
                  <a:pt x="12046" y="46099"/>
                </a:lnTo>
                <a:lnTo>
                  <a:pt x="14048" y="49131"/>
                </a:lnTo>
                <a:lnTo>
                  <a:pt x="21397" y="47468"/>
                </a:lnTo>
                <a:lnTo>
                  <a:pt x="18981" y="46427"/>
                </a:lnTo>
                <a:lnTo>
                  <a:pt x="26478" y="48368"/>
                </a:lnTo>
                <a:lnTo>
                  <a:pt x="27562" y="39803"/>
                </a:lnTo>
                <a:lnTo>
                  <a:pt x="27840" y="3536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308791" y="2372415"/>
            <a:ext cx="17273" cy="115516"/>
          </a:xfrm>
          <a:custGeom>
            <a:avLst/>
            <a:gdLst/>
            <a:ahLst/>
            <a:cxnLst/>
            <a:rect l="l" t="t" r="r" b="b"/>
            <a:pathLst>
              <a:path w="17273" h="115516">
                <a:moveTo>
                  <a:pt x="936" y="2759"/>
                </a:moveTo>
                <a:lnTo>
                  <a:pt x="210" y="5746"/>
                </a:lnTo>
                <a:lnTo>
                  <a:pt x="0" y="11241"/>
                </a:lnTo>
                <a:lnTo>
                  <a:pt x="466" y="21751"/>
                </a:lnTo>
                <a:lnTo>
                  <a:pt x="1423" y="35860"/>
                </a:lnTo>
                <a:lnTo>
                  <a:pt x="2684" y="52150"/>
                </a:lnTo>
                <a:lnTo>
                  <a:pt x="4063" y="69206"/>
                </a:lnTo>
                <a:lnTo>
                  <a:pt x="5373" y="85611"/>
                </a:lnTo>
                <a:lnTo>
                  <a:pt x="6428" y="99949"/>
                </a:lnTo>
                <a:lnTo>
                  <a:pt x="7041" y="110804"/>
                </a:lnTo>
                <a:lnTo>
                  <a:pt x="7110" y="115516"/>
                </a:lnTo>
                <a:lnTo>
                  <a:pt x="13835" y="108239"/>
                </a:lnTo>
                <a:lnTo>
                  <a:pt x="16376" y="104706"/>
                </a:lnTo>
                <a:lnTo>
                  <a:pt x="15305" y="105953"/>
                </a:lnTo>
                <a:lnTo>
                  <a:pt x="17273" y="101933"/>
                </a:lnTo>
                <a:lnTo>
                  <a:pt x="17167" y="93671"/>
                </a:lnTo>
                <a:lnTo>
                  <a:pt x="16319" y="81459"/>
                </a:lnTo>
                <a:lnTo>
                  <a:pt x="14877" y="66643"/>
                </a:lnTo>
                <a:lnTo>
                  <a:pt x="12985" y="50568"/>
                </a:lnTo>
                <a:lnTo>
                  <a:pt x="10790" y="34577"/>
                </a:lnTo>
                <a:lnTo>
                  <a:pt x="8437" y="20017"/>
                </a:lnTo>
                <a:lnTo>
                  <a:pt x="6073" y="8231"/>
                </a:lnTo>
                <a:lnTo>
                  <a:pt x="3843" y="565"/>
                </a:lnTo>
                <a:lnTo>
                  <a:pt x="3597" y="0"/>
                </a:lnTo>
                <a:lnTo>
                  <a:pt x="936" y="2759"/>
                </a:lnTo>
                <a:close/>
              </a:path>
            </a:pathLst>
          </a:custGeom>
          <a:solidFill>
            <a:srgbClr val="F8EE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307506" y="2370068"/>
            <a:ext cx="3462" cy="7408"/>
          </a:xfrm>
          <a:custGeom>
            <a:avLst/>
            <a:gdLst/>
            <a:ahLst/>
            <a:cxnLst/>
            <a:rect l="l" t="t" r="r" b="b"/>
            <a:pathLst>
              <a:path w="3462" h="7408">
                <a:moveTo>
                  <a:pt x="3462" y="0"/>
                </a:moveTo>
                <a:lnTo>
                  <a:pt x="0" y="7408"/>
                </a:lnTo>
                <a:lnTo>
                  <a:pt x="2220" y="5106"/>
                </a:lnTo>
                <a:lnTo>
                  <a:pt x="3462" y="0"/>
                </a:lnTo>
                <a:close/>
              </a:path>
            </a:pathLst>
          </a:custGeom>
          <a:solidFill>
            <a:srgbClr val="F8EE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231589" y="2008128"/>
            <a:ext cx="51388" cy="26408"/>
          </a:xfrm>
          <a:custGeom>
            <a:avLst/>
            <a:gdLst/>
            <a:ahLst/>
            <a:cxnLst/>
            <a:rect l="l" t="t" r="r" b="b"/>
            <a:pathLst>
              <a:path w="51388" h="26408">
                <a:moveTo>
                  <a:pt x="51388" y="73"/>
                </a:moveTo>
                <a:lnTo>
                  <a:pt x="0" y="0"/>
                </a:lnTo>
                <a:lnTo>
                  <a:pt x="4159" y="9145"/>
                </a:lnTo>
                <a:lnTo>
                  <a:pt x="4234" y="9291"/>
                </a:lnTo>
                <a:lnTo>
                  <a:pt x="4359" y="9829"/>
                </a:lnTo>
                <a:lnTo>
                  <a:pt x="4433" y="9976"/>
                </a:lnTo>
                <a:lnTo>
                  <a:pt x="4654" y="15452"/>
                </a:lnTo>
                <a:lnTo>
                  <a:pt x="13051" y="24215"/>
                </a:lnTo>
                <a:lnTo>
                  <a:pt x="24834" y="26261"/>
                </a:lnTo>
                <a:lnTo>
                  <a:pt x="34723" y="26408"/>
                </a:lnTo>
                <a:lnTo>
                  <a:pt x="43068" y="23082"/>
                </a:lnTo>
                <a:lnTo>
                  <a:pt x="45659" y="16064"/>
                </a:lnTo>
                <a:lnTo>
                  <a:pt x="45883" y="10954"/>
                </a:lnTo>
                <a:lnTo>
                  <a:pt x="47089" y="8812"/>
                </a:lnTo>
                <a:lnTo>
                  <a:pt x="50041" y="4496"/>
                </a:lnTo>
                <a:lnTo>
                  <a:pt x="51388" y="73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256523" y="2130560"/>
            <a:ext cx="34521" cy="34721"/>
          </a:xfrm>
          <a:custGeom>
            <a:avLst/>
            <a:gdLst/>
            <a:ahLst/>
            <a:cxnLst/>
            <a:rect l="l" t="t" r="r" b="b"/>
            <a:pathLst>
              <a:path w="34521" h="34721">
                <a:moveTo>
                  <a:pt x="5629" y="34721"/>
                </a:moveTo>
                <a:lnTo>
                  <a:pt x="29144" y="34721"/>
                </a:lnTo>
                <a:lnTo>
                  <a:pt x="32976" y="23781"/>
                </a:lnTo>
                <a:lnTo>
                  <a:pt x="34521" y="18445"/>
                </a:lnTo>
                <a:lnTo>
                  <a:pt x="34340" y="15456"/>
                </a:lnTo>
                <a:lnTo>
                  <a:pt x="32995" y="11558"/>
                </a:lnTo>
                <a:lnTo>
                  <a:pt x="31048" y="3493"/>
                </a:lnTo>
                <a:lnTo>
                  <a:pt x="30464" y="0"/>
                </a:lnTo>
                <a:lnTo>
                  <a:pt x="4284" y="0"/>
                </a:lnTo>
                <a:lnTo>
                  <a:pt x="2133" y="9914"/>
                </a:lnTo>
                <a:lnTo>
                  <a:pt x="518" y="14718"/>
                </a:lnTo>
                <a:lnTo>
                  <a:pt x="0" y="17725"/>
                </a:lnTo>
                <a:lnTo>
                  <a:pt x="1141" y="22249"/>
                </a:lnTo>
                <a:lnTo>
                  <a:pt x="4506" y="31604"/>
                </a:lnTo>
                <a:lnTo>
                  <a:pt x="5629" y="34721"/>
                </a:lnTo>
                <a:close/>
              </a:path>
            </a:pathLst>
          </a:custGeom>
          <a:solidFill>
            <a:srgbClr val="D32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214121" y="1846745"/>
            <a:ext cx="47726" cy="24256"/>
          </a:xfrm>
          <a:custGeom>
            <a:avLst/>
            <a:gdLst/>
            <a:ahLst/>
            <a:cxnLst/>
            <a:rect l="l" t="t" r="r" b="b"/>
            <a:pathLst>
              <a:path w="47726" h="24256">
                <a:moveTo>
                  <a:pt x="0" y="0"/>
                </a:moveTo>
                <a:lnTo>
                  <a:pt x="3708" y="13454"/>
                </a:lnTo>
                <a:lnTo>
                  <a:pt x="11845" y="22111"/>
                </a:lnTo>
                <a:lnTo>
                  <a:pt x="25606" y="24256"/>
                </a:lnTo>
                <a:lnTo>
                  <a:pt x="39474" y="19819"/>
                </a:lnTo>
                <a:lnTo>
                  <a:pt x="45459" y="9025"/>
                </a:lnTo>
                <a:lnTo>
                  <a:pt x="47726" y="342"/>
                </a:lnTo>
                <a:lnTo>
                  <a:pt x="0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165006" y="2273042"/>
            <a:ext cx="41648" cy="37778"/>
          </a:xfrm>
          <a:custGeom>
            <a:avLst/>
            <a:gdLst/>
            <a:ahLst/>
            <a:cxnLst/>
            <a:rect l="l" t="t" r="r" b="b"/>
            <a:pathLst>
              <a:path w="41648" h="37778">
                <a:moveTo>
                  <a:pt x="0" y="37778"/>
                </a:moveTo>
                <a:lnTo>
                  <a:pt x="14928" y="35701"/>
                </a:lnTo>
                <a:lnTo>
                  <a:pt x="23679" y="28925"/>
                </a:lnTo>
                <a:lnTo>
                  <a:pt x="25133" y="27581"/>
                </a:lnTo>
                <a:lnTo>
                  <a:pt x="31062" y="22031"/>
                </a:lnTo>
                <a:lnTo>
                  <a:pt x="36068" y="17801"/>
                </a:lnTo>
                <a:lnTo>
                  <a:pt x="41648" y="12690"/>
                </a:lnTo>
                <a:lnTo>
                  <a:pt x="31424" y="5962"/>
                </a:lnTo>
                <a:lnTo>
                  <a:pt x="18540" y="1365"/>
                </a:lnTo>
                <a:lnTo>
                  <a:pt x="13924" y="0"/>
                </a:lnTo>
                <a:lnTo>
                  <a:pt x="0" y="37778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243023" y="2499351"/>
            <a:ext cx="29218" cy="29632"/>
          </a:xfrm>
          <a:custGeom>
            <a:avLst/>
            <a:gdLst/>
            <a:ahLst/>
            <a:cxnLst/>
            <a:rect l="l" t="t" r="r" b="b"/>
            <a:pathLst>
              <a:path w="29218" h="29632">
                <a:moveTo>
                  <a:pt x="6974" y="6665"/>
                </a:moveTo>
                <a:lnTo>
                  <a:pt x="348" y="29048"/>
                </a:lnTo>
                <a:lnTo>
                  <a:pt x="17174" y="29632"/>
                </a:lnTo>
                <a:lnTo>
                  <a:pt x="28982" y="28795"/>
                </a:lnTo>
                <a:lnTo>
                  <a:pt x="29218" y="20385"/>
                </a:lnTo>
                <a:lnTo>
                  <a:pt x="27026" y="21703"/>
                </a:lnTo>
                <a:lnTo>
                  <a:pt x="27873" y="22050"/>
                </a:lnTo>
                <a:lnTo>
                  <a:pt x="23365" y="23018"/>
                </a:lnTo>
                <a:lnTo>
                  <a:pt x="6551" y="22534"/>
                </a:lnTo>
                <a:lnTo>
                  <a:pt x="6974" y="6665"/>
                </a:lnTo>
                <a:close/>
              </a:path>
              <a:path w="29218" h="29632">
                <a:moveTo>
                  <a:pt x="29094" y="8190"/>
                </a:moveTo>
                <a:lnTo>
                  <a:pt x="22667" y="13734"/>
                </a:lnTo>
                <a:lnTo>
                  <a:pt x="22169" y="10269"/>
                </a:lnTo>
                <a:lnTo>
                  <a:pt x="18482" y="15536"/>
                </a:lnTo>
                <a:lnTo>
                  <a:pt x="22443" y="17406"/>
                </a:lnTo>
                <a:lnTo>
                  <a:pt x="20674" y="16228"/>
                </a:lnTo>
                <a:lnTo>
                  <a:pt x="23639" y="17475"/>
                </a:lnTo>
                <a:lnTo>
                  <a:pt x="27251" y="19069"/>
                </a:lnTo>
                <a:lnTo>
                  <a:pt x="27375" y="19208"/>
                </a:lnTo>
                <a:lnTo>
                  <a:pt x="29218" y="20385"/>
                </a:lnTo>
                <a:lnTo>
                  <a:pt x="28982" y="28795"/>
                </a:lnTo>
                <a:lnTo>
                  <a:pt x="35072" y="24268"/>
                </a:lnTo>
                <a:lnTo>
                  <a:pt x="35072" y="5765"/>
                </a:lnTo>
                <a:lnTo>
                  <a:pt x="70668" y="5418"/>
                </a:lnTo>
                <a:lnTo>
                  <a:pt x="70593" y="1329"/>
                </a:lnTo>
                <a:lnTo>
                  <a:pt x="58032" y="3820"/>
                </a:lnTo>
                <a:lnTo>
                  <a:pt x="45522" y="3546"/>
                </a:lnTo>
                <a:lnTo>
                  <a:pt x="34524" y="1605"/>
                </a:lnTo>
                <a:lnTo>
                  <a:pt x="22225" y="0"/>
                </a:lnTo>
                <a:lnTo>
                  <a:pt x="9385" y="260"/>
                </a:lnTo>
                <a:lnTo>
                  <a:pt x="0" y="1329"/>
                </a:lnTo>
                <a:lnTo>
                  <a:pt x="348" y="29048"/>
                </a:lnTo>
                <a:lnTo>
                  <a:pt x="6974" y="6665"/>
                </a:lnTo>
                <a:lnTo>
                  <a:pt x="16241" y="6180"/>
                </a:lnTo>
                <a:lnTo>
                  <a:pt x="21870" y="5349"/>
                </a:lnTo>
                <a:lnTo>
                  <a:pt x="29094" y="8190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809604" y="2509413"/>
            <a:ext cx="20369" cy="76432"/>
          </a:xfrm>
          <a:custGeom>
            <a:avLst/>
            <a:gdLst/>
            <a:ahLst/>
            <a:cxnLst/>
            <a:rect l="l" t="t" r="r" b="b"/>
            <a:pathLst>
              <a:path w="20369" h="76432">
                <a:moveTo>
                  <a:pt x="14890" y="1156"/>
                </a:moveTo>
                <a:lnTo>
                  <a:pt x="10275" y="5127"/>
                </a:lnTo>
                <a:lnTo>
                  <a:pt x="7631" y="18598"/>
                </a:lnTo>
                <a:lnTo>
                  <a:pt x="3257" y="30242"/>
                </a:lnTo>
                <a:lnTo>
                  <a:pt x="0" y="40126"/>
                </a:lnTo>
                <a:lnTo>
                  <a:pt x="705" y="48313"/>
                </a:lnTo>
                <a:lnTo>
                  <a:pt x="6531" y="53980"/>
                </a:lnTo>
                <a:lnTo>
                  <a:pt x="11969" y="56129"/>
                </a:lnTo>
                <a:lnTo>
                  <a:pt x="12320" y="56269"/>
                </a:lnTo>
                <a:lnTo>
                  <a:pt x="13167" y="56545"/>
                </a:lnTo>
                <a:lnTo>
                  <a:pt x="13805" y="56821"/>
                </a:lnTo>
                <a:lnTo>
                  <a:pt x="13663" y="76432"/>
                </a:lnTo>
                <a:lnTo>
                  <a:pt x="20369" y="0"/>
                </a:lnTo>
                <a:lnTo>
                  <a:pt x="14890" y="1156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822420" y="2509620"/>
            <a:ext cx="3175" cy="1386"/>
          </a:xfrm>
          <a:custGeom>
            <a:avLst/>
            <a:gdLst/>
            <a:ahLst/>
            <a:cxnLst/>
            <a:rect l="l" t="t" r="r" b="b"/>
            <a:pathLst>
              <a:path w="3175" h="1386">
                <a:moveTo>
                  <a:pt x="3175" y="0"/>
                </a:moveTo>
                <a:lnTo>
                  <a:pt x="0" y="1386"/>
                </a:lnTo>
                <a:lnTo>
                  <a:pt x="2073" y="948"/>
                </a:lnTo>
                <a:lnTo>
                  <a:pt x="3175" y="0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278095" y="2504769"/>
            <a:ext cx="35595" cy="19334"/>
          </a:xfrm>
          <a:custGeom>
            <a:avLst/>
            <a:gdLst/>
            <a:ahLst/>
            <a:cxnLst/>
            <a:rect l="l" t="t" r="r" b="b"/>
            <a:pathLst>
              <a:path w="35595" h="19334">
                <a:moveTo>
                  <a:pt x="0" y="18850"/>
                </a:moveTo>
                <a:lnTo>
                  <a:pt x="35446" y="19334"/>
                </a:lnTo>
                <a:lnTo>
                  <a:pt x="35595" y="0"/>
                </a:lnTo>
                <a:lnTo>
                  <a:pt x="0" y="347"/>
                </a:lnTo>
                <a:lnTo>
                  <a:pt x="0" y="18850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125830" y="2374161"/>
            <a:ext cx="49256" cy="18328"/>
          </a:xfrm>
          <a:custGeom>
            <a:avLst/>
            <a:gdLst/>
            <a:ahLst/>
            <a:cxnLst/>
            <a:rect l="l" t="t" r="r" b="b"/>
            <a:pathLst>
              <a:path w="49256" h="18328">
                <a:moveTo>
                  <a:pt x="0" y="7447"/>
                </a:moveTo>
                <a:lnTo>
                  <a:pt x="758" y="17644"/>
                </a:lnTo>
                <a:lnTo>
                  <a:pt x="12989" y="18328"/>
                </a:lnTo>
                <a:lnTo>
                  <a:pt x="26036" y="17111"/>
                </a:lnTo>
                <a:lnTo>
                  <a:pt x="38791" y="14543"/>
                </a:lnTo>
                <a:lnTo>
                  <a:pt x="49256" y="11482"/>
                </a:lnTo>
                <a:lnTo>
                  <a:pt x="38536" y="2388"/>
                </a:lnTo>
                <a:lnTo>
                  <a:pt x="27534" y="0"/>
                </a:lnTo>
                <a:lnTo>
                  <a:pt x="16918" y="1692"/>
                </a:lnTo>
                <a:lnTo>
                  <a:pt x="7956" y="4636"/>
                </a:lnTo>
                <a:lnTo>
                  <a:pt x="0" y="7447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123201" y="2379408"/>
            <a:ext cx="2629" cy="3129"/>
          </a:xfrm>
          <a:custGeom>
            <a:avLst/>
            <a:gdLst/>
            <a:ahLst/>
            <a:cxnLst/>
            <a:rect l="l" t="t" r="r" b="b"/>
            <a:pathLst>
              <a:path w="2629" h="3129">
                <a:moveTo>
                  <a:pt x="2629" y="2200"/>
                </a:moveTo>
                <a:lnTo>
                  <a:pt x="2466" y="0"/>
                </a:lnTo>
                <a:lnTo>
                  <a:pt x="0" y="3129"/>
                </a:lnTo>
                <a:lnTo>
                  <a:pt x="2629" y="220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185873" y="2301602"/>
            <a:ext cx="32681" cy="18852"/>
          </a:xfrm>
          <a:custGeom>
            <a:avLst/>
            <a:gdLst/>
            <a:ahLst/>
            <a:cxnLst/>
            <a:rect l="l" t="t" r="r" b="b"/>
            <a:pathLst>
              <a:path w="32681" h="18852">
                <a:moveTo>
                  <a:pt x="32681" y="18852"/>
                </a:moveTo>
                <a:lnTo>
                  <a:pt x="32681" y="611"/>
                </a:lnTo>
                <a:lnTo>
                  <a:pt x="0" y="0"/>
                </a:lnTo>
                <a:lnTo>
                  <a:pt x="224" y="17727"/>
                </a:lnTo>
                <a:lnTo>
                  <a:pt x="32681" y="18852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984448" y="2345249"/>
            <a:ext cx="16364" cy="72964"/>
          </a:xfrm>
          <a:custGeom>
            <a:avLst/>
            <a:gdLst/>
            <a:ahLst/>
            <a:cxnLst/>
            <a:rect l="l" t="t" r="r" b="b"/>
            <a:pathLst>
              <a:path w="16364" h="72964">
                <a:moveTo>
                  <a:pt x="16364" y="72964"/>
                </a:moveTo>
                <a:lnTo>
                  <a:pt x="6057" y="5477"/>
                </a:lnTo>
                <a:lnTo>
                  <a:pt x="4644" y="1931"/>
                </a:lnTo>
                <a:lnTo>
                  <a:pt x="4009" y="1662"/>
                </a:lnTo>
                <a:lnTo>
                  <a:pt x="2808" y="0"/>
                </a:lnTo>
                <a:lnTo>
                  <a:pt x="705" y="15061"/>
                </a:lnTo>
                <a:lnTo>
                  <a:pt x="0" y="27858"/>
                </a:lnTo>
                <a:lnTo>
                  <a:pt x="926" y="39180"/>
                </a:lnTo>
                <a:lnTo>
                  <a:pt x="3717" y="49817"/>
                </a:lnTo>
                <a:lnTo>
                  <a:pt x="8608" y="60559"/>
                </a:lnTo>
                <a:lnTo>
                  <a:pt x="15833" y="72194"/>
                </a:lnTo>
                <a:lnTo>
                  <a:pt x="16364" y="72964"/>
                </a:lnTo>
                <a:close/>
              </a:path>
            </a:pathLst>
          </a:custGeom>
          <a:solidFill>
            <a:srgbClr val="F4ED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912242" y="1939704"/>
            <a:ext cx="41299" cy="24068"/>
          </a:xfrm>
          <a:custGeom>
            <a:avLst/>
            <a:gdLst/>
            <a:ahLst/>
            <a:cxnLst/>
            <a:rect l="l" t="t" r="r" b="b"/>
            <a:pathLst>
              <a:path w="41299" h="24068">
                <a:moveTo>
                  <a:pt x="40261" y="5593"/>
                </a:moveTo>
                <a:lnTo>
                  <a:pt x="37982" y="7490"/>
                </a:lnTo>
                <a:lnTo>
                  <a:pt x="35296" y="6682"/>
                </a:lnTo>
                <a:lnTo>
                  <a:pt x="31435" y="10008"/>
                </a:lnTo>
                <a:lnTo>
                  <a:pt x="26354" y="15069"/>
                </a:lnTo>
                <a:lnTo>
                  <a:pt x="19279" y="14996"/>
                </a:lnTo>
                <a:lnTo>
                  <a:pt x="10960" y="14996"/>
                </a:lnTo>
                <a:lnTo>
                  <a:pt x="6426" y="10008"/>
                </a:lnTo>
                <a:lnTo>
                  <a:pt x="3113" y="5704"/>
                </a:lnTo>
                <a:lnTo>
                  <a:pt x="36143" y="5288"/>
                </a:lnTo>
                <a:lnTo>
                  <a:pt x="35385" y="1900"/>
                </a:lnTo>
                <a:lnTo>
                  <a:pt x="29368" y="716"/>
                </a:lnTo>
                <a:lnTo>
                  <a:pt x="16189" y="0"/>
                </a:lnTo>
                <a:lnTo>
                  <a:pt x="4013" y="3087"/>
                </a:lnTo>
                <a:lnTo>
                  <a:pt x="0" y="5582"/>
                </a:lnTo>
                <a:lnTo>
                  <a:pt x="423" y="15754"/>
                </a:lnTo>
                <a:lnTo>
                  <a:pt x="6227" y="21427"/>
                </a:lnTo>
                <a:lnTo>
                  <a:pt x="16963" y="22747"/>
                </a:lnTo>
                <a:lnTo>
                  <a:pt x="27898" y="24068"/>
                </a:lnTo>
                <a:lnTo>
                  <a:pt x="33254" y="17637"/>
                </a:lnTo>
                <a:lnTo>
                  <a:pt x="38983" y="12771"/>
                </a:lnTo>
                <a:lnTo>
                  <a:pt x="40261" y="5593"/>
                </a:lnTo>
                <a:close/>
              </a:path>
              <a:path w="41299" h="24068">
                <a:moveTo>
                  <a:pt x="41299" y="3063"/>
                </a:moveTo>
                <a:lnTo>
                  <a:pt x="35246" y="1278"/>
                </a:lnTo>
                <a:lnTo>
                  <a:pt x="35385" y="1900"/>
                </a:lnTo>
                <a:lnTo>
                  <a:pt x="41299" y="3063"/>
                </a:lnTo>
                <a:close/>
              </a:path>
            </a:pathLst>
          </a:custGeom>
          <a:solidFill>
            <a:srgbClr val="DF6C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621274" y="2071801"/>
            <a:ext cx="38261" cy="15091"/>
          </a:xfrm>
          <a:custGeom>
            <a:avLst/>
            <a:gdLst/>
            <a:ahLst/>
            <a:cxnLst/>
            <a:rect l="l" t="t" r="r" b="b"/>
            <a:pathLst>
              <a:path w="38261" h="15091">
                <a:moveTo>
                  <a:pt x="0" y="0"/>
                </a:moveTo>
                <a:lnTo>
                  <a:pt x="6056" y="6689"/>
                </a:lnTo>
                <a:lnTo>
                  <a:pt x="13015" y="12975"/>
                </a:lnTo>
                <a:lnTo>
                  <a:pt x="21068" y="15091"/>
                </a:lnTo>
                <a:lnTo>
                  <a:pt x="30405" y="9274"/>
                </a:lnTo>
                <a:lnTo>
                  <a:pt x="31410" y="8118"/>
                </a:lnTo>
                <a:lnTo>
                  <a:pt x="33634" y="3260"/>
                </a:lnTo>
                <a:lnTo>
                  <a:pt x="36020" y="1333"/>
                </a:lnTo>
                <a:lnTo>
                  <a:pt x="38261" y="342"/>
                </a:lnTo>
                <a:lnTo>
                  <a:pt x="0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876848" y="2071948"/>
            <a:ext cx="37486" cy="15184"/>
          </a:xfrm>
          <a:custGeom>
            <a:avLst/>
            <a:gdLst/>
            <a:ahLst/>
            <a:cxnLst/>
            <a:rect l="l" t="t" r="r" b="b"/>
            <a:pathLst>
              <a:path w="37486" h="15184">
                <a:moveTo>
                  <a:pt x="10095" y="11712"/>
                </a:moveTo>
                <a:lnTo>
                  <a:pt x="10658" y="11712"/>
                </a:lnTo>
                <a:lnTo>
                  <a:pt x="16024" y="15184"/>
                </a:lnTo>
                <a:lnTo>
                  <a:pt x="28796" y="9736"/>
                </a:lnTo>
                <a:lnTo>
                  <a:pt x="34012" y="2866"/>
                </a:lnTo>
                <a:lnTo>
                  <a:pt x="37486" y="0"/>
                </a:lnTo>
                <a:lnTo>
                  <a:pt x="0" y="342"/>
                </a:lnTo>
                <a:lnTo>
                  <a:pt x="7271" y="3325"/>
                </a:lnTo>
                <a:lnTo>
                  <a:pt x="1766" y="1320"/>
                </a:lnTo>
                <a:lnTo>
                  <a:pt x="6493" y="7286"/>
                </a:lnTo>
                <a:lnTo>
                  <a:pt x="10095" y="11712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249574" y="2504701"/>
            <a:ext cx="22667" cy="17669"/>
          </a:xfrm>
          <a:custGeom>
            <a:avLst/>
            <a:gdLst/>
            <a:ahLst/>
            <a:cxnLst/>
            <a:rect l="l" t="t" r="r" b="b"/>
            <a:pathLst>
              <a:path w="22667" h="17669">
                <a:moveTo>
                  <a:pt x="15892" y="12057"/>
                </a:moveTo>
                <a:lnTo>
                  <a:pt x="11931" y="10186"/>
                </a:lnTo>
                <a:lnTo>
                  <a:pt x="15618" y="4919"/>
                </a:lnTo>
                <a:lnTo>
                  <a:pt x="16116" y="8384"/>
                </a:lnTo>
                <a:lnTo>
                  <a:pt x="22543" y="2841"/>
                </a:lnTo>
                <a:lnTo>
                  <a:pt x="15319" y="0"/>
                </a:lnTo>
                <a:lnTo>
                  <a:pt x="9689" y="831"/>
                </a:lnTo>
                <a:lnTo>
                  <a:pt x="423" y="1315"/>
                </a:lnTo>
                <a:lnTo>
                  <a:pt x="0" y="17184"/>
                </a:lnTo>
                <a:lnTo>
                  <a:pt x="16813" y="17669"/>
                </a:lnTo>
                <a:lnTo>
                  <a:pt x="21322" y="16700"/>
                </a:lnTo>
                <a:lnTo>
                  <a:pt x="20475" y="16353"/>
                </a:lnTo>
                <a:lnTo>
                  <a:pt x="22667" y="15035"/>
                </a:lnTo>
                <a:lnTo>
                  <a:pt x="20824" y="13859"/>
                </a:lnTo>
                <a:lnTo>
                  <a:pt x="20699" y="13720"/>
                </a:lnTo>
                <a:lnTo>
                  <a:pt x="17087" y="12125"/>
                </a:lnTo>
                <a:lnTo>
                  <a:pt x="14123" y="10878"/>
                </a:lnTo>
                <a:lnTo>
                  <a:pt x="15892" y="12057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279316" y="1911807"/>
            <a:ext cx="36417" cy="13722"/>
          </a:xfrm>
          <a:custGeom>
            <a:avLst/>
            <a:gdLst/>
            <a:ahLst/>
            <a:cxnLst/>
            <a:rect l="l" t="t" r="r" b="b"/>
            <a:pathLst>
              <a:path w="36417" h="13722">
                <a:moveTo>
                  <a:pt x="29590" y="3219"/>
                </a:moveTo>
                <a:lnTo>
                  <a:pt x="16175" y="0"/>
                </a:lnTo>
                <a:lnTo>
                  <a:pt x="3850" y="2695"/>
                </a:lnTo>
                <a:lnTo>
                  <a:pt x="0" y="7267"/>
                </a:lnTo>
                <a:lnTo>
                  <a:pt x="7821" y="10592"/>
                </a:lnTo>
                <a:lnTo>
                  <a:pt x="9938" y="7145"/>
                </a:lnTo>
                <a:lnTo>
                  <a:pt x="19553" y="8514"/>
                </a:lnTo>
                <a:lnTo>
                  <a:pt x="27180" y="11064"/>
                </a:lnTo>
                <a:lnTo>
                  <a:pt x="32104" y="13348"/>
                </a:lnTo>
                <a:lnTo>
                  <a:pt x="36417" y="13722"/>
                </a:lnTo>
                <a:lnTo>
                  <a:pt x="29590" y="3219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203915" y="1913254"/>
            <a:ext cx="40303" cy="2494"/>
          </a:xfrm>
          <a:custGeom>
            <a:avLst/>
            <a:gdLst/>
            <a:ahLst/>
            <a:cxnLst/>
            <a:rect l="l" t="t" r="r" b="b"/>
            <a:pathLst>
              <a:path w="40303" h="2494">
                <a:moveTo>
                  <a:pt x="40303" y="1662"/>
                </a:moveTo>
                <a:lnTo>
                  <a:pt x="32955" y="0"/>
                </a:lnTo>
                <a:lnTo>
                  <a:pt x="33214" y="407"/>
                </a:lnTo>
                <a:lnTo>
                  <a:pt x="40303" y="1662"/>
                </a:lnTo>
                <a:close/>
              </a:path>
              <a:path w="40303" h="2494">
                <a:moveTo>
                  <a:pt x="6568" y="10879"/>
                </a:moveTo>
                <a:lnTo>
                  <a:pt x="8769" y="9194"/>
                </a:lnTo>
                <a:lnTo>
                  <a:pt x="11915" y="7911"/>
                </a:lnTo>
                <a:lnTo>
                  <a:pt x="21320" y="7108"/>
                </a:lnTo>
                <a:lnTo>
                  <a:pt x="25208" y="6993"/>
                </a:lnTo>
                <a:lnTo>
                  <a:pt x="36218" y="5134"/>
                </a:lnTo>
                <a:lnTo>
                  <a:pt x="33214" y="407"/>
                </a:lnTo>
                <a:lnTo>
                  <a:pt x="27873" y="-537"/>
                </a:lnTo>
                <a:lnTo>
                  <a:pt x="26179" y="-831"/>
                </a:lnTo>
                <a:lnTo>
                  <a:pt x="17013" y="-489"/>
                </a:lnTo>
                <a:lnTo>
                  <a:pt x="15095" y="-268"/>
                </a:lnTo>
                <a:lnTo>
                  <a:pt x="4085" y="1173"/>
                </a:lnTo>
                <a:lnTo>
                  <a:pt x="2042" y="2787"/>
                </a:lnTo>
                <a:lnTo>
                  <a:pt x="0" y="12886"/>
                </a:lnTo>
                <a:lnTo>
                  <a:pt x="6568" y="10879"/>
                </a:lnTo>
                <a:close/>
              </a:path>
            </a:pathLst>
          </a:custGeom>
          <a:solidFill>
            <a:srgbClr val="AE4F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284746" y="1933427"/>
            <a:ext cx="17325" cy="20710"/>
          </a:xfrm>
          <a:custGeom>
            <a:avLst/>
            <a:gdLst/>
            <a:ahLst/>
            <a:cxnLst/>
            <a:rect l="l" t="t" r="r" b="b"/>
            <a:pathLst>
              <a:path w="17325" h="20710">
                <a:moveTo>
                  <a:pt x="1469" y="15722"/>
                </a:moveTo>
                <a:lnTo>
                  <a:pt x="4857" y="20710"/>
                </a:lnTo>
                <a:lnTo>
                  <a:pt x="14596" y="20295"/>
                </a:lnTo>
                <a:lnTo>
                  <a:pt x="17325" y="11570"/>
                </a:lnTo>
                <a:lnTo>
                  <a:pt x="14620" y="10948"/>
                </a:lnTo>
                <a:lnTo>
                  <a:pt x="14123" y="10049"/>
                </a:lnTo>
                <a:lnTo>
                  <a:pt x="12006" y="195"/>
                </a:lnTo>
                <a:lnTo>
                  <a:pt x="4732" y="1100"/>
                </a:lnTo>
                <a:lnTo>
                  <a:pt x="3462" y="0"/>
                </a:lnTo>
                <a:lnTo>
                  <a:pt x="1693" y="7408"/>
                </a:lnTo>
                <a:lnTo>
                  <a:pt x="0" y="14817"/>
                </a:lnTo>
                <a:lnTo>
                  <a:pt x="1469" y="15722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213081" y="1934405"/>
            <a:ext cx="15953" cy="21273"/>
          </a:xfrm>
          <a:custGeom>
            <a:avLst/>
            <a:gdLst/>
            <a:ahLst/>
            <a:cxnLst/>
            <a:rect l="l" t="t" r="r" b="b"/>
            <a:pathLst>
              <a:path w="15953" h="21273">
                <a:moveTo>
                  <a:pt x="0" y="21273"/>
                </a:moveTo>
                <a:lnTo>
                  <a:pt x="2964" y="17458"/>
                </a:lnTo>
                <a:lnTo>
                  <a:pt x="4956" y="20906"/>
                </a:lnTo>
                <a:lnTo>
                  <a:pt x="15953" y="15500"/>
                </a:lnTo>
                <a:lnTo>
                  <a:pt x="15484" y="3927"/>
                </a:lnTo>
                <a:lnTo>
                  <a:pt x="14547" y="48"/>
                </a:lnTo>
                <a:lnTo>
                  <a:pt x="6277" y="0"/>
                </a:lnTo>
                <a:lnTo>
                  <a:pt x="3462" y="10807"/>
                </a:lnTo>
                <a:lnTo>
                  <a:pt x="0" y="21273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915356" y="1944993"/>
            <a:ext cx="33030" cy="9780"/>
          </a:xfrm>
          <a:custGeom>
            <a:avLst/>
            <a:gdLst/>
            <a:ahLst/>
            <a:cxnLst/>
            <a:rect l="l" t="t" r="r" b="b"/>
            <a:pathLst>
              <a:path w="33030" h="9780">
                <a:moveTo>
                  <a:pt x="33030" y="0"/>
                </a:moveTo>
                <a:lnTo>
                  <a:pt x="0" y="415"/>
                </a:lnTo>
                <a:lnTo>
                  <a:pt x="3312" y="4719"/>
                </a:lnTo>
                <a:lnTo>
                  <a:pt x="7846" y="9707"/>
                </a:lnTo>
                <a:lnTo>
                  <a:pt x="16166" y="9707"/>
                </a:lnTo>
                <a:lnTo>
                  <a:pt x="23240" y="9780"/>
                </a:lnTo>
                <a:lnTo>
                  <a:pt x="28322" y="4719"/>
                </a:lnTo>
                <a:lnTo>
                  <a:pt x="32183" y="1393"/>
                </a:lnTo>
                <a:lnTo>
                  <a:pt x="33030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262470" y="1778817"/>
            <a:ext cx="13778" cy="20246"/>
          </a:xfrm>
          <a:custGeom>
            <a:avLst/>
            <a:gdLst/>
            <a:ahLst/>
            <a:cxnLst/>
            <a:rect l="l" t="t" r="r" b="b"/>
            <a:pathLst>
              <a:path w="13778" h="20246">
                <a:moveTo>
                  <a:pt x="2341" y="2078"/>
                </a:moveTo>
                <a:lnTo>
                  <a:pt x="0" y="14511"/>
                </a:lnTo>
                <a:lnTo>
                  <a:pt x="9259" y="19882"/>
                </a:lnTo>
                <a:lnTo>
                  <a:pt x="11283" y="20246"/>
                </a:lnTo>
                <a:lnTo>
                  <a:pt x="13778" y="14272"/>
                </a:lnTo>
                <a:lnTo>
                  <a:pt x="12906" y="12089"/>
                </a:lnTo>
                <a:lnTo>
                  <a:pt x="11360" y="5864"/>
                </a:lnTo>
                <a:lnTo>
                  <a:pt x="11159" y="0"/>
                </a:lnTo>
                <a:lnTo>
                  <a:pt x="2341" y="2078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222440" y="2300987"/>
            <a:ext cx="23589" cy="18897"/>
          </a:xfrm>
          <a:custGeom>
            <a:avLst/>
            <a:gdLst/>
            <a:ahLst/>
            <a:cxnLst/>
            <a:rect l="l" t="t" r="r" b="b"/>
            <a:pathLst>
              <a:path w="23589" h="18897">
                <a:moveTo>
                  <a:pt x="343" y="5051"/>
                </a:moveTo>
                <a:lnTo>
                  <a:pt x="0" y="7265"/>
                </a:lnTo>
                <a:lnTo>
                  <a:pt x="11782" y="8928"/>
                </a:lnTo>
                <a:lnTo>
                  <a:pt x="1494" y="2204"/>
                </a:lnTo>
                <a:lnTo>
                  <a:pt x="2839" y="2277"/>
                </a:lnTo>
                <a:lnTo>
                  <a:pt x="12429" y="2473"/>
                </a:lnTo>
                <a:lnTo>
                  <a:pt x="13002" y="2546"/>
                </a:lnTo>
                <a:lnTo>
                  <a:pt x="20672" y="3641"/>
                </a:lnTo>
                <a:lnTo>
                  <a:pt x="19903" y="4424"/>
                </a:lnTo>
                <a:lnTo>
                  <a:pt x="21472" y="6091"/>
                </a:lnTo>
                <a:lnTo>
                  <a:pt x="21746" y="13427"/>
                </a:lnTo>
                <a:lnTo>
                  <a:pt x="13974" y="18146"/>
                </a:lnTo>
                <a:lnTo>
                  <a:pt x="14696" y="16532"/>
                </a:lnTo>
                <a:lnTo>
                  <a:pt x="1345" y="16532"/>
                </a:lnTo>
                <a:lnTo>
                  <a:pt x="11308" y="10517"/>
                </a:lnTo>
                <a:lnTo>
                  <a:pt x="3832" y="11183"/>
                </a:lnTo>
                <a:lnTo>
                  <a:pt x="0" y="13427"/>
                </a:lnTo>
                <a:lnTo>
                  <a:pt x="622" y="17332"/>
                </a:lnTo>
                <a:lnTo>
                  <a:pt x="3138" y="18897"/>
                </a:lnTo>
                <a:lnTo>
                  <a:pt x="15789" y="18825"/>
                </a:lnTo>
                <a:lnTo>
                  <a:pt x="23589" y="18562"/>
                </a:lnTo>
                <a:lnTo>
                  <a:pt x="23165" y="541"/>
                </a:lnTo>
                <a:lnTo>
                  <a:pt x="5347" y="0"/>
                </a:lnTo>
                <a:lnTo>
                  <a:pt x="293" y="1511"/>
                </a:lnTo>
                <a:lnTo>
                  <a:pt x="343" y="5051"/>
                </a:lnTo>
                <a:close/>
              </a:path>
              <a:path w="23589" h="18897">
                <a:moveTo>
                  <a:pt x="5928" y="9955"/>
                </a:moveTo>
                <a:lnTo>
                  <a:pt x="1967" y="11349"/>
                </a:lnTo>
                <a:lnTo>
                  <a:pt x="3832" y="11183"/>
                </a:lnTo>
                <a:lnTo>
                  <a:pt x="5928" y="9955"/>
                </a:lnTo>
                <a:close/>
              </a:path>
            </a:pathLst>
          </a:custGeom>
          <a:solidFill>
            <a:srgbClr val="8D7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877169" y="1858659"/>
            <a:ext cx="30638" cy="8381"/>
          </a:xfrm>
          <a:custGeom>
            <a:avLst/>
            <a:gdLst/>
            <a:ahLst/>
            <a:cxnLst/>
            <a:rect l="l" t="t" r="r" b="b"/>
            <a:pathLst>
              <a:path w="30638" h="8381">
                <a:moveTo>
                  <a:pt x="0" y="8381"/>
                </a:moveTo>
                <a:lnTo>
                  <a:pt x="11115" y="8130"/>
                </a:lnTo>
                <a:lnTo>
                  <a:pt x="27334" y="6777"/>
                </a:lnTo>
                <a:lnTo>
                  <a:pt x="30638" y="5960"/>
                </a:lnTo>
                <a:lnTo>
                  <a:pt x="21638" y="0"/>
                </a:lnTo>
                <a:lnTo>
                  <a:pt x="9115" y="62"/>
                </a:lnTo>
                <a:lnTo>
                  <a:pt x="154" y="7961"/>
                </a:lnTo>
                <a:lnTo>
                  <a:pt x="0" y="8381"/>
                </a:lnTo>
                <a:close/>
              </a:path>
            </a:pathLst>
          </a:custGeom>
          <a:solidFill>
            <a:srgbClr val="563B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915604" y="1980057"/>
            <a:ext cx="31555" cy="7848"/>
          </a:xfrm>
          <a:custGeom>
            <a:avLst/>
            <a:gdLst/>
            <a:ahLst/>
            <a:cxnLst/>
            <a:rect l="l" t="t" r="r" b="b"/>
            <a:pathLst>
              <a:path w="31555" h="7848">
                <a:moveTo>
                  <a:pt x="0" y="6797"/>
                </a:moveTo>
                <a:lnTo>
                  <a:pt x="9760" y="7666"/>
                </a:lnTo>
                <a:lnTo>
                  <a:pt x="26061" y="7848"/>
                </a:lnTo>
                <a:lnTo>
                  <a:pt x="30638" y="6797"/>
                </a:lnTo>
                <a:lnTo>
                  <a:pt x="30426" y="6528"/>
                </a:lnTo>
                <a:lnTo>
                  <a:pt x="31555" y="0"/>
                </a:lnTo>
                <a:lnTo>
                  <a:pt x="6070" y="0"/>
                </a:lnTo>
                <a:lnTo>
                  <a:pt x="2822" y="220"/>
                </a:lnTo>
                <a:lnTo>
                  <a:pt x="0" y="6797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947539" y="1858740"/>
            <a:ext cx="30788" cy="8549"/>
          </a:xfrm>
          <a:custGeom>
            <a:avLst/>
            <a:gdLst/>
            <a:ahLst/>
            <a:cxnLst/>
            <a:rect l="l" t="t" r="r" b="b"/>
            <a:pathLst>
              <a:path w="30788" h="8549">
                <a:moveTo>
                  <a:pt x="0" y="5879"/>
                </a:moveTo>
                <a:lnTo>
                  <a:pt x="11724" y="7641"/>
                </a:lnTo>
                <a:lnTo>
                  <a:pt x="27689" y="8549"/>
                </a:lnTo>
                <a:lnTo>
                  <a:pt x="30788" y="8495"/>
                </a:lnTo>
                <a:lnTo>
                  <a:pt x="22014" y="305"/>
                </a:lnTo>
                <a:lnTo>
                  <a:pt x="9510" y="0"/>
                </a:lnTo>
                <a:lnTo>
                  <a:pt x="230" y="5526"/>
                </a:lnTo>
                <a:lnTo>
                  <a:pt x="0" y="5879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660307" y="1979984"/>
            <a:ext cx="31336" cy="7906"/>
          </a:xfrm>
          <a:custGeom>
            <a:avLst/>
            <a:gdLst/>
            <a:ahLst/>
            <a:cxnLst/>
            <a:rect l="l" t="t" r="r" b="b"/>
            <a:pathLst>
              <a:path w="31336" h="7906">
                <a:moveTo>
                  <a:pt x="0" y="6871"/>
                </a:moveTo>
                <a:lnTo>
                  <a:pt x="10538" y="7906"/>
                </a:lnTo>
                <a:lnTo>
                  <a:pt x="26459" y="7830"/>
                </a:lnTo>
                <a:lnTo>
                  <a:pt x="30563" y="6871"/>
                </a:lnTo>
                <a:lnTo>
                  <a:pt x="30339" y="6528"/>
                </a:lnTo>
                <a:lnTo>
                  <a:pt x="31336" y="0"/>
                </a:lnTo>
                <a:lnTo>
                  <a:pt x="14547" y="146"/>
                </a:lnTo>
                <a:lnTo>
                  <a:pt x="6127" y="220"/>
                </a:lnTo>
                <a:lnTo>
                  <a:pt x="2889" y="366"/>
                </a:lnTo>
                <a:lnTo>
                  <a:pt x="0" y="6871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844587" y="1980131"/>
            <a:ext cx="30920" cy="7971"/>
          </a:xfrm>
          <a:custGeom>
            <a:avLst/>
            <a:gdLst/>
            <a:ahLst/>
            <a:cxnLst/>
            <a:rect l="l" t="t" r="r" b="b"/>
            <a:pathLst>
              <a:path w="30920" h="7971">
                <a:moveTo>
                  <a:pt x="28633" y="6960"/>
                </a:moveTo>
                <a:lnTo>
                  <a:pt x="30920" y="6724"/>
                </a:lnTo>
                <a:lnTo>
                  <a:pt x="27813" y="831"/>
                </a:lnTo>
                <a:lnTo>
                  <a:pt x="24777" y="0"/>
                </a:lnTo>
                <a:lnTo>
                  <a:pt x="15952" y="0"/>
                </a:lnTo>
                <a:lnTo>
                  <a:pt x="0" y="73"/>
                </a:lnTo>
                <a:lnTo>
                  <a:pt x="846" y="6088"/>
                </a:lnTo>
                <a:lnTo>
                  <a:pt x="423" y="6724"/>
                </a:lnTo>
                <a:lnTo>
                  <a:pt x="13523" y="7971"/>
                </a:lnTo>
                <a:lnTo>
                  <a:pt x="28633" y="6960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223785" y="2303191"/>
            <a:ext cx="20400" cy="15942"/>
          </a:xfrm>
          <a:custGeom>
            <a:avLst/>
            <a:gdLst/>
            <a:ahLst/>
            <a:cxnLst/>
            <a:rect l="l" t="t" r="r" b="b"/>
            <a:pathLst>
              <a:path w="20400" h="15942">
                <a:moveTo>
                  <a:pt x="17810" y="1208"/>
                </a:moveTo>
                <a:lnTo>
                  <a:pt x="11657" y="342"/>
                </a:lnTo>
                <a:lnTo>
                  <a:pt x="11084" y="268"/>
                </a:lnTo>
                <a:lnTo>
                  <a:pt x="1494" y="73"/>
                </a:lnTo>
                <a:lnTo>
                  <a:pt x="149" y="0"/>
                </a:lnTo>
                <a:lnTo>
                  <a:pt x="10437" y="6724"/>
                </a:lnTo>
                <a:lnTo>
                  <a:pt x="9963" y="8313"/>
                </a:lnTo>
                <a:lnTo>
                  <a:pt x="0" y="14328"/>
                </a:lnTo>
                <a:lnTo>
                  <a:pt x="13351" y="14328"/>
                </a:lnTo>
                <a:lnTo>
                  <a:pt x="12629" y="15942"/>
                </a:lnTo>
                <a:lnTo>
                  <a:pt x="20400" y="11223"/>
                </a:lnTo>
                <a:lnTo>
                  <a:pt x="20126" y="3887"/>
                </a:lnTo>
                <a:lnTo>
                  <a:pt x="18964" y="1655"/>
                </a:lnTo>
                <a:lnTo>
                  <a:pt x="17810" y="1208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197770" y="1779184"/>
            <a:ext cx="13689" cy="19537"/>
          </a:xfrm>
          <a:custGeom>
            <a:avLst/>
            <a:gdLst/>
            <a:ahLst/>
            <a:cxnLst/>
            <a:rect l="l" t="t" r="r" b="b"/>
            <a:pathLst>
              <a:path w="13689" h="19537">
                <a:moveTo>
                  <a:pt x="7507" y="19537"/>
                </a:moveTo>
                <a:lnTo>
                  <a:pt x="13689" y="9885"/>
                </a:lnTo>
                <a:lnTo>
                  <a:pt x="8464" y="1545"/>
                </a:lnTo>
                <a:lnTo>
                  <a:pt x="5041" y="0"/>
                </a:lnTo>
                <a:lnTo>
                  <a:pt x="0" y="13868"/>
                </a:lnTo>
                <a:lnTo>
                  <a:pt x="5140" y="18780"/>
                </a:lnTo>
                <a:lnTo>
                  <a:pt x="7507" y="19537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589788" y="1980311"/>
            <a:ext cx="30563" cy="9454"/>
          </a:xfrm>
          <a:custGeom>
            <a:avLst/>
            <a:gdLst/>
            <a:ahLst/>
            <a:cxnLst/>
            <a:rect l="l" t="t" r="r" b="b"/>
            <a:pathLst>
              <a:path w="30563" h="9454">
                <a:moveTo>
                  <a:pt x="21114" y="0"/>
                </a:moveTo>
                <a:lnTo>
                  <a:pt x="8462" y="573"/>
                </a:lnTo>
                <a:lnTo>
                  <a:pt x="0" y="6544"/>
                </a:lnTo>
                <a:lnTo>
                  <a:pt x="6236" y="8787"/>
                </a:lnTo>
                <a:lnTo>
                  <a:pt x="14529" y="6743"/>
                </a:lnTo>
                <a:lnTo>
                  <a:pt x="15443" y="6691"/>
                </a:lnTo>
                <a:lnTo>
                  <a:pt x="24760" y="6202"/>
                </a:lnTo>
                <a:lnTo>
                  <a:pt x="22518" y="9454"/>
                </a:lnTo>
                <a:lnTo>
                  <a:pt x="30563" y="6544"/>
                </a:lnTo>
                <a:lnTo>
                  <a:pt x="21114" y="0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852421" y="2003140"/>
            <a:ext cx="12920" cy="18925"/>
          </a:xfrm>
          <a:custGeom>
            <a:avLst/>
            <a:gdLst/>
            <a:ahLst/>
            <a:cxnLst/>
            <a:rect l="l" t="t" r="r" b="b"/>
            <a:pathLst>
              <a:path w="12920" h="18925">
                <a:moveTo>
                  <a:pt x="12001" y="18925"/>
                </a:moveTo>
                <a:lnTo>
                  <a:pt x="12920" y="0"/>
                </a:lnTo>
                <a:lnTo>
                  <a:pt x="3554" y="124"/>
                </a:lnTo>
                <a:lnTo>
                  <a:pt x="3287" y="1833"/>
                </a:lnTo>
                <a:lnTo>
                  <a:pt x="2543" y="8729"/>
                </a:lnTo>
                <a:lnTo>
                  <a:pt x="0" y="18436"/>
                </a:lnTo>
                <a:lnTo>
                  <a:pt x="1696" y="17874"/>
                </a:lnTo>
                <a:lnTo>
                  <a:pt x="12001" y="18925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925370" y="2002871"/>
            <a:ext cx="12612" cy="19390"/>
          </a:xfrm>
          <a:custGeom>
            <a:avLst/>
            <a:gdLst/>
            <a:ahLst/>
            <a:cxnLst/>
            <a:rect l="l" t="t" r="r" b="b"/>
            <a:pathLst>
              <a:path w="12612" h="19390">
                <a:moveTo>
                  <a:pt x="1388" y="18974"/>
                </a:moveTo>
                <a:lnTo>
                  <a:pt x="9434" y="19390"/>
                </a:lnTo>
                <a:lnTo>
                  <a:pt x="12612" y="17654"/>
                </a:lnTo>
                <a:lnTo>
                  <a:pt x="10846" y="10172"/>
                </a:lnTo>
                <a:lnTo>
                  <a:pt x="8094" y="2078"/>
                </a:lnTo>
                <a:lnTo>
                  <a:pt x="7882" y="1516"/>
                </a:lnTo>
                <a:lnTo>
                  <a:pt x="7601" y="684"/>
                </a:lnTo>
                <a:lnTo>
                  <a:pt x="7317" y="0"/>
                </a:lnTo>
                <a:lnTo>
                  <a:pt x="1024" y="2271"/>
                </a:lnTo>
                <a:lnTo>
                  <a:pt x="0" y="13218"/>
                </a:lnTo>
                <a:lnTo>
                  <a:pt x="1388" y="18974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959634" y="1874742"/>
            <a:ext cx="15878" cy="19732"/>
          </a:xfrm>
          <a:custGeom>
            <a:avLst/>
            <a:gdLst/>
            <a:ahLst/>
            <a:cxnLst/>
            <a:rect l="l" t="t" r="r" b="b"/>
            <a:pathLst>
              <a:path w="15878" h="19732">
                <a:moveTo>
                  <a:pt x="8804" y="537"/>
                </a:moveTo>
                <a:lnTo>
                  <a:pt x="0" y="7705"/>
                </a:lnTo>
                <a:lnTo>
                  <a:pt x="2684" y="19484"/>
                </a:lnTo>
                <a:lnTo>
                  <a:pt x="2800" y="19732"/>
                </a:lnTo>
                <a:lnTo>
                  <a:pt x="13108" y="17342"/>
                </a:lnTo>
                <a:lnTo>
                  <a:pt x="10074" y="5403"/>
                </a:lnTo>
                <a:lnTo>
                  <a:pt x="8904" y="702"/>
                </a:lnTo>
                <a:lnTo>
                  <a:pt x="8804" y="537"/>
                </a:lnTo>
                <a:close/>
              </a:path>
              <a:path w="15878" h="19732">
                <a:moveTo>
                  <a:pt x="15878" y="16700"/>
                </a:moveTo>
                <a:lnTo>
                  <a:pt x="13108" y="17342"/>
                </a:lnTo>
                <a:lnTo>
                  <a:pt x="13188" y="17654"/>
                </a:lnTo>
                <a:lnTo>
                  <a:pt x="15878" y="16700"/>
                </a:lnTo>
                <a:close/>
              </a:path>
              <a:path w="15878" h="19732">
                <a:moveTo>
                  <a:pt x="11843" y="5526"/>
                </a:moveTo>
                <a:lnTo>
                  <a:pt x="8729" y="0"/>
                </a:lnTo>
                <a:lnTo>
                  <a:pt x="8904" y="702"/>
                </a:lnTo>
                <a:lnTo>
                  <a:pt x="11843" y="5526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667082" y="2002920"/>
            <a:ext cx="14482" cy="18656"/>
          </a:xfrm>
          <a:custGeom>
            <a:avLst/>
            <a:gdLst/>
            <a:ahLst/>
            <a:cxnLst/>
            <a:rect l="l" t="t" r="r" b="b"/>
            <a:pathLst>
              <a:path w="14482" h="18656">
                <a:moveTo>
                  <a:pt x="9590" y="0"/>
                </a:moveTo>
                <a:lnTo>
                  <a:pt x="0" y="3961"/>
                </a:lnTo>
                <a:lnTo>
                  <a:pt x="1619" y="8533"/>
                </a:lnTo>
                <a:lnTo>
                  <a:pt x="4583" y="18656"/>
                </a:lnTo>
                <a:lnTo>
                  <a:pt x="14482" y="14531"/>
                </a:lnTo>
                <a:lnTo>
                  <a:pt x="13159" y="5576"/>
                </a:lnTo>
                <a:lnTo>
                  <a:pt x="9590" y="0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887905" y="1875427"/>
            <a:ext cx="14302" cy="18779"/>
          </a:xfrm>
          <a:custGeom>
            <a:avLst/>
            <a:gdLst/>
            <a:ahLst/>
            <a:cxnLst/>
            <a:rect l="l" t="t" r="r" b="b"/>
            <a:pathLst>
              <a:path w="14302" h="18779">
                <a:moveTo>
                  <a:pt x="2814" y="8166"/>
                </a:moveTo>
                <a:lnTo>
                  <a:pt x="1345" y="13301"/>
                </a:lnTo>
                <a:lnTo>
                  <a:pt x="0" y="18290"/>
                </a:lnTo>
                <a:lnTo>
                  <a:pt x="8593" y="18779"/>
                </a:lnTo>
                <a:lnTo>
                  <a:pt x="14302" y="10236"/>
                </a:lnTo>
                <a:lnTo>
                  <a:pt x="10914" y="2054"/>
                </a:lnTo>
                <a:lnTo>
                  <a:pt x="6053" y="0"/>
                </a:lnTo>
                <a:lnTo>
                  <a:pt x="2814" y="8166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597411" y="2001966"/>
            <a:ext cx="12355" cy="20099"/>
          </a:xfrm>
          <a:custGeom>
            <a:avLst/>
            <a:gdLst/>
            <a:ahLst/>
            <a:cxnLst/>
            <a:rect l="l" t="t" r="r" b="b"/>
            <a:pathLst>
              <a:path w="12355" h="20099">
                <a:moveTo>
                  <a:pt x="11433" y="20099"/>
                </a:moveTo>
                <a:lnTo>
                  <a:pt x="12355" y="1320"/>
                </a:lnTo>
                <a:lnTo>
                  <a:pt x="10437" y="1589"/>
                </a:lnTo>
                <a:lnTo>
                  <a:pt x="6974" y="0"/>
                </a:lnTo>
                <a:lnTo>
                  <a:pt x="3512" y="4352"/>
                </a:lnTo>
                <a:lnTo>
                  <a:pt x="2241" y="9560"/>
                </a:lnTo>
                <a:lnTo>
                  <a:pt x="0" y="18559"/>
                </a:lnTo>
                <a:lnTo>
                  <a:pt x="423" y="18485"/>
                </a:lnTo>
                <a:lnTo>
                  <a:pt x="11433" y="20099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866284" y="2010622"/>
            <a:ext cx="13426" cy="20857"/>
          </a:xfrm>
          <a:custGeom>
            <a:avLst/>
            <a:gdLst/>
            <a:ahLst/>
            <a:cxnLst/>
            <a:rect l="l" t="t" r="r" b="b"/>
            <a:pathLst>
              <a:path w="13426" h="20857">
                <a:moveTo>
                  <a:pt x="983" y="5900"/>
                </a:moveTo>
                <a:lnTo>
                  <a:pt x="0" y="0"/>
                </a:lnTo>
                <a:lnTo>
                  <a:pt x="224" y="6015"/>
                </a:lnTo>
                <a:lnTo>
                  <a:pt x="983" y="5900"/>
                </a:lnTo>
                <a:close/>
              </a:path>
              <a:path w="13426" h="20857">
                <a:moveTo>
                  <a:pt x="2067" y="12397"/>
                </a:moveTo>
                <a:lnTo>
                  <a:pt x="3412" y="20637"/>
                </a:lnTo>
                <a:lnTo>
                  <a:pt x="10885" y="20515"/>
                </a:lnTo>
                <a:lnTo>
                  <a:pt x="13426" y="20857"/>
                </a:lnTo>
                <a:lnTo>
                  <a:pt x="10237" y="4499"/>
                </a:lnTo>
                <a:lnTo>
                  <a:pt x="983" y="5900"/>
                </a:lnTo>
                <a:lnTo>
                  <a:pt x="2067" y="12397"/>
                </a:lnTo>
                <a:close/>
              </a:path>
            </a:pathLst>
          </a:custGeom>
          <a:solidFill>
            <a:srgbClr val="1215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548065" y="2050259"/>
            <a:ext cx="10860" cy="9365"/>
          </a:xfrm>
          <a:custGeom>
            <a:avLst/>
            <a:gdLst/>
            <a:ahLst/>
            <a:cxnLst/>
            <a:rect l="l" t="t" r="r" b="b"/>
            <a:pathLst>
              <a:path w="10860" h="9365">
                <a:moveTo>
                  <a:pt x="0" y="8044"/>
                </a:moveTo>
                <a:lnTo>
                  <a:pt x="3088" y="8949"/>
                </a:lnTo>
                <a:lnTo>
                  <a:pt x="10860" y="9365"/>
                </a:lnTo>
                <a:lnTo>
                  <a:pt x="10168" y="774"/>
                </a:lnTo>
                <a:lnTo>
                  <a:pt x="3607" y="226"/>
                </a:lnTo>
                <a:lnTo>
                  <a:pt x="1120" y="0"/>
                </a:lnTo>
                <a:lnTo>
                  <a:pt x="0" y="8044"/>
                </a:lnTo>
                <a:close/>
              </a:path>
            </a:pathLst>
          </a:custGeom>
          <a:solidFill>
            <a:srgbClr val="F6F8F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051560" y="1752600"/>
            <a:ext cx="1101852" cy="1071372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375493" y="2177961"/>
            <a:ext cx="335479" cy="483074"/>
          </a:xfrm>
          <a:custGeom>
            <a:avLst/>
            <a:gdLst/>
            <a:ahLst/>
            <a:cxnLst/>
            <a:rect l="l" t="t" r="r" b="b"/>
            <a:pathLst>
              <a:path w="335479" h="483074">
                <a:moveTo>
                  <a:pt x="166948" y="60028"/>
                </a:moveTo>
                <a:lnTo>
                  <a:pt x="11025" y="3502"/>
                </a:lnTo>
                <a:lnTo>
                  <a:pt x="5249" y="1757"/>
                </a:lnTo>
                <a:lnTo>
                  <a:pt x="0" y="0"/>
                </a:lnTo>
                <a:lnTo>
                  <a:pt x="0" y="360117"/>
                </a:lnTo>
                <a:lnTo>
                  <a:pt x="5249" y="368280"/>
                </a:lnTo>
                <a:lnTo>
                  <a:pt x="8925" y="368863"/>
                </a:lnTo>
                <a:lnTo>
                  <a:pt x="15224" y="370611"/>
                </a:lnTo>
                <a:lnTo>
                  <a:pt x="23100" y="372941"/>
                </a:lnTo>
                <a:lnTo>
                  <a:pt x="33074" y="375855"/>
                </a:lnTo>
                <a:lnTo>
                  <a:pt x="56175" y="384013"/>
                </a:lnTo>
                <a:lnTo>
                  <a:pt x="82425" y="393337"/>
                </a:lnTo>
                <a:lnTo>
                  <a:pt x="108674" y="403243"/>
                </a:lnTo>
                <a:lnTo>
                  <a:pt x="133352" y="412566"/>
                </a:lnTo>
                <a:lnTo>
                  <a:pt x="153828" y="420141"/>
                </a:lnTo>
                <a:lnTo>
                  <a:pt x="166948" y="425386"/>
                </a:lnTo>
                <a:lnTo>
                  <a:pt x="180595" y="430048"/>
                </a:lnTo>
                <a:lnTo>
                  <a:pt x="201071" y="438205"/>
                </a:lnTo>
                <a:lnTo>
                  <a:pt x="226280" y="447529"/>
                </a:lnTo>
                <a:lnTo>
                  <a:pt x="253574" y="457435"/>
                </a:lnTo>
                <a:lnTo>
                  <a:pt x="279825" y="467341"/>
                </a:lnTo>
                <a:lnTo>
                  <a:pt x="303979" y="475500"/>
                </a:lnTo>
                <a:lnTo>
                  <a:pt x="313421" y="478413"/>
                </a:lnTo>
                <a:lnTo>
                  <a:pt x="321820" y="480744"/>
                </a:lnTo>
                <a:lnTo>
                  <a:pt x="327595" y="482492"/>
                </a:lnTo>
                <a:lnTo>
                  <a:pt x="331800" y="483074"/>
                </a:lnTo>
                <a:lnTo>
                  <a:pt x="334424" y="481909"/>
                </a:lnTo>
                <a:lnTo>
                  <a:pt x="334952" y="481326"/>
                </a:lnTo>
                <a:lnTo>
                  <a:pt x="334952" y="480161"/>
                </a:lnTo>
                <a:lnTo>
                  <a:pt x="335479" y="476665"/>
                </a:lnTo>
                <a:lnTo>
                  <a:pt x="334424" y="120629"/>
                </a:lnTo>
                <a:lnTo>
                  <a:pt x="290321" y="105472"/>
                </a:lnTo>
                <a:lnTo>
                  <a:pt x="280879" y="101982"/>
                </a:lnTo>
                <a:lnTo>
                  <a:pt x="270899" y="97906"/>
                </a:lnTo>
                <a:lnTo>
                  <a:pt x="260403" y="94404"/>
                </a:lnTo>
                <a:lnTo>
                  <a:pt x="249896" y="90328"/>
                </a:lnTo>
                <a:lnTo>
                  <a:pt x="239927" y="86252"/>
                </a:lnTo>
                <a:lnTo>
                  <a:pt x="229946" y="82750"/>
                </a:lnTo>
                <a:lnTo>
                  <a:pt x="219450" y="78674"/>
                </a:lnTo>
                <a:lnTo>
                  <a:pt x="208427" y="75171"/>
                </a:lnTo>
                <a:lnTo>
                  <a:pt x="197920" y="71096"/>
                </a:lnTo>
                <a:lnTo>
                  <a:pt x="187424" y="67606"/>
                </a:lnTo>
                <a:lnTo>
                  <a:pt x="176928" y="63517"/>
                </a:lnTo>
                <a:lnTo>
                  <a:pt x="166948" y="60028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707293" y="2178547"/>
            <a:ext cx="338092" cy="485402"/>
          </a:xfrm>
          <a:custGeom>
            <a:avLst/>
            <a:gdLst/>
            <a:ahLst/>
            <a:cxnLst/>
            <a:rect l="l" t="t" r="r" b="b"/>
            <a:pathLst>
              <a:path w="338092" h="485402">
                <a:moveTo>
                  <a:pt x="7344" y="484237"/>
                </a:moveTo>
                <a:lnTo>
                  <a:pt x="17852" y="480740"/>
                </a:lnTo>
                <a:lnTo>
                  <a:pt x="23100" y="478410"/>
                </a:lnTo>
                <a:lnTo>
                  <a:pt x="28348" y="476661"/>
                </a:lnTo>
                <a:lnTo>
                  <a:pt x="34123" y="474330"/>
                </a:lnTo>
                <a:lnTo>
                  <a:pt x="39371" y="472583"/>
                </a:lnTo>
                <a:lnTo>
                  <a:pt x="75602" y="459180"/>
                </a:lnTo>
                <a:lnTo>
                  <a:pt x="112877" y="445777"/>
                </a:lnTo>
                <a:lnTo>
                  <a:pt x="151194" y="431209"/>
                </a:lnTo>
                <a:lnTo>
                  <a:pt x="190049" y="416642"/>
                </a:lnTo>
                <a:lnTo>
                  <a:pt x="228378" y="402657"/>
                </a:lnTo>
                <a:lnTo>
                  <a:pt x="266168" y="389254"/>
                </a:lnTo>
                <a:lnTo>
                  <a:pt x="302926" y="376435"/>
                </a:lnTo>
                <a:lnTo>
                  <a:pt x="338092" y="364781"/>
                </a:lnTo>
                <a:lnTo>
                  <a:pt x="338092" y="0"/>
                </a:lnTo>
                <a:lnTo>
                  <a:pt x="328123" y="2916"/>
                </a:lnTo>
                <a:lnTo>
                  <a:pt x="317100" y="6406"/>
                </a:lnTo>
                <a:lnTo>
                  <a:pt x="306077" y="10495"/>
                </a:lnTo>
                <a:lnTo>
                  <a:pt x="295570" y="14570"/>
                </a:lnTo>
                <a:lnTo>
                  <a:pt x="2623" y="120043"/>
                </a:lnTo>
                <a:lnTo>
                  <a:pt x="3678" y="476079"/>
                </a:lnTo>
                <a:lnTo>
                  <a:pt x="3151" y="479575"/>
                </a:lnTo>
                <a:lnTo>
                  <a:pt x="3151" y="480740"/>
                </a:lnTo>
                <a:lnTo>
                  <a:pt x="2623" y="481323"/>
                </a:lnTo>
                <a:lnTo>
                  <a:pt x="0" y="482488"/>
                </a:lnTo>
                <a:lnTo>
                  <a:pt x="1042" y="484237"/>
                </a:lnTo>
                <a:lnTo>
                  <a:pt x="2623" y="485402"/>
                </a:lnTo>
                <a:lnTo>
                  <a:pt x="7344" y="484237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376018" y="1996744"/>
            <a:ext cx="666744" cy="209786"/>
          </a:xfrm>
          <a:custGeom>
            <a:avLst/>
            <a:gdLst/>
            <a:ahLst/>
            <a:cxnLst/>
            <a:rect l="l" t="t" r="r" b="b"/>
            <a:pathLst>
              <a:path w="666744" h="209786">
                <a:moveTo>
                  <a:pt x="627900" y="80419"/>
                </a:moveTo>
                <a:lnTo>
                  <a:pt x="636299" y="77502"/>
                </a:lnTo>
                <a:lnTo>
                  <a:pt x="648903" y="73427"/>
                </a:lnTo>
                <a:lnTo>
                  <a:pt x="654678" y="71096"/>
                </a:lnTo>
                <a:lnTo>
                  <a:pt x="660453" y="68765"/>
                </a:lnTo>
                <a:lnTo>
                  <a:pt x="664120" y="65848"/>
                </a:lnTo>
                <a:lnTo>
                  <a:pt x="666744" y="63517"/>
                </a:lnTo>
                <a:lnTo>
                  <a:pt x="655194" y="60601"/>
                </a:lnTo>
                <a:lnTo>
                  <a:pt x="643644" y="56525"/>
                </a:lnTo>
                <a:lnTo>
                  <a:pt x="631578" y="52449"/>
                </a:lnTo>
                <a:lnTo>
                  <a:pt x="619501" y="47788"/>
                </a:lnTo>
                <a:lnTo>
                  <a:pt x="607424" y="43126"/>
                </a:lnTo>
                <a:lnTo>
                  <a:pt x="595347" y="38464"/>
                </a:lnTo>
                <a:lnTo>
                  <a:pt x="583797" y="33803"/>
                </a:lnTo>
                <a:lnTo>
                  <a:pt x="572246" y="29714"/>
                </a:lnTo>
                <a:lnTo>
                  <a:pt x="560696" y="25638"/>
                </a:lnTo>
                <a:lnTo>
                  <a:pt x="548619" y="21563"/>
                </a:lnTo>
                <a:lnTo>
                  <a:pt x="537069" y="17474"/>
                </a:lnTo>
                <a:lnTo>
                  <a:pt x="525519" y="13399"/>
                </a:lnTo>
                <a:lnTo>
                  <a:pt x="513453" y="8737"/>
                </a:lnTo>
                <a:lnTo>
                  <a:pt x="501903" y="4661"/>
                </a:lnTo>
                <a:lnTo>
                  <a:pt x="489826" y="0"/>
                </a:lnTo>
                <a:lnTo>
                  <a:pt x="488772" y="101969"/>
                </a:lnTo>
                <a:lnTo>
                  <a:pt x="484051" y="104886"/>
                </a:lnTo>
                <a:lnTo>
                  <a:pt x="476694" y="108962"/>
                </a:lnTo>
                <a:lnTo>
                  <a:pt x="466726" y="112464"/>
                </a:lnTo>
                <a:lnTo>
                  <a:pt x="456218" y="116540"/>
                </a:lnTo>
                <a:lnTo>
                  <a:pt x="445195" y="120043"/>
                </a:lnTo>
                <a:lnTo>
                  <a:pt x="434699" y="122374"/>
                </a:lnTo>
                <a:lnTo>
                  <a:pt x="429978" y="123533"/>
                </a:lnTo>
                <a:lnTo>
                  <a:pt x="425773" y="123533"/>
                </a:lnTo>
                <a:lnTo>
                  <a:pt x="422095" y="124119"/>
                </a:lnTo>
                <a:lnTo>
                  <a:pt x="421568" y="155005"/>
                </a:lnTo>
                <a:lnTo>
                  <a:pt x="627900" y="80419"/>
                </a:lnTo>
                <a:close/>
              </a:path>
              <a:path w="666744" h="209786">
                <a:moveTo>
                  <a:pt x="40425" y="81578"/>
                </a:moveTo>
                <a:lnTo>
                  <a:pt x="52500" y="85654"/>
                </a:lnTo>
                <a:lnTo>
                  <a:pt x="64050" y="89156"/>
                </a:lnTo>
                <a:lnTo>
                  <a:pt x="74549" y="92646"/>
                </a:lnTo>
                <a:lnTo>
                  <a:pt x="83999" y="96149"/>
                </a:lnTo>
                <a:lnTo>
                  <a:pt x="94499" y="99639"/>
                </a:lnTo>
                <a:lnTo>
                  <a:pt x="104999" y="103727"/>
                </a:lnTo>
                <a:lnTo>
                  <a:pt x="116029" y="107803"/>
                </a:lnTo>
                <a:lnTo>
                  <a:pt x="126525" y="111293"/>
                </a:lnTo>
                <a:lnTo>
                  <a:pt x="137021" y="115381"/>
                </a:lnTo>
                <a:lnTo>
                  <a:pt x="147528" y="118871"/>
                </a:lnTo>
                <a:lnTo>
                  <a:pt x="157497" y="122947"/>
                </a:lnTo>
                <a:lnTo>
                  <a:pt x="168004" y="126449"/>
                </a:lnTo>
                <a:lnTo>
                  <a:pt x="294528" y="172480"/>
                </a:lnTo>
                <a:lnTo>
                  <a:pt x="306078" y="177141"/>
                </a:lnTo>
                <a:lnTo>
                  <a:pt x="317628" y="181217"/>
                </a:lnTo>
                <a:lnTo>
                  <a:pt x="323404" y="182975"/>
                </a:lnTo>
                <a:lnTo>
                  <a:pt x="329694" y="184134"/>
                </a:lnTo>
                <a:lnTo>
                  <a:pt x="335469" y="184720"/>
                </a:lnTo>
                <a:lnTo>
                  <a:pt x="341244" y="184134"/>
                </a:lnTo>
                <a:lnTo>
                  <a:pt x="351225" y="181217"/>
                </a:lnTo>
                <a:lnTo>
                  <a:pt x="361193" y="177727"/>
                </a:lnTo>
                <a:lnTo>
                  <a:pt x="371701" y="174225"/>
                </a:lnTo>
                <a:lnTo>
                  <a:pt x="382197" y="170149"/>
                </a:lnTo>
                <a:lnTo>
                  <a:pt x="392177" y="166659"/>
                </a:lnTo>
                <a:lnTo>
                  <a:pt x="402146" y="162571"/>
                </a:lnTo>
                <a:lnTo>
                  <a:pt x="412126" y="159081"/>
                </a:lnTo>
                <a:lnTo>
                  <a:pt x="421568" y="155005"/>
                </a:lnTo>
                <a:lnTo>
                  <a:pt x="422095" y="124119"/>
                </a:lnTo>
                <a:lnTo>
                  <a:pt x="418944" y="123533"/>
                </a:lnTo>
                <a:lnTo>
                  <a:pt x="419998" y="76330"/>
                </a:lnTo>
                <a:lnTo>
                  <a:pt x="488772" y="101969"/>
                </a:lnTo>
                <a:lnTo>
                  <a:pt x="489826" y="0"/>
                </a:lnTo>
                <a:lnTo>
                  <a:pt x="478276" y="-4075"/>
                </a:lnTo>
                <a:lnTo>
                  <a:pt x="338093" y="-54780"/>
                </a:lnTo>
                <a:lnTo>
                  <a:pt x="334427" y="-54780"/>
                </a:lnTo>
                <a:lnTo>
                  <a:pt x="329694" y="-54194"/>
                </a:lnTo>
                <a:lnTo>
                  <a:pt x="323919" y="-52449"/>
                </a:lnTo>
                <a:lnTo>
                  <a:pt x="317628" y="-50692"/>
                </a:lnTo>
                <a:lnTo>
                  <a:pt x="305024" y="-46030"/>
                </a:lnTo>
                <a:lnTo>
                  <a:pt x="296098" y="-42540"/>
                </a:lnTo>
                <a:lnTo>
                  <a:pt x="294528" y="-41368"/>
                </a:lnTo>
                <a:lnTo>
                  <a:pt x="293474" y="-40795"/>
                </a:lnTo>
                <a:lnTo>
                  <a:pt x="292420" y="-40209"/>
                </a:lnTo>
                <a:lnTo>
                  <a:pt x="291904" y="-39623"/>
                </a:lnTo>
                <a:lnTo>
                  <a:pt x="291377" y="-39623"/>
                </a:lnTo>
                <a:lnTo>
                  <a:pt x="295571" y="-36133"/>
                </a:lnTo>
                <a:lnTo>
                  <a:pt x="302400" y="-33217"/>
                </a:lnTo>
                <a:lnTo>
                  <a:pt x="310799" y="-29714"/>
                </a:lnTo>
                <a:lnTo>
                  <a:pt x="320768" y="-26224"/>
                </a:lnTo>
                <a:lnTo>
                  <a:pt x="339674" y="-19818"/>
                </a:lnTo>
                <a:lnTo>
                  <a:pt x="354376" y="-14570"/>
                </a:lnTo>
                <a:lnTo>
                  <a:pt x="368550" y="-9909"/>
                </a:lnTo>
                <a:lnTo>
                  <a:pt x="387972" y="-2916"/>
                </a:lnTo>
                <a:lnTo>
                  <a:pt x="397425" y="585"/>
                </a:lnTo>
                <a:lnTo>
                  <a:pt x="406351" y="4075"/>
                </a:lnTo>
                <a:lnTo>
                  <a:pt x="413169" y="6992"/>
                </a:lnTo>
                <a:lnTo>
                  <a:pt x="418428" y="9909"/>
                </a:lnTo>
                <a:lnTo>
                  <a:pt x="417901" y="94977"/>
                </a:lnTo>
                <a:lnTo>
                  <a:pt x="416847" y="121202"/>
                </a:lnTo>
                <a:lnTo>
                  <a:pt x="226270" y="51863"/>
                </a:lnTo>
                <a:lnTo>
                  <a:pt x="169574" y="32631"/>
                </a:lnTo>
                <a:lnTo>
                  <a:pt x="171671" y="30300"/>
                </a:lnTo>
                <a:lnTo>
                  <a:pt x="174295" y="28555"/>
                </a:lnTo>
                <a:lnTo>
                  <a:pt x="225755" y="10482"/>
                </a:lnTo>
                <a:lnTo>
                  <a:pt x="225228" y="-16315"/>
                </a:lnTo>
                <a:lnTo>
                  <a:pt x="210526" y="-11654"/>
                </a:lnTo>
                <a:lnTo>
                  <a:pt x="195825" y="-6406"/>
                </a:lnTo>
                <a:lnTo>
                  <a:pt x="181124" y="-1171"/>
                </a:lnTo>
                <a:lnTo>
                  <a:pt x="167477" y="4075"/>
                </a:lnTo>
                <a:lnTo>
                  <a:pt x="153303" y="9323"/>
                </a:lnTo>
                <a:lnTo>
                  <a:pt x="139129" y="14570"/>
                </a:lnTo>
                <a:lnTo>
                  <a:pt x="125470" y="19232"/>
                </a:lnTo>
                <a:lnTo>
                  <a:pt x="111300" y="24479"/>
                </a:lnTo>
                <a:lnTo>
                  <a:pt x="101849" y="28555"/>
                </a:lnTo>
                <a:lnTo>
                  <a:pt x="88200" y="33803"/>
                </a:lnTo>
                <a:lnTo>
                  <a:pt x="71924" y="39623"/>
                </a:lnTo>
                <a:lnTo>
                  <a:pt x="54599" y="46616"/>
                </a:lnTo>
                <a:lnTo>
                  <a:pt x="36749" y="53022"/>
                </a:lnTo>
                <a:lnTo>
                  <a:pt x="20999" y="58270"/>
                </a:lnTo>
                <a:lnTo>
                  <a:pt x="8400" y="62346"/>
                </a:lnTo>
                <a:lnTo>
                  <a:pt x="0" y="64103"/>
                </a:lnTo>
                <a:lnTo>
                  <a:pt x="8400" y="68765"/>
                </a:lnTo>
                <a:lnTo>
                  <a:pt x="17849" y="72841"/>
                </a:lnTo>
                <a:lnTo>
                  <a:pt x="28875" y="77502"/>
                </a:lnTo>
                <a:lnTo>
                  <a:pt x="40425" y="81578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376018" y="2060848"/>
            <a:ext cx="341244" cy="213263"/>
          </a:xfrm>
          <a:custGeom>
            <a:avLst/>
            <a:gdLst/>
            <a:ahLst/>
            <a:cxnLst/>
            <a:rect l="l" t="t" r="r" b="b"/>
            <a:pathLst>
              <a:path w="341244" h="213263">
                <a:moveTo>
                  <a:pt x="341244" y="120030"/>
                </a:moveTo>
                <a:lnTo>
                  <a:pt x="335469" y="120616"/>
                </a:lnTo>
                <a:lnTo>
                  <a:pt x="329694" y="120030"/>
                </a:lnTo>
                <a:lnTo>
                  <a:pt x="323404" y="118871"/>
                </a:lnTo>
                <a:lnTo>
                  <a:pt x="317628" y="117113"/>
                </a:lnTo>
                <a:lnTo>
                  <a:pt x="306078" y="113038"/>
                </a:lnTo>
                <a:lnTo>
                  <a:pt x="294528" y="108376"/>
                </a:lnTo>
                <a:lnTo>
                  <a:pt x="168004" y="62346"/>
                </a:lnTo>
                <a:lnTo>
                  <a:pt x="157497" y="58843"/>
                </a:lnTo>
                <a:lnTo>
                  <a:pt x="147528" y="54767"/>
                </a:lnTo>
                <a:lnTo>
                  <a:pt x="137021" y="51277"/>
                </a:lnTo>
                <a:lnTo>
                  <a:pt x="126525" y="47189"/>
                </a:lnTo>
                <a:lnTo>
                  <a:pt x="116029" y="43699"/>
                </a:lnTo>
                <a:lnTo>
                  <a:pt x="104999" y="39623"/>
                </a:lnTo>
                <a:lnTo>
                  <a:pt x="94499" y="35535"/>
                </a:lnTo>
                <a:lnTo>
                  <a:pt x="83999" y="32045"/>
                </a:lnTo>
                <a:lnTo>
                  <a:pt x="74549" y="28542"/>
                </a:lnTo>
                <a:lnTo>
                  <a:pt x="64050" y="25053"/>
                </a:lnTo>
                <a:lnTo>
                  <a:pt x="52500" y="21550"/>
                </a:lnTo>
                <a:lnTo>
                  <a:pt x="40425" y="17474"/>
                </a:lnTo>
                <a:lnTo>
                  <a:pt x="28875" y="13399"/>
                </a:lnTo>
                <a:lnTo>
                  <a:pt x="17849" y="8737"/>
                </a:lnTo>
                <a:lnTo>
                  <a:pt x="8400" y="4661"/>
                </a:lnTo>
                <a:lnTo>
                  <a:pt x="0" y="0"/>
                </a:lnTo>
                <a:lnTo>
                  <a:pt x="0" y="92646"/>
                </a:lnTo>
                <a:lnTo>
                  <a:pt x="332845" y="213263"/>
                </a:lnTo>
                <a:lnTo>
                  <a:pt x="333899" y="124692"/>
                </a:lnTo>
                <a:lnTo>
                  <a:pt x="341244" y="120030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708863" y="2060262"/>
            <a:ext cx="336007" cy="213849"/>
          </a:xfrm>
          <a:custGeom>
            <a:avLst/>
            <a:gdLst/>
            <a:ahLst/>
            <a:cxnLst/>
            <a:rect l="l" t="t" r="r" b="b"/>
            <a:pathLst>
              <a:path w="336007" h="213849">
                <a:moveTo>
                  <a:pt x="336007" y="93232"/>
                </a:moveTo>
                <a:lnTo>
                  <a:pt x="336007" y="4075"/>
                </a:lnTo>
                <a:lnTo>
                  <a:pt x="333898" y="0"/>
                </a:lnTo>
                <a:lnTo>
                  <a:pt x="331274" y="2330"/>
                </a:lnTo>
                <a:lnTo>
                  <a:pt x="327608" y="5247"/>
                </a:lnTo>
                <a:lnTo>
                  <a:pt x="321833" y="7578"/>
                </a:lnTo>
                <a:lnTo>
                  <a:pt x="316058" y="9909"/>
                </a:lnTo>
                <a:lnTo>
                  <a:pt x="303453" y="13984"/>
                </a:lnTo>
                <a:lnTo>
                  <a:pt x="295054" y="16901"/>
                </a:lnTo>
                <a:lnTo>
                  <a:pt x="88722" y="91487"/>
                </a:lnTo>
                <a:lnTo>
                  <a:pt x="79280" y="95563"/>
                </a:lnTo>
                <a:lnTo>
                  <a:pt x="69300" y="99053"/>
                </a:lnTo>
                <a:lnTo>
                  <a:pt x="59331" y="103141"/>
                </a:lnTo>
                <a:lnTo>
                  <a:pt x="49351" y="106631"/>
                </a:lnTo>
                <a:lnTo>
                  <a:pt x="38855" y="110707"/>
                </a:lnTo>
                <a:lnTo>
                  <a:pt x="28348" y="114209"/>
                </a:lnTo>
                <a:lnTo>
                  <a:pt x="18379" y="117699"/>
                </a:lnTo>
                <a:lnTo>
                  <a:pt x="8399" y="120616"/>
                </a:lnTo>
                <a:lnTo>
                  <a:pt x="1054" y="125278"/>
                </a:lnTo>
                <a:lnTo>
                  <a:pt x="0" y="213849"/>
                </a:lnTo>
                <a:lnTo>
                  <a:pt x="336007" y="93232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604397" y="1939632"/>
            <a:ext cx="190049" cy="152088"/>
          </a:xfrm>
          <a:custGeom>
            <a:avLst/>
            <a:gdLst/>
            <a:ahLst/>
            <a:cxnLst/>
            <a:rect l="l" t="t" r="r" b="b"/>
            <a:pathLst>
              <a:path w="190049" h="152088">
                <a:moveTo>
                  <a:pt x="189522" y="152088"/>
                </a:moveTo>
                <a:lnTo>
                  <a:pt x="190049" y="67020"/>
                </a:lnTo>
                <a:lnTo>
                  <a:pt x="184790" y="64103"/>
                </a:lnTo>
                <a:lnTo>
                  <a:pt x="177972" y="61187"/>
                </a:lnTo>
                <a:lnTo>
                  <a:pt x="169046" y="57697"/>
                </a:lnTo>
                <a:lnTo>
                  <a:pt x="159593" y="54194"/>
                </a:lnTo>
                <a:lnTo>
                  <a:pt x="140171" y="47202"/>
                </a:lnTo>
                <a:lnTo>
                  <a:pt x="125996" y="42540"/>
                </a:lnTo>
                <a:lnTo>
                  <a:pt x="111295" y="37293"/>
                </a:lnTo>
                <a:lnTo>
                  <a:pt x="92389" y="30886"/>
                </a:lnTo>
                <a:lnTo>
                  <a:pt x="82420" y="27396"/>
                </a:lnTo>
                <a:lnTo>
                  <a:pt x="74021" y="23894"/>
                </a:lnTo>
                <a:lnTo>
                  <a:pt x="67192" y="20977"/>
                </a:lnTo>
                <a:lnTo>
                  <a:pt x="62471" y="18073"/>
                </a:lnTo>
                <a:lnTo>
                  <a:pt x="55115" y="16315"/>
                </a:lnTo>
                <a:lnTo>
                  <a:pt x="47243" y="13984"/>
                </a:lnTo>
                <a:lnTo>
                  <a:pt x="39898" y="11080"/>
                </a:lnTo>
                <a:lnTo>
                  <a:pt x="32014" y="8164"/>
                </a:lnTo>
                <a:lnTo>
                  <a:pt x="24670" y="4661"/>
                </a:lnTo>
                <a:lnTo>
                  <a:pt x="17325" y="2330"/>
                </a:lnTo>
                <a:lnTo>
                  <a:pt x="9968" y="585"/>
                </a:lnTo>
                <a:lnTo>
                  <a:pt x="3139" y="0"/>
                </a:lnTo>
                <a:lnTo>
                  <a:pt x="2623" y="585"/>
                </a:lnTo>
                <a:lnTo>
                  <a:pt x="1569" y="2916"/>
                </a:lnTo>
                <a:lnTo>
                  <a:pt x="1042" y="6992"/>
                </a:lnTo>
                <a:lnTo>
                  <a:pt x="515" y="12239"/>
                </a:lnTo>
                <a:lnTo>
                  <a:pt x="0" y="25065"/>
                </a:lnTo>
                <a:lnTo>
                  <a:pt x="0" y="39623"/>
                </a:lnTo>
                <a:lnTo>
                  <a:pt x="515" y="68765"/>
                </a:lnTo>
                <a:lnTo>
                  <a:pt x="1042" y="84495"/>
                </a:lnTo>
                <a:lnTo>
                  <a:pt x="12592" y="89156"/>
                </a:lnTo>
                <a:lnTo>
                  <a:pt x="35165" y="97906"/>
                </a:lnTo>
                <a:lnTo>
                  <a:pt x="64568" y="108389"/>
                </a:lnTo>
                <a:lnTo>
                  <a:pt x="97648" y="120629"/>
                </a:lnTo>
                <a:lnTo>
                  <a:pt x="130190" y="132283"/>
                </a:lnTo>
                <a:lnTo>
                  <a:pt x="159066" y="142192"/>
                </a:lnTo>
                <a:lnTo>
                  <a:pt x="180069" y="149184"/>
                </a:lnTo>
                <a:lnTo>
                  <a:pt x="189522" y="152088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708863" y="2153494"/>
            <a:ext cx="336522" cy="145096"/>
          </a:xfrm>
          <a:custGeom>
            <a:avLst/>
            <a:gdLst/>
            <a:ahLst/>
            <a:cxnLst/>
            <a:rect l="l" t="t" r="r" b="b"/>
            <a:pathLst>
              <a:path w="336522" h="145096">
                <a:moveTo>
                  <a:pt x="0" y="120616"/>
                </a:moveTo>
                <a:lnTo>
                  <a:pt x="1054" y="145096"/>
                </a:lnTo>
                <a:lnTo>
                  <a:pt x="294000" y="39623"/>
                </a:lnTo>
                <a:lnTo>
                  <a:pt x="304508" y="35548"/>
                </a:lnTo>
                <a:lnTo>
                  <a:pt x="315531" y="31459"/>
                </a:lnTo>
                <a:lnTo>
                  <a:pt x="326554" y="27969"/>
                </a:lnTo>
                <a:lnTo>
                  <a:pt x="336522" y="25053"/>
                </a:lnTo>
                <a:lnTo>
                  <a:pt x="336007" y="0"/>
                </a:lnTo>
                <a:lnTo>
                  <a:pt x="0" y="120616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375493" y="2153494"/>
            <a:ext cx="334424" cy="145096"/>
          </a:xfrm>
          <a:custGeom>
            <a:avLst/>
            <a:gdLst/>
            <a:ahLst/>
            <a:cxnLst/>
            <a:rect l="l" t="t" r="r" b="b"/>
            <a:pathLst>
              <a:path w="334424" h="145096">
                <a:moveTo>
                  <a:pt x="333370" y="120616"/>
                </a:moveTo>
                <a:lnTo>
                  <a:pt x="525" y="0"/>
                </a:lnTo>
                <a:lnTo>
                  <a:pt x="0" y="24467"/>
                </a:lnTo>
                <a:lnTo>
                  <a:pt x="5249" y="26224"/>
                </a:lnTo>
                <a:lnTo>
                  <a:pt x="11025" y="27969"/>
                </a:lnTo>
                <a:lnTo>
                  <a:pt x="166948" y="84495"/>
                </a:lnTo>
                <a:lnTo>
                  <a:pt x="176928" y="87985"/>
                </a:lnTo>
                <a:lnTo>
                  <a:pt x="187424" y="92073"/>
                </a:lnTo>
                <a:lnTo>
                  <a:pt x="197920" y="95563"/>
                </a:lnTo>
                <a:lnTo>
                  <a:pt x="208427" y="99639"/>
                </a:lnTo>
                <a:lnTo>
                  <a:pt x="219450" y="103141"/>
                </a:lnTo>
                <a:lnTo>
                  <a:pt x="229946" y="107217"/>
                </a:lnTo>
                <a:lnTo>
                  <a:pt x="239927" y="110720"/>
                </a:lnTo>
                <a:lnTo>
                  <a:pt x="249896" y="114795"/>
                </a:lnTo>
                <a:lnTo>
                  <a:pt x="260403" y="118871"/>
                </a:lnTo>
                <a:lnTo>
                  <a:pt x="270899" y="122374"/>
                </a:lnTo>
                <a:lnTo>
                  <a:pt x="280879" y="126449"/>
                </a:lnTo>
                <a:lnTo>
                  <a:pt x="290321" y="129939"/>
                </a:lnTo>
                <a:lnTo>
                  <a:pt x="334424" y="145096"/>
                </a:lnTo>
                <a:lnTo>
                  <a:pt x="333370" y="120616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601246" y="1936729"/>
            <a:ext cx="192673" cy="181217"/>
          </a:xfrm>
          <a:custGeom>
            <a:avLst/>
            <a:gdLst/>
            <a:ahLst/>
            <a:cxnLst/>
            <a:rect l="l" t="t" r="r" b="b"/>
            <a:pathLst>
              <a:path w="192673" h="181217">
                <a:moveTo>
                  <a:pt x="191619" y="181217"/>
                </a:moveTo>
                <a:lnTo>
                  <a:pt x="192673" y="154992"/>
                </a:lnTo>
                <a:lnTo>
                  <a:pt x="183220" y="152088"/>
                </a:lnTo>
                <a:lnTo>
                  <a:pt x="162217" y="145096"/>
                </a:lnTo>
                <a:lnTo>
                  <a:pt x="133341" y="135187"/>
                </a:lnTo>
                <a:lnTo>
                  <a:pt x="100799" y="123533"/>
                </a:lnTo>
                <a:lnTo>
                  <a:pt x="67719" y="111293"/>
                </a:lnTo>
                <a:lnTo>
                  <a:pt x="38317" y="100810"/>
                </a:lnTo>
                <a:lnTo>
                  <a:pt x="15743" y="92060"/>
                </a:lnTo>
                <a:lnTo>
                  <a:pt x="4193" y="87399"/>
                </a:lnTo>
                <a:lnTo>
                  <a:pt x="3666" y="71669"/>
                </a:lnTo>
                <a:lnTo>
                  <a:pt x="3151" y="42527"/>
                </a:lnTo>
                <a:lnTo>
                  <a:pt x="3151" y="27969"/>
                </a:lnTo>
                <a:lnTo>
                  <a:pt x="3666" y="15143"/>
                </a:lnTo>
                <a:lnTo>
                  <a:pt x="4193" y="9896"/>
                </a:lnTo>
                <a:lnTo>
                  <a:pt x="4720" y="5820"/>
                </a:lnTo>
                <a:lnTo>
                  <a:pt x="6290" y="2903"/>
                </a:lnTo>
                <a:lnTo>
                  <a:pt x="5775" y="1744"/>
                </a:lnTo>
                <a:lnTo>
                  <a:pt x="5775" y="573"/>
                </a:lnTo>
                <a:lnTo>
                  <a:pt x="6290" y="0"/>
                </a:lnTo>
                <a:lnTo>
                  <a:pt x="0" y="0"/>
                </a:lnTo>
                <a:lnTo>
                  <a:pt x="0" y="43699"/>
                </a:lnTo>
                <a:lnTo>
                  <a:pt x="527" y="70497"/>
                </a:lnTo>
                <a:lnTo>
                  <a:pt x="1042" y="111879"/>
                </a:lnTo>
                <a:lnTo>
                  <a:pt x="191619" y="181217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794962" y="2073075"/>
            <a:ext cx="69827" cy="47788"/>
          </a:xfrm>
          <a:custGeom>
            <a:avLst/>
            <a:gdLst/>
            <a:ahLst/>
            <a:cxnLst/>
            <a:rect l="l" t="t" r="r" b="b"/>
            <a:pathLst>
              <a:path w="69827" h="47788">
                <a:moveTo>
                  <a:pt x="0" y="47202"/>
                </a:moveTo>
                <a:lnTo>
                  <a:pt x="3151" y="47788"/>
                </a:lnTo>
                <a:lnTo>
                  <a:pt x="6829" y="47202"/>
                </a:lnTo>
                <a:lnTo>
                  <a:pt x="11034" y="47202"/>
                </a:lnTo>
                <a:lnTo>
                  <a:pt x="15755" y="46043"/>
                </a:lnTo>
                <a:lnTo>
                  <a:pt x="26251" y="43712"/>
                </a:lnTo>
                <a:lnTo>
                  <a:pt x="37274" y="40209"/>
                </a:lnTo>
                <a:lnTo>
                  <a:pt x="47781" y="36133"/>
                </a:lnTo>
                <a:lnTo>
                  <a:pt x="57750" y="32631"/>
                </a:lnTo>
                <a:lnTo>
                  <a:pt x="65106" y="28555"/>
                </a:lnTo>
                <a:lnTo>
                  <a:pt x="69827" y="25638"/>
                </a:lnTo>
                <a:lnTo>
                  <a:pt x="1054" y="0"/>
                </a:lnTo>
                <a:lnTo>
                  <a:pt x="0" y="47202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545592" y="2007226"/>
            <a:ext cx="56696" cy="41381"/>
          </a:xfrm>
          <a:custGeom>
            <a:avLst/>
            <a:gdLst/>
            <a:ahLst/>
            <a:cxnLst/>
            <a:rect l="l" t="t" r="r" b="b"/>
            <a:pathLst>
              <a:path w="56696" h="41381">
                <a:moveTo>
                  <a:pt x="56696" y="41381"/>
                </a:moveTo>
                <a:lnTo>
                  <a:pt x="56180" y="0"/>
                </a:lnTo>
                <a:lnTo>
                  <a:pt x="4720" y="18073"/>
                </a:lnTo>
                <a:lnTo>
                  <a:pt x="2096" y="19818"/>
                </a:lnTo>
                <a:lnTo>
                  <a:pt x="0" y="22149"/>
                </a:lnTo>
                <a:lnTo>
                  <a:pt x="56696" y="41381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7257626" y="2303143"/>
            <a:ext cx="306693" cy="538098"/>
          </a:xfrm>
          <a:custGeom>
            <a:avLst/>
            <a:gdLst/>
            <a:ahLst/>
            <a:cxnLst/>
            <a:rect l="l" t="t" r="r" b="b"/>
            <a:pathLst>
              <a:path w="306693" h="538098">
                <a:moveTo>
                  <a:pt x="144741" y="21549"/>
                </a:moveTo>
                <a:lnTo>
                  <a:pt x="143353" y="21694"/>
                </a:lnTo>
                <a:lnTo>
                  <a:pt x="140513" y="21113"/>
                </a:lnTo>
                <a:lnTo>
                  <a:pt x="137927" y="20522"/>
                </a:lnTo>
                <a:lnTo>
                  <a:pt x="138633" y="21113"/>
                </a:lnTo>
                <a:lnTo>
                  <a:pt x="144118" y="81933"/>
                </a:lnTo>
                <a:lnTo>
                  <a:pt x="154651" y="83994"/>
                </a:lnTo>
                <a:lnTo>
                  <a:pt x="158964" y="17836"/>
                </a:lnTo>
                <a:lnTo>
                  <a:pt x="152194" y="20127"/>
                </a:lnTo>
                <a:lnTo>
                  <a:pt x="147517" y="20968"/>
                </a:lnTo>
                <a:lnTo>
                  <a:pt x="144741" y="21549"/>
                </a:lnTo>
                <a:close/>
              </a:path>
              <a:path w="306693" h="538098">
                <a:moveTo>
                  <a:pt x="580" y="90329"/>
                </a:moveTo>
                <a:lnTo>
                  <a:pt x="0" y="101405"/>
                </a:lnTo>
                <a:lnTo>
                  <a:pt x="29" y="110410"/>
                </a:lnTo>
                <a:lnTo>
                  <a:pt x="761" y="116962"/>
                </a:lnTo>
                <a:lnTo>
                  <a:pt x="7899" y="118681"/>
                </a:lnTo>
                <a:lnTo>
                  <a:pt x="19498" y="117939"/>
                </a:lnTo>
                <a:lnTo>
                  <a:pt x="31619" y="114663"/>
                </a:lnTo>
                <a:lnTo>
                  <a:pt x="43741" y="110520"/>
                </a:lnTo>
                <a:lnTo>
                  <a:pt x="55346" y="107182"/>
                </a:lnTo>
                <a:lnTo>
                  <a:pt x="55901" y="41676"/>
                </a:lnTo>
                <a:lnTo>
                  <a:pt x="67754" y="-3132"/>
                </a:lnTo>
                <a:lnTo>
                  <a:pt x="79293" y="1963"/>
                </a:lnTo>
                <a:lnTo>
                  <a:pt x="89954" y="9785"/>
                </a:lnTo>
                <a:lnTo>
                  <a:pt x="91544" y="11920"/>
                </a:lnTo>
                <a:lnTo>
                  <a:pt x="90531" y="4669"/>
                </a:lnTo>
                <a:lnTo>
                  <a:pt x="83002" y="-6409"/>
                </a:lnTo>
                <a:lnTo>
                  <a:pt x="82849" y="-7591"/>
                </a:lnTo>
                <a:lnTo>
                  <a:pt x="82941" y="-14208"/>
                </a:lnTo>
                <a:lnTo>
                  <a:pt x="83617" y="-25083"/>
                </a:lnTo>
                <a:lnTo>
                  <a:pt x="84738" y="-39077"/>
                </a:lnTo>
                <a:lnTo>
                  <a:pt x="86163" y="-55056"/>
                </a:lnTo>
                <a:lnTo>
                  <a:pt x="87755" y="-71881"/>
                </a:lnTo>
                <a:lnTo>
                  <a:pt x="89373" y="-88416"/>
                </a:lnTo>
                <a:lnTo>
                  <a:pt x="90879" y="-103524"/>
                </a:lnTo>
                <a:lnTo>
                  <a:pt x="92133" y="-116069"/>
                </a:lnTo>
                <a:lnTo>
                  <a:pt x="92996" y="-124914"/>
                </a:lnTo>
                <a:lnTo>
                  <a:pt x="93668" y="-137647"/>
                </a:lnTo>
                <a:lnTo>
                  <a:pt x="94048" y="-152464"/>
                </a:lnTo>
                <a:lnTo>
                  <a:pt x="94619" y="-162154"/>
                </a:lnTo>
                <a:lnTo>
                  <a:pt x="89964" y="-167983"/>
                </a:lnTo>
                <a:lnTo>
                  <a:pt x="85573" y="-165353"/>
                </a:lnTo>
                <a:lnTo>
                  <a:pt x="72991" y="-158003"/>
                </a:lnTo>
                <a:lnTo>
                  <a:pt x="62478" y="-151855"/>
                </a:lnTo>
                <a:lnTo>
                  <a:pt x="53791" y="-146353"/>
                </a:lnTo>
                <a:lnTo>
                  <a:pt x="46687" y="-140940"/>
                </a:lnTo>
                <a:lnTo>
                  <a:pt x="40925" y="-135059"/>
                </a:lnTo>
                <a:lnTo>
                  <a:pt x="36260" y="-128153"/>
                </a:lnTo>
                <a:lnTo>
                  <a:pt x="32451" y="-119666"/>
                </a:lnTo>
                <a:lnTo>
                  <a:pt x="29256" y="-109040"/>
                </a:lnTo>
                <a:lnTo>
                  <a:pt x="26430" y="-95718"/>
                </a:lnTo>
                <a:lnTo>
                  <a:pt x="23733" y="-79143"/>
                </a:lnTo>
                <a:lnTo>
                  <a:pt x="20921" y="-58759"/>
                </a:lnTo>
                <a:lnTo>
                  <a:pt x="20878" y="-58437"/>
                </a:lnTo>
                <a:lnTo>
                  <a:pt x="19665" y="-49904"/>
                </a:lnTo>
                <a:lnTo>
                  <a:pt x="18051" y="-39223"/>
                </a:lnTo>
                <a:lnTo>
                  <a:pt x="16125" y="-26775"/>
                </a:lnTo>
                <a:lnTo>
                  <a:pt x="13981" y="-12946"/>
                </a:lnTo>
                <a:lnTo>
                  <a:pt x="11710" y="1880"/>
                </a:lnTo>
                <a:lnTo>
                  <a:pt x="9404" y="17322"/>
                </a:lnTo>
                <a:lnTo>
                  <a:pt x="7156" y="32996"/>
                </a:lnTo>
                <a:lnTo>
                  <a:pt x="5058" y="48517"/>
                </a:lnTo>
                <a:lnTo>
                  <a:pt x="3201" y="63502"/>
                </a:lnTo>
                <a:lnTo>
                  <a:pt x="1677" y="77567"/>
                </a:lnTo>
                <a:lnTo>
                  <a:pt x="580" y="90329"/>
                </a:lnTo>
                <a:close/>
              </a:path>
              <a:path w="306693" h="538098">
                <a:moveTo>
                  <a:pt x="216582" y="3857"/>
                </a:moveTo>
                <a:lnTo>
                  <a:pt x="208830" y="0"/>
                </a:lnTo>
                <a:lnTo>
                  <a:pt x="213627" y="4903"/>
                </a:lnTo>
                <a:lnTo>
                  <a:pt x="216582" y="3857"/>
                </a:lnTo>
                <a:close/>
              </a:path>
              <a:path w="306693" h="538098">
                <a:moveTo>
                  <a:pt x="213627" y="4903"/>
                </a:moveTo>
                <a:lnTo>
                  <a:pt x="209620" y="6322"/>
                </a:lnTo>
                <a:lnTo>
                  <a:pt x="206587" y="7395"/>
                </a:lnTo>
                <a:lnTo>
                  <a:pt x="204964" y="8381"/>
                </a:lnTo>
                <a:lnTo>
                  <a:pt x="200672" y="9454"/>
                </a:lnTo>
                <a:lnTo>
                  <a:pt x="193752" y="11195"/>
                </a:lnTo>
                <a:lnTo>
                  <a:pt x="189396" y="12007"/>
                </a:lnTo>
                <a:lnTo>
                  <a:pt x="182818" y="12674"/>
                </a:lnTo>
                <a:lnTo>
                  <a:pt x="163555" y="16531"/>
                </a:lnTo>
                <a:lnTo>
                  <a:pt x="158964" y="17836"/>
                </a:lnTo>
                <a:lnTo>
                  <a:pt x="154651" y="83994"/>
                </a:lnTo>
                <a:lnTo>
                  <a:pt x="165738" y="91221"/>
                </a:lnTo>
                <a:lnTo>
                  <a:pt x="166652" y="91976"/>
                </a:lnTo>
                <a:lnTo>
                  <a:pt x="183224" y="99374"/>
                </a:lnTo>
                <a:lnTo>
                  <a:pt x="183224" y="266882"/>
                </a:lnTo>
                <a:lnTo>
                  <a:pt x="183288" y="271732"/>
                </a:lnTo>
                <a:lnTo>
                  <a:pt x="183181" y="294661"/>
                </a:lnTo>
                <a:lnTo>
                  <a:pt x="152856" y="294087"/>
                </a:lnTo>
                <a:lnTo>
                  <a:pt x="145436" y="300094"/>
                </a:lnTo>
                <a:lnTo>
                  <a:pt x="132573" y="300169"/>
                </a:lnTo>
                <a:lnTo>
                  <a:pt x="123022" y="299757"/>
                </a:lnTo>
                <a:lnTo>
                  <a:pt x="122702" y="266882"/>
                </a:lnTo>
                <a:lnTo>
                  <a:pt x="122766" y="89429"/>
                </a:lnTo>
                <a:lnTo>
                  <a:pt x="124346" y="87950"/>
                </a:lnTo>
                <a:lnTo>
                  <a:pt x="124474" y="87538"/>
                </a:lnTo>
                <a:lnTo>
                  <a:pt x="127187" y="85818"/>
                </a:lnTo>
                <a:lnTo>
                  <a:pt x="127742" y="85412"/>
                </a:lnTo>
                <a:lnTo>
                  <a:pt x="130454" y="84484"/>
                </a:lnTo>
                <a:lnTo>
                  <a:pt x="131244" y="84252"/>
                </a:lnTo>
                <a:lnTo>
                  <a:pt x="144118" y="81933"/>
                </a:lnTo>
                <a:lnTo>
                  <a:pt x="138633" y="21113"/>
                </a:lnTo>
                <a:lnTo>
                  <a:pt x="136199" y="20127"/>
                </a:lnTo>
                <a:lnTo>
                  <a:pt x="137927" y="20522"/>
                </a:lnTo>
                <a:lnTo>
                  <a:pt x="135409" y="18416"/>
                </a:lnTo>
                <a:lnTo>
                  <a:pt x="122702" y="17662"/>
                </a:lnTo>
                <a:lnTo>
                  <a:pt x="121869" y="-159050"/>
                </a:lnTo>
                <a:lnTo>
                  <a:pt x="121442" y="-159369"/>
                </a:lnTo>
                <a:lnTo>
                  <a:pt x="121143" y="15864"/>
                </a:lnTo>
                <a:lnTo>
                  <a:pt x="115833" y="14915"/>
                </a:lnTo>
                <a:lnTo>
                  <a:pt x="102814" y="11363"/>
                </a:lnTo>
                <a:lnTo>
                  <a:pt x="90531" y="4669"/>
                </a:lnTo>
                <a:lnTo>
                  <a:pt x="91544" y="11920"/>
                </a:lnTo>
                <a:lnTo>
                  <a:pt x="86824" y="18010"/>
                </a:lnTo>
                <a:lnTo>
                  <a:pt x="82532" y="23028"/>
                </a:lnTo>
                <a:lnTo>
                  <a:pt x="77385" y="29582"/>
                </a:lnTo>
                <a:lnTo>
                  <a:pt x="70530" y="38312"/>
                </a:lnTo>
                <a:lnTo>
                  <a:pt x="69633" y="41589"/>
                </a:lnTo>
                <a:lnTo>
                  <a:pt x="55901" y="41676"/>
                </a:lnTo>
                <a:lnTo>
                  <a:pt x="55346" y="107182"/>
                </a:lnTo>
                <a:lnTo>
                  <a:pt x="55585" y="113436"/>
                </a:lnTo>
                <a:lnTo>
                  <a:pt x="55657" y="121144"/>
                </a:lnTo>
                <a:lnTo>
                  <a:pt x="55575" y="130185"/>
                </a:lnTo>
                <a:lnTo>
                  <a:pt x="55352" y="140437"/>
                </a:lnTo>
                <a:lnTo>
                  <a:pt x="55001" y="151779"/>
                </a:lnTo>
                <a:lnTo>
                  <a:pt x="54534" y="164089"/>
                </a:lnTo>
                <a:lnTo>
                  <a:pt x="53965" y="177247"/>
                </a:lnTo>
                <a:lnTo>
                  <a:pt x="53305" y="191130"/>
                </a:lnTo>
                <a:lnTo>
                  <a:pt x="52569" y="205617"/>
                </a:lnTo>
                <a:lnTo>
                  <a:pt x="51769" y="220586"/>
                </a:lnTo>
                <a:lnTo>
                  <a:pt x="50917" y="235917"/>
                </a:lnTo>
                <a:lnTo>
                  <a:pt x="50027" y="251488"/>
                </a:lnTo>
                <a:lnTo>
                  <a:pt x="49112" y="267177"/>
                </a:lnTo>
                <a:lnTo>
                  <a:pt x="48184" y="282863"/>
                </a:lnTo>
                <a:lnTo>
                  <a:pt x="47255" y="298425"/>
                </a:lnTo>
                <a:lnTo>
                  <a:pt x="46340" y="313741"/>
                </a:lnTo>
                <a:lnTo>
                  <a:pt x="45451" y="328689"/>
                </a:lnTo>
                <a:lnTo>
                  <a:pt x="44600" y="343148"/>
                </a:lnTo>
                <a:lnTo>
                  <a:pt x="43801" y="356997"/>
                </a:lnTo>
                <a:lnTo>
                  <a:pt x="43066" y="370115"/>
                </a:lnTo>
                <a:lnTo>
                  <a:pt x="272619" y="370115"/>
                </a:lnTo>
                <a:lnTo>
                  <a:pt x="258887" y="138743"/>
                </a:lnTo>
                <a:lnTo>
                  <a:pt x="263672" y="140668"/>
                </a:lnTo>
                <a:lnTo>
                  <a:pt x="274537" y="145957"/>
                </a:lnTo>
                <a:lnTo>
                  <a:pt x="285374" y="149508"/>
                </a:lnTo>
                <a:lnTo>
                  <a:pt x="296644" y="147786"/>
                </a:lnTo>
                <a:lnTo>
                  <a:pt x="298535" y="146774"/>
                </a:lnTo>
                <a:lnTo>
                  <a:pt x="305011" y="139157"/>
                </a:lnTo>
                <a:lnTo>
                  <a:pt x="306693" y="128366"/>
                </a:lnTo>
                <a:lnTo>
                  <a:pt x="305522" y="115093"/>
                </a:lnTo>
                <a:lnTo>
                  <a:pt x="303435" y="100030"/>
                </a:lnTo>
                <a:lnTo>
                  <a:pt x="302572" y="92560"/>
                </a:lnTo>
                <a:lnTo>
                  <a:pt x="301263" y="80210"/>
                </a:lnTo>
                <a:lnTo>
                  <a:pt x="299942" y="67021"/>
                </a:lnTo>
                <a:lnTo>
                  <a:pt x="298580" y="53361"/>
                </a:lnTo>
                <a:lnTo>
                  <a:pt x="297152" y="39598"/>
                </a:lnTo>
                <a:lnTo>
                  <a:pt x="295630" y="26102"/>
                </a:lnTo>
                <a:lnTo>
                  <a:pt x="293988" y="13240"/>
                </a:lnTo>
                <a:lnTo>
                  <a:pt x="292200" y="1381"/>
                </a:lnTo>
                <a:lnTo>
                  <a:pt x="290238" y="-9106"/>
                </a:lnTo>
                <a:lnTo>
                  <a:pt x="289957" y="-3833"/>
                </a:lnTo>
                <a:lnTo>
                  <a:pt x="289789" y="-4460"/>
                </a:lnTo>
                <a:lnTo>
                  <a:pt x="285689" y="-5104"/>
                </a:lnTo>
                <a:lnTo>
                  <a:pt x="280844" y="-3469"/>
                </a:lnTo>
                <a:lnTo>
                  <a:pt x="269656" y="3904"/>
                </a:lnTo>
                <a:lnTo>
                  <a:pt x="259122" y="9773"/>
                </a:lnTo>
                <a:lnTo>
                  <a:pt x="266746" y="8236"/>
                </a:lnTo>
                <a:lnTo>
                  <a:pt x="273473" y="2639"/>
                </a:lnTo>
                <a:lnTo>
                  <a:pt x="279218" y="3219"/>
                </a:lnTo>
                <a:lnTo>
                  <a:pt x="283831" y="5336"/>
                </a:lnTo>
                <a:lnTo>
                  <a:pt x="278634" y="10741"/>
                </a:lnTo>
                <a:lnTo>
                  <a:pt x="267456" y="18559"/>
                </a:lnTo>
                <a:lnTo>
                  <a:pt x="256346" y="24652"/>
                </a:lnTo>
                <a:lnTo>
                  <a:pt x="265804" y="23521"/>
                </a:lnTo>
                <a:lnTo>
                  <a:pt x="271459" y="22271"/>
                </a:lnTo>
                <a:lnTo>
                  <a:pt x="274797" y="26537"/>
                </a:lnTo>
                <a:lnTo>
                  <a:pt x="265576" y="33739"/>
                </a:lnTo>
                <a:lnTo>
                  <a:pt x="254131" y="39872"/>
                </a:lnTo>
                <a:lnTo>
                  <a:pt x="241583" y="44408"/>
                </a:lnTo>
                <a:lnTo>
                  <a:pt x="228601" y="47255"/>
                </a:lnTo>
                <a:lnTo>
                  <a:pt x="215856" y="48318"/>
                </a:lnTo>
                <a:lnTo>
                  <a:pt x="214766" y="42981"/>
                </a:lnTo>
                <a:lnTo>
                  <a:pt x="211264" y="29176"/>
                </a:lnTo>
                <a:lnTo>
                  <a:pt x="211008" y="24826"/>
                </a:lnTo>
                <a:lnTo>
                  <a:pt x="210924" y="23512"/>
                </a:lnTo>
                <a:lnTo>
                  <a:pt x="210596" y="15501"/>
                </a:lnTo>
                <a:lnTo>
                  <a:pt x="210935" y="13267"/>
                </a:lnTo>
                <a:lnTo>
                  <a:pt x="211728" y="14004"/>
                </a:lnTo>
                <a:lnTo>
                  <a:pt x="212763" y="14908"/>
                </a:lnTo>
                <a:lnTo>
                  <a:pt x="213825" y="13176"/>
                </a:lnTo>
                <a:lnTo>
                  <a:pt x="214702" y="6003"/>
                </a:lnTo>
                <a:lnTo>
                  <a:pt x="213627" y="4903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8045248" y="1924976"/>
            <a:ext cx="299205" cy="748281"/>
          </a:xfrm>
          <a:custGeom>
            <a:avLst/>
            <a:gdLst/>
            <a:ahLst/>
            <a:cxnLst/>
            <a:rect l="l" t="t" r="r" b="b"/>
            <a:pathLst>
              <a:path w="299205" h="748281">
                <a:moveTo>
                  <a:pt x="127569" y="52501"/>
                </a:moveTo>
                <a:lnTo>
                  <a:pt x="124174" y="41096"/>
                </a:lnTo>
                <a:lnTo>
                  <a:pt x="123882" y="40410"/>
                </a:lnTo>
                <a:lnTo>
                  <a:pt x="119026" y="30792"/>
                </a:lnTo>
                <a:lnTo>
                  <a:pt x="117406" y="24516"/>
                </a:lnTo>
                <a:lnTo>
                  <a:pt x="120308" y="13225"/>
                </a:lnTo>
                <a:lnTo>
                  <a:pt x="118002" y="3364"/>
                </a:lnTo>
                <a:lnTo>
                  <a:pt x="117895" y="3132"/>
                </a:lnTo>
                <a:lnTo>
                  <a:pt x="108862" y="0"/>
                </a:lnTo>
                <a:lnTo>
                  <a:pt x="107278" y="2161"/>
                </a:lnTo>
                <a:lnTo>
                  <a:pt x="103137" y="6639"/>
                </a:lnTo>
                <a:lnTo>
                  <a:pt x="98910" y="9934"/>
                </a:lnTo>
                <a:lnTo>
                  <a:pt x="94569" y="12579"/>
                </a:lnTo>
                <a:lnTo>
                  <a:pt x="90086" y="15106"/>
                </a:lnTo>
                <a:lnTo>
                  <a:pt x="85436" y="18049"/>
                </a:lnTo>
                <a:lnTo>
                  <a:pt x="80589" y="21939"/>
                </a:lnTo>
                <a:lnTo>
                  <a:pt x="75519" y="27310"/>
                </a:lnTo>
                <a:lnTo>
                  <a:pt x="74735" y="306007"/>
                </a:lnTo>
                <a:lnTo>
                  <a:pt x="70570" y="295791"/>
                </a:lnTo>
                <a:lnTo>
                  <a:pt x="69434" y="283982"/>
                </a:lnTo>
                <a:lnTo>
                  <a:pt x="70198" y="34693"/>
                </a:lnTo>
                <a:lnTo>
                  <a:pt x="64600" y="44623"/>
                </a:lnTo>
                <a:lnTo>
                  <a:pt x="58696" y="57631"/>
                </a:lnTo>
                <a:lnTo>
                  <a:pt x="52459" y="74250"/>
                </a:lnTo>
                <a:lnTo>
                  <a:pt x="45862" y="95012"/>
                </a:lnTo>
                <a:lnTo>
                  <a:pt x="42312" y="107188"/>
                </a:lnTo>
                <a:lnTo>
                  <a:pt x="38832" y="119368"/>
                </a:lnTo>
                <a:lnTo>
                  <a:pt x="35395" y="131598"/>
                </a:lnTo>
                <a:lnTo>
                  <a:pt x="31993" y="143864"/>
                </a:lnTo>
                <a:lnTo>
                  <a:pt x="28615" y="156154"/>
                </a:lnTo>
                <a:lnTo>
                  <a:pt x="25253" y="168453"/>
                </a:lnTo>
                <a:lnTo>
                  <a:pt x="21896" y="180750"/>
                </a:lnTo>
                <a:lnTo>
                  <a:pt x="18536" y="193031"/>
                </a:lnTo>
                <a:lnTo>
                  <a:pt x="15163" y="205282"/>
                </a:lnTo>
                <a:lnTo>
                  <a:pt x="11768" y="217490"/>
                </a:lnTo>
                <a:lnTo>
                  <a:pt x="8340" y="229643"/>
                </a:lnTo>
                <a:lnTo>
                  <a:pt x="5043" y="241025"/>
                </a:lnTo>
                <a:lnTo>
                  <a:pt x="2062" y="251395"/>
                </a:lnTo>
                <a:lnTo>
                  <a:pt x="386" y="258603"/>
                </a:lnTo>
                <a:lnTo>
                  <a:pt x="0" y="264040"/>
                </a:lnTo>
                <a:lnTo>
                  <a:pt x="889" y="269096"/>
                </a:lnTo>
                <a:lnTo>
                  <a:pt x="3041" y="275162"/>
                </a:lnTo>
                <a:lnTo>
                  <a:pt x="6440" y="283628"/>
                </a:lnTo>
                <a:lnTo>
                  <a:pt x="11074" y="295885"/>
                </a:lnTo>
                <a:lnTo>
                  <a:pt x="55857" y="420742"/>
                </a:lnTo>
                <a:lnTo>
                  <a:pt x="59232" y="430026"/>
                </a:lnTo>
                <a:lnTo>
                  <a:pt x="63519" y="441380"/>
                </a:lnTo>
                <a:lnTo>
                  <a:pt x="67153" y="451748"/>
                </a:lnTo>
                <a:lnTo>
                  <a:pt x="70109" y="462522"/>
                </a:lnTo>
                <a:lnTo>
                  <a:pt x="72360" y="475094"/>
                </a:lnTo>
                <a:lnTo>
                  <a:pt x="73881" y="490856"/>
                </a:lnTo>
                <a:lnTo>
                  <a:pt x="74028" y="490937"/>
                </a:lnTo>
                <a:lnTo>
                  <a:pt x="81471" y="496762"/>
                </a:lnTo>
                <a:lnTo>
                  <a:pt x="85747" y="504275"/>
                </a:lnTo>
                <a:lnTo>
                  <a:pt x="87677" y="514080"/>
                </a:lnTo>
                <a:lnTo>
                  <a:pt x="88078" y="526778"/>
                </a:lnTo>
                <a:lnTo>
                  <a:pt x="87769" y="542973"/>
                </a:lnTo>
                <a:lnTo>
                  <a:pt x="87570" y="563267"/>
                </a:lnTo>
                <a:lnTo>
                  <a:pt x="87594" y="570116"/>
                </a:lnTo>
                <a:lnTo>
                  <a:pt x="87645" y="582813"/>
                </a:lnTo>
                <a:lnTo>
                  <a:pt x="87701" y="595515"/>
                </a:lnTo>
                <a:lnTo>
                  <a:pt x="87761" y="608219"/>
                </a:lnTo>
                <a:lnTo>
                  <a:pt x="87823" y="620925"/>
                </a:lnTo>
                <a:lnTo>
                  <a:pt x="87884" y="633628"/>
                </a:lnTo>
                <a:lnTo>
                  <a:pt x="87943" y="646327"/>
                </a:lnTo>
                <a:lnTo>
                  <a:pt x="87997" y="659019"/>
                </a:lnTo>
                <a:lnTo>
                  <a:pt x="87999" y="659382"/>
                </a:lnTo>
                <a:lnTo>
                  <a:pt x="88069" y="672081"/>
                </a:lnTo>
                <a:lnTo>
                  <a:pt x="88135" y="684781"/>
                </a:lnTo>
                <a:lnTo>
                  <a:pt x="88196" y="697481"/>
                </a:lnTo>
                <a:lnTo>
                  <a:pt x="88253" y="710181"/>
                </a:lnTo>
                <a:lnTo>
                  <a:pt x="88306" y="722881"/>
                </a:lnTo>
                <a:lnTo>
                  <a:pt x="88356" y="735581"/>
                </a:lnTo>
                <a:lnTo>
                  <a:pt x="88403" y="748281"/>
                </a:lnTo>
                <a:lnTo>
                  <a:pt x="91958" y="504419"/>
                </a:lnTo>
                <a:lnTo>
                  <a:pt x="98373" y="500687"/>
                </a:lnTo>
                <a:lnTo>
                  <a:pt x="98824" y="500470"/>
                </a:lnTo>
                <a:lnTo>
                  <a:pt x="107320" y="496671"/>
                </a:lnTo>
                <a:lnTo>
                  <a:pt x="116733" y="495011"/>
                </a:lnTo>
                <a:lnTo>
                  <a:pt x="110677" y="177119"/>
                </a:lnTo>
                <a:lnTo>
                  <a:pt x="123149" y="171550"/>
                </a:lnTo>
                <a:lnTo>
                  <a:pt x="108328" y="158644"/>
                </a:lnTo>
                <a:lnTo>
                  <a:pt x="110248" y="149968"/>
                </a:lnTo>
                <a:lnTo>
                  <a:pt x="113173" y="139566"/>
                </a:lnTo>
                <a:lnTo>
                  <a:pt x="116645" y="128143"/>
                </a:lnTo>
                <a:lnTo>
                  <a:pt x="120282" y="115955"/>
                </a:lnTo>
                <a:lnTo>
                  <a:pt x="123702" y="103259"/>
                </a:lnTo>
                <a:lnTo>
                  <a:pt x="126522" y="90310"/>
                </a:lnTo>
                <a:lnTo>
                  <a:pt x="128361" y="77363"/>
                </a:lnTo>
                <a:lnTo>
                  <a:pt x="128838" y="64675"/>
                </a:lnTo>
                <a:lnTo>
                  <a:pt x="127569" y="52501"/>
                </a:lnTo>
                <a:close/>
              </a:path>
              <a:path w="299205" h="748281">
                <a:moveTo>
                  <a:pt x="73881" y="274365"/>
                </a:moveTo>
                <a:lnTo>
                  <a:pt x="74735" y="306007"/>
                </a:lnTo>
                <a:lnTo>
                  <a:pt x="75519" y="27310"/>
                </a:lnTo>
                <a:lnTo>
                  <a:pt x="70198" y="34693"/>
                </a:lnTo>
                <a:lnTo>
                  <a:pt x="69434" y="283982"/>
                </a:lnTo>
                <a:lnTo>
                  <a:pt x="73881" y="274365"/>
                </a:lnTo>
                <a:close/>
              </a:path>
              <a:path w="299205" h="748281">
                <a:moveTo>
                  <a:pt x="224161" y="8961"/>
                </a:moveTo>
                <a:lnTo>
                  <a:pt x="221321" y="13718"/>
                </a:lnTo>
                <a:lnTo>
                  <a:pt x="223794" y="11694"/>
                </a:lnTo>
                <a:lnTo>
                  <a:pt x="224161" y="8961"/>
                </a:lnTo>
                <a:close/>
              </a:path>
              <a:path w="299205" h="748281">
                <a:moveTo>
                  <a:pt x="265362" y="42921"/>
                </a:moveTo>
                <a:lnTo>
                  <a:pt x="258628" y="30233"/>
                </a:lnTo>
                <a:lnTo>
                  <a:pt x="250958" y="20718"/>
                </a:lnTo>
                <a:lnTo>
                  <a:pt x="241509" y="13343"/>
                </a:lnTo>
                <a:lnTo>
                  <a:pt x="229436" y="7076"/>
                </a:lnTo>
                <a:lnTo>
                  <a:pt x="223794" y="11694"/>
                </a:lnTo>
                <a:lnTo>
                  <a:pt x="222944" y="18010"/>
                </a:lnTo>
                <a:lnTo>
                  <a:pt x="235779" y="158470"/>
                </a:lnTo>
                <a:lnTo>
                  <a:pt x="218844" y="171869"/>
                </a:lnTo>
                <a:lnTo>
                  <a:pt x="222047" y="175234"/>
                </a:lnTo>
                <a:lnTo>
                  <a:pt x="221684" y="173929"/>
                </a:lnTo>
                <a:lnTo>
                  <a:pt x="224887" y="176046"/>
                </a:lnTo>
                <a:lnTo>
                  <a:pt x="230995" y="180570"/>
                </a:lnTo>
                <a:lnTo>
                  <a:pt x="227200" y="196206"/>
                </a:lnTo>
                <a:lnTo>
                  <a:pt x="223739" y="209444"/>
                </a:lnTo>
                <a:lnTo>
                  <a:pt x="220595" y="220565"/>
                </a:lnTo>
                <a:lnTo>
                  <a:pt x="217753" y="229850"/>
                </a:lnTo>
                <a:lnTo>
                  <a:pt x="215200" y="237578"/>
                </a:lnTo>
                <a:lnTo>
                  <a:pt x="212919" y="244031"/>
                </a:lnTo>
                <a:lnTo>
                  <a:pt x="210897" y="249489"/>
                </a:lnTo>
                <a:lnTo>
                  <a:pt x="209117" y="254232"/>
                </a:lnTo>
                <a:lnTo>
                  <a:pt x="207566" y="258541"/>
                </a:lnTo>
                <a:lnTo>
                  <a:pt x="206228" y="262695"/>
                </a:lnTo>
                <a:lnTo>
                  <a:pt x="205088" y="266976"/>
                </a:lnTo>
                <a:lnTo>
                  <a:pt x="204131" y="271664"/>
                </a:lnTo>
                <a:lnTo>
                  <a:pt x="203343" y="277038"/>
                </a:lnTo>
                <a:lnTo>
                  <a:pt x="202709" y="283381"/>
                </a:lnTo>
                <a:lnTo>
                  <a:pt x="202213" y="290971"/>
                </a:lnTo>
                <a:lnTo>
                  <a:pt x="201840" y="300090"/>
                </a:lnTo>
                <a:lnTo>
                  <a:pt x="201577" y="311018"/>
                </a:lnTo>
                <a:lnTo>
                  <a:pt x="201407" y="324035"/>
                </a:lnTo>
                <a:lnTo>
                  <a:pt x="201316" y="339421"/>
                </a:lnTo>
                <a:lnTo>
                  <a:pt x="201289" y="357458"/>
                </a:lnTo>
                <a:lnTo>
                  <a:pt x="201290" y="359955"/>
                </a:lnTo>
                <a:lnTo>
                  <a:pt x="201323" y="372654"/>
                </a:lnTo>
                <a:lnTo>
                  <a:pt x="201346" y="385373"/>
                </a:lnTo>
                <a:lnTo>
                  <a:pt x="201289" y="398062"/>
                </a:lnTo>
                <a:lnTo>
                  <a:pt x="201374" y="407978"/>
                </a:lnTo>
                <a:lnTo>
                  <a:pt x="200917" y="421693"/>
                </a:lnTo>
                <a:lnTo>
                  <a:pt x="197894" y="432981"/>
                </a:lnTo>
                <a:lnTo>
                  <a:pt x="195772" y="433804"/>
                </a:lnTo>
                <a:lnTo>
                  <a:pt x="181864" y="435526"/>
                </a:lnTo>
                <a:lnTo>
                  <a:pt x="171519" y="431270"/>
                </a:lnTo>
                <a:lnTo>
                  <a:pt x="143607" y="429964"/>
                </a:lnTo>
                <a:lnTo>
                  <a:pt x="143436" y="408909"/>
                </a:lnTo>
                <a:lnTo>
                  <a:pt x="143436" y="27784"/>
                </a:lnTo>
                <a:lnTo>
                  <a:pt x="142390" y="272799"/>
                </a:lnTo>
                <a:lnTo>
                  <a:pt x="140941" y="271349"/>
                </a:lnTo>
                <a:lnTo>
                  <a:pt x="134866" y="261277"/>
                </a:lnTo>
                <a:lnTo>
                  <a:pt x="131328" y="248466"/>
                </a:lnTo>
                <a:lnTo>
                  <a:pt x="128786" y="239852"/>
                </a:lnTo>
                <a:lnTo>
                  <a:pt x="126971" y="234341"/>
                </a:lnTo>
                <a:lnTo>
                  <a:pt x="124430" y="225698"/>
                </a:lnTo>
                <a:lnTo>
                  <a:pt x="120921" y="214367"/>
                </a:lnTo>
                <a:lnTo>
                  <a:pt x="116874" y="201579"/>
                </a:lnTo>
                <a:lnTo>
                  <a:pt x="113185" y="188770"/>
                </a:lnTo>
                <a:lnTo>
                  <a:pt x="110677" y="177119"/>
                </a:lnTo>
                <a:lnTo>
                  <a:pt x="116733" y="495011"/>
                </a:lnTo>
                <a:lnTo>
                  <a:pt x="126427" y="498881"/>
                </a:lnTo>
                <a:lnTo>
                  <a:pt x="134168" y="508608"/>
                </a:lnTo>
                <a:lnTo>
                  <a:pt x="122782" y="513036"/>
                </a:lnTo>
                <a:lnTo>
                  <a:pt x="110116" y="516034"/>
                </a:lnTo>
                <a:lnTo>
                  <a:pt x="97573" y="516637"/>
                </a:lnTo>
                <a:lnTo>
                  <a:pt x="92588" y="515923"/>
                </a:lnTo>
                <a:lnTo>
                  <a:pt x="91958" y="504419"/>
                </a:lnTo>
                <a:lnTo>
                  <a:pt x="88403" y="748281"/>
                </a:lnTo>
                <a:lnTo>
                  <a:pt x="155225" y="748281"/>
                </a:lnTo>
                <a:lnTo>
                  <a:pt x="155426" y="743027"/>
                </a:lnTo>
                <a:lnTo>
                  <a:pt x="155923" y="730266"/>
                </a:lnTo>
                <a:lnTo>
                  <a:pt x="156433" y="717507"/>
                </a:lnTo>
                <a:lnTo>
                  <a:pt x="156955" y="704753"/>
                </a:lnTo>
                <a:lnTo>
                  <a:pt x="157494" y="692007"/>
                </a:lnTo>
                <a:lnTo>
                  <a:pt x="158048" y="679271"/>
                </a:lnTo>
                <a:lnTo>
                  <a:pt x="158622" y="666549"/>
                </a:lnTo>
                <a:lnTo>
                  <a:pt x="159215" y="653844"/>
                </a:lnTo>
                <a:lnTo>
                  <a:pt x="159829" y="641159"/>
                </a:lnTo>
                <a:lnTo>
                  <a:pt x="160466" y="628497"/>
                </a:lnTo>
                <a:lnTo>
                  <a:pt x="161128" y="615862"/>
                </a:lnTo>
                <a:lnTo>
                  <a:pt x="161816" y="603255"/>
                </a:lnTo>
                <a:lnTo>
                  <a:pt x="162531" y="590681"/>
                </a:lnTo>
                <a:lnTo>
                  <a:pt x="163276" y="578142"/>
                </a:lnTo>
                <a:lnTo>
                  <a:pt x="163612" y="579794"/>
                </a:lnTo>
                <a:lnTo>
                  <a:pt x="165414" y="590635"/>
                </a:lnTo>
                <a:lnTo>
                  <a:pt x="166599" y="598564"/>
                </a:lnTo>
                <a:lnTo>
                  <a:pt x="167960" y="608045"/>
                </a:lnTo>
                <a:lnTo>
                  <a:pt x="169484" y="618987"/>
                </a:lnTo>
                <a:lnTo>
                  <a:pt x="171163" y="631300"/>
                </a:lnTo>
                <a:lnTo>
                  <a:pt x="172986" y="644894"/>
                </a:lnTo>
                <a:lnTo>
                  <a:pt x="174941" y="659677"/>
                </a:lnTo>
                <a:lnTo>
                  <a:pt x="177018" y="675560"/>
                </a:lnTo>
                <a:lnTo>
                  <a:pt x="179208" y="692453"/>
                </a:lnTo>
                <a:lnTo>
                  <a:pt x="181498" y="710264"/>
                </a:lnTo>
                <a:lnTo>
                  <a:pt x="183879" y="728903"/>
                </a:lnTo>
                <a:lnTo>
                  <a:pt x="186340" y="748281"/>
                </a:lnTo>
                <a:lnTo>
                  <a:pt x="261320" y="748281"/>
                </a:lnTo>
                <a:lnTo>
                  <a:pt x="260661" y="736483"/>
                </a:lnTo>
                <a:lnTo>
                  <a:pt x="259959" y="723810"/>
                </a:lnTo>
                <a:lnTo>
                  <a:pt x="259263" y="711135"/>
                </a:lnTo>
                <a:lnTo>
                  <a:pt x="258575" y="698458"/>
                </a:lnTo>
                <a:lnTo>
                  <a:pt x="257895" y="685778"/>
                </a:lnTo>
                <a:lnTo>
                  <a:pt x="257224" y="673095"/>
                </a:lnTo>
                <a:lnTo>
                  <a:pt x="256563" y="660408"/>
                </a:lnTo>
                <a:lnTo>
                  <a:pt x="255914" y="647717"/>
                </a:lnTo>
                <a:lnTo>
                  <a:pt x="255276" y="635019"/>
                </a:lnTo>
                <a:lnTo>
                  <a:pt x="254913" y="629924"/>
                </a:lnTo>
                <a:lnTo>
                  <a:pt x="254720" y="619866"/>
                </a:lnTo>
                <a:lnTo>
                  <a:pt x="254165" y="607710"/>
                </a:lnTo>
                <a:lnTo>
                  <a:pt x="253362" y="592889"/>
                </a:lnTo>
                <a:lnTo>
                  <a:pt x="252409" y="576418"/>
                </a:lnTo>
                <a:lnTo>
                  <a:pt x="251404" y="559311"/>
                </a:lnTo>
                <a:lnTo>
                  <a:pt x="250446" y="542581"/>
                </a:lnTo>
                <a:lnTo>
                  <a:pt x="249632" y="527245"/>
                </a:lnTo>
                <a:lnTo>
                  <a:pt x="249062" y="514314"/>
                </a:lnTo>
                <a:lnTo>
                  <a:pt x="248832" y="504805"/>
                </a:lnTo>
                <a:lnTo>
                  <a:pt x="249041" y="499730"/>
                </a:lnTo>
                <a:lnTo>
                  <a:pt x="249140" y="499155"/>
                </a:lnTo>
                <a:lnTo>
                  <a:pt x="249547" y="494981"/>
                </a:lnTo>
                <a:lnTo>
                  <a:pt x="254473" y="505370"/>
                </a:lnTo>
                <a:lnTo>
                  <a:pt x="256208" y="517716"/>
                </a:lnTo>
                <a:lnTo>
                  <a:pt x="257926" y="532350"/>
                </a:lnTo>
                <a:lnTo>
                  <a:pt x="259550" y="548302"/>
                </a:lnTo>
                <a:lnTo>
                  <a:pt x="261009" y="564599"/>
                </a:lnTo>
                <a:lnTo>
                  <a:pt x="262226" y="580271"/>
                </a:lnTo>
                <a:lnTo>
                  <a:pt x="263128" y="594345"/>
                </a:lnTo>
                <a:lnTo>
                  <a:pt x="263641" y="605850"/>
                </a:lnTo>
                <a:lnTo>
                  <a:pt x="263691" y="613815"/>
                </a:lnTo>
                <a:lnTo>
                  <a:pt x="292008" y="605924"/>
                </a:lnTo>
                <a:lnTo>
                  <a:pt x="299205" y="604526"/>
                </a:lnTo>
                <a:lnTo>
                  <a:pt x="298716" y="576139"/>
                </a:lnTo>
                <a:lnTo>
                  <a:pt x="298223" y="548869"/>
                </a:lnTo>
                <a:lnTo>
                  <a:pt x="297718" y="522595"/>
                </a:lnTo>
                <a:lnTo>
                  <a:pt x="297194" y="497196"/>
                </a:lnTo>
                <a:lnTo>
                  <a:pt x="296641" y="472551"/>
                </a:lnTo>
                <a:lnTo>
                  <a:pt x="296053" y="448539"/>
                </a:lnTo>
                <a:lnTo>
                  <a:pt x="295420" y="425038"/>
                </a:lnTo>
                <a:lnTo>
                  <a:pt x="294735" y="401929"/>
                </a:lnTo>
                <a:lnTo>
                  <a:pt x="293989" y="379089"/>
                </a:lnTo>
                <a:lnTo>
                  <a:pt x="293175" y="356398"/>
                </a:lnTo>
                <a:lnTo>
                  <a:pt x="292284" y="333735"/>
                </a:lnTo>
                <a:lnTo>
                  <a:pt x="291308" y="310979"/>
                </a:lnTo>
                <a:lnTo>
                  <a:pt x="290239" y="288009"/>
                </a:lnTo>
                <a:lnTo>
                  <a:pt x="289069" y="264703"/>
                </a:lnTo>
                <a:lnTo>
                  <a:pt x="287790" y="240941"/>
                </a:lnTo>
                <a:lnTo>
                  <a:pt x="286394" y="216602"/>
                </a:lnTo>
                <a:lnTo>
                  <a:pt x="284872" y="191564"/>
                </a:lnTo>
                <a:lnTo>
                  <a:pt x="283216" y="165707"/>
                </a:lnTo>
                <a:lnTo>
                  <a:pt x="281419" y="138910"/>
                </a:lnTo>
                <a:lnTo>
                  <a:pt x="279472" y="111051"/>
                </a:lnTo>
                <a:lnTo>
                  <a:pt x="277606" y="91751"/>
                </a:lnTo>
                <a:lnTo>
                  <a:pt x="273078" y="66173"/>
                </a:lnTo>
                <a:lnTo>
                  <a:pt x="265506" y="43243"/>
                </a:lnTo>
                <a:lnTo>
                  <a:pt x="265362" y="42921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496461" y="1969118"/>
            <a:ext cx="445625" cy="695919"/>
          </a:xfrm>
          <a:custGeom>
            <a:avLst/>
            <a:gdLst/>
            <a:ahLst/>
            <a:cxnLst/>
            <a:rect l="l" t="t" r="r" b="b"/>
            <a:pathLst>
              <a:path w="445625" h="695919">
                <a:moveTo>
                  <a:pt x="5992" y="397481"/>
                </a:moveTo>
                <a:lnTo>
                  <a:pt x="7263" y="396408"/>
                </a:lnTo>
                <a:lnTo>
                  <a:pt x="6900" y="410794"/>
                </a:lnTo>
                <a:lnTo>
                  <a:pt x="6840" y="413520"/>
                </a:lnTo>
                <a:lnTo>
                  <a:pt x="5507" y="422960"/>
                </a:lnTo>
                <a:lnTo>
                  <a:pt x="4103" y="437944"/>
                </a:lnTo>
                <a:lnTo>
                  <a:pt x="3221" y="449829"/>
                </a:lnTo>
                <a:lnTo>
                  <a:pt x="2486" y="462029"/>
                </a:lnTo>
                <a:lnTo>
                  <a:pt x="1884" y="474506"/>
                </a:lnTo>
                <a:lnTo>
                  <a:pt x="1404" y="487220"/>
                </a:lnTo>
                <a:lnTo>
                  <a:pt x="1033" y="500134"/>
                </a:lnTo>
                <a:lnTo>
                  <a:pt x="756" y="513208"/>
                </a:lnTo>
                <a:lnTo>
                  <a:pt x="562" y="526404"/>
                </a:lnTo>
                <a:lnTo>
                  <a:pt x="438" y="539683"/>
                </a:lnTo>
                <a:lnTo>
                  <a:pt x="371" y="553007"/>
                </a:lnTo>
                <a:lnTo>
                  <a:pt x="348" y="566337"/>
                </a:lnTo>
                <a:lnTo>
                  <a:pt x="356" y="579635"/>
                </a:lnTo>
                <a:lnTo>
                  <a:pt x="382" y="592862"/>
                </a:lnTo>
                <a:lnTo>
                  <a:pt x="414" y="605979"/>
                </a:lnTo>
                <a:lnTo>
                  <a:pt x="438" y="618948"/>
                </a:lnTo>
                <a:lnTo>
                  <a:pt x="442" y="631730"/>
                </a:lnTo>
                <a:lnTo>
                  <a:pt x="413" y="644287"/>
                </a:lnTo>
                <a:lnTo>
                  <a:pt x="338" y="656580"/>
                </a:lnTo>
                <a:lnTo>
                  <a:pt x="205" y="668571"/>
                </a:lnTo>
                <a:lnTo>
                  <a:pt x="0" y="680220"/>
                </a:lnTo>
                <a:lnTo>
                  <a:pt x="6900" y="683180"/>
                </a:lnTo>
                <a:lnTo>
                  <a:pt x="20462" y="687376"/>
                </a:lnTo>
                <a:lnTo>
                  <a:pt x="32377" y="690536"/>
                </a:lnTo>
                <a:lnTo>
                  <a:pt x="43607" y="692823"/>
                </a:lnTo>
                <a:lnTo>
                  <a:pt x="55117" y="694397"/>
                </a:lnTo>
                <a:lnTo>
                  <a:pt x="67870" y="695421"/>
                </a:lnTo>
                <a:lnTo>
                  <a:pt x="78680" y="695919"/>
                </a:lnTo>
                <a:lnTo>
                  <a:pt x="87214" y="695344"/>
                </a:lnTo>
                <a:lnTo>
                  <a:pt x="99924" y="694349"/>
                </a:lnTo>
                <a:lnTo>
                  <a:pt x="112462" y="692416"/>
                </a:lnTo>
                <a:lnTo>
                  <a:pt x="124870" y="689756"/>
                </a:lnTo>
                <a:lnTo>
                  <a:pt x="137193" y="686578"/>
                </a:lnTo>
                <a:lnTo>
                  <a:pt x="149473" y="683092"/>
                </a:lnTo>
                <a:lnTo>
                  <a:pt x="160996" y="679727"/>
                </a:lnTo>
                <a:lnTo>
                  <a:pt x="165455" y="672902"/>
                </a:lnTo>
                <a:lnTo>
                  <a:pt x="167796" y="663985"/>
                </a:lnTo>
                <a:lnTo>
                  <a:pt x="168735" y="652653"/>
                </a:lnTo>
                <a:lnTo>
                  <a:pt x="168991" y="638584"/>
                </a:lnTo>
                <a:lnTo>
                  <a:pt x="169278" y="621456"/>
                </a:lnTo>
                <a:lnTo>
                  <a:pt x="169645" y="611919"/>
                </a:lnTo>
                <a:lnTo>
                  <a:pt x="170261" y="599311"/>
                </a:lnTo>
                <a:lnTo>
                  <a:pt x="170932" y="586618"/>
                </a:lnTo>
                <a:lnTo>
                  <a:pt x="171663" y="573884"/>
                </a:lnTo>
                <a:lnTo>
                  <a:pt x="172457" y="561152"/>
                </a:lnTo>
                <a:lnTo>
                  <a:pt x="173319" y="548468"/>
                </a:lnTo>
                <a:lnTo>
                  <a:pt x="174130" y="537454"/>
                </a:lnTo>
                <a:lnTo>
                  <a:pt x="175447" y="524574"/>
                </a:lnTo>
                <a:lnTo>
                  <a:pt x="177233" y="512054"/>
                </a:lnTo>
                <a:lnTo>
                  <a:pt x="179228" y="499698"/>
                </a:lnTo>
                <a:lnTo>
                  <a:pt x="181169" y="487305"/>
                </a:lnTo>
                <a:lnTo>
                  <a:pt x="182798" y="474676"/>
                </a:lnTo>
                <a:lnTo>
                  <a:pt x="183377" y="468657"/>
                </a:lnTo>
                <a:lnTo>
                  <a:pt x="184234" y="454486"/>
                </a:lnTo>
                <a:lnTo>
                  <a:pt x="184427" y="441791"/>
                </a:lnTo>
                <a:lnTo>
                  <a:pt x="184139" y="429926"/>
                </a:lnTo>
                <a:lnTo>
                  <a:pt x="183555" y="418245"/>
                </a:lnTo>
                <a:lnTo>
                  <a:pt x="182858" y="406101"/>
                </a:lnTo>
                <a:lnTo>
                  <a:pt x="182231" y="392849"/>
                </a:lnTo>
                <a:lnTo>
                  <a:pt x="182181" y="391478"/>
                </a:lnTo>
                <a:lnTo>
                  <a:pt x="165194" y="396709"/>
                </a:lnTo>
                <a:lnTo>
                  <a:pt x="153018" y="403174"/>
                </a:lnTo>
                <a:lnTo>
                  <a:pt x="144419" y="408825"/>
                </a:lnTo>
                <a:lnTo>
                  <a:pt x="138167" y="411617"/>
                </a:lnTo>
                <a:lnTo>
                  <a:pt x="133027" y="409502"/>
                </a:lnTo>
                <a:lnTo>
                  <a:pt x="130669" y="406269"/>
                </a:lnTo>
                <a:lnTo>
                  <a:pt x="128648" y="393718"/>
                </a:lnTo>
                <a:lnTo>
                  <a:pt x="134154" y="384932"/>
                </a:lnTo>
                <a:lnTo>
                  <a:pt x="143472" y="379356"/>
                </a:lnTo>
                <a:lnTo>
                  <a:pt x="145013" y="378746"/>
                </a:lnTo>
                <a:lnTo>
                  <a:pt x="157580" y="374481"/>
                </a:lnTo>
                <a:lnTo>
                  <a:pt x="163010" y="373130"/>
                </a:lnTo>
                <a:lnTo>
                  <a:pt x="164836" y="372066"/>
                </a:lnTo>
                <a:lnTo>
                  <a:pt x="166591" y="368662"/>
                </a:lnTo>
                <a:lnTo>
                  <a:pt x="169474" y="363780"/>
                </a:lnTo>
                <a:lnTo>
                  <a:pt x="184359" y="375700"/>
                </a:lnTo>
                <a:lnTo>
                  <a:pt x="189579" y="373710"/>
                </a:lnTo>
                <a:lnTo>
                  <a:pt x="193305" y="363518"/>
                </a:lnTo>
                <a:lnTo>
                  <a:pt x="197957" y="346196"/>
                </a:lnTo>
                <a:lnTo>
                  <a:pt x="198582" y="344059"/>
                </a:lnTo>
                <a:lnTo>
                  <a:pt x="201436" y="334352"/>
                </a:lnTo>
                <a:lnTo>
                  <a:pt x="205058" y="321999"/>
                </a:lnTo>
                <a:lnTo>
                  <a:pt x="209228" y="307870"/>
                </a:lnTo>
                <a:lnTo>
                  <a:pt x="213728" y="292835"/>
                </a:lnTo>
                <a:lnTo>
                  <a:pt x="218340" y="277765"/>
                </a:lnTo>
                <a:lnTo>
                  <a:pt x="222845" y="263529"/>
                </a:lnTo>
                <a:lnTo>
                  <a:pt x="227025" y="250998"/>
                </a:lnTo>
                <a:lnTo>
                  <a:pt x="230660" y="241043"/>
                </a:lnTo>
                <a:lnTo>
                  <a:pt x="233734" y="234167"/>
                </a:lnTo>
                <a:lnTo>
                  <a:pt x="234101" y="259735"/>
                </a:lnTo>
                <a:lnTo>
                  <a:pt x="234036" y="284894"/>
                </a:lnTo>
                <a:lnTo>
                  <a:pt x="233584" y="309596"/>
                </a:lnTo>
                <a:lnTo>
                  <a:pt x="232790" y="333789"/>
                </a:lnTo>
                <a:lnTo>
                  <a:pt x="231700" y="357424"/>
                </a:lnTo>
                <a:lnTo>
                  <a:pt x="230359" y="380450"/>
                </a:lnTo>
                <a:lnTo>
                  <a:pt x="228814" y="402818"/>
                </a:lnTo>
                <a:lnTo>
                  <a:pt x="227109" y="424476"/>
                </a:lnTo>
                <a:lnTo>
                  <a:pt x="225290" y="445374"/>
                </a:lnTo>
                <a:lnTo>
                  <a:pt x="223403" y="465463"/>
                </a:lnTo>
                <a:lnTo>
                  <a:pt x="221493" y="484693"/>
                </a:lnTo>
                <a:lnTo>
                  <a:pt x="219606" y="503011"/>
                </a:lnTo>
                <a:lnTo>
                  <a:pt x="217787" y="520370"/>
                </a:lnTo>
                <a:lnTo>
                  <a:pt x="216083" y="536718"/>
                </a:lnTo>
                <a:lnTo>
                  <a:pt x="214538" y="552005"/>
                </a:lnTo>
                <a:lnTo>
                  <a:pt x="213197" y="566181"/>
                </a:lnTo>
                <a:lnTo>
                  <a:pt x="212108" y="579195"/>
                </a:lnTo>
                <a:lnTo>
                  <a:pt x="211314" y="590998"/>
                </a:lnTo>
                <a:lnTo>
                  <a:pt x="210862" y="601539"/>
                </a:lnTo>
                <a:lnTo>
                  <a:pt x="210798" y="610767"/>
                </a:lnTo>
                <a:lnTo>
                  <a:pt x="218913" y="614549"/>
                </a:lnTo>
                <a:lnTo>
                  <a:pt x="240760" y="625480"/>
                </a:lnTo>
                <a:lnTo>
                  <a:pt x="249665" y="628111"/>
                </a:lnTo>
                <a:lnTo>
                  <a:pt x="260727" y="558084"/>
                </a:lnTo>
                <a:lnTo>
                  <a:pt x="260556" y="565564"/>
                </a:lnTo>
                <a:lnTo>
                  <a:pt x="264422" y="559070"/>
                </a:lnTo>
                <a:lnTo>
                  <a:pt x="263397" y="554795"/>
                </a:lnTo>
                <a:lnTo>
                  <a:pt x="262970" y="548220"/>
                </a:lnTo>
                <a:lnTo>
                  <a:pt x="262138" y="535963"/>
                </a:lnTo>
                <a:lnTo>
                  <a:pt x="261715" y="528371"/>
                </a:lnTo>
                <a:lnTo>
                  <a:pt x="261620" y="522978"/>
                </a:lnTo>
                <a:lnTo>
                  <a:pt x="261771" y="517316"/>
                </a:lnTo>
                <a:lnTo>
                  <a:pt x="262089" y="508921"/>
                </a:lnTo>
                <a:lnTo>
                  <a:pt x="262478" y="495864"/>
                </a:lnTo>
                <a:lnTo>
                  <a:pt x="266899" y="437671"/>
                </a:lnTo>
                <a:lnTo>
                  <a:pt x="266109" y="417290"/>
                </a:lnTo>
                <a:lnTo>
                  <a:pt x="313690" y="416884"/>
                </a:lnTo>
                <a:lnTo>
                  <a:pt x="313989" y="412940"/>
                </a:lnTo>
                <a:lnTo>
                  <a:pt x="341537" y="412853"/>
                </a:lnTo>
                <a:lnTo>
                  <a:pt x="350236" y="417208"/>
                </a:lnTo>
                <a:lnTo>
                  <a:pt x="366037" y="417059"/>
                </a:lnTo>
                <a:lnTo>
                  <a:pt x="372332" y="416797"/>
                </a:lnTo>
                <a:lnTo>
                  <a:pt x="378632" y="416797"/>
                </a:lnTo>
                <a:lnTo>
                  <a:pt x="385530" y="416391"/>
                </a:lnTo>
                <a:lnTo>
                  <a:pt x="391766" y="416536"/>
                </a:lnTo>
                <a:lnTo>
                  <a:pt x="400287" y="416710"/>
                </a:lnTo>
                <a:lnTo>
                  <a:pt x="405199" y="414158"/>
                </a:lnTo>
                <a:lnTo>
                  <a:pt x="404836" y="423781"/>
                </a:lnTo>
                <a:lnTo>
                  <a:pt x="409478" y="413068"/>
                </a:lnTo>
                <a:lnTo>
                  <a:pt x="413688" y="400472"/>
                </a:lnTo>
                <a:lnTo>
                  <a:pt x="417463" y="387358"/>
                </a:lnTo>
                <a:lnTo>
                  <a:pt x="420801" y="375088"/>
                </a:lnTo>
                <a:lnTo>
                  <a:pt x="421835" y="371350"/>
                </a:lnTo>
                <a:lnTo>
                  <a:pt x="425857" y="357607"/>
                </a:lnTo>
                <a:lnTo>
                  <a:pt x="429575" y="346009"/>
                </a:lnTo>
                <a:lnTo>
                  <a:pt x="433464" y="335086"/>
                </a:lnTo>
                <a:lnTo>
                  <a:pt x="437999" y="323363"/>
                </a:lnTo>
                <a:lnTo>
                  <a:pt x="438791" y="321378"/>
                </a:lnTo>
                <a:lnTo>
                  <a:pt x="439026" y="320798"/>
                </a:lnTo>
                <a:lnTo>
                  <a:pt x="439283" y="320044"/>
                </a:lnTo>
                <a:lnTo>
                  <a:pt x="439517" y="319406"/>
                </a:lnTo>
                <a:lnTo>
                  <a:pt x="439752" y="318739"/>
                </a:lnTo>
                <a:lnTo>
                  <a:pt x="440051" y="318014"/>
                </a:lnTo>
                <a:lnTo>
                  <a:pt x="440244" y="317347"/>
                </a:lnTo>
                <a:lnTo>
                  <a:pt x="445625" y="293246"/>
                </a:lnTo>
                <a:lnTo>
                  <a:pt x="422091" y="217549"/>
                </a:lnTo>
                <a:lnTo>
                  <a:pt x="418522" y="205372"/>
                </a:lnTo>
                <a:lnTo>
                  <a:pt x="414978" y="193054"/>
                </a:lnTo>
                <a:lnTo>
                  <a:pt x="411389" y="180773"/>
                </a:lnTo>
                <a:lnTo>
                  <a:pt x="407682" y="168704"/>
                </a:lnTo>
                <a:lnTo>
                  <a:pt x="405989" y="163488"/>
                </a:lnTo>
                <a:lnTo>
                  <a:pt x="402538" y="153148"/>
                </a:lnTo>
                <a:lnTo>
                  <a:pt x="398812" y="141820"/>
                </a:lnTo>
                <a:lnTo>
                  <a:pt x="395079" y="129743"/>
                </a:lnTo>
                <a:lnTo>
                  <a:pt x="391606" y="117159"/>
                </a:lnTo>
                <a:lnTo>
                  <a:pt x="388663" y="104310"/>
                </a:lnTo>
                <a:lnTo>
                  <a:pt x="386517" y="91437"/>
                </a:lnTo>
                <a:lnTo>
                  <a:pt x="385436" y="78781"/>
                </a:lnTo>
                <a:lnTo>
                  <a:pt x="385689" y="66583"/>
                </a:lnTo>
                <a:lnTo>
                  <a:pt x="387544" y="55084"/>
                </a:lnTo>
                <a:lnTo>
                  <a:pt x="388798" y="50725"/>
                </a:lnTo>
                <a:lnTo>
                  <a:pt x="397400" y="35643"/>
                </a:lnTo>
                <a:lnTo>
                  <a:pt x="407343" y="29603"/>
                </a:lnTo>
                <a:lnTo>
                  <a:pt x="416166" y="26699"/>
                </a:lnTo>
                <a:lnTo>
                  <a:pt x="416816" y="26392"/>
                </a:lnTo>
                <a:lnTo>
                  <a:pt x="419872" y="25908"/>
                </a:lnTo>
                <a:lnTo>
                  <a:pt x="420793" y="24210"/>
                </a:lnTo>
                <a:lnTo>
                  <a:pt x="422155" y="22361"/>
                </a:lnTo>
                <a:lnTo>
                  <a:pt x="399198" y="7221"/>
                </a:lnTo>
                <a:lnTo>
                  <a:pt x="391040" y="16027"/>
                </a:lnTo>
                <a:lnTo>
                  <a:pt x="382374" y="25755"/>
                </a:lnTo>
                <a:lnTo>
                  <a:pt x="373996" y="35923"/>
                </a:lnTo>
                <a:lnTo>
                  <a:pt x="368211" y="43794"/>
                </a:lnTo>
                <a:lnTo>
                  <a:pt x="361633" y="37357"/>
                </a:lnTo>
                <a:lnTo>
                  <a:pt x="358779" y="33318"/>
                </a:lnTo>
                <a:lnTo>
                  <a:pt x="353027" y="31960"/>
                </a:lnTo>
                <a:lnTo>
                  <a:pt x="343234" y="40189"/>
                </a:lnTo>
                <a:lnTo>
                  <a:pt x="333097" y="47697"/>
                </a:lnTo>
                <a:lnTo>
                  <a:pt x="332269" y="48173"/>
                </a:lnTo>
                <a:lnTo>
                  <a:pt x="318345" y="29930"/>
                </a:lnTo>
                <a:lnTo>
                  <a:pt x="311084" y="34687"/>
                </a:lnTo>
                <a:lnTo>
                  <a:pt x="313134" y="39617"/>
                </a:lnTo>
                <a:lnTo>
                  <a:pt x="304677" y="47825"/>
                </a:lnTo>
                <a:lnTo>
                  <a:pt x="297798" y="36848"/>
                </a:lnTo>
                <a:lnTo>
                  <a:pt x="290994" y="24751"/>
                </a:lnTo>
                <a:lnTo>
                  <a:pt x="283709" y="15523"/>
                </a:lnTo>
                <a:lnTo>
                  <a:pt x="271711" y="21407"/>
                </a:lnTo>
                <a:lnTo>
                  <a:pt x="262495" y="28813"/>
                </a:lnTo>
                <a:lnTo>
                  <a:pt x="254949" y="37043"/>
                </a:lnTo>
                <a:lnTo>
                  <a:pt x="248900" y="46128"/>
                </a:lnTo>
                <a:lnTo>
                  <a:pt x="244178" y="56103"/>
                </a:lnTo>
                <a:lnTo>
                  <a:pt x="240611" y="67000"/>
                </a:lnTo>
                <a:lnTo>
                  <a:pt x="238030" y="78853"/>
                </a:lnTo>
                <a:lnTo>
                  <a:pt x="236262" y="91694"/>
                </a:lnTo>
                <a:lnTo>
                  <a:pt x="235136" y="105556"/>
                </a:lnTo>
                <a:lnTo>
                  <a:pt x="234483" y="120474"/>
                </a:lnTo>
                <a:lnTo>
                  <a:pt x="234129" y="136479"/>
                </a:lnTo>
                <a:lnTo>
                  <a:pt x="233906" y="153606"/>
                </a:lnTo>
                <a:lnTo>
                  <a:pt x="233734" y="166359"/>
                </a:lnTo>
                <a:lnTo>
                  <a:pt x="230975" y="161547"/>
                </a:lnTo>
                <a:lnTo>
                  <a:pt x="227186" y="153438"/>
                </a:lnTo>
                <a:lnTo>
                  <a:pt x="222575" y="142661"/>
                </a:lnTo>
                <a:lnTo>
                  <a:pt x="217349" y="129846"/>
                </a:lnTo>
                <a:lnTo>
                  <a:pt x="211716" y="115625"/>
                </a:lnTo>
                <a:lnTo>
                  <a:pt x="205885" y="100627"/>
                </a:lnTo>
                <a:lnTo>
                  <a:pt x="200063" y="85482"/>
                </a:lnTo>
                <a:lnTo>
                  <a:pt x="194458" y="70821"/>
                </a:lnTo>
                <a:lnTo>
                  <a:pt x="189278" y="57275"/>
                </a:lnTo>
                <a:lnTo>
                  <a:pt x="184732" y="45474"/>
                </a:lnTo>
                <a:lnTo>
                  <a:pt x="181026" y="36047"/>
                </a:lnTo>
                <a:lnTo>
                  <a:pt x="180408" y="34513"/>
                </a:lnTo>
                <a:lnTo>
                  <a:pt x="174469" y="19732"/>
                </a:lnTo>
                <a:lnTo>
                  <a:pt x="168945" y="10828"/>
                </a:lnTo>
                <a:lnTo>
                  <a:pt x="159376" y="4420"/>
                </a:lnTo>
                <a:lnTo>
                  <a:pt x="153842" y="1972"/>
                </a:lnTo>
                <a:lnTo>
                  <a:pt x="142651" y="0"/>
                </a:lnTo>
                <a:lnTo>
                  <a:pt x="146039" y="10556"/>
                </a:lnTo>
                <a:lnTo>
                  <a:pt x="144208" y="21004"/>
                </a:lnTo>
                <a:lnTo>
                  <a:pt x="139447" y="32057"/>
                </a:lnTo>
                <a:lnTo>
                  <a:pt x="135572" y="40603"/>
                </a:lnTo>
                <a:lnTo>
                  <a:pt x="129918" y="54043"/>
                </a:lnTo>
                <a:lnTo>
                  <a:pt x="128376" y="63027"/>
                </a:lnTo>
                <a:lnTo>
                  <a:pt x="131693" y="73711"/>
                </a:lnTo>
                <a:lnTo>
                  <a:pt x="133635" y="77930"/>
                </a:lnTo>
                <a:lnTo>
                  <a:pt x="137368" y="85396"/>
                </a:lnTo>
                <a:lnTo>
                  <a:pt x="143375" y="97318"/>
                </a:lnTo>
                <a:lnTo>
                  <a:pt x="150351" y="111620"/>
                </a:lnTo>
                <a:lnTo>
                  <a:pt x="156990" y="126232"/>
                </a:lnTo>
                <a:lnTo>
                  <a:pt x="161987" y="139078"/>
                </a:lnTo>
                <a:lnTo>
                  <a:pt x="164037" y="148087"/>
                </a:lnTo>
                <a:lnTo>
                  <a:pt x="163965" y="149334"/>
                </a:lnTo>
                <a:lnTo>
                  <a:pt x="171129" y="158351"/>
                </a:lnTo>
                <a:lnTo>
                  <a:pt x="177560" y="170908"/>
                </a:lnTo>
                <a:lnTo>
                  <a:pt x="182950" y="183009"/>
                </a:lnTo>
                <a:lnTo>
                  <a:pt x="184295" y="185907"/>
                </a:lnTo>
                <a:lnTo>
                  <a:pt x="189473" y="197951"/>
                </a:lnTo>
                <a:lnTo>
                  <a:pt x="191076" y="206320"/>
                </a:lnTo>
                <a:lnTo>
                  <a:pt x="190054" y="215194"/>
                </a:lnTo>
                <a:lnTo>
                  <a:pt x="187354" y="228753"/>
                </a:lnTo>
                <a:lnTo>
                  <a:pt x="186644" y="232688"/>
                </a:lnTo>
                <a:lnTo>
                  <a:pt x="184566" y="245142"/>
                </a:lnTo>
                <a:lnTo>
                  <a:pt x="182556" y="257712"/>
                </a:lnTo>
                <a:lnTo>
                  <a:pt x="180575" y="270350"/>
                </a:lnTo>
                <a:lnTo>
                  <a:pt x="178580" y="283006"/>
                </a:lnTo>
                <a:lnTo>
                  <a:pt x="176531" y="295629"/>
                </a:lnTo>
                <a:lnTo>
                  <a:pt x="174385" y="308169"/>
                </a:lnTo>
                <a:lnTo>
                  <a:pt x="172103" y="320577"/>
                </a:lnTo>
                <a:lnTo>
                  <a:pt x="170072" y="330746"/>
                </a:lnTo>
                <a:lnTo>
                  <a:pt x="168919" y="340288"/>
                </a:lnTo>
                <a:lnTo>
                  <a:pt x="170606" y="341419"/>
                </a:lnTo>
                <a:lnTo>
                  <a:pt x="164199" y="347510"/>
                </a:lnTo>
                <a:lnTo>
                  <a:pt x="163174" y="348409"/>
                </a:lnTo>
                <a:lnTo>
                  <a:pt x="162683" y="349076"/>
                </a:lnTo>
                <a:lnTo>
                  <a:pt x="152475" y="358317"/>
                </a:lnTo>
                <a:lnTo>
                  <a:pt x="140809" y="364050"/>
                </a:lnTo>
                <a:lnTo>
                  <a:pt x="128269" y="366973"/>
                </a:lnTo>
                <a:lnTo>
                  <a:pt x="115501" y="367699"/>
                </a:lnTo>
                <a:lnTo>
                  <a:pt x="103151" y="366838"/>
                </a:lnTo>
                <a:lnTo>
                  <a:pt x="92722" y="365172"/>
                </a:lnTo>
                <a:lnTo>
                  <a:pt x="92581" y="352716"/>
                </a:lnTo>
                <a:lnTo>
                  <a:pt x="92181" y="339835"/>
                </a:lnTo>
                <a:lnTo>
                  <a:pt x="91706" y="326979"/>
                </a:lnTo>
                <a:lnTo>
                  <a:pt x="91451" y="319145"/>
                </a:lnTo>
                <a:lnTo>
                  <a:pt x="90593" y="303885"/>
                </a:lnTo>
                <a:lnTo>
                  <a:pt x="89680" y="290798"/>
                </a:lnTo>
                <a:lnTo>
                  <a:pt x="89652" y="279750"/>
                </a:lnTo>
                <a:lnTo>
                  <a:pt x="90300" y="274771"/>
                </a:lnTo>
                <a:lnTo>
                  <a:pt x="54653" y="275989"/>
                </a:lnTo>
                <a:lnTo>
                  <a:pt x="56165" y="201858"/>
                </a:lnTo>
                <a:lnTo>
                  <a:pt x="54562" y="209772"/>
                </a:lnTo>
                <a:lnTo>
                  <a:pt x="53494" y="220113"/>
                </a:lnTo>
                <a:lnTo>
                  <a:pt x="52871" y="232420"/>
                </a:lnTo>
                <a:lnTo>
                  <a:pt x="52601" y="246231"/>
                </a:lnTo>
                <a:lnTo>
                  <a:pt x="52593" y="261086"/>
                </a:lnTo>
                <a:lnTo>
                  <a:pt x="52757" y="276523"/>
                </a:lnTo>
                <a:lnTo>
                  <a:pt x="53000" y="292082"/>
                </a:lnTo>
                <a:lnTo>
                  <a:pt x="53232" y="307300"/>
                </a:lnTo>
                <a:lnTo>
                  <a:pt x="53362" y="321718"/>
                </a:lnTo>
                <a:lnTo>
                  <a:pt x="53298" y="334873"/>
                </a:lnTo>
                <a:lnTo>
                  <a:pt x="52950" y="346305"/>
                </a:lnTo>
                <a:lnTo>
                  <a:pt x="52226" y="355552"/>
                </a:lnTo>
                <a:lnTo>
                  <a:pt x="51687" y="359256"/>
                </a:lnTo>
                <a:lnTo>
                  <a:pt x="44823" y="367494"/>
                </a:lnTo>
                <a:lnTo>
                  <a:pt x="32780" y="367865"/>
                </a:lnTo>
                <a:lnTo>
                  <a:pt x="21020" y="364718"/>
                </a:lnTo>
                <a:lnTo>
                  <a:pt x="18703" y="363867"/>
                </a:lnTo>
                <a:lnTo>
                  <a:pt x="8777" y="359662"/>
                </a:lnTo>
                <a:lnTo>
                  <a:pt x="6262" y="373484"/>
                </a:lnTo>
                <a:lnTo>
                  <a:pt x="4130" y="385532"/>
                </a:lnTo>
                <a:lnTo>
                  <a:pt x="3935" y="395016"/>
                </a:lnTo>
                <a:lnTo>
                  <a:pt x="5992" y="397481"/>
                </a:lnTo>
                <a:close/>
              </a:path>
            </a:pathLst>
          </a:custGeom>
          <a:solidFill>
            <a:srgbClr val="3437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971766" y="2152909"/>
            <a:ext cx="246606" cy="520349"/>
          </a:xfrm>
          <a:custGeom>
            <a:avLst/>
            <a:gdLst/>
            <a:ahLst/>
            <a:cxnLst/>
            <a:rect l="l" t="t" r="r" b="b"/>
            <a:pathLst>
              <a:path w="246606" h="520349">
                <a:moveTo>
                  <a:pt x="226981" y="100928"/>
                </a:moveTo>
                <a:lnTo>
                  <a:pt x="224439" y="77742"/>
                </a:lnTo>
                <a:lnTo>
                  <a:pt x="222357" y="62147"/>
                </a:lnTo>
                <a:lnTo>
                  <a:pt x="220271" y="51085"/>
                </a:lnTo>
                <a:lnTo>
                  <a:pt x="215266" y="38911"/>
                </a:lnTo>
                <a:lnTo>
                  <a:pt x="202599" y="31825"/>
                </a:lnTo>
                <a:lnTo>
                  <a:pt x="200984" y="319308"/>
                </a:lnTo>
                <a:lnTo>
                  <a:pt x="195373" y="307215"/>
                </a:lnTo>
                <a:lnTo>
                  <a:pt x="191292" y="296051"/>
                </a:lnTo>
                <a:lnTo>
                  <a:pt x="188611" y="285211"/>
                </a:lnTo>
                <a:lnTo>
                  <a:pt x="187199" y="274092"/>
                </a:lnTo>
                <a:lnTo>
                  <a:pt x="184969" y="390257"/>
                </a:lnTo>
                <a:lnTo>
                  <a:pt x="196563" y="387362"/>
                </a:lnTo>
                <a:lnTo>
                  <a:pt x="195282" y="421966"/>
                </a:lnTo>
                <a:lnTo>
                  <a:pt x="194626" y="422077"/>
                </a:lnTo>
                <a:lnTo>
                  <a:pt x="181854" y="424143"/>
                </a:lnTo>
                <a:lnTo>
                  <a:pt x="169586" y="425824"/>
                </a:lnTo>
                <a:lnTo>
                  <a:pt x="157498" y="427022"/>
                </a:lnTo>
                <a:lnTo>
                  <a:pt x="145268" y="427637"/>
                </a:lnTo>
                <a:lnTo>
                  <a:pt x="132571" y="427573"/>
                </a:lnTo>
                <a:lnTo>
                  <a:pt x="119085" y="426731"/>
                </a:lnTo>
                <a:lnTo>
                  <a:pt x="108902" y="425508"/>
                </a:lnTo>
                <a:lnTo>
                  <a:pt x="95924" y="423093"/>
                </a:lnTo>
                <a:lnTo>
                  <a:pt x="83451" y="420148"/>
                </a:lnTo>
                <a:lnTo>
                  <a:pt x="71327" y="417079"/>
                </a:lnTo>
                <a:lnTo>
                  <a:pt x="59396" y="414289"/>
                </a:lnTo>
                <a:lnTo>
                  <a:pt x="47970" y="429361"/>
                </a:lnTo>
                <a:lnTo>
                  <a:pt x="50768" y="427717"/>
                </a:lnTo>
                <a:lnTo>
                  <a:pt x="49829" y="428818"/>
                </a:lnTo>
                <a:lnTo>
                  <a:pt x="54441" y="427470"/>
                </a:lnTo>
                <a:lnTo>
                  <a:pt x="48760" y="518129"/>
                </a:lnTo>
                <a:lnTo>
                  <a:pt x="48824" y="518869"/>
                </a:lnTo>
                <a:lnTo>
                  <a:pt x="48888" y="519609"/>
                </a:lnTo>
                <a:lnTo>
                  <a:pt x="48952" y="520349"/>
                </a:lnTo>
                <a:lnTo>
                  <a:pt x="226760" y="520349"/>
                </a:lnTo>
                <a:lnTo>
                  <a:pt x="229107" y="508048"/>
                </a:lnTo>
                <a:lnTo>
                  <a:pt x="230889" y="495560"/>
                </a:lnTo>
                <a:lnTo>
                  <a:pt x="232078" y="482846"/>
                </a:lnTo>
                <a:lnTo>
                  <a:pt x="232615" y="470006"/>
                </a:lnTo>
                <a:lnTo>
                  <a:pt x="232441" y="457143"/>
                </a:lnTo>
                <a:lnTo>
                  <a:pt x="232307" y="453085"/>
                </a:lnTo>
                <a:lnTo>
                  <a:pt x="232291" y="441548"/>
                </a:lnTo>
                <a:lnTo>
                  <a:pt x="232729" y="429364"/>
                </a:lnTo>
                <a:lnTo>
                  <a:pt x="233556" y="416674"/>
                </a:lnTo>
                <a:lnTo>
                  <a:pt x="234704" y="403618"/>
                </a:lnTo>
                <a:lnTo>
                  <a:pt x="236108" y="390337"/>
                </a:lnTo>
                <a:lnTo>
                  <a:pt x="237702" y="376972"/>
                </a:lnTo>
                <a:lnTo>
                  <a:pt x="239419" y="363663"/>
                </a:lnTo>
                <a:lnTo>
                  <a:pt x="241193" y="350550"/>
                </a:lnTo>
                <a:lnTo>
                  <a:pt x="242958" y="337775"/>
                </a:lnTo>
                <a:lnTo>
                  <a:pt x="244647" y="325478"/>
                </a:lnTo>
                <a:lnTo>
                  <a:pt x="246194" y="313800"/>
                </a:lnTo>
                <a:lnTo>
                  <a:pt x="246421" y="311359"/>
                </a:lnTo>
                <a:lnTo>
                  <a:pt x="246606" y="304278"/>
                </a:lnTo>
                <a:lnTo>
                  <a:pt x="246395" y="295063"/>
                </a:lnTo>
                <a:lnTo>
                  <a:pt x="245834" y="283997"/>
                </a:lnTo>
                <a:lnTo>
                  <a:pt x="244968" y="271365"/>
                </a:lnTo>
                <a:lnTo>
                  <a:pt x="243840" y="257450"/>
                </a:lnTo>
                <a:lnTo>
                  <a:pt x="242496" y="242537"/>
                </a:lnTo>
                <a:lnTo>
                  <a:pt x="240980" y="226909"/>
                </a:lnTo>
                <a:lnTo>
                  <a:pt x="239338" y="210849"/>
                </a:lnTo>
                <a:lnTo>
                  <a:pt x="237613" y="194643"/>
                </a:lnTo>
                <a:lnTo>
                  <a:pt x="235850" y="178574"/>
                </a:lnTo>
                <a:lnTo>
                  <a:pt x="234094" y="162925"/>
                </a:lnTo>
                <a:lnTo>
                  <a:pt x="232389" y="147981"/>
                </a:lnTo>
                <a:lnTo>
                  <a:pt x="230781" y="134026"/>
                </a:lnTo>
                <a:lnTo>
                  <a:pt x="229314" y="121342"/>
                </a:lnTo>
                <a:lnTo>
                  <a:pt x="228033" y="110215"/>
                </a:lnTo>
                <a:lnTo>
                  <a:pt x="226981" y="100928"/>
                </a:lnTo>
                <a:close/>
              </a:path>
              <a:path w="246606" h="520349">
                <a:moveTo>
                  <a:pt x="157226" y="1479"/>
                </a:moveTo>
                <a:lnTo>
                  <a:pt x="154065" y="3103"/>
                </a:lnTo>
                <a:lnTo>
                  <a:pt x="156515" y="2210"/>
                </a:lnTo>
                <a:lnTo>
                  <a:pt x="157226" y="1479"/>
                </a:lnTo>
                <a:close/>
              </a:path>
              <a:path w="246606" h="520349">
                <a:moveTo>
                  <a:pt x="106976" y="0"/>
                </a:moveTo>
                <a:lnTo>
                  <a:pt x="90404" y="2610"/>
                </a:lnTo>
                <a:lnTo>
                  <a:pt x="58926" y="36224"/>
                </a:lnTo>
                <a:lnTo>
                  <a:pt x="55414" y="42932"/>
                </a:lnTo>
                <a:lnTo>
                  <a:pt x="51935" y="51785"/>
                </a:lnTo>
                <a:lnTo>
                  <a:pt x="47947" y="63209"/>
                </a:lnTo>
                <a:lnTo>
                  <a:pt x="43581" y="76652"/>
                </a:lnTo>
                <a:lnTo>
                  <a:pt x="38968" y="91562"/>
                </a:lnTo>
                <a:lnTo>
                  <a:pt x="34239" y="107387"/>
                </a:lnTo>
                <a:lnTo>
                  <a:pt x="29525" y="123573"/>
                </a:lnTo>
                <a:lnTo>
                  <a:pt x="24956" y="139567"/>
                </a:lnTo>
                <a:lnTo>
                  <a:pt x="20663" y="154818"/>
                </a:lnTo>
                <a:lnTo>
                  <a:pt x="16776" y="168773"/>
                </a:lnTo>
                <a:lnTo>
                  <a:pt x="13428" y="180879"/>
                </a:lnTo>
                <a:lnTo>
                  <a:pt x="10748" y="190583"/>
                </a:lnTo>
                <a:lnTo>
                  <a:pt x="8868" y="197334"/>
                </a:lnTo>
                <a:lnTo>
                  <a:pt x="8781" y="197640"/>
                </a:lnTo>
                <a:lnTo>
                  <a:pt x="5701" y="208437"/>
                </a:lnTo>
                <a:lnTo>
                  <a:pt x="3281" y="217184"/>
                </a:lnTo>
                <a:lnTo>
                  <a:pt x="1522" y="224445"/>
                </a:lnTo>
                <a:lnTo>
                  <a:pt x="428" y="230786"/>
                </a:lnTo>
                <a:lnTo>
                  <a:pt x="0" y="236772"/>
                </a:lnTo>
                <a:lnTo>
                  <a:pt x="239" y="242967"/>
                </a:lnTo>
                <a:lnTo>
                  <a:pt x="1149" y="249937"/>
                </a:lnTo>
                <a:lnTo>
                  <a:pt x="2732" y="258247"/>
                </a:lnTo>
                <a:lnTo>
                  <a:pt x="4989" y="268461"/>
                </a:lnTo>
                <a:lnTo>
                  <a:pt x="7923" y="281146"/>
                </a:lnTo>
                <a:lnTo>
                  <a:pt x="11536" y="296865"/>
                </a:lnTo>
                <a:lnTo>
                  <a:pt x="15830" y="316184"/>
                </a:lnTo>
                <a:lnTo>
                  <a:pt x="17335" y="323297"/>
                </a:lnTo>
                <a:lnTo>
                  <a:pt x="19747" y="335376"/>
                </a:lnTo>
                <a:lnTo>
                  <a:pt x="22158" y="348033"/>
                </a:lnTo>
                <a:lnTo>
                  <a:pt x="24590" y="361065"/>
                </a:lnTo>
                <a:lnTo>
                  <a:pt x="27064" y="374269"/>
                </a:lnTo>
                <a:lnTo>
                  <a:pt x="29603" y="387442"/>
                </a:lnTo>
                <a:lnTo>
                  <a:pt x="32228" y="400382"/>
                </a:lnTo>
                <a:lnTo>
                  <a:pt x="34961" y="412886"/>
                </a:lnTo>
                <a:lnTo>
                  <a:pt x="37823" y="424751"/>
                </a:lnTo>
                <a:lnTo>
                  <a:pt x="40837" y="435774"/>
                </a:lnTo>
                <a:lnTo>
                  <a:pt x="45792" y="433552"/>
                </a:lnTo>
                <a:lnTo>
                  <a:pt x="49829" y="428818"/>
                </a:lnTo>
                <a:lnTo>
                  <a:pt x="47970" y="429361"/>
                </a:lnTo>
                <a:lnTo>
                  <a:pt x="59396" y="414289"/>
                </a:lnTo>
                <a:lnTo>
                  <a:pt x="47500" y="412183"/>
                </a:lnTo>
                <a:lnTo>
                  <a:pt x="57666" y="342321"/>
                </a:lnTo>
                <a:lnTo>
                  <a:pt x="57521" y="341207"/>
                </a:lnTo>
                <a:lnTo>
                  <a:pt x="56096" y="328993"/>
                </a:lnTo>
                <a:lnTo>
                  <a:pt x="54862" y="316325"/>
                </a:lnTo>
                <a:lnTo>
                  <a:pt x="53773" y="303410"/>
                </a:lnTo>
                <a:lnTo>
                  <a:pt x="52786" y="290451"/>
                </a:lnTo>
                <a:lnTo>
                  <a:pt x="51856" y="277654"/>
                </a:lnTo>
                <a:lnTo>
                  <a:pt x="50939" y="265223"/>
                </a:lnTo>
                <a:lnTo>
                  <a:pt x="50674" y="261429"/>
                </a:lnTo>
                <a:lnTo>
                  <a:pt x="50429" y="247339"/>
                </a:lnTo>
                <a:lnTo>
                  <a:pt x="51525" y="234577"/>
                </a:lnTo>
                <a:lnTo>
                  <a:pt x="54034" y="222786"/>
                </a:lnTo>
                <a:lnTo>
                  <a:pt x="58028" y="211612"/>
                </a:lnTo>
                <a:lnTo>
                  <a:pt x="63581" y="200698"/>
                </a:lnTo>
                <a:lnTo>
                  <a:pt x="75989" y="208007"/>
                </a:lnTo>
                <a:lnTo>
                  <a:pt x="75281" y="216189"/>
                </a:lnTo>
                <a:lnTo>
                  <a:pt x="73860" y="230012"/>
                </a:lnTo>
                <a:lnTo>
                  <a:pt x="72116" y="245014"/>
                </a:lnTo>
                <a:lnTo>
                  <a:pt x="70156" y="260653"/>
                </a:lnTo>
                <a:lnTo>
                  <a:pt x="68085" y="276384"/>
                </a:lnTo>
                <a:lnTo>
                  <a:pt x="66010" y="291666"/>
                </a:lnTo>
                <a:lnTo>
                  <a:pt x="64037" y="305955"/>
                </a:lnTo>
                <a:lnTo>
                  <a:pt x="62272" y="318708"/>
                </a:lnTo>
                <a:lnTo>
                  <a:pt x="60822" y="329382"/>
                </a:lnTo>
                <a:lnTo>
                  <a:pt x="59792" y="337434"/>
                </a:lnTo>
                <a:lnTo>
                  <a:pt x="59289" y="342321"/>
                </a:lnTo>
                <a:lnTo>
                  <a:pt x="59266" y="352221"/>
                </a:lnTo>
                <a:lnTo>
                  <a:pt x="57851" y="364131"/>
                </a:lnTo>
                <a:lnTo>
                  <a:pt x="55823" y="375360"/>
                </a:lnTo>
                <a:lnTo>
                  <a:pt x="54334" y="388595"/>
                </a:lnTo>
                <a:lnTo>
                  <a:pt x="65416" y="392483"/>
                </a:lnTo>
                <a:lnTo>
                  <a:pt x="77657" y="395736"/>
                </a:lnTo>
                <a:lnTo>
                  <a:pt x="89271" y="396285"/>
                </a:lnTo>
                <a:lnTo>
                  <a:pt x="99352" y="392374"/>
                </a:lnTo>
                <a:lnTo>
                  <a:pt x="99784" y="387855"/>
                </a:lnTo>
                <a:lnTo>
                  <a:pt x="100463" y="376638"/>
                </a:lnTo>
                <a:lnTo>
                  <a:pt x="100861" y="363895"/>
                </a:lnTo>
                <a:lnTo>
                  <a:pt x="101060" y="350207"/>
                </a:lnTo>
                <a:lnTo>
                  <a:pt x="101140" y="336159"/>
                </a:lnTo>
                <a:lnTo>
                  <a:pt x="101180" y="322334"/>
                </a:lnTo>
                <a:lnTo>
                  <a:pt x="101262" y="309317"/>
                </a:lnTo>
                <a:lnTo>
                  <a:pt x="101466" y="297689"/>
                </a:lnTo>
                <a:lnTo>
                  <a:pt x="101497" y="296537"/>
                </a:lnTo>
                <a:lnTo>
                  <a:pt x="101796" y="285861"/>
                </a:lnTo>
                <a:lnTo>
                  <a:pt x="102134" y="274179"/>
                </a:lnTo>
                <a:lnTo>
                  <a:pt x="102494" y="261656"/>
                </a:lnTo>
                <a:lnTo>
                  <a:pt x="102859" y="248459"/>
                </a:lnTo>
                <a:lnTo>
                  <a:pt x="103211" y="234751"/>
                </a:lnTo>
                <a:lnTo>
                  <a:pt x="103533" y="220698"/>
                </a:lnTo>
                <a:lnTo>
                  <a:pt x="103809" y="206466"/>
                </a:lnTo>
                <a:lnTo>
                  <a:pt x="104020" y="192218"/>
                </a:lnTo>
                <a:lnTo>
                  <a:pt x="104150" y="178122"/>
                </a:lnTo>
                <a:lnTo>
                  <a:pt x="104181" y="164340"/>
                </a:lnTo>
                <a:lnTo>
                  <a:pt x="104097" y="151040"/>
                </a:lnTo>
                <a:lnTo>
                  <a:pt x="103879" y="138385"/>
                </a:lnTo>
                <a:lnTo>
                  <a:pt x="103512" y="126541"/>
                </a:lnTo>
                <a:lnTo>
                  <a:pt x="102976" y="115673"/>
                </a:lnTo>
                <a:lnTo>
                  <a:pt x="102256" y="105946"/>
                </a:lnTo>
                <a:lnTo>
                  <a:pt x="101242" y="95355"/>
                </a:lnTo>
                <a:lnTo>
                  <a:pt x="99937" y="82760"/>
                </a:lnTo>
                <a:lnTo>
                  <a:pt x="98577" y="70137"/>
                </a:lnTo>
                <a:lnTo>
                  <a:pt x="97219" y="57491"/>
                </a:lnTo>
                <a:lnTo>
                  <a:pt x="95921" y="44826"/>
                </a:lnTo>
                <a:lnTo>
                  <a:pt x="94741" y="32147"/>
                </a:lnTo>
                <a:lnTo>
                  <a:pt x="93735" y="19460"/>
                </a:lnTo>
                <a:lnTo>
                  <a:pt x="98230" y="17714"/>
                </a:lnTo>
                <a:lnTo>
                  <a:pt x="105126" y="13350"/>
                </a:lnTo>
                <a:lnTo>
                  <a:pt x="106976" y="0"/>
                </a:lnTo>
                <a:close/>
              </a:path>
              <a:path w="246606" h="520349">
                <a:moveTo>
                  <a:pt x="149553" y="71258"/>
                </a:moveTo>
                <a:lnTo>
                  <a:pt x="146107" y="83758"/>
                </a:lnTo>
                <a:lnTo>
                  <a:pt x="143046" y="95505"/>
                </a:lnTo>
                <a:lnTo>
                  <a:pt x="141689" y="100850"/>
                </a:lnTo>
                <a:lnTo>
                  <a:pt x="138500" y="113040"/>
                </a:lnTo>
                <a:lnTo>
                  <a:pt x="136034" y="122358"/>
                </a:lnTo>
                <a:lnTo>
                  <a:pt x="134216" y="129763"/>
                </a:lnTo>
                <a:lnTo>
                  <a:pt x="132969" y="136211"/>
                </a:lnTo>
                <a:lnTo>
                  <a:pt x="132218" y="142662"/>
                </a:lnTo>
                <a:lnTo>
                  <a:pt x="131885" y="150073"/>
                </a:lnTo>
                <a:lnTo>
                  <a:pt x="131897" y="159402"/>
                </a:lnTo>
                <a:lnTo>
                  <a:pt x="132175" y="171607"/>
                </a:lnTo>
                <a:lnTo>
                  <a:pt x="132646" y="187647"/>
                </a:lnTo>
                <a:lnTo>
                  <a:pt x="132707" y="189781"/>
                </a:lnTo>
                <a:lnTo>
                  <a:pt x="133107" y="201903"/>
                </a:lnTo>
                <a:lnTo>
                  <a:pt x="133585" y="214296"/>
                </a:lnTo>
                <a:lnTo>
                  <a:pt x="134124" y="226919"/>
                </a:lnTo>
                <a:lnTo>
                  <a:pt x="134706" y="239730"/>
                </a:lnTo>
                <a:lnTo>
                  <a:pt x="135313" y="252686"/>
                </a:lnTo>
                <a:lnTo>
                  <a:pt x="135927" y="265746"/>
                </a:lnTo>
                <a:lnTo>
                  <a:pt x="136531" y="278869"/>
                </a:lnTo>
                <a:lnTo>
                  <a:pt x="137105" y="292011"/>
                </a:lnTo>
                <a:lnTo>
                  <a:pt x="137633" y="305133"/>
                </a:lnTo>
                <a:lnTo>
                  <a:pt x="138097" y="318191"/>
                </a:lnTo>
                <a:lnTo>
                  <a:pt x="138478" y="331144"/>
                </a:lnTo>
                <a:lnTo>
                  <a:pt x="138758" y="343950"/>
                </a:lnTo>
                <a:lnTo>
                  <a:pt x="138920" y="356567"/>
                </a:lnTo>
                <a:lnTo>
                  <a:pt x="138946" y="368953"/>
                </a:lnTo>
                <a:lnTo>
                  <a:pt x="138818" y="381067"/>
                </a:lnTo>
                <a:lnTo>
                  <a:pt x="138518" y="392867"/>
                </a:lnTo>
                <a:lnTo>
                  <a:pt x="148270" y="394651"/>
                </a:lnTo>
                <a:lnTo>
                  <a:pt x="160847" y="394736"/>
                </a:lnTo>
                <a:lnTo>
                  <a:pt x="173072" y="392992"/>
                </a:lnTo>
                <a:lnTo>
                  <a:pt x="184969" y="390257"/>
                </a:lnTo>
                <a:lnTo>
                  <a:pt x="187199" y="274092"/>
                </a:lnTo>
                <a:lnTo>
                  <a:pt x="186925" y="262089"/>
                </a:lnTo>
                <a:lnTo>
                  <a:pt x="187659" y="248597"/>
                </a:lnTo>
                <a:lnTo>
                  <a:pt x="189270" y="233013"/>
                </a:lnTo>
                <a:lnTo>
                  <a:pt x="189302" y="232746"/>
                </a:lnTo>
                <a:lnTo>
                  <a:pt x="190327" y="234718"/>
                </a:lnTo>
                <a:lnTo>
                  <a:pt x="190925" y="235066"/>
                </a:lnTo>
                <a:lnTo>
                  <a:pt x="192143" y="239251"/>
                </a:lnTo>
                <a:lnTo>
                  <a:pt x="200984" y="319308"/>
                </a:lnTo>
                <a:lnTo>
                  <a:pt x="202599" y="31825"/>
                </a:lnTo>
                <a:lnTo>
                  <a:pt x="196180" y="28791"/>
                </a:lnTo>
                <a:lnTo>
                  <a:pt x="188320" y="23898"/>
                </a:lnTo>
                <a:lnTo>
                  <a:pt x="186621" y="22554"/>
                </a:lnTo>
                <a:lnTo>
                  <a:pt x="179200" y="12519"/>
                </a:lnTo>
                <a:lnTo>
                  <a:pt x="172645" y="1131"/>
                </a:lnTo>
                <a:lnTo>
                  <a:pt x="159639" y="1073"/>
                </a:lnTo>
                <a:lnTo>
                  <a:pt x="156515" y="2210"/>
                </a:lnTo>
                <a:lnTo>
                  <a:pt x="153959" y="4843"/>
                </a:lnTo>
                <a:lnTo>
                  <a:pt x="156067" y="13312"/>
                </a:lnTo>
                <a:lnTo>
                  <a:pt x="157882" y="14572"/>
                </a:lnTo>
                <a:lnTo>
                  <a:pt x="160590" y="14548"/>
                </a:lnTo>
                <a:lnTo>
                  <a:pt x="165448" y="19547"/>
                </a:lnTo>
                <a:lnTo>
                  <a:pt x="164610" y="22045"/>
                </a:lnTo>
                <a:lnTo>
                  <a:pt x="160913" y="33400"/>
                </a:lnTo>
                <a:lnTo>
                  <a:pt x="157085" y="45664"/>
                </a:lnTo>
                <a:lnTo>
                  <a:pt x="153255" y="58422"/>
                </a:lnTo>
                <a:lnTo>
                  <a:pt x="149553" y="71258"/>
                </a:lnTo>
                <a:close/>
              </a:path>
            </a:pathLst>
          </a:custGeom>
          <a:solidFill>
            <a:srgbClr val="1C22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751509" y="1991480"/>
            <a:ext cx="257400" cy="681778"/>
          </a:xfrm>
          <a:custGeom>
            <a:avLst/>
            <a:gdLst/>
            <a:ahLst/>
            <a:cxnLst/>
            <a:rect l="l" t="t" r="r" b="b"/>
            <a:pathLst>
              <a:path w="257400" h="681778">
                <a:moveTo>
                  <a:pt x="173995" y="663031"/>
                </a:moveTo>
                <a:lnTo>
                  <a:pt x="173648" y="650725"/>
                </a:lnTo>
                <a:lnTo>
                  <a:pt x="173249" y="638008"/>
                </a:lnTo>
                <a:lnTo>
                  <a:pt x="172820" y="624970"/>
                </a:lnTo>
                <a:lnTo>
                  <a:pt x="172381" y="611703"/>
                </a:lnTo>
                <a:lnTo>
                  <a:pt x="171954" y="598298"/>
                </a:lnTo>
                <a:lnTo>
                  <a:pt x="171559" y="584845"/>
                </a:lnTo>
                <a:lnTo>
                  <a:pt x="171217" y="571436"/>
                </a:lnTo>
                <a:lnTo>
                  <a:pt x="170950" y="558162"/>
                </a:lnTo>
                <a:lnTo>
                  <a:pt x="170778" y="545115"/>
                </a:lnTo>
                <a:lnTo>
                  <a:pt x="170723" y="532385"/>
                </a:lnTo>
                <a:lnTo>
                  <a:pt x="170805" y="520063"/>
                </a:lnTo>
                <a:lnTo>
                  <a:pt x="171045" y="508241"/>
                </a:lnTo>
                <a:lnTo>
                  <a:pt x="171465" y="497010"/>
                </a:lnTo>
                <a:lnTo>
                  <a:pt x="174130" y="484679"/>
                </a:lnTo>
                <a:lnTo>
                  <a:pt x="177028" y="475070"/>
                </a:lnTo>
                <a:lnTo>
                  <a:pt x="180802" y="463540"/>
                </a:lnTo>
                <a:lnTo>
                  <a:pt x="185325" y="450371"/>
                </a:lnTo>
                <a:lnTo>
                  <a:pt x="190471" y="435844"/>
                </a:lnTo>
                <a:lnTo>
                  <a:pt x="196114" y="420241"/>
                </a:lnTo>
                <a:lnTo>
                  <a:pt x="202129" y="403843"/>
                </a:lnTo>
                <a:lnTo>
                  <a:pt x="208389" y="386932"/>
                </a:lnTo>
                <a:lnTo>
                  <a:pt x="214769" y="369790"/>
                </a:lnTo>
                <a:lnTo>
                  <a:pt x="221141" y="352698"/>
                </a:lnTo>
                <a:lnTo>
                  <a:pt x="227381" y="335937"/>
                </a:lnTo>
                <a:lnTo>
                  <a:pt x="233363" y="319789"/>
                </a:lnTo>
                <a:lnTo>
                  <a:pt x="238959" y="304536"/>
                </a:lnTo>
                <a:lnTo>
                  <a:pt x="244045" y="290459"/>
                </a:lnTo>
                <a:lnTo>
                  <a:pt x="248494" y="277839"/>
                </a:lnTo>
                <a:lnTo>
                  <a:pt x="252180" y="266958"/>
                </a:lnTo>
                <a:lnTo>
                  <a:pt x="254977" y="258099"/>
                </a:lnTo>
                <a:lnTo>
                  <a:pt x="257400" y="247567"/>
                </a:lnTo>
                <a:lnTo>
                  <a:pt x="256672" y="243424"/>
                </a:lnTo>
                <a:lnTo>
                  <a:pt x="254604" y="234922"/>
                </a:lnTo>
                <a:lnTo>
                  <a:pt x="251467" y="222986"/>
                </a:lnTo>
                <a:lnTo>
                  <a:pt x="247532" y="208525"/>
                </a:lnTo>
                <a:lnTo>
                  <a:pt x="243073" y="192450"/>
                </a:lnTo>
                <a:lnTo>
                  <a:pt x="238358" y="175668"/>
                </a:lnTo>
                <a:lnTo>
                  <a:pt x="233661" y="159089"/>
                </a:lnTo>
                <a:lnTo>
                  <a:pt x="229253" y="143623"/>
                </a:lnTo>
                <a:lnTo>
                  <a:pt x="225405" y="130179"/>
                </a:lnTo>
                <a:lnTo>
                  <a:pt x="222389" y="119666"/>
                </a:lnTo>
                <a:lnTo>
                  <a:pt x="220476" y="112994"/>
                </a:lnTo>
                <a:lnTo>
                  <a:pt x="216590" y="99038"/>
                </a:lnTo>
                <a:lnTo>
                  <a:pt x="212559" y="83924"/>
                </a:lnTo>
                <a:lnTo>
                  <a:pt x="208884" y="70274"/>
                </a:lnTo>
                <a:lnTo>
                  <a:pt x="205256" y="57899"/>
                </a:lnTo>
                <a:lnTo>
                  <a:pt x="201364" y="46614"/>
                </a:lnTo>
                <a:lnTo>
                  <a:pt x="196899" y="36232"/>
                </a:lnTo>
                <a:lnTo>
                  <a:pt x="191551" y="26567"/>
                </a:lnTo>
                <a:lnTo>
                  <a:pt x="185010" y="17430"/>
                </a:lnTo>
                <a:lnTo>
                  <a:pt x="176965" y="8637"/>
                </a:lnTo>
                <a:lnTo>
                  <a:pt x="167108" y="0"/>
                </a:lnTo>
                <a:lnTo>
                  <a:pt x="165745" y="1849"/>
                </a:lnTo>
                <a:lnTo>
                  <a:pt x="164825" y="3547"/>
                </a:lnTo>
                <a:lnTo>
                  <a:pt x="161769" y="4031"/>
                </a:lnTo>
                <a:lnTo>
                  <a:pt x="161118" y="4338"/>
                </a:lnTo>
                <a:lnTo>
                  <a:pt x="152296" y="7242"/>
                </a:lnTo>
                <a:lnTo>
                  <a:pt x="142353" y="13282"/>
                </a:lnTo>
                <a:lnTo>
                  <a:pt x="133750" y="28364"/>
                </a:lnTo>
                <a:lnTo>
                  <a:pt x="132497" y="32723"/>
                </a:lnTo>
                <a:lnTo>
                  <a:pt x="130642" y="44222"/>
                </a:lnTo>
                <a:lnTo>
                  <a:pt x="130389" y="56419"/>
                </a:lnTo>
                <a:lnTo>
                  <a:pt x="131469" y="69076"/>
                </a:lnTo>
                <a:lnTo>
                  <a:pt x="133616" y="81949"/>
                </a:lnTo>
                <a:lnTo>
                  <a:pt x="136559" y="94798"/>
                </a:lnTo>
                <a:lnTo>
                  <a:pt x="140032" y="107382"/>
                </a:lnTo>
                <a:lnTo>
                  <a:pt x="143765" y="119458"/>
                </a:lnTo>
                <a:lnTo>
                  <a:pt x="147491" y="130787"/>
                </a:lnTo>
                <a:lnTo>
                  <a:pt x="150942" y="141127"/>
                </a:lnTo>
                <a:lnTo>
                  <a:pt x="152635" y="146343"/>
                </a:lnTo>
                <a:lnTo>
                  <a:pt x="156342" y="158412"/>
                </a:lnTo>
                <a:lnTo>
                  <a:pt x="159931" y="170693"/>
                </a:lnTo>
                <a:lnTo>
                  <a:pt x="163475" y="183011"/>
                </a:lnTo>
                <a:lnTo>
                  <a:pt x="167044" y="195188"/>
                </a:lnTo>
                <a:lnTo>
                  <a:pt x="190578" y="270885"/>
                </a:lnTo>
                <a:lnTo>
                  <a:pt x="185196" y="294986"/>
                </a:lnTo>
                <a:lnTo>
                  <a:pt x="185004" y="295653"/>
                </a:lnTo>
                <a:lnTo>
                  <a:pt x="184705" y="296378"/>
                </a:lnTo>
                <a:lnTo>
                  <a:pt x="184470" y="297045"/>
                </a:lnTo>
                <a:lnTo>
                  <a:pt x="184235" y="297683"/>
                </a:lnTo>
                <a:lnTo>
                  <a:pt x="183979" y="298437"/>
                </a:lnTo>
                <a:lnTo>
                  <a:pt x="183744" y="299017"/>
                </a:lnTo>
                <a:lnTo>
                  <a:pt x="178417" y="312725"/>
                </a:lnTo>
                <a:lnTo>
                  <a:pt x="174528" y="323648"/>
                </a:lnTo>
                <a:lnTo>
                  <a:pt x="170810" y="335246"/>
                </a:lnTo>
                <a:lnTo>
                  <a:pt x="166788" y="348989"/>
                </a:lnTo>
                <a:lnTo>
                  <a:pt x="165753" y="352727"/>
                </a:lnTo>
                <a:lnTo>
                  <a:pt x="162416" y="364997"/>
                </a:lnTo>
                <a:lnTo>
                  <a:pt x="158641" y="378111"/>
                </a:lnTo>
                <a:lnTo>
                  <a:pt x="154430" y="390707"/>
                </a:lnTo>
                <a:lnTo>
                  <a:pt x="149789" y="401420"/>
                </a:lnTo>
                <a:lnTo>
                  <a:pt x="144642" y="470626"/>
                </a:lnTo>
                <a:lnTo>
                  <a:pt x="145005" y="470133"/>
                </a:lnTo>
                <a:lnTo>
                  <a:pt x="159055" y="480710"/>
                </a:lnTo>
                <a:lnTo>
                  <a:pt x="165049" y="486843"/>
                </a:lnTo>
                <a:lnTo>
                  <a:pt x="165896" y="492649"/>
                </a:lnTo>
                <a:lnTo>
                  <a:pt x="164506" y="502241"/>
                </a:lnTo>
                <a:lnTo>
                  <a:pt x="150642" y="500841"/>
                </a:lnTo>
                <a:lnTo>
                  <a:pt x="139033" y="498284"/>
                </a:lnTo>
                <a:lnTo>
                  <a:pt x="127260" y="495426"/>
                </a:lnTo>
                <a:lnTo>
                  <a:pt x="122859" y="494545"/>
                </a:lnTo>
                <a:lnTo>
                  <a:pt x="102998" y="681778"/>
                </a:lnTo>
                <a:lnTo>
                  <a:pt x="174412" y="681778"/>
                </a:lnTo>
                <a:lnTo>
                  <a:pt x="174305" y="676599"/>
                </a:lnTo>
                <a:lnTo>
                  <a:pt x="174270" y="674833"/>
                </a:lnTo>
                <a:lnTo>
                  <a:pt x="173995" y="663031"/>
                </a:lnTo>
                <a:close/>
              </a:path>
              <a:path w="257400" h="681778">
                <a:moveTo>
                  <a:pt x="6724" y="494955"/>
                </a:moveTo>
                <a:lnTo>
                  <a:pt x="6572" y="500617"/>
                </a:lnTo>
                <a:lnTo>
                  <a:pt x="6668" y="506010"/>
                </a:lnTo>
                <a:lnTo>
                  <a:pt x="7091" y="513602"/>
                </a:lnTo>
                <a:lnTo>
                  <a:pt x="7922" y="525859"/>
                </a:lnTo>
                <a:lnTo>
                  <a:pt x="8350" y="532434"/>
                </a:lnTo>
                <a:lnTo>
                  <a:pt x="9375" y="536709"/>
                </a:lnTo>
                <a:lnTo>
                  <a:pt x="5509" y="543203"/>
                </a:lnTo>
                <a:lnTo>
                  <a:pt x="5589" y="551404"/>
                </a:lnTo>
                <a:lnTo>
                  <a:pt x="5522" y="561228"/>
                </a:lnTo>
                <a:lnTo>
                  <a:pt x="5308" y="571966"/>
                </a:lnTo>
                <a:lnTo>
                  <a:pt x="4962" y="583543"/>
                </a:lnTo>
                <a:lnTo>
                  <a:pt x="4498" y="595884"/>
                </a:lnTo>
                <a:lnTo>
                  <a:pt x="3929" y="608913"/>
                </a:lnTo>
                <a:lnTo>
                  <a:pt x="3269" y="622557"/>
                </a:lnTo>
                <a:lnTo>
                  <a:pt x="2532" y="636741"/>
                </a:lnTo>
                <a:lnTo>
                  <a:pt x="1733" y="651388"/>
                </a:lnTo>
                <a:lnTo>
                  <a:pt x="884" y="666426"/>
                </a:lnTo>
                <a:lnTo>
                  <a:pt x="0" y="681778"/>
                </a:lnTo>
                <a:lnTo>
                  <a:pt x="78311" y="681778"/>
                </a:lnTo>
                <a:lnTo>
                  <a:pt x="78704" y="678130"/>
                </a:lnTo>
                <a:lnTo>
                  <a:pt x="80075" y="665284"/>
                </a:lnTo>
                <a:lnTo>
                  <a:pt x="81492" y="652011"/>
                </a:lnTo>
                <a:lnTo>
                  <a:pt x="82962" y="638492"/>
                </a:lnTo>
                <a:lnTo>
                  <a:pt x="84489" y="624908"/>
                </a:lnTo>
                <a:lnTo>
                  <a:pt x="86081" y="611439"/>
                </a:lnTo>
                <a:lnTo>
                  <a:pt x="87742" y="598267"/>
                </a:lnTo>
                <a:lnTo>
                  <a:pt x="89479" y="585572"/>
                </a:lnTo>
                <a:lnTo>
                  <a:pt x="91298" y="573536"/>
                </a:lnTo>
                <a:lnTo>
                  <a:pt x="93204" y="562339"/>
                </a:lnTo>
                <a:lnTo>
                  <a:pt x="95203" y="552162"/>
                </a:lnTo>
                <a:lnTo>
                  <a:pt x="102998" y="681778"/>
                </a:lnTo>
                <a:lnTo>
                  <a:pt x="122859" y="494545"/>
                </a:lnTo>
                <a:lnTo>
                  <a:pt x="132558" y="484812"/>
                </a:lnTo>
                <a:lnTo>
                  <a:pt x="142155" y="476124"/>
                </a:lnTo>
                <a:lnTo>
                  <a:pt x="144044" y="471859"/>
                </a:lnTo>
                <a:lnTo>
                  <a:pt x="144151" y="470873"/>
                </a:lnTo>
                <a:lnTo>
                  <a:pt x="144642" y="470626"/>
                </a:lnTo>
                <a:lnTo>
                  <a:pt x="149789" y="401420"/>
                </a:lnTo>
                <a:lnTo>
                  <a:pt x="143980" y="416954"/>
                </a:lnTo>
                <a:lnTo>
                  <a:pt x="139300" y="416389"/>
                </a:lnTo>
                <a:lnTo>
                  <a:pt x="126022" y="415603"/>
                </a:lnTo>
                <a:lnTo>
                  <a:pt x="109615" y="415406"/>
                </a:lnTo>
                <a:lnTo>
                  <a:pt x="94693" y="416314"/>
                </a:lnTo>
                <a:lnTo>
                  <a:pt x="85871" y="418845"/>
                </a:lnTo>
                <a:lnTo>
                  <a:pt x="84291" y="419285"/>
                </a:lnTo>
                <a:lnTo>
                  <a:pt x="71171" y="420580"/>
                </a:lnTo>
                <a:lnTo>
                  <a:pt x="59368" y="417859"/>
                </a:lnTo>
                <a:lnTo>
                  <a:pt x="11852" y="415309"/>
                </a:lnTo>
                <a:lnTo>
                  <a:pt x="7431" y="473503"/>
                </a:lnTo>
                <a:lnTo>
                  <a:pt x="7042" y="486560"/>
                </a:lnTo>
                <a:lnTo>
                  <a:pt x="6724" y="494955"/>
                </a:lnTo>
                <a:close/>
              </a:path>
            </a:pathLst>
          </a:custGeom>
          <a:solidFill>
            <a:srgbClr val="2124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7599425" y="2568216"/>
            <a:ext cx="182902" cy="105041"/>
          </a:xfrm>
          <a:custGeom>
            <a:avLst/>
            <a:gdLst/>
            <a:ahLst/>
            <a:cxnLst/>
            <a:rect l="l" t="t" r="r" b="b"/>
            <a:pathLst>
              <a:path w="182902" h="105041">
                <a:moveTo>
                  <a:pt x="41056" y="9178"/>
                </a:moveTo>
                <a:lnTo>
                  <a:pt x="37107" y="9945"/>
                </a:lnTo>
                <a:lnTo>
                  <a:pt x="37470" y="24411"/>
                </a:lnTo>
                <a:lnTo>
                  <a:pt x="38181" y="33235"/>
                </a:lnTo>
                <a:lnTo>
                  <a:pt x="39066" y="44513"/>
                </a:lnTo>
                <a:lnTo>
                  <a:pt x="40038" y="57545"/>
                </a:lnTo>
                <a:lnTo>
                  <a:pt x="41009" y="71630"/>
                </a:lnTo>
                <a:lnTo>
                  <a:pt x="41890" y="86067"/>
                </a:lnTo>
                <a:lnTo>
                  <a:pt x="42593" y="100155"/>
                </a:lnTo>
                <a:lnTo>
                  <a:pt x="42787" y="105041"/>
                </a:lnTo>
                <a:lnTo>
                  <a:pt x="182902" y="105041"/>
                </a:lnTo>
                <a:lnTo>
                  <a:pt x="182838" y="103891"/>
                </a:lnTo>
                <a:lnTo>
                  <a:pt x="176965" y="0"/>
                </a:lnTo>
                <a:lnTo>
                  <a:pt x="164300" y="2228"/>
                </a:lnTo>
                <a:lnTo>
                  <a:pt x="152097" y="4706"/>
                </a:lnTo>
                <a:lnTo>
                  <a:pt x="140017" y="7204"/>
                </a:lnTo>
                <a:lnTo>
                  <a:pt x="127720" y="9493"/>
                </a:lnTo>
                <a:lnTo>
                  <a:pt x="114870" y="11345"/>
                </a:lnTo>
                <a:lnTo>
                  <a:pt x="108520" y="12001"/>
                </a:lnTo>
                <a:lnTo>
                  <a:pt x="98065" y="12058"/>
                </a:lnTo>
                <a:lnTo>
                  <a:pt x="83372" y="11230"/>
                </a:lnTo>
                <a:lnTo>
                  <a:pt x="67160" y="10090"/>
                </a:lnTo>
                <a:lnTo>
                  <a:pt x="52148" y="9214"/>
                </a:lnTo>
                <a:lnTo>
                  <a:pt x="41056" y="9178"/>
                </a:lnTo>
                <a:close/>
              </a:path>
              <a:path w="182902" h="105041">
                <a:moveTo>
                  <a:pt x="11629" y="105041"/>
                </a:moveTo>
                <a:lnTo>
                  <a:pt x="311" y="30000"/>
                </a:lnTo>
                <a:lnTo>
                  <a:pt x="0" y="42852"/>
                </a:lnTo>
                <a:lnTo>
                  <a:pt x="252" y="55594"/>
                </a:lnTo>
                <a:lnTo>
                  <a:pt x="1005" y="68243"/>
                </a:lnTo>
                <a:lnTo>
                  <a:pt x="2194" y="80816"/>
                </a:lnTo>
                <a:lnTo>
                  <a:pt x="3754" y="93329"/>
                </a:lnTo>
                <a:lnTo>
                  <a:pt x="5500" y="105041"/>
                </a:lnTo>
                <a:lnTo>
                  <a:pt x="11629" y="105041"/>
                </a:lnTo>
                <a:close/>
              </a:path>
            </a:pathLst>
          </a:custGeom>
          <a:solidFill>
            <a:srgbClr val="1E22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7585127" y="2166453"/>
            <a:ext cx="199717" cy="506804"/>
          </a:xfrm>
          <a:custGeom>
            <a:avLst/>
            <a:gdLst/>
            <a:ahLst/>
            <a:cxnLst/>
            <a:rect l="l" t="t" r="r" b="b"/>
            <a:pathLst>
              <a:path w="199717" h="506804">
                <a:moveTo>
                  <a:pt x="198888" y="125030"/>
                </a:moveTo>
                <a:lnTo>
                  <a:pt x="195948" y="112797"/>
                </a:lnTo>
                <a:lnTo>
                  <a:pt x="192168" y="102008"/>
                </a:lnTo>
                <a:lnTo>
                  <a:pt x="189723" y="89129"/>
                </a:lnTo>
                <a:lnTo>
                  <a:pt x="189577" y="84020"/>
                </a:lnTo>
                <a:lnTo>
                  <a:pt x="189748" y="71839"/>
                </a:lnTo>
                <a:lnTo>
                  <a:pt x="191691" y="72506"/>
                </a:lnTo>
                <a:lnTo>
                  <a:pt x="193507" y="60905"/>
                </a:lnTo>
                <a:lnTo>
                  <a:pt x="194319" y="48383"/>
                </a:lnTo>
                <a:lnTo>
                  <a:pt x="194530" y="36562"/>
                </a:lnTo>
                <a:lnTo>
                  <a:pt x="194724" y="34861"/>
                </a:lnTo>
                <a:lnTo>
                  <a:pt x="194724" y="25087"/>
                </a:lnTo>
                <a:lnTo>
                  <a:pt x="194297" y="27059"/>
                </a:lnTo>
                <a:lnTo>
                  <a:pt x="185285" y="22274"/>
                </a:lnTo>
                <a:lnTo>
                  <a:pt x="179412" y="19170"/>
                </a:lnTo>
                <a:lnTo>
                  <a:pt x="174863" y="17024"/>
                </a:lnTo>
                <a:lnTo>
                  <a:pt x="169716" y="14472"/>
                </a:lnTo>
                <a:lnTo>
                  <a:pt x="158340" y="8578"/>
                </a:lnTo>
                <a:lnTo>
                  <a:pt x="147097" y="2825"/>
                </a:lnTo>
                <a:lnTo>
                  <a:pt x="140672" y="0"/>
                </a:lnTo>
                <a:lnTo>
                  <a:pt x="135398" y="5336"/>
                </a:lnTo>
                <a:lnTo>
                  <a:pt x="134373" y="7975"/>
                </a:lnTo>
                <a:lnTo>
                  <a:pt x="130614" y="16531"/>
                </a:lnTo>
                <a:lnTo>
                  <a:pt x="127539" y="23608"/>
                </a:lnTo>
                <a:lnTo>
                  <a:pt x="125489" y="28364"/>
                </a:lnTo>
                <a:lnTo>
                  <a:pt x="122691" y="34049"/>
                </a:lnTo>
                <a:lnTo>
                  <a:pt x="113256" y="26457"/>
                </a:lnTo>
                <a:lnTo>
                  <a:pt x="103713" y="16623"/>
                </a:lnTo>
                <a:lnTo>
                  <a:pt x="93752" y="7497"/>
                </a:lnTo>
                <a:lnTo>
                  <a:pt x="83063" y="2031"/>
                </a:lnTo>
                <a:lnTo>
                  <a:pt x="82393" y="1885"/>
                </a:lnTo>
                <a:lnTo>
                  <a:pt x="70261" y="7205"/>
                </a:lnTo>
                <a:lnTo>
                  <a:pt x="59073" y="11265"/>
                </a:lnTo>
                <a:lnTo>
                  <a:pt x="48999" y="15240"/>
                </a:lnTo>
                <a:lnTo>
                  <a:pt x="40210" y="20307"/>
                </a:lnTo>
                <a:lnTo>
                  <a:pt x="32877" y="27642"/>
                </a:lnTo>
                <a:lnTo>
                  <a:pt x="27170" y="38420"/>
                </a:lnTo>
                <a:lnTo>
                  <a:pt x="23260" y="53818"/>
                </a:lnTo>
                <a:lnTo>
                  <a:pt x="22340" y="60586"/>
                </a:lnTo>
                <a:lnTo>
                  <a:pt x="20960" y="73170"/>
                </a:lnTo>
                <a:lnTo>
                  <a:pt x="19611" y="85793"/>
                </a:lnTo>
                <a:lnTo>
                  <a:pt x="18285" y="98445"/>
                </a:lnTo>
                <a:lnTo>
                  <a:pt x="16978" y="111114"/>
                </a:lnTo>
                <a:lnTo>
                  <a:pt x="15681" y="123789"/>
                </a:lnTo>
                <a:lnTo>
                  <a:pt x="14389" y="136460"/>
                </a:lnTo>
                <a:lnTo>
                  <a:pt x="13096" y="149116"/>
                </a:lnTo>
                <a:lnTo>
                  <a:pt x="11795" y="161746"/>
                </a:lnTo>
                <a:lnTo>
                  <a:pt x="10479" y="174339"/>
                </a:lnTo>
                <a:lnTo>
                  <a:pt x="9335" y="185095"/>
                </a:lnTo>
                <a:lnTo>
                  <a:pt x="7902" y="197445"/>
                </a:lnTo>
                <a:lnTo>
                  <a:pt x="6319" y="209950"/>
                </a:lnTo>
                <a:lnTo>
                  <a:pt x="4699" y="222570"/>
                </a:lnTo>
                <a:lnTo>
                  <a:pt x="3155" y="235263"/>
                </a:lnTo>
                <a:lnTo>
                  <a:pt x="1800" y="247990"/>
                </a:lnTo>
                <a:lnTo>
                  <a:pt x="747" y="260710"/>
                </a:lnTo>
                <a:lnTo>
                  <a:pt x="110" y="273381"/>
                </a:lnTo>
                <a:lnTo>
                  <a:pt x="0" y="285964"/>
                </a:lnTo>
                <a:lnTo>
                  <a:pt x="530" y="298417"/>
                </a:lnTo>
                <a:lnTo>
                  <a:pt x="1647" y="309461"/>
                </a:lnTo>
                <a:lnTo>
                  <a:pt x="2903" y="318670"/>
                </a:lnTo>
                <a:lnTo>
                  <a:pt x="4557" y="330506"/>
                </a:lnTo>
                <a:lnTo>
                  <a:pt x="6462" y="344249"/>
                </a:lnTo>
                <a:lnTo>
                  <a:pt x="8469" y="359177"/>
                </a:lnTo>
                <a:lnTo>
                  <a:pt x="10431" y="374570"/>
                </a:lnTo>
                <a:lnTo>
                  <a:pt x="12200" y="389708"/>
                </a:lnTo>
                <a:lnTo>
                  <a:pt x="13628" y="403871"/>
                </a:lnTo>
                <a:lnTo>
                  <a:pt x="14568" y="416338"/>
                </a:lnTo>
                <a:lnTo>
                  <a:pt x="14872" y="426389"/>
                </a:lnTo>
                <a:lnTo>
                  <a:pt x="14610" y="431763"/>
                </a:lnTo>
                <a:lnTo>
                  <a:pt x="25928" y="506804"/>
                </a:lnTo>
                <a:lnTo>
                  <a:pt x="57086" y="506804"/>
                </a:lnTo>
                <a:lnTo>
                  <a:pt x="56469" y="493016"/>
                </a:lnTo>
                <a:lnTo>
                  <a:pt x="55642" y="478624"/>
                </a:lnTo>
                <a:lnTo>
                  <a:pt x="54694" y="464330"/>
                </a:lnTo>
                <a:lnTo>
                  <a:pt x="53712" y="450836"/>
                </a:lnTo>
                <a:lnTo>
                  <a:pt x="52785" y="438840"/>
                </a:lnTo>
                <a:lnTo>
                  <a:pt x="52001" y="429046"/>
                </a:lnTo>
                <a:lnTo>
                  <a:pt x="49471" y="414131"/>
                </a:lnTo>
                <a:lnTo>
                  <a:pt x="49901" y="402725"/>
                </a:lnTo>
                <a:lnTo>
                  <a:pt x="50060" y="394201"/>
                </a:lnTo>
                <a:lnTo>
                  <a:pt x="49562" y="383507"/>
                </a:lnTo>
                <a:lnTo>
                  <a:pt x="48596" y="370450"/>
                </a:lnTo>
                <a:lnTo>
                  <a:pt x="47483" y="356083"/>
                </a:lnTo>
                <a:lnTo>
                  <a:pt x="46542" y="341456"/>
                </a:lnTo>
                <a:lnTo>
                  <a:pt x="46093" y="327620"/>
                </a:lnTo>
                <a:lnTo>
                  <a:pt x="46457" y="315628"/>
                </a:lnTo>
                <a:lnTo>
                  <a:pt x="47775" y="307158"/>
                </a:lnTo>
                <a:lnTo>
                  <a:pt x="47882" y="306665"/>
                </a:lnTo>
                <a:lnTo>
                  <a:pt x="48202" y="305845"/>
                </a:lnTo>
                <a:lnTo>
                  <a:pt x="48501" y="305186"/>
                </a:lnTo>
                <a:lnTo>
                  <a:pt x="45728" y="304095"/>
                </a:lnTo>
                <a:lnTo>
                  <a:pt x="44945" y="299169"/>
                </a:lnTo>
                <a:lnTo>
                  <a:pt x="44935" y="292941"/>
                </a:lnTo>
                <a:lnTo>
                  <a:pt x="49953" y="257680"/>
                </a:lnTo>
                <a:lnTo>
                  <a:pt x="51281" y="245207"/>
                </a:lnTo>
                <a:lnTo>
                  <a:pt x="52922" y="231495"/>
                </a:lnTo>
                <a:lnTo>
                  <a:pt x="55296" y="219187"/>
                </a:lnTo>
                <a:lnTo>
                  <a:pt x="56296" y="215925"/>
                </a:lnTo>
                <a:lnTo>
                  <a:pt x="61806" y="169172"/>
                </a:lnTo>
                <a:lnTo>
                  <a:pt x="73043" y="172622"/>
                </a:lnTo>
                <a:lnTo>
                  <a:pt x="85697" y="176767"/>
                </a:lnTo>
                <a:lnTo>
                  <a:pt x="88500" y="177293"/>
                </a:lnTo>
                <a:lnTo>
                  <a:pt x="101207" y="178011"/>
                </a:lnTo>
                <a:lnTo>
                  <a:pt x="113808" y="178065"/>
                </a:lnTo>
                <a:lnTo>
                  <a:pt x="123182" y="179584"/>
                </a:lnTo>
                <a:lnTo>
                  <a:pt x="118004" y="184205"/>
                </a:lnTo>
                <a:lnTo>
                  <a:pt x="112976" y="186470"/>
                </a:lnTo>
                <a:lnTo>
                  <a:pt x="108101" y="187503"/>
                </a:lnTo>
                <a:lnTo>
                  <a:pt x="103379" y="188424"/>
                </a:lnTo>
                <a:lnTo>
                  <a:pt x="98814" y="190355"/>
                </a:lnTo>
                <a:lnTo>
                  <a:pt x="94406" y="194418"/>
                </a:lnTo>
                <a:lnTo>
                  <a:pt x="90157" y="201735"/>
                </a:lnTo>
                <a:lnTo>
                  <a:pt x="86070" y="213426"/>
                </a:lnTo>
                <a:lnTo>
                  <a:pt x="82329" y="229652"/>
                </a:lnTo>
                <a:lnTo>
                  <a:pt x="79893" y="241669"/>
                </a:lnTo>
                <a:lnTo>
                  <a:pt x="77263" y="253955"/>
                </a:lnTo>
                <a:lnTo>
                  <a:pt x="74653" y="266447"/>
                </a:lnTo>
                <a:lnTo>
                  <a:pt x="72282" y="279078"/>
                </a:lnTo>
                <a:lnTo>
                  <a:pt x="70364" y="291784"/>
                </a:lnTo>
                <a:lnTo>
                  <a:pt x="69116" y="304500"/>
                </a:lnTo>
                <a:lnTo>
                  <a:pt x="68755" y="317160"/>
                </a:lnTo>
                <a:lnTo>
                  <a:pt x="68896" y="321953"/>
                </a:lnTo>
                <a:lnTo>
                  <a:pt x="71680" y="340561"/>
                </a:lnTo>
                <a:lnTo>
                  <a:pt x="77803" y="353540"/>
                </a:lnTo>
                <a:lnTo>
                  <a:pt x="86944" y="361826"/>
                </a:lnTo>
                <a:lnTo>
                  <a:pt x="98785" y="366353"/>
                </a:lnTo>
                <a:lnTo>
                  <a:pt x="113006" y="368059"/>
                </a:lnTo>
                <a:lnTo>
                  <a:pt x="116220" y="368145"/>
                </a:lnTo>
                <a:lnTo>
                  <a:pt x="127335" y="368496"/>
                </a:lnTo>
                <a:lnTo>
                  <a:pt x="140744" y="368940"/>
                </a:lnTo>
                <a:lnTo>
                  <a:pt x="155176" y="369047"/>
                </a:lnTo>
                <a:lnTo>
                  <a:pt x="169362" y="368386"/>
                </a:lnTo>
                <a:lnTo>
                  <a:pt x="182031" y="366527"/>
                </a:lnTo>
                <a:lnTo>
                  <a:pt x="191914" y="363041"/>
                </a:lnTo>
                <a:lnTo>
                  <a:pt x="193015" y="362391"/>
                </a:lnTo>
                <a:lnTo>
                  <a:pt x="192511" y="355483"/>
                </a:lnTo>
                <a:lnTo>
                  <a:pt x="191292" y="346653"/>
                </a:lnTo>
                <a:lnTo>
                  <a:pt x="189491" y="336168"/>
                </a:lnTo>
                <a:lnTo>
                  <a:pt x="187241" y="324294"/>
                </a:lnTo>
                <a:lnTo>
                  <a:pt x="184674" y="311299"/>
                </a:lnTo>
                <a:lnTo>
                  <a:pt x="181922" y="297451"/>
                </a:lnTo>
                <a:lnTo>
                  <a:pt x="179118" y="283015"/>
                </a:lnTo>
                <a:lnTo>
                  <a:pt x="176395" y="268261"/>
                </a:lnTo>
                <a:lnTo>
                  <a:pt x="173884" y="253454"/>
                </a:lnTo>
                <a:lnTo>
                  <a:pt x="171718" y="238861"/>
                </a:lnTo>
                <a:lnTo>
                  <a:pt x="170031" y="224751"/>
                </a:lnTo>
                <a:lnTo>
                  <a:pt x="168953" y="211389"/>
                </a:lnTo>
                <a:lnTo>
                  <a:pt x="168619" y="199044"/>
                </a:lnTo>
                <a:lnTo>
                  <a:pt x="168883" y="191359"/>
                </a:lnTo>
                <a:lnTo>
                  <a:pt x="178885" y="182734"/>
                </a:lnTo>
                <a:lnTo>
                  <a:pt x="187773" y="175084"/>
                </a:lnTo>
                <a:lnTo>
                  <a:pt x="192182" y="169491"/>
                </a:lnTo>
                <a:lnTo>
                  <a:pt x="196779" y="159881"/>
                </a:lnTo>
                <a:lnTo>
                  <a:pt x="199308" y="148116"/>
                </a:lnTo>
                <a:lnTo>
                  <a:pt x="199717" y="134395"/>
                </a:lnTo>
                <a:lnTo>
                  <a:pt x="198888" y="125030"/>
                </a:lnTo>
                <a:close/>
              </a:path>
            </a:pathLst>
          </a:custGeom>
          <a:solidFill>
            <a:srgbClr val="E345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7847504" y="2301344"/>
            <a:ext cx="184882" cy="371913"/>
          </a:xfrm>
          <a:custGeom>
            <a:avLst/>
            <a:gdLst/>
            <a:ahLst/>
            <a:cxnLst/>
            <a:rect l="l" t="t" r="r" b="b"/>
            <a:pathLst>
              <a:path w="184882" h="371913">
                <a:moveTo>
                  <a:pt x="1535" y="198400"/>
                </a:moveTo>
                <a:lnTo>
                  <a:pt x="3328" y="210923"/>
                </a:lnTo>
                <a:lnTo>
                  <a:pt x="5349" y="223189"/>
                </a:lnTo>
                <a:lnTo>
                  <a:pt x="7315" y="235479"/>
                </a:lnTo>
                <a:lnTo>
                  <a:pt x="8939" y="248077"/>
                </a:lnTo>
                <a:lnTo>
                  <a:pt x="9505" y="254214"/>
                </a:lnTo>
                <a:lnTo>
                  <a:pt x="15741" y="366652"/>
                </a:lnTo>
                <a:lnTo>
                  <a:pt x="15805" y="368461"/>
                </a:lnTo>
                <a:lnTo>
                  <a:pt x="15869" y="370187"/>
                </a:lnTo>
                <a:lnTo>
                  <a:pt x="15869" y="371913"/>
                </a:lnTo>
                <a:lnTo>
                  <a:pt x="184665" y="371913"/>
                </a:lnTo>
                <a:lnTo>
                  <a:pt x="184808" y="359328"/>
                </a:lnTo>
                <a:lnTo>
                  <a:pt x="184878" y="346479"/>
                </a:lnTo>
                <a:lnTo>
                  <a:pt x="184882" y="333449"/>
                </a:lnTo>
                <a:lnTo>
                  <a:pt x="184825" y="320318"/>
                </a:lnTo>
                <a:lnTo>
                  <a:pt x="184715" y="307167"/>
                </a:lnTo>
                <a:lnTo>
                  <a:pt x="184558" y="294076"/>
                </a:lnTo>
                <a:lnTo>
                  <a:pt x="184360" y="281126"/>
                </a:lnTo>
                <a:lnTo>
                  <a:pt x="184128" y="268398"/>
                </a:lnTo>
                <a:lnTo>
                  <a:pt x="183869" y="255973"/>
                </a:lnTo>
                <a:lnTo>
                  <a:pt x="183588" y="243932"/>
                </a:lnTo>
                <a:lnTo>
                  <a:pt x="183319" y="233338"/>
                </a:lnTo>
                <a:lnTo>
                  <a:pt x="182856" y="219912"/>
                </a:lnTo>
                <a:lnTo>
                  <a:pt x="182219" y="206778"/>
                </a:lnTo>
                <a:lnTo>
                  <a:pt x="181433" y="193890"/>
                </a:lnTo>
                <a:lnTo>
                  <a:pt x="180528" y="181202"/>
                </a:lnTo>
                <a:lnTo>
                  <a:pt x="179531" y="168668"/>
                </a:lnTo>
                <a:lnTo>
                  <a:pt x="178469" y="156239"/>
                </a:lnTo>
                <a:lnTo>
                  <a:pt x="177369" y="143872"/>
                </a:lnTo>
                <a:lnTo>
                  <a:pt x="176260" y="131519"/>
                </a:lnTo>
                <a:lnTo>
                  <a:pt x="175168" y="119133"/>
                </a:lnTo>
                <a:lnTo>
                  <a:pt x="174120" y="106669"/>
                </a:lnTo>
                <a:lnTo>
                  <a:pt x="173146" y="94079"/>
                </a:lnTo>
                <a:lnTo>
                  <a:pt x="172364" y="82773"/>
                </a:lnTo>
                <a:lnTo>
                  <a:pt x="161352" y="86707"/>
                </a:lnTo>
                <a:lnTo>
                  <a:pt x="150612" y="88979"/>
                </a:lnTo>
                <a:lnTo>
                  <a:pt x="137338" y="88598"/>
                </a:lnTo>
                <a:lnTo>
                  <a:pt x="131831" y="87704"/>
                </a:lnTo>
                <a:lnTo>
                  <a:pt x="130058" y="0"/>
                </a:lnTo>
                <a:lnTo>
                  <a:pt x="92002" y="3277"/>
                </a:lnTo>
                <a:lnTo>
                  <a:pt x="93857" y="12807"/>
                </a:lnTo>
                <a:lnTo>
                  <a:pt x="93517" y="28512"/>
                </a:lnTo>
                <a:lnTo>
                  <a:pt x="92589" y="42212"/>
                </a:lnTo>
                <a:lnTo>
                  <a:pt x="92429" y="44867"/>
                </a:lnTo>
                <a:lnTo>
                  <a:pt x="92292" y="65885"/>
                </a:lnTo>
                <a:lnTo>
                  <a:pt x="92050" y="78287"/>
                </a:lnTo>
                <a:lnTo>
                  <a:pt x="89140" y="84844"/>
                </a:lnTo>
                <a:lnTo>
                  <a:pt x="86065" y="86718"/>
                </a:lnTo>
                <a:lnTo>
                  <a:pt x="85830" y="86776"/>
                </a:lnTo>
                <a:lnTo>
                  <a:pt x="80556" y="88350"/>
                </a:lnTo>
                <a:lnTo>
                  <a:pt x="69422" y="89068"/>
                </a:lnTo>
                <a:lnTo>
                  <a:pt x="56002" y="87652"/>
                </a:lnTo>
                <a:lnTo>
                  <a:pt x="42118" y="84094"/>
                </a:lnTo>
                <a:lnTo>
                  <a:pt x="29701" y="78384"/>
                </a:lnTo>
                <a:lnTo>
                  <a:pt x="20680" y="70513"/>
                </a:lnTo>
                <a:lnTo>
                  <a:pt x="19137" y="68127"/>
                </a:lnTo>
                <a:lnTo>
                  <a:pt x="18154" y="66416"/>
                </a:lnTo>
                <a:lnTo>
                  <a:pt x="17129" y="63370"/>
                </a:lnTo>
                <a:lnTo>
                  <a:pt x="16339" y="61630"/>
                </a:lnTo>
                <a:lnTo>
                  <a:pt x="16104" y="60992"/>
                </a:lnTo>
                <a:lnTo>
                  <a:pt x="15570" y="60557"/>
                </a:lnTo>
                <a:lnTo>
                  <a:pt x="15378" y="59078"/>
                </a:lnTo>
                <a:lnTo>
                  <a:pt x="15143" y="57599"/>
                </a:lnTo>
                <a:lnTo>
                  <a:pt x="14780" y="57280"/>
                </a:lnTo>
                <a:lnTo>
                  <a:pt x="14289" y="56468"/>
                </a:lnTo>
                <a:lnTo>
                  <a:pt x="13435" y="62964"/>
                </a:lnTo>
                <a:lnTo>
                  <a:pt x="14267" y="75859"/>
                </a:lnTo>
                <a:lnTo>
                  <a:pt x="16893" y="88611"/>
                </a:lnTo>
                <a:lnTo>
                  <a:pt x="17428" y="89748"/>
                </a:lnTo>
                <a:lnTo>
                  <a:pt x="24916" y="95646"/>
                </a:lnTo>
                <a:lnTo>
                  <a:pt x="36134" y="99197"/>
                </a:lnTo>
                <a:lnTo>
                  <a:pt x="47336" y="103690"/>
                </a:lnTo>
                <a:lnTo>
                  <a:pt x="54777" y="112416"/>
                </a:lnTo>
                <a:lnTo>
                  <a:pt x="55868" y="117939"/>
                </a:lnTo>
                <a:lnTo>
                  <a:pt x="53261" y="129890"/>
                </a:lnTo>
                <a:lnTo>
                  <a:pt x="45829" y="131549"/>
                </a:lnTo>
                <a:lnTo>
                  <a:pt x="37577" y="128086"/>
                </a:lnTo>
                <a:lnTo>
                  <a:pt x="32509" y="124674"/>
                </a:lnTo>
                <a:lnTo>
                  <a:pt x="32206" y="124433"/>
                </a:lnTo>
                <a:lnTo>
                  <a:pt x="20384" y="118500"/>
                </a:lnTo>
                <a:lnTo>
                  <a:pt x="7991" y="113948"/>
                </a:lnTo>
                <a:lnTo>
                  <a:pt x="1582" y="111857"/>
                </a:lnTo>
                <a:lnTo>
                  <a:pt x="1728" y="118693"/>
                </a:lnTo>
                <a:lnTo>
                  <a:pt x="1361" y="130757"/>
                </a:lnTo>
                <a:lnTo>
                  <a:pt x="763" y="145839"/>
                </a:lnTo>
                <a:lnTo>
                  <a:pt x="215" y="161729"/>
                </a:lnTo>
                <a:lnTo>
                  <a:pt x="0" y="176215"/>
                </a:lnTo>
                <a:lnTo>
                  <a:pt x="258" y="185335"/>
                </a:lnTo>
                <a:lnTo>
                  <a:pt x="1535" y="198400"/>
                </a:lnTo>
                <a:close/>
              </a:path>
            </a:pathLst>
          </a:custGeom>
          <a:solidFill>
            <a:srgbClr val="2C33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7842487" y="1671904"/>
            <a:ext cx="191167" cy="490583"/>
          </a:xfrm>
          <a:custGeom>
            <a:avLst/>
            <a:gdLst/>
            <a:ahLst/>
            <a:cxnLst/>
            <a:rect l="l" t="t" r="r" b="b"/>
            <a:pathLst>
              <a:path w="191167" h="490583">
                <a:moveTo>
                  <a:pt x="188461" y="147804"/>
                </a:moveTo>
                <a:lnTo>
                  <a:pt x="189778" y="134871"/>
                </a:lnTo>
                <a:lnTo>
                  <a:pt x="190726" y="121836"/>
                </a:lnTo>
                <a:lnTo>
                  <a:pt x="191167" y="108806"/>
                </a:lnTo>
                <a:lnTo>
                  <a:pt x="190968" y="95888"/>
                </a:lnTo>
                <a:lnTo>
                  <a:pt x="189991" y="83190"/>
                </a:lnTo>
                <a:lnTo>
                  <a:pt x="188102" y="70817"/>
                </a:lnTo>
                <a:lnTo>
                  <a:pt x="185164" y="58878"/>
                </a:lnTo>
                <a:lnTo>
                  <a:pt x="181041" y="47479"/>
                </a:lnTo>
                <a:lnTo>
                  <a:pt x="175599" y="36727"/>
                </a:lnTo>
                <a:lnTo>
                  <a:pt x="168701" y="26729"/>
                </a:lnTo>
                <a:lnTo>
                  <a:pt x="160744" y="18092"/>
                </a:lnTo>
                <a:lnTo>
                  <a:pt x="151124" y="10674"/>
                </a:lnTo>
                <a:lnTo>
                  <a:pt x="140175" y="5157"/>
                </a:lnTo>
                <a:lnTo>
                  <a:pt x="128315" y="1583"/>
                </a:lnTo>
                <a:lnTo>
                  <a:pt x="115961" y="0"/>
                </a:lnTo>
                <a:lnTo>
                  <a:pt x="103531" y="449"/>
                </a:lnTo>
                <a:lnTo>
                  <a:pt x="91442" y="2977"/>
                </a:lnTo>
                <a:lnTo>
                  <a:pt x="80111" y="7629"/>
                </a:lnTo>
                <a:lnTo>
                  <a:pt x="67612" y="16630"/>
                </a:lnTo>
                <a:lnTo>
                  <a:pt x="60071" y="25808"/>
                </a:lnTo>
                <a:lnTo>
                  <a:pt x="52886" y="37053"/>
                </a:lnTo>
                <a:lnTo>
                  <a:pt x="51317" y="39554"/>
                </a:lnTo>
                <a:lnTo>
                  <a:pt x="44108" y="50521"/>
                </a:lnTo>
                <a:lnTo>
                  <a:pt x="37223" y="60892"/>
                </a:lnTo>
                <a:lnTo>
                  <a:pt x="30917" y="71626"/>
                </a:lnTo>
                <a:lnTo>
                  <a:pt x="28018" y="77518"/>
                </a:lnTo>
                <a:lnTo>
                  <a:pt x="23722" y="89180"/>
                </a:lnTo>
                <a:lnTo>
                  <a:pt x="21446" y="100724"/>
                </a:lnTo>
                <a:lnTo>
                  <a:pt x="20752" y="112839"/>
                </a:lnTo>
                <a:lnTo>
                  <a:pt x="21199" y="126211"/>
                </a:lnTo>
                <a:lnTo>
                  <a:pt x="21782" y="134480"/>
                </a:lnTo>
                <a:lnTo>
                  <a:pt x="21779" y="148365"/>
                </a:lnTo>
                <a:lnTo>
                  <a:pt x="20096" y="159449"/>
                </a:lnTo>
                <a:lnTo>
                  <a:pt x="18070" y="169923"/>
                </a:lnTo>
                <a:lnTo>
                  <a:pt x="17041" y="181978"/>
                </a:lnTo>
                <a:lnTo>
                  <a:pt x="17618" y="192427"/>
                </a:lnTo>
                <a:lnTo>
                  <a:pt x="19738" y="204746"/>
                </a:lnTo>
                <a:lnTo>
                  <a:pt x="20482" y="217278"/>
                </a:lnTo>
                <a:lnTo>
                  <a:pt x="20394" y="218066"/>
                </a:lnTo>
                <a:lnTo>
                  <a:pt x="17043" y="229566"/>
                </a:lnTo>
                <a:lnTo>
                  <a:pt x="13837" y="242464"/>
                </a:lnTo>
                <a:lnTo>
                  <a:pt x="13795" y="242979"/>
                </a:lnTo>
                <a:lnTo>
                  <a:pt x="14461" y="256010"/>
                </a:lnTo>
                <a:lnTo>
                  <a:pt x="17085" y="268596"/>
                </a:lnTo>
                <a:lnTo>
                  <a:pt x="19551" y="280508"/>
                </a:lnTo>
                <a:lnTo>
                  <a:pt x="19745" y="291519"/>
                </a:lnTo>
                <a:lnTo>
                  <a:pt x="18451" y="296315"/>
                </a:lnTo>
                <a:lnTo>
                  <a:pt x="13179" y="304286"/>
                </a:lnTo>
                <a:lnTo>
                  <a:pt x="6924" y="311126"/>
                </a:lnTo>
                <a:lnTo>
                  <a:pt x="1827" y="321745"/>
                </a:lnTo>
                <a:lnTo>
                  <a:pt x="0" y="337992"/>
                </a:lnTo>
                <a:lnTo>
                  <a:pt x="1273" y="354470"/>
                </a:lnTo>
                <a:lnTo>
                  <a:pt x="4362" y="365238"/>
                </a:lnTo>
                <a:lnTo>
                  <a:pt x="7927" y="373574"/>
                </a:lnTo>
                <a:lnTo>
                  <a:pt x="10631" y="382758"/>
                </a:lnTo>
                <a:lnTo>
                  <a:pt x="11254" y="393706"/>
                </a:lnTo>
                <a:lnTo>
                  <a:pt x="8439" y="407043"/>
                </a:lnTo>
                <a:lnTo>
                  <a:pt x="5281" y="418222"/>
                </a:lnTo>
                <a:lnTo>
                  <a:pt x="4292" y="422390"/>
                </a:lnTo>
                <a:lnTo>
                  <a:pt x="3503" y="437397"/>
                </a:lnTo>
                <a:lnTo>
                  <a:pt x="6373" y="446120"/>
                </a:lnTo>
                <a:lnTo>
                  <a:pt x="7196" y="451334"/>
                </a:lnTo>
                <a:lnTo>
                  <a:pt x="6081" y="459097"/>
                </a:lnTo>
                <a:lnTo>
                  <a:pt x="3673" y="469028"/>
                </a:lnTo>
                <a:lnTo>
                  <a:pt x="2468" y="479003"/>
                </a:lnTo>
                <a:lnTo>
                  <a:pt x="4960" y="486896"/>
                </a:lnTo>
                <a:lnTo>
                  <a:pt x="13641" y="490583"/>
                </a:lnTo>
                <a:lnTo>
                  <a:pt x="20992" y="490198"/>
                </a:lnTo>
                <a:lnTo>
                  <a:pt x="31478" y="478684"/>
                </a:lnTo>
                <a:lnTo>
                  <a:pt x="34681" y="476306"/>
                </a:lnTo>
                <a:lnTo>
                  <a:pt x="41024" y="476306"/>
                </a:lnTo>
                <a:lnTo>
                  <a:pt x="44419" y="473608"/>
                </a:lnTo>
                <a:lnTo>
                  <a:pt x="49426" y="465304"/>
                </a:lnTo>
                <a:lnTo>
                  <a:pt x="50144" y="455115"/>
                </a:lnTo>
                <a:lnTo>
                  <a:pt x="51459" y="444094"/>
                </a:lnTo>
                <a:lnTo>
                  <a:pt x="54286" y="437935"/>
                </a:lnTo>
                <a:lnTo>
                  <a:pt x="59776" y="431548"/>
                </a:lnTo>
                <a:lnTo>
                  <a:pt x="63915" y="427614"/>
                </a:lnTo>
                <a:lnTo>
                  <a:pt x="66262" y="421175"/>
                </a:lnTo>
                <a:lnTo>
                  <a:pt x="66376" y="407271"/>
                </a:lnTo>
                <a:lnTo>
                  <a:pt x="66202" y="404640"/>
                </a:lnTo>
                <a:lnTo>
                  <a:pt x="66404" y="387754"/>
                </a:lnTo>
                <a:lnTo>
                  <a:pt x="71308" y="379350"/>
                </a:lnTo>
                <a:lnTo>
                  <a:pt x="79699" y="373085"/>
                </a:lnTo>
                <a:lnTo>
                  <a:pt x="82796" y="353421"/>
                </a:lnTo>
                <a:lnTo>
                  <a:pt x="79332" y="346270"/>
                </a:lnTo>
                <a:lnTo>
                  <a:pt x="78738" y="347592"/>
                </a:lnTo>
                <a:lnTo>
                  <a:pt x="79101" y="345793"/>
                </a:lnTo>
                <a:lnTo>
                  <a:pt x="79332" y="346270"/>
                </a:lnTo>
                <a:lnTo>
                  <a:pt x="81578" y="341269"/>
                </a:lnTo>
                <a:lnTo>
                  <a:pt x="75172" y="341356"/>
                </a:lnTo>
                <a:lnTo>
                  <a:pt x="74018" y="331582"/>
                </a:lnTo>
                <a:lnTo>
                  <a:pt x="73568" y="322064"/>
                </a:lnTo>
                <a:lnTo>
                  <a:pt x="80500" y="322290"/>
                </a:lnTo>
                <a:lnTo>
                  <a:pt x="81044" y="322185"/>
                </a:lnTo>
                <a:lnTo>
                  <a:pt x="83757" y="341588"/>
                </a:lnTo>
                <a:lnTo>
                  <a:pt x="85062" y="330064"/>
                </a:lnTo>
                <a:lnTo>
                  <a:pt x="84941" y="316762"/>
                </a:lnTo>
                <a:lnTo>
                  <a:pt x="84671" y="303708"/>
                </a:lnTo>
                <a:lnTo>
                  <a:pt x="84675" y="303217"/>
                </a:lnTo>
                <a:lnTo>
                  <a:pt x="84846" y="279464"/>
                </a:lnTo>
                <a:lnTo>
                  <a:pt x="76731" y="254058"/>
                </a:lnTo>
                <a:lnTo>
                  <a:pt x="73057" y="245589"/>
                </a:lnTo>
                <a:lnTo>
                  <a:pt x="68936" y="241732"/>
                </a:lnTo>
                <a:lnTo>
                  <a:pt x="65177" y="234742"/>
                </a:lnTo>
                <a:lnTo>
                  <a:pt x="60716" y="222401"/>
                </a:lnTo>
                <a:lnTo>
                  <a:pt x="60392" y="211204"/>
                </a:lnTo>
                <a:lnTo>
                  <a:pt x="62221" y="200363"/>
                </a:lnTo>
                <a:lnTo>
                  <a:pt x="64222" y="189090"/>
                </a:lnTo>
                <a:lnTo>
                  <a:pt x="64579" y="178622"/>
                </a:lnTo>
                <a:lnTo>
                  <a:pt x="62842" y="164582"/>
                </a:lnTo>
                <a:lnTo>
                  <a:pt x="60764" y="155334"/>
                </a:lnTo>
                <a:lnTo>
                  <a:pt x="59859" y="148319"/>
                </a:lnTo>
                <a:lnTo>
                  <a:pt x="61641" y="140974"/>
                </a:lnTo>
                <a:lnTo>
                  <a:pt x="67622" y="130741"/>
                </a:lnTo>
                <a:lnTo>
                  <a:pt x="70559" y="126591"/>
                </a:lnTo>
                <a:lnTo>
                  <a:pt x="77305" y="117526"/>
                </a:lnTo>
                <a:lnTo>
                  <a:pt x="83076" y="108094"/>
                </a:lnTo>
                <a:lnTo>
                  <a:pt x="87511" y="95745"/>
                </a:lnTo>
                <a:lnTo>
                  <a:pt x="89758" y="82942"/>
                </a:lnTo>
                <a:lnTo>
                  <a:pt x="102464" y="81829"/>
                </a:lnTo>
                <a:lnTo>
                  <a:pt x="114288" y="81327"/>
                </a:lnTo>
                <a:lnTo>
                  <a:pt x="126663" y="83969"/>
                </a:lnTo>
                <a:lnTo>
                  <a:pt x="127152" y="84160"/>
                </a:lnTo>
                <a:lnTo>
                  <a:pt x="136243" y="86004"/>
                </a:lnTo>
                <a:lnTo>
                  <a:pt x="141243" y="84000"/>
                </a:lnTo>
                <a:lnTo>
                  <a:pt x="146773" y="82234"/>
                </a:lnTo>
                <a:lnTo>
                  <a:pt x="156751" y="84508"/>
                </a:lnTo>
                <a:lnTo>
                  <a:pt x="164898" y="90312"/>
                </a:lnTo>
                <a:lnTo>
                  <a:pt x="170844" y="99819"/>
                </a:lnTo>
                <a:lnTo>
                  <a:pt x="174918" y="112171"/>
                </a:lnTo>
                <a:lnTo>
                  <a:pt x="177452" y="126507"/>
                </a:lnTo>
                <a:lnTo>
                  <a:pt x="178776" y="141970"/>
                </a:lnTo>
                <a:lnTo>
                  <a:pt x="179195" y="155188"/>
                </a:lnTo>
                <a:lnTo>
                  <a:pt x="179194" y="168003"/>
                </a:lnTo>
                <a:lnTo>
                  <a:pt x="178794" y="181002"/>
                </a:lnTo>
                <a:lnTo>
                  <a:pt x="177955" y="194031"/>
                </a:lnTo>
                <a:lnTo>
                  <a:pt x="176634" y="206942"/>
                </a:lnTo>
                <a:lnTo>
                  <a:pt x="174789" y="219581"/>
                </a:lnTo>
                <a:lnTo>
                  <a:pt x="172378" y="231799"/>
                </a:lnTo>
                <a:lnTo>
                  <a:pt x="169350" y="243472"/>
                </a:lnTo>
                <a:lnTo>
                  <a:pt x="164504" y="258053"/>
                </a:lnTo>
                <a:lnTo>
                  <a:pt x="158559" y="271700"/>
                </a:lnTo>
                <a:lnTo>
                  <a:pt x="151467" y="283320"/>
                </a:lnTo>
                <a:lnTo>
                  <a:pt x="143179" y="291820"/>
                </a:lnTo>
                <a:lnTo>
                  <a:pt x="133644" y="296107"/>
                </a:lnTo>
                <a:lnTo>
                  <a:pt x="133451" y="296141"/>
                </a:lnTo>
                <a:lnTo>
                  <a:pt x="130611" y="307386"/>
                </a:lnTo>
                <a:lnTo>
                  <a:pt x="130541" y="319432"/>
                </a:lnTo>
                <a:lnTo>
                  <a:pt x="130312" y="325724"/>
                </a:lnTo>
                <a:lnTo>
                  <a:pt x="130355" y="336077"/>
                </a:lnTo>
                <a:lnTo>
                  <a:pt x="129586" y="334192"/>
                </a:lnTo>
                <a:lnTo>
                  <a:pt x="132063" y="341269"/>
                </a:lnTo>
                <a:lnTo>
                  <a:pt x="131195" y="331360"/>
                </a:lnTo>
                <a:lnTo>
                  <a:pt x="132574" y="325394"/>
                </a:lnTo>
                <a:lnTo>
                  <a:pt x="134348" y="320387"/>
                </a:lnTo>
                <a:lnTo>
                  <a:pt x="147375" y="322852"/>
                </a:lnTo>
                <a:lnTo>
                  <a:pt x="149423" y="331056"/>
                </a:lnTo>
                <a:lnTo>
                  <a:pt x="150307" y="330544"/>
                </a:lnTo>
                <a:lnTo>
                  <a:pt x="151433" y="331988"/>
                </a:lnTo>
                <a:lnTo>
                  <a:pt x="153248" y="327058"/>
                </a:lnTo>
                <a:lnTo>
                  <a:pt x="157186" y="319200"/>
                </a:lnTo>
                <a:lnTo>
                  <a:pt x="161606" y="311438"/>
                </a:lnTo>
                <a:lnTo>
                  <a:pt x="166259" y="303024"/>
                </a:lnTo>
                <a:lnTo>
                  <a:pt x="170898" y="293211"/>
                </a:lnTo>
                <a:lnTo>
                  <a:pt x="175275" y="281251"/>
                </a:lnTo>
                <a:lnTo>
                  <a:pt x="179141" y="266396"/>
                </a:lnTo>
                <a:lnTo>
                  <a:pt x="182249" y="247900"/>
                </a:lnTo>
                <a:lnTo>
                  <a:pt x="183509" y="236308"/>
                </a:lnTo>
                <a:lnTo>
                  <a:pt x="184156" y="223555"/>
                </a:lnTo>
                <a:lnTo>
                  <a:pt x="184215" y="210378"/>
                </a:lnTo>
                <a:lnTo>
                  <a:pt x="184125" y="197260"/>
                </a:lnTo>
                <a:lnTo>
                  <a:pt x="184319" y="184684"/>
                </a:lnTo>
                <a:lnTo>
                  <a:pt x="185235" y="173130"/>
                </a:lnTo>
                <a:lnTo>
                  <a:pt x="185260" y="172937"/>
                </a:lnTo>
                <a:lnTo>
                  <a:pt x="186910" y="160529"/>
                </a:lnTo>
                <a:lnTo>
                  <a:pt x="188461" y="147804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7861793" y="1992292"/>
            <a:ext cx="171828" cy="398249"/>
          </a:xfrm>
          <a:custGeom>
            <a:avLst/>
            <a:gdLst/>
            <a:ahLst/>
            <a:cxnLst/>
            <a:rect l="l" t="t" r="r" b="b"/>
            <a:pathLst>
              <a:path w="171828" h="398249">
                <a:moveTo>
                  <a:pt x="12172" y="158296"/>
                </a:moveTo>
                <a:lnTo>
                  <a:pt x="1687" y="169810"/>
                </a:lnTo>
                <a:lnTo>
                  <a:pt x="2370" y="172943"/>
                </a:lnTo>
                <a:lnTo>
                  <a:pt x="5609" y="184920"/>
                </a:lnTo>
                <a:lnTo>
                  <a:pt x="10034" y="197924"/>
                </a:lnTo>
                <a:lnTo>
                  <a:pt x="14835" y="210246"/>
                </a:lnTo>
                <a:lnTo>
                  <a:pt x="18408" y="218477"/>
                </a:lnTo>
                <a:lnTo>
                  <a:pt x="23554" y="229428"/>
                </a:lnTo>
                <a:lnTo>
                  <a:pt x="27522" y="239183"/>
                </a:lnTo>
                <a:lnTo>
                  <a:pt x="29939" y="250037"/>
                </a:lnTo>
                <a:lnTo>
                  <a:pt x="30430" y="264282"/>
                </a:lnTo>
                <a:lnTo>
                  <a:pt x="29898" y="272712"/>
                </a:lnTo>
                <a:lnTo>
                  <a:pt x="27553" y="287852"/>
                </a:lnTo>
                <a:lnTo>
                  <a:pt x="23644" y="302384"/>
                </a:lnTo>
                <a:lnTo>
                  <a:pt x="18753" y="316147"/>
                </a:lnTo>
                <a:lnTo>
                  <a:pt x="13459" y="328978"/>
                </a:lnTo>
                <a:lnTo>
                  <a:pt x="8346" y="340716"/>
                </a:lnTo>
                <a:lnTo>
                  <a:pt x="3993" y="351199"/>
                </a:lnTo>
                <a:lnTo>
                  <a:pt x="982" y="360265"/>
                </a:lnTo>
                <a:lnTo>
                  <a:pt x="0" y="365521"/>
                </a:lnTo>
                <a:lnTo>
                  <a:pt x="491" y="366333"/>
                </a:lnTo>
                <a:lnTo>
                  <a:pt x="854" y="366652"/>
                </a:lnTo>
                <a:lnTo>
                  <a:pt x="1089" y="368131"/>
                </a:lnTo>
                <a:lnTo>
                  <a:pt x="1281" y="369610"/>
                </a:lnTo>
                <a:lnTo>
                  <a:pt x="1815" y="370045"/>
                </a:lnTo>
                <a:lnTo>
                  <a:pt x="2050" y="370683"/>
                </a:lnTo>
                <a:lnTo>
                  <a:pt x="2840" y="372423"/>
                </a:lnTo>
                <a:lnTo>
                  <a:pt x="3865" y="375468"/>
                </a:lnTo>
                <a:lnTo>
                  <a:pt x="4847" y="377180"/>
                </a:lnTo>
                <a:lnTo>
                  <a:pt x="12677" y="385610"/>
                </a:lnTo>
                <a:lnTo>
                  <a:pt x="24402" y="391877"/>
                </a:lnTo>
                <a:lnTo>
                  <a:pt x="38091" y="395991"/>
                </a:lnTo>
                <a:lnTo>
                  <a:pt x="51816" y="397960"/>
                </a:lnTo>
                <a:lnTo>
                  <a:pt x="63646" y="397793"/>
                </a:lnTo>
                <a:lnTo>
                  <a:pt x="66160" y="397403"/>
                </a:lnTo>
                <a:lnTo>
                  <a:pt x="71541" y="395828"/>
                </a:lnTo>
                <a:lnTo>
                  <a:pt x="71776" y="395770"/>
                </a:lnTo>
                <a:lnTo>
                  <a:pt x="76862" y="391028"/>
                </a:lnTo>
                <a:lnTo>
                  <a:pt x="78058" y="381761"/>
                </a:lnTo>
                <a:lnTo>
                  <a:pt x="77925" y="365199"/>
                </a:lnTo>
                <a:lnTo>
                  <a:pt x="78140" y="353919"/>
                </a:lnTo>
                <a:lnTo>
                  <a:pt x="78913" y="342632"/>
                </a:lnTo>
                <a:lnTo>
                  <a:pt x="79620" y="326682"/>
                </a:lnTo>
                <a:lnTo>
                  <a:pt x="78655" y="314248"/>
                </a:lnTo>
                <a:lnTo>
                  <a:pt x="77713" y="312330"/>
                </a:lnTo>
                <a:lnTo>
                  <a:pt x="115769" y="309052"/>
                </a:lnTo>
                <a:lnTo>
                  <a:pt x="117541" y="396756"/>
                </a:lnTo>
                <a:lnTo>
                  <a:pt x="132292" y="398249"/>
                </a:lnTo>
                <a:lnTo>
                  <a:pt x="143570" y="396756"/>
                </a:lnTo>
                <a:lnTo>
                  <a:pt x="154178" y="393269"/>
                </a:lnTo>
                <a:lnTo>
                  <a:pt x="158075" y="391826"/>
                </a:lnTo>
                <a:lnTo>
                  <a:pt x="161726" y="391159"/>
                </a:lnTo>
                <a:lnTo>
                  <a:pt x="161591" y="386768"/>
                </a:lnTo>
                <a:lnTo>
                  <a:pt x="160933" y="379575"/>
                </a:lnTo>
                <a:lnTo>
                  <a:pt x="159830" y="369962"/>
                </a:lnTo>
                <a:lnTo>
                  <a:pt x="158364" y="358312"/>
                </a:lnTo>
                <a:lnTo>
                  <a:pt x="156614" y="345008"/>
                </a:lnTo>
                <a:lnTo>
                  <a:pt x="154659" y="330433"/>
                </a:lnTo>
                <a:lnTo>
                  <a:pt x="152580" y="314969"/>
                </a:lnTo>
                <a:lnTo>
                  <a:pt x="150456" y="299001"/>
                </a:lnTo>
                <a:lnTo>
                  <a:pt x="148366" y="282910"/>
                </a:lnTo>
                <a:lnTo>
                  <a:pt x="146392" y="267079"/>
                </a:lnTo>
                <a:lnTo>
                  <a:pt x="144611" y="251892"/>
                </a:lnTo>
                <a:lnTo>
                  <a:pt x="143105" y="237731"/>
                </a:lnTo>
                <a:lnTo>
                  <a:pt x="141953" y="224979"/>
                </a:lnTo>
                <a:lnTo>
                  <a:pt x="141235" y="214019"/>
                </a:lnTo>
                <a:lnTo>
                  <a:pt x="141140" y="211806"/>
                </a:lnTo>
                <a:lnTo>
                  <a:pt x="149078" y="204947"/>
                </a:lnTo>
                <a:lnTo>
                  <a:pt x="156894" y="197564"/>
                </a:lnTo>
                <a:lnTo>
                  <a:pt x="163807" y="188637"/>
                </a:lnTo>
                <a:lnTo>
                  <a:pt x="169036" y="177148"/>
                </a:lnTo>
                <a:lnTo>
                  <a:pt x="171801" y="162077"/>
                </a:lnTo>
                <a:lnTo>
                  <a:pt x="171828" y="148435"/>
                </a:lnTo>
                <a:lnTo>
                  <a:pt x="169624" y="133457"/>
                </a:lnTo>
                <a:lnTo>
                  <a:pt x="166215" y="121989"/>
                </a:lnTo>
                <a:lnTo>
                  <a:pt x="163315" y="111142"/>
                </a:lnTo>
                <a:lnTo>
                  <a:pt x="162986" y="109079"/>
                </a:lnTo>
                <a:lnTo>
                  <a:pt x="163522" y="100450"/>
                </a:lnTo>
                <a:lnTo>
                  <a:pt x="165463" y="86888"/>
                </a:lnTo>
                <a:lnTo>
                  <a:pt x="167402" y="71935"/>
                </a:lnTo>
                <a:lnTo>
                  <a:pt x="168005" y="62297"/>
                </a:lnTo>
                <a:lnTo>
                  <a:pt x="163372" y="47513"/>
                </a:lnTo>
                <a:lnTo>
                  <a:pt x="157119" y="38087"/>
                </a:lnTo>
                <a:lnTo>
                  <a:pt x="152757" y="33034"/>
                </a:lnTo>
                <a:lnTo>
                  <a:pt x="147311" y="26624"/>
                </a:lnTo>
                <a:lnTo>
                  <a:pt x="147183" y="26711"/>
                </a:lnTo>
                <a:lnTo>
                  <a:pt x="141994" y="21461"/>
                </a:lnTo>
                <a:lnTo>
                  <a:pt x="137210" y="16676"/>
                </a:lnTo>
                <a:lnTo>
                  <a:pt x="136591" y="12993"/>
                </a:lnTo>
                <a:lnTo>
                  <a:pt x="132127" y="11601"/>
                </a:lnTo>
                <a:lnTo>
                  <a:pt x="130465" y="10508"/>
                </a:lnTo>
                <a:lnTo>
                  <a:pt x="129448" y="8577"/>
                </a:lnTo>
                <a:lnTo>
                  <a:pt x="128070" y="2465"/>
                </a:lnTo>
                <a:lnTo>
                  <a:pt x="115043" y="0"/>
                </a:lnTo>
                <a:lnTo>
                  <a:pt x="112095" y="8771"/>
                </a:lnTo>
                <a:lnTo>
                  <a:pt x="112232" y="15189"/>
                </a:lnTo>
                <a:lnTo>
                  <a:pt x="112758" y="20881"/>
                </a:lnTo>
                <a:lnTo>
                  <a:pt x="119955" y="25986"/>
                </a:lnTo>
                <a:lnTo>
                  <a:pt x="121314" y="28431"/>
                </a:lnTo>
                <a:lnTo>
                  <a:pt x="120916" y="24159"/>
                </a:lnTo>
                <a:lnTo>
                  <a:pt x="122325" y="30249"/>
                </a:lnTo>
                <a:lnTo>
                  <a:pt x="121706" y="32628"/>
                </a:lnTo>
                <a:lnTo>
                  <a:pt x="121702" y="38072"/>
                </a:lnTo>
                <a:lnTo>
                  <a:pt x="121067" y="46543"/>
                </a:lnTo>
                <a:lnTo>
                  <a:pt x="119958" y="57503"/>
                </a:lnTo>
                <a:lnTo>
                  <a:pt x="118529" y="70417"/>
                </a:lnTo>
                <a:lnTo>
                  <a:pt x="116937" y="84745"/>
                </a:lnTo>
                <a:lnTo>
                  <a:pt x="115335" y="99953"/>
                </a:lnTo>
                <a:lnTo>
                  <a:pt x="113880" y="115503"/>
                </a:lnTo>
                <a:lnTo>
                  <a:pt x="112727" y="130857"/>
                </a:lnTo>
                <a:lnTo>
                  <a:pt x="112031" y="145480"/>
                </a:lnTo>
                <a:lnTo>
                  <a:pt x="111948" y="158833"/>
                </a:lnTo>
                <a:lnTo>
                  <a:pt x="111968" y="159630"/>
                </a:lnTo>
                <a:lnTo>
                  <a:pt x="112277" y="169532"/>
                </a:lnTo>
                <a:lnTo>
                  <a:pt x="112711" y="181237"/>
                </a:lnTo>
                <a:lnTo>
                  <a:pt x="113225" y="194347"/>
                </a:lnTo>
                <a:lnTo>
                  <a:pt x="113773" y="208458"/>
                </a:lnTo>
                <a:lnTo>
                  <a:pt x="114310" y="223172"/>
                </a:lnTo>
                <a:lnTo>
                  <a:pt x="114792" y="238086"/>
                </a:lnTo>
                <a:lnTo>
                  <a:pt x="115173" y="252800"/>
                </a:lnTo>
                <a:lnTo>
                  <a:pt x="115409" y="266912"/>
                </a:lnTo>
                <a:lnTo>
                  <a:pt x="115454" y="280023"/>
                </a:lnTo>
                <a:lnTo>
                  <a:pt x="115264" y="291730"/>
                </a:lnTo>
                <a:lnTo>
                  <a:pt x="114793" y="301633"/>
                </a:lnTo>
                <a:lnTo>
                  <a:pt x="114381" y="306326"/>
                </a:lnTo>
                <a:lnTo>
                  <a:pt x="81578" y="306094"/>
                </a:lnTo>
                <a:lnTo>
                  <a:pt x="80930" y="298010"/>
                </a:lnTo>
                <a:lnTo>
                  <a:pt x="80641" y="287496"/>
                </a:lnTo>
                <a:lnTo>
                  <a:pt x="80656" y="275054"/>
                </a:lnTo>
                <a:lnTo>
                  <a:pt x="80916" y="261184"/>
                </a:lnTo>
                <a:lnTo>
                  <a:pt x="81364" y="246389"/>
                </a:lnTo>
                <a:lnTo>
                  <a:pt x="81944" y="231168"/>
                </a:lnTo>
                <a:lnTo>
                  <a:pt x="82599" y="216025"/>
                </a:lnTo>
                <a:lnTo>
                  <a:pt x="83270" y="201459"/>
                </a:lnTo>
                <a:lnTo>
                  <a:pt x="83901" y="187972"/>
                </a:lnTo>
                <a:lnTo>
                  <a:pt x="84435" y="176066"/>
                </a:lnTo>
                <a:lnTo>
                  <a:pt x="84815" y="166241"/>
                </a:lnTo>
                <a:lnTo>
                  <a:pt x="84846" y="165286"/>
                </a:lnTo>
                <a:lnTo>
                  <a:pt x="84789" y="151751"/>
                </a:lnTo>
                <a:lnTo>
                  <a:pt x="83811" y="139567"/>
                </a:lnTo>
                <a:lnTo>
                  <a:pt x="82028" y="128289"/>
                </a:lnTo>
                <a:lnTo>
                  <a:pt x="79555" y="117470"/>
                </a:lnTo>
                <a:lnTo>
                  <a:pt x="76508" y="106664"/>
                </a:lnTo>
                <a:lnTo>
                  <a:pt x="73003" y="95425"/>
                </a:lnTo>
                <a:lnTo>
                  <a:pt x="69155" y="83307"/>
                </a:lnTo>
                <a:lnTo>
                  <a:pt x="65080" y="69864"/>
                </a:lnTo>
                <a:lnTo>
                  <a:pt x="60894" y="54650"/>
                </a:lnTo>
                <a:lnTo>
                  <a:pt x="60393" y="52697"/>
                </a:lnTo>
                <a:lnTo>
                  <a:pt x="50628" y="60306"/>
                </a:lnTo>
                <a:lnTo>
                  <a:pt x="46740" y="69695"/>
                </a:lnTo>
                <a:lnTo>
                  <a:pt x="46897" y="84252"/>
                </a:lnTo>
                <a:lnTo>
                  <a:pt x="47108" y="99500"/>
                </a:lnTo>
                <a:lnTo>
                  <a:pt x="45028" y="106633"/>
                </a:lnTo>
                <a:lnTo>
                  <a:pt x="41098" y="110612"/>
                </a:lnTo>
                <a:lnTo>
                  <a:pt x="35759" y="116397"/>
                </a:lnTo>
                <a:lnTo>
                  <a:pt x="34980" y="117547"/>
                </a:lnTo>
                <a:lnTo>
                  <a:pt x="31190" y="128575"/>
                </a:lnTo>
                <a:lnTo>
                  <a:pt x="30738" y="139361"/>
                </a:lnTo>
                <a:lnTo>
                  <a:pt x="28741" y="148853"/>
                </a:lnTo>
                <a:lnTo>
                  <a:pt x="25114" y="153221"/>
                </a:lnTo>
                <a:lnTo>
                  <a:pt x="21718" y="155918"/>
                </a:lnTo>
                <a:lnTo>
                  <a:pt x="15376" y="155918"/>
                </a:lnTo>
                <a:lnTo>
                  <a:pt x="12172" y="158296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7983108" y="2020723"/>
            <a:ext cx="1010" cy="4196"/>
          </a:xfrm>
          <a:custGeom>
            <a:avLst/>
            <a:gdLst/>
            <a:ahLst/>
            <a:cxnLst/>
            <a:rect l="l" t="t" r="r" b="b"/>
            <a:pathLst>
              <a:path w="1010" h="4196">
                <a:moveTo>
                  <a:pt x="1010" y="1818"/>
                </a:moveTo>
                <a:lnTo>
                  <a:pt x="0" y="0"/>
                </a:lnTo>
                <a:lnTo>
                  <a:pt x="391" y="4196"/>
                </a:lnTo>
                <a:lnTo>
                  <a:pt x="1010" y="1818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7583136" y="1823031"/>
            <a:ext cx="218836" cy="318351"/>
          </a:xfrm>
          <a:custGeom>
            <a:avLst/>
            <a:gdLst/>
            <a:ahLst/>
            <a:cxnLst/>
            <a:rect l="l" t="t" r="r" b="b"/>
            <a:pathLst>
              <a:path w="218836" h="318351">
                <a:moveTo>
                  <a:pt x="71601" y="21895"/>
                </a:moveTo>
                <a:lnTo>
                  <a:pt x="65612" y="25523"/>
                </a:lnTo>
                <a:lnTo>
                  <a:pt x="55433" y="32130"/>
                </a:lnTo>
                <a:lnTo>
                  <a:pt x="47191" y="41145"/>
                </a:lnTo>
                <a:lnTo>
                  <a:pt x="40920" y="52915"/>
                </a:lnTo>
                <a:lnTo>
                  <a:pt x="37230" y="65054"/>
                </a:lnTo>
                <a:lnTo>
                  <a:pt x="35478" y="77643"/>
                </a:lnTo>
                <a:lnTo>
                  <a:pt x="34300" y="90290"/>
                </a:lnTo>
                <a:lnTo>
                  <a:pt x="33066" y="97334"/>
                </a:lnTo>
                <a:lnTo>
                  <a:pt x="28902" y="109653"/>
                </a:lnTo>
                <a:lnTo>
                  <a:pt x="24708" y="121226"/>
                </a:lnTo>
                <a:lnTo>
                  <a:pt x="24288" y="122914"/>
                </a:lnTo>
                <a:lnTo>
                  <a:pt x="22888" y="136015"/>
                </a:lnTo>
                <a:lnTo>
                  <a:pt x="24409" y="146744"/>
                </a:lnTo>
                <a:lnTo>
                  <a:pt x="25249" y="153483"/>
                </a:lnTo>
                <a:lnTo>
                  <a:pt x="24771" y="168664"/>
                </a:lnTo>
                <a:lnTo>
                  <a:pt x="20691" y="177730"/>
                </a:lnTo>
                <a:lnTo>
                  <a:pt x="18715" y="181935"/>
                </a:lnTo>
                <a:lnTo>
                  <a:pt x="15729" y="193217"/>
                </a:lnTo>
                <a:lnTo>
                  <a:pt x="15709" y="204108"/>
                </a:lnTo>
                <a:lnTo>
                  <a:pt x="17158" y="214909"/>
                </a:lnTo>
                <a:lnTo>
                  <a:pt x="18579" y="225920"/>
                </a:lnTo>
                <a:lnTo>
                  <a:pt x="18473" y="237441"/>
                </a:lnTo>
                <a:lnTo>
                  <a:pt x="16045" y="247916"/>
                </a:lnTo>
                <a:lnTo>
                  <a:pt x="12399" y="254913"/>
                </a:lnTo>
                <a:lnTo>
                  <a:pt x="6989" y="264246"/>
                </a:lnTo>
                <a:lnTo>
                  <a:pt x="2095" y="275257"/>
                </a:lnTo>
                <a:lnTo>
                  <a:pt x="0" y="287287"/>
                </a:lnTo>
                <a:lnTo>
                  <a:pt x="2983" y="299679"/>
                </a:lnTo>
                <a:lnTo>
                  <a:pt x="4000" y="301513"/>
                </a:lnTo>
                <a:lnTo>
                  <a:pt x="8848" y="309576"/>
                </a:lnTo>
                <a:lnTo>
                  <a:pt x="17391" y="310156"/>
                </a:lnTo>
                <a:lnTo>
                  <a:pt x="25783" y="307690"/>
                </a:lnTo>
                <a:lnTo>
                  <a:pt x="36131" y="305425"/>
                </a:lnTo>
                <a:lnTo>
                  <a:pt x="39962" y="308023"/>
                </a:lnTo>
                <a:lnTo>
                  <a:pt x="46007" y="313839"/>
                </a:lnTo>
                <a:lnTo>
                  <a:pt x="55964" y="318351"/>
                </a:lnTo>
                <a:lnTo>
                  <a:pt x="63307" y="316792"/>
                </a:lnTo>
                <a:lnTo>
                  <a:pt x="69855" y="312338"/>
                </a:lnTo>
                <a:lnTo>
                  <a:pt x="77425" y="308169"/>
                </a:lnTo>
                <a:lnTo>
                  <a:pt x="87836" y="307461"/>
                </a:lnTo>
                <a:lnTo>
                  <a:pt x="91046" y="308183"/>
                </a:lnTo>
                <a:lnTo>
                  <a:pt x="94122" y="308415"/>
                </a:lnTo>
                <a:lnTo>
                  <a:pt x="94485" y="279326"/>
                </a:lnTo>
                <a:lnTo>
                  <a:pt x="85816" y="269389"/>
                </a:lnTo>
                <a:lnTo>
                  <a:pt x="78153" y="259699"/>
                </a:lnTo>
                <a:lnTo>
                  <a:pt x="75051" y="254180"/>
                </a:lnTo>
                <a:lnTo>
                  <a:pt x="71250" y="246118"/>
                </a:lnTo>
                <a:lnTo>
                  <a:pt x="71485" y="243652"/>
                </a:lnTo>
                <a:lnTo>
                  <a:pt x="69071" y="235851"/>
                </a:lnTo>
                <a:lnTo>
                  <a:pt x="66859" y="228166"/>
                </a:lnTo>
                <a:lnTo>
                  <a:pt x="66283" y="227533"/>
                </a:lnTo>
                <a:lnTo>
                  <a:pt x="63553" y="225717"/>
                </a:lnTo>
                <a:lnTo>
                  <a:pt x="61447" y="223350"/>
                </a:lnTo>
                <a:lnTo>
                  <a:pt x="58714" y="222277"/>
                </a:lnTo>
                <a:lnTo>
                  <a:pt x="52070" y="214674"/>
                </a:lnTo>
                <a:lnTo>
                  <a:pt x="48334" y="201853"/>
                </a:lnTo>
                <a:lnTo>
                  <a:pt x="48378" y="193101"/>
                </a:lnTo>
                <a:lnTo>
                  <a:pt x="52235" y="181448"/>
                </a:lnTo>
                <a:lnTo>
                  <a:pt x="58618" y="181578"/>
                </a:lnTo>
                <a:lnTo>
                  <a:pt x="65705" y="185627"/>
                </a:lnTo>
                <a:lnTo>
                  <a:pt x="67000" y="186198"/>
                </a:lnTo>
                <a:lnTo>
                  <a:pt x="67710" y="169998"/>
                </a:lnTo>
                <a:lnTo>
                  <a:pt x="68176" y="157678"/>
                </a:lnTo>
                <a:lnTo>
                  <a:pt x="69766" y="147450"/>
                </a:lnTo>
                <a:lnTo>
                  <a:pt x="73853" y="137525"/>
                </a:lnTo>
                <a:lnTo>
                  <a:pt x="78681" y="130136"/>
                </a:lnTo>
                <a:lnTo>
                  <a:pt x="85250" y="121314"/>
                </a:lnTo>
                <a:lnTo>
                  <a:pt x="91417" y="111478"/>
                </a:lnTo>
                <a:lnTo>
                  <a:pt x="96552" y="99250"/>
                </a:lnTo>
                <a:lnTo>
                  <a:pt x="99631" y="85994"/>
                </a:lnTo>
                <a:lnTo>
                  <a:pt x="109496" y="84851"/>
                </a:lnTo>
                <a:lnTo>
                  <a:pt x="119044" y="82892"/>
                </a:lnTo>
                <a:lnTo>
                  <a:pt x="128222" y="80492"/>
                </a:lnTo>
                <a:lnTo>
                  <a:pt x="136977" y="78023"/>
                </a:lnTo>
                <a:lnTo>
                  <a:pt x="145258" y="75859"/>
                </a:lnTo>
                <a:lnTo>
                  <a:pt x="153012" y="74374"/>
                </a:lnTo>
                <a:lnTo>
                  <a:pt x="160186" y="73940"/>
                </a:lnTo>
                <a:lnTo>
                  <a:pt x="166729" y="74933"/>
                </a:lnTo>
                <a:lnTo>
                  <a:pt x="177707" y="82687"/>
                </a:lnTo>
                <a:lnTo>
                  <a:pt x="182039" y="90196"/>
                </a:lnTo>
                <a:lnTo>
                  <a:pt x="185529" y="100624"/>
                </a:lnTo>
                <a:lnTo>
                  <a:pt x="188124" y="114345"/>
                </a:lnTo>
                <a:lnTo>
                  <a:pt x="189773" y="131733"/>
                </a:lnTo>
                <a:lnTo>
                  <a:pt x="190415" y="152004"/>
                </a:lnTo>
                <a:lnTo>
                  <a:pt x="190342" y="165095"/>
                </a:lnTo>
                <a:lnTo>
                  <a:pt x="189912" y="178228"/>
                </a:lnTo>
                <a:lnTo>
                  <a:pt x="189094" y="191296"/>
                </a:lnTo>
                <a:lnTo>
                  <a:pt x="187857" y="204191"/>
                </a:lnTo>
                <a:lnTo>
                  <a:pt x="186171" y="216807"/>
                </a:lnTo>
                <a:lnTo>
                  <a:pt x="184006" y="229038"/>
                </a:lnTo>
                <a:lnTo>
                  <a:pt x="181330" y="240777"/>
                </a:lnTo>
                <a:lnTo>
                  <a:pt x="175839" y="258163"/>
                </a:lnTo>
                <a:lnTo>
                  <a:pt x="169874" y="271838"/>
                </a:lnTo>
                <a:lnTo>
                  <a:pt x="162574" y="284174"/>
                </a:lnTo>
                <a:lnTo>
                  <a:pt x="154159" y="293505"/>
                </a:lnTo>
                <a:lnTo>
                  <a:pt x="144852" y="298168"/>
                </a:lnTo>
                <a:lnTo>
                  <a:pt x="141275" y="298380"/>
                </a:lnTo>
                <a:lnTo>
                  <a:pt x="140848" y="310156"/>
                </a:lnTo>
                <a:lnTo>
                  <a:pt x="143987" y="311374"/>
                </a:lnTo>
                <a:lnTo>
                  <a:pt x="154791" y="317059"/>
                </a:lnTo>
                <a:lnTo>
                  <a:pt x="162313" y="316171"/>
                </a:lnTo>
                <a:lnTo>
                  <a:pt x="168276" y="311913"/>
                </a:lnTo>
                <a:lnTo>
                  <a:pt x="174401" y="307487"/>
                </a:lnTo>
                <a:lnTo>
                  <a:pt x="182408" y="306096"/>
                </a:lnTo>
                <a:lnTo>
                  <a:pt x="185759" y="306849"/>
                </a:lnTo>
                <a:lnTo>
                  <a:pt x="194173" y="309489"/>
                </a:lnTo>
                <a:lnTo>
                  <a:pt x="195262" y="318189"/>
                </a:lnTo>
                <a:lnTo>
                  <a:pt x="205001" y="315724"/>
                </a:lnTo>
                <a:lnTo>
                  <a:pt x="214015" y="309992"/>
                </a:lnTo>
                <a:lnTo>
                  <a:pt x="218255" y="299759"/>
                </a:lnTo>
                <a:lnTo>
                  <a:pt x="218836" y="286675"/>
                </a:lnTo>
                <a:lnTo>
                  <a:pt x="216870" y="272392"/>
                </a:lnTo>
                <a:lnTo>
                  <a:pt x="213471" y="258560"/>
                </a:lnTo>
                <a:lnTo>
                  <a:pt x="209752" y="246832"/>
                </a:lnTo>
                <a:lnTo>
                  <a:pt x="206826" y="238858"/>
                </a:lnTo>
                <a:lnTo>
                  <a:pt x="205791" y="236257"/>
                </a:lnTo>
                <a:lnTo>
                  <a:pt x="205275" y="232029"/>
                </a:lnTo>
                <a:lnTo>
                  <a:pt x="205228" y="225985"/>
                </a:lnTo>
                <a:lnTo>
                  <a:pt x="205533" y="218288"/>
                </a:lnTo>
                <a:lnTo>
                  <a:pt x="206077" y="209102"/>
                </a:lnTo>
                <a:lnTo>
                  <a:pt x="206745" y="198589"/>
                </a:lnTo>
                <a:lnTo>
                  <a:pt x="207420" y="186915"/>
                </a:lnTo>
                <a:lnTo>
                  <a:pt x="207989" y="174241"/>
                </a:lnTo>
                <a:lnTo>
                  <a:pt x="208337" y="160732"/>
                </a:lnTo>
                <a:lnTo>
                  <a:pt x="208348" y="146551"/>
                </a:lnTo>
                <a:lnTo>
                  <a:pt x="207908" y="131862"/>
                </a:lnTo>
                <a:lnTo>
                  <a:pt x="206902" y="116828"/>
                </a:lnTo>
                <a:lnTo>
                  <a:pt x="205214" y="101613"/>
                </a:lnTo>
                <a:lnTo>
                  <a:pt x="202730" y="86381"/>
                </a:lnTo>
                <a:lnTo>
                  <a:pt x="199335" y="71294"/>
                </a:lnTo>
                <a:lnTo>
                  <a:pt x="194914" y="56517"/>
                </a:lnTo>
                <a:lnTo>
                  <a:pt x="189352" y="42213"/>
                </a:lnTo>
                <a:lnTo>
                  <a:pt x="182311" y="29606"/>
                </a:lnTo>
                <a:lnTo>
                  <a:pt x="174537" y="20612"/>
                </a:lnTo>
                <a:lnTo>
                  <a:pt x="165165" y="12961"/>
                </a:lnTo>
                <a:lnTo>
                  <a:pt x="154445" y="6864"/>
                </a:lnTo>
                <a:lnTo>
                  <a:pt x="142628" y="2531"/>
                </a:lnTo>
                <a:lnTo>
                  <a:pt x="129966" y="173"/>
                </a:lnTo>
                <a:lnTo>
                  <a:pt x="116708" y="0"/>
                </a:lnTo>
                <a:lnTo>
                  <a:pt x="103988" y="2002"/>
                </a:lnTo>
                <a:lnTo>
                  <a:pt x="89049" y="7722"/>
                </a:lnTo>
                <a:lnTo>
                  <a:pt x="79929" y="14703"/>
                </a:lnTo>
                <a:lnTo>
                  <a:pt x="71601" y="21895"/>
                </a:lnTo>
                <a:close/>
              </a:path>
            </a:pathLst>
          </a:custGeom>
          <a:solidFill>
            <a:srgbClr val="B04F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451191" y="1940841"/>
            <a:ext cx="103554" cy="547811"/>
          </a:xfrm>
          <a:custGeom>
            <a:avLst/>
            <a:gdLst/>
            <a:ahLst/>
            <a:cxnLst/>
            <a:rect l="l" t="t" r="r" b="b"/>
            <a:pathLst>
              <a:path w="103554" h="547811">
                <a:moveTo>
                  <a:pt x="98433" y="369185"/>
                </a:moveTo>
                <a:lnTo>
                  <a:pt x="98630" y="356845"/>
                </a:lnTo>
                <a:lnTo>
                  <a:pt x="98587" y="343010"/>
                </a:lnTo>
                <a:lnTo>
                  <a:pt x="98395" y="328139"/>
                </a:lnTo>
                <a:lnTo>
                  <a:pt x="98146" y="312695"/>
                </a:lnTo>
                <a:lnTo>
                  <a:pt x="97930" y="297139"/>
                </a:lnTo>
                <a:lnTo>
                  <a:pt x="97840" y="281931"/>
                </a:lnTo>
                <a:lnTo>
                  <a:pt x="97966" y="267534"/>
                </a:lnTo>
                <a:lnTo>
                  <a:pt x="98399" y="254407"/>
                </a:lnTo>
                <a:lnTo>
                  <a:pt x="99230" y="243013"/>
                </a:lnTo>
                <a:lnTo>
                  <a:pt x="100550" y="233812"/>
                </a:lnTo>
                <a:lnTo>
                  <a:pt x="101435" y="230136"/>
                </a:lnTo>
                <a:lnTo>
                  <a:pt x="101622" y="218195"/>
                </a:lnTo>
                <a:lnTo>
                  <a:pt x="101990" y="205534"/>
                </a:lnTo>
                <a:lnTo>
                  <a:pt x="102443" y="192397"/>
                </a:lnTo>
                <a:lnTo>
                  <a:pt x="102887" y="179028"/>
                </a:lnTo>
                <a:lnTo>
                  <a:pt x="103226" y="165669"/>
                </a:lnTo>
                <a:lnTo>
                  <a:pt x="103364" y="152563"/>
                </a:lnTo>
                <a:lnTo>
                  <a:pt x="103208" y="139954"/>
                </a:lnTo>
                <a:lnTo>
                  <a:pt x="102660" y="128086"/>
                </a:lnTo>
                <a:lnTo>
                  <a:pt x="102283" y="123290"/>
                </a:lnTo>
                <a:lnTo>
                  <a:pt x="101076" y="110915"/>
                </a:lnTo>
                <a:lnTo>
                  <a:pt x="99700" y="98315"/>
                </a:lnTo>
                <a:lnTo>
                  <a:pt x="98232" y="85567"/>
                </a:lnTo>
                <a:lnTo>
                  <a:pt x="96749" y="72747"/>
                </a:lnTo>
                <a:lnTo>
                  <a:pt x="95329" y="59934"/>
                </a:lnTo>
                <a:lnTo>
                  <a:pt x="94049" y="47202"/>
                </a:lnTo>
                <a:lnTo>
                  <a:pt x="92985" y="34630"/>
                </a:lnTo>
                <a:lnTo>
                  <a:pt x="92357" y="25000"/>
                </a:lnTo>
                <a:lnTo>
                  <a:pt x="96897" y="21868"/>
                </a:lnTo>
                <a:lnTo>
                  <a:pt x="103250" y="18822"/>
                </a:lnTo>
                <a:lnTo>
                  <a:pt x="103554" y="5597"/>
                </a:lnTo>
                <a:lnTo>
                  <a:pt x="103131" y="1885"/>
                </a:lnTo>
                <a:lnTo>
                  <a:pt x="91934" y="0"/>
                </a:lnTo>
                <a:lnTo>
                  <a:pt x="88605" y="0"/>
                </a:lnTo>
                <a:lnTo>
                  <a:pt x="82371" y="7975"/>
                </a:lnTo>
                <a:lnTo>
                  <a:pt x="75990" y="16622"/>
                </a:lnTo>
                <a:lnTo>
                  <a:pt x="68543" y="22979"/>
                </a:lnTo>
                <a:lnTo>
                  <a:pt x="67907" y="23434"/>
                </a:lnTo>
                <a:lnTo>
                  <a:pt x="62854" y="31782"/>
                </a:lnTo>
                <a:lnTo>
                  <a:pt x="57808" y="35850"/>
                </a:lnTo>
                <a:lnTo>
                  <a:pt x="52595" y="43069"/>
                </a:lnTo>
                <a:lnTo>
                  <a:pt x="47252" y="54229"/>
                </a:lnTo>
                <a:lnTo>
                  <a:pt x="42233" y="66241"/>
                </a:lnTo>
                <a:lnTo>
                  <a:pt x="42124" y="66503"/>
                </a:lnTo>
                <a:lnTo>
                  <a:pt x="41893" y="74251"/>
                </a:lnTo>
                <a:lnTo>
                  <a:pt x="41660" y="83855"/>
                </a:lnTo>
                <a:lnTo>
                  <a:pt x="41422" y="95090"/>
                </a:lnTo>
                <a:lnTo>
                  <a:pt x="41177" y="107732"/>
                </a:lnTo>
                <a:lnTo>
                  <a:pt x="40924" y="121556"/>
                </a:lnTo>
                <a:lnTo>
                  <a:pt x="40660" y="136340"/>
                </a:lnTo>
                <a:lnTo>
                  <a:pt x="40383" y="151858"/>
                </a:lnTo>
                <a:lnTo>
                  <a:pt x="40092" y="167885"/>
                </a:lnTo>
                <a:lnTo>
                  <a:pt x="39785" y="184199"/>
                </a:lnTo>
                <a:lnTo>
                  <a:pt x="39460" y="200574"/>
                </a:lnTo>
                <a:lnTo>
                  <a:pt x="39114" y="216786"/>
                </a:lnTo>
                <a:lnTo>
                  <a:pt x="38747" y="232612"/>
                </a:lnTo>
                <a:lnTo>
                  <a:pt x="38355" y="247826"/>
                </a:lnTo>
                <a:lnTo>
                  <a:pt x="37937" y="262205"/>
                </a:lnTo>
                <a:lnTo>
                  <a:pt x="37492" y="275524"/>
                </a:lnTo>
                <a:lnTo>
                  <a:pt x="37016" y="287559"/>
                </a:lnTo>
                <a:lnTo>
                  <a:pt x="36509" y="298085"/>
                </a:lnTo>
                <a:lnTo>
                  <a:pt x="35968" y="306880"/>
                </a:lnTo>
                <a:lnTo>
                  <a:pt x="34921" y="317521"/>
                </a:lnTo>
                <a:lnTo>
                  <a:pt x="32966" y="329985"/>
                </a:lnTo>
                <a:lnTo>
                  <a:pt x="30934" y="342491"/>
                </a:lnTo>
                <a:lnTo>
                  <a:pt x="28839" y="355032"/>
                </a:lnTo>
                <a:lnTo>
                  <a:pt x="26694" y="367603"/>
                </a:lnTo>
                <a:lnTo>
                  <a:pt x="24512" y="380195"/>
                </a:lnTo>
                <a:lnTo>
                  <a:pt x="22306" y="392803"/>
                </a:lnTo>
                <a:lnTo>
                  <a:pt x="20091" y="405420"/>
                </a:lnTo>
                <a:lnTo>
                  <a:pt x="17878" y="418041"/>
                </a:lnTo>
                <a:lnTo>
                  <a:pt x="15681" y="430657"/>
                </a:lnTo>
                <a:lnTo>
                  <a:pt x="13513" y="443264"/>
                </a:lnTo>
                <a:lnTo>
                  <a:pt x="11389" y="455854"/>
                </a:lnTo>
                <a:lnTo>
                  <a:pt x="9320" y="468420"/>
                </a:lnTo>
                <a:lnTo>
                  <a:pt x="7320" y="480957"/>
                </a:lnTo>
                <a:lnTo>
                  <a:pt x="5402" y="493458"/>
                </a:lnTo>
                <a:lnTo>
                  <a:pt x="3581" y="505916"/>
                </a:lnTo>
                <a:lnTo>
                  <a:pt x="1868" y="518325"/>
                </a:lnTo>
                <a:lnTo>
                  <a:pt x="277" y="530679"/>
                </a:lnTo>
                <a:lnTo>
                  <a:pt x="0" y="532936"/>
                </a:lnTo>
                <a:lnTo>
                  <a:pt x="5567" y="537866"/>
                </a:lnTo>
                <a:lnTo>
                  <a:pt x="13497" y="541567"/>
                </a:lnTo>
                <a:lnTo>
                  <a:pt x="17490" y="542060"/>
                </a:lnTo>
                <a:lnTo>
                  <a:pt x="23241" y="547811"/>
                </a:lnTo>
                <a:lnTo>
                  <a:pt x="29958" y="546909"/>
                </a:lnTo>
                <a:lnTo>
                  <a:pt x="31653" y="536949"/>
                </a:lnTo>
                <a:lnTo>
                  <a:pt x="33832" y="524905"/>
                </a:lnTo>
                <a:lnTo>
                  <a:pt x="36332" y="511350"/>
                </a:lnTo>
                <a:lnTo>
                  <a:pt x="38991" y="496859"/>
                </a:lnTo>
                <a:lnTo>
                  <a:pt x="41646" y="482004"/>
                </a:lnTo>
                <a:lnTo>
                  <a:pt x="44135" y="467358"/>
                </a:lnTo>
                <a:lnTo>
                  <a:pt x="46295" y="453496"/>
                </a:lnTo>
                <a:lnTo>
                  <a:pt x="47964" y="440991"/>
                </a:lnTo>
                <a:lnTo>
                  <a:pt x="48979" y="430416"/>
                </a:lnTo>
                <a:lnTo>
                  <a:pt x="49205" y="423294"/>
                </a:lnTo>
                <a:lnTo>
                  <a:pt x="49648" y="411915"/>
                </a:lnTo>
                <a:lnTo>
                  <a:pt x="51965" y="399649"/>
                </a:lnTo>
                <a:lnTo>
                  <a:pt x="54047" y="387940"/>
                </a:lnTo>
                <a:lnTo>
                  <a:pt x="63973" y="392145"/>
                </a:lnTo>
                <a:lnTo>
                  <a:pt x="74776" y="395494"/>
                </a:lnTo>
                <a:lnTo>
                  <a:pt x="87268" y="396445"/>
                </a:lnTo>
                <a:lnTo>
                  <a:pt x="95988" y="390649"/>
                </a:lnTo>
                <a:lnTo>
                  <a:pt x="96957" y="387534"/>
                </a:lnTo>
                <a:lnTo>
                  <a:pt x="97906" y="379569"/>
                </a:lnTo>
                <a:lnTo>
                  <a:pt x="98433" y="369185"/>
                </a:lnTo>
                <a:close/>
              </a:path>
            </a:pathLst>
          </a:custGeom>
          <a:solidFill>
            <a:srgbClr val="1B1D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583676" y="2648846"/>
            <a:ext cx="73781" cy="24411"/>
          </a:xfrm>
          <a:custGeom>
            <a:avLst/>
            <a:gdLst/>
            <a:ahLst/>
            <a:cxnLst/>
            <a:rect l="l" t="t" r="r" b="b"/>
            <a:pathLst>
              <a:path w="73781" h="24411">
                <a:moveTo>
                  <a:pt x="73226" y="24411"/>
                </a:moveTo>
                <a:lnTo>
                  <a:pt x="73781" y="0"/>
                </a:lnTo>
                <a:lnTo>
                  <a:pt x="61501" y="3585"/>
                </a:lnTo>
                <a:lnTo>
                  <a:pt x="49219" y="7058"/>
                </a:lnTo>
                <a:lnTo>
                  <a:pt x="36893" y="10210"/>
                </a:lnTo>
                <a:lnTo>
                  <a:pt x="24478" y="12831"/>
                </a:lnTo>
                <a:lnTo>
                  <a:pt x="11931" y="14712"/>
                </a:lnTo>
                <a:lnTo>
                  <a:pt x="0" y="15617"/>
                </a:lnTo>
                <a:lnTo>
                  <a:pt x="59" y="18493"/>
                </a:lnTo>
                <a:lnTo>
                  <a:pt x="119" y="21370"/>
                </a:lnTo>
                <a:lnTo>
                  <a:pt x="241" y="24411"/>
                </a:lnTo>
                <a:lnTo>
                  <a:pt x="73226" y="2441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503361" y="2652298"/>
            <a:ext cx="71780" cy="20959"/>
          </a:xfrm>
          <a:custGeom>
            <a:avLst/>
            <a:gdLst/>
            <a:ahLst/>
            <a:cxnLst/>
            <a:rect l="l" t="t" r="r" b="b"/>
            <a:pathLst>
              <a:path w="71780" h="20959">
                <a:moveTo>
                  <a:pt x="71174" y="20959"/>
                </a:moveTo>
                <a:lnTo>
                  <a:pt x="71780" y="12739"/>
                </a:lnTo>
                <a:lnTo>
                  <a:pt x="57486" y="12019"/>
                </a:lnTo>
                <a:lnTo>
                  <a:pt x="45148" y="10868"/>
                </a:lnTo>
                <a:lnTo>
                  <a:pt x="33803" y="9124"/>
                </a:lnTo>
                <a:lnTo>
                  <a:pt x="22488" y="6626"/>
                </a:lnTo>
                <a:lnTo>
                  <a:pt x="10238" y="3212"/>
                </a:lnTo>
                <a:lnTo>
                  <a:pt x="0" y="0"/>
                </a:lnTo>
                <a:lnTo>
                  <a:pt x="606" y="20959"/>
                </a:lnTo>
                <a:lnTo>
                  <a:pt x="71174" y="20959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7631231" y="2201314"/>
            <a:ext cx="188127" cy="471943"/>
          </a:xfrm>
          <a:custGeom>
            <a:avLst/>
            <a:gdLst/>
            <a:ahLst/>
            <a:cxnLst/>
            <a:rect l="l" t="t" r="r" b="b"/>
            <a:pathLst>
              <a:path w="188127" h="471943">
                <a:moveTo>
                  <a:pt x="161753" y="258489"/>
                </a:moveTo>
                <a:lnTo>
                  <a:pt x="161113" y="247210"/>
                </a:lnTo>
                <a:lnTo>
                  <a:pt x="160546" y="235457"/>
                </a:lnTo>
                <a:lnTo>
                  <a:pt x="160044" y="223291"/>
                </a:lnTo>
                <a:lnTo>
                  <a:pt x="159598" y="210774"/>
                </a:lnTo>
                <a:lnTo>
                  <a:pt x="159198" y="197968"/>
                </a:lnTo>
                <a:lnTo>
                  <a:pt x="158838" y="184936"/>
                </a:lnTo>
                <a:lnTo>
                  <a:pt x="158508" y="171739"/>
                </a:lnTo>
                <a:lnTo>
                  <a:pt x="158199" y="158439"/>
                </a:lnTo>
                <a:lnTo>
                  <a:pt x="157904" y="145099"/>
                </a:lnTo>
                <a:lnTo>
                  <a:pt x="157614" y="131780"/>
                </a:lnTo>
                <a:lnTo>
                  <a:pt x="157319" y="118544"/>
                </a:lnTo>
                <a:lnTo>
                  <a:pt x="157013" y="105453"/>
                </a:lnTo>
                <a:lnTo>
                  <a:pt x="156685" y="92569"/>
                </a:lnTo>
                <a:lnTo>
                  <a:pt x="156328" y="79954"/>
                </a:lnTo>
                <a:lnTo>
                  <a:pt x="155934" y="67671"/>
                </a:lnTo>
                <a:lnTo>
                  <a:pt x="155688" y="60818"/>
                </a:lnTo>
                <a:lnTo>
                  <a:pt x="155546" y="48192"/>
                </a:lnTo>
                <a:lnTo>
                  <a:pt x="155488" y="34101"/>
                </a:lnTo>
                <a:lnTo>
                  <a:pt x="154732" y="20166"/>
                </a:lnTo>
                <a:lnTo>
                  <a:pt x="152492" y="8009"/>
                </a:lnTo>
                <a:lnTo>
                  <a:pt x="148619" y="0"/>
                </a:lnTo>
                <a:lnTo>
                  <a:pt x="148175" y="12521"/>
                </a:lnTo>
                <a:lnTo>
                  <a:pt x="147663" y="24343"/>
                </a:lnTo>
                <a:lnTo>
                  <a:pt x="147402" y="26044"/>
                </a:lnTo>
                <a:lnTo>
                  <a:pt x="145587" y="37645"/>
                </a:lnTo>
                <a:lnTo>
                  <a:pt x="143643" y="36978"/>
                </a:lnTo>
                <a:lnTo>
                  <a:pt x="143472" y="49159"/>
                </a:lnTo>
                <a:lnTo>
                  <a:pt x="145037" y="63444"/>
                </a:lnTo>
                <a:lnTo>
                  <a:pt x="148628" y="74515"/>
                </a:lnTo>
                <a:lnTo>
                  <a:pt x="152071" y="85905"/>
                </a:lnTo>
                <a:lnTo>
                  <a:pt x="152783" y="90169"/>
                </a:lnTo>
                <a:lnTo>
                  <a:pt x="153709" y="105000"/>
                </a:lnTo>
                <a:lnTo>
                  <a:pt x="152484" y="117996"/>
                </a:lnTo>
                <a:lnTo>
                  <a:pt x="149158" y="128961"/>
                </a:lnTo>
                <a:lnTo>
                  <a:pt x="146078" y="134630"/>
                </a:lnTo>
                <a:lnTo>
                  <a:pt x="137457" y="144193"/>
                </a:lnTo>
                <a:lnTo>
                  <a:pt x="128128" y="151544"/>
                </a:lnTo>
                <a:lnTo>
                  <a:pt x="122779" y="156498"/>
                </a:lnTo>
                <a:lnTo>
                  <a:pt x="122532" y="167999"/>
                </a:lnTo>
                <a:lnTo>
                  <a:pt x="123118" y="180697"/>
                </a:lnTo>
                <a:lnTo>
                  <a:pt x="124405" y="194327"/>
                </a:lnTo>
                <a:lnTo>
                  <a:pt x="126260" y="208620"/>
                </a:lnTo>
                <a:lnTo>
                  <a:pt x="128550" y="223310"/>
                </a:lnTo>
                <a:lnTo>
                  <a:pt x="131143" y="238130"/>
                </a:lnTo>
                <a:lnTo>
                  <a:pt x="133906" y="252811"/>
                </a:lnTo>
                <a:lnTo>
                  <a:pt x="136708" y="267088"/>
                </a:lnTo>
                <a:lnTo>
                  <a:pt x="139415" y="280693"/>
                </a:lnTo>
                <a:lnTo>
                  <a:pt x="141896" y="293359"/>
                </a:lnTo>
                <a:lnTo>
                  <a:pt x="144017" y="304818"/>
                </a:lnTo>
                <a:lnTo>
                  <a:pt x="145646" y="314804"/>
                </a:lnTo>
                <a:lnTo>
                  <a:pt x="146651" y="323050"/>
                </a:lnTo>
                <a:lnTo>
                  <a:pt x="146911" y="327530"/>
                </a:lnTo>
                <a:lnTo>
                  <a:pt x="137525" y="331281"/>
                </a:lnTo>
                <a:lnTo>
                  <a:pt x="125173" y="333344"/>
                </a:lnTo>
                <a:lnTo>
                  <a:pt x="111124" y="334148"/>
                </a:lnTo>
                <a:lnTo>
                  <a:pt x="96650" y="334125"/>
                </a:lnTo>
                <a:lnTo>
                  <a:pt x="83019" y="333702"/>
                </a:lnTo>
                <a:lnTo>
                  <a:pt x="71502" y="333312"/>
                </a:lnTo>
                <a:lnTo>
                  <a:pt x="70115" y="333284"/>
                </a:lnTo>
                <a:lnTo>
                  <a:pt x="55442" y="332046"/>
                </a:lnTo>
                <a:lnTo>
                  <a:pt x="43082" y="328180"/>
                </a:lnTo>
                <a:lnTo>
                  <a:pt x="33355" y="320750"/>
                </a:lnTo>
                <a:lnTo>
                  <a:pt x="26580" y="308821"/>
                </a:lnTo>
                <a:lnTo>
                  <a:pt x="23078" y="291455"/>
                </a:lnTo>
                <a:lnTo>
                  <a:pt x="22791" y="287091"/>
                </a:lnTo>
                <a:lnTo>
                  <a:pt x="22757" y="274469"/>
                </a:lnTo>
                <a:lnTo>
                  <a:pt x="23693" y="261767"/>
                </a:lnTo>
                <a:lnTo>
                  <a:pt x="25381" y="249049"/>
                </a:lnTo>
                <a:lnTo>
                  <a:pt x="27606" y="236382"/>
                </a:lnTo>
                <a:lnTo>
                  <a:pt x="30150" y="223830"/>
                </a:lnTo>
                <a:lnTo>
                  <a:pt x="32798" y="211457"/>
                </a:lnTo>
                <a:lnTo>
                  <a:pt x="35333" y="199330"/>
                </a:lnTo>
                <a:lnTo>
                  <a:pt x="36224" y="194790"/>
                </a:lnTo>
                <a:lnTo>
                  <a:pt x="40156" y="177891"/>
                </a:lnTo>
                <a:lnTo>
                  <a:pt x="44251" y="166434"/>
                </a:lnTo>
                <a:lnTo>
                  <a:pt x="48507" y="159298"/>
                </a:lnTo>
                <a:lnTo>
                  <a:pt x="52923" y="155363"/>
                </a:lnTo>
                <a:lnTo>
                  <a:pt x="57496" y="153505"/>
                </a:lnTo>
                <a:lnTo>
                  <a:pt x="62225" y="152604"/>
                </a:lnTo>
                <a:lnTo>
                  <a:pt x="67108" y="151538"/>
                </a:lnTo>
                <a:lnTo>
                  <a:pt x="72143" y="149185"/>
                </a:lnTo>
                <a:lnTo>
                  <a:pt x="77077" y="144723"/>
                </a:lnTo>
                <a:lnTo>
                  <a:pt x="65238" y="143106"/>
                </a:lnTo>
                <a:lnTo>
                  <a:pt x="52541" y="143152"/>
                </a:lnTo>
                <a:lnTo>
                  <a:pt x="42396" y="142432"/>
                </a:lnTo>
                <a:lnTo>
                  <a:pt x="29268" y="138659"/>
                </a:lnTo>
                <a:lnTo>
                  <a:pt x="17882" y="134731"/>
                </a:lnTo>
                <a:lnTo>
                  <a:pt x="15701" y="134311"/>
                </a:lnTo>
                <a:lnTo>
                  <a:pt x="10191" y="181063"/>
                </a:lnTo>
                <a:lnTo>
                  <a:pt x="13016" y="192060"/>
                </a:lnTo>
                <a:lnTo>
                  <a:pt x="14413" y="204753"/>
                </a:lnTo>
                <a:lnTo>
                  <a:pt x="14422" y="218140"/>
                </a:lnTo>
                <a:lnTo>
                  <a:pt x="13288" y="229886"/>
                </a:lnTo>
                <a:lnTo>
                  <a:pt x="10200" y="243122"/>
                </a:lnTo>
                <a:lnTo>
                  <a:pt x="6174" y="255314"/>
                </a:lnTo>
                <a:lnTo>
                  <a:pt x="2946" y="266918"/>
                </a:lnTo>
                <a:lnTo>
                  <a:pt x="2396" y="270325"/>
                </a:lnTo>
                <a:lnTo>
                  <a:pt x="2097" y="270983"/>
                </a:lnTo>
                <a:lnTo>
                  <a:pt x="1777" y="271804"/>
                </a:lnTo>
                <a:lnTo>
                  <a:pt x="1670" y="272297"/>
                </a:lnTo>
                <a:lnTo>
                  <a:pt x="282" y="281681"/>
                </a:lnTo>
                <a:lnTo>
                  <a:pt x="0" y="293870"/>
                </a:lnTo>
                <a:lnTo>
                  <a:pt x="502" y="307812"/>
                </a:lnTo>
                <a:lnTo>
                  <a:pt x="1470" y="322458"/>
                </a:lnTo>
                <a:lnTo>
                  <a:pt x="2583" y="336756"/>
                </a:lnTo>
                <a:lnTo>
                  <a:pt x="3522" y="349653"/>
                </a:lnTo>
                <a:lnTo>
                  <a:pt x="3955" y="359340"/>
                </a:lnTo>
                <a:lnTo>
                  <a:pt x="3500" y="372964"/>
                </a:lnTo>
                <a:lnTo>
                  <a:pt x="3806" y="383946"/>
                </a:lnTo>
                <a:lnTo>
                  <a:pt x="5664" y="391313"/>
                </a:lnTo>
                <a:lnTo>
                  <a:pt x="5301" y="376846"/>
                </a:lnTo>
                <a:lnTo>
                  <a:pt x="12100" y="375967"/>
                </a:lnTo>
                <a:lnTo>
                  <a:pt x="24696" y="376324"/>
                </a:lnTo>
                <a:lnTo>
                  <a:pt x="40369" y="377343"/>
                </a:lnTo>
                <a:lnTo>
                  <a:pt x="56401" y="378448"/>
                </a:lnTo>
                <a:lnTo>
                  <a:pt x="70074" y="379064"/>
                </a:lnTo>
                <a:lnTo>
                  <a:pt x="76714" y="378902"/>
                </a:lnTo>
                <a:lnTo>
                  <a:pt x="89944" y="377337"/>
                </a:lnTo>
                <a:lnTo>
                  <a:pt x="102459" y="375225"/>
                </a:lnTo>
                <a:lnTo>
                  <a:pt x="114599" y="372797"/>
                </a:lnTo>
                <a:lnTo>
                  <a:pt x="126702" y="370281"/>
                </a:lnTo>
                <a:lnTo>
                  <a:pt x="139108" y="367906"/>
                </a:lnTo>
                <a:lnTo>
                  <a:pt x="145159" y="366901"/>
                </a:lnTo>
                <a:lnTo>
                  <a:pt x="151032" y="470792"/>
                </a:lnTo>
                <a:lnTo>
                  <a:pt x="151395" y="471532"/>
                </a:lnTo>
                <a:lnTo>
                  <a:pt x="151523" y="471943"/>
                </a:lnTo>
                <a:lnTo>
                  <a:pt x="188127" y="471943"/>
                </a:lnTo>
                <a:lnTo>
                  <a:pt x="161753" y="258489"/>
                </a:lnTo>
                <a:close/>
              </a:path>
            </a:pathLst>
          </a:custGeom>
          <a:solidFill>
            <a:srgbClr val="C33B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7029240" y="1901243"/>
            <a:ext cx="30239" cy="207546"/>
          </a:xfrm>
          <a:custGeom>
            <a:avLst/>
            <a:gdLst/>
            <a:ahLst/>
            <a:cxnLst/>
            <a:rect l="l" t="t" r="r" b="b"/>
            <a:pathLst>
              <a:path w="30239" h="207546">
                <a:moveTo>
                  <a:pt x="16230" y="100503"/>
                </a:moveTo>
                <a:lnTo>
                  <a:pt x="18472" y="88989"/>
                </a:lnTo>
                <a:lnTo>
                  <a:pt x="18900" y="79588"/>
                </a:lnTo>
                <a:lnTo>
                  <a:pt x="25522" y="60531"/>
                </a:lnTo>
                <a:lnTo>
                  <a:pt x="10781" y="59872"/>
                </a:lnTo>
                <a:lnTo>
                  <a:pt x="9866" y="59319"/>
                </a:lnTo>
                <a:lnTo>
                  <a:pt x="10229" y="58594"/>
                </a:lnTo>
                <a:lnTo>
                  <a:pt x="9567" y="51430"/>
                </a:lnTo>
                <a:lnTo>
                  <a:pt x="23235" y="51343"/>
                </a:lnTo>
                <a:lnTo>
                  <a:pt x="19967" y="0"/>
                </a:lnTo>
                <a:lnTo>
                  <a:pt x="11201" y="8041"/>
                </a:lnTo>
                <a:lnTo>
                  <a:pt x="5236" y="18865"/>
                </a:lnTo>
                <a:lnTo>
                  <a:pt x="2342" y="30440"/>
                </a:lnTo>
                <a:lnTo>
                  <a:pt x="916" y="43658"/>
                </a:lnTo>
                <a:lnTo>
                  <a:pt x="560" y="57843"/>
                </a:lnTo>
                <a:lnTo>
                  <a:pt x="876" y="72320"/>
                </a:lnTo>
                <a:lnTo>
                  <a:pt x="1467" y="86413"/>
                </a:lnTo>
                <a:lnTo>
                  <a:pt x="1936" y="99446"/>
                </a:lnTo>
                <a:lnTo>
                  <a:pt x="1885" y="110744"/>
                </a:lnTo>
                <a:lnTo>
                  <a:pt x="916" y="119629"/>
                </a:lnTo>
                <a:lnTo>
                  <a:pt x="0" y="122864"/>
                </a:lnTo>
                <a:lnTo>
                  <a:pt x="1691" y="131123"/>
                </a:lnTo>
                <a:lnTo>
                  <a:pt x="5324" y="145091"/>
                </a:lnTo>
                <a:lnTo>
                  <a:pt x="9818" y="161029"/>
                </a:lnTo>
                <a:lnTo>
                  <a:pt x="14091" y="175201"/>
                </a:lnTo>
                <a:lnTo>
                  <a:pt x="17020" y="183770"/>
                </a:lnTo>
                <a:lnTo>
                  <a:pt x="24217" y="198849"/>
                </a:lnTo>
                <a:lnTo>
                  <a:pt x="30239" y="207546"/>
                </a:lnTo>
                <a:lnTo>
                  <a:pt x="27356" y="78635"/>
                </a:lnTo>
                <a:lnTo>
                  <a:pt x="26502" y="101083"/>
                </a:lnTo>
                <a:lnTo>
                  <a:pt x="17746" y="99836"/>
                </a:lnTo>
                <a:lnTo>
                  <a:pt x="16230" y="100503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7066399" y="1897203"/>
            <a:ext cx="105021" cy="225107"/>
          </a:xfrm>
          <a:custGeom>
            <a:avLst/>
            <a:gdLst/>
            <a:ahLst/>
            <a:cxnLst/>
            <a:rect l="l" t="t" r="r" b="b"/>
            <a:pathLst>
              <a:path w="105021" h="225107">
                <a:moveTo>
                  <a:pt x="33293" y="63359"/>
                </a:moveTo>
                <a:lnTo>
                  <a:pt x="35706" y="55557"/>
                </a:lnTo>
                <a:lnTo>
                  <a:pt x="38440" y="55325"/>
                </a:lnTo>
                <a:lnTo>
                  <a:pt x="60351" y="55325"/>
                </a:lnTo>
                <a:lnTo>
                  <a:pt x="59368" y="63040"/>
                </a:lnTo>
                <a:lnTo>
                  <a:pt x="59497" y="63359"/>
                </a:lnTo>
                <a:lnTo>
                  <a:pt x="45978" y="64723"/>
                </a:lnTo>
                <a:lnTo>
                  <a:pt x="47879" y="82356"/>
                </a:lnTo>
                <a:lnTo>
                  <a:pt x="48178" y="83168"/>
                </a:lnTo>
                <a:lnTo>
                  <a:pt x="48413" y="84154"/>
                </a:lnTo>
                <a:lnTo>
                  <a:pt x="48605" y="84821"/>
                </a:lnTo>
                <a:lnTo>
                  <a:pt x="50912" y="94421"/>
                </a:lnTo>
                <a:lnTo>
                  <a:pt x="52428" y="103325"/>
                </a:lnTo>
                <a:lnTo>
                  <a:pt x="59497" y="205733"/>
                </a:lnTo>
                <a:lnTo>
                  <a:pt x="62102" y="200368"/>
                </a:lnTo>
                <a:lnTo>
                  <a:pt x="66224" y="197090"/>
                </a:lnTo>
                <a:lnTo>
                  <a:pt x="69064" y="193639"/>
                </a:lnTo>
                <a:lnTo>
                  <a:pt x="78502" y="179796"/>
                </a:lnTo>
                <a:lnTo>
                  <a:pt x="83254" y="168002"/>
                </a:lnTo>
                <a:lnTo>
                  <a:pt x="85082" y="157488"/>
                </a:lnTo>
                <a:lnTo>
                  <a:pt x="85750" y="147487"/>
                </a:lnTo>
                <a:lnTo>
                  <a:pt x="86682" y="139056"/>
                </a:lnTo>
                <a:lnTo>
                  <a:pt x="94649" y="139525"/>
                </a:lnTo>
                <a:lnTo>
                  <a:pt x="95041" y="142766"/>
                </a:lnTo>
                <a:lnTo>
                  <a:pt x="98300" y="146307"/>
                </a:lnTo>
                <a:lnTo>
                  <a:pt x="103219" y="135149"/>
                </a:lnTo>
                <a:lnTo>
                  <a:pt x="105021" y="124118"/>
                </a:lnTo>
                <a:lnTo>
                  <a:pt x="103723" y="110469"/>
                </a:lnTo>
                <a:lnTo>
                  <a:pt x="103319" y="108313"/>
                </a:lnTo>
                <a:lnTo>
                  <a:pt x="94563" y="106662"/>
                </a:lnTo>
                <a:lnTo>
                  <a:pt x="88090" y="111208"/>
                </a:lnTo>
                <a:lnTo>
                  <a:pt x="86789" y="111852"/>
                </a:lnTo>
                <a:lnTo>
                  <a:pt x="86274" y="95687"/>
                </a:lnTo>
                <a:lnTo>
                  <a:pt x="85727" y="83006"/>
                </a:lnTo>
                <a:lnTo>
                  <a:pt x="83964" y="72352"/>
                </a:lnTo>
                <a:lnTo>
                  <a:pt x="79797" y="62267"/>
                </a:lnTo>
                <a:lnTo>
                  <a:pt x="75236" y="55325"/>
                </a:lnTo>
                <a:lnTo>
                  <a:pt x="68444" y="46404"/>
                </a:lnTo>
                <a:lnTo>
                  <a:pt x="62315" y="36910"/>
                </a:lnTo>
                <a:lnTo>
                  <a:pt x="57297" y="24869"/>
                </a:lnTo>
                <a:lnTo>
                  <a:pt x="54243" y="11183"/>
                </a:lnTo>
                <a:lnTo>
                  <a:pt x="43479" y="10712"/>
                </a:lnTo>
                <a:lnTo>
                  <a:pt x="32777" y="8308"/>
                </a:lnTo>
                <a:lnTo>
                  <a:pt x="22212" y="5022"/>
                </a:lnTo>
                <a:lnTo>
                  <a:pt x="11858" y="1903"/>
                </a:lnTo>
                <a:lnTo>
                  <a:pt x="1790" y="0"/>
                </a:lnTo>
                <a:lnTo>
                  <a:pt x="0" y="164694"/>
                </a:lnTo>
                <a:lnTo>
                  <a:pt x="32140" y="164288"/>
                </a:lnTo>
                <a:lnTo>
                  <a:pt x="26837" y="172297"/>
                </a:lnTo>
                <a:lnTo>
                  <a:pt x="19147" y="180393"/>
                </a:lnTo>
                <a:lnTo>
                  <a:pt x="14415" y="225107"/>
                </a:lnTo>
                <a:lnTo>
                  <a:pt x="29576" y="221799"/>
                </a:lnTo>
                <a:lnTo>
                  <a:pt x="39736" y="216898"/>
                </a:lnTo>
                <a:lnTo>
                  <a:pt x="49018" y="211050"/>
                </a:lnTo>
                <a:lnTo>
                  <a:pt x="49694" y="105355"/>
                </a:lnTo>
                <a:lnTo>
                  <a:pt x="42860" y="104862"/>
                </a:lnTo>
                <a:lnTo>
                  <a:pt x="41460" y="87469"/>
                </a:lnTo>
                <a:lnTo>
                  <a:pt x="33558" y="63408"/>
                </a:lnTo>
                <a:lnTo>
                  <a:pt x="33293" y="6335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7099957" y="1960612"/>
            <a:ext cx="14321" cy="24060"/>
          </a:xfrm>
          <a:custGeom>
            <a:avLst/>
            <a:gdLst/>
            <a:ahLst/>
            <a:cxnLst/>
            <a:rect l="l" t="t" r="r" b="b"/>
            <a:pathLst>
              <a:path w="14321" h="24060">
                <a:moveTo>
                  <a:pt x="12420" y="1314"/>
                </a:moveTo>
                <a:lnTo>
                  <a:pt x="0" y="0"/>
                </a:lnTo>
                <a:lnTo>
                  <a:pt x="7902" y="24060"/>
                </a:lnTo>
                <a:lnTo>
                  <a:pt x="11957" y="19836"/>
                </a:lnTo>
                <a:lnTo>
                  <a:pt x="14321" y="18947"/>
                </a:lnTo>
                <a:lnTo>
                  <a:pt x="12420" y="131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7048141" y="1897203"/>
            <a:ext cx="37405" cy="256517"/>
          </a:xfrm>
          <a:custGeom>
            <a:avLst/>
            <a:gdLst/>
            <a:ahLst/>
            <a:cxnLst/>
            <a:rect l="l" t="t" r="r" b="b"/>
            <a:pathLst>
              <a:path w="37405" h="256517">
                <a:moveTo>
                  <a:pt x="11851" y="55383"/>
                </a:moveTo>
                <a:lnTo>
                  <a:pt x="14456" y="56369"/>
                </a:lnTo>
                <a:lnTo>
                  <a:pt x="17104" y="63359"/>
                </a:lnTo>
                <a:lnTo>
                  <a:pt x="6621" y="64571"/>
                </a:lnTo>
                <a:lnTo>
                  <a:pt x="0" y="83628"/>
                </a:lnTo>
                <a:lnTo>
                  <a:pt x="1536" y="82976"/>
                </a:lnTo>
                <a:lnTo>
                  <a:pt x="8455" y="82675"/>
                </a:lnTo>
                <a:lnTo>
                  <a:pt x="11338" y="211586"/>
                </a:lnTo>
                <a:lnTo>
                  <a:pt x="17094" y="216953"/>
                </a:lnTo>
                <a:lnTo>
                  <a:pt x="23491" y="222046"/>
                </a:lnTo>
                <a:lnTo>
                  <a:pt x="30302" y="228645"/>
                </a:lnTo>
                <a:lnTo>
                  <a:pt x="31092" y="256198"/>
                </a:lnTo>
                <a:lnTo>
                  <a:pt x="32182" y="256517"/>
                </a:lnTo>
                <a:lnTo>
                  <a:pt x="32673" y="225107"/>
                </a:lnTo>
                <a:lnTo>
                  <a:pt x="37405" y="180393"/>
                </a:lnTo>
                <a:lnTo>
                  <a:pt x="32011" y="182299"/>
                </a:lnTo>
                <a:lnTo>
                  <a:pt x="27398" y="178181"/>
                </a:lnTo>
                <a:lnTo>
                  <a:pt x="26928" y="178181"/>
                </a:lnTo>
                <a:lnTo>
                  <a:pt x="23896" y="172931"/>
                </a:lnTo>
                <a:lnTo>
                  <a:pt x="19774" y="165855"/>
                </a:lnTo>
                <a:lnTo>
                  <a:pt x="24493" y="168233"/>
                </a:lnTo>
                <a:lnTo>
                  <a:pt x="18258" y="164694"/>
                </a:lnTo>
                <a:lnTo>
                  <a:pt x="20049" y="0"/>
                </a:lnTo>
                <a:lnTo>
                  <a:pt x="10340" y="362"/>
                </a:lnTo>
                <a:lnTo>
                  <a:pt x="1066" y="4039"/>
                </a:lnTo>
                <a:lnTo>
                  <a:pt x="4334" y="55383"/>
                </a:lnTo>
                <a:lnTo>
                  <a:pt x="11851" y="55383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7115418" y="2000528"/>
            <a:ext cx="10478" cy="107725"/>
          </a:xfrm>
          <a:custGeom>
            <a:avLst/>
            <a:gdLst/>
            <a:ahLst/>
            <a:cxnLst/>
            <a:rect l="l" t="t" r="r" b="b"/>
            <a:pathLst>
              <a:path w="10478" h="107725">
                <a:moveTo>
                  <a:pt x="675" y="2030"/>
                </a:moveTo>
                <a:lnTo>
                  <a:pt x="0" y="107725"/>
                </a:lnTo>
                <a:lnTo>
                  <a:pt x="10478" y="102408"/>
                </a:lnTo>
                <a:lnTo>
                  <a:pt x="3409" y="0"/>
                </a:lnTo>
                <a:lnTo>
                  <a:pt x="675" y="2030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7684156" y="1960157"/>
            <a:ext cx="19732" cy="154681"/>
          </a:xfrm>
          <a:custGeom>
            <a:avLst/>
            <a:gdLst/>
            <a:ahLst/>
            <a:cxnLst/>
            <a:rect l="l" t="t" r="r" b="b"/>
            <a:pathLst>
              <a:path w="19732" h="154681">
                <a:moveTo>
                  <a:pt x="3096" y="23521"/>
                </a:moveTo>
                <a:lnTo>
                  <a:pt x="6065" y="18329"/>
                </a:lnTo>
                <a:lnTo>
                  <a:pt x="9012" y="20214"/>
                </a:lnTo>
                <a:lnTo>
                  <a:pt x="10592" y="19895"/>
                </a:lnTo>
                <a:lnTo>
                  <a:pt x="9802" y="42169"/>
                </a:lnTo>
                <a:lnTo>
                  <a:pt x="363" y="40284"/>
                </a:lnTo>
                <a:lnTo>
                  <a:pt x="0" y="40371"/>
                </a:lnTo>
                <a:lnTo>
                  <a:pt x="3986" y="148122"/>
                </a:lnTo>
                <a:lnTo>
                  <a:pt x="13739" y="154681"/>
                </a:lnTo>
                <a:lnTo>
                  <a:pt x="19732" y="406"/>
                </a:lnTo>
                <a:lnTo>
                  <a:pt x="12770" y="3857"/>
                </a:lnTo>
                <a:lnTo>
                  <a:pt x="14778" y="0"/>
                </a:lnTo>
                <a:lnTo>
                  <a:pt x="6727" y="580"/>
                </a:lnTo>
                <a:lnTo>
                  <a:pt x="3096" y="23521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738143" y="1896963"/>
            <a:ext cx="35420" cy="214084"/>
          </a:xfrm>
          <a:custGeom>
            <a:avLst/>
            <a:gdLst/>
            <a:ahLst/>
            <a:cxnLst/>
            <a:rect l="l" t="t" r="r" b="b"/>
            <a:pathLst>
              <a:path w="35420" h="214084">
                <a:moveTo>
                  <a:pt x="33696" y="121974"/>
                </a:moveTo>
                <a:lnTo>
                  <a:pt x="34660" y="108956"/>
                </a:lnTo>
                <a:lnTo>
                  <a:pt x="35224" y="95834"/>
                </a:lnTo>
                <a:lnTo>
                  <a:pt x="35420" y="82716"/>
                </a:lnTo>
                <a:lnTo>
                  <a:pt x="35407" y="78072"/>
                </a:lnTo>
                <a:lnTo>
                  <a:pt x="34707" y="56853"/>
                </a:lnTo>
                <a:lnTo>
                  <a:pt x="33011" y="39655"/>
                </a:lnTo>
                <a:lnTo>
                  <a:pt x="30370" y="26105"/>
                </a:lnTo>
                <a:lnTo>
                  <a:pt x="26837" y="15829"/>
                </a:lnTo>
                <a:lnTo>
                  <a:pt x="22466" y="8454"/>
                </a:lnTo>
                <a:lnTo>
                  <a:pt x="17307" y="3606"/>
                </a:lnTo>
                <a:lnTo>
                  <a:pt x="11415" y="913"/>
                </a:lnTo>
                <a:lnTo>
                  <a:pt x="4840" y="0"/>
                </a:lnTo>
                <a:lnTo>
                  <a:pt x="0" y="63600"/>
                </a:lnTo>
                <a:lnTo>
                  <a:pt x="2413" y="55885"/>
                </a:lnTo>
                <a:lnTo>
                  <a:pt x="5274" y="55711"/>
                </a:lnTo>
                <a:lnTo>
                  <a:pt x="12407" y="55624"/>
                </a:lnTo>
                <a:lnTo>
                  <a:pt x="26865" y="55479"/>
                </a:lnTo>
                <a:lnTo>
                  <a:pt x="25968" y="63194"/>
                </a:lnTo>
                <a:lnTo>
                  <a:pt x="26203" y="63600"/>
                </a:lnTo>
                <a:lnTo>
                  <a:pt x="13140" y="65063"/>
                </a:lnTo>
                <a:lnTo>
                  <a:pt x="386" y="63747"/>
                </a:lnTo>
                <a:lnTo>
                  <a:pt x="4612" y="214084"/>
                </a:lnTo>
                <a:lnTo>
                  <a:pt x="12345" y="202652"/>
                </a:lnTo>
                <a:lnTo>
                  <a:pt x="7196" y="92776"/>
                </a:lnTo>
                <a:lnTo>
                  <a:pt x="5744" y="87353"/>
                </a:lnTo>
                <a:lnTo>
                  <a:pt x="13988" y="82683"/>
                </a:lnTo>
                <a:lnTo>
                  <a:pt x="17536" y="90789"/>
                </a:lnTo>
                <a:lnTo>
                  <a:pt x="17620" y="101407"/>
                </a:lnTo>
                <a:lnTo>
                  <a:pt x="18823" y="189273"/>
                </a:lnTo>
                <a:lnTo>
                  <a:pt x="23826" y="175611"/>
                </a:lnTo>
                <a:lnTo>
                  <a:pt x="25242" y="170881"/>
                </a:lnTo>
                <a:lnTo>
                  <a:pt x="28107" y="159343"/>
                </a:lnTo>
                <a:lnTo>
                  <a:pt x="30450" y="147274"/>
                </a:lnTo>
                <a:lnTo>
                  <a:pt x="32303" y="134783"/>
                </a:lnTo>
                <a:lnTo>
                  <a:pt x="33696" y="12197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7706614" y="2064186"/>
            <a:ext cx="24994" cy="57356"/>
          </a:xfrm>
          <a:custGeom>
            <a:avLst/>
            <a:gdLst/>
            <a:ahLst/>
            <a:cxnLst/>
            <a:rect l="l" t="t" r="r" b="b"/>
            <a:pathLst>
              <a:path w="24994" h="57356">
                <a:moveTo>
                  <a:pt x="17402" y="14641"/>
                </a:moveTo>
                <a:lnTo>
                  <a:pt x="10802" y="13761"/>
                </a:lnTo>
                <a:lnTo>
                  <a:pt x="5049" y="7690"/>
                </a:lnTo>
                <a:lnTo>
                  <a:pt x="0" y="0"/>
                </a:lnTo>
                <a:lnTo>
                  <a:pt x="2142" y="55766"/>
                </a:lnTo>
                <a:lnTo>
                  <a:pt x="15989" y="57356"/>
                </a:lnTo>
                <a:lnTo>
                  <a:pt x="17797" y="57225"/>
                </a:lnTo>
                <a:lnTo>
                  <a:pt x="24994" y="6760"/>
                </a:lnTo>
                <a:lnTo>
                  <a:pt x="17402" y="14641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7745340" y="1989739"/>
            <a:ext cx="11626" cy="109876"/>
          </a:xfrm>
          <a:custGeom>
            <a:avLst/>
            <a:gdLst/>
            <a:ahLst/>
            <a:cxnLst/>
            <a:rect l="l" t="t" r="r" b="b"/>
            <a:pathLst>
              <a:path w="11626" h="109876">
                <a:moveTo>
                  <a:pt x="5148" y="109876"/>
                </a:moveTo>
                <a:lnTo>
                  <a:pt x="11626" y="96496"/>
                </a:lnTo>
                <a:lnTo>
                  <a:pt x="10423" y="8631"/>
                </a:lnTo>
                <a:lnTo>
                  <a:pt x="2498" y="12007"/>
                </a:lnTo>
                <a:lnTo>
                  <a:pt x="0" y="0"/>
                </a:lnTo>
                <a:lnTo>
                  <a:pt x="5148" y="109876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7631514" y="1896963"/>
            <a:ext cx="111469" cy="224449"/>
          </a:xfrm>
          <a:custGeom>
            <a:avLst/>
            <a:gdLst/>
            <a:ahLst/>
            <a:cxnLst/>
            <a:rect l="l" t="t" r="r" b="b"/>
            <a:pathLst>
              <a:path w="111469" h="224449">
                <a:moveTo>
                  <a:pt x="11609" y="108366"/>
                </a:moveTo>
                <a:lnTo>
                  <a:pt x="4948" y="106867"/>
                </a:lnTo>
                <a:lnTo>
                  <a:pt x="462" y="115634"/>
                </a:lnTo>
                <a:lnTo>
                  <a:pt x="0" y="119169"/>
                </a:lnTo>
                <a:lnTo>
                  <a:pt x="1217" y="134683"/>
                </a:lnTo>
                <a:lnTo>
                  <a:pt x="6653" y="145026"/>
                </a:lnTo>
                <a:lnTo>
                  <a:pt x="10336" y="148345"/>
                </a:lnTo>
                <a:lnTo>
                  <a:pt x="11361" y="138804"/>
                </a:lnTo>
                <a:lnTo>
                  <a:pt x="18869" y="139393"/>
                </a:lnTo>
                <a:lnTo>
                  <a:pt x="19329" y="146577"/>
                </a:lnTo>
                <a:lnTo>
                  <a:pt x="19668" y="149912"/>
                </a:lnTo>
                <a:lnTo>
                  <a:pt x="13069" y="149419"/>
                </a:lnTo>
                <a:lnTo>
                  <a:pt x="17404" y="153527"/>
                </a:lnTo>
                <a:lnTo>
                  <a:pt x="18290" y="153639"/>
                </a:lnTo>
                <a:lnTo>
                  <a:pt x="19517" y="157987"/>
                </a:lnTo>
                <a:lnTo>
                  <a:pt x="20693" y="161919"/>
                </a:lnTo>
                <a:lnTo>
                  <a:pt x="23106" y="169720"/>
                </a:lnTo>
                <a:lnTo>
                  <a:pt x="22871" y="172186"/>
                </a:lnTo>
                <a:lnTo>
                  <a:pt x="26673" y="180248"/>
                </a:lnTo>
                <a:lnTo>
                  <a:pt x="33389" y="190707"/>
                </a:lnTo>
                <a:lnTo>
                  <a:pt x="41699" y="200224"/>
                </a:lnTo>
                <a:lnTo>
                  <a:pt x="46107" y="205394"/>
                </a:lnTo>
                <a:lnTo>
                  <a:pt x="56628" y="211316"/>
                </a:lnTo>
                <a:lnTo>
                  <a:pt x="52641" y="103565"/>
                </a:lnTo>
                <a:lnTo>
                  <a:pt x="54585" y="92863"/>
                </a:lnTo>
                <a:lnTo>
                  <a:pt x="55738" y="86715"/>
                </a:lnTo>
                <a:lnTo>
                  <a:pt x="59368" y="63774"/>
                </a:lnTo>
                <a:lnTo>
                  <a:pt x="49310" y="64441"/>
                </a:lnTo>
                <a:lnTo>
                  <a:pt x="53004" y="69690"/>
                </a:lnTo>
                <a:lnTo>
                  <a:pt x="46171" y="63600"/>
                </a:lnTo>
                <a:lnTo>
                  <a:pt x="55580" y="55701"/>
                </a:lnTo>
                <a:lnTo>
                  <a:pt x="66693" y="56940"/>
                </a:lnTo>
                <a:lnTo>
                  <a:pt x="72374" y="63600"/>
                </a:lnTo>
                <a:lnTo>
                  <a:pt x="66381" y="217875"/>
                </a:lnTo>
                <a:lnTo>
                  <a:pt x="77242" y="222990"/>
                </a:lnTo>
                <a:lnTo>
                  <a:pt x="75099" y="167223"/>
                </a:lnTo>
                <a:lnTo>
                  <a:pt x="73164" y="164384"/>
                </a:lnTo>
                <a:lnTo>
                  <a:pt x="105903" y="164790"/>
                </a:lnTo>
                <a:lnTo>
                  <a:pt x="101858" y="167926"/>
                </a:lnTo>
                <a:lnTo>
                  <a:pt x="100824" y="172698"/>
                </a:lnTo>
                <a:lnTo>
                  <a:pt x="100094" y="173984"/>
                </a:lnTo>
                <a:lnTo>
                  <a:pt x="92897" y="224449"/>
                </a:lnTo>
                <a:lnTo>
                  <a:pt x="102476" y="221904"/>
                </a:lnTo>
                <a:lnTo>
                  <a:pt x="111242" y="214084"/>
                </a:lnTo>
                <a:lnTo>
                  <a:pt x="107015" y="63747"/>
                </a:lnTo>
                <a:lnTo>
                  <a:pt x="106629" y="63600"/>
                </a:lnTo>
                <a:lnTo>
                  <a:pt x="111469" y="0"/>
                </a:lnTo>
                <a:lnTo>
                  <a:pt x="104265" y="493"/>
                </a:lnTo>
                <a:lnTo>
                  <a:pt x="96484" y="2021"/>
                </a:lnTo>
                <a:lnTo>
                  <a:pt x="88178" y="4208"/>
                </a:lnTo>
                <a:lnTo>
                  <a:pt x="79401" y="6683"/>
                </a:lnTo>
                <a:lnTo>
                  <a:pt x="70204" y="9070"/>
                </a:lnTo>
                <a:lnTo>
                  <a:pt x="60639" y="10997"/>
                </a:lnTo>
                <a:lnTo>
                  <a:pt x="51253" y="12062"/>
                </a:lnTo>
                <a:lnTo>
                  <a:pt x="47482" y="27395"/>
                </a:lnTo>
                <a:lnTo>
                  <a:pt x="42148" y="39168"/>
                </a:lnTo>
                <a:lnTo>
                  <a:pt x="35880" y="48760"/>
                </a:lnTo>
                <a:lnTo>
                  <a:pt x="30303" y="56204"/>
                </a:lnTo>
                <a:lnTo>
                  <a:pt x="23773" y="66930"/>
                </a:lnTo>
                <a:lnTo>
                  <a:pt x="20657" y="76757"/>
                </a:lnTo>
                <a:lnTo>
                  <a:pt x="19587" y="87475"/>
                </a:lnTo>
                <a:lnTo>
                  <a:pt x="19192" y="100872"/>
                </a:lnTo>
                <a:lnTo>
                  <a:pt x="18622" y="112266"/>
                </a:lnTo>
                <a:lnTo>
                  <a:pt x="11609" y="108366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580832" y="1941160"/>
            <a:ext cx="86236" cy="395666"/>
          </a:xfrm>
          <a:custGeom>
            <a:avLst/>
            <a:gdLst/>
            <a:ahLst/>
            <a:cxnLst/>
            <a:rect l="l" t="t" r="r" b="b"/>
            <a:pathLst>
              <a:path w="86236" h="395666">
                <a:moveTo>
                  <a:pt x="81761" y="352476"/>
                </a:moveTo>
                <a:lnTo>
                  <a:pt x="76744" y="341517"/>
                </a:lnTo>
                <a:lnTo>
                  <a:pt x="71261" y="327557"/>
                </a:lnTo>
                <a:lnTo>
                  <a:pt x="65921" y="312322"/>
                </a:lnTo>
                <a:lnTo>
                  <a:pt x="61333" y="297542"/>
                </a:lnTo>
                <a:lnTo>
                  <a:pt x="58108" y="284943"/>
                </a:lnTo>
                <a:lnTo>
                  <a:pt x="56951" y="277990"/>
                </a:lnTo>
                <a:lnTo>
                  <a:pt x="55061" y="263826"/>
                </a:lnTo>
                <a:lnTo>
                  <a:pt x="55430" y="249963"/>
                </a:lnTo>
                <a:lnTo>
                  <a:pt x="57817" y="237137"/>
                </a:lnTo>
                <a:lnTo>
                  <a:pt x="61975" y="226082"/>
                </a:lnTo>
                <a:lnTo>
                  <a:pt x="67662" y="217532"/>
                </a:lnTo>
                <a:lnTo>
                  <a:pt x="68639" y="216505"/>
                </a:lnTo>
                <a:lnTo>
                  <a:pt x="72111" y="203720"/>
                </a:lnTo>
                <a:lnTo>
                  <a:pt x="76556" y="192575"/>
                </a:lnTo>
                <a:lnTo>
                  <a:pt x="79430" y="180238"/>
                </a:lnTo>
                <a:lnTo>
                  <a:pt x="79594" y="177293"/>
                </a:lnTo>
                <a:lnTo>
                  <a:pt x="78358" y="169392"/>
                </a:lnTo>
                <a:lnTo>
                  <a:pt x="73890" y="157203"/>
                </a:lnTo>
                <a:lnTo>
                  <a:pt x="67497" y="142799"/>
                </a:lnTo>
                <a:lnTo>
                  <a:pt x="60483" y="128253"/>
                </a:lnTo>
                <a:lnTo>
                  <a:pt x="54155" y="115638"/>
                </a:lnTo>
                <a:lnTo>
                  <a:pt x="49817" y="107027"/>
                </a:lnTo>
                <a:lnTo>
                  <a:pt x="49265" y="105888"/>
                </a:lnTo>
                <a:lnTo>
                  <a:pt x="44424" y="93591"/>
                </a:lnTo>
                <a:lnTo>
                  <a:pt x="44656" y="84749"/>
                </a:lnTo>
                <a:lnTo>
                  <a:pt x="49214" y="73208"/>
                </a:lnTo>
                <a:lnTo>
                  <a:pt x="51202" y="68562"/>
                </a:lnTo>
                <a:lnTo>
                  <a:pt x="56650" y="56651"/>
                </a:lnTo>
                <a:lnTo>
                  <a:pt x="60785" y="45850"/>
                </a:lnTo>
                <a:lnTo>
                  <a:pt x="61316" y="35445"/>
                </a:lnTo>
                <a:lnTo>
                  <a:pt x="58281" y="27958"/>
                </a:lnTo>
                <a:lnTo>
                  <a:pt x="52473" y="21636"/>
                </a:lnTo>
                <a:lnTo>
                  <a:pt x="52048" y="23202"/>
                </a:lnTo>
                <a:lnTo>
                  <a:pt x="48539" y="14066"/>
                </a:lnTo>
                <a:lnTo>
                  <a:pt x="40528" y="3511"/>
                </a:lnTo>
                <a:lnTo>
                  <a:pt x="32063" y="942"/>
                </a:lnTo>
                <a:lnTo>
                  <a:pt x="20456" y="0"/>
                </a:lnTo>
                <a:lnTo>
                  <a:pt x="20638" y="20243"/>
                </a:lnTo>
                <a:lnTo>
                  <a:pt x="27234" y="21287"/>
                </a:lnTo>
                <a:lnTo>
                  <a:pt x="32742" y="23927"/>
                </a:lnTo>
                <a:lnTo>
                  <a:pt x="30289" y="33962"/>
                </a:lnTo>
                <a:lnTo>
                  <a:pt x="26916" y="45798"/>
                </a:lnTo>
                <a:lnTo>
                  <a:pt x="22901" y="58947"/>
                </a:lnTo>
                <a:lnTo>
                  <a:pt x="18519" y="72921"/>
                </a:lnTo>
                <a:lnTo>
                  <a:pt x="14047" y="87233"/>
                </a:lnTo>
                <a:lnTo>
                  <a:pt x="9760" y="101394"/>
                </a:lnTo>
                <a:lnTo>
                  <a:pt x="5936" y="114918"/>
                </a:lnTo>
                <a:lnTo>
                  <a:pt x="2851" y="127317"/>
                </a:lnTo>
                <a:lnTo>
                  <a:pt x="780" y="138102"/>
                </a:lnTo>
                <a:lnTo>
                  <a:pt x="0" y="146786"/>
                </a:lnTo>
                <a:lnTo>
                  <a:pt x="0" y="146985"/>
                </a:lnTo>
                <a:lnTo>
                  <a:pt x="80" y="153533"/>
                </a:lnTo>
                <a:lnTo>
                  <a:pt x="284" y="163859"/>
                </a:lnTo>
                <a:lnTo>
                  <a:pt x="595" y="177180"/>
                </a:lnTo>
                <a:lnTo>
                  <a:pt x="999" y="192710"/>
                </a:lnTo>
                <a:lnTo>
                  <a:pt x="1480" y="209663"/>
                </a:lnTo>
                <a:lnTo>
                  <a:pt x="2024" y="227253"/>
                </a:lnTo>
                <a:lnTo>
                  <a:pt x="2616" y="244696"/>
                </a:lnTo>
                <a:lnTo>
                  <a:pt x="3241" y="261205"/>
                </a:lnTo>
                <a:lnTo>
                  <a:pt x="3884" y="275996"/>
                </a:lnTo>
                <a:lnTo>
                  <a:pt x="4530" y="288282"/>
                </a:lnTo>
                <a:lnTo>
                  <a:pt x="5164" y="297278"/>
                </a:lnTo>
                <a:lnTo>
                  <a:pt x="5930" y="302730"/>
                </a:lnTo>
                <a:lnTo>
                  <a:pt x="5125" y="312769"/>
                </a:lnTo>
                <a:lnTo>
                  <a:pt x="5696" y="324780"/>
                </a:lnTo>
                <a:lnTo>
                  <a:pt x="6700" y="338894"/>
                </a:lnTo>
                <a:lnTo>
                  <a:pt x="7081" y="347104"/>
                </a:lnTo>
                <a:lnTo>
                  <a:pt x="7511" y="359716"/>
                </a:lnTo>
                <a:lnTo>
                  <a:pt x="7980" y="372635"/>
                </a:lnTo>
                <a:lnTo>
                  <a:pt x="8304" y="385409"/>
                </a:lnTo>
                <a:lnTo>
                  <a:pt x="8352" y="393131"/>
                </a:lnTo>
                <a:lnTo>
                  <a:pt x="19747" y="394910"/>
                </a:lnTo>
                <a:lnTo>
                  <a:pt x="32155" y="395666"/>
                </a:lnTo>
                <a:lnTo>
                  <a:pt x="44929" y="394785"/>
                </a:lnTo>
                <a:lnTo>
                  <a:pt x="57422" y="391658"/>
                </a:lnTo>
                <a:lnTo>
                  <a:pt x="68989" y="385671"/>
                </a:lnTo>
                <a:lnTo>
                  <a:pt x="78249" y="377122"/>
                </a:lnTo>
                <a:lnTo>
                  <a:pt x="78804" y="376368"/>
                </a:lnTo>
                <a:lnTo>
                  <a:pt x="79829" y="375468"/>
                </a:lnTo>
                <a:lnTo>
                  <a:pt x="86236" y="369378"/>
                </a:lnTo>
                <a:lnTo>
                  <a:pt x="84549" y="368247"/>
                </a:lnTo>
                <a:lnTo>
                  <a:pt x="85702" y="358705"/>
                </a:lnTo>
                <a:lnTo>
                  <a:pt x="81761" y="352476"/>
                </a:lnTo>
                <a:close/>
              </a:path>
            </a:pathLst>
          </a:custGeom>
          <a:solidFill>
            <a:srgbClr val="1D20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558378" y="1699538"/>
            <a:ext cx="42788" cy="215291"/>
          </a:xfrm>
          <a:custGeom>
            <a:avLst/>
            <a:gdLst/>
            <a:ahLst/>
            <a:cxnLst/>
            <a:rect l="l" t="t" r="r" b="b"/>
            <a:pathLst>
              <a:path w="42788" h="215291">
                <a:moveTo>
                  <a:pt x="26387" y="94432"/>
                </a:moveTo>
                <a:lnTo>
                  <a:pt x="26568" y="96898"/>
                </a:lnTo>
                <a:lnTo>
                  <a:pt x="25176" y="91619"/>
                </a:lnTo>
                <a:lnTo>
                  <a:pt x="21605" y="78249"/>
                </a:lnTo>
                <a:lnTo>
                  <a:pt x="29231" y="76103"/>
                </a:lnTo>
                <a:lnTo>
                  <a:pt x="30683" y="75116"/>
                </a:lnTo>
                <a:lnTo>
                  <a:pt x="31752" y="77129"/>
                </a:lnTo>
                <a:lnTo>
                  <a:pt x="30865" y="74362"/>
                </a:lnTo>
                <a:lnTo>
                  <a:pt x="33346" y="80134"/>
                </a:lnTo>
                <a:lnTo>
                  <a:pt x="37340" y="0"/>
                </a:lnTo>
                <a:lnTo>
                  <a:pt x="25581" y="1894"/>
                </a:lnTo>
                <a:lnTo>
                  <a:pt x="14206" y="2276"/>
                </a:lnTo>
                <a:lnTo>
                  <a:pt x="14146" y="164146"/>
                </a:lnTo>
                <a:lnTo>
                  <a:pt x="13591" y="165318"/>
                </a:lnTo>
                <a:lnTo>
                  <a:pt x="11183" y="170408"/>
                </a:lnTo>
                <a:lnTo>
                  <a:pt x="6001" y="175508"/>
                </a:lnTo>
                <a:lnTo>
                  <a:pt x="0" y="178018"/>
                </a:lnTo>
                <a:lnTo>
                  <a:pt x="8674" y="215291"/>
                </a:lnTo>
                <a:lnTo>
                  <a:pt x="20361" y="211021"/>
                </a:lnTo>
                <a:lnTo>
                  <a:pt x="31626" y="204596"/>
                </a:lnTo>
                <a:lnTo>
                  <a:pt x="33225" y="203482"/>
                </a:lnTo>
                <a:lnTo>
                  <a:pt x="42788" y="192722"/>
                </a:lnTo>
                <a:lnTo>
                  <a:pt x="33710" y="97478"/>
                </a:lnTo>
                <a:lnTo>
                  <a:pt x="28142" y="97072"/>
                </a:lnTo>
                <a:lnTo>
                  <a:pt x="26387" y="94432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590130" y="1699538"/>
            <a:ext cx="56010" cy="192722"/>
          </a:xfrm>
          <a:custGeom>
            <a:avLst/>
            <a:gdLst/>
            <a:ahLst/>
            <a:cxnLst/>
            <a:rect l="l" t="t" r="r" b="b"/>
            <a:pathLst>
              <a:path w="56010" h="192722">
                <a:moveTo>
                  <a:pt x="3894" y="89415"/>
                </a:moveTo>
                <a:lnTo>
                  <a:pt x="1109" y="96898"/>
                </a:lnTo>
                <a:lnTo>
                  <a:pt x="1957" y="97478"/>
                </a:lnTo>
                <a:lnTo>
                  <a:pt x="11036" y="192722"/>
                </a:lnTo>
                <a:lnTo>
                  <a:pt x="17876" y="190924"/>
                </a:lnTo>
                <a:lnTo>
                  <a:pt x="23018" y="182455"/>
                </a:lnTo>
                <a:lnTo>
                  <a:pt x="27800" y="175466"/>
                </a:lnTo>
                <a:lnTo>
                  <a:pt x="33052" y="164983"/>
                </a:lnTo>
                <a:lnTo>
                  <a:pt x="36400" y="152423"/>
                </a:lnTo>
                <a:lnTo>
                  <a:pt x="37604" y="145796"/>
                </a:lnTo>
                <a:lnTo>
                  <a:pt x="37666" y="142113"/>
                </a:lnTo>
                <a:lnTo>
                  <a:pt x="37181" y="130831"/>
                </a:lnTo>
                <a:lnTo>
                  <a:pt x="44617" y="130901"/>
                </a:lnTo>
                <a:lnTo>
                  <a:pt x="44385" y="128858"/>
                </a:lnTo>
                <a:lnTo>
                  <a:pt x="46320" y="130918"/>
                </a:lnTo>
                <a:lnTo>
                  <a:pt x="53190" y="130708"/>
                </a:lnTo>
                <a:lnTo>
                  <a:pt x="56010" y="118340"/>
                </a:lnTo>
                <a:lnTo>
                  <a:pt x="55060" y="105112"/>
                </a:lnTo>
                <a:lnTo>
                  <a:pt x="53038" y="97565"/>
                </a:lnTo>
                <a:lnTo>
                  <a:pt x="43174" y="95070"/>
                </a:lnTo>
                <a:lnTo>
                  <a:pt x="44686" y="95650"/>
                </a:lnTo>
                <a:lnTo>
                  <a:pt x="37604" y="102002"/>
                </a:lnTo>
                <a:lnTo>
                  <a:pt x="37007" y="85959"/>
                </a:lnTo>
                <a:lnTo>
                  <a:pt x="35501" y="73273"/>
                </a:lnTo>
                <a:lnTo>
                  <a:pt x="33247" y="63358"/>
                </a:lnTo>
                <a:lnTo>
                  <a:pt x="30405" y="55626"/>
                </a:lnTo>
                <a:lnTo>
                  <a:pt x="27137" y="49492"/>
                </a:lnTo>
                <a:lnTo>
                  <a:pt x="23602" y="44369"/>
                </a:lnTo>
                <a:lnTo>
                  <a:pt x="19961" y="39671"/>
                </a:lnTo>
                <a:lnTo>
                  <a:pt x="16375" y="34812"/>
                </a:lnTo>
                <a:lnTo>
                  <a:pt x="13005" y="29204"/>
                </a:lnTo>
                <a:lnTo>
                  <a:pt x="10009" y="22262"/>
                </a:lnTo>
                <a:lnTo>
                  <a:pt x="7551" y="13399"/>
                </a:lnTo>
                <a:lnTo>
                  <a:pt x="5789" y="2029"/>
                </a:lnTo>
                <a:lnTo>
                  <a:pt x="5588" y="0"/>
                </a:lnTo>
                <a:lnTo>
                  <a:pt x="1594" y="80134"/>
                </a:lnTo>
                <a:lnTo>
                  <a:pt x="0" y="77129"/>
                </a:lnTo>
                <a:lnTo>
                  <a:pt x="1353" y="81352"/>
                </a:lnTo>
                <a:lnTo>
                  <a:pt x="3894" y="89415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522375" y="1700849"/>
            <a:ext cx="50209" cy="216557"/>
          </a:xfrm>
          <a:custGeom>
            <a:avLst/>
            <a:gdLst/>
            <a:ahLst/>
            <a:cxnLst/>
            <a:rect l="l" t="t" r="r" b="b"/>
            <a:pathLst>
              <a:path w="50209" h="216557">
                <a:moveTo>
                  <a:pt x="36002" y="176707"/>
                </a:moveTo>
                <a:lnTo>
                  <a:pt x="24834" y="173277"/>
                </a:lnTo>
                <a:lnTo>
                  <a:pt x="19208" y="161779"/>
                </a:lnTo>
                <a:lnTo>
                  <a:pt x="17965" y="157304"/>
                </a:lnTo>
                <a:lnTo>
                  <a:pt x="21300" y="163269"/>
                </a:lnTo>
                <a:lnTo>
                  <a:pt x="26455" y="168888"/>
                </a:lnTo>
                <a:lnTo>
                  <a:pt x="36334" y="169760"/>
                </a:lnTo>
                <a:lnTo>
                  <a:pt x="49555" y="164089"/>
                </a:lnTo>
                <a:lnTo>
                  <a:pt x="46497" y="157070"/>
                </a:lnTo>
                <a:lnTo>
                  <a:pt x="38352" y="155076"/>
                </a:lnTo>
                <a:lnTo>
                  <a:pt x="32430" y="155245"/>
                </a:lnTo>
                <a:lnTo>
                  <a:pt x="25713" y="155593"/>
                </a:lnTo>
                <a:lnTo>
                  <a:pt x="25773" y="156144"/>
                </a:lnTo>
                <a:lnTo>
                  <a:pt x="19599" y="153621"/>
                </a:lnTo>
                <a:lnTo>
                  <a:pt x="35618" y="150804"/>
                </a:lnTo>
                <a:lnTo>
                  <a:pt x="45376" y="152315"/>
                </a:lnTo>
                <a:lnTo>
                  <a:pt x="49882" y="156783"/>
                </a:lnTo>
                <a:lnTo>
                  <a:pt x="50149" y="162835"/>
                </a:lnTo>
                <a:lnTo>
                  <a:pt x="50209" y="966"/>
                </a:lnTo>
                <a:lnTo>
                  <a:pt x="39338" y="537"/>
                </a:lnTo>
                <a:lnTo>
                  <a:pt x="29091" y="0"/>
                </a:lnTo>
                <a:lnTo>
                  <a:pt x="19585" y="53"/>
                </a:lnTo>
                <a:lnTo>
                  <a:pt x="10941" y="1398"/>
                </a:lnTo>
                <a:lnTo>
                  <a:pt x="3277" y="4736"/>
                </a:lnTo>
                <a:lnTo>
                  <a:pt x="4772" y="73719"/>
                </a:lnTo>
                <a:lnTo>
                  <a:pt x="10100" y="80815"/>
                </a:lnTo>
                <a:lnTo>
                  <a:pt x="11014" y="88722"/>
                </a:lnTo>
                <a:lnTo>
                  <a:pt x="8788" y="94552"/>
                </a:lnTo>
                <a:lnTo>
                  <a:pt x="4692" y="95419"/>
                </a:lnTo>
                <a:lnTo>
                  <a:pt x="0" y="88437"/>
                </a:lnTo>
                <a:lnTo>
                  <a:pt x="1983" y="182927"/>
                </a:lnTo>
                <a:lnTo>
                  <a:pt x="8707" y="195275"/>
                </a:lnTo>
                <a:lnTo>
                  <a:pt x="16601" y="206016"/>
                </a:lnTo>
                <a:lnTo>
                  <a:pt x="25796" y="213826"/>
                </a:lnTo>
                <a:lnTo>
                  <a:pt x="32007" y="216557"/>
                </a:lnTo>
                <a:lnTo>
                  <a:pt x="44677" y="213980"/>
                </a:lnTo>
                <a:lnTo>
                  <a:pt x="36002" y="176707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505771" y="1705586"/>
            <a:ext cx="21376" cy="178190"/>
          </a:xfrm>
          <a:custGeom>
            <a:avLst/>
            <a:gdLst/>
            <a:ahLst/>
            <a:cxnLst/>
            <a:rect l="l" t="t" r="r" b="b"/>
            <a:pathLst>
              <a:path w="21376" h="178190">
                <a:moveTo>
                  <a:pt x="7971" y="15459"/>
                </a:moveTo>
                <a:lnTo>
                  <a:pt x="3962" y="28982"/>
                </a:lnTo>
                <a:lnTo>
                  <a:pt x="1411" y="45882"/>
                </a:lnTo>
                <a:lnTo>
                  <a:pt x="376" y="58769"/>
                </a:lnTo>
                <a:lnTo>
                  <a:pt x="0" y="71792"/>
                </a:lnTo>
                <a:lnTo>
                  <a:pt x="227" y="84857"/>
                </a:lnTo>
                <a:lnTo>
                  <a:pt x="1003" y="97873"/>
                </a:lnTo>
                <a:lnTo>
                  <a:pt x="2272" y="110748"/>
                </a:lnTo>
                <a:lnTo>
                  <a:pt x="3979" y="123390"/>
                </a:lnTo>
                <a:lnTo>
                  <a:pt x="6069" y="135707"/>
                </a:lnTo>
                <a:lnTo>
                  <a:pt x="8487" y="147606"/>
                </a:lnTo>
                <a:lnTo>
                  <a:pt x="11177" y="158997"/>
                </a:lnTo>
                <a:lnTo>
                  <a:pt x="12902" y="165561"/>
                </a:lnTo>
                <a:lnTo>
                  <a:pt x="18587" y="178190"/>
                </a:lnTo>
                <a:lnTo>
                  <a:pt x="16604" y="83700"/>
                </a:lnTo>
                <a:lnTo>
                  <a:pt x="16413" y="83193"/>
                </a:lnTo>
                <a:lnTo>
                  <a:pt x="21376" y="68982"/>
                </a:lnTo>
                <a:lnTo>
                  <a:pt x="19881" y="0"/>
                </a:lnTo>
                <a:lnTo>
                  <a:pt x="13317" y="6032"/>
                </a:lnTo>
                <a:lnTo>
                  <a:pt x="7971" y="1545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634747" y="1830247"/>
            <a:ext cx="8573" cy="9345"/>
          </a:xfrm>
          <a:custGeom>
            <a:avLst/>
            <a:gdLst/>
            <a:ahLst/>
            <a:cxnLst/>
            <a:rect l="l" t="t" r="r" b="b"/>
            <a:pathLst>
              <a:path w="8573" h="9345">
                <a:moveTo>
                  <a:pt x="1702" y="209"/>
                </a:moveTo>
                <a:lnTo>
                  <a:pt x="0" y="193"/>
                </a:lnTo>
                <a:lnTo>
                  <a:pt x="1038" y="9345"/>
                </a:lnTo>
                <a:lnTo>
                  <a:pt x="8573" y="0"/>
                </a:lnTo>
                <a:lnTo>
                  <a:pt x="1702" y="20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757956" y="1594085"/>
            <a:ext cx="159315" cy="341332"/>
          </a:xfrm>
          <a:custGeom>
            <a:avLst/>
            <a:gdLst/>
            <a:ahLst/>
            <a:cxnLst/>
            <a:rect l="l" t="t" r="r" b="b"/>
            <a:pathLst>
              <a:path w="159315" h="341332">
                <a:moveTo>
                  <a:pt x="146025" y="71480"/>
                </a:moveTo>
                <a:lnTo>
                  <a:pt x="138753" y="62998"/>
                </a:lnTo>
                <a:lnTo>
                  <a:pt x="134501" y="53280"/>
                </a:lnTo>
                <a:lnTo>
                  <a:pt x="133222" y="43389"/>
                </a:lnTo>
                <a:lnTo>
                  <a:pt x="132180" y="33065"/>
                </a:lnTo>
                <a:lnTo>
                  <a:pt x="129068" y="22667"/>
                </a:lnTo>
                <a:lnTo>
                  <a:pt x="121581" y="12550"/>
                </a:lnTo>
                <a:lnTo>
                  <a:pt x="110163" y="5403"/>
                </a:lnTo>
                <a:lnTo>
                  <a:pt x="97450" y="1715"/>
                </a:lnTo>
                <a:lnTo>
                  <a:pt x="83944" y="40"/>
                </a:lnTo>
                <a:lnTo>
                  <a:pt x="72291" y="0"/>
                </a:lnTo>
                <a:lnTo>
                  <a:pt x="57269" y="2505"/>
                </a:lnTo>
                <a:lnTo>
                  <a:pt x="49325" y="7261"/>
                </a:lnTo>
                <a:lnTo>
                  <a:pt x="45050" y="13454"/>
                </a:lnTo>
                <a:lnTo>
                  <a:pt x="41032" y="20270"/>
                </a:lnTo>
                <a:lnTo>
                  <a:pt x="35132" y="26044"/>
                </a:lnTo>
                <a:lnTo>
                  <a:pt x="26037" y="31336"/>
                </a:lnTo>
                <a:lnTo>
                  <a:pt x="18975" y="38208"/>
                </a:lnTo>
                <a:lnTo>
                  <a:pt x="17706" y="39936"/>
                </a:lnTo>
                <a:lnTo>
                  <a:pt x="12579" y="50388"/>
                </a:lnTo>
                <a:lnTo>
                  <a:pt x="10637" y="61092"/>
                </a:lnTo>
                <a:lnTo>
                  <a:pt x="9291" y="66387"/>
                </a:lnTo>
                <a:lnTo>
                  <a:pt x="7451" y="71401"/>
                </a:lnTo>
                <a:lnTo>
                  <a:pt x="5706" y="74161"/>
                </a:lnTo>
                <a:lnTo>
                  <a:pt x="4105" y="75725"/>
                </a:lnTo>
                <a:lnTo>
                  <a:pt x="2697" y="77153"/>
                </a:lnTo>
                <a:lnTo>
                  <a:pt x="1533" y="79503"/>
                </a:lnTo>
                <a:lnTo>
                  <a:pt x="662" y="83835"/>
                </a:lnTo>
                <a:lnTo>
                  <a:pt x="135" y="91207"/>
                </a:lnTo>
                <a:lnTo>
                  <a:pt x="0" y="102678"/>
                </a:lnTo>
                <a:lnTo>
                  <a:pt x="307" y="119307"/>
                </a:lnTo>
                <a:lnTo>
                  <a:pt x="578" y="128046"/>
                </a:lnTo>
                <a:lnTo>
                  <a:pt x="1256" y="141378"/>
                </a:lnTo>
                <a:lnTo>
                  <a:pt x="2398" y="154188"/>
                </a:lnTo>
                <a:lnTo>
                  <a:pt x="3989" y="166637"/>
                </a:lnTo>
                <a:lnTo>
                  <a:pt x="6012" y="178888"/>
                </a:lnTo>
                <a:lnTo>
                  <a:pt x="8451" y="191103"/>
                </a:lnTo>
                <a:lnTo>
                  <a:pt x="9099" y="194057"/>
                </a:lnTo>
                <a:lnTo>
                  <a:pt x="11940" y="142519"/>
                </a:lnTo>
                <a:lnTo>
                  <a:pt x="17278" y="139212"/>
                </a:lnTo>
                <a:lnTo>
                  <a:pt x="21571" y="138661"/>
                </a:lnTo>
                <a:lnTo>
                  <a:pt x="26419" y="133644"/>
                </a:lnTo>
                <a:lnTo>
                  <a:pt x="22727" y="125376"/>
                </a:lnTo>
                <a:lnTo>
                  <a:pt x="19019" y="118932"/>
                </a:lnTo>
                <a:lnTo>
                  <a:pt x="17366" y="111840"/>
                </a:lnTo>
                <a:lnTo>
                  <a:pt x="19835" y="101630"/>
                </a:lnTo>
                <a:lnTo>
                  <a:pt x="28298" y="86138"/>
                </a:lnTo>
                <a:lnTo>
                  <a:pt x="35814" y="78734"/>
                </a:lnTo>
                <a:lnTo>
                  <a:pt x="43651" y="78514"/>
                </a:lnTo>
                <a:lnTo>
                  <a:pt x="52661" y="82178"/>
                </a:lnTo>
                <a:lnTo>
                  <a:pt x="63698" y="86423"/>
                </a:lnTo>
                <a:lnTo>
                  <a:pt x="72419" y="87936"/>
                </a:lnTo>
                <a:lnTo>
                  <a:pt x="86015" y="86336"/>
                </a:lnTo>
                <a:lnTo>
                  <a:pt x="97465" y="82255"/>
                </a:lnTo>
                <a:lnTo>
                  <a:pt x="107018" y="79593"/>
                </a:lnTo>
                <a:lnTo>
                  <a:pt x="114922" y="82247"/>
                </a:lnTo>
                <a:lnTo>
                  <a:pt x="116113" y="83498"/>
                </a:lnTo>
                <a:lnTo>
                  <a:pt x="125481" y="95489"/>
                </a:lnTo>
                <a:lnTo>
                  <a:pt x="129709" y="104353"/>
                </a:lnTo>
                <a:lnTo>
                  <a:pt x="129688" y="112820"/>
                </a:lnTo>
                <a:lnTo>
                  <a:pt x="126313" y="123619"/>
                </a:lnTo>
                <a:lnTo>
                  <a:pt x="122519" y="133789"/>
                </a:lnTo>
                <a:lnTo>
                  <a:pt x="134030" y="145970"/>
                </a:lnTo>
                <a:lnTo>
                  <a:pt x="134090" y="157501"/>
                </a:lnTo>
                <a:lnTo>
                  <a:pt x="133531" y="170490"/>
                </a:lnTo>
                <a:lnTo>
                  <a:pt x="132519" y="184100"/>
                </a:lnTo>
                <a:lnTo>
                  <a:pt x="131225" y="197491"/>
                </a:lnTo>
                <a:lnTo>
                  <a:pt x="129815" y="209825"/>
                </a:lnTo>
                <a:lnTo>
                  <a:pt x="129247" y="214358"/>
                </a:lnTo>
                <a:lnTo>
                  <a:pt x="126357" y="233078"/>
                </a:lnTo>
                <a:lnTo>
                  <a:pt x="123210" y="247353"/>
                </a:lnTo>
                <a:lnTo>
                  <a:pt x="119861" y="257648"/>
                </a:lnTo>
                <a:lnTo>
                  <a:pt x="116365" y="264426"/>
                </a:lnTo>
                <a:lnTo>
                  <a:pt x="112777" y="268154"/>
                </a:lnTo>
                <a:lnTo>
                  <a:pt x="109152" y="269296"/>
                </a:lnTo>
                <a:lnTo>
                  <a:pt x="105544" y="268316"/>
                </a:lnTo>
                <a:lnTo>
                  <a:pt x="102008" y="265680"/>
                </a:lnTo>
                <a:lnTo>
                  <a:pt x="98600" y="261851"/>
                </a:lnTo>
                <a:lnTo>
                  <a:pt x="95373" y="257296"/>
                </a:lnTo>
                <a:lnTo>
                  <a:pt x="92384" y="252477"/>
                </a:lnTo>
                <a:lnTo>
                  <a:pt x="89687" y="247861"/>
                </a:lnTo>
                <a:lnTo>
                  <a:pt x="87336" y="243912"/>
                </a:lnTo>
                <a:lnTo>
                  <a:pt x="85387" y="241095"/>
                </a:lnTo>
                <a:lnTo>
                  <a:pt x="84207" y="239997"/>
                </a:lnTo>
                <a:lnTo>
                  <a:pt x="74863" y="239599"/>
                </a:lnTo>
                <a:lnTo>
                  <a:pt x="57829" y="240269"/>
                </a:lnTo>
                <a:lnTo>
                  <a:pt x="43354" y="241340"/>
                </a:lnTo>
                <a:lnTo>
                  <a:pt x="41838" y="252004"/>
                </a:lnTo>
                <a:lnTo>
                  <a:pt x="83481" y="251917"/>
                </a:lnTo>
                <a:lnTo>
                  <a:pt x="80141" y="268357"/>
                </a:lnTo>
                <a:lnTo>
                  <a:pt x="73292" y="278276"/>
                </a:lnTo>
                <a:lnTo>
                  <a:pt x="63877" y="280920"/>
                </a:lnTo>
                <a:lnTo>
                  <a:pt x="66183" y="341332"/>
                </a:lnTo>
                <a:lnTo>
                  <a:pt x="71437" y="336663"/>
                </a:lnTo>
                <a:lnTo>
                  <a:pt x="81495" y="334343"/>
                </a:lnTo>
                <a:lnTo>
                  <a:pt x="88457" y="330224"/>
                </a:lnTo>
                <a:lnTo>
                  <a:pt x="96081" y="325729"/>
                </a:lnTo>
                <a:lnTo>
                  <a:pt x="102552" y="320624"/>
                </a:lnTo>
                <a:lnTo>
                  <a:pt x="108660" y="316767"/>
                </a:lnTo>
                <a:lnTo>
                  <a:pt x="111393" y="314215"/>
                </a:lnTo>
                <a:lnTo>
                  <a:pt x="115558" y="308385"/>
                </a:lnTo>
                <a:lnTo>
                  <a:pt x="118291" y="304180"/>
                </a:lnTo>
                <a:lnTo>
                  <a:pt x="120832" y="300409"/>
                </a:lnTo>
                <a:lnTo>
                  <a:pt x="123545" y="295073"/>
                </a:lnTo>
                <a:lnTo>
                  <a:pt x="126150" y="288721"/>
                </a:lnTo>
                <a:lnTo>
                  <a:pt x="130181" y="277123"/>
                </a:lnTo>
                <a:lnTo>
                  <a:pt x="133100" y="265111"/>
                </a:lnTo>
                <a:lnTo>
                  <a:pt x="135453" y="252141"/>
                </a:lnTo>
                <a:lnTo>
                  <a:pt x="136080" y="248292"/>
                </a:lnTo>
                <a:lnTo>
                  <a:pt x="138442" y="228866"/>
                </a:lnTo>
                <a:lnTo>
                  <a:pt x="139968" y="214844"/>
                </a:lnTo>
                <a:lnTo>
                  <a:pt x="141505" y="204426"/>
                </a:lnTo>
                <a:lnTo>
                  <a:pt x="143898" y="195812"/>
                </a:lnTo>
                <a:lnTo>
                  <a:pt x="147992" y="187203"/>
                </a:lnTo>
                <a:lnTo>
                  <a:pt x="154532" y="176945"/>
                </a:lnTo>
                <a:lnTo>
                  <a:pt x="154665" y="164468"/>
                </a:lnTo>
                <a:lnTo>
                  <a:pt x="155718" y="151931"/>
                </a:lnTo>
                <a:lnTo>
                  <a:pt x="157182" y="139328"/>
                </a:lnTo>
                <a:lnTo>
                  <a:pt x="158546" y="126652"/>
                </a:lnTo>
                <a:lnTo>
                  <a:pt x="159302" y="113896"/>
                </a:lnTo>
                <a:lnTo>
                  <a:pt x="159315" y="108470"/>
                </a:lnTo>
                <a:lnTo>
                  <a:pt x="157211" y="89946"/>
                </a:lnTo>
                <a:lnTo>
                  <a:pt x="152479" y="79040"/>
                </a:lnTo>
                <a:lnTo>
                  <a:pt x="146025" y="71480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770259" y="1825352"/>
            <a:ext cx="53880" cy="110065"/>
          </a:xfrm>
          <a:custGeom>
            <a:avLst/>
            <a:gdLst/>
            <a:ahLst/>
            <a:cxnLst/>
            <a:rect l="l" t="t" r="r" b="b"/>
            <a:pathLst>
              <a:path w="53880" h="110065">
                <a:moveTo>
                  <a:pt x="1869" y="13959"/>
                </a:moveTo>
                <a:lnTo>
                  <a:pt x="3556" y="26186"/>
                </a:lnTo>
                <a:lnTo>
                  <a:pt x="5383" y="37627"/>
                </a:lnTo>
                <a:lnTo>
                  <a:pt x="7672" y="49233"/>
                </a:lnTo>
                <a:lnTo>
                  <a:pt x="10745" y="61951"/>
                </a:lnTo>
                <a:lnTo>
                  <a:pt x="12108" y="66996"/>
                </a:lnTo>
                <a:lnTo>
                  <a:pt x="16904" y="82950"/>
                </a:lnTo>
                <a:lnTo>
                  <a:pt x="22469" y="95200"/>
                </a:lnTo>
                <a:lnTo>
                  <a:pt x="30434" y="103606"/>
                </a:lnTo>
                <a:lnTo>
                  <a:pt x="42432" y="108028"/>
                </a:lnTo>
                <a:lnTo>
                  <a:pt x="44078" y="108267"/>
                </a:lnTo>
                <a:lnTo>
                  <a:pt x="53880" y="110065"/>
                </a:lnTo>
                <a:lnTo>
                  <a:pt x="51574" y="49652"/>
                </a:lnTo>
                <a:lnTo>
                  <a:pt x="39366" y="46211"/>
                </a:lnTo>
                <a:lnTo>
                  <a:pt x="32628" y="35680"/>
                </a:lnTo>
                <a:lnTo>
                  <a:pt x="29534" y="20736"/>
                </a:lnTo>
                <a:lnTo>
                  <a:pt x="31050" y="10073"/>
                </a:lnTo>
                <a:lnTo>
                  <a:pt x="28040" y="10527"/>
                </a:lnTo>
                <a:lnTo>
                  <a:pt x="22976" y="21361"/>
                </a:lnTo>
                <a:lnTo>
                  <a:pt x="20903" y="32128"/>
                </a:lnTo>
                <a:lnTo>
                  <a:pt x="19497" y="37094"/>
                </a:lnTo>
                <a:lnTo>
                  <a:pt x="11099" y="28424"/>
                </a:lnTo>
                <a:lnTo>
                  <a:pt x="7147" y="18763"/>
                </a:lnTo>
                <a:lnTo>
                  <a:pt x="3710" y="7793"/>
                </a:lnTo>
                <a:lnTo>
                  <a:pt x="0" y="0"/>
                </a:lnTo>
                <a:lnTo>
                  <a:pt x="1869" y="13959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7375360" y="1873776"/>
            <a:ext cx="6014" cy="5579"/>
          </a:xfrm>
          <a:custGeom>
            <a:avLst/>
            <a:gdLst/>
            <a:ahLst/>
            <a:cxnLst/>
            <a:rect l="l" t="t" r="r" b="b"/>
            <a:pathLst>
              <a:path w="6014" h="5579">
                <a:moveTo>
                  <a:pt x="6014" y="1489"/>
                </a:moveTo>
                <a:lnTo>
                  <a:pt x="0" y="0"/>
                </a:lnTo>
                <a:lnTo>
                  <a:pt x="2555" y="5579"/>
                </a:lnTo>
                <a:lnTo>
                  <a:pt x="6014" y="1489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7411443" y="1880196"/>
            <a:ext cx="11446" cy="96491"/>
          </a:xfrm>
          <a:custGeom>
            <a:avLst/>
            <a:gdLst/>
            <a:ahLst/>
            <a:cxnLst/>
            <a:rect l="l" t="t" r="r" b="b"/>
            <a:pathLst>
              <a:path w="11446" h="96491">
                <a:moveTo>
                  <a:pt x="4655" y="34600"/>
                </a:moveTo>
                <a:lnTo>
                  <a:pt x="6727" y="3944"/>
                </a:lnTo>
                <a:lnTo>
                  <a:pt x="0" y="0"/>
                </a:lnTo>
                <a:lnTo>
                  <a:pt x="3347" y="94491"/>
                </a:lnTo>
                <a:lnTo>
                  <a:pt x="11446" y="96491"/>
                </a:lnTo>
                <a:lnTo>
                  <a:pt x="8841" y="41589"/>
                </a:lnTo>
                <a:lnTo>
                  <a:pt x="5936" y="35673"/>
                </a:lnTo>
                <a:lnTo>
                  <a:pt x="4655" y="3460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7331060" y="1794157"/>
            <a:ext cx="138857" cy="188991"/>
          </a:xfrm>
          <a:custGeom>
            <a:avLst/>
            <a:gdLst/>
            <a:ahLst/>
            <a:cxnLst/>
            <a:rect l="l" t="t" r="r" b="b"/>
            <a:pathLst>
              <a:path w="138857" h="188991">
                <a:moveTo>
                  <a:pt x="133327" y="140807"/>
                </a:moveTo>
                <a:lnTo>
                  <a:pt x="135459" y="130413"/>
                </a:lnTo>
                <a:lnTo>
                  <a:pt x="137321" y="109210"/>
                </a:lnTo>
                <a:lnTo>
                  <a:pt x="138521" y="94550"/>
                </a:lnTo>
                <a:lnTo>
                  <a:pt x="138857" y="84832"/>
                </a:lnTo>
                <a:lnTo>
                  <a:pt x="138126" y="78454"/>
                </a:lnTo>
                <a:lnTo>
                  <a:pt x="136123" y="73817"/>
                </a:lnTo>
                <a:lnTo>
                  <a:pt x="132646" y="69319"/>
                </a:lnTo>
                <a:lnTo>
                  <a:pt x="127490" y="63358"/>
                </a:lnTo>
                <a:lnTo>
                  <a:pt x="126383" y="62024"/>
                </a:lnTo>
                <a:lnTo>
                  <a:pt x="131158" y="51421"/>
                </a:lnTo>
                <a:lnTo>
                  <a:pt x="134571" y="42447"/>
                </a:lnTo>
                <a:lnTo>
                  <a:pt x="134117" y="32329"/>
                </a:lnTo>
                <a:lnTo>
                  <a:pt x="129159" y="21334"/>
                </a:lnTo>
                <a:lnTo>
                  <a:pt x="121735" y="9176"/>
                </a:lnTo>
                <a:lnTo>
                  <a:pt x="111993" y="2302"/>
                </a:lnTo>
                <a:lnTo>
                  <a:pt x="105796" y="1612"/>
                </a:lnTo>
                <a:lnTo>
                  <a:pt x="95318" y="1449"/>
                </a:lnTo>
                <a:lnTo>
                  <a:pt x="81587" y="915"/>
                </a:lnTo>
                <a:lnTo>
                  <a:pt x="66357" y="327"/>
                </a:lnTo>
                <a:lnTo>
                  <a:pt x="51385" y="0"/>
                </a:lnTo>
                <a:lnTo>
                  <a:pt x="38425" y="250"/>
                </a:lnTo>
                <a:lnTo>
                  <a:pt x="29233" y="1393"/>
                </a:lnTo>
                <a:lnTo>
                  <a:pt x="23190" y="10123"/>
                </a:lnTo>
                <a:lnTo>
                  <a:pt x="16329" y="23233"/>
                </a:lnTo>
                <a:lnTo>
                  <a:pt x="11330" y="36223"/>
                </a:lnTo>
                <a:lnTo>
                  <a:pt x="10784" y="38851"/>
                </a:lnTo>
                <a:lnTo>
                  <a:pt x="15447" y="49433"/>
                </a:lnTo>
                <a:lnTo>
                  <a:pt x="20581" y="60221"/>
                </a:lnTo>
                <a:lnTo>
                  <a:pt x="21184" y="62024"/>
                </a:lnTo>
                <a:lnTo>
                  <a:pt x="15440" y="67767"/>
                </a:lnTo>
                <a:lnTo>
                  <a:pt x="13454" y="66868"/>
                </a:lnTo>
                <a:lnTo>
                  <a:pt x="6727" y="69768"/>
                </a:lnTo>
                <a:lnTo>
                  <a:pt x="5063" y="86190"/>
                </a:lnTo>
                <a:lnTo>
                  <a:pt x="4597" y="99152"/>
                </a:lnTo>
                <a:lnTo>
                  <a:pt x="4114" y="109872"/>
                </a:lnTo>
                <a:lnTo>
                  <a:pt x="2394" y="119570"/>
                </a:lnTo>
                <a:lnTo>
                  <a:pt x="2178" y="120465"/>
                </a:lnTo>
                <a:lnTo>
                  <a:pt x="1452" y="122611"/>
                </a:lnTo>
                <a:lnTo>
                  <a:pt x="1089" y="121770"/>
                </a:lnTo>
                <a:lnTo>
                  <a:pt x="619" y="124177"/>
                </a:lnTo>
                <a:lnTo>
                  <a:pt x="0" y="124728"/>
                </a:lnTo>
                <a:lnTo>
                  <a:pt x="2476" y="133102"/>
                </a:lnTo>
                <a:lnTo>
                  <a:pt x="4228" y="138381"/>
                </a:lnTo>
                <a:lnTo>
                  <a:pt x="5509" y="148829"/>
                </a:lnTo>
                <a:lnTo>
                  <a:pt x="6020" y="162651"/>
                </a:lnTo>
                <a:lnTo>
                  <a:pt x="7428" y="174731"/>
                </a:lnTo>
                <a:lnTo>
                  <a:pt x="8243" y="176933"/>
                </a:lnTo>
                <a:lnTo>
                  <a:pt x="9823" y="170349"/>
                </a:lnTo>
                <a:lnTo>
                  <a:pt x="12185" y="179523"/>
                </a:lnTo>
                <a:lnTo>
                  <a:pt x="19900" y="183214"/>
                </a:lnTo>
                <a:lnTo>
                  <a:pt x="15739" y="94420"/>
                </a:lnTo>
                <a:lnTo>
                  <a:pt x="17554" y="82413"/>
                </a:lnTo>
                <a:lnTo>
                  <a:pt x="19305" y="80528"/>
                </a:lnTo>
                <a:lnTo>
                  <a:pt x="28702" y="78788"/>
                </a:lnTo>
                <a:lnTo>
                  <a:pt x="30389" y="78556"/>
                </a:lnTo>
                <a:lnTo>
                  <a:pt x="38205" y="78150"/>
                </a:lnTo>
                <a:lnTo>
                  <a:pt x="39657" y="78469"/>
                </a:lnTo>
                <a:lnTo>
                  <a:pt x="44299" y="79618"/>
                </a:lnTo>
                <a:lnTo>
                  <a:pt x="44078" y="79136"/>
                </a:lnTo>
                <a:lnTo>
                  <a:pt x="50314" y="81108"/>
                </a:lnTo>
                <a:lnTo>
                  <a:pt x="46854" y="85197"/>
                </a:lnTo>
                <a:lnTo>
                  <a:pt x="37415" y="87431"/>
                </a:lnTo>
                <a:lnTo>
                  <a:pt x="26444" y="88395"/>
                </a:lnTo>
                <a:lnTo>
                  <a:pt x="23204" y="90147"/>
                </a:lnTo>
                <a:lnTo>
                  <a:pt x="20604" y="92542"/>
                </a:lnTo>
                <a:lnTo>
                  <a:pt x="23683" y="129427"/>
                </a:lnTo>
                <a:lnTo>
                  <a:pt x="26587" y="117013"/>
                </a:lnTo>
                <a:lnTo>
                  <a:pt x="29001" y="104194"/>
                </a:lnTo>
                <a:lnTo>
                  <a:pt x="36133" y="104281"/>
                </a:lnTo>
                <a:lnTo>
                  <a:pt x="37925" y="119485"/>
                </a:lnTo>
                <a:lnTo>
                  <a:pt x="32516" y="127574"/>
                </a:lnTo>
                <a:lnTo>
                  <a:pt x="27847" y="129021"/>
                </a:lnTo>
                <a:lnTo>
                  <a:pt x="31516" y="183512"/>
                </a:lnTo>
                <a:lnTo>
                  <a:pt x="45584" y="182508"/>
                </a:lnTo>
                <a:lnTo>
                  <a:pt x="60655" y="182295"/>
                </a:lnTo>
                <a:lnTo>
                  <a:pt x="61611" y="182356"/>
                </a:lnTo>
                <a:lnTo>
                  <a:pt x="73731" y="181359"/>
                </a:lnTo>
                <a:lnTo>
                  <a:pt x="83730" y="180530"/>
                </a:lnTo>
                <a:lnTo>
                  <a:pt x="80382" y="86039"/>
                </a:lnTo>
                <a:lnTo>
                  <a:pt x="86492" y="78946"/>
                </a:lnTo>
                <a:lnTo>
                  <a:pt x="98063" y="77753"/>
                </a:lnTo>
                <a:lnTo>
                  <a:pt x="108505" y="84075"/>
                </a:lnTo>
                <a:lnTo>
                  <a:pt x="111605" y="93666"/>
                </a:lnTo>
                <a:lnTo>
                  <a:pt x="104352" y="91211"/>
                </a:lnTo>
                <a:lnTo>
                  <a:pt x="97887" y="87670"/>
                </a:lnTo>
                <a:lnTo>
                  <a:pt x="97147" y="87518"/>
                </a:lnTo>
                <a:lnTo>
                  <a:pt x="88967" y="85865"/>
                </a:lnTo>
                <a:lnTo>
                  <a:pt x="87110" y="89983"/>
                </a:lnTo>
                <a:lnTo>
                  <a:pt x="85038" y="120639"/>
                </a:lnTo>
                <a:lnTo>
                  <a:pt x="86554" y="111822"/>
                </a:lnTo>
                <a:lnTo>
                  <a:pt x="88006" y="103034"/>
                </a:lnTo>
                <a:lnTo>
                  <a:pt x="89160" y="104368"/>
                </a:lnTo>
                <a:lnTo>
                  <a:pt x="95331" y="103295"/>
                </a:lnTo>
                <a:lnTo>
                  <a:pt x="97147" y="114954"/>
                </a:lnTo>
                <a:lnTo>
                  <a:pt x="99237" y="116473"/>
                </a:lnTo>
                <a:lnTo>
                  <a:pt x="99737" y="119751"/>
                </a:lnTo>
                <a:lnTo>
                  <a:pt x="97574" y="127135"/>
                </a:lnTo>
                <a:lnTo>
                  <a:pt x="89224" y="127628"/>
                </a:lnTo>
                <a:lnTo>
                  <a:pt x="91829" y="182531"/>
                </a:lnTo>
                <a:lnTo>
                  <a:pt x="102917" y="187335"/>
                </a:lnTo>
                <a:lnTo>
                  <a:pt x="113589" y="188991"/>
                </a:lnTo>
                <a:lnTo>
                  <a:pt x="118695" y="187374"/>
                </a:lnTo>
                <a:lnTo>
                  <a:pt x="126358" y="178191"/>
                </a:lnTo>
                <a:lnTo>
                  <a:pt x="130300" y="166364"/>
                </a:lnTo>
                <a:lnTo>
                  <a:pt x="132096" y="153400"/>
                </a:lnTo>
                <a:lnTo>
                  <a:pt x="133327" y="140807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7346800" y="1886700"/>
            <a:ext cx="15777" cy="90969"/>
          </a:xfrm>
          <a:custGeom>
            <a:avLst/>
            <a:gdLst/>
            <a:ahLst/>
            <a:cxnLst/>
            <a:rect l="l" t="t" r="r" b="b"/>
            <a:pathLst>
              <a:path w="15777" h="90969">
                <a:moveTo>
                  <a:pt x="12108" y="36478"/>
                </a:moveTo>
                <a:lnTo>
                  <a:pt x="10421" y="32360"/>
                </a:lnTo>
                <a:lnTo>
                  <a:pt x="7944" y="36884"/>
                </a:lnTo>
                <a:lnTo>
                  <a:pt x="4865" y="0"/>
                </a:lnTo>
                <a:lnTo>
                  <a:pt x="0" y="1878"/>
                </a:lnTo>
                <a:lnTo>
                  <a:pt x="4160" y="90671"/>
                </a:lnTo>
                <a:lnTo>
                  <a:pt x="15777" y="90969"/>
                </a:lnTo>
                <a:lnTo>
                  <a:pt x="12108" y="3647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492800" y="1619267"/>
            <a:ext cx="157504" cy="388076"/>
          </a:xfrm>
          <a:custGeom>
            <a:avLst/>
            <a:gdLst/>
            <a:ahLst/>
            <a:cxnLst/>
            <a:rect l="l" t="t" r="r" b="b"/>
            <a:pathLst>
              <a:path w="157504" h="388076">
                <a:moveTo>
                  <a:pt x="23046" y="240839"/>
                </a:moveTo>
                <a:lnTo>
                  <a:pt x="20458" y="229235"/>
                </a:lnTo>
                <a:lnTo>
                  <a:pt x="18164" y="217158"/>
                </a:lnTo>
                <a:lnTo>
                  <a:pt x="16220" y="204700"/>
                </a:lnTo>
                <a:lnTo>
                  <a:pt x="14681" y="191955"/>
                </a:lnTo>
                <a:lnTo>
                  <a:pt x="13602" y="179012"/>
                </a:lnTo>
                <a:lnTo>
                  <a:pt x="13039" y="165965"/>
                </a:lnTo>
                <a:lnTo>
                  <a:pt x="13045" y="152906"/>
                </a:lnTo>
                <a:lnTo>
                  <a:pt x="13678" y="139927"/>
                </a:lnTo>
                <a:lnTo>
                  <a:pt x="14991" y="127119"/>
                </a:lnTo>
                <a:lnTo>
                  <a:pt x="16131" y="119540"/>
                </a:lnTo>
                <a:lnTo>
                  <a:pt x="19775" y="104846"/>
                </a:lnTo>
                <a:lnTo>
                  <a:pt x="24787" y="94430"/>
                </a:lnTo>
                <a:lnTo>
                  <a:pt x="31049" y="87588"/>
                </a:lnTo>
                <a:lnTo>
                  <a:pt x="38441" y="83622"/>
                </a:lnTo>
                <a:lnTo>
                  <a:pt x="46843" y="81830"/>
                </a:lnTo>
                <a:lnTo>
                  <a:pt x="56138" y="81510"/>
                </a:lnTo>
                <a:lnTo>
                  <a:pt x="66206" y="81963"/>
                </a:lnTo>
                <a:lnTo>
                  <a:pt x="76927" y="82486"/>
                </a:lnTo>
                <a:lnTo>
                  <a:pt x="88183" y="82380"/>
                </a:lnTo>
                <a:lnTo>
                  <a:pt x="99854" y="80943"/>
                </a:lnTo>
                <a:lnTo>
                  <a:pt x="102918" y="80270"/>
                </a:lnTo>
                <a:lnTo>
                  <a:pt x="104558" y="92083"/>
                </a:lnTo>
                <a:lnTo>
                  <a:pt x="106919" y="101296"/>
                </a:lnTo>
                <a:lnTo>
                  <a:pt x="109841" y="108498"/>
                </a:lnTo>
                <a:lnTo>
                  <a:pt x="113164" y="114275"/>
                </a:lnTo>
                <a:lnTo>
                  <a:pt x="116727" y="119212"/>
                </a:lnTo>
                <a:lnTo>
                  <a:pt x="120370" y="123897"/>
                </a:lnTo>
                <a:lnTo>
                  <a:pt x="123932" y="128916"/>
                </a:lnTo>
                <a:lnTo>
                  <a:pt x="127252" y="134854"/>
                </a:lnTo>
                <a:lnTo>
                  <a:pt x="130170" y="142299"/>
                </a:lnTo>
                <a:lnTo>
                  <a:pt x="132526" y="151837"/>
                </a:lnTo>
                <a:lnTo>
                  <a:pt x="134159" y="164054"/>
                </a:lnTo>
                <a:lnTo>
                  <a:pt x="134908" y="179536"/>
                </a:lnTo>
                <a:lnTo>
                  <a:pt x="134935" y="182273"/>
                </a:lnTo>
                <a:lnTo>
                  <a:pt x="142016" y="175921"/>
                </a:lnTo>
                <a:lnTo>
                  <a:pt x="140504" y="175341"/>
                </a:lnTo>
                <a:lnTo>
                  <a:pt x="150369" y="177836"/>
                </a:lnTo>
                <a:lnTo>
                  <a:pt x="153152" y="190528"/>
                </a:lnTo>
                <a:lnTo>
                  <a:pt x="152738" y="203676"/>
                </a:lnTo>
                <a:lnTo>
                  <a:pt x="148183" y="215119"/>
                </a:lnTo>
                <a:lnTo>
                  <a:pt x="142986" y="220325"/>
                </a:lnTo>
                <a:lnTo>
                  <a:pt x="134997" y="222384"/>
                </a:lnTo>
                <a:lnTo>
                  <a:pt x="134935" y="226067"/>
                </a:lnTo>
                <a:lnTo>
                  <a:pt x="136379" y="232954"/>
                </a:lnTo>
                <a:lnTo>
                  <a:pt x="137176" y="243579"/>
                </a:lnTo>
                <a:lnTo>
                  <a:pt x="137468" y="256938"/>
                </a:lnTo>
                <a:lnTo>
                  <a:pt x="137400" y="272024"/>
                </a:lnTo>
                <a:lnTo>
                  <a:pt x="137116" y="287831"/>
                </a:lnTo>
                <a:lnTo>
                  <a:pt x="136761" y="303355"/>
                </a:lnTo>
                <a:lnTo>
                  <a:pt x="136478" y="317590"/>
                </a:lnTo>
                <a:lnTo>
                  <a:pt x="136412" y="329530"/>
                </a:lnTo>
                <a:lnTo>
                  <a:pt x="136571" y="335958"/>
                </a:lnTo>
                <a:lnTo>
                  <a:pt x="140079" y="345094"/>
                </a:lnTo>
                <a:lnTo>
                  <a:pt x="140504" y="343528"/>
                </a:lnTo>
                <a:lnTo>
                  <a:pt x="146313" y="349851"/>
                </a:lnTo>
                <a:lnTo>
                  <a:pt x="157504" y="351823"/>
                </a:lnTo>
                <a:lnTo>
                  <a:pt x="156772" y="340306"/>
                </a:lnTo>
                <a:lnTo>
                  <a:pt x="156220" y="328450"/>
                </a:lnTo>
                <a:lnTo>
                  <a:pt x="155829" y="316293"/>
                </a:lnTo>
                <a:lnTo>
                  <a:pt x="155581" y="303871"/>
                </a:lnTo>
                <a:lnTo>
                  <a:pt x="155459" y="291223"/>
                </a:lnTo>
                <a:lnTo>
                  <a:pt x="155445" y="278385"/>
                </a:lnTo>
                <a:lnTo>
                  <a:pt x="155521" y="265394"/>
                </a:lnTo>
                <a:lnTo>
                  <a:pt x="155669" y="252288"/>
                </a:lnTo>
                <a:lnTo>
                  <a:pt x="155871" y="239104"/>
                </a:lnTo>
                <a:lnTo>
                  <a:pt x="156109" y="225880"/>
                </a:lnTo>
                <a:lnTo>
                  <a:pt x="156366" y="212652"/>
                </a:lnTo>
                <a:lnTo>
                  <a:pt x="156623" y="199458"/>
                </a:lnTo>
                <a:lnTo>
                  <a:pt x="156863" y="186336"/>
                </a:lnTo>
                <a:lnTo>
                  <a:pt x="157068" y="173321"/>
                </a:lnTo>
                <a:lnTo>
                  <a:pt x="157220" y="160453"/>
                </a:lnTo>
                <a:lnTo>
                  <a:pt x="157301" y="147767"/>
                </a:lnTo>
                <a:lnTo>
                  <a:pt x="157293" y="135301"/>
                </a:lnTo>
                <a:lnTo>
                  <a:pt x="157178" y="123093"/>
                </a:lnTo>
                <a:lnTo>
                  <a:pt x="157034" y="115103"/>
                </a:lnTo>
                <a:lnTo>
                  <a:pt x="156082" y="97310"/>
                </a:lnTo>
                <a:lnTo>
                  <a:pt x="154072" y="80768"/>
                </a:lnTo>
                <a:lnTo>
                  <a:pt x="150996" y="65548"/>
                </a:lnTo>
                <a:lnTo>
                  <a:pt x="146844" y="51722"/>
                </a:lnTo>
                <a:lnTo>
                  <a:pt x="141606" y="39364"/>
                </a:lnTo>
                <a:lnTo>
                  <a:pt x="135273" y="28545"/>
                </a:lnTo>
                <a:lnTo>
                  <a:pt x="127836" y="19337"/>
                </a:lnTo>
                <a:lnTo>
                  <a:pt x="119286" y="11813"/>
                </a:lnTo>
                <a:lnTo>
                  <a:pt x="109614" y="6045"/>
                </a:lnTo>
                <a:lnTo>
                  <a:pt x="98810" y="2105"/>
                </a:lnTo>
                <a:lnTo>
                  <a:pt x="86864" y="66"/>
                </a:lnTo>
                <a:lnTo>
                  <a:pt x="73769" y="0"/>
                </a:lnTo>
                <a:lnTo>
                  <a:pt x="67090" y="687"/>
                </a:lnTo>
                <a:lnTo>
                  <a:pt x="52493" y="4133"/>
                </a:lnTo>
                <a:lnTo>
                  <a:pt x="40225" y="9973"/>
                </a:lnTo>
                <a:lnTo>
                  <a:pt x="30082" y="17921"/>
                </a:lnTo>
                <a:lnTo>
                  <a:pt x="21860" y="27692"/>
                </a:lnTo>
                <a:lnTo>
                  <a:pt x="15358" y="39001"/>
                </a:lnTo>
                <a:lnTo>
                  <a:pt x="10371" y="51563"/>
                </a:lnTo>
                <a:lnTo>
                  <a:pt x="6697" y="65093"/>
                </a:lnTo>
                <a:lnTo>
                  <a:pt x="4134" y="79305"/>
                </a:lnTo>
                <a:lnTo>
                  <a:pt x="2477" y="93916"/>
                </a:lnTo>
                <a:lnTo>
                  <a:pt x="1524" y="108639"/>
                </a:lnTo>
                <a:lnTo>
                  <a:pt x="1073" y="123189"/>
                </a:lnTo>
                <a:lnTo>
                  <a:pt x="919" y="137282"/>
                </a:lnTo>
                <a:lnTo>
                  <a:pt x="878" y="147006"/>
                </a:lnTo>
                <a:lnTo>
                  <a:pt x="815" y="159623"/>
                </a:lnTo>
                <a:lnTo>
                  <a:pt x="739" y="172273"/>
                </a:lnTo>
                <a:lnTo>
                  <a:pt x="656" y="184952"/>
                </a:lnTo>
                <a:lnTo>
                  <a:pt x="567" y="197654"/>
                </a:lnTo>
                <a:lnTo>
                  <a:pt x="475" y="210377"/>
                </a:lnTo>
                <a:lnTo>
                  <a:pt x="383" y="223116"/>
                </a:lnTo>
                <a:lnTo>
                  <a:pt x="295" y="235867"/>
                </a:lnTo>
                <a:lnTo>
                  <a:pt x="212" y="248625"/>
                </a:lnTo>
                <a:lnTo>
                  <a:pt x="139" y="261387"/>
                </a:lnTo>
                <a:lnTo>
                  <a:pt x="77" y="274148"/>
                </a:lnTo>
                <a:lnTo>
                  <a:pt x="29" y="286905"/>
                </a:lnTo>
                <a:lnTo>
                  <a:pt x="0" y="299652"/>
                </a:lnTo>
                <a:lnTo>
                  <a:pt x="3" y="325104"/>
                </a:lnTo>
                <a:lnTo>
                  <a:pt x="43" y="337800"/>
                </a:lnTo>
                <a:lnTo>
                  <a:pt x="111" y="350470"/>
                </a:lnTo>
                <a:lnTo>
                  <a:pt x="211" y="363111"/>
                </a:lnTo>
                <a:lnTo>
                  <a:pt x="346" y="375718"/>
                </a:lnTo>
                <a:lnTo>
                  <a:pt x="515" y="388076"/>
                </a:lnTo>
                <a:lnTo>
                  <a:pt x="5538" y="376046"/>
                </a:lnTo>
                <a:lnTo>
                  <a:pt x="10864" y="364868"/>
                </a:lnTo>
                <a:lnTo>
                  <a:pt x="10986" y="364642"/>
                </a:lnTo>
                <a:lnTo>
                  <a:pt x="17288" y="356453"/>
                </a:lnTo>
                <a:lnTo>
                  <a:pt x="22195" y="352368"/>
                </a:lnTo>
                <a:lnTo>
                  <a:pt x="26298" y="345007"/>
                </a:lnTo>
                <a:lnTo>
                  <a:pt x="25027" y="337438"/>
                </a:lnTo>
                <a:lnTo>
                  <a:pt x="24129" y="324906"/>
                </a:lnTo>
                <a:lnTo>
                  <a:pt x="23610" y="309293"/>
                </a:lnTo>
                <a:lnTo>
                  <a:pt x="23474" y="292482"/>
                </a:lnTo>
                <a:lnTo>
                  <a:pt x="23725" y="276356"/>
                </a:lnTo>
                <a:lnTo>
                  <a:pt x="24368" y="262796"/>
                </a:lnTo>
                <a:lnTo>
                  <a:pt x="25408" y="253687"/>
                </a:lnTo>
                <a:lnTo>
                  <a:pt x="25873" y="251879"/>
                </a:lnTo>
                <a:lnTo>
                  <a:pt x="23046" y="240839"/>
                </a:lnTo>
                <a:close/>
              </a:path>
            </a:pathLst>
          </a:custGeom>
          <a:solidFill>
            <a:srgbClr val="D97A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8136855" y="1528567"/>
            <a:ext cx="149677" cy="336428"/>
          </a:xfrm>
          <a:custGeom>
            <a:avLst/>
            <a:gdLst/>
            <a:ahLst/>
            <a:cxnLst/>
            <a:rect l="l" t="t" r="r" b="b"/>
            <a:pathLst>
              <a:path w="149677" h="336428">
                <a:moveTo>
                  <a:pt x="79090" y="281333"/>
                </a:moveTo>
                <a:lnTo>
                  <a:pt x="76038" y="265902"/>
                </a:lnTo>
                <a:lnTo>
                  <a:pt x="84200" y="334606"/>
                </a:lnTo>
                <a:lnTo>
                  <a:pt x="96200" y="336428"/>
                </a:lnTo>
                <a:lnTo>
                  <a:pt x="104343" y="335416"/>
                </a:lnTo>
                <a:lnTo>
                  <a:pt x="106850" y="292009"/>
                </a:lnTo>
                <a:lnTo>
                  <a:pt x="98001" y="294580"/>
                </a:lnTo>
                <a:lnTo>
                  <a:pt x="85528" y="291548"/>
                </a:lnTo>
                <a:lnTo>
                  <a:pt x="79090" y="281333"/>
                </a:lnTo>
                <a:close/>
              </a:path>
              <a:path w="149677" h="336428">
                <a:moveTo>
                  <a:pt x="0" y="124977"/>
                </a:moveTo>
                <a:lnTo>
                  <a:pt x="357" y="137518"/>
                </a:lnTo>
                <a:lnTo>
                  <a:pt x="1540" y="150403"/>
                </a:lnTo>
                <a:lnTo>
                  <a:pt x="3152" y="163417"/>
                </a:lnTo>
                <a:lnTo>
                  <a:pt x="4801" y="176344"/>
                </a:lnTo>
                <a:lnTo>
                  <a:pt x="6092" y="188971"/>
                </a:lnTo>
                <a:lnTo>
                  <a:pt x="6556" y="197015"/>
                </a:lnTo>
                <a:lnTo>
                  <a:pt x="12271" y="202983"/>
                </a:lnTo>
                <a:lnTo>
                  <a:pt x="15101" y="205833"/>
                </a:lnTo>
                <a:lnTo>
                  <a:pt x="16569" y="210984"/>
                </a:lnTo>
                <a:lnTo>
                  <a:pt x="18199" y="223857"/>
                </a:lnTo>
                <a:lnTo>
                  <a:pt x="18301" y="224712"/>
                </a:lnTo>
                <a:lnTo>
                  <a:pt x="19914" y="237438"/>
                </a:lnTo>
                <a:lnTo>
                  <a:pt x="21770" y="250039"/>
                </a:lnTo>
                <a:lnTo>
                  <a:pt x="24016" y="262392"/>
                </a:lnTo>
                <a:lnTo>
                  <a:pt x="24110" y="262851"/>
                </a:lnTo>
                <a:lnTo>
                  <a:pt x="26613" y="279892"/>
                </a:lnTo>
                <a:lnTo>
                  <a:pt x="30742" y="292607"/>
                </a:lnTo>
                <a:lnTo>
                  <a:pt x="36464" y="302471"/>
                </a:lnTo>
                <a:lnTo>
                  <a:pt x="43748" y="310959"/>
                </a:lnTo>
                <a:lnTo>
                  <a:pt x="51104" y="318159"/>
                </a:lnTo>
                <a:lnTo>
                  <a:pt x="61139" y="324166"/>
                </a:lnTo>
                <a:lnTo>
                  <a:pt x="72342" y="330083"/>
                </a:lnTo>
                <a:lnTo>
                  <a:pt x="84200" y="334606"/>
                </a:lnTo>
                <a:lnTo>
                  <a:pt x="76026" y="265809"/>
                </a:lnTo>
                <a:lnTo>
                  <a:pt x="117007" y="266215"/>
                </a:lnTo>
                <a:lnTo>
                  <a:pt x="113514" y="282346"/>
                </a:lnTo>
                <a:lnTo>
                  <a:pt x="106850" y="292009"/>
                </a:lnTo>
                <a:lnTo>
                  <a:pt x="104343" y="335416"/>
                </a:lnTo>
                <a:lnTo>
                  <a:pt x="115312" y="333326"/>
                </a:lnTo>
                <a:lnTo>
                  <a:pt x="124313" y="326801"/>
                </a:lnTo>
                <a:lnTo>
                  <a:pt x="131515" y="316727"/>
                </a:lnTo>
                <a:lnTo>
                  <a:pt x="137087" y="303989"/>
                </a:lnTo>
                <a:lnTo>
                  <a:pt x="141200" y="289476"/>
                </a:lnTo>
                <a:lnTo>
                  <a:pt x="144021" y="274072"/>
                </a:lnTo>
                <a:lnTo>
                  <a:pt x="145688" y="259081"/>
                </a:lnTo>
                <a:lnTo>
                  <a:pt x="144727" y="248785"/>
                </a:lnTo>
                <a:lnTo>
                  <a:pt x="142485" y="257340"/>
                </a:lnTo>
                <a:lnTo>
                  <a:pt x="141631" y="261952"/>
                </a:lnTo>
                <a:lnTo>
                  <a:pt x="138491" y="268942"/>
                </a:lnTo>
                <a:lnTo>
                  <a:pt x="133708" y="279615"/>
                </a:lnTo>
                <a:lnTo>
                  <a:pt x="131892" y="279702"/>
                </a:lnTo>
                <a:lnTo>
                  <a:pt x="128262" y="282399"/>
                </a:lnTo>
                <a:lnTo>
                  <a:pt x="120083" y="255281"/>
                </a:lnTo>
                <a:lnTo>
                  <a:pt x="110327" y="254333"/>
                </a:lnTo>
                <a:lnTo>
                  <a:pt x="93481" y="253604"/>
                </a:lnTo>
                <a:lnTo>
                  <a:pt x="78582" y="253608"/>
                </a:lnTo>
                <a:lnTo>
                  <a:pt x="74275" y="254208"/>
                </a:lnTo>
                <a:lnTo>
                  <a:pt x="68632" y="261024"/>
                </a:lnTo>
                <a:lnTo>
                  <a:pt x="65333" y="269801"/>
                </a:lnTo>
                <a:lnTo>
                  <a:pt x="61045" y="277635"/>
                </a:lnTo>
                <a:lnTo>
                  <a:pt x="52433" y="281620"/>
                </a:lnTo>
                <a:lnTo>
                  <a:pt x="44505" y="281094"/>
                </a:lnTo>
                <a:lnTo>
                  <a:pt x="40806" y="273741"/>
                </a:lnTo>
                <a:lnTo>
                  <a:pt x="37372" y="263897"/>
                </a:lnTo>
                <a:lnTo>
                  <a:pt x="34255" y="252074"/>
                </a:lnTo>
                <a:lnTo>
                  <a:pt x="31507" y="238784"/>
                </a:lnTo>
                <a:lnTo>
                  <a:pt x="29181" y="224539"/>
                </a:lnTo>
                <a:lnTo>
                  <a:pt x="27328" y="209852"/>
                </a:lnTo>
                <a:lnTo>
                  <a:pt x="26001" y="195234"/>
                </a:lnTo>
                <a:lnTo>
                  <a:pt x="25253" y="181197"/>
                </a:lnTo>
                <a:lnTo>
                  <a:pt x="25134" y="168253"/>
                </a:lnTo>
                <a:lnTo>
                  <a:pt x="25498" y="159456"/>
                </a:lnTo>
                <a:lnTo>
                  <a:pt x="36817" y="148522"/>
                </a:lnTo>
                <a:lnTo>
                  <a:pt x="32234" y="137633"/>
                </a:lnTo>
                <a:lnTo>
                  <a:pt x="29106" y="128598"/>
                </a:lnTo>
                <a:lnTo>
                  <a:pt x="31478" y="115227"/>
                </a:lnTo>
                <a:lnTo>
                  <a:pt x="38330" y="103160"/>
                </a:lnTo>
                <a:lnTo>
                  <a:pt x="46917" y="93569"/>
                </a:lnTo>
                <a:lnTo>
                  <a:pt x="49288" y="91648"/>
                </a:lnTo>
                <a:lnTo>
                  <a:pt x="60249" y="95377"/>
                </a:lnTo>
                <a:lnTo>
                  <a:pt x="71125" y="100179"/>
                </a:lnTo>
                <a:lnTo>
                  <a:pt x="83415" y="101915"/>
                </a:lnTo>
                <a:lnTo>
                  <a:pt x="95918" y="100519"/>
                </a:lnTo>
                <a:lnTo>
                  <a:pt x="105087" y="97453"/>
                </a:lnTo>
                <a:lnTo>
                  <a:pt x="111780" y="93946"/>
                </a:lnTo>
                <a:lnTo>
                  <a:pt x="116850" y="91228"/>
                </a:lnTo>
                <a:lnTo>
                  <a:pt x="121155" y="90528"/>
                </a:lnTo>
                <a:lnTo>
                  <a:pt x="125549" y="93074"/>
                </a:lnTo>
                <a:lnTo>
                  <a:pt x="130889" y="100096"/>
                </a:lnTo>
                <a:lnTo>
                  <a:pt x="138031" y="112824"/>
                </a:lnTo>
                <a:lnTo>
                  <a:pt x="142080" y="126380"/>
                </a:lnTo>
                <a:lnTo>
                  <a:pt x="139038" y="134901"/>
                </a:lnTo>
                <a:lnTo>
                  <a:pt x="134297" y="144602"/>
                </a:lnTo>
                <a:lnTo>
                  <a:pt x="133409" y="147855"/>
                </a:lnTo>
                <a:lnTo>
                  <a:pt x="139533" y="152656"/>
                </a:lnTo>
                <a:lnTo>
                  <a:pt x="143530" y="154683"/>
                </a:lnTo>
                <a:lnTo>
                  <a:pt x="145908" y="156634"/>
                </a:lnTo>
                <a:lnTo>
                  <a:pt x="147173" y="161211"/>
                </a:lnTo>
                <a:lnTo>
                  <a:pt x="147833" y="171110"/>
                </a:lnTo>
                <a:lnTo>
                  <a:pt x="148294" y="185588"/>
                </a:lnTo>
                <a:lnTo>
                  <a:pt x="148358" y="185849"/>
                </a:lnTo>
                <a:lnTo>
                  <a:pt x="148827" y="194144"/>
                </a:lnTo>
                <a:lnTo>
                  <a:pt x="149051" y="195673"/>
                </a:lnTo>
                <a:lnTo>
                  <a:pt x="149118" y="195861"/>
                </a:lnTo>
                <a:lnTo>
                  <a:pt x="150173" y="199393"/>
                </a:lnTo>
                <a:lnTo>
                  <a:pt x="152159" y="204236"/>
                </a:lnTo>
                <a:lnTo>
                  <a:pt x="153213" y="194471"/>
                </a:lnTo>
                <a:lnTo>
                  <a:pt x="154720" y="182347"/>
                </a:lnTo>
                <a:lnTo>
                  <a:pt x="156426" y="168602"/>
                </a:lnTo>
                <a:lnTo>
                  <a:pt x="158077" y="153970"/>
                </a:lnTo>
                <a:lnTo>
                  <a:pt x="159418" y="139189"/>
                </a:lnTo>
                <a:lnTo>
                  <a:pt x="160196" y="124994"/>
                </a:lnTo>
                <a:lnTo>
                  <a:pt x="160155" y="112122"/>
                </a:lnTo>
                <a:lnTo>
                  <a:pt x="159043" y="101307"/>
                </a:lnTo>
                <a:lnTo>
                  <a:pt x="157199" y="94606"/>
                </a:lnTo>
                <a:lnTo>
                  <a:pt x="153883" y="89059"/>
                </a:lnTo>
                <a:lnTo>
                  <a:pt x="151421" y="85283"/>
                </a:lnTo>
                <a:lnTo>
                  <a:pt x="149212" y="75610"/>
                </a:lnTo>
                <a:lnTo>
                  <a:pt x="146302" y="61013"/>
                </a:lnTo>
                <a:lnTo>
                  <a:pt x="142383" y="49263"/>
                </a:lnTo>
                <a:lnTo>
                  <a:pt x="136171" y="39492"/>
                </a:lnTo>
                <a:lnTo>
                  <a:pt x="126386" y="30830"/>
                </a:lnTo>
                <a:lnTo>
                  <a:pt x="119720" y="26624"/>
                </a:lnTo>
                <a:lnTo>
                  <a:pt x="115256" y="38718"/>
                </a:lnTo>
                <a:lnTo>
                  <a:pt x="110368" y="26098"/>
                </a:lnTo>
                <a:lnTo>
                  <a:pt x="102122" y="15693"/>
                </a:lnTo>
                <a:lnTo>
                  <a:pt x="91347" y="7694"/>
                </a:lnTo>
                <a:lnTo>
                  <a:pt x="78872" y="2291"/>
                </a:lnTo>
                <a:lnTo>
                  <a:pt x="68466" y="0"/>
                </a:lnTo>
                <a:lnTo>
                  <a:pt x="65778" y="12955"/>
                </a:lnTo>
                <a:lnTo>
                  <a:pt x="64331" y="20063"/>
                </a:lnTo>
                <a:lnTo>
                  <a:pt x="63117" y="24348"/>
                </a:lnTo>
                <a:lnTo>
                  <a:pt x="61129" y="28835"/>
                </a:lnTo>
                <a:lnTo>
                  <a:pt x="57358" y="36549"/>
                </a:lnTo>
                <a:lnTo>
                  <a:pt x="55567" y="40284"/>
                </a:lnTo>
                <a:lnTo>
                  <a:pt x="53026" y="32309"/>
                </a:lnTo>
                <a:lnTo>
                  <a:pt x="51872" y="28016"/>
                </a:lnTo>
                <a:lnTo>
                  <a:pt x="51702" y="25725"/>
                </a:lnTo>
                <a:lnTo>
                  <a:pt x="50548" y="21694"/>
                </a:lnTo>
                <a:lnTo>
                  <a:pt x="22103" y="47274"/>
                </a:lnTo>
                <a:lnTo>
                  <a:pt x="17618" y="53422"/>
                </a:lnTo>
                <a:lnTo>
                  <a:pt x="16593" y="58933"/>
                </a:lnTo>
                <a:lnTo>
                  <a:pt x="15632" y="69693"/>
                </a:lnTo>
                <a:lnTo>
                  <a:pt x="14180" y="81502"/>
                </a:lnTo>
                <a:lnTo>
                  <a:pt x="11892" y="85722"/>
                </a:lnTo>
                <a:lnTo>
                  <a:pt x="7816" y="91561"/>
                </a:lnTo>
                <a:lnTo>
                  <a:pt x="3334" y="101784"/>
                </a:lnTo>
                <a:lnTo>
                  <a:pt x="860" y="112994"/>
                </a:lnTo>
                <a:lnTo>
                  <a:pt x="0" y="124977"/>
                </a:lnTo>
                <a:close/>
              </a:path>
              <a:path w="149677" h="336428">
                <a:moveTo>
                  <a:pt x="149051" y="195673"/>
                </a:moveTo>
                <a:lnTo>
                  <a:pt x="147841" y="192275"/>
                </a:lnTo>
                <a:lnTo>
                  <a:pt x="147867" y="193539"/>
                </a:lnTo>
                <a:lnTo>
                  <a:pt x="148587" y="197004"/>
                </a:lnTo>
                <a:lnTo>
                  <a:pt x="149394" y="200026"/>
                </a:lnTo>
                <a:lnTo>
                  <a:pt x="149677" y="199954"/>
                </a:lnTo>
                <a:lnTo>
                  <a:pt x="149051" y="195673"/>
                </a:lnTo>
                <a:close/>
              </a:path>
            </a:pathLst>
          </a:custGeom>
          <a:solidFill>
            <a:srgbClr val="AA71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7924295" y="1817851"/>
            <a:ext cx="16300" cy="137975"/>
          </a:xfrm>
          <a:custGeom>
            <a:avLst/>
            <a:gdLst/>
            <a:ahLst/>
            <a:cxnLst/>
            <a:rect l="l" t="t" r="r" b="b"/>
            <a:pathLst>
              <a:path w="16300" h="137975">
                <a:moveTo>
                  <a:pt x="8975" y="32240"/>
                </a:moveTo>
                <a:lnTo>
                  <a:pt x="10128" y="26323"/>
                </a:lnTo>
                <a:lnTo>
                  <a:pt x="13186" y="0"/>
                </a:lnTo>
                <a:lnTo>
                  <a:pt x="0" y="642"/>
                </a:lnTo>
                <a:lnTo>
                  <a:pt x="3038" y="133517"/>
                </a:lnTo>
                <a:lnTo>
                  <a:pt x="13383" y="137975"/>
                </a:lnTo>
                <a:lnTo>
                  <a:pt x="16300" y="32820"/>
                </a:lnTo>
                <a:lnTo>
                  <a:pt x="8975" y="32240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7902541" y="1753257"/>
            <a:ext cx="119142" cy="214140"/>
          </a:xfrm>
          <a:custGeom>
            <a:avLst/>
            <a:gdLst/>
            <a:ahLst/>
            <a:cxnLst/>
            <a:rect l="l" t="t" r="r" b="b"/>
            <a:pathLst>
              <a:path w="119142" h="214140">
                <a:moveTo>
                  <a:pt x="51914" y="170065"/>
                </a:moveTo>
                <a:lnTo>
                  <a:pt x="51551" y="158000"/>
                </a:lnTo>
                <a:lnTo>
                  <a:pt x="62196" y="151967"/>
                </a:lnTo>
                <a:lnTo>
                  <a:pt x="74904" y="151781"/>
                </a:lnTo>
                <a:lnTo>
                  <a:pt x="76794" y="152229"/>
                </a:lnTo>
                <a:lnTo>
                  <a:pt x="81925" y="153640"/>
                </a:lnTo>
                <a:lnTo>
                  <a:pt x="81812" y="152896"/>
                </a:lnTo>
                <a:lnTo>
                  <a:pt x="81812" y="62320"/>
                </a:lnTo>
                <a:lnTo>
                  <a:pt x="89610" y="55478"/>
                </a:lnTo>
                <a:lnTo>
                  <a:pt x="100414" y="55597"/>
                </a:lnTo>
                <a:lnTo>
                  <a:pt x="108136" y="65184"/>
                </a:lnTo>
                <a:lnTo>
                  <a:pt x="108208" y="65453"/>
                </a:lnTo>
                <a:lnTo>
                  <a:pt x="105837" y="94136"/>
                </a:lnTo>
                <a:lnTo>
                  <a:pt x="103467" y="95296"/>
                </a:lnTo>
                <a:lnTo>
                  <a:pt x="103400" y="94921"/>
                </a:lnTo>
                <a:lnTo>
                  <a:pt x="94583" y="97762"/>
                </a:lnTo>
                <a:lnTo>
                  <a:pt x="98383" y="190588"/>
                </a:lnTo>
                <a:lnTo>
                  <a:pt x="104348" y="176969"/>
                </a:lnTo>
                <a:lnTo>
                  <a:pt x="109215" y="162396"/>
                </a:lnTo>
                <a:lnTo>
                  <a:pt x="112318" y="150475"/>
                </a:lnTo>
                <a:lnTo>
                  <a:pt x="114731" y="138258"/>
                </a:lnTo>
                <a:lnTo>
                  <a:pt x="116577" y="125619"/>
                </a:lnTo>
                <a:lnTo>
                  <a:pt x="117899" y="112709"/>
                </a:lnTo>
                <a:lnTo>
                  <a:pt x="118740" y="99679"/>
                </a:lnTo>
                <a:lnTo>
                  <a:pt x="119140" y="86681"/>
                </a:lnTo>
                <a:lnTo>
                  <a:pt x="119142" y="73834"/>
                </a:lnTo>
                <a:lnTo>
                  <a:pt x="118578" y="58090"/>
                </a:lnTo>
                <a:lnTo>
                  <a:pt x="117081" y="42750"/>
                </a:lnTo>
                <a:lnTo>
                  <a:pt x="114322" y="28675"/>
                </a:lnTo>
                <a:lnTo>
                  <a:pt x="109969" y="16723"/>
                </a:lnTo>
                <a:lnTo>
                  <a:pt x="103692" y="7753"/>
                </a:lnTo>
                <a:lnTo>
                  <a:pt x="96697" y="3155"/>
                </a:lnTo>
                <a:lnTo>
                  <a:pt x="86370" y="900"/>
                </a:lnTo>
                <a:lnTo>
                  <a:pt x="80972" y="2771"/>
                </a:lnTo>
                <a:lnTo>
                  <a:pt x="75881" y="4683"/>
                </a:lnTo>
                <a:lnTo>
                  <a:pt x="67098" y="2807"/>
                </a:lnTo>
                <a:lnTo>
                  <a:pt x="54674" y="0"/>
                </a:lnTo>
                <a:lnTo>
                  <a:pt x="42856" y="431"/>
                </a:lnTo>
                <a:lnTo>
                  <a:pt x="30208" y="1566"/>
                </a:lnTo>
                <a:lnTo>
                  <a:pt x="29704" y="1589"/>
                </a:lnTo>
                <a:lnTo>
                  <a:pt x="26513" y="17829"/>
                </a:lnTo>
                <a:lnTo>
                  <a:pt x="21717" y="29226"/>
                </a:lnTo>
                <a:lnTo>
                  <a:pt x="15674" y="38332"/>
                </a:lnTo>
                <a:lnTo>
                  <a:pt x="10505" y="45238"/>
                </a:lnTo>
                <a:lnTo>
                  <a:pt x="2918" y="56883"/>
                </a:lnTo>
                <a:lnTo>
                  <a:pt x="0" y="64848"/>
                </a:lnTo>
                <a:lnTo>
                  <a:pt x="235" y="71692"/>
                </a:lnTo>
                <a:lnTo>
                  <a:pt x="2112" y="79976"/>
                </a:lnTo>
                <a:lnTo>
                  <a:pt x="4116" y="92260"/>
                </a:lnTo>
                <a:lnTo>
                  <a:pt x="4526" y="97269"/>
                </a:lnTo>
                <a:lnTo>
                  <a:pt x="3930" y="109525"/>
                </a:lnTo>
                <a:lnTo>
                  <a:pt x="1827" y="120680"/>
                </a:lnTo>
                <a:lnTo>
                  <a:pt x="199" y="131524"/>
                </a:lnTo>
                <a:lnTo>
                  <a:pt x="1028" y="142845"/>
                </a:lnTo>
                <a:lnTo>
                  <a:pt x="5124" y="153389"/>
                </a:lnTo>
                <a:lnTo>
                  <a:pt x="8882" y="160378"/>
                </a:lnTo>
                <a:lnTo>
                  <a:pt x="13004" y="164236"/>
                </a:lnTo>
                <a:lnTo>
                  <a:pt x="16677" y="172705"/>
                </a:lnTo>
                <a:lnTo>
                  <a:pt x="24792" y="198111"/>
                </a:lnTo>
                <a:lnTo>
                  <a:pt x="21754" y="65236"/>
                </a:lnTo>
                <a:lnTo>
                  <a:pt x="21525" y="65192"/>
                </a:lnTo>
                <a:lnTo>
                  <a:pt x="29070" y="55428"/>
                </a:lnTo>
                <a:lnTo>
                  <a:pt x="39890" y="55203"/>
                </a:lnTo>
                <a:lnTo>
                  <a:pt x="47728" y="62320"/>
                </a:lnTo>
                <a:lnTo>
                  <a:pt x="34940" y="64593"/>
                </a:lnTo>
                <a:lnTo>
                  <a:pt x="31883" y="90917"/>
                </a:lnTo>
                <a:lnTo>
                  <a:pt x="33078" y="84855"/>
                </a:lnTo>
                <a:lnTo>
                  <a:pt x="35940" y="75140"/>
                </a:lnTo>
                <a:lnTo>
                  <a:pt x="43099" y="83455"/>
                </a:lnTo>
                <a:lnTo>
                  <a:pt x="40334" y="94051"/>
                </a:lnTo>
                <a:lnTo>
                  <a:pt x="38054" y="97414"/>
                </a:lnTo>
                <a:lnTo>
                  <a:pt x="35137" y="202569"/>
                </a:lnTo>
                <a:lnTo>
                  <a:pt x="44555" y="208811"/>
                </a:lnTo>
                <a:lnTo>
                  <a:pt x="54624" y="214140"/>
                </a:lnTo>
                <a:lnTo>
                  <a:pt x="51914" y="170065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8002474" y="1818710"/>
            <a:ext cx="8275" cy="29468"/>
          </a:xfrm>
          <a:custGeom>
            <a:avLst/>
            <a:gdLst/>
            <a:ahLst/>
            <a:cxnLst/>
            <a:rect l="l" t="t" r="r" b="b"/>
            <a:pathLst>
              <a:path w="8275" h="29468">
                <a:moveTo>
                  <a:pt x="0" y="10002"/>
                </a:moveTo>
                <a:lnTo>
                  <a:pt x="950" y="15284"/>
                </a:lnTo>
                <a:lnTo>
                  <a:pt x="3467" y="29468"/>
                </a:lnTo>
                <a:lnTo>
                  <a:pt x="5904" y="28683"/>
                </a:lnTo>
                <a:lnTo>
                  <a:pt x="8275" y="0"/>
                </a:lnTo>
                <a:lnTo>
                  <a:pt x="2402" y="15458"/>
                </a:lnTo>
                <a:lnTo>
                  <a:pt x="0" y="10002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7954455" y="1815578"/>
            <a:ext cx="56293" cy="153537"/>
          </a:xfrm>
          <a:custGeom>
            <a:avLst/>
            <a:gdLst/>
            <a:ahLst/>
            <a:cxnLst/>
            <a:rect l="l" t="t" r="r" b="b"/>
            <a:pathLst>
              <a:path w="56293" h="153537">
                <a:moveTo>
                  <a:pt x="23598" y="117634"/>
                </a:moveTo>
                <a:lnTo>
                  <a:pt x="14222" y="116068"/>
                </a:lnTo>
                <a:lnTo>
                  <a:pt x="4954" y="114502"/>
                </a:lnTo>
                <a:lnTo>
                  <a:pt x="0" y="107745"/>
                </a:lnTo>
                <a:lnTo>
                  <a:pt x="2709" y="151819"/>
                </a:lnTo>
                <a:lnTo>
                  <a:pt x="15007" y="153537"/>
                </a:lnTo>
                <a:lnTo>
                  <a:pt x="21483" y="152467"/>
                </a:lnTo>
                <a:lnTo>
                  <a:pt x="31042" y="148269"/>
                </a:lnTo>
                <a:lnTo>
                  <a:pt x="39354" y="139839"/>
                </a:lnTo>
                <a:lnTo>
                  <a:pt x="46468" y="128267"/>
                </a:lnTo>
                <a:lnTo>
                  <a:pt x="42668" y="35441"/>
                </a:lnTo>
                <a:lnTo>
                  <a:pt x="40199" y="21996"/>
                </a:lnTo>
                <a:lnTo>
                  <a:pt x="46213" y="13217"/>
                </a:lnTo>
                <a:lnTo>
                  <a:pt x="47815" y="12674"/>
                </a:lnTo>
                <a:lnTo>
                  <a:pt x="48018" y="13135"/>
                </a:lnTo>
                <a:lnTo>
                  <a:pt x="47815" y="12007"/>
                </a:lnTo>
                <a:lnTo>
                  <a:pt x="50420" y="18590"/>
                </a:lnTo>
                <a:lnTo>
                  <a:pt x="56293" y="3132"/>
                </a:lnTo>
                <a:lnTo>
                  <a:pt x="44180" y="2545"/>
                </a:lnTo>
                <a:lnTo>
                  <a:pt x="30338" y="277"/>
                </a:lnTo>
                <a:lnTo>
                  <a:pt x="29898" y="0"/>
                </a:lnTo>
                <a:lnTo>
                  <a:pt x="29898" y="90575"/>
                </a:lnTo>
                <a:lnTo>
                  <a:pt x="35108" y="92721"/>
                </a:lnTo>
                <a:lnTo>
                  <a:pt x="30010" y="91319"/>
                </a:lnTo>
                <a:lnTo>
                  <a:pt x="30624" y="95360"/>
                </a:lnTo>
                <a:lnTo>
                  <a:pt x="29898" y="96985"/>
                </a:lnTo>
                <a:lnTo>
                  <a:pt x="32921" y="97362"/>
                </a:lnTo>
                <a:lnTo>
                  <a:pt x="34202" y="95793"/>
                </a:lnTo>
                <a:lnTo>
                  <a:pt x="33191" y="103610"/>
                </a:lnTo>
                <a:lnTo>
                  <a:pt x="33101" y="104235"/>
                </a:lnTo>
                <a:lnTo>
                  <a:pt x="28146" y="109978"/>
                </a:lnTo>
                <a:lnTo>
                  <a:pt x="23598" y="117634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8284592" y="1721164"/>
            <a:ext cx="4421" cy="23599"/>
          </a:xfrm>
          <a:custGeom>
            <a:avLst/>
            <a:gdLst/>
            <a:ahLst/>
            <a:cxnLst/>
            <a:rect l="l" t="t" r="r" b="b"/>
            <a:pathLst>
              <a:path w="4421" h="23599">
                <a:moveTo>
                  <a:pt x="1407" y="3514"/>
                </a:moveTo>
                <a:lnTo>
                  <a:pt x="1618" y="4821"/>
                </a:lnTo>
                <a:lnTo>
                  <a:pt x="1924" y="7932"/>
                </a:lnTo>
                <a:lnTo>
                  <a:pt x="1351" y="6401"/>
                </a:lnTo>
                <a:lnTo>
                  <a:pt x="506" y="2874"/>
                </a:lnTo>
                <a:lnTo>
                  <a:pt x="0" y="0"/>
                </a:lnTo>
                <a:lnTo>
                  <a:pt x="987" y="23599"/>
                </a:lnTo>
                <a:lnTo>
                  <a:pt x="3724" y="14384"/>
                </a:lnTo>
                <a:lnTo>
                  <a:pt x="4421" y="11640"/>
                </a:lnTo>
                <a:lnTo>
                  <a:pt x="2435" y="6796"/>
                </a:lnTo>
                <a:lnTo>
                  <a:pt x="1407" y="351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8161958" y="1620216"/>
            <a:ext cx="43363" cy="189445"/>
          </a:xfrm>
          <a:custGeom>
            <a:avLst/>
            <a:gdLst/>
            <a:ahLst/>
            <a:cxnLst/>
            <a:rect l="l" t="t" r="r" b="b"/>
            <a:pathLst>
              <a:path w="43363" h="189445">
                <a:moveTo>
                  <a:pt x="11714" y="56874"/>
                </a:moveTo>
                <a:lnTo>
                  <a:pt x="395" y="67808"/>
                </a:lnTo>
                <a:lnTo>
                  <a:pt x="0" y="79577"/>
                </a:lnTo>
                <a:lnTo>
                  <a:pt x="274" y="92830"/>
                </a:lnTo>
                <a:lnTo>
                  <a:pt x="1166" y="107053"/>
                </a:lnTo>
                <a:lnTo>
                  <a:pt x="2623" y="121734"/>
                </a:lnTo>
                <a:lnTo>
                  <a:pt x="4594" y="136362"/>
                </a:lnTo>
                <a:lnTo>
                  <a:pt x="7026" y="150425"/>
                </a:lnTo>
                <a:lnTo>
                  <a:pt x="9867" y="163410"/>
                </a:lnTo>
                <a:lnTo>
                  <a:pt x="13065" y="174805"/>
                </a:lnTo>
                <a:lnTo>
                  <a:pt x="16567" y="184099"/>
                </a:lnTo>
                <a:lnTo>
                  <a:pt x="19402" y="189445"/>
                </a:lnTo>
                <a:lnTo>
                  <a:pt x="31880" y="188872"/>
                </a:lnTo>
                <a:lnTo>
                  <a:pt x="38172" y="182829"/>
                </a:lnTo>
                <a:lnTo>
                  <a:pt x="43363" y="117199"/>
                </a:lnTo>
                <a:lnTo>
                  <a:pt x="37627" y="112998"/>
                </a:lnTo>
                <a:lnTo>
                  <a:pt x="33228" y="2807"/>
                </a:lnTo>
                <a:lnTo>
                  <a:pt x="24186" y="0"/>
                </a:lnTo>
                <a:lnTo>
                  <a:pt x="16077" y="7909"/>
                </a:lnTo>
                <a:lnTo>
                  <a:pt x="8128" y="19610"/>
                </a:lnTo>
                <a:lnTo>
                  <a:pt x="6375" y="23579"/>
                </a:lnTo>
                <a:lnTo>
                  <a:pt x="4013" y="37043"/>
                </a:lnTo>
                <a:lnTo>
                  <a:pt x="7173" y="46066"/>
                </a:lnTo>
                <a:lnTo>
                  <a:pt x="11714" y="5687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8195187" y="1619681"/>
            <a:ext cx="73561" cy="191285"/>
          </a:xfrm>
          <a:custGeom>
            <a:avLst/>
            <a:gdLst/>
            <a:ahLst/>
            <a:cxnLst/>
            <a:rect l="l" t="t" r="r" b="b"/>
            <a:pathLst>
              <a:path w="73561" h="191285">
                <a:moveTo>
                  <a:pt x="4943" y="183365"/>
                </a:moveTo>
                <a:lnTo>
                  <a:pt x="8383" y="174756"/>
                </a:lnTo>
                <a:lnTo>
                  <a:pt x="12305" y="166487"/>
                </a:lnTo>
                <a:lnTo>
                  <a:pt x="15943" y="163095"/>
                </a:lnTo>
                <a:lnTo>
                  <a:pt x="25046" y="162375"/>
                </a:lnTo>
                <a:lnTo>
                  <a:pt x="41736" y="162706"/>
                </a:lnTo>
                <a:lnTo>
                  <a:pt x="56978" y="163577"/>
                </a:lnTo>
                <a:lnTo>
                  <a:pt x="61751" y="164168"/>
                </a:lnTo>
                <a:lnTo>
                  <a:pt x="69930" y="191285"/>
                </a:lnTo>
                <a:lnTo>
                  <a:pt x="73561" y="188588"/>
                </a:lnTo>
                <a:lnTo>
                  <a:pt x="70896" y="111605"/>
                </a:lnTo>
                <a:lnTo>
                  <a:pt x="68841" y="118141"/>
                </a:lnTo>
                <a:lnTo>
                  <a:pt x="59691" y="112651"/>
                </a:lnTo>
                <a:lnTo>
                  <a:pt x="58800" y="0"/>
                </a:lnTo>
                <a:lnTo>
                  <a:pt x="53802" y="2628"/>
                </a:lnTo>
                <a:lnTo>
                  <a:pt x="47236" y="6121"/>
                </a:lnTo>
                <a:lnTo>
                  <a:pt x="38246" y="9251"/>
                </a:lnTo>
                <a:lnTo>
                  <a:pt x="25976" y="10787"/>
                </a:lnTo>
                <a:lnTo>
                  <a:pt x="25083" y="10802"/>
                </a:lnTo>
                <a:lnTo>
                  <a:pt x="10495" y="8270"/>
                </a:lnTo>
                <a:lnTo>
                  <a:pt x="0" y="3342"/>
                </a:lnTo>
                <a:lnTo>
                  <a:pt x="4398" y="113534"/>
                </a:lnTo>
                <a:lnTo>
                  <a:pt x="5321" y="101527"/>
                </a:lnTo>
                <a:lnTo>
                  <a:pt x="8020" y="94561"/>
                </a:lnTo>
                <a:lnTo>
                  <a:pt x="15313" y="103287"/>
                </a:lnTo>
                <a:lnTo>
                  <a:pt x="12624" y="114340"/>
                </a:lnTo>
                <a:lnTo>
                  <a:pt x="10134" y="117735"/>
                </a:lnTo>
                <a:lnTo>
                  <a:pt x="4943" y="18336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8253987" y="1619147"/>
            <a:ext cx="32012" cy="189122"/>
          </a:xfrm>
          <a:custGeom>
            <a:avLst/>
            <a:gdLst/>
            <a:ahLst/>
            <a:cxnLst/>
            <a:rect l="l" t="t" r="r" b="b"/>
            <a:pathLst>
              <a:path w="32012" h="189122">
                <a:moveTo>
                  <a:pt x="14141" y="10131"/>
                </a:moveTo>
                <a:lnTo>
                  <a:pt x="8713" y="2789"/>
                </a:lnTo>
                <a:lnTo>
                  <a:pt x="4285" y="0"/>
                </a:lnTo>
                <a:lnTo>
                  <a:pt x="0" y="534"/>
                </a:lnTo>
                <a:lnTo>
                  <a:pt x="890" y="113185"/>
                </a:lnTo>
                <a:lnTo>
                  <a:pt x="1432" y="100203"/>
                </a:lnTo>
                <a:lnTo>
                  <a:pt x="2352" y="97155"/>
                </a:lnTo>
                <a:lnTo>
                  <a:pt x="9912" y="94690"/>
                </a:lnTo>
                <a:lnTo>
                  <a:pt x="10605" y="105989"/>
                </a:lnTo>
                <a:lnTo>
                  <a:pt x="11816" y="109837"/>
                </a:lnTo>
                <a:lnTo>
                  <a:pt x="12096" y="112139"/>
                </a:lnTo>
                <a:lnTo>
                  <a:pt x="14760" y="189122"/>
                </a:lnTo>
                <a:lnTo>
                  <a:pt x="16575" y="189035"/>
                </a:lnTo>
                <a:lnTo>
                  <a:pt x="21359" y="178362"/>
                </a:lnTo>
                <a:lnTo>
                  <a:pt x="24498" y="171373"/>
                </a:lnTo>
                <a:lnTo>
                  <a:pt x="25352" y="166761"/>
                </a:lnTo>
                <a:lnTo>
                  <a:pt x="27595" y="158205"/>
                </a:lnTo>
                <a:lnTo>
                  <a:pt x="28556" y="168501"/>
                </a:lnTo>
                <a:lnTo>
                  <a:pt x="30116" y="156459"/>
                </a:lnTo>
                <a:lnTo>
                  <a:pt x="29851" y="144590"/>
                </a:lnTo>
                <a:lnTo>
                  <a:pt x="30008" y="138252"/>
                </a:lnTo>
                <a:lnTo>
                  <a:pt x="31592" y="125617"/>
                </a:lnTo>
                <a:lnTo>
                  <a:pt x="30605" y="102017"/>
                </a:lnTo>
                <a:lnTo>
                  <a:pt x="31045" y="102442"/>
                </a:lnTo>
                <a:lnTo>
                  <a:pt x="32012" y="105532"/>
                </a:lnTo>
                <a:lnTo>
                  <a:pt x="31695" y="103564"/>
                </a:lnTo>
                <a:lnTo>
                  <a:pt x="31225" y="95270"/>
                </a:lnTo>
                <a:lnTo>
                  <a:pt x="31161" y="95009"/>
                </a:lnTo>
                <a:lnTo>
                  <a:pt x="30617" y="78520"/>
                </a:lnTo>
                <a:lnTo>
                  <a:pt x="29895" y="69632"/>
                </a:lnTo>
                <a:lnTo>
                  <a:pt x="28489" y="65645"/>
                </a:lnTo>
                <a:lnTo>
                  <a:pt x="25892" y="63860"/>
                </a:lnTo>
                <a:lnTo>
                  <a:pt x="21595" y="61577"/>
                </a:lnTo>
                <a:lnTo>
                  <a:pt x="16276" y="57276"/>
                </a:lnTo>
                <a:lnTo>
                  <a:pt x="20677" y="46454"/>
                </a:lnTo>
                <a:lnTo>
                  <a:pt x="24608" y="38127"/>
                </a:lnTo>
                <a:lnTo>
                  <a:pt x="23200" y="27089"/>
                </a:lnTo>
                <a:lnTo>
                  <a:pt x="21423" y="23256"/>
                </a:lnTo>
                <a:lnTo>
                  <a:pt x="14141" y="10131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839363" y="1749510"/>
            <a:ext cx="22468" cy="111013"/>
          </a:xfrm>
          <a:custGeom>
            <a:avLst/>
            <a:gdLst/>
            <a:ahLst/>
            <a:cxnLst/>
            <a:rect l="l" t="t" r="r" b="b"/>
            <a:pathLst>
              <a:path w="22468" h="111013">
                <a:moveTo>
                  <a:pt x="16062" y="36224"/>
                </a:moveTo>
                <a:lnTo>
                  <a:pt x="7647" y="39762"/>
                </a:lnTo>
                <a:lnTo>
                  <a:pt x="4067" y="23571"/>
                </a:lnTo>
                <a:lnTo>
                  <a:pt x="0" y="84209"/>
                </a:lnTo>
                <a:lnTo>
                  <a:pt x="2800" y="84571"/>
                </a:lnTo>
                <a:lnTo>
                  <a:pt x="4407" y="86217"/>
                </a:lnTo>
                <a:lnTo>
                  <a:pt x="6457" y="89348"/>
                </a:lnTo>
                <a:lnTo>
                  <a:pt x="8896" y="93500"/>
                </a:lnTo>
                <a:lnTo>
                  <a:pt x="11669" y="98207"/>
                </a:lnTo>
                <a:lnTo>
                  <a:pt x="14720" y="103004"/>
                </a:lnTo>
                <a:lnTo>
                  <a:pt x="17995" y="107428"/>
                </a:lnTo>
                <a:lnTo>
                  <a:pt x="21439" y="111013"/>
                </a:lnTo>
                <a:lnTo>
                  <a:pt x="18304" y="5655"/>
                </a:lnTo>
                <a:lnTo>
                  <a:pt x="22468" y="3364"/>
                </a:lnTo>
                <a:lnTo>
                  <a:pt x="14417" y="1711"/>
                </a:lnTo>
                <a:lnTo>
                  <a:pt x="5832" y="0"/>
                </a:lnTo>
                <a:lnTo>
                  <a:pt x="6686" y="4756"/>
                </a:lnTo>
                <a:lnTo>
                  <a:pt x="9136" y="17352"/>
                </a:lnTo>
                <a:lnTo>
                  <a:pt x="12303" y="16502"/>
                </a:lnTo>
                <a:lnTo>
                  <a:pt x="12538" y="16995"/>
                </a:lnTo>
                <a:lnTo>
                  <a:pt x="12794" y="17894"/>
                </a:lnTo>
                <a:lnTo>
                  <a:pt x="12858" y="18242"/>
                </a:lnTo>
                <a:lnTo>
                  <a:pt x="16062" y="3622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779527" y="1727729"/>
            <a:ext cx="5512" cy="29263"/>
          </a:xfrm>
          <a:custGeom>
            <a:avLst/>
            <a:gdLst/>
            <a:ahLst/>
            <a:cxnLst/>
            <a:rect l="l" t="t" r="r" b="b"/>
            <a:pathLst>
              <a:path w="5512" h="29263">
                <a:moveTo>
                  <a:pt x="4847" y="0"/>
                </a:moveTo>
                <a:lnTo>
                  <a:pt x="0" y="5017"/>
                </a:lnTo>
                <a:lnTo>
                  <a:pt x="170" y="29263"/>
                </a:lnTo>
                <a:lnTo>
                  <a:pt x="5512" y="17119"/>
                </a:lnTo>
                <a:lnTo>
                  <a:pt x="4847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6767056" y="1672068"/>
            <a:ext cx="125041" cy="191250"/>
          </a:xfrm>
          <a:custGeom>
            <a:avLst/>
            <a:gdLst/>
            <a:ahLst/>
            <a:cxnLst/>
            <a:rect l="l" t="t" r="r" b="b"/>
            <a:pathLst>
              <a:path w="125041" h="191250">
                <a:moveTo>
                  <a:pt x="1565" y="127394"/>
                </a:moveTo>
                <a:lnTo>
                  <a:pt x="2725" y="140399"/>
                </a:lnTo>
                <a:lnTo>
                  <a:pt x="3203" y="153284"/>
                </a:lnTo>
                <a:lnTo>
                  <a:pt x="8356" y="165250"/>
                </a:lnTo>
                <a:lnTo>
                  <a:pt x="11526" y="175706"/>
                </a:lnTo>
                <a:lnTo>
                  <a:pt x="16644" y="184968"/>
                </a:lnTo>
                <a:lnTo>
                  <a:pt x="22701" y="190378"/>
                </a:lnTo>
                <a:lnTo>
                  <a:pt x="21419" y="112622"/>
                </a:lnTo>
                <a:lnTo>
                  <a:pt x="20979" y="106605"/>
                </a:lnTo>
                <a:lnTo>
                  <a:pt x="21362" y="106154"/>
                </a:lnTo>
                <a:lnTo>
                  <a:pt x="22612" y="103761"/>
                </a:lnTo>
                <a:lnTo>
                  <a:pt x="23961" y="97308"/>
                </a:lnTo>
                <a:lnTo>
                  <a:pt x="24879" y="93857"/>
                </a:lnTo>
                <a:lnTo>
                  <a:pt x="31542" y="95278"/>
                </a:lnTo>
                <a:lnTo>
                  <a:pt x="31841" y="92871"/>
                </a:lnTo>
                <a:lnTo>
                  <a:pt x="32567" y="103486"/>
                </a:lnTo>
                <a:lnTo>
                  <a:pt x="32994" y="110157"/>
                </a:lnTo>
                <a:lnTo>
                  <a:pt x="30880" y="114014"/>
                </a:lnTo>
                <a:lnTo>
                  <a:pt x="29235" y="118190"/>
                </a:lnTo>
                <a:lnTo>
                  <a:pt x="28658" y="168027"/>
                </a:lnTo>
                <a:lnTo>
                  <a:pt x="31243" y="163811"/>
                </a:lnTo>
                <a:lnTo>
                  <a:pt x="40956" y="162782"/>
                </a:lnTo>
                <a:lnTo>
                  <a:pt x="58059" y="161839"/>
                </a:lnTo>
                <a:lnTo>
                  <a:pt x="72307" y="161651"/>
                </a:lnTo>
                <a:lnTo>
                  <a:pt x="76375" y="101013"/>
                </a:lnTo>
                <a:lnTo>
                  <a:pt x="81444" y="94794"/>
                </a:lnTo>
                <a:lnTo>
                  <a:pt x="78994" y="82198"/>
                </a:lnTo>
                <a:lnTo>
                  <a:pt x="71840" y="76861"/>
                </a:lnTo>
                <a:lnTo>
                  <a:pt x="76945" y="71239"/>
                </a:lnTo>
                <a:lnTo>
                  <a:pt x="87581" y="70500"/>
                </a:lnTo>
                <a:lnTo>
                  <a:pt x="97499" y="77753"/>
                </a:lnTo>
                <a:lnTo>
                  <a:pt x="100286" y="85649"/>
                </a:lnTo>
                <a:lnTo>
                  <a:pt x="90612" y="83097"/>
                </a:lnTo>
                <a:lnTo>
                  <a:pt x="93747" y="188455"/>
                </a:lnTo>
                <a:lnTo>
                  <a:pt x="97305" y="190736"/>
                </a:lnTo>
                <a:lnTo>
                  <a:pt x="100922" y="191250"/>
                </a:lnTo>
                <a:lnTo>
                  <a:pt x="104543" y="189530"/>
                </a:lnTo>
                <a:lnTo>
                  <a:pt x="108114" y="185113"/>
                </a:lnTo>
                <a:lnTo>
                  <a:pt x="111580" y="177533"/>
                </a:lnTo>
                <a:lnTo>
                  <a:pt x="114885" y="166327"/>
                </a:lnTo>
                <a:lnTo>
                  <a:pt x="117975" y="151028"/>
                </a:lnTo>
                <a:lnTo>
                  <a:pt x="120147" y="136375"/>
                </a:lnTo>
                <a:lnTo>
                  <a:pt x="121554" y="124713"/>
                </a:lnTo>
                <a:lnTo>
                  <a:pt x="122916" y="111652"/>
                </a:lnTo>
                <a:lnTo>
                  <a:pt x="124063" y="98030"/>
                </a:lnTo>
                <a:lnTo>
                  <a:pt x="124828" y="84687"/>
                </a:lnTo>
                <a:lnTo>
                  <a:pt x="125041" y="72460"/>
                </a:lnTo>
                <a:lnTo>
                  <a:pt x="124931" y="67987"/>
                </a:lnTo>
                <a:lnTo>
                  <a:pt x="113420" y="55805"/>
                </a:lnTo>
                <a:lnTo>
                  <a:pt x="118581" y="41828"/>
                </a:lnTo>
                <a:lnTo>
                  <a:pt x="120999" y="32055"/>
                </a:lnTo>
                <a:lnTo>
                  <a:pt x="119781" y="23758"/>
                </a:lnTo>
                <a:lnTo>
                  <a:pt x="114035" y="14206"/>
                </a:lnTo>
                <a:lnTo>
                  <a:pt x="107013" y="5515"/>
                </a:lnTo>
                <a:lnTo>
                  <a:pt x="99362" y="1578"/>
                </a:lnTo>
                <a:lnTo>
                  <a:pt x="90106" y="3616"/>
                </a:lnTo>
                <a:lnTo>
                  <a:pt x="78994" y="7730"/>
                </a:lnTo>
                <a:lnTo>
                  <a:pt x="65778" y="10023"/>
                </a:lnTo>
                <a:lnTo>
                  <a:pt x="63319" y="9952"/>
                </a:lnTo>
                <a:lnTo>
                  <a:pt x="50496" y="7110"/>
                </a:lnTo>
                <a:lnTo>
                  <a:pt x="40257" y="2693"/>
                </a:lnTo>
                <a:lnTo>
                  <a:pt x="31749" y="0"/>
                </a:lnTo>
                <a:lnTo>
                  <a:pt x="24120" y="2332"/>
                </a:lnTo>
                <a:lnTo>
                  <a:pt x="19198" y="8154"/>
                </a:lnTo>
                <a:lnTo>
                  <a:pt x="10653" y="23845"/>
                </a:lnTo>
                <a:lnTo>
                  <a:pt x="8265" y="33987"/>
                </a:lnTo>
                <a:lnTo>
                  <a:pt x="9968" y="41049"/>
                </a:lnTo>
                <a:lnTo>
                  <a:pt x="13691" y="47503"/>
                </a:lnTo>
                <a:lnTo>
                  <a:pt x="17319" y="55660"/>
                </a:lnTo>
                <a:lnTo>
                  <a:pt x="17983" y="72780"/>
                </a:lnTo>
                <a:lnTo>
                  <a:pt x="28808" y="70183"/>
                </a:lnTo>
                <a:lnTo>
                  <a:pt x="38820" y="74442"/>
                </a:lnTo>
                <a:lnTo>
                  <a:pt x="40853" y="76861"/>
                </a:lnTo>
                <a:lnTo>
                  <a:pt x="33464" y="79153"/>
                </a:lnTo>
                <a:lnTo>
                  <a:pt x="21254" y="80909"/>
                </a:lnTo>
                <a:lnTo>
                  <a:pt x="17906" y="82439"/>
                </a:lnTo>
                <a:lnTo>
                  <a:pt x="16488" y="83867"/>
                </a:lnTo>
                <a:lnTo>
                  <a:pt x="12642" y="84924"/>
                </a:lnTo>
                <a:lnTo>
                  <a:pt x="12471" y="60678"/>
                </a:lnTo>
                <a:lnTo>
                  <a:pt x="8179" y="61229"/>
                </a:lnTo>
                <a:lnTo>
                  <a:pt x="2840" y="64535"/>
                </a:lnTo>
                <a:lnTo>
                  <a:pt x="0" y="116073"/>
                </a:lnTo>
                <a:lnTo>
                  <a:pt x="1565" y="127394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788475" y="1784690"/>
            <a:ext cx="7816" cy="77756"/>
          </a:xfrm>
          <a:custGeom>
            <a:avLst/>
            <a:gdLst/>
            <a:ahLst/>
            <a:cxnLst/>
            <a:rect l="l" t="t" r="r" b="b"/>
            <a:pathLst>
              <a:path w="7816" h="77756">
                <a:moveTo>
                  <a:pt x="7816" y="5568"/>
                </a:moveTo>
                <a:lnTo>
                  <a:pt x="0" y="0"/>
                </a:lnTo>
                <a:lnTo>
                  <a:pt x="1281" y="77756"/>
                </a:lnTo>
                <a:lnTo>
                  <a:pt x="4074" y="65476"/>
                </a:lnTo>
                <a:lnTo>
                  <a:pt x="7238" y="55404"/>
                </a:lnTo>
                <a:lnTo>
                  <a:pt x="7816" y="556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7125661" y="2152909"/>
            <a:ext cx="18750" cy="3103"/>
          </a:xfrm>
          <a:custGeom>
            <a:avLst/>
            <a:gdLst/>
            <a:ahLst/>
            <a:cxnLst/>
            <a:rect l="l" t="t" r="r" b="b"/>
            <a:pathLst>
              <a:path w="18750" h="3103">
                <a:moveTo>
                  <a:pt x="3331" y="1479"/>
                </a:moveTo>
                <a:lnTo>
                  <a:pt x="2620" y="2210"/>
                </a:lnTo>
                <a:lnTo>
                  <a:pt x="5744" y="1073"/>
                </a:lnTo>
                <a:lnTo>
                  <a:pt x="18750" y="1131"/>
                </a:lnTo>
                <a:lnTo>
                  <a:pt x="0" y="0"/>
                </a:lnTo>
                <a:lnTo>
                  <a:pt x="170" y="3103"/>
                </a:lnTo>
                <a:lnTo>
                  <a:pt x="3331" y="1479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7062170" y="2150443"/>
            <a:ext cx="15052" cy="5075"/>
          </a:xfrm>
          <a:custGeom>
            <a:avLst/>
            <a:gdLst/>
            <a:ahLst/>
            <a:cxnLst/>
            <a:rect l="l" t="t" r="r" b="b"/>
            <a:pathLst>
              <a:path w="15052" h="5075">
                <a:moveTo>
                  <a:pt x="10400" y="2117"/>
                </a:moveTo>
                <a:lnTo>
                  <a:pt x="4292" y="0"/>
                </a:lnTo>
                <a:lnTo>
                  <a:pt x="0" y="5075"/>
                </a:lnTo>
                <a:lnTo>
                  <a:pt x="15052" y="2704"/>
                </a:lnTo>
                <a:lnTo>
                  <a:pt x="10400" y="2117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7077223" y="2152909"/>
            <a:ext cx="1519" cy="423"/>
          </a:xfrm>
          <a:custGeom>
            <a:avLst/>
            <a:gdLst/>
            <a:ahLst/>
            <a:cxnLst/>
            <a:rect l="l" t="t" r="r" b="b"/>
            <a:pathLst>
              <a:path w="1519" h="423">
                <a:moveTo>
                  <a:pt x="1519" y="0"/>
                </a:moveTo>
                <a:lnTo>
                  <a:pt x="0" y="239"/>
                </a:lnTo>
                <a:lnTo>
                  <a:pt x="1460" y="423"/>
                </a:lnTo>
                <a:lnTo>
                  <a:pt x="1519" y="0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7019267" y="2152909"/>
            <a:ext cx="149062" cy="427637"/>
          </a:xfrm>
          <a:custGeom>
            <a:avLst/>
            <a:gdLst/>
            <a:ahLst/>
            <a:cxnLst/>
            <a:rect l="l" t="t" r="r" b="b"/>
            <a:pathLst>
              <a:path w="149062" h="427637">
                <a:moveTo>
                  <a:pt x="6833" y="388595"/>
                </a:moveTo>
                <a:lnTo>
                  <a:pt x="8322" y="375360"/>
                </a:lnTo>
                <a:lnTo>
                  <a:pt x="10350" y="364131"/>
                </a:lnTo>
                <a:lnTo>
                  <a:pt x="11765" y="352221"/>
                </a:lnTo>
                <a:lnTo>
                  <a:pt x="11788" y="342321"/>
                </a:lnTo>
                <a:lnTo>
                  <a:pt x="10165" y="342321"/>
                </a:lnTo>
                <a:lnTo>
                  <a:pt x="0" y="412183"/>
                </a:lnTo>
                <a:lnTo>
                  <a:pt x="11895" y="414289"/>
                </a:lnTo>
                <a:lnTo>
                  <a:pt x="23827" y="417079"/>
                </a:lnTo>
                <a:lnTo>
                  <a:pt x="35951" y="420148"/>
                </a:lnTo>
                <a:lnTo>
                  <a:pt x="48423" y="423093"/>
                </a:lnTo>
                <a:lnTo>
                  <a:pt x="61401" y="425508"/>
                </a:lnTo>
                <a:lnTo>
                  <a:pt x="71584" y="426731"/>
                </a:lnTo>
                <a:lnTo>
                  <a:pt x="85070" y="427573"/>
                </a:lnTo>
                <a:lnTo>
                  <a:pt x="97767" y="427637"/>
                </a:lnTo>
                <a:lnTo>
                  <a:pt x="109998" y="427022"/>
                </a:lnTo>
                <a:lnTo>
                  <a:pt x="122085" y="425824"/>
                </a:lnTo>
                <a:lnTo>
                  <a:pt x="134353" y="424143"/>
                </a:lnTo>
                <a:lnTo>
                  <a:pt x="147126" y="422077"/>
                </a:lnTo>
                <a:lnTo>
                  <a:pt x="149062" y="387362"/>
                </a:lnTo>
                <a:lnTo>
                  <a:pt x="137468" y="390257"/>
                </a:lnTo>
                <a:lnTo>
                  <a:pt x="125571" y="392992"/>
                </a:lnTo>
                <a:lnTo>
                  <a:pt x="113346" y="394736"/>
                </a:lnTo>
                <a:lnTo>
                  <a:pt x="100769" y="394651"/>
                </a:lnTo>
                <a:lnTo>
                  <a:pt x="91018" y="392867"/>
                </a:lnTo>
                <a:lnTo>
                  <a:pt x="91318" y="381067"/>
                </a:lnTo>
                <a:lnTo>
                  <a:pt x="91446" y="368953"/>
                </a:lnTo>
                <a:lnTo>
                  <a:pt x="91420" y="356567"/>
                </a:lnTo>
                <a:lnTo>
                  <a:pt x="91257" y="343950"/>
                </a:lnTo>
                <a:lnTo>
                  <a:pt x="90977" y="331144"/>
                </a:lnTo>
                <a:lnTo>
                  <a:pt x="90596" y="318191"/>
                </a:lnTo>
                <a:lnTo>
                  <a:pt x="90132" y="305133"/>
                </a:lnTo>
                <a:lnTo>
                  <a:pt x="89604" y="292011"/>
                </a:lnTo>
                <a:lnTo>
                  <a:pt x="89030" y="278869"/>
                </a:lnTo>
                <a:lnTo>
                  <a:pt x="88427" y="265746"/>
                </a:lnTo>
                <a:lnTo>
                  <a:pt x="87812" y="252686"/>
                </a:lnTo>
                <a:lnTo>
                  <a:pt x="87205" y="239730"/>
                </a:lnTo>
                <a:lnTo>
                  <a:pt x="86623" y="226919"/>
                </a:lnTo>
                <a:lnTo>
                  <a:pt x="86084" y="214296"/>
                </a:lnTo>
                <a:lnTo>
                  <a:pt x="85606" y="201903"/>
                </a:lnTo>
                <a:lnTo>
                  <a:pt x="85206" y="189781"/>
                </a:lnTo>
                <a:lnTo>
                  <a:pt x="85145" y="187647"/>
                </a:lnTo>
                <a:lnTo>
                  <a:pt x="84675" y="171607"/>
                </a:lnTo>
                <a:lnTo>
                  <a:pt x="84396" y="159402"/>
                </a:lnTo>
                <a:lnTo>
                  <a:pt x="84385" y="150073"/>
                </a:lnTo>
                <a:lnTo>
                  <a:pt x="84717" y="142662"/>
                </a:lnTo>
                <a:lnTo>
                  <a:pt x="85468" y="136211"/>
                </a:lnTo>
                <a:lnTo>
                  <a:pt x="86715" y="129763"/>
                </a:lnTo>
                <a:lnTo>
                  <a:pt x="88534" y="122358"/>
                </a:lnTo>
                <a:lnTo>
                  <a:pt x="90999" y="113040"/>
                </a:lnTo>
                <a:lnTo>
                  <a:pt x="94188" y="100850"/>
                </a:lnTo>
                <a:lnTo>
                  <a:pt x="95545" y="95505"/>
                </a:lnTo>
                <a:lnTo>
                  <a:pt x="98606" y="83758"/>
                </a:lnTo>
                <a:lnTo>
                  <a:pt x="102052" y="71258"/>
                </a:lnTo>
                <a:lnTo>
                  <a:pt x="105754" y="58422"/>
                </a:lnTo>
                <a:lnTo>
                  <a:pt x="109584" y="45664"/>
                </a:lnTo>
                <a:lnTo>
                  <a:pt x="113412" y="33400"/>
                </a:lnTo>
                <a:lnTo>
                  <a:pt x="117109" y="22045"/>
                </a:lnTo>
                <a:lnTo>
                  <a:pt x="117947" y="19547"/>
                </a:lnTo>
                <a:lnTo>
                  <a:pt x="113089" y="14548"/>
                </a:lnTo>
                <a:lnTo>
                  <a:pt x="110382" y="14572"/>
                </a:lnTo>
                <a:lnTo>
                  <a:pt x="108566" y="13312"/>
                </a:lnTo>
                <a:lnTo>
                  <a:pt x="106458" y="4843"/>
                </a:lnTo>
                <a:lnTo>
                  <a:pt x="109014" y="2210"/>
                </a:lnTo>
                <a:lnTo>
                  <a:pt x="106565" y="3103"/>
                </a:lnTo>
                <a:lnTo>
                  <a:pt x="106394" y="0"/>
                </a:lnTo>
                <a:lnTo>
                  <a:pt x="104741" y="9884"/>
                </a:lnTo>
                <a:lnTo>
                  <a:pt x="101151" y="22294"/>
                </a:lnTo>
                <a:lnTo>
                  <a:pt x="96221" y="35997"/>
                </a:lnTo>
                <a:lnTo>
                  <a:pt x="90547" y="49759"/>
                </a:lnTo>
                <a:lnTo>
                  <a:pt x="84727" y="62349"/>
                </a:lnTo>
                <a:lnTo>
                  <a:pt x="79357" y="72534"/>
                </a:lnTo>
                <a:lnTo>
                  <a:pt x="77756" y="75203"/>
                </a:lnTo>
                <a:lnTo>
                  <a:pt x="75108" y="78800"/>
                </a:lnTo>
                <a:lnTo>
                  <a:pt x="73019" y="67482"/>
                </a:lnTo>
                <a:lnTo>
                  <a:pt x="69812" y="54990"/>
                </a:lnTo>
                <a:lnTo>
                  <a:pt x="66225" y="41898"/>
                </a:lnTo>
                <a:lnTo>
                  <a:pt x="62993" y="28780"/>
                </a:lnTo>
                <a:lnTo>
                  <a:pt x="60853" y="16210"/>
                </a:lnTo>
                <a:lnTo>
                  <a:pt x="60540" y="4761"/>
                </a:lnTo>
                <a:lnTo>
                  <a:pt x="61056" y="812"/>
                </a:lnTo>
                <a:lnTo>
                  <a:pt x="59966" y="493"/>
                </a:lnTo>
                <a:lnTo>
                  <a:pt x="59416" y="423"/>
                </a:lnTo>
                <a:lnTo>
                  <a:pt x="57625" y="13350"/>
                </a:lnTo>
                <a:lnTo>
                  <a:pt x="50729" y="17714"/>
                </a:lnTo>
                <a:lnTo>
                  <a:pt x="46235" y="19460"/>
                </a:lnTo>
                <a:lnTo>
                  <a:pt x="47240" y="32147"/>
                </a:lnTo>
                <a:lnTo>
                  <a:pt x="48421" y="44826"/>
                </a:lnTo>
                <a:lnTo>
                  <a:pt x="49719" y="57491"/>
                </a:lnTo>
                <a:lnTo>
                  <a:pt x="51076" y="70137"/>
                </a:lnTo>
                <a:lnTo>
                  <a:pt x="52436" y="82760"/>
                </a:lnTo>
                <a:lnTo>
                  <a:pt x="53741" y="95355"/>
                </a:lnTo>
                <a:lnTo>
                  <a:pt x="54756" y="105946"/>
                </a:lnTo>
                <a:lnTo>
                  <a:pt x="55476" y="115673"/>
                </a:lnTo>
                <a:lnTo>
                  <a:pt x="56011" y="126541"/>
                </a:lnTo>
                <a:lnTo>
                  <a:pt x="56379" y="138385"/>
                </a:lnTo>
                <a:lnTo>
                  <a:pt x="56596" y="151040"/>
                </a:lnTo>
                <a:lnTo>
                  <a:pt x="56681" y="164340"/>
                </a:lnTo>
                <a:lnTo>
                  <a:pt x="56649" y="178122"/>
                </a:lnTo>
                <a:lnTo>
                  <a:pt x="56519" y="192218"/>
                </a:lnTo>
                <a:lnTo>
                  <a:pt x="56308" y="206466"/>
                </a:lnTo>
                <a:lnTo>
                  <a:pt x="56033" y="220698"/>
                </a:lnTo>
                <a:lnTo>
                  <a:pt x="55710" y="234751"/>
                </a:lnTo>
                <a:lnTo>
                  <a:pt x="55358" y="248459"/>
                </a:lnTo>
                <a:lnTo>
                  <a:pt x="54993" y="261656"/>
                </a:lnTo>
                <a:lnTo>
                  <a:pt x="54633" y="274179"/>
                </a:lnTo>
                <a:lnTo>
                  <a:pt x="54295" y="285861"/>
                </a:lnTo>
                <a:lnTo>
                  <a:pt x="53996" y="296537"/>
                </a:lnTo>
                <a:lnTo>
                  <a:pt x="53965" y="297689"/>
                </a:lnTo>
                <a:lnTo>
                  <a:pt x="53761" y="309317"/>
                </a:lnTo>
                <a:lnTo>
                  <a:pt x="53679" y="322334"/>
                </a:lnTo>
                <a:lnTo>
                  <a:pt x="53639" y="336159"/>
                </a:lnTo>
                <a:lnTo>
                  <a:pt x="53559" y="350207"/>
                </a:lnTo>
                <a:lnTo>
                  <a:pt x="53361" y="363895"/>
                </a:lnTo>
                <a:lnTo>
                  <a:pt x="52962" y="376638"/>
                </a:lnTo>
                <a:lnTo>
                  <a:pt x="52283" y="387855"/>
                </a:lnTo>
                <a:lnTo>
                  <a:pt x="51851" y="392374"/>
                </a:lnTo>
                <a:lnTo>
                  <a:pt x="41770" y="396285"/>
                </a:lnTo>
                <a:lnTo>
                  <a:pt x="30156" y="395736"/>
                </a:lnTo>
                <a:lnTo>
                  <a:pt x="17916" y="392483"/>
                </a:lnTo>
                <a:lnTo>
                  <a:pt x="6833" y="388595"/>
                </a:lnTo>
                <a:close/>
              </a:path>
            </a:pathLst>
          </a:custGeom>
          <a:solidFill>
            <a:srgbClr val="8829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7480642" y="1788954"/>
            <a:ext cx="17142" cy="130308"/>
          </a:xfrm>
          <a:custGeom>
            <a:avLst/>
            <a:gdLst/>
            <a:ahLst/>
            <a:cxnLst/>
            <a:rect l="l" t="t" r="r" b="b"/>
            <a:pathLst>
              <a:path w="17142" h="130308">
                <a:moveTo>
                  <a:pt x="10128" y="110430"/>
                </a:moveTo>
                <a:lnTo>
                  <a:pt x="11387" y="98119"/>
                </a:lnTo>
                <a:lnTo>
                  <a:pt x="13114" y="85461"/>
                </a:lnTo>
                <a:lnTo>
                  <a:pt x="14912" y="72635"/>
                </a:lnTo>
                <a:lnTo>
                  <a:pt x="16387" y="59818"/>
                </a:lnTo>
                <a:lnTo>
                  <a:pt x="17142" y="47188"/>
                </a:lnTo>
                <a:lnTo>
                  <a:pt x="16782" y="34923"/>
                </a:lnTo>
                <a:lnTo>
                  <a:pt x="14910" y="23200"/>
                </a:lnTo>
                <a:lnTo>
                  <a:pt x="12081" y="14385"/>
                </a:lnTo>
                <a:lnTo>
                  <a:pt x="8323" y="5249"/>
                </a:lnTo>
                <a:lnTo>
                  <a:pt x="5973" y="4756"/>
                </a:lnTo>
                <a:lnTo>
                  <a:pt x="3368" y="0"/>
                </a:lnTo>
                <a:lnTo>
                  <a:pt x="891" y="126480"/>
                </a:lnTo>
                <a:lnTo>
                  <a:pt x="0" y="130308"/>
                </a:lnTo>
                <a:lnTo>
                  <a:pt x="2578" y="127466"/>
                </a:lnTo>
                <a:lnTo>
                  <a:pt x="4094" y="125755"/>
                </a:lnTo>
                <a:lnTo>
                  <a:pt x="7490" y="124102"/>
                </a:lnTo>
                <a:lnTo>
                  <a:pt x="9732" y="122217"/>
                </a:lnTo>
                <a:lnTo>
                  <a:pt x="10128" y="110430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7323031" y="1690577"/>
            <a:ext cx="160979" cy="247712"/>
          </a:xfrm>
          <a:custGeom>
            <a:avLst/>
            <a:gdLst/>
            <a:ahLst/>
            <a:cxnLst/>
            <a:rect l="l" t="t" r="r" b="b"/>
            <a:pathLst>
              <a:path w="160979" h="247712">
                <a:moveTo>
                  <a:pt x="23975" y="153852"/>
                </a:moveTo>
                <a:lnTo>
                  <a:pt x="19308" y="144013"/>
                </a:lnTo>
                <a:lnTo>
                  <a:pt x="18813" y="142432"/>
                </a:lnTo>
                <a:lnTo>
                  <a:pt x="22826" y="130192"/>
                </a:lnTo>
                <a:lnTo>
                  <a:pt x="29551" y="116675"/>
                </a:lnTo>
                <a:lnTo>
                  <a:pt x="35522" y="106599"/>
                </a:lnTo>
                <a:lnTo>
                  <a:pt x="45079" y="103917"/>
                </a:lnTo>
                <a:lnTo>
                  <a:pt x="57668" y="103573"/>
                </a:lnTo>
                <a:lnTo>
                  <a:pt x="72487" y="103846"/>
                </a:lnTo>
                <a:lnTo>
                  <a:pt x="87780" y="104420"/>
                </a:lnTo>
                <a:lnTo>
                  <a:pt x="101791" y="104977"/>
                </a:lnTo>
                <a:lnTo>
                  <a:pt x="112766" y="105203"/>
                </a:lnTo>
                <a:lnTo>
                  <a:pt x="126265" y="109061"/>
                </a:lnTo>
                <a:lnTo>
                  <a:pt x="133969" y="119303"/>
                </a:lnTo>
                <a:lnTo>
                  <a:pt x="137188" y="124914"/>
                </a:lnTo>
                <a:lnTo>
                  <a:pt x="142639" y="138009"/>
                </a:lnTo>
                <a:lnTo>
                  <a:pt x="142182" y="147704"/>
                </a:lnTo>
                <a:lnTo>
                  <a:pt x="138325" y="156771"/>
                </a:lnTo>
                <a:lnTo>
                  <a:pt x="134412" y="165605"/>
                </a:lnTo>
                <a:lnTo>
                  <a:pt x="139887" y="171992"/>
                </a:lnTo>
                <a:lnTo>
                  <a:pt x="143648" y="176634"/>
                </a:lnTo>
                <a:lnTo>
                  <a:pt x="145898" y="181129"/>
                </a:lnTo>
                <a:lnTo>
                  <a:pt x="146840" y="187081"/>
                </a:lnTo>
                <a:lnTo>
                  <a:pt x="146679" y="196088"/>
                </a:lnTo>
                <a:lnTo>
                  <a:pt x="145617" y="209752"/>
                </a:lnTo>
                <a:lnTo>
                  <a:pt x="143858" y="229675"/>
                </a:lnTo>
                <a:lnTo>
                  <a:pt x="143488" y="233993"/>
                </a:lnTo>
                <a:lnTo>
                  <a:pt x="143488" y="247712"/>
                </a:lnTo>
                <a:lnTo>
                  <a:pt x="143787" y="240577"/>
                </a:lnTo>
                <a:lnTo>
                  <a:pt x="145731" y="243622"/>
                </a:lnTo>
                <a:lnTo>
                  <a:pt x="152150" y="242029"/>
                </a:lnTo>
                <a:lnTo>
                  <a:pt x="153044" y="238273"/>
                </a:lnTo>
                <a:lnTo>
                  <a:pt x="156793" y="232195"/>
                </a:lnTo>
                <a:lnTo>
                  <a:pt x="157610" y="228685"/>
                </a:lnTo>
                <a:lnTo>
                  <a:pt x="155768" y="230716"/>
                </a:lnTo>
                <a:lnTo>
                  <a:pt x="158501" y="224857"/>
                </a:lnTo>
                <a:lnTo>
                  <a:pt x="160979" y="98377"/>
                </a:lnTo>
                <a:lnTo>
                  <a:pt x="157530" y="87354"/>
                </a:lnTo>
                <a:lnTo>
                  <a:pt x="157056" y="76709"/>
                </a:lnTo>
                <a:lnTo>
                  <a:pt x="155824" y="65878"/>
                </a:lnTo>
                <a:lnTo>
                  <a:pt x="152500" y="57860"/>
                </a:lnTo>
                <a:lnTo>
                  <a:pt x="143214" y="49071"/>
                </a:lnTo>
                <a:lnTo>
                  <a:pt x="132478" y="42389"/>
                </a:lnTo>
                <a:lnTo>
                  <a:pt x="129564" y="39704"/>
                </a:lnTo>
                <a:lnTo>
                  <a:pt x="123108" y="29611"/>
                </a:lnTo>
                <a:lnTo>
                  <a:pt x="115077" y="21094"/>
                </a:lnTo>
                <a:lnTo>
                  <a:pt x="108678" y="18822"/>
                </a:lnTo>
                <a:lnTo>
                  <a:pt x="98287" y="18591"/>
                </a:lnTo>
                <a:lnTo>
                  <a:pt x="89932" y="21407"/>
                </a:lnTo>
                <a:lnTo>
                  <a:pt x="83227" y="25001"/>
                </a:lnTo>
                <a:lnTo>
                  <a:pt x="77789" y="27104"/>
                </a:lnTo>
                <a:lnTo>
                  <a:pt x="73234" y="25447"/>
                </a:lnTo>
                <a:lnTo>
                  <a:pt x="69177" y="17762"/>
                </a:lnTo>
                <a:lnTo>
                  <a:pt x="67291" y="11253"/>
                </a:lnTo>
                <a:lnTo>
                  <a:pt x="65775" y="4350"/>
                </a:lnTo>
                <a:lnTo>
                  <a:pt x="65604" y="3770"/>
                </a:lnTo>
                <a:lnTo>
                  <a:pt x="65284" y="2697"/>
                </a:lnTo>
                <a:lnTo>
                  <a:pt x="65049" y="1624"/>
                </a:lnTo>
                <a:lnTo>
                  <a:pt x="64814" y="638"/>
                </a:lnTo>
                <a:lnTo>
                  <a:pt x="64557" y="0"/>
                </a:lnTo>
                <a:lnTo>
                  <a:pt x="56217" y="7828"/>
                </a:lnTo>
                <a:lnTo>
                  <a:pt x="52357" y="17845"/>
                </a:lnTo>
                <a:lnTo>
                  <a:pt x="52685" y="31795"/>
                </a:lnTo>
                <a:lnTo>
                  <a:pt x="53794" y="38225"/>
                </a:lnTo>
                <a:lnTo>
                  <a:pt x="44830" y="30090"/>
                </a:lnTo>
                <a:lnTo>
                  <a:pt x="40620" y="16916"/>
                </a:lnTo>
                <a:lnTo>
                  <a:pt x="40468" y="15690"/>
                </a:lnTo>
                <a:lnTo>
                  <a:pt x="31249" y="23115"/>
                </a:lnTo>
                <a:lnTo>
                  <a:pt x="26680" y="33175"/>
                </a:lnTo>
                <a:lnTo>
                  <a:pt x="25418" y="48518"/>
                </a:lnTo>
                <a:lnTo>
                  <a:pt x="25476" y="54235"/>
                </a:lnTo>
                <a:lnTo>
                  <a:pt x="16507" y="33933"/>
                </a:lnTo>
                <a:lnTo>
                  <a:pt x="11759" y="43065"/>
                </a:lnTo>
                <a:lnTo>
                  <a:pt x="8126" y="53335"/>
                </a:lnTo>
                <a:lnTo>
                  <a:pt x="7086" y="66453"/>
                </a:lnTo>
                <a:lnTo>
                  <a:pt x="8392" y="76770"/>
                </a:lnTo>
                <a:lnTo>
                  <a:pt x="10190" y="89255"/>
                </a:lnTo>
                <a:lnTo>
                  <a:pt x="9865" y="96337"/>
                </a:lnTo>
                <a:lnTo>
                  <a:pt x="8101" y="100179"/>
                </a:lnTo>
                <a:lnTo>
                  <a:pt x="5580" y="102949"/>
                </a:lnTo>
                <a:lnTo>
                  <a:pt x="2986" y="106812"/>
                </a:lnTo>
                <a:lnTo>
                  <a:pt x="1001" y="113935"/>
                </a:lnTo>
                <a:lnTo>
                  <a:pt x="469" y="119085"/>
                </a:lnTo>
                <a:lnTo>
                  <a:pt x="0" y="132909"/>
                </a:lnTo>
                <a:lnTo>
                  <a:pt x="244" y="146190"/>
                </a:lnTo>
                <a:lnTo>
                  <a:pt x="1038" y="159031"/>
                </a:lnTo>
                <a:lnTo>
                  <a:pt x="2218" y="171534"/>
                </a:lnTo>
                <a:lnTo>
                  <a:pt x="3622" y="183801"/>
                </a:lnTo>
                <a:lnTo>
                  <a:pt x="5085" y="195935"/>
                </a:lnTo>
                <a:lnTo>
                  <a:pt x="6444" y="208038"/>
                </a:lnTo>
                <a:lnTo>
                  <a:pt x="7536" y="220212"/>
                </a:lnTo>
                <a:lnTo>
                  <a:pt x="8029" y="228309"/>
                </a:lnTo>
                <a:lnTo>
                  <a:pt x="8648" y="227758"/>
                </a:lnTo>
                <a:lnTo>
                  <a:pt x="9118" y="225350"/>
                </a:lnTo>
                <a:lnTo>
                  <a:pt x="9481" y="226192"/>
                </a:lnTo>
                <a:lnTo>
                  <a:pt x="10207" y="224045"/>
                </a:lnTo>
                <a:lnTo>
                  <a:pt x="10399" y="223233"/>
                </a:lnTo>
                <a:lnTo>
                  <a:pt x="12135" y="213539"/>
                </a:lnTo>
                <a:lnTo>
                  <a:pt x="12624" y="202833"/>
                </a:lnTo>
                <a:lnTo>
                  <a:pt x="13085" y="189896"/>
                </a:lnTo>
                <a:lnTo>
                  <a:pt x="14733" y="173509"/>
                </a:lnTo>
                <a:lnTo>
                  <a:pt x="14756" y="173349"/>
                </a:lnTo>
                <a:lnTo>
                  <a:pt x="21483" y="170448"/>
                </a:lnTo>
                <a:lnTo>
                  <a:pt x="23469" y="171347"/>
                </a:lnTo>
                <a:lnTo>
                  <a:pt x="29214" y="165605"/>
                </a:lnTo>
                <a:lnTo>
                  <a:pt x="23975" y="153852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8154110" y="1888665"/>
            <a:ext cx="89886" cy="471837"/>
          </a:xfrm>
          <a:custGeom>
            <a:avLst/>
            <a:gdLst/>
            <a:ahLst/>
            <a:cxnLst/>
            <a:rect l="l" t="t" r="r" b="b"/>
            <a:pathLst>
              <a:path w="89886" h="471837">
                <a:moveTo>
                  <a:pt x="73789" y="86125"/>
                </a:moveTo>
                <a:lnTo>
                  <a:pt x="73824" y="94857"/>
                </a:lnTo>
                <a:lnTo>
                  <a:pt x="74090" y="106455"/>
                </a:lnTo>
                <a:lnTo>
                  <a:pt x="74558" y="120551"/>
                </a:lnTo>
                <a:lnTo>
                  <a:pt x="75195" y="136778"/>
                </a:lnTo>
                <a:lnTo>
                  <a:pt x="75970" y="154768"/>
                </a:lnTo>
                <a:lnTo>
                  <a:pt x="76853" y="174153"/>
                </a:lnTo>
                <a:lnTo>
                  <a:pt x="77811" y="194566"/>
                </a:lnTo>
                <a:lnTo>
                  <a:pt x="78812" y="215640"/>
                </a:lnTo>
                <a:lnTo>
                  <a:pt x="79827" y="237006"/>
                </a:lnTo>
                <a:lnTo>
                  <a:pt x="80823" y="258297"/>
                </a:lnTo>
                <a:lnTo>
                  <a:pt x="81770" y="279145"/>
                </a:lnTo>
                <a:lnTo>
                  <a:pt x="82634" y="299183"/>
                </a:lnTo>
                <a:lnTo>
                  <a:pt x="83387" y="318044"/>
                </a:lnTo>
                <a:lnTo>
                  <a:pt x="83995" y="335358"/>
                </a:lnTo>
                <a:lnTo>
                  <a:pt x="84428" y="350760"/>
                </a:lnTo>
                <a:lnTo>
                  <a:pt x="84654" y="363880"/>
                </a:lnTo>
                <a:lnTo>
                  <a:pt x="84642" y="374352"/>
                </a:lnTo>
                <a:lnTo>
                  <a:pt x="85390" y="445103"/>
                </a:lnTo>
                <a:lnTo>
                  <a:pt x="85764" y="445133"/>
                </a:lnTo>
                <a:lnTo>
                  <a:pt x="86191" y="466508"/>
                </a:lnTo>
                <a:lnTo>
                  <a:pt x="69722" y="467020"/>
                </a:lnTo>
                <a:lnTo>
                  <a:pt x="66463" y="465125"/>
                </a:lnTo>
                <a:lnTo>
                  <a:pt x="65925" y="460417"/>
                </a:lnTo>
                <a:lnTo>
                  <a:pt x="69238" y="457751"/>
                </a:lnTo>
                <a:lnTo>
                  <a:pt x="67612" y="457952"/>
                </a:lnTo>
                <a:lnTo>
                  <a:pt x="65967" y="453109"/>
                </a:lnTo>
                <a:lnTo>
                  <a:pt x="66050" y="447304"/>
                </a:lnTo>
                <a:lnTo>
                  <a:pt x="69273" y="444627"/>
                </a:lnTo>
                <a:lnTo>
                  <a:pt x="70937" y="409435"/>
                </a:lnTo>
                <a:lnTo>
                  <a:pt x="66160" y="416768"/>
                </a:lnTo>
                <a:lnTo>
                  <a:pt x="65796" y="416362"/>
                </a:lnTo>
                <a:lnTo>
                  <a:pt x="65199" y="414970"/>
                </a:lnTo>
                <a:lnTo>
                  <a:pt x="64878" y="415869"/>
                </a:lnTo>
                <a:lnTo>
                  <a:pt x="64152" y="414390"/>
                </a:lnTo>
                <a:lnTo>
                  <a:pt x="63746" y="413810"/>
                </a:lnTo>
                <a:lnTo>
                  <a:pt x="63127" y="413085"/>
                </a:lnTo>
                <a:lnTo>
                  <a:pt x="62593" y="412331"/>
                </a:lnTo>
                <a:lnTo>
                  <a:pt x="62102" y="411693"/>
                </a:lnTo>
                <a:lnTo>
                  <a:pt x="61867" y="411287"/>
                </a:lnTo>
                <a:lnTo>
                  <a:pt x="59262" y="407487"/>
                </a:lnTo>
                <a:lnTo>
                  <a:pt x="58706" y="406095"/>
                </a:lnTo>
                <a:lnTo>
                  <a:pt x="57147" y="403311"/>
                </a:lnTo>
                <a:lnTo>
                  <a:pt x="51246" y="392449"/>
                </a:lnTo>
                <a:lnTo>
                  <a:pt x="47674" y="384752"/>
                </a:lnTo>
                <a:lnTo>
                  <a:pt x="45952" y="378550"/>
                </a:lnTo>
                <a:lnTo>
                  <a:pt x="45601" y="372172"/>
                </a:lnTo>
                <a:lnTo>
                  <a:pt x="46140" y="363948"/>
                </a:lnTo>
                <a:lnTo>
                  <a:pt x="47090" y="352209"/>
                </a:lnTo>
                <a:lnTo>
                  <a:pt x="47943" y="336083"/>
                </a:lnTo>
                <a:lnTo>
                  <a:pt x="48375" y="323499"/>
                </a:lnTo>
                <a:lnTo>
                  <a:pt x="48812" y="310846"/>
                </a:lnTo>
                <a:lnTo>
                  <a:pt x="49261" y="298142"/>
                </a:lnTo>
                <a:lnTo>
                  <a:pt x="49725" y="285408"/>
                </a:lnTo>
                <a:lnTo>
                  <a:pt x="50212" y="272663"/>
                </a:lnTo>
                <a:lnTo>
                  <a:pt x="50726" y="259926"/>
                </a:lnTo>
                <a:lnTo>
                  <a:pt x="51272" y="247218"/>
                </a:lnTo>
                <a:lnTo>
                  <a:pt x="51857" y="234557"/>
                </a:lnTo>
                <a:lnTo>
                  <a:pt x="51873" y="234225"/>
                </a:lnTo>
                <a:lnTo>
                  <a:pt x="57382" y="80946"/>
                </a:lnTo>
                <a:lnTo>
                  <a:pt x="56336" y="72706"/>
                </a:lnTo>
                <a:lnTo>
                  <a:pt x="54987" y="68445"/>
                </a:lnTo>
                <a:lnTo>
                  <a:pt x="53688" y="66240"/>
                </a:lnTo>
                <a:lnTo>
                  <a:pt x="52792" y="64170"/>
                </a:lnTo>
                <a:lnTo>
                  <a:pt x="52653" y="60316"/>
                </a:lnTo>
                <a:lnTo>
                  <a:pt x="53625" y="52755"/>
                </a:lnTo>
                <a:lnTo>
                  <a:pt x="56059" y="39567"/>
                </a:lnTo>
                <a:lnTo>
                  <a:pt x="56101" y="39356"/>
                </a:lnTo>
                <a:lnTo>
                  <a:pt x="49380" y="28902"/>
                </a:lnTo>
                <a:lnTo>
                  <a:pt x="42172" y="19062"/>
                </a:lnTo>
                <a:lnTo>
                  <a:pt x="34289" y="8395"/>
                </a:lnTo>
                <a:lnTo>
                  <a:pt x="33165" y="6815"/>
                </a:lnTo>
                <a:lnTo>
                  <a:pt x="33656" y="0"/>
                </a:lnTo>
                <a:lnTo>
                  <a:pt x="27998" y="1253"/>
                </a:lnTo>
                <a:lnTo>
                  <a:pt x="26873" y="3223"/>
                </a:lnTo>
                <a:lnTo>
                  <a:pt x="24025" y="5916"/>
                </a:lnTo>
                <a:lnTo>
                  <a:pt x="15418" y="14412"/>
                </a:lnTo>
                <a:lnTo>
                  <a:pt x="6225" y="25593"/>
                </a:lnTo>
                <a:lnTo>
                  <a:pt x="156" y="35879"/>
                </a:lnTo>
                <a:lnTo>
                  <a:pt x="0" y="36311"/>
                </a:lnTo>
                <a:lnTo>
                  <a:pt x="9033" y="39443"/>
                </a:lnTo>
                <a:lnTo>
                  <a:pt x="9140" y="39675"/>
                </a:lnTo>
                <a:lnTo>
                  <a:pt x="11446" y="49536"/>
                </a:lnTo>
                <a:lnTo>
                  <a:pt x="18942" y="54815"/>
                </a:lnTo>
                <a:lnTo>
                  <a:pt x="19860" y="56294"/>
                </a:lnTo>
                <a:lnTo>
                  <a:pt x="24345" y="64676"/>
                </a:lnTo>
                <a:lnTo>
                  <a:pt x="28545" y="61555"/>
                </a:lnTo>
                <a:lnTo>
                  <a:pt x="30688" y="55801"/>
                </a:lnTo>
                <a:lnTo>
                  <a:pt x="34341" y="56266"/>
                </a:lnTo>
                <a:lnTo>
                  <a:pt x="34860" y="57615"/>
                </a:lnTo>
                <a:lnTo>
                  <a:pt x="34574" y="64095"/>
                </a:lnTo>
                <a:lnTo>
                  <a:pt x="34574" y="445220"/>
                </a:lnTo>
                <a:lnTo>
                  <a:pt x="62657" y="445974"/>
                </a:lnTo>
                <a:lnTo>
                  <a:pt x="62657" y="467581"/>
                </a:lnTo>
                <a:lnTo>
                  <a:pt x="73002" y="471837"/>
                </a:lnTo>
                <a:lnTo>
                  <a:pt x="86910" y="470115"/>
                </a:lnTo>
                <a:lnTo>
                  <a:pt x="89032" y="469292"/>
                </a:lnTo>
                <a:lnTo>
                  <a:pt x="89886" y="60818"/>
                </a:lnTo>
                <a:lnTo>
                  <a:pt x="85639" y="49431"/>
                </a:lnTo>
                <a:lnTo>
                  <a:pt x="80372" y="38712"/>
                </a:lnTo>
                <a:lnTo>
                  <a:pt x="78375" y="33353"/>
                </a:lnTo>
                <a:lnTo>
                  <a:pt x="75001" y="39095"/>
                </a:lnTo>
                <a:lnTo>
                  <a:pt x="78171" y="51704"/>
                </a:lnTo>
                <a:lnTo>
                  <a:pt x="79301" y="58730"/>
                </a:lnTo>
                <a:lnTo>
                  <a:pt x="78933" y="62545"/>
                </a:lnTo>
                <a:lnTo>
                  <a:pt x="77609" y="65521"/>
                </a:lnTo>
                <a:lnTo>
                  <a:pt x="75870" y="70032"/>
                </a:lnTo>
                <a:lnTo>
                  <a:pt x="74259" y="78449"/>
                </a:lnTo>
                <a:lnTo>
                  <a:pt x="74018" y="80627"/>
                </a:lnTo>
                <a:lnTo>
                  <a:pt x="73789" y="86125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8220078" y="2341774"/>
            <a:ext cx="10058" cy="4843"/>
          </a:xfrm>
          <a:custGeom>
            <a:avLst/>
            <a:gdLst/>
            <a:ahLst/>
            <a:cxnLst/>
            <a:rect l="l" t="t" r="r" b="b"/>
            <a:pathLst>
              <a:path w="10058" h="4843">
                <a:moveTo>
                  <a:pt x="5039" y="3219"/>
                </a:moveTo>
                <a:lnTo>
                  <a:pt x="3270" y="4642"/>
                </a:lnTo>
                <a:lnTo>
                  <a:pt x="9631" y="3857"/>
                </a:lnTo>
                <a:lnTo>
                  <a:pt x="10058" y="1972"/>
                </a:lnTo>
                <a:lnTo>
                  <a:pt x="0" y="0"/>
                </a:lnTo>
                <a:lnTo>
                  <a:pt x="1644" y="4843"/>
                </a:lnTo>
                <a:lnTo>
                  <a:pt x="5039" y="3219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8181958" y="1949803"/>
            <a:ext cx="1259" cy="2291"/>
          </a:xfrm>
          <a:custGeom>
            <a:avLst/>
            <a:gdLst/>
            <a:ahLst/>
            <a:cxnLst/>
            <a:rect l="l" t="t" r="r" b="b"/>
            <a:pathLst>
              <a:path w="1259" h="2291">
                <a:moveTo>
                  <a:pt x="1259" y="0"/>
                </a:moveTo>
                <a:lnTo>
                  <a:pt x="697" y="417"/>
                </a:lnTo>
                <a:lnTo>
                  <a:pt x="0" y="2291"/>
                </a:lnTo>
                <a:lnTo>
                  <a:pt x="1259" y="0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8223384" y="2263018"/>
            <a:ext cx="16116" cy="70750"/>
          </a:xfrm>
          <a:custGeom>
            <a:avLst/>
            <a:gdLst/>
            <a:ahLst/>
            <a:cxnLst/>
            <a:rect l="l" t="t" r="r" b="b"/>
            <a:pathLst>
              <a:path w="16116" h="70750">
                <a:moveTo>
                  <a:pt x="16116" y="70750"/>
                </a:moveTo>
                <a:lnTo>
                  <a:pt x="15368" y="0"/>
                </a:lnTo>
                <a:lnTo>
                  <a:pt x="15087" y="7455"/>
                </a:lnTo>
                <a:lnTo>
                  <a:pt x="14504" y="11528"/>
                </a:lnTo>
                <a:lnTo>
                  <a:pt x="9605" y="21291"/>
                </a:lnTo>
                <a:lnTo>
                  <a:pt x="1663" y="35083"/>
                </a:lnTo>
                <a:lnTo>
                  <a:pt x="0" y="70274"/>
                </a:lnTo>
                <a:lnTo>
                  <a:pt x="16116" y="70750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7017253" y="1823262"/>
            <a:ext cx="158999" cy="200845"/>
          </a:xfrm>
          <a:custGeom>
            <a:avLst/>
            <a:gdLst/>
            <a:ahLst/>
            <a:cxnLst/>
            <a:rect l="l" t="t" r="r" b="b"/>
            <a:pathLst>
              <a:path w="158999" h="200845">
                <a:moveTo>
                  <a:pt x="19419" y="91739"/>
                </a:moveTo>
                <a:lnTo>
                  <a:pt x="21980" y="87590"/>
                </a:lnTo>
                <a:lnTo>
                  <a:pt x="30667" y="78838"/>
                </a:lnTo>
                <a:lnTo>
                  <a:pt x="39873" y="74601"/>
                </a:lnTo>
                <a:lnTo>
                  <a:pt x="49524" y="73829"/>
                </a:lnTo>
                <a:lnTo>
                  <a:pt x="59545" y="75473"/>
                </a:lnTo>
                <a:lnTo>
                  <a:pt x="69863" y="78483"/>
                </a:lnTo>
                <a:lnTo>
                  <a:pt x="80402" y="81809"/>
                </a:lnTo>
                <a:lnTo>
                  <a:pt x="91089" y="84403"/>
                </a:lnTo>
                <a:lnTo>
                  <a:pt x="101849" y="85215"/>
                </a:lnTo>
                <a:lnTo>
                  <a:pt x="103388" y="85125"/>
                </a:lnTo>
                <a:lnTo>
                  <a:pt x="107113" y="100873"/>
                </a:lnTo>
                <a:lnTo>
                  <a:pt x="112327" y="112401"/>
                </a:lnTo>
                <a:lnTo>
                  <a:pt x="118585" y="121683"/>
                </a:lnTo>
                <a:lnTo>
                  <a:pt x="124381" y="129267"/>
                </a:lnTo>
                <a:lnTo>
                  <a:pt x="130747" y="139762"/>
                </a:lnTo>
                <a:lnTo>
                  <a:pt x="133939" y="149880"/>
                </a:lnTo>
                <a:lnTo>
                  <a:pt x="135141" y="161078"/>
                </a:lnTo>
                <a:lnTo>
                  <a:pt x="135542" y="174811"/>
                </a:lnTo>
                <a:lnTo>
                  <a:pt x="135935" y="185793"/>
                </a:lnTo>
                <a:lnTo>
                  <a:pt x="143204" y="180892"/>
                </a:lnTo>
                <a:lnTo>
                  <a:pt x="150871" y="181612"/>
                </a:lnTo>
                <a:lnTo>
                  <a:pt x="152464" y="182255"/>
                </a:lnTo>
                <a:lnTo>
                  <a:pt x="158999" y="110009"/>
                </a:lnTo>
                <a:lnTo>
                  <a:pt x="156579" y="106124"/>
                </a:lnTo>
                <a:lnTo>
                  <a:pt x="156648" y="100416"/>
                </a:lnTo>
                <a:lnTo>
                  <a:pt x="156393" y="97538"/>
                </a:lnTo>
                <a:lnTo>
                  <a:pt x="152723" y="73132"/>
                </a:lnTo>
                <a:lnTo>
                  <a:pt x="147897" y="54530"/>
                </a:lnTo>
                <a:lnTo>
                  <a:pt x="142425" y="40826"/>
                </a:lnTo>
                <a:lnTo>
                  <a:pt x="136818" y="31117"/>
                </a:lnTo>
                <a:lnTo>
                  <a:pt x="131584" y="24498"/>
                </a:lnTo>
                <a:lnTo>
                  <a:pt x="127235" y="20067"/>
                </a:lnTo>
                <a:lnTo>
                  <a:pt x="124279" y="16920"/>
                </a:lnTo>
                <a:lnTo>
                  <a:pt x="123228" y="14151"/>
                </a:lnTo>
                <a:lnTo>
                  <a:pt x="124590" y="10858"/>
                </a:lnTo>
                <a:lnTo>
                  <a:pt x="124808" y="10559"/>
                </a:lnTo>
                <a:lnTo>
                  <a:pt x="120852" y="9584"/>
                </a:lnTo>
                <a:lnTo>
                  <a:pt x="114843" y="7646"/>
                </a:lnTo>
                <a:lnTo>
                  <a:pt x="107107" y="5231"/>
                </a:lnTo>
                <a:lnTo>
                  <a:pt x="97968" y="2827"/>
                </a:lnTo>
                <a:lnTo>
                  <a:pt x="87753" y="921"/>
                </a:lnTo>
                <a:lnTo>
                  <a:pt x="76785" y="0"/>
                </a:lnTo>
                <a:lnTo>
                  <a:pt x="65390" y="551"/>
                </a:lnTo>
                <a:lnTo>
                  <a:pt x="53894" y="3061"/>
                </a:lnTo>
                <a:lnTo>
                  <a:pt x="42621" y="8018"/>
                </a:lnTo>
                <a:lnTo>
                  <a:pt x="31896" y="15909"/>
                </a:lnTo>
                <a:lnTo>
                  <a:pt x="22045" y="27221"/>
                </a:lnTo>
                <a:lnTo>
                  <a:pt x="14591" y="39909"/>
                </a:lnTo>
                <a:lnTo>
                  <a:pt x="9466" y="51694"/>
                </a:lnTo>
                <a:lnTo>
                  <a:pt x="5568" y="63500"/>
                </a:lnTo>
                <a:lnTo>
                  <a:pt x="2785" y="75338"/>
                </a:lnTo>
                <a:lnTo>
                  <a:pt x="1005" y="87220"/>
                </a:lnTo>
                <a:lnTo>
                  <a:pt x="114" y="99156"/>
                </a:lnTo>
                <a:lnTo>
                  <a:pt x="0" y="111156"/>
                </a:lnTo>
                <a:lnTo>
                  <a:pt x="550" y="123232"/>
                </a:lnTo>
                <a:lnTo>
                  <a:pt x="1652" y="135393"/>
                </a:lnTo>
                <a:lnTo>
                  <a:pt x="3193" y="147652"/>
                </a:lnTo>
                <a:lnTo>
                  <a:pt x="5061" y="160018"/>
                </a:lnTo>
                <a:lnTo>
                  <a:pt x="7142" y="172503"/>
                </a:lnTo>
                <a:lnTo>
                  <a:pt x="9325" y="185116"/>
                </a:lnTo>
                <a:lnTo>
                  <a:pt x="11496" y="197870"/>
                </a:lnTo>
                <a:lnTo>
                  <a:pt x="11986" y="200845"/>
                </a:lnTo>
                <a:lnTo>
                  <a:pt x="13541" y="193370"/>
                </a:lnTo>
                <a:lnTo>
                  <a:pt x="13987" y="183156"/>
                </a:lnTo>
                <a:lnTo>
                  <a:pt x="13720" y="170879"/>
                </a:lnTo>
                <a:lnTo>
                  <a:pt x="13139" y="157215"/>
                </a:lnTo>
                <a:lnTo>
                  <a:pt x="12640" y="142840"/>
                </a:lnTo>
                <a:lnTo>
                  <a:pt x="12621" y="128429"/>
                </a:lnTo>
                <a:lnTo>
                  <a:pt x="13480" y="114658"/>
                </a:lnTo>
                <a:lnTo>
                  <a:pt x="15613" y="102203"/>
                </a:lnTo>
                <a:lnTo>
                  <a:pt x="19419" y="91739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8002933" y="2054589"/>
            <a:ext cx="91210" cy="554969"/>
          </a:xfrm>
          <a:custGeom>
            <a:avLst/>
            <a:gdLst/>
            <a:ahLst/>
            <a:cxnLst/>
            <a:rect l="l" t="t" r="r" b="b"/>
            <a:pathLst>
              <a:path w="91210" h="554969">
                <a:moveTo>
                  <a:pt x="24478" y="57818"/>
                </a:moveTo>
                <a:lnTo>
                  <a:pt x="27922" y="68966"/>
                </a:lnTo>
                <a:lnTo>
                  <a:pt x="30463" y="83116"/>
                </a:lnTo>
                <a:lnTo>
                  <a:pt x="30688" y="86138"/>
                </a:lnTo>
                <a:lnTo>
                  <a:pt x="30180" y="104419"/>
                </a:lnTo>
                <a:lnTo>
                  <a:pt x="26646" y="118384"/>
                </a:lnTo>
                <a:lnTo>
                  <a:pt x="20867" y="129053"/>
                </a:lnTo>
                <a:lnTo>
                  <a:pt x="13623" y="137445"/>
                </a:lnTo>
                <a:lnTo>
                  <a:pt x="5694" y="144579"/>
                </a:lnTo>
                <a:lnTo>
                  <a:pt x="0" y="149508"/>
                </a:lnTo>
                <a:lnTo>
                  <a:pt x="608" y="160005"/>
                </a:lnTo>
                <a:lnTo>
                  <a:pt x="1668" y="172381"/>
                </a:lnTo>
                <a:lnTo>
                  <a:pt x="3100" y="186254"/>
                </a:lnTo>
                <a:lnTo>
                  <a:pt x="4825" y="201241"/>
                </a:lnTo>
                <a:lnTo>
                  <a:pt x="6762" y="216958"/>
                </a:lnTo>
                <a:lnTo>
                  <a:pt x="8832" y="233023"/>
                </a:lnTo>
                <a:lnTo>
                  <a:pt x="10956" y="249054"/>
                </a:lnTo>
                <a:lnTo>
                  <a:pt x="13052" y="264666"/>
                </a:lnTo>
                <a:lnTo>
                  <a:pt x="15042" y="279478"/>
                </a:lnTo>
                <a:lnTo>
                  <a:pt x="16846" y="293106"/>
                </a:lnTo>
                <a:lnTo>
                  <a:pt x="18385" y="305168"/>
                </a:lnTo>
                <a:lnTo>
                  <a:pt x="19577" y="315280"/>
                </a:lnTo>
                <a:lnTo>
                  <a:pt x="20344" y="323060"/>
                </a:lnTo>
                <a:lnTo>
                  <a:pt x="20606" y="328125"/>
                </a:lnTo>
                <a:lnTo>
                  <a:pt x="20586" y="328861"/>
                </a:lnTo>
                <a:lnTo>
                  <a:pt x="21186" y="336190"/>
                </a:lnTo>
                <a:lnTo>
                  <a:pt x="22350" y="344993"/>
                </a:lnTo>
                <a:lnTo>
                  <a:pt x="24008" y="355105"/>
                </a:lnTo>
                <a:lnTo>
                  <a:pt x="26093" y="366359"/>
                </a:lnTo>
                <a:lnTo>
                  <a:pt x="28535" y="378590"/>
                </a:lnTo>
                <a:lnTo>
                  <a:pt x="31267" y="391633"/>
                </a:lnTo>
                <a:lnTo>
                  <a:pt x="34219" y="405322"/>
                </a:lnTo>
                <a:lnTo>
                  <a:pt x="37324" y="419490"/>
                </a:lnTo>
                <a:lnTo>
                  <a:pt x="40512" y="433973"/>
                </a:lnTo>
                <a:lnTo>
                  <a:pt x="43716" y="448604"/>
                </a:lnTo>
                <a:lnTo>
                  <a:pt x="46866" y="463218"/>
                </a:lnTo>
                <a:lnTo>
                  <a:pt x="49895" y="477650"/>
                </a:lnTo>
                <a:lnTo>
                  <a:pt x="52733" y="491733"/>
                </a:lnTo>
                <a:lnTo>
                  <a:pt x="55312" y="505302"/>
                </a:lnTo>
                <a:lnTo>
                  <a:pt x="57564" y="518192"/>
                </a:lnTo>
                <a:lnTo>
                  <a:pt x="59420" y="530236"/>
                </a:lnTo>
                <a:lnTo>
                  <a:pt x="60812" y="541268"/>
                </a:lnTo>
                <a:lnTo>
                  <a:pt x="60949" y="542559"/>
                </a:lnTo>
                <a:lnTo>
                  <a:pt x="63789" y="538037"/>
                </a:lnTo>
                <a:lnTo>
                  <a:pt x="63981" y="540584"/>
                </a:lnTo>
                <a:lnTo>
                  <a:pt x="65177" y="529490"/>
                </a:lnTo>
                <a:lnTo>
                  <a:pt x="70089" y="551518"/>
                </a:lnTo>
                <a:lnTo>
                  <a:pt x="72791" y="549029"/>
                </a:lnTo>
                <a:lnTo>
                  <a:pt x="73443" y="548081"/>
                </a:lnTo>
                <a:lnTo>
                  <a:pt x="72794" y="538356"/>
                </a:lnTo>
                <a:lnTo>
                  <a:pt x="72694" y="536639"/>
                </a:lnTo>
                <a:lnTo>
                  <a:pt x="78247" y="554969"/>
                </a:lnTo>
                <a:lnTo>
                  <a:pt x="80606" y="552009"/>
                </a:lnTo>
                <a:lnTo>
                  <a:pt x="79639" y="543934"/>
                </a:lnTo>
                <a:lnTo>
                  <a:pt x="78012" y="535079"/>
                </a:lnTo>
                <a:lnTo>
                  <a:pt x="81835" y="541080"/>
                </a:lnTo>
                <a:lnTo>
                  <a:pt x="81109" y="543052"/>
                </a:lnTo>
                <a:lnTo>
                  <a:pt x="84611" y="548887"/>
                </a:lnTo>
                <a:lnTo>
                  <a:pt x="85680" y="538910"/>
                </a:lnTo>
                <a:lnTo>
                  <a:pt x="82930" y="525532"/>
                </a:lnTo>
                <a:lnTo>
                  <a:pt x="79050" y="512448"/>
                </a:lnTo>
                <a:lnTo>
                  <a:pt x="77286" y="506230"/>
                </a:lnTo>
                <a:lnTo>
                  <a:pt x="85285" y="509691"/>
                </a:lnTo>
                <a:lnTo>
                  <a:pt x="89300" y="510312"/>
                </a:lnTo>
                <a:lnTo>
                  <a:pt x="91210" y="509104"/>
                </a:lnTo>
                <a:lnTo>
                  <a:pt x="87942" y="499983"/>
                </a:lnTo>
                <a:lnTo>
                  <a:pt x="84483" y="499243"/>
                </a:lnTo>
                <a:lnTo>
                  <a:pt x="77222" y="493489"/>
                </a:lnTo>
                <a:lnTo>
                  <a:pt x="69651" y="485360"/>
                </a:lnTo>
                <a:lnTo>
                  <a:pt x="66480" y="470541"/>
                </a:lnTo>
                <a:lnTo>
                  <a:pt x="64699" y="458004"/>
                </a:lnTo>
                <a:lnTo>
                  <a:pt x="63000" y="445371"/>
                </a:lnTo>
                <a:lnTo>
                  <a:pt x="61362" y="432634"/>
                </a:lnTo>
                <a:lnTo>
                  <a:pt x="59787" y="419932"/>
                </a:lnTo>
                <a:lnTo>
                  <a:pt x="58275" y="407404"/>
                </a:lnTo>
                <a:lnTo>
                  <a:pt x="55989" y="388134"/>
                </a:lnTo>
                <a:lnTo>
                  <a:pt x="53946" y="371717"/>
                </a:lnTo>
                <a:lnTo>
                  <a:pt x="52022" y="356897"/>
                </a:lnTo>
                <a:lnTo>
                  <a:pt x="50212" y="343462"/>
                </a:lnTo>
                <a:lnTo>
                  <a:pt x="48515" y="331198"/>
                </a:lnTo>
                <a:lnTo>
                  <a:pt x="46929" y="319889"/>
                </a:lnTo>
                <a:lnTo>
                  <a:pt x="45451" y="309321"/>
                </a:lnTo>
                <a:lnTo>
                  <a:pt x="44078" y="299282"/>
                </a:lnTo>
                <a:lnTo>
                  <a:pt x="42809" y="289555"/>
                </a:lnTo>
                <a:lnTo>
                  <a:pt x="41641" y="279927"/>
                </a:lnTo>
                <a:lnTo>
                  <a:pt x="40571" y="270185"/>
                </a:lnTo>
                <a:lnTo>
                  <a:pt x="39597" y="260112"/>
                </a:lnTo>
                <a:lnTo>
                  <a:pt x="38717" y="249496"/>
                </a:lnTo>
                <a:lnTo>
                  <a:pt x="37928" y="238122"/>
                </a:lnTo>
                <a:lnTo>
                  <a:pt x="37228" y="225777"/>
                </a:lnTo>
                <a:lnTo>
                  <a:pt x="36615" y="212244"/>
                </a:lnTo>
                <a:lnTo>
                  <a:pt x="36086" y="197312"/>
                </a:lnTo>
                <a:lnTo>
                  <a:pt x="35639" y="180764"/>
                </a:lnTo>
                <a:lnTo>
                  <a:pt x="35271" y="162387"/>
                </a:lnTo>
                <a:lnTo>
                  <a:pt x="34980" y="141968"/>
                </a:lnTo>
                <a:lnTo>
                  <a:pt x="34767" y="129316"/>
                </a:lnTo>
                <a:lnTo>
                  <a:pt x="34459" y="116625"/>
                </a:lnTo>
                <a:lnTo>
                  <a:pt x="34091" y="103911"/>
                </a:lnTo>
                <a:lnTo>
                  <a:pt x="33698" y="91191"/>
                </a:lnTo>
                <a:lnTo>
                  <a:pt x="33314" y="78482"/>
                </a:lnTo>
                <a:lnTo>
                  <a:pt x="33037" y="68301"/>
                </a:lnTo>
                <a:lnTo>
                  <a:pt x="33051" y="56927"/>
                </a:lnTo>
                <a:lnTo>
                  <a:pt x="33193" y="42743"/>
                </a:lnTo>
                <a:lnTo>
                  <a:pt x="32908" y="27745"/>
                </a:lnTo>
                <a:lnTo>
                  <a:pt x="31640" y="13928"/>
                </a:lnTo>
                <a:lnTo>
                  <a:pt x="28834" y="3288"/>
                </a:lnTo>
                <a:lnTo>
                  <a:pt x="26865" y="0"/>
                </a:lnTo>
                <a:lnTo>
                  <a:pt x="25801" y="13759"/>
                </a:lnTo>
                <a:lnTo>
                  <a:pt x="23719" y="28679"/>
                </a:lnTo>
                <a:lnTo>
                  <a:pt x="22030" y="41217"/>
                </a:lnTo>
                <a:lnTo>
                  <a:pt x="21846" y="46781"/>
                </a:lnTo>
                <a:lnTo>
                  <a:pt x="24478" y="57818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7794496" y="2065610"/>
            <a:ext cx="108876" cy="366874"/>
          </a:xfrm>
          <a:custGeom>
            <a:avLst/>
            <a:gdLst/>
            <a:ahLst/>
            <a:cxnLst/>
            <a:rect l="l" t="t" r="r" b="b"/>
            <a:pathLst>
              <a:path w="108876" h="366874">
                <a:moveTo>
                  <a:pt x="54590" y="347591"/>
                </a:moveTo>
                <a:lnTo>
                  <a:pt x="65731" y="351307"/>
                </a:lnTo>
                <a:lnTo>
                  <a:pt x="78290" y="356403"/>
                </a:lnTo>
                <a:lnTo>
                  <a:pt x="85214" y="360167"/>
                </a:lnTo>
                <a:lnTo>
                  <a:pt x="88729" y="362674"/>
                </a:lnTo>
                <a:lnTo>
                  <a:pt x="96513" y="366633"/>
                </a:lnTo>
                <a:lnTo>
                  <a:pt x="104563" y="366874"/>
                </a:lnTo>
                <a:lnTo>
                  <a:pt x="108874" y="358223"/>
                </a:lnTo>
                <a:lnTo>
                  <a:pt x="108876" y="353673"/>
                </a:lnTo>
                <a:lnTo>
                  <a:pt x="104040" y="342281"/>
                </a:lnTo>
                <a:lnTo>
                  <a:pt x="93918" y="336461"/>
                </a:lnTo>
                <a:lnTo>
                  <a:pt x="82255" y="332923"/>
                </a:lnTo>
                <a:lnTo>
                  <a:pt x="72795" y="328378"/>
                </a:lnTo>
                <a:lnTo>
                  <a:pt x="70436" y="325482"/>
                </a:lnTo>
                <a:lnTo>
                  <a:pt x="67497" y="313508"/>
                </a:lnTo>
                <a:lnTo>
                  <a:pt x="66485" y="300050"/>
                </a:lnTo>
                <a:lnTo>
                  <a:pt x="66442" y="298698"/>
                </a:lnTo>
                <a:lnTo>
                  <a:pt x="64548" y="293592"/>
                </a:lnTo>
                <a:lnTo>
                  <a:pt x="62109" y="283611"/>
                </a:lnTo>
                <a:lnTo>
                  <a:pt x="59301" y="270093"/>
                </a:lnTo>
                <a:lnTo>
                  <a:pt x="56301" y="254379"/>
                </a:lnTo>
                <a:lnTo>
                  <a:pt x="53286" y="237808"/>
                </a:lnTo>
                <a:lnTo>
                  <a:pt x="50435" y="221719"/>
                </a:lnTo>
                <a:lnTo>
                  <a:pt x="47924" y="207451"/>
                </a:lnTo>
                <a:lnTo>
                  <a:pt x="45930" y="196345"/>
                </a:lnTo>
                <a:lnTo>
                  <a:pt x="45086" y="191910"/>
                </a:lnTo>
                <a:lnTo>
                  <a:pt x="42689" y="180576"/>
                </a:lnTo>
                <a:lnTo>
                  <a:pt x="41005" y="171882"/>
                </a:lnTo>
                <a:lnTo>
                  <a:pt x="40344" y="164641"/>
                </a:lnTo>
                <a:lnTo>
                  <a:pt x="41017" y="157664"/>
                </a:lnTo>
                <a:lnTo>
                  <a:pt x="43332" y="149762"/>
                </a:lnTo>
                <a:lnTo>
                  <a:pt x="47599" y="139747"/>
                </a:lnTo>
                <a:lnTo>
                  <a:pt x="54130" y="126430"/>
                </a:lnTo>
                <a:lnTo>
                  <a:pt x="62747" y="109572"/>
                </a:lnTo>
                <a:lnTo>
                  <a:pt x="63175" y="108644"/>
                </a:lnTo>
                <a:lnTo>
                  <a:pt x="65289" y="105047"/>
                </a:lnTo>
                <a:lnTo>
                  <a:pt x="65716" y="104380"/>
                </a:lnTo>
                <a:lnTo>
                  <a:pt x="67469" y="101769"/>
                </a:lnTo>
                <a:lnTo>
                  <a:pt x="65716" y="103481"/>
                </a:lnTo>
                <a:lnTo>
                  <a:pt x="68813" y="99769"/>
                </a:lnTo>
                <a:lnTo>
                  <a:pt x="68983" y="96491"/>
                </a:lnTo>
                <a:lnTo>
                  <a:pt x="56317" y="95672"/>
                </a:lnTo>
                <a:lnTo>
                  <a:pt x="51075" y="89594"/>
                </a:lnTo>
                <a:lnTo>
                  <a:pt x="50763" y="80383"/>
                </a:lnTo>
                <a:lnTo>
                  <a:pt x="52887" y="70165"/>
                </a:lnTo>
                <a:lnTo>
                  <a:pt x="54953" y="61064"/>
                </a:lnTo>
                <a:lnTo>
                  <a:pt x="55188" y="57628"/>
                </a:lnTo>
                <a:lnTo>
                  <a:pt x="52747" y="47783"/>
                </a:lnTo>
                <a:lnTo>
                  <a:pt x="51064" y="37162"/>
                </a:lnTo>
                <a:lnTo>
                  <a:pt x="52283" y="28683"/>
                </a:lnTo>
                <a:lnTo>
                  <a:pt x="55412" y="16903"/>
                </a:lnTo>
                <a:lnTo>
                  <a:pt x="58410" y="4929"/>
                </a:lnTo>
                <a:lnTo>
                  <a:pt x="59245" y="0"/>
                </a:lnTo>
                <a:lnTo>
                  <a:pt x="56700" y="4484"/>
                </a:lnTo>
                <a:lnTo>
                  <a:pt x="52845" y="12850"/>
                </a:lnTo>
                <a:lnTo>
                  <a:pt x="47981" y="24263"/>
                </a:lnTo>
                <a:lnTo>
                  <a:pt x="42405" y="37888"/>
                </a:lnTo>
                <a:lnTo>
                  <a:pt x="36418" y="52888"/>
                </a:lnTo>
                <a:lnTo>
                  <a:pt x="30318" y="68427"/>
                </a:lnTo>
                <a:lnTo>
                  <a:pt x="24405" y="83671"/>
                </a:lnTo>
                <a:lnTo>
                  <a:pt x="18976" y="97783"/>
                </a:lnTo>
                <a:lnTo>
                  <a:pt x="14333" y="109927"/>
                </a:lnTo>
                <a:lnTo>
                  <a:pt x="10773" y="119269"/>
                </a:lnTo>
                <a:lnTo>
                  <a:pt x="9871" y="121637"/>
                </a:lnTo>
                <a:lnTo>
                  <a:pt x="5428" y="132550"/>
                </a:lnTo>
                <a:lnTo>
                  <a:pt x="1596" y="143769"/>
                </a:lnTo>
                <a:lnTo>
                  <a:pt x="0" y="155837"/>
                </a:lnTo>
                <a:lnTo>
                  <a:pt x="1457" y="166591"/>
                </a:lnTo>
                <a:lnTo>
                  <a:pt x="3554" y="174019"/>
                </a:lnTo>
                <a:lnTo>
                  <a:pt x="6526" y="183818"/>
                </a:lnTo>
                <a:lnTo>
                  <a:pt x="10218" y="195594"/>
                </a:lnTo>
                <a:lnTo>
                  <a:pt x="14476" y="208954"/>
                </a:lnTo>
                <a:lnTo>
                  <a:pt x="19145" y="223504"/>
                </a:lnTo>
                <a:lnTo>
                  <a:pt x="24072" y="238853"/>
                </a:lnTo>
                <a:lnTo>
                  <a:pt x="29103" y="254605"/>
                </a:lnTo>
                <a:lnTo>
                  <a:pt x="34082" y="270368"/>
                </a:lnTo>
                <a:lnTo>
                  <a:pt x="38857" y="285748"/>
                </a:lnTo>
                <a:lnTo>
                  <a:pt x="43272" y="300353"/>
                </a:lnTo>
                <a:lnTo>
                  <a:pt x="47174" y="313788"/>
                </a:lnTo>
                <a:lnTo>
                  <a:pt x="50408" y="325660"/>
                </a:lnTo>
                <a:lnTo>
                  <a:pt x="52821" y="335577"/>
                </a:lnTo>
                <a:lnTo>
                  <a:pt x="54257" y="343144"/>
                </a:lnTo>
                <a:lnTo>
                  <a:pt x="54590" y="34759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7861966" y="2162102"/>
            <a:ext cx="2197" cy="5278"/>
          </a:xfrm>
          <a:custGeom>
            <a:avLst/>
            <a:gdLst/>
            <a:ahLst/>
            <a:cxnLst/>
            <a:rect l="l" t="t" r="r" b="b"/>
            <a:pathLst>
              <a:path w="2197" h="5278">
                <a:moveTo>
                  <a:pt x="1343" y="3277"/>
                </a:moveTo>
                <a:lnTo>
                  <a:pt x="0" y="5278"/>
                </a:lnTo>
                <a:lnTo>
                  <a:pt x="2197" y="3132"/>
                </a:lnTo>
                <a:lnTo>
                  <a:pt x="1514" y="0"/>
                </a:lnTo>
                <a:lnTo>
                  <a:pt x="1343" y="3277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7492915" y="1929622"/>
            <a:ext cx="4077" cy="26503"/>
          </a:xfrm>
          <a:custGeom>
            <a:avLst/>
            <a:gdLst/>
            <a:ahLst/>
            <a:cxnLst/>
            <a:rect l="l" t="t" r="r" b="b"/>
            <a:pathLst>
              <a:path w="4077" h="26503">
                <a:moveTo>
                  <a:pt x="2402" y="9492"/>
                </a:moveTo>
                <a:lnTo>
                  <a:pt x="1522" y="18055"/>
                </a:lnTo>
                <a:lnTo>
                  <a:pt x="0" y="26503"/>
                </a:lnTo>
                <a:lnTo>
                  <a:pt x="2545" y="17072"/>
                </a:lnTo>
                <a:lnTo>
                  <a:pt x="4077" y="4804"/>
                </a:lnTo>
                <a:lnTo>
                  <a:pt x="954" y="0"/>
                </a:lnTo>
                <a:lnTo>
                  <a:pt x="2402" y="9492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7481496" y="1924976"/>
            <a:ext cx="6806" cy="3750"/>
          </a:xfrm>
          <a:custGeom>
            <a:avLst/>
            <a:gdLst/>
            <a:ahLst/>
            <a:cxnLst/>
            <a:rect l="l" t="t" r="r" b="b"/>
            <a:pathLst>
              <a:path w="6806" h="3750">
                <a:moveTo>
                  <a:pt x="9" y="525"/>
                </a:moveTo>
                <a:lnTo>
                  <a:pt x="0" y="759"/>
                </a:lnTo>
                <a:lnTo>
                  <a:pt x="1373" y="3750"/>
                </a:lnTo>
                <a:lnTo>
                  <a:pt x="6806" y="0"/>
                </a:lnTo>
                <a:lnTo>
                  <a:pt x="9" y="525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7370526" y="1922772"/>
            <a:ext cx="121605" cy="170716"/>
          </a:xfrm>
          <a:custGeom>
            <a:avLst/>
            <a:gdLst/>
            <a:ahLst/>
            <a:cxnLst/>
            <a:rect l="l" t="t" r="r" b="b"/>
            <a:pathLst>
              <a:path w="121605" h="170716">
                <a:moveTo>
                  <a:pt x="67690" y="60121"/>
                </a:moveTo>
                <a:lnTo>
                  <a:pt x="57206" y="55894"/>
                </a:lnTo>
                <a:lnTo>
                  <a:pt x="52364" y="53916"/>
                </a:lnTo>
                <a:lnTo>
                  <a:pt x="39542" y="51848"/>
                </a:lnTo>
                <a:lnTo>
                  <a:pt x="29741" y="53540"/>
                </a:lnTo>
                <a:lnTo>
                  <a:pt x="22145" y="53741"/>
                </a:lnTo>
                <a:lnTo>
                  <a:pt x="7060" y="53834"/>
                </a:lnTo>
                <a:lnTo>
                  <a:pt x="0" y="63022"/>
                </a:lnTo>
                <a:lnTo>
                  <a:pt x="44120" y="63109"/>
                </a:lnTo>
                <a:lnTo>
                  <a:pt x="41310" y="72825"/>
                </a:lnTo>
                <a:lnTo>
                  <a:pt x="39829" y="73570"/>
                </a:lnTo>
                <a:lnTo>
                  <a:pt x="39337" y="76016"/>
                </a:lnTo>
                <a:lnTo>
                  <a:pt x="39230" y="82106"/>
                </a:lnTo>
                <a:lnTo>
                  <a:pt x="36988" y="90401"/>
                </a:lnTo>
                <a:lnTo>
                  <a:pt x="29833" y="94345"/>
                </a:lnTo>
                <a:lnTo>
                  <a:pt x="21377" y="94171"/>
                </a:lnTo>
                <a:lnTo>
                  <a:pt x="14222" y="140460"/>
                </a:lnTo>
                <a:lnTo>
                  <a:pt x="14714" y="147536"/>
                </a:lnTo>
                <a:lnTo>
                  <a:pt x="23940" y="154785"/>
                </a:lnTo>
                <a:lnTo>
                  <a:pt x="34155" y="163048"/>
                </a:lnTo>
                <a:lnTo>
                  <a:pt x="38376" y="165373"/>
                </a:lnTo>
                <a:lnTo>
                  <a:pt x="50265" y="169254"/>
                </a:lnTo>
                <a:lnTo>
                  <a:pt x="63096" y="170716"/>
                </a:lnTo>
                <a:lnTo>
                  <a:pt x="71370" y="170303"/>
                </a:lnTo>
                <a:lnTo>
                  <a:pt x="71114" y="167896"/>
                </a:lnTo>
                <a:lnTo>
                  <a:pt x="70815" y="119085"/>
                </a:lnTo>
                <a:lnTo>
                  <a:pt x="79153" y="111423"/>
                </a:lnTo>
                <a:lnTo>
                  <a:pt x="86354" y="102648"/>
                </a:lnTo>
                <a:lnTo>
                  <a:pt x="92347" y="92193"/>
                </a:lnTo>
                <a:lnTo>
                  <a:pt x="97060" y="79491"/>
                </a:lnTo>
                <a:lnTo>
                  <a:pt x="100422" y="63975"/>
                </a:lnTo>
                <a:lnTo>
                  <a:pt x="101012" y="59832"/>
                </a:lnTo>
                <a:lnTo>
                  <a:pt x="107910" y="13950"/>
                </a:lnTo>
                <a:lnTo>
                  <a:pt x="108529" y="13399"/>
                </a:lnTo>
                <a:lnTo>
                  <a:pt x="108764" y="13138"/>
                </a:lnTo>
                <a:lnTo>
                  <a:pt x="109255" y="12558"/>
                </a:lnTo>
                <a:lnTo>
                  <a:pt x="114735" y="5468"/>
                </a:lnTo>
                <a:lnTo>
                  <a:pt x="119115" y="4334"/>
                </a:lnTo>
                <a:lnTo>
                  <a:pt x="121605" y="4174"/>
                </a:lnTo>
                <a:lnTo>
                  <a:pt x="120852" y="3015"/>
                </a:lnTo>
                <a:lnTo>
                  <a:pt x="117776" y="2204"/>
                </a:lnTo>
                <a:lnTo>
                  <a:pt x="112343" y="5954"/>
                </a:lnTo>
                <a:lnTo>
                  <a:pt x="110879" y="5192"/>
                </a:lnTo>
                <a:lnTo>
                  <a:pt x="110970" y="2964"/>
                </a:lnTo>
                <a:lnTo>
                  <a:pt x="110241" y="1376"/>
                </a:lnTo>
                <a:lnTo>
                  <a:pt x="109298" y="0"/>
                </a:lnTo>
                <a:lnTo>
                  <a:pt x="105061" y="7948"/>
                </a:lnTo>
                <a:lnTo>
                  <a:pt x="103708" y="10369"/>
                </a:lnTo>
                <a:lnTo>
                  <a:pt x="98236" y="11427"/>
                </a:lnTo>
                <a:lnTo>
                  <a:pt x="96292" y="8381"/>
                </a:lnTo>
                <a:lnTo>
                  <a:pt x="95993" y="15516"/>
                </a:lnTo>
                <a:lnTo>
                  <a:pt x="95993" y="1798"/>
                </a:lnTo>
                <a:lnTo>
                  <a:pt x="93812" y="12604"/>
                </a:lnTo>
                <a:lnTo>
                  <a:pt x="92587" y="25236"/>
                </a:lnTo>
                <a:lnTo>
                  <a:pt x="90743" y="38185"/>
                </a:lnTo>
                <a:lnTo>
                  <a:pt x="86699" y="49946"/>
                </a:lnTo>
                <a:lnTo>
                  <a:pt x="79229" y="58759"/>
                </a:lnTo>
                <a:lnTo>
                  <a:pt x="67690" y="60121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7492132" y="1926862"/>
            <a:ext cx="1738" cy="2760"/>
          </a:xfrm>
          <a:custGeom>
            <a:avLst/>
            <a:gdLst/>
            <a:ahLst/>
            <a:cxnLst/>
            <a:rect l="l" t="t" r="r" b="b"/>
            <a:pathLst>
              <a:path w="1738" h="2760">
                <a:moveTo>
                  <a:pt x="1738" y="2760"/>
                </a:moveTo>
                <a:lnTo>
                  <a:pt x="1317" y="0"/>
                </a:lnTo>
                <a:lnTo>
                  <a:pt x="0" y="84"/>
                </a:lnTo>
                <a:lnTo>
                  <a:pt x="1738" y="2760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7339304" y="1964507"/>
            <a:ext cx="52599" cy="98725"/>
          </a:xfrm>
          <a:custGeom>
            <a:avLst/>
            <a:gdLst/>
            <a:ahLst/>
            <a:cxnLst/>
            <a:rect l="l" t="t" r="r" b="b"/>
            <a:pathLst>
              <a:path w="52599" h="98725">
                <a:moveTo>
                  <a:pt x="7748" y="57146"/>
                </a:moveTo>
                <a:lnTo>
                  <a:pt x="11019" y="66996"/>
                </a:lnTo>
                <a:lnTo>
                  <a:pt x="17239" y="80803"/>
                </a:lnTo>
                <a:lnTo>
                  <a:pt x="25050" y="89898"/>
                </a:lnTo>
                <a:lnTo>
                  <a:pt x="35752" y="95776"/>
                </a:lnTo>
                <a:lnTo>
                  <a:pt x="45444" y="98725"/>
                </a:lnTo>
                <a:lnTo>
                  <a:pt x="52599" y="52436"/>
                </a:lnTo>
                <a:lnTo>
                  <a:pt x="37236" y="45011"/>
                </a:lnTo>
                <a:lnTo>
                  <a:pt x="34901" y="34611"/>
                </a:lnTo>
                <a:lnTo>
                  <a:pt x="35044" y="33121"/>
                </a:lnTo>
                <a:lnTo>
                  <a:pt x="35044" y="32976"/>
                </a:lnTo>
                <a:lnTo>
                  <a:pt x="34916" y="32309"/>
                </a:lnTo>
                <a:lnTo>
                  <a:pt x="34852" y="32134"/>
                </a:lnTo>
                <a:lnTo>
                  <a:pt x="31222" y="21287"/>
                </a:lnTo>
                <a:lnTo>
                  <a:pt x="38282" y="12100"/>
                </a:lnTo>
                <a:lnTo>
                  <a:pt x="24107" y="13115"/>
                </a:lnTo>
                <a:lnTo>
                  <a:pt x="12292" y="12961"/>
                </a:lnTo>
                <a:lnTo>
                  <a:pt x="4288" y="9548"/>
                </a:lnTo>
                <a:lnTo>
                  <a:pt x="1543" y="784"/>
                </a:lnTo>
                <a:lnTo>
                  <a:pt x="1580" y="0"/>
                </a:lnTo>
                <a:lnTo>
                  <a:pt x="0" y="6583"/>
                </a:lnTo>
                <a:lnTo>
                  <a:pt x="26" y="19311"/>
                </a:lnTo>
                <a:lnTo>
                  <a:pt x="1608" y="32261"/>
                </a:lnTo>
                <a:lnTo>
                  <a:pt x="4323" y="45013"/>
                </a:lnTo>
                <a:lnTo>
                  <a:pt x="7748" y="57146"/>
                </a:lnTo>
                <a:close/>
              </a:path>
            </a:pathLst>
          </a:custGeom>
          <a:solidFill>
            <a:srgbClr val="E7A0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7982709" y="2016451"/>
            <a:ext cx="1409" cy="6090"/>
          </a:xfrm>
          <a:custGeom>
            <a:avLst/>
            <a:gdLst/>
            <a:ahLst/>
            <a:cxnLst/>
            <a:rect l="l" t="t" r="r" b="b"/>
            <a:pathLst>
              <a:path w="1409" h="6090">
                <a:moveTo>
                  <a:pt x="1409" y="6090"/>
                </a:moveTo>
                <a:lnTo>
                  <a:pt x="0" y="0"/>
                </a:lnTo>
                <a:lnTo>
                  <a:pt x="398" y="4272"/>
                </a:lnTo>
                <a:lnTo>
                  <a:pt x="1409" y="609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922187" y="2018278"/>
            <a:ext cx="61333" cy="280340"/>
          </a:xfrm>
          <a:custGeom>
            <a:avLst/>
            <a:gdLst/>
            <a:ahLst/>
            <a:cxnLst/>
            <a:rect l="l" t="t" r="r" b="b"/>
            <a:pathLst>
              <a:path w="61333" h="280340">
                <a:moveTo>
                  <a:pt x="54935" y="234975"/>
                </a:moveTo>
                <a:lnTo>
                  <a:pt x="54631" y="220556"/>
                </a:lnTo>
                <a:lnTo>
                  <a:pt x="54201" y="205707"/>
                </a:lnTo>
                <a:lnTo>
                  <a:pt x="53690" y="190830"/>
                </a:lnTo>
                <a:lnTo>
                  <a:pt x="53143" y="176325"/>
                </a:lnTo>
                <a:lnTo>
                  <a:pt x="52604" y="162594"/>
                </a:lnTo>
                <a:lnTo>
                  <a:pt x="52119" y="150037"/>
                </a:lnTo>
                <a:lnTo>
                  <a:pt x="51733" y="139056"/>
                </a:lnTo>
                <a:lnTo>
                  <a:pt x="51574" y="133644"/>
                </a:lnTo>
                <a:lnTo>
                  <a:pt x="51612" y="120390"/>
                </a:lnTo>
                <a:lnTo>
                  <a:pt x="52273" y="105832"/>
                </a:lnTo>
                <a:lnTo>
                  <a:pt x="53402" y="90508"/>
                </a:lnTo>
                <a:lnTo>
                  <a:pt x="54842" y="74955"/>
                </a:lnTo>
                <a:lnTo>
                  <a:pt x="56439" y="59710"/>
                </a:lnTo>
                <a:lnTo>
                  <a:pt x="58037" y="45309"/>
                </a:lnTo>
                <a:lnTo>
                  <a:pt x="59481" y="32289"/>
                </a:lnTo>
                <a:lnTo>
                  <a:pt x="60615" y="21188"/>
                </a:lnTo>
                <a:lnTo>
                  <a:pt x="61284" y="12542"/>
                </a:lnTo>
                <a:lnTo>
                  <a:pt x="61333" y="6888"/>
                </a:lnTo>
                <a:lnTo>
                  <a:pt x="61312" y="6641"/>
                </a:lnTo>
                <a:lnTo>
                  <a:pt x="60920" y="2445"/>
                </a:lnTo>
                <a:lnTo>
                  <a:pt x="59561" y="0"/>
                </a:lnTo>
                <a:lnTo>
                  <a:pt x="48982" y="6940"/>
                </a:lnTo>
                <a:lnTo>
                  <a:pt x="38121" y="11752"/>
                </a:lnTo>
                <a:lnTo>
                  <a:pt x="31243" y="12471"/>
                </a:lnTo>
                <a:lnTo>
                  <a:pt x="18942" y="12732"/>
                </a:lnTo>
                <a:lnTo>
                  <a:pt x="12962" y="7714"/>
                </a:lnTo>
                <a:lnTo>
                  <a:pt x="7816" y="6554"/>
                </a:lnTo>
                <a:lnTo>
                  <a:pt x="7517" y="6496"/>
                </a:lnTo>
                <a:lnTo>
                  <a:pt x="6791" y="6409"/>
                </a:lnTo>
                <a:lnTo>
                  <a:pt x="6534" y="6409"/>
                </a:lnTo>
                <a:lnTo>
                  <a:pt x="3096" y="7047"/>
                </a:lnTo>
                <a:lnTo>
                  <a:pt x="0" y="26711"/>
                </a:lnTo>
                <a:lnTo>
                  <a:pt x="4191" y="42166"/>
                </a:lnTo>
                <a:lnTo>
                  <a:pt x="8285" y="55796"/>
                </a:lnTo>
                <a:lnTo>
                  <a:pt x="12166" y="68049"/>
                </a:lnTo>
                <a:lnTo>
                  <a:pt x="15718" y="79369"/>
                </a:lnTo>
                <a:lnTo>
                  <a:pt x="18826" y="90203"/>
                </a:lnTo>
                <a:lnTo>
                  <a:pt x="21373" y="100997"/>
                </a:lnTo>
                <a:lnTo>
                  <a:pt x="23245" y="112197"/>
                </a:lnTo>
                <a:lnTo>
                  <a:pt x="24325" y="124250"/>
                </a:lnTo>
                <a:lnTo>
                  <a:pt x="24497" y="137600"/>
                </a:lnTo>
                <a:lnTo>
                  <a:pt x="24452" y="139299"/>
                </a:lnTo>
                <a:lnTo>
                  <a:pt x="24093" y="148858"/>
                </a:lnTo>
                <a:lnTo>
                  <a:pt x="23573" y="160555"/>
                </a:lnTo>
                <a:lnTo>
                  <a:pt x="22950" y="173889"/>
                </a:lnTo>
                <a:lnTo>
                  <a:pt x="22280" y="188359"/>
                </a:lnTo>
                <a:lnTo>
                  <a:pt x="21621" y="203462"/>
                </a:lnTo>
                <a:lnTo>
                  <a:pt x="21030" y="218699"/>
                </a:lnTo>
                <a:lnTo>
                  <a:pt x="20564" y="233567"/>
                </a:lnTo>
                <a:lnTo>
                  <a:pt x="20280" y="247566"/>
                </a:lnTo>
                <a:lnTo>
                  <a:pt x="20235" y="260194"/>
                </a:lnTo>
                <a:lnTo>
                  <a:pt x="20486" y="270951"/>
                </a:lnTo>
                <a:lnTo>
                  <a:pt x="21092" y="279334"/>
                </a:lnTo>
                <a:lnTo>
                  <a:pt x="21184" y="280108"/>
                </a:lnTo>
                <a:lnTo>
                  <a:pt x="53987" y="280340"/>
                </a:lnTo>
                <a:lnTo>
                  <a:pt x="54638" y="271647"/>
                </a:lnTo>
                <a:lnTo>
                  <a:pt x="54983" y="260922"/>
                </a:lnTo>
                <a:lnTo>
                  <a:pt x="55067" y="248564"/>
                </a:lnTo>
                <a:lnTo>
                  <a:pt x="54935" y="234975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8199705" y="1927761"/>
            <a:ext cx="39059" cy="377673"/>
          </a:xfrm>
          <a:custGeom>
            <a:avLst/>
            <a:gdLst/>
            <a:ahLst/>
            <a:cxnLst/>
            <a:rect l="l" t="t" r="r" b="b"/>
            <a:pathLst>
              <a:path w="39059" h="377673">
                <a:moveTo>
                  <a:pt x="37792" y="278948"/>
                </a:moveTo>
                <a:lnTo>
                  <a:pt x="37040" y="260088"/>
                </a:lnTo>
                <a:lnTo>
                  <a:pt x="36175" y="240050"/>
                </a:lnTo>
                <a:lnTo>
                  <a:pt x="35228" y="219201"/>
                </a:lnTo>
                <a:lnTo>
                  <a:pt x="34232" y="197910"/>
                </a:lnTo>
                <a:lnTo>
                  <a:pt x="33218" y="176544"/>
                </a:lnTo>
                <a:lnTo>
                  <a:pt x="32216" y="155471"/>
                </a:lnTo>
                <a:lnTo>
                  <a:pt x="31258" y="135057"/>
                </a:lnTo>
                <a:lnTo>
                  <a:pt x="30376" y="115672"/>
                </a:lnTo>
                <a:lnTo>
                  <a:pt x="29600" y="97682"/>
                </a:lnTo>
                <a:lnTo>
                  <a:pt x="28963" y="81455"/>
                </a:lnTo>
                <a:lnTo>
                  <a:pt x="28495" y="67359"/>
                </a:lnTo>
                <a:lnTo>
                  <a:pt x="28229" y="55761"/>
                </a:lnTo>
                <a:lnTo>
                  <a:pt x="28194" y="47029"/>
                </a:lnTo>
                <a:lnTo>
                  <a:pt x="28424" y="41531"/>
                </a:lnTo>
                <a:lnTo>
                  <a:pt x="29951" y="32130"/>
                </a:lnTo>
                <a:lnTo>
                  <a:pt x="31707" y="27075"/>
                </a:lnTo>
                <a:lnTo>
                  <a:pt x="33149" y="23993"/>
                </a:lnTo>
                <a:lnTo>
                  <a:pt x="33735" y="20512"/>
                </a:lnTo>
                <a:lnTo>
                  <a:pt x="32923" y="14261"/>
                </a:lnTo>
                <a:lnTo>
                  <a:pt x="30172" y="2865"/>
                </a:lnTo>
                <a:lnTo>
                  <a:pt x="29406" y="0"/>
                </a:lnTo>
                <a:lnTo>
                  <a:pt x="10506" y="261"/>
                </a:lnTo>
                <a:lnTo>
                  <a:pt x="8051" y="13532"/>
                </a:lnTo>
                <a:lnTo>
                  <a:pt x="7063" y="21152"/>
                </a:lnTo>
                <a:lnTo>
                  <a:pt x="7190" y="25041"/>
                </a:lnTo>
                <a:lnTo>
                  <a:pt x="8079" y="27121"/>
                </a:lnTo>
                <a:lnTo>
                  <a:pt x="9375" y="29312"/>
                </a:lnTo>
                <a:lnTo>
                  <a:pt x="10726" y="33536"/>
                </a:lnTo>
                <a:lnTo>
                  <a:pt x="11778" y="41714"/>
                </a:lnTo>
                <a:lnTo>
                  <a:pt x="11787" y="41850"/>
                </a:lnTo>
                <a:lnTo>
                  <a:pt x="6278" y="195130"/>
                </a:lnTo>
                <a:lnTo>
                  <a:pt x="5692" y="207789"/>
                </a:lnTo>
                <a:lnTo>
                  <a:pt x="5145" y="220497"/>
                </a:lnTo>
                <a:lnTo>
                  <a:pt x="4630" y="233233"/>
                </a:lnTo>
                <a:lnTo>
                  <a:pt x="4143" y="245978"/>
                </a:lnTo>
                <a:lnTo>
                  <a:pt x="3678" y="258713"/>
                </a:lnTo>
                <a:lnTo>
                  <a:pt x="3229" y="271417"/>
                </a:lnTo>
                <a:lnTo>
                  <a:pt x="2792" y="284072"/>
                </a:lnTo>
                <a:lnTo>
                  <a:pt x="2360" y="296658"/>
                </a:lnTo>
                <a:lnTo>
                  <a:pt x="2348" y="296987"/>
                </a:lnTo>
                <a:lnTo>
                  <a:pt x="1455" y="313673"/>
                </a:lnTo>
                <a:lnTo>
                  <a:pt x="512" y="325239"/>
                </a:lnTo>
                <a:lnTo>
                  <a:pt x="0" y="333356"/>
                </a:lnTo>
                <a:lnTo>
                  <a:pt x="397" y="339695"/>
                </a:lnTo>
                <a:lnTo>
                  <a:pt x="2184" y="345925"/>
                </a:lnTo>
                <a:lnTo>
                  <a:pt x="5840" y="353717"/>
                </a:lnTo>
                <a:lnTo>
                  <a:pt x="11553" y="364215"/>
                </a:lnTo>
                <a:lnTo>
                  <a:pt x="13111" y="367000"/>
                </a:lnTo>
                <a:lnTo>
                  <a:pt x="13667" y="368392"/>
                </a:lnTo>
                <a:lnTo>
                  <a:pt x="16272" y="372191"/>
                </a:lnTo>
                <a:lnTo>
                  <a:pt x="16507" y="372597"/>
                </a:lnTo>
                <a:lnTo>
                  <a:pt x="16998" y="373235"/>
                </a:lnTo>
                <a:lnTo>
                  <a:pt x="17532" y="373989"/>
                </a:lnTo>
                <a:lnTo>
                  <a:pt x="18151" y="374714"/>
                </a:lnTo>
                <a:lnTo>
                  <a:pt x="18557" y="375294"/>
                </a:lnTo>
                <a:lnTo>
                  <a:pt x="19283" y="376774"/>
                </a:lnTo>
                <a:lnTo>
                  <a:pt x="19604" y="375874"/>
                </a:lnTo>
                <a:lnTo>
                  <a:pt x="20202" y="377267"/>
                </a:lnTo>
                <a:lnTo>
                  <a:pt x="26905" y="367730"/>
                </a:lnTo>
                <a:lnTo>
                  <a:pt x="34687" y="353958"/>
                </a:lnTo>
                <a:lnTo>
                  <a:pt x="38183" y="346785"/>
                </a:lnTo>
                <a:lnTo>
                  <a:pt x="38765" y="342712"/>
                </a:lnTo>
                <a:lnTo>
                  <a:pt x="39047" y="335257"/>
                </a:lnTo>
                <a:lnTo>
                  <a:pt x="39059" y="324784"/>
                </a:lnTo>
                <a:lnTo>
                  <a:pt x="38833" y="311664"/>
                </a:lnTo>
                <a:lnTo>
                  <a:pt x="38400" y="296263"/>
                </a:lnTo>
                <a:lnTo>
                  <a:pt x="37792" y="278948"/>
                </a:lnTo>
                <a:close/>
              </a:path>
            </a:pathLst>
          </a:custGeom>
          <a:solidFill>
            <a:srgbClr val="00B0C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6543549" y="1962448"/>
            <a:ext cx="70025" cy="282660"/>
          </a:xfrm>
          <a:custGeom>
            <a:avLst/>
            <a:gdLst/>
            <a:ahLst/>
            <a:cxnLst/>
            <a:rect l="l" t="t" r="r" b="b"/>
            <a:pathLst>
              <a:path w="70025" h="282660">
                <a:moveTo>
                  <a:pt x="1959" y="28401"/>
                </a:moveTo>
                <a:lnTo>
                  <a:pt x="3277" y="41157"/>
                </a:lnTo>
                <a:lnTo>
                  <a:pt x="4717" y="53979"/>
                </a:lnTo>
                <a:lnTo>
                  <a:pt x="6203" y="66789"/>
                </a:lnTo>
                <a:lnTo>
                  <a:pt x="7657" y="79511"/>
                </a:lnTo>
                <a:lnTo>
                  <a:pt x="9003" y="92068"/>
                </a:lnTo>
                <a:lnTo>
                  <a:pt x="9926" y="101683"/>
                </a:lnTo>
                <a:lnTo>
                  <a:pt x="10669" y="113160"/>
                </a:lnTo>
                <a:lnTo>
                  <a:pt x="10982" y="125482"/>
                </a:lnTo>
                <a:lnTo>
                  <a:pt x="10958" y="138404"/>
                </a:lnTo>
                <a:lnTo>
                  <a:pt x="10693" y="151685"/>
                </a:lnTo>
                <a:lnTo>
                  <a:pt x="10282" y="165080"/>
                </a:lnTo>
                <a:lnTo>
                  <a:pt x="9822" y="178346"/>
                </a:lnTo>
                <a:lnTo>
                  <a:pt x="9406" y="191240"/>
                </a:lnTo>
                <a:lnTo>
                  <a:pt x="9130" y="203519"/>
                </a:lnTo>
                <a:lnTo>
                  <a:pt x="9078" y="208529"/>
                </a:lnTo>
                <a:lnTo>
                  <a:pt x="7566" y="282660"/>
                </a:lnTo>
                <a:lnTo>
                  <a:pt x="43213" y="281442"/>
                </a:lnTo>
                <a:lnTo>
                  <a:pt x="42616" y="277766"/>
                </a:lnTo>
                <a:lnTo>
                  <a:pt x="41987" y="269802"/>
                </a:lnTo>
                <a:lnTo>
                  <a:pt x="41343" y="258333"/>
                </a:lnTo>
                <a:lnTo>
                  <a:pt x="40698" y="244147"/>
                </a:lnTo>
                <a:lnTo>
                  <a:pt x="40067" y="228028"/>
                </a:lnTo>
                <a:lnTo>
                  <a:pt x="39464" y="210761"/>
                </a:lnTo>
                <a:lnTo>
                  <a:pt x="38905" y="193133"/>
                </a:lnTo>
                <a:lnTo>
                  <a:pt x="38405" y="175929"/>
                </a:lnTo>
                <a:lnTo>
                  <a:pt x="37979" y="159934"/>
                </a:lnTo>
                <a:lnTo>
                  <a:pt x="37641" y="145934"/>
                </a:lnTo>
                <a:lnTo>
                  <a:pt x="37407" y="134714"/>
                </a:lnTo>
                <a:lnTo>
                  <a:pt x="37282" y="125697"/>
                </a:lnTo>
                <a:lnTo>
                  <a:pt x="38024" y="117076"/>
                </a:lnTo>
                <a:lnTo>
                  <a:pt x="40064" y="106340"/>
                </a:lnTo>
                <a:lnTo>
                  <a:pt x="43126" y="93979"/>
                </a:lnTo>
                <a:lnTo>
                  <a:pt x="46934" y="80479"/>
                </a:lnTo>
                <a:lnTo>
                  <a:pt x="51211" y="66328"/>
                </a:lnTo>
                <a:lnTo>
                  <a:pt x="55682" y="52014"/>
                </a:lnTo>
                <a:lnTo>
                  <a:pt x="60070" y="38025"/>
                </a:lnTo>
                <a:lnTo>
                  <a:pt x="64099" y="24847"/>
                </a:lnTo>
                <a:lnTo>
                  <a:pt x="67492" y="12970"/>
                </a:lnTo>
                <a:lnTo>
                  <a:pt x="69974" y="2880"/>
                </a:lnTo>
                <a:lnTo>
                  <a:pt x="70025" y="2639"/>
                </a:lnTo>
                <a:lnTo>
                  <a:pt x="64517" y="0"/>
                </a:lnTo>
                <a:lnTo>
                  <a:pt x="58007" y="6672"/>
                </a:lnTo>
                <a:lnTo>
                  <a:pt x="48531" y="11809"/>
                </a:lnTo>
                <a:lnTo>
                  <a:pt x="37301" y="14625"/>
                </a:lnTo>
                <a:lnTo>
                  <a:pt x="25530" y="14332"/>
                </a:lnTo>
                <a:lnTo>
                  <a:pt x="14428" y="10142"/>
                </a:lnTo>
                <a:lnTo>
                  <a:pt x="5206" y="1269"/>
                </a:lnTo>
                <a:lnTo>
                  <a:pt x="4540" y="261"/>
                </a:lnTo>
                <a:lnTo>
                  <a:pt x="0" y="3393"/>
                </a:lnTo>
                <a:lnTo>
                  <a:pt x="841" y="15787"/>
                </a:lnTo>
                <a:lnTo>
                  <a:pt x="1959" y="28401"/>
                </a:lnTo>
                <a:close/>
              </a:path>
            </a:pathLst>
          </a:custGeom>
          <a:solidFill>
            <a:srgbClr val="E93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7464043" y="2128488"/>
            <a:ext cx="83821" cy="176220"/>
          </a:xfrm>
          <a:custGeom>
            <a:avLst/>
            <a:gdLst/>
            <a:ahLst/>
            <a:cxnLst/>
            <a:rect l="l" t="t" r="r" b="b"/>
            <a:pathLst>
              <a:path w="83821" h="176220">
                <a:moveTo>
                  <a:pt x="77222" y="160123"/>
                </a:moveTo>
                <a:lnTo>
                  <a:pt x="79682" y="162546"/>
                </a:lnTo>
                <a:lnTo>
                  <a:pt x="79245" y="167756"/>
                </a:lnTo>
                <a:lnTo>
                  <a:pt x="79272" y="169549"/>
                </a:lnTo>
                <a:lnTo>
                  <a:pt x="83372" y="170193"/>
                </a:lnTo>
                <a:lnTo>
                  <a:pt x="83540" y="170820"/>
                </a:lnTo>
                <a:lnTo>
                  <a:pt x="83821" y="165547"/>
                </a:lnTo>
                <a:lnTo>
                  <a:pt x="82792" y="153109"/>
                </a:lnTo>
                <a:lnTo>
                  <a:pt x="81704" y="139606"/>
                </a:lnTo>
                <a:lnTo>
                  <a:pt x="80488" y="125411"/>
                </a:lnTo>
                <a:lnTo>
                  <a:pt x="79072" y="110898"/>
                </a:lnTo>
                <a:lnTo>
                  <a:pt x="77385" y="96441"/>
                </a:lnTo>
                <a:lnTo>
                  <a:pt x="75356" y="82412"/>
                </a:lnTo>
                <a:lnTo>
                  <a:pt x="72914" y="69186"/>
                </a:lnTo>
                <a:lnTo>
                  <a:pt x="69989" y="57135"/>
                </a:lnTo>
                <a:lnTo>
                  <a:pt x="66509" y="46634"/>
                </a:lnTo>
                <a:lnTo>
                  <a:pt x="62403" y="38056"/>
                </a:lnTo>
                <a:lnTo>
                  <a:pt x="51235" y="24374"/>
                </a:lnTo>
                <a:lnTo>
                  <a:pt x="41731" y="16280"/>
                </a:lnTo>
                <a:lnTo>
                  <a:pt x="31577" y="9732"/>
                </a:lnTo>
                <a:lnTo>
                  <a:pt x="20530" y="3827"/>
                </a:lnTo>
                <a:lnTo>
                  <a:pt x="12941" y="0"/>
                </a:lnTo>
                <a:lnTo>
                  <a:pt x="6769" y="1653"/>
                </a:lnTo>
                <a:lnTo>
                  <a:pt x="2605" y="7656"/>
                </a:lnTo>
                <a:lnTo>
                  <a:pt x="0" y="14066"/>
                </a:lnTo>
                <a:lnTo>
                  <a:pt x="2602" y="22101"/>
                </a:lnTo>
                <a:lnTo>
                  <a:pt x="4706" y="34914"/>
                </a:lnTo>
                <a:lnTo>
                  <a:pt x="6372" y="50221"/>
                </a:lnTo>
                <a:lnTo>
                  <a:pt x="7662" y="65737"/>
                </a:lnTo>
                <a:lnTo>
                  <a:pt x="8638" y="79177"/>
                </a:lnTo>
                <a:lnTo>
                  <a:pt x="9204" y="86544"/>
                </a:lnTo>
                <a:lnTo>
                  <a:pt x="9871" y="95272"/>
                </a:lnTo>
                <a:lnTo>
                  <a:pt x="10963" y="109464"/>
                </a:lnTo>
                <a:lnTo>
                  <a:pt x="12438" y="126009"/>
                </a:lnTo>
                <a:lnTo>
                  <a:pt x="14252" y="141796"/>
                </a:lnTo>
                <a:lnTo>
                  <a:pt x="16365" y="153716"/>
                </a:lnTo>
                <a:lnTo>
                  <a:pt x="17917" y="157977"/>
                </a:lnTo>
                <a:lnTo>
                  <a:pt x="21296" y="149837"/>
                </a:lnTo>
                <a:lnTo>
                  <a:pt x="26125" y="145918"/>
                </a:lnTo>
                <a:lnTo>
                  <a:pt x="29171" y="144810"/>
                </a:lnTo>
                <a:lnTo>
                  <a:pt x="28499" y="156821"/>
                </a:lnTo>
                <a:lnTo>
                  <a:pt x="25531" y="168707"/>
                </a:lnTo>
                <a:lnTo>
                  <a:pt x="23897" y="176220"/>
                </a:lnTo>
                <a:lnTo>
                  <a:pt x="34179" y="169938"/>
                </a:lnTo>
                <a:lnTo>
                  <a:pt x="46020" y="162122"/>
                </a:lnTo>
                <a:lnTo>
                  <a:pt x="58030" y="155088"/>
                </a:lnTo>
                <a:lnTo>
                  <a:pt x="68820" y="151155"/>
                </a:lnTo>
                <a:lnTo>
                  <a:pt x="72673" y="150988"/>
                </a:lnTo>
                <a:lnTo>
                  <a:pt x="65719" y="161192"/>
                </a:lnTo>
                <a:lnTo>
                  <a:pt x="55450" y="168538"/>
                </a:lnTo>
                <a:lnTo>
                  <a:pt x="49438" y="174480"/>
                </a:lnTo>
                <a:lnTo>
                  <a:pt x="77222" y="160123"/>
                </a:lnTo>
                <a:close/>
              </a:path>
            </a:pathLst>
          </a:custGeom>
          <a:solidFill>
            <a:srgbClr val="292C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8243142" y="1942987"/>
            <a:ext cx="37885" cy="414970"/>
          </a:xfrm>
          <a:custGeom>
            <a:avLst/>
            <a:gdLst/>
            <a:ahLst/>
            <a:cxnLst/>
            <a:rect l="l" t="t" r="r" b="b"/>
            <a:pathLst>
              <a:path w="37885" h="414970">
                <a:moveTo>
                  <a:pt x="24153" y="157223"/>
                </a:moveTo>
                <a:lnTo>
                  <a:pt x="20949" y="153859"/>
                </a:lnTo>
                <a:lnTo>
                  <a:pt x="37885" y="140460"/>
                </a:lnTo>
                <a:lnTo>
                  <a:pt x="25050" y="0"/>
                </a:lnTo>
                <a:lnTo>
                  <a:pt x="24516" y="493"/>
                </a:lnTo>
                <a:lnTo>
                  <a:pt x="23961" y="1131"/>
                </a:lnTo>
                <a:lnTo>
                  <a:pt x="23662" y="1479"/>
                </a:lnTo>
                <a:lnTo>
                  <a:pt x="9012" y="19953"/>
                </a:lnTo>
                <a:lnTo>
                  <a:pt x="854" y="6496"/>
                </a:lnTo>
                <a:lnTo>
                  <a:pt x="0" y="414970"/>
                </a:lnTo>
                <a:lnTo>
                  <a:pt x="3023" y="403683"/>
                </a:lnTo>
                <a:lnTo>
                  <a:pt x="3479" y="389967"/>
                </a:lnTo>
                <a:lnTo>
                  <a:pt x="3395" y="380051"/>
                </a:lnTo>
                <a:lnTo>
                  <a:pt x="3452" y="367363"/>
                </a:lnTo>
                <a:lnTo>
                  <a:pt x="3429" y="354643"/>
                </a:lnTo>
                <a:lnTo>
                  <a:pt x="3396" y="341944"/>
                </a:lnTo>
                <a:lnTo>
                  <a:pt x="3395" y="339447"/>
                </a:lnTo>
                <a:lnTo>
                  <a:pt x="3422" y="321411"/>
                </a:lnTo>
                <a:lnTo>
                  <a:pt x="3513" y="306024"/>
                </a:lnTo>
                <a:lnTo>
                  <a:pt x="3683" y="293007"/>
                </a:lnTo>
                <a:lnTo>
                  <a:pt x="3946" y="282080"/>
                </a:lnTo>
                <a:lnTo>
                  <a:pt x="4319" y="272961"/>
                </a:lnTo>
                <a:lnTo>
                  <a:pt x="4815" y="265370"/>
                </a:lnTo>
                <a:lnTo>
                  <a:pt x="5449" y="259028"/>
                </a:lnTo>
                <a:lnTo>
                  <a:pt x="6237" y="253653"/>
                </a:lnTo>
                <a:lnTo>
                  <a:pt x="7194" y="248965"/>
                </a:lnTo>
                <a:lnTo>
                  <a:pt x="8334" y="244684"/>
                </a:lnTo>
                <a:lnTo>
                  <a:pt x="9672" y="240530"/>
                </a:lnTo>
                <a:lnTo>
                  <a:pt x="11223" y="236221"/>
                </a:lnTo>
                <a:lnTo>
                  <a:pt x="13003" y="231478"/>
                </a:lnTo>
                <a:lnTo>
                  <a:pt x="15025" y="226021"/>
                </a:lnTo>
                <a:lnTo>
                  <a:pt x="17306" y="219568"/>
                </a:lnTo>
                <a:lnTo>
                  <a:pt x="19859" y="211839"/>
                </a:lnTo>
                <a:lnTo>
                  <a:pt x="22700" y="202554"/>
                </a:lnTo>
                <a:lnTo>
                  <a:pt x="25845" y="191433"/>
                </a:lnTo>
                <a:lnTo>
                  <a:pt x="29306" y="178195"/>
                </a:lnTo>
                <a:lnTo>
                  <a:pt x="33101" y="162560"/>
                </a:lnTo>
                <a:lnTo>
                  <a:pt x="26993" y="158035"/>
                </a:lnTo>
                <a:lnTo>
                  <a:pt x="23790" y="155918"/>
                </a:lnTo>
                <a:lnTo>
                  <a:pt x="24153" y="157223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7384958" y="2385069"/>
            <a:ext cx="43433" cy="158653"/>
          </a:xfrm>
          <a:custGeom>
            <a:avLst/>
            <a:gdLst/>
            <a:ahLst/>
            <a:cxnLst/>
            <a:rect l="l" t="t" r="r" b="b"/>
            <a:pathLst>
              <a:path w="43433" h="158653">
                <a:moveTo>
                  <a:pt x="0" y="97219"/>
                </a:moveTo>
                <a:lnTo>
                  <a:pt x="3" y="106583"/>
                </a:lnTo>
                <a:lnTo>
                  <a:pt x="859" y="115606"/>
                </a:lnTo>
                <a:lnTo>
                  <a:pt x="2806" y="124526"/>
                </a:lnTo>
                <a:lnTo>
                  <a:pt x="6080" y="133576"/>
                </a:lnTo>
                <a:lnTo>
                  <a:pt x="10919" y="142995"/>
                </a:lnTo>
                <a:lnTo>
                  <a:pt x="17561" y="153016"/>
                </a:lnTo>
                <a:lnTo>
                  <a:pt x="21893" y="158653"/>
                </a:lnTo>
                <a:lnTo>
                  <a:pt x="28795" y="148501"/>
                </a:lnTo>
                <a:lnTo>
                  <a:pt x="34936" y="137290"/>
                </a:lnTo>
                <a:lnTo>
                  <a:pt x="36415" y="134570"/>
                </a:lnTo>
                <a:lnTo>
                  <a:pt x="41668" y="124513"/>
                </a:lnTo>
                <a:lnTo>
                  <a:pt x="43433" y="117142"/>
                </a:lnTo>
                <a:lnTo>
                  <a:pt x="43168" y="105918"/>
                </a:lnTo>
                <a:lnTo>
                  <a:pt x="42757" y="97501"/>
                </a:lnTo>
                <a:lnTo>
                  <a:pt x="42248" y="84844"/>
                </a:lnTo>
                <a:lnTo>
                  <a:pt x="41795" y="72143"/>
                </a:lnTo>
                <a:lnTo>
                  <a:pt x="41366" y="59419"/>
                </a:lnTo>
                <a:lnTo>
                  <a:pt x="40929" y="46691"/>
                </a:lnTo>
                <a:lnTo>
                  <a:pt x="40451" y="33979"/>
                </a:lnTo>
                <a:lnTo>
                  <a:pt x="39899" y="21302"/>
                </a:lnTo>
                <a:lnTo>
                  <a:pt x="39319" y="10049"/>
                </a:lnTo>
                <a:lnTo>
                  <a:pt x="28077" y="2412"/>
                </a:lnTo>
                <a:lnTo>
                  <a:pt x="17602" y="0"/>
                </a:lnTo>
                <a:lnTo>
                  <a:pt x="4999" y="2024"/>
                </a:lnTo>
                <a:lnTo>
                  <a:pt x="3911" y="2326"/>
                </a:lnTo>
                <a:lnTo>
                  <a:pt x="4593" y="20678"/>
                </a:lnTo>
                <a:lnTo>
                  <a:pt x="4465" y="37038"/>
                </a:lnTo>
                <a:lnTo>
                  <a:pt x="3765" y="51642"/>
                </a:lnTo>
                <a:lnTo>
                  <a:pt x="2732" y="64727"/>
                </a:lnTo>
                <a:lnTo>
                  <a:pt x="1601" y="76527"/>
                </a:lnTo>
                <a:lnTo>
                  <a:pt x="611" y="87279"/>
                </a:lnTo>
                <a:lnTo>
                  <a:pt x="0" y="97219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7340475" y="2140988"/>
            <a:ext cx="38592" cy="178018"/>
          </a:xfrm>
          <a:custGeom>
            <a:avLst/>
            <a:gdLst/>
            <a:ahLst/>
            <a:cxnLst/>
            <a:rect l="l" t="t" r="r" b="b"/>
            <a:pathLst>
              <a:path w="38592" h="178018">
                <a:moveTo>
                  <a:pt x="7681" y="166823"/>
                </a:moveTo>
                <a:lnTo>
                  <a:pt x="19964" y="173518"/>
                </a:lnTo>
                <a:lnTo>
                  <a:pt x="32984" y="177069"/>
                </a:lnTo>
                <a:lnTo>
                  <a:pt x="38293" y="178018"/>
                </a:lnTo>
                <a:lnTo>
                  <a:pt x="38592" y="2784"/>
                </a:lnTo>
                <a:lnTo>
                  <a:pt x="25758" y="12906"/>
                </a:lnTo>
                <a:lnTo>
                  <a:pt x="20248" y="8700"/>
                </a:lnTo>
                <a:lnTo>
                  <a:pt x="18069" y="4437"/>
                </a:lnTo>
                <a:lnTo>
                  <a:pt x="11770" y="0"/>
                </a:lnTo>
                <a:lnTo>
                  <a:pt x="11198" y="9689"/>
                </a:lnTo>
                <a:lnTo>
                  <a:pt x="10818" y="24507"/>
                </a:lnTo>
                <a:lnTo>
                  <a:pt x="10147" y="37239"/>
                </a:lnTo>
                <a:lnTo>
                  <a:pt x="9284" y="46084"/>
                </a:lnTo>
                <a:lnTo>
                  <a:pt x="8030" y="58629"/>
                </a:lnTo>
                <a:lnTo>
                  <a:pt x="6524" y="73737"/>
                </a:lnTo>
                <a:lnTo>
                  <a:pt x="4905" y="90272"/>
                </a:lnTo>
                <a:lnTo>
                  <a:pt x="3314" y="107097"/>
                </a:lnTo>
                <a:lnTo>
                  <a:pt x="1888" y="123076"/>
                </a:lnTo>
                <a:lnTo>
                  <a:pt x="768" y="137070"/>
                </a:lnTo>
                <a:lnTo>
                  <a:pt x="92" y="147945"/>
                </a:lnTo>
                <a:lnTo>
                  <a:pt x="0" y="154562"/>
                </a:lnTo>
                <a:lnTo>
                  <a:pt x="152" y="155744"/>
                </a:lnTo>
                <a:lnTo>
                  <a:pt x="7681" y="166823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7440380" y="2142555"/>
            <a:ext cx="41579" cy="173262"/>
          </a:xfrm>
          <a:custGeom>
            <a:avLst/>
            <a:gdLst/>
            <a:ahLst/>
            <a:cxnLst/>
            <a:rect l="l" t="t" r="r" b="b"/>
            <a:pathLst>
              <a:path w="41579" h="173262">
                <a:moveTo>
                  <a:pt x="0" y="6554"/>
                </a:moveTo>
                <a:lnTo>
                  <a:pt x="64" y="173262"/>
                </a:lnTo>
                <a:lnTo>
                  <a:pt x="6641" y="172595"/>
                </a:lnTo>
                <a:lnTo>
                  <a:pt x="10998" y="171782"/>
                </a:lnTo>
                <a:lnTo>
                  <a:pt x="17917" y="170042"/>
                </a:lnTo>
                <a:lnTo>
                  <a:pt x="22209" y="168969"/>
                </a:lnTo>
                <a:lnTo>
                  <a:pt x="23832" y="167983"/>
                </a:lnTo>
                <a:lnTo>
                  <a:pt x="26865" y="166910"/>
                </a:lnTo>
                <a:lnTo>
                  <a:pt x="30872" y="165491"/>
                </a:lnTo>
                <a:lnTo>
                  <a:pt x="26075" y="160587"/>
                </a:lnTo>
                <a:lnTo>
                  <a:pt x="33260" y="164163"/>
                </a:lnTo>
                <a:lnTo>
                  <a:pt x="41579" y="143911"/>
                </a:lnTo>
                <a:lnTo>
                  <a:pt x="39292" y="136295"/>
                </a:lnTo>
                <a:lnTo>
                  <a:pt x="37274" y="122739"/>
                </a:lnTo>
                <a:lnTo>
                  <a:pt x="35568" y="106353"/>
                </a:lnTo>
                <a:lnTo>
                  <a:pt x="34216" y="90248"/>
                </a:lnTo>
                <a:lnTo>
                  <a:pt x="33261" y="77533"/>
                </a:lnTo>
                <a:lnTo>
                  <a:pt x="32866" y="72477"/>
                </a:lnTo>
                <a:lnTo>
                  <a:pt x="32085" y="62105"/>
                </a:lnTo>
                <a:lnTo>
                  <a:pt x="31037" y="47939"/>
                </a:lnTo>
                <a:lnTo>
                  <a:pt x="29659" y="32262"/>
                </a:lnTo>
                <a:lnTo>
                  <a:pt x="27891" y="17360"/>
                </a:lnTo>
                <a:lnTo>
                  <a:pt x="25670" y="5515"/>
                </a:lnTo>
                <a:lnTo>
                  <a:pt x="23662" y="0"/>
                </a:lnTo>
                <a:lnTo>
                  <a:pt x="11254" y="16270"/>
                </a:lnTo>
                <a:lnTo>
                  <a:pt x="5189" y="9686"/>
                </a:lnTo>
                <a:lnTo>
                  <a:pt x="6641" y="10266"/>
                </a:lnTo>
                <a:lnTo>
                  <a:pt x="0" y="6554"/>
                </a:lnTo>
                <a:close/>
              </a:path>
              <a:path w="41579" h="173262">
                <a:moveTo>
                  <a:pt x="33037" y="164706"/>
                </a:moveTo>
                <a:lnTo>
                  <a:pt x="32909" y="164213"/>
                </a:lnTo>
                <a:lnTo>
                  <a:pt x="32724" y="164835"/>
                </a:lnTo>
                <a:lnTo>
                  <a:pt x="33827" y="164445"/>
                </a:lnTo>
                <a:lnTo>
                  <a:pt x="33260" y="164163"/>
                </a:lnTo>
                <a:lnTo>
                  <a:pt x="33037" y="164706"/>
                </a:lnTo>
                <a:close/>
              </a:path>
              <a:path w="41579" h="173262">
                <a:moveTo>
                  <a:pt x="32724" y="164835"/>
                </a:moveTo>
                <a:lnTo>
                  <a:pt x="30872" y="165491"/>
                </a:lnTo>
                <a:lnTo>
                  <a:pt x="31948" y="166591"/>
                </a:lnTo>
                <a:lnTo>
                  <a:pt x="32375" y="166011"/>
                </a:lnTo>
                <a:lnTo>
                  <a:pt x="32724" y="164835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7380328" y="2387395"/>
            <a:ext cx="60522" cy="185582"/>
          </a:xfrm>
          <a:custGeom>
            <a:avLst/>
            <a:gdLst/>
            <a:ahLst/>
            <a:cxnLst/>
            <a:rect l="l" t="t" r="r" b="b"/>
            <a:pathLst>
              <a:path w="60522" h="185582">
                <a:moveTo>
                  <a:pt x="5674" y="80015"/>
                </a:moveTo>
                <a:lnTo>
                  <a:pt x="6760" y="68800"/>
                </a:lnTo>
                <a:lnTo>
                  <a:pt x="7874" y="56425"/>
                </a:lnTo>
                <a:lnTo>
                  <a:pt x="8781" y="42656"/>
                </a:lnTo>
                <a:lnTo>
                  <a:pt x="9241" y="27256"/>
                </a:lnTo>
                <a:lnTo>
                  <a:pt x="9018" y="9989"/>
                </a:lnTo>
                <a:lnTo>
                  <a:pt x="8542" y="0"/>
                </a:lnTo>
                <a:lnTo>
                  <a:pt x="7752" y="232"/>
                </a:lnTo>
                <a:lnTo>
                  <a:pt x="5039" y="1160"/>
                </a:lnTo>
                <a:lnTo>
                  <a:pt x="4484" y="1566"/>
                </a:lnTo>
                <a:lnTo>
                  <a:pt x="1772" y="3286"/>
                </a:lnTo>
                <a:lnTo>
                  <a:pt x="1644" y="3697"/>
                </a:lnTo>
                <a:lnTo>
                  <a:pt x="64" y="5176"/>
                </a:lnTo>
                <a:lnTo>
                  <a:pt x="0" y="182629"/>
                </a:lnTo>
                <a:lnTo>
                  <a:pt x="12636" y="181008"/>
                </a:lnTo>
                <a:lnTo>
                  <a:pt x="25182" y="181814"/>
                </a:lnTo>
                <a:lnTo>
                  <a:pt x="29663" y="182957"/>
                </a:lnTo>
                <a:lnTo>
                  <a:pt x="41655" y="185582"/>
                </a:lnTo>
                <a:lnTo>
                  <a:pt x="53965" y="184884"/>
                </a:lnTo>
                <a:lnTo>
                  <a:pt x="60522" y="182629"/>
                </a:lnTo>
                <a:lnTo>
                  <a:pt x="60522" y="15122"/>
                </a:lnTo>
                <a:lnTo>
                  <a:pt x="43950" y="7723"/>
                </a:lnTo>
                <a:lnTo>
                  <a:pt x="44594" y="20351"/>
                </a:lnTo>
                <a:lnTo>
                  <a:pt x="45136" y="33033"/>
                </a:lnTo>
                <a:lnTo>
                  <a:pt x="45608" y="45748"/>
                </a:lnTo>
                <a:lnTo>
                  <a:pt x="46043" y="58476"/>
                </a:lnTo>
                <a:lnTo>
                  <a:pt x="46473" y="71199"/>
                </a:lnTo>
                <a:lnTo>
                  <a:pt x="46931" y="83896"/>
                </a:lnTo>
                <a:lnTo>
                  <a:pt x="47388" y="95175"/>
                </a:lnTo>
                <a:lnTo>
                  <a:pt x="48104" y="110445"/>
                </a:lnTo>
                <a:lnTo>
                  <a:pt x="47469" y="118804"/>
                </a:lnTo>
                <a:lnTo>
                  <a:pt x="44028" y="126790"/>
                </a:lnTo>
                <a:lnTo>
                  <a:pt x="41045" y="132243"/>
                </a:lnTo>
                <a:lnTo>
                  <a:pt x="34714" y="143923"/>
                </a:lnTo>
                <a:lnTo>
                  <a:pt x="28204" y="154146"/>
                </a:lnTo>
                <a:lnTo>
                  <a:pt x="26523" y="156327"/>
                </a:lnTo>
                <a:lnTo>
                  <a:pt x="18830" y="145890"/>
                </a:lnTo>
                <a:lnTo>
                  <a:pt x="13065" y="136181"/>
                </a:lnTo>
                <a:lnTo>
                  <a:pt x="8991" y="126965"/>
                </a:lnTo>
                <a:lnTo>
                  <a:pt x="6371" y="118005"/>
                </a:lnTo>
                <a:lnTo>
                  <a:pt x="4966" y="109066"/>
                </a:lnTo>
                <a:lnTo>
                  <a:pt x="4540" y="99912"/>
                </a:lnTo>
                <a:lnTo>
                  <a:pt x="4855" y="90307"/>
                </a:lnTo>
                <a:lnTo>
                  <a:pt x="5674" y="80015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8153576" y="1938202"/>
            <a:ext cx="35408" cy="259574"/>
          </a:xfrm>
          <a:custGeom>
            <a:avLst/>
            <a:gdLst/>
            <a:ahLst/>
            <a:cxnLst/>
            <a:rect l="l" t="t" r="r" b="b"/>
            <a:pathLst>
              <a:path w="35408" h="259574">
                <a:moveTo>
                  <a:pt x="9078" y="11291"/>
                </a:moveTo>
                <a:lnTo>
                  <a:pt x="10698" y="17566"/>
                </a:lnTo>
                <a:lnTo>
                  <a:pt x="15554" y="27185"/>
                </a:lnTo>
                <a:lnTo>
                  <a:pt x="15845" y="27871"/>
                </a:lnTo>
                <a:lnTo>
                  <a:pt x="19241" y="39276"/>
                </a:lnTo>
                <a:lnTo>
                  <a:pt x="20509" y="51450"/>
                </a:lnTo>
                <a:lnTo>
                  <a:pt x="20033" y="64138"/>
                </a:lnTo>
                <a:lnTo>
                  <a:pt x="18194" y="77085"/>
                </a:lnTo>
                <a:lnTo>
                  <a:pt x="15374" y="90034"/>
                </a:lnTo>
                <a:lnTo>
                  <a:pt x="11954" y="102730"/>
                </a:lnTo>
                <a:lnTo>
                  <a:pt x="8317" y="114918"/>
                </a:lnTo>
                <a:lnTo>
                  <a:pt x="4845" y="126340"/>
                </a:lnTo>
                <a:lnTo>
                  <a:pt x="1920" y="136743"/>
                </a:lnTo>
                <a:lnTo>
                  <a:pt x="0" y="145419"/>
                </a:lnTo>
                <a:lnTo>
                  <a:pt x="14820" y="158325"/>
                </a:lnTo>
                <a:lnTo>
                  <a:pt x="2349" y="163894"/>
                </a:lnTo>
                <a:lnTo>
                  <a:pt x="4857" y="175545"/>
                </a:lnTo>
                <a:lnTo>
                  <a:pt x="8545" y="188354"/>
                </a:lnTo>
                <a:lnTo>
                  <a:pt x="12593" y="201142"/>
                </a:lnTo>
                <a:lnTo>
                  <a:pt x="16102" y="212473"/>
                </a:lnTo>
                <a:lnTo>
                  <a:pt x="18643" y="221116"/>
                </a:lnTo>
                <a:lnTo>
                  <a:pt x="20458" y="226627"/>
                </a:lnTo>
                <a:lnTo>
                  <a:pt x="23000" y="235240"/>
                </a:lnTo>
                <a:lnTo>
                  <a:pt x="26538" y="248052"/>
                </a:lnTo>
                <a:lnTo>
                  <a:pt x="32613" y="258124"/>
                </a:lnTo>
                <a:lnTo>
                  <a:pt x="34062" y="259574"/>
                </a:lnTo>
                <a:lnTo>
                  <a:pt x="35108" y="14559"/>
                </a:lnTo>
                <a:lnTo>
                  <a:pt x="35408" y="6311"/>
                </a:lnTo>
                <a:lnTo>
                  <a:pt x="33660" y="7382"/>
                </a:lnTo>
                <a:lnTo>
                  <a:pt x="31222" y="6264"/>
                </a:lnTo>
                <a:lnTo>
                  <a:pt x="29079" y="12018"/>
                </a:lnTo>
                <a:lnTo>
                  <a:pt x="29641" y="11601"/>
                </a:lnTo>
                <a:lnTo>
                  <a:pt x="28381" y="13892"/>
                </a:lnTo>
                <a:lnTo>
                  <a:pt x="24879" y="15139"/>
                </a:lnTo>
                <a:lnTo>
                  <a:pt x="20394" y="6757"/>
                </a:lnTo>
                <a:lnTo>
                  <a:pt x="19476" y="5278"/>
                </a:lnTo>
                <a:lnTo>
                  <a:pt x="11980" y="0"/>
                </a:lnTo>
                <a:lnTo>
                  <a:pt x="9078" y="11291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8178456" y="1950221"/>
            <a:ext cx="4199" cy="3120"/>
          </a:xfrm>
          <a:custGeom>
            <a:avLst/>
            <a:gdLst/>
            <a:ahLst/>
            <a:cxnLst/>
            <a:rect l="l" t="t" r="r" b="b"/>
            <a:pathLst>
              <a:path w="4199" h="3120">
                <a:moveTo>
                  <a:pt x="0" y="3120"/>
                </a:moveTo>
                <a:lnTo>
                  <a:pt x="3502" y="1873"/>
                </a:lnTo>
                <a:lnTo>
                  <a:pt x="4199" y="0"/>
                </a:lnTo>
                <a:lnTo>
                  <a:pt x="0" y="3120"/>
                </a:lnTo>
                <a:close/>
              </a:path>
            </a:pathLst>
          </a:custGeom>
          <a:solidFill>
            <a:srgbClr val="383B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7415924" y="2129468"/>
            <a:ext cx="24520" cy="191533"/>
          </a:xfrm>
          <a:custGeom>
            <a:avLst/>
            <a:gdLst/>
            <a:ahLst/>
            <a:cxnLst/>
            <a:rect l="l" t="t" r="r" b="b"/>
            <a:pathLst>
              <a:path w="24520" h="191533">
                <a:moveTo>
                  <a:pt x="13799" y="6821"/>
                </a:moveTo>
                <a:lnTo>
                  <a:pt x="12838" y="6328"/>
                </a:lnTo>
                <a:lnTo>
                  <a:pt x="11023" y="3718"/>
                </a:lnTo>
                <a:lnTo>
                  <a:pt x="8506" y="0"/>
                </a:lnTo>
                <a:lnTo>
                  <a:pt x="9378" y="2297"/>
                </a:lnTo>
                <a:lnTo>
                  <a:pt x="24520" y="186348"/>
                </a:lnTo>
                <a:lnTo>
                  <a:pt x="24456" y="19640"/>
                </a:lnTo>
                <a:lnTo>
                  <a:pt x="20825" y="13144"/>
                </a:lnTo>
                <a:lnTo>
                  <a:pt x="20761" y="13985"/>
                </a:lnTo>
                <a:lnTo>
                  <a:pt x="15913" y="9054"/>
                </a:lnTo>
                <a:lnTo>
                  <a:pt x="13799" y="6821"/>
                </a:lnTo>
                <a:close/>
              </a:path>
              <a:path w="24520" h="191533">
                <a:moveTo>
                  <a:pt x="4263" y="29744"/>
                </a:moveTo>
                <a:lnTo>
                  <a:pt x="1587" y="40292"/>
                </a:lnTo>
                <a:lnTo>
                  <a:pt x="964" y="42755"/>
                </a:lnTo>
                <a:lnTo>
                  <a:pt x="260" y="48715"/>
                </a:lnTo>
                <a:lnTo>
                  <a:pt x="0" y="57934"/>
                </a:lnTo>
                <a:lnTo>
                  <a:pt x="108" y="69789"/>
                </a:lnTo>
                <a:lnTo>
                  <a:pt x="509" y="83658"/>
                </a:lnTo>
                <a:lnTo>
                  <a:pt x="1129" y="98920"/>
                </a:lnTo>
                <a:lnTo>
                  <a:pt x="1890" y="114952"/>
                </a:lnTo>
                <a:lnTo>
                  <a:pt x="2719" y="131134"/>
                </a:lnTo>
                <a:lnTo>
                  <a:pt x="3539" y="146842"/>
                </a:lnTo>
                <a:lnTo>
                  <a:pt x="4276" y="161456"/>
                </a:lnTo>
                <a:lnTo>
                  <a:pt x="4853" y="174352"/>
                </a:lnTo>
                <a:lnTo>
                  <a:pt x="5196" y="184910"/>
                </a:lnTo>
                <a:lnTo>
                  <a:pt x="5257" y="190205"/>
                </a:lnTo>
                <a:lnTo>
                  <a:pt x="24520" y="186348"/>
                </a:lnTo>
                <a:lnTo>
                  <a:pt x="9378" y="2297"/>
                </a:lnTo>
                <a:lnTo>
                  <a:pt x="7627" y="-1299"/>
                </a:lnTo>
                <a:lnTo>
                  <a:pt x="8506" y="0"/>
                </a:lnTo>
                <a:lnTo>
                  <a:pt x="6538" y="-5185"/>
                </a:lnTo>
                <a:lnTo>
                  <a:pt x="2182" y="1572"/>
                </a:lnTo>
                <a:lnTo>
                  <a:pt x="3640" y="12012"/>
                </a:lnTo>
                <a:lnTo>
                  <a:pt x="4883" y="17625"/>
                </a:lnTo>
                <a:lnTo>
                  <a:pt x="5606" y="20835"/>
                </a:lnTo>
                <a:lnTo>
                  <a:pt x="5501" y="24066"/>
                </a:lnTo>
                <a:lnTo>
                  <a:pt x="4263" y="29744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7392356" y="2323270"/>
            <a:ext cx="3903" cy="152032"/>
          </a:xfrm>
          <a:custGeom>
            <a:avLst/>
            <a:gdLst/>
            <a:ahLst/>
            <a:cxnLst/>
            <a:rect l="l" t="t" r="r" b="b"/>
            <a:pathLst>
              <a:path w="3903" h="152032">
                <a:moveTo>
                  <a:pt x="3903" y="986"/>
                </a:moveTo>
                <a:lnTo>
                  <a:pt x="3197" y="394"/>
                </a:lnTo>
                <a:lnTo>
                  <a:pt x="1469" y="0"/>
                </a:lnTo>
                <a:lnTo>
                  <a:pt x="3903" y="986"/>
                </a:lnTo>
                <a:close/>
              </a:path>
              <a:path w="3903" h="152032">
                <a:moveTo>
                  <a:pt x="3197" y="394"/>
                </a:moveTo>
                <a:lnTo>
                  <a:pt x="5783" y="986"/>
                </a:lnTo>
                <a:lnTo>
                  <a:pt x="8623" y="1566"/>
                </a:lnTo>
                <a:lnTo>
                  <a:pt x="10011" y="1421"/>
                </a:lnTo>
                <a:lnTo>
                  <a:pt x="12787" y="841"/>
                </a:lnTo>
                <a:lnTo>
                  <a:pt x="17464" y="0"/>
                </a:lnTo>
                <a:lnTo>
                  <a:pt x="24234" y="-2291"/>
                </a:lnTo>
                <a:lnTo>
                  <a:pt x="28826" y="-3596"/>
                </a:lnTo>
                <a:lnTo>
                  <a:pt x="28675" y="-12308"/>
                </a:lnTo>
                <a:lnTo>
                  <a:pt x="28241" y="-23761"/>
                </a:lnTo>
                <a:lnTo>
                  <a:pt x="27599" y="-37334"/>
                </a:lnTo>
                <a:lnTo>
                  <a:pt x="26825" y="-52405"/>
                </a:lnTo>
                <a:lnTo>
                  <a:pt x="25993" y="-68351"/>
                </a:lnTo>
                <a:lnTo>
                  <a:pt x="25179" y="-84551"/>
                </a:lnTo>
                <a:lnTo>
                  <a:pt x="24459" y="-100383"/>
                </a:lnTo>
                <a:lnTo>
                  <a:pt x="23908" y="-115225"/>
                </a:lnTo>
                <a:lnTo>
                  <a:pt x="23601" y="-128454"/>
                </a:lnTo>
                <a:lnTo>
                  <a:pt x="23614" y="-139451"/>
                </a:lnTo>
                <a:lnTo>
                  <a:pt x="24022" y="-147591"/>
                </a:lnTo>
                <a:lnTo>
                  <a:pt x="24533" y="-151046"/>
                </a:lnTo>
                <a:lnTo>
                  <a:pt x="4373" y="-151046"/>
                </a:lnTo>
                <a:lnTo>
                  <a:pt x="5330" y="-143804"/>
                </a:lnTo>
                <a:lnTo>
                  <a:pt x="5650" y="-134013"/>
                </a:lnTo>
                <a:lnTo>
                  <a:pt x="5457" y="-122150"/>
                </a:lnTo>
                <a:lnTo>
                  <a:pt x="4872" y="-108690"/>
                </a:lnTo>
                <a:lnTo>
                  <a:pt x="4018" y="-94110"/>
                </a:lnTo>
                <a:lnTo>
                  <a:pt x="3017" y="-78888"/>
                </a:lnTo>
                <a:lnTo>
                  <a:pt x="1993" y="-63501"/>
                </a:lnTo>
                <a:lnTo>
                  <a:pt x="1066" y="-48424"/>
                </a:lnTo>
                <a:lnTo>
                  <a:pt x="361" y="-34135"/>
                </a:lnTo>
                <a:lnTo>
                  <a:pt x="0" y="-21111"/>
                </a:lnTo>
                <a:lnTo>
                  <a:pt x="104" y="-9828"/>
                </a:lnTo>
                <a:lnTo>
                  <a:pt x="679" y="-1711"/>
                </a:lnTo>
                <a:lnTo>
                  <a:pt x="3197" y="394"/>
                </a:lnTo>
                <a:close/>
              </a:path>
            </a:pathLst>
          </a:custGeom>
          <a:solidFill>
            <a:srgbClr val="B125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7468222" y="2273299"/>
            <a:ext cx="75490" cy="78162"/>
          </a:xfrm>
          <a:custGeom>
            <a:avLst/>
            <a:gdLst/>
            <a:ahLst/>
            <a:cxnLst/>
            <a:rect l="l" t="t" r="r" b="b"/>
            <a:pathLst>
              <a:path w="75490" h="78162">
                <a:moveTo>
                  <a:pt x="58637" y="8104"/>
                </a:moveTo>
                <a:lnTo>
                  <a:pt x="46973" y="14111"/>
                </a:lnTo>
                <a:lnTo>
                  <a:pt x="34891" y="21880"/>
                </a:lnTo>
                <a:lnTo>
                  <a:pt x="23780" y="29092"/>
                </a:lnTo>
                <a:lnTo>
                  <a:pt x="19717" y="31409"/>
                </a:lnTo>
                <a:lnTo>
                  <a:pt x="22820" y="18299"/>
                </a:lnTo>
                <a:lnTo>
                  <a:pt x="25070" y="6737"/>
                </a:lnTo>
                <a:lnTo>
                  <a:pt x="24992" y="0"/>
                </a:lnTo>
                <a:lnTo>
                  <a:pt x="17476" y="4049"/>
                </a:lnTo>
                <a:lnTo>
                  <a:pt x="15256" y="10548"/>
                </a:lnTo>
                <a:lnTo>
                  <a:pt x="13737" y="13167"/>
                </a:lnTo>
                <a:lnTo>
                  <a:pt x="5195" y="33962"/>
                </a:lnTo>
                <a:lnTo>
                  <a:pt x="5067" y="33469"/>
                </a:lnTo>
                <a:lnTo>
                  <a:pt x="4533" y="35267"/>
                </a:lnTo>
                <a:lnTo>
                  <a:pt x="4106" y="35847"/>
                </a:lnTo>
                <a:lnTo>
                  <a:pt x="3229" y="43020"/>
                </a:lnTo>
                <a:lnTo>
                  <a:pt x="2166" y="44752"/>
                </a:lnTo>
                <a:lnTo>
                  <a:pt x="1132" y="43848"/>
                </a:lnTo>
                <a:lnTo>
                  <a:pt x="339" y="43111"/>
                </a:lnTo>
                <a:lnTo>
                  <a:pt x="0" y="45345"/>
                </a:lnTo>
                <a:lnTo>
                  <a:pt x="328" y="53356"/>
                </a:lnTo>
                <a:lnTo>
                  <a:pt x="412" y="54670"/>
                </a:lnTo>
                <a:lnTo>
                  <a:pt x="668" y="59020"/>
                </a:lnTo>
                <a:lnTo>
                  <a:pt x="4170" y="72825"/>
                </a:lnTo>
                <a:lnTo>
                  <a:pt x="5259" y="78162"/>
                </a:lnTo>
                <a:lnTo>
                  <a:pt x="18005" y="77098"/>
                </a:lnTo>
                <a:lnTo>
                  <a:pt x="30987" y="74252"/>
                </a:lnTo>
                <a:lnTo>
                  <a:pt x="43535" y="69715"/>
                </a:lnTo>
                <a:lnTo>
                  <a:pt x="54979" y="63583"/>
                </a:lnTo>
                <a:lnTo>
                  <a:pt x="64201" y="56381"/>
                </a:lnTo>
                <a:lnTo>
                  <a:pt x="60863" y="52115"/>
                </a:lnTo>
                <a:lnTo>
                  <a:pt x="55208" y="53365"/>
                </a:lnTo>
                <a:lnTo>
                  <a:pt x="45750" y="54496"/>
                </a:lnTo>
                <a:lnTo>
                  <a:pt x="56860" y="48403"/>
                </a:lnTo>
                <a:lnTo>
                  <a:pt x="68038" y="40585"/>
                </a:lnTo>
                <a:lnTo>
                  <a:pt x="73235" y="35180"/>
                </a:lnTo>
                <a:lnTo>
                  <a:pt x="68622" y="33063"/>
                </a:lnTo>
                <a:lnTo>
                  <a:pt x="62877" y="32483"/>
                </a:lnTo>
                <a:lnTo>
                  <a:pt x="56150" y="38080"/>
                </a:lnTo>
                <a:lnTo>
                  <a:pt x="48526" y="39617"/>
                </a:lnTo>
                <a:lnTo>
                  <a:pt x="59059" y="33748"/>
                </a:lnTo>
                <a:lnTo>
                  <a:pt x="70248" y="26373"/>
                </a:lnTo>
                <a:lnTo>
                  <a:pt x="75092" y="24739"/>
                </a:lnTo>
                <a:lnTo>
                  <a:pt x="75490" y="17784"/>
                </a:lnTo>
                <a:lnTo>
                  <a:pt x="73668" y="16156"/>
                </a:lnTo>
                <a:lnTo>
                  <a:pt x="73042" y="15313"/>
                </a:lnTo>
                <a:lnTo>
                  <a:pt x="45259" y="29669"/>
                </a:lnTo>
                <a:lnTo>
                  <a:pt x="55488" y="20700"/>
                </a:lnTo>
                <a:lnTo>
                  <a:pt x="64942" y="13047"/>
                </a:lnTo>
                <a:lnTo>
                  <a:pt x="68494" y="6177"/>
                </a:lnTo>
                <a:lnTo>
                  <a:pt x="58637" y="8104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7140494" y="1826627"/>
            <a:ext cx="56071" cy="106644"/>
          </a:xfrm>
          <a:custGeom>
            <a:avLst/>
            <a:gdLst/>
            <a:ahLst/>
            <a:cxnLst/>
            <a:rect l="l" t="t" r="r" b="b"/>
            <a:pathLst>
              <a:path w="56071" h="106644">
                <a:moveTo>
                  <a:pt x="9860" y="820"/>
                </a:moveTo>
                <a:lnTo>
                  <a:pt x="1568" y="7193"/>
                </a:lnTo>
                <a:lnTo>
                  <a:pt x="0" y="10564"/>
                </a:lnTo>
                <a:lnTo>
                  <a:pt x="884" y="13341"/>
                </a:lnTo>
                <a:lnTo>
                  <a:pt x="3712" y="16427"/>
                </a:lnTo>
                <a:lnTo>
                  <a:pt x="7973" y="20728"/>
                </a:lnTo>
                <a:lnTo>
                  <a:pt x="13157" y="27147"/>
                </a:lnTo>
                <a:lnTo>
                  <a:pt x="18754" y="36588"/>
                </a:lnTo>
                <a:lnTo>
                  <a:pt x="24254" y="49955"/>
                </a:lnTo>
                <a:lnTo>
                  <a:pt x="29148" y="68151"/>
                </a:lnTo>
                <a:lnTo>
                  <a:pt x="32924" y="92080"/>
                </a:lnTo>
                <a:lnTo>
                  <a:pt x="33363" y="102396"/>
                </a:lnTo>
                <a:lnTo>
                  <a:pt x="34795" y="105155"/>
                </a:lnTo>
                <a:lnTo>
                  <a:pt x="44593" y="99521"/>
                </a:lnTo>
                <a:lnTo>
                  <a:pt x="51139" y="86814"/>
                </a:lnTo>
                <a:lnTo>
                  <a:pt x="53441" y="79700"/>
                </a:lnTo>
                <a:lnTo>
                  <a:pt x="55747" y="66717"/>
                </a:lnTo>
                <a:lnTo>
                  <a:pt x="56071" y="53256"/>
                </a:lnTo>
                <a:lnTo>
                  <a:pt x="54427" y="39981"/>
                </a:lnTo>
                <a:lnTo>
                  <a:pt x="50829" y="27553"/>
                </a:lnTo>
                <a:lnTo>
                  <a:pt x="45291" y="16637"/>
                </a:lnTo>
                <a:lnTo>
                  <a:pt x="37828" y="7893"/>
                </a:lnTo>
                <a:lnTo>
                  <a:pt x="33025" y="4322"/>
                </a:lnTo>
                <a:lnTo>
                  <a:pt x="21737" y="0"/>
                </a:lnTo>
                <a:lnTo>
                  <a:pt x="9860" y="820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7379367" y="2138117"/>
            <a:ext cx="3032" cy="5336"/>
          </a:xfrm>
          <a:custGeom>
            <a:avLst/>
            <a:gdLst/>
            <a:ahLst/>
            <a:cxnLst/>
            <a:rect l="l" t="t" r="r" b="b"/>
            <a:pathLst>
              <a:path w="3032" h="5336">
                <a:moveTo>
                  <a:pt x="3032" y="0"/>
                </a:moveTo>
                <a:lnTo>
                  <a:pt x="0" y="5336"/>
                </a:lnTo>
                <a:lnTo>
                  <a:pt x="1405" y="3347"/>
                </a:lnTo>
                <a:lnTo>
                  <a:pt x="3032" y="0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379495" y="2124370"/>
            <a:ext cx="18502" cy="197189"/>
          </a:xfrm>
          <a:custGeom>
            <a:avLst/>
            <a:gdLst/>
            <a:ahLst/>
            <a:cxnLst/>
            <a:rect l="l" t="t" r="r" b="b"/>
            <a:pathLst>
              <a:path w="18502" h="197189">
                <a:moveTo>
                  <a:pt x="12923" y="187835"/>
                </a:moveTo>
                <a:lnTo>
                  <a:pt x="12881" y="176320"/>
                </a:lnTo>
                <a:lnTo>
                  <a:pt x="13290" y="163120"/>
                </a:lnTo>
                <a:lnTo>
                  <a:pt x="14028" y="148712"/>
                </a:lnTo>
                <a:lnTo>
                  <a:pt x="14972" y="133573"/>
                </a:lnTo>
                <a:lnTo>
                  <a:pt x="16000" y="118180"/>
                </a:lnTo>
                <a:lnTo>
                  <a:pt x="16990" y="103010"/>
                </a:lnTo>
                <a:lnTo>
                  <a:pt x="17818" y="88539"/>
                </a:lnTo>
                <a:lnTo>
                  <a:pt x="18363" y="75244"/>
                </a:lnTo>
                <a:lnTo>
                  <a:pt x="18502" y="63602"/>
                </a:lnTo>
                <a:lnTo>
                  <a:pt x="18112" y="54090"/>
                </a:lnTo>
                <a:lnTo>
                  <a:pt x="17234" y="47854"/>
                </a:lnTo>
                <a:lnTo>
                  <a:pt x="14206" y="36265"/>
                </a:lnTo>
                <a:lnTo>
                  <a:pt x="12715" y="29950"/>
                </a:lnTo>
                <a:lnTo>
                  <a:pt x="12450" y="26439"/>
                </a:lnTo>
                <a:lnTo>
                  <a:pt x="13105" y="23258"/>
                </a:lnTo>
                <a:lnTo>
                  <a:pt x="14371" y="17934"/>
                </a:lnTo>
                <a:lnTo>
                  <a:pt x="15942" y="7997"/>
                </a:lnTo>
                <a:lnTo>
                  <a:pt x="16102" y="6670"/>
                </a:lnTo>
                <a:lnTo>
                  <a:pt x="13240" y="0"/>
                </a:lnTo>
                <a:lnTo>
                  <a:pt x="10789" y="6204"/>
                </a:lnTo>
                <a:lnTo>
                  <a:pt x="9766" y="6830"/>
                </a:lnTo>
                <a:lnTo>
                  <a:pt x="6235" y="10701"/>
                </a:lnTo>
                <a:lnTo>
                  <a:pt x="5680" y="11427"/>
                </a:lnTo>
                <a:lnTo>
                  <a:pt x="3011" y="14733"/>
                </a:lnTo>
                <a:lnTo>
                  <a:pt x="1277" y="17094"/>
                </a:lnTo>
                <a:lnTo>
                  <a:pt x="0" y="19721"/>
                </a:lnTo>
                <a:lnTo>
                  <a:pt x="832" y="196435"/>
                </a:lnTo>
                <a:lnTo>
                  <a:pt x="13539" y="197189"/>
                </a:lnTo>
                <a:lnTo>
                  <a:pt x="12923" y="187835"/>
                </a:lnTo>
                <a:close/>
              </a:path>
            </a:pathLst>
          </a:custGeom>
          <a:solidFill>
            <a:srgbClr val="D7EC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7079745" y="2130373"/>
            <a:ext cx="45916" cy="101335"/>
          </a:xfrm>
          <a:custGeom>
            <a:avLst/>
            <a:gdLst/>
            <a:ahLst/>
            <a:cxnLst/>
            <a:rect l="l" t="t" r="r" b="b"/>
            <a:pathLst>
              <a:path w="45916" h="101335">
                <a:moveTo>
                  <a:pt x="1530" y="46426"/>
                </a:moveTo>
                <a:lnTo>
                  <a:pt x="4433" y="59403"/>
                </a:lnTo>
                <a:lnTo>
                  <a:pt x="7971" y="72573"/>
                </a:lnTo>
                <a:lnTo>
                  <a:pt x="11410" y="85361"/>
                </a:lnTo>
                <a:lnTo>
                  <a:pt x="14011" y="97194"/>
                </a:lnTo>
                <a:lnTo>
                  <a:pt x="14629" y="101335"/>
                </a:lnTo>
                <a:lnTo>
                  <a:pt x="17278" y="97739"/>
                </a:lnTo>
                <a:lnTo>
                  <a:pt x="22362" y="88640"/>
                </a:lnTo>
                <a:lnTo>
                  <a:pt x="28098" y="76722"/>
                </a:lnTo>
                <a:lnTo>
                  <a:pt x="33887" y="63216"/>
                </a:lnTo>
                <a:lnTo>
                  <a:pt x="39134" y="49356"/>
                </a:lnTo>
                <a:lnTo>
                  <a:pt x="43242" y="36374"/>
                </a:lnTo>
                <a:lnTo>
                  <a:pt x="45613" y="25502"/>
                </a:lnTo>
                <a:lnTo>
                  <a:pt x="45916" y="22535"/>
                </a:lnTo>
                <a:lnTo>
                  <a:pt x="45723" y="0"/>
                </a:lnTo>
                <a:lnTo>
                  <a:pt x="35357" y="3217"/>
                </a:lnTo>
                <a:lnTo>
                  <a:pt x="22531" y="9480"/>
                </a:lnTo>
                <a:lnTo>
                  <a:pt x="10018" y="16837"/>
                </a:lnTo>
                <a:lnTo>
                  <a:pt x="577" y="23347"/>
                </a:lnTo>
                <a:lnTo>
                  <a:pt x="0" y="34216"/>
                </a:lnTo>
                <a:lnTo>
                  <a:pt x="1530" y="46426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667520" y="2131215"/>
            <a:ext cx="58770" cy="69287"/>
          </a:xfrm>
          <a:custGeom>
            <a:avLst/>
            <a:gdLst/>
            <a:ahLst/>
            <a:cxnLst/>
            <a:rect l="l" t="t" r="r" b="b"/>
            <a:pathLst>
              <a:path w="58770" h="69287">
                <a:moveTo>
                  <a:pt x="10549" y="197"/>
                </a:moveTo>
                <a:lnTo>
                  <a:pt x="9738" y="232"/>
                </a:lnTo>
                <a:lnTo>
                  <a:pt x="6662" y="0"/>
                </a:lnTo>
                <a:lnTo>
                  <a:pt x="9939" y="4812"/>
                </a:lnTo>
                <a:lnTo>
                  <a:pt x="9920" y="8558"/>
                </a:lnTo>
                <a:lnTo>
                  <a:pt x="10101" y="11978"/>
                </a:lnTo>
                <a:lnTo>
                  <a:pt x="10528" y="16995"/>
                </a:lnTo>
                <a:lnTo>
                  <a:pt x="10101" y="27697"/>
                </a:lnTo>
                <a:lnTo>
                  <a:pt x="10101" y="33353"/>
                </a:lnTo>
                <a:lnTo>
                  <a:pt x="0" y="37123"/>
                </a:lnTo>
                <a:lnTo>
                  <a:pt x="10743" y="42276"/>
                </a:lnTo>
                <a:lnTo>
                  <a:pt x="20739" y="51265"/>
                </a:lnTo>
                <a:lnTo>
                  <a:pt x="30298" y="61140"/>
                </a:lnTo>
                <a:lnTo>
                  <a:pt x="39730" y="68949"/>
                </a:lnTo>
                <a:lnTo>
                  <a:pt x="40298" y="69287"/>
                </a:lnTo>
                <a:lnTo>
                  <a:pt x="43095" y="63602"/>
                </a:lnTo>
                <a:lnTo>
                  <a:pt x="45146" y="58846"/>
                </a:lnTo>
                <a:lnTo>
                  <a:pt x="48221" y="51769"/>
                </a:lnTo>
                <a:lnTo>
                  <a:pt x="51979" y="43214"/>
                </a:lnTo>
                <a:lnTo>
                  <a:pt x="53004" y="40574"/>
                </a:lnTo>
                <a:lnTo>
                  <a:pt x="58279" y="35238"/>
                </a:lnTo>
                <a:lnTo>
                  <a:pt x="56635" y="26624"/>
                </a:lnTo>
                <a:lnTo>
                  <a:pt x="56592" y="26943"/>
                </a:lnTo>
                <a:lnTo>
                  <a:pt x="56891" y="17575"/>
                </a:lnTo>
                <a:lnTo>
                  <a:pt x="56891" y="17314"/>
                </a:lnTo>
                <a:lnTo>
                  <a:pt x="57553" y="10092"/>
                </a:lnTo>
                <a:lnTo>
                  <a:pt x="57681" y="9599"/>
                </a:lnTo>
                <a:lnTo>
                  <a:pt x="58427" y="5392"/>
                </a:lnTo>
                <a:lnTo>
                  <a:pt x="57852" y="6467"/>
                </a:lnTo>
                <a:lnTo>
                  <a:pt x="58770" y="3451"/>
                </a:lnTo>
                <a:lnTo>
                  <a:pt x="56464" y="1972"/>
                </a:lnTo>
                <a:lnTo>
                  <a:pt x="56101" y="21694"/>
                </a:lnTo>
                <a:lnTo>
                  <a:pt x="33699" y="9512"/>
                </a:lnTo>
                <a:lnTo>
                  <a:pt x="22835" y="3181"/>
                </a:lnTo>
                <a:lnTo>
                  <a:pt x="10549" y="197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723984" y="2133187"/>
            <a:ext cx="3139" cy="3420"/>
          </a:xfrm>
          <a:custGeom>
            <a:avLst/>
            <a:gdLst/>
            <a:ahLst/>
            <a:cxnLst/>
            <a:rect l="l" t="t" r="r" b="b"/>
            <a:pathLst>
              <a:path w="3139" h="3420">
                <a:moveTo>
                  <a:pt x="2306" y="1479"/>
                </a:moveTo>
                <a:lnTo>
                  <a:pt x="1962" y="3420"/>
                </a:lnTo>
                <a:lnTo>
                  <a:pt x="3139" y="1218"/>
                </a:lnTo>
                <a:lnTo>
                  <a:pt x="0" y="0"/>
                </a:lnTo>
                <a:lnTo>
                  <a:pt x="2306" y="1479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837807" y="1942813"/>
            <a:ext cx="57852" cy="70099"/>
          </a:xfrm>
          <a:custGeom>
            <a:avLst/>
            <a:gdLst/>
            <a:ahLst/>
            <a:cxnLst/>
            <a:rect l="l" t="t" r="r" b="b"/>
            <a:pathLst>
              <a:path w="57852" h="70099">
                <a:moveTo>
                  <a:pt x="0" y="32134"/>
                </a:moveTo>
                <a:lnTo>
                  <a:pt x="1434" y="39181"/>
                </a:lnTo>
                <a:lnTo>
                  <a:pt x="3070" y="40578"/>
                </a:lnTo>
                <a:lnTo>
                  <a:pt x="6833" y="44954"/>
                </a:lnTo>
                <a:lnTo>
                  <a:pt x="11091" y="49849"/>
                </a:lnTo>
                <a:lnTo>
                  <a:pt x="11593" y="55680"/>
                </a:lnTo>
                <a:lnTo>
                  <a:pt x="11681" y="58266"/>
                </a:lnTo>
                <a:lnTo>
                  <a:pt x="18863" y="60830"/>
                </a:lnTo>
                <a:lnTo>
                  <a:pt x="21581" y="65737"/>
                </a:lnTo>
                <a:lnTo>
                  <a:pt x="26865" y="70099"/>
                </a:lnTo>
                <a:lnTo>
                  <a:pt x="34474" y="59921"/>
                </a:lnTo>
                <a:lnTo>
                  <a:pt x="42987" y="49810"/>
                </a:lnTo>
                <a:lnTo>
                  <a:pt x="51608" y="40248"/>
                </a:lnTo>
                <a:lnTo>
                  <a:pt x="57852" y="33527"/>
                </a:lnTo>
                <a:lnTo>
                  <a:pt x="55738" y="24826"/>
                </a:lnTo>
                <a:lnTo>
                  <a:pt x="51744" y="22448"/>
                </a:lnTo>
                <a:lnTo>
                  <a:pt x="45573" y="15197"/>
                </a:lnTo>
                <a:lnTo>
                  <a:pt x="42796" y="12007"/>
                </a:lnTo>
                <a:lnTo>
                  <a:pt x="41280" y="10266"/>
                </a:lnTo>
                <a:lnTo>
                  <a:pt x="38611" y="7482"/>
                </a:lnTo>
                <a:lnTo>
                  <a:pt x="32756" y="1142"/>
                </a:lnTo>
                <a:lnTo>
                  <a:pt x="28744" y="0"/>
                </a:lnTo>
                <a:lnTo>
                  <a:pt x="28573" y="2958"/>
                </a:lnTo>
                <a:lnTo>
                  <a:pt x="20673" y="12934"/>
                </a:lnTo>
                <a:lnTo>
                  <a:pt x="10946" y="22233"/>
                </a:lnTo>
                <a:lnTo>
                  <a:pt x="1705" y="30515"/>
                </a:lnTo>
                <a:lnTo>
                  <a:pt x="0" y="32134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6869883" y="1943219"/>
            <a:ext cx="5018" cy="1972"/>
          </a:xfrm>
          <a:custGeom>
            <a:avLst/>
            <a:gdLst/>
            <a:ahLst/>
            <a:cxnLst/>
            <a:rect l="l" t="t" r="r" b="b"/>
            <a:pathLst>
              <a:path w="5018" h="1972">
                <a:moveTo>
                  <a:pt x="5018" y="1972"/>
                </a:moveTo>
                <a:lnTo>
                  <a:pt x="0" y="0"/>
                </a:lnTo>
                <a:lnTo>
                  <a:pt x="680" y="736"/>
                </a:lnTo>
                <a:lnTo>
                  <a:pt x="5018" y="1972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6601166" y="1845335"/>
            <a:ext cx="29083" cy="109891"/>
          </a:xfrm>
          <a:custGeom>
            <a:avLst/>
            <a:gdLst/>
            <a:ahLst/>
            <a:cxnLst/>
            <a:rect l="l" t="t" r="r" b="b"/>
            <a:pathLst>
              <a:path w="29083" h="109891">
                <a:moveTo>
                  <a:pt x="21780" y="100777"/>
                </a:moveTo>
                <a:lnTo>
                  <a:pt x="28204" y="109891"/>
                </a:lnTo>
                <a:lnTo>
                  <a:pt x="28034" y="100144"/>
                </a:lnTo>
                <a:lnTo>
                  <a:pt x="28181" y="87402"/>
                </a:lnTo>
                <a:lnTo>
                  <a:pt x="28501" y="72670"/>
                </a:lnTo>
                <a:lnTo>
                  <a:pt x="28850" y="56953"/>
                </a:lnTo>
                <a:lnTo>
                  <a:pt x="29083" y="41258"/>
                </a:lnTo>
                <a:lnTo>
                  <a:pt x="29057" y="26590"/>
                </a:lnTo>
                <a:lnTo>
                  <a:pt x="28627" y="13954"/>
                </a:lnTo>
                <a:lnTo>
                  <a:pt x="27650" y="4356"/>
                </a:lnTo>
                <a:lnTo>
                  <a:pt x="26568" y="0"/>
                </a:lnTo>
                <a:lnTo>
                  <a:pt x="23727" y="13693"/>
                </a:lnTo>
                <a:lnTo>
                  <a:pt x="19488" y="25067"/>
                </a:lnTo>
                <a:lnTo>
                  <a:pt x="16764" y="29669"/>
                </a:lnTo>
                <a:lnTo>
                  <a:pt x="11982" y="36659"/>
                </a:lnTo>
                <a:lnTo>
                  <a:pt x="6840" y="45128"/>
                </a:lnTo>
                <a:lnTo>
                  <a:pt x="0" y="46926"/>
                </a:lnTo>
                <a:lnTo>
                  <a:pt x="121" y="95824"/>
                </a:lnTo>
                <a:lnTo>
                  <a:pt x="14074" y="97011"/>
                </a:lnTo>
                <a:lnTo>
                  <a:pt x="21780" y="100777"/>
                </a:lnTo>
                <a:close/>
              </a:path>
            </a:pathLst>
          </a:custGeom>
          <a:solidFill>
            <a:srgbClr val="995D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384877" y="2070309"/>
            <a:ext cx="57019" cy="60731"/>
          </a:xfrm>
          <a:custGeom>
            <a:avLst/>
            <a:gdLst/>
            <a:ahLst/>
            <a:cxnLst/>
            <a:rect l="l" t="t" r="r" b="b"/>
            <a:pathLst>
              <a:path w="57019" h="60731">
                <a:moveTo>
                  <a:pt x="363" y="0"/>
                </a:moveTo>
                <a:lnTo>
                  <a:pt x="0" y="21113"/>
                </a:lnTo>
                <a:lnTo>
                  <a:pt x="1452" y="35853"/>
                </a:lnTo>
                <a:lnTo>
                  <a:pt x="5078" y="45293"/>
                </a:lnTo>
                <a:lnTo>
                  <a:pt x="7858" y="54061"/>
                </a:lnTo>
                <a:lnTo>
                  <a:pt x="10720" y="60731"/>
                </a:lnTo>
                <a:lnTo>
                  <a:pt x="33229" y="60731"/>
                </a:lnTo>
                <a:lnTo>
                  <a:pt x="37586" y="53974"/>
                </a:lnTo>
                <a:lnTo>
                  <a:pt x="44855" y="44332"/>
                </a:lnTo>
                <a:lnTo>
                  <a:pt x="52259" y="33679"/>
                </a:lnTo>
                <a:lnTo>
                  <a:pt x="57019" y="22767"/>
                </a:lnTo>
                <a:lnTo>
                  <a:pt x="44439" y="22965"/>
                </a:lnTo>
                <a:lnTo>
                  <a:pt x="31747" y="20682"/>
                </a:lnTo>
                <a:lnTo>
                  <a:pt x="24025" y="17836"/>
                </a:lnTo>
                <a:lnTo>
                  <a:pt x="12712" y="10076"/>
                </a:lnTo>
                <a:lnTo>
                  <a:pt x="3541" y="2069"/>
                </a:lnTo>
                <a:lnTo>
                  <a:pt x="363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921820" y="1975122"/>
            <a:ext cx="59928" cy="55888"/>
          </a:xfrm>
          <a:custGeom>
            <a:avLst/>
            <a:gdLst/>
            <a:ahLst/>
            <a:cxnLst/>
            <a:rect l="l" t="t" r="r" b="b"/>
            <a:pathLst>
              <a:path w="59928" h="55888">
                <a:moveTo>
                  <a:pt x="5593" y="13002"/>
                </a:moveTo>
                <a:lnTo>
                  <a:pt x="5744" y="26333"/>
                </a:lnTo>
                <a:lnTo>
                  <a:pt x="4520" y="37967"/>
                </a:lnTo>
                <a:lnTo>
                  <a:pt x="4424" y="38370"/>
                </a:lnTo>
                <a:lnTo>
                  <a:pt x="2246" y="38051"/>
                </a:lnTo>
                <a:lnTo>
                  <a:pt x="0" y="43052"/>
                </a:lnTo>
                <a:lnTo>
                  <a:pt x="3463" y="50203"/>
                </a:lnTo>
                <a:lnTo>
                  <a:pt x="6902" y="49565"/>
                </a:lnTo>
                <a:lnTo>
                  <a:pt x="7158" y="49565"/>
                </a:lnTo>
                <a:lnTo>
                  <a:pt x="7884" y="49652"/>
                </a:lnTo>
                <a:lnTo>
                  <a:pt x="8183" y="49710"/>
                </a:lnTo>
                <a:lnTo>
                  <a:pt x="13330" y="50870"/>
                </a:lnTo>
                <a:lnTo>
                  <a:pt x="19309" y="55888"/>
                </a:lnTo>
                <a:lnTo>
                  <a:pt x="31610" y="55627"/>
                </a:lnTo>
                <a:lnTo>
                  <a:pt x="45119" y="52623"/>
                </a:lnTo>
                <a:lnTo>
                  <a:pt x="54830" y="46267"/>
                </a:lnTo>
                <a:lnTo>
                  <a:pt x="59928" y="43156"/>
                </a:lnTo>
                <a:lnTo>
                  <a:pt x="52731" y="38051"/>
                </a:lnTo>
                <a:lnTo>
                  <a:pt x="50254" y="30974"/>
                </a:lnTo>
                <a:lnTo>
                  <a:pt x="51022" y="32860"/>
                </a:lnTo>
                <a:lnTo>
                  <a:pt x="50980" y="22506"/>
                </a:lnTo>
                <a:lnTo>
                  <a:pt x="40585" y="19536"/>
                </a:lnTo>
                <a:lnTo>
                  <a:pt x="27038" y="12887"/>
                </a:lnTo>
                <a:lnTo>
                  <a:pt x="14062" y="5427"/>
                </a:lnTo>
                <a:lnTo>
                  <a:pt x="5378" y="22"/>
                </a:lnTo>
                <a:lnTo>
                  <a:pt x="5593" y="13002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921226" y="2017698"/>
            <a:ext cx="593" cy="1798"/>
          </a:xfrm>
          <a:custGeom>
            <a:avLst/>
            <a:gdLst/>
            <a:ahLst/>
            <a:cxnLst/>
            <a:rect l="l" t="t" r="r" b="b"/>
            <a:pathLst>
              <a:path w="593" h="1798">
                <a:moveTo>
                  <a:pt x="593" y="476"/>
                </a:moveTo>
                <a:lnTo>
                  <a:pt x="363" y="0"/>
                </a:lnTo>
                <a:lnTo>
                  <a:pt x="0" y="1798"/>
                </a:lnTo>
                <a:lnTo>
                  <a:pt x="593" y="476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6778246" y="1942639"/>
            <a:ext cx="49331" cy="74304"/>
          </a:xfrm>
          <a:custGeom>
            <a:avLst/>
            <a:gdLst/>
            <a:ahLst/>
            <a:cxnLst/>
            <a:rect l="l" t="t" r="r" b="b"/>
            <a:pathLst>
              <a:path w="49331" h="74304">
                <a:moveTo>
                  <a:pt x="42369" y="45302"/>
                </a:moveTo>
                <a:lnTo>
                  <a:pt x="45402" y="40545"/>
                </a:lnTo>
                <a:lnTo>
                  <a:pt x="46555" y="37906"/>
                </a:lnTo>
                <a:lnTo>
                  <a:pt x="49331" y="33788"/>
                </a:lnTo>
                <a:lnTo>
                  <a:pt x="43274" y="23700"/>
                </a:lnTo>
                <a:lnTo>
                  <a:pt x="38051" y="11855"/>
                </a:lnTo>
                <a:lnTo>
                  <a:pt x="35834" y="0"/>
                </a:lnTo>
                <a:lnTo>
                  <a:pt x="26251" y="6261"/>
                </a:lnTo>
                <a:lnTo>
                  <a:pt x="16719" y="15885"/>
                </a:lnTo>
                <a:lnTo>
                  <a:pt x="7205" y="25759"/>
                </a:lnTo>
                <a:lnTo>
                  <a:pt x="0" y="31496"/>
                </a:lnTo>
                <a:lnTo>
                  <a:pt x="982" y="41270"/>
                </a:lnTo>
                <a:lnTo>
                  <a:pt x="8363" y="49879"/>
                </a:lnTo>
                <a:lnTo>
                  <a:pt x="15196" y="61841"/>
                </a:lnTo>
                <a:lnTo>
                  <a:pt x="22036" y="73166"/>
                </a:lnTo>
                <a:lnTo>
                  <a:pt x="22893" y="74304"/>
                </a:lnTo>
                <a:lnTo>
                  <a:pt x="31350" y="66097"/>
                </a:lnTo>
                <a:lnTo>
                  <a:pt x="29300" y="61166"/>
                </a:lnTo>
                <a:lnTo>
                  <a:pt x="36561" y="56410"/>
                </a:lnTo>
                <a:lnTo>
                  <a:pt x="37998" y="51262"/>
                </a:lnTo>
                <a:lnTo>
                  <a:pt x="37968" y="52191"/>
                </a:lnTo>
                <a:lnTo>
                  <a:pt x="39294" y="50058"/>
                </a:lnTo>
                <a:lnTo>
                  <a:pt x="41109" y="46781"/>
                </a:lnTo>
                <a:lnTo>
                  <a:pt x="40191" y="48666"/>
                </a:lnTo>
                <a:lnTo>
                  <a:pt x="42369" y="45302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6516318" y="1871147"/>
            <a:ext cx="38064" cy="93127"/>
          </a:xfrm>
          <a:custGeom>
            <a:avLst/>
            <a:gdLst/>
            <a:ahLst/>
            <a:cxnLst/>
            <a:rect l="l" t="t" r="r" b="b"/>
            <a:pathLst>
              <a:path w="38064" h="93127">
                <a:moveTo>
                  <a:pt x="383" y="67742"/>
                </a:moveTo>
                <a:lnTo>
                  <a:pt x="1147" y="81583"/>
                </a:lnTo>
                <a:lnTo>
                  <a:pt x="2286" y="91128"/>
                </a:lnTo>
                <a:lnTo>
                  <a:pt x="2780" y="93127"/>
                </a:lnTo>
                <a:lnTo>
                  <a:pt x="10658" y="86568"/>
                </a:lnTo>
                <a:lnTo>
                  <a:pt x="16742" y="78311"/>
                </a:lnTo>
                <a:lnTo>
                  <a:pt x="17244" y="77669"/>
                </a:lnTo>
                <a:lnTo>
                  <a:pt x="23478" y="69693"/>
                </a:lnTo>
                <a:lnTo>
                  <a:pt x="26807" y="69693"/>
                </a:lnTo>
                <a:lnTo>
                  <a:pt x="38004" y="71578"/>
                </a:lnTo>
                <a:lnTo>
                  <a:pt x="38064" y="46259"/>
                </a:lnTo>
                <a:lnTo>
                  <a:pt x="28024" y="40851"/>
                </a:lnTo>
                <a:lnTo>
                  <a:pt x="19364" y="31715"/>
                </a:lnTo>
                <a:lnTo>
                  <a:pt x="11951" y="20174"/>
                </a:lnTo>
                <a:lnTo>
                  <a:pt x="5657" y="7555"/>
                </a:lnTo>
                <a:lnTo>
                  <a:pt x="2355" y="0"/>
                </a:lnTo>
                <a:lnTo>
                  <a:pt x="1173" y="7078"/>
                </a:lnTo>
                <a:lnTo>
                  <a:pt x="390" y="19274"/>
                </a:lnTo>
                <a:lnTo>
                  <a:pt x="0" y="34705"/>
                </a:lnTo>
                <a:lnTo>
                  <a:pt x="0" y="51488"/>
                </a:lnTo>
                <a:lnTo>
                  <a:pt x="383" y="67742"/>
                </a:lnTo>
                <a:close/>
              </a:path>
            </a:pathLst>
          </a:custGeom>
          <a:solidFill>
            <a:srgbClr val="995D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422463" y="2090669"/>
            <a:ext cx="54521" cy="68156"/>
          </a:xfrm>
          <a:custGeom>
            <a:avLst/>
            <a:gdLst/>
            <a:ahLst/>
            <a:cxnLst/>
            <a:rect l="l" t="t" r="r" b="b"/>
            <a:pathLst>
              <a:path w="54521" h="68156">
                <a:moveTo>
                  <a:pt x="4484" y="42517"/>
                </a:moveTo>
                <a:lnTo>
                  <a:pt x="6299" y="45128"/>
                </a:lnTo>
                <a:lnTo>
                  <a:pt x="7260" y="45621"/>
                </a:lnTo>
                <a:lnTo>
                  <a:pt x="9375" y="47854"/>
                </a:lnTo>
                <a:lnTo>
                  <a:pt x="14222" y="52784"/>
                </a:lnTo>
                <a:lnTo>
                  <a:pt x="14286" y="51943"/>
                </a:lnTo>
                <a:lnTo>
                  <a:pt x="17917" y="58440"/>
                </a:lnTo>
                <a:lnTo>
                  <a:pt x="24559" y="62152"/>
                </a:lnTo>
                <a:lnTo>
                  <a:pt x="23106" y="61572"/>
                </a:lnTo>
                <a:lnTo>
                  <a:pt x="29171" y="68156"/>
                </a:lnTo>
                <a:lnTo>
                  <a:pt x="41579" y="51885"/>
                </a:lnTo>
                <a:lnTo>
                  <a:pt x="44185" y="45476"/>
                </a:lnTo>
                <a:lnTo>
                  <a:pt x="48349" y="39472"/>
                </a:lnTo>
                <a:lnTo>
                  <a:pt x="54521" y="37819"/>
                </a:lnTo>
                <a:lnTo>
                  <a:pt x="48137" y="28812"/>
                </a:lnTo>
                <a:lnTo>
                  <a:pt x="38779" y="17023"/>
                </a:lnTo>
                <a:lnTo>
                  <a:pt x="28596" y="6217"/>
                </a:lnTo>
                <a:lnTo>
                  <a:pt x="19735" y="159"/>
                </a:lnTo>
                <a:lnTo>
                  <a:pt x="19177" y="0"/>
                </a:lnTo>
                <a:lnTo>
                  <a:pt x="19433" y="2407"/>
                </a:lnTo>
                <a:lnTo>
                  <a:pt x="13960" y="14507"/>
                </a:lnTo>
                <a:lnTo>
                  <a:pt x="6456" y="25024"/>
                </a:lnTo>
                <a:lnTo>
                  <a:pt x="0" y="33614"/>
                </a:lnTo>
                <a:lnTo>
                  <a:pt x="1968" y="38799"/>
                </a:lnTo>
                <a:lnTo>
                  <a:pt x="4484" y="42517"/>
                </a:lnTo>
                <a:close/>
              </a:path>
              <a:path w="54521" h="68156">
                <a:moveTo>
                  <a:pt x="2840" y="41096"/>
                </a:moveTo>
                <a:lnTo>
                  <a:pt x="1968" y="38799"/>
                </a:lnTo>
                <a:lnTo>
                  <a:pt x="1089" y="37500"/>
                </a:lnTo>
                <a:lnTo>
                  <a:pt x="2840" y="41096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6700801" y="2583668"/>
            <a:ext cx="36814" cy="65508"/>
          </a:xfrm>
          <a:custGeom>
            <a:avLst/>
            <a:gdLst/>
            <a:ahLst/>
            <a:cxnLst/>
            <a:rect l="l" t="t" r="r" b="b"/>
            <a:pathLst>
              <a:path w="36814" h="65508">
                <a:moveTo>
                  <a:pt x="36420" y="10931"/>
                </a:moveTo>
                <a:lnTo>
                  <a:pt x="14573" y="0"/>
                </a:lnTo>
                <a:lnTo>
                  <a:pt x="11566" y="9062"/>
                </a:lnTo>
                <a:lnTo>
                  <a:pt x="8035" y="12810"/>
                </a:lnTo>
                <a:lnTo>
                  <a:pt x="4203" y="17379"/>
                </a:lnTo>
                <a:lnTo>
                  <a:pt x="1012" y="25971"/>
                </a:lnTo>
                <a:lnTo>
                  <a:pt x="0" y="38899"/>
                </a:lnTo>
                <a:lnTo>
                  <a:pt x="2458" y="50282"/>
                </a:lnTo>
                <a:lnTo>
                  <a:pt x="4706" y="59095"/>
                </a:lnTo>
                <a:lnTo>
                  <a:pt x="11177" y="62793"/>
                </a:lnTo>
                <a:lnTo>
                  <a:pt x="13291" y="63698"/>
                </a:lnTo>
                <a:lnTo>
                  <a:pt x="15107" y="64356"/>
                </a:lnTo>
                <a:lnTo>
                  <a:pt x="17605" y="64765"/>
                </a:lnTo>
                <a:lnTo>
                  <a:pt x="22432" y="65508"/>
                </a:lnTo>
                <a:lnTo>
                  <a:pt x="25037" y="64356"/>
                </a:lnTo>
                <a:lnTo>
                  <a:pt x="30974" y="63617"/>
                </a:lnTo>
                <a:lnTo>
                  <a:pt x="34388" y="50346"/>
                </a:lnTo>
                <a:lnTo>
                  <a:pt x="36187" y="41472"/>
                </a:lnTo>
                <a:lnTo>
                  <a:pt x="36814" y="33437"/>
                </a:lnTo>
                <a:lnTo>
                  <a:pt x="36709" y="22686"/>
                </a:lnTo>
                <a:lnTo>
                  <a:pt x="36420" y="10931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8300162" y="2530901"/>
            <a:ext cx="43140" cy="78330"/>
          </a:xfrm>
          <a:custGeom>
            <a:avLst/>
            <a:gdLst/>
            <a:ahLst/>
            <a:cxnLst/>
            <a:rect l="l" t="t" r="r" b="b"/>
            <a:pathLst>
              <a:path w="43140" h="78330">
                <a:moveTo>
                  <a:pt x="19433" y="52520"/>
                </a:moveTo>
                <a:lnTo>
                  <a:pt x="18247" y="63651"/>
                </a:lnTo>
                <a:lnTo>
                  <a:pt x="18063" y="67911"/>
                </a:lnTo>
                <a:lnTo>
                  <a:pt x="18778" y="69126"/>
                </a:lnTo>
                <a:lnTo>
                  <a:pt x="20287" y="71119"/>
                </a:lnTo>
                <a:lnTo>
                  <a:pt x="22487" y="77712"/>
                </a:lnTo>
                <a:lnTo>
                  <a:pt x="22637" y="78330"/>
                </a:lnTo>
                <a:lnTo>
                  <a:pt x="32738" y="76027"/>
                </a:lnTo>
                <a:lnTo>
                  <a:pt x="38119" y="75615"/>
                </a:lnTo>
                <a:lnTo>
                  <a:pt x="41152" y="63698"/>
                </a:lnTo>
                <a:lnTo>
                  <a:pt x="42604" y="54493"/>
                </a:lnTo>
                <a:lnTo>
                  <a:pt x="43140" y="43173"/>
                </a:lnTo>
                <a:lnTo>
                  <a:pt x="42141" y="29623"/>
                </a:lnTo>
                <a:lnTo>
                  <a:pt x="40197" y="15786"/>
                </a:lnTo>
                <a:lnTo>
                  <a:pt x="37897" y="3608"/>
                </a:lnTo>
                <a:lnTo>
                  <a:pt x="37094" y="0"/>
                </a:lnTo>
                <a:lnTo>
                  <a:pt x="8777" y="7891"/>
                </a:lnTo>
                <a:lnTo>
                  <a:pt x="7068" y="12656"/>
                </a:lnTo>
                <a:lnTo>
                  <a:pt x="7922" y="11177"/>
                </a:lnTo>
                <a:lnTo>
                  <a:pt x="5744" y="15368"/>
                </a:lnTo>
                <a:lnTo>
                  <a:pt x="0" y="23999"/>
                </a:lnTo>
                <a:lnTo>
                  <a:pt x="363" y="29095"/>
                </a:lnTo>
                <a:lnTo>
                  <a:pt x="7447" y="27565"/>
                </a:lnTo>
                <a:lnTo>
                  <a:pt x="10517" y="23268"/>
                </a:lnTo>
                <a:lnTo>
                  <a:pt x="16208" y="18903"/>
                </a:lnTo>
                <a:lnTo>
                  <a:pt x="19184" y="30449"/>
                </a:lnTo>
                <a:lnTo>
                  <a:pt x="19965" y="43642"/>
                </a:lnTo>
                <a:lnTo>
                  <a:pt x="19433" y="52520"/>
                </a:lnTo>
                <a:close/>
              </a:path>
            </a:pathLst>
          </a:custGeom>
          <a:solidFill>
            <a:srgbClr val="F3B89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6548089" y="1922511"/>
            <a:ext cx="59977" cy="54670"/>
          </a:xfrm>
          <a:custGeom>
            <a:avLst/>
            <a:gdLst/>
            <a:ahLst/>
            <a:cxnLst/>
            <a:rect l="l" t="t" r="r" b="b"/>
            <a:pathLst>
              <a:path w="59977" h="54670">
                <a:moveTo>
                  <a:pt x="9003" y="49511"/>
                </a:moveTo>
                <a:lnTo>
                  <a:pt x="19991" y="54072"/>
                </a:lnTo>
                <a:lnTo>
                  <a:pt x="31752" y="54670"/>
                </a:lnTo>
                <a:lnTo>
                  <a:pt x="43076" y="52091"/>
                </a:lnTo>
                <a:lnTo>
                  <a:pt x="52750" y="47122"/>
                </a:lnTo>
                <a:lnTo>
                  <a:pt x="59564" y="40551"/>
                </a:lnTo>
                <a:lnTo>
                  <a:pt x="59977" y="39936"/>
                </a:lnTo>
                <a:lnTo>
                  <a:pt x="53380" y="38892"/>
                </a:lnTo>
                <a:lnTo>
                  <a:pt x="50969" y="37481"/>
                </a:lnTo>
                <a:lnTo>
                  <a:pt x="50559" y="34250"/>
                </a:lnTo>
                <a:lnTo>
                  <a:pt x="49810" y="29350"/>
                </a:lnTo>
                <a:lnTo>
                  <a:pt x="49506" y="0"/>
                </a:lnTo>
                <a:lnTo>
                  <a:pt x="41585" y="5983"/>
                </a:lnTo>
                <a:lnTo>
                  <a:pt x="28051" y="13882"/>
                </a:lnTo>
                <a:lnTo>
                  <a:pt x="14377" y="20849"/>
                </a:lnTo>
                <a:lnTo>
                  <a:pt x="6656" y="23927"/>
                </a:lnTo>
                <a:lnTo>
                  <a:pt x="6353" y="37152"/>
                </a:lnTo>
                <a:lnTo>
                  <a:pt x="0" y="40197"/>
                </a:lnTo>
                <a:lnTo>
                  <a:pt x="9003" y="49511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6433579" y="2478707"/>
            <a:ext cx="40853" cy="77672"/>
          </a:xfrm>
          <a:custGeom>
            <a:avLst/>
            <a:gdLst/>
            <a:ahLst/>
            <a:cxnLst/>
            <a:rect l="l" t="t" r="r" b="b"/>
            <a:pathLst>
              <a:path w="40853" h="77672">
                <a:moveTo>
                  <a:pt x="8957" y="68631"/>
                </a:moveTo>
                <a:lnTo>
                  <a:pt x="7868" y="68797"/>
                </a:lnTo>
                <a:lnTo>
                  <a:pt x="12588" y="60493"/>
                </a:lnTo>
                <a:lnTo>
                  <a:pt x="9623" y="77672"/>
                </a:lnTo>
                <a:lnTo>
                  <a:pt x="10652" y="77344"/>
                </a:lnTo>
                <a:lnTo>
                  <a:pt x="12649" y="75288"/>
                </a:lnTo>
                <a:lnTo>
                  <a:pt x="13315" y="74795"/>
                </a:lnTo>
                <a:lnTo>
                  <a:pt x="14101" y="74139"/>
                </a:lnTo>
                <a:lnTo>
                  <a:pt x="14707" y="73808"/>
                </a:lnTo>
                <a:lnTo>
                  <a:pt x="15372" y="73400"/>
                </a:lnTo>
                <a:lnTo>
                  <a:pt x="15675" y="73315"/>
                </a:lnTo>
                <a:lnTo>
                  <a:pt x="18165" y="73607"/>
                </a:lnTo>
                <a:lnTo>
                  <a:pt x="21409" y="70794"/>
                </a:lnTo>
                <a:lnTo>
                  <a:pt x="25731" y="56092"/>
                </a:lnTo>
                <a:lnTo>
                  <a:pt x="26690" y="51288"/>
                </a:lnTo>
                <a:lnTo>
                  <a:pt x="26854" y="63234"/>
                </a:lnTo>
                <a:lnTo>
                  <a:pt x="28077" y="64354"/>
                </a:lnTo>
                <a:lnTo>
                  <a:pt x="30321" y="65836"/>
                </a:lnTo>
                <a:lnTo>
                  <a:pt x="40853" y="9945"/>
                </a:lnTo>
                <a:lnTo>
                  <a:pt x="35102" y="4193"/>
                </a:lnTo>
                <a:lnTo>
                  <a:pt x="31109" y="3700"/>
                </a:lnTo>
                <a:lnTo>
                  <a:pt x="23179" y="0"/>
                </a:lnTo>
                <a:lnTo>
                  <a:pt x="18699" y="11401"/>
                </a:lnTo>
                <a:lnTo>
                  <a:pt x="12378" y="17239"/>
                </a:lnTo>
                <a:lnTo>
                  <a:pt x="5850" y="21998"/>
                </a:lnTo>
                <a:lnTo>
                  <a:pt x="751" y="30165"/>
                </a:lnTo>
                <a:lnTo>
                  <a:pt x="0" y="32796"/>
                </a:lnTo>
                <a:lnTo>
                  <a:pt x="8654" y="33042"/>
                </a:lnTo>
                <a:lnTo>
                  <a:pt x="6839" y="30905"/>
                </a:lnTo>
                <a:lnTo>
                  <a:pt x="14222" y="27535"/>
                </a:lnTo>
                <a:lnTo>
                  <a:pt x="3873" y="70192"/>
                </a:lnTo>
                <a:lnTo>
                  <a:pt x="8957" y="68631"/>
                </a:lnTo>
                <a:close/>
              </a:path>
            </a:pathLst>
          </a:custGeom>
          <a:solidFill>
            <a:srgbClr val="F8BD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8232486" y="1903577"/>
            <a:ext cx="42198" cy="46926"/>
          </a:xfrm>
          <a:custGeom>
            <a:avLst/>
            <a:gdLst/>
            <a:ahLst/>
            <a:cxnLst/>
            <a:rect l="l" t="t" r="r" b="b"/>
            <a:pathLst>
              <a:path w="42198" h="46926">
                <a:moveTo>
                  <a:pt x="36556" y="33094"/>
                </a:moveTo>
                <a:lnTo>
                  <a:pt x="42198" y="28476"/>
                </a:lnTo>
                <a:lnTo>
                  <a:pt x="40652" y="18641"/>
                </a:lnTo>
                <a:lnTo>
                  <a:pt x="33702" y="9751"/>
                </a:lnTo>
                <a:lnTo>
                  <a:pt x="23419" y="0"/>
                </a:lnTo>
                <a:lnTo>
                  <a:pt x="34083" y="35117"/>
                </a:lnTo>
                <a:lnTo>
                  <a:pt x="36924" y="30361"/>
                </a:lnTo>
                <a:lnTo>
                  <a:pt x="36556" y="33094"/>
                </a:lnTo>
                <a:close/>
              </a:path>
              <a:path w="42198" h="46926">
                <a:moveTo>
                  <a:pt x="5547" y="31254"/>
                </a:moveTo>
                <a:lnTo>
                  <a:pt x="10180" y="41278"/>
                </a:lnTo>
                <a:lnTo>
                  <a:pt x="11510" y="45906"/>
                </a:lnTo>
                <a:lnTo>
                  <a:pt x="19668" y="59364"/>
                </a:lnTo>
                <a:lnTo>
                  <a:pt x="34318" y="40889"/>
                </a:lnTo>
                <a:lnTo>
                  <a:pt x="34617" y="40541"/>
                </a:lnTo>
                <a:lnTo>
                  <a:pt x="35172" y="39903"/>
                </a:lnTo>
                <a:lnTo>
                  <a:pt x="35706" y="39410"/>
                </a:lnTo>
                <a:lnTo>
                  <a:pt x="36556" y="33094"/>
                </a:lnTo>
                <a:lnTo>
                  <a:pt x="34083" y="35117"/>
                </a:lnTo>
                <a:lnTo>
                  <a:pt x="23419" y="0"/>
                </a:lnTo>
                <a:lnTo>
                  <a:pt x="18408" y="-4992"/>
                </a:lnTo>
                <a:lnTo>
                  <a:pt x="13026" y="-10648"/>
                </a:lnTo>
                <a:lnTo>
                  <a:pt x="14116" y="-11402"/>
                </a:lnTo>
                <a:lnTo>
                  <a:pt x="7453" y="-11808"/>
                </a:lnTo>
                <a:lnTo>
                  <a:pt x="6230" y="2245"/>
                </a:lnTo>
                <a:lnTo>
                  <a:pt x="2305" y="12527"/>
                </a:lnTo>
                <a:lnTo>
                  <a:pt x="0" y="18441"/>
                </a:lnTo>
                <a:lnTo>
                  <a:pt x="5547" y="31254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7380772" y="2091423"/>
            <a:ext cx="11963" cy="50041"/>
          </a:xfrm>
          <a:custGeom>
            <a:avLst/>
            <a:gdLst/>
            <a:ahLst/>
            <a:cxnLst/>
            <a:rect l="l" t="t" r="r" b="b"/>
            <a:pathLst>
              <a:path w="11963" h="50041">
                <a:moveTo>
                  <a:pt x="0" y="50041"/>
                </a:moveTo>
                <a:lnTo>
                  <a:pt x="1627" y="47738"/>
                </a:lnTo>
                <a:lnTo>
                  <a:pt x="4403" y="44374"/>
                </a:lnTo>
                <a:lnTo>
                  <a:pt x="4958" y="43649"/>
                </a:lnTo>
                <a:lnTo>
                  <a:pt x="8951" y="39498"/>
                </a:lnTo>
                <a:lnTo>
                  <a:pt x="9753" y="38576"/>
                </a:lnTo>
                <a:lnTo>
                  <a:pt x="11963" y="32947"/>
                </a:lnTo>
                <a:lnTo>
                  <a:pt x="7936" y="21195"/>
                </a:lnTo>
                <a:lnTo>
                  <a:pt x="4784" y="11204"/>
                </a:lnTo>
                <a:lnTo>
                  <a:pt x="4104" y="0"/>
                </a:lnTo>
                <a:lnTo>
                  <a:pt x="1627" y="46694"/>
                </a:lnTo>
                <a:lnTo>
                  <a:pt x="0" y="50041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345411" y="2091423"/>
            <a:ext cx="39465" cy="62471"/>
          </a:xfrm>
          <a:custGeom>
            <a:avLst/>
            <a:gdLst/>
            <a:ahLst/>
            <a:cxnLst/>
            <a:rect l="l" t="t" r="r" b="b"/>
            <a:pathLst>
              <a:path w="39465" h="62471">
                <a:moveTo>
                  <a:pt x="0" y="35093"/>
                </a:moveTo>
                <a:lnTo>
                  <a:pt x="1452" y="39356"/>
                </a:lnTo>
                <a:lnTo>
                  <a:pt x="790" y="38805"/>
                </a:lnTo>
                <a:lnTo>
                  <a:pt x="2178" y="43736"/>
                </a:lnTo>
                <a:lnTo>
                  <a:pt x="6833" y="49565"/>
                </a:lnTo>
                <a:lnTo>
                  <a:pt x="13133" y="54003"/>
                </a:lnTo>
                <a:lnTo>
                  <a:pt x="15312" y="58266"/>
                </a:lnTo>
                <a:lnTo>
                  <a:pt x="20821" y="62471"/>
                </a:lnTo>
                <a:lnTo>
                  <a:pt x="33656" y="52349"/>
                </a:lnTo>
                <a:lnTo>
                  <a:pt x="34083" y="52668"/>
                </a:lnTo>
                <a:lnTo>
                  <a:pt x="35360" y="50041"/>
                </a:lnTo>
                <a:lnTo>
                  <a:pt x="33955" y="52030"/>
                </a:lnTo>
                <a:lnTo>
                  <a:pt x="36988" y="46694"/>
                </a:lnTo>
                <a:lnTo>
                  <a:pt x="39465" y="0"/>
                </a:lnTo>
                <a:lnTo>
                  <a:pt x="31713" y="319"/>
                </a:lnTo>
                <a:lnTo>
                  <a:pt x="26203" y="9048"/>
                </a:lnTo>
                <a:lnTo>
                  <a:pt x="19796" y="15516"/>
                </a:lnTo>
                <a:lnTo>
                  <a:pt x="11058" y="24368"/>
                </a:lnTo>
                <a:lnTo>
                  <a:pt x="1970" y="33214"/>
                </a:lnTo>
                <a:lnTo>
                  <a:pt x="0" y="35093"/>
                </a:lnTo>
                <a:close/>
              </a:path>
            </a:pathLst>
          </a:custGeom>
          <a:solidFill>
            <a:srgbClr val="9BD6F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8187276" y="1871640"/>
            <a:ext cx="52663" cy="56381"/>
          </a:xfrm>
          <a:custGeom>
            <a:avLst/>
            <a:gdLst/>
            <a:ahLst/>
            <a:cxnLst/>
            <a:rect l="l" t="t" r="r" b="b"/>
            <a:pathLst>
              <a:path w="52663" h="56381">
                <a:moveTo>
                  <a:pt x="7987" y="34728"/>
                </a:moveTo>
                <a:lnTo>
                  <a:pt x="15275" y="44596"/>
                </a:lnTo>
                <a:lnTo>
                  <a:pt x="22051" y="54884"/>
                </a:lnTo>
                <a:lnTo>
                  <a:pt x="22936" y="56381"/>
                </a:lnTo>
                <a:lnTo>
                  <a:pt x="41835" y="56120"/>
                </a:lnTo>
                <a:lnTo>
                  <a:pt x="45210" y="50377"/>
                </a:lnTo>
                <a:lnTo>
                  <a:pt x="49794" y="39067"/>
                </a:lnTo>
                <a:lnTo>
                  <a:pt x="52529" y="27814"/>
                </a:lnTo>
                <a:lnTo>
                  <a:pt x="52663" y="20127"/>
                </a:lnTo>
                <a:lnTo>
                  <a:pt x="52364" y="0"/>
                </a:lnTo>
                <a:lnTo>
                  <a:pt x="51808" y="493"/>
                </a:lnTo>
                <a:lnTo>
                  <a:pt x="51146" y="1073"/>
                </a:lnTo>
                <a:lnTo>
                  <a:pt x="50719" y="1392"/>
                </a:lnTo>
                <a:lnTo>
                  <a:pt x="41216" y="10179"/>
                </a:lnTo>
                <a:lnTo>
                  <a:pt x="29607" y="17605"/>
                </a:lnTo>
                <a:lnTo>
                  <a:pt x="18720" y="20529"/>
                </a:lnTo>
                <a:lnTo>
                  <a:pt x="7733" y="22065"/>
                </a:lnTo>
                <a:lnTo>
                  <a:pt x="0" y="23840"/>
                </a:lnTo>
                <a:lnTo>
                  <a:pt x="7987" y="34728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8187276" y="1846727"/>
            <a:ext cx="53923" cy="48753"/>
          </a:xfrm>
          <a:custGeom>
            <a:avLst/>
            <a:gdLst/>
            <a:ahLst/>
            <a:cxnLst/>
            <a:rect l="l" t="t" r="r" b="b"/>
            <a:pathLst>
              <a:path w="53923" h="48753">
                <a:moveTo>
                  <a:pt x="491" y="41937"/>
                </a:moveTo>
                <a:lnTo>
                  <a:pt x="0" y="48753"/>
                </a:lnTo>
                <a:lnTo>
                  <a:pt x="11507" y="46422"/>
                </a:lnTo>
                <a:lnTo>
                  <a:pt x="22368" y="44765"/>
                </a:lnTo>
                <a:lnTo>
                  <a:pt x="33406" y="40669"/>
                </a:lnTo>
                <a:lnTo>
                  <a:pt x="41216" y="35093"/>
                </a:lnTo>
                <a:lnTo>
                  <a:pt x="50719" y="26305"/>
                </a:lnTo>
                <a:lnTo>
                  <a:pt x="51146" y="25986"/>
                </a:lnTo>
                <a:lnTo>
                  <a:pt x="51808" y="25406"/>
                </a:lnTo>
                <a:lnTo>
                  <a:pt x="52364" y="24913"/>
                </a:lnTo>
                <a:lnTo>
                  <a:pt x="53923" y="17256"/>
                </a:lnTo>
                <a:lnTo>
                  <a:pt x="42126" y="18076"/>
                </a:lnTo>
                <a:lnTo>
                  <a:pt x="30115" y="15289"/>
                </a:lnTo>
                <a:lnTo>
                  <a:pt x="18403" y="10202"/>
                </a:lnTo>
                <a:lnTo>
                  <a:pt x="7502" y="4119"/>
                </a:lnTo>
                <a:lnTo>
                  <a:pt x="683" y="0"/>
                </a:lnTo>
                <a:lnTo>
                  <a:pt x="491" y="41937"/>
                </a:lnTo>
                <a:close/>
              </a:path>
            </a:pathLst>
          </a:custGeom>
          <a:solidFill>
            <a:srgbClr val="D99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6814081" y="1933619"/>
            <a:ext cx="52300" cy="76335"/>
          </a:xfrm>
          <a:custGeom>
            <a:avLst/>
            <a:gdLst/>
            <a:ahLst/>
            <a:cxnLst/>
            <a:rect l="l" t="t" r="r" b="b"/>
            <a:pathLst>
              <a:path w="52300" h="76335">
                <a:moveTo>
                  <a:pt x="2796" y="22587"/>
                </a:moveTo>
                <a:lnTo>
                  <a:pt x="8255" y="34180"/>
                </a:lnTo>
                <a:lnTo>
                  <a:pt x="13496" y="42807"/>
                </a:lnTo>
                <a:lnTo>
                  <a:pt x="14949" y="76335"/>
                </a:lnTo>
                <a:lnTo>
                  <a:pt x="23726" y="41328"/>
                </a:lnTo>
                <a:lnTo>
                  <a:pt x="32560" y="33310"/>
                </a:lnTo>
                <a:lnTo>
                  <a:pt x="42377" y="24201"/>
                </a:lnTo>
                <a:lnTo>
                  <a:pt x="50867" y="14343"/>
                </a:lnTo>
                <a:lnTo>
                  <a:pt x="52300" y="12152"/>
                </a:lnTo>
                <a:lnTo>
                  <a:pt x="36944" y="10102"/>
                </a:lnTo>
                <a:lnTo>
                  <a:pt x="26114" y="7126"/>
                </a:lnTo>
                <a:lnTo>
                  <a:pt x="15526" y="3483"/>
                </a:lnTo>
                <a:lnTo>
                  <a:pt x="10058" y="1798"/>
                </a:lnTo>
                <a:lnTo>
                  <a:pt x="256" y="0"/>
                </a:lnTo>
                <a:lnTo>
                  <a:pt x="0" y="9019"/>
                </a:lnTo>
                <a:lnTo>
                  <a:pt x="2796" y="22587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6625562" y="2332899"/>
            <a:ext cx="55258" cy="47586"/>
          </a:xfrm>
          <a:custGeom>
            <a:avLst/>
            <a:gdLst/>
            <a:ahLst/>
            <a:cxnLst/>
            <a:rect l="l" t="t" r="r" b="b"/>
            <a:pathLst>
              <a:path w="55258" h="47586">
                <a:moveTo>
                  <a:pt x="6336" y="20094"/>
                </a:moveTo>
                <a:lnTo>
                  <a:pt x="0" y="28348"/>
                </a:lnTo>
                <a:lnTo>
                  <a:pt x="615" y="40282"/>
                </a:lnTo>
                <a:lnTo>
                  <a:pt x="1568" y="42488"/>
                </a:lnTo>
                <a:lnTo>
                  <a:pt x="6609" y="47586"/>
                </a:lnTo>
                <a:lnTo>
                  <a:pt x="12190" y="46824"/>
                </a:lnTo>
                <a:lnTo>
                  <a:pt x="19543" y="42250"/>
                </a:lnTo>
                <a:lnTo>
                  <a:pt x="29900" y="35909"/>
                </a:lnTo>
                <a:lnTo>
                  <a:pt x="44494" y="29849"/>
                </a:lnTo>
                <a:lnTo>
                  <a:pt x="53080" y="27697"/>
                </a:lnTo>
                <a:lnTo>
                  <a:pt x="55258" y="11920"/>
                </a:lnTo>
                <a:lnTo>
                  <a:pt x="40373" y="0"/>
                </a:lnTo>
                <a:lnTo>
                  <a:pt x="36698" y="6432"/>
                </a:lnTo>
                <a:lnTo>
                  <a:pt x="35311" y="8769"/>
                </a:lnTo>
                <a:lnTo>
                  <a:pt x="32680" y="9636"/>
                </a:lnTo>
                <a:lnTo>
                  <a:pt x="25274" y="11662"/>
                </a:lnTo>
                <a:lnTo>
                  <a:pt x="15912" y="14965"/>
                </a:lnTo>
                <a:lnTo>
                  <a:pt x="6336" y="20094"/>
                </a:lnTo>
                <a:close/>
              </a:path>
            </a:pathLst>
          </a:custGeom>
          <a:solidFill>
            <a:srgbClr val="F7BC9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7479824" y="1911171"/>
            <a:ext cx="22185" cy="65362"/>
          </a:xfrm>
          <a:custGeom>
            <a:avLst/>
            <a:gdLst/>
            <a:ahLst/>
            <a:cxnLst/>
            <a:rect l="l" t="t" r="r" b="b"/>
            <a:pathLst>
              <a:path w="22185" h="65362">
                <a:moveTo>
                  <a:pt x="1631" y="14615"/>
                </a:moveTo>
                <a:lnTo>
                  <a:pt x="6825" y="13617"/>
                </a:lnTo>
                <a:lnTo>
                  <a:pt x="8478" y="13805"/>
                </a:lnTo>
                <a:lnTo>
                  <a:pt x="11050" y="15935"/>
                </a:lnTo>
                <a:lnTo>
                  <a:pt x="13624" y="15690"/>
                </a:lnTo>
                <a:lnTo>
                  <a:pt x="14118" y="18474"/>
                </a:lnTo>
                <a:lnTo>
                  <a:pt x="16707" y="20618"/>
                </a:lnTo>
                <a:lnTo>
                  <a:pt x="16325" y="32607"/>
                </a:lnTo>
                <a:lnTo>
                  <a:pt x="13464" y="43304"/>
                </a:lnTo>
                <a:lnTo>
                  <a:pt x="13091" y="44954"/>
                </a:lnTo>
                <a:lnTo>
                  <a:pt x="12097" y="65362"/>
                </a:lnTo>
                <a:lnTo>
                  <a:pt x="18848" y="52475"/>
                </a:lnTo>
                <a:lnTo>
                  <a:pt x="20159" y="48173"/>
                </a:lnTo>
                <a:lnTo>
                  <a:pt x="22185" y="36487"/>
                </a:lnTo>
                <a:lnTo>
                  <a:pt x="22126" y="23302"/>
                </a:lnTo>
                <a:lnTo>
                  <a:pt x="21547" y="19141"/>
                </a:lnTo>
                <a:lnTo>
                  <a:pt x="18485" y="8519"/>
                </a:lnTo>
                <a:lnTo>
                  <a:pt x="14877" y="5201"/>
                </a:lnTo>
                <a:lnTo>
                  <a:pt x="10549" y="0"/>
                </a:lnTo>
                <a:lnTo>
                  <a:pt x="8307" y="1885"/>
                </a:lnTo>
                <a:lnTo>
                  <a:pt x="4911" y="3538"/>
                </a:lnTo>
                <a:lnTo>
                  <a:pt x="3395" y="5249"/>
                </a:lnTo>
                <a:lnTo>
                  <a:pt x="817" y="8091"/>
                </a:lnTo>
                <a:lnTo>
                  <a:pt x="0" y="11601"/>
                </a:lnTo>
                <a:lnTo>
                  <a:pt x="1631" y="14615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471538" y="1927106"/>
            <a:ext cx="23500" cy="55498"/>
          </a:xfrm>
          <a:custGeom>
            <a:avLst/>
            <a:gdLst/>
            <a:ahLst/>
            <a:cxnLst/>
            <a:rect l="l" t="t" r="r" b="b"/>
            <a:pathLst>
              <a:path w="23500" h="55498">
                <a:moveTo>
                  <a:pt x="11816" y="53801"/>
                </a:moveTo>
                <a:lnTo>
                  <a:pt x="20383" y="49427"/>
                </a:lnTo>
                <a:lnTo>
                  <a:pt x="21377" y="29019"/>
                </a:lnTo>
                <a:lnTo>
                  <a:pt x="23500" y="17013"/>
                </a:lnTo>
                <a:lnTo>
                  <a:pt x="23440" y="8392"/>
                </a:lnTo>
                <a:lnTo>
                  <a:pt x="22404" y="2539"/>
                </a:lnTo>
                <a:lnTo>
                  <a:pt x="19336" y="0"/>
                </a:lnTo>
                <a:lnTo>
                  <a:pt x="14464" y="462"/>
                </a:lnTo>
                <a:lnTo>
                  <a:pt x="11152" y="4841"/>
                </a:lnTo>
                <a:lnTo>
                  <a:pt x="8350" y="8137"/>
                </a:lnTo>
                <a:lnTo>
                  <a:pt x="7752" y="8804"/>
                </a:lnTo>
                <a:lnTo>
                  <a:pt x="7517" y="9065"/>
                </a:lnTo>
                <a:lnTo>
                  <a:pt x="6961" y="9558"/>
                </a:lnTo>
                <a:lnTo>
                  <a:pt x="0" y="55498"/>
                </a:lnTo>
                <a:lnTo>
                  <a:pt x="11816" y="53801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481189" y="1925786"/>
            <a:ext cx="1718" cy="2681"/>
          </a:xfrm>
          <a:custGeom>
            <a:avLst/>
            <a:gdLst/>
            <a:ahLst/>
            <a:cxnLst/>
            <a:rect l="l" t="t" r="r" b="b"/>
            <a:pathLst>
              <a:path w="1718" h="2681">
                <a:moveTo>
                  <a:pt x="266" y="0"/>
                </a:moveTo>
                <a:lnTo>
                  <a:pt x="0" y="51"/>
                </a:lnTo>
                <a:lnTo>
                  <a:pt x="462" y="2490"/>
                </a:lnTo>
                <a:lnTo>
                  <a:pt x="1718" y="2681"/>
                </a:lnTo>
                <a:lnTo>
                  <a:pt x="266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478799" y="1915434"/>
            <a:ext cx="2733" cy="5858"/>
          </a:xfrm>
          <a:custGeom>
            <a:avLst/>
            <a:gdLst/>
            <a:ahLst/>
            <a:cxnLst/>
            <a:rect l="l" t="t" r="r" b="b"/>
            <a:pathLst>
              <a:path w="2733" h="5858">
                <a:moveTo>
                  <a:pt x="2733" y="0"/>
                </a:moveTo>
                <a:lnTo>
                  <a:pt x="0" y="5858"/>
                </a:lnTo>
                <a:lnTo>
                  <a:pt x="1842" y="3828"/>
                </a:lnTo>
                <a:lnTo>
                  <a:pt x="2733" y="0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6554323" y="1892261"/>
            <a:ext cx="47147" cy="69142"/>
          </a:xfrm>
          <a:custGeom>
            <a:avLst/>
            <a:gdLst/>
            <a:ahLst/>
            <a:cxnLst/>
            <a:rect l="l" t="t" r="r" b="b"/>
            <a:pathLst>
              <a:path w="47147" h="69142">
                <a:moveTo>
                  <a:pt x="43576" y="59600"/>
                </a:moveTo>
                <a:lnTo>
                  <a:pt x="44656" y="67684"/>
                </a:lnTo>
                <a:lnTo>
                  <a:pt x="45695" y="67757"/>
                </a:lnTo>
                <a:lnTo>
                  <a:pt x="47147" y="69142"/>
                </a:lnTo>
                <a:lnTo>
                  <a:pt x="46965" y="48898"/>
                </a:lnTo>
                <a:lnTo>
                  <a:pt x="46843" y="0"/>
                </a:lnTo>
                <a:lnTo>
                  <a:pt x="37280" y="10760"/>
                </a:lnTo>
                <a:lnTo>
                  <a:pt x="26029" y="17527"/>
                </a:lnTo>
                <a:lnTo>
                  <a:pt x="14437" y="22075"/>
                </a:lnTo>
                <a:lnTo>
                  <a:pt x="1940" y="24865"/>
                </a:lnTo>
                <a:lnTo>
                  <a:pt x="59" y="25145"/>
                </a:lnTo>
                <a:lnTo>
                  <a:pt x="0" y="50464"/>
                </a:lnTo>
                <a:lnTo>
                  <a:pt x="422" y="54177"/>
                </a:lnTo>
                <a:lnTo>
                  <a:pt x="9806" y="50313"/>
                </a:lnTo>
                <a:lnTo>
                  <a:pt x="23782" y="43053"/>
                </a:lnTo>
                <a:lnTo>
                  <a:pt x="36876" y="35246"/>
                </a:lnTo>
                <a:lnTo>
                  <a:pt x="43273" y="30249"/>
                </a:lnTo>
                <a:lnTo>
                  <a:pt x="43576" y="59600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6837380" y="2381972"/>
            <a:ext cx="64280" cy="28353"/>
          </a:xfrm>
          <a:custGeom>
            <a:avLst/>
            <a:gdLst/>
            <a:ahLst/>
            <a:cxnLst/>
            <a:rect l="l" t="t" r="r" b="b"/>
            <a:pathLst>
              <a:path w="64280" h="28353">
                <a:moveTo>
                  <a:pt x="3669" y="3257"/>
                </a:moveTo>
                <a:lnTo>
                  <a:pt x="619" y="0"/>
                </a:lnTo>
                <a:lnTo>
                  <a:pt x="0" y="28353"/>
                </a:lnTo>
                <a:lnTo>
                  <a:pt x="8822" y="25822"/>
                </a:lnTo>
                <a:lnTo>
                  <a:pt x="23744" y="24913"/>
                </a:lnTo>
                <a:lnTo>
                  <a:pt x="40151" y="25111"/>
                </a:lnTo>
                <a:lnTo>
                  <a:pt x="53429" y="25897"/>
                </a:lnTo>
                <a:lnTo>
                  <a:pt x="58108" y="26462"/>
                </a:lnTo>
                <a:lnTo>
                  <a:pt x="63917" y="10928"/>
                </a:lnTo>
                <a:lnTo>
                  <a:pt x="64280" y="1305"/>
                </a:lnTo>
                <a:lnTo>
                  <a:pt x="59368" y="3857"/>
                </a:lnTo>
                <a:lnTo>
                  <a:pt x="50847" y="3683"/>
                </a:lnTo>
                <a:lnTo>
                  <a:pt x="44612" y="3538"/>
                </a:lnTo>
                <a:lnTo>
                  <a:pt x="37714" y="3944"/>
                </a:lnTo>
                <a:lnTo>
                  <a:pt x="31414" y="3944"/>
                </a:lnTo>
                <a:lnTo>
                  <a:pt x="18167" y="4521"/>
                </a:lnTo>
                <a:lnTo>
                  <a:pt x="3669" y="3257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6894037" y="1771030"/>
            <a:ext cx="27698" cy="71346"/>
          </a:xfrm>
          <a:custGeom>
            <a:avLst/>
            <a:gdLst/>
            <a:ahLst/>
            <a:cxnLst/>
            <a:rect l="l" t="t" r="r" b="b"/>
            <a:pathLst>
              <a:path w="27698" h="71346">
                <a:moveTo>
                  <a:pt x="27698" y="35343"/>
                </a:moveTo>
                <a:lnTo>
                  <a:pt x="26378" y="22690"/>
                </a:lnTo>
                <a:lnTo>
                  <a:pt x="25968" y="21287"/>
                </a:lnTo>
                <a:lnTo>
                  <a:pt x="22573" y="14046"/>
                </a:lnTo>
                <a:lnTo>
                  <a:pt x="20105" y="12306"/>
                </a:lnTo>
                <a:lnTo>
                  <a:pt x="18601" y="11779"/>
                </a:lnTo>
                <a:lnTo>
                  <a:pt x="18097" y="8176"/>
                </a:lnTo>
                <a:lnTo>
                  <a:pt x="18451" y="0"/>
                </a:lnTo>
                <a:lnTo>
                  <a:pt x="11847" y="10371"/>
                </a:lnTo>
                <a:lnTo>
                  <a:pt x="7779" y="18969"/>
                </a:lnTo>
                <a:lnTo>
                  <a:pt x="5402" y="27595"/>
                </a:lnTo>
                <a:lnTo>
                  <a:pt x="3870" y="38046"/>
                </a:lnTo>
                <a:lnTo>
                  <a:pt x="2338" y="52124"/>
                </a:lnTo>
                <a:lnTo>
                  <a:pt x="0" y="71346"/>
                </a:lnTo>
                <a:lnTo>
                  <a:pt x="11153" y="71061"/>
                </a:lnTo>
                <a:lnTo>
                  <a:pt x="19965" y="63975"/>
                </a:lnTo>
                <a:lnTo>
                  <a:pt x="25820" y="51011"/>
                </a:lnTo>
                <a:lnTo>
                  <a:pt x="26502" y="48173"/>
                </a:lnTo>
                <a:lnTo>
                  <a:pt x="27698" y="35343"/>
                </a:lnTo>
                <a:close/>
              </a:path>
            </a:pathLst>
          </a:custGeom>
          <a:solidFill>
            <a:srgbClr val="EBB7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8132322" y="1725583"/>
            <a:ext cx="28643" cy="65836"/>
          </a:xfrm>
          <a:custGeom>
            <a:avLst/>
            <a:gdLst/>
            <a:ahLst/>
            <a:cxnLst/>
            <a:rect l="l" t="t" r="r" b="b"/>
            <a:pathLst>
              <a:path w="28643" h="65836">
                <a:moveTo>
                  <a:pt x="1150" y="41338"/>
                </a:moveTo>
                <a:lnTo>
                  <a:pt x="1329" y="42256"/>
                </a:lnTo>
                <a:lnTo>
                  <a:pt x="6777" y="56412"/>
                </a:lnTo>
                <a:lnTo>
                  <a:pt x="15948" y="64238"/>
                </a:lnTo>
                <a:lnTo>
                  <a:pt x="28643" y="65836"/>
                </a:lnTo>
                <a:lnTo>
                  <a:pt x="26380" y="53494"/>
                </a:lnTo>
                <a:lnTo>
                  <a:pt x="24512" y="40900"/>
                </a:lnTo>
                <a:lnTo>
                  <a:pt x="22893" y="28177"/>
                </a:lnTo>
                <a:lnTo>
                  <a:pt x="22834" y="27697"/>
                </a:lnTo>
                <a:lnTo>
                  <a:pt x="21161" y="14345"/>
                </a:lnTo>
                <a:lnTo>
                  <a:pt x="19719" y="8961"/>
                </a:lnTo>
                <a:lnTo>
                  <a:pt x="16983" y="6124"/>
                </a:lnTo>
                <a:lnTo>
                  <a:pt x="11432" y="415"/>
                </a:lnTo>
                <a:lnTo>
                  <a:pt x="11089" y="0"/>
                </a:lnTo>
                <a:lnTo>
                  <a:pt x="6428" y="6837"/>
                </a:lnTo>
                <a:lnTo>
                  <a:pt x="2522" y="12968"/>
                </a:lnTo>
                <a:lnTo>
                  <a:pt x="1521" y="16183"/>
                </a:lnTo>
                <a:lnTo>
                  <a:pt x="0" y="28771"/>
                </a:lnTo>
                <a:lnTo>
                  <a:pt x="1150" y="41338"/>
                </a:lnTo>
                <a:close/>
              </a:path>
            </a:pathLst>
          </a:custGeom>
          <a:solidFill>
            <a:srgbClr val="EBB79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677258" y="2102357"/>
            <a:ext cx="47153" cy="50551"/>
          </a:xfrm>
          <a:custGeom>
            <a:avLst/>
            <a:gdLst/>
            <a:ahLst/>
            <a:cxnLst/>
            <a:rect l="l" t="t" r="r" b="b"/>
            <a:pathLst>
              <a:path w="47153" h="50551">
                <a:moveTo>
                  <a:pt x="32858" y="17985"/>
                </a:moveTo>
                <a:lnTo>
                  <a:pt x="21757" y="13160"/>
                </a:lnTo>
                <a:lnTo>
                  <a:pt x="11974" y="6658"/>
                </a:lnTo>
                <a:lnTo>
                  <a:pt x="1631" y="563"/>
                </a:lnTo>
                <a:lnTo>
                  <a:pt x="363" y="0"/>
                </a:lnTo>
                <a:lnTo>
                  <a:pt x="0" y="29089"/>
                </a:lnTo>
                <a:lnTo>
                  <a:pt x="12448" y="31726"/>
                </a:lnTo>
                <a:lnTo>
                  <a:pt x="23323" y="37999"/>
                </a:lnTo>
                <a:lnTo>
                  <a:pt x="23961" y="38370"/>
                </a:lnTo>
                <a:lnTo>
                  <a:pt x="46363" y="50551"/>
                </a:lnTo>
                <a:lnTo>
                  <a:pt x="46726" y="30829"/>
                </a:lnTo>
                <a:lnTo>
                  <a:pt x="47153" y="19054"/>
                </a:lnTo>
                <a:lnTo>
                  <a:pt x="32858" y="17985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7927163" y="1951369"/>
            <a:ext cx="48776" cy="46259"/>
          </a:xfrm>
          <a:custGeom>
            <a:avLst/>
            <a:gdLst/>
            <a:ahLst/>
            <a:cxnLst/>
            <a:rect l="l" t="t" r="r" b="b"/>
            <a:pathLst>
              <a:path w="48776" h="46259">
                <a:moveTo>
                  <a:pt x="0" y="23753"/>
                </a:moveTo>
                <a:lnTo>
                  <a:pt x="8643" y="29134"/>
                </a:lnTo>
                <a:lnTo>
                  <a:pt x="21602" y="36590"/>
                </a:lnTo>
                <a:lnTo>
                  <a:pt x="35157" y="43254"/>
                </a:lnTo>
                <a:lnTo>
                  <a:pt x="45586" y="46257"/>
                </a:lnTo>
                <a:lnTo>
                  <a:pt x="45817" y="32457"/>
                </a:lnTo>
                <a:lnTo>
                  <a:pt x="47005" y="21486"/>
                </a:lnTo>
                <a:lnTo>
                  <a:pt x="48776" y="16676"/>
                </a:lnTo>
                <a:lnTo>
                  <a:pt x="35008" y="17383"/>
                </a:lnTo>
                <a:lnTo>
                  <a:pt x="24160" y="13300"/>
                </a:lnTo>
                <a:lnTo>
                  <a:pt x="14652" y="7125"/>
                </a:lnTo>
                <a:lnTo>
                  <a:pt x="4906" y="1555"/>
                </a:lnTo>
                <a:lnTo>
                  <a:pt x="170" y="0"/>
                </a:lnTo>
                <a:lnTo>
                  <a:pt x="0" y="23753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080323" y="2102937"/>
            <a:ext cx="45573" cy="50783"/>
          </a:xfrm>
          <a:custGeom>
            <a:avLst/>
            <a:gdLst/>
            <a:ahLst/>
            <a:cxnLst/>
            <a:rect l="l" t="t" r="r" b="b"/>
            <a:pathLst>
              <a:path w="45573" h="50783">
                <a:moveTo>
                  <a:pt x="9417" y="44288"/>
                </a:moveTo>
                <a:lnTo>
                  <a:pt x="21927" y="36931"/>
                </a:lnTo>
                <a:lnTo>
                  <a:pt x="34755" y="30664"/>
                </a:lnTo>
                <a:lnTo>
                  <a:pt x="45146" y="27436"/>
                </a:lnTo>
                <a:lnTo>
                  <a:pt x="45573" y="0"/>
                </a:lnTo>
                <a:lnTo>
                  <a:pt x="33730" y="6145"/>
                </a:lnTo>
                <a:lnTo>
                  <a:pt x="24570" y="11902"/>
                </a:lnTo>
                <a:lnTo>
                  <a:pt x="13971" y="16624"/>
                </a:lnTo>
                <a:lnTo>
                  <a:pt x="491" y="19373"/>
                </a:lnTo>
                <a:lnTo>
                  <a:pt x="0" y="50783"/>
                </a:lnTo>
                <a:lnTo>
                  <a:pt x="9417" y="44288"/>
                </a:lnTo>
                <a:close/>
              </a:path>
            </a:pathLst>
          </a:custGeom>
          <a:solidFill>
            <a:srgbClr val="F1A67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8294080" y="2417886"/>
            <a:ext cx="14859" cy="137014"/>
          </a:xfrm>
          <a:custGeom>
            <a:avLst/>
            <a:gdLst/>
            <a:ahLst/>
            <a:cxnLst/>
            <a:rect l="l" t="t" r="r" b="b"/>
            <a:pathLst>
              <a:path w="14859" h="137014">
                <a:moveTo>
                  <a:pt x="11826" y="128383"/>
                </a:moveTo>
                <a:lnTo>
                  <a:pt x="14004" y="124192"/>
                </a:lnTo>
                <a:lnTo>
                  <a:pt x="13150" y="125671"/>
                </a:lnTo>
                <a:lnTo>
                  <a:pt x="14859" y="120906"/>
                </a:lnTo>
                <a:lnTo>
                  <a:pt x="14809" y="112941"/>
                </a:lnTo>
                <a:lnTo>
                  <a:pt x="14296" y="101435"/>
                </a:lnTo>
                <a:lnTo>
                  <a:pt x="13394" y="87361"/>
                </a:lnTo>
                <a:lnTo>
                  <a:pt x="12177" y="71690"/>
                </a:lnTo>
                <a:lnTo>
                  <a:pt x="10718" y="55392"/>
                </a:lnTo>
                <a:lnTo>
                  <a:pt x="9093" y="39441"/>
                </a:lnTo>
                <a:lnTo>
                  <a:pt x="7376" y="24806"/>
                </a:lnTo>
                <a:lnTo>
                  <a:pt x="5641" y="12461"/>
                </a:lnTo>
                <a:lnTo>
                  <a:pt x="3962" y="3375"/>
                </a:lnTo>
                <a:lnTo>
                  <a:pt x="3049" y="0"/>
                </a:lnTo>
                <a:lnTo>
                  <a:pt x="715" y="2071"/>
                </a:lnTo>
                <a:lnTo>
                  <a:pt x="308" y="6245"/>
                </a:lnTo>
                <a:lnTo>
                  <a:pt x="208" y="6821"/>
                </a:lnTo>
                <a:lnTo>
                  <a:pt x="0" y="11895"/>
                </a:lnTo>
                <a:lnTo>
                  <a:pt x="229" y="21405"/>
                </a:lnTo>
                <a:lnTo>
                  <a:pt x="800" y="34335"/>
                </a:lnTo>
                <a:lnTo>
                  <a:pt x="1614" y="49672"/>
                </a:lnTo>
                <a:lnTo>
                  <a:pt x="2572" y="66401"/>
                </a:lnTo>
                <a:lnTo>
                  <a:pt x="3576" y="83509"/>
                </a:lnTo>
                <a:lnTo>
                  <a:pt x="4530" y="99980"/>
                </a:lnTo>
                <a:lnTo>
                  <a:pt x="5333" y="114800"/>
                </a:lnTo>
                <a:lnTo>
                  <a:pt x="5888" y="126956"/>
                </a:lnTo>
                <a:lnTo>
                  <a:pt x="6098" y="135433"/>
                </a:lnTo>
                <a:lnTo>
                  <a:pt x="6081" y="137014"/>
                </a:lnTo>
                <a:lnTo>
                  <a:pt x="11826" y="128383"/>
                </a:lnTo>
                <a:close/>
              </a:path>
            </a:pathLst>
          </a:custGeom>
          <a:solidFill>
            <a:srgbClr val="F8EEE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7370526" y="1985795"/>
            <a:ext cx="44120" cy="31322"/>
          </a:xfrm>
          <a:custGeom>
            <a:avLst/>
            <a:gdLst/>
            <a:ahLst/>
            <a:cxnLst/>
            <a:rect l="l" t="t" r="r" b="b"/>
            <a:pathLst>
              <a:path w="44120" h="31322">
                <a:moveTo>
                  <a:pt x="44120" y="87"/>
                </a:moveTo>
                <a:lnTo>
                  <a:pt x="0" y="0"/>
                </a:lnTo>
                <a:lnTo>
                  <a:pt x="3630" y="10847"/>
                </a:lnTo>
                <a:lnTo>
                  <a:pt x="3694" y="11021"/>
                </a:lnTo>
                <a:lnTo>
                  <a:pt x="3822" y="11688"/>
                </a:lnTo>
                <a:lnTo>
                  <a:pt x="3822" y="11833"/>
                </a:lnTo>
                <a:lnTo>
                  <a:pt x="4113" y="18836"/>
                </a:lnTo>
                <a:lnTo>
                  <a:pt x="12632" y="29409"/>
                </a:lnTo>
                <a:lnTo>
                  <a:pt x="21377" y="31148"/>
                </a:lnTo>
                <a:lnTo>
                  <a:pt x="29833" y="31322"/>
                </a:lnTo>
                <a:lnTo>
                  <a:pt x="36988" y="27378"/>
                </a:lnTo>
                <a:lnTo>
                  <a:pt x="39230" y="19083"/>
                </a:lnTo>
                <a:lnTo>
                  <a:pt x="39337" y="12993"/>
                </a:lnTo>
                <a:lnTo>
                  <a:pt x="40161" y="10459"/>
                </a:lnTo>
                <a:lnTo>
                  <a:pt x="41991" y="8450"/>
                </a:lnTo>
                <a:lnTo>
                  <a:pt x="44120" y="87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7391974" y="2131041"/>
            <a:ext cx="29604" cy="41183"/>
          </a:xfrm>
          <a:custGeom>
            <a:avLst/>
            <a:gdLst/>
            <a:ahLst/>
            <a:cxnLst/>
            <a:rect l="l" t="t" r="r" b="b"/>
            <a:pathLst>
              <a:path w="29604" h="41183">
                <a:moveTo>
                  <a:pt x="4378" y="39733"/>
                </a:moveTo>
                <a:lnTo>
                  <a:pt x="4754" y="41183"/>
                </a:lnTo>
                <a:lnTo>
                  <a:pt x="24914" y="41183"/>
                </a:lnTo>
                <a:lnTo>
                  <a:pt x="27867" y="29561"/>
                </a:lnTo>
                <a:lnTo>
                  <a:pt x="29328" y="23224"/>
                </a:lnTo>
                <a:lnTo>
                  <a:pt x="29604" y="19746"/>
                </a:lnTo>
                <a:lnTo>
                  <a:pt x="29002" y="16704"/>
                </a:lnTo>
                <a:lnTo>
                  <a:pt x="27826" y="11673"/>
                </a:lnTo>
                <a:lnTo>
                  <a:pt x="26382" y="2229"/>
                </a:lnTo>
                <a:lnTo>
                  <a:pt x="26131" y="0"/>
                </a:lnTo>
                <a:lnTo>
                  <a:pt x="3622" y="0"/>
                </a:lnTo>
                <a:lnTo>
                  <a:pt x="2039" y="10527"/>
                </a:lnTo>
                <a:lnTo>
                  <a:pt x="729" y="16196"/>
                </a:lnTo>
                <a:lnTo>
                  <a:pt x="0" y="19479"/>
                </a:lnTo>
                <a:lnTo>
                  <a:pt x="160" y="22848"/>
                </a:lnTo>
                <a:lnTo>
                  <a:pt x="1516" y="28775"/>
                </a:lnTo>
                <a:lnTo>
                  <a:pt x="4378" y="39733"/>
                </a:lnTo>
                <a:close/>
              </a:path>
            </a:pathLst>
          </a:custGeom>
          <a:solidFill>
            <a:srgbClr val="D32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6762571" y="2382059"/>
            <a:ext cx="48306" cy="27279"/>
          </a:xfrm>
          <a:custGeom>
            <a:avLst/>
            <a:gdLst/>
            <a:ahLst/>
            <a:cxnLst/>
            <a:rect l="l" t="t" r="r" b="b"/>
            <a:pathLst>
              <a:path w="48306" h="27279">
                <a:moveTo>
                  <a:pt x="47580" y="3944"/>
                </a:moveTo>
                <a:lnTo>
                  <a:pt x="0" y="4350"/>
                </a:lnTo>
                <a:lnTo>
                  <a:pt x="790" y="24730"/>
                </a:lnTo>
                <a:lnTo>
                  <a:pt x="48306" y="27279"/>
                </a:lnTo>
                <a:lnTo>
                  <a:pt x="47879" y="0"/>
                </a:lnTo>
                <a:lnTo>
                  <a:pt x="47580" y="3944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6799794" y="1846002"/>
            <a:ext cx="41643" cy="29002"/>
          </a:xfrm>
          <a:custGeom>
            <a:avLst/>
            <a:gdLst/>
            <a:ahLst/>
            <a:cxnLst/>
            <a:rect l="l" t="t" r="r" b="b"/>
            <a:pathLst>
              <a:path w="41643" h="29002">
                <a:moveTo>
                  <a:pt x="41643" y="0"/>
                </a:moveTo>
                <a:lnTo>
                  <a:pt x="0" y="87"/>
                </a:lnTo>
                <a:lnTo>
                  <a:pt x="3345" y="15738"/>
                </a:lnTo>
                <a:lnTo>
                  <a:pt x="10324" y="25936"/>
                </a:lnTo>
                <a:lnTo>
                  <a:pt x="22039" y="29002"/>
                </a:lnTo>
                <a:lnTo>
                  <a:pt x="33614" y="24590"/>
                </a:lnTo>
                <a:lnTo>
                  <a:pt x="39320" y="13003"/>
                </a:lnTo>
                <a:lnTo>
                  <a:pt x="41643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8212881" y="1794377"/>
            <a:ext cx="40981" cy="28777"/>
          </a:xfrm>
          <a:custGeom>
            <a:avLst/>
            <a:gdLst/>
            <a:ahLst/>
            <a:cxnLst/>
            <a:rect l="l" t="t" r="r" b="b"/>
            <a:pathLst>
              <a:path w="40981" h="28777">
                <a:moveTo>
                  <a:pt x="0" y="0"/>
                </a:moveTo>
                <a:lnTo>
                  <a:pt x="3041" y="15453"/>
                </a:lnTo>
                <a:lnTo>
                  <a:pt x="9454" y="25701"/>
                </a:lnTo>
                <a:lnTo>
                  <a:pt x="21887" y="28777"/>
                </a:lnTo>
                <a:lnTo>
                  <a:pt x="33520" y="23920"/>
                </a:lnTo>
                <a:lnTo>
                  <a:pt x="38698" y="12176"/>
                </a:lnTo>
                <a:lnTo>
                  <a:pt x="40981" y="406"/>
                </a:lnTo>
                <a:lnTo>
                  <a:pt x="0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7313527" y="2300010"/>
            <a:ext cx="35642" cy="44809"/>
          </a:xfrm>
          <a:custGeom>
            <a:avLst/>
            <a:gdLst/>
            <a:ahLst/>
            <a:cxnLst/>
            <a:rect l="l" t="t" r="r" b="b"/>
            <a:pathLst>
              <a:path w="35642" h="44809">
                <a:moveTo>
                  <a:pt x="0" y="44809"/>
                </a:moveTo>
                <a:lnTo>
                  <a:pt x="13731" y="44722"/>
                </a:lnTo>
                <a:lnTo>
                  <a:pt x="14628" y="41444"/>
                </a:lnTo>
                <a:lnTo>
                  <a:pt x="21483" y="32715"/>
                </a:lnTo>
                <a:lnTo>
                  <a:pt x="26630" y="26160"/>
                </a:lnTo>
                <a:lnTo>
                  <a:pt x="30923" y="21142"/>
                </a:lnTo>
                <a:lnTo>
                  <a:pt x="35642" y="15052"/>
                </a:lnTo>
                <a:lnTo>
                  <a:pt x="25990" y="6531"/>
                </a:lnTo>
                <a:lnTo>
                  <a:pt x="14115" y="913"/>
                </a:lnTo>
                <a:lnTo>
                  <a:pt x="11852" y="0"/>
                </a:lnTo>
                <a:lnTo>
                  <a:pt x="0" y="44809"/>
                </a:lnTo>
                <a:close/>
              </a:path>
            </a:pathLst>
          </a:custGeom>
          <a:solidFill>
            <a:srgbClr val="F4BA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7380328" y="2569195"/>
            <a:ext cx="60586" cy="34448"/>
          </a:xfrm>
          <a:custGeom>
            <a:avLst/>
            <a:gdLst/>
            <a:ahLst/>
            <a:cxnLst/>
            <a:rect l="l" t="t" r="r" b="b"/>
            <a:pathLst>
              <a:path w="60586" h="34448">
                <a:moveTo>
                  <a:pt x="26677" y="32466"/>
                </a:moveTo>
                <a:lnTo>
                  <a:pt x="30154" y="28035"/>
                </a:lnTo>
                <a:lnTo>
                  <a:pt x="30090" y="6088"/>
                </a:lnTo>
                <a:lnTo>
                  <a:pt x="60586" y="5679"/>
                </a:lnTo>
                <a:lnTo>
                  <a:pt x="60522" y="830"/>
                </a:lnTo>
                <a:lnTo>
                  <a:pt x="48239" y="3916"/>
                </a:lnTo>
                <a:lnTo>
                  <a:pt x="36017" y="2887"/>
                </a:lnTo>
                <a:lnTo>
                  <a:pt x="29663" y="1158"/>
                </a:lnTo>
                <a:lnTo>
                  <a:pt x="18771" y="5595"/>
                </a:lnTo>
                <a:lnTo>
                  <a:pt x="25007" y="8965"/>
                </a:lnTo>
                <a:lnTo>
                  <a:pt x="19433" y="15540"/>
                </a:lnTo>
                <a:lnTo>
                  <a:pt x="19006" y="11431"/>
                </a:lnTo>
                <a:lnTo>
                  <a:pt x="15867" y="17678"/>
                </a:lnTo>
                <a:lnTo>
                  <a:pt x="19262" y="19897"/>
                </a:lnTo>
                <a:lnTo>
                  <a:pt x="17810" y="18502"/>
                </a:lnTo>
                <a:lnTo>
                  <a:pt x="20287" y="19981"/>
                </a:lnTo>
                <a:lnTo>
                  <a:pt x="23427" y="21872"/>
                </a:lnTo>
                <a:lnTo>
                  <a:pt x="23491" y="22034"/>
                </a:lnTo>
                <a:lnTo>
                  <a:pt x="25071" y="23432"/>
                </a:lnTo>
                <a:lnTo>
                  <a:pt x="23256" y="24992"/>
                </a:lnTo>
                <a:lnTo>
                  <a:pt x="23918" y="25404"/>
                </a:lnTo>
                <a:lnTo>
                  <a:pt x="20031" y="26556"/>
                </a:lnTo>
                <a:lnTo>
                  <a:pt x="5637" y="25978"/>
                </a:lnTo>
                <a:lnTo>
                  <a:pt x="6000" y="7159"/>
                </a:lnTo>
                <a:lnTo>
                  <a:pt x="4702" y="0"/>
                </a:lnTo>
                <a:lnTo>
                  <a:pt x="0" y="830"/>
                </a:lnTo>
                <a:lnTo>
                  <a:pt x="320" y="33705"/>
                </a:lnTo>
                <a:lnTo>
                  <a:pt x="16205" y="34448"/>
                </a:lnTo>
                <a:lnTo>
                  <a:pt x="26677" y="32466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7385031" y="2568367"/>
            <a:ext cx="24960" cy="7986"/>
          </a:xfrm>
          <a:custGeom>
            <a:avLst/>
            <a:gdLst/>
            <a:ahLst/>
            <a:cxnLst/>
            <a:rect l="l" t="t" r="r" b="b"/>
            <a:pathLst>
              <a:path w="24960" h="7986">
                <a:moveTo>
                  <a:pt x="12730" y="0"/>
                </a:moveTo>
                <a:lnTo>
                  <a:pt x="0" y="827"/>
                </a:lnTo>
                <a:lnTo>
                  <a:pt x="1298" y="7986"/>
                </a:lnTo>
                <a:lnTo>
                  <a:pt x="9285" y="7409"/>
                </a:lnTo>
                <a:lnTo>
                  <a:pt x="14069" y="6423"/>
                </a:lnTo>
                <a:lnTo>
                  <a:pt x="24960" y="1985"/>
                </a:lnTo>
                <a:lnTo>
                  <a:pt x="12730" y="0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6874368" y="2461646"/>
            <a:ext cx="43035" cy="32105"/>
          </a:xfrm>
          <a:custGeom>
            <a:avLst/>
            <a:gdLst/>
            <a:ahLst/>
            <a:cxnLst/>
            <a:rect l="l" t="t" r="r" b="b"/>
            <a:pathLst>
              <a:path w="43035" h="32105">
                <a:moveTo>
                  <a:pt x="3745" y="19746"/>
                </a:moveTo>
                <a:lnTo>
                  <a:pt x="0" y="24378"/>
                </a:lnTo>
                <a:lnTo>
                  <a:pt x="12367" y="27153"/>
                </a:lnTo>
                <a:lnTo>
                  <a:pt x="23762" y="29902"/>
                </a:lnTo>
                <a:lnTo>
                  <a:pt x="36600" y="31802"/>
                </a:lnTo>
                <a:lnTo>
                  <a:pt x="41643" y="32105"/>
                </a:lnTo>
                <a:lnTo>
                  <a:pt x="43035" y="22498"/>
                </a:lnTo>
                <a:lnTo>
                  <a:pt x="42196" y="16689"/>
                </a:lnTo>
                <a:lnTo>
                  <a:pt x="36218" y="10561"/>
                </a:lnTo>
                <a:lnTo>
                  <a:pt x="22189" y="0"/>
                </a:lnTo>
                <a:lnTo>
                  <a:pt x="21782" y="460"/>
                </a:lnTo>
                <a:lnTo>
                  <a:pt x="21291" y="706"/>
                </a:lnTo>
                <a:lnTo>
                  <a:pt x="21184" y="1692"/>
                </a:lnTo>
                <a:lnTo>
                  <a:pt x="14505" y="10827"/>
                </a:lnTo>
                <a:lnTo>
                  <a:pt x="3745" y="19746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6824139" y="1910852"/>
            <a:ext cx="42476" cy="34919"/>
          </a:xfrm>
          <a:custGeom>
            <a:avLst/>
            <a:gdLst/>
            <a:ahLst/>
            <a:cxnLst/>
            <a:rect l="l" t="t" r="r" b="b"/>
            <a:pathLst>
              <a:path w="42476" h="34919">
                <a:moveTo>
                  <a:pt x="42412" y="31960"/>
                </a:moveTo>
                <a:lnTo>
                  <a:pt x="42476" y="0"/>
                </a:lnTo>
                <a:lnTo>
                  <a:pt x="36368" y="3857"/>
                </a:lnTo>
                <a:lnTo>
                  <a:pt x="29898" y="8961"/>
                </a:lnTo>
                <a:lnTo>
                  <a:pt x="22274" y="13457"/>
                </a:lnTo>
                <a:lnTo>
                  <a:pt x="15312" y="17575"/>
                </a:lnTo>
                <a:lnTo>
                  <a:pt x="5253" y="19895"/>
                </a:lnTo>
                <a:lnTo>
                  <a:pt x="0" y="24565"/>
                </a:lnTo>
                <a:lnTo>
                  <a:pt x="11779" y="28413"/>
                </a:lnTo>
                <a:lnTo>
                  <a:pt x="21983" y="31704"/>
                </a:lnTo>
                <a:lnTo>
                  <a:pt x="34894" y="34179"/>
                </a:lnTo>
                <a:lnTo>
                  <a:pt x="42241" y="34919"/>
                </a:lnTo>
                <a:lnTo>
                  <a:pt x="42412" y="31960"/>
                </a:lnTo>
                <a:close/>
              </a:path>
            </a:pathLst>
          </a:custGeom>
          <a:solidFill>
            <a:srgbClr val="D99A8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7008734" y="2580379"/>
            <a:ext cx="17473" cy="90658"/>
          </a:xfrm>
          <a:custGeom>
            <a:avLst/>
            <a:gdLst/>
            <a:ahLst/>
            <a:cxnLst/>
            <a:rect l="l" t="t" r="r" b="b"/>
            <a:pathLst>
              <a:path w="17473" h="90658">
                <a:moveTo>
                  <a:pt x="444" y="45302"/>
                </a:moveTo>
                <a:lnTo>
                  <a:pt x="0" y="54785"/>
                </a:lnTo>
                <a:lnTo>
                  <a:pt x="4002" y="62578"/>
                </a:lnTo>
                <a:lnTo>
                  <a:pt x="5621" y="64029"/>
                </a:lnTo>
                <a:lnTo>
                  <a:pt x="10276" y="66575"/>
                </a:lnTo>
                <a:lnTo>
                  <a:pt x="11366" y="67068"/>
                </a:lnTo>
                <a:lnTo>
                  <a:pt x="11857" y="67399"/>
                </a:lnTo>
                <a:lnTo>
                  <a:pt x="11793" y="90658"/>
                </a:lnTo>
                <a:lnTo>
                  <a:pt x="17473" y="0"/>
                </a:lnTo>
                <a:lnTo>
                  <a:pt x="12861" y="1347"/>
                </a:lnTo>
                <a:lnTo>
                  <a:pt x="8824" y="6081"/>
                </a:lnTo>
                <a:lnTo>
                  <a:pt x="6821" y="21013"/>
                </a:lnTo>
                <a:lnTo>
                  <a:pt x="3373" y="34066"/>
                </a:lnTo>
                <a:lnTo>
                  <a:pt x="444" y="45302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7019737" y="2580626"/>
            <a:ext cx="2797" cy="1644"/>
          </a:xfrm>
          <a:custGeom>
            <a:avLst/>
            <a:gdLst/>
            <a:ahLst/>
            <a:cxnLst/>
            <a:rect l="l" t="t" r="r" b="b"/>
            <a:pathLst>
              <a:path w="2797" h="1644">
                <a:moveTo>
                  <a:pt x="2797" y="0"/>
                </a:moveTo>
                <a:lnTo>
                  <a:pt x="0" y="1644"/>
                </a:lnTo>
                <a:lnTo>
                  <a:pt x="1858" y="1101"/>
                </a:lnTo>
                <a:lnTo>
                  <a:pt x="2797" y="0"/>
                </a:lnTo>
                <a:close/>
              </a:path>
            </a:pathLst>
          </a:custGeom>
          <a:solidFill>
            <a:srgbClr val="F5BC9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6814807" y="1974948"/>
            <a:ext cx="34681" cy="42343"/>
          </a:xfrm>
          <a:custGeom>
            <a:avLst/>
            <a:gdLst/>
            <a:ahLst/>
            <a:cxnLst/>
            <a:rect l="l" t="t" r="r" b="b"/>
            <a:pathLst>
              <a:path w="34681" h="42343">
                <a:moveTo>
                  <a:pt x="2733" y="17749"/>
                </a:moveTo>
                <a:lnTo>
                  <a:pt x="1219" y="19634"/>
                </a:lnTo>
                <a:lnTo>
                  <a:pt x="1275" y="19832"/>
                </a:lnTo>
                <a:lnTo>
                  <a:pt x="0" y="24101"/>
                </a:lnTo>
                <a:lnTo>
                  <a:pt x="13923" y="42343"/>
                </a:lnTo>
                <a:lnTo>
                  <a:pt x="24180" y="34962"/>
                </a:lnTo>
                <a:lnTo>
                  <a:pt x="33917" y="26723"/>
                </a:lnTo>
                <a:lnTo>
                  <a:pt x="34681" y="26131"/>
                </a:lnTo>
                <a:lnTo>
                  <a:pt x="34306" y="18124"/>
                </a:lnTo>
                <a:lnTo>
                  <a:pt x="31087" y="14470"/>
                </a:lnTo>
                <a:lnTo>
                  <a:pt x="29833" y="12819"/>
                </a:lnTo>
                <a:lnTo>
                  <a:pt x="25276" y="7862"/>
                </a:lnTo>
                <a:lnTo>
                  <a:pt x="24194" y="6094"/>
                </a:lnTo>
                <a:lnTo>
                  <a:pt x="23000" y="0"/>
                </a:lnTo>
                <a:lnTo>
                  <a:pt x="14222" y="35006"/>
                </a:lnTo>
                <a:lnTo>
                  <a:pt x="12770" y="1479"/>
                </a:lnTo>
                <a:lnTo>
                  <a:pt x="9994" y="5597"/>
                </a:lnTo>
                <a:lnTo>
                  <a:pt x="8841" y="8236"/>
                </a:lnTo>
                <a:lnTo>
                  <a:pt x="5808" y="12993"/>
                </a:lnTo>
                <a:lnTo>
                  <a:pt x="3630" y="16357"/>
                </a:lnTo>
                <a:lnTo>
                  <a:pt x="4548" y="14472"/>
                </a:lnTo>
                <a:lnTo>
                  <a:pt x="2733" y="17749"/>
                </a:lnTo>
                <a:close/>
              </a:path>
            </a:pathLst>
          </a:custGeom>
          <a:solidFill>
            <a:srgbClr val="CAE8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7410418" y="2574875"/>
            <a:ext cx="30495" cy="22929"/>
          </a:xfrm>
          <a:custGeom>
            <a:avLst/>
            <a:gdLst/>
            <a:ahLst/>
            <a:cxnLst/>
            <a:rect l="l" t="t" r="r" b="b"/>
            <a:pathLst>
              <a:path w="30495" h="22929">
                <a:moveTo>
                  <a:pt x="64" y="22355"/>
                </a:moveTo>
                <a:lnTo>
                  <a:pt x="30389" y="22929"/>
                </a:lnTo>
                <a:lnTo>
                  <a:pt x="30495" y="0"/>
                </a:lnTo>
                <a:lnTo>
                  <a:pt x="0" y="408"/>
                </a:lnTo>
                <a:lnTo>
                  <a:pt x="64" y="22355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6635810" y="2157665"/>
            <a:ext cx="14067" cy="62297"/>
          </a:xfrm>
          <a:custGeom>
            <a:avLst/>
            <a:gdLst/>
            <a:ahLst/>
            <a:cxnLst/>
            <a:rect l="l" t="t" r="r" b="b"/>
            <a:pathLst>
              <a:path w="14067" h="62297">
                <a:moveTo>
                  <a:pt x="1973" y="61485"/>
                </a:moveTo>
                <a:lnTo>
                  <a:pt x="14067" y="62297"/>
                </a:lnTo>
                <a:lnTo>
                  <a:pt x="13661" y="0"/>
                </a:lnTo>
                <a:lnTo>
                  <a:pt x="7764" y="8107"/>
                </a:lnTo>
                <a:lnTo>
                  <a:pt x="3359" y="18830"/>
                </a:lnTo>
                <a:lnTo>
                  <a:pt x="690" y="31436"/>
                </a:lnTo>
                <a:lnTo>
                  <a:pt x="0" y="45189"/>
                </a:lnTo>
                <a:lnTo>
                  <a:pt x="1533" y="59355"/>
                </a:lnTo>
                <a:lnTo>
                  <a:pt x="1973" y="61485"/>
                </a:lnTo>
                <a:close/>
              </a:path>
            </a:pathLst>
          </a:custGeom>
          <a:solidFill>
            <a:srgbClr val="D57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8137258" y="2419976"/>
            <a:ext cx="42158" cy="21642"/>
          </a:xfrm>
          <a:custGeom>
            <a:avLst/>
            <a:gdLst/>
            <a:ahLst/>
            <a:cxnLst/>
            <a:rect l="l" t="t" r="r" b="b"/>
            <a:pathLst>
              <a:path w="42158" h="21642">
                <a:moveTo>
                  <a:pt x="578" y="20923"/>
                </a:moveTo>
                <a:lnTo>
                  <a:pt x="12640" y="21642"/>
                </a:lnTo>
                <a:lnTo>
                  <a:pt x="25425" y="19551"/>
                </a:lnTo>
                <a:lnTo>
                  <a:pt x="37530" y="15617"/>
                </a:lnTo>
                <a:lnTo>
                  <a:pt x="42158" y="13609"/>
                </a:lnTo>
                <a:lnTo>
                  <a:pt x="32709" y="2644"/>
                </a:lnTo>
                <a:lnTo>
                  <a:pt x="23019" y="0"/>
                </a:lnTo>
                <a:lnTo>
                  <a:pt x="13722" y="2285"/>
                </a:lnTo>
                <a:lnTo>
                  <a:pt x="6814" y="5471"/>
                </a:lnTo>
                <a:lnTo>
                  <a:pt x="0" y="9272"/>
                </a:lnTo>
                <a:lnTo>
                  <a:pt x="538" y="20198"/>
                </a:lnTo>
                <a:lnTo>
                  <a:pt x="578" y="20923"/>
                </a:lnTo>
                <a:close/>
              </a:path>
            </a:pathLst>
          </a:custGeom>
          <a:solidFill>
            <a:srgbClr val="F1B69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8188685" y="2333885"/>
            <a:ext cx="28082" cy="22361"/>
          </a:xfrm>
          <a:custGeom>
            <a:avLst/>
            <a:gdLst/>
            <a:ahLst/>
            <a:cxnLst/>
            <a:rect l="l" t="t" r="r" b="b"/>
            <a:pathLst>
              <a:path w="28082" h="22361">
                <a:moveTo>
                  <a:pt x="28082" y="22361"/>
                </a:moveTo>
                <a:lnTo>
                  <a:pt x="28082" y="754"/>
                </a:lnTo>
                <a:lnTo>
                  <a:pt x="0" y="0"/>
                </a:lnTo>
                <a:lnTo>
                  <a:pt x="170" y="21055"/>
                </a:lnTo>
                <a:lnTo>
                  <a:pt x="28082" y="22361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6810450" y="2381972"/>
            <a:ext cx="27548" cy="30088"/>
          </a:xfrm>
          <a:custGeom>
            <a:avLst/>
            <a:gdLst/>
            <a:ahLst/>
            <a:cxnLst/>
            <a:rect l="l" t="t" r="r" b="b"/>
            <a:pathLst>
              <a:path w="27548" h="30088">
                <a:moveTo>
                  <a:pt x="16529" y="16023"/>
                </a:moveTo>
                <a:lnTo>
                  <a:pt x="17020" y="16435"/>
                </a:lnTo>
                <a:lnTo>
                  <a:pt x="18835" y="17914"/>
                </a:lnTo>
                <a:lnTo>
                  <a:pt x="19241" y="18408"/>
                </a:lnTo>
                <a:lnTo>
                  <a:pt x="21233" y="19522"/>
                </a:lnTo>
                <a:lnTo>
                  <a:pt x="21903" y="21452"/>
                </a:lnTo>
                <a:lnTo>
                  <a:pt x="23000" y="23831"/>
                </a:lnTo>
                <a:lnTo>
                  <a:pt x="27548" y="0"/>
                </a:lnTo>
                <a:lnTo>
                  <a:pt x="5146" y="5510"/>
                </a:lnTo>
                <a:lnTo>
                  <a:pt x="22145" y="5104"/>
                </a:lnTo>
                <a:lnTo>
                  <a:pt x="20858" y="11379"/>
                </a:lnTo>
                <a:lnTo>
                  <a:pt x="18658" y="11314"/>
                </a:lnTo>
                <a:lnTo>
                  <a:pt x="14158" y="13558"/>
                </a:lnTo>
                <a:lnTo>
                  <a:pt x="16529" y="16023"/>
                </a:lnTo>
                <a:close/>
              </a:path>
              <a:path w="27548" h="30088">
                <a:moveTo>
                  <a:pt x="27548" y="0"/>
                </a:moveTo>
                <a:lnTo>
                  <a:pt x="0" y="87"/>
                </a:lnTo>
                <a:lnTo>
                  <a:pt x="427" y="27366"/>
                </a:lnTo>
                <a:lnTo>
                  <a:pt x="12229" y="30088"/>
                </a:lnTo>
                <a:lnTo>
                  <a:pt x="25349" y="28792"/>
                </a:lnTo>
                <a:lnTo>
                  <a:pt x="26929" y="28353"/>
                </a:lnTo>
                <a:lnTo>
                  <a:pt x="27548" y="0"/>
                </a:lnTo>
                <a:lnTo>
                  <a:pt x="23000" y="23831"/>
                </a:lnTo>
                <a:lnTo>
                  <a:pt x="4484" y="23503"/>
                </a:lnTo>
                <a:lnTo>
                  <a:pt x="5146" y="5510"/>
                </a:lnTo>
                <a:lnTo>
                  <a:pt x="27548" y="0"/>
                </a:lnTo>
                <a:close/>
              </a:path>
            </a:pathLst>
          </a:custGeom>
          <a:solidFill>
            <a:srgbClr val="C7C5C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7158696" y="2385655"/>
            <a:ext cx="14054" cy="86561"/>
          </a:xfrm>
          <a:custGeom>
            <a:avLst/>
            <a:gdLst/>
            <a:ahLst/>
            <a:cxnLst/>
            <a:rect l="l" t="t" r="r" b="b"/>
            <a:pathLst>
              <a:path w="14054" h="86561">
                <a:moveTo>
                  <a:pt x="14054" y="86561"/>
                </a:moveTo>
                <a:lnTo>
                  <a:pt x="5213" y="6505"/>
                </a:lnTo>
                <a:lnTo>
                  <a:pt x="3996" y="2320"/>
                </a:lnTo>
                <a:lnTo>
                  <a:pt x="3398" y="1972"/>
                </a:lnTo>
                <a:lnTo>
                  <a:pt x="2373" y="0"/>
                </a:lnTo>
                <a:lnTo>
                  <a:pt x="748" y="15622"/>
                </a:lnTo>
                <a:lnTo>
                  <a:pt x="0" y="29142"/>
                </a:lnTo>
                <a:lnTo>
                  <a:pt x="256" y="41164"/>
                </a:lnTo>
                <a:lnTo>
                  <a:pt x="1649" y="52292"/>
                </a:lnTo>
                <a:lnTo>
                  <a:pt x="4309" y="63132"/>
                </a:lnTo>
                <a:lnTo>
                  <a:pt x="8367" y="74286"/>
                </a:lnTo>
                <a:lnTo>
                  <a:pt x="13953" y="86359"/>
                </a:lnTo>
                <a:lnTo>
                  <a:pt x="14054" y="86561"/>
                </a:lnTo>
                <a:close/>
              </a:path>
            </a:pathLst>
          </a:custGeom>
          <a:solidFill>
            <a:srgbClr val="F4EDE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7954092" y="1906154"/>
            <a:ext cx="35471" cy="3467"/>
          </a:xfrm>
          <a:custGeom>
            <a:avLst/>
            <a:gdLst/>
            <a:ahLst/>
            <a:cxnLst/>
            <a:rect l="l" t="t" r="r" b="b"/>
            <a:pathLst>
              <a:path w="35471" h="3467">
                <a:moveTo>
                  <a:pt x="35471" y="2146"/>
                </a:moveTo>
                <a:lnTo>
                  <a:pt x="30261" y="0"/>
                </a:lnTo>
                <a:lnTo>
                  <a:pt x="30373" y="744"/>
                </a:lnTo>
                <a:lnTo>
                  <a:pt x="35471" y="2146"/>
                </a:lnTo>
                <a:close/>
              </a:path>
              <a:path w="35471" h="3467">
                <a:moveTo>
                  <a:pt x="16572" y="16270"/>
                </a:moveTo>
                <a:lnTo>
                  <a:pt x="9375" y="16270"/>
                </a:lnTo>
                <a:lnTo>
                  <a:pt x="5509" y="10353"/>
                </a:lnTo>
                <a:lnTo>
                  <a:pt x="2712" y="5278"/>
                </a:lnTo>
                <a:lnTo>
                  <a:pt x="30987" y="4785"/>
                </a:lnTo>
                <a:lnTo>
                  <a:pt x="30373" y="744"/>
                </a:lnTo>
                <a:lnTo>
                  <a:pt x="25242" y="-667"/>
                </a:lnTo>
                <a:lnTo>
                  <a:pt x="12558" y="-1321"/>
                </a:lnTo>
                <a:lnTo>
                  <a:pt x="1346" y="3772"/>
                </a:lnTo>
                <a:lnTo>
                  <a:pt x="0" y="5104"/>
                </a:lnTo>
                <a:lnTo>
                  <a:pt x="363" y="17169"/>
                </a:lnTo>
                <a:lnTo>
                  <a:pt x="5317" y="23927"/>
                </a:lnTo>
                <a:lnTo>
                  <a:pt x="14585" y="25493"/>
                </a:lnTo>
                <a:lnTo>
                  <a:pt x="23961" y="27059"/>
                </a:lnTo>
                <a:lnTo>
                  <a:pt x="28509" y="19402"/>
                </a:lnTo>
                <a:lnTo>
                  <a:pt x="33464" y="13660"/>
                </a:lnTo>
                <a:lnTo>
                  <a:pt x="34572" y="5270"/>
                </a:lnTo>
                <a:lnTo>
                  <a:pt x="33367" y="6692"/>
                </a:lnTo>
                <a:lnTo>
                  <a:pt x="30399" y="6592"/>
                </a:lnTo>
                <a:lnTo>
                  <a:pt x="30261" y="6409"/>
                </a:lnTo>
                <a:lnTo>
                  <a:pt x="26993" y="10353"/>
                </a:lnTo>
                <a:lnTo>
                  <a:pt x="22637" y="16357"/>
                </a:lnTo>
                <a:lnTo>
                  <a:pt x="16572" y="16270"/>
                </a:lnTo>
                <a:close/>
              </a:path>
            </a:pathLst>
          </a:custGeom>
          <a:solidFill>
            <a:srgbClr val="DF6C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7704679" y="2061347"/>
            <a:ext cx="32738" cy="17973"/>
          </a:xfrm>
          <a:custGeom>
            <a:avLst/>
            <a:gdLst/>
            <a:ahLst/>
            <a:cxnLst/>
            <a:rect l="l" t="t" r="r" b="b"/>
            <a:pathLst>
              <a:path w="32738" h="17973">
                <a:moveTo>
                  <a:pt x="0" y="0"/>
                </a:moveTo>
                <a:lnTo>
                  <a:pt x="4798" y="7310"/>
                </a:lnTo>
                <a:lnTo>
                  <a:pt x="10239" y="14491"/>
                </a:lnTo>
                <a:lnTo>
                  <a:pt x="16468" y="17973"/>
                </a:lnTo>
                <a:lnTo>
                  <a:pt x="23629" y="14185"/>
                </a:lnTo>
                <a:lnTo>
                  <a:pt x="26929" y="9599"/>
                </a:lnTo>
                <a:lnTo>
                  <a:pt x="28754" y="3752"/>
                </a:lnTo>
                <a:lnTo>
                  <a:pt x="31545" y="1127"/>
                </a:lnTo>
                <a:lnTo>
                  <a:pt x="32738" y="406"/>
                </a:lnTo>
                <a:lnTo>
                  <a:pt x="0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7066399" y="2061492"/>
            <a:ext cx="32140" cy="18010"/>
          </a:xfrm>
          <a:custGeom>
            <a:avLst/>
            <a:gdLst/>
            <a:ahLst/>
            <a:cxnLst/>
            <a:rect l="l" t="t" r="r" b="b"/>
            <a:pathLst>
              <a:path w="32140" h="18010">
                <a:moveTo>
                  <a:pt x="8670" y="13892"/>
                </a:moveTo>
                <a:lnTo>
                  <a:pt x="9140" y="13892"/>
                </a:lnTo>
                <a:lnTo>
                  <a:pt x="13753" y="18010"/>
                </a:lnTo>
                <a:lnTo>
                  <a:pt x="25089" y="11023"/>
                </a:lnTo>
                <a:lnTo>
                  <a:pt x="29827" y="2427"/>
                </a:lnTo>
                <a:lnTo>
                  <a:pt x="32140" y="0"/>
                </a:lnTo>
                <a:lnTo>
                  <a:pt x="0" y="406"/>
                </a:lnTo>
                <a:lnTo>
                  <a:pt x="6235" y="3944"/>
                </a:lnTo>
                <a:lnTo>
                  <a:pt x="1516" y="1566"/>
                </a:lnTo>
                <a:lnTo>
                  <a:pt x="5637" y="8642"/>
                </a:lnTo>
                <a:lnTo>
                  <a:pt x="8670" y="13892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7385966" y="2574790"/>
            <a:ext cx="19433" cy="20960"/>
          </a:xfrm>
          <a:custGeom>
            <a:avLst/>
            <a:gdLst/>
            <a:ahLst/>
            <a:cxnLst/>
            <a:rect l="l" t="t" r="r" b="b"/>
            <a:pathLst>
              <a:path w="19433" h="20960">
                <a:moveTo>
                  <a:pt x="13624" y="14301"/>
                </a:moveTo>
                <a:lnTo>
                  <a:pt x="10229" y="12082"/>
                </a:lnTo>
                <a:lnTo>
                  <a:pt x="13368" y="5835"/>
                </a:lnTo>
                <a:lnTo>
                  <a:pt x="13795" y="9945"/>
                </a:lnTo>
                <a:lnTo>
                  <a:pt x="19369" y="3370"/>
                </a:lnTo>
                <a:lnTo>
                  <a:pt x="13133" y="0"/>
                </a:lnTo>
                <a:lnTo>
                  <a:pt x="8350" y="986"/>
                </a:lnTo>
                <a:lnTo>
                  <a:pt x="363" y="1563"/>
                </a:lnTo>
                <a:lnTo>
                  <a:pt x="0" y="20383"/>
                </a:lnTo>
                <a:lnTo>
                  <a:pt x="14393" y="20960"/>
                </a:lnTo>
                <a:lnTo>
                  <a:pt x="18280" y="19808"/>
                </a:lnTo>
                <a:lnTo>
                  <a:pt x="17618" y="19397"/>
                </a:lnTo>
                <a:lnTo>
                  <a:pt x="19433" y="17836"/>
                </a:lnTo>
                <a:lnTo>
                  <a:pt x="17853" y="16438"/>
                </a:lnTo>
                <a:lnTo>
                  <a:pt x="17789" y="16276"/>
                </a:lnTo>
                <a:lnTo>
                  <a:pt x="14650" y="14385"/>
                </a:lnTo>
                <a:lnTo>
                  <a:pt x="12172" y="12906"/>
                </a:lnTo>
                <a:lnTo>
                  <a:pt x="13624" y="14301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6540341" y="1851685"/>
            <a:ext cx="32266" cy="13273"/>
          </a:xfrm>
          <a:custGeom>
            <a:avLst/>
            <a:gdLst/>
            <a:ahLst/>
            <a:cxnLst/>
            <a:rect l="l" t="t" r="r" b="b"/>
            <a:pathLst>
              <a:path w="32266" h="13273">
                <a:moveTo>
                  <a:pt x="31653" y="13226"/>
                </a:moveTo>
                <a:close/>
              </a:path>
              <a:path w="32266" h="13273">
                <a:moveTo>
                  <a:pt x="2620" y="11137"/>
                </a:moveTo>
                <a:lnTo>
                  <a:pt x="0" y="6468"/>
                </a:lnTo>
                <a:lnTo>
                  <a:pt x="4622" y="19327"/>
                </a:lnTo>
                <a:lnTo>
                  <a:pt x="13598" y="26001"/>
                </a:lnTo>
                <a:lnTo>
                  <a:pt x="18037" y="25871"/>
                </a:lnTo>
                <a:lnTo>
                  <a:pt x="24383" y="23121"/>
                </a:lnTo>
                <a:lnTo>
                  <a:pt x="29463" y="17915"/>
                </a:lnTo>
                <a:lnTo>
                  <a:pt x="31532" y="13273"/>
                </a:lnTo>
                <a:lnTo>
                  <a:pt x="15894" y="19338"/>
                </a:lnTo>
                <a:lnTo>
                  <a:pt x="7183" y="17175"/>
                </a:lnTo>
                <a:lnTo>
                  <a:pt x="2620" y="11137"/>
                </a:lnTo>
                <a:close/>
              </a:path>
              <a:path w="32266" h="13273">
                <a:moveTo>
                  <a:pt x="7807" y="5308"/>
                </a:moveTo>
                <a:lnTo>
                  <a:pt x="7747" y="4757"/>
                </a:lnTo>
                <a:lnTo>
                  <a:pt x="14464" y="4409"/>
                </a:lnTo>
                <a:lnTo>
                  <a:pt x="27309" y="5161"/>
                </a:lnTo>
                <a:lnTo>
                  <a:pt x="30280" y="10475"/>
                </a:lnTo>
                <a:lnTo>
                  <a:pt x="31600" y="13120"/>
                </a:lnTo>
                <a:lnTo>
                  <a:pt x="32266" y="11627"/>
                </a:lnTo>
                <a:lnTo>
                  <a:pt x="31780" y="5630"/>
                </a:lnTo>
                <a:lnTo>
                  <a:pt x="26995" y="1297"/>
                </a:lnTo>
                <a:lnTo>
                  <a:pt x="16901" y="0"/>
                </a:lnTo>
                <a:lnTo>
                  <a:pt x="1633" y="2785"/>
                </a:lnTo>
                <a:lnTo>
                  <a:pt x="7807" y="5308"/>
                </a:lnTo>
                <a:close/>
              </a:path>
            </a:pathLst>
          </a:custGeom>
          <a:solidFill>
            <a:srgbClr val="EC4D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7411443" y="1871552"/>
            <a:ext cx="31222" cy="16271"/>
          </a:xfrm>
          <a:custGeom>
            <a:avLst/>
            <a:gdLst/>
            <a:ahLst/>
            <a:cxnLst/>
            <a:rect l="l" t="t" r="r" b="b"/>
            <a:pathLst>
              <a:path w="31222" h="16271">
                <a:moveTo>
                  <a:pt x="25403" y="3819"/>
                </a:moveTo>
                <a:lnTo>
                  <a:pt x="13907" y="0"/>
                </a:lnTo>
                <a:lnTo>
                  <a:pt x="3323" y="3194"/>
                </a:lnTo>
                <a:lnTo>
                  <a:pt x="0" y="8644"/>
                </a:lnTo>
                <a:lnTo>
                  <a:pt x="6727" y="12588"/>
                </a:lnTo>
                <a:lnTo>
                  <a:pt x="8585" y="8470"/>
                </a:lnTo>
                <a:lnTo>
                  <a:pt x="16764" y="10123"/>
                </a:lnTo>
                <a:lnTo>
                  <a:pt x="23792" y="13621"/>
                </a:lnTo>
                <a:lnTo>
                  <a:pt x="30458" y="16226"/>
                </a:lnTo>
                <a:lnTo>
                  <a:pt x="31222" y="16271"/>
                </a:lnTo>
                <a:lnTo>
                  <a:pt x="25403" y="3819"/>
                </a:lnTo>
                <a:close/>
              </a:path>
            </a:pathLst>
          </a:custGeom>
          <a:solidFill>
            <a:srgbClr val="B04E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6814935" y="2387076"/>
            <a:ext cx="18515" cy="18727"/>
          </a:xfrm>
          <a:custGeom>
            <a:avLst/>
            <a:gdLst/>
            <a:ahLst/>
            <a:cxnLst/>
            <a:rect l="l" t="t" r="r" b="b"/>
            <a:pathLst>
              <a:path w="18515" h="18727">
                <a:moveTo>
                  <a:pt x="0" y="18399"/>
                </a:moveTo>
                <a:lnTo>
                  <a:pt x="18515" y="18727"/>
                </a:lnTo>
                <a:lnTo>
                  <a:pt x="16618" y="14135"/>
                </a:lnTo>
                <a:lnTo>
                  <a:pt x="15887" y="14414"/>
                </a:lnTo>
                <a:lnTo>
                  <a:pt x="14756" y="13303"/>
                </a:lnTo>
                <a:lnTo>
                  <a:pt x="14351" y="12810"/>
                </a:lnTo>
                <a:lnTo>
                  <a:pt x="12535" y="11331"/>
                </a:lnTo>
                <a:lnTo>
                  <a:pt x="12044" y="10919"/>
                </a:lnTo>
                <a:lnTo>
                  <a:pt x="9674" y="8454"/>
                </a:lnTo>
                <a:lnTo>
                  <a:pt x="15714" y="6157"/>
                </a:lnTo>
                <a:lnTo>
                  <a:pt x="16604" y="5126"/>
                </a:lnTo>
                <a:lnTo>
                  <a:pt x="17661" y="0"/>
                </a:lnTo>
                <a:lnTo>
                  <a:pt x="662" y="406"/>
                </a:lnTo>
                <a:lnTo>
                  <a:pt x="0" y="18399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7346800" y="1873294"/>
            <a:ext cx="34574" cy="2958"/>
          </a:xfrm>
          <a:custGeom>
            <a:avLst/>
            <a:gdLst/>
            <a:ahLst/>
            <a:cxnLst/>
            <a:rect l="l" t="t" r="r" b="b"/>
            <a:pathLst>
              <a:path w="34574" h="2958">
                <a:moveTo>
                  <a:pt x="34574" y="1972"/>
                </a:moveTo>
                <a:lnTo>
                  <a:pt x="28339" y="0"/>
                </a:lnTo>
                <a:lnTo>
                  <a:pt x="28560" y="482"/>
                </a:lnTo>
                <a:lnTo>
                  <a:pt x="34574" y="1972"/>
                </a:lnTo>
                <a:close/>
              </a:path>
              <a:path w="34574" h="2958">
                <a:moveTo>
                  <a:pt x="6102" y="12542"/>
                </a:moveTo>
                <a:lnTo>
                  <a:pt x="8127" y="10346"/>
                </a:lnTo>
                <a:lnTo>
                  <a:pt x="13165" y="8841"/>
                </a:lnTo>
                <a:lnTo>
                  <a:pt x="21676" y="8294"/>
                </a:lnTo>
                <a:lnTo>
                  <a:pt x="31115" y="6061"/>
                </a:lnTo>
                <a:lnTo>
                  <a:pt x="28560" y="482"/>
                </a:lnTo>
                <a:lnTo>
                  <a:pt x="23918" y="-667"/>
                </a:lnTo>
                <a:lnTo>
                  <a:pt x="22466" y="-986"/>
                </a:lnTo>
                <a:lnTo>
                  <a:pt x="14650" y="-580"/>
                </a:lnTo>
                <a:lnTo>
                  <a:pt x="12962" y="-348"/>
                </a:lnTo>
                <a:lnTo>
                  <a:pt x="3566" y="1392"/>
                </a:lnTo>
                <a:lnTo>
                  <a:pt x="1815" y="3277"/>
                </a:lnTo>
                <a:lnTo>
                  <a:pt x="0" y="15284"/>
                </a:lnTo>
                <a:lnTo>
                  <a:pt x="6102" y="12542"/>
                </a:lnTo>
                <a:close/>
              </a:path>
            </a:pathLst>
          </a:custGeom>
          <a:solidFill>
            <a:srgbClr val="AE4F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7416099" y="1897192"/>
            <a:ext cx="14994" cy="24594"/>
          </a:xfrm>
          <a:custGeom>
            <a:avLst/>
            <a:gdLst/>
            <a:ahLst/>
            <a:cxnLst/>
            <a:rect l="l" t="t" r="r" b="b"/>
            <a:pathLst>
              <a:path w="14994" h="24594">
                <a:moveTo>
                  <a:pt x="1281" y="18677"/>
                </a:moveTo>
                <a:lnTo>
                  <a:pt x="4185" y="24594"/>
                </a:lnTo>
                <a:lnTo>
                  <a:pt x="12535" y="24101"/>
                </a:lnTo>
                <a:lnTo>
                  <a:pt x="14994" y="14033"/>
                </a:lnTo>
                <a:lnTo>
                  <a:pt x="13092" y="13389"/>
                </a:lnTo>
                <a:lnTo>
                  <a:pt x="12108" y="11920"/>
                </a:lnTo>
                <a:lnTo>
                  <a:pt x="10293" y="261"/>
                </a:lnTo>
                <a:lnTo>
                  <a:pt x="4121" y="1334"/>
                </a:lnTo>
                <a:lnTo>
                  <a:pt x="2968" y="0"/>
                </a:lnTo>
                <a:lnTo>
                  <a:pt x="1516" y="8787"/>
                </a:lnTo>
                <a:lnTo>
                  <a:pt x="0" y="17604"/>
                </a:lnTo>
                <a:lnTo>
                  <a:pt x="1281" y="18677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7354744" y="1898352"/>
            <a:ext cx="13520" cy="25232"/>
          </a:xfrm>
          <a:custGeom>
            <a:avLst/>
            <a:gdLst/>
            <a:ahLst/>
            <a:cxnLst/>
            <a:rect l="l" t="t" r="r" b="b"/>
            <a:pathLst>
              <a:path w="13520" h="25232">
                <a:moveTo>
                  <a:pt x="0" y="25232"/>
                </a:moveTo>
                <a:lnTo>
                  <a:pt x="2477" y="20707"/>
                </a:lnTo>
                <a:lnTo>
                  <a:pt x="4164" y="24826"/>
                </a:lnTo>
                <a:lnTo>
                  <a:pt x="13478" y="18833"/>
                </a:lnTo>
                <a:lnTo>
                  <a:pt x="13520" y="6293"/>
                </a:lnTo>
                <a:lnTo>
                  <a:pt x="12450" y="87"/>
                </a:lnTo>
                <a:lnTo>
                  <a:pt x="5317" y="0"/>
                </a:lnTo>
                <a:lnTo>
                  <a:pt x="2904" y="12819"/>
                </a:lnTo>
                <a:lnTo>
                  <a:pt x="0" y="25232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6779698" y="1743017"/>
            <a:ext cx="28210" cy="13975"/>
          </a:xfrm>
          <a:custGeom>
            <a:avLst/>
            <a:gdLst/>
            <a:ahLst/>
            <a:cxnLst/>
            <a:rect l="l" t="t" r="r" b="b"/>
            <a:pathLst>
              <a:path w="28210" h="13975">
                <a:moveTo>
                  <a:pt x="4423" y="12543"/>
                </a:moveTo>
                <a:lnTo>
                  <a:pt x="5677" y="11100"/>
                </a:lnTo>
                <a:lnTo>
                  <a:pt x="10694" y="9522"/>
                </a:lnTo>
                <a:lnTo>
                  <a:pt x="20821" y="8203"/>
                </a:lnTo>
                <a:lnTo>
                  <a:pt x="28210" y="5912"/>
                </a:lnTo>
                <a:lnTo>
                  <a:pt x="19825" y="0"/>
                </a:lnTo>
                <a:lnTo>
                  <a:pt x="8573" y="66"/>
                </a:lnTo>
                <a:lnTo>
                  <a:pt x="752" y="8802"/>
                </a:lnTo>
                <a:lnTo>
                  <a:pt x="0" y="13975"/>
                </a:lnTo>
                <a:lnTo>
                  <a:pt x="4423" y="12543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6838896" y="1742120"/>
            <a:ext cx="28445" cy="15597"/>
          </a:xfrm>
          <a:custGeom>
            <a:avLst/>
            <a:gdLst/>
            <a:ahLst/>
            <a:cxnLst/>
            <a:rect l="l" t="t" r="r" b="b"/>
            <a:pathLst>
              <a:path w="28445" h="15597">
                <a:moveTo>
                  <a:pt x="18771" y="13045"/>
                </a:moveTo>
                <a:lnTo>
                  <a:pt x="28445" y="15597"/>
                </a:lnTo>
                <a:lnTo>
                  <a:pt x="21346" y="2999"/>
                </a:lnTo>
                <a:lnTo>
                  <a:pt x="10300" y="0"/>
                </a:lnTo>
                <a:lnTo>
                  <a:pt x="1559" y="3489"/>
                </a:lnTo>
                <a:lnTo>
                  <a:pt x="0" y="6810"/>
                </a:lnTo>
                <a:lnTo>
                  <a:pt x="7154" y="12146"/>
                </a:lnTo>
                <a:lnTo>
                  <a:pt x="6299" y="7390"/>
                </a:lnTo>
                <a:lnTo>
                  <a:pt x="14884" y="9101"/>
                </a:lnTo>
                <a:lnTo>
                  <a:pt x="22936" y="10754"/>
                </a:lnTo>
                <a:lnTo>
                  <a:pt x="18771" y="13045"/>
                </a:lnTo>
                <a:close/>
              </a:path>
            </a:pathLst>
          </a:custGeom>
          <a:solidFill>
            <a:srgbClr val="441A0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7956805" y="1910939"/>
            <a:ext cx="28274" cy="11572"/>
          </a:xfrm>
          <a:custGeom>
            <a:avLst/>
            <a:gdLst/>
            <a:ahLst/>
            <a:cxnLst/>
            <a:rect l="l" t="t" r="r" b="b"/>
            <a:pathLst>
              <a:path w="28274" h="11572">
                <a:moveTo>
                  <a:pt x="28274" y="0"/>
                </a:moveTo>
                <a:lnTo>
                  <a:pt x="0" y="493"/>
                </a:lnTo>
                <a:lnTo>
                  <a:pt x="2797" y="5568"/>
                </a:lnTo>
                <a:lnTo>
                  <a:pt x="6662" y="11485"/>
                </a:lnTo>
                <a:lnTo>
                  <a:pt x="13859" y="11485"/>
                </a:lnTo>
                <a:lnTo>
                  <a:pt x="19924" y="11572"/>
                </a:lnTo>
                <a:lnTo>
                  <a:pt x="24281" y="5568"/>
                </a:lnTo>
                <a:lnTo>
                  <a:pt x="27548" y="1624"/>
                </a:lnTo>
                <a:lnTo>
                  <a:pt x="28274" y="0"/>
                </a:lnTo>
                <a:close/>
              </a:path>
            </a:pathLst>
          </a:custGeom>
          <a:solidFill>
            <a:srgbClr val="FBFAF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8254339" y="1713837"/>
            <a:ext cx="11751" cy="23985"/>
          </a:xfrm>
          <a:custGeom>
            <a:avLst/>
            <a:gdLst/>
            <a:ahLst/>
            <a:cxnLst/>
            <a:rect l="l" t="t" r="r" b="b"/>
            <a:pathLst>
              <a:path w="11751" h="23985">
                <a:moveTo>
                  <a:pt x="2000" y="2465"/>
                </a:moveTo>
                <a:lnTo>
                  <a:pt x="0" y="17040"/>
                </a:lnTo>
                <a:lnTo>
                  <a:pt x="7543" y="23434"/>
                </a:lnTo>
                <a:lnTo>
                  <a:pt x="9688" y="23985"/>
                </a:lnTo>
                <a:lnTo>
                  <a:pt x="11751" y="17409"/>
                </a:lnTo>
                <a:lnTo>
                  <a:pt x="11453" y="15123"/>
                </a:lnTo>
                <a:lnTo>
                  <a:pt x="10240" y="11223"/>
                </a:lnTo>
                <a:lnTo>
                  <a:pt x="9560" y="0"/>
                </a:lnTo>
                <a:lnTo>
                  <a:pt x="2000" y="2465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8220035" y="2344993"/>
            <a:ext cx="5082" cy="13340"/>
          </a:xfrm>
          <a:custGeom>
            <a:avLst/>
            <a:gdLst/>
            <a:ahLst/>
            <a:cxnLst/>
            <a:rect l="l" t="t" r="r" b="b"/>
            <a:pathLst>
              <a:path w="5082" h="13340">
                <a:moveTo>
                  <a:pt x="5082" y="0"/>
                </a:moveTo>
                <a:lnTo>
                  <a:pt x="1687" y="1624"/>
                </a:lnTo>
                <a:lnTo>
                  <a:pt x="3313" y="1423"/>
                </a:lnTo>
                <a:lnTo>
                  <a:pt x="5082" y="0"/>
                </a:lnTo>
                <a:close/>
              </a:path>
              <a:path w="5082" h="13340">
                <a:moveTo>
                  <a:pt x="585" y="9172"/>
                </a:moveTo>
                <a:lnTo>
                  <a:pt x="4797" y="10731"/>
                </a:lnTo>
                <a:lnTo>
                  <a:pt x="20266" y="10179"/>
                </a:lnTo>
                <a:lnTo>
                  <a:pt x="19839" y="-11195"/>
                </a:lnTo>
                <a:lnTo>
                  <a:pt x="3465" y="-11716"/>
                </a:lnTo>
                <a:lnTo>
                  <a:pt x="126" y="-9084"/>
                </a:lnTo>
                <a:lnTo>
                  <a:pt x="67" y="-3324"/>
                </a:lnTo>
                <a:lnTo>
                  <a:pt x="10101" y="-1247"/>
                </a:lnTo>
                <a:lnTo>
                  <a:pt x="1259" y="-9222"/>
                </a:lnTo>
                <a:lnTo>
                  <a:pt x="2413" y="-9135"/>
                </a:lnTo>
                <a:lnTo>
                  <a:pt x="10635" y="-8874"/>
                </a:lnTo>
                <a:lnTo>
                  <a:pt x="11126" y="-8816"/>
                </a:lnTo>
                <a:lnTo>
                  <a:pt x="17780" y="-7474"/>
                </a:lnTo>
                <a:lnTo>
                  <a:pt x="17371" y="-5860"/>
                </a:lnTo>
                <a:lnTo>
                  <a:pt x="18451" y="-4611"/>
                </a:lnTo>
                <a:lnTo>
                  <a:pt x="18686" y="4089"/>
                </a:lnTo>
                <a:lnTo>
                  <a:pt x="11980" y="9686"/>
                </a:lnTo>
                <a:lnTo>
                  <a:pt x="12578" y="7801"/>
                </a:lnTo>
                <a:lnTo>
                  <a:pt x="1131" y="7801"/>
                </a:lnTo>
                <a:lnTo>
                  <a:pt x="9674" y="638"/>
                </a:lnTo>
                <a:lnTo>
                  <a:pt x="3313" y="1423"/>
                </a:lnTo>
                <a:lnTo>
                  <a:pt x="0" y="4089"/>
                </a:lnTo>
                <a:lnTo>
                  <a:pt x="585" y="9172"/>
                </a:lnTo>
                <a:close/>
              </a:path>
            </a:pathLst>
          </a:custGeom>
          <a:solidFill>
            <a:srgbClr val="8D7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6788091" y="1764939"/>
            <a:ext cx="11959" cy="25319"/>
          </a:xfrm>
          <a:custGeom>
            <a:avLst/>
            <a:gdLst/>
            <a:ahLst/>
            <a:cxnLst/>
            <a:rect l="l" t="t" r="r" b="b"/>
            <a:pathLst>
              <a:path w="11959" h="25319">
                <a:moveTo>
                  <a:pt x="107" y="13278"/>
                </a:moveTo>
                <a:lnTo>
                  <a:pt x="0" y="14728"/>
                </a:lnTo>
                <a:lnTo>
                  <a:pt x="384" y="19750"/>
                </a:lnTo>
                <a:lnTo>
                  <a:pt x="8200" y="25319"/>
                </a:lnTo>
                <a:lnTo>
                  <a:pt x="9845" y="21142"/>
                </a:lnTo>
                <a:lnTo>
                  <a:pt x="11959" y="17285"/>
                </a:lnTo>
                <a:lnTo>
                  <a:pt x="11532" y="10614"/>
                </a:lnTo>
                <a:lnTo>
                  <a:pt x="10806" y="0"/>
                </a:lnTo>
                <a:lnTo>
                  <a:pt x="10507" y="2407"/>
                </a:lnTo>
                <a:lnTo>
                  <a:pt x="3844" y="986"/>
                </a:lnTo>
                <a:lnTo>
                  <a:pt x="2925" y="4437"/>
                </a:lnTo>
                <a:lnTo>
                  <a:pt x="1068" y="12351"/>
                </a:lnTo>
                <a:lnTo>
                  <a:pt x="107" y="13278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7924066" y="1808469"/>
            <a:ext cx="26203" cy="9980"/>
          </a:xfrm>
          <a:custGeom>
            <a:avLst/>
            <a:gdLst/>
            <a:ahLst/>
            <a:cxnLst/>
            <a:rect l="l" t="t" r="r" b="b"/>
            <a:pathLst>
              <a:path w="26203" h="9980">
                <a:moveTo>
                  <a:pt x="0" y="9980"/>
                </a:moveTo>
                <a:lnTo>
                  <a:pt x="11925" y="9509"/>
                </a:lnTo>
                <a:lnTo>
                  <a:pt x="25840" y="7345"/>
                </a:lnTo>
                <a:lnTo>
                  <a:pt x="26203" y="7109"/>
                </a:lnTo>
                <a:lnTo>
                  <a:pt x="18387" y="0"/>
                </a:lnTo>
                <a:lnTo>
                  <a:pt x="7568" y="206"/>
                </a:lnTo>
                <a:lnTo>
                  <a:pt x="8" y="9946"/>
                </a:lnTo>
                <a:close/>
              </a:path>
            </a:pathLst>
          </a:custGeom>
          <a:solidFill>
            <a:srgbClr val="563B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7099692" y="1952529"/>
            <a:ext cx="27057" cy="9248"/>
          </a:xfrm>
          <a:custGeom>
            <a:avLst/>
            <a:gdLst/>
            <a:ahLst/>
            <a:cxnLst/>
            <a:rect l="l" t="t" r="r" b="b"/>
            <a:pathLst>
              <a:path w="27057" h="9248">
                <a:moveTo>
                  <a:pt x="0" y="8033"/>
                </a:moveTo>
                <a:lnTo>
                  <a:pt x="10486" y="9248"/>
                </a:lnTo>
                <a:lnTo>
                  <a:pt x="25240" y="8578"/>
                </a:lnTo>
                <a:lnTo>
                  <a:pt x="26203" y="8033"/>
                </a:lnTo>
                <a:lnTo>
                  <a:pt x="26075" y="7714"/>
                </a:lnTo>
                <a:lnTo>
                  <a:pt x="27057" y="0"/>
                </a:lnTo>
                <a:lnTo>
                  <a:pt x="5146" y="0"/>
                </a:lnTo>
                <a:lnTo>
                  <a:pt x="2413" y="232"/>
                </a:lnTo>
                <a:lnTo>
                  <a:pt x="0" y="8033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7984353" y="1808671"/>
            <a:ext cx="26395" cy="10096"/>
          </a:xfrm>
          <a:custGeom>
            <a:avLst/>
            <a:gdLst/>
            <a:ahLst/>
            <a:cxnLst/>
            <a:rect l="l" t="t" r="r" b="b"/>
            <a:pathLst>
              <a:path w="26395" h="10096">
                <a:moveTo>
                  <a:pt x="0" y="6907"/>
                </a:moveTo>
                <a:lnTo>
                  <a:pt x="12464" y="9273"/>
                </a:lnTo>
                <a:lnTo>
                  <a:pt x="26021" y="10096"/>
                </a:lnTo>
                <a:lnTo>
                  <a:pt x="26395" y="10039"/>
                </a:lnTo>
                <a:lnTo>
                  <a:pt x="18781" y="263"/>
                </a:lnTo>
                <a:lnTo>
                  <a:pt x="7980" y="0"/>
                </a:lnTo>
                <a:lnTo>
                  <a:pt x="76" y="6740"/>
                </a:lnTo>
                <a:lnTo>
                  <a:pt x="0" y="6907"/>
                </a:lnTo>
                <a:close/>
              </a:path>
            </a:pathLst>
          </a:custGeom>
          <a:solidFill>
            <a:srgbClr val="5A3E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7738143" y="1952442"/>
            <a:ext cx="26865" cy="9498"/>
          </a:xfrm>
          <a:custGeom>
            <a:avLst/>
            <a:gdLst/>
            <a:ahLst/>
            <a:cxnLst/>
            <a:rect l="l" t="t" r="r" b="b"/>
            <a:pathLst>
              <a:path w="26865" h="9498">
                <a:moveTo>
                  <a:pt x="0" y="8120"/>
                </a:moveTo>
                <a:lnTo>
                  <a:pt x="11210" y="9498"/>
                </a:lnTo>
                <a:lnTo>
                  <a:pt x="25434" y="8559"/>
                </a:lnTo>
                <a:lnTo>
                  <a:pt x="26203" y="8120"/>
                </a:lnTo>
                <a:lnTo>
                  <a:pt x="25968" y="7714"/>
                </a:lnTo>
                <a:lnTo>
                  <a:pt x="26865" y="0"/>
                </a:lnTo>
                <a:lnTo>
                  <a:pt x="12407" y="145"/>
                </a:lnTo>
                <a:lnTo>
                  <a:pt x="5274" y="232"/>
                </a:lnTo>
                <a:lnTo>
                  <a:pt x="2413" y="406"/>
                </a:lnTo>
                <a:lnTo>
                  <a:pt x="0" y="8120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6844317" y="1766013"/>
            <a:ext cx="11108" cy="23260"/>
          </a:xfrm>
          <a:custGeom>
            <a:avLst/>
            <a:gdLst/>
            <a:ahLst/>
            <a:cxnLst/>
            <a:rect l="l" t="t" r="r" b="b"/>
            <a:pathLst>
              <a:path w="11108" h="23260">
                <a:moveTo>
                  <a:pt x="2694" y="23260"/>
                </a:moveTo>
                <a:lnTo>
                  <a:pt x="11108" y="19721"/>
                </a:lnTo>
                <a:lnTo>
                  <a:pt x="7905" y="1740"/>
                </a:lnTo>
                <a:lnTo>
                  <a:pt x="7841" y="1392"/>
                </a:lnTo>
                <a:lnTo>
                  <a:pt x="7584" y="493"/>
                </a:lnTo>
                <a:lnTo>
                  <a:pt x="7349" y="0"/>
                </a:lnTo>
                <a:lnTo>
                  <a:pt x="0" y="4136"/>
                </a:lnTo>
                <a:lnTo>
                  <a:pt x="341" y="16322"/>
                </a:lnTo>
                <a:lnTo>
                  <a:pt x="2694" y="23260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7038807" y="1952587"/>
            <a:ext cx="26438" cy="9343"/>
          </a:xfrm>
          <a:custGeom>
            <a:avLst/>
            <a:gdLst/>
            <a:ahLst/>
            <a:cxnLst/>
            <a:rect l="l" t="t" r="r" b="b"/>
            <a:pathLst>
              <a:path w="26438" h="9343">
                <a:moveTo>
                  <a:pt x="26438" y="7975"/>
                </a:moveTo>
                <a:lnTo>
                  <a:pt x="23790" y="986"/>
                </a:lnTo>
                <a:lnTo>
                  <a:pt x="21184" y="0"/>
                </a:lnTo>
                <a:lnTo>
                  <a:pt x="13667" y="0"/>
                </a:lnTo>
                <a:lnTo>
                  <a:pt x="0" y="87"/>
                </a:lnTo>
                <a:lnTo>
                  <a:pt x="662" y="7250"/>
                </a:lnTo>
                <a:lnTo>
                  <a:pt x="298" y="7975"/>
                </a:lnTo>
                <a:lnTo>
                  <a:pt x="13766" y="9343"/>
                </a:lnTo>
                <a:lnTo>
                  <a:pt x="26204" y="8011"/>
                </a:lnTo>
                <a:lnTo>
                  <a:pt x="26438" y="7975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8221167" y="2335771"/>
            <a:ext cx="17554" cy="18909"/>
          </a:xfrm>
          <a:custGeom>
            <a:avLst/>
            <a:gdLst/>
            <a:ahLst/>
            <a:cxnLst/>
            <a:rect l="l" t="t" r="r" b="b"/>
            <a:pathLst>
              <a:path w="17554" h="18909">
                <a:moveTo>
                  <a:pt x="13431" y="1086"/>
                </a:moveTo>
                <a:lnTo>
                  <a:pt x="9994" y="406"/>
                </a:lnTo>
                <a:lnTo>
                  <a:pt x="9503" y="348"/>
                </a:lnTo>
                <a:lnTo>
                  <a:pt x="1281" y="87"/>
                </a:lnTo>
                <a:lnTo>
                  <a:pt x="128" y="0"/>
                </a:lnTo>
                <a:lnTo>
                  <a:pt x="8969" y="7975"/>
                </a:lnTo>
                <a:lnTo>
                  <a:pt x="8542" y="9860"/>
                </a:lnTo>
                <a:lnTo>
                  <a:pt x="0" y="17024"/>
                </a:lnTo>
                <a:lnTo>
                  <a:pt x="11446" y="17024"/>
                </a:lnTo>
                <a:lnTo>
                  <a:pt x="10848" y="18909"/>
                </a:lnTo>
                <a:lnTo>
                  <a:pt x="17554" y="13312"/>
                </a:lnTo>
                <a:lnTo>
                  <a:pt x="17319" y="4611"/>
                </a:lnTo>
                <a:lnTo>
                  <a:pt x="16451" y="1873"/>
                </a:lnTo>
                <a:lnTo>
                  <a:pt x="13431" y="1086"/>
                </a:lnTo>
                <a:close/>
              </a:path>
            </a:pathLst>
          </a:custGeom>
          <a:solidFill>
            <a:srgbClr val="7737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8198879" y="1714243"/>
            <a:ext cx="11749" cy="23173"/>
          </a:xfrm>
          <a:custGeom>
            <a:avLst/>
            <a:gdLst/>
            <a:ahLst/>
            <a:cxnLst/>
            <a:rect l="l" t="t" r="r" b="b"/>
            <a:pathLst>
              <a:path w="11749" h="23173">
                <a:moveTo>
                  <a:pt x="6441" y="23173"/>
                </a:moveTo>
                <a:lnTo>
                  <a:pt x="11749" y="12033"/>
                </a:lnTo>
                <a:lnTo>
                  <a:pt x="7779" y="2255"/>
                </a:lnTo>
                <a:lnTo>
                  <a:pt x="4327" y="0"/>
                </a:lnTo>
                <a:lnTo>
                  <a:pt x="0" y="16290"/>
                </a:lnTo>
                <a:lnTo>
                  <a:pt x="4178" y="22168"/>
                </a:lnTo>
                <a:lnTo>
                  <a:pt x="6441" y="23173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7677685" y="1952664"/>
            <a:ext cx="26203" cy="13988"/>
          </a:xfrm>
          <a:custGeom>
            <a:avLst/>
            <a:gdLst/>
            <a:ahLst/>
            <a:cxnLst/>
            <a:rect l="l" t="t" r="r" b="b"/>
            <a:pathLst>
              <a:path w="26203" h="13988">
                <a:moveTo>
                  <a:pt x="19241" y="11349"/>
                </a:moveTo>
                <a:lnTo>
                  <a:pt x="26203" y="7898"/>
                </a:lnTo>
                <a:lnTo>
                  <a:pt x="17686" y="0"/>
                </a:lnTo>
                <a:lnTo>
                  <a:pt x="6433" y="1239"/>
                </a:lnTo>
                <a:lnTo>
                  <a:pt x="0" y="7898"/>
                </a:lnTo>
                <a:lnTo>
                  <a:pt x="6833" y="13988"/>
                </a:lnTo>
                <a:lnTo>
                  <a:pt x="3139" y="8739"/>
                </a:lnTo>
                <a:lnTo>
                  <a:pt x="13197" y="8072"/>
                </a:lnTo>
                <a:lnTo>
                  <a:pt x="21248" y="7492"/>
                </a:lnTo>
                <a:lnTo>
                  <a:pt x="19241" y="11349"/>
                </a:lnTo>
                <a:close/>
              </a:path>
            </a:pathLst>
          </a:custGeom>
          <a:solidFill>
            <a:srgbClr val="7642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7045470" y="1979878"/>
            <a:ext cx="11126" cy="22448"/>
          </a:xfrm>
          <a:custGeom>
            <a:avLst/>
            <a:gdLst/>
            <a:ahLst/>
            <a:cxnLst/>
            <a:rect l="l" t="t" r="r" b="b"/>
            <a:pathLst>
              <a:path w="11126" h="22448">
                <a:moveTo>
                  <a:pt x="10272" y="22448"/>
                </a:moveTo>
                <a:lnTo>
                  <a:pt x="11126" y="0"/>
                </a:lnTo>
                <a:lnTo>
                  <a:pt x="3026" y="138"/>
                </a:lnTo>
                <a:lnTo>
                  <a:pt x="2878" y="2467"/>
                </a:lnTo>
                <a:lnTo>
                  <a:pt x="2242" y="10353"/>
                </a:lnTo>
                <a:lnTo>
                  <a:pt x="0" y="21868"/>
                </a:lnTo>
                <a:lnTo>
                  <a:pt x="1516" y="21200"/>
                </a:lnTo>
                <a:lnTo>
                  <a:pt x="10272" y="22448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7107667" y="1979559"/>
            <a:ext cx="11159" cy="22999"/>
          </a:xfrm>
          <a:custGeom>
            <a:avLst/>
            <a:gdLst/>
            <a:ahLst/>
            <a:cxnLst/>
            <a:rect l="l" t="t" r="r" b="b"/>
            <a:pathLst>
              <a:path w="11159" h="22999">
                <a:moveTo>
                  <a:pt x="1592" y="22506"/>
                </a:moveTo>
                <a:lnTo>
                  <a:pt x="8426" y="22999"/>
                </a:lnTo>
                <a:lnTo>
                  <a:pt x="11159" y="20968"/>
                </a:lnTo>
                <a:lnTo>
                  <a:pt x="9643" y="12065"/>
                </a:lnTo>
                <a:lnTo>
                  <a:pt x="7337" y="2465"/>
                </a:lnTo>
                <a:lnTo>
                  <a:pt x="7145" y="1798"/>
                </a:lnTo>
                <a:lnTo>
                  <a:pt x="6910" y="812"/>
                </a:lnTo>
                <a:lnTo>
                  <a:pt x="6611" y="0"/>
                </a:lnTo>
                <a:lnTo>
                  <a:pt x="1601" y="2336"/>
                </a:lnTo>
                <a:lnTo>
                  <a:pt x="0" y="12325"/>
                </a:lnTo>
                <a:lnTo>
                  <a:pt x="1592" y="22506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7994828" y="1827585"/>
            <a:ext cx="13551" cy="23434"/>
          </a:xfrm>
          <a:custGeom>
            <a:avLst/>
            <a:gdLst/>
            <a:ahLst/>
            <a:cxnLst/>
            <a:rect l="l" t="t" r="r" b="b"/>
            <a:pathLst>
              <a:path w="13551" h="23434">
                <a:moveTo>
                  <a:pt x="13551" y="19808"/>
                </a:moveTo>
                <a:lnTo>
                  <a:pt x="11113" y="20593"/>
                </a:lnTo>
                <a:lnTo>
                  <a:pt x="11180" y="20968"/>
                </a:lnTo>
                <a:lnTo>
                  <a:pt x="13551" y="19808"/>
                </a:lnTo>
                <a:close/>
              </a:path>
              <a:path w="13551" h="23434">
                <a:moveTo>
                  <a:pt x="10048" y="6583"/>
                </a:moveTo>
                <a:lnTo>
                  <a:pt x="7443" y="0"/>
                </a:lnTo>
                <a:lnTo>
                  <a:pt x="7646" y="1127"/>
                </a:lnTo>
                <a:lnTo>
                  <a:pt x="10048" y="6583"/>
                </a:lnTo>
                <a:close/>
              </a:path>
              <a:path w="13551" h="23434">
                <a:moveTo>
                  <a:pt x="1717" y="21669"/>
                </a:moveTo>
                <a:lnTo>
                  <a:pt x="2296" y="23434"/>
                </a:lnTo>
                <a:lnTo>
                  <a:pt x="11113" y="20593"/>
                </a:lnTo>
                <a:lnTo>
                  <a:pt x="8596" y="6409"/>
                </a:lnTo>
                <a:lnTo>
                  <a:pt x="7646" y="1127"/>
                </a:lnTo>
                <a:lnTo>
                  <a:pt x="7443" y="667"/>
                </a:lnTo>
                <a:lnTo>
                  <a:pt x="0" y="8561"/>
                </a:lnTo>
                <a:lnTo>
                  <a:pt x="1717" y="21669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7743888" y="1979646"/>
            <a:ext cx="12516" cy="22100"/>
          </a:xfrm>
          <a:custGeom>
            <a:avLst/>
            <a:gdLst/>
            <a:ahLst/>
            <a:cxnLst/>
            <a:rect l="l" t="t" r="r" b="b"/>
            <a:pathLst>
              <a:path w="12516" h="22100">
                <a:moveTo>
                  <a:pt x="8243" y="0"/>
                </a:moveTo>
                <a:lnTo>
                  <a:pt x="0" y="4669"/>
                </a:lnTo>
                <a:lnTo>
                  <a:pt x="1452" y="10092"/>
                </a:lnTo>
                <a:lnTo>
                  <a:pt x="3950" y="22100"/>
                </a:lnTo>
                <a:lnTo>
                  <a:pt x="12516" y="16929"/>
                </a:lnTo>
                <a:lnTo>
                  <a:pt x="11113" y="5991"/>
                </a:lnTo>
                <a:lnTo>
                  <a:pt x="8243" y="0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6579984" y="1773901"/>
            <a:ext cx="11741" cy="23115"/>
          </a:xfrm>
          <a:custGeom>
            <a:avLst/>
            <a:gdLst/>
            <a:ahLst/>
            <a:cxnLst/>
            <a:rect l="l" t="t" r="r" b="b"/>
            <a:pathLst>
              <a:path w="11741" h="23115">
                <a:moveTo>
                  <a:pt x="11741" y="5771"/>
                </a:moveTo>
                <a:lnTo>
                  <a:pt x="9259" y="0"/>
                </a:lnTo>
                <a:lnTo>
                  <a:pt x="10146" y="2766"/>
                </a:lnTo>
                <a:lnTo>
                  <a:pt x="11741" y="5771"/>
                </a:lnTo>
                <a:close/>
              </a:path>
              <a:path w="11741" h="23115">
                <a:moveTo>
                  <a:pt x="4963" y="22535"/>
                </a:moveTo>
                <a:lnTo>
                  <a:pt x="4781" y="20069"/>
                </a:lnTo>
                <a:lnTo>
                  <a:pt x="6536" y="22709"/>
                </a:lnTo>
                <a:lnTo>
                  <a:pt x="12104" y="23115"/>
                </a:lnTo>
                <a:lnTo>
                  <a:pt x="11256" y="22535"/>
                </a:lnTo>
                <a:lnTo>
                  <a:pt x="14041" y="15052"/>
                </a:lnTo>
                <a:lnTo>
                  <a:pt x="11500" y="6989"/>
                </a:lnTo>
                <a:lnTo>
                  <a:pt x="10146" y="2766"/>
                </a:lnTo>
                <a:lnTo>
                  <a:pt x="9078" y="754"/>
                </a:lnTo>
                <a:lnTo>
                  <a:pt x="7626" y="1740"/>
                </a:lnTo>
                <a:lnTo>
                  <a:pt x="0" y="3886"/>
                </a:lnTo>
                <a:lnTo>
                  <a:pt x="3570" y="17256"/>
                </a:lnTo>
                <a:lnTo>
                  <a:pt x="4963" y="22535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7933271" y="1828397"/>
            <a:ext cx="12215" cy="22274"/>
          </a:xfrm>
          <a:custGeom>
            <a:avLst/>
            <a:gdLst/>
            <a:ahLst/>
            <a:cxnLst/>
            <a:rect l="l" t="t" r="r" b="b"/>
            <a:pathLst>
              <a:path w="12215" h="22274">
                <a:moveTo>
                  <a:pt x="2349" y="9715"/>
                </a:moveTo>
                <a:lnTo>
                  <a:pt x="1153" y="15777"/>
                </a:lnTo>
                <a:lnTo>
                  <a:pt x="0" y="21694"/>
                </a:lnTo>
                <a:lnTo>
                  <a:pt x="7325" y="22274"/>
                </a:lnTo>
                <a:lnTo>
                  <a:pt x="12215" y="12110"/>
                </a:lnTo>
                <a:lnTo>
                  <a:pt x="9280" y="2388"/>
                </a:lnTo>
                <a:lnTo>
                  <a:pt x="5210" y="0"/>
                </a:lnTo>
                <a:lnTo>
                  <a:pt x="2349" y="9715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7684156" y="1978486"/>
            <a:ext cx="10592" cy="23840"/>
          </a:xfrm>
          <a:custGeom>
            <a:avLst/>
            <a:gdLst/>
            <a:ahLst/>
            <a:cxnLst/>
            <a:rect l="l" t="t" r="r" b="b"/>
            <a:pathLst>
              <a:path w="10592" h="23840">
                <a:moveTo>
                  <a:pt x="9802" y="23840"/>
                </a:moveTo>
                <a:lnTo>
                  <a:pt x="10592" y="1566"/>
                </a:lnTo>
                <a:lnTo>
                  <a:pt x="9012" y="1885"/>
                </a:lnTo>
                <a:lnTo>
                  <a:pt x="6065" y="0"/>
                </a:lnTo>
                <a:lnTo>
                  <a:pt x="3096" y="5191"/>
                </a:lnTo>
                <a:lnTo>
                  <a:pt x="1943" y="11340"/>
                </a:lnTo>
                <a:lnTo>
                  <a:pt x="0" y="22042"/>
                </a:lnTo>
                <a:lnTo>
                  <a:pt x="363" y="21955"/>
                </a:lnTo>
                <a:lnTo>
                  <a:pt x="9802" y="23840"/>
                </a:lnTo>
                <a:close/>
              </a:path>
            </a:pathLst>
          </a:custGeom>
          <a:solidFill>
            <a:srgbClr val="30150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6522184" y="1774568"/>
            <a:ext cx="11166" cy="21585"/>
          </a:xfrm>
          <a:custGeom>
            <a:avLst/>
            <a:gdLst/>
            <a:ahLst/>
            <a:cxnLst/>
            <a:rect l="l" t="t" r="r" b="b"/>
            <a:pathLst>
              <a:path w="11166" h="21585">
                <a:moveTo>
                  <a:pt x="0" y="14211"/>
                </a:moveTo>
                <a:lnTo>
                  <a:pt x="4689" y="21585"/>
                </a:lnTo>
                <a:lnTo>
                  <a:pt x="8835" y="20989"/>
                </a:lnTo>
                <a:lnTo>
                  <a:pt x="11166" y="15309"/>
                </a:lnTo>
                <a:lnTo>
                  <a:pt x="10408" y="7431"/>
                </a:lnTo>
                <a:lnTo>
                  <a:pt x="5291" y="243"/>
                </a:lnTo>
                <a:lnTo>
                  <a:pt x="4963" y="0"/>
                </a:lnTo>
                <a:lnTo>
                  <a:pt x="0" y="14211"/>
                </a:lnTo>
                <a:close/>
              </a:path>
            </a:pathLst>
          </a:custGeom>
          <a:solidFill>
            <a:srgbClr val="3823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7916170" y="1993933"/>
            <a:ext cx="10074" cy="19559"/>
          </a:xfrm>
          <a:custGeom>
            <a:avLst/>
            <a:gdLst/>
            <a:ahLst/>
            <a:cxnLst/>
            <a:rect l="l" t="t" r="r" b="b"/>
            <a:pathLst>
              <a:path w="10074" h="19559">
                <a:moveTo>
                  <a:pt x="7362" y="157"/>
                </a:moveTo>
                <a:lnTo>
                  <a:pt x="0" y="0"/>
                </a:lnTo>
                <a:lnTo>
                  <a:pt x="226" y="8637"/>
                </a:lnTo>
                <a:lnTo>
                  <a:pt x="336" y="9554"/>
                </a:lnTo>
                <a:lnTo>
                  <a:pt x="1489" y="19327"/>
                </a:lnTo>
                <a:lnTo>
                  <a:pt x="7895" y="19153"/>
                </a:lnTo>
                <a:lnTo>
                  <a:pt x="10074" y="19559"/>
                </a:lnTo>
                <a:lnTo>
                  <a:pt x="7362" y="157"/>
                </a:lnTo>
                <a:close/>
              </a:path>
            </a:pathLst>
          </a:custGeom>
          <a:solidFill>
            <a:srgbClr val="1215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7641850" y="2035767"/>
            <a:ext cx="9332" cy="11108"/>
          </a:xfrm>
          <a:custGeom>
            <a:avLst/>
            <a:gdLst/>
            <a:ahLst/>
            <a:cxnLst/>
            <a:rect l="l" t="t" r="r" b="b"/>
            <a:pathLst>
              <a:path w="9332" h="11108">
                <a:moveTo>
                  <a:pt x="0" y="9541"/>
                </a:moveTo>
                <a:lnTo>
                  <a:pt x="2733" y="10614"/>
                </a:lnTo>
                <a:lnTo>
                  <a:pt x="9332" y="11108"/>
                </a:lnTo>
                <a:lnTo>
                  <a:pt x="8772" y="975"/>
                </a:lnTo>
                <a:lnTo>
                  <a:pt x="3564" y="312"/>
                </a:lnTo>
                <a:lnTo>
                  <a:pt x="1025" y="0"/>
                </a:lnTo>
                <a:lnTo>
                  <a:pt x="0" y="9541"/>
                </a:lnTo>
                <a:close/>
              </a:path>
            </a:pathLst>
          </a:custGeom>
          <a:solidFill>
            <a:srgbClr val="F6F8F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6627312" y="1828397"/>
            <a:ext cx="9138" cy="13254"/>
          </a:xfrm>
          <a:custGeom>
            <a:avLst/>
            <a:gdLst/>
            <a:ahLst/>
            <a:cxnLst/>
            <a:rect l="l" t="t" r="r" b="b"/>
            <a:pathLst>
              <a:path w="9138" h="13254">
                <a:moveTo>
                  <a:pt x="7435" y="2042"/>
                </a:moveTo>
                <a:lnTo>
                  <a:pt x="0" y="1972"/>
                </a:lnTo>
                <a:lnTo>
                  <a:pt x="484" y="13254"/>
                </a:lnTo>
                <a:lnTo>
                  <a:pt x="8473" y="11195"/>
                </a:lnTo>
                <a:lnTo>
                  <a:pt x="7435" y="2042"/>
                </a:lnTo>
                <a:close/>
              </a:path>
              <a:path w="9138" h="13254">
                <a:moveTo>
                  <a:pt x="9138" y="2059"/>
                </a:moveTo>
                <a:lnTo>
                  <a:pt x="7203" y="0"/>
                </a:lnTo>
                <a:lnTo>
                  <a:pt x="7435" y="2042"/>
                </a:lnTo>
                <a:lnTo>
                  <a:pt x="9138" y="2059"/>
                </a:lnTo>
                <a:close/>
              </a:path>
            </a:pathLst>
          </a:custGeom>
          <a:solidFill>
            <a:srgbClr val="F6F8F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8046259" y="2099121"/>
            <a:ext cx="370271" cy="541747"/>
          </a:xfrm>
          <a:custGeom>
            <a:avLst/>
            <a:gdLst/>
            <a:ahLst/>
            <a:cxnLst/>
            <a:rect l="l" t="t" r="r" b="b"/>
            <a:pathLst>
              <a:path w="370271" h="541747">
                <a:moveTo>
                  <a:pt x="0" y="0"/>
                </a:moveTo>
                <a:lnTo>
                  <a:pt x="68" y="403326"/>
                </a:lnTo>
                <a:lnTo>
                  <a:pt x="5992" y="412263"/>
                </a:lnTo>
                <a:lnTo>
                  <a:pt x="10728" y="413017"/>
                </a:lnTo>
                <a:lnTo>
                  <a:pt x="18285" y="415038"/>
                </a:lnTo>
                <a:lnTo>
                  <a:pt x="28248" y="418149"/>
                </a:lnTo>
                <a:lnTo>
                  <a:pt x="40202" y="422173"/>
                </a:lnTo>
                <a:lnTo>
                  <a:pt x="53731" y="426934"/>
                </a:lnTo>
                <a:lnTo>
                  <a:pt x="68421" y="432256"/>
                </a:lnTo>
                <a:lnTo>
                  <a:pt x="83857" y="437961"/>
                </a:lnTo>
                <a:lnTo>
                  <a:pt x="99624" y="443873"/>
                </a:lnTo>
                <a:lnTo>
                  <a:pt x="115308" y="449816"/>
                </a:lnTo>
                <a:lnTo>
                  <a:pt x="130493" y="455613"/>
                </a:lnTo>
                <a:lnTo>
                  <a:pt x="144764" y="461087"/>
                </a:lnTo>
                <a:lnTo>
                  <a:pt x="157706" y="466062"/>
                </a:lnTo>
                <a:lnTo>
                  <a:pt x="168905" y="470361"/>
                </a:lnTo>
                <a:lnTo>
                  <a:pt x="177946" y="473808"/>
                </a:lnTo>
                <a:lnTo>
                  <a:pt x="183707" y="475966"/>
                </a:lnTo>
                <a:lnTo>
                  <a:pt x="190294" y="478459"/>
                </a:lnTo>
                <a:lnTo>
                  <a:pt x="199463" y="481973"/>
                </a:lnTo>
                <a:lnTo>
                  <a:pt x="210797" y="486333"/>
                </a:lnTo>
                <a:lnTo>
                  <a:pt x="223880" y="491362"/>
                </a:lnTo>
                <a:lnTo>
                  <a:pt x="238294" y="496884"/>
                </a:lnTo>
                <a:lnTo>
                  <a:pt x="253623" y="502725"/>
                </a:lnTo>
                <a:lnTo>
                  <a:pt x="269450" y="508708"/>
                </a:lnTo>
                <a:lnTo>
                  <a:pt x="285358" y="514657"/>
                </a:lnTo>
                <a:lnTo>
                  <a:pt x="300930" y="520397"/>
                </a:lnTo>
                <a:lnTo>
                  <a:pt x="315749" y="525751"/>
                </a:lnTo>
                <a:lnTo>
                  <a:pt x="329398" y="530545"/>
                </a:lnTo>
                <a:lnTo>
                  <a:pt x="351520" y="537745"/>
                </a:lnTo>
                <a:lnTo>
                  <a:pt x="364360" y="540592"/>
                </a:lnTo>
                <a:lnTo>
                  <a:pt x="367915" y="538507"/>
                </a:lnTo>
                <a:lnTo>
                  <a:pt x="368445" y="533736"/>
                </a:lnTo>
                <a:lnTo>
                  <a:pt x="367411" y="135114"/>
                </a:lnTo>
                <a:lnTo>
                  <a:pt x="319264" y="117936"/>
                </a:lnTo>
                <a:lnTo>
                  <a:pt x="308276" y="113742"/>
                </a:lnTo>
                <a:lnTo>
                  <a:pt x="296368" y="109367"/>
                </a:lnTo>
                <a:lnTo>
                  <a:pt x="284006" y="104754"/>
                </a:lnTo>
                <a:lnTo>
                  <a:pt x="274599" y="101057"/>
                </a:lnTo>
                <a:lnTo>
                  <a:pt x="263450" y="96644"/>
                </a:lnTo>
                <a:lnTo>
                  <a:pt x="251665" y="92156"/>
                </a:lnTo>
                <a:lnTo>
                  <a:pt x="239462" y="87635"/>
                </a:lnTo>
                <a:lnTo>
                  <a:pt x="227055" y="83123"/>
                </a:lnTo>
                <a:lnTo>
                  <a:pt x="214659" y="78662"/>
                </a:lnTo>
                <a:lnTo>
                  <a:pt x="202490" y="74295"/>
                </a:lnTo>
                <a:lnTo>
                  <a:pt x="190764" y="70063"/>
                </a:lnTo>
                <a:lnTo>
                  <a:pt x="183707" y="67489"/>
                </a:lnTo>
                <a:lnTo>
                  <a:pt x="12120" y="3941"/>
                </a:lnTo>
                <a:lnTo>
                  <a:pt x="5106" y="1630"/>
                </a:lnTo>
                <a:lnTo>
                  <a:pt x="7558" y="1766"/>
                </a:lnTo>
                <a:lnTo>
                  <a:pt x="0" y="0"/>
                </a:lnTo>
                <a:close/>
              </a:path>
              <a:path w="370271" h="541747">
                <a:moveTo>
                  <a:pt x="370271" y="537125"/>
                </a:moveTo>
                <a:lnTo>
                  <a:pt x="367915" y="538507"/>
                </a:lnTo>
                <a:lnTo>
                  <a:pt x="367556" y="541747"/>
                </a:lnTo>
                <a:lnTo>
                  <a:pt x="370271" y="537125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8410620" y="2632857"/>
            <a:ext cx="5910" cy="537718"/>
          </a:xfrm>
          <a:custGeom>
            <a:avLst/>
            <a:gdLst/>
            <a:ahLst/>
            <a:cxnLst/>
            <a:rect l="l" t="t" r="r" b="b"/>
            <a:pathLst>
              <a:path w="5910" h="537718">
                <a:moveTo>
                  <a:pt x="5910" y="3389"/>
                </a:moveTo>
                <a:lnTo>
                  <a:pt x="4084" y="0"/>
                </a:lnTo>
                <a:lnTo>
                  <a:pt x="3555" y="4770"/>
                </a:lnTo>
                <a:lnTo>
                  <a:pt x="5910" y="3389"/>
                </a:lnTo>
                <a:close/>
              </a:path>
              <a:path w="5910" h="537718">
                <a:moveTo>
                  <a:pt x="335703" y="-520744"/>
                </a:moveTo>
                <a:lnTo>
                  <a:pt x="324974" y="-516558"/>
                </a:lnTo>
                <a:lnTo>
                  <a:pt x="3051" y="-398621"/>
                </a:lnTo>
                <a:lnTo>
                  <a:pt x="4084" y="0"/>
                </a:lnTo>
                <a:lnTo>
                  <a:pt x="5910" y="3389"/>
                </a:lnTo>
                <a:lnTo>
                  <a:pt x="3195" y="8011"/>
                </a:lnTo>
                <a:lnTo>
                  <a:pt x="3555" y="4770"/>
                </a:lnTo>
                <a:lnTo>
                  <a:pt x="0" y="6855"/>
                </a:lnTo>
                <a:lnTo>
                  <a:pt x="2078" y="9975"/>
                </a:lnTo>
                <a:lnTo>
                  <a:pt x="8596" y="8916"/>
                </a:lnTo>
                <a:lnTo>
                  <a:pt x="19869" y="4698"/>
                </a:lnTo>
                <a:lnTo>
                  <a:pt x="27437" y="1771"/>
                </a:lnTo>
                <a:lnTo>
                  <a:pt x="35726" y="-1309"/>
                </a:lnTo>
                <a:lnTo>
                  <a:pt x="43294" y="-4082"/>
                </a:lnTo>
                <a:lnTo>
                  <a:pt x="59063" y="-9866"/>
                </a:lnTo>
                <a:lnTo>
                  <a:pt x="75096" y="-15812"/>
                </a:lnTo>
                <a:lnTo>
                  <a:pt x="91359" y="-21897"/>
                </a:lnTo>
                <a:lnTo>
                  <a:pt x="107821" y="-28098"/>
                </a:lnTo>
                <a:lnTo>
                  <a:pt x="124447" y="-34395"/>
                </a:lnTo>
                <a:lnTo>
                  <a:pt x="141207" y="-40763"/>
                </a:lnTo>
                <a:lnTo>
                  <a:pt x="158066" y="-47182"/>
                </a:lnTo>
                <a:lnTo>
                  <a:pt x="174992" y="-53628"/>
                </a:lnTo>
                <a:lnTo>
                  <a:pt x="191952" y="-60079"/>
                </a:lnTo>
                <a:lnTo>
                  <a:pt x="208914" y="-66514"/>
                </a:lnTo>
                <a:lnTo>
                  <a:pt x="225845" y="-72909"/>
                </a:lnTo>
                <a:lnTo>
                  <a:pt x="242712" y="-79242"/>
                </a:lnTo>
                <a:lnTo>
                  <a:pt x="259482" y="-85492"/>
                </a:lnTo>
                <a:lnTo>
                  <a:pt x="276123" y="-91635"/>
                </a:lnTo>
                <a:lnTo>
                  <a:pt x="292601" y="-97650"/>
                </a:lnTo>
                <a:lnTo>
                  <a:pt x="308885" y="-103514"/>
                </a:lnTo>
                <a:lnTo>
                  <a:pt x="324941" y="-109205"/>
                </a:lnTo>
                <a:lnTo>
                  <a:pt x="340737" y="-114701"/>
                </a:lnTo>
                <a:lnTo>
                  <a:pt x="356240" y="-119979"/>
                </a:lnTo>
                <a:lnTo>
                  <a:pt x="371416" y="-125017"/>
                </a:lnTo>
                <a:lnTo>
                  <a:pt x="371681" y="-532948"/>
                </a:lnTo>
                <a:lnTo>
                  <a:pt x="360155" y="-529896"/>
                </a:lnTo>
                <a:lnTo>
                  <a:pt x="347994" y="-525583"/>
                </a:lnTo>
                <a:lnTo>
                  <a:pt x="335703" y="-520744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8046940" y="1878143"/>
            <a:ext cx="732093" cy="235084"/>
          </a:xfrm>
          <a:custGeom>
            <a:avLst/>
            <a:gdLst/>
            <a:ahLst/>
            <a:cxnLst/>
            <a:rect l="l" t="t" r="r" b="b"/>
            <a:pathLst>
              <a:path w="732093" h="235084">
                <a:moveTo>
                  <a:pt x="684545" y="73251"/>
                </a:moveTo>
                <a:lnTo>
                  <a:pt x="672296" y="68439"/>
                </a:lnTo>
                <a:lnTo>
                  <a:pt x="660109" y="63599"/>
                </a:lnTo>
                <a:lnTo>
                  <a:pt x="648090" y="58872"/>
                </a:lnTo>
                <a:lnTo>
                  <a:pt x="636343" y="54397"/>
                </a:lnTo>
                <a:lnTo>
                  <a:pt x="628613" y="51588"/>
                </a:lnTo>
                <a:lnTo>
                  <a:pt x="616685" y="47361"/>
                </a:lnTo>
                <a:lnTo>
                  <a:pt x="604788" y="43088"/>
                </a:lnTo>
                <a:lnTo>
                  <a:pt x="592910" y="38771"/>
                </a:lnTo>
                <a:lnTo>
                  <a:pt x="581039" y="34410"/>
                </a:lnTo>
                <a:lnTo>
                  <a:pt x="569161" y="30006"/>
                </a:lnTo>
                <a:lnTo>
                  <a:pt x="557264" y="25558"/>
                </a:lnTo>
                <a:lnTo>
                  <a:pt x="545336" y="21068"/>
                </a:lnTo>
                <a:lnTo>
                  <a:pt x="536690" y="132396"/>
                </a:lnTo>
                <a:lnTo>
                  <a:pt x="529972" y="136677"/>
                </a:lnTo>
                <a:lnTo>
                  <a:pt x="518668" y="141929"/>
                </a:lnTo>
                <a:lnTo>
                  <a:pt x="504617" y="147365"/>
                </a:lnTo>
                <a:lnTo>
                  <a:pt x="489655" y="152198"/>
                </a:lnTo>
                <a:lnTo>
                  <a:pt x="475619" y="155641"/>
                </a:lnTo>
                <a:lnTo>
                  <a:pt x="463147" y="191948"/>
                </a:lnTo>
                <a:lnTo>
                  <a:pt x="689423" y="108368"/>
                </a:lnTo>
                <a:lnTo>
                  <a:pt x="700174" y="104811"/>
                </a:lnTo>
                <a:lnTo>
                  <a:pt x="715053" y="99485"/>
                </a:lnTo>
                <a:lnTo>
                  <a:pt x="727817" y="93421"/>
                </a:lnTo>
                <a:lnTo>
                  <a:pt x="732093" y="89423"/>
                </a:lnTo>
                <a:lnTo>
                  <a:pt x="720632" y="86122"/>
                </a:lnTo>
                <a:lnTo>
                  <a:pt x="708818" y="82233"/>
                </a:lnTo>
                <a:lnTo>
                  <a:pt x="696754" y="77896"/>
                </a:lnTo>
                <a:lnTo>
                  <a:pt x="684545" y="73251"/>
                </a:lnTo>
                <a:close/>
              </a:path>
              <a:path w="732093" h="235084">
                <a:moveTo>
                  <a:pt x="247778" y="29735"/>
                </a:moveTo>
                <a:lnTo>
                  <a:pt x="247226" y="0"/>
                </a:lnTo>
                <a:lnTo>
                  <a:pt x="235261" y="3587"/>
                </a:lnTo>
                <a:lnTo>
                  <a:pt x="223165" y="7812"/>
                </a:lnTo>
                <a:lnTo>
                  <a:pt x="211069" y="12412"/>
                </a:lnTo>
                <a:lnTo>
                  <a:pt x="199105" y="17128"/>
                </a:lnTo>
                <a:lnTo>
                  <a:pt x="187404" y="21698"/>
                </a:lnTo>
                <a:lnTo>
                  <a:pt x="187588" y="52838"/>
                </a:lnTo>
                <a:lnTo>
                  <a:pt x="189155" y="51534"/>
                </a:lnTo>
                <a:lnTo>
                  <a:pt x="188651" y="52117"/>
                </a:lnTo>
                <a:lnTo>
                  <a:pt x="191469" y="50202"/>
                </a:lnTo>
                <a:lnTo>
                  <a:pt x="247778" y="29735"/>
                </a:lnTo>
                <a:close/>
              </a:path>
              <a:path w="732093" h="235084">
                <a:moveTo>
                  <a:pt x="380224" y="-1469"/>
                </a:moveTo>
                <a:lnTo>
                  <a:pt x="389267" y="1766"/>
                </a:lnTo>
                <a:lnTo>
                  <a:pt x="398964" y="5269"/>
                </a:lnTo>
                <a:lnTo>
                  <a:pt x="412025" y="9795"/>
                </a:lnTo>
                <a:lnTo>
                  <a:pt x="426543" y="14910"/>
                </a:lnTo>
                <a:lnTo>
                  <a:pt x="440607" y="20182"/>
                </a:lnTo>
                <a:lnTo>
                  <a:pt x="452310" y="25177"/>
                </a:lnTo>
                <a:lnTo>
                  <a:pt x="459399" y="29191"/>
                </a:lnTo>
                <a:lnTo>
                  <a:pt x="458870" y="124622"/>
                </a:lnTo>
                <a:lnTo>
                  <a:pt x="457981" y="154059"/>
                </a:lnTo>
                <a:lnTo>
                  <a:pt x="248595" y="76322"/>
                </a:lnTo>
                <a:lnTo>
                  <a:pt x="186498" y="54605"/>
                </a:lnTo>
                <a:lnTo>
                  <a:pt x="188651" y="52117"/>
                </a:lnTo>
                <a:lnTo>
                  <a:pt x="187588" y="52838"/>
                </a:lnTo>
                <a:lnTo>
                  <a:pt x="187404" y="21698"/>
                </a:lnTo>
                <a:lnTo>
                  <a:pt x="183910" y="23021"/>
                </a:lnTo>
                <a:lnTo>
                  <a:pt x="171789" y="27490"/>
                </a:lnTo>
                <a:lnTo>
                  <a:pt x="159931" y="31814"/>
                </a:lnTo>
                <a:lnTo>
                  <a:pt x="148183" y="36107"/>
                </a:lnTo>
                <a:lnTo>
                  <a:pt x="136393" y="40481"/>
                </a:lnTo>
                <a:lnTo>
                  <a:pt x="124408" y="45052"/>
                </a:lnTo>
                <a:lnTo>
                  <a:pt x="122630" y="45744"/>
                </a:lnTo>
                <a:lnTo>
                  <a:pt x="114940" y="48768"/>
                </a:lnTo>
                <a:lnTo>
                  <a:pt x="104298" y="52981"/>
                </a:lnTo>
                <a:lnTo>
                  <a:pt x="91442" y="58055"/>
                </a:lnTo>
                <a:lnTo>
                  <a:pt x="77110" y="63660"/>
                </a:lnTo>
                <a:lnTo>
                  <a:pt x="62041" y="69465"/>
                </a:lnTo>
                <a:lnTo>
                  <a:pt x="46972" y="75142"/>
                </a:lnTo>
                <a:lnTo>
                  <a:pt x="32642" y="80361"/>
                </a:lnTo>
                <a:lnTo>
                  <a:pt x="19790" y="84792"/>
                </a:lnTo>
                <a:lnTo>
                  <a:pt x="9155" y="88105"/>
                </a:lnTo>
                <a:lnTo>
                  <a:pt x="1473" y="89971"/>
                </a:lnTo>
                <a:lnTo>
                  <a:pt x="0" y="90185"/>
                </a:lnTo>
                <a:lnTo>
                  <a:pt x="9457" y="95198"/>
                </a:lnTo>
                <a:lnTo>
                  <a:pt x="20681" y="100177"/>
                </a:lnTo>
                <a:lnTo>
                  <a:pt x="33122" y="105070"/>
                </a:lnTo>
                <a:lnTo>
                  <a:pt x="46230" y="109825"/>
                </a:lnTo>
                <a:lnTo>
                  <a:pt x="59455" y="114393"/>
                </a:lnTo>
                <a:lnTo>
                  <a:pt x="72248" y="118721"/>
                </a:lnTo>
                <a:lnTo>
                  <a:pt x="84059" y="122759"/>
                </a:lnTo>
                <a:lnTo>
                  <a:pt x="92330" y="125709"/>
                </a:lnTo>
                <a:lnTo>
                  <a:pt x="104419" y="130164"/>
                </a:lnTo>
                <a:lnTo>
                  <a:pt x="116477" y="134588"/>
                </a:lnTo>
                <a:lnTo>
                  <a:pt x="128494" y="138987"/>
                </a:lnTo>
                <a:lnTo>
                  <a:pt x="140458" y="143367"/>
                </a:lnTo>
                <a:lnTo>
                  <a:pt x="152360" y="147737"/>
                </a:lnTo>
                <a:lnTo>
                  <a:pt x="164189" y="152101"/>
                </a:lnTo>
                <a:lnTo>
                  <a:pt x="175934" y="156468"/>
                </a:lnTo>
                <a:lnTo>
                  <a:pt x="184660" y="159740"/>
                </a:lnTo>
                <a:lnTo>
                  <a:pt x="323484" y="211274"/>
                </a:lnTo>
                <a:lnTo>
                  <a:pt x="334992" y="215825"/>
                </a:lnTo>
                <a:lnTo>
                  <a:pt x="346823" y="220562"/>
                </a:lnTo>
                <a:lnTo>
                  <a:pt x="358788" y="224051"/>
                </a:lnTo>
                <a:lnTo>
                  <a:pt x="370695" y="224861"/>
                </a:lnTo>
                <a:lnTo>
                  <a:pt x="374971" y="224212"/>
                </a:lnTo>
                <a:lnTo>
                  <a:pt x="386793" y="220588"/>
                </a:lnTo>
                <a:lnTo>
                  <a:pt x="398900" y="216490"/>
                </a:lnTo>
                <a:lnTo>
                  <a:pt x="411153" y="212054"/>
                </a:lnTo>
                <a:lnTo>
                  <a:pt x="423410" y="207413"/>
                </a:lnTo>
                <a:lnTo>
                  <a:pt x="435531" y="202702"/>
                </a:lnTo>
                <a:lnTo>
                  <a:pt x="447375" y="198057"/>
                </a:lnTo>
                <a:lnTo>
                  <a:pt x="458801" y="193612"/>
                </a:lnTo>
                <a:lnTo>
                  <a:pt x="463147" y="191948"/>
                </a:lnTo>
                <a:lnTo>
                  <a:pt x="475619" y="155641"/>
                </a:lnTo>
                <a:lnTo>
                  <a:pt x="464347" y="156907"/>
                </a:lnTo>
                <a:lnTo>
                  <a:pt x="460432" y="156505"/>
                </a:lnTo>
                <a:lnTo>
                  <a:pt x="461177" y="103829"/>
                </a:lnTo>
                <a:lnTo>
                  <a:pt x="536690" y="132396"/>
                </a:lnTo>
                <a:lnTo>
                  <a:pt x="545336" y="21068"/>
                </a:lnTo>
                <a:lnTo>
                  <a:pt x="533363" y="16535"/>
                </a:lnTo>
                <a:lnTo>
                  <a:pt x="525326" y="13481"/>
                </a:lnTo>
                <a:lnTo>
                  <a:pt x="371368" y="-43135"/>
                </a:lnTo>
                <a:lnTo>
                  <a:pt x="361596" y="-42153"/>
                </a:lnTo>
                <a:lnTo>
                  <a:pt x="347852" y="-38172"/>
                </a:lnTo>
                <a:lnTo>
                  <a:pt x="334115" y="-33063"/>
                </a:lnTo>
                <a:lnTo>
                  <a:pt x="325334" y="-29191"/>
                </a:lnTo>
                <a:lnTo>
                  <a:pt x="322739" y="-27751"/>
                </a:lnTo>
                <a:lnTo>
                  <a:pt x="322211" y="-27425"/>
                </a:lnTo>
                <a:lnTo>
                  <a:pt x="321802" y="-27207"/>
                </a:lnTo>
                <a:lnTo>
                  <a:pt x="321033" y="-26664"/>
                </a:lnTo>
                <a:lnTo>
                  <a:pt x="320433" y="-26283"/>
                </a:lnTo>
                <a:lnTo>
                  <a:pt x="319760" y="-25821"/>
                </a:lnTo>
                <a:lnTo>
                  <a:pt x="327021" y="-21067"/>
                </a:lnTo>
                <a:lnTo>
                  <a:pt x="338811" y="-16132"/>
                </a:lnTo>
                <a:lnTo>
                  <a:pt x="352825" y="-10952"/>
                </a:lnTo>
                <a:lnTo>
                  <a:pt x="367237" y="-5931"/>
                </a:lnTo>
                <a:lnTo>
                  <a:pt x="380224" y="-1469"/>
                </a:lnTo>
                <a:close/>
              </a:path>
            </a:pathLst>
          </a:custGeom>
          <a:solidFill>
            <a:srgbClr val="DD61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8046872" y="1968328"/>
            <a:ext cx="375039" cy="238563"/>
          </a:xfrm>
          <a:custGeom>
            <a:avLst/>
            <a:gdLst/>
            <a:ahLst/>
            <a:cxnLst/>
            <a:rect l="l" t="t" r="r" b="b"/>
            <a:pathLst>
              <a:path w="375039" h="238563">
                <a:moveTo>
                  <a:pt x="363201" y="134546"/>
                </a:moveTo>
                <a:lnTo>
                  <a:pt x="351235" y="131865"/>
                </a:lnTo>
                <a:lnTo>
                  <a:pt x="339333" y="127415"/>
                </a:lnTo>
                <a:lnTo>
                  <a:pt x="327685" y="122631"/>
                </a:lnTo>
                <a:lnTo>
                  <a:pt x="323552" y="121089"/>
                </a:lnTo>
                <a:lnTo>
                  <a:pt x="184728" y="69555"/>
                </a:lnTo>
                <a:lnTo>
                  <a:pt x="173052" y="65182"/>
                </a:lnTo>
                <a:lnTo>
                  <a:pt x="161285" y="60817"/>
                </a:lnTo>
                <a:lnTo>
                  <a:pt x="149437" y="56452"/>
                </a:lnTo>
                <a:lnTo>
                  <a:pt x="137518" y="52080"/>
                </a:lnTo>
                <a:lnTo>
                  <a:pt x="125539" y="47695"/>
                </a:lnTo>
                <a:lnTo>
                  <a:pt x="113511" y="43291"/>
                </a:lnTo>
                <a:lnTo>
                  <a:pt x="101445" y="38860"/>
                </a:lnTo>
                <a:lnTo>
                  <a:pt x="92398" y="35524"/>
                </a:lnTo>
                <a:lnTo>
                  <a:pt x="81752" y="31752"/>
                </a:lnTo>
                <a:lnTo>
                  <a:pt x="69689" y="27648"/>
                </a:lnTo>
                <a:lnTo>
                  <a:pt x="56759" y="23265"/>
                </a:lnTo>
                <a:lnTo>
                  <a:pt x="43513" y="18654"/>
                </a:lnTo>
                <a:lnTo>
                  <a:pt x="30500" y="13865"/>
                </a:lnTo>
                <a:lnTo>
                  <a:pt x="18270" y="8950"/>
                </a:lnTo>
                <a:lnTo>
                  <a:pt x="7371" y="3960"/>
                </a:lnTo>
                <a:lnTo>
                  <a:pt x="67" y="0"/>
                </a:lnTo>
                <a:lnTo>
                  <a:pt x="0" y="103231"/>
                </a:lnTo>
                <a:lnTo>
                  <a:pt x="365982" y="238563"/>
                </a:lnTo>
                <a:lnTo>
                  <a:pt x="367135" y="139354"/>
                </a:lnTo>
                <a:lnTo>
                  <a:pt x="375039" y="134027"/>
                </a:lnTo>
                <a:lnTo>
                  <a:pt x="363201" y="134546"/>
                </a:lnTo>
                <a:close/>
              </a:path>
            </a:pathLst>
          </a:custGeom>
          <a:solidFill>
            <a:srgbClr val="D43C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8412854" y="1967567"/>
            <a:ext cx="368990" cy="239324"/>
          </a:xfrm>
          <a:custGeom>
            <a:avLst/>
            <a:gdLst/>
            <a:ahLst/>
            <a:cxnLst/>
            <a:rect l="l" t="t" r="r" b="b"/>
            <a:pathLst>
              <a:path w="368990" h="239324">
                <a:moveTo>
                  <a:pt x="368990" y="103911"/>
                </a:moveTo>
                <a:lnTo>
                  <a:pt x="368774" y="4376"/>
                </a:lnTo>
                <a:lnTo>
                  <a:pt x="366179" y="0"/>
                </a:lnTo>
                <a:lnTo>
                  <a:pt x="358382" y="5979"/>
                </a:lnTo>
                <a:lnTo>
                  <a:pt x="344250" y="11917"/>
                </a:lnTo>
                <a:lnTo>
                  <a:pt x="330024" y="16783"/>
                </a:lnTo>
                <a:lnTo>
                  <a:pt x="323509" y="18944"/>
                </a:lnTo>
                <a:lnTo>
                  <a:pt x="97232" y="102524"/>
                </a:lnTo>
                <a:lnTo>
                  <a:pt x="86010" y="106854"/>
                </a:lnTo>
                <a:lnTo>
                  <a:pt x="74314" y="111437"/>
                </a:lnTo>
                <a:lnTo>
                  <a:pt x="62285" y="116138"/>
                </a:lnTo>
                <a:lnTo>
                  <a:pt x="50064" y="120822"/>
                </a:lnTo>
                <a:lnTo>
                  <a:pt x="37793" y="125355"/>
                </a:lnTo>
                <a:lnTo>
                  <a:pt x="25611" y="129602"/>
                </a:lnTo>
                <a:lnTo>
                  <a:pt x="13661" y="133428"/>
                </a:lnTo>
                <a:lnTo>
                  <a:pt x="9057" y="134788"/>
                </a:lnTo>
                <a:lnTo>
                  <a:pt x="1153" y="140115"/>
                </a:lnTo>
                <a:lnTo>
                  <a:pt x="0" y="239324"/>
                </a:lnTo>
                <a:lnTo>
                  <a:pt x="368990" y="103911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8298129" y="1832235"/>
            <a:ext cx="208210" cy="170530"/>
          </a:xfrm>
          <a:custGeom>
            <a:avLst/>
            <a:gdLst/>
            <a:ahLst/>
            <a:cxnLst/>
            <a:rect l="l" t="t" r="r" b="b"/>
            <a:pathLst>
              <a:path w="208210" h="170530">
                <a:moveTo>
                  <a:pt x="207681" y="170530"/>
                </a:moveTo>
                <a:lnTo>
                  <a:pt x="208210" y="75099"/>
                </a:lnTo>
                <a:lnTo>
                  <a:pt x="200413" y="70751"/>
                </a:lnTo>
                <a:lnTo>
                  <a:pt x="188480" y="65722"/>
                </a:lnTo>
                <a:lnTo>
                  <a:pt x="174321" y="60447"/>
                </a:lnTo>
                <a:lnTo>
                  <a:pt x="159844" y="55359"/>
                </a:lnTo>
                <a:lnTo>
                  <a:pt x="146958" y="50891"/>
                </a:lnTo>
                <a:lnTo>
                  <a:pt x="138078" y="47674"/>
                </a:lnTo>
                <a:lnTo>
                  <a:pt x="127975" y="44070"/>
                </a:lnTo>
                <a:lnTo>
                  <a:pt x="114786" y="39542"/>
                </a:lnTo>
                <a:lnTo>
                  <a:pt x="100335" y="34490"/>
                </a:lnTo>
                <a:lnTo>
                  <a:pt x="86447" y="29317"/>
                </a:lnTo>
                <a:lnTo>
                  <a:pt x="74946" y="24422"/>
                </a:lnTo>
                <a:lnTo>
                  <a:pt x="68091" y="20548"/>
                </a:lnTo>
                <a:lnTo>
                  <a:pt x="56093" y="17528"/>
                </a:lnTo>
                <a:lnTo>
                  <a:pt x="43600" y="12742"/>
                </a:lnTo>
                <a:lnTo>
                  <a:pt x="31010" y="7433"/>
                </a:lnTo>
                <a:lnTo>
                  <a:pt x="18724" y="2846"/>
                </a:lnTo>
                <a:lnTo>
                  <a:pt x="7143" y="223"/>
                </a:lnTo>
                <a:lnTo>
                  <a:pt x="3341" y="0"/>
                </a:lnTo>
                <a:lnTo>
                  <a:pt x="1506" y="4201"/>
                </a:lnTo>
                <a:lnTo>
                  <a:pt x="453" y="15397"/>
                </a:lnTo>
                <a:lnTo>
                  <a:pt x="9" y="31181"/>
                </a:lnTo>
                <a:lnTo>
                  <a:pt x="0" y="49147"/>
                </a:lnTo>
                <a:lnTo>
                  <a:pt x="252" y="66889"/>
                </a:lnTo>
                <a:lnTo>
                  <a:pt x="592" y="82000"/>
                </a:lnTo>
                <a:lnTo>
                  <a:pt x="848" y="92074"/>
                </a:lnTo>
                <a:lnTo>
                  <a:pt x="890" y="94506"/>
                </a:lnTo>
                <a:lnTo>
                  <a:pt x="12046" y="99435"/>
                </a:lnTo>
                <a:lnTo>
                  <a:pt x="21753" y="103290"/>
                </a:lnTo>
                <a:lnTo>
                  <a:pt x="33676" y="107883"/>
                </a:lnTo>
                <a:lnTo>
                  <a:pt x="47413" y="113073"/>
                </a:lnTo>
                <a:lnTo>
                  <a:pt x="62559" y="118718"/>
                </a:lnTo>
                <a:lnTo>
                  <a:pt x="78713" y="124676"/>
                </a:lnTo>
                <a:lnTo>
                  <a:pt x="95471" y="130806"/>
                </a:lnTo>
                <a:lnTo>
                  <a:pt x="112432" y="136967"/>
                </a:lnTo>
                <a:lnTo>
                  <a:pt x="129191" y="143016"/>
                </a:lnTo>
                <a:lnTo>
                  <a:pt x="145347" y="148813"/>
                </a:lnTo>
                <a:lnTo>
                  <a:pt x="160496" y="154215"/>
                </a:lnTo>
                <a:lnTo>
                  <a:pt x="174236" y="159082"/>
                </a:lnTo>
                <a:lnTo>
                  <a:pt x="186163" y="163271"/>
                </a:lnTo>
                <a:lnTo>
                  <a:pt x="195876" y="166642"/>
                </a:lnTo>
                <a:lnTo>
                  <a:pt x="202971" y="169052"/>
                </a:lnTo>
                <a:lnTo>
                  <a:pt x="207045" y="170359"/>
                </a:lnTo>
                <a:lnTo>
                  <a:pt x="207681" y="170530"/>
                </a:lnTo>
                <a:close/>
              </a:path>
            </a:pathLst>
          </a:custGeom>
          <a:solidFill>
            <a:srgbClr val="F5F5F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8412854" y="2071478"/>
            <a:ext cx="369446" cy="162757"/>
          </a:xfrm>
          <a:custGeom>
            <a:avLst/>
            <a:gdLst/>
            <a:ahLst/>
            <a:cxnLst/>
            <a:rect l="l" t="t" r="r" b="b"/>
            <a:pathLst>
              <a:path w="369446" h="162757">
                <a:moveTo>
                  <a:pt x="368990" y="0"/>
                </a:moveTo>
                <a:lnTo>
                  <a:pt x="0" y="135413"/>
                </a:lnTo>
                <a:lnTo>
                  <a:pt x="816" y="162757"/>
                </a:lnTo>
                <a:lnTo>
                  <a:pt x="322740" y="44820"/>
                </a:lnTo>
                <a:lnTo>
                  <a:pt x="334719" y="40135"/>
                </a:lnTo>
                <a:lnTo>
                  <a:pt x="347020" y="35317"/>
                </a:lnTo>
                <a:lnTo>
                  <a:pt x="359139" y="31099"/>
                </a:lnTo>
                <a:lnTo>
                  <a:pt x="369446" y="28430"/>
                </a:lnTo>
                <a:lnTo>
                  <a:pt x="368990" y="0"/>
                </a:lnTo>
                <a:close/>
              </a:path>
            </a:pathLst>
          </a:custGeom>
          <a:solidFill>
            <a:srgbClr val="ADB1B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8046259" y="2071560"/>
            <a:ext cx="367411" cy="162675"/>
          </a:xfrm>
          <a:custGeom>
            <a:avLst/>
            <a:gdLst/>
            <a:ahLst/>
            <a:cxnLst/>
            <a:rect l="l" t="t" r="r" b="b"/>
            <a:pathLst>
              <a:path w="367411" h="162675">
                <a:moveTo>
                  <a:pt x="366595" y="135331"/>
                </a:moveTo>
                <a:lnTo>
                  <a:pt x="612" y="0"/>
                </a:lnTo>
                <a:lnTo>
                  <a:pt x="0" y="27561"/>
                </a:lnTo>
                <a:lnTo>
                  <a:pt x="7558" y="29327"/>
                </a:lnTo>
                <a:lnTo>
                  <a:pt x="5106" y="29191"/>
                </a:lnTo>
                <a:lnTo>
                  <a:pt x="12120" y="31502"/>
                </a:lnTo>
                <a:lnTo>
                  <a:pt x="183707" y="95050"/>
                </a:lnTo>
                <a:lnTo>
                  <a:pt x="195044" y="99174"/>
                </a:lnTo>
                <a:lnTo>
                  <a:pt x="206960" y="103461"/>
                </a:lnTo>
                <a:lnTo>
                  <a:pt x="219238" y="107868"/>
                </a:lnTo>
                <a:lnTo>
                  <a:pt x="231663" y="112353"/>
                </a:lnTo>
                <a:lnTo>
                  <a:pt x="244020" y="116873"/>
                </a:lnTo>
                <a:lnTo>
                  <a:pt x="256093" y="121387"/>
                </a:lnTo>
                <a:lnTo>
                  <a:pt x="267668" y="125852"/>
                </a:lnTo>
                <a:lnTo>
                  <a:pt x="274599" y="128618"/>
                </a:lnTo>
                <a:lnTo>
                  <a:pt x="286994" y="133448"/>
                </a:lnTo>
                <a:lnTo>
                  <a:pt x="299289" y="137999"/>
                </a:lnTo>
                <a:lnTo>
                  <a:pt x="311019" y="142326"/>
                </a:lnTo>
                <a:lnTo>
                  <a:pt x="319264" y="145497"/>
                </a:lnTo>
                <a:lnTo>
                  <a:pt x="367411" y="162675"/>
                </a:lnTo>
                <a:lnTo>
                  <a:pt x="366595" y="135331"/>
                </a:lnTo>
                <a:close/>
              </a:path>
            </a:pathLst>
          </a:custGeom>
          <a:solidFill>
            <a:srgbClr val="E1E2E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8294166" y="1828539"/>
            <a:ext cx="12805" cy="203663"/>
          </a:xfrm>
          <a:custGeom>
            <a:avLst/>
            <a:gdLst/>
            <a:ahLst/>
            <a:cxnLst/>
            <a:rect l="l" t="t" r="r" b="b"/>
            <a:pathLst>
              <a:path w="12805" h="203663">
                <a:moveTo>
                  <a:pt x="12805" y="217"/>
                </a:moveTo>
                <a:lnTo>
                  <a:pt x="3892" y="0"/>
                </a:lnTo>
                <a:lnTo>
                  <a:pt x="4198" y="331"/>
                </a:lnTo>
                <a:lnTo>
                  <a:pt x="12805" y="217"/>
                </a:lnTo>
                <a:close/>
              </a:path>
              <a:path w="12805" h="203663">
                <a:moveTo>
                  <a:pt x="4389" y="78823"/>
                </a:moveTo>
                <a:lnTo>
                  <a:pt x="4070" y="62132"/>
                </a:lnTo>
                <a:lnTo>
                  <a:pt x="3923" y="43980"/>
                </a:lnTo>
                <a:lnTo>
                  <a:pt x="4123" y="26775"/>
                </a:lnTo>
                <a:lnTo>
                  <a:pt x="4842" y="12923"/>
                </a:lnTo>
                <a:lnTo>
                  <a:pt x="6253" y="4830"/>
                </a:lnTo>
                <a:lnTo>
                  <a:pt x="7303" y="3696"/>
                </a:lnTo>
                <a:lnTo>
                  <a:pt x="4198" y="331"/>
                </a:lnTo>
                <a:lnTo>
                  <a:pt x="480" y="380"/>
                </a:lnTo>
                <a:lnTo>
                  <a:pt x="0" y="49604"/>
                </a:lnTo>
                <a:lnTo>
                  <a:pt x="552" y="79339"/>
                </a:lnTo>
                <a:lnTo>
                  <a:pt x="1369" y="125927"/>
                </a:lnTo>
                <a:lnTo>
                  <a:pt x="210755" y="203663"/>
                </a:lnTo>
                <a:lnTo>
                  <a:pt x="211644" y="174227"/>
                </a:lnTo>
                <a:lnTo>
                  <a:pt x="208716" y="173336"/>
                </a:lnTo>
                <a:lnTo>
                  <a:pt x="202627" y="171294"/>
                </a:lnTo>
                <a:lnTo>
                  <a:pt x="193781" y="168242"/>
                </a:lnTo>
                <a:lnTo>
                  <a:pt x="182579" y="164322"/>
                </a:lnTo>
                <a:lnTo>
                  <a:pt x="169424" y="159675"/>
                </a:lnTo>
                <a:lnTo>
                  <a:pt x="154720" y="154443"/>
                </a:lnTo>
                <a:lnTo>
                  <a:pt x="138869" y="148767"/>
                </a:lnTo>
                <a:lnTo>
                  <a:pt x="122275" y="142790"/>
                </a:lnTo>
                <a:lnTo>
                  <a:pt x="105338" y="136652"/>
                </a:lnTo>
                <a:lnTo>
                  <a:pt x="88464" y="130495"/>
                </a:lnTo>
                <a:lnTo>
                  <a:pt x="72054" y="124461"/>
                </a:lnTo>
                <a:lnTo>
                  <a:pt x="56511" y="118691"/>
                </a:lnTo>
                <a:lnTo>
                  <a:pt x="42238" y="113327"/>
                </a:lnTo>
                <a:lnTo>
                  <a:pt x="29637" y="108510"/>
                </a:lnTo>
                <a:lnTo>
                  <a:pt x="19113" y="104382"/>
                </a:lnTo>
                <a:lnTo>
                  <a:pt x="11066" y="101084"/>
                </a:lnTo>
                <a:lnTo>
                  <a:pt x="4853" y="98203"/>
                </a:lnTo>
                <a:lnTo>
                  <a:pt x="4708" y="91649"/>
                </a:lnTo>
                <a:lnTo>
                  <a:pt x="4389" y="78823"/>
                </a:lnTo>
                <a:close/>
              </a:path>
            </a:pathLst>
          </a:custGeom>
          <a:solidFill>
            <a:srgbClr val="D2D2D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8507372" y="1981973"/>
            <a:ext cx="76258" cy="52744"/>
          </a:xfrm>
          <a:custGeom>
            <a:avLst/>
            <a:gdLst/>
            <a:ahLst/>
            <a:cxnLst/>
            <a:rect l="l" t="t" r="r" b="b"/>
            <a:pathLst>
              <a:path w="76258" h="52744">
                <a:moveTo>
                  <a:pt x="0" y="52675"/>
                </a:moveTo>
                <a:lnTo>
                  <a:pt x="9275" y="52744"/>
                </a:lnTo>
                <a:lnTo>
                  <a:pt x="22203" y="50256"/>
                </a:lnTo>
                <a:lnTo>
                  <a:pt x="36947" y="45997"/>
                </a:lnTo>
                <a:lnTo>
                  <a:pt x="51668" y="40755"/>
                </a:lnTo>
                <a:lnTo>
                  <a:pt x="64531" y="35316"/>
                </a:lnTo>
                <a:lnTo>
                  <a:pt x="73696" y="30467"/>
                </a:lnTo>
                <a:lnTo>
                  <a:pt x="76258" y="28566"/>
                </a:lnTo>
                <a:lnTo>
                  <a:pt x="744" y="0"/>
                </a:lnTo>
                <a:lnTo>
                  <a:pt x="0" y="52675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8233438" y="1907879"/>
            <a:ext cx="62097" cy="46587"/>
          </a:xfrm>
          <a:custGeom>
            <a:avLst/>
            <a:gdLst/>
            <a:ahLst/>
            <a:cxnLst/>
            <a:rect l="l" t="t" r="r" b="b"/>
            <a:pathLst>
              <a:path w="62097" h="46587">
                <a:moveTo>
                  <a:pt x="62097" y="46587"/>
                </a:moveTo>
                <a:lnTo>
                  <a:pt x="61280" y="0"/>
                </a:lnTo>
                <a:lnTo>
                  <a:pt x="4970" y="20466"/>
                </a:lnTo>
                <a:lnTo>
                  <a:pt x="2152" y="22381"/>
                </a:lnTo>
                <a:lnTo>
                  <a:pt x="0" y="24870"/>
                </a:lnTo>
                <a:lnTo>
                  <a:pt x="62097" y="46587"/>
                </a:lnTo>
                <a:close/>
              </a:path>
              <a:path w="62097" h="46587">
                <a:moveTo>
                  <a:pt x="2657" y="21798"/>
                </a:moveTo>
                <a:lnTo>
                  <a:pt x="1090" y="23103"/>
                </a:lnTo>
                <a:lnTo>
                  <a:pt x="2152" y="22381"/>
                </a:lnTo>
                <a:lnTo>
                  <a:pt x="2657" y="21798"/>
                </a:lnTo>
                <a:close/>
              </a:path>
            </a:pathLst>
          </a:custGeom>
          <a:solidFill>
            <a:srgbClr val="9F29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332333" y="642487"/>
            <a:ext cx="5157479" cy="28686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61081">
              <a:lnSpc>
                <a:spcPts val="3425"/>
              </a:lnSpc>
              <a:spcBef>
                <a:spcPts val="171"/>
              </a:spcBef>
            </a:pP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RENC</a:t>
            </a:r>
            <a:r>
              <a:rPr sz="3200" b="1" spc="9" dirty="0">
                <a:solidFill>
                  <a:srgbClr val="FFC000"/>
                </a:solidFill>
                <a:latin typeface="Century Gothic"/>
                <a:cs typeface="Century Gothic"/>
              </a:rPr>
              <a:t>A</a:t>
            </a: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NA</a:t>
            </a:r>
            <a:r>
              <a:rPr sz="3200" b="1" spc="-29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JADWAL</a:t>
            </a:r>
            <a:endParaRPr sz="3200">
              <a:latin typeface="Century Gothic"/>
              <a:cs typeface="Century Gothic"/>
            </a:endParaRPr>
          </a:p>
          <a:p>
            <a:pPr marL="12700">
              <a:lnSpc>
                <a:spcPts val="3840"/>
              </a:lnSpc>
              <a:spcBef>
                <a:spcPts val="20"/>
              </a:spcBef>
            </a:pP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PEMBENTUKAN</a:t>
            </a:r>
            <a:r>
              <a:rPr sz="3200" b="1" spc="-54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BADAN</a:t>
            </a:r>
            <a:r>
              <a:rPr sz="3200" b="1" spc="-19" dirty="0">
                <a:solidFill>
                  <a:srgbClr val="FFC000"/>
                </a:solidFill>
                <a:latin typeface="Century Gothic"/>
                <a:cs typeface="Century Gothic"/>
              </a:rPr>
              <a:t> </a:t>
            </a: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AD</a:t>
            </a:r>
            <a:endParaRPr sz="3200">
              <a:latin typeface="Century Gothic"/>
              <a:cs typeface="Century Gothic"/>
            </a:endParaRPr>
          </a:p>
          <a:p>
            <a:pPr marL="2948838" marR="18139">
              <a:lnSpc>
                <a:spcPct val="101725"/>
              </a:lnSpc>
              <a:spcBef>
                <a:spcPts val="1297"/>
              </a:spcBef>
            </a:pPr>
            <a:r>
              <a:rPr sz="4400" b="1" spc="-8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4400" b="1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4400" b="1" spc="-3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4400" b="1" spc="-5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4400" b="1" spc="0" dirty="0">
                <a:solidFill>
                  <a:srgbClr val="FFFFFF"/>
                </a:solidFill>
                <a:latin typeface="Calibri"/>
                <a:cs typeface="Calibri"/>
              </a:rPr>
              <a:t>arl</a:t>
            </a:r>
            <a:r>
              <a:rPr sz="4400" b="1" spc="-1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4400" b="1" spc="0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endParaRPr sz="4400">
              <a:latin typeface="Calibri"/>
              <a:cs typeface="Calibri"/>
            </a:endParaRPr>
          </a:p>
          <a:p>
            <a:pPr marL="368706" marR="61081">
              <a:lnSpc>
                <a:spcPct val="101725"/>
              </a:lnSpc>
              <a:spcBef>
                <a:spcPts val="2593"/>
              </a:spcBef>
            </a:pPr>
            <a:r>
              <a:rPr sz="2400" b="1" spc="-54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FFC000"/>
                </a:solidFill>
                <a:latin typeface="Calibri"/>
                <a:cs typeface="Calibri"/>
              </a:rPr>
              <a:t>n</a:t>
            </a:r>
            <a:r>
              <a:rPr sz="2400" b="1" spc="-29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arlih </a:t>
            </a:r>
            <a:r>
              <a:rPr sz="2400" b="1" spc="-44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embe</a:t>
            </a:r>
            <a:r>
              <a:rPr sz="2400" b="1" spc="-29" dirty="0">
                <a:solidFill>
                  <a:srgbClr val="FFC000"/>
                </a:solidFill>
                <a:latin typeface="Calibri"/>
                <a:cs typeface="Calibri"/>
              </a:rPr>
              <a:t>n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2400" b="1" spc="-9" dirty="0">
                <a:solidFill>
                  <a:srgbClr val="FFC000"/>
                </a:solidFill>
                <a:latin typeface="Calibri"/>
                <a:cs typeface="Calibri"/>
              </a:rPr>
              <a:t>u</a:t>
            </a:r>
            <a:r>
              <a:rPr sz="2400" b="1" spc="-25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an</a:t>
            </a:r>
            <a:r>
              <a:rPr sz="2400" b="1" spc="9" dirty="0">
                <a:solidFill>
                  <a:srgbClr val="FFC000"/>
                </a:solidFill>
                <a:latin typeface="Calibri"/>
                <a:cs typeface="Calibri"/>
              </a:rPr>
              <a:t> </a:t>
            </a:r>
            <a:r>
              <a:rPr sz="2400" b="1" spc="-54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a</a:t>
            </a:r>
            <a:r>
              <a:rPr sz="2400" b="1" spc="-25" dirty="0">
                <a:solidFill>
                  <a:srgbClr val="FFC000"/>
                </a:solidFill>
                <a:latin typeface="Calibri"/>
                <a:cs typeface="Calibri"/>
              </a:rPr>
              <a:t>n</a:t>
            </a:r>
            <a:r>
              <a:rPr sz="2400" b="1" spc="-29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arlih</a:t>
            </a:r>
            <a:endParaRPr sz="2400">
              <a:latin typeface="Calibri"/>
              <a:cs typeface="Calibri"/>
            </a:endParaRPr>
          </a:p>
          <a:p>
            <a:pPr marL="368706" marR="61081">
              <a:lnSpc>
                <a:spcPts val="2880"/>
              </a:lnSpc>
              <a:spcBef>
                <a:spcPts val="144"/>
              </a:spcBef>
            </a:pP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6 Janu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202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– 8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34" baseline="1137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eb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uari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2023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514930" y="1129918"/>
            <a:ext cx="1022991" cy="4326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3404"/>
              </a:lnSpc>
              <a:spcBef>
                <a:spcPts val="170"/>
              </a:spcBef>
            </a:pPr>
            <a:r>
              <a:rPr sz="3200" b="1" spc="0" dirty="0">
                <a:solidFill>
                  <a:srgbClr val="FFC000"/>
                </a:solidFill>
                <a:latin typeface="Century Gothic"/>
                <a:cs typeface="Century Gothic"/>
              </a:rPr>
              <a:t>HOC</a:t>
            </a:r>
            <a:endParaRPr sz="3200">
              <a:latin typeface="Century Gothic"/>
              <a:cs typeface="Century Gothic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511290" y="1806828"/>
            <a:ext cx="4640379" cy="17043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337688" marR="45720">
              <a:lnSpc>
                <a:spcPts val="6820"/>
              </a:lnSpc>
              <a:spcBef>
                <a:spcPts val="341"/>
              </a:spcBef>
            </a:pPr>
            <a:r>
              <a:rPr sz="9900" b="1" spc="0" baseline="3309" dirty="0">
                <a:solidFill>
                  <a:srgbClr val="FFFFFF"/>
                </a:solidFill>
                <a:latin typeface="Calibri"/>
                <a:cs typeface="Calibri"/>
              </a:rPr>
              <a:t>KPPS</a:t>
            </a:r>
            <a:endParaRPr sz="6600">
              <a:latin typeface="Calibri"/>
              <a:cs typeface="Calibri"/>
            </a:endParaRPr>
          </a:p>
          <a:p>
            <a:pPr marL="12700" marR="45720">
              <a:lnSpc>
                <a:spcPct val="101725"/>
              </a:lnSpc>
              <a:spcBef>
                <a:spcPts val="389"/>
              </a:spcBef>
            </a:pPr>
            <a:r>
              <a:rPr sz="2400" b="1" spc="-44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embe</a:t>
            </a:r>
            <a:r>
              <a:rPr sz="2400" b="1" spc="-29" dirty="0">
                <a:solidFill>
                  <a:srgbClr val="FFC000"/>
                </a:solidFill>
                <a:latin typeface="Calibri"/>
                <a:cs typeface="Calibri"/>
              </a:rPr>
              <a:t>n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2400" b="1" spc="-9" dirty="0">
                <a:solidFill>
                  <a:srgbClr val="FFC000"/>
                </a:solidFill>
                <a:latin typeface="Calibri"/>
                <a:cs typeface="Calibri"/>
              </a:rPr>
              <a:t>u</a:t>
            </a:r>
            <a:r>
              <a:rPr sz="2400" b="1" spc="-25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an</a:t>
            </a:r>
            <a:r>
              <a:rPr sz="2400" b="1" spc="9" dirty="0">
                <a:solidFill>
                  <a:srgbClr val="FFC000"/>
                </a:solidFill>
                <a:latin typeface="Calibri"/>
                <a:cs typeface="Calibri"/>
              </a:rPr>
              <a:t> 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2400" b="1" spc="-9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2400" b="1" spc="0" dirty="0">
                <a:solidFill>
                  <a:srgbClr val="FFC000"/>
                </a:solidFill>
                <a:latin typeface="Calibri"/>
                <a:cs typeface="Calibri"/>
              </a:rPr>
              <a:t>PS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ts val="2880"/>
              </a:lnSpc>
              <a:spcBef>
                <a:spcPts val="144"/>
              </a:spcBef>
            </a:pP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8 Des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mb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202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–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Janu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2024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88340" y="3912489"/>
            <a:ext cx="4125394" cy="69634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45720">
              <a:lnSpc>
                <a:spcPts val="2545"/>
              </a:lnSpc>
              <a:spcBef>
                <a:spcPts val="127"/>
              </a:spcBef>
            </a:pP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Masa </a:t>
            </a:r>
            <a:r>
              <a:rPr sz="3600" b="1" spc="-54" baseline="3413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erja </a:t>
            </a:r>
            <a:r>
              <a:rPr sz="3600" b="1" spc="-54" baseline="3413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a</a:t>
            </a:r>
            <a:r>
              <a:rPr sz="3600" b="1" spc="-25" baseline="3413" dirty="0">
                <a:solidFill>
                  <a:srgbClr val="FFC000"/>
                </a:solidFill>
                <a:latin typeface="Calibri"/>
                <a:cs typeface="Calibri"/>
              </a:rPr>
              <a:t>n</a:t>
            </a:r>
            <a:r>
              <a:rPr sz="3600" b="1" spc="-29" baseline="3413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arlih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ts val="2885"/>
              </a:lnSpc>
              <a:spcBef>
                <a:spcPts val="17"/>
              </a:spcBef>
            </a:pP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9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34" baseline="1137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ru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3600" spc="-1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202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–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0 Ma</a:t>
            </a:r>
            <a:r>
              <a:rPr sz="3600" spc="-29" baseline="1137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et</a:t>
            </a:r>
            <a:r>
              <a:rPr sz="3600" spc="-1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2023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511290" y="3912489"/>
            <a:ext cx="4404159" cy="69634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 marR="45720">
              <a:lnSpc>
                <a:spcPts val="2545"/>
              </a:lnSpc>
              <a:spcBef>
                <a:spcPts val="127"/>
              </a:spcBef>
            </a:pP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Masa </a:t>
            </a:r>
            <a:r>
              <a:rPr sz="3600" b="1" spc="-50" baseline="3413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erja K</a:t>
            </a:r>
            <a:r>
              <a:rPr sz="3600" b="1" spc="-9" baseline="3413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PS</a:t>
            </a:r>
            <a:endParaRPr sz="2400">
              <a:latin typeface="Calibri"/>
              <a:cs typeface="Calibri"/>
            </a:endParaRPr>
          </a:p>
          <a:p>
            <a:pPr marL="12700">
              <a:lnSpc>
                <a:spcPts val="2885"/>
              </a:lnSpc>
              <a:spcBef>
                <a:spcPts val="17"/>
              </a:spcBef>
            </a:pP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5 Janu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ri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202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–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3 </a:t>
            </a:r>
            <a:r>
              <a:rPr sz="3600" spc="-34" baseline="1137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eb</a:t>
            </a:r>
            <a:r>
              <a:rPr sz="3600" spc="4" baseline="1137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uari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2024</a:t>
            </a:r>
            <a:endParaRPr sz="240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511290" y="5010150"/>
            <a:ext cx="4471415" cy="6959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2545"/>
              </a:lnSpc>
              <a:spcBef>
                <a:spcPts val="127"/>
              </a:spcBef>
            </a:pP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Masa </a:t>
            </a:r>
            <a:r>
              <a:rPr sz="3600" b="1" spc="-50" baseline="3413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erja </a:t>
            </a:r>
            <a:r>
              <a:rPr sz="3600" b="1" spc="-39" baseline="3413" dirty="0">
                <a:solidFill>
                  <a:srgbClr val="FFC000"/>
                </a:solidFill>
                <a:latin typeface="Calibri"/>
                <a:cs typeface="Calibri"/>
              </a:rPr>
              <a:t>P</a:t>
            </a:r>
            <a:r>
              <a:rPr sz="3600" b="1" spc="-9" baseline="3413" dirty="0">
                <a:solidFill>
                  <a:srgbClr val="FFC000"/>
                </a:solidFill>
                <a:latin typeface="Calibri"/>
                <a:cs typeface="Calibri"/>
              </a:rPr>
              <a:t>e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3600" b="1" spc="-9" baseline="3413" dirty="0">
                <a:solidFill>
                  <a:srgbClr val="FFC000"/>
                </a:solidFill>
                <a:latin typeface="Calibri"/>
                <a:cs typeface="Calibri"/>
              </a:rPr>
              <a:t>u</a:t>
            </a:r>
            <a:r>
              <a:rPr sz="3600" b="1" spc="-34" baseline="3413" dirty="0">
                <a:solidFill>
                  <a:srgbClr val="FFC000"/>
                </a:solidFill>
                <a:latin typeface="Calibri"/>
                <a:cs typeface="Calibri"/>
              </a:rPr>
              <a:t>g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as </a:t>
            </a:r>
            <a:r>
              <a:rPr sz="3600" b="1" spc="-50" baseline="3413" dirty="0">
                <a:solidFill>
                  <a:srgbClr val="FFC000"/>
                </a:solidFill>
                <a:latin typeface="Calibri"/>
                <a:cs typeface="Calibri"/>
              </a:rPr>
              <a:t>K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e</a:t>
            </a:r>
            <a:r>
              <a:rPr sz="3600" b="1" spc="-34" baseline="3413" dirty="0">
                <a:solidFill>
                  <a:srgbClr val="FFC000"/>
                </a:solidFill>
                <a:latin typeface="Calibri"/>
                <a:cs typeface="Calibri"/>
              </a:rPr>
              <a:t>t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ertiban</a:t>
            </a:r>
            <a:r>
              <a:rPr sz="3600" b="1" spc="9" baseline="3413" dirty="0">
                <a:solidFill>
                  <a:srgbClr val="FFC000"/>
                </a:solidFill>
                <a:latin typeface="Calibri"/>
                <a:cs typeface="Calibri"/>
              </a:rPr>
              <a:t> </a:t>
            </a:r>
            <a:r>
              <a:rPr sz="3600" b="1" spc="0" baseline="3413" dirty="0">
                <a:solidFill>
                  <a:srgbClr val="FFC000"/>
                </a:solidFill>
                <a:latin typeface="Calibri"/>
                <a:cs typeface="Calibri"/>
              </a:rPr>
              <a:t>TPS</a:t>
            </a:r>
            <a:endParaRPr sz="2400">
              <a:latin typeface="Calibri"/>
              <a:cs typeface="Calibri"/>
            </a:endParaRPr>
          </a:p>
          <a:p>
            <a:pPr marL="12700" marR="45720">
              <a:lnSpc>
                <a:spcPts val="2880"/>
              </a:lnSpc>
              <a:spcBef>
                <a:spcPts val="16"/>
              </a:spcBef>
            </a:pP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Januari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202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4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–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34" baseline="1137" dirty="0">
                <a:solidFill>
                  <a:srgbClr val="FFFFFF"/>
                </a:solidFill>
                <a:latin typeface="Calibri"/>
                <a:cs typeface="Calibri"/>
              </a:rPr>
              <a:t>F</a:t>
            </a:r>
            <a:r>
              <a:rPr sz="3600" spc="0" baseline="1137" dirty="0">
                <a:solidFill>
                  <a:srgbClr val="FFFFFF"/>
                </a:solidFill>
                <a:latin typeface="Calibri"/>
                <a:cs typeface="Calibri"/>
              </a:rPr>
              <a:t>ebruari</a:t>
            </a:r>
            <a:r>
              <a:rPr sz="3600" spc="-9" baseline="11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3600" spc="-4" baseline="1137" dirty="0">
                <a:solidFill>
                  <a:srgbClr val="FFFFFF"/>
                </a:solidFill>
                <a:latin typeface="Calibri"/>
                <a:cs typeface="Calibri"/>
              </a:rPr>
              <a:t>2024</a:t>
            </a:r>
            <a:endParaRPr sz="24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xmlns="" id="{8220D0B9-5DF0-4C91-8681-176057FC3E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5039627"/>
              </p:ext>
            </p:extLst>
          </p:nvPr>
        </p:nvGraphicFramePr>
        <p:xfrm>
          <a:off x="750498" y="819507"/>
          <a:ext cx="9834113" cy="5852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00898">
                  <a:extLst>
                    <a:ext uri="{9D8B030D-6E8A-4147-A177-3AD203B41FA5}">
                      <a16:colId xmlns:a16="http://schemas.microsoft.com/office/drawing/2014/main" xmlns="" val="2711745624"/>
                    </a:ext>
                  </a:extLst>
                </a:gridCol>
                <a:gridCol w="2904104">
                  <a:extLst>
                    <a:ext uri="{9D8B030D-6E8A-4147-A177-3AD203B41FA5}">
                      <a16:colId xmlns:a16="http://schemas.microsoft.com/office/drawing/2014/main" xmlns="" val="2275344702"/>
                    </a:ext>
                  </a:extLst>
                </a:gridCol>
                <a:gridCol w="3229111">
                  <a:extLst>
                    <a:ext uri="{9D8B030D-6E8A-4147-A177-3AD203B41FA5}">
                      <a16:colId xmlns:a16="http://schemas.microsoft.com/office/drawing/2014/main" xmlns="" val="2282456389"/>
                    </a:ext>
                  </a:extLst>
                </a:gridCol>
              </a:tblGrid>
              <a:tr h="335567">
                <a:tc>
                  <a:txBody>
                    <a:bodyPr/>
                    <a:lstStyle/>
                    <a:p>
                      <a:pPr algn="ctr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Jabatan</a:t>
                      </a:r>
                      <a:endParaRPr lang="en-US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Honor </a:t>
                      </a:r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Pemilu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2024</a:t>
                      </a:r>
                    </a:p>
                  </a:txBody>
                  <a:tcP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Honor </a:t>
                      </a:r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Pilkada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2024</a:t>
                      </a:r>
                    </a:p>
                  </a:txBody>
                  <a:tcPr>
                    <a:solidFill>
                      <a:srgbClr val="FF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01845046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Ketua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PPK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Rp</a:t>
                      </a:r>
                      <a:r>
                        <a:rPr lang="en-US" dirty="0"/>
                        <a:t>. 2.500.000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Rp</a:t>
                      </a:r>
                      <a:r>
                        <a:rPr lang="en-US" dirty="0"/>
                        <a:t>. 2.500.000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870692750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Anggota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PPK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Rp</a:t>
                      </a:r>
                      <a:r>
                        <a:rPr lang="en-US" dirty="0"/>
                        <a:t>. 2.200.000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2.200.000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415667156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Sekretariat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PPK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Rp</a:t>
                      </a:r>
                      <a:r>
                        <a:rPr lang="en-US" dirty="0"/>
                        <a:t>. 1.850.000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Rp</a:t>
                      </a:r>
                      <a:r>
                        <a:rPr lang="en-US" dirty="0"/>
                        <a:t>. 1.850.000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917169151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Anggota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Sekretariat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PPK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Rp</a:t>
                      </a:r>
                      <a:r>
                        <a:rPr lang="en-US" dirty="0"/>
                        <a:t>. 1.300.000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Rp</a:t>
                      </a:r>
                      <a:r>
                        <a:rPr lang="en-US" dirty="0"/>
                        <a:t>. 1.300.000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726953028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endParaRPr lang="en-US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742163578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Ketua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PPS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Rp</a:t>
                      </a:r>
                      <a:r>
                        <a:rPr lang="en-US" dirty="0"/>
                        <a:t>. 1.500.000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1.500.000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135380479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Anggota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PPS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1.300.000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1.300.000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230518493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Sekretariat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PPS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1.150.000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1.150.000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131056253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Anggota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Sekretariat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PPS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1.050.000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1.050.000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72376395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endParaRPr lang="en-US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614797593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Pantarlih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/PPDP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1.000.000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1.000.000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00373702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endParaRPr lang="en-US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027909150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Ketua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KPPS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1.200.000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1.200.000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2203210584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Anggota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KPPS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1.100.000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 err="1"/>
                        <a:t>Rp</a:t>
                      </a:r>
                      <a:r>
                        <a:rPr lang="en-US" dirty="0"/>
                        <a:t>. 1.100.000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3728731883"/>
                  </a:ext>
                </a:extLst>
              </a:tr>
              <a:tr h="335567">
                <a:tc>
                  <a:txBody>
                    <a:bodyPr/>
                    <a:lstStyle/>
                    <a:p>
                      <a:pPr algn="just"/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Petugas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Ketertiban</a:t>
                      </a:r>
                      <a:r>
                        <a:rPr lang="en-US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TPS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Rp</a:t>
                      </a:r>
                      <a:r>
                        <a:rPr lang="en-US" dirty="0"/>
                        <a:t>. 700.000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Rp</a:t>
                      </a:r>
                      <a:r>
                        <a:rPr lang="en-US" dirty="0"/>
                        <a:t>. 700.000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943647453"/>
                  </a:ext>
                </a:extLst>
              </a:tr>
            </a:tbl>
          </a:graphicData>
        </a:graphic>
      </p:graphicFrame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2476D584-6105-48E7-B34E-09727E839F15}"/>
              </a:ext>
            </a:extLst>
          </p:cNvPr>
          <p:cNvSpPr/>
          <p:nvPr/>
        </p:nvSpPr>
        <p:spPr>
          <a:xfrm>
            <a:off x="4275305" y="-73570"/>
            <a:ext cx="268022" cy="9394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2700">
              <a:lnSpc>
                <a:spcPts val="3404"/>
              </a:lnSpc>
              <a:spcBef>
                <a:spcPts val="170"/>
              </a:spcBef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marL="12700">
              <a:lnSpc>
                <a:spcPts val="3404"/>
              </a:lnSpc>
              <a:spcBef>
                <a:spcPts val="170"/>
              </a:spcBef>
            </a:pP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F78E0F4D-6CA9-4BD7-ABE8-6D1ED19CABF4}"/>
              </a:ext>
            </a:extLst>
          </p:cNvPr>
          <p:cNvSpPr/>
          <p:nvPr/>
        </p:nvSpPr>
        <p:spPr>
          <a:xfrm>
            <a:off x="1984076" y="112143"/>
            <a:ext cx="7919048" cy="599536"/>
          </a:xfrm>
          <a:prstGeom prst="rect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HONORARIUM BADAN AD HOC 2024</a:t>
            </a:r>
          </a:p>
        </p:txBody>
      </p:sp>
    </p:spTree>
    <p:extLst>
      <p:ext uri="{BB962C8B-B14F-4D97-AF65-F5344CB8AC3E}">
        <p14:creationId xmlns:p14="http://schemas.microsoft.com/office/powerpoint/2010/main" val="211804247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0949940" y="-379475"/>
            <a:ext cx="1809114" cy="1812036"/>
          </a:xfrm>
          <a:custGeom>
            <a:avLst/>
            <a:gdLst/>
            <a:ahLst/>
            <a:cxnLst/>
            <a:rect l="l" t="t" r="r" b="b"/>
            <a:pathLst>
              <a:path w="1809114" h="1812036">
                <a:moveTo>
                  <a:pt x="978789" y="1809023"/>
                </a:moveTo>
                <a:lnTo>
                  <a:pt x="1051330" y="1800142"/>
                </a:lnTo>
                <a:lnTo>
                  <a:pt x="1122004" y="1785629"/>
                </a:lnTo>
                <a:lnTo>
                  <a:pt x="1190578" y="1765719"/>
                </a:lnTo>
                <a:lnTo>
                  <a:pt x="1242059" y="1746232"/>
                </a:lnTo>
                <a:lnTo>
                  <a:pt x="1242059" y="1130896"/>
                </a:lnTo>
                <a:lnTo>
                  <a:pt x="1232387" y="1145185"/>
                </a:lnTo>
                <a:lnTo>
                  <a:pt x="1212913" y="1169698"/>
                </a:lnTo>
                <a:lnTo>
                  <a:pt x="1191656" y="1192641"/>
                </a:lnTo>
                <a:lnTo>
                  <a:pt x="1168724" y="1213906"/>
                </a:lnTo>
                <a:lnTo>
                  <a:pt x="1144224" y="1233387"/>
                </a:lnTo>
                <a:lnTo>
                  <a:pt x="1118262" y="1250977"/>
                </a:lnTo>
                <a:lnTo>
                  <a:pt x="1090947" y="1266568"/>
                </a:lnTo>
                <a:lnTo>
                  <a:pt x="1062384" y="1280054"/>
                </a:lnTo>
                <a:lnTo>
                  <a:pt x="1032682" y="1291328"/>
                </a:lnTo>
                <a:lnTo>
                  <a:pt x="1001948" y="1300283"/>
                </a:lnTo>
                <a:lnTo>
                  <a:pt x="970288" y="1306812"/>
                </a:lnTo>
                <a:lnTo>
                  <a:pt x="937810" y="1310808"/>
                </a:lnTo>
                <a:lnTo>
                  <a:pt x="904620" y="1312164"/>
                </a:lnTo>
                <a:lnTo>
                  <a:pt x="871414" y="1310808"/>
                </a:lnTo>
                <a:lnTo>
                  <a:pt x="838922" y="1306812"/>
                </a:lnTo>
                <a:lnTo>
                  <a:pt x="807252" y="1300283"/>
                </a:lnTo>
                <a:lnTo>
                  <a:pt x="776510" y="1291328"/>
                </a:lnTo>
                <a:lnTo>
                  <a:pt x="746803" y="1280054"/>
                </a:lnTo>
                <a:lnTo>
                  <a:pt x="718238" y="1266568"/>
                </a:lnTo>
                <a:lnTo>
                  <a:pt x="690922" y="1250977"/>
                </a:lnTo>
                <a:lnTo>
                  <a:pt x="664962" y="1233387"/>
                </a:lnTo>
                <a:lnTo>
                  <a:pt x="640465" y="1213906"/>
                </a:lnTo>
                <a:lnTo>
                  <a:pt x="617537" y="1192641"/>
                </a:lnTo>
                <a:lnTo>
                  <a:pt x="596285" y="1169698"/>
                </a:lnTo>
                <a:lnTo>
                  <a:pt x="619272" y="1765719"/>
                </a:lnTo>
                <a:lnTo>
                  <a:pt x="687722" y="1785629"/>
                </a:lnTo>
                <a:lnTo>
                  <a:pt x="758254" y="1800142"/>
                </a:lnTo>
                <a:lnTo>
                  <a:pt x="830633" y="1809023"/>
                </a:lnTo>
                <a:lnTo>
                  <a:pt x="904620" y="1812036"/>
                </a:lnTo>
                <a:lnTo>
                  <a:pt x="978789" y="1809023"/>
                </a:lnTo>
                <a:close/>
              </a:path>
              <a:path w="1809114" h="1812036">
                <a:moveTo>
                  <a:pt x="509966" y="1002808"/>
                </a:moveTo>
                <a:lnTo>
                  <a:pt x="503441" y="971119"/>
                </a:lnTo>
                <a:lnTo>
                  <a:pt x="499448" y="938608"/>
                </a:lnTo>
                <a:lnTo>
                  <a:pt x="498093" y="905383"/>
                </a:lnTo>
                <a:lnTo>
                  <a:pt x="499448" y="872156"/>
                </a:lnTo>
                <a:lnTo>
                  <a:pt x="503441" y="839643"/>
                </a:lnTo>
                <a:lnTo>
                  <a:pt x="509966" y="807950"/>
                </a:lnTo>
                <a:lnTo>
                  <a:pt x="518914" y="777184"/>
                </a:lnTo>
                <a:lnTo>
                  <a:pt x="530181" y="747452"/>
                </a:lnTo>
                <a:lnTo>
                  <a:pt x="543658" y="718862"/>
                </a:lnTo>
                <a:lnTo>
                  <a:pt x="559239" y="691521"/>
                </a:lnTo>
                <a:lnTo>
                  <a:pt x="576817" y="665535"/>
                </a:lnTo>
                <a:lnTo>
                  <a:pt x="596285" y="641013"/>
                </a:lnTo>
                <a:lnTo>
                  <a:pt x="617537" y="618061"/>
                </a:lnTo>
                <a:lnTo>
                  <a:pt x="640465" y="596786"/>
                </a:lnTo>
                <a:lnTo>
                  <a:pt x="664962" y="577296"/>
                </a:lnTo>
                <a:lnTo>
                  <a:pt x="690922" y="559697"/>
                </a:lnTo>
                <a:lnTo>
                  <a:pt x="718238" y="544097"/>
                </a:lnTo>
                <a:lnTo>
                  <a:pt x="746803" y="530604"/>
                </a:lnTo>
                <a:lnTo>
                  <a:pt x="776510" y="519323"/>
                </a:lnTo>
                <a:lnTo>
                  <a:pt x="807252" y="510362"/>
                </a:lnTo>
                <a:lnTo>
                  <a:pt x="838922" y="503829"/>
                </a:lnTo>
                <a:lnTo>
                  <a:pt x="871414" y="499831"/>
                </a:lnTo>
                <a:lnTo>
                  <a:pt x="904620" y="498475"/>
                </a:lnTo>
                <a:lnTo>
                  <a:pt x="937999" y="499831"/>
                </a:lnTo>
                <a:lnTo>
                  <a:pt x="970627" y="503829"/>
                </a:lnTo>
                <a:lnTo>
                  <a:pt x="1002402" y="510362"/>
                </a:lnTo>
                <a:lnTo>
                  <a:pt x="1033219" y="519323"/>
                </a:lnTo>
                <a:lnTo>
                  <a:pt x="1062974" y="530604"/>
                </a:lnTo>
                <a:lnTo>
                  <a:pt x="1091563" y="544097"/>
                </a:lnTo>
                <a:lnTo>
                  <a:pt x="1118882" y="559697"/>
                </a:lnTo>
                <a:lnTo>
                  <a:pt x="1144827" y="577296"/>
                </a:lnTo>
                <a:lnTo>
                  <a:pt x="1169295" y="596786"/>
                </a:lnTo>
                <a:lnTo>
                  <a:pt x="1192180" y="618061"/>
                </a:lnTo>
                <a:lnTo>
                  <a:pt x="1213380" y="641013"/>
                </a:lnTo>
                <a:lnTo>
                  <a:pt x="1232790" y="665535"/>
                </a:lnTo>
                <a:lnTo>
                  <a:pt x="1242059" y="679288"/>
                </a:lnTo>
                <a:lnTo>
                  <a:pt x="1242059" y="379475"/>
                </a:lnTo>
                <a:lnTo>
                  <a:pt x="169479" y="379475"/>
                </a:lnTo>
                <a:lnTo>
                  <a:pt x="135894" y="429155"/>
                </a:lnTo>
                <a:lnTo>
                  <a:pt x="101258" y="489992"/>
                </a:lnTo>
                <a:lnTo>
                  <a:pt x="71302" y="553622"/>
                </a:lnTo>
                <a:lnTo>
                  <a:pt x="46263" y="619808"/>
                </a:lnTo>
                <a:lnTo>
                  <a:pt x="26377" y="688314"/>
                </a:lnTo>
                <a:lnTo>
                  <a:pt x="11880" y="758902"/>
                </a:lnTo>
                <a:lnTo>
                  <a:pt x="3009" y="831337"/>
                </a:lnTo>
                <a:lnTo>
                  <a:pt x="0" y="905383"/>
                </a:lnTo>
                <a:lnTo>
                  <a:pt x="3009" y="979609"/>
                </a:lnTo>
                <a:lnTo>
                  <a:pt x="11880" y="1052207"/>
                </a:lnTo>
                <a:lnTo>
                  <a:pt x="26377" y="1122941"/>
                </a:lnTo>
                <a:lnTo>
                  <a:pt x="46263" y="1191576"/>
                </a:lnTo>
                <a:lnTo>
                  <a:pt x="71302" y="1257877"/>
                </a:lnTo>
                <a:lnTo>
                  <a:pt x="101258" y="1321607"/>
                </a:lnTo>
                <a:lnTo>
                  <a:pt x="135894" y="1382531"/>
                </a:lnTo>
                <a:lnTo>
                  <a:pt x="174975" y="1440414"/>
                </a:lnTo>
                <a:lnTo>
                  <a:pt x="218264" y="1495020"/>
                </a:lnTo>
                <a:lnTo>
                  <a:pt x="265525" y="1546113"/>
                </a:lnTo>
                <a:lnTo>
                  <a:pt x="316521" y="1593459"/>
                </a:lnTo>
                <a:lnTo>
                  <a:pt x="371017" y="1636820"/>
                </a:lnTo>
                <a:lnTo>
                  <a:pt x="428777" y="1675963"/>
                </a:lnTo>
                <a:lnTo>
                  <a:pt x="489563" y="1710650"/>
                </a:lnTo>
                <a:lnTo>
                  <a:pt x="553140" y="1740648"/>
                </a:lnTo>
                <a:lnTo>
                  <a:pt x="509966" y="1002808"/>
                </a:lnTo>
                <a:close/>
              </a:path>
              <a:path w="1809114" h="1812036">
                <a:moveTo>
                  <a:pt x="596285" y="1169698"/>
                </a:moveTo>
                <a:lnTo>
                  <a:pt x="576817" y="1145185"/>
                </a:lnTo>
                <a:lnTo>
                  <a:pt x="559239" y="1119208"/>
                </a:lnTo>
                <a:lnTo>
                  <a:pt x="543658" y="1091876"/>
                </a:lnTo>
                <a:lnTo>
                  <a:pt x="530181" y="1063293"/>
                </a:lnTo>
                <a:lnTo>
                  <a:pt x="518914" y="1033568"/>
                </a:lnTo>
                <a:lnTo>
                  <a:pt x="509966" y="1002808"/>
                </a:lnTo>
                <a:lnTo>
                  <a:pt x="553140" y="1740648"/>
                </a:lnTo>
                <a:lnTo>
                  <a:pt x="619272" y="1765719"/>
                </a:lnTo>
                <a:lnTo>
                  <a:pt x="596285" y="1169698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11049762" y="542544"/>
            <a:ext cx="276606" cy="277367"/>
          </a:xfrm>
          <a:custGeom>
            <a:avLst/>
            <a:gdLst/>
            <a:ahLst/>
            <a:cxnLst/>
            <a:rect l="l" t="t" r="r" b="b"/>
            <a:pathLst>
              <a:path w="276606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6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3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0634853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219944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957572" y="1735836"/>
            <a:ext cx="2258568" cy="1693164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3590544" y="3509772"/>
            <a:ext cx="1406652" cy="128015"/>
          </a:xfrm>
          <a:custGeom>
            <a:avLst/>
            <a:gdLst/>
            <a:ahLst/>
            <a:cxnLst/>
            <a:rect l="l" t="t" r="r" b="b"/>
            <a:pathLst>
              <a:path w="1406652" h="128015">
                <a:moveTo>
                  <a:pt x="0" y="128015"/>
                </a:moveTo>
                <a:lnTo>
                  <a:pt x="1406652" y="128015"/>
                </a:lnTo>
                <a:lnTo>
                  <a:pt x="1406652" y="0"/>
                </a:lnTo>
                <a:lnTo>
                  <a:pt x="0" y="0"/>
                </a:lnTo>
                <a:lnTo>
                  <a:pt x="0" y="12801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124456" y="5064213"/>
            <a:ext cx="8164068" cy="345478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3670554" y="3837280"/>
            <a:ext cx="2760563" cy="787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6200"/>
              </a:lnSpc>
              <a:spcBef>
                <a:spcPts val="310"/>
              </a:spcBef>
            </a:pPr>
            <a:r>
              <a:rPr sz="6000" b="1" spc="0" dirty="0">
                <a:solidFill>
                  <a:srgbClr val="FFFFFF"/>
                </a:solidFill>
                <a:latin typeface="Century Gothic"/>
                <a:cs typeface="Century Gothic"/>
              </a:rPr>
              <a:t>TERIMA</a:t>
            </a:r>
            <a:endParaRPr sz="6000">
              <a:latin typeface="Century Gothic"/>
              <a:cs typeface="Century Gothic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505193" y="3837280"/>
            <a:ext cx="2303660" cy="7874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6200"/>
              </a:lnSpc>
              <a:spcBef>
                <a:spcPts val="310"/>
              </a:spcBef>
            </a:pPr>
            <a:r>
              <a:rPr sz="6000" b="1" spc="0" dirty="0">
                <a:solidFill>
                  <a:srgbClr val="FFFFFF"/>
                </a:solidFill>
                <a:latin typeface="Century Gothic"/>
                <a:cs typeface="Century Gothic"/>
              </a:rPr>
              <a:t>KASIH</a:t>
            </a:r>
            <a:endParaRPr sz="6000">
              <a:latin typeface="Century Gothic"/>
              <a:cs typeface="Century Gothic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3590544" y="3509772"/>
            <a:ext cx="1406652" cy="1280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400">
              <a:lnSpc>
                <a:spcPts val="1000"/>
              </a:lnSpc>
            </a:pPr>
            <a:endParaRPr sz="10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6DF7258-F495-4782-AD4B-3FA50143F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549275"/>
          </a:xfrm>
          <a:solidFill>
            <a:srgbClr val="C00000"/>
          </a:solidFill>
        </p:spPr>
        <p:txBody>
          <a:bodyPr>
            <a:normAutofit fontScale="90000"/>
          </a:bodyPr>
          <a:lstStyle/>
          <a:p>
            <a:r>
              <a:rPr lang="en-US" dirty="0" err="1">
                <a:solidFill>
                  <a:schemeClr val="bg1"/>
                </a:solidFill>
              </a:rPr>
              <a:t>Tugas</a:t>
            </a:r>
            <a:r>
              <a:rPr lang="en-US" dirty="0">
                <a:solidFill>
                  <a:schemeClr val="bg1"/>
                </a:solidFill>
              </a:rPr>
              <a:t> PPK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F74EC24D-4516-435D-8FD9-15D33E6332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216326"/>
            <a:ext cx="10515600" cy="4960638"/>
          </a:xfrm>
          <a:solidFill>
            <a:schemeClr val="accent4">
              <a:lumMod val="20000"/>
              <a:lumOff val="80000"/>
            </a:schemeClr>
          </a:solidFill>
        </p:spPr>
        <p:txBody>
          <a:bodyPr>
            <a:normAutofit fontScale="70000" lnSpcReduction="20000"/>
          </a:bodyPr>
          <a:lstStyle/>
          <a:p>
            <a:pPr marL="0" indent="0">
              <a:buNone/>
            </a:pP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PPK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bertugas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  <a:p>
            <a:pPr marL="284163" indent="-284163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semua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tahapan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penyelenggaraan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di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tingkat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kecamatan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yang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telah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ditetapkan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oleh KPU,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Provinsi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dan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284163" indent="-284163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Menerima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menyampaikan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kepada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284163" indent="-284163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Melakukan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mengumumkan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rekapitulasi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hasil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penghitungan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suara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anggota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DPR,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anggota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DPD,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Presiden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Wakil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Presiden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anggota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DPRD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Provinsi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serta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anggota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DPRD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di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kecamatan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yang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bersangkutan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berdasarkan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berita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acara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hasil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penghitungan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suara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di TPS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dihadiri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oleh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saksi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peserta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  <a:p>
            <a:pPr marL="284163" indent="-284163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Melakukan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evaluasi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membuat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laporan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setiap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tahapan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penyelenggaraan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di wilayah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kerjanya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284163" indent="-284163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sosialisasi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penyelenggaraan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atau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yang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berkaitan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tugas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wewenang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PPK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kepada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masyarakat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284163" indent="-284163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tugas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lain yang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diberikan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oleh KPU,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Provinsi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sesuai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ketentuan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peraturan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perundang-undangan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dan </a:t>
            </a:r>
          </a:p>
          <a:p>
            <a:pPr marL="284163" indent="-284163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tugas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lain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sesuai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ketentuan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peraturan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perundang-undangan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54760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34BB1F31-2C4E-47DF-9DFA-5826840E70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894332"/>
          </a:xfrm>
          <a:solidFill>
            <a:schemeClr val="accent2">
              <a:lumMod val="75000"/>
            </a:schemeClr>
          </a:solidFill>
        </p:spPr>
        <p:txBody>
          <a:bodyPr/>
          <a:lstStyle/>
          <a:p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Wewenang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PPK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ED52B16E-57B9-41A3-9ADD-0413032F5CA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6057" y="1428810"/>
            <a:ext cx="10515600" cy="4351338"/>
          </a:xfrm>
          <a:solidFill>
            <a:schemeClr val="accent4">
              <a:lumMod val="20000"/>
              <a:lumOff val="80000"/>
            </a:schemeClr>
          </a:solidFill>
        </p:spPr>
        <p:txBody>
          <a:bodyPr/>
          <a:lstStyle/>
          <a:p>
            <a:pPr marL="0" indent="0">
              <a:buNone/>
            </a:pPr>
            <a:endParaRPr lang="en-US" dirty="0"/>
          </a:p>
          <a:p>
            <a:pPr algn="just"/>
            <a:r>
              <a:rPr lang="en-US" dirty="0" err="1"/>
              <a:t>Mengumpulkan</a:t>
            </a:r>
            <a:r>
              <a:rPr lang="en-US" dirty="0"/>
              <a:t> </a:t>
            </a:r>
            <a:r>
              <a:rPr lang="en-US" dirty="0" err="1"/>
              <a:t>hasil</a:t>
            </a:r>
            <a:r>
              <a:rPr lang="en-US" dirty="0"/>
              <a:t> </a:t>
            </a:r>
            <a:r>
              <a:rPr lang="en-US" dirty="0" err="1"/>
              <a:t>penghitungan</a:t>
            </a:r>
            <a:r>
              <a:rPr lang="en-US" dirty="0"/>
              <a:t> </a:t>
            </a:r>
            <a:r>
              <a:rPr lang="en-US" dirty="0" err="1"/>
              <a:t>suara</a:t>
            </a:r>
            <a:r>
              <a:rPr lang="en-US" dirty="0"/>
              <a:t> </a:t>
            </a:r>
            <a:r>
              <a:rPr lang="en-US" dirty="0" err="1"/>
              <a:t>dari</a:t>
            </a:r>
            <a:r>
              <a:rPr lang="en-US" dirty="0"/>
              <a:t> </a:t>
            </a:r>
            <a:r>
              <a:rPr lang="en-US" dirty="0" err="1"/>
              <a:t>seluruh</a:t>
            </a:r>
            <a:r>
              <a:rPr lang="en-US" dirty="0"/>
              <a:t> TPS di wilayah </a:t>
            </a:r>
            <a:r>
              <a:rPr lang="en-US" dirty="0" err="1"/>
              <a:t>kerjanya</a:t>
            </a:r>
            <a:r>
              <a:rPr lang="en-US" dirty="0"/>
              <a:t>; </a:t>
            </a:r>
          </a:p>
          <a:p>
            <a:pPr algn="just"/>
            <a:r>
              <a:rPr lang="en-US" dirty="0" err="1"/>
              <a:t>Melaksanakan</a:t>
            </a:r>
            <a:r>
              <a:rPr lang="en-US" dirty="0"/>
              <a:t> </a:t>
            </a:r>
            <a:r>
              <a:rPr lang="en-US" dirty="0" err="1"/>
              <a:t>wewenang</a:t>
            </a:r>
            <a:r>
              <a:rPr lang="en-US" dirty="0"/>
              <a:t> lain yang </a:t>
            </a:r>
            <a:r>
              <a:rPr lang="en-US" dirty="0" err="1"/>
              <a:t>diberikan</a:t>
            </a:r>
            <a:r>
              <a:rPr lang="en-US" dirty="0"/>
              <a:t> oleh KPU, KPU </a:t>
            </a:r>
            <a:r>
              <a:rPr lang="en-US" dirty="0" err="1"/>
              <a:t>Provinsi</a:t>
            </a:r>
            <a:r>
              <a:rPr lang="en-US" dirty="0"/>
              <a:t>, KPU </a:t>
            </a:r>
            <a:r>
              <a:rPr lang="en-US" dirty="0" err="1"/>
              <a:t>kabupaten</a:t>
            </a:r>
            <a:r>
              <a:rPr lang="en-US" dirty="0"/>
              <a:t>/</a:t>
            </a:r>
            <a:r>
              <a:rPr lang="en-US" dirty="0" err="1"/>
              <a:t>kota</a:t>
            </a:r>
            <a:r>
              <a:rPr lang="en-US" dirty="0"/>
              <a:t> </a:t>
            </a:r>
            <a:r>
              <a:rPr lang="en-US" dirty="0" err="1"/>
              <a:t>sesuai</a:t>
            </a:r>
            <a:r>
              <a:rPr lang="en-US" dirty="0"/>
              <a:t> </a:t>
            </a:r>
            <a:r>
              <a:rPr lang="en-US" dirty="0" err="1"/>
              <a:t>dengan</a:t>
            </a:r>
            <a:r>
              <a:rPr lang="en-US" dirty="0"/>
              <a:t> </a:t>
            </a:r>
            <a:r>
              <a:rPr lang="en-US" dirty="0" err="1"/>
              <a:t>peraturan</a:t>
            </a:r>
            <a:r>
              <a:rPr lang="en-US" dirty="0"/>
              <a:t> </a:t>
            </a:r>
            <a:r>
              <a:rPr lang="en-US" dirty="0" err="1"/>
              <a:t>perundang-undangan</a:t>
            </a:r>
            <a:r>
              <a:rPr lang="en-US" dirty="0"/>
              <a:t>; dan </a:t>
            </a:r>
          </a:p>
          <a:p>
            <a:pPr algn="just"/>
            <a:r>
              <a:rPr lang="en-US" dirty="0" err="1"/>
              <a:t>Melaksanakan</a:t>
            </a:r>
            <a:r>
              <a:rPr lang="en-US" dirty="0"/>
              <a:t> </a:t>
            </a:r>
            <a:r>
              <a:rPr lang="en-US" dirty="0" err="1"/>
              <a:t>wewenang</a:t>
            </a:r>
            <a:r>
              <a:rPr lang="en-US" dirty="0"/>
              <a:t> lain </a:t>
            </a:r>
            <a:r>
              <a:rPr lang="en-US" dirty="0" err="1"/>
              <a:t>sesuai</a:t>
            </a:r>
            <a:r>
              <a:rPr lang="en-US" dirty="0"/>
              <a:t> </a:t>
            </a:r>
            <a:r>
              <a:rPr lang="en-US" dirty="0" err="1"/>
              <a:t>ketentuan</a:t>
            </a:r>
            <a:r>
              <a:rPr lang="en-US" dirty="0"/>
              <a:t> </a:t>
            </a:r>
            <a:r>
              <a:rPr lang="en-US" dirty="0" err="1"/>
              <a:t>peraturan</a:t>
            </a:r>
            <a:r>
              <a:rPr lang="en-US" dirty="0"/>
              <a:t> </a:t>
            </a:r>
            <a:r>
              <a:rPr lang="en-US" dirty="0" err="1"/>
              <a:t>perundang-undangan</a:t>
            </a:r>
            <a:r>
              <a:rPr lang="en-US" dirty="0"/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46790583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D572059-7355-4AEC-BBD6-124196A637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4924245" cy="652792"/>
          </a:xfrm>
          <a:solidFill>
            <a:schemeClr val="accent2"/>
          </a:solidFill>
        </p:spPr>
        <p:txBody>
          <a:bodyPr>
            <a:normAutofit fontScale="90000"/>
          </a:bodyPr>
          <a:lstStyle/>
          <a:p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Kewajiban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PPK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2F866210-C99F-49EC-AB9A-D9D471208C9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319842"/>
            <a:ext cx="10515600" cy="4857121"/>
          </a:xfrm>
          <a:solidFill>
            <a:schemeClr val="accent4">
              <a:lumMod val="20000"/>
              <a:lumOff val="80000"/>
            </a:schemeClr>
          </a:solidFill>
        </p:spPr>
        <p:txBody>
          <a:bodyPr>
            <a:normAutofit lnSpcReduction="10000"/>
          </a:bodyPr>
          <a:lstStyle/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Membantu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KPU,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provinsi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dan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dalam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melakukan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pemutakhiran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data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sementara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dan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tetap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Membantu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dalam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menyelenggarakan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Menindaklanjuti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segera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temuan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laporan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yang </a:t>
            </a:r>
            <a:r>
              <a:rPr lang="en-US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disampaikan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oleh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panwaslu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kecamatan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kewajiban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lain yang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diberikan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oleh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kpu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provinsi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KPU </a:t>
            </a:r>
            <a:r>
              <a:rPr lang="en-US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 smtClean="0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sesuai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peraturan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perundang-undangan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dan </a:t>
            </a:r>
          </a:p>
          <a:p>
            <a:pPr marL="514350" indent="-514350" algn="just">
              <a:buAutoNum type="alphaLcPeriod"/>
            </a:pPr>
            <a:r>
              <a:rPr lang="en-US" dirty="0" err="1" smtClean="0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kewajiban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lain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sesuai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ketentuan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peraturan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perundang-undangan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698360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6D6DEFE6-F956-45B1-82C9-06E87EDB7D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0770"/>
            <a:ext cx="3949460" cy="552090"/>
          </a:xfrm>
          <a:solidFill>
            <a:schemeClr val="accent2"/>
          </a:solidFill>
        </p:spPr>
        <p:txBody>
          <a:bodyPr>
            <a:normAutofit fontScale="90000"/>
          </a:bodyPr>
          <a:lstStyle/>
          <a:p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Tugas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PPS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6AA99346-7FAC-4509-B874-345694C2803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026543"/>
            <a:ext cx="10515600" cy="5555411"/>
          </a:xfrm>
          <a:solidFill>
            <a:schemeClr val="accent4">
              <a:lumMod val="20000"/>
              <a:lumOff val="80000"/>
            </a:schemeClr>
          </a:solidFill>
        </p:spPr>
        <p:txBody>
          <a:bodyPr>
            <a:normAutofit fontScale="70000" lnSpcReduction="20000"/>
          </a:bodyPr>
          <a:lstStyle/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Mengumumkan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sementara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Menerima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masukan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dari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masyarakat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tentang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sementara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Melakukan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perbaikan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mengumumkan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hasil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perbaikan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sementara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Mengumumkan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tetap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melaporkan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kepada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/Kota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melalui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PPK;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semua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tahapan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penyelenggaraan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di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tingkat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kelurahan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desa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yana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telah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ditetapan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oleh KPU,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Provinsi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dan PPK;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Mengumpulkan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hasil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penghitungan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suara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dari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seluruh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TPS di wilayah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kerjanya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Menyampaikan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hasil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penghitungan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suara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seluruh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TPS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kepada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PPK;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Melakukan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evaluasi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membuat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laporan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setiap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tahapan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penyelenggaraan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di wilayah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kerjanya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sosialisasi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penyelenggaraan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atau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yang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berkaitan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tugas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wewenang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PPS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kepada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masyarakat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tugas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lain yang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diberikan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oleh KPU,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Provinsi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dan PPK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sesuai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ketentuan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peraturan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perundang-undangan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dan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tugas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lain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sesuai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ketentuan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peraturan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perundang-undangan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</a:p>
        </p:txBody>
      </p:sp>
    </p:spTree>
    <p:extLst>
      <p:ext uri="{BB962C8B-B14F-4D97-AF65-F5344CB8AC3E}">
        <p14:creationId xmlns:p14="http://schemas.microsoft.com/office/powerpoint/2010/main" val="285084163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D96C3020-5C16-4D78-9567-E118578D49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4406660" cy="704550"/>
          </a:xfrm>
          <a:solidFill>
            <a:schemeClr val="accent2"/>
          </a:solidFill>
        </p:spPr>
        <p:txBody>
          <a:bodyPr/>
          <a:lstStyle/>
          <a:p>
            <a:r>
              <a:rPr lang="en-US" dirty="0" err="1"/>
              <a:t>Wewenang</a:t>
            </a:r>
            <a:r>
              <a:rPr lang="en-US" dirty="0"/>
              <a:t> PPS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4CE90E9D-03A6-4505-88C9-916387E1BD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276709"/>
            <a:ext cx="10515600" cy="4926133"/>
          </a:xfrm>
          <a:solidFill>
            <a:schemeClr val="accent4">
              <a:lumMod val="20000"/>
              <a:lumOff val="80000"/>
            </a:schemeClr>
          </a:solidFill>
        </p:spPr>
        <p:txBody>
          <a:bodyPr>
            <a:normAutofit/>
          </a:bodyPr>
          <a:lstStyle/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Membentuk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KPPS;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Mengangkat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pantarlih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Menetapkan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hasil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perbaikan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sementara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sebagaimana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dimaksud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dalam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pasal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56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huruf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c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untuk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menjadi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tetap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wewenang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lain yang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diberikan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oleh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kpu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kpu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provinsi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dan PPK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sesuai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ketentuan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peraturan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perundang-undangan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dan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wewenang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lain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sesuai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ketentuan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peraturan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perundang-undangan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3681425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A49AB182-0D7B-4536-AB0A-AFC219346F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4501551" cy="626913"/>
          </a:xfrm>
          <a:solidFill>
            <a:schemeClr val="accent2"/>
          </a:solidFill>
        </p:spPr>
        <p:txBody>
          <a:bodyPr>
            <a:normAutofit fontScale="90000"/>
          </a:bodyPr>
          <a:lstStyle/>
          <a:p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Kewajiban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PPS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9A4241CC-0F09-4B78-936F-86A27907ECC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207698"/>
            <a:ext cx="10515600" cy="4969265"/>
          </a:xfrm>
          <a:solidFill>
            <a:schemeClr val="accent4">
              <a:lumMod val="20000"/>
              <a:lumOff val="80000"/>
            </a:schemeClr>
          </a:solidFill>
        </p:spPr>
        <p:txBody>
          <a:bodyPr>
            <a:normAutofit fontScale="70000" lnSpcReduction="20000"/>
          </a:bodyPr>
          <a:lstStyle/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Membanttr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KPU,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provinsi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dan PPK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dalam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melakukan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pemutakhiran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data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sementara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hasil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perbaikan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dan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tetap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Menyampaikan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daftar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pemilih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kepada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PPK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Menjaga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mengamankan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keutuhan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kotak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suara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setelah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penghitungan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suara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setelah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kotak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suara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disegel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Meneruskan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kotak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suara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dari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setiap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PPS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kepada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ppk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pada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hari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yang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sama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setelah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rekapitulasi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hasil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penghitungan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suara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dari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setiap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TPS;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Menindaklanjuti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segera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temuan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dan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laporan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yang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disampaikan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oleh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panwaslu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kelurahan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desa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Membantu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PPK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dalam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menyelenggarakan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pemilu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kecuali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dalam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hal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penghitungan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suara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kewajiban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lain yang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diberikan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oleh KPU,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Provinsi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KPU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kabupaten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/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kota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, dan PPK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sesuai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ketentuan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peraturan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perundang-undangan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; dan </a:t>
            </a:r>
          </a:p>
          <a:p>
            <a:pPr marL="514350" indent="-514350" algn="just">
              <a:buAutoNum type="alphaLcPeriod"/>
            </a:pP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Melaksanakan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kewajiban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lain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sesuai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dengan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ketentuan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peraturan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perundang-undangan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8409048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bject 2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949940" y="-379475"/>
            <a:ext cx="1809114" cy="1812036"/>
          </a:xfrm>
          <a:custGeom>
            <a:avLst/>
            <a:gdLst/>
            <a:ahLst/>
            <a:cxnLst/>
            <a:rect l="l" t="t" r="r" b="b"/>
            <a:pathLst>
              <a:path w="1809114" h="1812036">
                <a:moveTo>
                  <a:pt x="978789" y="1809023"/>
                </a:moveTo>
                <a:lnTo>
                  <a:pt x="1051330" y="1800142"/>
                </a:lnTo>
                <a:lnTo>
                  <a:pt x="1122004" y="1785629"/>
                </a:lnTo>
                <a:lnTo>
                  <a:pt x="1190578" y="1765719"/>
                </a:lnTo>
                <a:lnTo>
                  <a:pt x="1242059" y="1746232"/>
                </a:lnTo>
                <a:lnTo>
                  <a:pt x="1242059" y="1130896"/>
                </a:lnTo>
                <a:lnTo>
                  <a:pt x="1232387" y="1145185"/>
                </a:lnTo>
                <a:lnTo>
                  <a:pt x="1212913" y="1169698"/>
                </a:lnTo>
                <a:lnTo>
                  <a:pt x="1191656" y="1192641"/>
                </a:lnTo>
                <a:lnTo>
                  <a:pt x="1168724" y="1213906"/>
                </a:lnTo>
                <a:lnTo>
                  <a:pt x="1144224" y="1233387"/>
                </a:lnTo>
                <a:lnTo>
                  <a:pt x="1118262" y="1250977"/>
                </a:lnTo>
                <a:lnTo>
                  <a:pt x="1090947" y="1266568"/>
                </a:lnTo>
                <a:lnTo>
                  <a:pt x="1062384" y="1280054"/>
                </a:lnTo>
                <a:lnTo>
                  <a:pt x="1032682" y="1291328"/>
                </a:lnTo>
                <a:lnTo>
                  <a:pt x="1001948" y="1300283"/>
                </a:lnTo>
                <a:lnTo>
                  <a:pt x="970288" y="1306812"/>
                </a:lnTo>
                <a:lnTo>
                  <a:pt x="937810" y="1310808"/>
                </a:lnTo>
                <a:lnTo>
                  <a:pt x="904620" y="1312164"/>
                </a:lnTo>
                <a:lnTo>
                  <a:pt x="871414" y="1310808"/>
                </a:lnTo>
                <a:lnTo>
                  <a:pt x="838922" y="1306812"/>
                </a:lnTo>
                <a:lnTo>
                  <a:pt x="807252" y="1300283"/>
                </a:lnTo>
                <a:lnTo>
                  <a:pt x="776510" y="1291328"/>
                </a:lnTo>
                <a:lnTo>
                  <a:pt x="746803" y="1280054"/>
                </a:lnTo>
                <a:lnTo>
                  <a:pt x="718238" y="1266568"/>
                </a:lnTo>
                <a:lnTo>
                  <a:pt x="690922" y="1250977"/>
                </a:lnTo>
                <a:lnTo>
                  <a:pt x="664962" y="1233387"/>
                </a:lnTo>
                <a:lnTo>
                  <a:pt x="640465" y="1213906"/>
                </a:lnTo>
                <a:lnTo>
                  <a:pt x="617537" y="1192641"/>
                </a:lnTo>
                <a:lnTo>
                  <a:pt x="596285" y="1169698"/>
                </a:lnTo>
                <a:lnTo>
                  <a:pt x="619272" y="1765719"/>
                </a:lnTo>
                <a:lnTo>
                  <a:pt x="687722" y="1785629"/>
                </a:lnTo>
                <a:lnTo>
                  <a:pt x="758254" y="1800142"/>
                </a:lnTo>
                <a:lnTo>
                  <a:pt x="830633" y="1809023"/>
                </a:lnTo>
                <a:lnTo>
                  <a:pt x="904620" y="1812036"/>
                </a:lnTo>
                <a:lnTo>
                  <a:pt x="978789" y="1809023"/>
                </a:lnTo>
                <a:close/>
              </a:path>
              <a:path w="1809114" h="1812036">
                <a:moveTo>
                  <a:pt x="509966" y="1002808"/>
                </a:moveTo>
                <a:lnTo>
                  <a:pt x="503441" y="971119"/>
                </a:lnTo>
                <a:lnTo>
                  <a:pt x="499448" y="938608"/>
                </a:lnTo>
                <a:lnTo>
                  <a:pt x="498093" y="905383"/>
                </a:lnTo>
                <a:lnTo>
                  <a:pt x="499448" y="872156"/>
                </a:lnTo>
                <a:lnTo>
                  <a:pt x="503441" y="839643"/>
                </a:lnTo>
                <a:lnTo>
                  <a:pt x="509966" y="807950"/>
                </a:lnTo>
                <a:lnTo>
                  <a:pt x="518914" y="777184"/>
                </a:lnTo>
                <a:lnTo>
                  <a:pt x="530181" y="747452"/>
                </a:lnTo>
                <a:lnTo>
                  <a:pt x="543658" y="718862"/>
                </a:lnTo>
                <a:lnTo>
                  <a:pt x="559239" y="691521"/>
                </a:lnTo>
                <a:lnTo>
                  <a:pt x="576817" y="665535"/>
                </a:lnTo>
                <a:lnTo>
                  <a:pt x="596285" y="641013"/>
                </a:lnTo>
                <a:lnTo>
                  <a:pt x="617537" y="618061"/>
                </a:lnTo>
                <a:lnTo>
                  <a:pt x="640465" y="596786"/>
                </a:lnTo>
                <a:lnTo>
                  <a:pt x="664962" y="577296"/>
                </a:lnTo>
                <a:lnTo>
                  <a:pt x="690922" y="559697"/>
                </a:lnTo>
                <a:lnTo>
                  <a:pt x="718238" y="544097"/>
                </a:lnTo>
                <a:lnTo>
                  <a:pt x="746803" y="530604"/>
                </a:lnTo>
                <a:lnTo>
                  <a:pt x="776510" y="519323"/>
                </a:lnTo>
                <a:lnTo>
                  <a:pt x="807252" y="510362"/>
                </a:lnTo>
                <a:lnTo>
                  <a:pt x="838922" y="503829"/>
                </a:lnTo>
                <a:lnTo>
                  <a:pt x="871414" y="499831"/>
                </a:lnTo>
                <a:lnTo>
                  <a:pt x="904620" y="498475"/>
                </a:lnTo>
                <a:lnTo>
                  <a:pt x="937999" y="499831"/>
                </a:lnTo>
                <a:lnTo>
                  <a:pt x="970627" y="503829"/>
                </a:lnTo>
                <a:lnTo>
                  <a:pt x="1002402" y="510362"/>
                </a:lnTo>
                <a:lnTo>
                  <a:pt x="1033219" y="519323"/>
                </a:lnTo>
                <a:lnTo>
                  <a:pt x="1062974" y="530604"/>
                </a:lnTo>
                <a:lnTo>
                  <a:pt x="1091563" y="544097"/>
                </a:lnTo>
                <a:lnTo>
                  <a:pt x="1118882" y="559697"/>
                </a:lnTo>
                <a:lnTo>
                  <a:pt x="1144827" y="577296"/>
                </a:lnTo>
                <a:lnTo>
                  <a:pt x="1169295" y="596786"/>
                </a:lnTo>
                <a:lnTo>
                  <a:pt x="1192180" y="618061"/>
                </a:lnTo>
                <a:lnTo>
                  <a:pt x="1213380" y="641013"/>
                </a:lnTo>
                <a:lnTo>
                  <a:pt x="1232790" y="665535"/>
                </a:lnTo>
                <a:lnTo>
                  <a:pt x="1242059" y="679288"/>
                </a:lnTo>
                <a:lnTo>
                  <a:pt x="1242059" y="379475"/>
                </a:lnTo>
                <a:lnTo>
                  <a:pt x="169479" y="379475"/>
                </a:lnTo>
                <a:lnTo>
                  <a:pt x="135894" y="429155"/>
                </a:lnTo>
                <a:lnTo>
                  <a:pt x="101258" y="489992"/>
                </a:lnTo>
                <a:lnTo>
                  <a:pt x="71302" y="553622"/>
                </a:lnTo>
                <a:lnTo>
                  <a:pt x="46263" y="619808"/>
                </a:lnTo>
                <a:lnTo>
                  <a:pt x="26377" y="688314"/>
                </a:lnTo>
                <a:lnTo>
                  <a:pt x="11880" y="758902"/>
                </a:lnTo>
                <a:lnTo>
                  <a:pt x="3009" y="831337"/>
                </a:lnTo>
                <a:lnTo>
                  <a:pt x="0" y="905383"/>
                </a:lnTo>
                <a:lnTo>
                  <a:pt x="3009" y="979609"/>
                </a:lnTo>
                <a:lnTo>
                  <a:pt x="11880" y="1052207"/>
                </a:lnTo>
                <a:lnTo>
                  <a:pt x="26377" y="1122941"/>
                </a:lnTo>
                <a:lnTo>
                  <a:pt x="46263" y="1191576"/>
                </a:lnTo>
                <a:lnTo>
                  <a:pt x="71302" y="1257877"/>
                </a:lnTo>
                <a:lnTo>
                  <a:pt x="101258" y="1321607"/>
                </a:lnTo>
                <a:lnTo>
                  <a:pt x="135894" y="1382531"/>
                </a:lnTo>
                <a:lnTo>
                  <a:pt x="174975" y="1440414"/>
                </a:lnTo>
                <a:lnTo>
                  <a:pt x="218264" y="1495020"/>
                </a:lnTo>
                <a:lnTo>
                  <a:pt x="265525" y="1546113"/>
                </a:lnTo>
                <a:lnTo>
                  <a:pt x="316521" y="1593459"/>
                </a:lnTo>
                <a:lnTo>
                  <a:pt x="371017" y="1636820"/>
                </a:lnTo>
                <a:lnTo>
                  <a:pt x="428777" y="1675963"/>
                </a:lnTo>
                <a:lnTo>
                  <a:pt x="489563" y="1710650"/>
                </a:lnTo>
                <a:lnTo>
                  <a:pt x="553140" y="1740648"/>
                </a:lnTo>
                <a:lnTo>
                  <a:pt x="509966" y="1002808"/>
                </a:lnTo>
                <a:close/>
              </a:path>
              <a:path w="1809114" h="1812036">
                <a:moveTo>
                  <a:pt x="596285" y="1169698"/>
                </a:moveTo>
                <a:lnTo>
                  <a:pt x="576817" y="1145185"/>
                </a:lnTo>
                <a:lnTo>
                  <a:pt x="559239" y="1119208"/>
                </a:lnTo>
                <a:lnTo>
                  <a:pt x="543658" y="1091876"/>
                </a:lnTo>
                <a:lnTo>
                  <a:pt x="530181" y="1063293"/>
                </a:lnTo>
                <a:lnTo>
                  <a:pt x="518914" y="1033568"/>
                </a:lnTo>
                <a:lnTo>
                  <a:pt x="509966" y="1002808"/>
                </a:lnTo>
                <a:lnTo>
                  <a:pt x="553140" y="1740648"/>
                </a:lnTo>
                <a:lnTo>
                  <a:pt x="619272" y="1765719"/>
                </a:lnTo>
                <a:lnTo>
                  <a:pt x="596285" y="1169698"/>
                </a:lnTo>
                <a:close/>
              </a:path>
            </a:pathLst>
          </a:custGeom>
          <a:solidFill>
            <a:srgbClr val="E7E6E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1049762" y="542544"/>
            <a:ext cx="276606" cy="277367"/>
          </a:xfrm>
          <a:custGeom>
            <a:avLst/>
            <a:gdLst/>
            <a:ahLst/>
            <a:cxnLst/>
            <a:rect l="l" t="t" r="r" b="b"/>
            <a:pathLst>
              <a:path w="276606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6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3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0634853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0219944" y="542544"/>
            <a:ext cx="276605" cy="277367"/>
          </a:xfrm>
          <a:custGeom>
            <a:avLst/>
            <a:gdLst/>
            <a:ahLst/>
            <a:cxnLst/>
            <a:rect l="l" t="t" r="r" b="b"/>
            <a:pathLst>
              <a:path w="276605" h="277367">
                <a:moveTo>
                  <a:pt x="132060" y="277229"/>
                </a:moveTo>
                <a:lnTo>
                  <a:pt x="152978" y="276597"/>
                </a:lnTo>
                <a:lnTo>
                  <a:pt x="167207" y="274338"/>
                </a:lnTo>
                <a:lnTo>
                  <a:pt x="180914" y="270668"/>
                </a:lnTo>
                <a:lnTo>
                  <a:pt x="194020" y="265665"/>
                </a:lnTo>
                <a:lnTo>
                  <a:pt x="206449" y="259407"/>
                </a:lnTo>
                <a:lnTo>
                  <a:pt x="218123" y="251972"/>
                </a:lnTo>
                <a:lnTo>
                  <a:pt x="228964" y="243437"/>
                </a:lnTo>
                <a:lnTo>
                  <a:pt x="238897" y="233881"/>
                </a:lnTo>
                <a:lnTo>
                  <a:pt x="247842" y="223382"/>
                </a:lnTo>
                <a:lnTo>
                  <a:pt x="255724" y="212017"/>
                </a:lnTo>
                <a:lnTo>
                  <a:pt x="262464" y="199865"/>
                </a:lnTo>
                <a:lnTo>
                  <a:pt x="267986" y="187003"/>
                </a:lnTo>
                <a:lnTo>
                  <a:pt x="272212" y="173509"/>
                </a:lnTo>
                <a:lnTo>
                  <a:pt x="275065" y="159461"/>
                </a:lnTo>
                <a:lnTo>
                  <a:pt x="276468" y="144937"/>
                </a:lnTo>
                <a:lnTo>
                  <a:pt x="276605" y="138683"/>
                </a:lnTo>
                <a:lnTo>
                  <a:pt x="275838" y="123982"/>
                </a:lnTo>
                <a:lnTo>
                  <a:pt x="273588" y="109724"/>
                </a:lnTo>
                <a:lnTo>
                  <a:pt x="269932" y="95986"/>
                </a:lnTo>
                <a:lnTo>
                  <a:pt x="264948" y="82848"/>
                </a:lnTo>
                <a:lnTo>
                  <a:pt x="258712" y="70387"/>
                </a:lnTo>
                <a:lnTo>
                  <a:pt x="251303" y="58680"/>
                </a:lnTo>
                <a:lnTo>
                  <a:pt x="242797" y="47806"/>
                </a:lnTo>
                <a:lnTo>
                  <a:pt x="233271" y="37842"/>
                </a:lnTo>
                <a:lnTo>
                  <a:pt x="222804" y="28867"/>
                </a:lnTo>
                <a:lnTo>
                  <a:pt x="211472" y="20959"/>
                </a:lnTo>
                <a:lnTo>
                  <a:pt x="199352" y="14194"/>
                </a:lnTo>
                <a:lnTo>
                  <a:pt x="186523" y="8652"/>
                </a:lnTo>
                <a:lnTo>
                  <a:pt x="173060" y="4410"/>
                </a:lnTo>
                <a:lnTo>
                  <a:pt x="159042" y="1546"/>
                </a:lnTo>
                <a:lnTo>
                  <a:pt x="144545" y="138"/>
                </a:lnTo>
                <a:lnTo>
                  <a:pt x="138302" y="0"/>
                </a:lnTo>
                <a:lnTo>
                  <a:pt x="123627" y="770"/>
                </a:lnTo>
                <a:lnTo>
                  <a:pt x="109398" y="3029"/>
                </a:lnTo>
                <a:lnTo>
                  <a:pt x="95691" y="6699"/>
                </a:lnTo>
                <a:lnTo>
                  <a:pt x="82585" y="11702"/>
                </a:lnTo>
                <a:lnTo>
                  <a:pt x="70156" y="17960"/>
                </a:lnTo>
                <a:lnTo>
                  <a:pt x="58482" y="25395"/>
                </a:lnTo>
                <a:lnTo>
                  <a:pt x="47641" y="33930"/>
                </a:lnTo>
                <a:lnTo>
                  <a:pt x="37708" y="43486"/>
                </a:lnTo>
                <a:lnTo>
                  <a:pt x="28763" y="53985"/>
                </a:lnTo>
                <a:lnTo>
                  <a:pt x="20881" y="65350"/>
                </a:lnTo>
                <a:lnTo>
                  <a:pt x="14141" y="77502"/>
                </a:lnTo>
                <a:lnTo>
                  <a:pt x="8619" y="90364"/>
                </a:lnTo>
                <a:lnTo>
                  <a:pt x="4393" y="103858"/>
                </a:lnTo>
                <a:lnTo>
                  <a:pt x="1540" y="117906"/>
                </a:lnTo>
                <a:lnTo>
                  <a:pt x="137" y="132430"/>
                </a:lnTo>
                <a:lnTo>
                  <a:pt x="0" y="138683"/>
                </a:lnTo>
                <a:lnTo>
                  <a:pt x="767" y="153385"/>
                </a:lnTo>
                <a:lnTo>
                  <a:pt x="3017" y="167643"/>
                </a:lnTo>
                <a:lnTo>
                  <a:pt x="6673" y="181381"/>
                </a:lnTo>
                <a:lnTo>
                  <a:pt x="11657" y="194519"/>
                </a:lnTo>
                <a:lnTo>
                  <a:pt x="17893" y="206980"/>
                </a:lnTo>
                <a:lnTo>
                  <a:pt x="25302" y="218687"/>
                </a:lnTo>
                <a:lnTo>
                  <a:pt x="33808" y="229561"/>
                </a:lnTo>
                <a:lnTo>
                  <a:pt x="43334" y="239525"/>
                </a:lnTo>
                <a:lnTo>
                  <a:pt x="53801" y="248500"/>
                </a:lnTo>
                <a:lnTo>
                  <a:pt x="65133" y="256408"/>
                </a:lnTo>
                <a:lnTo>
                  <a:pt x="77253" y="263173"/>
                </a:lnTo>
                <a:lnTo>
                  <a:pt x="90082" y="268715"/>
                </a:lnTo>
                <a:lnTo>
                  <a:pt x="103545" y="272957"/>
                </a:lnTo>
                <a:lnTo>
                  <a:pt x="117563" y="275821"/>
                </a:lnTo>
                <a:lnTo>
                  <a:pt x="132060" y="277229"/>
                </a:lnTo>
                <a:close/>
              </a:path>
            </a:pathLst>
          </a:custGeom>
          <a:solidFill>
            <a:srgbClr val="FFC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35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AC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A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3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CC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82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C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31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DCDC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80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2">
            <a:solidFill>
              <a:srgbClr val="CD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029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ECEC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176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01">
            <a:solidFill>
              <a:srgbClr val="CE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32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3">
            <a:solidFill>
              <a:srgbClr val="CFCFC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472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CF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621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0D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770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0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919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1D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068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1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217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366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51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2D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664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2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813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3D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62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3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111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4D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3260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4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3409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5D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558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5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707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6D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856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6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4003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D7D7D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150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7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299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9D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448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9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597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AD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4746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A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4895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BD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044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B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5193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CD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5342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C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5491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DD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640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D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789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ED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5938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E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6087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6236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385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DFD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534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DF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6683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0E0E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6830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0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977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1E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126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1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275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2E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424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573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72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871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2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020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8169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8318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8467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3E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8616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765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914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3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9063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212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361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9510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4E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9657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21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98041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9953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0102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4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0251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0400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0549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0698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6E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0847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0996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1145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6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1294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144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1592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1741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7E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1890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2039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2188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233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7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2484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2631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278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29291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8E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3078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3227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3376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8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35252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3674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3823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3972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12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9E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270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21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419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79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568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9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7173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865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5014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163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AE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310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5457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5606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A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5755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5905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60541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6203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6352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65014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66505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6799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6948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097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7246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73953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BEBE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7543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7692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7841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B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7991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8137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8284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8433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8583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CE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8732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8881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C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9030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9179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93285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94776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9626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97758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DEDE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99242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00733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ED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0221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0370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0519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06690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08181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EEE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09650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1111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E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261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4101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1559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17084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18575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2006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EFE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155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2304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EF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453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2602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27513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2899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3048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0F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3197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33470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0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34961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36452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3792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3939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40882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4237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1F1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4386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45355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1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46846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48337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49828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1319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5280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5428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3F3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5577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3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5726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58760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60251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61742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63233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64724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4F4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619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67662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4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6915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064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213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73626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75117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76608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5F5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78099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5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7958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8106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8255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8404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85540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87031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6F6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88522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90013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6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91504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92995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94464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9593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9742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98915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7F7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30040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7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01898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03389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30487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30636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0784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09338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31082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12320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13811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153027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16793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18284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319775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321266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8F8F8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22736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8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2420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25696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2718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328678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330169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3165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3314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9F9F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4627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61188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37609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391009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40592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420830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43574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AFA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345065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A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46556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348047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49538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51007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197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52476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53967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554585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BFBFB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569496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5843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489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59917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61408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628991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64390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65881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67372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CFCFC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68863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703543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718454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23635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737092" y="-51763"/>
            <a:ext cx="0" cy="456596"/>
          </a:xfrm>
          <a:custGeom>
            <a:avLst/>
            <a:gdLst/>
            <a:ahLst/>
            <a:cxnLst/>
            <a:rect l="l" t="t" r="r" b="b"/>
            <a:pathLst>
              <a:path h="456596">
                <a:moveTo>
                  <a:pt x="0" y="51763"/>
                </a:moveTo>
                <a:lnTo>
                  <a:pt x="0" y="455623"/>
                </a:lnTo>
              </a:path>
            </a:pathLst>
          </a:custGeom>
          <a:ln w="31090">
            <a:solidFill>
              <a:srgbClr val="FDFDFD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745527" y="-38999"/>
            <a:ext cx="10504978" cy="60654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492781" y="-2594384"/>
            <a:ext cx="11203429" cy="5487794"/>
          </a:xfrm>
          <a:custGeom>
            <a:avLst/>
            <a:gdLst/>
            <a:ahLst/>
            <a:cxnLst/>
            <a:rect l="l" t="t" r="r" b="b"/>
            <a:pathLst>
              <a:path w="11203429" h="5487794">
                <a:moveTo>
                  <a:pt x="10699218" y="2594384"/>
                </a:moveTo>
                <a:lnTo>
                  <a:pt x="351904" y="2594384"/>
                </a:lnTo>
                <a:lnTo>
                  <a:pt x="740373" y="2998244"/>
                </a:lnTo>
                <a:lnTo>
                  <a:pt x="10699218" y="2998244"/>
                </a:lnTo>
                <a:lnTo>
                  <a:pt x="10699218" y="2594384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979232" y="195348"/>
            <a:ext cx="75283" cy="31381"/>
          </a:xfrm>
          <a:custGeom>
            <a:avLst/>
            <a:gdLst/>
            <a:ahLst/>
            <a:cxnLst/>
            <a:rect l="l" t="t" r="r" b="b"/>
            <a:pathLst>
              <a:path w="75283" h="31381">
                <a:moveTo>
                  <a:pt x="75283" y="22218"/>
                </a:moveTo>
                <a:lnTo>
                  <a:pt x="11255" y="0"/>
                </a:lnTo>
                <a:lnTo>
                  <a:pt x="0" y="8702"/>
                </a:lnTo>
                <a:lnTo>
                  <a:pt x="63734" y="31381"/>
                </a:lnTo>
                <a:lnTo>
                  <a:pt x="75283" y="22218"/>
                </a:lnTo>
                <a:close/>
              </a:path>
            </a:pathLst>
          </a:custGeom>
          <a:solidFill>
            <a:srgbClr val="EA5E7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953943" y="184733"/>
            <a:ext cx="125422" cy="52613"/>
          </a:xfrm>
          <a:custGeom>
            <a:avLst/>
            <a:gdLst/>
            <a:ahLst/>
            <a:cxnLst/>
            <a:rect l="l" t="t" r="r" b="b"/>
            <a:pathLst>
              <a:path w="125422" h="52613">
                <a:moveTo>
                  <a:pt x="125422" y="37166"/>
                </a:moveTo>
                <a:lnTo>
                  <a:pt x="19149" y="0"/>
                </a:lnTo>
                <a:lnTo>
                  <a:pt x="0" y="14965"/>
                </a:lnTo>
                <a:lnTo>
                  <a:pt x="37714" y="21723"/>
                </a:lnTo>
                <a:lnTo>
                  <a:pt x="45608" y="15443"/>
                </a:lnTo>
                <a:lnTo>
                  <a:pt x="87854" y="30886"/>
                </a:lnTo>
                <a:lnTo>
                  <a:pt x="80399" y="36688"/>
                </a:lnTo>
                <a:lnTo>
                  <a:pt x="37714" y="21723"/>
                </a:lnTo>
                <a:lnTo>
                  <a:pt x="106419" y="52613"/>
                </a:lnTo>
                <a:lnTo>
                  <a:pt x="125422" y="37166"/>
                </a:lnTo>
                <a:close/>
              </a:path>
              <a:path w="125422" h="52613">
                <a:moveTo>
                  <a:pt x="37714" y="21723"/>
                </a:moveTo>
                <a:lnTo>
                  <a:pt x="0" y="14965"/>
                </a:lnTo>
                <a:lnTo>
                  <a:pt x="106419" y="52613"/>
                </a:lnTo>
                <a:lnTo>
                  <a:pt x="37714" y="21723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929092" y="174119"/>
            <a:ext cx="175562" cy="73363"/>
          </a:xfrm>
          <a:custGeom>
            <a:avLst/>
            <a:gdLst/>
            <a:ahLst/>
            <a:cxnLst/>
            <a:rect l="l" t="t" r="r" b="b"/>
            <a:pathLst>
              <a:path w="175562" h="73363">
                <a:moveTo>
                  <a:pt x="175562" y="52610"/>
                </a:moveTo>
                <a:lnTo>
                  <a:pt x="26604" y="0"/>
                </a:lnTo>
                <a:lnTo>
                  <a:pt x="0" y="21228"/>
                </a:lnTo>
                <a:lnTo>
                  <a:pt x="37276" y="27985"/>
                </a:lnTo>
                <a:lnTo>
                  <a:pt x="52625" y="15921"/>
                </a:lnTo>
                <a:lnTo>
                  <a:pt x="137848" y="45852"/>
                </a:lnTo>
                <a:lnTo>
                  <a:pt x="122645" y="57917"/>
                </a:lnTo>
                <a:lnTo>
                  <a:pt x="37276" y="27985"/>
                </a:lnTo>
                <a:lnTo>
                  <a:pt x="148665" y="73363"/>
                </a:lnTo>
                <a:lnTo>
                  <a:pt x="175562" y="52610"/>
                </a:lnTo>
                <a:close/>
              </a:path>
              <a:path w="175562" h="73363">
                <a:moveTo>
                  <a:pt x="37276" y="27985"/>
                </a:moveTo>
                <a:lnTo>
                  <a:pt x="0" y="21228"/>
                </a:lnTo>
                <a:lnTo>
                  <a:pt x="148665" y="73363"/>
                </a:lnTo>
                <a:lnTo>
                  <a:pt x="37276" y="27985"/>
                </a:lnTo>
                <a:close/>
              </a:path>
            </a:pathLst>
          </a:custGeom>
          <a:solidFill>
            <a:srgbClr val="EA5D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03949" y="163505"/>
            <a:ext cx="225995" cy="94595"/>
          </a:xfrm>
          <a:custGeom>
            <a:avLst/>
            <a:gdLst/>
            <a:ahLst/>
            <a:cxnLst/>
            <a:rect l="l" t="t" r="r" b="b"/>
            <a:pathLst>
              <a:path w="225995" h="94595">
                <a:moveTo>
                  <a:pt x="225995" y="67575"/>
                </a:moveTo>
                <a:lnTo>
                  <a:pt x="34352" y="0"/>
                </a:lnTo>
                <a:lnTo>
                  <a:pt x="0" y="27508"/>
                </a:lnTo>
                <a:lnTo>
                  <a:pt x="37568" y="33787"/>
                </a:lnTo>
                <a:lnTo>
                  <a:pt x="60372" y="15921"/>
                </a:lnTo>
                <a:lnTo>
                  <a:pt x="188280" y="60818"/>
                </a:lnTo>
                <a:lnTo>
                  <a:pt x="165037" y="79150"/>
                </a:lnTo>
                <a:lnTo>
                  <a:pt x="37568" y="33787"/>
                </a:lnTo>
                <a:lnTo>
                  <a:pt x="191642" y="94595"/>
                </a:lnTo>
                <a:lnTo>
                  <a:pt x="225995" y="67575"/>
                </a:lnTo>
                <a:close/>
              </a:path>
              <a:path w="225995" h="94595">
                <a:moveTo>
                  <a:pt x="37568" y="33787"/>
                </a:moveTo>
                <a:lnTo>
                  <a:pt x="0" y="27508"/>
                </a:lnTo>
                <a:lnTo>
                  <a:pt x="191642" y="94595"/>
                </a:lnTo>
                <a:lnTo>
                  <a:pt x="37568" y="33787"/>
                </a:lnTo>
                <a:close/>
              </a:path>
            </a:pathLst>
          </a:custGeom>
          <a:solidFill>
            <a:srgbClr val="EA5C7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878660" y="152874"/>
            <a:ext cx="276135" cy="115846"/>
          </a:xfrm>
          <a:custGeom>
            <a:avLst/>
            <a:gdLst/>
            <a:ahLst/>
            <a:cxnLst/>
            <a:rect l="l" t="t" r="r" b="b"/>
            <a:pathLst>
              <a:path w="276135" h="115846">
                <a:moveTo>
                  <a:pt x="276135" y="82543"/>
                </a:moveTo>
                <a:lnTo>
                  <a:pt x="42246" y="0"/>
                </a:lnTo>
                <a:lnTo>
                  <a:pt x="0" y="33310"/>
                </a:lnTo>
                <a:lnTo>
                  <a:pt x="234327" y="115846"/>
                </a:lnTo>
                <a:lnTo>
                  <a:pt x="37714" y="40067"/>
                </a:lnTo>
                <a:lnTo>
                  <a:pt x="68266" y="15938"/>
                </a:lnTo>
                <a:lnTo>
                  <a:pt x="238420" y="75783"/>
                </a:lnTo>
                <a:lnTo>
                  <a:pt x="207722" y="99918"/>
                </a:lnTo>
                <a:lnTo>
                  <a:pt x="234327" y="115846"/>
                </a:lnTo>
                <a:lnTo>
                  <a:pt x="276135" y="82543"/>
                </a:lnTo>
                <a:close/>
              </a:path>
              <a:path w="276135" h="115846">
                <a:moveTo>
                  <a:pt x="207722" y="99918"/>
                </a:moveTo>
                <a:lnTo>
                  <a:pt x="37714" y="40067"/>
                </a:lnTo>
                <a:lnTo>
                  <a:pt x="234327" y="115846"/>
                </a:lnTo>
                <a:lnTo>
                  <a:pt x="207722" y="99918"/>
                </a:lnTo>
                <a:close/>
              </a:path>
            </a:pathLst>
          </a:custGeom>
          <a:solidFill>
            <a:srgbClr val="EA5B7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853809" y="142737"/>
            <a:ext cx="326128" cy="136601"/>
          </a:xfrm>
          <a:custGeom>
            <a:avLst/>
            <a:gdLst/>
            <a:ahLst/>
            <a:cxnLst/>
            <a:rect l="l" t="t" r="r" b="b"/>
            <a:pathLst>
              <a:path w="326128" h="136601">
                <a:moveTo>
                  <a:pt x="326128" y="97022"/>
                </a:moveTo>
                <a:lnTo>
                  <a:pt x="49701" y="0"/>
                </a:lnTo>
                <a:lnTo>
                  <a:pt x="0" y="39094"/>
                </a:lnTo>
                <a:lnTo>
                  <a:pt x="276573" y="136601"/>
                </a:lnTo>
                <a:lnTo>
                  <a:pt x="37714" y="45852"/>
                </a:lnTo>
                <a:lnTo>
                  <a:pt x="75721" y="15460"/>
                </a:lnTo>
                <a:lnTo>
                  <a:pt x="288560" y="90747"/>
                </a:lnTo>
                <a:lnTo>
                  <a:pt x="250407" y="120673"/>
                </a:lnTo>
                <a:lnTo>
                  <a:pt x="276573" y="136601"/>
                </a:lnTo>
                <a:lnTo>
                  <a:pt x="326128" y="97022"/>
                </a:lnTo>
                <a:close/>
              </a:path>
              <a:path w="326128" h="136601">
                <a:moveTo>
                  <a:pt x="250407" y="120673"/>
                </a:moveTo>
                <a:lnTo>
                  <a:pt x="37714" y="45852"/>
                </a:lnTo>
                <a:lnTo>
                  <a:pt x="276573" y="136601"/>
                </a:lnTo>
                <a:lnTo>
                  <a:pt x="250407" y="120673"/>
                </a:lnTo>
                <a:close/>
              </a:path>
            </a:pathLst>
          </a:custGeom>
          <a:solidFill>
            <a:srgbClr val="EA5B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828520" y="132123"/>
            <a:ext cx="376268" cy="157833"/>
          </a:xfrm>
          <a:custGeom>
            <a:avLst/>
            <a:gdLst/>
            <a:ahLst/>
            <a:cxnLst/>
            <a:rect l="l" t="t" r="r" b="b"/>
            <a:pathLst>
              <a:path w="376268" h="157833">
                <a:moveTo>
                  <a:pt x="376268" y="112464"/>
                </a:moveTo>
                <a:lnTo>
                  <a:pt x="57156" y="0"/>
                </a:lnTo>
                <a:lnTo>
                  <a:pt x="0" y="45374"/>
                </a:lnTo>
                <a:lnTo>
                  <a:pt x="319112" y="157833"/>
                </a:lnTo>
                <a:lnTo>
                  <a:pt x="37714" y="52132"/>
                </a:lnTo>
                <a:lnTo>
                  <a:pt x="83615" y="15938"/>
                </a:lnTo>
                <a:lnTo>
                  <a:pt x="338992" y="105706"/>
                </a:lnTo>
                <a:lnTo>
                  <a:pt x="293092" y="141905"/>
                </a:lnTo>
                <a:lnTo>
                  <a:pt x="319112" y="157833"/>
                </a:lnTo>
                <a:lnTo>
                  <a:pt x="376268" y="112464"/>
                </a:lnTo>
                <a:close/>
              </a:path>
              <a:path w="376268" h="157833">
                <a:moveTo>
                  <a:pt x="293092" y="141905"/>
                </a:moveTo>
                <a:lnTo>
                  <a:pt x="37714" y="52132"/>
                </a:lnTo>
                <a:lnTo>
                  <a:pt x="319112" y="157833"/>
                </a:lnTo>
                <a:lnTo>
                  <a:pt x="293092" y="141905"/>
                </a:lnTo>
                <a:close/>
              </a:path>
            </a:pathLst>
          </a:custGeom>
          <a:solidFill>
            <a:srgbClr val="EA5A6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803377" y="121509"/>
            <a:ext cx="426701" cy="178584"/>
          </a:xfrm>
          <a:custGeom>
            <a:avLst/>
            <a:gdLst/>
            <a:ahLst/>
            <a:cxnLst/>
            <a:rect l="l" t="t" r="r" b="b"/>
            <a:pathLst>
              <a:path w="426701" h="178584">
                <a:moveTo>
                  <a:pt x="426701" y="127421"/>
                </a:moveTo>
                <a:lnTo>
                  <a:pt x="64904" y="0"/>
                </a:lnTo>
                <a:lnTo>
                  <a:pt x="0" y="51159"/>
                </a:lnTo>
                <a:lnTo>
                  <a:pt x="361650" y="178584"/>
                </a:lnTo>
                <a:lnTo>
                  <a:pt x="37568" y="57917"/>
                </a:lnTo>
                <a:lnTo>
                  <a:pt x="91070" y="15921"/>
                </a:lnTo>
                <a:lnTo>
                  <a:pt x="388986" y="120665"/>
                </a:lnTo>
                <a:lnTo>
                  <a:pt x="335630" y="163138"/>
                </a:lnTo>
                <a:lnTo>
                  <a:pt x="361650" y="178584"/>
                </a:lnTo>
                <a:lnTo>
                  <a:pt x="426701" y="127421"/>
                </a:lnTo>
                <a:close/>
              </a:path>
              <a:path w="426701" h="178584">
                <a:moveTo>
                  <a:pt x="335630" y="163138"/>
                </a:moveTo>
                <a:lnTo>
                  <a:pt x="37568" y="57917"/>
                </a:lnTo>
                <a:lnTo>
                  <a:pt x="361650" y="178584"/>
                </a:lnTo>
                <a:lnTo>
                  <a:pt x="335630" y="163138"/>
                </a:lnTo>
                <a:close/>
              </a:path>
            </a:pathLst>
          </a:custGeom>
          <a:solidFill>
            <a:srgbClr val="EA586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778526" y="110895"/>
            <a:ext cx="476841" cy="199817"/>
          </a:xfrm>
          <a:custGeom>
            <a:avLst/>
            <a:gdLst/>
            <a:ahLst/>
            <a:cxnLst/>
            <a:rect l="l" t="t" r="r" b="b"/>
            <a:pathLst>
              <a:path w="476841" h="199817">
                <a:moveTo>
                  <a:pt x="476841" y="142379"/>
                </a:moveTo>
                <a:lnTo>
                  <a:pt x="72359" y="0"/>
                </a:lnTo>
                <a:lnTo>
                  <a:pt x="0" y="57439"/>
                </a:lnTo>
                <a:lnTo>
                  <a:pt x="403897" y="199817"/>
                </a:lnTo>
                <a:lnTo>
                  <a:pt x="37568" y="64196"/>
                </a:lnTo>
                <a:lnTo>
                  <a:pt x="98525" y="15921"/>
                </a:lnTo>
                <a:lnTo>
                  <a:pt x="439126" y="135622"/>
                </a:lnTo>
                <a:lnTo>
                  <a:pt x="377876" y="183889"/>
                </a:lnTo>
                <a:lnTo>
                  <a:pt x="403897" y="199817"/>
                </a:lnTo>
                <a:lnTo>
                  <a:pt x="476841" y="142379"/>
                </a:lnTo>
                <a:close/>
              </a:path>
              <a:path w="476841" h="199817">
                <a:moveTo>
                  <a:pt x="377876" y="183889"/>
                </a:moveTo>
                <a:lnTo>
                  <a:pt x="37568" y="64196"/>
                </a:lnTo>
                <a:lnTo>
                  <a:pt x="403897" y="199817"/>
                </a:lnTo>
                <a:lnTo>
                  <a:pt x="377876" y="183889"/>
                </a:lnTo>
                <a:close/>
              </a:path>
            </a:pathLst>
          </a:custGeom>
          <a:solidFill>
            <a:srgbClr val="EA586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753237" y="100759"/>
            <a:ext cx="526981" cy="220571"/>
          </a:xfrm>
          <a:custGeom>
            <a:avLst/>
            <a:gdLst/>
            <a:ahLst/>
            <a:cxnLst/>
            <a:rect l="l" t="t" r="r" b="b"/>
            <a:pathLst>
              <a:path w="526981" h="220571">
                <a:moveTo>
                  <a:pt x="526981" y="157342"/>
                </a:moveTo>
                <a:lnTo>
                  <a:pt x="80253" y="0"/>
                </a:lnTo>
                <a:lnTo>
                  <a:pt x="0" y="63224"/>
                </a:lnTo>
                <a:lnTo>
                  <a:pt x="447020" y="220571"/>
                </a:lnTo>
                <a:lnTo>
                  <a:pt x="37714" y="69981"/>
                </a:lnTo>
                <a:lnTo>
                  <a:pt x="106419" y="15443"/>
                </a:lnTo>
                <a:lnTo>
                  <a:pt x="489266" y="150586"/>
                </a:lnTo>
                <a:lnTo>
                  <a:pt x="420561" y="204643"/>
                </a:lnTo>
                <a:lnTo>
                  <a:pt x="447020" y="220571"/>
                </a:lnTo>
                <a:lnTo>
                  <a:pt x="526981" y="157342"/>
                </a:lnTo>
                <a:close/>
              </a:path>
              <a:path w="526981" h="220571">
                <a:moveTo>
                  <a:pt x="420561" y="204643"/>
                </a:moveTo>
                <a:lnTo>
                  <a:pt x="37714" y="69981"/>
                </a:lnTo>
                <a:lnTo>
                  <a:pt x="447020" y="220571"/>
                </a:lnTo>
                <a:lnTo>
                  <a:pt x="420561" y="204643"/>
                </a:lnTo>
                <a:close/>
              </a:path>
            </a:pathLst>
          </a:custGeom>
          <a:solidFill>
            <a:srgbClr val="EA57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728386" y="90127"/>
            <a:ext cx="576974" cy="241822"/>
          </a:xfrm>
          <a:custGeom>
            <a:avLst/>
            <a:gdLst/>
            <a:ahLst/>
            <a:cxnLst/>
            <a:rect l="l" t="t" r="r" b="b"/>
            <a:pathLst>
              <a:path w="576974" h="241822">
                <a:moveTo>
                  <a:pt x="576974" y="172318"/>
                </a:moveTo>
                <a:lnTo>
                  <a:pt x="87708" y="0"/>
                </a:lnTo>
                <a:lnTo>
                  <a:pt x="0" y="69503"/>
                </a:lnTo>
                <a:lnTo>
                  <a:pt x="489266" y="241822"/>
                </a:lnTo>
                <a:lnTo>
                  <a:pt x="37276" y="76261"/>
                </a:lnTo>
                <a:lnTo>
                  <a:pt x="113874" y="15460"/>
                </a:lnTo>
                <a:lnTo>
                  <a:pt x="539406" y="165560"/>
                </a:lnTo>
                <a:lnTo>
                  <a:pt x="463246" y="225893"/>
                </a:lnTo>
                <a:lnTo>
                  <a:pt x="489266" y="241822"/>
                </a:lnTo>
                <a:lnTo>
                  <a:pt x="576974" y="172318"/>
                </a:lnTo>
                <a:close/>
              </a:path>
              <a:path w="576974" h="241822">
                <a:moveTo>
                  <a:pt x="463246" y="225893"/>
                </a:moveTo>
                <a:lnTo>
                  <a:pt x="37276" y="76261"/>
                </a:lnTo>
                <a:lnTo>
                  <a:pt x="489266" y="241822"/>
                </a:lnTo>
                <a:lnTo>
                  <a:pt x="463246" y="225893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703097" y="79513"/>
            <a:ext cx="627553" cy="262572"/>
          </a:xfrm>
          <a:custGeom>
            <a:avLst/>
            <a:gdLst/>
            <a:ahLst/>
            <a:cxnLst/>
            <a:rect l="l" t="t" r="r" b="b"/>
            <a:pathLst>
              <a:path w="627553" h="262572">
                <a:moveTo>
                  <a:pt x="627553" y="187276"/>
                </a:moveTo>
                <a:lnTo>
                  <a:pt x="95748" y="0"/>
                </a:lnTo>
                <a:lnTo>
                  <a:pt x="0" y="75305"/>
                </a:lnTo>
                <a:lnTo>
                  <a:pt x="531951" y="262572"/>
                </a:lnTo>
                <a:lnTo>
                  <a:pt x="37714" y="82063"/>
                </a:lnTo>
                <a:lnTo>
                  <a:pt x="121768" y="15938"/>
                </a:lnTo>
                <a:lnTo>
                  <a:pt x="589838" y="180519"/>
                </a:lnTo>
                <a:lnTo>
                  <a:pt x="505931" y="247127"/>
                </a:lnTo>
                <a:lnTo>
                  <a:pt x="531951" y="262572"/>
                </a:lnTo>
                <a:lnTo>
                  <a:pt x="627553" y="187276"/>
                </a:lnTo>
                <a:close/>
              </a:path>
              <a:path w="627553" h="262572">
                <a:moveTo>
                  <a:pt x="505931" y="247127"/>
                </a:moveTo>
                <a:lnTo>
                  <a:pt x="37714" y="82063"/>
                </a:lnTo>
                <a:lnTo>
                  <a:pt x="531951" y="262572"/>
                </a:lnTo>
                <a:lnTo>
                  <a:pt x="505931" y="247127"/>
                </a:lnTo>
                <a:close/>
              </a:path>
            </a:pathLst>
          </a:custGeom>
          <a:solidFill>
            <a:srgbClr val="EA566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677954" y="68899"/>
            <a:ext cx="677547" cy="283804"/>
          </a:xfrm>
          <a:custGeom>
            <a:avLst/>
            <a:gdLst/>
            <a:ahLst/>
            <a:cxnLst/>
            <a:rect l="l" t="t" r="r" b="b"/>
            <a:pathLst>
              <a:path w="677547" h="283804">
                <a:moveTo>
                  <a:pt x="677547" y="202233"/>
                </a:moveTo>
                <a:lnTo>
                  <a:pt x="103057" y="0"/>
                </a:lnTo>
                <a:lnTo>
                  <a:pt x="0" y="81568"/>
                </a:lnTo>
                <a:lnTo>
                  <a:pt x="574489" y="283804"/>
                </a:lnTo>
                <a:lnTo>
                  <a:pt x="37568" y="88326"/>
                </a:lnTo>
                <a:lnTo>
                  <a:pt x="129516" y="15921"/>
                </a:lnTo>
                <a:lnTo>
                  <a:pt x="639832" y="195476"/>
                </a:lnTo>
                <a:lnTo>
                  <a:pt x="548323" y="268359"/>
                </a:lnTo>
                <a:lnTo>
                  <a:pt x="574489" y="283804"/>
                </a:lnTo>
                <a:lnTo>
                  <a:pt x="677547" y="202233"/>
                </a:lnTo>
                <a:close/>
              </a:path>
              <a:path w="677547" h="283804">
                <a:moveTo>
                  <a:pt x="548323" y="268359"/>
                </a:moveTo>
                <a:lnTo>
                  <a:pt x="37568" y="88326"/>
                </a:lnTo>
                <a:lnTo>
                  <a:pt x="574489" y="283804"/>
                </a:lnTo>
                <a:lnTo>
                  <a:pt x="548323" y="268359"/>
                </a:lnTo>
                <a:close/>
              </a:path>
            </a:pathLst>
          </a:custGeom>
          <a:solidFill>
            <a:srgbClr val="EA556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653103" y="58763"/>
            <a:ext cx="727687" cy="304559"/>
          </a:xfrm>
          <a:custGeom>
            <a:avLst/>
            <a:gdLst/>
            <a:ahLst/>
            <a:cxnLst/>
            <a:rect l="l" t="t" r="r" b="b"/>
            <a:pathLst>
              <a:path w="727687" h="304559">
                <a:moveTo>
                  <a:pt x="727687" y="217197"/>
                </a:moveTo>
                <a:lnTo>
                  <a:pt x="110512" y="0"/>
                </a:lnTo>
                <a:lnTo>
                  <a:pt x="0" y="87353"/>
                </a:lnTo>
                <a:lnTo>
                  <a:pt x="616736" y="304559"/>
                </a:lnTo>
                <a:lnTo>
                  <a:pt x="37568" y="94111"/>
                </a:lnTo>
                <a:lnTo>
                  <a:pt x="136532" y="15443"/>
                </a:lnTo>
                <a:lnTo>
                  <a:pt x="689972" y="210440"/>
                </a:lnTo>
                <a:lnTo>
                  <a:pt x="590569" y="288631"/>
                </a:lnTo>
                <a:lnTo>
                  <a:pt x="616736" y="304559"/>
                </a:lnTo>
                <a:lnTo>
                  <a:pt x="727687" y="217197"/>
                </a:lnTo>
                <a:close/>
              </a:path>
              <a:path w="727687" h="304559">
                <a:moveTo>
                  <a:pt x="590569" y="288631"/>
                </a:moveTo>
                <a:lnTo>
                  <a:pt x="37568" y="94111"/>
                </a:lnTo>
                <a:lnTo>
                  <a:pt x="616736" y="304559"/>
                </a:lnTo>
                <a:lnTo>
                  <a:pt x="590569" y="288631"/>
                </a:lnTo>
                <a:close/>
              </a:path>
            </a:pathLst>
          </a:custGeom>
          <a:solidFill>
            <a:srgbClr val="EA54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627814" y="48149"/>
            <a:ext cx="778119" cy="325791"/>
          </a:xfrm>
          <a:custGeom>
            <a:avLst/>
            <a:gdLst/>
            <a:ahLst/>
            <a:cxnLst/>
            <a:rect l="l" t="t" r="r" b="b"/>
            <a:pathLst>
              <a:path w="778119" h="325791">
                <a:moveTo>
                  <a:pt x="778119" y="232154"/>
                </a:moveTo>
                <a:lnTo>
                  <a:pt x="118406" y="0"/>
                </a:lnTo>
                <a:lnTo>
                  <a:pt x="0" y="93633"/>
                </a:lnTo>
                <a:lnTo>
                  <a:pt x="659859" y="325791"/>
                </a:lnTo>
                <a:lnTo>
                  <a:pt x="37714" y="99913"/>
                </a:lnTo>
                <a:lnTo>
                  <a:pt x="144426" y="15443"/>
                </a:lnTo>
                <a:lnTo>
                  <a:pt x="740551" y="225399"/>
                </a:lnTo>
                <a:lnTo>
                  <a:pt x="633254" y="309865"/>
                </a:lnTo>
                <a:lnTo>
                  <a:pt x="659859" y="325791"/>
                </a:lnTo>
                <a:lnTo>
                  <a:pt x="778119" y="232154"/>
                </a:lnTo>
                <a:close/>
              </a:path>
              <a:path w="778119" h="325791">
                <a:moveTo>
                  <a:pt x="633254" y="309865"/>
                </a:moveTo>
                <a:lnTo>
                  <a:pt x="37714" y="99913"/>
                </a:lnTo>
                <a:lnTo>
                  <a:pt x="659859" y="325791"/>
                </a:lnTo>
                <a:lnTo>
                  <a:pt x="633254" y="309865"/>
                </a:lnTo>
                <a:close/>
              </a:path>
            </a:pathLst>
          </a:custGeom>
          <a:solidFill>
            <a:srgbClr val="EA536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602525" y="37517"/>
            <a:ext cx="828259" cy="347042"/>
          </a:xfrm>
          <a:custGeom>
            <a:avLst/>
            <a:gdLst/>
            <a:ahLst/>
            <a:cxnLst/>
            <a:rect l="l" t="t" r="r" b="b"/>
            <a:pathLst>
              <a:path w="828259" h="347042">
                <a:moveTo>
                  <a:pt x="828259" y="247130"/>
                </a:moveTo>
                <a:lnTo>
                  <a:pt x="126300" y="0"/>
                </a:lnTo>
                <a:lnTo>
                  <a:pt x="0" y="99435"/>
                </a:lnTo>
                <a:lnTo>
                  <a:pt x="702397" y="347042"/>
                </a:lnTo>
                <a:lnTo>
                  <a:pt x="37714" y="106192"/>
                </a:lnTo>
                <a:lnTo>
                  <a:pt x="152320" y="15938"/>
                </a:lnTo>
                <a:lnTo>
                  <a:pt x="790691" y="240373"/>
                </a:lnTo>
                <a:lnTo>
                  <a:pt x="675939" y="331114"/>
                </a:lnTo>
                <a:lnTo>
                  <a:pt x="702397" y="347042"/>
                </a:lnTo>
                <a:lnTo>
                  <a:pt x="828259" y="247130"/>
                </a:lnTo>
                <a:close/>
              </a:path>
              <a:path w="828259" h="347042">
                <a:moveTo>
                  <a:pt x="675939" y="331114"/>
                </a:moveTo>
                <a:lnTo>
                  <a:pt x="37714" y="106192"/>
                </a:lnTo>
                <a:lnTo>
                  <a:pt x="702397" y="347042"/>
                </a:lnTo>
                <a:lnTo>
                  <a:pt x="675939" y="331114"/>
                </a:lnTo>
                <a:close/>
              </a:path>
            </a:pathLst>
          </a:custGeom>
          <a:solidFill>
            <a:srgbClr val="EA536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577674" y="26903"/>
            <a:ext cx="878399" cy="367792"/>
          </a:xfrm>
          <a:custGeom>
            <a:avLst/>
            <a:gdLst/>
            <a:ahLst/>
            <a:cxnLst/>
            <a:rect l="l" t="t" r="r" b="b"/>
            <a:pathLst>
              <a:path w="878399" h="367792">
                <a:moveTo>
                  <a:pt x="878399" y="262089"/>
                </a:moveTo>
                <a:lnTo>
                  <a:pt x="133755" y="0"/>
                </a:lnTo>
                <a:lnTo>
                  <a:pt x="0" y="105697"/>
                </a:lnTo>
                <a:lnTo>
                  <a:pt x="744644" y="367792"/>
                </a:lnTo>
                <a:lnTo>
                  <a:pt x="37714" y="112455"/>
                </a:lnTo>
                <a:lnTo>
                  <a:pt x="159775" y="15938"/>
                </a:lnTo>
                <a:lnTo>
                  <a:pt x="840684" y="255814"/>
                </a:lnTo>
                <a:lnTo>
                  <a:pt x="718623" y="352347"/>
                </a:lnTo>
                <a:lnTo>
                  <a:pt x="744644" y="367792"/>
                </a:lnTo>
                <a:lnTo>
                  <a:pt x="878399" y="262089"/>
                </a:lnTo>
                <a:close/>
              </a:path>
              <a:path w="878399" h="367792">
                <a:moveTo>
                  <a:pt x="718623" y="352347"/>
                </a:moveTo>
                <a:lnTo>
                  <a:pt x="37714" y="112455"/>
                </a:lnTo>
                <a:lnTo>
                  <a:pt x="744644" y="367792"/>
                </a:lnTo>
                <a:lnTo>
                  <a:pt x="718623" y="352347"/>
                </a:lnTo>
                <a:close/>
              </a:path>
            </a:pathLst>
          </a:custGeom>
          <a:solidFill>
            <a:srgbClr val="EA526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552531" y="16289"/>
            <a:ext cx="928393" cy="389025"/>
          </a:xfrm>
          <a:custGeom>
            <a:avLst/>
            <a:gdLst/>
            <a:ahLst/>
            <a:cxnLst/>
            <a:rect l="l" t="t" r="r" b="b"/>
            <a:pathLst>
              <a:path w="928393" h="389025">
                <a:moveTo>
                  <a:pt x="928393" y="277529"/>
                </a:moveTo>
                <a:lnTo>
                  <a:pt x="141064" y="0"/>
                </a:lnTo>
                <a:lnTo>
                  <a:pt x="0" y="111977"/>
                </a:lnTo>
                <a:lnTo>
                  <a:pt x="783049" y="387570"/>
                </a:lnTo>
                <a:lnTo>
                  <a:pt x="37568" y="118735"/>
                </a:lnTo>
                <a:lnTo>
                  <a:pt x="167669" y="15921"/>
                </a:lnTo>
                <a:lnTo>
                  <a:pt x="890678" y="270772"/>
                </a:lnTo>
                <a:lnTo>
                  <a:pt x="761162" y="373097"/>
                </a:lnTo>
                <a:lnTo>
                  <a:pt x="784806" y="387570"/>
                </a:lnTo>
                <a:lnTo>
                  <a:pt x="789025" y="387570"/>
                </a:lnTo>
                <a:lnTo>
                  <a:pt x="928393" y="277529"/>
                </a:lnTo>
                <a:close/>
              </a:path>
              <a:path w="928393" h="389025">
                <a:moveTo>
                  <a:pt x="761162" y="373097"/>
                </a:moveTo>
                <a:lnTo>
                  <a:pt x="37568" y="118735"/>
                </a:lnTo>
                <a:lnTo>
                  <a:pt x="783148" y="387570"/>
                </a:lnTo>
                <a:lnTo>
                  <a:pt x="784806" y="387570"/>
                </a:lnTo>
                <a:lnTo>
                  <a:pt x="761162" y="373097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527242" y="6153"/>
            <a:ext cx="978971" cy="409780"/>
          </a:xfrm>
          <a:custGeom>
            <a:avLst/>
            <a:gdLst/>
            <a:ahLst/>
            <a:cxnLst/>
            <a:rect l="l" t="t" r="r" b="b"/>
            <a:pathLst>
              <a:path w="978971" h="409780">
                <a:moveTo>
                  <a:pt x="978971" y="292010"/>
                </a:moveTo>
                <a:lnTo>
                  <a:pt x="148958" y="0"/>
                </a:lnTo>
                <a:lnTo>
                  <a:pt x="0" y="117284"/>
                </a:lnTo>
                <a:lnTo>
                  <a:pt x="795612" y="397706"/>
                </a:lnTo>
                <a:lnTo>
                  <a:pt x="796396" y="397706"/>
                </a:lnTo>
                <a:lnTo>
                  <a:pt x="37714" y="124042"/>
                </a:lnTo>
                <a:lnTo>
                  <a:pt x="175562" y="15443"/>
                </a:lnTo>
                <a:lnTo>
                  <a:pt x="941257" y="285253"/>
                </a:lnTo>
                <a:lnTo>
                  <a:pt x="803847" y="393852"/>
                </a:lnTo>
                <a:lnTo>
                  <a:pt x="810144" y="397706"/>
                </a:lnTo>
                <a:lnTo>
                  <a:pt x="845153" y="397706"/>
                </a:lnTo>
                <a:lnTo>
                  <a:pt x="978971" y="292010"/>
                </a:lnTo>
                <a:close/>
              </a:path>
              <a:path w="978971" h="409780">
                <a:moveTo>
                  <a:pt x="803847" y="393852"/>
                </a:moveTo>
                <a:lnTo>
                  <a:pt x="37714" y="124042"/>
                </a:lnTo>
                <a:lnTo>
                  <a:pt x="796396" y="397706"/>
                </a:lnTo>
                <a:lnTo>
                  <a:pt x="810144" y="397706"/>
                </a:lnTo>
                <a:lnTo>
                  <a:pt x="803847" y="393852"/>
                </a:lnTo>
                <a:close/>
              </a:path>
            </a:pathLst>
          </a:custGeom>
          <a:solidFill>
            <a:srgbClr val="E9526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502391" y="-4461"/>
            <a:ext cx="1028965" cy="431013"/>
          </a:xfrm>
          <a:custGeom>
            <a:avLst/>
            <a:gdLst/>
            <a:ahLst/>
            <a:cxnLst/>
            <a:rect l="l" t="t" r="r" b="b"/>
            <a:pathLst>
              <a:path w="1028965" h="431013">
                <a:moveTo>
                  <a:pt x="1028965" y="306967"/>
                </a:moveTo>
                <a:lnTo>
                  <a:pt x="169093" y="4461"/>
                </a:lnTo>
                <a:lnTo>
                  <a:pt x="150765" y="4461"/>
                </a:lnTo>
                <a:lnTo>
                  <a:pt x="0" y="123547"/>
                </a:lnTo>
                <a:lnTo>
                  <a:pt x="807747" y="408321"/>
                </a:lnTo>
                <a:lnTo>
                  <a:pt x="809147" y="408321"/>
                </a:lnTo>
                <a:lnTo>
                  <a:pt x="37714" y="130305"/>
                </a:lnTo>
                <a:lnTo>
                  <a:pt x="182579" y="15921"/>
                </a:lnTo>
                <a:lnTo>
                  <a:pt x="991397" y="300210"/>
                </a:lnTo>
                <a:lnTo>
                  <a:pt x="854649" y="408321"/>
                </a:lnTo>
                <a:lnTo>
                  <a:pt x="900807" y="408321"/>
                </a:lnTo>
                <a:lnTo>
                  <a:pt x="1028965" y="306967"/>
                </a:lnTo>
                <a:close/>
              </a:path>
              <a:path w="1028965" h="431013">
                <a:moveTo>
                  <a:pt x="37714" y="130305"/>
                </a:moveTo>
                <a:lnTo>
                  <a:pt x="809147" y="408321"/>
                </a:lnTo>
                <a:lnTo>
                  <a:pt x="826892" y="408321"/>
                </a:lnTo>
                <a:lnTo>
                  <a:pt x="37714" y="130305"/>
                </a:lnTo>
                <a:close/>
              </a:path>
            </a:pathLst>
          </a:custGeom>
          <a:solidFill>
            <a:srgbClr val="E9516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477102" y="-15092"/>
            <a:ext cx="1079105" cy="451779"/>
          </a:xfrm>
          <a:custGeom>
            <a:avLst/>
            <a:gdLst/>
            <a:ahLst/>
            <a:cxnLst/>
            <a:rect l="l" t="t" r="r" b="b"/>
            <a:pathLst>
              <a:path w="1079105" h="451779">
                <a:moveTo>
                  <a:pt x="1079105" y="322426"/>
                </a:moveTo>
                <a:lnTo>
                  <a:pt x="207266" y="15092"/>
                </a:lnTo>
                <a:lnTo>
                  <a:pt x="145338" y="15092"/>
                </a:lnTo>
                <a:lnTo>
                  <a:pt x="0" y="129844"/>
                </a:lnTo>
                <a:lnTo>
                  <a:pt x="821911" y="418952"/>
                </a:lnTo>
                <a:lnTo>
                  <a:pt x="823839" y="418952"/>
                </a:lnTo>
                <a:lnTo>
                  <a:pt x="37714" y="136601"/>
                </a:lnTo>
                <a:lnTo>
                  <a:pt x="190473" y="15938"/>
                </a:lnTo>
                <a:lnTo>
                  <a:pt x="1041537" y="315668"/>
                </a:lnTo>
                <a:lnTo>
                  <a:pt x="910783" y="418952"/>
                </a:lnTo>
                <a:lnTo>
                  <a:pt x="956823" y="418952"/>
                </a:lnTo>
                <a:lnTo>
                  <a:pt x="1079105" y="322426"/>
                </a:lnTo>
                <a:close/>
              </a:path>
              <a:path w="1079105" h="451779">
                <a:moveTo>
                  <a:pt x="37714" y="136601"/>
                </a:moveTo>
                <a:lnTo>
                  <a:pt x="823839" y="418952"/>
                </a:lnTo>
                <a:lnTo>
                  <a:pt x="839423" y="418952"/>
                </a:lnTo>
                <a:lnTo>
                  <a:pt x="37714" y="136601"/>
                </a:lnTo>
                <a:close/>
              </a:path>
            </a:pathLst>
          </a:custGeom>
          <a:solidFill>
            <a:srgbClr val="E9506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452397" y="-25706"/>
            <a:ext cx="1129099" cy="473012"/>
          </a:xfrm>
          <a:custGeom>
            <a:avLst/>
            <a:gdLst/>
            <a:ahLst/>
            <a:cxnLst/>
            <a:rect l="l" t="t" r="r" b="b"/>
            <a:pathLst>
              <a:path w="1129099" h="473012">
                <a:moveTo>
                  <a:pt x="1129099" y="337383"/>
                </a:moveTo>
                <a:lnTo>
                  <a:pt x="244704" y="25706"/>
                </a:lnTo>
                <a:lnTo>
                  <a:pt x="225520" y="25706"/>
                </a:lnTo>
                <a:lnTo>
                  <a:pt x="1091384" y="330627"/>
                </a:lnTo>
                <a:lnTo>
                  <a:pt x="965806" y="429566"/>
                </a:lnTo>
                <a:lnTo>
                  <a:pt x="1012357" y="429566"/>
                </a:lnTo>
                <a:lnTo>
                  <a:pt x="1129099" y="337383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185452" y="25706"/>
                </a:lnTo>
                <a:lnTo>
                  <a:pt x="139321" y="25706"/>
                </a:lnTo>
                <a:lnTo>
                  <a:pt x="0" y="136107"/>
                </a:lnTo>
                <a:lnTo>
                  <a:pt x="833881" y="429566"/>
                </a:lnTo>
                <a:lnTo>
                  <a:pt x="836298" y="429566"/>
                </a:lnTo>
                <a:lnTo>
                  <a:pt x="37568" y="142864"/>
                </a:lnTo>
                <a:close/>
              </a:path>
              <a:path w="1129099" h="473012">
                <a:moveTo>
                  <a:pt x="37568" y="142864"/>
                </a:moveTo>
                <a:lnTo>
                  <a:pt x="836298" y="429566"/>
                </a:lnTo>
                <a:lnTo>
                  <a:pt x="852645" y="429566"/>
                </a:lnTo>
                <a:lnTo>
                  <a:pt x="37568" y="142864"/>
                </a:lnTo>
                <a:close/>
              </a:path>
            </a:pathLst>
          </a:custGeom>
          <a:solidFill>
            <a:srgbClr val="E950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6427108" y="-35842"/>
            <a:ext cx="1179677" cy="493768"/>
          </a:xfrm>
          <a:custGeom>
            <a:avLst/>
            <a:gdLst/>
            <a:ahLst/>
            <a:cxnLst/>
            <a:rect l="l" t="t" r="r" b="b"/>
            <a:pathLst>
              <a:path w="1179677" h="493768">
                <a:moveTo>
                  <a:pt x="1179677" y="351864"/>
                </a:moveTo>
                <a:lnTo>
                  <a:pt x="281523" y="35842"/>
                </a:lnTo>
                <a:lnTo>
                  <a:pt x="263612" y="35842"/>
                </a:lnTo>
                <a:lnTo>
                  <a:pt x="1141963" y="345107"/>
                </a:lnTo>
                <a:lnTo>
                  <a:pt x="1022156" y="439702"/>
                </a:lnTo>
                <a:lnTo>
                  <a:pt x="1068471" y="439702"/>
                </a:lnTo>
                <a:lnTo>
                  <a:pt x="1179677" y="351864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179842" y="35842"/>
                </a:lnTo>
                <a:lnTo>
                  <a:pt x="134125" y="35842"/>
                </a:lnTo>
                <a:lnTo>
                  <a:pt x="0" y="141431"/>
                </a:lnTo>
                <a:lnTo>
                  <a:pt x="846569" y="439702"/>
                </a:lnTo>
                <a:lnTo>
                  <a:pt x="849446" y="439702"/>
                </a:lnTo>
                <a:lnTo>
                  <a:pt x="37568" y="148188"/>
                </a:lnTo>
                <a:close/>
              </a:path>
              <a:path w="1179677" h="493768">
                <a:moveTo>
                  <a:pt x="37568" y="148188"/>
                </a:moveTo>
                <a:lnTo>
                  <a:pt x="849446" y="439702"/>
                </a:lnTo>
                <a:lnTo>
                  <a:pt x="865535" y="439702"/>
                </a:lnTo>
                <a:lnTo>
                  <a:pt x="37568" y="148188"/>
                </a:lnTo>
                <a:close/>
              </a:path>
            </a:pathLst>
          </a:custGeom>
          <a:solidFill>
            <a:srgbClr val="E94F6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401819" y="-46456"/>
            <a:ext cx="1229817" cy="515000"/>
          </a:xfrm>
          <a:custGeom>
            <a:avLst/>
            <a:gdLst/>
            <a:ahLst/>
            <a:cxnLst/>
            <a:rect l="l" t="t" r="r" b="b"/>
            <a:pathLst>
              <a:path w="1229817" h="515000">
                <a:moveTo>
                  <a:pt x="1229817" y="366823"/>
                </a:moveTo>
                <a:lnTo>
                  <a:pt x="319166" y="46456"/>
                </a:lnTo>
                <a:lnTo>
                  <a:pt x="301630" y="46456"/>
                </a:lnTo>
                <a:lnTo>
                  <a:pt x="1192103" y="360065"/>
                </a:lnTo>
                <a:lnTo>
                  <a:pt x="1078117" y="450316"/>
                </a:lnTo>
                <a:lnTo>
                  <a:pt x="1124385" y="450316"/>
                </a:lnTo>
                <a:lnTo>
                  <a:pt x="1229817" y="366823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174335" y="46456"/>
                </a:lnTo>
                <a:lnTo>
                  <a:pt x="128255" y="46456"/>
                </a:lnTo>
                <a:lnTo>
                  <a:pt x="0" y="147693"/>
                </a:lnTo>
                <a:lnTo>
                  <a:pt x="859084" y="450316"/>
                </a:lnTo>
                <a:lnTo>
                  <a:pt x="862408" y="450316"/>
                </a:lnTo>
                <a:lnTo>
                  <a:pt x="37714" y="154451"/>
                </a:lnTo>
                <a:close/>
              </a:path>
              <a:path w="1229817" h="515000">
                <a:moveTo>
                  <a:pt x="37714" y="154451"/>
                </a:moveTo>
                <a:lnTo>
                  <a:pt x="862408" y="450316"/>
                </a:lnTo>
                <a:lnTo>
                  <a:pt x="878060" y="450316"/>
                </a:lnTo>
                <a:lnTo>
                  <a:pt x="37714" y="154451"/>
                </a:lnTo>
                <a:close/>
              </a:path>
            </a:pathLst>
          </a:custGeom>
          <a:solidFill>
            <a:srgbClr val="E94E6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376968" y="-57071"/>
            <a:ext cx="1279811" cy="535750"/>
          </a:xfrm>
          <a:custGeom>
            <a:avLst/>
            <a:gdLst/>
            <a:ahLst/>
            <a:cxnLst/>
            <a:rect l="l" t="t" r="r" b="b"/>
            <a:pathLst>
              <a:path w="1279811" h="535750">
                <a:moveTo>
                  <a:pt x="1279811" y="382263"/>
                </a:moveTo>
                <a:lnTo>
                  <a:pt x="356591" y="57071"/>
                </a:lnTo>
                <a:lnTo>
                  <a:pt x="337502" y="57071"/>
                </a:lnTo>
                <a:lnTo>
                  <a:pt x="1242243" y="375505"/>
                </a:lnTo>
                <a:lnTo>
                  <a:pt x="1134011" y="460931"/>
                </a:lnTo>
                <a:lnTo>
                  <a:pt x="1179939" y="460931"/>
                </a:lnTo>
                <a:lnTo>
                  <a:pt x="1279811" y="382263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168614" y="57071"/>
                </a:lnTo>
                <a:lnTo>
                  <a:pt x="122441" y="57071"/>
                </a:lnTo>
                <a:lnTo>
                  <a:pt x="0" y="153956"/>
                </a:lnTo>
                <a:lnTo>
                  <a:pt x="872336" y="460931"/>
                </a:lnTo>
                <a:lnTo>
                  <a:pt x="876029" y="460931"/>
                </a:lnTo>
                <a:lnTo>
                  <a:pt x="37714" y="160714"/>
                </a:lnTo>
                <a:close/>
              </a:path>
              <a:path w="1279811" h="535750">
                <a:moveTo>
                  <a:pt x="37714" y="160714"/>
                </a:moveTo>
                <a:lnTo>
                  <a:pt x="876029" y="460931"/>
                </a:lnTo>
                <a:lnTo>
                  <a:pt x="890190" y="460931"/>
                </a:lnTo>
                <a:lnTo>
                  <a:pt x="37714" y="160714"/>
                </a:lnTo>
                <a:close/>
              </a:path>
            </a:pathLst>
          </a:custGeom>
          <a:solidFill>
            <a:srgbClr val="E94E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6351679" y="-67702"/>
            <a:ext cx="1329951" cy="557001"/>
          </a:xfrm>
          <a:custGeom>
            <a:avLst/>
            <a:gdLst/>
            <a:ahLst/>
            <a:cxnLst/>
            <a:rect l="l" t="t" r="r" b="b"/>
            <a:pathLst>
              <a:path w="1329951" h="557001">
                <a:moveTo>
                  <a:pt x="1329951" y="397239"/>
                </a:moveTo>
                <a:lnTo>
                  <a:pt x="394620" y="67702"/>
                </a:lnTo>
                <a:lnTo>
                  <a:pt x="375497" y="67702"/>
                </a:lnTo>
                <a:lnTo>
                  <a:pt x="1292236" y="390481"/>
                </a:lnTo>
                <a:lnTo>
                  <a:pt x="1189854" y="471562"/>
                </a:lnTo>
                <a:lnTo>
                  <a:pt x="1235832" y="471562"/>
                </a:lnTo>
                <a:lnTo>
                  <a:pt x="1329951" y="397239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162908" y="67702"/>
                </a:lnTo>
                <a:lnTo>
                  <a:pt x="116926" y="67702"/>
                </a:lnTo>
                <a:lnTo>
                  <a:pt x="0" y="160253"/>
                </a:lnTo>
                <a:lnTo>
                  <a:pt x="884802" y="471562"/>
                </a:lnTo>
                <a:lnTo>
                  <a:pt x="889149" y="471562"/>
                </a:lnTo>
                <a:lnTo>
                  <a:pt x="37714" y="166533"/>
                </a:lnTo>
                <a:close/>
              </a:path>
              <a:path w="1329951" h="557001">
                <a:moveTo>
                  <a:pt x="37714" y="166533"/>
                </a:moveTo>
                <a:lnTo>
                  <a:pt x="889149" y="471562"/>
                </a:lnTo>
                <a:lnTo>
                  <a:pt x="902933" y="471562"/>
                </a:lnTo>
                <a:lnTo>
                  <a:pt x="37714" y="166533"/>
                </a:lnTo>
                <a:close/>
              </a:path>
            </a:pathLst>
          </a:custGeom>
          <a:solidFill>
            <a:srgbClr val="E94D6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326536" y="-78316"/>
            <a:ext cx="1380383" cy="578232"/>
          </a:xfrm>
          <a:custGeom>
            <a:avLst/>
            <a:gdLst/>
            <a:ahLst/>
            <a:cxnLst/>
            <a:rect l="l" t="t" r="r" b="b"/>
            <a:pathLst>
              <a:path w="1380383" h="578232">
                <a:moveTo>
                  <a:pt x="1380383" y="412196"/>
                </a:moveTo>
                <a:lnTo>
                  <a:pt x="432538" y="78316"/>
                </a:lnTo>
                <a:lnTo>
                  <a:pt x="413586" y="78316"/>
                </a:lnTo>
                <a:lnTo>
                  <a:pt x="1342669" y="405438"/>
                </a:lnTo>
                <a:lnTo>
                  <a:pt x="1245486" y="482176"/>
                </a:lnTo>
                <a:lnTo>
                  <a:pt x="1291909" y="482176"/>
                </a:lnTo>
                <a:lnTo>
                  <a:pt x="1380383" y="412196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157301" y="78316"/>
                </a:lnTo>
                <a:lnTo>
                  <a:pt x="111057" y="78316"/>
                </a:lnTo>
                <a:lnTo>
                  <a:pt x="0" y="166038"/>
                </a:lnTo>
                <a:lnTo>
                  <a:pt x="897706" y="482176"/>
                </a:lnTo>
                <a:lnTo>
                  <a:pt x="902060" y="482176"/>
                </a:lnTo>
                <a:lnTo>
                  <a:pt x="37568" y="172795"/>
                </a:lnTo>
                <a:close/>
              </a:path>
              <a:path w="1380383" h="578232">
                <a:moveTo>
                  <a:pt x="37568" y="172795"/>
                </a:moveTo>
                <a:lnTo>
                  <a:pt x="902060" y="482176"/>
                </a:lnTo>
                <a:lnTo>
                  <a:pt x="916396" y="482176"/>
                </a:lnTo>
                <a:lnTo>
                  <a:pt x="37568" y="172795"/>
                </a:lnTo>
                <a:close/>
              </a:path>
            </a:pathLst>
          </a:custGeom>
          <a:solidFill>
            <a:srgbClr val="E94B6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301685" y="-88452"/>
            <a:ext cx="1430523" cy="598988"/>
          </a:xfrm>
          <a:custGeom>
            <a:avLst/>
            <a:gdLst/>
            <a:ahLst/>
            <a:cxnLst/>
            <a:rect l="l" t="t" r="r" b="b"/>
            <a:pathLst>
              <a:path w="1430523" h="598988">
                <a:moveTo>
                  <a:pt x="1430523" y="426677"/>
                </a:moveTo>
                <a:lnTo>
                  <a:pt x="469096" y="88452"/>
                </a:lnTo>
                <a:lnTo>
                  <a:pt x="450976" y="88452"/>
                </a:lnTo>
                <a:lnTo>
                  <a:pt x="1392809" y="420402"/>
                </a:lnTo>
                <a:lnTo>
                  <a:pt x="1301686" y="492312"/>
                </a:lnTo>
                <a:lnTo>
                  <a:pt x="1347557" y="492312"/>
                </a:lnTo>
                <a:lnTo>
                  <a:pt x="1430523" y="426677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151586" y="88452"/>
                </a:lnTo>
                <a:lnTo>
                  <a:pt x="105612" y="88452"/>
                </a:lnTo>
                <a:lnTo>
                  <a:pt x="0" y="171823"/>
                </a:lnTo>
                <a:lnTo>
                  <a:pt x="909864" y="492312"/>
                </a:lnTo>
                <a:lnTo>
                  <a:pt x="914565" y="492312"/>
                </a:lnTo>
                <a:lnTo>
                  <a:pt x="37714" y="178580"/>
                </a:lnTo>
                <a:close/>
              </a:path>
              <a:path w="1430523" h="598988">
                <a:moveTo>
                  <a:pt x="37714" y="178580"/>
                </a:moveTo>
                <a:lnTo>
                  <a:pt x="914565" y="492312"/>
                </a:lnTo>
                <a:lnTo>
                  <a:pt x="928913" y="492312"/>
                </a:lnTo>
                <a:lnTo>
                  <a:pt x="37714" y="178580"/>
                </a:lnTo>
                <a:close/>
              </a:path>
            </a:pathLst>
          </a:custGeom>
          <a:solidFill>
            <a:srgbClr val="E94B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276396" y="-99066"/>
            <a:ext cx="1480517" cy="620220"/>
          </a:xfrm>
          <a:custGeom>
            <a:avLst/>
            <a:gdLst/>
            <a:ahLst/>
            <a:cxnLst/>
            <a:rect l="l" t="t" r="r" b="b"/>
            <a:pathLst>
              <a:path w="1480517" h="620220">
                <a:moveTo>
                  <a:pt x="1480517" y="442117"/>
                </a:moveTo>
                <a:lnTo>
                  <a:pt x="506420" y="99066"/>
                </a:lnTo>
                <a:lnTo>
                  <a:pt x="487860" y="99066"/>
                </a:lnTo>
                <a:lnTo>
                  <a:pt x="1442949" y="435361"/>
                </a:lnTo>
                <a:lnTo>
                  <a:pt x="1357530" y="502926"/>
                </a:lnTo>
                <a:lnTo>
                  <a:pt x="1403655" y="502926"/>
                </a:lnTo>
                <a:lnTo>
                  <a:pt x="1480517" y="442117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146395" y="99066"/>
                </a:lnTo>
                <a:lnTo>
                  <a:pt x="99899" y="99066"/>
                </a:lnTo>
                <a:lnTo>
                  <a:pt x="0" y="178102"/>
                </a:lnTo>
                <a:lnTo>
                  <a:pt x="922343" y="502926"/>
                </a:lnTo>
                <a:lnTo>
                  <a:pt x="927334" y="502926"/>
                </a:lnTo>
                <a:lnTo>
                  <a:pt x="37714" y="184860"/>
                </a:lnTo>
                <a:close/>
              </a:path>
              <a:path w="1480517" h="620220">
                <a:moveTo>
                  <a:pt x="37714" y="184860"/>
                </a:moveTo>
                <a:lnTo>
                  <a:pt x="927334" y="502926"/>
                </a:lnTo>
                <a:lnTo>
                  <a:pt x="941382" y="502926"/>
                </a:lnTo>
                <a:lnTo>
                  <a:pt x="37714" y="184860"/>
                </a:lnTo>
                <a:close/>
              </a:path>
            </a:pathLst>
          </a:custGeom>
          <a:solidFill>
            <a:srgbClr val="E94A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251545" y="-109681"/>
            <a:ext cx="1530657" cy="640970"/>
          </a:xfrm>
          <a:custGeom>
            <a:avLst/>
            <a:gdLst/>
            <a:ahLst/>
            <a:cxnLst/>
            <a:rect l="l" t="t" r="r" b="b"/>
            <a:pathLst>
              <a:path w="1530657" h="640970">
                <a:moveTo>
                  <a:pt x="1530657" y="457076"/>
                </a:moveTo>
                <a:lnTo>
                  <a:pt x="544175" y="109681"/>
                </a:lnTo>
                <a:lnTo>
                  <a:pt x="525504" y="109681"/>
                </a:lnTo>
                <a:lnTo>
                  <a:pt x="1493088" y="450318"/>
                </a:lnTo>
                <a:lnTo>
                  <a:pt x="1413175" y="513541"/>
                </a:lnTo>
                <a:lnTo>
                  <a:pt x="1459110" y="513541"/>
                </a:lnTo>
                <a:lnTo>
                  <a:pt x="1530657" y="457076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140101" y="109681"/>
                </a:lnTo>
                <a:lnTo>
                  <a:pt x="93912" y="109681"/>
                </a:lnTo>
                <a:lnTo>
                  <a:pt x="0" y="183887"/>
                </a:lnTo>
                <a:lnTo>
                  <a:pt x="935876" y="513541"/>
                </a:lnTo>
                <a:lnTo>
                  <a:pt x="940995" y="513541"/>
                </a:lnTo>
                <a:lnTo>
                  <a:pt x="37276" y="190645"/>
                </a:lnTo>
                <a:close/>
              </a:path>
              <a:path w="1530657" h="640970">
                <a:moveTo>
                  <a:pt x="37276" y="190645"/>
                </a:moveTo>
                <a:lnTo>
                  <a:pt x="940995" y="513541"/>
                </a:lnTo>
                <a:lnTo>
                  <a:pt x="953772" y="513541"/>
                </a:lnTo>
                <a:lnTo>
                  <a:pt x="37276" y="190645"/>
                </a:lnTo>
                <a:close/>
              </a:path>
            </a:pathLst>
          </a:custGeom>
          <a:solidFill>
            <a:srgbClr val="E949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226402" y="-120312"/>
            <a:ext cx="1581089" cy="662221"/>
          </a:xfrm>
          <a:custGeom>
            <a:avLst/>
            <a:gdLst/>
            <a:ahLst/>
            <a:cxnLst/>
            <a:rect l="l" t="t" r="r" b="b"/>
            <a:pathLst>
              <a:path w="1581089" h="662221">
                <a:moveTo>
                  <a:pt x="1581089" y="472052"/>
                </a:moveTo>
                <a:lnTo>
                  <a:pt x="582152" y="120312"/>
                </a:lnTo>
                <a:lnTo>
                  <a:pt x="563076" y="120312"/>
                </a:lnTo>
                <a:lnTo>
                  <a:pt x="1543375" y="465294"/>
                </a:lnTo>
                <a:lnTo>
                  <a:pt x="1468813" y="524172"/>
                </a:lnTo>
                <a:lnTo>
                  <a:pt x="1515063" y="524172"/>
                </a:lnTo>
                <a:lnTo>
                  <a:pt x="1581089" y="472052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134471" y="120312"/>
                </a:lnTo>
                <a:lnTo>
                  <a:pt x="88331" y="120312"/>
                </a:lnTo>
                <a:lnTo>
                  <a:pt x="0" y="190167"/>
                </a:lnTo>
                <a:lnTo>
                  <a:pt x="948256" y="524172"/>
                </a:lnTo>
                <a:lnTo>
                  <a:pt x="953710" y="524172"/>
                </a:lnTo>
                <a:lnTo>
                  <a:pt x="37568" y="196925"/>
                </a:lnTo>
                <a:close/>
              </a:path>
              <a:path w="1581089" h="662221">
                <a:moveTo>
                  <a:pt x="37568" y="196925"/>
                </a:moveTo>
                <a:lnTo>
                  <a:pt x="953710" y="524172"/>
                </a:lnTo>
                <a:lnTo>
                  <a:pt x="967234" y="524172"/>
                </a:lnTo>
                <a:lnTo>
                  <a:pt x="37568" y="196925"/>
                </a:lnTo>
                <a:close/>
              </a:path>
            </a:pathLst>
          </a:custGeom>
          <a:solidFill>
            <a:srgbClr val="E9495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201113" y="-130448"/>
            <a:ext cx="1631229" cy="682975"/>
          </a:xfrm>
          <a:custGeom>
            <a:avLst/>
            <a:gdLst/>
            <a:ahLst/>
            <a:cxnLst/>
            <a:rect l="l" t="t" r="r" b="b"/>
            <a:pathLst>
              <a:path w="1631229" h="682975">
                <a:moveTo>
                  <a:pt x="1631229" y="487014"/>
                </a:moveTo>
                <a:lnTo>
                  <a:pt x="618767" y="130448"/>
                </a:lnTo>
                <a:lnTo>
                  <a:pt x="600764" y="130448"/>
                </a:lnTo>
                <a:lnTo>
                  <a:pt x="1593515" y="480256"/>
                </a:lnTo>
                <a:lnTo>
                  <a:pt x="1525030" y="534308"/>
                </a:lnTo>
                <a:lnTo>
                  <a:pt x="1571394" y="534308"/>
                </a:lnTo>
                <a:lnTo>
                  <a:pt x="1631229" y="487014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128961" y="130448"/>
                </a:lnTo>
                <a:lnTo>
                  <a:pt x="83037" y="130448"/>
                </a:lnTo>
                <a:lnTo>
                  <a:pt x="0" y="195969"/>
                </a:lnTo>
                <a:lnTo>
                  <a:pt x="961029" y="534308"/>
                </a:lnTo>
                <a:lnTo>
                  <a:pt x="966717" y="534308"/>
                </a:lnTo>
                <a:lnTo>
                  <a:pt x="37568" y="202727"/>
                </a:lnTo>
                <a:close/>
              </a:path>
              <a:path w="1631229" h="682975">
                <a:moveTo>
                  <a:pt x="37568" y="202727"/>
                </a:moveTo>
                <a:lnTo>
                  <a:pt x="966717" y="534308"/>
                </a:lnTo>
                <a:lnTo>
                  <a:pt x="979693" y="534308"/>
                </a:lnTo>
                <a:lnTo>
                  <a:pt x="37568" y="202727"/>
                </a:lnTo>
                <a:close/>
              </a:path>
            </a:pathLst>
          </a:custGeom>
          <a:solidFill>
            <a:srgbClr val="E9485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176262" y="-141062"/>
            <a:ext cx="1681369" cy="704208"/>
          </a:xfrm>
          <a:custGeom>
            <a:avLst/>
            <a:gdLst/>
            <a:ahLst/>
            <a:cxnLst/>
            <a:rect l="l" t="t" r="r" b="b"/>
            <a:pathLst>
              <a:path w="1681369" h="704208">
                <a:moveTo>
                  <a:pt x="1681369" y="501973"/>
                </a:moveTo>
                <a:lnTo>
                  <a:pt x="656420" y="141062"/>
                </a:lnTo>
                <a:lnTo>
                  <a:pt x="638403" y="141062"/>
                </a:lnTo>
                <a:lnTo>
                  <a:pt x="1643655" y="495215"/>
                </a:lnTo>
                <a:lnTo>
                  <a:pt x="1580651" y="544922"/>
                </a:lnTo>
                <a:lnTo>
                  <a:pt x="1627040" y="544922"/>
                </a:lnTo>
                <a:lnTo>
                  <a:pt x="1681369" y="501973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123391" y="141062"/>
                </a:lnTo>
                <a:lnTo>
                  <a:pt x="77376" y="141062"/>
                </a:lnTo>
                <a:lnTo>
                  <a:pt x="0" y="202232"/>
                </a:lnTo>
                <a:lnTo>
                  <a:pt x="973200" y="544922"/>
                </a:lnTo>
                <a:lnTo>
                  <a:pt x="979158" y="544922"/>
                </a:lnTo>
                <a:lnTo>
                  <a:pt x="37714" y="208989"/>
                </a:lnTo>
                <a:close/>
              </a:path>
              <a:path w="1681369" h="704208">
                <a:moveTo>
                  <a:pt x="37714" y="208989"/>
                </a:moveTo>
                <a:lnTo>
                  <a:pt x="979158" y="544922"/>
                </a:lnTo>
                <a:lnTo>
                  <a:pt x="991798" y="544922"/>
                </a:lnTo>
                <a:lnTo>
                  <a:pt x="37714" y="208989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150973" y="-151677"/>
            <a:ext cx="1731363" cy="724959"/>
          </a:xfrm>
          <a:custGeom>
            <a:avLst/>
            <a:gdLst/>
            <a:ahLst/>
            <a:cxnLst/>
            <a:rect l="l" t="t" r="r" b="b"/>
            <a:pathLst>
              <a:path w="1731363" h="724959">
                <a:moveTo>
                  <a:pt x="1731363" y="516930"/>
                </a:moveTo>
                <a:lnTo>
                  <a:pt x="694347" y="151677"/>
                </a:lnTo>
                <a:lnTo>
                  <a:pt x="675504" y="151677"/>
                </a:lnTo>
                <a:lnTo>
                  <a:pt x="1694233" y="510172"/>
                </a:lnTo>
                <a:lnTo>
                  <a:pt x="1636848" y="555537"/>
                </a:lnTo>
                <a:lnTo>
                  <a:pt x="1682531" y="555537"/>
                </a:lnTo>
                <a:lnTo>
                  <a:pt x="1731363" y="516930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117680" y="151677"/>
                </a:lnTo>
                <a:lnTo>
                  <a:pt x="71424" y="151677"/>
                </a:lnTo>
                <a:lnTo>
                  <a:pt x="0" y="208017"/>
                </a:lnTo>
                <a:lnTo>
                  <a:pt x="987039" y="555537"/>
                </a:lnTo>
                <a:lnTo>
                  <a:pt x="993189" y="555537"/>
                </a:lnTo>
                <a:lnTo>
                  <a:pt x="37714" y="214774"/>
                </a:lnTo>
                <a:close/>
              </a:path>
              <a:path w="1731363" h="724959">
                <a:moveTo>
                  <a:pt x="37714" y="214774"/>
                </a:moveTo>
                <a:lnTo>
                  <a:pt x="993189" y="555537"/>
                </a:lnTo>
                <a:lnTo>
                  <a:pt x="1004995" y="555537"/>
                </a:lnTo>
                <a:lnTo>
                  <a:pt x="37714" y="214774"/>
                </a:lnTo>
                <a:close/>
              </a:path>
            </a:pathLst>
          </a:custGeom>
          <a:solidFill>
            <a:srgbClr val="E9475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125683" y="-162291"/>
            <a:ext cx="1781941" cy="746199"/>
          </a:xfrm>
          <a:custGeom>
            <a:avLst/>
            <a:gdLst/>
            <a:ahLst/>
            <a:cxnLst/>
            <a:rect l="l" t="t" r="r" b="b"/>
            <a:pathLst>
              <a:path w="1781941" h="746199">
                <a:moveTo>
                  <a:pt x="1781941" y="531888"/>
                </a:moveTo>
                <a:lnTo>
                  <a:pt x="732136" y="162291"/>
                </a:lnTo>
                <a:lnTo>
                  <a:pt x="713442" y="162291"/>
                </a:lnTo>
                <a:lnTo>
                  <a:pt x="1744227" y="525131"/>
                </a:lnTo>
                <a:lnTo>
                  <a:pt x="1692463" y="566151"/>
                </a:lnTo>
                <a:lnTo>
                  <a:pt x="1738590" y="566151"/>
                </a:lnTo>
                <a:lnTo>
                  <a:pt x="1781941" y="531888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12169" y="162291"/>
                </a:lnTo>
                <a:lnTo>
                  <a:pt x="65806" y="162291"/>
                </a:lnTo>
                <a:lnTo>
                  <a:pt x="0" y="214296"/>
                </a:lnTo>
                <a:lnTo>
                  <a:pt x="999381" y="566151"/>
                </a:lnTo>
                <a:lnTo>
                  <a:pt x="1005731" y="566151"/>
                </a:lnTo>
                <a:lnTo>
                  <a:pt x="37714" y="221054"/>
                </a:lnTo>
                <a:close/>
              </a:path>
              <a:path w="1781941" h="746199">
                <a:moveTo>
                  <a:pt x="37714" y="221054"/>
                </a:moveTo>
                <a:lnTo>
                  <a:pt x="1005731" y="566151"/>
                </a:lnTo>
                <a:lnTo>
                  <a:pt x="1017463" y="566151"/>
                </a:lnTo>
                <a:lnTo>
                  <a:pt x="37714" y="221054"/>
                </a:lnTo>
                <a:close/>
              </a:path>
            </a:pathLst>
          </a:custGeom>
          <a:solidFill>
            <a:srgbClr val="E9465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100979" y="-172922"/>
            <a:ext cx="1831935" cy="767444"/>
          </a:xfrm>
          <a:custGeom>
            <a:avLst/>
            <a:gdLst/>
            <a:ahLst/>
            <a:cxnLst/>
            <a:rect l="l" t="t" r="r" b="b"/>
            <a:pathLst>
              <a:path w="1831935" h="767444">
                <a:moveTo>
                  <a:pt x="1831935" y="547346"/>
                </a:moveTo>
                <a:lnTo>
                  <a:pt x="769257" y="172922"/>
                </a:lnTo>
                <a:lnTo>
                  <a:pt x="750346" y="172922"/>
                </a:lnTo>
                <a:lnTo>
                  <a:pt x="1794221" y="540590"/>
                </a:lnTo>
                <a:lnTo>
                  <a:pt x="1748342" y="576782"/>
                </a:lnTo>
                <a:lnTo>
                  <a:pt x="1794613" y="576782"/>
                </a:lnTo>
                <a:lnTo>
                  <a:pt x="1831935" y="547346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6310" y="172922"/>
                </a:lnTo>
                <a:lnTo>
                  <a:pt x="60162" y="172922"/>
                </a:lnTo>
                <a:lnTo>
                  <a:pt x="0" y="220576"/>
                </a:lnTo>
                <a:lnTo>
                  <a:pt x="1011475" y="576782"/>
                </a:lnTo>
                <a:lnTo>
                  <a:pt x="1017963" y="576782"/>
                </a:lnTo>
                <a:lnTo>
                  <a:pt x="37568" y="227334"/>
                </a:lnTo>
                <a:close/>
              </a:path>
              <a:path w="1831935" h="767444">
                <a:moveTo>
                  <a:pt x="37568" y="227334"/>
                </a:moveTo>
                <a:lnTo>
                  <a:pt x="1017963" y="576782"/>
                </a:lnTo>
                <a:lnTo>
                  <a:pt x="1030427" y="576782"/>
                </a:lnTo>
                <a:lnTo>
                  <a:pt x="37568" y="227334"/>
                </a:lnTo>
                <a:close/>
              </a:path>
            </a:pathLst>
          </a:custGeom>
          <a:solidFill>
            <a:srgbClr val="E94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075690" y="-183058"/>
            <a:ext cx="1882075" cy="788195"/>
          </a:xfrm>
          <a:custGeom>
            <a:avLst/>
            <a:gdLst/>
            <a:ahLst/>
            <a:cxnLst/>
            <a:rect l="l" t="t" r="r" b="b"/>
            <a:pathLst>
              <a:path w="1882075" h="788195">
                <a:moveTo>
                  <a:pt x="1882075" y="561827"/>
                </a:moveTo>
                <a:lnTo>
                  <a:pt x="806293" y="183058"/>
                </a:lnTo>
                <a:lnTo>
                  <a:pt x="788340" y="183058"/>
                </a:lnTo>
                <a:lnTo>
                  <a:pt x="1844361" y="555069"/>
                </a:lnTo>
                <a:lnTo>
                  <a:pt x="1804063" y="586918"/>
                </a:lnTo>
                <a:lnTo>
                  <a:pt x="1850317" y="586918"/>
                </a:lnTo>
                <a:lnTo>
                  <a:pt x="1882075" y="561827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0467" y="183058"/>
                </a:lnTo>
                <a:lnTo>
                  <a:pt x="54799" y="183058"/>
                </a:lnTo>
                <a:lnTo>
                  <a:pt x="0" y="226378"/>
                </a:lnTo>
                <a:lnTo>
                  <a:pt x="1023935" y="586918"/>
                </a:lnTo>
                <a:lnTo>
                  <a:pt x="1031138" y="586918"/>
                </a:lnTo>
                <a:lnTo>
                  <a:pt x="37714" y="232658"/>
                </a:lnTo>
                <a:close/>
              </a:path>
              <a:path w="1882075" h="788195">
                <a:moveTo>
                  <a:pt x="37714" y="232658"/>
                </a:moveTo>
                <a:lnTo>
                  <a:pt x="1031138" y="586918"/>
                </a:lnTo>
                <a:lnTo>
                  <a:pt x="1043366" y="586918"/>
                </a:lnTo>
                <a:lnTo>
                  <a:pt x="37714" y="232658"/>
                </a:lnTo>
                <a:close/>
              </a:path>
            </a:pathLst>
          </a:custGeom>
          <a:solidFill>
            <a:srgbClr val="E946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050839" y="-193672"/>
            <a:ext cx="1932069" cy="809423"/>
          </a:xfrm>
          <a:custGeom>
            <a:avLst/>
            <a:gdLst/>
            <a:ahLst/>
            <a:cxnLst/>
            <a:rect l="l" t="t" r="r" b="b"/>
            <a:pathLst>
              <a:path w="1932069" h="809423">
                <a:moveTo>
                  <a:pt x="1932069" y="576785"/>
                </a:moveTo>
                <a:lnTo>
                  <a:pt x="843912" y="193672"/>
                </a:lnTo>
                <a:lnTo>
                  <a:pt x="825076" y="193672"/>
                </a:lnTo>
                <a:lnTo>
                  <a:pt x="1894500" y="570028"/>
                </a:lnTo>
                <a:lnTo>
                  <a:pt x="1859705" y="597532"/>
                </a:lnTo>
                <a:lnTo>
                  <a:pt x="1905865" y="597532"/>
                </a:lnTo>
                <a:lnTo>
                  <a:pt x="1932069" y="576785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94640" y="193672"/>
                </a:lnTo>
                <a:lnTo>
                  <a:pt x="48713" y="193672"/>
                </a:lnTo>
                <a:lnTo>
                  <a:pt x="0" y="232163"/>
                </a:lnTo>
                <a:lnTo>
                  <a:pt x="1036907" y="597532"/>
                </a:lnTo>
                <a:lnTo>
                  <a:pt x="1043628" y="597532"/>
                </a:lnTo>
                <a:lnTo>
                  <a:pt x="37276" y="238921"/>
                </a:lnTo>
                <a:close/>
              </a:path>
              <a:path w="1932069" h="809423">
                <a:moveTo>
                  <a:pt x="37276" y="238921"/>
                </a:moveTo>
                <a:lnTo>
                  <a:pt x="1043628" y="597532"/>
                </a:lnTo>
                <a:lnTo>
                  <a:pt x="1055410" y="597532"/>
                </a:lnTo>
                <a:lnTo>
                  <a:pt x="37276" y="238921"/>
                </a:lnTo>
                <a:close/>
              </a:path>
            </a:pathLst>
          </a:custGeom>
          <a:solidFill>
            <a:srgbClr val="E9455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025550" y="-204287"/>
            <a:ext cx="1982647" cy="830174"/>
          </a:xfrm>
          <a:custGeom>
            <a:avLst/>
            <a:gdLst/>
            <a:ahLst/>
            <a:cxnLst/>
            <a:rect l="l" t="t" r="r" b="b"/>
            <a:pathLst>
              <a:path w="1982647" h="830174">
                <a:moveTo>
                  <a:pt x="1982647" y="591743"/>
                </a:moveTo>
                <a:lnTo>
                  <a:pt x="882023" y="204287"/>
                </a:lnTo>
                <a:lnTo>
                  <a:pt x="862737" y="204287"/>
                </a:lnTo>
                <a:lnTo>
                  <a:pt x="1945079" y="585468"/>
                </a:lnTo>
                <a:lnTo>
                  <a:pt x="1916375" y="608147"/>
                </a:lnTo>
                <a:lnTo>
                  <a:pt x="1961890" y="608147"/>
                </a:lnTo>
                <a:lnTo>
                  <a:pt x="1982647" y="59174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89475" y="204287"/>
                </a:lnTo>
                <a:lnTo>
                  <a:pt x="43201" y="204287"/>
                </a:lnTo>
                <a:lnTo>
                  <a:pt x="0" y="238426"/>
                </a:lnTo>
                <a:lnTo>
                  <a:pt x="1050236" y="608147"/>
                </a:lnTo>
                <a:lnTo>
                  <a:pt x="1057265" y="608147"/>
                </a:lnTo>
                <a:lnTo>
                  <a:pt x="37714" y="245183"/>
                </a:lnTo>
                <a:close/>
              </a:path>
              <a:path w="1982647" h="830174">
                <a:moveTo>
                  <a:pt x="37714" y="245183"/>
                </a:moveTo>
                <a:lnTo>
                  <a:pt x="1057265" y="608147"/>
                </a:lnTo>
                <a:lnTo>
                  <a:pt x="1068328" y="608147"/>
                </a:lnTo>
                <a:lnTo>
                  <a:pt x="37714" y="245183"/>
                </a:lnTo>
                <a:close/>
              </a:path>
            </a:pathLst>
          </a:custGeom>
          <a:solidFill>
            <a:srgbClr val="E9445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000407" y="-214901"/>
            <a:ext cx="2032641" cy="851419"/>
          </a:xfrm>
          <a:custGeom>
            <a:avLst/>
            <a:gdLst/>
            <a:ahLst/>
            <a:cxnLst/>
            <a:rect l="l" t="t" r="r" b="b"/>
            <a:pathLst>
              <a:path w="2032641" h="851419">
                <a:moveTo>
                  <a:pt x="2032641" y="607183"/>
                </a:moveTo>
                <a:lnTo>
                  <a:pt x="919444" y="214901"/>
                </a:lnTo>
                <a:lnTo>
                  <a:pt x="900495" y="214901"/>
                </a:lnTo>
                <a:lnTo>
                  <a:pt x="1994927" y="600427"/>
                </a:lnTo>
                <a:lnTo>
                  <a:pt x="1971723" y="618761"/>
                </a:lnTo>
                <a:lnTo>
                  <a:pt x="2017986" y="618761"/>
                </a:lnTo>
                <a:lnTo>
                  <a:pt x="2032641" y="60718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83835" y="214901"/>
                </a:lnTo>
                <a:lnTo>
                  <a:pt x="37709" y="214901"/>
                </a:lnTo>
                <a:lnTo>
                  <a:pt x="0" y="244705"/>
                </a:lnTo>
                <a:lnTo>
                  <a:pt x="1062565" y="618761"/>
                </a:lnTo>
                <a:lnTo>
                  <a:pt x="1069690" y="618761"/>
                </a:lnTo>
                <a:lnTo>
                  <a:pt x="37568" y="251463"/>
                </a:lnTo>
                <a:close/>
              </a:path>
              <a:path w="2032641" h="851419">
                <a:moveTo>
                  <a:pt x="37568" y="251463"/>
                </a:moveTo>
                <a:lnTo>
                  <a:pt x="1069690" y="618761"/>
                </a:lnTo>
                <a:lnTo>
                  <a:pt x="1081493" y="618761"/>
                </a:lnTo>
                <a:lnTo>
                  <a:pt x="37568" y="251463"/>
                </a:lnTo>
                <a:close/>
              </a:path>
            </a:pathLst>
          </a:custGeom>
          <a:solidFill>
            <a:srgbClr val="E9445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975556" y="-225037"/>
            <a:ext cx="2082781" cy="872170"/>
          </a:xfrm>
          <a:custGeom>
            <a:avLst/>
            <a:gdLst/>
            <a:ahLst/>
            <a:cxnLst/>
            <a:rect l="l" t="t" r="r" b="b"/>
            <a:pathLst>
              <a:path w="2082781" h="872170">
                <a:moveTo>
                  <a:pt x="2082781" y="621664"/>
                </a:moveTo>
                <a:lnTo>
                  <a:pt x="955961" y="225037"/>
                </a:lnTo>
                <a:lnTo>
                  <a:pt x="938160" y="225037"/>
                </a:lnTo>
                <a:lnTo>
                  <a:pt x="2045067" y="614907"/>
                </a:lnTo>
                <a:lnTo>
                  <a:pt x="2027354" y="628897"/>
                </a:lnTo>
                <a:lnTo>
                  <a:pt x="2073626" y="628897"/>
                </a:lnTo>
                <a:lnTo>
                  <a:pt x="2082781" y="621664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77741" y="225037"/>
                </a:lnTo>
                <a:lnTo>
                  <a:pt x="32173" y="225037"/>
                </a:lnTo>
                <a:lnTo>
                  <a:pt x="0" y="250490"/>
                </a:lnTo>
                <a:lnTo>
                  <a:pt x="1074764" y="628897"/>
                </a:lnTo>
                <a:lnTo>
                  <a:pt x="1082564" y="628897"/>
                </a:lnTo>
                <a:lnTo>
                  <a:pt x="37568" y="256770"/>
                </a:lnTo>
                <a:close/>
              </a:path>
              <a:path w="2082781" h="872170">
                <a:moveTo>
                  <a:pt x="37568" y="256770"/>
                </a:moveTo>
                <a:lnTo>
                  <a:pt x="1082564" y="628897"/>
                </a:lnTo>
                <a:lnTo>
                  <a:pt x="1094105" y="628897"/>
                </a:lnTo>
                <a:lnTo>
                  <a:pt x="37568" y="256770"/>
                </a:lnTo>
                <a:close/>
              </a:path>
            </a:pathLst>
          </a:custGeom>
          <a:solidFill>
            <a:srgbClr val="E943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950267" y="-235668"/>
            <a:ext cx="2133360" cy="893415"/>
          </a:xfrm>
          <a:custGeom>
            <a:avLst/>
            <a:gdLst/>
            <a:ahLst/>
            <a:cxnLst/>
            <a:rect l="l" t="t" r="r" b="b"/>
            <a:pathLst>
              <a:path w="2133360" h="893415">
                <a:moveTo>
                  <a:pt x="2133360" y="636639"/>
                </a:moveTo>
                <a:lnTo>
                  <a:pt x="994110" y="235668"/>
                </a:lnTo>
                <a:lnTo>
                  <a:pt x="976016" y="235668"/>
                </a:lnTo>
                <a:lnTo>
                  <a:pt x="2095645" y="629882"/>
                </a:lnTo>
                <a:lnTo>
                  <a:pt x="2083435" y="639528"/>
                </a:lnTo>
                <a:lnTo>
                  <a:pt x="2129703" y="639528"/>
                </a:lnTo>
                <a:lnTo>
                  <a:pt x="2133360" y="636639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72308" y="235668"/>
                </a:lnTo>
                <a:lnTo>
                  <a:pt x="26114" y="235668"/>
                </a:lnTo>
                <a:lnTo>
                  <a:pt x="0" y="256292"/>
                </a:lnTo>
                <a:lnTo>
                  <a:pt x="1087772" y="639528"/>
                </a:lnTo>
                <a:lnTo>
                  <a:pt x="1095236" y="639528"/>
                </a:lnTo>
                <a:lnTo>
                  <a:pt x="37714" y="263050"/>
                </a:lnTo>
                <a:close/>
              </a:path>
              <a:path w="2133360" h="893415">
                <a:moveTo>
                  <a:pt x="37714" y="263050"/>
                </a:moveTo>
                <a:lnTo>
                  <a:pt x="1095236" y="639528"/>
                </a:lnTo>
                <a:lnTo>
                  <a:pt x="1106606" y="639528"/>
                </a:lnTo>
                <a:lnTo>
                  <a:pt x="37714" y="263050"/>
                </a:lnTo>
                <a:close/>
              </a:path>
            </a:pathLst>
          </a:custGeom>
          <a:solidFill>
            <a:srgbClr val="E9425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924977" y="-246283"/>
            <a:ext cx="2183353" cy="914166"/>
          </a:xfrm>
          <a:custGeom>
            <a:avLst/>
            <a:gdLst/>
            <a:ahLst/>
            <a:cxnLst/>
            <a:rect l="l" t="t" r="r" b="b"/>
            <a:pathLst>
              <a:path w="2183353" h="914166">
                <a:moveTo>
                  <a:pt x="1031492" y="246283"/>
                </a:moveTo>
                <a:lnTo>
                  <a:pt x="1012607" y="246283"/>
                </a:lnTo>
                <a:lnTo>
                  <a:pt x="2145785" y="645323"/>
                </a:lnTo>
                <a:lnTo>
                  <a:pt x="2139682" y="650143"/>
                </a:lnTo>
                <a:lnTo>
                  <a:pt x="2177854" y="650143"/>
                </a:lnTo>
                <a:lnTo>
                  <a:pt x="1031492" y="246283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66883" y="246283"/>
                </a:lnTo>
                <a:lnTo>
                  <a:pt x="20622" y="246283"/>
                </a:lnTo>
                <a:lnTo>
                  <a:pt x="0" y="262572"/>
                </a:lnTo>
                <a:lnTo>
                  <a:pt x="1101294" y="650143"/>
                </a:lnTo>
                <a:lnTo>
                  <a:pt x="1108873" y="650143"/>
                </a:lnTo>
                <a:lnTo>
                  <a:pt x="37714" y="269330"/>
                </a:lnTo>
                <a:close/>
              </a:path>
              <a:path w="2183353" h="914166">
                <a:moveTo>
                  <a:pt x="37714" y="269330"/>
                </a:moveTo>
                <a:lnTo>
                  <a:pt x="1108873" y="650143"/>
                </a:lnTo>
                <a:lnTo>
                  <a:pt x="1119059" y="650143"/>
                </a:lnTo>
                <a:lnTo>
                  <a:pt x="37714" y="269330"/>
                </a:lnTo>
                <a:close/>
              </a:path>
            </a:pathLst>
          </a:custGeom>
          <a:solidFill>
            <a:srgbClr val="E9415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900127" y="-256897"/>
            <a:ext cx="2233493" cy="935394"/>
          </a:xfrm>
          <a:custGeom>
            <a:avLst/>
            <a:gdLst/>
            <a:ahLst/>
            <a:cxnLst/>
            <a:rect l="l" t="t" r="r" b="b"/>
            <a:pathLst>
              <a:path w="2233493" h="935394">
                <a:moveTo>
                  <a:pt x="1069163" y="256897"/>
                </a:moveTo>
                <a:lnTo>
                  <a:pt x="1050226" y="256897"/>
                </a:lnTo>
                <a:lnTo>
                  <a:pt x="2195779" y="660281"/>
                </a:lnTo>
                <a:lnTo>
                  <a:pt x="2195176" y="660757"/>
                </a:lnTo>
                <a:lnTo>
                  <a:pt x="2215662" y="660757"/>
                </a:lnTo>
                <a:lnTo>
                  <a:pt x="1069163" y="256897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61342" y="256897"/>
                </a:lnTo>
                <a:lnTo>
                  <a:pt x="15092" y="256897"/>
                </a:lnTo>
                <a:lnTo>
                  <a:pt x="0" y="268835"/>
                </a:lnTo>
                <a:lnTo>
                  <a:pt x="1113408" y="660757"/>
                </a:lnTo>
                <a:lnTo>
                  <a:pt x="1121116" y="660757"/>
                </a:lnTo>
                <a:lnTo>
                  <a:pt x="37714" y="275592"/>
                </a:lnTo>
                <a:close/>
              </a:path>
              <a:path w="2233493" h="935394">
                <a:moveTo>
                  <a:pt x="37714" y="275592"/>
                </a:moveTo>
                <a:lnTo>
                  <a:pt x="1121116" y="660757"/>
                </a:lnTo>
                <a:lnTo>
                  <a:pt x="1131266" y="660757"/>
                </a:lnTo>
                <a:lnTo>
                  <a:pt x="37714" y="275592"/>
                </a:lnTo>
                <a:close/>
              </a:path>
            </a:pathLst>
          </a:custGeom>
          <a:solidFill>
            <a:srgbClr val="E9415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874984" y="-267033"/>
            <a:ext cx="2283487" cy="956161"/>
          </a:xfrm>
          <a:custGeom>
            <a:avLst/>
            <a:gdLst/>
            <a:ahLst/>
            <a:cxnLst/>
            <a:rect l="l" t="t" r="r" b="b"/>
            <a:pathLst>
              <a:path w="2283487" h="956161">
                <a:moveTo>
                  <a:pt x="1106132" y="267033"/>
                </a:moveTo>
                <a:lnTo>
                  <a:pt x="1088028" y="267033"/>
                </a:lnTo>
                <a:lnTo>
                  <a:pt x="2234789" y="670893"/>
                </a:lnTo>
                <a:lnTo>
                  <a:pt x="2253306" y="670893"/>
                </a:lnTo>
                <a:lnTo>
                  <a:pt x="1106132" y="267033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55123" y="267033"/>
                </a:lnTo>
                <a:lnTo>
                  <a:pt x="9014" y="267033"/>
                </a:lnTo>
                <a:lnTo>
                  <a:pt x="0" y="274142"/>
                </a:lnTo>
                <a:lnTo>
                  <a:pt x="1126323" y="670893"/>
                </a:lnTo>
                <a:lnTo>
                  <a:pt x="1134090" y="670893"/>
                </a:lnTo>
                <a:lnTo>
                  <a:pt x="37568" y="280899"/>
                </a:lnTo>
                <a:close/>
              </a:path>
              <a:path w="2283487" h="956161">
                <a:moveTo>
                  <a:pt x="37568" y="280899"/>
                </a:moveTo>
                <a:lnTo>
                  <a:pt x="1134090" y="670893"/>
                </a:lnTo>
                <a:lnTo>
                  <a:pt x="1145206" y="670893"/>
                </a:lnTo>
                <a:lnTo>
                  <a:pt x="37568" y="280899"/>
                </a:lnTo>
                <a:close/>
              </a:path>
            </a:pathLst>
          </a:custGeom>
          <a:solidFill>
            <a:srgbClr val="E940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849694" y="-277647"/>
            <a:ext cx="2334066" cy="977390"/>
          </a:xfrm>
          <a:custGeom>
            <a:avLst/>
            <a:gdLst/>
            <a:ahLst/>
            <a:cxnLst/>
            <a:rect l="l" t="t" r="r" b="b"/>
            <a:pathLst>
              <a:path w="2334066" h="977390">
                <a:moveTo>
                  <a:pt x="1143990" y="277647"/>
                </a:moveTo>
                <a:lnTo>
                  <a:pt x="1126232" y="277647"/>
                </a:lnTo>
                <a:lnTo>
                  <a:pt x="2273032" y="681507"/>
                </a:lnTo>
                <a:lnTo>
                  <a:pt x="2291532" y="681507"/>
                </a:lnTo>
                <a:lnTo>
                  <a:pt x="1143990" y="277647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49780" y="277647"/>
                </a:lnTo>
                <a:lnTo>
                  <a:pt x="3512" y="277647"/>
                </a:lnTo>
                <a:lnTo>
                  <a:pt x="0" y="280422"/>
                </a:lnTo>
                <a:lnTo>
                  <a:pt x="1138771" y="681507"/>
                </a:lnTo>
                <a:lnTo>
                  <a:pt x="1146713" y="681507"/>
                </a:lnTo>
                <a:lnTo>
                  <a:pt x="37714" y="287179"/>
                </a:lnTo>
                <a:close/>
              </a:path>
              <a:path w="2334066" h="977390">
                <a:moveTo>
                  <a:pt x="37714" y="287179"/>
                </a:moveTo>
                <a:lnTo>
                  <a:pt x="1146713" y="681507"/>
                </a:lnTo>
                <a:lnTo>
                  <a:pt x="1157711" y="681507"/>
                </a:lnTo>
                <a:lnTo>
                  <a:pt x="37714" y="28717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824844" y="-288278"/>
            <a:ext cx="2384059" cy="998157"/>
          </a:xfrm>
          <a:custGeom>
            <a:avLst/>
            <a:gdLst/>
            <a:ahLst/>
            <a:cxnLst/>
            <a:rect l="l" t="t" r="r" b="b"/>
            <a:pathLst>
              <a:path w="2384059" h="998157">
                <a:moveTo>
                  <a:pt x="1181092" y="288278"/>
                </a:moveTo>
                <a:lnTo>
                  <a:pt x="1162548" y="288278"/>
                </a:lnTo>
                <a:lnTo>
                  <a:pt x="2309463" y="692138"/>
                </a:lnTo>
                <a:lnTo>
                  <a:pt x="2327847" y="692138"/>
                </a:lnTo>
                <a:lnTo>
                  <a:pt x="1181092" y="288278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44274" y="288278"/>
                </a:lnTo>
                <a:lnTo>
                  <a:pt x="4480" y="288278"/>
                </a:lnTo>
                <a:lnTo>
                  <a:pt x="1151759" y="692138"/>
                </a:lnTo>
                <a:lnTo>
                  <a:pt x="1159800" y="692138"/>
                </a:lnTo>
                <a:lnTo>
                  <a:pt x="37714" y="293459"/>
                </a:lnTo>
                <a:close/>
              </a:path>
              <a:path w="2384059" h="998157">
                <a:moveTo>
                  <a:pt x="37714" y="293459"/>
                </a:moveTo>
                <a:lnTo>
                  <a:pt x="1159800" y="692138"/>
                </a:lnTo>
                <a:lnTo>
                  <a:pt x="1169891" y="692138"/>
                </a:lnTo>
                <a:lnTo>
                  <a:pt x="37714" y="293459"/>
                </a:lnTo>
                <a:close/>
              </a:path>
            </a:pathLst>
          </a:custGeom>
          <a:solidFill>
            <a:srgbClr val="E93E5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799554" y="-298893"/>
            <a:ext cx="2434199" cy="1019386"/>
          </a:xfrm>
          <a:custGeom>
            <a:avLst/>
            <a:gdLst/>
            <a:ahLst/>
            <a:cxnLst/>
            <a:rect l="l" t="t" r="r" b="b"/>
            <a:pathLst>
              <a:path w="2434199" h="1019386">
                <a:moveTo>
                  <a:pt x="1219032" y="298893"/>
                </a:moveTo>
                <a:lnTo>
                  <a:pt x="1200258" y="298893"/>
                </a:lnTo>
                <a:lnTo>
                  <a:pt x="2347264" y="702753"/>
                </a:lnTo>
                <a:lnTo>
                  <a:pt x="2365663" y="702753"/>
                </a:lnTo>
                <a:lnTo>
                  <a:pt x="1219032" y="298893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38784" y="298893"/>
                </a:lnTo>
                <a:lnTo>
                  <a:pt x="16795" y="298893"/>
                </a:lnTo>
                <a:lnTo>
                  <a:pt x="1164196" y="702753"/>
                </a:lnTo>
                <a:lnTo>
                  <a:pt x="1172342" y="702753"/>
                </a:lnTo>
                <a:lnTo>
                  <a:pt x="37714" y="299739"/>
                </a:lnTo>
                <a:close/>
              </a:path>
              <a:path w="2434199" h="1019386">
                <a:moveTo>
                  <a:pt x="37714" y="299739"/>
                </a:moveTo>
                <a:lnTo>
                  <a:pt x="1172342" y="702753"/>
                </a:lnTo>
                <a:lnTo>
                  <a:pt x="1182334" y="702753"/>
                </a:lnTo>
                <a:lnTo>
                  <a:pt x="37714" y="299739"/>
                </a:lnTo>
                <a:close/>
              </a:path>
            </a:pathLst>
          </a:custGeom>
          <a:solidFill>
            <a:srgbClr val="E93D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774704" y="-309507"/>
            <a:ext cx="2484339" cy="1040614"/>
          </a:xfrm>
          <a:custGeom>
            <a:avLst/>
            <a:gdLst/>
            <a:ahLst/>
            <a:cxnLst/>
            <a:rect l="l" t="t" r="r" b="b"/>
            <a:pathLst>
              <a:path w="2484339" h="1040614">
                <a:moveTo>
                  <a:pt x="1256797" y="309507"/>
                </a:moveTo>
                <a:lnTo>
                  <a:pt x="1237881" y="309507"/>
                </a:lnTo>
                <a:lnTo>
                  <a:pt x="2384917" y="713367"/>
                </a:lnTo>
                <a:lnTo>
                  <a:pt x="2403465" y="713367"/>
                </a:lnTo>
                <a:lnTo>
                  <a:pt x="1256797" y="309507"/>
                </a:lnTo>
                <a:close/>
              </a:path>
              <a:path w="2484339" h="1040614">
                <a:moveTo>
                  <a:pt x="48924" y="309507"/>
                </a:moveTo>
                <a:lnTo>
                  <a:pt x="30498" y="309507"/>
                </a:lnTo>
                <a:lnTo>
                  <a:pt x="1177250" y="713367"/>
                </a:lnTo>
                <a:lnTo>
                  <a:pt x="1185498" y="713367"/>
                </a:lnTo>
                <a:lnTo>
                  <a:pt x="48924" y="309507"/>
                </a:lnTo>
                <a:close/>
              </a:path>
              <a:path w="2484339" h="1040614">
                <a:moveTo>
                  <a:pt x="49026" y="309507"/>
                </a:moveTo>
                <a:lnTo>
                  <a:pt x="1185498" y="713367"/>
                </a:lnTo>
                <a:lnTo>
                  <a:pt x="1195903" y="713367"/>
                </a:lnTo>
                <a:lnTo>
                  <a:pt x="49026" y="309507"/>
                </a:lnTo>
                <a:close/>
              </a:path>
            </a:pathLst>
          </a:custGeom>
          <a:solidFill>
            <a:srgbClr val="E93C5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749561" y="-319643"/>
            <a:ext cx="2534772" cy="1061382"/>
          </a:xfrm>
          <a:custGeom>
            <a:avLst/>
            <a:gdLst/>
            <a:ahLst/>
            <a:cxnLst/>
            <a:rect l="l" t="t" r="r" b="b"/>
            <a:pathLst>
              <a:path w="2534772" h="1061382">
                <a:moveTo>
                  <a:pt x="1293990" y="319643"/>
                </a:moveTo>
                <a:lnTo>
                  <a:pt x="1275857" y="319643"/>
                </a:lnTo>
                <a:lnTo>
                  <a:pt x="2423003" y="723503"/>
                </a:lnTo>
                <a:lnTo>
                  <a:pt x="2441498" y="723503"/>
                </a:lnTo>
                <a:lnTo>
                  <a:pt x="1293990" y="319643"/>
                </a:lnTo>
                <a:close/>
              </a:path>
              <a:path w="2534772" h="1061382">
                <a:moveTo>
                  <a:pt x="61030" y="319643"/>
                </a:moveTo>
                <a:lnTo>
                  <a:pt x="42854" y="319643"/>
                </a:lnTo>
                <a:lnTo>
                  <a:pt x="1189604" y="723503"/>
                </a:lnTo>
                <a:lnTo>
                  <a:pt x="1197883" y="723503"/>
                </a:lnTo>
                <a:lnTo>
                  <a:pt x="61030" y="319643"/>
                </a:lnTo>
                <a:close/>
              </a:path>
              <a:path w="2534772" h="1061382">
                <a:moveTo>
                  <a:pt x="61242" y="319643"/>
                </a:moveTo>
                <a:lnTo>
                  <a:pt x="61030" y="319643"/>
                </a:lnTo>
                <a:lnTo>
                  <a:pt x="1197883" y="723503"/>
                </a:lnTo>
                <a:lnTo>
                  <a:pt x="1208383" y="723503"/>
                </a:lnTo>
                <a:lnTo>
                  <a:pt x="61242" y="319643"/>
                </a:lnTo>
                <a:close/>
              </a:path>
            </a:pathLst>
          </a:custGeom>
          <a:solidFill>
            <a:srgbClr val="E93C5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724271" y="-330257"/>
            <a:ext cx="2584912" cy="1082610"/>
          </a:xfrm>
          <a:custGeom>
            <a:avLst/>
            <a:gdLst/>
            <a:ahLst/>
            <a:cxnLst/>
            <a:rect l="l" t="t" r="r" b="b"/>
            <a:pathLst>
              <a:path w="2584912" h="1082610">
                <a:moveTo>
                  <a:pt x="1331345" y="330257"/>
                </a:moveTo>
                <a:lnTo>
                  <a:pt x="1312436" y="330257"/>
                </a:lnTo>
                <a:lnTo>
                  <a:pt x="2459446" y="734117"/>
                </a:lnTo>
                <a:lnTo>
                  <a:pt x="2478001" y="734117"/>
                </a:lnTo>
                <a:lnTo>
                  <a:pt x="1331345" y="330257"/>
                </a:lnTo>
                <a:close/>
              </a:path>
              <a:path w="2584912" h="1082610">
                <a:moveTo>
                  <a:pt x="73385" y="330257"/>
                </a:moveTo>
                <a:lnTo>
                  <a:pt x="55167" y="330257"/>
                </a:lnTo>
                <a:lnTo>
                  <a:pt x="1202042" y="734117"/>
                </a:lnTo>
                <a:lnTo>
                  <a:pt x="1210481" y="734117"/>
                </a:lnTo>
                <a:lnTo>
                  <a:pt x="73385" y="330257"/>
                </a:lnTo>
                <a:close/>
              </a:path>
              <a:path w="2584912" h="1082610">
                <a:moveTo>
                  <a:pt x="73701" y="330257"/>
                </a:moveTo>
                <a:lnTo>
                  <a:pt x="73385" y="330257"/>
                </a:lnTo>
                <a:lnTo>
                  <a:pt x="1210481" y="734117"/>
                </a:lnTo>
                <a:lnTo>
                  <a:pt x="1220884" y="734117"/>
                </a:lnTo>
                <a:lnTo>
                  <a:pt x="73701" y="330257"/>
                </a:lnTo>
                <a:close/>
              </a:path>
            </a:pathLst>
          </a:custGeom>
          <a:solidFill>
            <a:srgbClr val="E83B4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5699421" y="-340888"/>
            <a:ext cx="2634905" cy="1103377"/>
          </a:xfrm>
          <a:custGeom>
            <a:avLst/>
            <a:gdLst/>
            <a:ahLst/>
            <a:cxnLst/>
            <a:rect l="l" t="t" r="r" b="b"/>
            <a:pathLst>
              <a:path w="2634905" h="1103377">
                <a:moveTo>
                  <a:pt x="1368745" y="340888"/>
                </a:moveTo>
                <a:lnTo>
                  <a:pt x="1350122" y="340888"/>
                </a:lnTo>
                <a:lnTo>
                  <a:pt x="2497237" y="744748"/>
                </a:lnTo>
                <a:lnTo>
                  <a:pt x="2515635" y="744748"/>
                </a:lnTo>
                <a:lnTo>
                  <a:pt x="1368745" y="340888"/>
                </a:lnTo>
                <a:close/>
              </a:path>
              <a:path w="2634905" h="1103377">
                <a:moveTo>
                  <a:pt x="86984" y="340888"/>
                </a:moveTo>
                <a:lnTo>
                  <a:pt x="67558" y="340888"/>
                </a:lnTo>
                <a:lnTo>
                  <a:pt x="1215000" y="744748"/>
                </a:lnTo>
                <a:lnTo>
                  <a:pt x="1224137" y="744748"/>
                </a:lnTo>
                <a:lnTo>
                  <a:pt x="86984" y="340888"/>
                </a:lnTo>
                <a:close/>
              </a:path>
              <a:path w="2634905" h="1103377">
                <a:moveTo>
                  <a:pt x="87381" y="340888"/>
                </a:moveTo>
                <a:lnTo>
                  <a:pt x="86984" y="340888"/>
                </a:lnTo>
                <a:lnTo>
                  <a:pt x="1224137" y="744748"/>
                </a:lnTo>
                <a:lnTo>
                  <a:pt x="1233681" y="744748"/>
                </a:lnTo>
                <a:lnTo>
                  <a:pt x="87381" y="340888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5674131" y="-351503"/>
            <a:ext cx="2685045" cy="1124606"/>
          </a:xfrm>
          <a:custGeom>
            <a:avLst/>
            <a:gdLst/>
            <a:ahLst/>
            <a:cxnLst/>
            <a:rect l="l" t="t" r="r" b="b"/>
            <a:pathLst>
              <a:path w="2685045" h="1124606">
                <a:moveTo>
                  <a:pt x="1406680" y="351503"/>
                </a:moveTo>
                <a:lnTo>
                  <a:pt x="1387840" y="351503"/>
                </a:lnTo>
                <a:lnTo>
                  <a:pt x="2535034" y="755363"/>
                </a:lnTo>
                <a:lnTo>
                  <a:pt x="2553455" y="755363"/>
                </a:lnTo>
                <a:lnTo>
                  <a:pt x="1406680" y="351503"/>
                </a:lnTo>
                <a:close/>
              </a:path>
              <a:path w="2685045" h="1124606">
                <a:moveTo>
                  <a:pt x="99252" y="351503"/>
                </a:moveTo>
                <a:lnTo>
                  <a:pt x="81236" y="351503"/>
                </a:lnTo>
                <a:lnTo>
                  <a:pt x="1228077" y="755363"/>
                </a:lnTo>
                <a:lnTo>
                  <a:pt x="1236682" y="755363"/>
                </a:lnTo>
                <a:lnTo>
                  <a:pt x="99252" y="351503"/>
                </a:lnTo>
                <a:close/>
              </a:path>
              <a:path w="2685045" h="1124606">
                <a:moveTo>
                  <a:pt x="99776" y="351503"/>
                </a:moveTo>
                <a:lnTo>
                  <a:pt x="99252" y="351503"/>
                </a:lnTo>
                <a:lnTo>
                  <a:pt x="1236682" y="755363"/>
                </a:lnTo>
                <a:lnTo>
                  <a:pt x="1246886" y="755363"/>
                </a:lnTo>
                <a:lnTo>
                  <a:pt x="99776" y="351503"/>
                </a:lnTo>
                <a:close/>
              </a:path>
            </a:pathLst>
          </a:custGeom>
          <a:solidFill>
            <a:srgbClr val="E83A4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648988" y="-361639"/>
            <a:ext cx="2735478" cy="1145356"/>
          </a:xfrm>
          <a:custGeom>
            <a:avLst/>
            <a:gdLst/>
            <a:ahLst/>
            <a:cxnLst/>
            <a:rect l="l" t="t" r="r" b="b"/>
            <a:pathLst>
              <a:path w="2735478" h="1145356">
                <a:moveTo>
                  <a:pt x="1443904" y="361639"/>
                </a:moveTo>
                <a:lnTo>
                  <a:pt x="1425160" y="361639"/>
                </a:lnTo>
                <a:lnTo>
                  <a:pt x="2571681" y="765499"/>
                </a:lnTo>
                <a:lnTo>
                  <a:pt x="2591453" y="765499"/>
                </a:lnTo>
                <a:lnTo>
                  <a:pt x="1443904" y="361639"/>
                </a:lnTo>
                <a:close/>
              </a:path>
              <a:path w="2735478" h="1145356">
                <a:moveTo>
                  <a:pt x="111332" y="361639"/>
                </a:moveTo>
                <a:lnTo>
                  <a:pt x="93548" y="361639"/>
                </a:lnTo>
                <a:lnTo>
                  <a:pt x="1240433" y="765499"/>
                </a:lnTo>
                <a:lnTo>
                  <a:pt x="1249053" y="765499"/>
                </a:lnTo>
                <a:lnTo>
                  <a:pt x="111332" y="361639"/>
                </a:lnTo>
                <a:close/>
              </a:path>
              <a:path w="2735478" h="1145356">
                <a:moveTo>
                  <a:pt x="111948" y="361639"/>
                </a:moveTo>
                <a:lnTo>
                  <a:pt x="111332" y="361639"/>
                </a:lnTo>
                <a:lnTo>
                  <a:pt x="1249053" y="765499"/>
                </a:lnTo>
                <a:lnTo>
                  <a:pt x="1259173" y="765499"/>
                </a:lnTo>
                <a:lnTo>
                  <a:pt x="111948" y="361639"/>
                </a:lnTo>
                <a:close/>
              </a:path>
            </a:pathLst>
          </a:custGeom>
          <a:solidFill>
            <a:srgbClr val="E8394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624138" y="-372253"/>
            <a:ext cx="2785618" cy="1166602"/>
          </a:xfrm>
          <a:custGeom>
            <a:avLst/>
            <a:gdLst/>
            <a:ahLst/>
            <a:cxnLst/>
            <a:rect l="l" t="t" r="r" b="b"/>
            <a:pathLst>
              <a:path w="2785618" h="1166602">
                <a:moveTo>
                  <a:pt x="1480987" y="372253"/>
                </a:moveTo>
                <a:lnTo>
                  <a:pt x="1462928" y="372253"/>
                </a:lnTo>
                <a:lnTo>
                  <a:pt x="2609487" y="776113"/>
                </a:lnTo>
                <a:lnTo>
                  <a:pt x="2627960" y="776113"/>
                </a:lnTo>
                <a:lnTo>
                  <a:pt x="1480987" y="372253"/>
                </a:lnTo>
                <a:close/>
              </a:path>
              <a:path w="2785618" h="1166602">
                <a:moveTo>
                  <a:pt x="123603" y="372253"/>
                </a:moveTo>
                <a:lnTo>
                  <a:pt x="105905" y="372253"/>
                </a:lnTo>
                <a:lnTo>
                  <a:pt x="1252785" y="776113"/>
                </a:lnTo>
                <a:lnTo>
                  <a:pt x="1261485" y="776113"/>
                </a:lnTo>
                <a:lnTo>
                  <a:pt x="123603" y="372253"/>
                </a:lnTo>
                <a:close/>
              </a:path>
              <a:path w="2785618" h="1166602">
                <a:moveTo>
                  <a:pt x="124299" y="372253"/>
                </a:moveTo>
                <a:lnTo>
                  <a:pt x="123603" y="372253"/>
                </a:lnTo>
                <a:lnTo>
                  <a:pt x="1261485" y="776113"/>
                </a:lnTo>
                <a:lnTo>
                  <a:pt x="1271392" y="776113"/>
                </a:lnTo>
                <a:lnTo>
                  <a:pt x="124299" y="372253"/>
                </a:lnTo>
                <a:close/>
              </a:path>
            </a:pathLst>
          </a:custGeom>
          <a:solidFill>
            <a:srgbClr val="E8394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598848" y="-382867"/>
            <a:ext cx="2835758" cy="1187352"/>
          </a:xfrm>
          <a:custGeom>
            <a:avLst/>
            <a:gdLst/>
            <a:ahLst/>
            <a:cxnLst/>
            <a:rect l="l" t="t" r="r" b="b"/>
            <a:pathLst>
              <a:path w="2835758" h="1187352">
                <a:moveTo>
                  <a:pt x="1518918" y="382867"/>
                </a:moveTo>
                <a:lnTo>
                  <a:pt x="1500104" y="382867"/>
                </a:lnTo>
                <a:lnTo>
                  <a:pt x="2647219" y="786727"/>
                </a:lnTo>
                <a:lnTo>
                  <a:pt x="2665778" y="786727"/>
                </a:lnTo>
                <a:lnTo>
                  <a:pt x="1518918" y="382867"/>
                </a:lnTo>
                <a:close/>
              </a:path>
              <a:path w="2835758" h="1187352">
                <a:moveTo>
                  <a:pt x="137371" y="382867"/>
                </a:moveTo>
                <a:lnTo>
                  <a:pt x="119628" y="382867"/>
                </a:lnTo>
                <a:lnTo>
                  <a:pt x="1266597" y="786727"/>
                </a:lnTo>
                <a:lnTo>
                  <a:pt x="1275433" y="786727"/>
                </a:lnTo>
                <a:lnTo>
                  <a:pt x="137371" y="382867"/>
                </a:lnTo>
                <a:close/>
              </a:path>
              <a:path w="2835758" h="1187352">
                <a:moveTo>
                  <a:pt x="138124" y="382867"/>
                </a:moveTo>
                <a:lnTo>
                  <a:pt x="137371" y="382867"/>
                </a:lnTo>
                <a:lnTo>
                  <a:pt x="1275433" y="786727"/>
                </a:lnTo>
                <a:lnTo>
                  <a:pt x="1284782" y="786727"/>
                </a:lnTo>
                <a:lnTo>
                  <a:pt x="138124" y="382867"/>
                </a:lnTo>
                <a:close/>
              </a:path>
            </a:pathLst>
          </a:custGeom>
          <a:solidFill>
            <a:srgbClr val="E839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573998" y="-393499"/>
            <a:ext cx="2885751" cy="1208598"/>
          </a:xfrm>
          <a:custGeom>
            <a:avLst/>
            <a:gdLst/>
            <a:ahLst/>
            <a:cxnLst/>
            <a:rect l="l" t="t" r="r" b="b"/>
            <a:pathLst>
              <a:path w="2885751" h="1208598">
                <a:moveTo>
                  <a:pt x="1556332" y="393499"/>
                </a:moveTo>
                <a:lnTo>
                  <a:pt x="1537796" y="393499"/>
                </a:lnTo>
                <a:lnTo>
                  <a:pt x="2685006" y="797359"/>
                </a:lnTo>
                <a:lnTo>
                  <a:pt x="2703405" y="797359"/>
                </a:lnTo>
                <a:lnTo>
                  <a:pt x="1556332" y="393499"/>
                </a:lnTo>
                <a:close/>
              </a:path>
              <a:path w="2885751" h="1208598">
                <a:moveTo>
                  <a:pt x="149173" y="393499"/>
                </a:moveTo>
                <a:lnTo>
                  <a:pt x="131927" y="393499"/>
                </a:lnTo>
                <a:lnTo>
                  <a:pt x="1278798" y="797359"/>
                </a:lnTo>
                <a:lnTo>
                  <a:pt x="1287499" y="797359"/>
                </a:lnTo>
                <a:lnTo>
                  <a:pt x="149173" y="393499"/>
                </a:lnTo>
                <a:close/>
              </a:path>
              <a:path w="2885751" h="1208598">
                <a:moveTo>
                  <a:pt x="150001" y="393499"/>
                </a:moveTo>
                <a:lnTo>
                  <a:pt x="149173" y="393499"/>
                </a:lnTo>
                <a:lnTo>
                  <a:pt x="1287499" y="797359"/>
                </a:lnTo>
                <a:lnTo>
                  <a:pt x="1296752" y="797359"/>
                </a:lnTo>
                <a:lnTo>
                  <a:pt x="150001" y="393499"/>
                </a:lnTo>
                <a:close/>
              </a:path>
            </a:pathLst>
          </a:custGeom>
          <a:solidFill>
            <a:srgbClr val="E8384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548709" y="-404113"/>
            <a:ext cx="2936330" cy="1229826"/>
          </a:xfrm>
          <a:custGeom>
            <a:avLst/>
            <a:gdLst/>
            <a:ahLst/>
            <a:cxnLst/>
            <a:rect l="l" t="t" r="r" b="b"/>
            <a:pathLst>
              <a:path w="2936330" h="1229826">
                <a:moveTo>
                  <a:pt x="1593911" y="404113"/>
                </a:moveTo>
                <a:lnTo>
                  <a:pt x="1575267" y="404113"/>
                </a:lnTo>
                <a:lnTo>
                  <a:pt x="2721829" y="807973"/>
                </a:lnTo>
                <a:lnTo>
                  <a:pt x="2740376" y="807973"/>
                </a:lnTo>
                <a:lnTo>
                  <a:pt x="1593911" y="404113"/>
                </a:lnTo>
                <a:close/>
              </a:path>
              <a:path w="2936330" h="1229826">
                <a:moveTo>
                  <a:pt x="161880" y="404113"/>
                </a:moveTo>
                <a:lnTo>
                  <a:pt x="144295" y="404113"/>
                </a:lnTo>
                <a:lnTo>
                  <a:pt x="1291252" y="807973"/>
                </a:lnTo>
                <a:lnTo>
                  <a:pt x="1300236" y="807973"/>
                </a:lnTo>
                <a:lnTo>
                  <a:pt x="161880" y="404113"/>
                </a:lnTo>
                <a:close/>
              </a:path>
              <a:path w="2936330" h="1229826">
                <a:moveTo>
                  <a:pt x="162853" y="404113"/>
                </a:moveTo>
                <a:lnTo>
                  <a:pt x="161880" y="404113"/>
                </a:lnTo>
                <a:lnTo>
                  <a:pt x="1300236" y="807973"/>
                </a:lnTo>
                <a:lnTo>
                  <a:pt x="1310128" y="807973"/>
                </a:lnTo>
                <a:lnTo>
                  <a:pt x="162853" y="404113"/>
                </a:lnTo>
                <a:close/>
              </a:path>
            </a:pathLst>
          </a:custGeom>
          <a:solidFill>
            <a:srgbClr val="E8374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523565" y="-414249"/>
            <a:ext cx="2986324" cy="1250576"/>
          </a:xfrm>
          <a:custGeom>
            <a:avLst/>
            <a:gdLst/>
            <a:ahLst/>
            <a:cxnLst/>
            <a:rect l="l" t="t" r="r" b="b"/>
            <a:pathLst>
              <a:path w="2986324" h="1250576">
                <a:moveTo>
                  <a:pt x="1630964" y="414249"/>
                </a:moveTo>
                <a:lnTo>
                  <a:pt x="1612809" y="414249"/>
                </a:lnTo>
                <a:lnTo>
                  <a:pt x="2759472" y="818109"/>
                </a:lnTo>
                <a:lnTo>
                  <a:pt x="2777947" y="818109"/>
                </a:lnTo>
                <a:lnTo>
                  <a:pt x="1630964" y="414249"/>
                </a:lnTo>
                <a:close/>
              </a:path>
              <a:path w="2986324" h="1250576">
                <a:moveTo>
                  <a:pt x="173981" y="414249"/>
                </a:moveTo>
                <a:lnTo>
                  <a:pt x="156610" y="414249"/>
                </a:lnTo>
                <a:lnTo>
                  <a:pt x="1303605" y="818109"/>
                </a:lnTo>
                <a:lnTo>
                  <a:pt x="1312588" y="818109"/>
                </a:lnTo>
                <a:lnTo>
                  <a:pt x="173981" y="414249"/>
                </a:lnTo>
                <a:close/>
              </a:path>
              <a:path w="2986324" h="1250576">
                <a:moveTo>
                  <a:pt x="175032" y="414249"/>
                </a:moveTo>
                <a:lnTo>
                  <a:pt x="173981" y="414249"/>
                </a:lnTo>
                <a:lnTo>
                  <a:pt x="1312588" y="818109"/>
                </a:lnTo>
                <a:lnTo>
                  <a:pt x="1322409" y="818109"/>
                </a:lnTo>
                <a:lnTo>
                  <a:pt x="175032" y="414249"/>
                </a:lnTo>
                <a:close/>
              </a:path>
            </a:pathLst>
          </a:custGeom>
          <a:solidFill>
            <a:srgbClr val="E8374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498715" y="-424863"/>
            <a:ext cx="3036464" cy="1271822"/>
          </a:xfrm>
          <a:custGeom>
            <a:avLst/>
            <a:gdLst/>
            <a:ahLst/>
            <a:cxnLst/>
            <a:rect l="l" t="t" r="r" b="b"/>
            <a:pathLst>
              <a:path w="3036464" h="1271822">
                <a:moveTo>
                  <a:pt x="1668659" y="424863"/>
                </a:moveTo>
                <a:lnTo>
                  <a:pt x="1649772" y="424863"/>
                </a:lnTo>
                <a:lnTo>
                  <a:pt x="2797155" y="828723"/>
                </a:lnTo>
                <a:lnTo>
                  <a:pt x="2815731" y="828723"/>
                </a:lnTo>
                <a:lnTo>
                  <a:pt x="1668659" y="424863"/>
                </a:lnTo>
                <a:close/>
              </a:path>
              <a:path w="3036464" h="1271822">
                <a:moveTo>
                  <a:pt x="187543" y="424863"/>
                </a:moveTo>
                <a:lnTo>
                  <a:pt x="170244" y="424863"/>
                </a:lnTo>
                <a:lnTo>
                  <a:pt x="1316695" y="828723"/>
                </a:lnTo>
                <a:lnTo>
                  <a:pt x="1325745" y="828723"/>
                </a:lnTo>
                <a:lnTo>
                  <a:pt x="187543" y="424863"/>
                </a:lnTo>
                <a:close/>
              </a:path>
              <a:path w="3036464" h="1271822">
                <a:moveTo>
                  <a:pt x="188654" y="424863"/>
                </a:moveTo>
                <a:lnTo>
                  <a:pt x="187543" y="424863"/>
                </a:lnTo>
                <a:lnTo>
                  <a:pt x="1325745" y="828723"/>
                </a:lnTo>
                <a:lnTo>
                  <a:pt x="1335287" y="828723"/>
                </a:lnTo>
                <a:lnTo>
                  <a:pt x="188654" y="424863"/>
                </a:lnTo>
                <a:close/>
              </a:path>
            </a:pathLst>
          </a:custGeom>
          <a:solidFill>
            <a:srgbClr val="E836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473425" y="-435494"/>
            <a:ext cx="3086604" cy="1292589"/>
          </a:xfrm>
          <a:custGeom>
            <a:avLst/>
            <a:gdLst/>
            <a:ahLst/>
            <a:cxnLst/>
            <a:rect l="l" t="t" r="r" b="b"/>
            <a:pathLst>
              <a:path w="3086604" h="1292589">
                <a:moveTo>
                  <a:pt x="1706611" y="435494"/>
                </a:moveTo>
                <a:lnTo>
                  <a:pt x="1687908" y="435494"/>
                </a:lnTo>
                <a:lnTo>
                  <a:pt x="2835374" y="839354"/>
                </a:lnTo>
                <a:lnTo>
                  <a:pt x="2853556" y="839354"/>
                </a:lnTo>
                <a:lnTo>
                  <a:pt x="1706611" y="435494"/>
                </a:lnTo>
                <a:close/>
              </a:path>
              <a:path w="3086604" h="1292589">
                <a:moveTo>
                  <a:pt x="200060" y="435494"/>
                </a:moveTo>
                <a:lnTo>
                  <a:pt x="182705" y="435494"/>
                </a:lnTo>
                <a:lnTo>
                  <a:pt x="1329839" y="839354"/>
                </a:lnTo>
                <a:lnTo>
                  <a:pt x="1339016" y="839354"/>
                </a:lnTo>
                <a:lnTo>
                  <a:pt x="200060" y="435494"/>
                </a:lnTo>
                <a:close/>
              </a:path>
              <a:path w="3086604" h="1292589">
                <a:moveTo>
                  <a:pt x="201145" y="435494"/>
                </a:moveTo>
                <a:lnTo>
                  <a:pt x="200060" y="435494"/>
                </a:lnTo>
                <a:lnTo>
                  <a:pt x="1339016" y="839354"/>
                </a:lnTo>
                <a:lnTo>
                  <a:pt x="1347713" y="839354"/>
                </a:lnTo>
                <a:lnTo>
                  <a:pt x="201145" y="435494"/>
                </a:lnTo>
                <a:close/>
              </a:path>
            </a:pathLst>
          </a:custGeom>
          <a:solidFill>
            <a:srgbClr val="E8354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448136" y="-446109"/>
            <a:ext cx="3137036" cy="1313818"/>
          </a:xfrm>
          <a:custGeom>
            <a:avLst/>
            <a:gdLst/>
            <a:ahLst/>
            <a:cxnLst/>
            <a:rect l="l" t="t" r="r" b="b"/>
            <a:pathLst>
              <a:path w="3137036" h="1313818">
                <a:moveTo>
                  <a:pt x="1744025" y="446109"/>
                </a:moveTo>
                <a:lnTo>
                  <a:pt x="1725196" y="446109"/>
                </a:lnTo>
                <a:lnTo>
                  <a:pt x="2871945" y="849969"/>
                </a:lnTo>
                <a:lnTo>
                  <a:pt x="2890405" y="849969"/>
                </a:lnTo>
                <a:lnTo>
                  <a:pt x="1744025" y="446109"/>
                </a:lnTo>
                <a:close/>
              </a:path>
              <a:path w="3137036" h="1313818">
                <a:moveTo>
                  <a:pt x="212319" y="446109"/>
                </a:moveTo>
                <a:lnTo>
                  <a:pt x="195033" y="446109"/>
                </a:lnTo>
                <a:lnTo>
                  <a:pt x="1342263" y="849969"/>
                </a:lnTo>
                <a:lnTo>
                  <a:pt x="1351504" y="849969"/>
                </a:lnTo>
                <a:lnTo>
                  <a:pt x="212319" y="446109"/>
                </a:lnTo>
                <a:close/>
              </a:path>
              <a:path w="3137036" h="1313818">
                <a:moveTo>
                  <a:pt x="213592" y="446109"/>
                </a:moveTo>
                <a:lnTo>
                  <a:pt x="212319" y="446109"/>
                </a:lnTo>
                <a:lnTo>
                  <a:pt x="1351504" y="849969"/>
                </a:lnTo>
                <a:lnTo>
                  <a:pt x="1361083" y="849969"/>
                </a:lnTo>
                <a:lnTo>
                  <a:pt x="213592" y="446109"/>
                </a:lnTo>
                <a:close/>
              </a:path>
            </a:pathLst>
          </a:custGeom>
          <a:solidFill>
            <a:srgbClr val="E835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423286" y="-456245"/>
            <a:ext cx="3187176" cy="1334568"/>
          </a:xfrm>
          <a:custGeom>
            <a:avLst/>
            <a:gdLst/>
            <a:ahLst/>
            <a:cxnLst/>
            <a:rect l="l" t="t" r="r" b="b"/>
            <a:pathLst>
              <a:path w="3187176" h="1334568">
                <a:moveTo>
                  <a:pt x="1780782" y="456245"/>
                </a:moveTo>
                <a:lnTo>
                  <a:pt x="1762845" y="456245"/>
                </a:lnTo>
                <a:lnTo>
                  <a:pt x="2909601" y="860105"/>
                </a:lnTo>
                <a:lnTo>
                  <a:pt x="2928019" y="860105"/>
                </a:lnTo>
                <a:lnTo>
                  <a:pt x="1780782" y="456245"/>
                </a:lnTo>
                <a:close/>
              </a:path>
              <a:path w="3187176" h="1334568">
                <a:moveTo>
                  <a:pt x="225848" y="456245"/>
                </a:moveTo>
                <a:lnTo>
                  <a:pt x="207374" y="456245"/>
                </a:lnTo>
                <a:lnTo>
                  <a:pt x="1354491" y="860105"/>
                </a:lnTo>
                <a:lnTo>
                  <a:pt x="1364471" y="860105"/>
                </a:lnTo>
                <a:lnTo>
                  <a:pt x="225848" y="456245"/>
                </a:lnTo>
                <a:close/>
              </a:path>
              <a:path w="3187176" h="1334568">
                <a:moveTo>
                  <a:pt x="227193" y="456245"/>
                </a:moveTo>
                <a:lnTo>
                  <a:pt x="225848" y="456245"/>
                </a:lnTo>
                <a:lnTo>
                  <a:pt x="1364471" y="860105"/>
                </a:lnTo>
                <a:lnTo>
                  <a:pt x="1373953" y="860105"/>
                </a:lnTo>
                <a:lnTo>
                  <a:pt x="227193" y="456245"/>
                </a:lnTo>
                <a:close/>
              </a:path>
            </a:pathLst>
          </a:custGeom>
          <a:solidFill>
            <a:srgbClr val="E8344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398142" y="-466859"/>
            <a:ext cx="3237170" cy="1355797"/>
          </a:xfrm>
          <a:custGeom>
            <a:avLst/>
            <a:gdLst/>
            <a:ahLst/>
            <a:cxnLst/>
            <a:rect l="l" t="t" r="r" b="b"/>
            <a:pathLst>
              <a:path w="3237170" h="1355797">
                <a:moveTo>
                  <a:pt x="1818564" y="466859"/>
                </a:moveTo>
                <a:lnTo>
                  <a:pt x="1800470" y="466859"/>
                </a:lnTo>
                <a:lnTo>
                  <a:pt x="2947252" y="870719"/>
                </a:lnTo>
                <a:lnTo>
                  <a:pt x="2965700" y="870719"/>
                </a:lnTo>
                <a:lnTo>
                  <a:pt x="1818564" y="466859"/>
                </a:lnTo>
                <a:close/>
              </a:path>
              <a:path w="3237170" h="1355797">
                <a:moveTo>
                  <a:pt x="237996" y="466859"/>
                </a:moveTo>
                <a:lnTo>
                  <a:pt x="220972" y="466859"/>
                </a:lnTo>
                <a:lnTo>
                  <a:pt x="1367474" y="870719"/>
                </a:lnTo>
                <a:lnTo>
                  <a:pt x="1376764" y="870719"/>
                </a:lnTo>
                <a:lnTo>
                  <a:pt x="237996" y="466859"/>
                </a:lnTo>
                <a:close/>
              </a:path>
              <a:path w="3237170" h="1355797">
                <a:moveTo>
                  <a:pt x="239417" y="466859"/>
                </a:moveTo>
                <a:lnTo>
                  <a:pt x="237996" y="466859"/>
                </a:lnTo>
                <a:lnTo>
                  <a:pt x="1376764" y="870719"/>
                </a:lnTo>
                <a:lnTo>
                  <a:pt x="1386258" y="870719"/>
                </a:lnTo>
                <a:lnTo>
                  <a:pt x="239417" y="466859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373292" y="-477473"/>
            <a:ext cx="3287310" cy="1376547"/>
          </a:xfrm>
          <a:custGeom>
            <a:avLst/>
            <a:gdLst/>
            <a:ahLst/>
            <a:cxnLst/>
            <a:rect l="l" t="t" r="r" b="b"/>
            <a:pathLst>
              <a:path w="3287310" h="1376547">
                <a:moveTo>
                  <a:pt x="1856263" y="477473"/>
                </a:moveTo>
                <a:lnTo>
                  <a:pt x="1836803" y="477473"/>
                </a:lnTo>
                <a:lnTo>
                  <a:pt x="2983670" y="881333"/>
                </a:lnTo>
                <a:lnTo>
                  <a:pt x="3003479" y="881333"/>
                </a:lnTo>
                <a:lnTo>
                  <a:pt x="1856263" y="477473"/>
                </a:lnTo>
                <a:close/>
              </a:path>
              <a:path w="3287310" h="1376547">
                <a:moveTo>
                  <a:pt x="250060" y="477473"/>
                </a:moveTo>
                <a:lnTo>
                  <a:pt x="233375" y="477473"/>
                </a:lnTo>
                <a:lnTo>
                  <a:pt x="1380356" y="881333"/>
                </a:lnTo>
                <a:lnTo>
                  <a:pt x="1389546" y="881333"/>
                </a:lnTo>
                <a:lnTo>
                  <a:pt x="250060" y="477473"/>
                </a:lnTo>
                <a:close/>
              </a:path>
              <a:path w="3287310" h="1376547">
                <a:moveTo>
                  <a:pt x="251440" y="477473"/>
                </a:moveTo>
                <a:lnTo>
                  <a:pt x="250060" y="477473"/>
                </a:lnTo>
                <a:lnTo>
                  <a:pt x="1389546" y="881333"/>
                </a:lnTo>
                <a:lnTo>
                  <a:pt x="1398319" y="881333"/>
                </a:lnTo>
                <a:lnTo>
                  <a:pt x="251440" y="477473"/>
                </a:lnTo>
                <a:close/>
              </a:path>
            </a:pathLst>
          </a:custGeom>
          <a:solidFill>
            <a:srgbClr val="E8334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348003" y="-488105"/>
            <a:ext cx="3337742" cy="1397810"/>
          </a:xfrm>
          <a:custGeom>
            <a:avLst/>
            <a:gdLst/>
            <a:ahLst/>
            <a:cxnLst/>
            <a:rect l="l" t="t" r="r" b="b"/>
            <a:pathLst>
              <a:path w="3337742" h="1397810">
                <a:moveTo>
                  <a:pt x="1893685" y="488105"/>
                </a:moveTo>
                <a:lnTo>
                  <a:pt x="1874938" y="488105"/>
                </a:lnTo>
                <a:lnTo>
                  <a:pt x="3021890" y="891965"/>
                </a:lnTo>
                <a:lnTo>
                  <a:pt x="3040347" y="891965"/>
                </a:lnTo>
                <a:lnTo>
                  <a:pt x="1893685" y="488105"/>
                </a:lnTo>
                <a:close/>
              </a:path>
              <a:path w="3337742" h="1397810">
                <a:moveTo>
                  <a:pt x="262809" y="488105"/>
                </a:moveTo>
                <a:lnTo>
                  <a:pt x="245783" y="488105"/>
                </a:lnTo>
                <a:lnTo>
                  <a:pt x="1392996" y="891965"/>
                </a:lnTo>
                <a:lnTo>
                  <a:pt x="1402464" y="891965"/>
                </a:lnTo>
                <a:lnTo>
                  <a:pt x="262809" y="488105"/>
                </a:lnTo>
                <a:close/>
              </a:path>
              <a:path w="3337742" h="1397810">
                <a:moveTo>
                  <a:pt x="264211" y="488105"/>
                </a:moveTo>
                <a:lnTo>
                  <a:pt x="262809" y="488105"/>
                </a:lnTo>
                <a:lnTo>
                  <a:pt x="1402464" y="891965"/>
                </a:lnTo>
                <a:lnTo>
                  <a:pt x="1410965" y="891965"/>
                </a:lnTo>
                <a:lnTo>
                  <a:pt x="264211" y="488105"/>
                </a:lnTo>
                <a:close/>
              </a:path>
            </a:pathLst>
          </a:custGeom>
          <a:solidFill>
            <a:srgbClr val="E8314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5322713" y="-498719"/>
            <a:ext cx="3387882" cy="1419038"/>
          </a:xfrm>
          <a:custGeom>
            <a:avLst/>
            <a:gdLst/>
            <a:ahLst/>
            <a:cxnLst/>
            <a:rect l="l" t="t" r="r" b="b"/>
            <a:pathLst>
              <a:path w="3387882" h="1419038">
                <a:moveTo>
                  <a:pt x="1931604" y="498719"/>
                </a:moveTo>
                <a:lnTo>
                  <a:pt x="1912863" y="498719"/>
                </a:lnTo>
                <a:lnTo>
                  <a:pt x="3059720" y="902579"/>
                </a:lnTo>
                <a:lnTo>
                  <a:pt x="3078176" y="902579"/>
                </a:lnTo>
                <a:lnTo>
                  <a:pt x="1931604" y="498719"/>
                </a:lnTo>
                <a:close/>
              </a:path>
              <a:path w="3387882" h="1419038">
                <a:moveTo>
                  <a:pt x="276361" y="498719"/>
                </a:moveTo>
                <a:lnTo>
                  <a:pt x="259394" y="498719"/>
                </a:lnTo>
                <a:lnTo>
                  <a:pt x="1406135" y="902579"/>
                </a:lnTo>
                <a:lnTo>
                  <a:pt x="1415656" y="902579"/>
                </a:lnTo>
                <a:lnTo>
                  <a:pt x="276361" y="498719"/>
                </a:lnTo>
                <a:close/>
              </a:path>
              <a:path w="3387882" h="1419038">
                <a:moveTo>
                  <a:pt x="277977" y="498719"/>
                </a:moveTo>
                <a:lnTo>
                  <a:pt x="276361" y="498719"/>
                </a:lnTo>
                <a:lnTo>
                  <a:pt x="1415656" y="902579"/>
                </a:lnTo>
                <a:lnTo>
                  <a:pt x="1424988" y="902579"/>
                </a:lnTo>
                <a:lnTo>
                  <a:pt x="277977" y="49871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297863" y="-508855"/>
            <a:ext cx="3438022" cy="1439788"/>
          </a:xfrm>
          <a:custGeom>
            <a:avLst/>
            <a:gdLst/>
            <a:ahLst/>
            <a:cxnLst/>
            <a:rect l="l" t="t" r="r" b="b"/>
            <a:pathLst>
              <a:path w="3438022" h="1439788">
                <a:moveTo>
                  <a:pt x="1968469" y="508855"/>
                </a:moveTo>
                <a:lnTo>
                  <a:pt x="1950513" y="508855"/>
                </a:lnTo>
                <a:lnTo>
                  <a:pt x="3097375" y="912715"/>
                </a:lnTo>
                <a:lnTo>
                  <a:pt x="3115775" y="912715"/>
                </a:lnTo>
                <a:lnTo>
                  <a:pt x="1968469" y="508855"/>
                </a:lnTo>
                <a:close/>
              </a:path>
              <a:path w="3438022" h="1439788">
                <a:moveTo>
                  <a:pt x="288595" y="508855"/>
                </a:moveTo>
                <a:lnTo>
                  <a:pt x="271683" y="508855"/>
                </a:lnTo>
                <a:lnTo>
                  <a:pt x="1418345" y="912715"/>
                </a:lnTo>
                <a:lnTo>
                  <a:pt x="1427920" y="912715"/>
                </a:lnTo>
                <a:lnTo>
                  <a:pt x="288595" y="508855"/>
                </a:lnTo>
                <a:close/>
              </a:path>
              <a:path w="3438022" h="1439788">
                <a:moveTo>
                  <a:pt x="290269" y="508855"/>
                </a:moveTo>
                <a:lnTo>
                  <a:pt x="288595" y="508855"/>
                </a:lnTo>
                <a:lnTo>
                  <a:pt x="1427920" y="912715"/>
                </a:lnTo>
                <a:lnTo>
                  <a:pt x="1437195" y="912715"/>
                </a:lnTo>
                <a:lnTo>
                  <a:pt x="290269" y="508855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5272719" y="-519469"/>
            <a:ext cx="3488454" cy="1461017"/>
          </a:xfrm>
          <a:custGeom>
            <a:avLst/>
            <a:gdLst/>
            <a:ahLst/>
            <a:cxnLst/>
            <a:rect l="l" t="t" r="r" b="b"/>
            <a:pathLst>
              <a:path w="3488454" h="1461017">
                <a:moveTo>
                  <a:pt x="2005783" y="519469"/>
                </a:moveTo>
                <a:lnTo>
                  <a:pt x="1987142" y="519469"/>
                </a:lnTo>
                <a:lnTo>
                  <a:pt x="3134081" y="923329"/>
                </a:lnTo>
                <a:lnTo>
                  <a:pt x="3152631" y="923329"/>
                </a:lnTo>
                <a:lnTo>
                  <a:pt x="2005783" y="519469"/>
                </a:lnTo>
                <a:close/>
              </a:path>
              <a:path w="3488454" h="1461017">
                <a:moveTo>
                  <a:pt x="300767" y="519469"/>
                </a:moveTo>
                <a:lnTo>
                  <a:pt x="284042" y="519469"/>
                </a:lnTo>
                <a:lnTo>
                  <a:pt x="1430723" y="923329"/>
                </a:lnTo>
                <a:lnTo>
                  <a:pt x="1440274" y="923329"/>
                </a:lnTo>
                <a:lnTo>
                  <a:pt x="300767" y="519469"/>
                </a:lnTo>
                <a:close/>
              </a:path>
              <a:path w="3488454" h="1461017">
                <a:moveTo>
                  <a:pt x="302484" y="519469"/>
                </a:moveTo>
                <a:lnTo>
                  <a:pt x="300767" y="519469"/>
                </a:lnTo>
                <a:lnTo>
                  <a:pt x="1440274" y="923329"/>
                </a:lnTo>
                <a:lnTo>
                  <a:pt x="1449425" y="923329"/>
                </a:lnTo>
                <a:lnTo>
                  <a:pt x="302484" y="519469"/>
                </a:lnTo>
                <a:close/>
              </a:path>
            </a:pathLst>
          </a:custGeom>
          <a:solidFill>
            <a:srgbClr val="E8304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247430" y="-530083"/>
            <a:ext cx="3538594" cy="1481767"/>
          </a:xfrm>
          <a:custGeom>
            <a:avLst/>
            <a:gdLst/>
            <a:ahLst/>
            <a:cxnLst/>
            <a:rect l="l" t="t" r="r" b="b"/>
            <a:pathLst>
              <a:path w="3538594" h="1481767">
                <a:moveTo>
                  <a:pt x="2043701" y="530083"/>
                </a:moveTo>
                <a:lnTo>
                  <a:pt x="2024842" y="530083"/>
                </a:lnTo>
                <a:lnTo>
                  <a:pt x="3171860" y="933943"/>
                </a:lnTo>
                <a:lnTo>
                  <a:pt x="3190461" y="933943"/>
                </a:lnTo>
                <a:lnTo>
                  <a:pt x="2043701" y="530083"/>
                </a:lnTo>
                <a:close/>
              </a:path>
              <a:path w="3538594" h="1481767">
                <a:moveTo>
                  <a:pt x="313302" y="530083"/>
                </a:moveTo>
                <a:lnTo>
                  <a:pt x="296507" y="530083"/>
                </a:lnTo>
                <a:lnTo>
                  <a:pt x="1443798" y="933943"/>
                </a:lnTo>
                <a:lnTo>
                  <a:pt x="1453466" y="933943"/>
                </a:lnTo>
                <a:lnTo>
                  <a:pt x="313302" y="530083"/>
                </a:lnTo>
                <a:close/>
              </a:path>
              <a:path w="3538594" h="1481767">
                <a:moveTo>
                  <a:pt x="314948" y="530083"/>
                </a:moveTo>
                <a:lnTo>
                  <a:pt x="313302" y="530083"/>
                </a:lnTo>
                <a:lnTo>
                  <a:pt x="1453466" y="933943"/>
                </a:lnTo>
                <a:lnTo>
                  <a:pt x="1461922" y="933943"/>
                </a:lnTo>
                <a:lnTo>
                  <a:pt x="314948" y="530083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222580" y="-540715"/>
            <a:ext cx="3588588" cy="1503030"/>
          </a:xfrm>
          <a:custGeom>
            <a:avLst/>
            <a:gdLst/>
            <a:ahLst/>
            <a:cxnLst/>
            <a:rect l="l" t="t" r="r" b="b"/>
            <a:pathLst>
              <a:path w="3588588" h="1503030">
                <a:moveTo>
                  <a:pt x="2081353" y="540715"/>
                </a:moveTo>
                <a:lnTo>
                  <a:pt x="2062543" y="540715"/>
                </a:lnTo>
                <a:lnTo>
                  <a:pt x="3209638" y="944575"/>
                </a:lnTo>
                <a:lnTo>
                  <a:pt x="3228121" y="944575"/>
                </a:lnTo>
                <a:lnTo>
                  <a:pt x="2081353" y="540715"/>
                </a:lnTo>
                <a:close/>
              </a:path>
              <a:path w="3588588" h="1503030">
                <a:moveTo>
                  <a:pt x="326843" y="540715"/>
                </a:moveTo>
                <a:lnTo>
                  <a:pt x="310100" y="540715"/>
                </a:lnTo>
                <a:lnTo>
                  <a:pt x="1456926" y="944575"/>
                </a:lnTo>
                <a:lnTo>
                  <a:pt x="1466642" y="944575"/>
                </a:lnTo>
                <a:lnTo>
                  <a:pt x="326843" y="540715"/>
                </a:lnTo>
                <a:close/>
              </a:path>
              <a:path w="3588588" h="1503030">
                <a:moveTo>
                  <a:pt x="328638" y="540715"/>
                </a:moveTo>
                <a:lnTo>
                  <a:pt x="326843" y="540715"/>
                </a:lnTo>
                <a:lnTo>
                  <a:pt x="1466642" y="944575"/>
                </a:lnTo>
                <a:lnTo>
                  <a:pt x="1475514" y="944575"/>
                </a:lnTo>
                <a:lnTo>
                  <a:pt x="328638" y="54071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197290" y="-550851"/>
            <a:ext cx="3638728" cy="1523780"/>
          </a:xfrm>
          <a:custGeom>
            <a:avLst/>
            <a:gdLst/>
            <a:ahLst/>
            <a:cxnLst/>
            <a:rect l="l" t="t" r="r" b="b"/>
            <a:pathLst>
              <a:path w="3638728" h="1523780">
                <a:moveTo>
                  <a:pt x="2118601" y="550851"/>
                </a:moveTo>
                <a:lnTo>
                  <a:pt x="2100465" y="550851"/>
                </a:lnTo>
                <a:lnTo>
                  <a:pt x="3247470" y="954711"/>
                </a:lnTo>
                <a:lnTo>
                  <a:pt x="3265788" y="954711"/>
                </a:lnTo>
                <a:lnTo>
                  <a:pt x="2118601" y="550851"/>
                </a:lnTo>
                <a:close/>
              </a:path>
              <a:path w="3638728" h="1523780">
                <a:moveTo>
                  <a:pt x="339154" y="550851"/>
                </a:moveTo>
                <a:lnTo>
                  <a:pt x="322461" y="550851"/>
                </a:lnTo>
                <a:lnTo>
                  <a:pt x="1469302" y="954711"/>
                </a:lnTo>
                <a:lnTo>
                  <a:pt x="1479066" y="954711"/>
                </a:lnTo>
                <a:lnTo>
                  <a:pt x="339154" y="550851"/>
                </a:lnTo>
                <a:close/>
              </a:path>
              <a:path w="3638728" h="1523780">
                <a:moveTo>
                  <a:pt x="341009" y="550851"/>
                </a:moveTo>
                <a:lnTo>
                  <a:pt x="339154" y="550851"/>
                </a:lnTo>
                <a:lnTo>
                  <a:pt x="1479066" y="954711"/>
                </a:lnTo>
                <a:lnTo>
                  <a:pt x="1487937" y="954711"/>
                </a:lnTo>
                <a:lnTo>
                  <a:pt x="341009" y="550851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172147" y="-561465"/>
            <a:ext cx="3689160" cy="1545009"/>
          </a:xfrm>
          <a:custGeom>
            <a:avLst/>
            <a:gdLst/>
            <a:ahLst/>
            <a:cxnLst/>
            <a:rect l="l" t="t" r="r" b="b"/>
            <a:pathLst>
              <a:path w="3689160" h="1545009">
                <a:moveTo>
                  <a:pt x="2155901" y="561465"/>
                </a:moveTo>
                <a:lnTo>
                  <a:pt x="2137021" y="561465"/>
                </a:lnTo>
                <a:lnTo>
                  <a:pt x="3284041" y="965325"/>
                </a:lnTo>
                <a:lnTo>
                  <a:pt x="3302657" y="965325"/>
                </a:lnTo>
                <a:lnTo>
                  <a:pt x="2155901" y="561465"/>
                </a:lnTo>
                <a:close/>
              </a:path>
              <a:path w="3689160" h="1545009">
                <a:moveTo>
                  <a:pt x="351292" y="561465"/>
                </a:moveTo>
                <a:lnTo>
                  <a:pt x="334779" y="561465"/>
                </a:lnTo>
                <a:lnTo>
                  <a:pt x="1481653" y="965325"/>
                </a:lnTo>
                <a:lnTo>
                  <a:pt x="1491385" y="965325"/>
                </a:lnTo>
                <a:lnTo>
                  <a:pt x="351292" y="561465"/>
                </a:lnTo>
                <a:close/>
              </a:path>
              <a:path w="3689160" h="1545009">
                <a:moveTo>
                  <a:pt x="353241" y="561465"/>
                </a:moveTo>
                <a:lnTo>
                  <a:pt x="351292" y="561465"/>
                </a:lnTo>
                <a:lnTo>
                  <a:pt x="1491385" y="965325"/>
                </a:lnTo>
                <a:lnTo>
                  <a:pt x="1500420" y="965325"/>
                </a:lnTo>
                <a:lnTo>
                  <a:pt x="353241" y="561465"/>
                </a:lnTo>
                <a:close/>
              </a:path>
            </a:pathLst>
          </a:custGeom>
          <a:solidFill>
            <a:srgbClr val="E82F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147297" y="-572079"/>
            <a:ext cx="3739300" cy="1565759"/>
          </a:xfrm>
          <a:custGeom>
            <a:avLst/>
            <a:gdLst/>
            <a:ahLst/>
            <a:cxnLst/>
            <a:rect l="l" t="t" r="r" b="b"/>
            <a:pathLst>
              <a:path w="3739300" h="1565759">
                <a:moveTo>
                  <a:pt x="2193388" y="572079"/>
                </a:moveTo>
                <a:lnTo>
                  <a:pt x="2174821" y="572079"/>
                </a:lnTo>
                <a:lnTo>
                  <a:pt x="3321845" y="975939"/>
                </a:lnTo>
                <a:lnTo>
                  <a:pt x="3340379" y="975939"/>
                </a:lnTo>
                <a:lnTo>
                  <a:pt x="2193388" y="572079"/>
                </a:lnTo>
                <a:close/>
              </a:path>
              <a:path w="3739300" h="1565759">
                <a:moveTo>
                  <a:pt x="364924" y="572079"/>
                </a:moveTo>
                <a:lnTo>
                  <a:pt x="347257" y="572079"/>
                </a:lnTo>
                <a:lnTo>
                  <a:pt x="1494530" y="975939"/>
                </a:lnTo>
                <a:lnTo>
                  <a:pt x="1505017" y="975939"/>
                </a:lnTo>
                <a:lnTo>
                  <a:pt x="364924" y="572079"/>
                </a:lnTo>
                <a:close/>
              </a:path>
              <a:path w="3739300" h="1565759">
                <a:moveTo>
                  <a:pt x="366787" y="572079"/>
                </a:moveTo>
                <a:lnTo>
                  <a:pt x="364924" y="572079"/>
                </a:lnTo>
                <a:lnTo>
                  <a:pt x="1505017" y="975939"/>
                </a:lnTo>
                <a:lnTo>
                  <a:pt x="1513367" y="975939"/>
                </a:lnTo>
                <a:lnTo>
                  <a:pt x="366787" y="572079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122007" y="-582693"/>
            <a:ext cx="3789440" cy="1586987"/>
          </a:xfrm>
          <a:custGeom>
            <a:avLst/>
            <a:gdLst/>
            <a:ahLst/>
            <a:cxnLst/>
            <a:rect l="l" t="t" r="r" b="b"/>
            <a:pathLst>
              <a:path w="3789440" h="1586987">
                <a:moveTo>
                  <a:pt x="2231304" y="582693"/>
                </a:moveTo>
                <a:lnTo>
                  <a:pt x="2212739" y="582693"/>
                </a:lnTo>
                <a:lnTo>
                  <a:pt x="3359675" y="986553"/>
                </a:lnTo>
                <a:lnTo>
                  <a:pt x="3378210" y="986553"/>
                </a:lnTo>
                <a:lnTo>
                  <a:pt x="2231304" y="582693"/>
                </a:lnTo>
                <a:close/>
              </a:path>
              <a:path w="3789440" h="1586987">
                <a:moveTo>
                  <a:pt x="377386" y="582693"/>
                </a:moveTo>
                <a:lnTo>
                  <a:pt x="360843" y="582693"/>
                </a:lnTo>
                <a:lnTo>
                  <a:pt x="1507692" y="986553"/>
                </a:lnTo>
                <a:lnTo>
                  <a:pt x="1517583" y="986553"/>
                </a:lnTo>
                <a:lnTo>
                  <a:pt x="377386" y="582693"/>
                </a:lnTo>
                <a:close/>
              </a:path>
              <a:path w="3789440" h="1586987">
                <a:moveTo>
                  <a:pt x="379293" y="582693"/>
                </a:moveTo>
                <a:lnTo>
                  <a:pt x="377386" y="582693"/>
                </a:lnTo>
                <a:lnTo>
                  <a:pt x="1517583" y="986553"/>
                </a:lnTo>
                <a:lnTo>
                  <a:pt x="1525891" y="986553"/>
                </a:lnTo>
                <a:lnTo>
                  <a:pt x="379293" y="582693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097157" y="-592830"/>
            <a:ext cx="3839434" cy="1607755"/>
          </a:xfrm>
          <a:custGeom>
            <a:avLst/>
            <a:gdLst/>
            <a:ahLst/>
            <a:cxnLst/>
            <a:rect l="l" t="t" r="r" b="b"/>
            <a:pathLst>
              <a:path w="3839434" h="1607755">
                <a:moveTo>
                  <a:pt x="2268280" y="592830"/>
                </a:moveTo>
                <a:lnTo>
                  <a:pt x="2249526" y="592830"/>
                </a:lnTo>
                <a:lnTo>
                  <a:pt x="3396202" y="996690"/>
                </a:lnTo>
                <a:lnTo>
                  <a:pt x="3415686" y="996690"/>
                </a:lnTo>
                <a:lnTo>
                  <a:pt x="2268280" y="592830"/>
                </a:lnTo>
                <a:close/>
              </a:path>
              <a:path w="3839434" h="1607755">
                <a:moveTo>
                  <a:pt x="389622" y="592830"/>
                </a:moveTo>
                <a:lnTo>
                  <a:pt x="373122" y="592830"/>
                </a:lnTo>
                <a:lnTo>
                  <a:pt x="1519883" y="996690"/>
                </a:lnTo>
                <a:lnTo>
                  <a:pt x="1529818" y="996690"/>
                </a:lnTo>
                <a:lnTo>
                  <a:pt x="389622" y="592830"/>
                </a:lnTo>
                <a:close/>
              </a:path>
              <a:path w="3839434" h="1607755">
                <a:moveTo>
                  <a:pt x="391728" y="592830"/>
                </a:moveTo>
                <a:lnTo>
                  <a:pt x="389622" y="592830"/>
                </a:lnTo>
                <a:lnTo>
                  <a:pt x="1529818" y="996690"/>
                </a:lnTo>
                <a:lnTo>
                  <a:pt x="1538744" y="996690"/>
                </a:lnTo>
                <a:lnTo>
                  <a:pt x="391728" y="592830"/>
                </a:lnTo>
                <a:close/>
              </a:path>
            </a:pathLst>
          </a:custGeom>
          <a:solidFill>
            <a:srgbClr val="E82E4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071867" y="-603461"/>
            <a:ext cx="3890012" cy="1629000"/>
          </a:xfrm>
          <a:custGeom>
            <a:avLst/>
            <a:gdLst/>
            <a:ahLst/>
            <a:cxnLst/>
            <a:rect l="l" t="t" r="r" b="b"/>
            <a:pathLst>
              <a:path w="3890012" h="1629000">
                <a:moveTo>
                  <a:pt x="2305806" y="603461"/>
                </a:moveTo>
                <a:lnTo>
                  <a:pt x="2287591" y="603461"/>
                </a:lnTo>
                <a:lnTo>
                  <a:pt x="3434290" y="1007321"/>
                </a:lnTo>
                <a:lnTo>
                  <a:pt x="3452732" y="1007321"/>
                </a:lnTo>
                <a:lnTo>
                  <a:pt x="2305806" y="603461"/>
                </a:lnTo>
                <a:close/>
              </a:path>
              <a:path w="3890012" h="1629000">
                <a:moveTo>
                  <a:pt x="402005" y="603461"/>
                </a:moveTo>
                <a:lnTo>
                  <a:pt x="385552" y="603461"/>
                </a:lnTo>
                <a:lnTo>
                  <a:pt x="1532531" y="1007321"/>
                </a:lnTo>
                <a:lnTo>
                  <a:pt x="1542505" y="1007321"/>
                </a:lnTo>
                <a:lnTo>
                  <a:pt x="402005" y="603461"/>
                </a:lnTo>
                <a:close/>
              </a:path>
              <a:path w="3890012" h="1629000">
                <a:moveTo>
                  <a:pt x="404101" y="603461"/>
                </a:moveTo>
                <a:lnTo>
                  <a:pt x="402005" y="603461"/>
                </a:lnTo>
                <a:lnTo>
                  <a:pt x="1542505" y="1007321"/>
                </a:lnTo>
                <a:lnTo>
                  <a:pt x="1551164" y="1007321"/>
                </a:lnTo>
                <a:lnTo>
                  <a:pt x="404101" y="603461"/>
                </a:lnTo>
                <a:close/>
              </a:path>
            </a:pathLst>
          </a:custGeom>
          <a:solidFill>
            <a:srgbClr val="E82E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046724" y="-614075"/>
            <a:ext cx="3940006" cy="1649751"/>
          </a:xfrm>
          <a:custGeom>
            <a:avLst/>
            <a:gdLst/>
            <a:ahLst/>
            <a:cxnLst/>
            <a:rect l="l" t="t" r="r" b="b"/>
            <a:pathLst>
              <a:path w="3940006" h="1649751">
                <a:moveTo>
                  <a:pt x="2343577" y="614075"/>
                </a:moveTo>
                <a:lnTo>
                  <a:pt x="2324708" y="614075"/>
                </a:lnTo>
                <a:lnTo>
                  <a:pt x="3471804" y="1017935"/>
                </a:lnTo>
                <a:lnTo>
                  <a:pt x="3490423" y="1017935"/>
                </a:lnTo>
                <a:lnTo>
                  <a:pt x="2343577" y="614075"/>
                </a:lnTo>
                <a:close/>
              </a:path>
              <a:path w="3940006" h="1649751">
                <a:moveTo>
                  <a:pt x="415545" y="614075"/>
                </a:moveTo>
                <a:lnTo>
                  <a:pt x="399271" y="614075"/>
                </a:lnTo>
                <a:lnTo>
                  <a:pt x="1546263" y="1017935"/>
                </a:lnTo>
                <a:lnTo>
                  <a:pt x="1556191" y="1017935"/>
                </a:lnTo>
                <a:lnTo>
                  <a:pt x="415545" y="614075"/>
                </a:lnTo>
                <a:close/>
              </a:path>
              <a:path w="3940006" h="1649751">
                <a:moveTo>
                  <a:pt x="417569" y="614075"/>
                </a:moveTo>
                <a:lnTo>
                  <a:pt x="415545" y="614075"/>
                </a:lnTo>
                <a:lnTo>
                  <a:pt x="1556191" y="1017935"/>
                </a:lnTo>
                <a:lnTo>
                  <a:pt x="1564322" y="1017935"/>
                </a:lnTo>
                <a:lnTo>
                  <a:pt x="417569" y="614075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021874" y="-624689"/>
            <a:ext cx="3990146" cy="1670979"/>
          </a:xfrm>
          <a:custGeom>
            <a:avLst/>
            <a:gdLst/>
            <a:ahLst/>
            <a:cxnLst/>
            <a:rect l="l" t="t" r="r" b="b"/>
            <a:pathLst>
              <a:path w="3990146" h="1670979">
                <a:moveTo>
                  <a:pt x="2381281" y="624689"/>
                </a:moveTo>
                <a:lnTo>
                  <a:pt x="2362436" y="624689"/>
                </a:lnTo>
                <a:lnTo>
                  <a:pt x="3509584" y="1028549"/>
                </a:lnTo>
                <a:lnTo>
                  <a:pt x="3528197" y="1028549"/>
                </a:lnTo>
                <a:lnTo>
                  <a:pt x="2381281" y="624689"/>
                </a:lnTo>
                <a:close/>
              </a:path>
              <a:path w="3990146" h="1670979">
                <a:moveTo>
                  <a:pt x="427919" y="624689"/>
                </a:moveTo>
                <a:lnTo>
                  <a:pt x="411556" y="624689"/>
                </a:lnTo>
                <a:lnTo>
                  <a:pt x="1558477" y="1028549"/>
                </a:lnTo>
                <a:lnTo>
                  <a:pt x="1568524" y="1028549"/>
                </a:lnTo>
                <a:lnTo>
                  <a:pt x="427919" y="624689"/>
                </a:lnTo>
                <a:close/>
              </a:path>
              <a:path w="3990146" h="1670979">
                <a:moveTo>
                  <a:pt x="429981" y="624689"/>
                </a:moveTo>
                <a:lnTo>
                  <a:pt x="427919" y="624689"/>
                </a:lnTo>
                <a:lnTo>
                  <a:pt x="1568524" y="1028549"/>
                </a:lnTo>
                <a:lnTo>
                  <a:pt x="1576615" y="1028549"/>
                </a:lnTo>
                <a:lnTo>
                  <a:pt x="429981" y="624689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996584" y="-635304"/>
            <a:ext cx="4040140" cy="1692207"/>
          </a:xfrm>
          <a:custGeom>
            <a:avLst/>
            <a:gdLst/>
            <a:ahLst/>
            <a:cxnLst/>
            <a:rect l="l" t="t" r="r" b="b"/>
            <a:pathLst>
              <a:path w="4040140" h="1692207">
                <a:moveTo>
                  <a:pt x="2418190" y="635304"/>
                </a:moveTo>
                <a:lnTo>
                  <a:pt x="2399634" y="635304"/>
                </a:lnTo>
                <a:lnTo>
                  <a:pt x="3546231" y="1039164"/>
                </a:lnTo>
                <a:lnTo>
                  <a:pt x="3564668" y="1039164"/>
                </a:lnTo>
                <a:lnTo>
                  <a:pt x="2418190" y="635304"/>
                </a:lnTo>
                <a:close/>
              </a:path>
              <a:path w="4040140" h="1692207">
                <a:moveTo>
                  <a:pt x="440258" y="635304"/>
                </a:moveTo>
                <a:lnTo>
                  <a:pt x="423936" y="635304"/>
                </a:lnTo>
                <a:lnTo>
                  <a:pt x="1570919" y="1039164"/>
                </a:lnTo>
                <a:lnTo>
                  <a:pt x="1581004" y="1039164"/>
                </a:lnTo>
                <a:lnTo>
                  <a:pt x="440258" y="635304"/>
                </a:lnTo>
                <a:close/>
              </a:path>
              <a:path w="4040140" h="1692207">
                <a:moveTo>
                  <a:pt x="442523" y="635304"/>
                </a:moveTo>
                <a:lnTo>
                  <a:pt x="440258" y="635304"/>
                </a:lnTo>
                <a:lnTo>
                  <a:pt x="1581004" y="1039164"/>
                </a:lnTo>
                <a:lnTo>
                  <a:pt x="1589685" y="1039164"/>
                </a:lnTo>
                <a:lnTo>
                  <a:pt x="442523" y="635304"/>
                </a:lnTo>
                <a:close/>
              </a:path>
            </a:pathLst>
          </a:custGeom>
          <a:solidFill>
            <a:srgbClr val="E82D4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971295" y="-645440"/>
            <a:ext cx="4090718" cy="1712975"/>
          </a:xfrm>
          <a:custGeom>
            <a:avLst/>
            <a:gdLst/>
            <a:ahLst/>
            <a:cxnLst/>
            <a:rect l="l" t="t" r="r" b="b"/>
            <a:pathLst>
              <a:path w="4090718" h="1712975">
                <a:moveTo>
                  <a:pt x="2455684" y="645440"/>
                </a:moveTo>
                <a:lnTo>
                  <a:pt x="2437570" y="645440"/>
                </a:lnTo>
                <a:lnTo>
                  <a:pt x="3584389" y="1049300"/>
                </a:lnTo>
                <a:lnTo>
                  <a:pt x="3602679" y="1049300"/>
                </a:lnTo>
                <a:lnTo>
                  <a:pt x="2455684" y="645440"/>
                </a:lnTo>
                <a:close/>
              </a:path>
              <a:path w="4090718" h="1712975">
                <a:moveTo>
                  <a:pt x="452551" y="645440"/>
                </a:moveTo>
                <a:lnTo>
                  <a:pt x="436269" y="645440"/>
                </a:lnTo>
                <a:lnTo>
                  <a:pt x="1583312" y="1049300"/>
                </a:lnTo>
                <a:lnTo>
                  <a:pt x="1593434" y="1049300"/>
                </a:lnTo>
                <a:lnTo>
                  <a:pt x="452551" y="645440"/>
                </a:lnTo>
                <a:close/>
              </a:path>
              <a:path w="4090718" h="1712975">
                <a:moveTo>
                  <a:pt x="454862" y="645440"/>
                </a:moveTo>
                <a:lnTo>
                  <a:pt x="452551" y="645440"/>
                </a:lnTo>
                <a:lnTo>
                  <a:pt x="1593434" y="1049300"/>
                </a:lnTo>
                <a:lnTo>
                  <a:pt x="1602100" y="1049300"/>
                </a:lnTo>
                <a:lnTo>
                  <a:pt x="454862" y="645440"/>
                </a:lnTo>
                <a:close/>
              </a:path>
            </a:pathLst>
          </a:custGeom>
          <a:solidFill>
            <a:srgbClr val="E82D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946590" y="-656071"/>
            <a:ext cx="4140712" cy="1734220"/>
          </a:xfrm>
          <a:custGeom>
            <a:avLst/>
            <a:gdLst/>
            <a:ahLst/>
            <a:cxnLst/>
            <a:rect l="l" t="t" r="r" b="b"/>
            <a:pathLst>
              <a:path w="4140712" h="1734220">
                <a:moveTo>
                  <a:pt x="2493283" y="656071"/>
                </a:moveTo>
                <a:lnTo>
                  <a:pt x="2474410" y="656071"/>
                </a:lnTo>
                <a:lnTo>
                  <a:pt x="3621701" y="1059931"/>
                </a:lnTo>
                <a:lnTo>
                  <a:pt x="3640336" y="1059931"/>
                </a:lnTo>
                <a:lnTo>
                  <a:pt x="2493283" y="656071"/>
                </a:lnTo>
                <a:close/>
              </a:path>
              <a:path w="4140712" h="1734220">
                <a:moveTo>
                  <a:pt x="465877" y="656071"/>
                </a:moveTo>
                <a:lnTo>
                  <a:pt x="449759" y="656071"/>
                </a:lnTo>
                <a:lnTo>
                  <a:pt x="1596226" y="1059931"/>
                </a:lnTo>
                <a:lnTo>
                  <a:pt x="1606307" y="1059931"/>
                </a:lnTo>
                <a:lnTo>
                  <a:pt x="465877" y="656071"/>
                </a:lnTo>
                <a:close/>
              </a:path>
              <a:path w="4140712" h="1734220">
                <a:moveTo>
                  <a:pt x="468225" y="656071"/>
                </a:moveTo>
                <a:lnTo>
                  <a:pt x="465877" y="656071"/>
                </a:lnTo>
                <a:lnTo>
                  <a:pt x="1606307" y="1059931"/>
                </a:lnTo>
                <a:lnTo>
                  <a:pt x="1614907" y="1059931"/>
                </a:lnTo>
                <a:lnTo>
                  <a:pt x="468225" y="656071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921301" y="-666685"/>
            <a:ext cx="4190852" cy="1754971"/>
          </a:xfrm>
          <a:custGeom>
            <a:avLst/>
            <a:gdLst/>
            <a:ahLst/>
            <a:cxnLst/>
            <a:rect l="l" t="t" r="r" b="b"/>
            <a:pathLst>
              <a:path w="4190852" h="1754971">
                <a:moveTo>
                  <a:pt x="2531185" y="666685"/>
                </a:moveTo>
                <a:lnTo>
                  <a:pt x="2512391" y="666685"/>
                </a:lnTo>
                <a:lnTo>
                  <a:pt x="3659550" y="1070545"/>
                </a:lnTo>
                <a:lnTo>
                  <a:pt x="3678155" y="1070545"/>
                </a:lnTo>
                <a:lnTo>
                  <a:pt x="2531185" y="666685"/>
                </a:lnTo>
                <a:close/>
              </a:path>
              <a:path w="4190852" h="1754971">
                <a:moveTo>
                  <a:pt x="478424" y="666685"/>
                </a:moveTo>
                <a:lnTo>
                  <a:pt x="462353" y="666685"/>
                </a:lnTo>
                <a:lnTo>
                  <a:pt x="1609417" y="1070545"/>
                </a:lnTo>
                <a:lnTo>
                  <a:pt x="1619524" y="1070545"/>
                </a:lnTo>
                <a:lnTo>
                  <a:pt x="478424" y="666685"/>
                </a:lnTo>
                <a:close/>
              </a:path>
              <a:path w="4190852" h="1754971">
                <a:moveTo>
                  <a:pt x="480605" y="666685"/>
                </a:moveTo>
                <a:lnTo>
                  <a:pt x="478424" y="666685"/>
                </a:lnTo>
                <a:lnTo>
                  <a:pt x="1619524" y="1070545"/>
                </a:lnTo>
                <a:lnTo>
                  <a:pt x="1627350" y="1070545"/>
                </a:lnTo>
                <a:lnTo>
                  <a:pt x="480605" y="666685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4896451" y="-677299"/>
            <a:ext cx="4240992" cy="1776199"/>
          </a:xfrm>
          <a:custGeom>
            <a:avLst/>
            <a:gdLst/>
            <a:ahLst/>
            <a:cxnLst/>
            <a:rect l="l" t="t" r="r" b="b"/>
            <a:pathLst>
              <a:path w="4240992" h="1776199">
                <a:moveTo>
                  <a:pt x="2568156" y="677299"/>
                </a:moveTo>
                <a:lnTo>
                  <a:pt x="2549390" y="677299"/>
                </a:lnTo>
                <a:lnTo>
                  <a:pt x="3696149" y="1081159"/>
                </a:lnTo>
                <a:lnTo>
                  <a:pt x="3714751" y="1081159"/>
                </a:lnTo>
                <a:lnTo>
                  <a:pt x="2568156" y="677299"/>
                </a:lnTo>
                <a:close/>
              </a:path>
              <a:path w="4240992" h="1776199">
                <a:moveTo>
                  <a:pt x="490417" y="677299"/>
                </a:moveTo>
                <a:lnTo>
                  <a:pt x="474636" y="677299"/>
                </a:lnTo>
                <a:lnTo>
                  <a:pt x="1621632" y="1081159"/>
                </a:lnTo>
                <a:lnTo>
                  <a:pt x="1631614" y="1081159"/>
                </a:lnTo>
                <a:lnTo>
                  <a:pt x="490417" y="677299"/>
                </a:lnTo>
                <a:close/>
              </a:path>
              <a:path w="4240992" h="1776199">
                <a:moveTo>
                  <a:pt x="492863" y="677299"/>
                </a:moveTo>
                <a:lnTo>
                  <a:pt x="490417" y="677299"/>
                </a:lnTo>
                <a:lnTo>
                  <a:pt x="1631614" y="1081159"/>
                </a:lnTo>
                <a:lnTo>
                  <a:pt x="1640222" y="1081159"/>
                </a:lnTo>
                <a:lnTo>
                  <a:pt x="492863" y="677299"/>
                </a:lnTo>
                <a:close/>
              </a:path>
            </a:pathLst>
          </a:custGeom>
          <a:solidFill>
            <a:srgbClr val="E82C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871161" y="-687436"/>
            <a:ext cx="4291424" cy="1796950"/>
          </a:xfrm>
          <a:custGeom>
            <a:avLst/>
            <a:gdLst/>
            <a:ahLst/>
            <a:cxnLst/>
            <a:rect l="l" t="t" r="r" b="b"/>
            <a:pathLst>
              <a:path w="4291424" h="1796950">
                <a:moveTo>
                  <a:pt x="2605406" y="687436"/>
                </a:moveTo>
                <a:lnTo>
                  <a:pt x="2587550" y="687436"/>
                </a:lnTo>
                <a:lnTo>
                  <a:pt x="3734386" y="1091296"/>
                </a:lnTo>
                <a:lnTo>
                  <a:pt x="3752598" y="1091296"/>
                </a:lnTo>
                <a:lnTo>
                  <a:pt x="2605406" y="687436"/>
                </a:lnTo>
                <a:close/>
              </a:path>
              <a:path w="4291424" h="1796950">
                <a:moveTo>
                  <a:pt x="504321" y="687436"/>
                </a:moveTo>
                <a:lnTo>
                  <a:pt x="487019" y="687436"/>
                </a:lnTo>
                <a:lnTo>
                  <a:pt x="1634072" y="1091296"/>
                </a:lnTo>
                <a:lnTo>
                  <a:pt x="1645077" y="1091296"/>
                </a:lnTo>
                <a:lnTo>
                  <a:pt x="504321" y="687436"/>
                </a:lnTo>
                <a:close/>
              </a:path>
              <a:path w="4291424" h="1796950">
                <a:moveTo>
                  <a:pt x="506808" y="687436"/>
                </a:moveTo>
                <a:lnTo>
                  <a:pt x="504321" y="687436"/>
                </a:lnTo>
                <a:lnTo>
                  <a:pt x="1645077" y="1091296"/>
                </a:lnTo>
                <a:lnTo>
                  <a:pt x="1653644" y="1091296"/>
                </a:lnTo>
                <a:lnTo>
                  <a:pt x="506808" y="687436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845872" y="-698050"/>
            <a:ext cx="4341564" cy="1818195"/>
          </a:xfrm>
          <a:custGeom>
            <a:avLst/>
            <a:gdLst/>
            <a:ahLst/>
            <a:cxnLst/>
            <a:rect l="l" t="t" r="r" b="b"/>
            <a:pathLst>
              <a:path w="4341564" h="1818195">
                <a:moveTo>
                  <a:pt x="2643375" y="698050"/>
                </a:moveTo>
                <a:lnTo>
                  <a:pt x="2625371" y="698050"/>
                </a:lnTo>
                <a:lnTo>
                  <a:pt x="3772081" y="1101910"/>
                </a:lnTo>
                <a:lnTo>
                  <a:pt x="3790438" y="1101910"/>
                </a:lnTo>
                <a:lnTo>
                  <a:pt x="2643375" y="698050"/>
                </a:lnTo>
                <a:close/>
              </a:path>
              <a:path w="4341564" h="1818195">
                <a:moveTo>
                  <a:pt x="516660" y="698050"/>
                </a:moveTo>
                <a:lnTo>
                  <a:pt x="500568" y="698050"/>
                </a:lnTo>
                <a:lnTo>
                  <a:pt x="1647240" y="1101910"/>
                </a:lnTo>
                <a:lnTo>
                  <a:pt x="1657530" y="1101910"/>
                </a:lnTo>
                <a:lnTo>
                  <a:pt x="516660" y="698050"/>
                </a:lnTo>
                <a:close/>
              </a:path>
              <a:path w="4341564" h="1818195">
                <a:moveTo>
                  <a:pt x="519190" y="698050"/>
                </a:moveTo>
                <a:lnTo>
                  <a:pt x="516660" y="698050"/>
                </a:lnTo>
                <a:lnTo>
                  <a:pt x="1657530" y="1101910"/>
                </a:lnTo>
                <a:lnTo>
                  <a:pt x="1666085" y="1101910"/>
                </a:lnTo>
                <a:lnTo>
                  <a:pt x="519190" y="698050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821168" y="-708681"/>
            <a:ext cx="4391558" cy="1838963"/>
          </a:xfrm>
          <a:custGeom>
            <a:avLst/>
            <a:gdLst/>
            <a:ahLst/>
            <a:cxnLst/>
            <a:rect l="l" t="t" r="r" b="b"/>
            <a:pathLst>
              <a:path w="4391558" h="1838963">
                <a:moveTo>
                  <a:pt x="2680976" y="708681"/>
                </a:moveTo>
                <a:lnTo>
                  <a:pt x="2661362" y="708681"/>
                </a:lnTo>
                <a:lnTo>
                  <a:pt x="3808269" y="1112541"/>
                </a:lnTo>
                <a:lnTo>
                  <a:pt x="3828094" y="1112541"/>
                </a:lnTo>
                <a:lnTo>
                  <a:pt x="2680976" y="708681"/>
                </a:lnTo>
                <a:close/>
              </a:path>
              <a:path w="4391558" h="1838963">
                <a:moveTo>
                  <a:pt x="528941" y="708681"/>
                </a:moveTo>
                <a:lnTo>
                  <a:pt x="513014" y="708681"/>
                </a:lnTo>
                <a:lnTo>
                  <a:pt x="1659998" y="1112541"/>
                </a:lnTo>
                <a:lnTo>
                  <a:pt x="1670234" y="1112541"/>
                </a:lnTo>
                <a:lnTo>
                  <a:pt x="528941" y="708681"/>
                </a:lnTo>
                <a:close/>
              </a:path>
              <a:path w="4391558" h="1838963">
                <a:moveTo>
                  <a:pt x="531318" y="708681"/>
                </a:moveTo>
                <a:lnTo>
                  <a:pt x="528941" y="708681"/>
                </a:lnTo>
                <a:lnTo>
                  <a:pt x="1670234" y="1112541"/>
                </a:lnTo>
                <a:lnTo>
                  <a:pt x="1678134" y="1112541"/>
                </a:lnTo>
                <a:lnTo>
                  <a:pt x="531318" y="708681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795878" y="-719295"/>
            <a:ext cx="4441698" cy="1860191"/>
          </a:xfrm>
          <a:custGeom>
            <a:avLst/>
            <a:gdLst/>
            <a:ahLst/>
            <a:cxnLst/>
            <a:rect l="l" t="t" r="r" b="b"/>
            <a:pathLst>
              <a:path w="4441698" h="1860191">
                <a:moveTo>
                  <a:pt x="2718140" y="719295"/>
                </a:moveTo>
                <a:lnTo>
                  <a:pt x="2699524" y="719295"/>
                </a:lnTo>
                <a:lnTo>
                  <a:pt x="3846503" y="1123155"/>
                </a:lnTo>
                <a:lnTo>
                  <a:pt x="3864765" y="1123155"/>
                </a:lnTo>
                <a:lnTo>
                  <a:pt x="2718140" y="719295"/>
                </a:lnTo>
                <a:close/>
              </a:path>
              <a:path w="4441698" h="1860191">
                <a:moveTo>
                  <a:pt x="541477" y="719295"/>
                </a:moveTo>
                <a:lnTo>
                  <a:pt x="525459" y="719295"/>
                </a:lnTo>
                <a:lnTo>
                  <a:pt x="1672632" y="1123155"/>
                </a:lnTo>
                <a:lnTo>
                  <a:pt x="1682979" y="1123155"/>
                </a:lnTo>
                <a:lnTo>
                  <a:pt x="541477" y="719295"/>
                </a:lnTo>
                <a:close/>
              </a:path>
              <a:path w="4441698" h="1860191">
                <a:moveTo>
                  <a:pt x="543827" y="719295"/>
                </a:moveTo>
                <a:lnTo>
                  <a:pt x="541477" y="719295"/>
                </a:lnTo>
                <a:lnTo>
                  <a:pt x="1682979" y="1123155"/>
                </a:lnTo>
                <a:lnTo>
                  <a:pt x="1690655" y="1123155"/>
                </a:lnTo>
                <a:lnTo>
                  <a:pt x="543827" y="719295"/>
                </a:lnTo>
                <a:close/>
              </a:path>
            </a:pathLst>
          </a:custGeom>
          <a:solidFill>
            <a:srgbClr val="E82C3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770589" y="-729909"/>
            <a:ext cx="4492130" cy="1881419"/>
          </a:xfrm>
          <a:custGeom>
            <a:avLst/>
            <a:gdLst/>
            <a:ahLst/>
            <a:cxnLst/>
            <a:rect l="l" t="t" r="r" b="b"/>
            <a:pathLst>
              <a:path w="4492130" h="1881419">
                <a:moveTo>
                  <a:pt x="2756195" y="729909"/>
                </a:moveTo>
                <a:lnTo>
                  <a:pt x="2737445" y="729909"/>
                </a:lnTo>
                <a:lnTo>
                  <a:pt x="3884331" y="1133769"/>
                </a:lnTo>
                <a:lnTo>
                  <a:pt x="3902836" y="1133769"/>
                </a:lnTo>
                <a:lnTo>
                  <a:pt x="2756195" y="729909"/>
                </a:lnTo>
                <a:close/>
              </a:path>
              <a:path w="4492130" h="1881419">
                <a:moveTo>
                  <a:pt x="554994" y="729909"/>
                </a:moveTo>
                <a:lnTo>
                  <a:pt x="537803" y="729909"/>
                </a:lnTo>
                <a:lnTo>
                  <a:pt x="1685042" y="1133769"/>
                </a:lnTo>
                <a:lnTo>
                  <a:pt x="1696204" y="1133769"/>
                </a:lnTo>
                <a:lnTo>
                  <a:pt x="554994" y="729909"/>
                </a:lnTo>
                <a:close/>
              </a:path>
              <a:path w="4492130" h="1881419">
                <a:moveTo>
                  <a:pt x="557546" y="729909"/>
                </a:moveTo>
                <a:lnTo>
                  <a:pt x="554994" y="729909"/>
                </a:lnTo>
                <a:lnTo>
                  <a:pt x="1696204" y="1133769"/>
                </a:lnTo>
                <a:lnTo>
                  <a:pt x="1704387" y="1133769"/>
                </a:lnTo>
                <a:lnTo>
                  <a:pt x="557546" y="729909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745738" y="-740046"/>
            <a:ext cx="4542270" cy="1902170"/>
          </a:xfrm>
          <a:custGeom>
            <a:avLst/>
            <a:gdLst/>
            <a:ahLst/>
            <a:cxnLst/>
            <a:rect l="l" t="t" r="r" b="b"/>
            <a:pathLst>
              <a:path w="4542270" h="1902170">
                <a:moveTo>
                  <a:pt x="2793302" y="740046"/>
                </a:moveTo>
                <a:lnTo>
                  <a:pt x="2775170" y="740046"/>
                </a:lnTo>
                <a:lnTo>
                  <a:pt x="3922127" y="1143906"/>
                </a:lnTo>
                <a:lnTo>
                  <a:pt x="3940419" y="1143906"/>
                </a:lnTo>
                <a:lnTo>
                  <a:pt x="2793302" y="740046"/>
                </a:lnTo>
                <a:close/>
              </a:path>
              <a:path w="4542270" h="1902170">
                <a:moveTo>
                  <a:pt x="567243" y="740046"/>
                </a:moveTo>
                <a:lnTo>
                  <a:pt x="551289" y="740046"/>
                </a:lnTo>
                <a:lnTo>
                  <a:pt x="1698045" y="1143906"/>
                </a:lnTo>
                <a:lnTo>
                  <a:pt x="1708455" y="1143906"/>
                </a:lnTo>
                <a:lnTo>
                  <a:pt x="567243" y="740046"/>
                </a:lnTo>
                <a:close/>
              </a:path>
              <a:path w="4542270" h="1902170">
                <a:moveTo>
                  <a:pt x="569888" y="740046"/>
                </a:moveTo>
                <a:lnTo>
                  <a:pt x="567243" y="740046"/>
                </a:lnTo>
                <a:lnTo>
                  <a:pt x="1708455" y="1143906"/>
                </a:lnTo>
                <a:lnTo>
                  <a:pt x="1716800" y="1143906"/>
                </a:lnTo>
                <a:lnTo>
                  <a:pt x="569888" y="740046"/>
                </a:lnTo>
                <a:close/>
              </a:path>
            </a:pathLst>
          </a:custGeom>
          <a:solidFill>
            <a:srgbClr val="E82C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720595" y="-750660"/>
            <a:ext cx="4592264" cy="1923415"/>
          </a:xfrm>
          <a:custGeom>
            <a:avLst/>
            <a:gdLst/>
            <a:ahLst/>
            <a:cxnLst/>
            <a:rect l="l" t="t" r="r" b="b"/>
            <a:pathLst>
              <a:path w="4592264" h="1923415">
                <a:moveTo>
                  <a:pt x="2830857" y="750660"/>
                </a:moveTo>
                <a:lnTo>
                  <a:pt x="2811485" y="750660"/>
                </a:lnTo>
                <a:lnTo>
                  <a:pt x="3958322" y="1154520"/>
                </a:lnTo>
                <a:lnTo>
                  <a:pt x="3978026" y="1154520"/>
                </a:lnTo>
                <a:lnTo>
                  <a:pt x="2830857" y="750660"/>
                </a:lnTo>
                <a:close/>
              </a:path>
              <a:path w="4592264" h="1923415">
                <a:moveTo>
                  <a:pt x="579441" y="750660"/>
                </a:moveTo>
                <a:lnTo>
                  <a:pt x="563644" y="750660"/>
                </a:lnTo>
                <a:lnTo>
                  <a:pt x="1710399" y="1154520"/>
                </a:lnTo>
                <a:lnTo>
                  <a:pt x="1720756" y="1154520"/>
                </a:lnTo>
                <a:lnTo>
                  <a:pt x="579441" y="750660"/>
                </a:lnTo>
                <a:close/>
              </a:path>
              <a:path w="4592264" h="1923415">
                <a:moveTo>
                  <a:pt x="582125" y="750660"/>
                </a:moveTo>
                <a:lnTo>
                  <a:pt x="579441" y="750660"/>
                </a:lnTo>
                <a:lnTo>
                  <a:pt x="1720756" y="1154520"/>
                </a:lnTo>
                <a:lnTo>
                  <a:pt x="1729093" y="1154520"/>
                </a:lnTo>
                <a:lnTo>
                  <a:pt x="582125" y="750660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695745" y="-761291"/>
            <a:ext cx="4642404" cy="1944183"/>
          </a:xfrm>
          <a:custGeom>
            <a:avLst/>
            <a:gdLst/>
            <a:ahLst/>
            <a:cxnLst/>
            <a:rect l="l" t="t" r="r" b="b"/>
            <a:pathLst>
              <a:path w="4642404" h="1944183">
                <a:moveTo>
                  <a:pt x="2867834" y="761291"/>
                </a:moveTo>
                <a:lnTo>
                  <a:pt x="2849051" y="761291"/>
                </a:lnTo>
                <a:lnTo>
                  <a:pt x="3996029" y="1165151"/>
                </a:lnTo>
                <a:lnTo>
                  <a:pt x="4014644" y="1165151"/>
                </a:lnTo>
                <a:lnTo>
                  <a:pt x="2867834" y="761291"/>
                </a:lnTo>
                <a:close/>
              </a:path>
              <a:path w="4642404" h="1944183">
                <a:moveTo>
                  <a:pt x="591486" y="761291"/>
                </a:moveTo>
                <a:lnTo>
                  <a:pt x="576099" y="761291"/>
                </a:lnTo>
                <a:lnTo>
                  <a:pt x="1723149" y="1165151"/>
                </a:lnTo>
                <a:lnTo>
                  <a:pt x="1733282" y="1165151"/>
                </a:lnTo>
                <a:lnTo>
                  <a:pt x="591486" y="761291"/>
                </a:lnTo>
                <a:close/>
              </a:path>
              <a:path w="4642404" h="1944183">
                <a:moveTo>
                  <a:pt x="594023" y="761291"/>
                </a:moveTo>
                <a:lnTo>
                  <a:pt x="591486" y="761291"/>
                </a:lnTo>
                <a:lnTo>
                  <a:pt x="1733282" y="1165151"/>
                </a:lnTo>
                <a:lnTo>
                  <a:pt x="1741044" y="1165151"/>
                </a:lnTo>
                <a:lnTo>
                  <a:pt x="594023" y="761291"/>
                </a:lnTo>
                <a:close/>
              </a:path>
            </a:pathLst>
          </a:custGeom>
          <a:solidFill>
            <a:srgbClr val="E82B3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670455" y="-771905"/>
            <a:ext cx="4692983" cy="1965411"/>
          </a:xfrm>
          <a:custGeom>
            <a:avLst/>
            <a:gdLst/>
            <a:ahLst/>
            <a:cxnLst/>
            <a:rect l="l" t="t" r="r" b="b"/>
            <a:pathLst>
              <a:path w="4692983" h="1965411">
                <a:moveTo>
                  <a:pt x="2905998" y="771905"/>
                </a:moveTo>
                <a:lnTo>
                  <a:pt x="2887216" y="771905"/>
                </a:lnTo>
                <a:lnTo>
                  <a:pt x="4034262" y="1175765"/>
                </a:lnTo>
                <a:lnTo>
                  <a:pt x="4052877" y="1175765"/>
                </a:lnTo>
                <a:lnTo>
                  <a:pt x="2905998" y="771905"/>
                </a:lnTo>
                <a:close/>
              </a:path>
              <a:path w="4692983" h="1965411">
                <a:moveTo>
                  <a:pt x="605499" y="771905"/>
                </a:moveTo>
                <a:lnTo>
                  <a:pt x="589641" y="771905"/>
                </a:lnTo>
                <a:lnTo>
                  <a:pt x="1736351" y="1175765"/>
                </a:lnTo>
                <a:lnTo>
                  <a:pt x="1746843" y="1175765"/>
                </a:lnTo>
                <a:lnTo>
                  <a:pt x="605499" y="771905"/>
                </a:lnTo>
                <a:close/>
              </a:path>
              <a:path w="4692983" h="1965411">
                <a:moveTo>
                  <a:pt x="608264" y="771905"/>
                </a:moveTo>
                <a:lnTo>
                  <a:pt x="605499" y="771905"/>
                </a:lnTo>
                <a:lnTo>
                  <a:pt x="1746843" y="1175765"/>
                </a:lnTo>
                <a:lnTo>
                  <a:pt x="1755167" y="1175765"/>
                </a:lnTo>
                <a:lnTo>
                  <a:pt x="608264" y="771905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645166" y="-782042"/>
            <a:ext cx="4742976" cy="1986162"/>
          </a:xfrm>
          <a:custGeom>
            <a:avLst/>
            <a:gdLst/>
            <a:ahLst/>
            <a:cxnLst/>
            <a:rect l="l" t="t" r="r" b="b"/>
            <a:pathLst>
              <a:path w="4742976" h="1986162">
                <a:moveTo>
                  <a:pt x="2943206" y="782042"/>
                </a:moveTo>
                <a:lnTo>
                  <a:pt x="2925135" y="782042"/>
                </a:lnTo>
                <a:lnTo>
                  <a:pt x="4072092" y="1185902"/>
                </a:lnTo>
                <a:lnTo>
                  <a:pt x="4090358" y="1185902"/>
                </a:lnTo>
                <a:lnTo>
                  <a:pt x="2943206" y="782042"/>
                </a:lnTo>
                <a:close/>
              </a:path>
              <a:path w="4742976" h="1986162">
                <a:moveTo>
                  <a:pt x="617917" y="782042"/>
                </a:moveTo>
                <a:lnTo>
                  <a:pt x="602091" y="782042"/>
                </a:lnTo>
                <a:lnTo>
                  <a:pt x="1748980" y="1185902"/>
                </a:lnTo>
                <a:lnTo>
                  <a:pt x="1759499" y="1185902"/>
                </a:lnTo>
                <a:lnTo>
                  <a:pt x="617917" y="782042"/>
                </a:lnTo>
                <a:close/>
              </a:path>
              <a:path w="4742976" h="1986162">
                <a:moveTo>
                  <a:pt x="620649" y="782042"/>
                </a:moveTo>
                <a:lnTo>
                  <a:pt x="617917" y="782042"/>
                </a:lnTo>
                <a:lnTo>
                  <a:pt x="1759499" y="1185902"/>
                </a:lnTo>
                <a:lnTo>
                  <a:pt x="1767605" y="1185902"/>
                </a:lnTo>
                <a:lnTo>
                  <a:pt x="620649" y="782042"/>
                </a:lnTo>
                <a:close/>
              </a:path>
            </a:pathLst>
          </a:custGeom>
          <a:solidFill>
            <a:srgbClr val="E82B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620315" y="-792656"/>
            <a:ext cx="4793116" cy="2007390"/>
          </a:xfrm>
          <a:custGeom>
            <a:avLst/>
            <a:gdLst/>
            <a:ahLst/>
            <a:cxnLst/>
            <a:rect l="l" t="t" r="r" b="b"/>
            <a:pathLst>
              <a:path w="4793116" h="2007390">
                <a:moveTo>
                  <a:pt x="2980156" y="792656"/>
                </a:moveTo>
                <a:lnTo>
                  <a:pt x="2962006" y="792656"/>
                </a:lnTo>
                <a:lnTo>
                  <a:pt x="4108584" y="1196516"/>
                </a:lnTo>
                <a:lnTo>
                  <a:pt x="4126974" y="1196516"/>
                </a:lnTo>
                <a:lnTo>
                  <a:pt x="2980156" y="792656"/>
                </a:lnTo>
                <a:close/>
              </a:path>
              <a:path w="4793116" h="2007390">
                <a:moveTo>
                  <a:pt x="630168" y="792656"/>
                </a:moveTo>
                <a:lnTo>
                  <a:pt x="614369" y="792656"/>
                </a:lnTo>
                <a:lnTo>
                  <a:pt x="1761200" y="1196516"/>
                </a:lnTo>
                <a:lnTo>
                  <a:pt x="1771747" y="1196516"/>
                </a:lnTo>
                <a:lnTo>
                  <a:pt x="630168" y="792656"/>
                </a:lnTo>
                <a:close/>
              </a:path>
              <a:path w="4793116" h="2007390">
                <a:moveTo>
                  <a:pt x="632993" y="792656"/>
                </a:moveTo>
                <a:lnTo>
                  <a:pt x="630168" y="792656"/>
                </a:lnTo>
                <a:lnTo>
                  <a:pt x="1771747" y="1196516"/>
                </a:lnTo>
                <a:lnTo>
                  <a:pt x="1780016" y="1196516"/>
                </a:lnTo>
                <a:lnTo>
                  <a:pt x="632993" y="792656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595172" y="-803270"/>
            <a:ext cx="4843549" cy="2028141"/>
          </a:xfrm>
          <a:custGeom>
            <a:avLst/>
            <a:gdLst/>
            <a:ahLst/>
            <a:cxnLst/>
            <a:rect l="l" t="t" r="r" b="b"/>
            <a:pathLst>
              <a:path w="4843549" h="2028141">
                <a:moveTo>
                  <a:pt x="3018045" y="803270"/>
                </a:moveTo>
                <a:lnTo>
                  <a:pt x="2999417" y="803270"/>
                </a:lnTo>
                <a:lnTo>
                  <a:pt x="4146449" y="1207130"/>
                </a:lnTo>
                <a:lnTo>
                  <a:pt x="4165011" y="1207130"/>
                </a:lnTo>
                <a:lnTo>
                  <a:pt x="3018045" y="803270"/>
                </a:lnTo>
                <a:close/>
              </a:path>
              <a:path w="4843549" h="2028141">
                <a:moveTo>
                  <a:pt x="642579" y="803270"/>
                </a:moveTo>
                <a:lnTo>
                  <a:pt x="626939" y="803270"/>
                </a:lnTo>
                <a:lnTo>
                  <a:pt x="1774161" y="1207130"/>
                </a:lnTo>
                <a:lnTo>
                  <a:pt x="1784645" y="1207130"/>
                </a:lnTo>
                <a:lnTo>
                  <a:pt x="642579" y="803270"/>
                </a:lnTo>
                <a:close/>
              </a:path>
              <a:path w="4843549" h="2028141">
                <a:moveTo>
                  <a:pt x="645233" y="803270"/>
                </a:moveTo>
                <a:lnTo>
                  <a:pt x="642579" y="803270"/>
                </a:lnTo>
                <a:lnTo>
                  <a:pt x="1784645" y="1207130"/>
                </a:lnTo>
                <a:lnTo>
                  <a:pt x="1792307" y="1207130"/>
                </a:lnTo>
                <a:lnTo>
                  <a:pt x="645233" y="803270"/>
                </a:lnTo>
                <a:close/>
              </a:path>
            </a:pathLst>
          </a:custGeom>
          <a:solidFill>
            <a:srgbClr val="E82A3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569883" y="-813901"/>
            <a:ext cx="4893689" cy="2049403"/>
          </a:xfrm>
          <a:custGeom>
            <a:avLst/>
            <a:gdLst/>
            <a:ahLst/>
            <a:cxnLst/>
            <a:rect l="l" t="t" r="r" b="b"/>
            <a:pathLst>
              <a:path w="4893689" h="2049403">
                <a:moveTo>
                  <a:pt x="3055962" y="813901"/>
                </a:moveTo>
                <a:lnTo>
                  <a:pt x="3037313" y="813901"/>
                </a:lnTo>
                <a:lnTo>
                  <a:pt x="4184273" y="1217761"/>
                </a:lnTo>
                <a:lnTo>
                  <a:pt x="4202843" y="1217761"/>
                </a:lnTo>
                <a:lnTo>
                  <a:pt x="3055962" y="813901"/>
                </a:lnTo>
                <a:close/>
              </a:path>
              <a:path w="4893689" h="2049403">
                <a:moveTo>
                  <a:pt x="656204" y="813901"/>
                </a:moveTo>
                <a:lnTo>
                  <a:pt x="640467" y="813901"/>
                </a:lnTo>
                <a:lnTo>
                  <a:pt x="1787348" y="1217761"/>
                </a:lnTo>
                <a:lnTo>
                  <a:pt x="1797942" y="1217761"/>
                </a:lnTo>
                <a:lnTo>
                  <a:pt x="656204" y="813901"/>
                </a:lnTo>
                <a:close/>
              </a:path>
              <a:path w="4893689" h="2049403">
                <a:moveTo>
                  <a:pt x="658886" y="813901"/>
                </a:moveTo>
                <a:lnTo>
                  <a:pt x="656204" y="813901"/>
                </a:lnTo>
                <a:lnTo>
                  <a:pt x="1797942" y="1217761"/>
                </a:lnTo>
                <a:lnTo>
                  <a:pt x="1805575" y="1217761"/>
                </a:lnTo>
                <a:lnTo>
                  <a:pt x="658886" y="813901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545032" y="-824515"/>
            <a:ext cx="4943682" cy="2070631"/>
          </a:xfrm>
          <a:custGeom>
            <a:avLst/>
            <a:gdLst/>
            <a:ahLst/>
            <a:cxnLst/>
            <a:rect l="l" t="t" r="r" b="b"/>
            <a:pathLst>
              <a:path w="4943682" h="2070631">
                <a:moveTo>
                  <a:pt x="3093608" y="824515"/>
                </a:moveTo>
                <a:lnTo>
                  <a:pt x="3074847" y="824515"/>
                </a:lnTo>
                <a:lnTo>
                  <a:pt x="4221992" y="1228375"/>
                </a:lnTo>
                <a:lnTo>
                  <a:pt x="4240514" y="1228375"/>
                </a:lnTo>
                <a:lnTo>
                  <a:pt x="3093608" y="824515"/>
                </a:lnTo>
                <a:close/>
              </a:path>
              <a:path w="4943682" h="2070631">
                <a:moveTo>
                  <a:pt x="668456" y="824515"/>
                </a:moveTo>
                <a:lnTo>
                  <a:pt x="652744" y="824515"/>
                </a:lnTo>
                <a:lnTo>
                  <a:pt x="1799569" y="1228375"/>
                </a:lnTo>
                <a:lnTo>
                  <a:pt x="1810189" y="1228375"/>
                </a:lnTo>
                <a:lnTo>
                  <a:pt x="668456" y="824515"/>
                </a:lnTo>
                <a:close/>
              </a:path>
              <a:path w="4943682" h="2070631">
                <a:moveTo>
                  <a:pt x="671349" y="824515"/>
                </a:moveTo>
                <a:lnTo>
                  <a:pt x="668456" y="824515"/>
                </a:lnTo>
                <a:lnTo>
                  <a:pt x="1810189" y="1228375"/>
                </a:lnTo>
                <a:lnTo>
                  <a:pt x="1818319" y="1228375"/>
                </a:lnTo>
                <a:lnTo>
                  <a:pt x="671349" y="824515"/>
                </a:lnTo>
                <a:close/>
              </a:path>
            </a:pathLst>
          </a:custGeom>
          <a:solidFill>
            <a:srgbClr val="E82A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519743" y="-834652"/>
            <a:ext cx="4993822" cy="2091382"/>
          </a:xfrm>
          <a:custGeom>
            <a:avLst/>
            <a:gdLst/>
            <a:ahLst/>
            <a:cxnLst/>
            <a:rect l="l" t="t" r="r" b="b"/>
            <a:pathLst>
              <a:path w="4993822" h="2091382">
                <a:moveTo>
                  <a:pt x="3130145" y="834652"/>
                </a:moveTo>
                <a:lnTo>
                  <a:pt x="3112007" y="834652"/>
                </a:lnTo>
                <a:lnTo>
                  <a:pt x="4258694" y="1238512"/>
                </a:lnTo>
                <a:lnTo>
                  <a:pt x="4276982" y="1238512"/>
                </a:lnTo>
                <a:lnTo>
                  <a:pt x="3130145" y="834652"/>
                </a:lnTo>
                <a:close/>
              </a:path>
              <a:path w="4993822" h="2091382">
                <a:moveTo>
                  <a:pt x="680883" y="834652"/>
                </a:moveTo>
                <a:lnTo>
                  <a:pt x="665199" y="834652"/>
                </a:lnTo>
                <a:lnTo>
                  <a:pt x="1812194" y="1238512"/>
                </a:lnTo>
                <a:lnTo>
                  <a:pt x="1822837" y="1238512"/>
                </a:lnTo>
                <a:lnTo>
                  <a:pt x="680883" y="834652"/>
                </a:lnTo>
                <a:close/>
              </a:path>
              <a:path w="4993822" h="2091382">
                <a:moveTo>
                  <a:pt x="683735" y="834652"/>
                </a:moveTo>
                <a:lnTo>
                  <a:pt x="680883" y="834652"/>
                </a:lnTo>
                <a:lnTo>
                  <a:pt x="1822837" y="1238512"/>
                </a:lnTo>
                <a:lnTo>
                  <a:pt x="1830755" y="1238512"/>
                </a:lnTo>
                <a:lnTo>
                  <a:pt x="683735" y="834652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4494600" y="-845266"/>
            <a:ext cx="5044255" cy="2112627"/>
          </a:xfrm>
          <a:custGeom>
            <a:avLst/>
            <a:gdLst/>
            <a:ahLst/>
            <a:cxnLst/>
            <a:rect l="l" t="t" r="r" b="b"/>
            <a:pathLst>
              <a:path w="5044255" h="2112627">
                <a:moveTo>
                  <a:pt x="3168139" y="845266"/>
                </a:moveTo>
                <a:lnTo>
                  <a:pt x="3149320" y="845266"/>
                </a:lnTo>
                <a:lnTo>
                  <a:pt x="4296389" y="1249126"/>
                </a:lnTo>
                <a:lnTo>
                  <a:pt x="4315026" y="1249126"/>
                </a:lnTo>
                <a:lnTo>
                  <a:pt x="3168139" y="845266"/>
                </a:lnTo>
                <a:close/>
              </a:path>
              <a:path w="5044255" h="2112627">
                <a:moveTo>
                  <a:pt x="694209" y="845266"/>
                </a:moveTo>
                <a:lnTo>
                  <a:pt x="677491" y="845266"/>
                </a:lnTo>
                <a:lnTo>
                  <a:pt x="1824456" y="1249126"/>
                </a:lnTo>
                <a:lnTo>
                  <a:pt x="1835847" y="1249126"/>
                </a:lnTo>
                <a:lnTo>
                  <a:pt x="694209" y="845266"/>
                </a:lnTo>
                <a:close/>
              </a:path>
              <a:path w="5044255" h="2112627">
                <a:moveTo>
                  <a:pt x="697121" y="845266"/>
                </a:moveTo>
                <a:lnTo>
                  <a:pt x="694209" y="845266"/>
                </a:lnTo>
                <a:lnTo>
                  <a:pt x="1835847" y="1249126"/>
                </a:lnTo>
                <a:lnTo>
                  <a:pt x="1843820" y="1249126"/>
                </a:lnTo>
                <a:lnTo>
                  <a:pt x="697121" y="845266"/>
                </a:lnTo>
                <a:close/>
              </a:path>
            </a:pathLst>
          </a:custGeom>
          <a:solidFill>
            <a:srgbClr val="E8293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4469749" y="-855880"/>
            <a:ext cx="5094395" cy="2133361"/>
          </a:xfrm>
          <a:custGeom>
            <a:avLst/>
            <a:gdLst/>
            <a:ahLst/>
            <a:cxnLst/>
            <a:rect l="l" t="t" r="r" b="b"/>
            <a:pathLst>
              <a:path w="5094395" h="2133361">
                <a:moveTo>
                  <a:pt x="3205868" y="855880"/>
                </a:moveTo>
                <a:lnTo>
                  <a:pt x="3187049" y="855880"/>
                </a:lnTo>
                <a:lnTo>
                  <a:pt x="4334179" y="1259740"/>
                </a:lnTo>
                <a:lnTo>
                  <a:pt x="4352817" y="1259740"/>
                </a:lnTo>
                <a:lnTo>
                  <a:pt x="3205868" y="855880"/>
                </a:lnTo>
                <a:close/>
              </a:path>
              <a:path w="5094395" h="2133361">
                <a:moveTo>
                  <a:pt x="706679" y="855880"/>
                </a:moveTo>
                <a:lnTo>
                  <a:pt x="691173" y="855880"/>
                </a:lnTo>
                <a:lnTo>
                  <a:pt x="1838083" y="1259740"/>
                </a:lnTo>
                <a:lnTo>
                  <a:pt x="1848687" y="1259740"/>
                </a:lnTo>
                <a:lnTo>
                  <a:pt x="706679" y="855880"/>
                </a:lnTo>
                <a:close/>
              </a:path>
              <a:path w="5094395" h="2133361">
                <a:moveTo>
                  <a:pt x="709465" y="855880"/>
                </a:moveTo>
                <a:lnTo>
                  <a:pt x="706679" y="855880"/>
                </a:lnTo>
                <a:lnTo>
                  <a:pt x="1848687" y="1259740"/>
                </a:lnTo>
                <a:lnTo>
                  <a:pt x="1856230" y="1259740"/>
                </a:lnTo>
                <a:lnTo>
                  <a:pt x="709465" y="855880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444460" y="-866511"/>
            <a:ext cx="5144534" cy="2154623"/>
          </a:xfrm>
          <a:custGeom>
            <a:avLst/>
            <a:gdLst/>
            <a:ahLst/>
            <a:cxnLst/>
            <a:rect l="l" t="t" r="r" b="b"/>
            <a:pathLst>
              <a:path w="5144534" h="2154623">
                <a:moveTo>
                  <a:pt x="3243591" y="866511"/>
                </a:moveTo>
                <a:lnTo>
                  <a:pt x="3224181" y="866511"/>
                </a:lnTo>
                <a:lnTo>
                  <a:pt x="4370879" y="1270371"/>
                </a:lnTo>
                <a:lnTo>
                  <a:pt x="4390575" y="1270371"/>
                </a:lnTo>
                <a:lnTo>
                  <a:pt x="3243591" y="866511"/>
                </a:lnTo>
                <a:close/>
              </a:path>
              <a:path w="5144534" h="2154623">
                <a:moveTo>
                  <a:pt x="719157" y="866511"/>
                </a:moveTo>
                <a:lnTo>
                  <a:pt x="703552" y="866511"/>
                </a:lnTo>
                <a:lnTo>
                  <a:pt x="1850498" y="1270371"/>
                </a:lnTo>
                <a:lnTo>
                  <a:pt x="1861210" y="1270371"/>
                </a:lnTo>
                <a:lnTo>
                  <a:pt x="719157" y="866511"/>
                </a:lnTo>
                <a:close/>
              </a:path>
              <a:path w="5144534" h="2154623">
                <a:moveTo>
                  <a:pt x="722191" y="866511"/>
                </a:moveTo>
                <a:lnTo>
                  <a:pt x="719157" y="866511"/>
                </a:lnTo>
                <a:lnTo>
                  <a:pt x="1861210" y="1270371"/>
                </a:lnTo>
                <a:lnTo>
                  <a:pt x="1869329" y="1270371"/>
                </a:lnTo>
                <a:lnTo>
                  <a:pt x="722191" y="866511"/>
                </a:lnTo>
                <a:close/>
              </a:path>
            </a:pathLst>
          </a:custGeom>
          <a:solidFill>
            <a:srgbClr val="E829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419609" y="-876648"/>
            <a:ext cx="5194528" cy="2175374"/>
          </a:xfrm>
          <a:custGeom>
            <a:avLst/>
            <a:gdLst/>
            <a:ahLst/>
            <a:cxnLst/>
            <a:rect l="l" t="t" r="r" b="b"/>
            <a:pathLst>
              <a:path w="5194528" h="2175374">
                <a:moveTo>
                  <a:pt x="3279854" y="876648"/>
                </a:moveTo>
                <a:lnTo>
                  <a:pt x="3261967" y="876648"/>
                </a:lnTo>
                <a:lnTo>
                  <a:pt x="4408664" y="1280508"/>
                </a:lnTo>
                <a:lnTo>
                  <a:pt x="4426848" y="1280508"/>
                </a:lnTo>
                <a:lnTo>
                  <a:pt x="3279854" y="876648"/>
                </a:lnTo>
                <a:close/>
              </a:path>
              <a:path w="5194528" h="2175374">
                <a:moveTo>
                  <a:pt x="731410" y="876648"/>
                </a:moveTo>
                <a:lnTo>
                  <a:pt x="715828" y="876648"/>
                </a:lnTo>
                <a:lnTo>
                  <a:pt x="1862720" y="1280508"/>
                </a:lnTo>
                <a:lnTo>
                  <a:pt x="1873456" y="1280508"/>
                </a:lnTo>
                <a:lnTo>
                  <a:pt x="731410" y="876648"/>
                </a:lnTo>
                <a:close/>
              </a:path>
              <a:path w="5194528" h="2175374">
                <a:moveTo>
                  <a:pt x="734460" y="876648"/>
                </a:moveTo>
                <a:lnTo>
                  <a:pt x="731410" y="876648"/>
                </a:lnTo>
                <a:lnTo>
                  <a:pt x="1873456" y="1280508"/>
                </a:lnTo>
                <a:lnTo>
                  <a:pt x="1881529" y="1280508"/>
                </a:lnTo>
                <a:lnTo>
                  <a:pt x="734460" y="876648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4394320" y="-887262"/>
            <a:ext cx="5245107" cy="2196602"/>
          </a:xfrm>
          <a:custGeom>
            <a:avLst/>
            <a:gdLst/>
            <a:ahLst/>
            <a:cxnLst/>
            <a:rect l="l" t="t" r="r" b="b"/>
            <a:pathLst>
              <a:path w="5245107" h="2196602">
                <a:moveTo>
                  <a:pt x="3318023" y="887262"/>
                </a:moveTo>
                <a:lnTo>
                  <a:pt x="3299331" y="887262"/>
                </a:lnTo>
                <a:lnTo>
                  <a:pt x="4446574" y="1291122"/>
                </a:lnTo>
                <a:lnTo>
                  <a:pt x="4465076" y="1291122"/>
                </a:lnTo>
                <a:lnTo>
                  <a:pt x="3318023" y="887262"/>
                </a:lnTo>
                <a:close/>
              </a:path>
              <a:path w="5245107" h="2196602">
                <a:moveTo>
                  <a:pt x="744908" y="887262"/>
                </a:moveTo>
                <a:lnTo>
                  <a:pt x="729350" y="887262"/>
                </a:lnTo>
                <a:lnTo>
                  <a:pt x="1875940" y="1291122"/>
                </a:lnTo>
                <a:lnTo>
                  <a:pt x="1886699" y="1291122"/>
                </a:lnTo>
                <a:lnTo>
                  <a:pt x="744908" y="887262"/>
                </a:lnTo>
                <a:close/>
              </a:path>
              <a:path w="5245107" h="2196602">
                <a:moveTo>
                  <a:pt x="747985" y="887262"/>
                </a:moveTo>
                <a:lnTo>
                  <a:pt x="744908" y="887262"/>
                </a:lnTo>
                <a:lnTo>
                  <a:pt x="1886699" y="1291122"/>
                </a:lnTo>
                <a:lnTo>
                  <a:pt x="1894746" y="1291122"/>
                </a:lnTo>
                <a:lnTo>
                  <a:pt x="747985" y="887262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4369177" y="-897876"/>
            <a:ext cx="5295101" cy="2217353"/>
          </a:xfrm>
          <a:custGeom>
            <a:avLst/>
            <a:gdLst/>
            <a:ahLst/>
            <a:cxnLst/>
            <a:rect l="l" t="t" r="r" b="b"/>
            <a:pathLst>
              <a:path w="5295101" h="2217353">
                <a:moveTo>
                  <a:pt x="3355833" y="897876"/>
                </a:moveTo>
                <a:lnTo>
                  <a:pt x="3337018" y="897876"/>
                </a:lnTo>
                <a:lnTo>
                  <a:pt x="4484141" y="1301736"/>
                </a:lnTo>
                <a:lnTo>
                  <a:pt x="4502782" y="1301736"/>
                </a:lnTo>
                <a:lnTo>
                  <a:pt x="3355833" y="897876"/>
                </a:lnTo>
                <a:close/>
              </a:path>
              <a:path w="5295101" h="2217353">
                <a:moveTo>
                  <a:pt x="757414" y="897876"/>
                </a:moveTo>
                <a:lnTo>
                  <a:pt x="742009" y="897876"/>
                </a:lnTo>
                <a:lnTo>
                  <a:pt x="1889071" y="1301736"/>
                </a:lnTo>
                <a:lnTo>
                  <a:pt x="1899760" y="1301736"/>
                </a:lnTo>
                <a:lnTo>
                  <a:pt x="757414" y="897876"/>
                </a:lnTo>
                <a:close/>
              </a:path>
              <a:path w="5295101" h="2217353">
                <a:moveTo>
                  <a:pt x="760226" y="897876"/>
                </a:moveTo>
                <a:lnTo>
                  <a:pt x="757414" y="897876"/>
                </a:lnTo>
                <a:lnTo>
                  <a:pt x="1899760" y="1301736"/>
                </a:lnTo>
                <a:lnTo>
                  <a:pt x="1907036" y="1301736"/>
                </a:lnTo>
                <a:lnTo>
                  <a:pt x="760226" y="897876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344326" y="-908490"/>
            <a:ext cx="5345240" cy="2238598"/>
          </a:xfrm>
          <a:custGeom>
            <a:avLst/>
            <a:gdLst/>
            <a:ahLst/>
            <a:cxnLst/>
            <a:rect l="l" t="t" r="r" b="b"/>
            <a:pathLst>
              <a:path w="5345240" h="2238598">
                <a:moveTo>
                  <a:pt x="3392764" y="908490"/>
                </a:moveTo>
                <a:lnTo>
                  <a:pt x="3373952" y="908490"/>
                </a:lnTo>
                <a:lnTo>
                  <a:pt x="4520772" y="1312350"/>
                </a:lnTo>
                <a:lnTo>
                  <a:pt x="4539416" y="1312350"/>
                </a:lnTo>
                <a:lnTo>
                  <a:pt x="3392764" y="908490"/>
                </a:lnTo>
                <a:close/>
              </a:path>
              <a:path w="5345240" h="2238598">
                <a:moveTo>
                  <a:pt x="769660" y="908490"/>
                </a:moveTo>
                <a:lnTo>
                  <a:pt x="754277" y="908490"/>
                </a:lnTo>
                <a:lnTo>
                  <a:pt x="1901272" y="1312350"/>
                </a:lnTo>
                <a:lnTo>
                  <a:pt x="1911985" y="1312350"/>
                </a:lnTo>
                <a:lnTo>
                  <a:pt x="769660" y="908490"/>
                </a:lnTo>
                <a:close/>
              </a:path>
              <a:path w="5345240" h="2238598">
                <a:moveTo>
                  <a:pt x="772772" y="908490"/>
                </a:moveTo>
                <a:lnTo>
                  <a:pt x="769660" y="908490"/>
                </a:lnTo>
                <a:lnTo>
                  <a:pt x="1911985" y="1312350"/>
                </a:lnTo>
                <a:lnTo>
                  <a:pt x="1919953" y="1312350"/>
                </a:lnTo>
                <a:lnTo>
                  <a:pt x="772772" y="908490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319037" y="-918627"/>
            <a:ext cx="5395380" cy="2259348"/>
          </a:xfrm>
          <a:custGeom>
            <a:avLst/>
            <a:gdLst/>
            <a:ahLst/>
            <a:cxnLst/>
            <a:rect l="l" t="t" r="r" b="b"/>
            <a:pathLst>
              <a:path w="5395380" h="2259348">
                <a:moveTo>
                  <a:pt x="3430099" y="918627"/>
                </a:moveTo>
                <a:lnTo>
                  <a:pt x="3411871" y="918627"/>
                </a:lnTo>
                <a:lnTo>
                  <a:pt x="4558640" y="1322487"/>
                </a:lnTo>
                <a:lnTo>
                  <a:pt x="4577042" y="1322487"/>
                </a:lnTo>
                <a:lnTo>
                  <a:pt x="3430099" y="918627"/>
                </a:lnTo>
                <a:close/>
              </a:path>
              <a:path w="5395380" h="2259348">
                <a:moveTo>
                  <a:pt x="782149" y="918627"/>
                </a:moveTo>
                <a:lnTo>
                  <a:pt x="766666" y="918627"/>
                </a:lnTo>
                <a:lnTo>
                  <a:pt x="1913707" y="1322487"/>
                </a:lnTo>
                <a:lnTo>
                  <a:pt x="1924525" y="1322487"/>
                </a:lnTo>
                <a:lnTo>
                  <a:pt x="782149" y="918627"/>
                </a:lnTo>
                <a:close/>
              </a:path>
              <a:path w="5395380" h="2259348">
                <a:moveTo>
                  <a:pt x="785284" y="918627"/>
                </a:moveTo>
                <a:lnTo>
                  <a:pt x="782149" y="918627"/>
                </a:lnTo>
                <a:lnTo>
                  <a:pt x="1924525" y="1322487"/>
                </a:lnTo>
                <a:lnTo>
                  <a:pt x="1932472" y="1322487"/>
                </a:lnTo>
                <a:lnTo>
                  <a:pt x="785284" y="918627"/>
                </a:lnTo>
                <a:close/>
              </a:path>
            </a:pathLst>
          </a:custGeom>
          <a:solidFill>
            <a:srgbClr val="E8283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293748" y="-929258"/>
            <a:ext cx="5445813" cy="2280594"/>
          </a:xfrm>
          <a:custGeom>
            <a:avLst/>
            <a:gdLst/>
            <a:ahLst/>
            <a:cxnLst/>
            <a:rect l="l" t="t" r="r" b="b"/>
            <a:pathLst>
              <a:path w="5445813" h="2280594">
                <a:moveTo>
                  <a:pt x="3467990" y="929258"/>
                </a:moveTo>
                <a:lnTo>
                  <a:pt x="3450033" y="929258"/>
                </a:lnTo>
                <a:lnTo>
                  <a:pt x="4596837" y="1333118"/>
                </a:lnTo>
                <a:lnTo>
                  <a:pt x="4615039" y="1333118"/>
                </a:lnTo>
                <a:lnTo>
                  <a:pt x="3467990" y="929258"/>
                </a:lnTo>
                <a:close/>
              </a:path>
              <a:path w="5445813" h="2280594">
                <a:moveTo>
                  <a:pt x="795643" y="929258"/>
                </a:moveTo>
                <a:lnTo>
                  <a:pt x="780183" y="929258"/>
                </a:lnTo>
                <a:lnTo>
                  <a:pt x="1926931" y="1333118"/>
                </a:lnTo>
                <a:lnTo>
                  <a:pt x="1937771" y="1333118"/>
                </a:lnTo>
                <a:lnTo>
                  <a:pt x="795643" y="929258"/>
                </a:lnTo>
                <a:close/>
              </a:path>
              <a:path w="5445813" h="2280594">
                <a:moveTo>
                  <a:pt x="798796" y="929258"/>
                </a:moveTo>
                <a:lnTo>
                  <a:pt x="795643" y="929258"/>
                </a:lnTo>
                <a:lnTo>
                  <a:pt x="1937771" y="1333118"/>
                </a:lnTo>
                <a:lnTo>
                  <a:pt x="1945674" y="1333118"/>
                </a:lnTo>
                <a:lnTo>
                  <a:pt x="798796" y="929258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268897" y="-939872"/>
            <a:ext cx="5495953" cy="2301344"/>
          </a:xfrm>
          <a:custGeom>
            <a:avLst/>
            <a:gdLst/>
            <a:ahLst/>
            <a:cxnLst/>
            <a:rect l="l" t="t" r="r" b="b"/>
            <a:pathLst>
              <a:path w="5495953" h="2301344">
                <a:moveTo>
                  <a:pt x="3505722" y="939872"/>
                </a:moveTo>
                <a:lnTo>
                  <a:pt x="3486910" y="939872"/>
                </a:lnTo>
                <a:lnTo>
                  <a:pt x="4634185" y="1343732"/>
                </a:lnTo>
                <a:lnTo>
                  <a:pt x="4652827" y="1343732"/>
                </a:lnTo>
                <a:lnTo>
                  <a:pt x="3505722" y="939872"/>
                </a:lnTo>
                <a:close/>
              </a:path>
              <a:path w="5495953" h="2301344">
                <a:moveTo>
                  <a:pt x="808122" y="939872"/>
                </a:moveTo>
                <a:lnTo>
                  <a:pt x="792687" y="939872"/>
                </a:lnTo>
                <a:lnTo>
                  <a:pt x="1939720" y="1343732"/>
                </a:lnTo>
                <a:lnTo>
                  <a:pt x="1950576" y="1343732"/>
                </a:lnTo>
                <a:lnTo>
                  <a:pt x="808122" y="939872"/>
                </a:lnTo>
                <a:close/>
              </a:path>
              <a:path w="5495953" h="2301344">
                <a:moveTo>
                  <a:pt x="811070" y="939872"/>
                </a:moveTo>
                <a:lnTo>
                  <a:pt x="808122" y="939872"/>
                </a:lnTo>
                <a:lnTo>
                  <a:pt x="1950576" y="1343732"/>
                </a:lnTo>
                <a:lnTo>
                  <a:pt x="1957897" y="1343732"/>
                </a:lnTo>
                <a:lnTo>
                  <a:pt x="811070" y="939872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243754" y="-950486"/>
            <a:ext cx="5545947" cy="2322573"/>
          </a:xfrm>
          <a:custGeom>
            <a:avLst/>
            <a:gdLst/>
            <a:ahLst/>
            <a:cxnLst/>
            <a:rect l="l" t="t" r="r" b="b"/>
            <a:pathLst>
              <a:path w="5545947" h="2322573">
                <a:moveTo>
                  <a:pt x="3542689" y="950486"/>
                </a:moveTo>
                <a:lnTo>
                  <a:pt x="3523880" y="950486"/>
                </a:lnTo>
                <a:lnTo>
                  <a:pt x="4670753" y="1354346"/>
                </a:lnTo>
                <a:lnTo>
                  <a:pt x="4689399" y="1354346"/>
                </a:lnTo>
                <a:lnTo>
                  <a:pt x="3542689" y="950486"/>
                </a:lnTo>
                <a:close/>
              </a:path>
              <a:path w="5545947" h="2322573">
                <a:moveTo>
                  <a:pt x="820393" y="950486"/>
                </a:moveTo>
                <a:lnTo>
                  <a:pt x="805102" y="950486"/>
                </a:lnTo>
                <a:lnTo>
                  <a:pt x="1952215" y="1354346"/>
                </a:lnTo>
                <a:lnTo>
                  <a:pt x="1963005" y="1354346"/>
                </a:lnTo>
                <a:lnTo>
                  <a:pt x="820393" y="950486"/>
                </a:lnTo>
                <a:close/>
              </a:path>
              <a:path w="5545947" h="2322573">
                <a:moveTo>
                  <a:pt x="823312" y="950486"/>
                </a:moveTo>
                <a:lnTo>
                  <a:pt x="820393" y="950486"/>
                </a:lnTo>
                <a:lnTo>
                  <a:pt x="1963005" y="1354346"/>
                </a:lnTo>
                <a:lnTo>
                  <a:pt x="1970186" y="1354346"/>
                </a:lnTo>
                <a:lnTo>
                  <a:pt x="823312" y="950486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218903" y="-961100"/>
            <a:ext cx="5596086" cy="2343818"/>
          </a:xfrm>
          <a:custGeom>
            <a:avLst/>
            <a:gdLst/>
            <a:ahLst/>
            <a:cxnLst/>
            <a:rect l="l" t="t" r="r" b="b"/>
            <a:pathLst>
              <a:path w="5596086" h="2343818">
                <a:moveTo>
                  <a:pt x="3580392" y="961100"/>
                </a:moveTo>
                <a:lnTo>
                  <a:pt x="3561646" y="961100"/>
                </a:lnTo>
                <a:lnTo>
                  <a:pt x="4708529" y="1364960"/>
                </a:lnTo>
                <a:lnTo>
                  <a:pt x="4727149" y="1364960"/>
                </a:lnTo>
                <a:lnTo>
                  <a:pt x="3580392" y="961100"/>
                </a:lnTo>
                <a:close/>
              </a:path>
              <a:path w="5596086" h="2343818">
                <a:moveTo>
                  <a:pt x="833560" y="961100"/>
                </a:moveTo>
                <a:lnTo>
                  <a:pt x="817368" y="961100"/>
                </a:lnTo>
                <a:lnTo>
                  <a:pt x="1964417" y="1364960"/>
                </a:lnTo>
                <a:lnTo>
                  <a:pt x="1975880" y="1364960"/>
                </a:lnTo>
                <a:lnTo>
                  <a:pt x="833560" y="961100"/>
                </a:lnTo>
                <a:close/>
              </a:path>
              <a:path w="5596086" h="2343818">
                <a:moveTo>
                  <a:pt x="836741" y="961100"/>
                </a:moveTo>
                <a:lnTo>
                  <a:pt x="833560" y="961100"/>
                </a:lnTo>
                <a:lnTo>
                  <a:pt x="1975880" y="1364960"/>
                </a:lnTo>
                <a:lnTo>
                  <a:pt x="1983624" y="1364960"/>
                </a:lnTo>
                <a:lnTo>
                  <a:pt x="836741" y="961100"/>
                </a:lnTo>
                <a:close/>
              </a:path>
            </a:pathLst>
          </a:custGeom>
          <a:solidFill>
            <a:srgbClr val="E8273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193614" y="-971237"/>
            <a:ext cx="5646519" cy="2364569"/>
          </a:xfrm>
          <a:custGeom>
            <a:avLst/>
            <a:gdLst/>
            <a:ahLst/>
            <a:cxnLst/>
            <a:rect l="l" t="t" r="r" b="b"/>
            <a:pathLst>
              <a:path w="5646519" h="2364569">
                <a:moveTo>
                  <a:pt x="3617903" y="971237"/>
                </a:moveTo>
                <a:lnTo>
                  <a:pt x="3599816" y="971237"/>
                </a:lnTo>
                <a:lnTo>
                  <a:pt x="4746756" y="1375097"/>
                </a:lnTo>
                <a:lnTo>
                  <a:pt x="4765007" y="1375097"/>
                </a:lnTo>
                <a:lnTo>
                  <a:pt x="3617903" y="971237"/>
                </a:lnTo>
                <a:close/>
              </a:path>
              <a:path w="5646519" h="2364569">
                <a:moveTo>
                  <a:pt x="846252" y="971237"/>
                </a:moveTo>
                <a:lnTo>
                  <a:pt x="830880" y="971237"/>
                </a:lnTo>
                <a:lnTo>
                  <a:pt x="1977647" y="1375097"/>
                </a:lnTo>
                <a:lnTo>
                  <a:pt x="1988564" y="1375097"/>
                </a:lnTo>
                <a:lnTo>
                  <a:pt x="846252" y="971237"/>
                </a:lnTo>
                <a:close/>
              </a:path>
              <a:path w="5646519" h="2364569">
                <a:moveTo>
                  <a:pt x="849528" y="971237"/>
                </a:moveTo>
                <a:lnTo>
                  <a:pt x="846252" y="971237"/>
                </a:lnTo>
                <a:lnTo>
                  <a:pt x="1988564" y="1375097"/>
                </a:lnTo>
                <a:lnTo>
                  <a:pt x="1996468" y="1375097"/>
                </a:lnTo>
                <a:lnTo>
                  <a:pt x="849528" y="971237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168325" y="-981868"/>
            <a:ext cx="5696659" cy="2385814"/>
          </a:xfrm>
          <a:custGeom>
            <a:avLst/>
            <a:gdLst/>
            <a:ahLst/>
            <a:cxnLst/>
            <a:rect l="l" t="t" r="r" b="b"/>
            <a:pathLst>
              <a:path w="5696659" h="2385814">
                <a:moveTo>
                  <a:pt x="3655629" y="981868"/>
                </a:moveTo>
                <a:lnTo>
                  <a:pt x="3636349" y="981868"/>
                </a:lnTo>
                <a:lnTo>
                  <a:pt x="4783228" y="1385728"/>
                </a:lnTo>
                <a:lnTo>
                  <a:pt x="4802763" y="1385728"/>
                </a:lnTo>
                <a:lnTo>
                  <a:pt x="3655629" y="981868"/>
                </a:lnTo>
                <a:close/>
              </a:path>
              <a:path w="5696659" h="2385814">
                <a:moveTo>
                  <a:pt x="858621" y="981868"/>
                </a:moveTo>
                <a:lnTo>
                  <a:pt x="843269" y="981868"/>
                </a:lnTo>
                <a:lnTo>
                  <a:pt x="1990081" y="1385728"/>
                </a:lnTo>
                <a:lnTo>
                  <a:pt x="2001017" y="1385728"/>
                </a:lnTo>
                <a:lnTo>
                  <a:pt x="858621" y="981868"/>
                </a:lnTo>
                <a:close/>
              </a:path>
              <a:path w="5696659" h="2385814">
                <a:moveTo>
                  <a:pt x="861910" y="981868"/>
                </a:moveTo>
                <a:lnTo>
                  <a:pt x="858621" y="981868"/>
                </a:lnTo>
                <a:lnTo>
                  <a:pt x="2001017" y="1385728"/>
                </a:lnTo>
                <a:lnTo>
                  <a:pt x="2008882" y="1385728"/>
                </a:lnTo>
                <a:lnTo>
                  <a:pt x="861910" y="981868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143474" y="-992482"/>
            <a:ext cx="5746799" cy="2406564"/>
          </a:xfrm>
          <a:custGeom>
            <a:avLst/>
            <a:gdLst/>
            <a:ahLst/>
            <a:cxnLst/>
            <a:rect l="l" t="t" r="r" b="b"/>
            <a:pathLst>
              <a:path w="5746799" h="2406564">
                <a:moveTo>
                  <a:pt x="3692611" y="992482"/>
                </a:moveTo>
                <a:lnTo>
                  <a:pt x="3673990" y="992482"/>
                </a:lnTo>
                <a:lnTo>
                  <a:pt x="4820866" y="1396342"/>
                </a:lnTo>
                <a:lnTo>
                  <a:pt x="4839433" y="1396342"/>
                </a:lnTo>
                <a:lnTo>
                  <a:pt x="3692611" y="992482"/>
                </a:lnTo>
                <a:close/>
              </a:path>
              <a:path w="5746799" h="2406564">
                <a:moveTo>
                  <a:pt x="871108" y="992482"/>
                </a:moveTo>
                <a:lnTo>
                  <a:pt x="855780" y="992482"/>
                </a:lnTo>
                <a:lnTo>
                  <a:pt x="2002864" y="1396342"/>
                </a:lnTo>
                <a:lnTo>
                  <a:pt x="2013814" y="1396342"/>
                </a:lnTo>
                <a:lnTo>
                  <a:pt x="871108" y="992482"/>
                </a:lnTo>
                <a:close/>
              </a:path>
              <a:path w="5746799" h="2406564">
                <a:moveTo>
                  <a:pt x="874183" y="992482"/>
                </a:moveTo>
                <a:lnTo>
                  <a:pt x="871108" y="992482"/>
                </a:lnTo>
                <a:lnTo>
                  <a:pt x="2013814" y="1396342"/>
                </a:lnTo>
                <a:lnTo>
                  <a:pt x="2021106" y="1396342"/>
                </a:lnTo>
                <a:lnTo>
                  <a:pt x="874183" y="992482"/>
                </a:lnTo>
                <a:close/>
              </a:path>
            </a:pathLst>
          </a:custGeom>
          <a:solidFill>
            <a:srgbClr val="E8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118331" y="-1003096"/>
            <a:ext cx="5796792" cy="2427793"/>
          </a:xfrm>
          <a:custGeom>
            <a:avLst/>
            <a:gdLst/>
            <a:ahLst/>
            <a:cxnLst/>
            <a:rect l="l" t="t" r="r" b="b"/>
            <a:pathLst>
              <a:path w="5796792" h="2427793">
                <a:moveTo>
                  <a:pt x="3730382" y="1003096"/>
                </a:moveTo>
                <a:lnTo>
                  <a:pt x="3711829" y="1003096"/>
                </a:lnTo>
                <a:lnTo>
                  <a:pt x="4858864" y="1406956"/>
                </a:lnTo>
                <a:lnTo>
                  <a:pt x="4877157" y="1406956"/>
                </a:lnTo>
                <a:lnTo>
                  <a:pt x="3730382" y="1003096"/>
                </a:lnTo>
                <a:close/>
              </a:path>
              <a:path w="5796792" h="2427793">
                <a:moveTo>
                  <a:pt x="884451" y="1003096"/>
                </a:moveTo>
                <a:lnTo>
                  <a:pt x="869262" y="1003096"/>
                </a:lnTo>
                <a:lnTo>
                  <a:pt x="2016037" y="1406956"/>
                </a:lnTo>
                <a:lnTo>
                  <a:pt x="2026920" y="1406956"/>
                </a:lnTo>
                <a:lnTo>
                  <a:pt x="884451" y="1003096"/>
                </a:lnTo>
                <a:close/>
              </a:path>
              <a:path w="5796792" h="2427793">
                <a:moveTo>
                  <a:pt x="887784" y="1003096"/>
                </a:moveTo>
                <a:lnTo>
                  <a:pt x="884451" y="1003096"/>
                </a:lnTo>
                <a:lnTo>
                  <a:pt x="2026920" y="1406956"/>
                </a:lnTo>
                <a:lnTo>
                  <a:pt x="2034750" y="1406956"/>
                </a:lnTo>
                <a:lnTo>
                  <a:pt x="887784" y="1003096"/>
                </a:lnTo>
                <a:close/>
              </a:path>
            </a:pathLst>
          </a:custGeom>
          <a:solidFill>
            <a:srgbClr val="E7253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093042" y="-1013233"/>
            <a:ext cx="5847371" cy="2448560"/>
          </a:xfrm>
          <a:custGeom>
            <a:avLst/>
            <a:gdLst/>
            <a:ahLst/>
            <a:cxnLst/>
            <a:rect l="l" t="t" r="r" b="b"/>
            <a:pathLst>
              <a:path w="5847371" h="2448560">
                <a:moveTo>
                  <a:pt x="3767956" y="1013233"/>
                </a:moveTo>
                <a:lnTo>
                  <a:pt x="3749719" y="1013233"/>
                </a:lnTo>
                <a:lnTo>
                  <a:pt x="4896694" y="1417093"/>
                </a:lnTo>
                <a:lnTo>
                  <a:pt x="4915088" y="1417093"/>
                </a:lnTo>
                <a:lnTo>
                  <a:pt x="3767956" y="1013233"/>
                </a:lnTo>
                <a:close/>
              </a:path>
              <a:path w="5847371" h="2448560">
                <a:moveTo>
                  <a:pt x="897010" y="1013233"/>
                </a:moveTo>
                <a:lnTo>
                  <a:pt x="881721" y="1013233"/>
                </a:lnTo>
                <a:lnTo>
                  <a:pt x="2028630" y="1417093"/>
                </a:lnTo>
                <a:lnTo>
                  <a:pt x="2039617" y="1417093"/>
                </a:lnTo>
                <a:lnTo>
                  <a:pt x="897010" y="1013233"/>
                </a:lnTo>
                <a:close/>
              </a:path>
              <a:path w="5847371" h="2448560">
                <a:moveTo>
                  <a:pt x="900295" y="1013233"/>
                </a:moveTo>
                <a:lnTo>
                  <a:pt x="897010" y="1013233"/>
                </a:lnTo>
                <a:lnTo>
                  <a:pt x="2039617" y="1417093"/>
                </a:lnTo>
                <a:lnTo>
                  <a:pt x="2047269" y="1417093"/>
                </a:lnTo>
                <a:lnTo>
                  <a:pt x="900295" y="1013233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068191" y="-1023847"/>
            <a:ext cx="5897365" cy="2469789"/>
          </a:xfrm>
          <a:custGeom>
            <a:avLst/>
            <a:gdLst/>
            <a:ahLst/>
            <a:cxnLst/>
            <a:rect l="l" t="t" r="r" b="b"/>
            <a:pathLst>
              <a:path w="5897365" h="2469789">
                <a:moveTo>
                  <a:pt x="3804788" y="1023847"/>
                </a:moveTo>
                <a:lnTo>
                  <a:pt x="3786638" y="1023847"/>
                </a:lnTo>
                <a:lnTo>
                  <a:pt x="4933339" y="1427707"/>
                </a:lnTo>
                <a:lnTo>
                  <a:pt x="4951616" y="1427707"/>
                </a:lnTo>
                <a:lnTo>
                  <a:pt x="3804788" y="1023847"/>
                </a:lnTo>
                <a:close/>
              </a:path>
              <a:path w="5897365" h="2469789">
                <a:moveTo>
                  <a:pt x="909265" y="1023847"/>
                </a:moveTo>
                <a:lnTo>
                  <a:pt x="893994" y="1023847"/>
                </a:lnTo>
                <a:lnTo>
                  <a:pt x="2040855" y="1427707"/>
                </a:lnTo>
                <a:lnTo>
                  <a:pt x="2051861" y="1427707"/>
                </a:lnTo>
                <a:lnTo>
                  <a:pt x="909265" y="1023847"/>
                </a:lnTo>
                <a:close/>
              </a:path>
              <a:path w="5897365" h="2469789">
                <a:moveTo>
                  <a:pt x="912542" y="1023847"/>
                </a:moveTo>
                <a:lnTo>
                  <a:pt x="909265" y="1023847"/>
                </a:lnTo>
                <a:lnTo>
                  <a:pt x="2051861" y="1427707"/>
                </a:lnTo>
                <a:lnTo>
                  <a:pt x="2059434" y="1427707"/>
                </a:lnTo>
                <a:lnTo>
                  <a:pt x="912542" y="1023847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042902" y="-1034478"/>
            <a:ext cx="5947505" cy="2490556"/>
          </a:xfrm>
          <a:custGeom>
            <a:avLst/>
            <a:gdLst/>
            <a:ahLst/>
            <a:cxnLst/>
            <a:rect l="l" t="t" r="r" b="b"/>
            <a:pathLst>
              <a:path w="5947505" h="2490556">
                <a:moveTo>
                  <a:pt x="3842724" y="1034478"/>
                </a:moveTo>
                <a:lnTo>
                  <a:pt x="3823985" y="1034478"/>
                </a:lnTo>
                <a:lnTo>
                  <a:pt x="4970953" y="1438338"/>
                </a:lnTo>
                <a:lnTo>
                  <a:pt x="4989495" y="1438338"/>
                </a:lnTo>
                <a:lnTo>
                  <a:pt x="3842724" y="1034478"/>
                </a:lnTo>
                <a:close/>
              </a:path>
              <a:path w="5947505" h="2490556">
                <a:moveTo>
                  <a:pt x="921876" y="1034478"/>
                </a:moveTo>
                <a:lnTo>
                  <a:pt x="906628" y="1034478"/>
                </a:lnTo>
                <a:lnTo>
                  <a:pt x="2053841" y="1438338"/>
                </a:lnTo>
                <a:lnTo>
                  <a:pt x="2064859" y="1438338"/>
                </a:lnTo>
                <a:lnTo>
                  <a:pt x="921876" y="1034478"/>
                </a:lnTo>
                <a:close/>
              </a:path>
              <a:path w="5947505" h="2490556">
                <a:moveTo>
                  <a:pt x="925002" y="1034478"/>
                </a:moveTo>
                <a:lnTo>
                  <a:pt x="921876" y="1034478"/>
                </a:lnTo>
                <a:lnTo>
                  <a:pt x="2064859" y="1438338"/>
                </a:lnTo>
                <a:lnTo>
                  <a:pt x="2072026" y="1438338"/>
                </a:lnTo>
                <a:lnTo>
                  <a:pt x="925002" y="1034478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018051" y="-1045092"/>
            <a:ext cx="5997645" cy="2511785"/>
          </a:xfrm>
          <a:custGeom>
            <a:avLst/>
            <a:gdLst/>
            <a:ahLst/>
            <a:cxnLst/>
            <a:rect l="l" t="t" r="r" b="b"/>
            <a:pathLst>
              <a:path w="5997645" h="2511785">
                <a:moveTo>
                  <a:pt x="3880247" y="1045092"/>
                </a:moveTo>
                <a:lnTo>
                  <a:pt x="3861626" y="1045092"/>
                </a:lnTo>
                <a:lnTo>
                  <a:pt x="5008591" y="1448952"/>
                </a:lnTo>
                <a:lnTo>
                  <a:pt x="5027159" y="1448952"/>
                </a:lnTo>
                <a:lnTo>
                  <a:pt x="3880247" y="1045092"/>
                </a:lnTo>
                <a:close/>
              </a:path>
              <a:path w="5997645" h="2511785">
                <a:moveTo>
                  <a:pt x="934923" y="1045092"/>
                </a:moveTo>
                <a:lnTo>
                  <a:pt x="920053" y="1045092"/>
                </a:lnTo>
                <a:lnTo>
                  <a:pt x="2066899" y="1448952"/>
                </a:lnTo>
                <a:lnTo>
                  <a:pt x="2077675" y="1448952"/>
                </a:lnTo>
                <a:lnTo>
                  <a:pt x="934923" y="1045092"/>
                </a:lnTo>
                <a:close/>
              </a:path>
              <a:path w="5997645" h="2511785">
                <a:moveTo>
                  <a:pt x="938068" y="1045092"/>
                </a:moveTo>
                <a:lnTo>
                  <a:pt x="934923" y="1045092"/>
                </a:lnTo>
                <a:lnTo>
                  <a:pt x="2077675" y="1448952"/>
                </a:lnTo>
                <a:lnTo>
                  <a:pt x="2084823" y="1448952"/>
                </a:lnTo>
                <a:lnTo>
                  <a:pt x="938068" y="1045092"/>
                </a:lnTo>
                <a:close/>
              </a:path>
            </a:pathLst>
          </a:custGeom>
          <a:solidFill>
            <a:srgbClr val="E7243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992908" y="-1055706"/>
            <a:ext cx="6048077" cy="2533013"/>
          </a:xfrm>
          <a:custGeom>
            <a:avLst/>
            <a:gdLst/>
            <a:ahLst/>
            <a:cxnLst/>
            <a:rect l="l" t="t" r="r" b="b"/>
            <a:pathLst>
              <a:path w="6048077" h="2533013">
                <a:moveTo>
                  <a:pt x="3918273" y="1055706"/>
                </a:moveTo>
                <a:lnTo>
                  <a:pt x="3899530" y="1055706"/>
                </a:lnTo>
                <a:lnTo>
                  <a:pt x="5046614" y="1459566"/>
                </a:lnTo>
                <a:lnTo>
                  <a:pt x="5065238" y="1459566"/>
                </a:lnTo>
                <a:lnTo>
                  <a:pt x="3918273" y="1055706"/>
                </a:lnTo>
                <a:close/>
              </a:path>
              <a:path w="6048077" h="2533013">
                <a:moveTo>
                  <a:pt x="947444" y="1055706"/>
                </a:moveTo>
                <a:lnTo>
                  <a:pt x="932351" y="1055706"/>
                </a:lnTo>
                <a:lnTo>
                  <a:pt x="2079184" y="1459566"/>
                </a:lnTo>
                <a:lnTo>
                  <a:pt x="2090152" y="1459566"/>
                </a:lnTo>
                <a:lnTo>
                  <a:pt x="947444" y="1055706"/>
                </a:lnTo>
                <a:close/>
              </a:path>
              <a:path w="6048077" h="2533013">
                <a:moveTo>
                  <a:pt x="950876" y="1055706"/>
                </a:moveTo>
                <a:lnTo>
                  <a:pt x="947444" y="1055706"/>
                </a:lnTo>
                <a:lnTo>
                  <a:pt x="2090152" y="1459566"/>
                </a:lnTo>
                <a:lnTo>
                  <a:pt x="2097894" y="1459566"/>
                </a:lnTo>
                <a:lnTo>
                  <a:pt x="950876" y="1055706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967619" y="-1065843"/>
            <a:ext cx="6098217" cy="2553781"/>
          </a:xfrm>
          <a:custGeom>
            <a:avLst/>
            <a:gdLst/>
            <a:ahLst/>
            <a:cxnLst/>
            <a:rect l="l" t="t" r="r" b="b"/>
            <a:pathLst>
              <a:path w="6098217" h="2553781">
                <a:moveTo>
                  <a:pt x="3954804" y="1065843"/>
                </a:moveTo>
                <a:lnTo>
                  <a:pt x="3936627" y="1065843"/>
                </a:lnTo>
                <a:lnTo>
                  <a:pt x="5083347" y="1469703"/>
                </a:lnTo>
                <a:lnTo>
                  <a:pt x="5101712" y="1469703"/>
                </a:lnTo>
                <a:lnTo>
                  <a:pt x="3954804" y="1065843"/>
                </a:lnTo>
                <a:close/>
              </a:path>
              <a:path w="6098217" h="2553781">
                <a:moveTo>
                  <a:pt x="959929" y="1065843"/>
                </a:moveTo>
                <a:lnTo>
                  <a:pt x="944733" y="1065843"/>
                </a:lnTo>
                <a:lnTo>
                  <a:pt x="2091597" y="1469703"/>
                </a:lnTo>
                <a:lnTo>
                  <a:pt x="2102669" y="1469703"/>
                </a:lnTo>
                <a:lnTo>
                  <a:pt x="959929" y="1065843"/>
                </a:lnTo>
                <a:close/>
              </a:path>
              <a:path w="6098217" h="2553781">
                <a:moveTo>
                  <a:pt x="963387" y="1065843"/>
                </a:moveTo>
                <a:lnTo>
                  <a:pt x="959929" y="1065843"/>
                </a:lnTo>
                <a:lnTo>
                  <a:pt x="2102669" y="1469703"/>
                </a:lnTo>
                <a:lnTo>
                  <a:pt x="2110413" y="1469703"/>
                </a:lnTo>
                <a:lnTo>
                  <a:pt x="963387" y="1065843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942768" y="-1076457"/>
            <a:ext cx="6148211" cy="2575009"/>
          </a:xfrm>
          <a:custGeom>
            <a:avLst/>
            <a:gdLst/>
            <a:ahLst/>
            <a:cxnLst/>
            <a:rect l="l" t="t" r="r" b="b"/>
            <a:pathLst>
              <a:path w="6148211" h="2575009">
                <a:moveTo>
                  <a:pt x="3992425" y="1076457"/>
                </a:moveTo>
                <a:lnTo>
                  <a:pt x="3973769" y="1076457"/>
                </a:lnTo>
                <a:lnTo>
                  <a:pt x="5120834" y="1480317"/>
                </a:lnTo>
                <a:lnTo>
                  <a:pt x="5139341" y="1480317"/>
                </a:lnTo>
                <a:lnTo>
                  <a:pt x="3992425" y="1076457"/>
                </a:lnTo>
                <a:close/>
              </a:path>
              <a:path w="6148211" h="2575009">
                <a:moveTo>
                  <a:pt x="973410" y="1076457"/>
                </a:moveTo>
                <a:lnTo>
                  <a:pt x="957084" y="1076457"/>
                </a:lnTo>
                <a:lnTo>
                  <a:pt x="2104001" y="1480317"/>
                </a:lnTo>
                <a:lnTo>
                  <a:pt x="2115927" y="1480317"/>
                </a:lnTo>
                <a:lnTo>
                  <a:pt x="973410" y="1076457"/>
                </a:lnTo>
                <a:close/>
              </a:path>
              <a:path w="6148211" h="2575009">
                <a:moveTo>
                  <a:pt x="976809" y="1076457"/>
                </a:moveTo>
                <a:lnTo>
                  <a:pt x="973410" y="1076457"/>
                </a:lnTo>
                <a:lnTo>
                  <a:pt x="2115927" y="1480317"/>
                </a:lnTo>
                <a:lnTo>
                  <a:pt x="2123474" y="1480317"/>
                </a:lnTo>
                <a:lnTo>
                  <a:pt x="976809" y="1076457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917479" y="-1087088"/>
            <a:ext cx="6198789" cy="2595776"/>
          </a:xfrm>
          <a:custGeom>
            <a:avLst/>
            <a:gdLst/>
            <a:ahLst/>
            <a:cxnLst/>
            <a:rect l="l" t="t" r="r" b="b"/>
            <a:pathLst>
              <a:path w="6198789" h="2595776">
                <a:moveTo>
                  <a:pt x="4030618" y="1087088"/>
                </a:moveTo>
                <a:lnTo>
                  <a:pt x="4011857" y="1087088"/>
                </a:lnTo>
                <a:lnTo>
                  <a:pt x="5158940" y="1490948"/>
                </a:lnTo>
                <a:lnTo>
                  <a:pt x="5177574" y="1490948"/>
                </a:lnTo>
                <a:lnTo>
                  <a:pt x="4030618" y="1087088"/>
                </a:lnTo>
                <a:close/>
              </a:path>
              <a:path w="6198789" h="2595776">
                <a:moveTo>
                  <a:pt x="985990" y="1087088"/>
                </a:moveTo>
                <a:lnTo>
                  <a:pt x="970833" y="1087088"/>
                </a:lnTo>
                <a:lnTo>
                  <a:pt x="2117789" y="1490948"/>
                </a:lnTo>
                <a:lnTo>
                  <a:pt x="2128889" y="1490948"/>
                </a:lnTo>
                <a:lnTo>
                  <a:pt x="985990" y="1087088"/>
                </a:lnTo>
                <a:close/>
              </a:path>
              <a:path w="6198789" h="2595776">
                <a:moveTo>
                  <a:pt x="989231" y="1087088"/>
                </a:moveTo>
                <a:lnTo>
                  <a:pt x="985990" y="1087088"/>
                </a:lnTo>
                <a:lnTo>
                  <a:pt x="2128889" y="1490948"/>
                </a:lnTo>
                <a:lnTo>
                  <a:pt x="2136036" y="1490948"/>
                </a:lnTo>
                <a:lnTo>
                  <a:pt x="989231" y="1087088"/>
                </a:lnTo>
                <a:close/>
              </a:path>
            </a:pathLst>
          </a:custGeom>
          <a:solidFill>
            <a:srgbClr val="E7233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892336" y="-1097702"/>
            <a:ext cx="6248783" cy="2617005"/>
          </a:xfrm>
          <a:custGeom>
            <a:avLst/>
            <a:gdLst/>
            <a:ahLst/>
            <a:cxnLst/>
            <a:rect l="l" t="t" r="r" b="b"/>
            <a:pathLst>
              <a:path w="6248783" h="2617005">
                <a:moveTo>
                  <a:pt x="4068239" y="1097702"/>
                </a:moveTo>
                <a:lnTo>
                  <a:pt x="4048822" y="1097702"/>
                </a:lnTo>
                <a:lnTo>
                  <a:pt x="5195541" y="1501562"/>
                </a:lnTo>
                <a:lnTo>
                  <a:pt x="5215203" y="1501562"/>
                </a:lnTo>
                <a:lnTo>
                  <a:pt x="4068239" y="1097702"/>
                </a:lnTo>
                <a:close/>
              </a:path>
              <a:path w="6248783" h="2617005">
                <a:moveTo>
                  <a:pt x="998219" y="1097702"/>
                </a:moveTo>
                <a:lnTo>
                  <a:pt x="983198" y="1097702"/>
                </a:lnTo>
                <a:lnTo>
                  <a:pt x="2130162" y="1501562"/>
                </a:lnTo>
                <a:lnTo>
                  <a:pt x="2141190" y="1501562"/>
                </a:lnTo>
                <a:lnTo>
                  <a:pt x="998219" y="1097702"/>
                </a:lnTo>
                <a:close/>
              </a:path>
              <a:path w="6248783" h="2617005">
                <a:moveTo>
                  <a:pt x="1001726" y="1097702"/>
                </a:moveTo>
                <a:lnTo>
                  <a:pt x="998219" y="1097702"/>
                </a:lnTo>
                <a:lnTo>
                  <a:pt x="2141190" y="1501562"/>
                </a:lnTo>
                <a:lnTo>
                  <a:pt x="2148869" y="1501562"/>
                </a:lnTo>
                <a:lnTo>
                  <a:pt x="1001726" y="1097702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867485" y="-1107838"/>
            <a:ext cx="6298923" cy="2637755"/>
          </a:xfrm>
          <a:custGeom>
            <a:avLst/>
            <a:gdLst/>
            <a:ahLst/>
            <a:cxnLst/>
            <a:rect l="l" t="t" r="r" b="b"/>
            <a:pathLst>
              <a:path w="6298923" h="2637755">
                <a:moveTo>
                  <a:pt x="4104589" y="1107838"/>
                </a:moveTo>
                <a:lnTo>
                  <a:pt x="4086528" y="1107838"/>
                </a:lnTo>
                <a:lnTo>
                  <a:pt x="5233288" y="1511698"/>
                </a:lnTo>
                <a:lnTo>
                  <a:pt x="5251592" y="1511698"/>
                </a:lnTo>
                <a:lnTo>
                  <a:pt x="4104589" y="1107838"/>
                </a:lnTo>
                <a:close/>
              </a:path>
              <a:path w="6298923" h="2637755">
                <a:moveTo>
                  <a:pt x="1010475" y="1107838"/>
                </a:moveTo>
                <a:lnTo>
                  <a:pt x="995469" y="1107838"/>
                </a:lnTo>
                <a:lnTo>
                  <a:pt x="2142388" y="1511698"/>
                </a:lnTo>
                <a:lnTo>
                  <a:pt x="2153433" y="1511698"/>
                </a:lnTo>
                <a:lnTo>
                  <a:pt x="1010475" y="1107838"/>
                </a:lnTo>
                <a:close/>
              </a:path>
              <a:path w="6298923" h="2637755">
                <a:moveTo>
                  <a:pt x="1013998" y="1107838"/>
                </a:moveTo>
                <a:lnTo>
                  <a:pt x="1010475" y="1107838"/>
                </a:lnTo>
                <a:lnTo>
                  <a:pt x="2153433" y="1511698"/>
                </a:lnTo>
                <a:lnTo>
                  <a:pt x="2161095" y="1511698"/>
                </a:lnTo>
                <a:lnTo>
                  <a:pt x="1013998" y="1107838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842196" y="-1118453"/>
            <a:ext cx="6349063" cy="2659001"/>
          </a:xfrm>
          <a:custGeom>
            <a:avLst/>
            <a:gdLst/>
            <a:ahLst/>
            <a:cxnLst/>
            <a:rect l="l" t="t" r="r" b="b"/>
            <a:pathLst>
              <a:path w="6349063" h="2659001">
                <a:moveTo>
                  <a:pt x="4142504" y="1118453"/>
                </a:moveTo>
                <a:lnTo>
                  <a:pt x="4124262" y="1118453"/>
                </a:lnTo>
                <a:lnTo>
                  <a:pt x="5271074" y="1522313"/>
                </a:lnTo>
                <a:lnTo>
                  <a:pt x="5289463" y="1522313"/>
                </a:lnTo>
                <a:lnTo>
                  <a:pt x="4142504" y="1118453"/>
                </a:lnTo>
                <a:close/>
              </a:path>
              <a:path w="6349063" h="2659001">
                <a:moveTo>
                  <a:pt x="1024064" y="1118453"/>
                </a:moveTo>
                <a:lnTo>
                  <a:pt x="1008955" y="1118453"/>
                </a:lnTo>
                <a:lnTo>
                  <a:pt x="2155614" y="1522313"/>
                </a:lnTo>
                <a:lnTo>
                  <a:pt x="2166762" y="1522313"/>
                </a:lnTo>
                <a:lnTo>
                  <a:pt x="1024064" y="1118453"/>
                </a:lnTo>
                <a:close/>
              </a:path>
              <a:path w="6349063" h="2659001">
                <a:moveTo>
                  <a:pt x="1027587" y="1118453"/>
                </a:moveTo>
                <a:lnTo>
                  <a:pt x="1024064" y="1118453"/>
                </a:lnTo>
                <a:lnTo>
                  <a:pt x="2166762" y="1522313"/>
                </a:lnTo>
                <a:lnTo>
                  <a:pt x="2174366" y="1522313"/>
                </a:lnTo>
                <a:lnTo>
                  <a:pt x="1027587" y="1118453"/>
                </a:lnTo>
                <a:close/>
              </a:path>
            </a:pathLst>
          </a:custGeom>
          <a:solidFill>
            <a:srgbClr val="E7223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816907" y="-1129067"/>
            <a:ext cx="6399495" cy="2679751"/>
          </a:xfrm>
          <a:custGeom>
            <a:avLst/>
            <a:gdLst/>
            <a:ahLst/>
            <a:cxnLst/>
            <a:rect l="l" t="t" r="r" b="b"/>
            <a:pathLst>
              <a:path w="6399495" h="2679751">
                <a:moveTo>
                  <a:pt x="4180564" y="1129067"/>
                </a:moveTo>
                <a:lnTo>
                  <a:pt x="4161850" y="1129067"/>
                </a:lnTo>
                <a:lnTo>
                  <a:pt x="5308992" y="1532927"/>
                </a:lnTo>
                <a:lnTo>
                  <a:pt x="5327530" y="1532927"/>
                </a:lnTo>
                <a:lnTo>
                  <a:pt x="4180564" y="1129067"/>
                </a:lnTo>
                <a:close/>
              </a:path>
              <a:path w="6399495" h="2679751">
                <a:moveTo>
                  <a:pt x="1036771" y="1129067"/>
                </a:moveTo>
                <a:lnTo>
                  <a:pt x="1021684" y="1129067"/>
                </a:lnTo>
                <a:lnTo>
                  <a:pt x="2168764" y="1532927"/>
                </a:lnTo>
                <a:lnTo>
                  <a:pt x="2179922" y="1532927"/>
                </a:lnTo>
                <a:lnTo>
                  <a:pt x="1036771" y="1129067"/>
                </a:lnTo>
                <a:close/>
              </a:path>
              <a:path w="6399495" h="2679751">
                <a:moveTo>
                  <a:pt x="1039978" y="1129067"/>
                </a:moveTo>
                <a:lnTo>
                  <a:pt x="1036771" y="1129067"/>
                </a:lnTo>
                <a:lnTo>
                  <a:pt x="2179922" y="1532927"/>
                </a:lnTo>
                <a:lnTo>
                  <a:pt x="2186798" y="1532927"/>
                </a:lnTo>
                <a:lnTo>
                  <a:pt x="1039978" y="1129067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792056" y="-1139698"/>
            <a:ext cx="6449635" cy="2700997"/>
          </a:xfrm>
          <a:custGeom>
            <a:avLst/>
            <a:gdLst/>
            <a:ahLst/>
            <a:cxnLst/>
            <a:rect l="l" t="t" r="r" b="b"/>
            <a:pathLst>
              <a:path w="6449635" h="2700997">
                <a:moveTo>
                  <a:pt x="4217488" y="1139698"/>
                </a:moveTo>
                <a:lnTo>
                  <a:pt x="4198671" y="1139698"/>
                </a:lnTo>
                <a:lnTo>
                  <a:pt x="5345531" y="1543558"/>
                </a:lnTo>
                <a:lnTo>
                  <a:pt x="5364198" y="1543558"/>
                </a:lnTo>
                <a:lnTo>
                  <a:pt x="4217488" y="1139698"/>
                </a:lnTo>
                <a:close/>
              </a:path>
              <a:path w="6449635" h="2700997">
                <a:moveTo>
                  <a:pt x="1049027" y="1139698"/>
                </a:moveTo>
                <a:lnTo>
                  <a:pt x="1033955" y="1139698"/>
                </a:lnTo>
                <a:lnTo>
                  <a:pt x="2180990" y="1543558"/>
                </a:lnTo>
                <a:lnTo>
                  <a:pt x="2192164" y="1543558"/>
                </a:lnTo>
                <a:lnTo>
                  <a:pt x="1049027" y="1139698"/>
                </a:lnTo>
                <a:close/>
              </a:path>
              <a:path w="6449635" h="2700997">
                <a:moveTo>
                  <a:pt x="1052239" y="1139698"/>
                </a:moveTo>
                <a:lnTo>
                  <a:pt x="1049027" y="1139698"/>
                </a:lnTo>
                <a:lnTo>
                  <a:pt x="2192164" y="1543558"/>
                </a:lnTo>
                <a:lnTo>
                  <a:pt x="2199006" y="1543558"/>
                </a:lnTo>
                <a:lnTo>
                  <a:pt x="1052239" y="1139698"/>
                </a:lnTo>
                <a:close/>
              </a:path>
            </a:pathLst>
          </a:custGeom>
          <a:solidFill>
            <a:srgbClr val="E722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766913" y="-1149834"/>
            <a:ext cx="6499629" cy="2721747"/>
          </a:xfrm>
          <a:custGeom>
            <a:avLst/>
            <a:gdLst/>
            <a:ahLst/>
            <a:cxnLst/>
            <a:rect l="l" t="t" r="r" b="b"/>
            <a:pathLst>
              <a:path w="6499629" h="2721747">
                <a:moveTo>
                  <a:pt x="4254703" y="1149834"/>
                </a:moveTo>
                <a:lnTo>
                  <a:pt x="4236459" y="1149834"/>
                </a:lnTo>
                <a:lnTo>
                  <a:pt x="5383266" y="1553694"/>
                </a:lnTo>
                <a:lnTo>
                  <a:pt x="5401654" y="1553694"/>
                </a:lnTo>
                <a:lnTo>
                  <a:pt x="4254703" y="1149834"/>
                </a:lnTo>
                <a:close/>
              </a:path>
              <a:path w="6499629" h="2721747">
                <a:moveTo>
                  <a:pt x="1061231" y="1149834"/>
                </a:moveTo>
                <a:lnTo>
                  <a:pt x="1046292" y="1149834"/>
                </a:lnTo>
                <a:lnTo>
                  <a:pt x="2193304" y="1553694"/>
                </a:lnTo>
                <a:lnTo>
                  <a:pt x="2204405" y="1553694"/>
                </a:lnTo>
                <a:lnTo>
                  <a:pt x="1061231" y="1149834"/>
                </a:lnTo>
                <a:close/>
              </a:path>
              <a:path w="6499629" h="2721747">
                <a:moveTo>
                  <a:pt x="1064823" y="1149834"/>
                </a:moveTo>
                <a:lnTo>
                  <a:pt x="1061231" y="1149834"/>
                </a:lnTo>
                <a:lnTo>
                  <a:pt x="2204405" y="1553694"/>
                </a:lnTo>
                <a:lnTo>
                  <a:pt x="2212008" y="1553694"/>
                </a:lnTo>
                <a:lnTo>
                  <a:pt x="1064823" y="1149834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742062" y="-1160449"/>
            <a:ext cx="6549769" cy="2742975"/>
          </a:xfrm>
          <a:custGeom>
            <a:avLst/>
            <a:gdLst/>
            <a:ahLst/>
            <a:cxnLst/>
            <a:rect l="l" t="t" r="r" b="b"/>
            <a:pathLst>
              <a:path w="6549769" h="2742975">
                <a:moveTo>
                  <a:pt x="4292232" y="1160449"/>
                </a:moveTo>
                <a:lnTo>
                  <a:pt x="4274166" y="1160449"/>
                </a:lnTo>
                <a:lnTo>
                  <a:pt x="5421012" y="1564309"/>
                </a:lnTo>
                <a:lnTo>
                  <a:pt x="5439311" y="1564309"/>
                </a:lnTo>
                <a:lnTo>
                  <a:pt x="4292232" y="1160449"/>
                </a:lnTo>
                <a:close/>
              </a:path>
              <a:path w="6549769" h="2742975">
                <a:moveTo>
                  <a:pt x="1074625" y="1160449"/>
                </a:moveTo>
                <a:lnTo>
                  <a:pt x="1059700" y="1160449"/>
                </a:lnTo>
                <a:lnTo>
                  <a:pt x="2206378" y="1564309"/>
                </a:lnTo>
                <a:lnTo>
                  <a:pt x="2217495" y="1564309"/>
                </a:lnTo>
                <a:lnTo>
                  <a:pt x="1074625" y="1160449"/>
                </a:lnTo>
                <a:close/>
              </a:path>
              <a:path w="6549769" h="2742975">
                <a:moveTo>
                  <a:pt x="1078234" y="1160449"/>
                </a:moveTo>
                <a:lnTo>
                  <a:pt x="1074625" y="1160449"/>
                </a:lnTo>
                <a:lnTo>
                  <a:pt x="2217495" y="1564309"/>
                </a:lnTo>
                <a:lnTo>
                  <a:pt x="2225080" y="1564309"/>
                </a:lnTo>
                <a:lnTo>
                  <a:pt x="1078234" y="1160449"/>
                </a:lnTo>
                <a:close/>
              </a:path>
            </a:pathLst>
          </a:custGeom>
          <a:solidFill>
            <a:srgbClr val="E7213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716773" y="-1171063"/>
            <a:ext cx="6600201" cy="2763726"/>
          </a:xfrm>
          <a:custGeom>
            <a:avLst/>
            <a:gdLst/>
            <a:ahLst/>
            <a:cxnLst/>
            <a:rect l="l" t="t" r="r" b="b"/>
            <a:pathLst>
              <a:path w="6600201" h="2763726">
                <a:moveTo>
                  <a:pt x="4330321" y="1171063"/>
                </a:moveTo>
                <a:lnTo>
                  <a:pt x="4311848" y="1171063"/>
                </a:lnTo>
                <a:lnTo>
                  <a:pt x="5458994" y="1574923"/>
                </a:lnTo>
                <a:lnTo>
                  <a:pt x="5477417" y="1574923"/>
                </a:lnTo>
                <a:lnTo>
                  <a:pt x="4330321" y="1171063"/>
                </a:lnTo>
                <a:close/>
              </a:path>
              <a:path w="6600201" h="2763726">
                <a:moveTo>
                  <a:pt x="1087337" y="1171063"/>
                </a:moveTo>
                <a:lnTo>
                  <a:pt x="1072313" y="1171063"/>
                </a:lnTo>
                <a:lnTo>
                  <a:pt x="2219319" y="1574923"/>
                </a:lnTo>
                <a:lnTo>
                  <a:pt x="2230533" y="1574923"/>
                </a:lnTo>
                <a:lnTo>
                  <a:pt x="1087337" y="1171063"/>
                </a:lnTo>
                <a:close/>
              </a:path>
              <a:path w="6600201" h="2763726">
                <a:moveTo>
                  <a:pt x="1090705" y="1171063"/>
                </a:moveTo>
                <a:lnTo>
                  <a:pt x="1087337" y="1171063"/>
                </a:lnTo>
                <a:lnTo>
                  <a:pt x="2230533" y="1574923"/>
                </a:lnTo>
                <a:lnTo>
                  <a:pt x="2237570" y="1574923"/>
                </a:lnTo>
                <a:lnTo>
                  <a:pt x="1090705" y="1171063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691484" y="-1181677"/>
            <a:ext cx="6650341" cy="2784971"/>
          </a:xfrm>
          <a:custGeom>
            <a:avLst/>
            <a:gdLst/>
            <a:ahLst/>
            <a:cxnLst/>
            <a:rect l="l" t="t" r="r" b="b"/>
            <a:pathLst>
              <a:path w="6650341" h="2784971">
                <a:moveTo>
                  <a:pt x="4367399" y="1181677"/>
                </a:moveTo>
                <a:lnTo>
                  <a:pt x="4348750" y="1181677"/>
                </a:lnTo>
                <a:lnTo>
                  <a:pt x="5495653" y="1585537"/>
                </a:lnTo>
                <a:lnTo>
                  <a:pt x="5514166" y="1585537"/>
                </a:lnTo>
                <a:lnTo>
                  <a:pt x="4367399" y="1181677"/>
                </a:lnTo>
                <a:close/>
              </a:path>
              <a:path w="6650341" h="2784971">
                <a:moveTo>
                  <a:pt x="1099707" y="1181677"/>
                </a:moveTo>
                <a:lnTo>
                  <a:pt x="1084697" y="1181677"/>
                </a:lnTo>
                <a:lnTo>
                  <a:pt x="2231730" y="1585537"/>
                </a:lnTo>
                <a:lnTo>
                  <a:pt x="2242959" y="1585537"/>
                </a:lnTo>
                <a:lnTo>
                  <a:pt x="1099707" y="1181677"/>
                </a:lnTo>
                <a:close/>
              </a:path>
              <a:path w="6650341" h="2784971">
                <a:moveTo>
                  <a:pt x="1103098" y="1181677"/>
                </a:moveTo>
                <a:lnTo>
                  <a:pt x="1099707" y="1181677"/>
                </a:lnTo>
                <a:lnTo>
                  <a:pt x="2242959" y="1585537"/>
                </a:lnTo>
                <a:lnTo>
                  <a:pt x="2250001" y="1585537"/>
                </a:lnTo>
                <a:lnTo>
                  <a:pt x="1103098" y="1181677"/>
                </a:lnTo>
                <a:close/>
              </a:path>
            </a:pathLst>
          </a:custGeom>
          <a:solidFill>
            <a:srgbClr val="E721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666633" y="-1192308"/>
            <a:ext cx="6700481" cy="2806217"/>
          </a:xfrm>
          <a:custGeom>
            <a:avLst/>
            <a:gdLst/>
            <a:ahLst/>
            <a:cxnLst/>
            <a:rect l="l" t="t" r="r" b="b"/>
            <a:pathLst>
              <a:path w="6700481" h="2806217">
                <a:moveTo>
                  <a:pt x="4405126" y="1192308"/>
                </a:moveTo>
                <a:lnTo>
                  <a:pt x="4386371" y="1192308"/>
                </a:lnTo>
                <a:lnTo>
                  <a:pt x="5533281" y="1596168"/>
                </a:lnTo>
                <a:lnTo>
                  <a:pt x="5551921" y="1596168"/>
                </a:lnTo>
                <a:lnTo>
                  <a:pt x="4405126" y="1192308"/>
                </a:lnTo>
                <a:close/>
              </a:path>
              <a:path w="6700481" h="2806217">
                <a:moveTo>
                  <a:pt x="1112047" y="1192308"/>
                </a:moveTo>
                <a:lnTo>
                  <a:pt x="1097051" y="1192308"/>
                </a:lnTo>
                <a:lnTo>
                  <a:pt x="2244130" y="1596168"/>
                </a:lnTo>
                <a:lnTo>
                  <a:pt x="2255373" y="1596168"/>
                </a:lnTo>
                <a:lnTo>
                  <a:pt x="1112047" y="1192308"/>
                </a:lnTo>
                <a:close/>
              </a:path>
              <a:path w="6700481" h="2806217">
                <a:moveTo>
                  <a:pt x="1115628" y="1192308"/>
                </a:moveTo>
                <a:lnTo>
                  <a:pt x="1112047" y="1192308"/>
                </a:lnTo>
                <a:lnTo>
                  <a:pt x="2255373" y="1596168"/>
                </a:lnTo>
                <a:lnTo>
                  <a:pt x="2262766" y="1596168"/>
                </a:lnTo>
                <a:lnTo>
                  <a:pt x="1115628" y="1192308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641490" y="-1202444"/>
            <a:ext cx="6750475" cy="2826967"/>
          </a:xfrm>
          <a:custGeom>
            <a:avLst/>
            <a:gdLst/>
            <a:ahLst/>
            <a:cxnLst/>
            <a:rect l="l" t="t" r="r" b="b"/>
            <a:pathLst>
              <a:path w="6750475" h="2826967">
                <a:moveTo>
                  <a:pt x="4442405" y="1202444"/>
                </a:moveTo>
                <a:lnTo>
                  <a:pt x="4424158" y="1202444"/>
                </a:lnTo>
                <a:lnTo>
                  <a:pt x="5571017" y="1606304"/>
                </a:lnTo>
                <a:lnTo>
                  <a:pt x="5589402" y="1606304"/>
                </a:lnTo>
                <a:lnTo>
                  <a:pt x="4442405" y="1202444"/>
                </a:lnTo>
                <a:close/>
              </a:path>
              <a:path w="6750475" h="2826967">
                <a:moveTo>
                  <a:pt x="1125374" y="1202444"/>
                </a:moveTo>
                <a:lnTo>
                  <a:pt x="1110511" y="1202444"/>
                </a:lnTo>
                <a:lnTo>
                  <a:pt x="2257324" y="1606304"/>
                </a:lnTo>
                <a:lnTo>
                  <a:pt x="2268492" y="1606304"/>
                </a:lnTo>
                <a:lnTo>
                  <a:pt x="1125374" y="1202444"/>
                </a:lnTo>
                <a:close/>
              </a:path>
              <a:path w="6750475" h="2826967">
                <a:moveTo>
                  <a:pt x="1129018" y="1202444"/>
                </a:moveTo>
                <a:lnTo>
                  <a:pt x="1125374" y="1202444"/>
                </a:lnTo>
                <a:lnTo>
                  <a:pt x="2268492" y="1606304"/>
                </a:lnTo>
                <a:lnTo>
                  <a:pt x="2275966" y="1606304"/>
                </a:lnTo>
                <a:lnTo>
                  <a:pt x="1129018" y="1202444"/>
                </a:lnTo>
                <a:close/>
              </a:path>
            </a:pathLst>
          </a:custGeom>
          <a:solidFill>
            <a:srgbClr val="E7203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616201" y="-1213059"/>
            <a:ext cx="6801053" cy="2848196"/>
          </a:xfrm>
          <a:custGeom>
            <a:avLst/>
            <a:gdLst/>
            <a:ahLst/>
            <a:cxnLst/>
            <a:rect l="l" t="t" r="r" b="b"/>
            <a:pathLst>
              <a:path w="6801053" h="2848196">
                <a:moveTo>
                  <a:pt x="4480552" y="1213059"/>
                </a:moveTo>
                <a:lnTo>
                  <a:pt x="4461757" y="1213059"/>
                </a:lnTo>
                <a:lnTo>
                  <a:pt x="5608926" y="1616919"/>
                </a:lnTo>
                <a:lnTo>
                  <a:pt x="5627585" y="1616919"/>
                </a:lnTo>
                <a:lnTo>
                  <a:pt x="4480552" y="1213059"/>
                </a:lnTo>
                <a:close/>
              </a:path>
              <a:path w="6801053" h="2848196">
                <a:moveTo>
                  <a:pt x="1137871" y="1213059"/>
                </a:moveTo>
                <a:lnTo>
                  <a:pt x="1122904" y="1213059"/>
                </a:lnTo>
                <a:lnTo>
                  <a:pt x="2269755" y="1616919"/>
                </a:lnTo>
                <a:lnTo>
                  <a:pt x="2281025" y="1616919"/>
                </a:lnTo>
                <a:lnTo>
                  <a:pt x="1137871" y="1213059"/>
                </a:lnTo>
                <a:close/>
              </a:path>
              <a:path w="6801053" h="2848196">
                <a:moveTo>
                  <a:pt x="1141530" y="1213059"/>
                </a:moveTo>
                <a:lnTo>
                  <a:pt x="1137871" y="1213059"/>
                </a:lnTo>
                <a:lnTo>
                  <a:pt x="2281025" y="1616919"/>
                </a:lnTo>
                <a:lnTo>
                  <a:pt x="2288485" y="1616919"/>
                </a:lnTo>
                <a:lnTo>
                  <a:pt x="1141530" y="1213059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591350" y="-1223673"/>
            <a:ext cx="6851047" cy="2868946"/>
          </a:xfrm>
          <a:custGeom>
            <a:avLst/>
            <a:gdLst/>
            <a:ahLst/>
            <a:cxnLst/>
            <a:rect l="l" t="t" r="r" b="b"/>
            <a:pathLst>
              <a:path w="6851047" h="2868946">
                <a:moveTo>
                  <a:pt x="4517185" y="1223673"/>
                </a:moveTo>
                <a:lnTo>
                  <a:pt x="4498656" y="1223673"/>
                </a:lnTo>
                <a:lnTo>
                  <a:pt x="5645589" y="1627533"/>
                </a:lnTo>
                <a:lnTo>
                  <a:pt x="5664044" y="1627533"/>
                </a:lnTo>
                <a:lnTo>
                  <a:pt x="4517185" y="1223673"/>
                </a:lnTo>
                <a:close/>
              </a:path>
              <a:path w="6851047" h="2868946">
                <a:moveTo>
                  <a:pt x="1150388" y="1223673"/>
                </a:moveTo>
                <a:lnTo>
                  <a:pt x="1135438" y="1223673"/>
                </a:lnTo>
                <a:lnTo>
                  <a:pt x="2282516" y="1627533"/>
                </a:lnTo>
                <a:lnTo>
                  <a:pt x="2293797" y="1627533"/>
                </a:lnTo>
                <a:lnTo>
                  <a:pt x="1150388" y="1223673"/>
                </a:lnTo>
                <a:close/>
              </a:path>
              <a:path w="6851047" h="2868946">
                <a:moveTo>
                  <a:pt x="1153799" y="1223673"/>
                </a:moveTo>
                <a:lnTo>
                  <a:pt x="1150388" y="1223673"/>
                </a:lnTo>
                <a:lnTo>
                  <a:pt x="2293797" y="1627533"/>
                </a:lnTo>
                <a:lnTo>
                  <a:pt x="2300713" y="1627533"/>
                </a:lnTo>
                <a:lnTo>
                  <a:pt x="1153799" y="1223673"/>
                </a:lnTo>
                <a:close/>
              </a:path>
            </a:pathLst>
          </a:custGeom>
          <a:solidFill>
            <a:srgbClr val="E720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566061" y="-1234304"/>
            <a:ext cx="6901187" cy="2890209"/>
          </a:xfrm>
          <a:custGeom>
            <a:avLst/>
            <a:gdLst/>
            <a:ahLst/>
            <a:cxnLst/>
            <a:rect l="l" t="t" r="r" b="b"/>
            <a:pathLst>
              <a:path w="6901187" h="2890209">
                <a:moveTo>
                  <a:pt x="4555118" y="1234304"/>
                </a:moveTo>
                <a:lnTo>
                  <a:pt x="4536393" y="1234304"/>
                </a:lnTo>
                <a:lnTo>
                  <a:pt x="5683373" y="1638164"/>
                </a:lnTo>
                <a:lnTo>
                  <a:pt x="5701927" y="1638164"/>
                </a:lnTo>
                <a:lnTo>
                  <a:pt x="4555118" y="1234304"/>
                </a:lnTo>
                <a:close/>
              </a:path>
              <a:path w="6901187" h="2890209">
                <a:moveTo>
                  <a:pt x="1163850" y="1234304"/>
                </a:moveTo>
                <a:lnTo>
                  <a:pt x="1147823" y="1234304"/>
                </a:lnTo>
                <a:lnTo>
                  <a:pt x="2294927" y="1638164"/>
                </a:lnTo>
                <a:lnTo>
                  <a:pt x="2307045" y="1638164"/>
                </a:lnTo>
                <a:lnTo>
                  <a:pt x="1163850" y="1234304"/>
                </a:lnTo>
                <a:close/>
              </a:path>
              <a:path w="6901187" h="2890209">
                <a:moveTo>
                  <a:pt x="1167549" y="1234304"/>
                </a:moveTo>
                <a:lnTo>
                  <a:pt x="1163850" y="1234304"/>
                </a:lnTo>
                <a:lnTo>
                  <a:pt x="2307045" y="1638164"/>
                </a:lnTo>
                <a:lnTo>
                  <a:pt x="2314500" y="1638164"/>
                </a:lnTo>
                <a:lnTo>
                  <a:pt x="1167549" y="1234304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541356" y="-1244423"/>
            <a:ext cx="6951181" cy="2910942"/>
          </a:xfrm>
          <a:custGeom>
            <a:avLst/>
            <a:gdLst/>
            <a:ahLst/>
            <a:cxnLst/>
            <a:rect l="l" t="t" r="r" b="b"/>
            <a:pathLst>
              <a:path w="6951181" h="2910942">
                <a:moveTo>
                  <a:pt x="4592117" y="1244423"/>
                </a:moveTo>
                <a:lnTo>
                  <a:pt x="4573868" y="1244423"/>
                </a:lnTo>
                <a:lnTo>
                  <a:pt x="5720854" y="1648283"/>
                </a:lnTo>
                <a:lnTo>
                  <a:pt x="5739237" y="1648283"/>
                </a:lnTo>
                <a:lnTo>
                  <a:pt x="4592117" y="1244423"/>
                </a:lnTo>
                <a:close/>
              </a:path>
              <a:path w="6951181" h="2910942">
                <a:moveTo>
                  <a:pt x="1175702" y="1244423"/>
                </a:moveTo>
                <a:lnTo>
                  <a:pt x="1161249" y="1244423"/>
                </a:lnTo>
                <a:lnTo>
                  <a:pt x="2308067" y="1648283"/>
                </a:lnTo>
                <a:lnTo>
                  <a:pt x="2319017" y="1648283"/>
                </a:lnTo>
                <a:lnTo>
                  <a:pt x="1175702" y="1244423"/>
                </a:lnTo>
                <a:close/>
              </a:path>
              <a:path w="6951181" h="2910942">
                <a:moveTo>
                  <a:pt x="1179359" y="1244423"/>
                </a:moveTo>
                <a:lnTo>
                  <a:pt x="1175702" y="1244423"/>
                </a:lnTo>
                <a:lnTo>
                  <a:pt x="2319017" y="1648283"/>
                </a:lnTo>
                <a:lnTo>
                  <a:pt x="2326345" y="1648283"/>
                </a:lnTo>
                <a:lnTo>
                  <a:pt x="1179359" y="1244423"/>
                </a:lnTo>
                <a:close/>
              </a:path>
            </a:pathLst>
          </a:custGeom>
          <a:solidFill>
            <a:srgbClr val="E71F3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516067" y="-1255055"/>
            <a:ext cx="7001759" cy="2932187"/>
          </a:xfrm>
          <a:custGeom>
            <a:avLst/>
            <a:gdLst/>
            <a:ahLst/>
            <a:cxnLst/>
            <a:rect l="l" t="t" r="r" b="b"/>
            <a:pathLst>
              <a:path w="7001759" h="2932187">
                <a:moveTo>
                  <a:pt x="4630285" y="1255055"/>
                </a:moveTo>
                <a:lnTo>
                  <a:pt x="4611280" y="1255055"/>
                </a:lnTo>
                <a:lnTo>
                  <a:pt x="5757999" y="1658915"/>
                </a:lnTo>
                <a:lnTo>
                  <a:pt x="5777429" y="1658915"/>
                </a:lnTo>
                <a:lnTo>
                  <a:pt x="4630285" y="1255055"/>
                </a:lnTo>
                <a:close/>
              </a:path>
              <a:path w="7001759" h="2932187">
                <a:moveTo>
                  <a:pt x="1188397" y="1255055"/>
                </a:moveTo>
                <a:lnTo>
                  <a:pt x="1173604" y="1255055"/>
                </a:lnTo>
                <a:lnTo>
                  <a:pt x="2320467" y="1658915"/>
                </a:lnTo>
                <a:lnTo>
                  <a:pt x="2331698" y="1658915"/>
                </a:lnTo>
                <a:lnTo>
                  <a:pt x="1188397" y="1255055"/>
                </a:lnTo>
                <a:close/>
              </a:path>
              <a:path w="7001759" h="2932187">
                <a:moveTo>
                  <a:pt x="1192057" y="1255055"/>
                </a:moveTo>
                <a:lnTo>
                  <a:pt x="1188397" y="1255055"/>
                </a:lnTo>
                <a:lnTo>
                  <a:pt x="2331698" y="1658915"/>
                </a:lnTo>
                <a:lnTo>
                  <a:pt x="2338993" y="1658915"/>
                </a:lnTo>
                <a:lnTo>
                  <a:pt x="1192057" y="1255055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490778" y="-1265669"/>
            <a:ext cx="7051899" cy="2952938"/>
          </a:xfrm>
          <a:custGeom>
            <a:avLst/>
            <a:gdLst/>
            <a:ahLst/>
            <a:cxnLst/>
            <a:rect l="l" t="t" r="r" b="b"/>
            <a:pathLst>
              <a:path w="7051899" h="2952938">
                <a:moveTo>
                  <a:pt x="4667383" y="1265669"/>
                </a:moveTo>
                <a:lnTo>
                  <a:pt x="4648650" y="1265669"/>
                </a:lnTo>
                <a:lnTo>
                  <a:pt x="5795593" y="1669529"/>
                </a:lnTo>
                <a:lnTo>
                  <a:pt x="5814226" y="1669529"/>
                </a:lnTo>
                <a:lnTo>
                  <a:pt x="4667383" y="1265669"/>
                </a:lnTo>
                <a:close/>
              </a:path>
              <a:path w="7051899" h="2952938">
                <a:moveTo>
                  <a:pt x="1201161" y="1265669"/>
                </a:moveTo>
                <a:lnTo>
                  <a:pt x="1186267" y="1265669"/>
                </a:lnTo>
                <a:lnTo>
                  <a:pt x="2333426" y="1669529"/>
                </a:lnTo>
                <a:lnTo>
                  <a:pt x="2344755" y="1669529"/>
                </a:lnTo>
                <a:lnTo>
                  <a:pt x="1201161" y="1265669"/>
                </a:lnTo>
                <a:close/>
              </a:path>
              <a:path w="7051899" h="2952938">
                <a:moveTo>
                  <a:pt x="1204654" y="1265669"/>
                </a:moveTo>
                <a:lnTo>
                  <a:pt x="1201161" y="1265669"/>
                </a:lnTo>
                <a:lnTo>
                  <a:pt x="2344755" y="1669529"/>
                </a:lnTo>
                <a:lnTo>
                  <a:pt x="2351683" y="1669529"/>
                </a:lnTo>
                <a:lnTo>
                  <a:pt x="1204654" y="1265669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465927" y="-1276283"/>
            <a:ext cx="7101893" cy="2974166"/>
          </a:xfrm>
          <a:custGeom>
            <a:avLst/>
            <a:gdLst/>
            <a:ahLst/>
            <a:cxnLst/>
            <a:rect l="l" t="t" r="r" b="b"/>
            <a:pathLst>
              <a:path w="7101893" h="2974166">
                <a:moveTo>
                  <a:pt x="4704829" y="1276283"/>
                </a:moveTo>
                <a:lnTo>
                  <a:pt x="4686359" y="1276283"/>
                </a:lnTo>
                <a:lnTo>
                  <a:pt x="5833337" y="1680143"/>
                </a:lnTo>
                <a:lnTo>
                  <a:pt x="5851763" y="1680143"/>
                </a:lnTo>
                <a:lnTo>
                  <a:pt x="4704829" y="1276283"/>
                </a:lnTo>
                <a:close/>
              </a:path>
              <a:path w="7101893" h="2974166">
                <a:moveTo>
                  <a:pt x="1214543" y="1276283"/>
                </a:moveTo>
                <a:lnTo>
                  <a:pt x="1199662" y="1276283"/>
                </a:lnTo>
                <a:lnTo>
                  <a:pt x="2346512" y="1680143"/>
                </a:lnTo>
                <a:lnTo>
                  <a:pt x="2357854" y="1680143"/>
                </a:lnTo>
                <a:lnTo>
                  <a:pt x="1214543" y="1276283"/>
                </a:lnTo>
                <a:close/>
              </a:path>
              <a:path w="7101893" h="2974166">
                <a:moveTo>
                  <a:pt x="1218050" y="1276283"/>
                </a:moveTo>
                <a:lnTo>
                  <a:pt x="1214543" y="1276283"/>
                </a:lnTo>
                <a:lnTo>
                  <a:pt x="2357854" y="1680143"/>
                </a:lnTo>
                <a:lnTo>
                  <a:pt x="2364768" y="1680143"/>
                </a:lnTo>
                <a:lnTo>
                  <a:pt x="1218050" y="1276283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440638" y="-1286914"/>
            <a:ext cx="7152033" cy="2995429"/>
          </a:xfrm>
          <a:custGeom>
            <a:avLst/>
            <a:gdLst/>
            <a:ahLst/>
            <a:cxnLst/>
            <a:rect l="l" t="t" r="r" b="b"/>
            <a:pathLst>
              <a:path w="7152033" h="2995429">
                <a:moveTo>
                  <a:pt x="4742819" y="1286914"/>
                </a:moveTo>
                <a:lnTo>
                  <a:pt x="4724418" y="1286914"/>
                </a:lnTo>
                <a:lnTo>
                  <a:pt x="5871404" y="1690774"/>
                </a:lnTo>
                <a:lnTo>
                  <a:pt x="5889677" y="1690774"/>
                </a:lnTo>
                <a:lnTo>
                  <a:pt x="4742819" y="1286914"/>
                </a:lnTo>
                <a:close/>
              </a:path>
              <a:path w="7152033" h="2995429">
                <a:moveTo>
                  <a:pt x="1226877" y="1286914"/>
                </a:moveTo>
                <a:lnTo>
                  <a:pt x="1212008" y="1286914"/>
                </a:lnTo>
                <a:lnTo>
                  <a:pt x="2358893" y="1690774"/>
                </a:lnTo>
                <a:lnTo>
                  <a:pt x="2370248" y="1690774"/>
                </a:lnTo>
                <a:lnTo>
                  <a:pt x="1226877" y="1286914"/>
                </a:lnTo>
                <a:close/>
              </a:path>
              <a:path w="7152033" h="2995429">
                <a:moveTo>
                  <a:pt x="1230675" y="1286914"/>
                </a:moveTo>
                <a:lnTo>
                  <a:pt x="1226877" y="1286914"/>
                </a:lnTo>
                <a:lnTo>
                  <a:pt x="2370248" y="1690774"/>
                </a:lnTo>
                <a:lnTo>
                  <a:pt x="2377698" y="1690774"/>
                </a:lnTo>
                <a:lnTo>
                  <a:pt x="1230675" y="1286914"/>
                </a:lnTo>
                <a:close/>
              </a:path>
            </a:pathLst>
          </a:custGeom>
          <a:solidFill>
            <a:srgbClr val="E71F2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415495" y="-1297033"/>
            <a:ext cx="7202465" cy="3016162"/>
          </a:xfrm>
          <a:custGeom>
            <a:avLst/>
            <a:gdLst/>
            <a:ahLst/>
            <a:cxnLst/>
            <a:rect l="l" t="t" r="r" b="b"/>
            <a:pathLst>
              <a:path w="7202465" h="3016162">
                <a:moveTo>
                  <a:pt x="4779444" y="1297033"/>
                </a:moveTo>
                <a:lnTo>
                  <a:pt x="4761194" y="1297033"/>
                </a:lnTo>
                <a:lnTo>
                  <a:pt x="5907965" y="1700893"/>
                </a:lnTo>
                <a:lnTo>
                  <a:pt x="5926346" y="1700893"/>
                </a:lnTo>
                <a:lnTo>
                  <a:pt x="4779444" y="1297033"/>
                </a:lnTo>
                <a:close/>
              </a:path>
              <a:path w="7202465" h="3016162">
                <a:moveTo>
                  <a:pt x="1239112" y="1297033"/>
                </a:moveTo>
                <a:lnTo>
                  <a:pt x="1224373" y="1297033"/>
                </a:lnTo>
                <a:lnTo>
                  <a:pt x="2371266" y="1700893"/>
                </a:lnTo>
                <a:lnTo>
                  <a:pt x="2382543" y="1700893"/>
                </a:lnTo>
                <a:lnTo>
                  <a:pt x="1239112" y="1297033"/>
                </a:lnTo>
                <a:close/>
              </a:path>
              <a:path w="7202465" h="3016162">
                <a:moveTo>
                  <a:pt x="1242923" y="1297033"/>
                </a:moveTo>
                <a:lnTo>
                  <a:pt x="1239112" y="1297033"/>
                </a:lnTo>
                <a:lnTo>
                  <a:pt x="2382543" y="1700893"/>
                </a:lnTo>
                <a:lnTo>
                  <a:pt x="2389980" y="1700893"/>
                </a:lnTo>
                <a:lnTo>
                  <a:pt x="1242923" y="1297033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390644" y="-1307716"/>
            <a:ext cx="7252605" cy="3037459"/>
          </a:xfrm>
          <a:custGeom>
            <a:avLst/>
            <a:gdLst/>
            <a:ahLst/>
            <a:cxnLst/>
            <a:rect l="l" t="t" r="r" b="b"/>
            <a:pathLst>
              <a:path w="7252605" h="3037459">
                <a:moveTo>
                  <a:pt x="4817230" y="1307716"/>
                </a:moveTo>
                <a:lnTo>
                  <a:pt x="4798363" y="1307716"/>
                </a:lnTo>
                <a:lnTo>
                  <a:pt x="5945427" y="1711576"/>
                </a:lnTo>
                <a:lnTo>
                  <a:pt x="5964131" y="1711576"/>
                </a:lnTo>
                <a:lnTo>
                  <a:pt x="4817230" y="1307716"/>
                </a:lnTo>
                <a:close/>
              </a:path>
              <a:path w="7252605" h="3037459">
                <a:moveTo>
                  <a:pt x="1251612" y="1307716"/>
                </a:moveTo>
                <a:lnTo>
                  <a:pt x="1236768" y="1307716"/>
                </a:lnTo>
                <a:lnTo>
                  <a:pt x="2383695" y="1711576"/>
                </a:lnTo>
                <a:lnTo>
                  <a:pt x="2395074" y="1711576"/>
                </a:lnTo>
                <a:lnTo>
                  <a:pt x="1251612" y="1307716"/>
                </a:lnTo>
                <a:close/>
              </a:path>
              <a:path w="7252605" h="3037459">
                <a:moveTo>
                  <a:pt x="1255338" y="1307716"/>
                </a:moveTo>
                <a:lnTo>
                  <a:pt x="1251612" y="1307716"/>
                </a:lnTo>
                <a:lnTo>
                  <a:pt x="2395074" y="1711576"/>
                </a:lnTo>
                <a:lnTo>
                  <a:pt x="2402309" y="1711576"/>
                </a:lnTo>
                <a:lnTo>
                  <a:pt x="1255338" y="1307716"/>
                </a:lnTo>
                <a:close/>
              </a:path>
            </a:pathLst>
          </a:custGeom>
          <a:solidFill>
            <a:srgbClr val="E71F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365355" y="-1318296"/>
            <a:ext cx="7302599" cy="3058175"/>
          </a:xfrm>
          <a:custGeom>
            <a:avLst/>
            <a:gdLst/>
            <a:ahLst/>
            <a:cxnLst/>
            <a:rect l="l" t="t" r="r" b="b"/>
            <a:pathLst>
              <a:path w="7302599" h="3058175">
                <a:moveTo>
                  <a:pt x="4855016" y="1318296"/>
                </a:moveTo>
                <a:lnTo>
                  <a:pt x="4836296" y="1318296"/>
                </a:lnTo>
                <a:lnTo>
                  <a:pt x="5983310" y="1722156"/>
                </a:lnTo>
                <a:lnTo>
                  <a:pt x="6001869" y="1722156"/>
                </a:lnTo>
                <a:lnTo>
                  <a:pt x="4855016" y="1318296"/>
                </a:lnTo>
                <a:close/>
              </a:path>
              <a:path w="7302599" h="3058175">
                <a:moveTo>
                  <a:pt x="1265309" y="1318296"/>
                </a:moveTo>
                <a:lnTo>
                  <a:pt x="1250481" y="1318296"/>
                </a:lnTo>
                <a:lnTo>
                  <a:pt x="2397451" y="1722156"/>
                </a:lnTo>
                <a:lnTo>
                  <a:pt x="2408837" y="1722156"/>
                </a:lnTo>
                <a:lnTo>
                  <a:pt x="1265309" y="1318296"/>
                </a:lnTo>
                <a:close/>
              </a:path>
              <a:path w="7302599" h="3058175">
                <a:moveTo>
                  <a:pt x="1268749" y="1318296"/>
                </a:moveTo>
                <a:lnTo>
                  <a:pt x="1265309" y="1318296"/>
                </a:lnTo>
                <a:lnTo>
                  <a:pt x="2408837" y="1722156"/>
                </a:lnTo>
                <a:lnTo>
                  <a:pt x="2415482" y="1722156"/>
                </a:lnTo>
                <a:lnTo>
                  <a:pt x="1268749" y="131829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340504" y="-1328876"/>
            <a:ext cx="7352739" cy="3079369"/>
          </a:xfrm>
          <a:custGeom>
            <a:avLst/>
            <a:gdLst/>
            <a:ahLst/>
            <a:cxnLst/>
            <a:rect l="l" t="t" r="r" b="b"/>
            <a:pathLst>
              <a:path w="7352739" h="3079369">
                <a:moveTo>
                  <a:pt x="4892687" y="1328876"/>
                </a:moveTo>
                <a:lnTo>
                  <a:pt x="4874044" y="1328876"/>
                </a:lnTo>
                <a:lnTo>
                  <a:pt x="6021074" y="1732736"/>
                </a:lnTo>
                <a:lnTo>
                  <a:pt x="6039592" y="1732736"/>
                </a:lnTo>
                <a:lnTo>
                  <a:pt x="4892687" y="1328876"/>
                </a:lnTo>
                <a:close/>
              </a:path>
              <a:path w="7352739" h="3079369">
                <a:moveTo>
                  <a:pt x="1277253" y="1328876"/>
                </a:moveTo>
                <a:lnTo>
                  <a:pt x="1262787" y="1328876"/>
                </a:lnTo>
                <a:lnTo>
                  <a:pt x="2409710" y="1732736"/>
                </a:lnTo>
                <a:lnTo>
                  <a:pt x="2420839" y="1732736"/>
                </a:lnTo>
                <a:lnTo>
                  <a:pt x="1277253" y="1328876"/>
                </a:lnTo>
                <a:close/>
              </a:path>
              <a:path w="7352739" h="3079369">
                <a:moveTo>
                  <a:pt x="1281066" y="1328876"/>
                </a:moveTo>
                <a:lnTo>
                  <a:pt x="1277253" y="1328876"/>
                </a:lnTo>
                <a:lnTo>
                  <a:pt x="2420839" y="1732736"/>
                </a:lnTo>
                <a:lnTo>
                  <a:pt x="2428169" y="1732736"/>
                </a:lnTo>
                <a:lnTo>
                  <a:pt x="1281066" y="1328876"/>
                </a:lnTo>
                <a:close/>
              </a:path>
            </a:pathLst>
          </a:custGeom>
          <a:solidFill>
            <a:srgbClr val="E71E2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315361" y="-1339115"/>
            <a:ext cx="7403171" cy="3100239"/>
          </a:xfrm>
          <a:custGeom>
            <a:avLst/>
            <a:gdLst/>
            <a:ahLst/>
            <a:cxnLst/>
            <a:rect l="l" t="t" r="r" b="b"/>
            <a:pathLst>
              <a:path w="7403171" h="3100239">
                <a:moveTo>
                  <a:pt x="4929274" y="1339115"/>
                </a:moveTo>
                <a:lnTo>
                  <a:pt x="4911099" y="1339115"/>
                </a:lnTo>
                <a:lnTo>
                  <a:pt x="6057902" y="1742975"/>
                </a:lnTo>
                <a:lnTo>
                  <a:pt x="6076240" y="1742975"/>
                </a:lnTo>
                <a:lnTo>
                  <a:pt x="4929274" y="1339115"/>
                </a:lnTo>
                <a:close/>
              </a:path>
              <a:path w="7403171" h="3100239">
                <a:moveTo>
                  <a:pt x="1289793" y="1339115"/>
                </a:moveTo>
                <a:lnTo>
                  <a:pt x="1275104" y="1339115"/>
                </a:lnTo>
                <a:lnTo>
                  <a:pt x="2422034" y="1742975"/>
                </a:lnTo>
                <a:lnTo>
                  <a:pt x="2433355" y="1742975"/>
                </a:lnTo>
                <a:lnTo>
                  <a:pt x="1289793" y="1339115"/>
                </a:lnTo>
                <a:close/>
              </a:path>
              <a:path w="7403171" h="3100239">
                <a:moveTo>
                  <a:pt x="1293627" y="1339115"/>
                </a:moveTo>
                <a:lnTo>
                  <a:pt x="1289793" y="1339115"/>
                </a:lnTo>
                <a:lnTo>
                  <a:pt x="2433355" y="1742975"/>
                </a:lnTo>
                <a:lnTo>
                  <a:pt x="2440690" y="1742975"/>
                </a:lnTo>
                <a:lnTo>
                  <a:pt x="1293627" y="133911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290072" y="-1349695"/>
            <a:ext cx="7453311" cy="3121433"/>
          </a:xfrm>
          <a:custGeom>
            <a:avLst/>
            <a:gdLst/>
            <a:ahLst/>
            <a:cxnLst/>
            <a:rect l="l" t="t" r="r" b="b"/>
            <a:pathLst>
              <a:path w="7453311" h="3121433">
                <a:moveTo>
                  <a:pt x="4967148" y="1349695"/>
                </a:moveTo>
                <a:lnTo>
                  <a:pt x="4948857" y="1349695"/>
                </a:lnTo>
                <a:lnTo>
                  <a:pt x="6095695" y="1753555"/>
                </a:lnTo>
                <a:lnTo>
                  <a:pt x="6114094" y="1753555"/>
                </a:lnTo>
                <a:lnTo>
                  <a:pt x="4967148" y="1349695"/>
                </a:lnTo>
                <a:close/>
              </a:path>
              <a:path w="7453311" h="3121433">
                <a:moveTo>
                  <a:pt x="1303227" y="1349695"/>
                </a:moveTo>
                <a:lnTo>
                  <a:pt x="1287469" y="1349695"/>
                </a:lnTo>
                <a:lnTo>
                  <a:pt x="2434406" y="1753555"/>
                </a:lnTo>
                <a:lnTo>
                  <a:pt x="2446572" y="1753555"/>
                </a:lnTo>
                <a:lnTo>
                  <a:pt x="1303227" y="1349695"/>
                </a:lnTo>
                <a:close/>
              </a:path>
              <a:path w="7453311" h="3121433">
                <a:moveTo>
                  <a:pt x="1307094" y="1349695"/>
                </a:moveTo>
                <a:lnTo>
                  <a:pt x="1303227" y="1349695"/>
                </a:lnTo>
                <a:lnTo>
                  <a:pt x="2446572" y="1753555"/>
                </a:lnTo>
                <a:lnTo>
                  <a:pt x="2453932" y="1753555"/>
                </a:lnTo>
                <a:lnTo>
                  <a:pt x="1307094" y="134969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265221" y="-1360275"/>
            <a:ext cx="7503451" cy="3142150"/>
          </a:xfrm>
          <a:custGeom>
            <a:avLst/>
            <a:gdLst/>
            <a:ahLst/>
            <a:cxnLst/>
            <a:rect l="l" t="t" r="r" b="b"/>
            <a:pathLst>
              <a:path w="7503451" h="3142150">
                <a:moveTo>
                  <a:pt x="5004820" y="1360275"/>
                </a:moveTo>
                <a:lnTo>
                  <a:pt x="4986146" y="1360275"/>
                </a:lnTo>
                <a:lnTo>
                  <a:pt x="6133213" y="1764135"/>
                </a:lnTo>
                <a:lnTo>
                  <a:pt x="6151816" y="1764135"/>
                </a:lnTo>
                <a:lnTo>
                  <a:pt x="5004820" y="1360275"/>
                </a:lnTo>
                <a:close/>
              </a:path>
              <a:path w="7503451" h="3142150">
                <a:moveTo>
                  <a:pt x="1315912" y="1360275"/>
                </a:moveTo>
                <a:lnTo>
                  <a:pt x="1301132" y="1360275"/>
                </a:lnTo>
                <a:lnTo>
                  <a:pt x="2448023" y="1764135"/>
                </a:lnTo>
                <a:lnTo>
                  <a:pt x="2459453" y="1764135"/>
                </a:lnTo>
                <a:lnTo>
                  <a:pt x="1315912" y="1360275"/>
                </a:lnTo>
                <a:close/>
              </a:path>
              <a:path w="7503451" h="3142150">
                <a:moveTo>
                  <a:pt x="1319516" y="1360275"/>
                </a:moveTo>
                <a:lnTo>
                  <a:pt x="1315912" y="1360275"/>
                </a:lnTo>
                <a:lnTo>
                  <a:pt x="2459453" y="1764135"/>
                </a:lnTo>
                <a:lnTo>
                  <a:pt x="2466282" y="1764135"/>
                </a:lnTo>
                <a:lnTo>
                  <a:pt x="1319516" y="1360275"/>
                </a:lnTo>
                <a:close/>
              </a:path>
            </a:pathLst>
          </a:custGeom>
          <a:solidFill>
            <a:srgbClr val="E71E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239932" y="-1370855"/>
            <a:ext cx="7553884" cy="3163344"/>
          </a:xfrm>
          <a:custGeom>
            <a:avLst/>
            <a:gdLst/>
            <a:ahLst/>
            <a:cxnLst/>
            <a:rect l="l" t="t" r="r" b="b"/>
            <a:pathLst>
              <a:path w="7553884" h="3163344">
                <a:moveTo>
                  <a:pt x="5042842" y="1370855"/>
                </a:moveTo>
                <a:lnTo>
                  <a:pt x="5023434" y="1370855"/>
                </a:lnTo>
                <a:lnTo>
                  <a:pt x="6170304" y="1774715"/>
                </a:lnTo>
                <a:lnTo>
                  <a:pt x="6189862" y="1774715"/>
                </a:lnTo>
                <a:lnTo>
                  <a:pt x="5042842" y="1370855"/>
                </a:lnTo>
                <a:close/>
              </a:path>
              <a:path w="7553884" h="3163344">
                <a:moveTo>
                  <a:pt x="1328346" y="1370855"/>
                </a:moveTo>
                <a:lnTo>
                  <a:pt x="1313579" y="1370855"/>
                </a:lnTo>
                <a:lnTo>
                  <a:pt x="2460590" y="1774715"/>
                </a:lnTo>
                <a:lnTo>
                  <a:pt x="2472030" y="1774715"/>
                </a:lnTo>
                <a:lnTo>
                  <a:pt x="1328346" y="1370855"/>
                </a:lnTo>
                <a:close/>
              </a:path>
              <a:path w="7553884" h="3163344">
                <a:moveTo>
                  <a:pt x="1331872" y="1370855"/>
                </a:moveTo>
                <a:lnTo>
                  <a:pt x="1328346" y="1370855"/>
                </a:lnTo>
                <a:lnTo>
                  <a:pt x="2472030" y="1774715"/>
                </a:lnTo>
                <a:lnTo>
                  <a:pt x="2478681" y="1774715"/>
                </a:lnTo>
                <a:lnTo>
                  <a:pt x="1331872" y="1370855"/>
                </a:lnTo>
                <a:close/>
              </a:path>
            </a:pathLst>
          </a:custGeom>
          <a:solidFill>
            <a:srgbClr val="E71D2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214642" y="-1381435"/>
            <a:ext cx="7604024" cy="3184538"/>
          </a:xfrm>
          <a:custGeom>
            <a:avLst/>
            <a:gdLst/>
            <a:ahLst/>
            <a:cxnLst/>
            <a:rect l="l" t="t" r="r" b="b"/>
            <a:pathLst>
              <a:path w="7604024" h="3184538">
                <a:moveTo>
                  <a:pt x="5079890" y="1381435"/>
                </a:moveTo>
                <a:lnTo>
                  <a:pt x="5061218" y="1381435"/>
                </a:lnTo>
                <a:lnTo>
                  <a:pt x="6208043" y="1785295"/>
                </a:lnTo>
                <a:lnTo>
                  <a:pt x="6226649" y="1785295"/>
                </a:lnTo>
                <a:lnTo>
                  <a:pt x="5079890" y="1381435"/>
                </a:lnTo>
                <a:close/>
              </a:path>
              <a:path w="7604024" h="3184538">
                <a:moveTo>
                  <a:pt x="1340731" y="1381435"/>
                </a:moveTo>
                <a:lnTo>
                  <a:pt x="1325975" y="1381435"/>
                </a:lnTo>
                <a:lnTo>
                  <a:pt x="2473018" y="1785295"/>
                </a:lnTo>
                <a:lnTo>
                  <a:pt x="2484469" y="1785295"/>
                </a:lnTo>
                <a:lnTo>
                  <a:pt x="1340731" y="1381435"/>
                </a:lnTo>
                <a:close/>
              </a:path>
              <a:path w="7604024" h="3184538">
                <a:moveTo>
                  <a:pt x="1344635" y="1381435"/>
                </a:moveTo>
                <a:lnTo>
                  <a:pt x="1340731" y="1381435"/>
                </a:lnTo>
                <a:lnTo>
                  <a:pt x="2484469" y="1785295"/>
                </a:lnTo>
                <a:lnTo>
                  <a:pt x="2491800" y="1785295"/>
                </a:lnTo>
                <a:lnTo>
                  <a:pt x="1344635" y="1381435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189938" y="-1391673"/>
            <a:ext cx="7654017" cy="3205408"/>
          </a:xfrm>
          <a:custGeom>
            <a:avLst/>
            <a:gdLst/>
            <a:ahLst/>
            <a:cxnLst/>
            <a:rect l="l" t="t" r="r" b="b"/>
            <a:pathLst>
              <a:path w="7654017" h="3205408">
                <a:moveTo>
                  <a:pt x="5116923" y="1391673"/>
                </a:moveTo>
                <a:lnTo>
                  <a:pt x="5098744" y="1391673"/>
                </a:lnTo>
                <a:lnTo>
                  <a:pt x="6245620" y="1795533"/>
                </a:lnTo>
                <a:lnTo>
                  <a:pt x="6263955" y="1795533"/>
                </a:lnTo>
                <a:lnTo>
                  <a:pt x="5116923" y="1391673"/>
                </a:lnTo>
                <a:close/>
              </a:path>
              <a:path w="7654017" h="3205408">
                <a:moveTo>
                  <a:pt x="1353947" y="1391673"/>
                </a:moveTo>
                <a:lnTo>
                  <a:pt x="1339317" y="1391673"/>
                </a:lnTo>
                <a:lnTo>
                  <a:pt x="2486040" y="1795533"/>
                </a:lnTo>
                <a:lnTo>
                  <a:pt x="2497413" y="1795533"/>
                </a:lnTo>
                <a:lnTo>
                  <a:pt x="1353947" y="1391673"/>
                </a:lnTo>
                <a:close/>
              </a:path>
              <a:path w="7654017" h="3205408">
                <a:moveTo>
                  <a:pt x="1357873" y="1391673"/>
                </a:moveTo>
                <a:lnTo>
                  <a:pt x="1353947" y="1391673"/>
                </a:lnTo>
                <a:lnTo>
                  <a:pt x="2497413" y="1795533"/>
                </a:lnTo>
                <a:lnTo>
                  <a:pt x="2504749" y="1795533"/>
                </a:lnTo>
                <a:lnTo>
                  <a:pt x="1357873" y="139167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164649" y="-1402253"/>
            <a:ext cx="7704157" cy="3226602"/>
          </a:xfrm>
          <a:custGeom>
            <a:avLst/>
            <a:gdLst/>
            <a:ahLst/>
            <a:cxnLst/>
            <a:rect l="l" t="t" r="r" b="b"/>
            <a:pathLst>
              <a:path w="7704157" h="3226602">
                <a:moveTo>
                  <a:pt x="5154767" y="1402253"/>
                </a:moveTo>
                <a:lnTo>
                  <a:pt x="5136209" y="1402253"/>
                </a:lnTo>
                <a:lnTo>
                  <a:pt x="6283229" y="1806113"/>
                </a:lnTo>
                <a:lnTo>
                  <a:pt x="6301771" y="1806113"/>
                </a:lnTo>
                <a:lnTo>
                  <a:pt x="5154767" y="1402253"/>
                </a:lnTo>
                <a:close/>
              </a:path>
              <a:path w="7704157" h="3226602">
                <a:moveTo>
                  <a:pt x="1366410" y="1402253"/>
                </a:moveTo>
                <a:lnTo>
                  <a:pt x="1351674" y="1402253"/>
                </a:lnTo>
                <a:lnTo>
                  <a:pt x="2498439" y="1806113"/>
                </a:lnTo>
                <a:lnTo>
                  <a:pt x="2509913" y="1806113"/>
                </a:lnTo>
                <a:lnTo>
                  <a:pt x="1366410" y="1402253"/>
                </a:lnTo>
                <a:close/>
              </a:path>
              <a:path w="7704157" h="3226602">
                <a:moveTo>
                  <a:pt x="1370336" y="1402253"/>
                </a:moveTo>
                <a:lnTo>
                  <a:pt x="1366410" y="1402253"/>
                </a:lnTo>
                <a:lnTo>
                  <a:pt x="2509913" y="1806113"/>
                </a:lnTo>
                <a:lnTo>
                  <a:pt x="2517219" y="1806113"/>
                </a:lnTo>
                <a:lnTo>
                  <a:pt x="1370336" y="1402253"/>
                </a:lnTo>
                <a:close/>
              </a:path>
            </a:pathLst>
          </a:custGeom>
          <a:solidFill>
            <a:srgbClr val="E71D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139359" y="-1412834"/>
            <a:ext cx="7754590" cy="3247319"/>
          </a:xfrm>
          <a:custGeom>
            <a:avLst/>
            <a:gdLst/>
            <a:ahLst/>
            <a:cxnLst/>
            <a:rect l="l" t="t" r="r" b="b"/>
            <a:pathLst>
              <a:path w="7754590" h="3247319">
                <a:moveTo>
                  <a:pt x="5191991" y="1412834"/>
                </a:moveTo>
                <a:lnTo>
                  <a:pt x="5173351" y="1412834"/>
                </a:lnTo>
                <a:lnTo>
                  <a:pt x="6320267" y="1816694"/>
                </a:lnTo>
                <a:lnTo>
                  <a:pt x="6338789" y="1816694"/>
                </a:lnTo>
                <a:lnTo>
                  <a:pt x="5191991" y="1412834"/>
                </a:lnTo>
                <a:close/>
              </a:path>
              <a:path w="7754590" h="3247319">
                <a:moveTo>
                  <a:pt x="1379072" y="1412834"/>
                </a:moveTo>
                <a:lnTo>
                  <a:pt x="1364351" y="1412834"/>
                </a:lnTo>
                <a:lnTo>
                  <a:pt x="2511386" y="1816694"/>
                </a:lnTo>
                <a:lnTo>
                  <a:pt x="2522866" y="1816694"/>
                </a:lnTo>
                <a:lnTo>
                  <a:pt x="1379072" y="1412834"/>
                </a:lnTo>
                <a:close/>
              </a:path>
              <a:path w="7754590" h="3247319">
                <a:moveTo>
                  <a:pt x="1382702" y="1412834"/>
                </a:moveTo>
                <a:lnTo>
                  <a:pt x="1379072" y="1412834"/>
                </a:lnTo>
                <a:lnTo>
                  <a:pt x="2522866" y="1816694"/>
                </a:lnTo>
                <a:lnTo>
                  <a:pt x="2529592" y="1816694"/>
                </a:lnTo>
                <a:lnTo>
                  <a:pt x="1382702" y="141283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114509" y="-1423584"/>
            <a:ext cx="7804730" cy="3268684"/>
          </a:xfrm>
          <a:custGeom>
            <a:avLst/>
            <a:gdLst/>
            <a:ahLst/>
            <a:cxnLst/>
            <a:rect l="l" t="t" r="r" b="b"/>
            <a:pathLst>
              <a:path w="7804730" h="3268684">
                <a:moveTo>
                  <a:pt x="5229852" y="1423584"/>
                </a:moveTo>
                <a:lnTo>
                  <a:pt x="5211024" y="1423584"/>
                </a:lnTo>
                <a:lnTo>
                  <a:pt x="6357989" y="1827444"/>
                </a:lnTo>
                <a:lnTo>
                  <a:pt x="6376616" y="1827444"/>
                </a:lnTo>
                <a:lnTo>
                  <a:pt x="5229852" y="1423584"/>
                </a:lnTo>
                <a:close/>
              </a:path>
              <a:path w="7804730" h="3268684">
                <a:moveTo>
                  <a:pt x="1391457" y="1423584"/>
                </a:moveTo>
                <a:lnTo>
                  <a:pt x="1376747" y="1423584"/>
                </a:lnTo>
                <a:lnTo>
                  <a:pt x="2523813" y="1827444"/>
                </a:lnTo>
                <a:lnTo>
                  <a:pt x="2535304" y="1827444"/>
                </a:lnTo>
                <a:lnTo>
                  <a:pt x="1391457" y="1423584"/>
                </a:lnTo>
                <a:close/>
              </a:path>
              <a:path w="7804730" h="3268684">
                <a:moveTo>
                  <a:pt x="1395288" y="1423584"/>
                </a:moveTo>
                <a:lnTo>
                  <a:pt x="1391457" y="1423584"/>
                </a:lnTo>
                <a:lnTo>
                  <a:pt x="2535304" y="1827444"/>
                </a:lnTo>
                <a:lnTo>
                  <a:pt x="2542371" y="1827444"/>
                </a:lnTo>
                <a:lnTo>
                  <a:pt x="1395288" y="1423584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089366" y="-1433652"/>
            <a:ext cx="7854723" cy="3289366"/>
          </a:xfrm>
          <a:custGeom>
            <a:avLst/>
            <a:gdLst/>
            <a:ahLst/>
            <a:cxnLst/>
            <a:rect l="l" t="t" r="r" b="b"/>
            <a:pathLst>
              <a:path w="7854723" h="3289366">
                <a:moveTo>
                  <a:pt x="5267013" y="1433652"/>
                </a:moveTo>
                <a:lnTo>
                  <a:pt x="5248632" y="1433652"/>
                </a:lnTo>
                <a:lnTo>
                  <a:pt x="6395544" y="1837512"/>
                </a:lnTo>
                <a:lnTo>
                  <a:pt x="6414010" y="1837512"/>
                </a:lnTo>
                <a:lnTo>
                  <a:pt x="5267013" y="1433652"/>
                </a:lnTo>
                <a:close/>
              </a:path>
              <a:path w="7854723" h="3289366">
                <a:moveTo>
                  <a:pt x="1404733" y="1433652"/>
                </a:moveTo>
                <a:lnTo>
                  <a:pt x="1390148" y="1433652"/>
                </a:lnTo>
                <a:lnTo>
                  <a:pt x="2536995" y="1837512"/>
                </a:lnTo>
                <a:lnTo>
                  <a:pt x="2548406" y="1837512"/>
                </a:lnTo>
                <a:lnTo>
                  <a:pt x="1404733" y="1433652"/>
                </a:lnTo>
                <a:close/>
              </a:path>
              <a:path w="7854723" h="3289366">
                <a:moveTo>
                  <a:pt x="1408575" y="1433652"/>
                </a:moveTo>
                <a:lnTo>
                  <a:pt x="1404733" y="1433652"/>
                </a:lnTo>
                <a:lnTo>
                  <a:pt x="2548406" y="1837512"/>
                </a:lnTo>
                <a:lnTo>
                  <a:pt x="2555461" y="1837512"/>
                </a:lnTo>
                <a:lnTo>
                  <a:pt x="1408575" y="143365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064515" y="-1444232"/>
            <a:ext cx="7904863" cy="3310577"/>
          </a:xfrm>
          <a:custGeom>
            <a:avLst/>
            <a:gdLst/>
            <a:ahLst/>
            <a:cxnLst/>
            <a:rect l="l" t="t" r="r" b="b"/>
            <a:pathLst>
              <a:path w="7904863" h="3310577">
                <a:moveTo>
                  <a:pt x="5304687" y="1444232"/>
                </a:moveTo>
                <a:lnTo>
                  <a:pt x="5285958" y="1444232"/>
                </a:lnTo>
                <a:lnTo>
                  <a:pt x="6433094" y="1848092"/>
                </a:lnTo>
                <a:lnTo>
                  <a:pt x="6451731" y="1848092"/>
                </a:lnTo>
                <a:lnTo>
                  <a:pt x="5304687" y="1444232"/>
                </a:lnTo>
                <a:close/>
              </a:path>
              <a:path w="7904863" h="3310577">
                <a:moveTo>
                  <a:pt x="1416988" y="1444232"/>
                </a:moveTo>
                <a:lnTo>
                  <a:pt x="1402412" y="1444232"/>
                </a:lnTo>
                <a:lnTo>
                  <a:pt x="2549182" y="1848092"/>
                </a:lnTo>
                <a:lnTo>
                  <a:pt x="2560604" y="1848092"/>
                </a:lnTo>
                <a:lnTo>
                  <a:pt x="1416988" y="1444232"/>
                </a:lnTo>
                <a:close/>
              </a:path>
              <a:path w="7904863" h="3310577">
                <a:moveTo>
                  <a:pt x="1420971" y="1444232"/>
                </a:moveTo>
                <a:lnTo>
                  <a:pt x="1416988" y="1444232"/>
                </a:lnTo>
                <a:lnTo>
                  <a:pt x="2560604" y="1848092"/>
                </a:lnTo>
                <a:lnTo>
                  <a:pt x="2567889" y="1848092"/>
                </a:lnTo>
                <a:lnTo>
                  <a:pt x="1420971" y="1444232"/>
                </a:lnTo>
                <a:close/>
              </a:path>
            </a:pathLst>
          </a:custGeom>
          <a:solidFill>
            <a:srgbClr val="E71C2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039226" y="-1454812"/>
            <a:ext cx="7955442" cy="3331293"/>
          </a:xfrm>
          <a:custGeom>
            <a:avLst/>
            <a:gdLst/>
            <a:ahLst/>
            <a:cxnLst/>
            <a:rect l="l" t="t" r="r" b="b"/>
            <a:pathLst>
              <a:path w="7955442" h="3331293">
                <a:moveTo>
                  <a:pt x="5341798" y="1454812"/>
                </a:moveTo>
                <a:lnTo>
                  <a:pt x="5323241" y="1454812"/>
                </a:lnTo>
                <a:lnTo>
                  <a:pt x="6470190" y="1858672"/>
                </a:lnTo>
                <a:lnTo>
                  <a:pt x="6488733" y="1858672"/>
                </a:lnTo>
                <a:lnTo>
                  <a:pt x="5341798" y="1454812"/>
                </a:lnTo>
                <a:close/>
              </a:path>
              <a:path w="7955442" h="3331293">
                <a:moveTo>
                  <a:pt x="1429770" y="1454812"/>
                </a:moveTo>
                <a:lnTo>
                  <a:pt x="1415054" y="1454812"/>
                </a:lnTo>
                <a:lnTo>
                  <a:pt x="2562096" y="1858672"/>
                </a:lnTo>
                <a:lnTo>
                  <a:pt x="2573644" y="1858672"/>
                </a:lnTo>
                <a:lnTo>
                  <a:pt x="1429770" y="1454812"/>
                </a:lnTo>
                <a:close/>
              </a:path>
              <a:path w="7955442" h="3331293">
                <a:moveTo>
                  <a:pt x="1433472" y="1454812"/>
                </a:moveTo>
                <a:lnTo>
                  <a:pt x="1429770" y="1454812"/>
                </a:lnTo>
                <a:lnTo>
                  <a:pt x="2573644" y="1858672"/>
                </a:lnTo>
                <a:lnTo>
                  <a:pt x="2580389" y="1858672"/>
                </a:lnTo>
                <a:lnTo>
                  <a:pt x="1433472" y="1454812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013936" y="-1465563"/>
            <a:ext cx="8005436" cy="3352658"/>
          </a:xfrm>
          <a:custGeom>
            <a:avLst/>
            <a:gdLst/>
            <a:ahLst/>
            <a:cxnLst/>
            <a:rect l="l" t="t" r="r" b="b"/>
            <a:pathLst>
              <a:path w="8005436" h="3352658">
                <a:moveTo>
                  <a:pt x="5379769" y="1465563"/>
                </a:moveTo>
                <a:lnTo>
                  <a:pt x="5361000" y="1465563"/>
                </a:lnTo>
                <a:lnTo>
                  <a:pt x="6507981" y="1869423"/>
                </a:lnTo>
                <a:lnTo>
                  <a:pt x="6526579" y="1869423"/>
                </a:lnTo>
                <a:lnTo>
                  <a:pt x="5379769" y="1465563"/>
                </a:lnTo>
                <a:close/>
              </a:path>
              <a:path w="8005436" h="3352658">
                <a:moveTo>
                  <a:pt x="1443190" y="1465563"/>
                </a:moveTo>
                <a:lnTo>
                  <a:pt x="1427451" y="1465563"/>
                </a:lnTo>
                <a:lnTo>
                  <a:pt x="2574523" y="1869423"/>
                </a:lnTo>
                <a:lnTo>
                  <a:pt x="2586893" y="1869423"/>
                </a:lnTo>
                <a:lnTo>
                  <a:pt x="1443190" y="1465563"/>
                </a:lnTo>
                <a:close/>
              </a:path>
              <a:path w="8005436" h="3352658">
                <a:moveTo>
                  <a:pt x="1446903" y="1465563"/>
                </a:moveTo>
                <a:lnTo>
                  <a:pt x="1443190" y="1465563"/>
                </a:lnTo>
                <a:lnTo>
                  <a:pt x="2586893" y="1869423"/>
                </a:lnTo>
                <a:lnTo>
                  <a:pt x="2593627" y="1869423"/>
                </a:lnTo>
                <a:lnTo>
                  <a:pt x="1446903" y="1465563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989086" y="-1475631"/>
            <a:ext cx="8055576" cy="3373341"/>
          </a:xfrm>
          <a:custGeom>
            <a:avLst/>
            <a:gdLst/>
            <a:ahLst/>
            <a:cxnLst/>
            <a:rect l="l" t="t" r="r" b="b"/>
            <a:pathLst>
              <a:path w="8055576" h="3373341">
                <a:moveTo>
                  <a:pt x="5416881" y="1475631"/>
                </a:moveTo>
                <a:lnTo>
                  <a:pt x="5398585" y="1475631"/>
                </a:lnTo>
                <a:lnTo>
                  <a:pt x="6545588" y="1879491"/>
                </a:lnTo>
                <a:lnTo>
                  <a:pt x="6563983" y="1879491"/>
                </a:lnTo>
                <a:lnTo>
                  <a:pt x="5416881" y="1475631"/>
                </a:lnTo>
                <a:close/>
              </a:path>
              <a:path w="8055576" h="3373341">
                <a:moveTo>
                  <a:pt x="1455485" y="1475631"/>
                </a:moveTo>
                <a:lnTo>
                  <a:pt x="1440826" y="1475631"/>
                </a:lnTo>
                <a:lnTo>
                  <a:pt x="2587626" y="1879491"/>
                </a:lnTo>
                <a:lnTo>
                  <a:pt x="2599165" y="1879491"/>
                </a:lnTo>
                <a:lnTo>
                  <a:pt x="1455485" y="1475631"/>
                </a:lnTo>
                <a:close/>
              </a:path>
              <a:path w="8055576" h="3373341">
                <a:moveTo>
                  <a:pt x="1459491" y="1475631"/>
                </a:moveTo>
                <a:lnTo>
                  <a:pt x="1455485" y="1475631"/>
                </a:lnTo>
                <a:lnTo>
                  <a:pt x="2599165" y="1879491"/>
                </a:lnTo>
                <a:lnTo>
                  <a:pt x="2606404" y="1879491"/>
                </a:lnTo>
                <a:lnTo>
                  <a:pt x="1459491" y="147563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963943" y="-1486211"/>
            <a:ext cx="8105569" cy="3394535"/>
          </a:xfrm>
          <a:custGeom>
            <a:avLst/>
            <a:gdLst/>
            <a:ahLst/>
            <a:cxnLst/>
            <a:rect l="l" t="t" r="r" b="b"/>
            <a:pathLst>
              <a:path w="8105569" h="3394535">
                <a:moveTo>
                  <a:pt x="5454578" y="1486211"/>
                </a:moveTo>
                <a:lnTo>
                  <a:pt x="5435637" y="1486211"/>
                </a:lnTo>
                <a:lnTo>
                  <a:pt x="6582303" y="1890071"/>
                </a:lnTo>
                <a:lnTo>
                  <a:pt x="6601653" y="1890071"/>
                </a:lnTo>
                <a:lnTo>
                  <a:pt x="5454578" y="1486211"/>
                </a:lnTo>
                <a:close/>
              </a:path>
              <a:path w="8105569" h="3394535">
                <a:moveTo>
                  <a:pt x="1467778" y="1486211"/>
                </a:moveTo>
                <a:lnTo>
                  <a:pt x="1453246" y="1486211"/>
                </a:lnTo>
                <a:lnTo>
                  <a:pt x="2600134" y="1890071"/>
                </a:lnTo>
                <a:lnTo>
                  <a:pt x="2611591" y="1890071"/>
                </a:lnTo>
                <a:lnTo>
                  <a:pt x="1467778" y="1486211"/>
                </a:lnTo>
                <a:close/>
              </a:path>
              <a:path w="8105569" h="3394535">
                <a:moveTo>
                  <a:pt x="1471703" y="1486211"/>
                </a:moveTo>
                <a:lnTo>
                  <a:pt x="1467778" y="1486211"/>
                </a:lnTo>
                <a:lnTo>
                  <a:pt x="2611591" y="1890071"/>
                </a:lnTo>
                <a:lnTo>
                  <a:pt x="2618655" y="1890071"/>
                </a:lnTo>
                <a:lnTo>
                  <a:pt x="1471703" y="1486211"/>
                </a:lnTo>
                <a:close/>
              </a:path>
            </a:pathLst>
          </a:custGeom>
          <a:solidFill>
            <a:srgbClr val="E71B2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938653" y="-1496791"/>
            <a:ext cx="8156148" cy="3415251"/>
          </a:xfrm>
          <a:custGeom>
            <a:avLst/>
            <a:gdLst/>
            <a:ahLst/>
            <a:cxnLst/>
            <a:rect l="l" t="t" r="r" b="b"/>
            <a:pathLst>
              <a:path w="8156148" h="3415251">
                <a:moveTo>
                  <a:pt x="5491943" y="1496791"/>
                </a:moveTo>
                <a:lnTo>
                  <a:pt x="5473217" y="1496791"/>
                </a:lnTo>
                <a:lnTo>
                  <a:pt x="6620183" y="1900651"/>
                </a:lnTo>
                <a:lnTo>
                  <a:pt x="6638822" y="1900651"/>
                </a:lnTo>
                <a:lnTo>
                  <a:pt x="5491943" y="1496791"/>
                </a:lnTo>
                <a:close/>
              </a:path>
              <a:path w="8156148" h="3415251">
                <a:moveTo>
                  <a:pt x="1480565" y="1496791"/>
                </a:moveTo>
                <a:lnTo>
                  <a:pt x="1465930" y="1496791"/>
                </a:lnTo>
                <a:lnTo>
                  <a:pt x="2613074" y="1900651"/>
                </a:lnTo>
                <a:lnTo>
                  <a:pt x="2624628" y="1900651"/>
                </a:lnTo>
                <a:lnTo>
                  <a:pt x="1480565" y="1496791"/>
                </a:lnTo>
                <a:close/>
              </a:path>
              <a:path w="8156148" h="3415251">
                <a:moveTo>
                  <a:pt x="1484308" y="1496791"/>
                </a:moveTo>
                <a:lnTo>
                  <a:pt x="1480565" y="1496791"/>
                </a:lnTo>
                <a:lnTo>
                  <a:pt x="2624628" y="1900651"/>
                </a:lnTo>
                <a:lnTo>
                  <a:pt x="2631339" y="1900651"/>
                </a:lnTo>
                <a:lnTo>
                  <a:pt x="1484308" y="1496791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913803" y="-1507542"/>
            <a:ext cx="8206142" cy="3436633"/>
          </a:xfrm>
          <a:custGeom>
            <a:avLst/>
            <a:gdLst/>
            <a:ahLst/>
            <a:cxnLst/>
            <a:rect l="l" t="t" r="r" b="b"/>
            <a:pathLst>
              <a:path w="8206142" h="3436633">
                <a:moveTo>
                  <a:pt x="5529714" y="1507542"/>
                </a:moveTo>
                <a:lnTo>
                  <a:pt x="5510891" y="1507542"/>
                </a:lnTo>
                <a:lnTo>
                  <a:pt x="6657904" y="1911402"/>
                </a:lnTo>
                <a:lnTo>
                  <a:pt x="6676535" y="1911402"/>
                </a:lnTo>
                <a:lnTo>
                  <a:pt x="5529714" y="1507542"/>
                </a:lnTo>
                <a:close/>
              </a:path>
              <a:path w="8206142" h="3436633">
                <a:moveTo>
                  <a:pt x="1493919" y="1507542"/>
                </a:moveTo>
                <a:lnTo>
                  <a:pt x="1479293" y="1507542"/>
                </a:lnTo>
                <a:lnTo>
                  <a:pt x="2626162" y="1911402"/>
                </a:lnTo>
                <a:lnTo>
                  <a:pt x="2637726" y="1911402"/>
                </a:lnTo>
                <a:lnTo>
                  <a:pt x="1493919" y="1507542"/>
                </a:lnTo>
                <a:close/>
              </a:path>
              <a:path w="8206142" h="3436633">
                <a:moveTo>
                  <a:pt x="1497640" y="1507542"/>
                </a:moveTo>
                <a:lnTo>
                  <a:pt x="1493919" y="1507542"/>
                </a:lnTo>
                <a:lnTo>
                  <a:pt x="2637726" y="1911402"/>
                </a:lnTo>
                <a:lnTo>
                  <a:pt x="2644371" y="1911402"/>
                </a:lnTo>
                <a:lnTo>
                  <a:pt x="1497640" y="150754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888513" y="-1518122"/>
            <a:ext cx="8256282" cy="3457827"/>
          </a:xfrm>
          <a:custGeom>
            <a:avLst/>
            <a:gdLst/>
            <a:ahLst/>
            <a:cxnLst/>
            <a:rect l="l" t="t" r="r" b="b"/>
            <a:pathLst>
              <a:path w="8256282" h="3457827">
                <a:moveTo>
                  <a:pt x="5567388" y="1518122"/>
                </a:moveTo>
                <a:lnTo>
                  <a:pt x="5548921" y="1518122"/>
                </a:lnTo>
                <a:lnTo>
                  <a:pt x="6695827" y="1921982"/>
                </a:lnTo>
                <a:lnTo>
                  <a:pt x="6714256" y="1921982"/>
                </a:lnTo>
                <a:lnTo>
                  <a:pt x="5567388" y="1518122"/>
                </a:lnTo>
                <a:close/>
              </a:path>
              <a:path w="8256282" h="3457827">
                <a:moveTo>
                  <a:pt x="1506268" y="1518122"/>
                </a:moveTo>
                <a:lnTo>
                  <a:pt x="1491651" y="1518122"/>
                </a:lnTo>
                <a:lnTo>
                  <a:pt x="2638559" y="1921982"/>
                </a:lnTo>
                <a:lnTo>
                  <a:pt x="2650132" y="1921982"/>
                </a:lnTo>
                <a:lnTo>
                  <a:pt x="1506268" y="1518122"/>
                </a:lnTo>
                <a:close/>
              </a:path>
              <a:path w="8256282" h="3457827">
                <a:moveTo>
                  <a:pt x="1510287" y="1518122"/>
                </a:moveTo>
                <a:lnTo>
                  <a:pt x="1506268" y="1518122"/>
                </a:lnTo>
                <a:lnTo>
                  <a:pt x="2650132" y="1921982"/>
                </a:lnTo>
                <a:lnTo>
                  <a:pt x="2657281" y="1921982"/>
                </a:lnTo>
                <a:lnTo>
                  <a:pt x="1510287" y="1518122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863663" y="-1528190"/>
            <a:ext cx="8306422" cy="3478510"/>
          </a:xfrm>
          <a:custGeom>
            <a:avLst/>
            <a:gdLst/>
            <a:ahLst/>
            <a:cxnLst/>
            <a:rect l="l" t="t" r="r" b="b"/>
            <a:pathLst>
              <a:path w="8306422" h="3478510">
                <a:moveTo>
                  <a:pt x="5603698" y="1528190"/>
                </a:moveTo>
                <a:lnTo>
                  <a:pt x="5585531" y="1528190"/>
                </a:lnTo>
                <a:lnTo>
                  <a:pt x="6732316" y="1932050"/>
                </a:lnTo>
                <a:lnTo>
                  <a:pt x="6750636" y="1932050"/>
                </a:lnTo>
                <a:lnTo>
                  <a:pt x="5603698" y="1528190"/>
                </a:lnTo>
                <a:close/>
              </a:path>
              <a:path w="8306422" h="3478510">
                <a:moveTo>
                  <a:pt x="1518217" y="1528190"/>
                </a:moveTo>
                <a:lnTo>
                  <a:pt x="1503955" y="1528190"/>
                </a:lnTo>
                <a:lnTo>
                  <a:pt x="2650821" y="1932050"/>
                </a:lnTo>
                <a:lnTo>
                  <a:pt x="2662130" y="1932050"/>
                </a:lnTo>
                <a:lnTo>
                  <a:pt x="1518217" y="1528190"/>
                </a:lnTo>
                <a:close/>
              </a:path>
              <a:path w="8306422" h="3478510">
                <a:moveTo>
                  <a:pt x="1522245" y="1528190"/>
                </a:moveTo>
                <a:lnTo>
                  <a:pt x="1518217" y="1528190"/>
                </a:lnTo>
                <a:lnTo>
                  <a:pt x="2662130" y="1932050"/>
                </a:lnTo>
                <a:lnTo>
                  <a:pt x="2669269" y="1932050"/>
                </a:lnTo>
                <a:lnTo>
                  <a:pt x="1522245" y="1528190"/>
                </a:lnTo>
                <a:close/>
              </a:path>
            </a:pathLst>
          </a:custGeom>
          <a:solidFill>
            <a:srgbClr val="E71A2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838520" y="-1538941"/>
            <a:ext cx="8356854" cy="3499874"/>
          </a:xfrm>
          <a:custGeom>
            <a:avLst/>
            <a:gdLst/>
            <a:ahLst/>
            <a:cxnLst/>
            <a:rect l="l" t="t" r="r" b="b"/>
            <a:pathLst>
              <a:path w="8356854" h="3499874">
                <a:moveTo>
                  <a:pt x="5641851" y="1538941"/>
                </a:moveTo>
                <a:lnTo>
                  <a:pt x="5622939" y="1538941"/>
                </a:lnTo>
                <a:lnTo>
                  <a:pt x="6770009" y="1942801"/>
                </a:lnTo>
                <a:lnTo>
                  <a:pt x="6788755" y="1942801"/>
                </a:lnTo>
                <a:lnTo>
                  <a:pt x="5641851" y="1538941"/>
                </a:lnTo>
                <a:close/>
              </a:path>
              <a:path w="8356854" h="3499874">
                <a:moveTo>
                  <a:pt x="1530866" y="1538941"/>
                </a:moveTo>
                <a:lnTo>
                  <a:pt x="1516383" y="1538941"/>
                </a:lnTo>
                <a:lnTo>
                  <a:pt x="2663303" y="1942801"/>
                </a:lnTo>
                <a:lnTo>
                  <a:pt x="2674804" y="1942801"/>
                </a:lnTo>
                <a:lnTo>
                  <a:pt x="1530866" y="1538941"/>
                </a:lnTo>
                <a:close/>
              </a:path>
              <a:path w="8356854" h="3499874">
                <a:moveTo>
                  <a:pt x="1534841" y="1538941"/>
                </a:moveTo>
                <a:lnTo>
                  <a:pt x="1530866" y="1538941"/>
                </a:lnTo>
                <a:lnTo>
                  <a:pt x="2674804" y="1942801"/>
                </a:lnTo>
                <a:lnTo>
                  <a:pt x="2681823" y="1942801"/>
                </a:lnTo>
                <a:lnTo>
                  <a:pt x="1534841" y="153894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813230" y="-1549521"/>
            <a:ext cx="8406994" cy="3520591"/>
          </a:xfrm>
          <a:custGeom>
            <a:avLst/>
            <a:gdLst/>
            <a:ahLst/>
            <a:cxnLst/>
            <a:rect l="l" t="t" r="r" b="b"/>
            <a:pathLst>
              <a:path w="8406994" h="3520591">
                <a:moveTo>
                  <a:pt x="5679693" y="1549521"/>
                </a:moveTo>
                <a:lnTo>
                  <a:pt x="5660782" y="1549521"/>
                </a:lnTo>
                <a:lnTo>
                  <a:pt x="6807825" y="1953381"/>
                </a:lnTo>
                <a:lnTo>
                  <a:pt x="6826572" y="1953381"/>
                </a:lnTo>
                <a:lnTo>
                  <a:pt x="5679693" y="1549521"/>
                </a:lnTo>
                <a:close/>
              </a:path>
              <a:path w="8406994" h="3520591">
                <a:moveTo>
                  <a:pt x="1544685" y="1549521"/>
                </a:moveTo>
                <a:lnTo>
                  <a:pt x="1530099" y="1549521"/>
                </a:lnTo>
                <a:lnTo>
                  <a:pt x="2677056" y="1953381"/>
                </a:lnTo>
                <a:lnTo>
                  <a:pt x="2688654" y="1953381"/>
                </a:lnTo>
                <a:lnTo>
                  <a:pt x="1544685" y="1549521"/>
                </a:lnTo>
                <a:close/>
              </a:path>
              <a:path w="8406994" h="3520591">
                <a:moveTo>
                  <a:pt x="1548382" y="1549521"/>
                </a:moveTo>
                <a:lnTo>
                  <a:pt x="1544685" y="1549521"/>
                </a:lnTo>
                <a:lnTo>
                  <a:pt x="2688654" y="1953381"/>
                </a:lnTo>
                <a:lnTo>
                  <a:pt x="2695157" y="1953381"/>
                </a:lnTo>
                <a:lnTo>
                  <a:pt x="1548382" y="154952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788380" y="-1560101"/>
            <a:ext cx="8456988" cy="3541802"/>
          </a:xfrm>
          <a:custGeom>
            <a:avLst/>
            <a:gdLst/>
            <a:ahLst/>
            <a:cxnLst/>
            <a:rect l="l" t="t" r="r" b="b"/>
            <a:pathLst>
              <a:path w="8456988" h="3541802">
                <a:moveTo>
                  <a:pt x="5717308" y="1560101"/>
                </a:moveTo>
                <a:lnTo>
                  <a:pt x="5698729" y="1560101"/>
                </a:lnTo>
                <a:lnTo>
                  <a:pt x="6845722" y="1963961"/>
                </a:lnTo>
                <a:lnTo>
                  <a:pt x="6864216" y="1963961"/>
                </a:lnTo>
                <a:lnTo>
                  <a:pt x="5717308" y="1560101"/>
                </a:lnTo>
                <a:close/>
              </a:path>
              <a:path w="8456988" h="3541802">
                <a:moveTo>
                  <a:pt x="1556970" y="1560101"/>
                </a:moveTo>
                <a:lnTo>
                  <a:pt x="1542391" y="1560101"/>
                </a:lnTo>
                <a:lnTo>
                  <a:pt x="2689300" y="1963961"/>
                </a:lnTo>
                <a:lnTo>
                  <a:pt x="2700907" y="1963961"/>
                </a:lnTo>
                <a:lnTo>
                  <a:pt x="1556970" y="1560101"/>
                </a:lnTo>
                <a:close/>
              </a:path>
              <a:path w="8456988" h="3541802">
                <a:moveTo>
                  <a:pt x="1561070" y="1560101"/>
                </a:moveTo>
                <a:lnTo>
                  <a:pt x="1556970" y="1560101"/>
                </a:lnTo>
                <a:lnTo>
                  <a:pt x="2700907" y="1963961"/>
                </a:lnTo>
                <a:lnTo>
                  <a:pt x="2708094" y="1963961"/>
                </a:lnTo>
                <a:lnTo>
                  <a:pt x="1561070" y="1560101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763090" y="-1570169"/>
            <a:ext cx="8507128" cy="3562484"/>
          </a:xfrm>
          <a:custGeom>
            <a:avLst/>
            <a:gdLst/>
            <a:ahLst/>
            <a:cxnLst/>
            <a:rect l="l" t="t" r="r" b="b"/>
            <a:pathLst>
              <a:path w="8507128" h="3562484">
                <a:moveTo>
                  <a:pt x="5753589" y="1570169"/>
                </a:moveTo>
                <a:lnTo>
                  <a:pt x="5735914" y="1570169"/>
                </a:lnTo>
                <a:lnTo>
                  <a:pt x="6882711" y="1974029"/>
                </a:lnTo>
                <a:lnTo>
                  <a:pt x="6900558" y="1974029"/>
                </a:lnTo>
                <a:lnTo>
                  <a:pt x="5753589" y="1570169"/>
                </a:lnTo>
                <a:close/>
              </a:path>
              <a:path w="8507128" h="3562484">
                <a:moveTo>
                  <a:pt x="1569358" y="1570169"/>
                </a:moveTo>
                <a:lnTo>
                  <a:pt x="1554789" y="1570169"/>
                </a:lnTo>
                <a:lnTo>
                  <a:pt x="2701727" y="1974029"/>
                </a:lnTo>
                <a:lnTo>
                  <a:pt x="2713343" y="1974029"/>
                </a:lnTo>
                <a:lnTo>
                  <a:pt x="1569358" y="1570169"/>
                </a:lnTo>
                <a:close/>
              </a:path>
              <a:path w="8507128" h="3562484">
                <a:moveTo>
                  <a:pt x="1573457" y="1570169"/>
                </a:moveTo>
                <a:lnTo>
                  <a:pt x="1569358" y="1570169"/>
                </a:lnTo>
                <a:lnTo>
                  <a:pt x="2713343" y="1974029"/>
                </a:lnTo>
                <a:lnTo>
                  <a:pt x="2720502" y="1974029"/>
                </a:lnTo>
                <a:lnTo>
                  <a:pt x="1573457" y="1570169"/>
                </a:lnTo>
                <a:close/>
              </a:path>
            </a:pathLst>
          </a:custGeom>
          <a:solidFill>
            <a:srgbClr val="E7182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737947" y="-1580920"/>
            <a:ext cx="8557560" cy="3583849"/>
          </a:xfrm>
          <a:custGeom>
            <a:avLst/>
            <a:gdLst/>
            <a:ahLst/>
            <a:cxnLst/>
            <a:rect l="l" t="t" r="r" b="b"/>
            <a:pathLst>
              <a:path w="8557560" h="3583849">
                <a:moveTo>
                  <a:pt x="5791827" y="1580920"/>
                </a:moveTo>
                <a:lnTo>
                  <a:pt x="5773610" y="1580920"/>
                </a:lnTo>
                <a:lnTo>
                  <a:pt x="6920383" y="1984780"/>
                </a:lnTo>
                <a:lnTo>
                  <a:pt x="6938748" y="1984780"/>
                </a:lnTo>
                <a:lnTo>
                  <a:pt x="5791827" y="1580920"/>
                </a:lnTo>
                <a:close/>
              </a:path>
              <a:path w="8557560" h="3583849">
                <a:moveTo>
                  <a:pt x="1582626" y="1580920"/>
                </a:moveTo>
                <a:lnTo>
                  <a:pt x="1567117" y="1580920"/>
                </a:lnTo>
                <a:lnTo>
                  <a:pt x="2714068" y="1984780"/>
                </a:lnTo>
                <a:lnTo>
                  <a:pt x="2726451" y="1984780"/>
                </a:lnTo>
                <a:lnTo>
                  <a:pt x="1582626" y="1580920"/>
                </a:lnTo>
                <a:close/>
              </a:path>
              <a:path w="8557560" h="3583849">
                <a:moveTo>
                  <a:pt x="1586735" y="1580920"/>
                </a:moveTo>
                <a:lnTo>
                  <a:pt x="1582626" y="1580920"/>
                </a:lnTo>
                <a:lnTo>
                  <a:pt x="2726451" y="1984780"/>
                </a:lnTo>
                <a:lnTo>
                  <a:pt x="2733601" y="1984780"/>
                </a:lnTo>
                <a:lnTo>
                  <a:pt x="1586735" y="1580920"/>
                </a:lnTo>
                <a:close/>
              </a:path>
            </a:pathLst>
          </a:custGeom>
          <a:solidFill>
            <a:srgbClr val="E718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713097" y="-1591500"/>
            <a:ext cx="8607700" cy="3604565"/>
          </a:xfrm>
          <a:custGeom>
            <a:avLst/>
            <a:gdLst/>
            <a:ahLst/>
            <a:cxnLst/>
            <a:rect l="l" t="t" r="r" b="b"/>
            <a:pathLst>
              <a:path w="8607700" h="3604565">
                <a:moveTo>
                  <a:pt x="5829502" y="1591500"/>
                </a:moveTo>
                <a:lnTo>
                  <a:pt x="5810593" y="1591500"/>
                </a:lnTo>
                <a:lnTo>
                  <a:pt x="6957719" y="1995360"/>
                </a:lnTo>
                <a:lnTo>
                  <a:pt x="6976467" y="1995360"/>
                </a:lnTo>
                <a:lnTo>
                  <a:pt x="5829502" y="1591500"/>
                </a:lnTo>
                <a:close/>
              </a:path>
              <a:path w="8607700" h="3604565">
                <a:moveTo>
                  <a:pt x="1595211" y="1591500"/>
                </a:moveTo>
                <a:lnTo>
                  <a:pt x="1580776" y="1591500"/>
                </a:lnTo>
                <a:lnTo>
                  <a:pt x="2727688" y="1995360"/>
                </a:lnTo>
                <a:lnTo>
                  <a:pt x="2739227" y="1995360"/>
                </a:lnTo>
                <a:lnTo>
                  <a:pt x="1595211" y="1591500"/>
                </a:lnTo>
                <a:close/>
              </a:path>
              <a:path w="8607700" h="3604565">
                <a:moveTo>
                  <a:pt x="1599037" y="1591500"/>
                </a:moveTo>
                <a:lnTo>
                  <a:pt x="1595211" y="1591500"/>
                </a:lnTo>
                <a:lnTo>
                  <a:pt x="2739227" y="1995360"/>
                </a:lnTo>
                <a:lnTo>
                  <a:pt x="2745863" y="1995360"/>
                </a:lnTo>
                <a:lnTo>
                  <a:pt x="1599037" y="159150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687807" y="-1602080"/>
            <a:ext cx="8657840" cy="3625760"/>
          </a:xfrm>
          <a:custGeom>
            <a:avLst/>
            <a:gdLst/>
            <a:ahLst/>
            <a:cxnLst/>
            <a:rect l="l" t="t" r="r" b="b"/>
            <a:pathLst>
              <a:path w="8657840" h="3625760">
                <a:moveTo>
                  <a:pt x="5867345" y="1602080"/>
                </a:moveTo>
                <a:lnTo>
                  <a:pt x="5847781" y="1602080"/>
                </a:lnTo>
                <a:lnTo>
                  <a:pt x="6994590" y="2005940"/>
                </a:lnTo>
                <a:lnTo>
                  <a:pt x="7014285" y="2005940"/>
                </a:lnTo>
                <a:lnTo>
                  <a:pt x="5867345" y="1602080"/>
                </a:lnTo>
                <a:close/>
              </a:path>
              <a:path w="8657840" h="3625760">
                <a:moveTo>
                  <a:pt x="1607809" y="1602080"/>
                </a:moveTo>
                <a:lnTo>
                  <a:pt x="1593231" y="1602080"/>
                </a:lnTo>
                <a:lnTo>
                  <a:pt x="2740247" y="2005940"/>
                </a:lnTo>
                <a:lnTo>
                  <a:pt x="2751916" y="2005940"/>
                </a:lnTo>
                <a:lnTo>
                  <a:pt x="1607809" y="1602080"/>
                </a:lnTo>
                <a:close/>
              </a:path>
              <a:path w="8657840" h="3625760">
                <a:moveTo>
                  <a:pt x="1611549" y="1602080"/>
                </a:moveTo>
                <a:lnTo>
                  <a:pt x="1607809" y="1602080"/>
                </a:lnTo>
                <a:lnTo>
                  <a:pt x="2751916" y="2005940"/>
                </a:lnTo>
                <a:lnTo>
                  <a:pt x="2758381" y="2005940"/>
                </a:lnTo>
                <a:lnTo>
                  <a:pt x="1611549" y="160208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662957" y="-1612660"/>
            <a:ext cx="8707834" cy="3646971"/>
          </a:xfrm>
          <a:custGeom>
            <a:avLst/>
            <a:gdLst/>
            <a:ahLst/>
            <a:cxnLst/>
            <a:rect l="l" t="t" r="r" b="b"/>
            <a:pathLst>
              <a:path w="8707834" h="3646971">
                <a:moveTo>
                  <a:pt x="5904118" y="1612660"/>
                </a:moveTo>
                <a:lnTo>
                  <a:pt x="5885486" y="1612660"/>
                </a:lnTo>
                <a:lnTo>
                  <a:pt x="7032347" y="2016520"/>
                </a:lnTo>
                <a:lnTo>
                  <a:pt x="7050876" y="2016520"/>
                </a:lnTo>
                <a:lnTo>
                  <a:pt x="5904118" y="1612660"/>
                </a:lnTo>
                <a:close/>
              </a:path>
              <a:path w="8707834" h="3646971">
                <a:moveTo>
                  <a:pt x="1619712" y="1612660"/>
                </a:moveTo>
                <a:lnTo>
                  <a:pt x="1605523" y="1612660"/>
                </a:lnTo>
                <a:lnTo>
                  <a:pt x="2752492" y="2016520"/>
                </a:lnTo>
                <a:lnTo>
                  <a:pt x="2763864" y="2016520"/>
                </a:lnTo>
                <a:lnTo>
                  <a:pt x="1619712" y="1612660"/>
                </a:lnTo>
                <a:close/>
              </a:path>
              <a:path w="8707834" h="3646971">
                <a:moveTo>
                  <a:pt x="1623732" y="1612660"/>
                </a:moveTo>
                <a:lnTo>
                  <a:pt x="1619712" y="1612660"/>
                </a:lnTo>
                <a:lnTo>
                  <a:pt x="2763864" y="2016520"/>
                </a:lnTo>
                <a:lnTo>
                  <a:pt x="2770791" y="2016520"/>
                </a:lnTo>
                <a:lnTo>
                  <a:pt x="1623732" y="1612660"/>
                </a:lnTo>
                <a:close/>
              </a:path>
            </a:pathLst>
          </a:custGeom>
          <a:solidFill>
            <a:srgbClr val="E7172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637667" y="-1622898"/>
            <a:ext cx="8758412" cy="3667824"/>
          </a:xfrm>
          <a:custGeom>
            <a:avLst/>
            <a:gdLst/>
            <a:ahLst/>
            <a:cxnLst/>
            <a:rect l="l" t="t" r="r" b="b"/>
            <a:pathLst>
              <a:path w="8758412" h="3667824">
                <a:moveTo>
                  <a:pt x="5941864" y="1622898"/>
                </a:moveTo>
                <a:lnTo>
                  <a:pt x="5923509" y="1622898"/>
                </a:lnTo>
                <a:lnTo>
                  <a:pt x="7070392" y="2026758"/>
                </a:lnTo>
                <a:lnTo>
                  <a:pt x="7088816" y="2026758"/>
                </a:lnTo>
                <a:lnTo>
                  <a:pt x="5941864" y="1622898"/>
                </a:lnTo>
                <a:close/>
              </a:path>
              <a:path w="8758412" h="3667824">
                <a:moveTo>
                  <a:pt x="1633507" y="1622898"/>
                </a:moveTo>
                <a:lnTo>
                  <a:pt x="1617921" y="1622898"/>
                </a:lnTo>
                <a:lnTo>
                  <a:pt x="2764918" y="2026758"/>
                </a:lnTo>
                <a:lnTo>
                  <a:pt x="2777425" y="2026758"/>
                </a:lnTo>
                <a:lnTo>
                  <a:pt x="1633507" y="1622898"/>
                </a:lnTo>
                <a:close/>
              </a:path>
              <a:path w="8758412" h="3667824">
                <a:moveTo>
                  <a:pt x="1637621" y="1622898"/>
                </a:moveTo>
                <a:lnTo>
                  <a:pt x="1633507" y="1622898"/>
                </a:lnTo>
                <a:lnTo>
                  <a:pt x="2777425" y="2026758"/>
                </a:lnTo>
                <a:lnTo>
                  <a:pt x="2784488" y="2026758"/>
                </a:lnTo>
                <a:lnTo>
                  <a:pt x="1637621" y="162289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612524" y="-1633478"/>
            <a:ext cx="8808406" cy="3689018"/>
          </a:xfrm>
          <a:custGeom>
            <a:avLst/>
            <a:gdLst/>
            <a:ahLst/>
            <a:cxnLst/>
            <a:rect l="l" t="t" r="r" b="b"/>
            <a:pathLst>
              <a:path w="8808406" h="3689018">
                <a:moveTo>
                  <a:pt x="5979394" y="1633478"/>
                </a:moveTo>
                <a:lnTo>
                  <a:pt x="5960837" y="1633478"/>
                </a:lnTo>
                <a:lnTo>
                  <a:pt x="7107846" y="2037338"/>
                </a:lnTo>
                <a:lnTo>
                  <a:pt x="7126389" y="2037338"/>
                </a:lnTo>
                <a:lnTo>
                  <a:pt x="5979394" y="1633478"/>
                </a:lnTo>
                <a:close/>
              </a:path>
              <a:path w="8808406" h="3689018">
                <a:moveTo>
                  <a:pt x="1645712" y="1633478"/>
                </a:moveTo>
                <a:lnTo>
                  <a:pt x="1631310" y="1633478"/>
                </a:lnTo>
                <a:lnTo>
                  <a:pt x="2778111" y="2037338"/>
                </a:lnTo>
                <a:lnTo>
                  <a:pt x="2789683" y="2037338"/>
                </a:lnTo>
                <a:lnTo>
                  <a:pt x="1645712" y="1633478"/>
                </a:lnTo>
                <a:close/>
              </a:path>
              <a:path w="8808406" h="3689018">
                <a:moveTo>
                  <a:pt x="1649834" y="1633478"/>
                </a:moveTo>
                <a:lnTo>
                  <a:pt x="1645712" y="1633478"/>
                </a:lnTo>
                <a:lnTo>
                  <a:pt x="2789683" y="2037338"/>
                </a:lnTo>
                <a:lnTo>
                  <a:pt x="2796738" y="2037338"/>
                </a:lnTo>
                <a:lnTo>
                  <a:pt x="1649834" y="163347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587674" y="-1644058"/>
            <a:ext cx="8858546" cy="3709734"/>
          </a:xfrm>
          <a:custGeom>
            <a:avLst/>
            <a:gdLst/>
            <a:ahLst/>
            <a:cxnLst/>
            <a:rect l="l" t="t" r="r" b="b"/>
            <a:pathLst>
              <a:path w="8858546" h="3709734">
                <a:moveTo>
                  <a:pt x="6017100" y="1644058"/>
                </a:moveTo>
                <a:lnTo>
                  <a:pt x="5997590" y="1644058"/>
                </a:lnTo>
                <a:lnTo>
                  <a:pt x="7144485" y="2047918"/>
                </a:lnTo>
                <a:lnTo>
                  <a:pt x="7164145" y="2047918"/>
                </a:lnTo>
                <a:lnTo>
                  <a:pt x="6017100" y="1644058"/>
                </a:lnTo>
                <a:close/>
              </a:path>
              <a:path w="8858546" h="3709734">
                <a:moveTo>
                  <a:pt x="1658268" y="1644058"/>
                </a:moveTo>
                <a:lnTo>
                  <a:pt x="1643877" y="1644058"/>
                </a:lnTo>
                <a:lnTo>
                  <a:pt x="2790824" y="2047918"/>
                </a:lnTo>
                <a:lnTo>
                  <a:pt x="2802402" y="2047918"/>
                </a:lnTo>
                <a:lnTo>
                  <a:pt x="1658268" y="1644058"/>
                </a:lnTo>
                <a:close/>
              </a:path>
              <a:path w="8858546" h="3709734">
                <a:moveTo>
                  <a:pt x="1662136" y="1644058"/>
                </a:moveTo>
                <a:lnTo>
                  <a:pt x="1658268" y="1644058"/>
                </a:lnTo>
                <a:lnTo>
                  <a:pt x="2802402" y="2047918"/>
                </a:lnTo>
                <a:lnTo>
                  <a:pt x="2809001" y="2047918"/>
                </a:lnTo>
                <a:lnTo>
                  <a:pt x="1662136" y="164405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562384" y="-1654638"/>
            <a:ext cx="8908978" cy="3730929"/>
          </a:xfrm>
          <a:custGeom>
            <a:avLst/>
            <a:gdLst/>
            <a:ahLst/>
            <a:cxnLst/>
            <a:rect l="l" t="t" r="r" b="b"/>
            <a:pathLst>
              <a:path w="8908978" h="3730929">
                <a:moveTo>
                  <a:pt x="6054280" y="1654638"/>
                </a:moveTo>
                <a:lnTo>
                  <a:pt x="6035704" y="1654638"/>
                </a:lnTo>
                <a:lnTo>
                  <a:pt x="7182642" y="2058498"/>
                </a:lnTo>
                <a:lnTo>
                  <a:pt x="7201139" y="2058498"/>
                </a:lnTo>
                <a:lnTo>
                  <a:pt x="6054280" y="1654638"/>
                </a:lnTo>
                <a:close/>
              </a:path>
              <a:path w="8908978" h="3730929">
                <a:moveTo>
                  <a:pt x="1670773" y="1654638"/>
                </a:moveTo>
                <a:lnTo>
                  <a:pt x="1656275" y="1654638"/>
                </a:lnTo>
                <a:lnTo>
                  <a:pt x="2803250" y="2058498"/>
                </a:lnTo>
                <a:lnTo>
                  <a:pt x="2814928" y="2058498"/>
                </a:lnTo>
                <a:lnTo>
                  <a:pt x="1670773" y="1654638"/>
                </a:lnTo>
                <a:close/>
              </a:path>
              <a:path w="8908978" h="3730929">
                <a:moveTo>
                  <a:pt x="1674945" y="1654638"/>
                </a:moveTo>
                <a:lnTo>
                  <a:pt x="1670773" y="1654638"/>
                </a:lnTo>
                <a:lnTo>
                  <a:pt x="2814928" y="2058498"/>
                </a:lnTo>
                <a:lnTo>
                  <a:pt x="2822024" y="2058498"/>
                </a:lnTo>
                <a:lnTo>
                  <a:pt x="1674945" y="1654638"/>
                </a:lnTo>
                <a:close/>
              </a:path>
            </a:pathLst>
          </a:custGeom>
          <a:solidFill>
            <a:srgbClr val="E7172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537095" y="-1664877"/>
            <a:ext cx="8959118" cy="3751799"/>
          </a:xfrm>
          <a:custGeom>
            <a:avLst/>
            <a:gdLst/>
            <a:ahLst/>
            <a:cxnLst/>
            <a:rect l="l" t="t" r="r" b="b"/>
            <a:pathLst>
              <a:path w="8959118" h="3751799">
                <a:moveTo>
                  <a:pt x="6091756" y="1664877"/>
                </a:moveTo>
                <a:lnTo>
                  <a:pt x="6073546" y="1664877"/>
                </a:lnTo>
                <a:lnTo>
                  <a:pt x="7220460" y="2068737"/>
                </a:lnTo>
                <a:lnTo>
                  <a:pt x="7238737" y="2068737"/>
                </a:lnTo>
                <a:lnTo>
                  <a:pt x="6091756" y="1664877"/>
                </a:lnTo>
                <a:close/>
              </a:path>
              <a:path w="8959118" h="3751799">
                <a:moveTo>
                  <a:pt x="1684269" y="1664877"/>
                </a:moveTo>
                <a:lnTo>
                  <a:pt x="1669780" y="1664877"/>
                </a:lnTo>
                <a:lnTo>
                  <a:pt x="2816644" y="2068737"/>
                </a:lnTo>
                <a:lnTo>
                  <a:pt x="2828329" y="2068737"/>
                </a:lnTo>
                <a:lnTo>
                  <a:pt x="1684269" y="1664877"/>
                </a:lnTo>
                <a:close/>
              </a:path>
              <a:path w="8959118" h="3751799">
                <a:moveTo>
                  <a:pt x="1688365" y="1664877"/>
                </a:moveTo>
                <a:lnTo>
                  <a:pt x="1684269" y="1664877"/>
                </a:lnTo>
                <a:lnTo>
                  <a:pt x="2828329" y="2068737"/>
                </a:lnTo>
                <a:lnTo>
                  <a:pt x="2835272" y="2068737"/>
                </a:lnTo>
                <a:lnTo>
                  <a:pt x="1688365" y="1664877"/>
                </a:lnTo>
                <a:close/>
              </a:path>
            </a:pathLst>
          </a:custGeom>
          <a:solidFill>
            <a:srgbClr val="E717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512244" y="-1675457"/>
            <a:ext cx="9009258" cy="3772993"/>
          </a:xfrm>
          <a:custGeom>
            <a:avLst/>
            <a:gdLst/>
            <a:ahLst/>
            <a:cxnLst/>
            <a:rect l="l" t="t" r="r" b="b"/>
            <a:pathLst>
              <a:path w="9009258" h="3772993">
                <a:moveTo>
                  <a:pt x="6129463" y="1675457"/>
                </a:moveTo>
                <a:lnTo>
                  <a:pt x="6111161" y="1675457"/>
                </a:lnTo>
                <a:lnTo>
                  <a:pt x="7258103" y="2079317"/>
                </a:lnTo>
                <a:lnTo>
                  <a:pt x="7276493" y="2079317"/>
                </a:lnTo>
                <a:lnTo>
                  <a:pt x="6129463" y="1675457"/>
                </a:lnTo>
                <a:close/>
              </a:path>
              <a:path w="9009258" h="3772993">
                <a:moveTo>
                  <a:pt x="1696563" y="1675457"/>
                </a:moveTo>
                <a:lnTo>
                  <a:pt x="1682081" y="1675457"/>
                </a:lnTo>
                <a:lnTo>
                  <a:pt x="2828908" y="2079317"/>
                </a:lnTo>
                <a:lnTo>
                  <a:pt x="2840601" y="2079317"/>
                </a:lnTo>
                <a:lnTo>
                  <a:pt x="1696563" y="1675457"/>
                </a:lnTo>
                <a:close/>
              </a:path>
              <a:path w="9009258" h="3772993">
                <a:moveTo>
                  <a:pt x="1700753" y="1675457"/>
                </a:moveTo>
                <a:lnTo>
                  <a:pt x="1696563" y="1675457"/>
                </a:lnTo>
                <a:lnTo>
                  <a:pt x="2840601" y="2079317"/>
                </a:lnTo>
                <a:lnTo>
                  <a:pt x="2847680" y="2079317"/>
                </a:lnTo>
                <a:lnTo>
                  <a:pt x="1700753" y="167545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487101" y="-1686037"/>
            <a:ext cx="9059252" cy="3793709"/>
          </a:xfrm>
          <a:custGeom>
            <a:avLst/>
            <a:gdLst/>
            <a:ahLst/>
            <a:cxnLst/>
            <a:rect l="l" t="t" r="r" b="b"/>
            <a:pathLst>
              <a:path w="9059252" h="3793709">
                <a:moveTo>
                  <a:pt x="6166203" y="1686037"/>
                </a:moveTo>
                <a:lnTo>
                  <a:pt x="6147646" y="1686037"/>
                </a:lnTo>
                <a:lnTo>
                  <a:pt x="7294506" y="2089897"/>
                </a:lnTo>
                <a:lnTo>
                  <a:pt x="7313050" y="2089897"/>
                </a:lnTo>
                <a:lnTo>
                  <a:pt x="6166203" y="1686037"/>
                </a:lnTo>
                <a:close/>
              </a:path>
              <a:path w="9059252" h="3793709">
                <a:moveTo>
                  <a:pt x="1709103" y="1686037"/>
                </a:moveTo>
                <a:lnTo>
                  <a:pt x="1694746" y="1686037"/>
                </a:lnTo>
                <a:lnTo>
                  <a:pt x="2841782" y="2089897"/>
                </a:lnTo>
                <a:lnTo>
                  <a:pt x="2853388" y="2089897"/>
                </a:lnTo>
                <a:lnTo>
                  <a:pt x="1709103" y="1686037"/>
                </a:lnTo>
                <a:close/>
              </a:path>
              <a:path w="9059252" h="3793709">
                <a:moveTo>
                  <a:pt x="1713005" y="1686037"/>
                </a:moveTo>
                <a:lnTo>
                  <a:pt x="1709103" y="1686037"/>
                </a:lnTo>
                <a:lnTo>
                  <a:pt x="2853388" y="2089897"/>
                </a:lnTo>
                <a:lnTo>
                  <a:pt x="2859960" y="2089897"/>
                </a:lnTo>
                <a:lnTo>
                  <a:pt x="1713005" y="1686037"/>
                </a:lnTo>
                <a:close/>
              </a:path>
            </a:pathLst>
          </a:custGeom>
          <a:solidFill>
            <a:srgbClr val="E7162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461812" y="-1696617"/>
            <a:ext cx="9109830" cy="3814955"/>
          </a:xfrm>
          <a:custGeom>
            <a:avLst/>
            <a:gdLst/>
            <a:ahLst/>
            <a:cxnLst/>
            <a:rect l="l" t="t" r="r" b="b"/>
            <a:pathLst>
              <a:path w="9109830" h="3814955">
                <a:moveTo>
                  <a:pt x="6204317" y="1696617"/>
                </a:moveTo>
                <a:lnTo>
                  <a:pt x="6185761" y="1696617"/>
                </a:lnTo>
                <a:lnTo>
                  <a:pt x="7332663" y="2100477"/>
                </a:lnTo>
                <a:lnTo>
                  <a:pt x="7351207" y="2100477"/>
                </a:lnTo>
                <a:lnTo>
                  <a:pt x="6204317" y="1696617"/>
                </a:lnTo>
                <a:close/>
              </a:path>
              <a:path w="9109830" h="3814955">
                <a:moveTo>
                  <a:pt x="1721539" y="1696617"/>
                </a:moveTo>
                <a:lnTo>
                  <a:pt x="1707075" y="1696617"/>
                </a:lnTo>
                <a:lnTo>
                  <a:pt x="2854123" y="2100477"/>
                </a:lnTo>
                <a:lnTo>
                  <a:pt x="2865829" y="2100477"/>
                </a:lnTo>
                <a:lnTo>
                  <a:pt x="1721539" y="1696617"/>
                </a:lnTo>
                <a:close/>
              </a:path>
              <a:path w="9109830" h="3814955">
                <a:moveTo>
                  <a:pt x="1725479" y="1696617"/>
                </a:moveTo>
                <a:lnTo>
                  <a:pt x="1721539" y="1696617"/>
                </a:lnTo>
                <a:lnTo>
                  <a:pt x="2865829" y="2100477"/>
                </a:lnTo>
                <a:lnTo>
                  <a:pt x="2872447" y="2100477"/>
                </a:lnTo>
                <a:lnTo>
                  <a:pt x="1725479" y="1696617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436961" y="-1707368"/>
            <a:ext cx="9159824" cy="3836285"/>
          </a:xfrm>
          <a:custGeom>
            <a:avLst/>
            <a:gdLst/>
            <a:ahLst/>
            <a:cxnLst/>
            <a:rect l="l" t="t" r="r" b="b"/>
            <a:pathLst>
              <a:path w="9159824" h="3836285">
                <a:moveTo>
                  <a:pt x="6242115" y="1707368"/>
                </a:moveTo>
                <a:lnTo>
                  <a:pt x="6223303" y="1707368"/>
                </a:lnTo>
                <a:lnTo>
                  <a:pt x="7370319" y="2111228"/>
                </a:lnTo>
                <a:lnTo>
                  <a:pt x="7388960" y="2111228"/>
                </a:lnTo>
                <a:lnTo>
                  <a:pt x="6242115" y="1707368"/>
                </a:lnTo>
                <a:close/>
              </a:path>
              <a:path w="9159824" h="3836285">
                <a:moveTo>
                  <a:pt x="1734912" y="1707368"/>
                </a:moveTo>
                <a:lnTo>
                  <a:pt x="1720455" y="1707368"/>
                </a:lnTo>
                <a:lnTo>
                  <a:pt x="2867278" y="2111228"/>
                </a:lnTo>
                <a:lnTo>
                  <a:pt x="2878992" y="2111228"/>
                </a:lnTo>
                <a:lnTo>
                  <a:pt x="1734912" y="1707368"/>
                </a:lnTo>
                <a:close/>
              </a:path>
              <a:path w="9159824" h="3836285">
                <a:moveTo>
                  <a:pt x="1739063" y="1707368"/>
                </a:moveTo>
                <a:lnTo>
                  <a:pt x="1734912" y="1707368"/>
                </a:lnTo>
                <a:lnTo>
                  <a:pt x="2878992" y="2111228"/>
                </a:lnTo>
                <a:lnTo>
                  <a:pt x="2885941" y="2111228"/>
                </a:lnTo>
                <a:lnTo>
                  <a:pt x="1739063" y="1707368"/>
                </a:lnTo>
                <a:close/>
              </a:path>
            </a:pathLst>
          </a:custGeom>
          <a:solidFill>
            <a:srgbClr val="E716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411672" y="-1717436"/>
            <a:ext cx="9209964" cy="3856933"/>
          </a:xfrm>
          <a:custGeom>
            <a:avLst/>
            <a:gdLst/>
            <a:ahLst/>
            <a:cxnLst/>
            <a:rect l="l" t="t" r="r" b="b"/>
            <a:pathLst>
              <a:path w="9209964" h="3856933">
                <a:moveTo>
                  <a:pt x="6279411" y="1717436"/>
                </a:moveTo>
                <a:lnTo>
                  <a:pt x="6261327" y="1717436"/>
                </a:lnTo>
                <a:lnTo>
                  <a:pt x="7408247" y="2121296"/>
                </a:lnTo>
                <a:lnTo>
                  <a:pt x="7426446" y="2121296"/>
                </a:lnTo>
                <a:lnTo>
                  <a:pt x="6279411" y="1717436"/>
                </a:lnTo>
                <a:close/>
              </a:path>
              <a:path w="9209964" h="3856933">
                <a:moveTo>
                  <a:pt x="1747420" y="1717436"/>
                </a:moveTo>
                <a:lnTo>
                  <a:pt x="1732972" y="1717436"/>
                </a:lnTo>
                <a:lnTo>
                  <a:pt x="2879901" y="2121296"/>
                </a:lnTo>
                <a:lnTo>
                  <a:pt x="2891622" y="2121296"/>
                </a:lnTo>
                <a:lnTo>
                  <a:pt x="1747420" y="1717436"/>
                </a:lnTo>
                <a:close/>
              </a:path>
              <a:path w="9209964" h="3856933">
                <a:moveTo>
                  <a:pt x="1751482" y="1717436"/>
                </a:moveTo>
                <a:lnTo>
                  <a:pt x="1747420" y="1717436"/>
                </a:lnTo>
                <a:lnTo>
                  <a:pt x="2891622" y="2121296"/>
                </a:lnTo>
                <a:lnTo>
                  <a:pt x="2898403" y="2121296"/>
                </a:lnTo>
                <a:lnTo>
                  <a:pt x="1751482" y="171743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386821" y="-1728016"/>
            <a:ext cx="9260104" cy="3878093"/>
          </a:xfrm>
          <a:custGeom>
            <a:avLst/>
            <a:gdLst/>
            <a:ahLst/>
            <a:cxnLst/>
            <a:rect l="l" t="t" r="r" b="b"/>
            <a:pathLst>
              <a:path w="9260104" h="3878093">
                <a:moveTo>
                  <a:pt x="6316270" y="1728016"/>
                </a:moveTo>
                <a:lnTo>
                  <a:pt x="6297519" y="1728016"/>
                </a:lnTo>
                <a:lnTo>
                  <a:pt x="7444474" y="2131876"/>
                </a:lnTo>
                <a:lnTo>
                  <a:pt x="7463155" y="2131876"/>
                </a:lnTo>
                <a:lnTo>
                  <a:pt x="6316270" y="1728016"/>
                </a:lnTo>
                <a:close/>
              </a:path>
              <a:path w="9260104" h="3878093">
                <a:moveTo>
                  <a:pt x="1759698" y="1728016"/>
                </a:moveTo>
                <a:lnTo>
                  <a:pt x="1745257" y="1728016"/>
                </a:lnTo>
                <a:lnTo>
                  <a:pt x="2892170" y="2131876"/>
                </a:lnTo>
                <a:lnTo>
                  <a:pt x="2903899" y="2131876"/>
                </a:lnTo>
                <a:lnTo>
                  <a:pt x="1759698" y="1728016"/>
                </a:lnTo>
                <a:close/>
              </a:path>
              <a:path w="9260104" h="3878093">
                <a:moveTo>
                  <a:pt x="1763767" y="1728016"/>
                </a:moveTo>
                <a:lnTo>
                  <a:pt x="1759698" y="1728016"/>
                </a:lnTo>
                <a:lnTo>
                  <a:pt x="2903899" y="2131876"/>
                </a:lnTo>
                <a:lnTo>
                  <a:pt x="2910672" y="2131876"/>
                </a:lnTo>
                <a:lnTo>
                  <a:pt x="1763767" y="1728016"/>
                </a:lnTo>
                <a:close/>
              </a:path>
            </a:pathLst>
          </a:custGeom>
          <a:solidFill>
            <a:srgbClr val="E71524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361678" y="-1738596"/>
            <a:ext cx="9310536" cy="3898912"/>
          </a:xfrm>
          <a:custGeom>
            <a:avLst/>
            <a:gdLst/>
            <a:ahLst/>
            <a:cxnLst/>
            <a:rect l="l" t="t" r="r" b="b"/>
            <a:pathLst>
              <a:path w="9310536" h="3898912">
                <a:moveTo>
                  <a:pt x="6354239" y="1738596"/>
                </a:moveTo>
                <a:lnTo>
                  <a:pt x="6335519" y="1738596"/>
                </a:lnTo>
                <a:lnTo>
                  <a:pt x="7482521" y="2142456"/>
                </a:lnTo>
                <a:lnTo>
                  <a:pt x="7501165" y="2142456"/>
                </a:lnTo>
                <a:lnTo>
                  <a:pt x="6354239" y="1738596"/>
                </a:lnTo>
                <a:close/>
              </a:path>
              <a:path w="9310536" h="3898912">
                <a:moveTo>
                  <a:pt x="1773201" y="1738596"/>
                </a:moveTo>
                <a:lnTo>
                  <a:pt x="1757828" y="1738596"/>
                </a:lnTo>
                <a:lnTo>
                  <a:pt x="2904880" y="2142456"/>
                </a:lnTo>
                <a:lnTo>
                  <a:pt x="2917379" y="2142456"/>
                </a:lnTo>
                <a:lnTo>
                  <a:pt x="1773201" y="1738596"/>
                </a:lnTo>
                <a:close/>
              </a:path>
              <a:path w="9310536" h="3898912">
                <a:moveTo>
                  <a:pt x="1777194" y="1738596"/>
                </a:moveTo>
                <a:lnTo>
                  <a:pt x="1773201" y="1738596"/>
                </a:lnTo>
                <a:lnTo>
                  <a:pt x="2917379" y="2142456"/>
                </a:lnTo>
                <a:lnTo>
                  <a:pt x="2924005" y="2142456"/>
                </a:lnTo>
                <a:lnTo>
                  <a:pt x="1777194" y="1738596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336389" y="-1749347"/>
            <a:ext cx="9360676" cy="3920243"/>
          </a:xfrm>
          <a:custGeom>
            <a:avLst/>
            <a:gdLst/>
            <a:ahLst/>
            <a:cxnLst/>
            <a:rect l="l" t="t" r="r" b="b"/>
            <a:pathLst>
              <a:path w="9360676" h="3920243">
                <a:moveTo>
                  <a:pt x="6392098" y="1749347"/>
                </a:moveTo>
                <a:lnTo>
                  <a:pt x="6373360" y="1749347"/>
                </a:lnTo>
                <a:lnTo>
                  <a:pt x="7520340" y="2153207"/>
                </a:lnTo>
                <a:lnTo>
                  <a:pt x="7538994" y="2153207"/>
                </a:lnTo>
                <a:lnTo>
                  <a:pt x="6392098" y="1749347"/>
                </a:lnTo>
                <a:close/>
              </a:path>
              <a:path w="9360676" h="3920243">
                <a:moveTo>
                  <a:pt x="1785727" y="1749347"/>
                </a:moveTo>
                <a:lnTo>
                  <a:pt x="1771265" y="1749347"/>
                </a:lnTo>
                <a:lnTo>
                  <a:pt x="2918168" y="2153207"/>
                </a:lnTo>
                <a:lnTo>
                  <a:pt x="2929940" y="2153207"/>
                </a:lnTo>
                <a:lnTo>
                  <a:pt x="1785727" y="1749347"/>
                </a:lnTo>
                <a:close/>
              </a:path>
              <a:path w="9360676" h="3920243">
                <a:moveTo>
                  <a:pt x="1789943" y="1749347"/>
                </a:moveTo>
                <a:lnTo>
                  <a:pt x="1785727" y="1749347"/>
                </a:lnTo>
                <a:lnTo>
                  <a:pt x="2929940" y="2153207"/>
                </a:lnTo>
                <a:lnTo>
                  <a:pt x="2936916" y="2153207"/>
                </a:lnTo>
                <a:lnTo>
                  <a:pt x="1789943" y="1749347"/>
                </a:lnTo>
                <a:close/>
              </a:path>
            </a:pathLst>
          </a:custGeom>
          <a:solidFill>
            <a:srgbClr val="E715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311538" y="-1759415"/>
            <a:ext cx="9410670" cy="3940891"/>
          </a:xfrm>
          <a:custGeom>
            <a:avLst/>
            <a:gdLst/>
            <a:ahLst/>
            <a:cxnLst/>
            <a:rect l="l" t="t" r="r" b="b"/>
            <a:pathLst>
              <a:path w="9410670" h="3940891">
                <a:moveTo>
                  <a:pt x="6429171" y="1759415"/>
                </a:moveTo>
                <a:lnTo>
                  <a:pt x="6410291" y="1759415"/>
                </a:lnTo>
                <a:lnTo>
                  <a:pt x="7557093" y="2163275"/>
                </a:lnTo>
                <a:lnTo>
                  <a:pt x="7576303" y="2163275"/>
                </a:lnTo>
                <a:lnTo>
                  <a:pt x="6429171" y="1759415"/>
                </a:lnTo>
                <a:close/>
              </a:path>
              <a:path w="9410670" h="3940891">
                <a:moveTo>
                  <a:pt x="1798005" y="1759415"/>
                </a:moveTo>
                <a:lnTo>
                  <a:pt x="1783587" y="1759415"/>
                </a:lnTo>
                <a:lnTo>
                  <a:pt x="2930468" y="2163275"/>
                </a:lnTo>
                <a:lnTo>
                  <a:pt x="2942217" y="2163275"/>
                </a:lnTo>
                <a:lnTo>
                  <a:pt x="1798005" y="1759415"/>
                </a:lnTo>
                <a:close/>
              </a:path>
              <a:path w="9410670" h="3940891">
                <a:moveTo>
                  <a:pt x="1802228" y="1759415"/>
                </a:moveTo>
                <a:lnTo>
                  <a:pt x="1798005" y="1759415"/>
                </a:lnTo>
                <a:lnTo>
                  <a:pt x="2942217" y="2163275"/>
                </a:lnTo>
                <a:lnTo>
                  <a:pt x="2949185" y="2163275"/>
                </a:lnTo>
                <a:lnTo>
                  <a:pt x="1802228" y="175941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286249" y="-1769995"/>
            <a:ext cx="9460810" cy="3962051"/>
          </a:xfrm>
          <a:custGeom>
            <a:avLst/>
            <a:gdLst/>
            <a:ahLst/>
            <a:cxnLst/>
            <a:rect l="l" t="t" r="r" b="b"/>
            <a:pathLst>
              <a:path w="9460810" h="3962051">
                <a:moveTo>
                  <a:pt x="6466162" y="1769995"/>
                </a:moveTo>
                <a:lnTo>
                  <a:pt x="6447588" y="1769995"/>
                </a:lnTo>
                <a:lnTo>
                  <a:pt x="7594578" y="2173855"/>
                </a:lnTo>
                <a:lnTo>
                  <a:pt x="7613076" y="2173855"/>
                </a:lnTo>
                <a:lnTo>
                  <a:pt x="6466162" y="1769995"/>
                </a:lnTo>
                <a:close/>
              </a:path>
              <a:path w="9460810" h="3962051">
                <a:moveTo>
                  <a:pt x="1810419" y="1769995"/>
                </a:moveTo>
                <a:lnTo>
                  <a:pt x="1796008" y="1769995"/>
                </a:lnTo>
                <a:lnTo>
                  <a:pt x="2942929" y="2173855"/>
                </a:lnTo>
                <a:lnTo>
                  <a:pt x="2954685" y="2173855"/>
                </a:lnTo>
                <a:lnTo>
                  <a:pt x="1810419" y="1769995"/>
                </a:lnTo>
                <a:close/>
              </a:path>
              <a:path w="9460810" h="3962051">
                <a:moveTo>
                  <a:pt x="1814649" y="1769995"/>
                </a:moveTo>
                <a:lnTo>
                  <a:pt x="1810419" y="1769995"/>
                </a:lnTo>
                <a:lnTo>
                  <a:pt x="2954685" y="2173855"/>
                </a:lnTo>
                <a:lnTo>
                  <a:pt x="2961646" y="2173855"/>
                </a:lnTo>
                <a:lnTo>
                  <a:pt x="1814649" y="1769995"/>
                </a:lnTo>
                <a:close/>
              </a:path>
            </a:pathLst>
          </a:custGeom>
          <a:solidFill>
            <a:srgbClr val="E7132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261106" y="-1780746"/>
            <a:ext cx="9511242" cy="3983041"/>
          </a:xfrm>
          <a:custGeom>
            <a:avLst/>
            <a:gdLst/>
            <a:ahLst/>
            <a:cxnLst/>
            <a:rect l="l" t="t" r="r" b="b"/>
            <a:pathLst>
              <a:path w="9511242" h="3983041">
                <a:moveTo>
                  <a:pt x="6504313" y="1780746"/>
                </a:moveTo>
                <a:lnTo>
                  <a:pt x="6485466" y="1780746"/>
                </a:lnTo>
                <a:lnTo>
                  <a:pt x="7632475" y="2184606"/>
                </a:lnTo>
                <a:lnTo>
                  <a:pt x="7651198" y="2184606"/>
                </a:lnTo>
                <a:lnTo>
                  <a:pt x="6504313" y="1780746"/>
                </a:lnTo>
                <a:close/>
              </a:path>
              <a:path w="9511242" h="3983041">
                <a:moveTo>
                  <a:pt x="1824013" y="1780746"/>
                </a:moveTo>
                <a:lnTo>
                  <a:pt x="1809727" y="1780746"/>
                </a:lnTo>
                <a:lnTo>
                  <a:pt x="2956681" y="2184606"/>
                </a:lnTo>
                <a:lnTo>
                  <a:pt x="2968348" y="2184606"/>
                </a:lnTo>
                <a:lnTo>
                  <a:pt x="1824013" y="1780746"/>
                </a:lnTo>
                <a:close/>
              </a:path>
              <a:path w="9511242" h="3983041">
                <a:moveTo>
                  <a:pt x="1827939" y="1780746"/>
                </a:moveTo>
                <a:lnTo>
                  <a:pt x="1824013" y="1780746"/>
                </a:lnTo>
                <a:lnTo>
                  <a:pt x="2968348" y="2184606"/>
                </a:lnTo>
                <a:lnTo>
                  <a:pt x="2974788" y="2184606"/>
                </a:lnTo>
                <a:lnTo>
                  <a:pt x="1827939" y="178074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236255" y="-1791326"/>
            <a:ext cx="9561382" cy="4004201"/>
          </a:xfrm>
          <a:custGeom>
            <a:avLst/>
            <a:gdLst/>
            <a:ahLst/>
            <a:cxnLst/>
            <a:rect l="l" t="t" r="r" b="b"/>
            <a:pathLst>
              <a:path w="9561382" h="4004201">
                <a:moveTo>
                  <a:pt x="6542075" y="1791326"/>
                </a:moveTo>
                <a:lnTo>
                  <a:pt x="6523174" y="1791326"/>
                </a:lnTo>
                <a:lnTo>
                  <a:pt x="7670230" y="2195186"/>
                </a:lnTo>
                <a:lnTo>
                  <a:pt x="7688986" y="2195186"/>
                </a:lnTo>
                <a:lnTo>
                  <a:pt x="6542075" y="1791326"/>
                </a:lnTo>
                <a:close/>
              </a:path>
              <a:path w="9561382" h="4004201">
                <a:moveTo>
                  <a:pt x="1836330" y="1791326"/>
                </a:moveTo>
                <a:lnTo>
                  <a:pt x="1822049" y="1791326"/>
                </a:lnTo>
                <a:lnTo>
                  <a:pt x="2968981" y="2195186"/>
                </a:lnTo>
                <a:lnTo>
                  <a:pt x="2980655" y="2195186"/>
                </a:lnTo>
                <a:lnTo>
                  <a:pt x="1836330" y="1791326"/>
                </a:lnTo>
                <a:close/>
              </a:path>
              <a:path w="9561382" h="4004201">
                <a:moveTo>
                  <a:pt x="1840577" y="1791326"/>
                </a:moveTo>
                <a:lnTo>
                  <a:pt x="1836330" y="1791326"/>
                </a:lnTo>
                <a:lnTo>
                  <a:pt x="2980655" y="2195186"/>
                </a:lnTo>
                <a:lnTo>
                  <a:pt x="2987605" y="2195186"/>
                </a:lnTo>
                <a:lnTo>
                  <a:pt x="1840577" y="1791326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210966" y="-1801394"/>
            <a:ext cx="9611522" cy="4024849"/>
          </a:xfrm>
          <a:custGeom>
            <a:avLst/>
            <a:gdLst/>
            <a:ahLst/>
            <a:cxnLst/>
            <a:rect l="l" t="t" r="r" b="b"/>
            <a:pathLst>
              <a:path w="9611522" h="4024849">
                <a:moveTo>
                  <a:pt x="6578523" y="1801394"/>
                </a:moveTo>
                <a:lnTo>
                  <a:pt x="6560345" y="1801394"/>
                </a:lnTo>
                <a:lnTo>
                  <a:pt x="7707116" y="2205254"/>
                </a:lnTo>
                <a:lnTo>
                  <a:pt x="7725426" y="2205254"/>
                </a:lnTo>
                <a:lnTo>
                  <a:pt x="6578523" y="1801394"/>
                </a:lnTo>
                <a:close/>
              </a:path>
              <a:path w="9611522" h="4024849">
                <a:moveTo>
                  <a:pt x="1848857" y="1801394"/>
                </a:moveTo>
                <a:lnTo>
                  <a:pt x="1834470" y="1801394"/>
                </a:lnTo>
                <a:lnTo>
                  <a:pt x="2981441" y="2205254"/>
                </a:lnTo>
                <a:lnTo>
                  <a:pt x="2993215" y="2205254"/>
                </a:lnTo>
                <a:lnTo>
                  <a:pt x="1848857" y="1801394"/>
                </a:lnTo>
                <a:close/>
              </a:path>
              <a:path w="9611522" h="4024849">
                <a:moveTo>
                  <a:pt x="1853079" y="1801394"/>
                </a:moveTo>
                <a:lnTo>
                  <a:pt x="1848857" y="1801394"/>
                </a:lnTo>
                <a:lnTo>
                  <a:pt x="2993215" y="2205254"/>
                </a:lnTo>
                <a:lnTo>
                  <a:pt x="3000104" y="2205254"/>
                </a:lnTo>
                <a:lnTo>
                  <a:pt x="1853079" y="1801394"/>
                </a:lnTo>
                <a:close/>
              </a:path>
            </a:pathLst>
          </a:custGeom>
          <a:solidFill>
            <a:srgbClr val="E713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186115" y="-1811974"/>
            <a:ext cx="9661516" cy="4046179"/>
          </a:xfrm>
          <a:custGeom>
            <a:avLst/>
            <a:gdLst/>
            <a:ahLst/>
            <a:cxnLst/>
            <a:rect l="l" t="t" r="r" b="b"/>
            <a:pathLst>
              <a:path w="9661516" h="4046179">
                <a:moveTo>
                  <a:pt x="6615946" y="1811974"/>
                </a:moveTo>
                <a:lnTo>
                  <a:pt x="6598022" y="1811974"/>
                </a:lnTo>
                <a:lnTo>
                  <a:pt x="7744834" y="2215834"/>
                </a:lnTo>
                <a:lnTo>
                  <a:pt x="7762929" y="2215834"/>
                </a:lnTo>
                <a:lnTo>
                  <a:pt x="6615946" y="1811974"/>
                </a:lnTo>
                <a:close/>
              </a:path>
              <a:path w="9661516" h="4046179">
                <a:moveTo>
                  <a:pt x="1860687" y="1811974"/>
                </a:moveTo>
                <a:lnTo>
                  <a:pt x="1846645" y="1811974"/>
                </a:lnTo>
                <a:lnTo>
                  <a:pt x="2993533" y="2215834"/>
                </a:lnTo>
                <a:lnTo>
                  <a:pt x="3005037" y="2215834"/>
                </a:lnTo>
                <a:lnTo>
                  <a:pt x="1860687" y="1811974"/>
                </a:lnTo>
                <a:close/>
              </a:path>
              <a:path w="9661516" h="4046179">
                <a:moveTo>
                  <a:pt x="1865024" y="1811974"/>
                </a:moveTo>
                <a:lnTo>
                  <a:pt x="1860687" y="1811974"/>
                </a:lnTo>
                <a:lnTo>
                  <a:pt x="3005037" y="2215834"/>
                </a:lnTo>
                <a:lnTo>
                  <a:pt x="3012095" y="2215834"/>
                </a:lnTo>
                <a:lnTo>
                  <a:pt x="1865024" y="1811974"/>
                </a:lnTo>
                <a:close/>
              </a:path>
            </a:pathLst>
          </a:custGeom>
          <a:solidFill>
            <a:srgbClr val="E7122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160826" y="-1822724"/>
            <a:ext cx="9712095" cy="4066998"/>
          </a:xfrm>
          <a:custGeom>
            <a:avLst/>
            <a:gdLst/>
            <a:ahLst/>
            <a:cxnLst/>
            <a:rect l="l" t="t" r="r" b="b"/>
            <a:pathLst>
              <a:path w="9712095" h="4066998">
                <a:moveTo>
                  <a:pt x="6654273" y="1822724"/>
                </a:moveTo>
                <a:lnTo>
                  <a:pt x="6635373" y="1822724"/>
                </a:lnTo>
                <a:lnTo>
                  <a:pt x="7782477" y="2226584"/>
                </a:lnTo>
                <a:lnTo>
                  <a:pt x="7801234" y="2226584"/>
                </a:lnTo>
                <a:lnTo>
                  <a:pt x="6654273" y="1822724"/>
                </a:lnTo>
                <a:close/>
              </a:path>
              <a:path w="9712095" h="4066998">
                <a:moveTo>
                  <a:pt x="1874817" y="1822724"/>
                </a:moveTo>
                <a:lnTo>
                  <a:pt x="1860445" y="1822724"/>
                </a:lnTo>
                <a:lnTo>
                  <a:pt x="3007386" y="2226584"/>
                </a:lnTo>
                <a:lnTo>
                  <a:pt x="3019171" y="2226584"/>
                </a:lnTo>
                <a:lnTo>
                  <a:pt x="1874817" y="1822724"/>
                </a:lnTo>
                <a:close/>
              </a:path>
              <a:path w="9712095" h="4066998">
                <a:moveTo>
                  <a:pt x="1878836" y="1822724"/>
                </a:moveTo>
                <a:lnTo>
                  <a:pt x="1874817" y="1822724"/>
                </a:lnTo>
                <a:lnTo>
                  <a:pt x="3019171" y="2226584"/>
                </a:lnTo>
                <a:lnTo>
                  <a:pt x="3025694" y="2226584"/>
                </a:lnTo>
                <a:lnTo>
                  <a:pt x="1878836" y="1822724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135683" y="-1833305"/>
            <a:ext cx="9762088" cy="4088158"/>
          </a:xfrm>
          <a:custGeom>
            <a:avLst/>
            <a:gdLst/>
            <a:ahLst/>
            <a:cxnLst/>
            <a:rect l="l" t="t" r="r" b="b"/>
            <a:pathLst>
              <a:path w="9762088" h="4088158">
                <a:moveTo>
                  <a:pt x="6691968" y="1833305"/>
                </a:moveTo>
                <a:lnTo>
                  <a:pt x="6673249" y="1833305"/>
                </a:lnTo>
                <a:lnTo>
                  <a:pt x="7820261" y="2237165"/>
                </a:lnTo>
                <a:lnTo>
                  <a:pt x="7838907" y="2237165"/>
                </a:lnTo>
                <a:lnTo>
                  <a:pt x="6691968" y="1833305"/>
                </a:lnTo>
                <a:close/>
              </a:path>
              <a:path w="9762088" h="4088158">
                <a:moveTo>
                  <a:pt x="1887151" y="1833305"/>
                </a:moveTo>
                <a:lnTo>
                  <a:pt x="1872900" y="1833305"/>
                </a:lnTo>
                <a:lnTo>
                  <a:pt x="3019899" y="2237165"/>
                </a:lnTo>
                <a:lnTo>
                  <a:pt x="3031598" y="2237165"/>
                </a:lnTo>
                <a:lnTo>
                  <a:pt x="1887151" y="1833305"/>
                </a:lnTo>
                <a:close/>
              </a:path>
              <a:path w="9762088" h="4088158">
                <a:moveTo>
                  <a:pt x="1891001" y="1833305"/>
                </a:moveTo>
                <a:lnTo>
                  <a:pt x="1887151" y="1833305"/>
                </a:lnTo>
                <a:lnTo>
                  <a:pt x="3031598" y="2237165"/>
                </a:lnTo>
                <a:lnTo>
                  <a:pt x="3037831" y="2237165"/>
                </a:lnTo>
                <a:lnTo>
                  <a:pt x="1891001" y="183330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110832" y="-1843885"/>
            <a:ext cx="9812228" cy="4109318"/>
          </a:xfrm>
          <a:custGeom>
            <a:avLst/>
            <a:gdLst/>
            <a:ahLst/>
            <a:cxnLst/>
            <a:rect l="l" t="t" r="r" b="b"/>
            <a:pathLst>
              <a:path w="9812228" h="4109318">
                <a:moveTo>
                  <a:pt x="6728792" y="1843885"/>
                </a:moveTo>
                <a:lnTo>
                  <a:pt x="6710074" y="1843885"/>
                </a:lnTo>
                <a:lnTo>
                  <a:pt x="7856936" y="2247745"/>
                </a:lnTo>
                <a:lnTo>
                  <a:pt x="7875582" y="2247745"/>
                </a:lnTo>
                <a:lnTo>
                  <a:pt x="6728792" y="1843885"/>
                </a:lnTo>
                <a:close/>
              </a:path>
              <a:path w="9812228" h="4109318">
                <a:moveTo>
                  <a:pt x="1899543" y="1843885"/>
                </a:moveTo>
                <a:lnTo>
                  <a:pt x="1885184" y="1843885"/>
                </a:lnTo>
                <a:lnTo>
                  <a:pt x="3032169" y="2247745"/>
                </a:lnTo>
                <a:lnTo>
                  <a:pt x="3043967" y="2247745"/>
                </a:lnTo>
                <a:lnTo>
                  <a:pt x="1899543" y="1843885"/>
                </a:lnTo>
                <a:close/>
              </a:path>
              <a:path w="9812228" h="4109318">
                <a:moveTo>
                  <a:pt x="1903727" y="1843885"/>
                </a:moveTo>
                <a:lnTo>
                  <a:pt x="1899543" y="1843885"/>
                </a:lnTo>
                <a:lnTo>
                  <a:pt x="3043967" y="2247745"/>
                </a:lnTo>
                <a:lnTo>
                  <a:pt x="3050724" y="2247745"/>
                </a:lnTo>
                <a:lnTo>
                  <a:pt x="1903727" y="1843885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085543" y="-1853953"/>
            <a:ext cx="9862222" cy="4130137"/>
          </a:xfrm>
          <a:custGeom>
            <a:avLst/>
            <a:gdLst/>
            <a:ahLst/>
            <a:cxnLst/>
            <a:rect l="l" t="t" r="r" b="b"/>
            <a:pathLst>
              <a:path w="9862222" h="4130137">
                <a:moveTo>
                  <a:pt x="6766032" y="1853953"/>
                </a:moveTo>
                <a:lnTo>
                  <a:pt x="6748275" y="1853953"/>
                </a:lnTo>
                <a:lnTo>
                  <a:pt x="7895163" y="2257813"/>
                </a:lnTo>
                <a:lnTo>
                  <a:pt x="7912988" y="2257813"/>
                </a:lnTo>
                <a:lnTo>
                  <a:pt x="6766032" y="1853953"/>
                </a:lnTo>
                <a:close/>
              </a:path>
              <a:path w="9862222" h="4130137">
                <a:moveTo>
                  <a:pt x="1912898" y="1853953"/>
                </a:moveTo>
                <a:lnTo>
                  <a:pt x="1897496" y="1853953"/>
                </a:lnTo>
                <a:lnTo>
                  <a:pt x="3044452" y="2257813"/>
                </a:lnTo>
                <a:lnTo>
                  <a:pt x="3057121" y="2257813"/>
                </a:lnTo>
                <a:lnTo>
                  <a:pt x="1912898" y="1853953"/>
                </a:lnTo>
                <a:close/>
              </a:path>
              <a:path w="9862222" h="4130137">
                <a:moveTo>
                  <a:pt x="1917298" y="1853953"/>
                </a:moveTo>
                <a:lnTo>
                  <a:pt x="1912898" y="1853953"/>
                </a:lnTo>
                <a:lnTo>
                  <a:pt x="3057121" y="2257813"/>
                </a:lnTo>
                <a:lnTo>
                  <a:pt x="3064206" y="2257813"/>
                </a:lnTo>
                <a:lnTo>
                  <a:pt x="1917298" y="1853953"/>
                </a:lnTo>
                <a:close/>
              </a:path>
            </a:pathLst>
          </a:custGeom>
          <a:solidFill>
            <a:srgbClr val="E71221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060254" y="-1864703"/>
            <a:ext cx="9912801" cy="4151468"/>
          </a:xfrm>
          <a:custGeom>
            <a:avLst/>
            <a:gdLst/>
            <a:ahLst/>
            <a:cxnLst/>
            <a:rect l="l" t="t" r="r" b="b"/>
            <a:pathLst>
              <a:path w="9912801" h="4151468">
                <a:moveTo>
                  <a:pt x="6804166" y="1864703"/>
                </a:moveTo>
                <a:lnTo>
                  <a:pt x="6785577" y="1864703"/>
                </a:lnTo>
                <a:lnTo>
                  <a:pt x="7932643" y="2268563"/>
                </a:lnTo>
                <a:lnTo>
                  <a:pt x="7951154" y="2268563"/>
                </a:lnTo>
                <a:lnTo>
                  <a:pt x="6804166" y="1864703"/>
                </a:lnTo>
                <a:close/>
              </a:path>
              <a:path w="9912801" h="4151468">
                <a:moveTo>
                  <a:pt x="1925312" y="1864703"/>
                </a:moveTo>
                <a:lnTo>
                  <a:pt x="1910966" y="1864703"/>
                </a:lnTo>
                <a:lnTo>
                  <a:pt x="3057775" y="2268563"/>
                </a:lnTo>
                <a:lnTo>
                  <a:pt x="3069587" y="2268563"/>
                </a:lnTo>
                <a:lnTo>
                  <a:pt x="1925312" y="1864703"/>
                </a:lnTo>
                <a:close/>
              </a:path>
              <a:path w="9912801" h="4151468">
                <a:moveTo>
                  <a:pt x="1929609" y="1864703"/>
                </a:moveTo>
                <a:lnTo>
                  <a:pt x="1925312" y="1864703"/>
                </a:lnTo>
                <a:lnTo>
                  <a:pt x="3069587" y="2268563"/>
                </a:lnTo>
                <a:lnTo>
                  <a:pt x="3076490" y="2268563"/>
                </a:lnTo>
                <a:lnTo>
                  <a:pt x="1929609" y="186470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035549" y="-1875283"/>
            <a:ext cx="9962794" cy="4172116"/>
          </a:xfrm>
          <a:custGeom>
            <a:avLst/>
            <a:gdLst/>
            <a:ahLst/>
            <a:cxnLst/>
            <a:rect l="l" t="t" r="r" b="b"/>
            <a:pathLst>
              <a:path w="9962794" h="4172116">
                <a:moveTo>
                  <a:pt x="6841729" y="1875283"/>
                </a:moveTo>
                <a:lnTo>
                  <a:pt x="6822372" y="1875283"/>
                </a:lnTo>
                <a:lnTo>
                  <a:pt x="7969211" y="2279143"/>
                </a:lnTo>
                <a:lnTo>
                  <a:pt x="7988761" y="2279143"/>
                </a:lnTo>
                <a:lnTo>
                  <a:pt x="6841729" y="1875283"/>
                </a:lnTo>
                <a:close/>
              </a:path>
              <a:path w="9962794" h="4172116">
                <a:moveTo>
                  <a:pt x="1937772" y="1875283"/>
                </a:moveTo>
                <a:lnTo>
                  <a:pt x="1923548" y="1875283"/>
                </a:lnTo>
                <a:lnTo>
                  <a:pt x="3070520" y="2279143"/>
                </a:lnTo>
                <a:lnTo>
                  <a:pt x="3082243" y="2279143"/>
                </a:lnTo>
                <a:lnTo>
                  <a:pt x="1937772" y="1875283"/>
                </a:lnTo>
                <a:close/>
              </a:path>
              <a:path w="9962794" h="4172116">
                <a:moveTo>
                  <a:pt x="1941748" y="1875283"/>
                </a:moveTo>
                <a:lnTo>
                  <a:pt x="1937772" y="1875283"/>
                </a:lnTo>
                <a:lnTo>
                  <a:pt x="3082243" y="2279143"/>
                </a:lnTo>
                <a:lnTo>
                  <a:pt x="3088613" y="2279143"/>
                </a:lnTo>
                <a:lnTo>
                  <a:pt x="1941748" y="187528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010260" y="-1885863"/>
            <a:ext cx="10012934" cy="4193276"/>
          </a:xfrm>
          <a:custGeom>
            <a:avLst/>
            <a:gdLst/>
            <a:ahLst/>
            <a:cxnLst/>
            <a:rect l="l" t="t" r="r" b="b"/>
            <a:pathLst>
              <a:path w="10012934" h="4193276">
                <a:moveTo>
                  <a:pt x="6878768" y="1885863"/>
                </a:moveTo>
                <a:lnTo>
                  <a:pt x="6860050" y="1885863"/>
                </a:lnTo>
                <a:lnTo>
                  <a:pt x="8006928" y="2289723"/>
                </a:lnTo>
                <a:lnTo>
                  <a:pt x="8025575" y="2289723"/>
                </a:lnTo>
                <a:lnTo>
                  <a:pt x="6878768" y="1885863"/>
                </a:lnTo>
                <a:close/>
              </a:path>
              <a:path w="10012934" h="4193276">
                <a:moveTo>
                  <a:pt x="1950187" y="1885863"/>
                </a:moveTo>
                <a:lnTo>
                  <a:pt x="1935970" y="1885863"/>
                </a:lnTo>
                <a:lnTo>
                  <a:pt x="3082980" y="2289723"/>
                </a:lnTo>
                <a:lnTo>
                  <a:pt x="3094709" y="2289723"/>
                </a:lnTo>
                <a:lnTo>
                  <a:pt x="1950187" y="1885863"/>
                </a:lnTo>
                <a:close/>
              </a:path>
              <a:path w="10012934" h="4193276">
                <a:moveTo>
                  <a:pt x="1954500" y="1885863"/>
                </a:moveTo>
                <a:lnTo>
                  <a:pt x="1950187" y="1885863"/>
                </a:lnTo>
                <a:lnTo>
                  <a:pt x="3094709" y="2289723"/>
                </a:lnTo>
                <a:lnTo>
                  <a:pt x="3101602" y="2289723"/>
                </a:lnTo>
                <a:lnTo>
                  <a:pt x="1954500" y="1885863"/>
                </a:lnTo>
                <a:close/>
              </a:path>
            </a:pathLst>
          </a:custGeom>
          <a:solidFill>
            <a:srgbClr val="E712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985409" y="-1896102"/>
            <a:ext cx="10063074" cy="4214265"/>
          </a:xfrm>
          <a:custGeom>
            <a:avLst/>
            <a:gdLst/>
            <a:ahLst/>
            <a:cxnLst/>
            <a:rect l="l" t="t" r="r" b="b"/>
            <a:pathLst>
              <a:path w="10063074" h="4214265">
                <a:moveTo>
                  <a:pt x="6916089" y="1896102"/>
                </a:moveTo>
                <a:lnTo>
                  <a:pt x="6897729" y="1896102"/>
                </a:lnTo>
                <a:lnTo>
                  <a:pt x="8044645" y="2299962"/>
                </a:lnTo>
                <a:lnTo>
                  <a:pt x="8063065" y="2299962"/>
                </a:lnTo>
                <a:lnTo>
                  <a:pt x="6916089" y="1896102"/>
                </a:lnTo>
                <a:close/>
              </a:path>
              <a:path w="10063074" h="4214265">
                <a:moveTo>
                  <a:pt x="1963314" y="1896102"/>
                </a:moveTo>
                <a:lnTo>
                  <a:pt x="1949291" y="1896102"/>
                </a:lnTo>
                <a:lnTo>
                  <a:pt x="3096097" y="2299962"/>
                </a:lnTo>
                <a:lnTo>
                  <a:pt x="3107677" y="2299962"/>
                </a:lnTo>
                <a:lnTo>
                  <a:pt x="1963314" y="1896102"/>
                </a:lnTo>
                <a:close/>
              </a:path>
              <a:path w="10063074" h="4214265">
                <a:moveTo>
                  <a:pt x="1967644" y="1896102"/>
                </a:moveTo>
                <a:lnTo>
                  <a:pt x="1963314" y="1896102"/>
                </a:lnTo>
                <a:lnTo>
                  <a:pt x="3107677" y="2299962"/>
                </a:lnTo>
                <a:lnTo>
                  <a:pt x="3114580" y="2299962"/>
                </a:lnTo>
                <a:lnTo>
                  <a:pt x="1967644" y="1896102"/>
                </a:lnTo>
                <a:close/>
              </a:path>
            </a:pathLst>
          </a:custGeom>
          <a:solidFill>
            <a:srgbClr val="E7112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960120" y="-1906682"/>
            <a:ext cx="10113507" cy="4235426"/>
          </a:xfrm>
          <a:custGeom>
            <a:avLst/>
            <a:gdLst/>
            <a:ahLst/>
            <a:cxnLst/>
            <a:rect l="l" t="t" r="r" b="b"/>
            <a:pathLst>
              <a:path w="10113507" h="4235426">
                <a:moveTo>
                  <a:pt x="6954145" y="1906682"/>
                </a:moveTo>
                <a:lnTo>
                  <a:pt x="6935877" y="1906682"/>
                </a:lnTo>
                <a:lnTo>
                  <a:pt x="8082837" y="2310542"/>
                </a:lnTo>
                <a:lnTo>
                  <a:pt x="8101145" y="2310542"/>
                </a:lnTo>
                <a:lnTo>
                  <a:pt x="6954145" y="1906682"/>
                </a:lnTo>
                <a:close/>
              </a:path>
              <a:path w="10113507" h="4235426">
                <a:moveTo>
                  <a:pt x="1976031" y="1906682"/>
                </a:moveTo>
                <a:lnTo>
                  <a:pt x="1961712" y="1906682"/>
                </a:lnTo>
                <a:lnTo>
                  <a:pt x="3108557" y="2310542"/>
                </a:lnTo>
                <a:lnTo>
                  <a:pt x="3120392" y="2310542"/>
                </a:lnTo>
                <a:lnTo>
                  <a:pt x="1976031" y="1906682"/>
                </a:lnTo>
                <a:close/>
              </a:path>
              <a:path w="10113507" h="4235426">
                <a:moveTo>
                  <a:pt x="1980323" y="1906682"/>
                </a:moveTo>
                <a:lnTo>
                  <a:pt x="1976031" y="1906682"/>
                </a:lnTo>
                <a:lnTo>
                  <a:pt x="3120392" y="2310542"/>
                </a:lnTo>
                <a:lnTo>
                  <a:pt x="3127218" y="2310542"/>
                </a:lnTo>
                <a:lnTo>
                  <a:pt x="1980323" y="190668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934831" y="-1917262"/>
            <a:ext cx="10163646" cy="4256074"/>
          </a:xfrm>
          <a:custGeom>
            <a:avLst/>
            <a:gdLst/>
            <a:ahLst/>
            <a:cxnLst/>
            <a:rect l="l" t="t" r="r" b="b"/>
            <a:pathLst>
              <a:path w="10163646" h="4256074">
                <a:moveTo>
                  <a:pt x="6991128" y="1917262"/>
                </a:moveTo>
                <a:lnTo>
                  <a:pt x="6972411" y="1917262"/>
                </a:lnTo>
                <a:lnTo>
                  <a:pt x="8119278" y="2321122"/>
                </a:lnTo>
                <a:lnTo>
                  <a:pt x="8137926" y="2321122"/>
                </a:lnTo>
                <a:lnTo>
                  <a:pt x="6991128" y="1917262"/>
                </a:lnTo>
                <a:close/>
              </a:path>
              <a:path w="10163646" h="4256074">
                <a:moveTo>
                  <a:pt x="1988777" y="1917262"/>
                </a:moveTo>
                <a:lnTo>
                  <a:pt x="1974467" y="1917262"/>
                </a:lnTo>
                <a:lnTo>
                  <a:pt x="3121543" y="2321122"/>
                </a:lnTo>
                <a:lnTo>
                  <a:pt x="3133381" y="2321122"/>
                </a:lnTo>
                <a:lnTo>
                  <a:pt x="1988777" y="1917262"/>
                </a:lnTo>
                <a:close/>
              </a:path>
              <a:path w="10163646" h="4256074">
                <a:moveTo>
                  <a:pt x="1992745" y="1917262"/>
                </a:moveTo>
                <a:lnTo>
                  <a:pt x="1988777" y="1917262"/>
                </a:lnTo>
                <a:lnTo>
                  <a:pt x="3133381" y="2321122"/>
                </a:lnTo>
                <a:lnTo>
                  <a:pt x="3139678" y="2321122"/>
                </a:lnTo>
                <a:lnTo>
                  <a:pt x="1992745" y="191726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910126" y="-1927842"/>
            <a:ext cx="10213640" cy="4277404"/>
          </a:xfrm>
          <a:custGeom>
            <a:avLst/>
            <a:gdLst/>
            <a:ahLst/>
            <a:cxnLst/>
            <a:rect l="l" t="t" r="r" b="b"/>
            <a:pathLst>
              <a:path w="10213640" h="4277404">
                <a:moveTo>
                  <a:pt x="7028499" y="1927842"/>
                </a:moveTo>
                <a:lnTo>
                  <a:pt x="7009943" y="1927842"/>
                </a:lnTo>
                <a:lnTo>
                  <a:pt x="8156848" y="2331702"/>
                </a:lnTo>
                <a:lnTo>
                  <a:pt x="8175393" y="2331702"/>
                </a:lnTo>
                <a:lnTo>
                  <a:pt x="7028499" y="1927842"/>
                </a:lnTo>
                <a:close/>
              </a:path>
              <a:path w="10213640" h="4277404">
                <a:moveTo>
                  <a:pt x="2000799" y="1927842"/>
                </a:moveTo>
                <a:lnTo>
                  <a:pt x="1986607" y="1927842"/>
                </a:lnTo>
                <a:lnTo>
                  <a:pt x="3133584" y="2331702"/>
                </a:lnTo>
                <a:lnTo>
                  <a:pt x="3145337" y="2331702"/>
                </a:lnTo>
                <a:lnTo>
                  <a:pt x="2000799" y="1927842"/>
                </a:lnTo>
                <a:close/>
              </a:path>
              <a:path w="10213640" h="4277404">
                <a:moveTo>
                  <a:pt x="2004883" y="1927842"/>
                </a:moveTo>
                <a:lnTo>
                  <a:pt x="2000799" y="1927842"/>
                </a:lnTo>
                <a:lnTo>
                  <a:pt x="3145337" y="2331702"/>
                </a:lnTo>
                <a:lnTo>
                  <a:pt x="3151801" y="2331702"/>
                </a:lnTo>
                <a:lnTo>
                  <a:pt x="2004883" y="1927842"/>
                </a:lnTo>
                <a:close/>
              </a:path>
            </a:pathLst>
          </a:custGeom>
          <a:solidFill>
            <a:srgbClr val="E711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884837" y="-1938422"/>
            <a:ext cx="10264219" cy="4298564"/>
          </a:xfrm>
          <a:custGeom>
            <a:avLst/>
            <a:gdLst/>
            <a:ahLst/>
            <a:cxnLst/>
            <a:rect l="l" t="t" r="r" b="b"/>
            <a:pathLst>
              <a:path w="10264219" h="4298564">
                <a:moveTo>
                  <a:pt x="7066647" y="1938422"/>
                </a:moveTo>
                <a:lnTo>
                  <a:pt x="7047984" y="1938422"/>
                </a:lnTo>
                <a:lnTo>
                  <a:pt x="8194972" y="2342282"/>
                </a:lnTo>
                <a:lnTo>
                  <a:pt x="8213584" y="2342282"/>
                </a:lnTo>
                <a:lnTo>
                  <a:pt x="7066647" y="1938422"/>
                </a:lnTo>
                <a:close/>
              </a:path>
              <a:path w="10264219" h="4298564">
                <a:moveTo>
                  <a:pt x="2014340" y="1938422"/>
                </a:moveTo>
                <a:lnTo>
                  <a:pt x="2000041" y="1938422"/>
                </a:lnTo>
                <a:lnTo>
                  <a:pt x="3146857" y="2342282"/>
                </a:lnTo>
                <a:lnTo>
                  <a:pt x="3158709" y="2342282"/>
                </a:lnTo>
                <a:lnTo>
                  <a:pt x="2014340" y="1938422"/>
                </a:lnTo>
                <a:close/>
              </a:path>
              <a:path w="10264219" h="4298564">
                <a:moveTo>
                  <a:pt x="2018797" y="1938422"/>
                </a:moveTo>
                <a:lnTo>
                  <a:pt x="2014340" y="1938422"/>
                </a:lnTo>
                <a:lnTo>
                  <a:pt x="3158709" y="2342282"/>
                </a:lnTo>
                <a:lnTo>
                  <a:pt x="3165746" y="2342282"/>
                </a:lnTo>
                <a:lnTo>
                  <a:pt x="2018797" y="1938422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859548" y="-1948661"/>
            <a:ext cx="10314359" cy="4319383"/>
          </a:xfrm>
          <a:custGeom>
            <a:avLst/>
            <a:gdLst/>
            <a:ahLst/>
            <a:cxnLst/>
            <a:rect l="l" t="t" r="r" b="b"/>
            <a:pathLst>
              <a:path w="10314359" h="4319383">
                <a:moveTo>
                  <a:pt x="7104132" y="1948661"/>
                </a:moveTo>
                <a:lnTo>
                  <a:pt x="7085824" y="1948661"/>
                </a:lnTo>
                <a:lnTo>
                  <a:pt x="8232791" y="2352521"/>
                </a:lnTo>
                <a:lnTo>
                  <a:pt x="8251175" y="2352521"/>
                </a:lnTo>
                <a:lnTo>
                  <a:pt x="7104132" y="1948661"/>
                </a:lnTo>
                <a:close/>
              </a:path>
              <a:path w="10314359" h="4319383">
                <a:moveTo>
                  <a:pt x="2026756" y="1948661"/>
                </a:moveTo>
                <a:lnTo>
                  <a:pt x="2012463" y="1948661"/>
                </a:lnTo>
                <a:lnTo>
                  <a:pt x="3159316" y="2352521"/>
                </a:lnTo>
                <a:lnTo>
                  <a:pt x="3171174" y="2352521"/>
                </a:lnTo>
                <a:lnTo>
                  <a:pt x="2026756" y="1948661"/>
                </a:lnTo>
                <a:close/>
              </a:path>
              <a:path w="10314359" h="4319383">
                <a:moveTo>
                  <a:pt x="2031108" y="1948661"/>
                </a:moveTo>
                <a:lnTo>
                  <a:pt x="2026756" y="1948661"/>
                </a:lnTo>
                <a:lnTo>
                  <a:pt x="3171174" y="2352521"/>
                </a:lnTo>
                <a:lnTo>
                  <a:pt x="3178030" y="2352521"/>
                </a:lnTo>
                <a:lnTo>
                  <a:pt x="2031108" y="194866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834697" y="-1959241"/>
            <a:ext cx="10364353" cy="4340543"/>
          </a:xfrm>
          <a:custGeom>
            <a:avLst/>
            <a:gdLst/>
            <a:ahLst/>
            <a:cxnLst/>
            <a:rect l="l" t="t" r="r" b="b"/>
            <a:pathLst>
              <a:path w="10364353" h="4340543">
                <a:moveTo>
                  <a:pt x="7140859" y="1959241"/>
                </a:moveTo>
                <a:lnTo>
                  <a:pt x="7122289" y="1959241"/>
                </a:lnTo>
                <a:lnTo>
                  <a:pt x="8269241" y="2363101"/>
                </a:lnTo>
                <a:lnTo>
                  <a:pt x="8287743" y="2363101"/>
                </a:lnTo>
                <a:lnTo>
                  <a:pt x="7140859" y="1959241"/>
                </a:lnTo>
                <a:close/>
              </a:path>
              <a:path w="10364353" h="4340543">
                <a:moveTo>
                  <a:pt x="2039135" y="1959241"/>
                </a:moveTo>
                <a:lnTo>
                  <a:pt x="2024848" y="1959241"/>
                </a:lnTo>
                <a:lnTo>
                  <a:pt x="3171744" y="2363101"/>
                </a:lnTo>
                <a:lnTo>
                  <a:pt x="3183608" y="2363101"/>
                </a:lnTo>
                <a:lnTo>
                  <a:pt x="2039135" y="1959241"/>
                </a:lnTo>
                <a:close/>
              </a:path>
              <a:path w="10364353" h="4340543">
                <a:moveTo>
                  <a:pt x="2043392" y="1959241"/>
                </a:moveTo>
                <a:lnTo>
                  <a:pt x="2039135" y="1959241"/>
                </a:lnTo>
                <a:lnTo>
                  <a:pt x="3183608" y="2363101"/>
                </a:lnTo>
                <a:lnTo>
                  <a:pt x="3190299" y="2363101"/>
                </a:lnTo>
                <a:lnTo>
                  <a:pt x="2043392" y="195924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809554" y="-1969821"/>
            <a:ext cx="10414346" cy="4361362"/>
          </a:xfrm>
          <a:custGeom>
            <a:avLst/>
            <a:gdLst/>
            <a:ahLst/>
            <a:cxnLst/>
            <a:rect l="l" t="t" r="r" b="b"/>
            <a:pathLst>
              <a:path w="10414346" h="4361362">
                <a:moveTo>
                  <a:pt x="7178584" y="1969821"/>
                </a:moveTo>
                <a:lnTo>
                  <a:pt x="7159921" y="1969821"/>
                </a:lnTo>
                <a:lnTo>
                  <a:pt x="8306840" y="2373681"/>
                </a:lnTo>
                <a:lnTo>
                  <a:pt x="8325453" y="2373681"/>
                </a:lnTo>
                <a:lnTo>
                  <a:pt x="7178584" y="1969821"/>
                </a:lnTo>
                <a:close/>
              </a:path>
              <a:path w="10414346" h="4361362">
                <a:moveTo>
                  <a:pt x="2052671" y="1969821"/>
                </a:moveTo>
                <a:lnTo>
                  <a:pt x="2037460" y="1969821"/>
                </a:lnTo>
                <a:lnTo>
                  <a:pt x="3184500" y="2373681"/>
                </a:lnTo>
                <a:lnTo>
                  <a:pt x="3197142" y="2373681"/>
                </a:lnTo>
                <a:lnTo>
                  <a:pt x="2052671" y="1969821"/>
                </a:lnTo>
                <a:close/>
              </a:path>
              <a:path w="10414346" h="4361362">
                <a:moveTo>
                  <a:pt x="2056814" y="1969821"/>
                </a:moveTo>
                <a:lnTo>
                  <a:pt x="2052671" y="1969821"/>
                </a:lnTo>
                <a:lnTo>
                  <a:pt x="3197142" y="2373681"/>
                </a:lnTo>
                <a:lnTo>
                  <a:pt x="3203638" y="2373681"/>
                </a:lnTo>
                <a:lnTo>
                  <a:pt x="2056814" y="1969821"/>
                </a:lnTo>
                <a:close/>
              </a:path>
            </a:pathLst>
          </a:custGeom>
          <a:solidFill>
            <a:srgbClr val="E70F1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784265" y="-1980572"/>
            <a:ext cx="10464925" cy="4382693"/>
          </a:xfrm>
          <a:custGeom>
            <a:avLst/>
            <a:gdLst/>
            <a:ahLst/>
            <a:cxnLst/>
            <a:rect l="l" t="t" r="r" b="b"/>
            <a:pathLst>
              <a:path w="10464925" h="4382693">
                <a:moveTo>
                  <a:pt x="7216772" y="1980572"/>
                </a:moveTo>
                <a:lnTo>
                  <a:pt x="7198039" y="1980572"/>
                </a:lnTo>
                <a:lnTo>
                  <a:pt x="8344994" y="2384432"/>
                </a:lnTo>
                <a:lnTo>
                  <a:pt x="8363653" y="2384432"/>
                </a:lnTo>
                <a:lnTo>
                  <a:pt x="7216772" y="1980572"/>
                </a:lnTo>
                <a:close/>
              </a:path>
              <a:path w="10464925" h="4382693">
                <a:moveTo>
                  <a:pt x="2065087" y="1980572"/>
                </a:moveTo>
                <a:lnTo>
                  <a:pt x="2050927" y="1980572"/>
                </a:lnTo>
                <a:lnTo>
                  <a:pt x="3197827" y="2384432"/>
                </a:lnTo>
                <a:lnTo>
                  <a:pt x="3209606" y="2384432"/>
                </a:lnTo>
                <a:lnTo>
                  <a:pt x="2065087" y="1980572"/>
                </a:lnTo>
                <a:close/>
              </a:path>
              <a:path w="10464925" h="4382693">
                <a:moveTo>
                  <a:pt x="2069459" y="1980572"/>
                </a:moveTo>
                <a:lnTo>
                  <a:pt x="2065087" y="1980572"/>
                </a:lnTo>
                <a:lnTo>
                  <a:pt x="3209606" y="2384432"/>
                </a:lnTo>
                <a:lnTo>
                  <a:pt x="3216447" y="2384432"/>
                </a:lnTo>
                <a:lnTo>
                  <a:pt x="2069459" y="1980572"/>
                </a:lnTo>
                <a:close/>
              </a:path>
            </a:pathLst>
          </a:custGeom>
          <a:solidFill>
            <a:srgbClr val="E7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759414" y="-1990640"/>
            <a:ext cx="10515065" cy="4403341"/>
          </a:xfrm>
          <a:custGeom>
            <a:avLst/>
            <a:gdLst/>
            <a:ahLst/>
            <a:cxnLst/>
            <a:rect l="l" t="t" r="r" b="b"/>
            <a:pathLst>
              <a:path w="10515065" h="4403341">
                <a:moveTo>
                  <a:pt x="7253950" y="1990640"/>
                </a:moveTo>
                <a:lnTo>
                  <a:pt x="7234858" y="1990640"/>
                </a:lnTo>
                <a:lnTo>
                  <a:pt x="8381674" y="2394500"/>
                </a:lnTo>
                <a:lnTo>
                  <a:pt x="8401061" y="2394500"/>
                </a:lnTo>
                <a:lnTo>
                  <a:pt x="7253950" y="1990640"/>
                </a:lnTo>
                <a:close/>
              </a:path>
              <a:path w="10515065" h="4403341">
                <a:moveTo>
                  <a:pt x="2077479" y="1990640"/>
                </a:moveTo>
                <a:lnTo>
                  <a:pt x="2063211" y="1990640"/>
                </a:lnTo>
                <a:lnTo>
                  <a:pt x="3210097" y="2394500"/>
                </a:lnTo>
                <a:lnTo>
                  <a:pt x="3221976" y="2394500"/>
                </a:lnTo>
                <a:lnTo>
                  <a:pt x="2077479" y="1990640"/>
                </a:lnTo>
                <a:close/>
              </a:path>
              <a:path w="10515065" h="4403341">
                <a:moveTo>
                  <a:pt x="2081856" y="1990640"/>
                </a:moveTo>
                <a:lnTo>
                  <a:pt x="2077479" y="1990640"/>
                </a:lnTo>
                <a:lnTo>
                  <a:pt x="3221976" y="2394500"/>
                </a:lnTo>
                <a:lnTo>
                  <a:pt x="3228810" y="2394500"/>
                </a:lnTo>
                <a:lnTo>
                  <a:pt x="2081856" y="199064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734125" y="-2001220"/>
            <a:ext cx="10565059" cy="4424501"/>
          </a:xfrm>
          <a:custGeom>
            <a:avLst/>
            <a:gdLst/>
            <a:ahLst/>
            <a:cxnLst/>
            <a:rect l="l" t="t" r="r" b="b"/>
            <a:pathLst>
              <a:path w="10565059" h="4424501">
                <a:moveTo>
                  <a:pt x="7290837" y="2001220"/>
                </a:moveTo>
                <a:lnTo>
                  <a:pt x="7272746" y="2001220"/>
                </a:lnTo>
                <a:lnTo>
                  <a:pt x="8419542" y="2405080"/>
                </a:lnTo>
                <a:lnTo>
                  <a:pt x="8437734" y="2405080"/>
                </a:lnTo>
                <a:lnTo>
                  <a:pt x="7290837" y="2001220"/>
                </a:lnTo>
                <a:close/>
              </a:path>
              <a:path w="10565059" h="4424501">
                <a:moveTo>
                  <a:pt x="2089895" y="2001220"/>
                </a:moveTo>
                <a:lnTo>
                  <a:pt x="2075633" y="2001220"/>
                </a:lnTo>
                <a:lnTo>
                  <a:pt x="3222555" y="2405080"/>
                </a:lnTo>
                <a:lnTo>
                  <a:pt x="3234441" y="2405080"/>
                </a:lnTo>
                <a:lnTo>
                  <a:pt x="2089895" y="2001220"/>
                </a:lnTo>
                <a:close/>
              </a:path>
              <a:path w="10565059" h="4424501">
                <a:moveTo>
                  <a:pt x="2094245" y="2001220"/>
                </a:moveTo>
                <a:lnTo>
                  <a:pt x="2089895" y="2001220"/>
                </a:lnTo>
                <a:lnTo>
                  <a:pt x="3234441" y="2405080"/>
                </a:lnTo>
                <a:lnTo>
                  <a:pt x="3241216" y="2405080"/>
                </a:lnTo>
                <a:lnTo>
                  <a:pt x="2094245" y="200122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709274" y="-2011800"/>
            <a:ext cx="10615198" cy="4445320"/>
          </a:xfrm>
          <a:custGeom>
            <a:avLst/>
            <a:gdLst/>
            <a:ahLst/>
            <a:cxnLst/>
            <a:rect l="l" t="t" r="r" b="b"/>
            <a:pathLst>
              <a:path w="10615198" h="4445320">
                <a:moveTo>
                  <a:pt x="7328517" y="2011800"/>
                </a:moveTo>
                <a:lnTo>
                  <a:pt x="7309893" y="2011800"/>
                </a:lnTo>
                <a:lnTo>
                  <a:pt x="8456913" y="2415660"/>
                </a:lnTo>
                <a:lnTo>
                  <a:pt x="8475450" y="2415660"/>
                </a:lnTo>
                <a:lnTo>
                  <a:pt x="7328517" y="2011800"/>
                </a:lnTo>
                <a:close/>
              </a:path>
              <a:path w="10615198" h="4445320">
                <a:moveTo>
                  <a:pt x="2103577" y="2011800"/>
                </a:moveTo>
                <a:lnTo>
                  <a:pt x="2089323" y="2011800"/>
                </a:lnTo>
                <a:lnTo>
                  <a:pt x="3236232" y="2415660"/>
                </a:lnTo>
                <a:lnTo>
                  <a:pt x="3248120" y="2415660"/>
                </a:lnTo>
                <a:lnTo>
                  <a:pt x="2103577" y="2011800"/>
                </a:lnTo>
                <a:close/>
              </a:path>
              <a:path w="10615198" h="4445320">
                <a:moveTo>
                  <a:pt x="2107609" y="2011800"/>
                </a:moveTo>
                <a:lnTo>
                  <a:pt x="2103577" y="2011800"/>
                </a:lnTo>
                <a:lnTo>
                  <a:pt x="3248120" y="2415660"/>
                </a:lnTo>
                <a:lnTo>
                  <a:pt x="3254385" y="2415660"/>
                </a:lnTo>
                <a:lnTo>
                  <a:pt x="2107609" y="2011800"/>
                </a:lnTo>
                <a:close/>
              </a:path>
            </a:pathLst>
          </a:custGeom>
          <a:solidFill>
            <a:srgbClr val="E60E1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684131" y="-2022551"/>
            <a:ext cx="10665631" cy="4466650"/>
          </a:xfrm>
          <a:custGeom>
            <a:avLst/>
            <a:gdLst/>
            <a:ahLst/>
            <a:cxnLst/>
            <a:rect l="l" t="t" r="r" b="b"/>
            <a:pathLst>
              <a:path w="10665631" h="4466650">
                <a:moveTo>
                  <a:pt x="7366696" y="2022551"/>
                </a:moveTo>
                <a:lnTo>
                  <a:pt x="7347804" y="2022551"/>
                </a:lnTo>
                <a:lnTo>
                  <a:pt x="8494846" y="2426411"/>
                </a:lnTo>
                <a:lnTo>
                  <a:pt x="8513610" y="2426411"/>
                </a:lnTo>
                <a:lnTo>
                  <a:pt x="7366696" y="2022551"/>
                </a:lnTo>
                <a:close/>
              </a:path>
              <a:path w="10665631" h="4466650">
                <a:moveTo>
                  <a:pt x="2115811" y="2022551"/>
                </a:moveTo>
                <a:lnTo>
                  <a:pt x="2101675" y="2022551"/>
                </a:lnTo>
                <a:lnTo>
                  <a:pt x="3248607" y="2426411"/>
                </a:lnTo>
                <a:lnTo>
                  <a:pt x="3260407" y="2426411"/>
                </a:lnTo>
                <a:lnTo>
                  <a:pt x="2115811" y="2022551"/>
                </a:lnTo>
                <a:close/>
              </a:path>
              <a:path w="10665631" h="4466650">
                <a:moveTo>
                  <a:pt x="2119848" y="2022551"/>
                </a:moveTo>
                <a:lnTo>
                  <a:pt x="2115811" y="2022551"/>
                </a:lnTo>
                <a:lnTo>
                  <a:pt x="3260407" y="2426411"/>
                </a:lnTo>
                <a:lnTo>
                  <a:pt x="3266667" y="2426411"/>
                </a:lnTo>
                <a:lnTo>
                  <a:pt x="2119848" y="2022551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658842" y="-2032619"/>
            <a:ext cx="10715771" cy="4487299"/>
          </a:xfrm>
          <a:custGeom>
            <a:avLst/>
            <a:gdLst/>
            <a:ahLst/>
            <a:cxnLst/>
            <a:rect l="l" t="t" r="r" b="b"/>
            <a:pathLst>
              <a:path w="10715771" h="4487299">
                <a:moveTo>
                  <a:pt x="7403144" y="2032619"/>
                </a:moveTo>
                <a:lnTo>
                  <a:pt x="7384959" y="2032619"/>
                </a:lnTo>
                <a:lnTo>
                  <a:pt x="8531747" y="2436479"/>
                </a:lnTo>
                <a:lnTo>
                  <a:pt x="8550050" y="2436479"/>
                </a:lnTo>
                <a:lnTo>
                  <a:pt x="7403144" y="2032619"/>
                </a:lnTo>
                <a:close/>
              </a:path>
              <a:path w="10715771" h="4487299">
                <a:moveTo>
                  <a:pt x="2128307" y="2032619"/>
                </a:moveTo>
                <a:lnTo>
                  <a:pt x="2114064" y="2032619"/>
                </a:lnTo>
                <a:lnTo>
                  <a:pt x="3261013" y="2436479"/>
                </a:lnTo>
                <a:lnTo>
                  <a:pt x="3272913" y="2436479"/>
                </a:lnTo>
                <a:lnTo>
                  <a:pt x="2128307" y="2032619"/>
                </a:lnTo>
                <a:close/>
              </a:path>
              <a:path w="10715771" h="4487299">
                <a:moveTo>
                  <a:pt x="2132710" y="2032619"/>
                </a:moveTo>
                <a:lnTo>
                  <a:pt x="2128307" y="2032619"/>
                </a:lnTo>
                <a:lnTo>
                  <a:pt x="3272913" y="2436479"/>
                </a:lnTo>
                <a:lnTo>
                  <a:pt x="3279725" y="2436479"/>
                </a:lnTo>
                <a:lnTo>
                  <a:pt x="2132710" y="203261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633991" y="-2043199"/>
            <a:ext cx="10765911" cy="4508459"/>
          </a:xfrm>
          <a:custGeom>
            <a:avLst/>
            <a:gdLst/>
            <a:ahLst/>
            <a:cxnLst/>
            <a:rect l="l" t="t" r="r" b="b"/>
            <a:pathLst>
              <a:path w="10765911" h="4508459">
                <a:moveTo>
                  <a:pt x="7440664" y="2043199"/>
                </a:moveTo>
                <a:lnTo>
                  <a:pt x="7422638" y="2043199"/>
                </a:lnTo>
                <a:lnTo>
                  <a:pt x="8569462" y="2447059"/>
                </a:lnTo>
                <a:lnTo>
                  <a:pt x="8587660" y="2447059"/>
                </a:lnTo>
                <a:lnTo>
                  <a:pt x="7440664" y="2043199"/>
                </a:lnTo>
                <a:close/>
              </a:path>
              <a:path w="10765911" h="4508459">
                <a:moveTo>
                  <a:pt x="2140586" y="2043199"/>
                </a:moveTo>
                <a:lnTo>
                  <a:pt x="2126348" y="2043199"/>
                </a:lnTo>
                <a:lnTo>
                  <a:pt x="3273283" y="2447059"/>
                </a:lnTo>
                <a:lnTo>
                  <a:pt x="3285189" y="2447059"/>
                </a:lnTo>
                <a:lnTo>
                  <a:pt x="2140586" y="2043199"/>
                </a:lnTo>
                <a:close/>
              </a:path>
              <a:path w="10765911" h="4508459">
                <a:moveTo>
                  <a:pt x="2144994" y="2043199"/>
                </a:moveTo>
                <a:lnTo>
                  <a:pt x="2140586" y="2043199"/>
                </a:lnTo>
                <a:lnTo>
                  <a:pt x="3285189" y="2447059"/>
                </a:lnTo>
                <a:lnTo>
                  <a:pt x="3291995" y="2447059"/>
                </a:lnTo>
                <a:lnTo>
                  <a:pt x="2144994" y="204319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608702" y="-2053779"/>
            <a:ext cx="10815904" cy="4529789"/>
          </a:xfrm>
          <a:custGeom>
            <a:avLst/>
            <a:gdLst/>
            <a:ahLst/>
            <a:cxnLst/>
            <a:rect l="l" t="t" r="r" b="b"/>
            <a:pathLst>
              <a:path w="10815904" h="4529789">
                <a:moveTo>
                  <a:pt x="7478442" y="2053779"/>
                </a:moveTo>
                <a:lnTo>
                  <a:pt x="7459872" y="2053779"/>
                </a:lnTo>
                <a:lnTo>
                  <a:pt x="8606903" y="2457639"/>
                </a:lnTo>
                <a:lnTo>
                  <a:pt x="8625406" y="2457639"/>
                </a:lnTo>
                <a:lnTo>
                  <a:pt x="7478442" y="2053779"/>
                </a:lnTo>
                <a:close/>
              </a:path>
              <a:path w="10815904" h="4529789">
                <a:moveTo>
                  <a:pt x="2153932" y="2053779"/>
                </a:moveTo>
                <a:lnTo>
                  <a:pt x="2139698" y="2053779"/>
                </a:lnTo>
                <a:lnTo>
                  <a:pt x="3286438" y="2457639"/>
                </a:lnTo>
                <a:lnTo>
                  <a:pt x="3298350" y="2457639"/>
                </a:lnTo>
                <a:lnTo>
                  <a:pt x="2153932" y="2053779"/>
                </a:lnTo>
                <a:close/>
              </a:path>
              <a:path w="10815904" h="4529789">
                <a:moveTo>
                  <a:pt x="2158458" y="2053779"/>
                </a:moveTo>
                <a:lnTo>
                  <a:pt x="2153932" y="2053779"/>
                </a:lnTo>
                <a:lnTo>
                  <a:pt x="3298350" y="2457639"/>
                </a:lnTo>
                <a:lnTo>
                  <a:pt x="3305324" y="2457639"/>
                </a:lnTo>
                <a:lnTo>
                  <a:pt x="2158458" y="2053779"/>
                </a:lnTo>
                <a:close/>
              </a:path>
            </a:pathLst>
          </a:custGeom>
          <a:solidFill>
            <a:srgbClr val="E60D1D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583413" y="-2064529"/>
            <a:ext cx="10866483" cy="4550608"/>
          </a:xfrm>
          <a:custGeom>
            <a:avLst/>
            <a:gdLst/>
            <a:ahLst/>
            <a:cxnLst/>
            <a:rect l="l" t="t" r="r" b="b"/>
            <a:pathLst>
              <a:path w="10866483" h="4550608">
                <a:moveTo>
                  <a:pt x="7516737" y="2064529"/>
                </a:moveTo>
                <a:lnTo>
                  <a:pt x="7497898" y="2064529"/>
                </a:lnTo>
                <a:lnTo>
                  <a:pt x="8644945" y="2468389"/>
                </a:lnTo>
                <a:lnTo>
                  <a:pt x="8663675" y="2468389"/>
                </a:lnTo>
                <a:lnTo>
                  <a:pt x="7516737" y="2064529"/>
                </a:lnTo>
                <a:close/>
              </a:path>
              <a:path w="10866483" h="4550608">
                <a:moveTo>
                  <a:pt x="2166686" y="2064529"/>
                </a:moveTo>
                <a:lnTo>
                  <a:pt x="2152461" y="2064529"/>
                </a:lnTo>
                <a:lnTo>
                  <a:pt x="3299417" y="2468389"/>
                </a:lnTo>
                <a:lnTo>
                  <a:pt x="3311332" y="2468389"/>
                </a:lnTo>
                <a:lnTo>
                  <a:pt x="2166686" y="2064529"/>
                </a:lnTo>
                <a:close/>
              </a:path>
              <a:path w="10866483" h="4550608">
                <a:moveTo>
                  <a:pt x="2170881" y="2064529"/>
                </a:moveTo>
                <a:lnTo>
                  <a:pt x="2166686" y="2064529"/>
                </a:lnTo>
                <a:lnTo>
                  <a:pt x="3311332" y="2468389"/>
                </a:lnTo>
                <a:lnTo>
                  <a:pt x="3317782" y="2468389"/>
                </a:lnTo>
                <a:lnTo>
                  <a:pt x="2170881" y="206452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558708" y="-2075109"/>
            <a:ext cx="10916477" cy="4571768"/>
          </a:xfrm>
          <a:custGeom>
            <a:avLst/>
            <a:gdLst/>
            <a:ahLst/>
            <a:cxnLst/>
            <a:rect l="l" t="t" r="r" b="b"/>
            <a:pathLst>
              <a:path w="10916477" h="4571768">
                <a:moveTo>
                  <a:pt x="7553407" y="2075109"/>
                </a:moveTo>
                <a:lnTo>
                  <a:pt x="7534745" y="2075109"/>
                </a:lnTo>
                <a:lnTo>
                  <a:pt x="8681597" y="2478969"/>
                </a:lnTo>
                <a:lnTo>
                  <a:pt x="8700212" y="2478969"/>
                </a:lnTo>
                <a:lnTo>
                  <a:pt x="7553407" y="2075109"/>
                </a:lnTo>
                <a:close/>
              </a:path>
              <a:path w="10916477" h="4571768">
                <a:moveTo>
                  <a:pt x="2178921" y="2075109"/>
                </a:moveTo>
                <a:lnTo>
                  <a:pt x="2164813" y="2075109"/>
                </a:lnTo>
                <a:lnTo>
                  <a:pt x="3311792" y="2478969"/>
                </a:lnTo>
                <a:lnTo>
                  <a:pt x="3323618" y="2478969"/>
                </a:lnTo>
                <a:lnTo>
                  <a:pt x="2178921" y="2075109"/>
                </a:lnTo>
                <a:close/>
              </a:path>
              <a:path w="10916477" h="4571768">
                <a:moveTo>
                  <a:pt x="2183245" y="2075109"/>
                </a:moveTo>
                <a:lnTo>
                  <a:pt x="2178921" y="2075109"/>
                </a:lnTo>
                <a:lnTo>
                  <a:pt x="3323618" y="2478969"/>
                </a:lnTo>
                <a:lnTo>
                  <a:pt x="3330253" y="2478969"/>
                </a:lnTo>
                <a:lnTo>
                  <a:pt x="2183245" y="2075109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533419" y="-2085178"/>
            <a:ext cx="10966617" cy="4592416"/>
          </a:xfrm>
          <a:custGeom>
            <a:avLst/>
            <a:gdLst/>
            <a:ahLst/>
            <a:cxnLst/>
            <a:rect l="l" t="t" r="r" b="b"/>
            <a:pathLst>
              <a:path w="10966617" h="4592416">
                <a:moveTo>
                  <a:pt x="7590802" y="2085178"/>
                </a:moveTo>
                <a:lnTo>
                  <a:pt x="7572616" y="2085178"/>
                </a:lnTo>
                <a:lnTo>
                  <a:pt x="8719454" y="2489038"/>
                </a:lnTo>
                <a:lnTo>
                  <a:pt x="8737755" y="2489038"/>
                </a:lnTo>
                <a:lnTo>
                  <a:pt x="7590802" y="2085178"/>
                </a:lnTo>
                <a:close/>
              </a:path>
              <a:path w="10966617" h="4592416">
                <a:moveTo>
                  <a:pt x="2191451" y="2085178"/>
                </a:moveTo>
                <a:lnTo>
                  <a:pt x="2177237" y="2085178"/>
                </a:lnTo>
                <a:lnTo>
                  <a:pt x="3324250" y="2489038"/>
                </a:lnTo>
                <a:lnTo>
                  <a:pt x="3336175" y="2489038"/>
                </a:lnTo>
                <a:lnTo>
                  <a:pt x="2191451" y="2085178"/>
                </a:lnTo>
                <a:close/>
              </a:path>
              <a:path w="10966617" h="4592416">
                <a:moveTo>
                  <a:pt x="2195883" y="2085178"/>
                </a:moveTo>
                <a:lnTo>
                  <a:pt x="2191451" y="2085178"/>
                </a:lnTo>
                <a:lnTo>
                  <a:pt x="3336175" y="2489038"/>
                </a:lnTo>
                <a:lnTo>
                  <a:pt x="3342962" y="2489038"/>
                </a:lnTo>
                <a:lnTo>
                  <a:pt x="2195883" y="208517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508568" y="-2095928"/>
            <a:ext cx="11016610" cy="4613918"/>
          </a:xfrm>
          <a:custGeom>
            <a:avLst/>
            <a:gdLst/>
            <a:ahLst/>
            <a:cxnLst/>
            <a:rect l="l" t="t" r="r" b="b"/>
            <a:pathLst>
              <a:path w="11016610" h="4613918">
                <a:moveTo>
                  <a:pt x="7628565" y="2095928"/>
                </a:moveTo>
                <a:lnTo>
                  <a:pt x="7609768" y="2095928"/>
                </a:lnTo>
                <a:lnTo>
                  <a:pt x="8756821" y="2499788"/>
                </a:lnTo>
                <a:lnTo>
                  <a:pt x="8775475" y="2499788"/>
                </a:lnTo>
                <a:lnTo>
                  <a:pt x="7628565" y="2095928"/>
                </a:lnTo>
                <a:close/>
              </a:path>
              <a:path w="11016610" h="4613918">
                <a:moveTo>
                  <a:pt x="2204357" y="2095928"/>
                </a:moveTo>
                <a:lnTo>
                  <a:pt x="2190483" y="2095928"/>
                </a:lnTo>
                <a:lnTo>
                  <a:pt x="3337250" y="2499788"/>
                </a:lnTo>
                <a:lnTo>
                  <a:pt x="3348899" y="2499788"/>
                </a:lnTo>
                <a:lnTo>
                  <a:pt x="2204357" y="2095928"/>
                </a:lnTo>
                <a:close/>
              </a:path>
              <a:path w="11016610" h="4613918">
                <a:moveTo>
                  <a:pt x="2208873" y="2095928"/>
                </a:moveTo>
                <a:lnTo>
                  <a:pt x="2204357" y="2095928"/>
                </a:lnTo>
                <a:lnTo>
                  <a:pt x="3348899" y="2499788"/>
                </a:lnTo>
                <a:lnTo>
                  <a:pt x="3355801" y="2499788"/>
                </a:lnTo>
                <a:lnTo>
                  <a:pt x="2208873" y="2095928"/>
                </a:lnTo>
                <a:close/>
              </a:path>
            </a:pathLst>
          </a:custGeom>
          <a:solidFill>
            <a:srgbClr val="E60D1C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483279" y="-2106508"/>
            <a:ext cx="11067189" cy="4634566"/>
          </a:xfrm>
          <a:custGeom>
            <a:avLst/>
            <a:gdLst/>
            <a:ahLst/>
            <a:cxnLst/>
            <a:rect l="l" t="t" r="r" b="b"/>
            <a:pathLst>
              <a:path w="11067189" h="4634566">
                <a:moveTo>
                  <a:pt x="7666556" y="2106508"/>
                </a:moveTo>
                <a:lnTo>
                  <a:pt x="7647918" y="2106508"/>
                </a:lnTo>
                <a:lnTo>
                  <a:pt x="8795011" y="2510368"/>
                </a:lnTo>
                <a:lnTo>
                  <a:pt x="8813560" y="2510368"/>
                </a:lnTo>
                <a:lnTo>
                  <a:pt x="7666556" y="2106508"/>
                </a:lnTo>
                <a:close/>
              </a:path>
              <a:path w="11067189" h="4634566">
                <a:moveTo>
                  <a:pt x="2217413" y="2106508"/>
                </a:moveTo>
                <a:lnTo>
                  <a:pt x="2203210" y="2106508"/>
                </a:lnTo>
                <a:lnTo>
                  <a:pt x="3350196" y="2510368"/>
                </a:lnTo>
                <a:lnTo>
                  <a:pt x="3362130" y="2510368"/>
                </a:lnTo>
                <a:lnTo>
                  <a:pt x="2217413" y="2106508"/>
                </a:lnTo>
                <a:close/>
              </a:path>
              <a:path w="11067189" h="4634566">
                <a:moveTo>
                  <a:pt x="2221482" y="2106508"/>
                </a:moveTo>
                <a:lnTo>
                  <a:pt x="2217413" y="2106508"/>
                </a:lnTo>
                <a:lnTo>
                  <a:pt x="3362130" y="2510368"/>
                </a:lnTo>
                <a:lnTo>
                  <a:pt x="3368336" y="2510368"/>
                </a:lnTo>
                <a:lnTo>
                  <a:pt x="2221482" y="2106508"/>
                </a:lnTo>
                <a:close/>
              </a:path>
            </a:pathLst>
          </a:custGeom>
          <a:solidFill>
            <a:srgbClr val="E60D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458136" y="-2117088"/>
            <a:ext cx="11117183" cy="4655726"/>
          </a:xfrm>
          <a:custGeom>
            <a:avLst/>
            <a:gdLst/>
            <a:ahLst/>
            <a:cxnLst/>
            <a:rect l="l" t="t" r="r" b="b"/>
            <a:pathLst>
              <a:path w="11117183" h="4655726">
                <a:moveTo>
                  <a:pt x="7703384" y="2117088"/>
                </a:moveTo>
                <a:lnTo>
                  <a:pt x="7684670" y="2117088"/>
                </a:lnTo>
                <a:lnTo>
                  <a:pt x="8831553" y="2520948"/>
                </a:lnTo>
                <a:lnTo>
                  <a:pt x="8850203" y="2520948"/>
                </a:lnTo>
                <a:lnTo>
                  <a:pt x="7703384" y="2117088"/>
                </a:lnTo>
                <a:close/>
              </a:path>
              <a:path w="11117183" h="4655726">
                <a:moveTo>
                  <a:pt x="2229685" y="2117088"/>
                </a:moveTo>
                <a:lnTo>
                  <a:pt x="2215600" y="2117088"/>
                </a:lnTo>
                <a:lnTo>
                  <a:pt x="3362602" y="2520948"/>
                </a:lnTo>
                <a:lnTo>
                  <a:pt x="3374447" y="2520948"/>
                </a:lnTo>
                <a:lnTo>
                  <a:pt x="2229685" y="2117088"/>
                </a:lnTo>
                <a:close/>
              </a:path>
              <a:path w="11117183" h="4655726">
                <a:moveTo>
                  <a:pt x="2234100" y="2117088"/>
                </a:moveTo>
                <a:lnTo>
                  <a:pt x="2229685" y="2117088"/>
                </a:lnTo>
                <a:lnTo>
                  <a:pt x="3374447" y="2520948"/>
                </a:lnTo>
                <a:lnTo>
                  <a:pt x="3381168" y="2520948"/>
                </a:lnTo>
                <a:lnTo>
                  <a:pt x="2234100" y="2117088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433241" y="-2127156"/>
            <a:ext cx="11167367" cy="4676545"/>
          </a:xfrm>
          <a:custGeom>
            <a:avLst/>
            <a:gdLst/>
            <a:ahLst/>
            <a:cxnLst/>
            <a:rect l="l" t="t" r="r" b="b"/>
            <a:pathLst>
              <a:path w="11167367" h="4676545">
                <a:moveTo>
                  <a:pt x="7740582" y="2127156"/>
                </a:moveTo>
                <a:lnTo>
                  <a:pt x="7722394" y="2127156"/>
                </a:lnTo>
                <a:lnTo>
                  <a:pt x="8869312" y="2531016"/>
                </a:lnTo>
                <a:lnTo>
                  <a:pt x="8887612" y="2531016"/>
                </a:lnTo>
                <a:lnTo>
                  <a:pt x="7740582" y="2127156"/>
                </a:lnTo>
                <a:close/>
              </a:path>
              <a:path w="11167367" h="4676545">
                <a:moveTo>
                  <a:pt x="2243038" y="2127156"/>
                </a:moveTo>
                <a:lnTo>
                  <a:pt x="2227849" y="2127156"/>
                </a:lnTo>
                <a:lnTo>
                  <a:pt x="3374819" y="2531016"/>
                </a:lnTo>
                <a:lnTo>
                  <a:pt x="3387603" y="2531016"/>
                </a:lnTo>
                <a:lnTo>
                  <a:pt x="2243038" y="2127156"/>
                </a:lnTo>
                <a:close/>
              </a:path>
              <a:path w="11167367" h="4676545">
                <a:moveTo>
                  <a:pt x="2247503" y="2127156"/>
                </a:moveTo>
                <a:lnTo>
                  <a:pt x="2243038" y="2127156"/>
                </a:lnTo>
                <a:lnTo>
                  <a:pt x="3387603" y="2531016"/>
                </a:lnTo>
                <a:lnTo>
                  <a:pt x="3394385" y="2531016"/>
                </a:lnTo>
                <a:lnTo>
                  <a:pt x="2247503" y="2127156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407981" y="-2137907"/>
            <a:ext cx="11217477" cy="4697875"/>
          </a:xfrm>
          <a:custGeom>
            <a:avLst/>
            <a:gdLst/>
            <a:ahLst/>
            <a:cxnLst/>
            <a:rect l="l" t="t" r="r" b="b"/>
            <a:pathLst>
              <a:path w="11217477" h="4697875">
                <a:moveTo>
                  <a:pt x="7778599" y="2137907"/>
                </a:moveTo>
                <a:lnTo>
                  <a:pt x="7760515" y="2137907"/>
                </a:lnTo>
                <a:lnTo>
                  <a:pt x="8907473" y="2541767"/>
                </a:lnTo>
                <a:lnTo>
                  <a:pt x="8925556" y="2541767"/>
                </a:lnTo>
                <a:lnTo>
                  <a:pt x="7778599" y="2137907"/>
                </a:lnTo>
                <a:close/>
              </a:path>
              <a:path w="11217477" h="4697875">
                <a:moveTo>
                  <a:pt x="2255502" y="2137907"/>
                </a:moveTo>
                <a:lnTo>
                  <a:pt x="2241303" y="2137907"/>
                </a:lnTo>
                <a:lnTo>
                  <a:pt x="3388140" y="2541767"/>
                </a:lnTo>
                <a:lnTo>
                  <a:pt x="3400099" y="2541767"/>
                </a:lnTo>
                <a:lnTo>
                  <a:pt x="2255502" y="2137907"/>
                </a:lnTo>
                <a:close/>
              </a:path>
              <a:path w="11217477" h="4697875">
                <a:moveTo>
                  <a:pt x="2259973" y="2137907"/>
                </a:moveTo>
                <a:lnTo>
                  <a:pt x="2255502" y="2137907"/>
                </a:lnTo>
                <a:lnTo>
                  <a:pt x="3400099" y="2541767"/>
                </a:lnTo>
                <a:lnTo>
                  <a:pt x="3406877" y="2541767"/>
                </a:lnTo>
                <a:lnTo>
                  <a:pt x="2259973" y="2137907"/>
                </a:lnTo>
                <a:close/>
              </a:path>
            </a:pathLst>
          </a:custGeom>
          <a:solidFill>
            <a:srgbClr val="E60C1B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382736" y="-2148487"/>
            <a:ext cx="11267866" cy="4718524"/>
          </a:xfrm>
          <a:custGeom>
            <a:avLst/>
            <a:gdLst/>
            <a:ahLst/>
            <a:cxnLst/>
            <a:rect l="l" t="t" r="r" b="b"/>
            <a:pathLst>
              <a:path w="11267866" h="4718524">
                <a:moveTo>
                  <a:pt x="7816581" y="2148487"/>
                </a:moveTo>
                <a:lnTo>
                  <a:pt x="7797147" y="2148487"/>
                </a:lnTo>
                <a:lnTo>
                  <a:pt x="8944021" y="2552347"/>
                </a:lnTo>
                <a:lnTo>
                  <a:pt x="8963555" y="2552347"/>
                </a:lnTo>
                <a:lnTo>
                  <a:pt x="7816581" y="2148487"/>
                </a:lnTo>
                <a:close/>
              </a:path>
              <a:path w="11267866" h="4718524">
                <a:moveTo>
                  <a:pt x="2268206" y="2148487"/>
                </a:moveTo>
                <a:lnTo>
                  <a:pt x="2254059" y="2148487"/>
                </a:lnTo>
                <a:lnTo>
                  <a:pt x="3401100" y="2552347"/>
                </a:lnTo>
                <a:lnTo>
                  <a:pt x="3413023" y="2552347"/>
                </a:lnTo>
                <a:lnTo>
                  <a:pt x="2268206" y="2148487"/>
                </a:lnTo>
                <a:close/>
              </a:path>
              <a:path w="11267866" h="4718524">
                <a:moveTo>
                  <a:pt x="2272331" y="2148487"/>
                </a:moveTo>
                <a:lnTo>
                  <a:pt x="2268206" y="2148487"/>
                </a:lnTo>
                <a:lnTo>
                  <a:pt x="3413023" y="2552347"/>
                </a:lnTo>
                <a:lnTo>
                  <a:pt x="3419265" y="2552347"/>
                </a:lnTo>
                <a:lnTo>
                  <a:pt x="2272331" y="2148487"/>
                </a:lnTo>
                <a:close/>
              </a:path>
            </a:pathLst>
          </a:custGeom>
          <a:solidFill>
            <a:srgbClr val="E60C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357900" y="-2159067"/>
            <a:ext cx="11317991" cy="4739684"/>
          </a:xfrm>
          <a:custGeom>
            <a:avLst/>
            <a:gdLst/>
            <a:ahLst/>
            <a:cxnLst/>
            <a:rect l="l" t="t" r="r" b="b"/>
            <a:pathLst>
              <a:path w="11317991" h="4739684">
                <a:moveTo>
                  <a:pt x="7853222" y="2159067"/>
                </a:moveTo>
                <a:lnTo>
                  <a:pt x="7834720" y="2159067"/>
                </a:lnTo>
                <a:lnTo>
                  <a:pt x="8981610" y="2562927"/>
                </a:lnTo>
                <a:lnTo>
                  <a:pt x="9000119" y="2562927"/>
                </a:lnTo>
                <a:lnTo>
                  <a:pt x="7853222" y="2159067"/>
                </a:lnTo>
                <a:close/>
              </a:path>
              <a:path w="11317991" h="4739684">
                <a:moveTo>
                  <a:pt x="2280482" y="2159067"/>
                </a:moveTo>
                <a:lnTo>
                  <a:pt x="2266340" y="2159067"/>
                </a:lnTo>
                <a:lnTo>
                  <a:pt x="3413365" y="2562927"/>
                </a:lnTo>
                <a:lnTo>
                  <a:pt x="3425294" y="2562927"/>
                </a:lnTo>
                <a:lnTo>
                  <a:pt x="2280482" y="2159067"/>
                </a:lnTo>
                <a:close/>
              </a:path>
              <a:path w="11317991" h="4739684">
                <a:moveTo>
                  <a:pt x="2284611" y="2159067"/>
                </a:moveTo>
                <a:lnTo>
                  <a:pt x="2280482" y="2159067"/>
                </a:lnTo>
                <a:lnTo>
                  <a:pt x="3425294" y="2562927"/>
                </a:lnTo>
                <a:lnTo>
                  <a:pt x="3431530" y="2562927"/>
                </a:lnTo>
                <a:lnTo>
                  <a:pt x="2284611" y="215906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332654" y="-2169647"/>
            <a:ext cx="11368087" cy="4761014"/>
          </a:xfrm>
          <a:custGeom>
            <a:avLst/>
            <a:gdLst/>
            <a:ahLst/>
            <a:cxnLst/>
            <a:rect l="l" t="t" r="r" b="b"/>
            <a:pathLst>
              <a:path w="11368087" h="4761014">
                <a:moveTo>
                  <a:pt x="7891048" y="2169647"/>
                </a:moveTo>
                <a:lnTo>
                  <a:pt x="7872546" y="2169647"/>
                </a:lnTo>
                <a:lnTo>
                  <a:pt x="9019423" y="2573507"/>
                </a:lnTo>
                <a:lnTo>
                  <a:pt x="9037933" y="2573507"/>
                </a:lnTo>
                <a:lnTo>
                  <a:pt x="7891048" y="2169647"/>
                </a:lnTo>
                <a:close/>
              </a:path>
              <a:path w="11368087" h="4761014">
                <a:moveTo>
                  <a:pt x="2293813" y="2169647"/>
                </a:moveTo>
                <a:lnTo>
                  <a:pt x="2279675" y="2169647"/>
                </a:lnTo>
                <a:lnTo>
                  <a:pt x="3426509" y="2573507"/>
                </a:lnTo>
                <a:lnTo>
                  <a:pt x="3438444" y="2573507"/>
                </a:lnTo>
                <a:lnTo>
                  <a:pt x="2293813" y="2169647"/>
                </a:lnTo>
                <a:close/>
              </a:path>
              <a:path w="11368087" h="4761014">
                <a:moveTo>
                  <a:pt x="2298404" y="2169647"/>
                </a:moveTo>
                <a:lnTo>
                  <a:pt x="2293813" y="2169647"/>
                </a:lnTo>
                <a:lnTo>
                  <a:pt x="3438444" y="2573507"/>
                </a:lnTo>
                <a:lnTo>
                  <a:pt x="3445363" y="2573507"/>
                </a:lnTo>
                <a:lnTo>
                  <a:pt x="2298404" y="2169647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307409" y="-2179886"/>
            <a:ext cx="11418622" cy="4781833"/>
          </a:xfrm>
          <a:custGeom>
            <a:avLst/>
            <a:gdLst/>
            <a:ahLst/>
            <a:cxnLst/>
            <a:rect l="l" t="t" r="r" b="b"/>
            <a:pathLst>
              <a:path w="11418622" h="4781833">
                <a:moveTo>
                  <a:pt x="7928827" y="2179886"/>
                </a:moveTo>
                <a:lnTo>
                  <a:pt x="7910463" y="2179886"/>
                </a:lnTo>
                <a:lnTo>
                  <a:pt x="9057426" y="2583746"/>
                </a:lnTo>
                <a:lnTo>
                  <a:pt x="9075842" y="2583746"/>
                </a:lnTo>
                <a:lnTo>
                  <a:pt x="7928827" y="2179886"/>
                </a:lnTo>
                <a:close/>
              </a:path>
              <a:path w="11418622" h="4781833">
                <a:moveTo>
                  <a:pt x="2306211" y="2179886"/>
                </a:moveTo>
                <a:lnTo>
                  <a:pt x="2292089" y="2179886"/>
                </a:lnTo>
                <a:lnTo>
                  <a:pt x="3438951" y="2583746"/>
                </a:lnTo>
                <a:lnTo>
                  <a:pt x="3450881" y="2583746"/>
                </a:lnTo>
                <a:lnTo>
                  <a:pt x="2306211" y="2179886"/>
                </a:lnTo>
                <a:close/>
              </a:path>
              <a:path w="11418622" h="4781833">
                <a:moveTo>
                  <a:pt x="2310807" y="2179886"/>
                </a:moveTo>
                <a:lnTo>
                  <a:pt x="2306211" y="2179886"/>
                </a:lnTo>
                <a:lnTo>
                  <a:pt x="3450881" y="2583746"/>
                </a:lnTo>
                <a:lnTo>
                  <a:pt x="3457796" y="2583746"/>
                </a:lnTo>
                <a:lnTo>
                  <a:pt x="2310807" y="2179886"/>
                </a:lnTo>
                <a:close/>
              </a:path>
            </a:pathLst>
          </a:custGeom>
          <a:solidFill>
            <a:srgbClr val="E60A1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282573" y="-2190466"/>
            <a:ext cx="11468601" cy="4802993"/>
          </a:xfrm>
          <a:custGeom>
            <a:avLst/>
            <a:gdLst/>
            <a:ahLst/>
            <a:cxnLst/>
            <a:rect l="l" t="t" r="r" b="b"/>
            <a:pathLst>
              <a:path w="11468601" h="4802993">
                <a:moveTo>
                  <a:pt x="7965532" y="2190466"/>
                </a:moveTo>
                <a:lnTo>
                  <a:pt x="7946912" y="2190466"/>
                </a:lnTo>
                <a:lnTo>
                  <a:pt x="9093863" y="2594326"/>
                </a:lnTo>
                <a:lnTo>
                  <a:pt x="9112403" y="2594326"/>
                </a:lnTo>
                <a:lnTo>
                  <a:pt x="7965532" y="2190466"/>
                </a:lnTo>
                <a:close/>
              </a:path>
              <a:path w="11468601" h="4802993">
                <a:moveTo>
                  <a:pt x="2318601" y="2190466"/>
                </a:moveTo>
                <a:lnTo>
                  <a:pt x="2304472" y="2190466"/>
                </a:lnTo>
                <a:lnTo>
                  <a:pt x="3451372" y="2594326"/>
                </a:lnTo>
                <a:lnTo>
                  <a:pt x="3463316" y="2594326"/>
                </a:lnTo>
                <a:lnTo>
                  <a:pt x="2318601" y="2190466"/>
                </a:lnTo>
                <a:close/>
              </a:path>
              <a:path w="11468601" h="4802993">
                <a:moveTo>
                  <a:pt x="2322983" y="2190466"/>
                </a:moveTo>
                <a:lnTo>
                  <a:pt x="2318601" y="2190466"/>
                </a:lnTo>
                <a:lnTo>
                  <a:pt x="3463316" y="2594326"/>
                </a:lnTo>
                <a:lnTo>
                  <a:pt x="3469898" y="2594326"/>
                </a:lnTo>
                <a:lnTo>
                  <a:pt x="2322983" y="2190466"/>
                </a:lnTo>
                <a:close/>
              </a:path>
            </a:pathLst>
          </a:custGeom>
          <a:solidFill>
            <a:srgbClr val="E60A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257328" y="-2201046"/>
            <a:ext cx="11518697" cy="4823641"/>
          </a:xfrm>
          <a:custGeom>
            <a:avLst/>
            <a:gdLst/>
            <a:ahLst/>
            <a:cxnLst/>
            <a:rect l="l" t="t" r="r" b="b"/>
            <a:pathLst>
              <a:path w="11518697" h="4823641">
                <a:moveTo>
                  <a:pt x="8003358" y="2201046"/>
                </a:moveTo>
                <a:lnTo>
                  <a:pt x="7984739" y="2201046"/>
                </a:lnTo>
                <a:lnTo>
                  <a:pt x="9131676" y="2604906"/>
                </a:lnTo>
                <a:lnTo>
                  <a:pt x="9150216" y="2604906"/>
                </a:lnTo>
                <a:lnTo>
                  <a:pt x="8003358" y="2201046"/>
                </a:lnTo>
                <a:close/>
              </a:path>
              <a:path w="11518697" h="4823641">
                <a:moveTo>
                  <a:pt x="2331341" y="2201046"/>
                </a:moveTo>
                <a:lnTo>
                  <a:pt x="2317231" y="2201046"/>
                </a:lnTo>
                <a:lnTo>
                  <a:pt x="3464329" y="2604906"/>
                </a:lnTo>
                <a:lnTo>
                  <a:pt x="3476266" y="2604906"/>
                </a:lnTo>
                <a:lnTo>
                  <a:pt x="2331341" y="2201046"/>
                </a:lnTo>
                <a:close/>
              </a:path>
              <a:path w="11518697" h="4823641">
                <a:moveTo>
                  <a:pt x="2335455" y="2201046"/>
                </a:moveTo>
                <a:lnTo>
                  <a:pt x="2331341" y="2201046"/>
                </a:lnTo>
                <a:lnTo>
                  <a:pt x="3476266" y="2604906"/>
                </a:lnTo>
                <a:lnTo>
                  <a:pt x="3482434" y="2604906"/>
                </a:lnTo>
                <a:lnTo>
                  <a:pt x="2335455" y="220104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232491" y="-2211626"/>
            <a:ext cx="11568822" cy="4844972"/>
          </a:xfrm>
          <a:custGeom>
            <a:avLst/>
            <a:gdLst/>
            <a:ahLst/>
            <a:cxnLst/>
            <a:rect l="l" t="t" r="r" b="b"/>
            <a:pathLst>
              <a:path w="11568822" h="4844972">
                <a:moveTo>
                  <a:pt x="8041024" y="2211626"/>
                </a:moveTo>
                <a:lnTo>
                  <a:pt x="8022312" y="2211626"/>
                </a:lnTo>
                <a:lnTo>
                  <a:pt x="9169265" y="2615486"/>
                </a:lnTo>
                <a:lnTo>
                  <a:pt x="9187916" y="2615486"/>
                </a:lnTo>
                <a:lnTo>
                  <a:pt x="8041024" y="2211626"/>
                </a:lnTo>
                <a:close/>
              </a:path>
              <a:path w="11568822" h="4844972">
                <a:moveTo>
                  <a:pt x="2344574" y="2211626"/>
                </a:moveTo>
                <a:lnTo>
                  <a:pt x="2330468" y="2211626"/>
                </a:lnTo>
                <a:lnTo>
                  <a:pt x="3477330" y="2615486"/>
                </a:lnTo>
                <a:lnTo>
                  <a:pt x="3489273" y="2615486"/>
                </a:lnTo>
                <a:lnTo>
                  <a:pt x="2344574" y="2211626"/>
                </a:lnTo>
                <a:close/>
              </a:path>
              <a:path w="11568822" h="4844972">
                <a:moveTo>
                  <a:pt x="2349152" y="2211626"/>
                </a:moveTo>
                <a:lnTo>
                  <a:pt x="2344574" y="2211626"/>
                </a:lnTo>
                <a:lnTo>
                  <a:pt x="3489273" y="2615486"/>
                </a:lnTo>
                <a:lnTo>
                  <a:pt x="3496122" y="2615486"/>
                </a:lnTo>
                <a:lnTo>
                  <a:pt x="2349152" y="2211626"/>
                </a:lnTo>
                <a:close/>
              </a:path>
            </a:pathLst>
          </a:custGeom>
          <a:solidFill>
            <a:srgbClr val="E60918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207246" y="-2221865"/>
            <a:ext cx="11619357" cy="4865791"/>
          </a:xfrm>
          <a:custGeom>
            <a:avLst/>
            <a:gdLst/>
            <a:ahLst/>
            <a:cxnLst/>
            <a:rect l="l" t="t" r="r" b="b"/>
            <a:pathLst>
              <a:path w="11619357" h="4865791">
                <a:moveTo>
                  <a:pt x="8078626" y="2221865"/>
                </a:moveTo>
                <a:lnTo>
                  <a:pt x="8060419" y="2221865"/>
                </a:lnTo>
                <a:lnTo>
                  <a:pt x="9207410" y="2625725"/>
                </a:lnTo>
                <a:lnTo>
                  <a:pt x="9225719" y="2625725"/>
                </a:lnTo>
                <a:lnTo>
                  <a:pt x="8078626" y="2221865"/>
                </a:lnTo>
                <a:close/>
              </a:path>
              <a:path w="11619357" h="4865791">
                <a:moveTo>
                  <a:pt x="2356947" y="2221865"/>
                </a:moveTo>
                <a:lnTo>
                  <a:pt x="2342845" y="2221865"/>
                </a:lnTo>
                <a:lnTo>
                  <a:pt x="3489740" y="2625725"/>
                </a:lnTo>
                <a:lnTo>
                  <a:pt x="3501688" y="2625725"/>
                </a:lnTo>
                <a:lnTo>
                  <a:pt x="2356947" y="2221865"/>
                </a:lnTo>
                <a:close/>
              </a:path>
              <a:path w="11619357" h="4865791">
                <a:moveTo>
                  <a:pt x="2361414" y="2221865"/>
                </a:moveTo>
                <a:lnTo>
                  <a:pt x="2356947" y="2221865"/>
                </a:lnTo>
                <a:lnTo>
                  <a:pt x="3501688" y="2625725"/>
                </a:lnTo>
                <a:lnTo>
                  <a:pt x="3508361" y="2625725"/>
                </a:lnTo>
                <a:lnTo>
                  <a:pt x="2361414" y="222186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181986" y="-2232445"/>
            <a:ext cx="11669468" cy="4886951"/>
          </a:xfrm>
          <a:custGeom>
            <a:avLst/>
            <a:gdLst/>
            <a:ahLst/>
            <a:cxnLst/>
            <a:rect l="l" t="t" r="r" b="b"/>
            <a:pathLst>
              <a:path w="11669468" h="4886951">
                <a:moveTo>
                  <a:pt x="8115566" y="2232445"/>
                </a:moveTo>
                <a:lnTo>
                  <a:pt x="8097202" y="2232445"/>
                </a:lnTo>
                <a:lnTo>
                  <a:pt x="9244067" y="2636305"/>
                </a:lnTo>
                <a:lnTo>
                  <a:pt x="9262483" y="2636305"/>
                </a:lnTo>
                <a:lnTo>
                  <a:pt x="8115566" y="2232445"/>
                </a:lnTo>
                <a:close/>
              </a:path>
              <a:path w="11669468" h="4886951">
                <a:moveTo>
                  <a:pt x="2369370" y="2232445"/>
                </a:moveTo>
                <a:lnTo>
                  <a:pt x="2355262" y="2232445"/>
                </a:lnTo>
                <a:lnTo>
                  <a:pt x="3502187" y="2636305"/>
                </a:lnTo>
                <a:lnTo>
                  <a:pt x="3514149" y="2636305"/>
                </a:lnTo>
                <a:lnTo>
                  <a:pt x="2369370" y="2232445"/>
                </a:lnTo>
                <a:close/>
              </a:path>
              <a:path w="11669468" h="4886951">
                <a:moveTo>
                  <a:pt x="2373843" y="2232445"/>
                </a:moveTo>
                <a:lnTo>
                  <a:pt x="2369370" y="2232445"/>
                </a:lnTo>
                <a:lnTo>
                  <a:pt x="3514149" y="2636305"/>
                </a:lnTo>
                <a:lnTo>
                  <a:pt x="3520817" y="2636305"/>
                </a:lnTo>
                <a:lnTo>
                  <a:pt x="2373843" y="223244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157150" y="-2243025"/>
            <a:ext cx="11719447" cy="4907770"/>
          </a:xfrm>
          <a:custGeom>
            <a:avLst/>
            <a:gdLst/>
            <a:ahLst/>
            <a:cxnLst/>
            <a:rect l="l" t="t" r="r" b="b"/>
            <a:pathLst>
              <a:path w="11719447" h="4907770">
                <a:moveTo>
                  <a:pt x="8153139" y="2243025"/>
                </a:moveTo>
                <a:lnTo>
                  <a:pt x="8134573" y="2243025"/>
                </a:lnTo>
                <a:lnTo>
                  <a:pt x="9281567" y="2646885"/>
                </a:lnTo>
                <a:lnTo>
                  <a:pt x="9300072" y="2646885"/>
                </a:lnTo>
                <a:lnTo>
                  <a:pt x="8153139" y="2243025"/>
                </a:lnTo>
                <a:close/>
              </a:path>
              <a:path w="11719447" h="4907770">
                <a:moveTo>
                  <a:pt x="2382911" y="2243025"/>
                </a:moveTo>
                <a:lnTo>
                  <a:pt x="2367738" y="2243025"/>
                </a:lnTo>
                <a:lnTo>
                  <a:pt x="3514744" y="2646885"/>
                </a:lnTo>
                <a:lnTo>
                  <a:pt x="3527617" y="2646885"/>
                </a:lnTo>
                <a:lnTo>
                  <a:pt x="2382911" y="2243025"/>
                </a:lnTo>
                <a:close/>
              </a:path>
              <a:path w="11719447" h="4907770">
                <a:moveTo>
                  <a:pt x="2387194" y="2243025"/>
                </a:moveTo>
                <a:lnTo>
                  <a:pt x="2382911" y="2243025"/>
                </a:lnTo>
                <a:lnTo>
                  <a:pt x="3527617" y="2646885"/>
                </a:lnTo>
                <a:lnTo>
                  <a:pt x="3533990" y="2646885"/>
                </a:lnTo>
                <a:lnTo>
                  <a:pt x="2387194" y="224302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131905" y="-2253605"/>
            <a:ext cx="11769543" cy="4928930"/>
          </a:xfrm>
          <a:custGeom>
            <a:avLst/>
            <a:gdLst/>
            <a:ahLst/>
            <a:cxnLst/>
            <a:rect l="l" t="t" r="r" b="b"/>
            <a:pathLst>
              <a:path w="11769543" h="4928930">
                <a:moveTo>
                  <a:pt x="8190965" y="2253605"/>
                </a:moveTo>
                <a:lnTo>
                  <a:pt x="8172399" y="2253605"/>
                </a:lnTo>
                <a:lnTo>
                  <a:pt x="9319380" y="2657465"/>
                </a:lnTo>
                <a:lnTo>
                  <a:pt x="9337885" y="2657465"/>
                </a:lnTo>
                <a:lnTo>
                  <a:pt x="8190965" y="2253605"/>
                </a:lnTo>
                <a:close/>
              </a:path>
              <a:path w="11769543" h="4928930">
                <a:moveTo>
                  <a:pt x="2395388" y="2253605"/>
                </a:moveTo>
                <a:lnTo>
                  <a:pt x="2381291" y="2253605"/>
                </a:lnTo>
                <a:lnTo>
                  <a:pt x="3528217" y="2657465"/>
                </a:lnTo>
                <a:lnTo>
                  <a:pt x="3540186" y="2657465"/>
                </a:lnTo>
                <a:lnTo>
                  <a:pt x="2395388" y="2253605"/>
                </a:lnTo>
                <a:close/>
              </a:path>
              <a:path w="11769543" h="4928930">
                <a:moveTo>
                  <a:pt x="2399571" y="2253605"/>
                </a:moveTo>
                <a:lnTo>
                  <a:pt x="2395388" y="2253605"/>
                </a:lnTo>
                <a:lnTo>
                  <a:pt x="3540186" y="2657465"/>
                </a:lnTo>
                <a:lnTo>
                  <a:pt x="3546401" y="2657465"/>
                </a:lnTo>
                <a:lnTo>
                  <a:pt x="2399571" y="2253605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106659" y="-2264356"/>
            <a:ext cx="11820078" cy="4950260"/>
          </a:xfrm>
          <a:custGeom>
            <a:avLst/>
            <a:gdLst/>
            <a:ahLst/>
            <a:cxnLst/>
            <a:rect l="l" t="t" r="r" b="b"/>
            <a:pathLst>
              <a:path w="11820078" h="4950260">
                <a:moveTo>
                  <a:pt x="8229215" y="2264356"/>
                </a:moveTo>
                <a:lnTo>
                  <a:pt x="8209511" y="2264356"/>
                </a:lnTo>
                <a:lnTo>
                  <a:pt x="9356351" y="2668216"/>
                </a:lnTo>
                <a:lnTo>
                  <a:pt x="9376112" y="2668216"/>
                </a:lnTo>
                <a:lnTo>
                  <a:pt x="8229215" y="2264356"/>
                </a:lnTo>
                <a:close/>
              </a:path>
              <a:path w="11820078" h="4950260">
                <a:moveTo>
                  <a:pt x="2407797" y="2264356"/>
                </a:moveTo>
                <a:lnTo>
                  <a:pt x="2393705" y="2264356"/>
                </a:lnTo>
                <a:lnTo>
                  <a:pt x="3540659" y="2668216"/>
                </a:lnTo>
                <a:lnTo>
                  <a:pt x="3552632" y="2668216"/>
                </a:lnTo>
                <a:lnTo>
                  <a:pt x="2407797" y="2264356"/>
                </a:lnTo>
                <a:close/>
              </a:path>
              <a:path w="11820078" h="4950260">
                <a:moveTo>
                  <a:pt x="2412321" y="2264356"/>
                </a:moveTo>
                <a:lnTo>
                  <a:pt x="2407797" y="2264356"/>
                </a:lnTo>
                <a:lnTo>
                  <a:pt x="3552632" y="2668216"/>
                </a:lnTo>
                <a:lnTo>
                  <a:pt x="3559340" y="2668216"/>
                </a:lnTo>
                <a:lnTo>
                  <a:pt x="2412321" y="2264356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081823" y="-2274424"/>
            <a:ext cx="11870203" cy="4970908"/>
          </a:xfrm>
          <a:custGeom>
            <a:avLst/>
            <a:gdLst/>
            <a:ahLst/>
            <a:cxnLst/>
            <a:rect l="l" t="t" r="r" b="b"/>
            <a:pathLst>
              <a:path w="11870203" h="4970908">
                <a:moveTo>
                  <a:pt x="8265386" y="2274424"/>
                </a:moveTo>
                <a:lnTo>
                  <a:pt x="8247352" y="2274424"/>
                </a:lnTo>
                <a:lnTo>
                  <a:pt x="9394169" y="2678284"/>
                </a:lnTo>
                <a:lnTo>
                  <a:pt x="9412359" y="2678284"/>
                </a:lnTo>
                <a:lnTo>
                  <a:pt x="8265386" y="2274424"/>
                </a:lnTo>
                <a:close/>
              </a:path>
              <a:path w="11870203" h="4970908">
                <a:moveTo>
                  <a:pt x="2420073" y="2274424"/>
                </a:moveTo>
                <a:lnTo>
                  <a:pt x="2405985" y="2274424"/>
                </a:lnTo>
                <a:lnTo>
                  <a:pt x="3552924" y="2678284"/>
                </a:lnTo>
                <a:lnTo>
                  <a:pt x="3564903" y="2678284"/>
                </a:lnTo>
                <a:lnTo>
                  <a:pt x="2420073" y="2274424"/>
                </a:lnTo>
                <a:close/>
              </a:path>
              <a:path w="11870203" h="4970908">
                <a:moveTo>
                  <a:pt x="2424600" y="2274424"/>
                </a:moveTo>
                <a:lnTo>
                  <a:pt x="2420073" y="2274424"/>
                </a:lnTo>
                <a:lnTo>
                  <a:pt x="3564903" y="2678284"/>
                </a:lnTo>
                <a:lnTo>
                  <a:pt x="3571605" y="2678284"/>
                </a:lnTo>
                <a:lnTo>
                  <a:pt x="2424600" y="227442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056578" y="-2285004"/>
            <a:ext cx="11920299" cy="4992069"/>
          </a:xfrm>
          <a:custGeom>
            <a:avLst/>
            <a:gdLst/>
            <a:ahLst/>
            <a:cxnLst/>
            <a:rect l="l" t="t" r="r" b="b"/>
            <a:pathLst>
              <a:path w="11920299" h="4992069">
                <a:moveTo>
                  <a:pt x="8303212" y="2285004"/>
                </a:moveTo>
                <a:lnTo>
                  <a:pt x="8284657" y="2285004"/>
                </a:lnTo>
                <a:lnTo>
                  <a:pt x="9431628" y="2688864"/>
                </a:lnTo>
                <a:lnTo>
                  <a:pt x="9450173" y="2688864"/>
                </a:lnTo>
                <a:lnTo>
                  <a:pt x="8303212" y="2285004"/>
                </a:lnTo>
                <a:close/>
              </a:path>
              <a:path w="11920299" h="4992069">
                <a:moveTo>
                  <a:pt x="2433515" y="2285004"/>
                </a:moveTo>
                <a:lnTo>
                  <a:pt x="2419431" y="2285004"/>
                </a:lnTo>
                <a:lnTo>
                  <a:pt x="3566244" y="2688864"/>
                </a:lnTo>
                <a:lnTo>
                  <a:pt x="3578227" y="2688864"/>
                </a:lnTo>
                <a:lnTo>
                  <a:pt x="2433515" y="2285004"/>
                </a:lnTo>
                <a:close/>
              </a:path>
              <a:path w="11920299" h="4992069">
                <a:moveTo>
                  <a:pt x="2438048" y="2285004"/>
                </a:moveTo>
                <a:lnTo>
                  <a:pt x="2433515" y="2285004"/>
                </a:lnTo>
                <a:lnTo>
                  <a:pt x="3578227" y="2688864"/>
                </a:lnTo>
                <a:lnTo>
                  <a:pt x="3584924" y="2688864"/>
                </a:lnTo>
                <a:lnTo>
                  <a:pt x="2438048" y="2285004"/>
                </a:lnTo>
                <a:close/>
              </a:path>
            </a:pathLst>
          </a:custGeom>
          <a:solidFill>
            <a:srgbClr val="E609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031742" y="-2295754"/>
            <a:ext cx="11970278" cy="5013058"/>
          </a:xfrm>
          <a:custGeom>
            <a:avLst/>
            <a:gdLst/>
            <a:ahLst/>
            <a:cxnLst/>
            <a:rect l="l" t="t" r="r" b="b"/>
            <a:pathLst>
              <a:path w="11970278" h="5013058">
                <a:moveTo>
                  <a:pt x="8340959" y="2295754"/>
                </a:moveTo>
                <a:lnTo>
                  <a:pt x="8322167" y="2295754"/>
                </a:lnTo>
                <a:lnTo>
                  <a:pt x="9469220" y="2699614"/>
                </a:lnTo>
                <a:lnTo>
                  <a:pt x="9487880" y="2699614"/>
                </a:lnTo>
                <a:lnTo>
                  <a:pt x="8340959" y="2295754"/>
                </a:lnTo>
                <a:close/>
              </a:path>
              <a:path w="11970278" h="5013058">
                <a:moveTo>
                  <a:pt x="2446058" y="2295754"/>
                </a:moveTo>
                <a:lnTo>
                  <a:pt x="2431980" y="2295754"/>
                </a:lnTo>
                <a:lnTo>
                  <a:pt x="3578883" y="2699614"/>
                </a:lnTo>
                <a:lnTo>
                  <a:pt x="3590869" y="2699614"/>
                </a:lnTo>
                <a:lnTo>
                  <a:pt x="2446058" y="2295754"/>
                </a:lnTo>
                <a:close/>
              </a:path>
              <a:path w="11970278" h="5013058">
                <a:moveTo>
                  <a:pt x="2450329" y="2295754"/>
                </a:moveTo>
                <a:lnTo>
                  <a:pt x="2446058" y="2295754"/>
                </a:lnTo>
                <a:lnTo>
                  <a:pt x="3590869" y="2699614"/>
                </a:lnTo>
                <a:lnTo>
                  <a:pt x="3597170" y="2699614"/>
                </a:lnTo>
                <a:lnTo>
                  <a:pt x="2450329" y="2295754"/>
                </a:lnTo>
                <a:close/>
              </a:path>
            </a:pathLst>
          </a:custGeom>
          <a:solidFill>
            <a:srgbClr val="E60817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006496" y="-2306334"/>
            <a:ext cx="12020813" cy="5034218"/>
          </a:xfrm>
          <a:custGeom>
            <a:avLst/>
            <a:gdLst/>
            <a:ahLst/>
            <a:cxnLst/>
            <a:rect l="l" t="t" r="r" b="b"/>
            <a:pathLst>
              <a:path w="12020813" h="5034218">
                <a:moveTo>
                  <a:pt x="8378163" y="2306334"/>
                </a:moveTo>
                <a:lnTo>
                  <a:pt x="8359278" y="2306334"/>
                </a:lnTo>
                <a:lnTo>
                  <a:pt x="9506192" y="2710194"/>
                </a:lnTo>
                <a:lnTo>
                  <a:pt x="9524963" y="2710194"/>
                </a:lnTo>
                <a:lnTo>
                  <a:pt x="8378163" y="2306334"/>
                </a:lnTo>
                <a:close/>
              </a:path>
              <a:path w="12020813" h="5034218">
                <a:moveTo>
                  <a:pt x="2458525" y="2306334"/>
                </a:moveTo>
                <a:lnTo>
                  <a:pt x="2444463" y="2306334"/>
                </a:lnTo>
                <a:lnTo>
                  <a:pt x="3591447" y="2710194"/>
                </a:lnTo>
                <a:lnTo>
                  <a:pt x="3603427" y="2710194"/>
                </a:lnTo>
                <a:lnTo>
                  <a:pt x="2458525" y="2306334"/>
                </a:lnTo>
                <a:close/>
              </a:path>
              <a:path w="12020813" h="5034218">
                <a:moveTo>
                  <a:pt x="2462927" y="2306334"/>
                </a:moveTo>
                <a:lnTo>
                  <a:pt x="2458525" y="2306334"/>
                </a:lnTo>
                <a:lnTo>
                  <a:pt x="3603427" y="2710194"/>
                </a:lnTo>
                <a:lnTo>
                  <a:pt x="3609912" y="2710194"/>
                </a:lnTo>
                <a:lnTo>
                  <a:pt x="2462927" y="2306334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981251" y="-2316402"/>
            <a:ext cx="12070909" cy="5054866"/>
          </a:xfrm>
          <a:custGeom>
            <a:avLst/>
            <a:gdLst/>
            <a:ahLst/>
            <a:cxnLst/>
            <a:rect l="l" t="t" r="r" b="b"/>
            <a:pathLst>
              <a:path w="12070909" h="5054866">
                <a:moveTo>
                  <a:pt x="8415469" y="2316402"/>
                </a:moveTo>
                <a:lnTo>
                  <a:pt x="8397278" y="2316402"/>
                </a:lnTo>
                <a:lnTo>
                  <a:pt x="9544124" y="2720262"/>
                </a:lnTo>
                <a:lnTo>
                  <a:pt x="9562421" y="2720262"/>
                </a:lnTo>
                <a:lnTo>
                  <a:pt x="8415469" y="2316402"/>
                </a:lnTo>
                <a:close/>
              </a:path>
              <a:path w="12070909" h="5054866">
                <a:moveTo>
                  <a:pt x="2470935" y="2316402"/>
                </a:moveTo>
                <a:lnTo>
                  <a:pt x="2456877" y="2316402"/>
                </a:lnTo>
                <a:lnTo>
                  <a:pt x="3603888" y="2720262"/>
                </a:lnTo>
                <a:lnTo>
                  <a:pt x="3615873" y="2720262"/>
                </a:lnTo>
                <a:lnTo>
                  <a:pt x="2470935" y="2316402"/>
                </a:lnTo>
                <a:close/>
              </a:path>
              <a:path w="12070909" h="5054866">
                <a:moveTo>
                  <a:pt x="2475342" y="2316402"/>
                </a:moveTo>
                <a:lnTo>
                  <a:pt x="2470935" y="2316402"/>
                </a:lnTo>
                <a:lnTo>
                  <a:pt x="3615873" y="2720262"/>
                </a:lnTo>
                <a:lnTo>
                  <a:pt x="3622353" y="2720262"/>
                </a:lnTo>
                <a:lnTo>
                  <a:pt x="2475342" y="231640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956415" y="-2326982"/>
            <a:ext cx="12121034" cy="5076197"/>
          </a:xfrm>
          <a:custGeom>
            <a:avLst/>
            <a:gdLst/>
            <a:ahLst/>
            <a:cxnLst/>
            <a:rect l="l" t="t" r="r" b="b"/>
            <a:pathLst>
              <a:path w="12121034" h="5076197">
                <a:moveTo>
                  <a:pt x="8453137" y="2326982"/>
                </a:moveTo>
                <a:lnTo>
                  <a:pt x="8434945" y="2326982"/>
                </a:lnTo>
                <a:lnTo>
                  <a:pt x="9581823" y="2730842"/>
                </a:lnTo>
                <a:lnTo>
                  <a:pt x="9600119" y="2730842"/>
                </a:lnTo>
                <a:lnTo>
                  <a:pt x="8453137" y="2326982"/>
                </a:lnTo>
                <a:close/>
              </a:path>
              <a:path w="12121034" h="5076197">
                <a:moveTo>
                  <a:pt x="2484128" y="2326982"/>
                </a:moveTo>
                <a:lnTo>
                  <a:pt x="2470073" y="2326982"/>
                </a:lnTo>
                <a:lnTo>
                  <a:pt x="3616842" y="2730842"/>
                </a:lnTo>
                <a:lnTo>
                  <a:pt x="3628833" y="2730842"/>
                </a:lnTo>
                <a:lnTo>
                  <a:pt x="2484128" y="2326982"/>
                </a:lnTo>
                <a:close/>
              </a:path>
              <a:path w="12121034" h="5076197">
                <a:moveTo>
                  <a:pt x="2488795" y="2326982"/>
                </a:moveTo>
                <a:lnTo>
                  <a:pt x="2484128" y="2326982"/>
                </a:lnTo>
                <a:lnTo>
                  <a:pt x="3628833" y="2730842"/>
                </a:lnTo>
                <a:lnTo>
                  <a:pt x="3635683" y="2730842"/>
                </a:lnTo>
                <a:lnTo>
                  <a:pt x="2488795" y="2326982"/>
                </a:lnTo>
                <a:close/>
              </a:path>
            </a:pathLst>
          </a:custGeom>
          <a:solidFill>
            <a:srgbClr val="E608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931155" y="-2337733"/>
            <a:ext cx="12171145" cy="5097016"/>
          </a:xfrm>
          <a:custGeom>
            <a:avLst/>
            <a:gdLst/>
            <a:ahLst/>
            <a:cxnLst/>
            <a:rect l="l" t="t" r="r" b="b"/>
            <a:pathLst>
              <a:path w="12171145" h="5097016">
                <a:moveTo>
                  <a:pt x="8490994" y="2337733"/>
                </a:moveTo>
                <a:lnTo>
                  <a:pt x="8472266" y="2337733"/>
                </a:lnTo>
                <a:lnTo>
                  <a:pt x="9619295" y="2741593"/>
                </a:lnTo>
                <a:lnTo>
                  <a:pt x="9637959" y="2741593"/>
                </a:lnTo>
                <a:lnTo>
                  <a:pt x="8490994" y="2337733"/>
                </a:lnTo>
                <a:close/>
              </a:path>
              <a:path w="12171145" h="5097016">
                <a:moveTo>
                  <a:pt x="2496863" y="2337733"/>
                </a:moveTo>
                <a:lnTo>
                  <a:pt x="2482804" y="2337733"/>
                </a:lnTo>
                <a:lnTo>
                  <a:pt x="3629769" y="2741593"/>
                </a:lnTo>
                <a:lnTo>
                  <a:pt x="3641770" y="2741593"/>
                </a:lnTo>
                <a:lnTo>
                  <a:pt x="2496863" y="2337733"/>
                </a:lnTo>
                <a:close/>
              </a:path>
              <a:path w="12171145" h="5097016">
                <a:moveTo>
                  <a:pt x="2501188" y="2337733"/>
                </a:moveTo>
                <a:lnTo>
                  <a:pt x="2496863" y="2337733"/>
                </a:lnTo>
                <a:lnTo>
                  <a:pt x="3641770" y="2741593"/>
                </a:lnTo>
                <a:lnTo>
                  <a:pt x="3648108" y="2741593"/>
                </a:lnTo>
                <a:lnTo>
                  <a:pt x="2501188" y="2337733"/>
                </a:lnTo>
                <a:close/>
              </a:path>
            </a:pathLst>
          </a:custGeom>
          <a:solidFill>
            <a:srgbClr val="E60716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905909" y="-2348313"/>
            <a:ext cx="12221534" cy="5118176"/>
          </a:xfrm>
          <a:custGeom>
            <a:avLst/>
            <a:gdLst/>
            <a:ahLst/>
            <a:cxnLst/>
            <a:rect l="l" t="t" r="r" b="b"/>
            <a:pathLst>
              <a:path w="12221534" h="5118176">
                <a:moveTo>
                  <a:pt x="8528104" y="2348313"/>
                </a:moveTo>
                <a:lnTo>
                  <a:pt x="8509366" y="2348313"/>
                </a:lnTo>
                <a:lnTo>
                  <a:pt x="9656307" y="2752173"/>
                </a:lnTo>
                <a:lnTo>
                  <a:pt x="9674933" y="2752173"/>
                </a:lnTo>
                <a:lnTo>
                  <a:pt x="8528104" y="2348313"/>
                </a:lnTo>
                <a:close/>
              </a:path>
              <a:path w="12221534" h="5118176">
                <a:moveTo>
                  <a:pt x="2509274" y="2348313"/>
                </a:moveTo>
                <a:lnTo>
                  <a:pt x="2495219" y="2348313"/>
                </a:lnTo>
                <a:lnTo>
                  <a:pt x="3642210" y="2752173"/>
                </a:lnTo>
                <a:lnTo>
                  <a:pt x="3654215" y="2752173"/>
                </a:lnTo>
                <a:lnTo>
                  <a:pt x="2509274" y="2348313"/>
                </a:lnTo>
                <a:close/>
              </a:path>
              <a:path w="12221534" h="5118176">
                <a:moveTo>
                  <a:pt x="2513486" y="2348313"/>
                </a:moveTo>
                <a:lnTo>
                  <a:pt x="2509274" y="2348313"/>
                </a:lnTo>
                <a:lnTo>
                  <a:pt x="3654215" y="2752173"/>
                </a:lnTo>
                <a:lnTo>
                  <a:pt x="3660379" y="2752173"/>
                </a:lnTo>
                <a:lnTo>
                  <a:pt x="2513486" y="2348313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881073" y="-2358381"/>
            <a:ext cx="12271659" cy="5138824"/>
          </a:xfrm>
          <a:custGeom>
            <a:avLst/>
            <a:gdLst/>
            <a:ahLst/>
            <a:cxnLst/>
            <a:rect l="l" t="t" r="r" b="b"/>
            <a:pathLst>
              <a:path w="12271659" h="5138824">
                <a:moveTo>
                  <a:pt x="8565253" y="2358381"/>
                </a:moveTo>
                <a:lnTo>
                  <a:pt x="8547112" y="2358381"/>
                </a:lnTo>
                <a:lnTo>
                  <a:pt x="9694015" y="2762241"/>
                </a:lnTo>
                <a:lnTo>
                  <a:pt x="9712274" y="2762241"/>
                </a:lnTo>
                <a:lnTo>
                  <a:pt x="8565253" y="2358381"/>
                </a:lnTo>
                <a:close/>
              </a:path>
              <a:path w="12271659" h="5138824">
                <a:moveTo>
                  <a:pt x="2522616" y="2358381"/>
                </a:moveTo>
                <a:lnTo>
                  <a:pt x="2507498" y="2358381"/>
                </a:lnTo>
                <a:lnTo>
                  <a:pt x="3654475" y="2762241"/>
                </a:lnTo>
                <a:lnTo>
                  <a:pt x="3667397" y="2762241"/>
                </a:lnTo>
                <a:lnTo>
                  <a:pt x="2522616" y="2358381"/>
                </a:lnTo>
                <a:close/>
              </a:path>
              <a:path w="12271659" h="5138824">
                <a:moveTo>
                  <a:pt x="2527182" y="2358381"/>
                </a:moveTo>
                <a:lnTo>
                  <a:pt x="2522616" y="2358381"/>
                </a:lnTo>
                <a:lnTo>
                  <a:pt x="3667397" y="2762241"/>
                </a:lnTo>
                <a:lnTo>
                  <a:pt x="3674067" y="2762241"/>
                </a:lnTo>
                <a:lnTo>
                  <a:pt x="2527182" y="235838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855828" y="-2368961"/>
            <a:ext cx="12321755" cy="5160155"/>
          </a:xfrm>
          <a:custGeom>
            <a:avLst/>
            <a:gdLst/>
            <a:ahLst/>
            <a:cxnLst/>
            <a:rect l="l" t="t" r="r" b="b"/>
            <a:pathLst>
              <a:path w="12321755" h="5160155">
                <a:moveTo>
                  <a:pt x="8603079" y="2368961"/>
                </a:moveTo>
                <a:lnTo>
                  <a:pt x="8584938" y="2368961"/>
                </a:lnTo>
                <a:lnTo>
                  <a:pt x="9731828" y="2772821"/>
                </a:lnTo>
                <a:lnTo>
                  <a:pt x="9750088" y="2772821"/>
                </a:lnTo>
                <a:lnTo>
                  <a:pt x="8603079" y="2368961"/>
                </a:lnTo>
                <a:close/>
              </a:path>
              <a:path w="12321755" h="5160155">
                <a:moveTo>
                  <a:pt x="2534979" y="2368961"/>
                </a:moveTo>
                <a:lnTo>
                  <a:pt x="2520932" y="2368961"/>
                </a:lnTo>
                <a:lnTo>
                  <a:pt x="3667780" y="2772821"/>
                </a:lnTo>
                <a:lnTo>
                  <a:pt x="3679795" y="2772821"/>
                </a:lnTo>
                <a:lnTo>
                  <a:pt x="2534979" y="2368961"/>
                </a:lnTo>
                <a:close/>
              </a:path>
              <a:path w="12321755" h="5160155">
                <a:moveTo>
                  <a:pt x="2539560" y="2368961"/>
                </a:moveTo>
                <a:lnTo>
                  <a:pt x="2534979" y="2368961"/>
                </a:lnTo>
                <a:lnTo>
                  <a:pt x="3679795" y="2772821"/>
                </a:lnTo>
                <a:lnTo>
                  <a:pt x="3686476" y="2772821"/>
                </a:lnTo>
                <a:lnTo>
                  <a:pt x="2539560" y="2368961"/>
                </a:lnTo>
                <a:close/>
              </a:path>
            </a:pathLst>
          </a:custGeom>
          <a:solidFill>
            <a:srgbClr val="E607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830992" y="-2379712"/>
            <a:ext cx="12371880" cy="5180973"/>
          </a:xfrm>
          <a:custGeom>
            <a:avLst/>
            <a:gdLst/>
            <a:ahLst/>
            <a:cxnLst/>
            <a:rect l="l" t="t" r="r" b="b"/>
            <a:pathLst>
              <a:path w="12371880" h="5180973">
                <a:moveTo>
                  <a:pt x="8640971" y="2379712"/>
                </a:moveTo>
                <a:lnTo>
                  <a:pt x="8621214" y="2379712"/>
                </a:lnTo>
                <a:lnTo>
                  <a:pt x="9768146" y="2783572"/>
                </a:lnTo>
                <a:lnTo>
                  <a:pt x="9787941" y="2783572"/>
                </a:lnTo>
                <a:lnTo>
                  <a:pt x="8640971" y="2379712"/>
                </a:lnTo>
                <a:close/>
              </a:path>
              <a:path w="12371880" h="5180973">
                <a:moveTo>
                  <a:pt x="2547329" y="2379712"/>
                </a:moveTo>
                <a:lnTo>
                  <a:pt x="2533599" y="2379712"/>
                </a:lnTo>
                <a:lnTo>
                  <a:pt x="3680588" y="2783572"/>
                </a:lnTo>
                <a:lnTo>
                  <a:pt x="3692339" y="2783572"/>
                </a:lnTo>
                <a:lnTo>
                  <a:pt x="2547329" y="2379712"/>
                </a:lnTo>
                <a:close/>
              </a:path>
              <a:path w="12371880" h="5180973">
                <a:moveTo>
                  <a:pt x="2551671" y="2379712"/>
                </a:moveTo>
                <a:lnTo>
                  <a:pt x="2547329" y="2379712"/>
                </a:lnTo>
                <a:lnTo>
                  <a:pt x="3692339" y="2783572"/>
                </a:lnTo>
                <a:lnTo>
                  <a:pt x="3698662" y="2783572"/>
                </a:lnTo>
                <a:lnTo>
                  <a:pt x="2551671" y="2379712"/>
                </a:lnTo>
                <a:close/>
              </a:path>
            </a:pathLst>
          </a:custGeom>
          <a:solidFill>
            <a:srgbClr val="E60515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805746" y="-2390292"/>
            <a:ext cx="12422269" cy="5202133"/>
          </a:xfrm>
          <a:custGeom>
            <a:avLst/>
            <a:gdLst/>
            <a:ahLst/>
            <a:cxnLst/>
            <a:rect l="l" t="t" r="r" b="b"/>
            <a:pathLst>
              <a:path w="12422269" h="5202133">
                <a:moveTo>
                  <a:pt x="8677924" y="2390292"/>
                </a:moveTo>
                <a:lnTo>
                  <a:pt x="8659463" y="2390292"/>
                </a:lnTo>
                <a:lnTo>
                  <a:pt x="9806373" y="2794152"/>
                </a:lnTo>
                <a:lnTo>
                  <a:pt x="9824808" y="2794152"/>
                </a:lnTo>
                <a:lnTo>
                  <a:pt x="8677924" y="2390292"/>
                </a:lnTo>
                <a:close/>
              </a:path>
              <a:path w="12422269" h="5202133">
                <a:moveTo>
                  <a:pt x="2560014" y="2390292"/>
                </a:moveTo>
                <a:lnTo>
                  <a:pt x="2545977" y="2390292"/>
                </a:lnTo>
                <a:lnTo>
                  <a:pt x="3692997" y="2794152"/>
                </a:lnTo>
                <a:lnTo>
                  <a:pt x="3705018" y="2794152"/>
                </a:lnTo>
                <a:lnTo>
                  <a:pt x="2560014" y="2390292"/>
                </a:lnTo>
                <a:close/>
              </a:path>
              <a:path w="12422269" h="5202133">
                <a:moveTo>
                  <a:pt x="2564208" y="2390292"/>
                </a:moveTo>
                <a:lnTo>
                  <a:pt x="2560014" y="2390292"/>
                </a:lnTo>
                <a:lnTo>
                  <a:pt x="3705018" y="2794152"/>
                </a:lnTo>
                <a:lnTo>
                  <a:pt x="3711116" y="2794152"/>
                </a:lnTo>
                <a:lnTo>
                  <a:pt x="2564208" y="239029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80501" y="-2400872"/>
            <a:ext cx="12472365" cy="5223293"/>
          </a:xfrm>
          <a:custGeom>
            <a:avLst/>
            <a:gdLst/>
            <a:ahLst/>
            <a:cxnLst/>
            <a:rect l="l" t="t" r="r" b="b"/>
            <a:pathLst>
              <a:path w="12472365" h="5223293">
                <a:moveTo>
                  <a:pt x="8715749" y="2400872"/>
                </a:moveTo>
                <a:lnTo>
                  <a:pt x="8697289" y="2400872"/>
                </a:lnTo>
                <a:lnTo>
                  <a:pt x="9844187" y="2804732"/>
                </a:lnTo>
                <a:lnTo>
                  <a:pt x="9862622" y="2804732"/>
                </a:lnTo>
                <a:lnTo>
                  <a:pt x="8715749" y="2400872"/>
                </a:lnTo>
                <a:close/>
              </a:path>
              <a:path w="12472365" h="5223293">
                <a:moveTo>
                  <a:pt x="2573443" y="2400872"/>
                </a:moveTo>
                <a:lnTo>
                  <a:pt x="2559421" y="2400872"/>
                </a:lnTo>
                <a:lnTo>
                  <a:pt x="3706319" y="2804732"/>
                </a:lnTo>
                <a:lnTo>
                  <a:pt x="3718334" y="2804732"/>
                </a:lnTo>
                <a:lnTo>
                  <a:pt x="2573443" y="2400872"/>
                </a:lnTo>
                <a:close/>
              </a:path>
              <a:path w="12472365" h="5223293">
                <a:moveTo>
                  <a:pt x="2577992" y="2400872"/>
                </a:moveTo>
                <a:lnTo>
                  <a:pt x="2573443" y="2400872"/>
                </a:lnTo>
                <a:lnTo>
                  <a:pt x="3718334" y="2804732"/>
                </a:lnTo>
                <a:lnTo>
                  <a:pt x="3724938" y="2804732"/>
                </a:lnTo>
                <a:lnTo>
                  <a:pt x="2577992" y="2400872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55665" y="-2411111"/>
            <a:ext cx="12522490" cy="5244283"/>
          </a:xfrm>
          <a:custGeom>
            <a:avLst/>
            <a:gdLst/>
            <a:ahLst/>
            <a:cxnLst/>
            <a:rect l="l" t="t" r="r" b="b"/>
            <a:pathLst>
              <a:path w="12522490" h="5244283">
                <a:moveTo>
                  <a:pt x="8753073" y="2411111"/>
                </a:moveTo>
                <a:lnTo>
                  <a:pt x="8734707" y="2411111"/>
                </a:lnTo>
                <a:lnTo>
                  <a:pt x="9881667" y="2814971"/>
                </a:lnTo>
                <a:lnTo>
                  <a:pt x="9900081" y="2814971"/>
                </a:lnTo>
                <a:lnTo>
                  <a:pt x="8753073" y="2411111"/>
                </a:lnTo>
                <a:close/>
              </a:path>
              <a:path w="12522490" h="5244283">
                <a:moveTo>
                  <a:pt x="2585639" y="2411111"/>
                </a:moveTo>
                <a:lnTo>
                  <a:pt x="2571620" y="2411111"/>
                </a:lnTo>
                <a:lnTo>
                  <a:pt x="3718447" y="2814971"/>
                </a:lnTo>
                <a:lnTo>
                  <a:pt x="3730467" y="2814971"/>
                </a:lnTo>
                <a:lnTo>
                  <a:pt x="2585639" y="2411111"/>
                </a:lnTo>
                <a:close/>
              </a:path>
              <a:path w="12522490" h="5244283">
                <a:moveTo>
                  <a:pt x="2590308" y="2411111"/>
                </a:moveTo>
                <a:lnTo>
                  <a:pt x="2585639" y="2411111"/>
                </a:lnTo>
                <a:lnTo>
                  <a:pt x="3730467" y="2814971"/>
                </a:lnTo>
                <a:lnTo>
                  <a:pt x="3737235" y="2814971"/>
                </a:lnTo>
                <a:lnTo>
                  <a:pt x="2590308" y="2411111"/>
                </a:lnTo>
                <a:close/>
              </a:path>
            </a:pathLst>
          </a:custGeom>
          <a:solidFill>
            <a:srgbClr val="E605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30419" y="-2421691"/>
            <a:ext cx="12572586" cy="5265443"/>
          </a:xfrm>
          <a:custGeom>
            <a:avLst/>
            <a:gdLst/>
            <a:ahLst/>
            <a:cxnLst/>
            <a:rect l="l" t="t" r="r" b="b"/>
            <a:pathLst>
              <a:path w="12572586" h="5265443">
                <a:moveTo>
                  <a:pt x="8789992" y="2421691"/>
                </a:moveTo>
                <a:lnTo>
                  <a:pt x="8771393" y="2421691"/>
                </a:lnTo>
                <a:lnTo>
                  <a:pt x="9918394" y="2825551"/>
                </a:lnTo>
                <a:lnTo>
                  <a:pt x="9936837" y="2825551"/>
                </a:lnTo>
                <a:lnTo>
                  <a:pt x="8789992" y="2421691"/>
                </a:lnTo>
                <a:close/>
              </a:path>
              <a:path w="12572586" h="5265443">
                <a:moveTo>
                  <a:pt x="2598083" y="2421691"/>
                </a:moveTo>
                <a:lnTo>
                  <a:pt x="2584069" y="2421691"/>
                </a:lnTo>
                <a:lnTo>
                  <a:pt x="3730958" y="2825551"/>
                </a:lnTo>
                <a:lnTo>
                  <a:pt x="3742983" y="2825551"/>
                </a:lnTo>
                <a:lnTo>
                  <a:pt x="2598083" y="2421691"/>
                </a:lnTo>
                <a:close/>
              </a:path>
              <a:path w="12572586" h="5265443">
                <a:moveTo>
                  <a:pt x="2602569" y="2421691"/>
                </a:moveTo>
                <a:lnTo>
                  <a:pt x="2598083" y="2421691"/>
                </a:lnTo>
                <a:lnTo>
                  <a:pt x="3742983" y="2825551"/>
                </a:lnTo>
                <a:lnTo>
                  <a:pt x="3749475" y="2825551"/>
                </a:lnTo>
                <a:lnTo>
                  <a:pt x="2602569" y="2421691"/>
                </a:lnTo>
                <a:close/>
              </a:path>
            </a:pathLst>
          </a:custGeom>
          <a:solidFill>
            <a:srgbClr val="E6041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05159" y="-2432271"/>
            <a:ext cx="12623136" cy="5286091"/>
          </a:xfrm>
          <a:custGeom>
            <a:avLst/>
            <a:gdLst/>
            <a:ahLst/>
            <a:cxnLst/>
            <a:rect l="l" t="t" r="r" b="b"/>
            <a:pathLst>
              <a:path w="12623136" h="5286091">
                <a:moveTo>
                  <a:pt x="8828115" y="2432271"/>
                </a:moveTo>
                <a:lnTo>
                  <a:pt x="8809405" y="2432271"/>
                </a:lnTo>
                <a:lnTo>
                  <a:pt x="9956342" y="2836131"/>
                </a:lnTo>
                <a:lnTo>
                  <a:pt x="9974996" y="2836131"/>
                </a:lnTo>
                <a:lnTo>
                  <a:pt x="8828115" y="2432271"/>
                </a:lnTo>
                <a:close/>
              </a:path>
              <a:path w="12623136" h="5286091">
                <a:moveTo>
                  <a:pt x="2610859" y="2432271"/>
                </a:moveTo>
                <a:lnTo>
                  <a:pt x="2596840" y="2432271"/>
                </a:lnTo>
                <a:lnTo>
                  <a:pt x="3743913" y="2836131"/>
                </a:lnTo>
                <a:lnTo>
                  <a:pt x="3755948" y="2836131"/>
                </a:lnTo>
                <a:lnTo>
                  <a:pt x="2610859" y="2432271"/>
                </a:lnTo>
                <a:close/>
              </a:path>
              <a:path w="12623136" h="5286091">
                <a:moveTo>
                  <a:pt x="2614999" y="2432271"/>
                </a:moveTo>
                <a:lnTo>
                  <a:pt x="2610859" y="2432271"/>
                </a:lnTo>
                <a:lnTo>
                  <a:pt x="3755948" y="2836131"/>
                </a:lnTo>
                <a:lnTo>
                  <a:pt x="3761930" y="2836131"/>
                </a:lnTo>
                <a:lnTo>
                  <a:pt x="2614999" y="243227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80323" y="-2442851"/>
            <a:ext cx="12673115" cy="5307422"/>
          </a:xfrm>
          <a:custGeom>
            <a:avLst/>
            <a:gdLst/>
            <a:ahLst/>
            <a:cxnLst/>
            <a:rect l="l" t="t" r="r" b="b"/>
            <a:pathLst>
              <a:path w="12673115" h="5307422">
                <a:moveTo>
                  <a:pt x="8865689" y="2442851"/>
                </a:moveTo>
                <a:lnTo>
                  <a:pt x="8847125" y="2442851"/>
                </a:lnTo>
                <a:lnTo>
                  <a:pt x="9994076" y="2846711"/>
                </a:lnTo>
                <a:lnTo>
                  <a:pt x="10012584" y="2846711"/>
                </a:lnTo>
                <a:lnTo>
                  <a:pt x="8865689" y="2442851"/>
                </a:lnTo>
                <a:close/>
              </a:path>
              <a:path w="12673115" h="5307422">
                <a:moveTo>
                  <a:pt x="2624083" y="2442851"/>
                </a:moveTo>
                <a:lnTo>
                  <a:pt x="2610066" y="2442851"/>
                </a:lnTo>
                <a:lnTo>
                  <a:pt x="3756923" y="2846711"/>
                </a:lnTo>
                <a:lnTo>
                  <a:pt x="3768964" y="2846711"/>
                </a:lnTo>
                <a:lnTo>
                  <a:pt x="2624083" y="2442851"/>
                </a:lnTo>
                <a:close/>
              </a:path>
              <a:path w="12673115" h="5307422">
                <a:moveTo>
                  <a:pt x="2628802" y="2442851"/>
                </a:moveTo>
                <a:lnTo>
                  <a:pt x="2624083" y="2442851"/>
                </a:lnTo>
                <a:lnTo>
                  <a:pt x="3768964" y="2846711"/>
                </a:lnTo>
                <a:lnTo>
                  <a:pt x="3775772" y="2846711"/>
                </a:lnTo>
                <a:lnTo>
                  <a:pt x="2628802" y="2442851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55078" y="-2453090"/>
            <a:ext cx="12723211" cy="5328241"/>
          </a:xfrm>
          <a:custGeom>
            <a:avLst/>
            <a:gdLst/>
            <a:ahLst/>
            <a:cxnLst/>
            <a:rect l="l" t="t" r="r" b="b"/>
            <a:pathLst>
              <a:path w="12723211" h="5328241">
                <a:moveTo>
                  <a:pt x="8903016" y="2453090"/>
                </a:moveTo>
                <a:lnTo>
                  <a:pt x="8884951" y="2453090"/>
                </a:lnTo>
                <a:lnTo>
                  <a:pt x="10031890" y="2856950"/>
                </a:lnTo>
                <a:lnTo>
                  <a:pt x="10050049" y="2856950"/>
                </a:lnTo>
                <a:lnTo>
                  <a:pt x="8903016" y="2453090"/>
                </a:lnTo>
                <a:close/>
              </a:path>
              <a:path w="12723211" h="5328241">
                <a:moveTo>
                  <a:pt x="2636457" y="2453090"/>
                </a:moveTo>
                <a:lnTo>
                  <a:pt x="2622444" y="2453090"/>
                </a:lnTo>
                <a:lnTo>
                  <a:pt x="3769332" y="2856950"/>
                </a:lnTo>
                <a:lnTo>
                  <a:pt x="3781377" y="2856950"/>
                </a:lnTo>
                <a:lnTo>
                  <a:pt x="2636457" y="2453090"/>
                </a:lnTo>
                <a:close/>
              </a:path>
              <a:path w="12723211" h="5328241">
                <a:moveTo>
                  <a:pt x="2641180" y="2453090"/>
                </a:moveTo>
                <a:lnTo>
                  <a:pt x="2636457" y="2453090"/>
                </a:lnTo>
                <a:lnTo>
                  <a:pt x="3781377" y="2856950"/>
                </a:lnTo>
                <a:lnTo>
                  <a:pt x="3788181" y="2856950"/>
                </a:lnTo>
                <a:lnTo>
                  <a:pt x="2641180" y="245309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29833" y="-2463670"/>
            <a:ext cx="12773746" cy="5349401"/>
          </a:xfrm>
          <a:custGeom>
            <a:avLst/>
            <a:gdLst/>
            <a:ahLst/>
            <a:cxnLst/>
            <a:rect l="l" t="t" r="r" b="b"/>
            <a:pathLst>
              <a:path w="12773746" h="5349401">
                <a:moveTo>
                  <a:pt x="8940217" y="2463670"/>
                </a:moveTo>
                <a:lnTo>
                  <a:pt x="8922058" y="2463670"/>
                </a:lnTo>
                <a:lnTo>
                  <a:pt x="10068867" y="2867530"/>
                </a:lnTo>
                <a:lnTo>
                  <a:pt x="10087136" y="2867530"/>
                </a:lnTo>
                <a:lnTo>
                  <a:pt x="8940217" y="2463670"/>
                </a:lnTo>
                <a:close/>
              </a:path>
              <a:path w="12773746" h="5349401">
                <a:moveTo>
                  <a:pt x="2648869" y="2463670"/>
                </a:moveTo>
                <a:lnTo>
                  <a:pt x="2634860" y="2463670"/>
                </a:lnTo>
                <a:lnTo>
                  <a:pt x="3781773" y="2867530"/>
                </a:lnTo>
                <a:lnTo>
                  <a:pt x="3793821" y="2867530"/>
                </a:lnTo>
                <a:lnTo>
                  <a:pt x="2648869" y="2463670"/>
                </a:lnTo>
                <a:close/>
              </a:path>
              <a:path w="12773746" h="5349401">
                <a:moveTo>
                  <a:pt x="2653478" y="2463670"/>
                </a:moveTo>
                <a:lnTo>
                  <a:pt x="2648869" y="2463670"/>
                </a:lnTo>
                <a:lnTo>
                  <a:pt x="3793821" y="2867530"/>
                </a:lnTo>
                <a:lnTo>
                  <a:pt x="3800452" y="2867530"/>
                </a:lnTo>
                <a:lnTo>
                  <a:pt x="2653478" y="246367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04996" y="-2474250"/>
            <a:ext cx="12823871" cy="5370049"/>
          </a:xfrm>
          <a:custGeom>
            <a:avLst/>
            <a:gdLst/>
            <a:ahLst/>
            <a:cxnLst/>
            <a:rect l="l" t="t" r="r" b="b"/>
            <a:pathLst>
              <a:path w="12823871" h="5370049">
                <a:moveTo>
                  <a:pt x="8977937" y="2474250"/>
                </a:moveTo>
                <a:lnTo>
                  <a:pt x="8959227" y="2474250"/>
                </a:lnTo>
                <a:lnTo>
                  <a:pt x="10106216" y="2878110"/>
                </a:lnTo>
                <a:lnTo>
                  <a:pt x="10124870" y="2878110"/>
                </a:lnTo>
                <a:lnTo>
                  <a:pt x="8977937" y="2474250"/>
                </a:lnTo>
                <a:close/>
              </a:path>
              <a:path w="12823871" h="5370049">
                <a:moveTo>
                  <a:pt x="2662559" y="2474250"/>
                </a:moveTo>
                <a:lnTo>
                  <a:pt x="2647493" y="2474250"/>
                </a:lnTo>
                <a:lnTo>
                  <a:pt x="3794546" y="2878110"/>
                </a:lnTo>
                <a:lnTo>
                  <a:pt x="3807511" y="2878110"/>
                </a:lnTo>
                <a:lnTo>
                  <a:pt x="2662559" y="2474250"/>
                </a:lnTo>
                <a:close/>
              </a:path>
              <a:path w="12823871" h="5370049">
                <a:moveTo>
                  <a:pt x="2666821" y="2474250"/>
                </a:moveTo>
                <a:lnTo>
                  <a:pt x="2662559" y="2474250"/>
                </a:lnTo>
                <a:lnTo>
                  <a:pt x="3807511" y="2878110"/>
                </a:lnTo>
                <a:lnTo>
                  <a:pt x="3813632" y="2878110"/>
                </a:lnTo>
                <a:lnTo>
                  <a:pt x="2666821" y="247425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92586" y="-2479540"/>
            <a:ext cx="12848707" cy="5380629"/>
          </a:xfrm>
          <a:custGeom>
            <a:avLst/>
            <a:gdLst/>
            <a:ahLst/>
            <a:cxnLst/>
            <a:rect l="l" t="t" r="r" b="b"/>
            <a:pathLst>
              <a:path w="12848707" h="5380629">
                <a:moveTo>
                  <a:pt x="8996173" y="2479540"/>
                </a:moveTo>
                <a:lnTo>
                  <a:pt x="8984218" y="2479540"/>
                </a:lnTo>
                <a:lnTo>
                  <a:pt x="10131195" y="2883400"/>
                </a:lnTo>
                <a:lnTo>
                  <a:pt x="10143037" y="2883400"/>
                </a:lnTo>
                <a:lnTo>
                  <a:pt x="8996173" y="2479540"/>
                </a:lnTo>
                <a:close/>
              </a:path>
              <a:path w="12848707" h="5380629">
                <a:moveTo>
                  <a:pt x="2663718" y="2479540"/>
                </a:moveTo>
                <a:lnTo>
                  <a:pt x="2654270" y="2479540"/>
                </a:lnTo>
                <a:lnTo>
                  <a:pt x="3801277" y="2883400"/>
                </a:lnTo>
                <a:lnTo>
                  <a:pt x="3809410" y="2883400"/>
                </a:lnTo>
                <a:lnTo>
                  <a:pt x="2663718" y="2479540"/>
                </a:lnTo>
                <a:close/>
              </a:path>
              <a:path w="12848707" h="5380629">
                <a:moveTo>
                  <a:pt x="2666365" y="2479540"/>
                </a:moveTo>
                <a:lnTo>
                  <a:pt x="2663718" y="2479540"/>
                </a:lnTo>
                <a:lnTo>
                  <a:pt x="3809410" y="2883400"/>
                </a:lnTo>
                <a:lnTo>
                  <a:pt x="3813206" y="2883400"/>
                </a:lnTo>
                <a:lnTo>
                  <a:pt x="2666365" y="2479540"/>
                </a:lnTo>
                <a:close/>
              </a:path>
            </a:pathLst>
          </a:custGeom>
          <a:solidFill>
            <a:srgbClr val="E6041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931163" y="1539240"/>
            <a:ext cx="4792980" cy="409955"/>
          </a:xfrm>
          <a:custGeom>
            <a:avLst/>
            <a:gdLst/>
            <a:ahLst/>
            <a:cxnLst/>
            <a:rect l="l" t="t" r="r" b="b"/>
            <a:pathLst>
              <a:path w="4792980" h="409955">
                <a:moveTo>
                  <a:pt x="0" y="409955"/>
                </a:moveTo>
                <a:lnTo>
                  <a:pt x="4792980" y="409955"/>
                </a:lnTo>
                <a:lnTo>
                  <a:pt x="4792980" y="0"/>
                </a:lnTo>
                <a:lnTo>
                  <a:pt x="0" y="0"/>
                </a:lnTo>
                <a:lnTo>
                  <a:pt x="0" y="409955"/>
                </a:lnTo>
                <a:close/>
              </a:path>
            </a:pathLst>
          </a:custGeom>
          <a:solidFill>
            <a:srgbClr val="C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931163" y="2157983"/>
            <a:ext cx="4792980" cy="409956"/>
          </a:xfrm>
          <a:custGeom>
            <a:avLst/>
            <a:gdLst/>
            <a:ahLst/>
            <a:cxnLst/>
            <a:rect l="l" t="t" r="r" b="b"/>
            <a:pathLst>
              <a:path w="4792980" h="409956">
                <a:moveTo>
                  <a:pt x="0" y="409956"/>
                </a:moveTo>
                <a:lnTo>
                  <a:pt x="4792980" y="409956"/>
                </a:lnTo>
                <a:lnTo>
                  <a:pt x="4792980" y="0"/>
                </a:lnTo>
                <a:lnTo>
                  <a:pt x="0" y="0"/>
                </a:lnTo>
                <a:lnTo>
                  <a:pt x="0" y="409956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946404" y="2834640"/>
            <a:ext cx="4792980" cy="1089660"/>
          </a:xfrm>
          <a:custGeom>
            <a:avLst/>
            <a:gdLst/>
            <a:ahLst/>
            <a:cxnLst/>
            <a:rect l="l" t="t" r="r" b="b"/>
            <a:pathLst>
              <a:path w="4792980" h="1089660">
                <a:moveTo>
                  <a:pt x="0" y="1089660"/>
                </a:moveTo>
                <a:lnTo>
                  <a:pt x="4792980" y="1089660"/>
                </a:lnTo>
                <a:lnTo>
                  <a:pt x="4792980" y="0"/>
                </a:lnTo>
                <a:lnTo>
                  <a:pt x="0" y="0"/>
                </a:lnTo>
                <a:lnTo>
                  <a:pt x="0" y="108966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931163" y="4163568"/>
            <a:ext cx="4792980" cy="647700"/>
          </a:xfrm>
          <a:custGeom>
            <a:avLst/>
            <a:gdLst/>
            <a:ahLst/>
            <a:cxnLst/>
            <a:rect l="l" t="t" r="r" b="b"/>
            <a:pathLst>
              <a:path w="4792980" h="647700">
                <a:moveTo>
                  <a:pt x="0" y="647699"/>
                </a:moveTo>
                <a:lnTo>
                  <a:pt x="4792980" y="647699"/>
                </a:lnTo>
                <a:lnTo>
                  <a:pt x="4792980" y="0"/>
                </a:lnTo>
                <a:lnTo>
                  <a:pt x="0" y="0"/>
                </a:lnTo>
                <a:lnTo>
                  <a:pt x="0" y="647699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931163" y="4994148"/>
            <a:ext cx="4792980" cy="1498092"/>
          </a:xfrm>
          <a:custGeom>
            <a:avLst/>
            <a:gdLst/>
            <a:ahLst/>
            <a:cxnLst/>
            <a:rect l="l" t="t" r="r" b="b"/>
            <a:pathLst>
              <a:path w="4792980" h="1498091">
                <a:moveTo>
                  <a:pt x="0" y="1498092"/>
                </a:moveTo>
                <a:lnTo>
                  <a:pt x="4792980" y="1498092"/>
                </a:lnTo>
                <a:lnTo>
                  <a:pt x="4792980" y="0"/>
                </a:lnTo>
                <a:lnTo>
                  <a:pt x="0" y="0"/>
                </a:lnTo>
                <a:lnTo>
                  <a:pt x="0" y="1498092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752844" y="1484376"/>
            <a:ext cx="4794504" cy="620268"/>
          </a:xfrm>
          <a:custGeom>
            <a:avLst/>
            <a:gdLst/>
            <a:ahLst/>
            <a:cxnLst/>
            <a:rect l="l" t="t" r="r" b="b"/>
            <a:pathLst>
              <a:path w="4794504" h="620268">
                <a:moveTo>
                  <a:pt x="0" y="620268"/>
                </a:moveTo>
                <a:lnTo>
                  <a:pt x="4794504" y="620268"/>
                </a:lnTo>
                <a:lnTo>
                  <a:pt x="4794504" y="0"/>
                </a:lnTo>
                <a:lnTo>
                  <a:pt x="0" y="0"/>
                </a:lnTo>
                <a:lnTo>
                  <a:pt x="0" y="62026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752844" y="2260091"/>
            <a:ext cx="4794504" cy="592836"/>
          </a:xfrm>
          <a:custGeom>
            <a:avLst/>
            <a:gdLst/>
            <a:ahLst/>
            <a:cxnLst/>
            <a:rect l="l" t="t" r="r" b="b"/>
            <a:pathLst>
              <a:path w="4794504" h="592836">
                <a:moveTo>
                  <a:pt x="0" y="592836"/>
                </a:moveTo>
                <a:lnTo>
                  <a:pt x="4794504" y="592836"/>
                </a:lnTo>
                <a:lnTo>
                  <a:pt x="4794504" y="0"/>
                </a:lnTo>
                <a:lnTo>
                  <a:pt x="0" y="0"/>
                </a:lnTo>
                <a:lnTo>
                  <a:pt x="0" y="592836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752844" y="3002279"/>
            <a:ext cx="4794504" cy="647700"/>
          </a:xfrm>
          <a:custGeom>
            <a:avLst/>
            <a:gdLst/>
            <a:ahLst/>
            <a:cxnLst/>
            <a:rect l="l" t="t" r="r" b="b"/>
            <a:pathLst>
              <a:path w="4794504" h="647700">
                <a:moveTo>
                  <a:pt x="0" y="647700"/>
                </a:moveTo>
                <a:lnTo>
                  <a:pt x="4794504" y="647700"/>
                </a:lnTo>
                <a:lnTo>
                  <a:pt x="4794504" y="0"/>
                </a:lnTo>
                <a:lnTo>
                  <a:pt x="0" y="0"/>
                </a:lnTo>
                <a:lnTo>
                  <a:pt x="0" y="64770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752844" y="3832860"/>
            <a:ext cx="4794504" cy="1089659"/>
          </a:xfrm>
          <a:custGeom>
            <a:avLst/>
            <a:gdLst/>
            <a:ahLst/>
            <a:cxnLst/>
            <a:rect l="l" t="t" r="r" b="b"/>
            <a:pathLst>
              <a:path w="4794504" h="1089660">
                <a:moveTo>
                  <a:pt x="0" y="1089659"/>
                </a:moveTo>
                <a:lnTo>
                  <a:pt x="4794504" y="1089659"/>
                </a:lnTo>
                <a:lnTo>
                  <a:pt x="4794504" y="0"/>
                </a:lnTo>
                <a:lnTo>
                  <a:pt x="0" y="0"/>
                </a:lnTo>
                <a:lnTo>
                  <a:pt x="0" y="1089659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48411" y="1484376"/>
            <a:ext cx="563880" cy="524256"/>
          </a:xfrm>
          <a:custGeom>
            <a:avLst/>
            <a:gdLst/>
            <a:ahLst/>
            <a:cxnLst/>
            <a:rect l="l" t="t" r="r" b="b"/>
            <a:pathLst>
              <a:path w="563880" h="524256">
                <a:moveTo>
                  <a:pt x="301752" y="393191"/>
                </a:moveTo>
                <a:lnTo>
                  <a:pt x="301752" y="524256"/>
                </a:lnTo>
                <a:lnTo>
                  <a:pt x="563880" y="262127"/>
                </a:lnTo>
                <a:lnTo>
                  <a:pt x="301752" y="0"/>
                </a:lnTo>
                <a:lnTo>
                  <a:pt x="301752" y="131063"/>
                </a:lnTo>
                <a:lnTo>
                  <a:pt x="0" y="131063"/>
                </a:lnTo>
                <a:lnTo>
                  <a:pt x="0" y="393191"/>
                </a:lnTo>
                <a:lnTo>
                  <a:pt x="301752" y="393191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42315" y="2145791"/>
            <a:ext cx="562356" cy="524256"/>
          </a:xfrm>
          <a:custGeom>
            <a:avLst/>
            <a:gdLst/>
            <a:ahLst/>
            <a:cxnLst/>
            <a:rect l="l" t="t" r="r" b="b"/>
            <a:pathLst>
              <a:path w="562356" h="524256">
                <a:moveTo>
                  <a:pt x="300228" y="393192"/>
                </a:moveTo>
                <a:lnTo>
                  <a:pt x="300228" y="524256"/>
                </a:lnTo>
                <a:lnTo>
                  <a:pt x="562356" y="262128"/>
                </a:lnTo>
                <a:lnTo>
                  <a:pt x="300228" y="0"/>
                </a:lnTo>
                <a:lnTo>
                  <a:pt x="300228" y="131063"/>
                </a:lnTo>
                <a:lnTo>
                  <a:pt x="0" y="131063"/>
                </a:lnTo>
                <a:lnTo>
                  <a:pt x="0" y="393192"/>
                </a:lnTo>
                <a:lnTo>
                  <a:pt x="300228" y="393192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48411" y="3066288"/>
            <a:ext cx="563880" cy="524256"/>
          </a:xfrm>
          <a:custGeom>
            <a:avLst/>
            <a:gdLst/>
            <a:ahLst/>
            <a:cxnLst/>
            <a:rect l="l" t="t" r="r" b="b"/>
            <a:pathLst>
              <a:path w="563880" h="524256">
                <a:moveTo>
                  <a:pt x="301752" y="393191"/>
                </a:moveTo>
                <a:lnTo>
                  <a:pt x="301752" y="524256"/>
                </a:lnTo>
                <a:lnTo>
                  <a:pt x="563880" y="262127"/>
                </a:lnTo>
                <a:lnTo>
                  <a:pt x="301752" y="0"/>
                </a:lnTo>
                <a:lnTo>
                  <a:pt x="301752" y="131063"/>
                </a:lnTo>
                <a:lnTo>
                  <a:pt x="0" y="131063"/>
                </a:lnTo>
                <a:lnTo>
                  <a:pt x="0" y="393191"/>
                </a:lnTo>
                <a:lnTo>
                  <a:pt x="301752" y="393191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48411" y="4216908"/>
            <a:ext cx="563880" cy="524256"/>
          </a:xfrm>
          <a:custGeom>
            <a:avLst/>
            <a:gdLst/>
            <a:ahLst/>
            <a:cxnLst/>
            <a:rect l="l" t="t" r="r" b="b"/>
            <a:pathLst>
              <a:path w="563880" h="524255">
                <a:moveTo>
                  <a:pt x="301752" y="393192"/>
                </a:moveTo>
                <a:lnTo>
                  <a:pt x="301752" y="524256"/>
                </a:lnTo>
                <a:lnTo>
                  <a:pt x="563880" y="262128"/>
                </a:lnTo>
                <a:lnTo>
                  <a:pt x="301752" y="0"/>
                </a:lnTo>
                <a:lnTo>
                  <a:pt x="301752" y="131064"/>
                </a:lnTo>
                <a:lnTo>
                  <a:pt x="0" y="131064"/>
                </a:lnTo>
                <a:lnTo>
                  <a:pt x="0" y="393192"/>
                </a:lnTo>
                <a:lnTo>
                  <a:pt x="301752" y="393192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48411" y="5396484"/>
            <a:ext cx="563880" cy="524256"/>
          </a:xfrm>
          <a:custGeom>
            <a:avLst/>
            <a:gdLst/>
            <a:ahLst/>
            <a:cxnLst/>
            <a:rect l="l" t="t" r="r" b="b"/>
            <a:pathLst>
              <a:path w="563880" h="524256">
                <a:moveTo>
                  <a:pt x="301752" y="393191"/>
                </a:moveTo>
                <a:lnTo>
                  <a:pt x="301752" y="524255"/>
                </a:lnTo>
                <a:lnTo>
                  <a:pt x="563880" y="262127"/>
                </a:lnTo>
                <a:lnTo>
                  <a:pt x="301752" y="0"/>
                </a:lnTo>
                <a:lnTo>
                  <a:pt x="301752" y="131063"/>
                </a:lnTo>
                <a:lnTo>
                  <a:pt x="0" y="131063"/>
                </a:lnTo>
                <a:lnTo>
                  <a:pt x="0" y="393191"/>
                </a:lnTo>
                <a:lnTo>
                  <a:pt x="301752" y="393191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056376" y="1531620"/>
            <a:ext cx="562355" cy="525779"/>
          </a:xfrm>
          <a:custGeom>
            <a:avLst/>
            <a:gdLst/>
            <a:ahLst/>
            <a:cxnLst/>
            <a:rect l="l" t="t" r="r" b="b"/>
            <a:pathLst>
              <a:path w="562355" h="525779">
                <a:moveTo>
                  <a:pt x="299465" y="394334"/>
                </a:moveTo>
                <a:lnTo>
                  <a:pt x="299465" y="525779"/>
                </a:lnTo>
                <a:lnTo>
                  <a:pt x="562355" y="262889"/>
                </a:lnTo>
                <a:lnTo>
                  <a:pt x="299465" y="0"/>
                </a:lnTo>
                <a:lnTo>
                  <a:pt x="299465" y="131444"/>
                </a:lnTo>
                <a:lnTo>
                  <a:pt x="0" y="131444"/>
                </a:lnTo>
                <a:lnTo>
                  <a:pt x="0" y="394334"/>
                </a:lnTo>
                <a:lnTo>
                  <a:pt x="299465" y="394334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056376" y="2310384"/>
            <a:ext cx="562355" cy="524255"/>
          </a:xfrm>
          <a:custGeom>
            <a:avLst/>
            <a:gdLst/>
            <a:ahLst/>
            <a:cxnLst/>
            <a:rect l="l" t="t" r="r" b="b"/>
            <a:pathLst>
              <a:path w="562355" h="524255">
                <a:moveTo>
                  <a:pt x="300227" y="393191"/>
                </a:moveTo>
                <a:lnTo>
                  <a:pt x="300227" y="524255"/>
                </a:lnTo>
                <a:lnTo>
                  <a:pt x="562355" y="262127"/>
                </a:lnTo>
                <a:lnTo>
                  <a:pt x="300227" y="0"/>
                </a:lnTo>
                <a:lnTo>
                  <a:pt x="300227" y="131063"/>
                </a:lnTo>
                <a:lnTo>
                  <a:pt x="0" y="131063"/>
                </a:lnTo>
                <a:lnTo>
                  <a:pt x="0" y="393191"/>
                </a:lnTo>
                <a:lnTo>
                  <a:pt x="300227" y="393191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056376" y="3063240"/>
            <a:ext cx="562355" cy="524256"/>
          </a:xfrm>
          <a:custGeom>
            <a:avLst/>
            <a:gdLst/>
            <a:ahLst/>
            <a:cxnLst/>
            <a:rect l="l" t="t" r="r" b="b"/>
            <a:pathLst>
              <a:path w="562355" h="524256">
                <a:moveTo>
                  <a:pt x="300227" y="393192"/>
                </a:moveTo>
                <a:lnTo>
                  <a:pt x="300227" y="524256"/>
                </a:lnTo>
                <a:lnTo>
                  <a:pt x="562355" y="262127"/>
                </a:lnTo>
                <a:lnTo>
                  <a:pt x="300227" y="0"/>
                </a:lnTo>
                <a:lnTo>
                  <a:pt x="300227" y="131063"/>
                </a:lnTo>
                <a:lnTo>
                  <a:pt x="0" y="131063"/>
                </a:lnTo>
                <a:lnTo>
                  <a:pt x="0" y="393192"/>
                </a:lnTo>
                <a:lnTo>
                  <a:pt x="300227" y="393192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056376" y="4142231"/>
            <a:ext cx="562355" cy="524256"/>
          </a:xfrm>
          <a:custGeom>
            <a:avLst/>
            <a:gdLst/>
            <a:ahLst/>
            <a:cxnLst/>
            <a:rect l="l" t="t" r="r" b="b"/>
            <a:pathLst>
              <a:path w="562355" h="524255">
                <a:moveTo>
                  <a:pt x="300227" y="393192"/>
                </a:moveTo>
                <a:lnTo>
                  <a:pt x="300227" y="524256"/>
                </a:lnTo>
                <a:lnTo>
                  <a:pt x="562355" y="262128"/>
                </a:lnTo>
                <a:lnTo>
                  <a:pt x="300227" y="0"/>
                </a:lnTo>
                <a:lnTo>
                  <a:pt x="300227" y="131064"/>
                </a:lnTo>
                <a:lnTo>
                  <a:pt x="0" y="131064"/>
                </a:lnTo>
                <a:lnTo>
                  <a:pt x="0" y="393192"/>
                </a:lnTo>
                <a:lnTo>
                  <a:pt x="300227" y="393192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752844" y="5221224"/>
            <a:ext cx="4794504" cy="1237488"/>
          </a:xfrm>
          <a:custGeom>
            <a:avLst/>
            <a:gdLst/>
            <a:ahLst/>
            <a:cxnLst/>
            <a:rect l="l" t="t" r="r" b="b"/>
            <a:pathLst>
              <a:path w="4794504" h="1237488">
                <a:moveTo>
                  <a:pt x="0" y="1237488"/>
                </a:moveTo>
                <a:lnTo>
                  <a:pt x="4794504" y="1237488"/>
                </a:lnTo>
                <a:lnTo>
                  <a:pt x="4794504" y="0"/>
                </a:lnTo>
                <a:lnTo>
                  <a:pt x="0" y="0"/>
                </a:lnTo>
                <a:lnTo>
                  <a:pt x="0" y="123748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042660" y="5574792"/>
            <a:ext cx="563880" cy="524256"/>
          </a:xfrm>
          <a:custGeom>
            <a:avLst/>
            <a:gdLst/>
            <a:ahLst/>
            <a:cxnLst/>
            <a:rect l="l" t="t" r="r" b="b"/>
            <a:pathLst>
              <a:path w="563880" h="524256">
                <a:moveTo>
                  <a:pt x="301751" y="393192"/>
                </a:moveTo>
                <a:lnTo>
                  <a:pt x="301751" y="524256"/>
                </a:lnTo>
                <a:lnTo>
                  <a:pt x="563880" y="262128"/>
                </a:lnTo>
                <a:lnTo>
                  <a:pt x="301751" y="0"/>
                </a:lnTo>
                <a:lnTo>
                  <a:pt x="301751" y="131064"/>
                </a:lnTo>
                <a:lnTo>
                  <a:pt x="0" y="131064"/>
                </a:lnTo>
                <a:lnTo>
                  <a:pt x="0" y="393192"/>
                </a:lnTo>
                <a:lnTo>
                  <a:pt x="301751" y="393192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238455" y="710160"/>
            <a:ext cx="3527980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PERS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Y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ARAT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A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N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815588" y="710160"/>
            <a:ext cx="1124638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-4" dirty="0">
                <a:solidFill>
                  <a:srgbClr val="FFC000"/>
                </a:solidFill>
                <a:latin typeface="Century Gothic"/>
                <a:cs typeface="Century Gothic"/>
              </a:rPr>
              <a:t>PPK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,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984461" y="710160"/>
            <a:ext cx="1074276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PP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S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,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101451" y="710160"/>
            <a:ext cx="1207697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DAN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351912" y="710160"/>
            <a:ext cx="1246435" cy="5328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4195"/>
              </a:lnSpc>
              <a:spcBef>
                <a:spcPts val="209"/>
              </a:spcBef>
            </a:pP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KP</a:t>
            </a:r>
            <a:r>
              <a:rPr sz="4000" b="1" spc="-14" dirty="0">
                <a:solidFill>
                  <a:srgbClr val="FFC000"/>
                </a:solidFill>
                <a:latin typeface="Century Gothic"/>
                <a:cs typeface="Century Gothic"/>
              </a:rPr>
              <a:t>P</a:t>
            </a:r>
            <a:r>
              <a:rPr sz="4000" b="1" spc="0" dirty="0">
                <a:solidFill>
                  <a:srgbClr val="FFC000"/>
                </a:solidFill>
                <a:latin typeface="Century Gothic"/>
                <a:cs typeface="Century Gothic"/>
              </a:rPr>
              <a:t>S</a:t>
            </a:r>
            <a:endParaRPr sz="4000">
              <a:latin typeface="Century Gothic"/>
              <a:cs typeface="Century Gothic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833108" y="3355848"/>
            <a:ext cx="1816776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2700" spc="-39" baseline="30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aj</a:t>
            </a:r>
            <a:r>
              <a:rPr sz="2700" spc="-9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09599" y="4518025"/>
            <a:ext cx="798129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2700" spc="19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adil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833108" y="5596077"/>
            <a:ext cx="1797926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mele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hi </a:t>
            </a:r>
            <a:r>
              <a:rPr sz="2700" spc="94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55 </a:t>
            </a:r>
            <a:r>
              <a:rPr sz="2700" spc="99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(l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ma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686292" y="5596077"/>
            <a:ext cx="2817096" cy="2540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2700">
              <a:lnSpc>
                <a:spcPts val="1935"/>
              </a:lnSpc>
              <a:spcBef>
                <a:spcPts val="96"/>
              </a:spcBef>
            </a:pP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pu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uh </a:t>
            </a:r>
            <a:r>
              <a:rPr sz="2700" spc="104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2700" spc="14" baseline="30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) </a:t>
            </a:r>
            <a:r>
              <a:rPr sz="2700" spc="94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2700" spc="4" baseline="303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n </a:t>
            </a:r>
            <a:r>
              <a:rPr sz="2700" spc="104" baseline="30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2700" spc="-25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erhi</a:t>
            </a:r>
            <a:r>
              <a:rPr sz="2700" spc="-4" baseline="303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2700" spc="9" baseline="3034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2700" spc="0" baseline="303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52844" y="5221224"/>
            <a:ext cx="4794504" cy="12374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00"/>
              </a:lnSpc>
              <a:spcBef>
                <a:spcPts val="25"/>
              </a:spcBef>
            </a:pPr>
            <a:endParaRPr sz="500"/>
          </a:p>
          <a:p>
            <a:pPr marL="92963">
              <a:lnSpc>
                <a:spcPct val="101725"/>
              </a:lnSpc>
            </a:pP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rs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 </a:t>
            </a:r>
            <a:r>
              <a:rPr sz="1800" spc="1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 </a:t>
            </a:r>
            <a:r>
              <a:rPr sz="1800" spc="1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tuk </a:t>
            </a:r>
            <a:r>
              <a:rPr sz="1800" spc="1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 </a:t>
            </a:r>
            <a:r>
              <a:rPr sz="1800" spc="1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diu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 </a:t>
            </a:r>
            <a:r>
              <a:rPr sz="1800" spc="12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ak</a:t>
            </a:r>
            <a:endParaRPr sz="1800">
              <a:latin typeface="Calibri"/>
              <a:cs typeface="Calibri"/>
            </a:endParaRPr>
          </a:p>
          <a:p>
            <a:pPr marL="92963">
              <a:lnSpc>
                <a:spcPct val="101725"/>
              </a:lnSpc>
              <a:spcBef>
                <a:spcPts val="2125"/>
              </a:spcBef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21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hari</a:t>
            </a:r>
            <a:r>
              <a:rPr sz="1800" spc="21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21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20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800" spc="21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emilu</a:t>
            </a:r>
            <a:r>
              <a:rPr sz="1800" spc="22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endParaRPr sz="1800">
              <a:latin typeface="Calibri"/>
              <a:cs typeface="Calibri"/>
            </a:endParaRPr>
          </a:p>
          <a:p>
            <a:pPr marL="92963">
              <a:lnSpc>
                <a:spcPts val="2160"/>
              </a:lnSpc>
              <a:spcBef>
                <a:spcPts val="108"/>
              </a:spcBef>
            </a:pPr>
            <a:r>
              <a:rPr sz="2700" spc="-39" baseline="1517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emi</a:t>
            </a:r>
            <a:r>
              <a:rPr sz="2700" spc="-4" baseline="1517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ha</a:t>
            </a:r>
            <a:r>
              <a:rPr sz="2700" spc="4" baseline="1517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31163" y="4994148"/>
            <a:ext cx="4792980" cy="14980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1135" marR="198024">
              <a:lnSpc>
                <a:spcPts val="1920"/>
              </a:lnSpc>
              <a:spcBef>
                <a:spcPts val="211"/>
              </a:spcBef>
            </a:pP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4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nj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600" spc="-4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1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6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ai</a:t>
            </a:r>
            <a:r>
              <a:rPr sz="1600" spc="-3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po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liti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ny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 den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600" spc="-5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su</a:t>
            </a:r>
            <a:r>
              <a:rPr sz="16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-2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ny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6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sah</a:t>
            </a:r>
            <a:r>
              <a:rPr sz="1600" spc="-2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1600" spc="-3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se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6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- 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6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6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al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am</a:t>
            </a:r>
            <a:r>
              <a:rPr sz="1600" spc="-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r>
              <a:rPr sz="1600" spc="-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(l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ma)</a:t>
            </a:r>
            <a:r>
              <a:rPr sz="1600" spc="-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1600" spc="-4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4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i m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nj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di</a:t>
            </a:r>
            <a:r>
              <a:rPr sz="1600" spc="-4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1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6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ai</a:t>
            </a:r>
            <a:r>
              <a:rPr sz="1600" spc="-2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po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liti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5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bu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600" spc="-7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den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 su</a:t>
            </a:r>
            <a:r>
              <a:rPr sz="16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-2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5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600" spc="-6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pen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urus</a:t>
            </a:r>
            <a:r>
              <a:rPr sz="1600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ai</a:t>
            </a:r>
            <a:r>
              <a:rPr sz="1600" spc="-3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po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liti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g be</a:t>
            </a:r>
            <a:r>
              <a:rPr sz="16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san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31163" y="4163568"/>
            <a:ext cx="4792980" cy="647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1135">
              <a:lnSpc>
                <a:spcPct val="101725"/>
              </a:lnSpc>
              <a:spcBef>
                <a:spcPts val="365"/>
              </a:spcBef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pu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ai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pr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ang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, ju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j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ur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52844" y="3832860"/>
            <a:ext cx="4794504" cy="10896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2963" marR="336286">
              <a:lnSpc>
                <a:spcPct val="100097"/>
              </a:lnSpc>
              <a:spcBef>
                <a:spcPts val="455"/>
              </a:spcBef>
            </a:pP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4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pe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600" spc="-3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600" spc="-5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penj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6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sar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600" spc="-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pu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usan pen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dil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600" spc="-7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6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el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600" spc="-3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memp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oleh</a:t>
            </a:r>
            <a:r>
              <a:rPr sz="1600" spc="-4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5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600" spc="-4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hu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um 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ap</a:t>
            </a:r>
            <a:r>
              <a:rPr sz="1600" spc="-2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ena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600" spc="-6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5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600" spc="-6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am den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600" spc="-58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600" spc="-6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penj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3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3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5</a:t>
            </a:r>
            <a:r>
              <a:rPr sz="1600" spc="-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(l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ma)</a:t>
            </a:r>
            <a:r>
              <a:rPr sz="1600" spc="-5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1600" spc="-3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au</a:t>
            </a:r>
            <a:r>
              <a:rPr sz="1600" spc="-3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ebih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52844" y="3002279"/>
            <a:ext cx="4794504" cy="647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2963">
              <a:lnSpc>
                <a:spcPct val="101725"/>
              </a:lnSpc>
              <a:spcBef>
                <a:spcPts val="360"/>
              </a:spcBef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rpe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did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an</a:t>
            </a:r>
            <a:r>
              <a:rPr sz="1800" spc="2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pal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ng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dah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5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me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46404" y="2834640"/>
            <a:ext cx="4792980" cy="10896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1440" marR="129458">
              <a:lnSpc>
                <a:spcPts val="1920"/>
              </a:lnSpc>
              <a:spcBef>
                <a:spcPts val="516"/>
              </a:spcBef>
            </a:pP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5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epa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5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3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as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il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7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seba</a:t>
            </a:r>
            <a:r>
              <a:rPr sz="1600" spc="-1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ai</a:t>
            </a:r>
            <a:r>
              <a:rPr sz="1600" spc="-6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sar</a:t>
            </a:r>
            <a:r>
              <a:rPr sz="1600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a,</a:t>
            </a:r>
            <a:r>
              <a:rPr sz="1600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Undan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- Undang</a:t>
            </a:r>
            <a:r>
              <a:rPr sz="1600" spc="-5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sar</a:t>
            </a:r>
            <a:r>
              <a:rPr sz="1600" spc="-3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41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epub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5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ndonesia</a:t>
            </a:r>
            <a:r>
              <a:rPr sz="1600" spc="-5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11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h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1600" spc="-6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1945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, Ne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3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es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-6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epub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li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-56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ndonesi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,</a:t>
            </a:r>
            <a:r>
              <a:rPr sz="1600" spc="-73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Bhi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ne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5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94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un</a:t>
            </a:r>
            <a:r>
              <a:rPr sz="1600" spc="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al 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1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r>
              <a:rPr sz="1600" spc="-2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ci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a-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ci</a:t>
            </a:r>
            <a:r>
              <a:rPr sz="1600" spc="-19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4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600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m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asi</a:t>
            </a:r>
            <a:r>
              <a:rPr sz="1600" spc="-4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7</a:t>
            </a:r>
            <a:r>
              <a:rPr sz="16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Agu</a:t>
            </a:r>
            <a:r>
              <a:rPr sz="1600" spc="-9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600" spc="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6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600" spc="-47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600" spc="-4" dirty="0">
                <a:solidFill>
                  <a:srgbClr val="FFFFFF"/>
                </a:solidFill>
                <a:latin typeface="Calibri"/>
                <a:cs typeface="Calibri"/>
              </a:rPr>
              <a:t>1945;</a:t>
            </a:r>
            <a:endParaRPr sz="1600">
              <a:latin typeface="Calibri"/>
              <a:cs typeface="Calibri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752844" y="2260091"/>
            <a:ext cx="4794504" cy="5928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2963" marR="395337">
              <a:lnSpc>
                <a:spcPts val="2160"/>
              </a:lnSpc>
              <a:spcBef>
                <a:spcPts val="238"/>
              </a:spcBef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mam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19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ja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ma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i, 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oha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i dan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bas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dari p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alahg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u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na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nar</a:t>
            </a:r>
            <a:r>
              <a:rPr sz="1800" spc="-5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ot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39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31163" y="2157983"/>
            <a:ext cx="4792980" cy="40995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00"/>
              </a:lnSpc>
              <a:spcBef>
                <a:spcPts val="6"/>
              </a:spcBef>
            </a:pPr>
            <a:endParaRPr sz="500"/>
          </a:p>
          <a:p>
            <a:pPr marL="91135">
              <a:lnSpc>
                <a:spcPct val="101725"/>
              </a:lnSpc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berusia pal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ng</a:t>
            </a:r>
            <a:r>
              <a:rPr sz="1800" spc="2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en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17</a:t>
            </a:r>
            <a:r>
              <a:rPr sz="1800" spc="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(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tujuh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belas)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t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ahun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31163" y="1539240"/>
            <a:ext cx="4792980" cy="40995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00"/>
              </a:lnSpc>
              <a:spcBef>
                <a:spcPts val="4"/>
              </a:spcBef>
            </a:pPr>
            <a:endParaRPr sz="500" dirty="0"/>
          </a:p>
          <a:p>
            <a:pPr marL="91135">
              <a:lnSpc>
                <a:spcPct val="101725"/>
              </a:lnSpc>
            </a:pP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w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1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-29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 I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n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don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e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sia;</a:t>
            </a:r>
            <a:endParaRPr sz="1800" dirty="0">
              <a:latin typeface="Calibri"/>
              <a:cs typeface="Calibri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752844" y="1484376"/>
            <a:ext cx="4794504" cy="6202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2963">
              <a:lnSpc>
                <a:spcPct val="101725"/>
              </a:lnSpc>
              <a:spcBef>
                <a:spcPts val="250"/>
              </a:spcBef>
            </a:pP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be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r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dom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si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dalam w</a:t>
            </a:r>
            <a:r>
              <a:rPr sz="1800" spc="-9" dirty="0">
                <a:solidFill>
                  <a:srgbClr val="FFFFFF"/>
                </a:solidFill>
                <a:latin typeface="Calibri"/>
                <a:cs typeface="Calibri"/>
              </a:rPr>
              <a:t>i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l</a:t>
            </a:r>
            <a:r>
              <a:rPr sz="1800" spc="-34" dirty="0">
                <a:solidFill>
                  <a:srgbClr val="FFFFFF"/>
                </a:solidFill>
                <a:latin typeface="Calibri"/>
                <a:cs typeface="Calibri"/>
              </a:rPr>
              <a:t>a</a:t>
            </a:r>
            <a:r>
              <a:rPr sz="1800" spc="-25" dirty="0">
                <a:solidFill>
                  <a:srgbClr val="FFFFFF"/>
                </a:solidFill>
                <a:latin typeface="Calibri"/>
                <a:cs typeface="Calibri"/>
              </a:rPr>
              <a:t>y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ah</a:t>
            </a:r>
            <a:r>
              <a:rPr sz="1800" spc="19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64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erja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K,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-4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S,</a:t>
            </a:r>
            <a:r>
              <a:rPr sz="1800" spc="4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spc="0" dirty="0">
                <a:solidFill>
                  <a:srgbClr val="FFFFFF"/>
                </a:solidFill>
                <a:latin typeface="Calibri"/>
                <a:cs typeface="Calibri"/>
              </a:rPr>
              <a:t>dan</a:t>
            </a:r>
            <a:endParaRPr sz="1800">
              <a:latin typeface="Calibri"/>
              <a:cs typeface="Calibri"/>
            </a:endParaRPr>
          </a:p>
          <a:p>
            <a:pPr marL="92963">
              <a:lnSpc>
                <a:spcPts val="2165"/>
              </a:lnSpc>
              <a:spcBef>
                <a:spcPts val="108"/>
              </a:spcBef>
            </a:pP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K</a:t>
            </a:r>
            <a:r>
              <a:rPr sz="2700" spc="-4" baseline="1517" dirty="0">
                <a:solidFill>
                  <a:srgbClr val="FFFFFF"/>
                </a:solidFill>
                <a:latin typeface="Calibri"/>
                <a:cs typeface="Calibri"/>
              </a:rPr>
              <a:t>PP</a:t>
            </a:r>
            <a:r>
              <a:rPr sz="2700" spc="0" baseline="1517" dirty="0">
                <a:solidFill>
                  <a:srgbClr val="FFFFFF"/>
                </a:solidFill>
                <a:latin typeface="Calibri"/>
                <a:cs typeface="Calibri"/>
              </a:rPr>
              <a:t>S</a:t>
            </a:r>
            <a:endParaRPr sz="18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113</TotalTime>
  <Words>1924</Words>
  <Application>Microsoft Office PowerPoint</Application>
  <PresentationFormat>Widescreen</PresentationFormat>
  <Paragraphs>438</Paragraphs>
  <Slides>22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29" baseType="lpstr">
      <vt:lpstr>Arial</vt:lpstr>
      <vt:lpstr>Arial Black</vt:lpstr>
      <vt:lpstr>Calibri</vt:lpstr>
      <vt:lpstr>Calibri Light</vt:lpstr>
      <vt:lpstr>Century Gothic</vt:lpstr>
      <vt:lpstr>Times New Roman</vt:lpstr>
      <vt:lpstr>Office Theme</vt:lpstr>
      <vt:lpstr>SOSIALISASI PEMBENTUKAN BADAN AD HOC  &amp; PENGGUNAAN APLIKASI SIAKBA</vt:lpstr>
      <vt:lpstr>Tahapan PEMILU &amp; PILKADA 2024</vt:lpstr>
      <vt:lpstr>Tugas PPK</vt:lpstr>
      <vt:lpstr>Wewenang PPK</vt:lpstr>
      <vt:lpstr>Kewajiban PPK</vt:lpstr>
      <vt:lpstr>Tugas PPS</vt:lpstr>
      <vt:lpstr>Wewenang PPS</vt:lpstr>
      <vt:lpstr>Kewajiban PPS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PEMUDA Pada Setiap PEMILU dan PILKADA</dc:title>
  <dc:creator>ASRIL</dc:creator>
  <cp:lastModifiedBy>BALUNG</cp:lastModifiedBy>
  <cp:revision>25</cp:revision>
  <dcterms:created xsi:type="dcterms:W3CDTF">2022-10-27T04:31:44Z</dcterms:created>
  <dcterms:modified xsi:type="dcterms:W3CDTF">2022-11-07T08:17:50Z</dcterms:modified>
</cp:coreProperties>
</file>